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ink/ink23.xml" ContentType="application/inkml+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5.xml" ContentType="application/inkml+xml"/>
  <Override PartName="/ppt/ink/ink24.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04" r:id="rId2"/>
    <p:sldId id="276" r:id="rId3"/>
    <p:sldId id="278" r:id="rId4"/>
    <p:sldId id="305" r:id="rId5"/>
    <p:sldId id="285" r:id="rId6"/>
    <p:sldId id="286" r:id="rId7"/>
    <p:sldId id="287" r:id="rId8"/>
    <p:sldId id="288" r:id="rId9"/>
    <p:sldId id="289" r:id="rId10"/>
    <p:sldId id="290" r:id="rId11"/>
    <p:sldId id="258" r:id="rId12"/>
    <p:sldId id="260" r:id="rId13"/>
    <p:sldId id="262" r:id="rId14"/>
    <p:sldId id="264" r:id="rId15"/>
    <p:sldId id="266" r:id="rId16"/>
    <p:sldId id="268" r:id="rId17"/>
    <p:sldId id="291" r:id="rId18"/>
    <p:sldId id="294" r:id="rId19"/>
    <p:sldId id="317" r:id="rId20"/>
    <p:sldId id="319" r:id="rId21"/>
    <p:sldId id="318" r:id="rId22"/>
    <p:sldId id="293" r:id="rId23"/>
    <p:sldId id="297" r:id="rId24"/>
    <p:sldId id="296" r:id="rId25"/>
    <p:sldId id="298" r:id="rId26"/>
    <p:sldId id="308" r:id="rId27"/>
    <p:sldId id="311" r:id="rId28"/>
    <p:sldId id="312" r:id="rId29"/>
    <p:sldId id="313" r:id="rId30"/>
    <p:sldId id="314" r:id="rId31"/>
    <p:sldId id="31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5:07:26.957"/>
    </inkml:context>
    <inkml:brush xml:id="br0">
      <inkml:brushProperty name="width" value="0.05292" units="cm"/>
      <inkml:brushProperty name="height" value="0.05292" units="cm"/>
      <inkml:brushProperty name="color" value="#FF0000"/>
    </inkml:brush>
  </inkml:definitions>
  <inkml:trace contextRef="#ctx0" brushRef="#br0">26670 5136 198 0,'0'0'59'0,"0"0"-23"16,0 0-28-16,0 0 67 16,0 0-22-16,0 0 18 15,0 0-26-15,-14-46-13 16,8 40-14-16,-2 0-3 15,1-1-2-15,1 3-7 16,3 0-4-16,1 0-1 16,2 1 2-16,0 0 5 0,0 0 4 15,0 1 0-15,0 0 2 16,-3-1 13-16,0-1 17 16,0-1-4-16,-1-1-18 15,2-2 10-15,-2-2-1 16,3 0-10-16,1-1-1 15,0-2 10-15,0 3-15 16,0 0 2-16,0 1-11 16,0 4-2-16,0 3 4 15,-2 1 3-15,1 1-1 16,1 0-2-16,-3 0-8 16,1 0-1-16,1 0 1 15,1 0-5-15,0 6 2 16,0 3 2-16,0 6 1 15,0 0 1-15,-2 4-1 0,1 1 2 16,1 3-1-16,0-1 0 16,0 2 1-16,0-2-1 15,0 2 0-15,0 0 0 16,0 1 0-16,0 4 1 16,0-2 2-16,0 4-3 15,0-5 9-15,0 3-7 16,0 1 1-16,0 1 0 15,-2 2-1-15,2-3-3 16,-2 3 7-16,2 2-6 16,0 1 0-16,0 3 1 15,0-1 1-15,0 2 2 0,0-1-1 16,5 3 1 0,-2 5-3-16,-1 4 4 0,-1 1-3 15,-1 1-1-15,0 0-1 16,0-2 1-16,0 0-2 15,0 2 6-15,3-1-3 16,-1 1 0-16,-2 0 0 16,0 1-2-16,0 2 1 15,0 5-1-15,0 2-1 16,0 0 3-16,0 6-2 16,0-2 0-16,0 3-1 15,0 6 1-15,-3 5 2 16,3-1-2-16,0-1-1 0,0-4 1 15,0-4-1-15,0 4 1 16,0 0-1-16,0 2 1 16,3-3-1-16,-2 2 1 15,3 2-1-15,-2-1 1 16,-2 1-1-16,3 2 1 16,-2 4-1-16,2-1 1 15,-1 2-1-15,-1-2 3 16,-1-2-3-16,0-1 0 15,0 2 1-15,0 0 0 16,0-5 0-16,-4 1-1 16,-1 0 1-16,4-1-1 15,-1 0 0-15,2 4 0 16,0 5 2-16,0 2-2 0,0 0 1 16,3-1-1-16,2-6 0 15,1 0 1-15,3-2-1 16,1-2 0-16,-1 0 0 15,0-3 1-15,-3 1-1 16,0 0 1-16,-5 1-1 16,1 2 0-16,-2 4 1 15,0 0-1-15,0-1 0 16,0-4 0-16,-2-2 1 16,-1 0-1-16,-1-1 0 15,4 1 0-15,0-2 0 16,0-2 1-16,0-1-1 15,0-3 0-15,0 2 0 0,0 0-1 16,0 3 0-16,0 2 2 16,0 3-1-16,0-1 3 15,0-4-3-15,3-8 1 16,0-8-1-16,0-6 0 16,1-7 2-16,1-3-2 15,0-7-2-15,-2-3 0 16,-2-6 2-16,1-4 4 15,-2-6-3-15,0-6-1 16,0-5 0-16,0-2 0 16,0-1 1-16,0 0 7 15,0 0 19-15,0 0-12 0,0 0-11 16,0 0 0-16,-16 0-4 16,-13 0-99-16,-10-9-265 15</inkml:trace>
  <inkml:trace contextRef="#ctx0" brushRef="#br0" timeOffset="925.82">28404 10481 12 0,'0'0'42'0,"0"0"-10"15,0 0-1-15,0 0 16 16,0 0-16-16,0 0-10 0,15 22-1 15,-12-18-20 1,-3-3-1-16</inkml:trace>
  <inkml:trace contextRef="#ctx0" brushRef="#br0" timeOffset="3299.91">28287 10430 201 0,'-26'-11'19'15,"-4"0"10"-15,-2-1 82 16,0-4-51-16,-7 0-27 16,-6-2 3-16,-7-3-11 15,-5 0 1-15,-10-3 3 16,-1 0-12-16,-6 1-11 16,0-3 17-16,1 4-11 15,0-2-8-15,-2 0-1 16,-5 0 4-16,-3 3-4 15,-9 1 10-15,-11 4-8 0,-9-3-3 16,-1 5 4-16,-7 2-5 16,4 4 1-16,4 5 2 15,9 3-4-15,6 0 0 16,6 0 3-16,3 0-3 16,6 0 5-16,2 9-2 15,4 3 5-15,-5 3-1 16,-1 2-4-16,-1-1-2 15,2 4-1-15,8 3-3 16,9 0 3-16,9 3 2 16,9 1-2-16,10 1-2 15,3 5 1-15,2 3 0 0,-1 1 0 16,-1 5 1 0,-1 0-1-16,-3 2 2 0,-5-1 0 15,-1-1 0-15,-5 1-1 16,2-2 0-16,0 0 1 15,5 2-1-15,4 0 0 16,1 0-1-16,1 0 1 16,0 0 0-16,-1 1 3 15,0-1-2-15,-4 4 0 16,3 0 6-16,0-2 7 16,2 1-7-16,4 1-2 15,0-1 1-15,2 0-1 16,4-2-4-16,3 5 2 15,7 0-2-15,1 3 2 0,5 1-1 16,-1-2-1-16,-2-2 4 16,-2 0 0-16,-3 4 0 15,-1 2 0-15,-2 1-3 16,1 2 2-16,6-3-2 16,5 0 1-16,3-3-1 15,5 0-2-15,0 0 0 16,6-1 4-16,11-3-3 15,4 3 0-15,1 1 3 16,-2 5-2-16,-1 1-2 16,0 5 4-16,-1 7-3 0,3 0-1 15,7 2 0 1,5-6 0-16,9-3 0 0,7-1-1 16,2-9-1-16,1-2 2 15,0-7 0-15,-1 0 2 16,-1-5 3-16,2 0-4 15,1 1 0-15,1 1-1 16,0-1 2-16,-2 2-2 16,2-3 0-16,-2 0 4 15,2 0-3-15,2-5-1 16,2-3 4-16,-2 1-3 16,-4-1 3-16,-3 5 5 15,-1 3-3-15,-3 5-2 16,4 2-4-16,4-5 1 0,1-3 5 15,10-5-6-15,2-7 3 16,4-2-3-16,6-4 1 16,3-1 2-16,2-2 0 15,-5-1 1-15,-3-4-1 16,-6 0-1-16,-3-2-1 16,2-4-1-16,4-6 5 15,0 0-2-15,3 0 14 16,3-3 12-16,0-5-11 15,5 3-2-15,-4-2-3 16,2-1-6-16,0-1-1 16,1-5 0-16,4 2 0 15,3-5-1-15,1 5 2 0,-5-5-1 16,0 2-2-16,-6-2 1 16,-2-1 3-16,-5-2 3 15,-3 0 3-15,-3-2 1 16,2-2 2-16,2 0-7 15,4-5 6-15,-2-3-5 16,-1-4-1-16,0-2-4 16,-3 1 7-16,4-6-1 15,4 1 6-15,3-3-2 16,3-1-3-16,1-3-10 16,1 0 5-16,2-3-7 15,-4 1 1-15,1-2 4 16,-4-1-6-16,-1-1 2 15,-1-1 6-15,-8 0-6 0,-4-2 3 16,-10 2 3-16,-6-4-4 16,-6 0-2-16,-3-2 3 15,-2-5-3-15,-2 2 0 16,2 0-1-16,0 8-1 16,-5 1 0-16,-1 7 3 15,-5 0-5-15,-4-1 5 16,-3 2 3-16,-6-2-4 15,-2 2-1-15,-1-2 2 16,-3-3 2-16,-2-3-5 16,0 1 4-16,-3-1-2 15,1 2 0-15,-2 1-1 0,0-2 2 16,0 2 0-16,0-3-2 16,-5-3 3-16,-3-1-4 15,-3 1 1-15,0 3 0 16,-1 4 0-16,-4 4 0 15,1 1-2-15,-3 4 3 16,-1-2-1-16,-2 3-1 16,-5 1-1-16,0-1 1 15,-3-1 2-15,1 1-1 16,1 0-1-16,0 3 0 16,5 3 0-16,-2 2 0 15,3 4 3-15,2 1-2 16,1 3-1-16,-2 4 0 15,1 0 0-15,-2 2-1 0,0 1 1 16,0 2 1-16,-1-2-1 16,-2 2-3-16,-3 1 3 15,1-1-3 1,-3 3 3-16,2-2 0 0,2 2 0 16,-4 2 0-16,3-1-2 15,-3-1 2-15,-2 2 0 16,1-1 1-16,-4-1-2 15,-3 2 1-15,-2 0-1 16,-5 0-1-16,-2 0 0 16,3 0-3-16,0 0 5 15,3-1-1-15,2 2-3 0,1 0 2 16,0 2 0 0,1-2 2-16,0 3 0 0,-3 3 0 15,-2 0 1-15,-3 4-1 16,2-2-1-16,-1 3 0 15,4 0-3-15,7-1 2 16,6-1 1-16,4 2-2 16,5-2 2-16,-2 1 1 15,-3-1-1-15,-3-1 1 16,0 1 0-16,-1 1-1 16,-1-2 0-16,-3 3 1 15,-1-2-1-15,-5-1-1 16,1 2 2-16,4-3 0 0,3 3 0 15,1-1 1-15,2 2-3 16,-2 0 4-16,0-2-4 16,-1 2 4-16,-1-1-2 15,3-1 0-15,1 1 0 16,2-2 0-16,-4 0 0 16,-3 1 0-16,-1 2 1 15,-5 0-1-15,-3 0-1 16,3 0 1-16,7 0-20 15,7 9-78-15,11 7-49 16,2-5-200-16</inkml:trace>
  <inkml:trace contextRef="#ctx0" brushRef="#br0" timeOffset="11518.71">26744 4925 89 0,'0'0'0'0,"0"0"0"16,0 0 14-16,0 0 7 16,0 0-1-16,0 0 31 15,0 0-11-15,0-51-23 16,0 48-5-16,0 2-10 15,4-2-2-15,-1 0-3 16,0 0 2-16,0 2 1 0,0-1 0 16,-3 2 4-1,0-1 18-15,0 1 11 0,0-2-11 16,0 2-3-16,0-2-11 16,0-1-1-16,-3 3-1 15,0 0 2-15,3 0 5 16,0 0-4-16,0 0-6 15,0 0-3-15,0 0 0 16,-1 0-3-16,-1 0-3 16,2 0-5-16,0 0-1 15,0 3 3-15,0-1-6 16,0 1 13-16,0 2 2 0,0-1 0 16,-6 1-1-16,-1 4-6 15,-2-3-24-15,0 1-94 16</inkml:trace>
  <inkml:trace contextRef="#ctx0" brushRef="#br0" timeOffset="11602">26744 4925 248 0</inkml:trace>
  <inkml:trace contextRef="#ctx0" brushRef="#br0" timeOffset="12679.01">26744 4925 248 0,'-58'-12'70'0,"58"12"-18"0,0 0-8 0,0 0 5 16,0 0-12-16,0 0-11 15,0 0-6-15,0 0-11 0,0 0-2 16,0 0-6-16,-2 0 3 16,2 0-1-16,0 0 3 15,-1 0-1-15,1 0 3 16,0 0 2-16,0 0-1 16,-2 0 4-16,2 0 0 15,-2 1-5-15,-2 7-4 16,-1 0 6-16,-3 2 0 15,2 1 3-15,0-1-3 16,1 0-2-16,2 0 2 16,-1 0-8-16,1 2 3 15,0 5-1-15,-3 0 2 16,0 4 14-16,-2-4-10 16,0 3 4-16,0-4-4 0,0-1-3 15,1 0-4-15,-3-4 1 16,4 0-1-16,-2 0 0 15,1 0-1-15,0 3 2 16,-1 0 2-16,2 0 2 16,1-1-4-16,1 1-4 15,-5 1 2-15,3 0 1 16,-1 1 7-16,0 1-4 16,3-3-1-16,-3-1-3 15,4-4 0-15,0 1-1 16,0-1 0-16,1-1 0 15,1 2-1-15,-2 2 6 16,1 2-4-16,-1-2 6 0,2 2 15 16,-1-3-20-16,2 1 2 15,-1-2-5-15,-2 1 5 16,2-1-4-16,-1 2-1 16,0 0 2-16,1 0 0 15,-1 3 1-15,1-1-3 16,1-1 5-16,0-1 2 15,0-2-7-15,0 0 2 16,0 1 1-16,0-1-3 16,0 2 1-16,0 0 2 15,0 0-2-15,0 2 0 16,0 2-1-16,0 1 1 0,0 5-1 16,0-2 0-16,0 0 2 15,0-1-2-15,0-4 0 16,0 1 0-16,0-2 0 15,0 0 1-15,1 0-1 16,1-1 0-16,-1 1 1 16,-1 0-3-16,0-2 4 15,0 5-2-15,0-5 2 16,0 3-2-16,0-1 0 16,0-2-2-16,4 2 2 15,0-1 3-15,-3-2-2 16,-1 2 0-16,0-1-1 15,0 5 1-15,0 0 0 16,0 3 1-16,0 0-1 16,0-2 3-16,-1 2-1 0,-3-1-1 15,2 2 3-15,2-2 2 16,0 1-4-16,0 0-2 16,0-1 1-16,0 1-2 15,2-1 1-15,-1 3-1 16,-1 0 0-16,0-1 2 15,0-1 0-15,0 1-1 16,0-1-1-16,0-3 0 16,0 2 0-16,0 0 3 15,0-6-3-15,0 2 1 0,0-4-1 16,0-1 0 0,3-1 0-16,-2-2 0 0,1-1 0 15,-2-2 0-15,0-1-7 16,0 0-18-16,0 1-21 15,0 1-21-15,0 0 9 16,-6-5-71-16</inkml:trace>
  <inkml:trace contextRef="#ctx0" brushRef="#br0" timeOffset="22624.93">28971 1647 308 0,'0'0'292'16,"0"0"-235"-16,0 0 5 16,0 0 20-16,0 0-1 15,0 0-41-15,0 0 2 0,-14-70-3 16,13 69-8 0,-1 1-1-16,1 0-7 0,1 0-3 15,-2 0-12-15,1 0-8 16,-1 3-12-16,-4 19 2 15,-1 9 10-15,1 13 1 16,1 6 3-16,4 4 4 16,1-1-2-16,0 5 3 15,0 2-2-15,0 3-5 16,1 3 4-16,-1-3-4 16,0-2-1-16,0-1 5 15,2 2-4-15,1-4 0 16,0-3-2-16,1-10 1 15,1-12-1-15,2-8 3 16,-2-6-2-16,-1-7 0 0,1-1-1 16,-4-5 1-16,1 1 0 15,-1-5 0-15,1-2-1 16,4 0-30-16,1 0-39 16,11-12-53-16,7-20-174 15</inkml:trace>
  <inkml:trace contextRef="#ctx0" brushRef="#br0" timeOffset="23457.04">29680 1805 321 0,'0'0'230'16,"0"0"-213"-16,0 0 40 15,0 0 6-15,0 0-22 16,-19-79 6-16,6 70-17 16,-5 4-11-16,-4 0 33 15,-1 3-10-15,-7 2-31 16,-1 0-3-16,-5 5-1 15,-3 9-3-15,1 5-2 0,3 1-1 16,4 5 0-16,3 1 2 16,2 2-1-16,3 5-1 15,2 1 2-15,3 1 1 16,-2 2 1-16,5-1-2 16,1 0 8-16,0 0-1 15,4 3-3-15,2-3-6 16,5 2 3-16,3 2-1 15,0 1 1-15,0 4-1 16,2 0-1-16,11-1 4 16,0-5-3-16,4-5-1 15,-4-4 5-15,-1-6-5 0,6-3 1 16,-2-1 1 0,1-4 0-16,4-3 4 0,0 0 4 15,1-3-1-15,2-1-3 16,0-4 0-16,1-3 2 15,3-2 4-15,4 0 13 16,4-2-2-16,1-14 4 16,0 1 0-16,-2-3-8 15,-2-2-4-15,-4-1-3 16,0-3-3-16,-1-5 5 16,-3-8 0-16,-1-8 6 15,3-1-3-15,-3-8-10 16,-6-1 4-16,1-3-8 15,-8 0-2-15,-5-1 0 0,-5 6 0 16,-1 2-2-16,0 3 9 16,-10 2-5-16,-8 6 0 15,-3 1 1-15,-6 0 2 16,-3 3-2-16,-1 1-6 16,-2-1 1-16,-2 2 0 15,-3 2 5-15,2 2-6 16,2 6-2-16,2 8-2 15,6 5 0-15,-3 8-29 16,0 3-49-16,-4 25 25 16,1 21-56-16,9 4-114 15,12-6-264-15</inkml:trace>
  <inkml:trace contextRef="#ctx0" brushRef="#br0" timeOffset="24228.72">31619 1540 323 0,'0'0'318'0,"0"0"-244"16,0 0-67-16,0 0 49 0,-81-81-15 15,57 68-3 1,-3 3 4-16,-1 3-14 0,-1 4-20 15,-6 3 0-15,-3 0-6 16,1 5 1-16,-3 9-2 16,2 3 0-16,1 2 5 15,-2 2-6-15,-4 7 3 16,0 4-2-16,-3 4 5 16,2 5 0-16,8 3 2 15,3 3-1-15,5 3 1 16,0-2 3-16,4 5-4 15,6 0-3-15,8 1-1 0,8 2-3 16,2-1 8-16,0-2-6 16,6-6 1-16,6-4-3 15,3-5 1-15,1-1 0 16,-1 4 2-16,5-3-2 16,1-1 1-16,4-3 1 15,8-6-3-15,7-5 11 16,0-2-8-16,2-9 5 15,4-4-5-15,-1-3 3 16,0-4-2-16,-5-1 2 16,-4 0-4-16,-3-6-2 15,1-8-4-15,-4-1-54 16,-3-7-121-16,-3-10-253 16</inkml:trace>
  <inkml:trace contextRef="#ctx0" brushRef="#br0" timeOffset="24678.85">31758 1673 394 0,'0'0'237'0,"0"0"-190"15,0 0 33-15,0 0-1 16,0 0-17-16,0 0-46 16,5-36-16-16,-2 50-24 15,3 15 16-15,-5 10 8 16,-1 10 16-16,0 4 15 15,0 4-4-15,0 2 5 16,0 2-18-16,-3 1-5 16,-1-1-3-16,1-3-5 15,-2-7 5-15,-1-4-5 16,-1-8 2-16,-2-9-2 16,3-6 2-16,0-8-2 0,2-3 0 15,1-6 2-15,0-2-3 16,1-2-3-16,2-3-54 15,0 0-14-15,0-15-58 16,0-15-127-16</inkml:trace>
  <inkml:trace contextRef="#ctx0" brushRef="#br0" timeOffset="25173.1">31641 1699 466 0,'0'0'122'0,"0"0"-50"16,33-79-16-16,-19 60 31 15,3-1-19-15,5 6-32 16,5 3-24-16,7 3-12 16,9 2 2-16,2 3-1 15,4 3 5-15,-4 0-2 16,-3 6 3-16,1 9 0 15,-7 6 5-15,0 8-4 16,-8 7-3-16,-9 6 1 16,-3 3 4-16,-6 2 4 15,-4 0-8-15,0 1 0 16,-2 0 0-16,-2 2 0 0,-2 0-1 16,0 1 0-16,-9-4 0 15,-10-1-2-15,-4-3 1 16,-5-4-4-16,-7 0 5 15,-2 3-3-15,1-3 1 16,-2-4-2-16,0-4-1 16,0-10 1-16,3-5-1 15,6-7 5-15,0-6 0 16,5-3 20-16,-1 0 6 16,1 0-14-16,2-12-7 15,8-1-8-15,5-3 8 16,8 1-8-16,1 0-2 0,7 2-48 15,16-1-97 1,12-3-437-16</inkml:trace>
  <inkml:trace contextRef="#ctx0" brushRef="#br0" timeOffset="25668.93">32554 1980 336 0,'0'0'219'0,"-121"-33"-161"15,71 28 17-15,16 5 6 16,13 0-16-16,14 21-47 16,5 8-13-16,2 6 15 15,0 3 8-15,6 1-3 16,9 0-5-16,3-3-8 16,1-2-1-16,1-1 0 15,2 1 7-15,2 0-8 0,-3 1-8 16,0-1 3-1,-5-4-2-15,-5-4 2 0,-5-6-1 16,-5-4-3 0,-1-7 0-16,0-1 5 0,0-2-5 15,0-1 0-15,-3-2 0 16,-4-1 4-16,-4-1-1 16,-4-1-2-16,-5 0-1 15,-3 0-1-15,-5-3-2 16,-4-7-19-16,-1-2-74 15,-2 0-45-15,5-7-98 16</inkml:trace>
  <inkml:trace contextRef="#ctx0" brushRef="#br0" timeOffset="25947.58">32540 2031 231 0,'0'0'134'0,"0"0"-26"16,0 0-41-16,-119 120-19 15,61-54 6-15,-10 10 5 16,-2 3-27-16,0-3 2 16,8-7-4-16,7-10-13 15,8-8 3-15,4-4-10 16,4-2 0-16,5-2-4 15,2-5-4-15,6-3-4 16,3-7 1-16,4-6-110 0,4-7-64 16,6-8-275-16</inkml:trace>
  <inkml:trace contextRef="#ctx0" brushRef="#br0" timeOffset="48845.14">26598 5316 251 0,'0'0'28'16,"0"0"-22"-16,0 0 11 15,0 0 60-15,0 0-52 16,0 0 24-16,0 0-19 16,0 0 11-16,-3-42-26 15,1 39-1-15,2-1-9 16,0 4 3-16,0-1 0 16,0-1 7-16,0 1 0 15,0-1 6-15,0 1 5 0,0 0-8 16,0-1-7-1,0-1-6-15,0 3-2 0,0-2-1 16,0 2 0-16,0 0-2 16,-1 0-2-16,-16 0-74 15,-11 5-71-15,-11-1-235 16</inkml:trace>
  <inkml:trace contextRef="#ctx0" brushRef="#br0" timeOffset="60257.07">29421 2948 120 0,'0'0'167'15,"0"0"-161"-15,0 0-5 16,0 0 1-16,0 0 0 16,0 0 5-16,0 0 39 15,-10 3-22-15,8-3-4 16,-4 2 9-16,0-2 30 15,2 0-1-15,-4 0-19 16,1 0-6-16,-5 0-18 16,1 0 5-16,-2 0 5 0,-6 0-8 15,-4 0-3-15,-5 0-2 16,-9-2 2-16,-8-1 9 16,-12 1 0-16,-6 0-2 15,-1-3 22-15,-1 3-8 16,5-1-3-16,11 0-9 15,6 1 9-15,15-1-2 16,12 2-10-16,9 0-10 16,5-1-1-16,2 2-1 15,0 0-2-15,0-1-6 16,0 1-1-16,2 0 1 16,14 0 1-16,17 3 9 0,22 2 15 15,24-3 21 1,21-2-2-16,11 0-8 0,-4 0-7 15,-3 0 4-15,-11-2-4 16,-11-2 3-16,-14-2-7 16,-15 1 5-16,-13 0-6 15,-10 1 0-15,-7-1-6 16,0-1 5-16,1 0-6 16,-3-1-1-16,-5 1-4 15,-2 2-1-15,-10 2 2 16,-1-1-3-16,-1 0-1 15,-2 2-1-15,0 1 0 16,0 0-5-16,0 0-2 16,0 0-1-16,0 0 0 15,0 0-3-15,1 0-4 0,2 0-18 16,2 0-41-16,3 0-35 16,-2 13-86-16,-1 6-36 15,-5-4-126-15</inkml:trace>
  <inkml:trace contextRef="#ctx0" brushRef="#br0" timeOffset="62675.8">27272 11255 98 0,'0'0'32'0,"0"0"-12"16,0 0 28-16,0 0-35 16,0 0-4-16,0 0-5 15,-81 69 9-15,68-61-3 0,4 1-8 16,3-3-1-16,0-1-1 15,4-1-5-15,2 1-62 16</inkml:trace>
  <inkml:trace contextRef="#ctx0" brushRef="#br0" timeOffset="63384.87">27185 11378 45 0,'0'0'85'0,"0"0"-18"15,0 0-20-15,0 0-41 16,0 0 4-16,0 0 55 16,27 0 2-16,-24-2-40 0,-2 1 22 15,1-1 22 1,-1 1-36-16,-1 0-13 0,2-2 4 16,-2 2-2-16,1-5-1 15,-1 6-6-15,3-3-6 16,-1 1 2-16,-1 0 10 15,-1-2 7-15,2-2 8 16,-2 1-2-16,0-2 2 16,0 0-2-16,0 1-11 15,0 0-3-15,-2 0 6 16,-2 2-6-16,-2-2-5 16,-3 3-10-16,-1 1 3 15,-4 2-4-15,-1 0 2 0,-4 0-7 16,2 0-1-16,0 6 5 15,0 3-2-15,1 2-2 16,1 1 1-16,-1 2-1 16,2 1 1-16,-4 1 0 15,1 2 0-15,1 2 2 16,1-2-1-16,4 4-3 16,1-2 5-16,3 1 1 15,4 2-1-15,3 0-3 16,0 1 1-16,0-2-1 15,0 0 4-15,0-2-4 16,-3-2-2-16,2 0 0 16,-2-1 0-16,3-2-1 15,0 1 1-15,0-2 1 0,4-3-1 16,9 0 0-16,1-2 5 16,4-2-3-16,2-3-1 15,0-1 5-15,4-3-3 16,3 0 3-16,1 0 1 15,2 0-6-15,-3 0 6 16,-8-3-4-16,-2-2-3 16,-8 0 3-16,-2 1-2 15,-1-2 4-15,-3 2-5 16,-2-1 0-16,1 0-5 16,1 0-42-16,0 1-50 15,0 2-101-15,-3-2-31 16</inkml:trace>
  <inkml:trace contextRef="#ctx0" brushRef="#br0" timeOffset="63962.52">27476 11418 296 0,'0'0'136'0,"0"0"17"16,0 0-90-16,0 0-4 15,0 0 21-15,0 0-13 16,0-67 3-16,0 66-32 16,0-2-7-16,0 3-18 0,0 0-13 15,-3 8-1 1,0 10 1-16,-2 9 1 0,-2 6 1 15,-2 2-1-15,2 4 18 16,-5 0-6-16,1-1-2 16,2-4-1-16,0-2-2 15,6-3 0-15,-1-3-4 16,3-4-3-16,1 2 3 16,0-2-3-16,-3-4 0 15,1-4 1-15,1-5 1 16,-1-4-3-16,2-2-1 15,0 0 1-15,-1-2 2 16,1-1-2-16,-2 0-16 16,-1 0-39-16,2 0-91 15,1-15-60-15,0-8-143 0</inkml:trace>
  <inkml:trace contextRef="#ctx0" brushRef="#br0" timeOffset="64472.98">27433 11407 352 0,'0'0'223'16,"0"0"-174"-16,0 0 19 15,0 0-6-15,40-80-14 0,-21 71-15 16,3 1-22-16,1 3-6 15,4 4 1-15,-2 1 2 16,-1 0 0-16,-6 1-2 16,3 9-2-16,-2 3 1 15,4 1 12-15,1 2-2 16,-2 4 1-16,-1-1 2 16,-6 6-5-16,-6-2 3 15,-4 1-5-15,-5 1 0 16,0 2 4-16,0-2-2 15,-7-2-4-15,-5 1 0 16,-4-2 0-16,1-2 0 16,-6 2-5-16,-4 0-2 0,-3 0 4 15,-2-1-2-15,4-1 0 16,1-5 0-16,3-4 0 16,1-2-1-16,4-1 6 15,1-6 3-15,1-1-1 16,0-1-5-16,3 0 0 15,0 0-5-15,3-8 5 16,0-1-6-16,5-2-1 16,2-2-7-16,2 2-35 15,6 0-48-15,15 0-116 16,-1 1-258-16</inkml:trace>
  <inkml:trace contextRef="#ctx0" brushRef="#br0" timeOffset="64990.99">28011 11344 328 0,'0'0'297'16,"0"0"-222"-16,0 0 43 15,0 0-16-15,0 0-49 16,0 0 8-16,-3-68-23 15,3 68-19-15,-1 0-15 16,-6 13-4-16,-2 20-2 16,-2 13 2-16,-4 4 18 15,6 7 0-15,2-2 1 16,5-1 4-16,2-5-8 16,0-1-6-16,0-2 2 15,0-2-7-15,0-5 1 0,0-8 2 16,0-8-5-1,0-6 2-15,0-5-3 0,0-4 2 16,0-3 4-16,0-2-2 16,0-1-3-16,0-2-2 15,0 2 2-15,0-2-2 16,0 0-60-16,3-2-56 16,11-20-245-16</inkml:trace>
  <inkml:trace contextRef="#ctx0" brushRef="#br0" timeOffset="67674.7">27428 10655 238 0,'0'0'23'0,"0"0"-1"0,0 0 13 16,0 0 114-16,0 0-94 16,0 0-10-16,0 0 11 15,-2-24-8-15,-5 17-25 16,0 0-10-16,-1 0 2 16,2-1 34-16,-1 2-11 15,1-1-5-15,0 0 11 16,0 1-9-16,-4-2 0 15,-2 2-23-15,-6 0-7 16,-2-1 3-16,-2 1-5 16,1 2 3-16,2-1 8 0,2 2-2 15,2 3-1-15,-1 0-3 16,3 0 2-16,-5 0-2 16,-3 5-6-16,-2 10 3 15,1-1-1-15,0 1 0 16,-2 4-3-16,4-3 2 15,-2 4 1-15,3-1 1 16,5-1 0-16,2 2-5 16,5-2 3-16,4 2-1 15,2 1 5-15,1 1-6 16,0-1 0-16,0 4 4 16,1-5-5-16,9 2 0 0,4-1 4 15,3-1 2 1,2 0-4-16,0-3 0 0,5-3-1 15,-2-3 2-15,2-3 4 16,-2-2-6-16,-1-2 3 16,-3-2-1-16,2-1-3 15,-4-1 6-15,0 0-5 16,-2 0 0-16,-1 0-1 16,1-4 4-16,2-5-1 15,-2 1-2-15,-3 1 0 16,-5 2-1-16,-6 3-6 15,0 2-87-15,0 0-180 0,-20 0-385 16</inkml:trace>
  <inkml:trace contextRef="#ctx0" brushRef="#br0" timeOffset="68394.39">27682 10585 319 0,'0'0'334'15,"0"0"-284"-15,0 0 66 16,0 0-39-16,0 0-21 16,0 0-17-16,0-59-11 15,0 59-22-15,0 9-6 16,0 17 0-16,0 7 8 16,0 8 1-16,0 5 5 0,0 0-1 15,0 2-3-15,0-1-4 16,0-5 4-16,0-5-9 15,0-7 2-15,0-6 0 16,0-4-2-16,0-3 3 16,0-4-4-16,0-3 2 15,0-3 2-15,0-1-1 16,0-4-1-16,0 0-4 16,0-2-2-16,-2 0-21 15,-1 0-9-15,-7-4-176 16,-2-13-286-16</inkml:trace>
  <inkml:trace contextRef="#ctx0" brushRef="#br0" timeOffset="68874.11">27610 10596 556 0,'0'0'65'0,"0"0"15"16,0 0-29-16,24-81 9 16,-6 69-20-16,4 2-22 15,5 3-8-15,3 2-7 16,1 5 5-16,2 0-3 16,1 0-3-16,4 6 6 15,-4 7-8-15,-5 4 5 0,-7 5 0 16,-10 1 1-16,-5 7 3 15,-1-1-2-15,-3 4 6 16,-1-1 3-16,-2 3-12 16,0-4 8-16,0 0-2 15,-6 2 1-15,-8-3-7 16,-2 1-2-16,-5-3 8 16,-1-3-5-16,2 0-1 15,-1-3 0-15,4-2 1 16,3-3-5-16,5-6 0 15,-1-4 0-15,-1-3 5 16,-4-3-1-16,0-1-4 0,-2 0 4 16,-2 0-3-16,3-2 4 15,3-6-5 1,2-2-2-16,7 2 1 0,4 2-51 16,0 1-100-16,1 1-108 15</inkml:trace>
  <inkml:trace contextRef="#ctx0" brushRef="#br0" timeOffset="69512.92">28073 10640 378 0,'0'0'121'0,"0"0"-46"16,0 0 0-16,0 0-31 15,0 0-21-15,0 0-13 16,83-60-4-16,-66 59 4 15,-3 1-3-15,-3 0 5 0,-5 0 0 16,2 0 1-16,0 6 1 16,1 3-1-1,2 1 1-15,1 1 21 0,-5 2-14 16,-2 2-5-16,-5 4 5 16,0 4 8-16,-2 0-11 15,-13 4-3-15,-3-2 9 16,-1-3-12-16,5-1-8 15,1-2-1-15,3-2-2 16,-1 2 0-16,-2 0 0 16,1-2 2-16,-1 0-1 15,-1-2 3-15,2-1-3 16,2-6 1-16,2-1 2 16,7-2 1-16,1-4-2 15,0 0 2-15,0 1-2 0,3 1-2 16,17-1 14-16,15-2 10 15,10 0-4-15,13 0 5 16,5 0-10-16,-1-7-4 16,-7 2-5-16,-9 0-7 15,-10-1 3-15,-7 2 2 16,-7 1-4-16,-6 0-2 16,-4 3-1-16,-7 0-2 15,-5 0-69-15,-5 0-250 16</inkml:trace>
  <inkml:trace contextRef="#ctx0" brushRef="#br0" timeOffset="84127.08">27426 9343 262 0,'0'0'68'0,"0"0"15"16,0 0-9-16,0 0-15 16,0 0-36-16,0 0 16 15,0 0-12-15,-20-27-2 16,17 22 8-16,-2 1-10 16,1 0 1-16,1 0 11 0,0 1 15 15,0-3-23 1,2 2-2-16,-4 0-2 0,-3-3-11 15,-3 0 32-15,-3 0-42 16,-5-3 7-16,2 3-3 16,-3 4 5-16,-1 2-3 15,0 1 4-15,-2 0-7 16,3 0 4-16,3 0-1 16,-1 9-1-16,3 5 4 15,0 2-3-15,0 1-3 16,1 3-1-16,-2 3 4 15,0-1-1-15,0 6-1 16,-2 3 1-16,-1 4-1 0,2 1-5 16,2 2 3-16,3-3 1 15,8 1 2-15,4-4-5 16,0-3 2-16,16 0-4 16,4-3 2-16,-1-2-1 15,-1-2 4-15,3-4-5 16,-3-1 2-16,3-3 1 15,2-1-3-15,0-5 5 16,-1-4-5-16,5-1 9 16,0-3-5-16,4 0-3 15,2 0 0-15,3 0-1 16,2-3-1-16,-6-1-13 16,-5-3-31-16,-14 0-89 15,-10 0-170-15</inkml:trace>
  <inkml:trace contextRef="#ctx0" brushRef="#br0" timeOffset="84645.18">27552 9336 527 0,'0'0'74'0,"0"0"37"16,0 0-32-16,0 0-11 15,0 0 18-15,0 0-52 16,-18-53 5-16,18 53-16 16,0 0-16-16,0 3-7 15,0 16-2-15,0 7 2 16,0 8 7-16,3 6 4 16,3 7 5-16,1 2-2 0,-1 0-4 15,-1-2-1 1,1-5-4-16,-1-4-4 0,-1-6 1 15,2-8 2-15,-3-4-4 16,0-6 0-16,0-4 0 16,-3-2 0-16,0-7 1 15,0 2-1-15,0-3 3 16,0 0-3-16,0 0-1 16,0-3-38-16,0-11-41 15,0-1-54-15,0-2-57 16,0 0-140-16</inkml:trace>
  <inkml:trace contextRef="#ctx0" brushRef="#br0" timeOffset="85102.88">27553 9456 365 0,'0'0'150'0,"0"0"-59"15,19-73 15-15,-9 51-46 16,0 2 30-16,4 3-52 15,2 0 9-15,5 3-20 16,2 6-11-16,2 2-12 16,2 6 0-16,0 0 3 15,2 0 5-15,1 0-5 16,-3 9-1-16,1 5 2 16,-2 1-4-16,-5 2 5 15,-1 2-2-15,-6 3 2 16,-1 2-3-16,-5 2 9 15,-2 4 2-15,-2-1-3 0,-4 2-8 16,0 0 3-16,0-1 0 16,0-1-3-16,-7 0-4 15,-8-3 4-15,-3-1-2 16,-3-3-2-16,2-3-1 16,-4-7 0-16,-3-3 4 15,-1-3-3-15,-2-4 0 16,0-2 4-16,4 0-5 15,5 0 1-15,2 0-1 16,6 0 0-16,1-3 2 0,3-2-3 16,3 1 0-16,1 1-2 15,2 3-21-15,2 0-76 16,0-2-216-16</inkml:trace>
  <inkml:trace contextRef="#ctx0" brushRef="#br0" timeOffset="85874.75">28105 9311 232 0,'0'0'230'0,"0"0"-125"16,0 0-9-16,0 0-38 16,0 0-8-16,0 0-5 15,35-56-18-15,-14 52-16 16,5 2 0-16,6 2 2 15,-1 0 5-15,-4 2 5 0,-6 11 8 16,-5 2-14 0,-7 6-2-16,-3 3 9 0,-4 2-6 15,-2 1 0-15,0 1-5 16,0 0-6-16,-12-1-1 16,-6-1-1-16,0-4 3 15,0-5 0-15,1-7 2 16,6-1 4-16,0-4 7 15,2-3 6-15,4 1 5 16,3-3-5-16,2 0-5 16,0 0-8-16,0 0-2 15,0 0-2-15,0 0-7 16,10 0-3-16,10 0-3 16,8 0 3-16,5 0 4 15,0 0-3-15,-5 0-1 0,-4 10 0 16,-6-1-2-16,-5 3 2 15,0 4-1-15,-3 2 0 16,-1 4 1-16,-3 2 0 16,1 5 0-16,-4 0-1 15,-3-3 0-15,0-1-5 16,0 0 0-16,-3-5 2 16,-13 0-1-16,2-1 5 15,-5-5 0-15,1-5 0 16,-2-5 2-16,-3-4 0 15,-4 0 2-15,0 0 2 16,0-7 3-16,-1-7-4 0,2 2 5 16,1-2 1-16,7 1-9 15,11 6-2-15,4 4 0 16,3 3-5-16,0 0-83 16,7 2-162-16,9 6-180 15</inkml:trace>
  <inkml:trace contextRef="#ctx0" brushRef="#br0" timeOffset="96795.18">25176 5361 516 0,'0'0'67'0,"0"0"15"16,0 0-23-16,0 0-5 15,0 0-13-15,0 0 5 16,0 0 9-16,0-51-33 16,0 51-2-16,0 0-13 15,0 0-6-15,0 0-2 0,0 0 0 16,0 8 0-16,6 9 1 15,1 3 0-15,-1 3 3 16,2 3-1-16,1 3 1 16,-3 0 3-16,0 4 10 15,-2-3-1-15,1 4-5 16,-1-2 2-16,3 4-1 16,-1 3-3-16,2 2 5 15,1 5-4-15,3 0 1 16,-3 0 1-16,0 0-4 15,1-5 6-15,-2-2 0 16,-2-3-3-16,-2 2-3 0,1 1 3 16,-1 1-6-1,-1-2-4-15,1 0 2 0,0-3 2 16,0-2-2-16,1-2 0 16,-1 0-1-16,3-1 2 15,-2-3-2-15,-4 5-1 16,-1 1 3-16,0 1 0 15,0-3 7-15,0 1-1 16,2 0 5-16,2 1-8 16,1-1-2-16,1 1-1 15,1 1-1-15,-1 3 1 16,-1 3-2-16,-1 5 0 16,-1 5 1-16,-1 1 0 0,-2-1 3 15,0 1 2 1,0-3-5-16,0-1-2 0,0 0 2 15,0 1 3-15,0 2-4 16,0 1 4-16,4 2-1 16,2-1-1-16,-5-1 4 15,-1 1-3-15,0-2-3 16,0 0 6-16,0-1-2 16,0-2-1-16,5-2 0 15,1-5-2-15,0 0 1 16,0-2 1-16,0-1-1 15,-3 1-2-15,-2 0 5 16,-1-1-6-16,0-1 8 16,0-13-4-16,0-3-1 0,0-5 1 15,0-6 1-15,0-6 2 16,0 0-4-16,0-1-3 16,0-2 4-16,0 0-4 15,0 0-4-15,0 0-2 16,0 0-44-16,0 0-82 15,0-5-85-15,-4-14-363 16</inkml:trace>
  <inkml:trace contextRef="#ctx0" brushRef="#br0" timeOffset="97596.78">25137 7671 521 0,'0'0'114'16,"0"0"-85"-16,0 0 17 16,0 0 45-16,0 0-29 15,0 0-1-15,-6-68-21 16,6 68-10-16,0 0-11 15,0 0-8-15,0 0-6 16,0 0-3-16,0 1 1 0,9 11 9 16,7 3 13-16,3 2-6 15,1 4 9-15,1 1-8 16,-4 5 3-16,-3-4-12 16,-3 1-8-16,0-1 5 15,0-1-5-15,-3-5-3 16,1 2 3-16,0-2-1 15,0 1-2-15,-2-2 2 16,2 4 10-16,1 0 2 16,0 0-3-16,0 2 1 15,2 2-2-15,0-2-2 16,3 2 0-16,-3-2-3 16,1 0 0-16,-1-3 1 0,0-2 1 15,-2 0-4 1,-4-2 1-16,0 1-1 0,-1-3 3 15,-1 1-3-15,2-3-1 16,-1 0 0-16,-1-1-1 16,1-1 1-16,-2 0 0 15,1 2 2-15,-1-4 0 16,0 0-2-16,1-1 2 16,-2-2-4-16,-1-2 0 15,1 1 2-15,-2-3 0 16,0 0 5-16,0 0 3 15,0 0 11-15,0 0 9 16,0 0 6-16,4-8 4 16,4-6-25-16,4-11-5 0,4-4 12 15,8-12-7 1,7-12 3-16,8-6-1 0,9-6-1 16,3-2-8-16,0 4-1 15,-5 6-5-15,-11 9 0 16,-11 12 1-16,-9 10 2 15,-9 5-2-15,-4 7 11 16,-2 3-14-16,0 3 0 16,0 5 0-16,0 3-47 15,0 0-85-15,-3 11-111 16,-9 1-186-16</inkml:trace>
  <inkml:trace contextRef="#ctx0" brushRef="#br0" timeOffset="98685.29">23580 3860 600 0,'0'0'77'15,"0"0"-10"-15,0 0 54 16,0 0-16-16,0 0-30 16,0 0-22-16,0 0 3 15,0-60-27-15,0 60-19 16,0 11-10-16,3 19 0 16,6 15 6-16,-1 12 26 15,-3 10-1-15,-3 7-11 16,-2 2-2-16,0 2 3 15,3 3-10-15,7-6-6 16,8-2-2-16,-1-6-1 0,-1-9-1 16,-4-8 0-16,-3-7-1 15,-5-11 2-15,-2-8-1 16,-2-7-1-16,0-4-1 16,0-6-1-16,0-2 0 15,0-5 2-15,0 0 6 16,1 0-6-16,2 0-14 15,-3-8-31-15,0-1-63 16,-6-2-87-16,-18-2-125 16</inkml:trace>
  <inkml:trace contextRef="#ctx0" brushRef="#br0" timeOffset="99336.97">23258 4391 388 0,'0'0'179'0,"0"0"-137"16,89-66-8-16,-40 43 24 15,13-2-7-15,8-2-35 16,0 3 4-16,-9 3 2 15,-16 5 3-15,-18 7-10 0,-17 4 5 16,-7 3 23 0,-3 0 1-16,0 2-22 0,0 0-19 15,0 0-3-15,0 3-7 16,5 11 7-16,2 5 0 16,-1 0 2-16,0 2 1 15,-2 2 2-15,1 0 6 16,-2 2 2-16,0 2-7 15,4-2-1-15,-1 3 3 16,3-2-1-16,4-1 2 16,0-3-5-16,0-4 0 15,2 0 3-15,-3-2-1 16,1-4-3-16,-5-1-3 16,-1-4 1-16,0-4 2 15,-2 0 4-15,3-3-1 0,1 0 9 16,5 0-1-16,5 0 4 15,1-13-13-15,2-4 3 16,0-3 11-16,-2-5 5 16,0-6-7-16,-5-5-1 15,-5-4 2-15,-7 1-14 16,-3 0 6-16,0 3-8 16,-10 3 6-16,-7 5-3 15,-5 4 8-15,-3 4-5 16,-1 5 0-16,-3 2-8 15,-1 7 0-15,-2 5 0 16,1 1-3-16,-2 0-14 0,-3 17-60 16,0 6-36-1,-1-1-74-15,7-3-165 0</inkml:trace>
  <inkml:trace contextRef="#ctx0" brushRef="#br0" timeOffset="100041.15">24207 4202 243 0,'0'0'392'16,"0"0"-339"-16,0 0-1 16,0 0 17-16,0 0-42 15,0 0-25-15,17 11 11 16,-12 18-8-16,1 6 11 16,1 7 15-16,2 9 12 15,0 3-14-15,1 6 8 16,-5 4-19-16,-2 1-8 15,-3 1 1-15,0-4-8 0,0-10-3 16,0-9 0 0,0-12 0-16,0-9 1 0,0-11 0 15,0-3-1-15,0-5 1 16,0-1 1-16,0-2 24 16,0 0 50-16,0-15 1 15,0-13-32-15,0-14-25 16,0-12 2-16,5-15-16 15,2-6-4-15,2-9 1 16,-3 2-3-16,-2 2 0 16,-1 2 1-16,-1 2-2 15,2 9-1-15,2 3-3 0,3 10-3 16,2 13 7 0,-2 13-12-16,1 11 11 0,4 8-4 15,2 7 5-15,8 2-9 16,9 0-5-16,4 10 11 15,-6 10-3-15,-4 3-1 16,-12 4 6-16,-6 4-4 16,-7-2 3-16,-2 1 1 15,-3-2 1-15,-16-1 1 16,-1-8 4-16,-6-1-3 16,-2-4 0-16,-5 0 6 15,-3-3-4-15,4-3-3 16,3 2-1-16,7-2-77 15,14-1-68-15,8-4-210 16</inkml:trace>
  <inkml:trace contextRef="#ctx0" brushRef="#br0" timeOffset="100746.43">25103 4102 521 0,'0'0'139'0,"0"0"-102"15,0 0 62-15,0 0-42 0,0 0-46 16,0 0 6 0,66-14 9-16,-50 8 12 0,-3-1-3 15,2-3-11-15,-3-3-10 16,-1 0-1-16,-3-1 3 16,-2-5-4-16,-2-3 5 15,-4-3-4-15,0 1-3 16,-7 2-3-16,-10 1-1 15,-4 4 0-15,-3 8-4 16,0 2-1-16,-1 7 4 16,1 0-5-16,4 13-3 15,4 12 0-15,4 6 0 0,3 5 3 16,6 6-3 0,3 2 3-16,0-1 1 0,0 2-1 15,0-1 2 1,5-2-1-16,0-8-1 0,2-4 1 15,0-5-1-15,2-8 0 16,3-6-2-16,1-5 1 16,8 0 2-16,1-4 4 15,1-2 0-15,2 0-5 16,2 0-4-16,5-8-48 16,3-4-92-16,-3-5-158 15</inkml:trace>
  <inkml:trace contextRef="#ctx0" brushRef="#br0" timeOffset="101346.21">25476 3941 286 0,'0'0'418'0,"0"0"-347"15,0 0 31-15,0 0-44 16,0 0-54-16,0 0-3 16,-18 26-1-16,12 7 5 15,2 5 4-15,1 2-2 16,-2 0-1-16,-1 0 2 0,3-6-2 16,-6-5-4-16,5-8-1 15,2-5 1-15,1-6-1 16,1-3 1-16,0-3-1 15,0-3 3-15,0-1 4 16,0 0 5-16,0-1 25 16,0-16 22-16,1-7-35 15,5-5-1-15,3-5-14 16,-1-4-4-16,2-3-6 16,2-1 0-16,1 1-3 15,4 4-2-15,-2 4-4 16,2 8-2-16,2 6-1 15,-2 6 3-15,1 7 9 0,2 4-10 16,4 2 6 0,2 0 3-16,7 5 1 0,-2 12-1 15,-2 4-5-15,-5 6 6 16,-12 3-6-16,-6 4 5 16,-5-1 1-16,-1 1 0 15,0-1 4-15,-6-2-3 16,-4-1 1-16,2-4 0 15,-2-4 0-15,2-1-2 16,1-8 0-16,2-1 0 16,5-4-20-16,0-1-44 15,6-5-53-15,23-2-108 16,0 0-146-16</inkml:trace>
  <inkml:trace contextRef="#ctx0" brushRef="#br0" timeOffset="102089.61">26131 3959 587 0,'0'0'83'15,"0"0"-8"-15,0 0 43 16,0 0-43-16,0 0-36 15,-63-79-13-15,39 74-12 16,0 2-3-16,2 3-1 0,4 0 0 16,0 0-2-1,2 13-4-15,-4 5 2 0,4 4-2 16,-5 3 4-16,5 4-3 16,1 1 2-16,3 3-1 15,6 0-4-15,3 1 1 16,3-2-3-16,0 0 3 15,10-8-3-15,7-3 3 16,0-4-1-16,0-6-4 16,2-5 4-16,2-5 4 15,2-1-4-15,0 0 2 16,1-9-3-16,1-6 3 0,-2-2 0 16,-1-7-1-1,1-6 3-15,-1-7-1 0,-2-8 3 16,0-6-3-16,1-7 0 15,-1-4-2-15,1-4-3 16,-6 3 0-16,-5 3 0 16,-4-1 0-16,-6-2 0 15,0 2 0-15,0 3 1 16,-6 5-1-16,-4 14 3 16,2 15-1-16,4 14-1 15,1 7 0-15,1 3-1 16,-1 0-5-16,-2 11-3 15,-3 8 8-15,-3 8-2 0,2 14 2 16,-2 12 0 0,1 8 4-16,4 4-2 0,0 2 5 15,-1 0-3-15,3 2-1 16,1 2-1-16,3-4-1 16,0-4 1-16,0-9-1 15,6-7-1-15,7-10 2 16,2-5-1-16,6-6 1 15,1-6-2-15,6-4 1 16,2-2-1-16,1-5 0 16,1-4-37-16,1-4-78 15,-5-1-165-15,-4-2-300 16</inkml:trace>
  <inkml:trace contextRef="#ctx0" brushRef="#br0" timeOffset="115198.68">19559 6378 315 0,'0'0'385'0,"0"0"-339"15,0 0 56-15,0 0-13 16,0 0-35-16,0 0-26 16,0 0-10-16,0 0-13 15,-15 0-1-15,7 26 3 16,1 10 12-16,-1 5 8 16,5 6-12-16,2 6 4 15,1 7-3-15,0 7-13 16,-2 2-1-16,-1-2-2 0,-3 3 2 15,-1-5 2-15,0-4-4 16,1-6-2-16,-1-11 2 16,0-9 2-16,1-7-2 15,0-10 2-15,3-8-2 16,2-4 0-16,-1-6 3 16,2 0-1-16,0 0 16 15,0-12 24-15,0-14-15 16,0-11-18-16,0-9-7 15,0-8 2-15,0-4-3 16,6 0 0-16,2 2 0 16,2-1-1-16,1 2 0 15,-1-2 1-15,2 0-1 0,-5 1 0 16,-2 0-1-16,-4 0-5 16,-1 3 4-16,0 7-9 15,0 10 10-15,0 4-3 16,0 8 4-16,0 3 0 15,7 4 0-15,6 0-2 16,6 5-2-16,7 0-4 16,2 4 4-16,-1 4-2 15,0 3 2-15,-5 1 0 16,-2 0 3-16,2 12-4 16,-2 6 5-16,0 1 0 15,2 2 0-15,-2 1 1 16,-4 0-1-16,2 0-1 15,-4 0 1-15,-6 3 0 0,-5-3-2 16,-3 1 0 0,0-1 0-16,-16 0 2 0,-2-1 3 15,-4-1 1-15,-1-3-1 16,5-3 7-16,-2-2 1 16,-3-2-4-16,4-1 4 15,-8-1-4-15,-6 1-3 16,-7-1 0-16,0 1-4 15,7 1-1-15,12-5-4 16,15-1-33-16,6 1-71 16,11-5-142-16,21 0-141 15</inkml:trace>
  <inkml:trace contextRef="#ctx0" brushRef="#br0" timeOffset="115925.07">20099 6310 203 0,'0'0'373'16,"0"0"-291"-16,0 0-11 15,0 0 10-15,0 0-26 16,0 0 2-16,-35-22-28 16,32 22-20-16,-1 1-3 0,-5 14 1 15,0 5 3 1,-2 2-1-16,1 2 2 0,1 3 5 16,0 1-8-16,2 3-1 15,4-1 0-15,3-1-1 16,0 3 2-16,3-1-4 15,10-2-2-15,5 0 1 16,-1-3-1-16,0-6-1 16,0-3-1-16,1-5 2 15,-2-2-1-15,0-3 3 16,2-5-3-16,-1-2 0 16,5 0 3-16,-1 0 0 15,-1-7-3-15,0-9 0 16,-5-4 7-16,2-4-3 15,-5-1 2-15,-1-2 12 0,-2-2-2 16,-1 0 3-16,-3-1 3 16,-1-2-8-16,-3 0 2 15,-1-2-5-15,0 3 0 16,0 0-11-16,0 6 3 16,0 4 0-16,0 4-2 15,0 5-2-15,0 2-1 16,0 6-6-16,0 2-38 15,0 2-35-15,0 0-192 16,0 3-193-16</inkml:trace>
  <inkml:trace contextRef="#ctx0" brushRef="#br0" timeOffset="116893.19">20816 6344 266 0,'0'0'30'0,"0"0"180"16,0 0-86-16,0 0-48 15,0 0 7-15,0 0-10 16,-12-45 15-16,3 38-32 16,2 3-20-16,-6 1-11 15,-3 3-12-15,-4 0 0 16,-6 0-4-16,-2 3 3 16,-2 6 3-16,4 4-4 15,-2 1 1-15,6-2 0 16,1 5 6-16,4-3-9 0,6 1-3 15,5 0 1-15,3-1-3 16,3 3 0 0,0 0-3-16,6 0 3 0,7 0-1 15,1-1-1-15,3-2 0 16,2-1-1-16,0-3 2 16,1 1-3-16,6-3 0 15,1 1 0-15,4-1 4 16,-2 2-4-16,-6-1 0 15,-3 2-5-15,-5 0 4 16,-2 1 1-16,-4 1-4 16,-3 1 3-16,-1 0-4 15,-4 0 3-15,-1 1-1 0,0-1 0 16,0 1 0-16,-10-3 3 16,-1-1 3-16,-4 0-2 15,0-2 1-15,-3-2-2 16,-2 0 3-16,0-5 2 15,-4-1 5-15,-1-1 3 16,0 0-1-16,2 0 4 16,2 0-5-16,5 0 0 15,5 0-4-15,5 0-2 16,0 0-3-16,2 0-1 16,3-3-1-16,1 0-16 15,0-2-61-15,0-4-97 16,0-4-393-16</inkml:trace>
  <inkml:trace contextRef="#ctx0" brushRef="#br0" timeOffset="118078.35">20940 6055 269 0,'0'0'279'0,"0"0"-190"16,0 0-20-1,0 0 9-15,0 0-15 0,0 0 14 16,-12-54-20-16,11 54-22 16,1 0-13-16,-2 0-8 15,2 0-9-15,0 0-4 16,0 11-1-16,0 11 0 16,0 6 7-16,0 6 3 15,0 8 5-15,0 1 0 16,3 1-5-16,0-1 0 15,1-1-5-15,1 1-2 16,-1-1-1-16,2-1-2 16,-1-2 2-16,0-1-2 15,-3-2 0-15,-2-1 5 0,0-4-5 16,0-3 1 0,0-1-1-16,0-4 3 0,0-6-2 15,0-2-1-15,0-3 0 16,0-4 1-16,-2-3 2 15,2-1-5-15,0-4 4 16,0 0-3-16,0 0 3 16,0 0-2-16,0 0 4 15,0 0 7-15,0-7-6 16,-2-7-4-16,0-4-1 16,1-3 2-16,-1-2-2 15,2-2 0-15,0-3 0 16,0 0 2-16,0-1-4 0,2 0 4 15,7 3-4-15,1-1-1 16,-1 5 3-16,1 4-3 16,1 1 3-16,-2 3 0 15,3 1 0-15,0 2 0 16,0 2 0-16,1 1-1 16,-1 1-2-16,1 2 3 15,0 0-1-15,-4 5-1 16,2-2 2-16,-3 2-1 15,-1 0 1-15,0 0-1 16,0 0-3-16,2 0 3 16,1 5 0-16,3 5 1 0,0-3 0 15,-2 0 1 1,-2 0-1-16,0-2 0 0,-3 0 0 16,2-2 0-16,-5 3 0 15,0 0 0-15,0 1 0 16,0 2 1-16,0 5-1 15,0 3 1-15,-2 3 2 16,1 4 0-16,-2-1-1 16,1 3 1-16,-1-1-2 15,2 2 0-15,-1 0-1 16,2-1 1-16,-2 2 1 16,-1-5-2-16,0-3 0 15,0-5 1-15,0-5 0 16,0-3-1-16,0-4 7 15,0-1-4-15,0-2 1 0,0 0-4 16,2 0 2-16,-1 1-2 16,-1-1-61-16,0 0-351 15</inkml:trace>
  <inkml:trace contextRef="#ctx0" brushRef="#br0" timeOffset="132897.04">28802 3074 279 0,'0'0'15'0,"0"0"167"16,0 0-118-16,0 0-16 0,0 0 17 15,0 0 5-15,0 0-22 16,0 0-6-16,-43-51-2 16,43 51 6-16,0 0-10 15,0 0-10-15,0 0-13 16,0 0-5-16,0 0-6 16,0 0-2-16,0 0-3 15,0 0 2-15,0 0 1 16,6 0 0-16,9 0 2 15,5 0-1-15,6 0 11 16,0 0 1-16,0 0-1 16,1 0-2-16,1 0 2 15,-2-2-6-15,-1 1 1 0,0-2-2 16,-2 1-3-16,2 2 4 16,2 0-4-16,4 0-1 15,4 0 1-15,5 0 3 16,2 0-5-16,-2 0 3 15,0 0 4-15,-6 0 0 16,-4 0-3-16,-2 0 6 16,1 0-3-16,-1 0 0 15,3 0 6-15,2 0-6 16,2 0-4-16,1 0 3 16,-2 0 2-16,-3 0-4 15,-2 0 4-15,-3 0 4 16,-3-1-7-16,-7 0 1 15,-1-3 1-15,-6 4 2 0,-1-4 4 16,0 3-1-16,-2 1 6 16,-3-1-1-16,2 1-8 15,-4 0-1-15,2-2-2 16,2 2 2-16,0-1 1 16,-1-1-3-16,0 1 5 15,-2-1 2-15,-1 1-1 16,-1 1 2-16,0 0 1 15,0 0 0-15,0 0-4 16,0 0-2-16,0-2 0 16,0 2-2-16,0 0-3 0,0 0-3 15,0 0 0 1,0 0-1-16,0 0-3 0,2 0-21 16,1 0-37-16,-3 3-33 15,0 15-54-15,0 2 16 16,-6-8-186-16</inkml:trace>
  <inkml:trace contextRef="#ctx0" brushRef="#br0" timeOffset="142572.97">29715 8046 277 0,'0'0'44'0,"0"0"37"16,0 0-17-16,0 0 17 0,0 0-18 16,0 0-22-16,0 0-2 15,0 7-4 1,0-7 4-16,0 0-1 0,0 0-1 16,0 0 7-16,0 0 11 15,0 0 1-15,0-10 9 16,1-4-18-16,2-6-15 15,2-3 2-15,0-3-14 16,2-2-2-16,0-4 5 16,2-3-6-16,-1-6-2 15,2-2-2-15,-1-6-4 16,-1-1-1-16,2-1 2 16,-3 2 2-16,1-1 0 15,-2-1 2-15,-1-2-1 16,-1-1-2-16,-4-5 3 0,1 2-5 15,1-2-3-15,-2 1 2 16,0-2-4-16,0-6-1 16,0 4 2-16,0 1-1 15,0 4 1-15,0 6 7 16,-6 4-4-16,1-2-7 16,-1-1 8-16,3 2-6 15,0 3 0-15,2-2 1 16,1 2-1-16,-2-4 0 15,2 3 1-15,-3-1-3 16,-1 2 0-16,-2 3-1 16,2 4 0-16,-2 0 4 0,1 1-3 15,0 1 1 1,1-3 1-16,0 1 1 0,1 3-4 16,0 3 4-16,1 1-4 15,1 0 1-15,-1-3 2 16,1-2-2-16,-1 4 0 15,2 0 0-15,-1 4-1 16,-1-1 1-16,2 2 1 16,-3 3-1-16,3-1-1 15,0-1 0-15,-1-2 1 16,1 0-2-16,0 3 4 16,0 0-3-16,0 5 0 15,0-2 2-15,1 3-1 0,-1 0-1 16,2 2 1-1,1 3-2-15,-2 4 1 0,1-3 0 16,-2 4 2-16,1-2-2 16,-1 0 1-16,2 3-1 15,-1-1 0-15,1 2 1 16,-2 2-2-16,1 0 1 16,1 1 0-16,-2 1-2 15,1 2 2-15,1 1-4 16,0 0-16-16,1 0-40 15,2 0-39-15,3 11-49 16,6 9 26-16,6 6-75 16,2 3-36-16,2-5-95 15</inkml:trace>
  <inkml:trace contextRef="#ctx0" brushRef="#br0" timeOffset="143856.16">29514 5860 156 0,'0'0'87'15,"0"0"-81"-15,0 0 15 16,0 0 71-16,0 0-51 15,0 0 16-15,-2 26 4 16,2-26-28-16,0 0 7 16,0 0 2-16,0 0-4 15,0 0-1-15,0 0 30 0,0 0-3 16,0 0 3-16,0 0-6 16,0-6-6-16,3-3-29 15,6-6-9-15,-2-2 4 16,1 0-8-16,-2-3 7 15,6 0-2-15,-5 1 3 16,2-1-8-16,3-2 3 16,-6 3-7-16,3 0 5 15,0 2 8-15,0 0-4 16,0 0-10-16,-2 2-2 16,1 0 9-16,-1-1-12 15,-1 1 3-15,0 3 3 0,-1-2-4 16,-1 3 1-1,0-2-2-15,1 3 0 0,1-2-1 16,-4 2 5-16,1 0-7 16,0 1 4-16,0 1 1 15,0-1-1-15,2 1-2 16,-2-1-2-16,2-3 3 16,-1 2-3-16,-1-1-1 15,2 0 4-15,0 2-3 16,-1-2-1-16,2 2 2 15,-3 1 0-15,0-1 1 16,0 4-1-16,0-1 0 16,0 2-1-16,-2 2 3 15,1 2-3-15,-2-2-1 0,0 2 1 16,0 0-1-16,0 0 1 16,0 0-1-16,0 0 0 15,0 0 0-15,1 0 0 16,-1 0-3-16,0 0 1 15,0 0 2-15,0 0 0 16,0 0 0-16,0 0-2 16,2 0 2-16,1 0-1 15,4 0 1-15,2 0 0 16,0 2-1-16,3 3 1 16,-2 0 0-16,-1 2-2 15,3-1 2-15,-3 3-1 16,3-1-1-16,3 3 4 0,-1 1-4 15,0 0 5-15,3 3-6 16,-1-1 4-16,-1 1-2 16,2 2-2-16,-4 2 3 15,-1-2 0-15,-2 3 1 16,4-1-1-16,-4 0 0 16,1 0 0-16,0-1 0 15,2-2 1-15,-3-2-1 16,2-1 1-16,-3-3-1 15,-2-3 0-15,2-2 1 16,-4 0-1-16,-2-3 1 16,0 0 0-16,-2-1-1 0,1 1 2 15,-2-2 0-15,0 0 0 16,0 0 0-16,0 0 2 16,0 0 1-16,0 0 4 15,0 0-2-15,0 0 3 16,0 0 0-16,0 0 5 15,0 0-5-15,0 0-4 16,0 0-2-16,0 0-4 16,1 0-3-16,2 4-28 15,-3 9-58-15,0 7-128 16,-15 3-40-16,-7-2-252 16</inkml:trace>
  <inkml:trace contextRef="#ctx0" brushRef="#br0" timeOffset="148878.75">27090 9344 512 0,'0'0'47'16,"0"0"-13"-16,0 0 31 15,0 0-6-15,0 0-11 16,0 0-10-16,0 0-3 0,-2-28 0 15,2 28 2-15,0 0-16 16,0 0 0-16,0-2-4 16,0 2-8-16,0 0-5 15,0 0 0-15,0 0-4 16,2 0 3-16,-1 0-1 16,7 0 0-16,-1 0 1 15,4 3 7-15,3 4-3 16,0 0-1-16,2 1 3 15,2-1-4-15,3-2 1 0,1 2-4 16,1 0 5 0,-1 1-7-16,2 1 7 0,1-1-3 15,-2 1-2-15,-5-5 2 16,0 2-1-16,-3-1 0 16,-4 0-2-16,-3-2 2 15,-4-2-2-15,2 1 1 16,3-2 0-16,2 1 3 15,-1-1 1-15,3 2-2 16,1-2-1-16,2 0 0 16,2 0-1-16,-1 0 1 15,-5 3-2-15,-5-3 3 16,-3 0-2-16,-2 0 1 16,-1 0 0-16,-1 0 3 15,0 0 0-15,2 0 0 0,-2 0 0 16,0 0-5-1,0 0 1-15,0 0-1 0,0 0 0 16,1 0 0-16,-1 0 0 16,0 0 0-16,2 0-1 15,0 0 2-15,1 0-1 16,0 0-1-16,1 0 1 16,-1 0-1-16,4 0 0 15,-1 0 0-15,0 0 1 16,-1 0 1-16,-1 0 1 15,0 0-2-15,1 0-1 16,1 0 1-16,0 0-1 0,3 0 0 16,1 0 1-16,1 0-1 15,4 0 0-15,3 0 3 16,4 0 2-16,3-3-2 16,0 3 2-16,3 0-1 15,0 0-4-15,2 0 4 16,1 0-2-16,-1 7-1 15,0 2 1-15,-2 4-1 16,4 2 0-16,4 4-1 16,10 5 2-16,12 0 9 15,14 1 5-15,3-1-7 16,-1-5-3-16,-10-2 0 16,-12-4-3-16,-15-2-1 0,-11-3 1 15,-9-3-2 1,-11-1 0-16,-3-1 0 0,-1 0 1 15,-2-1 3-15,0-1 0 16,0-1 5-16,0 0-3 16,0 2-1-16,0-2-4 15,0 0-2-15,0 0-4 16,0 0-35-16,-15-8-44 16,-8-4-26-16,-8-5-137 15,-4-4-81-15</inkml:trace>
  <inkml:trace contextRef="#ctx0" brushRef="#br0" timeOffset="149444.04">28355 9313 429 0,'0'0'47'0,"0"0"12"16,0 0 17-16,0 0-37 15,0 0 4-15,0 0-11 16,7-40-1-16,-7 36 18 16,0 3-14-16,0-3-10 15,0 1-6-15,-3-1 10 0,-3-1-3 16,-3 2-9-16,-7-2-7 15,-2 5 1-15,-8 0-3 16,-6 0 4-16,-3 0 4 16,-2 0-1-16,0 7-3 15,-2 6-1-15,-6 8 5 16,-10 4-1-16,-12 1 2 16,-8 2 12-16,-8 0-15 15,-7-1 0-15,-4 1 10 16,-4 3-5-16,1 6 4 15,6 1 0-15,10-3-5 16,16-2-11-16,10-8 10 0,13-6-7 16,12-2-9-1,11-9 3-15,10-4-3 0,5-2-1 16,3-2 0-16,1 0 0 16,0 0 4-16,0 0-4 15,0 0 0-15,0 0 6 16,0 0-6-16,0 1-9 15,0 1-32-15,0 1-65 16,0 4-32-16,0-6-127 16,0-1-74-16</inkml:trace>
  <inkml:trace contextRef="#ctx0" brushRef="#br0" timeOffset="152119.01">19950 7760 326 0,'0'0'317'0,"0"0"-254"15,0 0 20-15,0 0-2 0,0 0-14 16,0 0-24-16,0-16-21 15,0 16-8-15,0 0-3 16,0 0-9-16,0 1-2 16,-2 15-1-16,1 8 1 15,1 7 2-15,-2 3 2 16,1 6 3-16,-4 5 4 16,2 2-3-16,-2 6 0 15,0-1-6-15,0 1 4 16,1 1 0-16,-4-2 1 15,1-1-3-15,-4 3 1 16,1 0-3-16,-1 0 2 0,-2-2 4 16,2-7-6-1,7-9 0-15,-3-6 1 0,4-9-3 16,1-7 2-16,1-5-2 16,1-4 1-16,0-2 2 15,0-3 0-15,0 0 3 16,0 0 25-16,0-15 7 15,4-12-27-15,3-4 0 16,3-8-5-16,-3-7-3 16,5-6-1-16,-2-6-2 15,-2-3 0-15,4 1 0 16,-5-4 1-16,2-1-1 16,2 2 0-16,-3 2 0 0,-2 8 0 15,2 10 0 1,0 6 1-16,0 8-1 0,1 0 0 15,2 4 0-15,4 1 0 16,0 0 0-16,7 5 0 16,2 2-2-16,1 3-1 15,2 6-4-15,-6 2 2 16,0 4 1-16,-5 2 0 16,4 0 4-16,-1 1-3 15,2 11 0-15,4 8 2 16,-1 2 1-16,0 3 0 15,-6 3-1-15,0-2-1 16,-8 3 2-16,-1 0 0 16,-4-3-1-16,-5 1-1 0,0 1 1 15,0 0 1-15,-15 1-1 16,-2-3 0-16,-5 0 2 16,-2-3-1-16,-3-6 2 15,-2-2 4-15,-3-5-3 16,-1-6 5-16,-1-3 8 15,0-1-5-15,-1 0-1 16,4 0-6-16,9 0 0 16,10-3-1-16,7 1 3 15,5 1-2-15,0-1-4 16,0 0-4-16,0 2-50 16,9 0-85-16,2-3-221 15</inkml:trace>
  <inkml:trace contextRef="#ctx0" brushRef="#br0" timeOffset="152809.01">20658 7890 231 0,'0'0'336'0,"0"0"-265"16,0 0-5-16,0 0 19 16,0 0-35-16,-90-51-10 15,77 48-3-15,3 3-13 16,-1 0-3-16,1 0-10 16,-4 14 2-16,-2 4 5 0,2 6 3 15,3 6-2 1,0 4-5-16,4 2-6 0,2 4 3 15,1-1-5 1,4-3 0-16,0 0 0 0,4-6 0 16,7-4-3-16,2-1 0 15,5-6 0-15,4-5 1 16,6-4-3-16,4-3 3 16,2-7-4-16,1 0 7 15,-1-4 1-15,-1-14 3 16,-2-3 0-16,-3-4 2 15,-5-5 2-15,-7-5-9 16,-4-4 7-16,-7-6 0 16,-4 0 0-16,-1 0 2 0,0 3-6 15,-9 3-4-15,-6 6-1 16,-1 7-2-16,-2 2 0 16,-3 7-2-16,0 6 0 15,0 4 0-15,1 7 0 16,-2 0-10-16,2 0-12 15,-1 15-42-15,6 6-37 16,9 2-120-16,6-6-234 16</inkml:trace>
  <inkml:trace contextRef="#ctx0" brushRef="#br0" timeOffset="153673.81">21120 7781 306 0,'0'0'326'0,"0"0"-263"0,0 0 31 16,0 0-10-1,0 0-33-15,0 0-50 0,-11 5 1 16,9 19-2-16,-2 7 16 16,2 5 1-16,-1 2 5 15,-2 7-1-15,-2 10-3 16,-3 5-1-16,-2 6-10 15,-1 1-1-15,0-3-2 16,1-1 6-16,2-5-7 16,3-4-2-16,-1-6 0 15,2-12 0-15,0-6-1 16,3-9 0-16,0-9 1 16,2-3-1-16,1-8 0 15,-2-1 2-15,2 0 10 16,0 0 35-16,0-5 31 0,0-15-25 15,0-9-37-15,5-10-8 16,6-13 1-16,3-5-4 16,1-7 0-16,-2-4 0 15,-2-3 0-15,-2-7 3 16,-5 3-2-16,-1 4 3 16,2 7-2-16,2 11-5 15,5 6 3-15,3 4-3 16,7 3-2-16,2 7 0 15,1 4 0-15,3 8-1 16,1 5 1-16,0 7-2 16,-1 3 0-16,0 5 1 0,-2 1 1 15,0 0 0-15,0 1-1 16,-4 9 1-16,-4 1-1 16,-2 2 1-16,-7 5 0 15,-4 4-2-15,-5 3-2 16,0 3 2-16,0 0-1 15,-12 0 3-15,-4-1 0 16,-3-5 1-16,0-3 3 16,0-5 0-16,1-3-4 15,0-2 6-15,0-3-4 16,-3-4 9-16,-1-2 7 16,-2 0 2-16,0 0-11 15,0 0-6-15,-1 0-2 0,-3 0-1 16,-4 0-11-1,-4 4-64-15,-1 10-141 0,10-2-239 16</inkml:trace>
  <inkml:trace contextRef="#ctx0" brushRef="#br0" timeOffset="157955.26">20151 10087 11 0,'0'0'249'15,"0"0"-227"-15,0 0 171 16,0 0-129-16,0 0-2 16,0 0-8-16,0 0-7 15,0-50-17-15,0 44 23 16,0-4-7-16,0 0-5 15,0-1-1-15,0-2-10 0,0 1-4 16,0-5 1 0,0 0-9-16,0-2 0 0,-5 2-3 15,-2-3 1-15,0 1-3 16,-3 2 12-16,1 0-5 16,-4 3-11-16,3 2-4 15,-1 2 1-15,2 0 4 16,0 4-7-16,0-2 0 15,-1 5 1-15,3-3-3 16,-4 3 0-16,-2 0 0 16,1 1-1-16,-3 0 0 15,0 1 1-15,-3 1-1 16,1 0 0-16,0 0 0 16,2 0 0-16,1 0 0 15,2 0 0-15,1 0 0 0,-1 5 0 16,-1 3 0-1,-1-1 0-15,0 6 1 0,-1 1-1 16,0 2 0-16,-2 5 1 16,0 2 1-16,-1 3 2 15,2 0 1-15,4 2-1 16,1 0 0-16,3-1-3 16,3 3 2-16,4 0-1 15,1-2-2-15,0 0 0 16,0 1 0-16,0 0 0 15,10-1 1-15,-1 0-1 16,0 1 1-16,3-2-1 0,0-2 0 16,3-4 1-16,1-4-1 15,5-5 0-15,-2-4 0 16,2-4 1-16,1-2 1 16,-2-2-1-16,1 0 1 15,0 0 0-15,-2-14 0 16,2-2 1-16,0-7-2 15,-2-2 2-15,2-6-2 16,1-3 0-16,-2 1 0 16,-1-4 0-16,-2-1-1 15,-4-1 2-15,-4 0 0 16,1-1-1-16,-2 1 0 0,-2 0-1 16,-1-2 0-1,-1 1 1-15,2-2-1 16,-2 0 0-16,2 0 0 0,-3 0-2 15,0 0 1-15,-1 4-1 16,-2 6 2-16,0 2 0 16,0 5 0-16,0 5 0 15,0 3 2-15,0 1-1 16,-5 3 0-16,4 4 0 16,-2 0-1-16,3 1 0 15,-2 5 2-15,2 0-2 16,-1 1 0-16,1 2 0 15,0 0 0-15,0 0 0 16,0-1 0-16,0 1 1 16,0 0-1-16,0 0 0 0,0 0 0 15,0 0 0-15,-2 0-4 16,1 0-5-16,-2 9 6 16,-3 12 3-16,3 1 0 15,0 5 0-15,2 0 0 16,1 1 1-16,0 1-1 15,0 1 0-15,0 1 1 16,0-1-1-16,-3 1 1 16,1 0 0-16,-3 0-1 15,2 0 2-15,2 1-2 16,1-3 0-16,0 2 1 16,0 0-1-16,0 2 0 0,0-3 0 15,4 1 1-15,1 0-1 16,1-5-1-16,0 1 1 15,3-5 1-15,0-2-1 16,0 0 0-16,1-4 2 16,1 0-2-16,-2-1 0 15,1 2 0-15,-1-5-2 16,-1-1 2-16,-1-3-1 16,2-1-2-16,-2-4 0 15,-1 0 1-15,3-3 1 16,3 0 1-16,2 0 0 15,2 0 1-15,-1 0-1 16,1-3 0-16,-1-7 2 0,3-2-2 16,0-4 1-1,0-4-1-15,0-2 1 0,-3-3 0 16,0-3 1-16,-3-1 2 16,1-3-3-16,-3-1 3 15,0-1-4-15,1 0 0 16,-2 0 1-16,-3 5-1 15,-4 7 0-15,-2 3 3 16,0 5 4-16,0 4 12 16,0 3-8-16,-3 4-6 15,3 2 4-15,0 1-6 16,0 0-3-16,0 0-4 16,0 0-4-16,-2 7 2 0,-1 7 5 15,2 4 1 1,-2 4 0-16,1 2 1 0,2 1 0 15,0-1 0-15,0 5-1 16,0-2 0-16,0 2 0 16,0 0 2-16,0-1-2 15,0-3 1-15,3-1-1 16,5-5-1-16,-1-2 1 16,3-5-1-16,-3-1 2 15,-1-5-1-15,-3-3 1 16,-2-1-1-16,2-2 0 15,0 0-1-15,3 0-6 16,-2 0-9-16,2-14-52 16,-1-2-45-16,-2-4-189 0,-3-3-340 15</inkml:trace>
  <inkml:trace contextRef="#ctx0" brushRef="#br0" timeOffset="158296.01">20567 9546 716 0,'0'0'52'0,"0"0"60"16,0 0 13-16,0 0-71 15,0 0-9-15,0 0-6 16,-21-70-12-16,21 70-3 16,0 0-12-16,0 0-12 15,0 0-6-15,0 3-19 16,0 21-67-16,3 8-48 15,0 4-118-15,2-6-301 16</inkml:trace>
  <inkml:trace contextRef="#ctx0" brushRef="#br0" timeOffset="158914.79">21122 9723 671 0,'0'0'53'16,"0"0"16"-16,0 0 73 16,0 0-58-16,0 0-53 0,-107-33-2 15,68 33 8-15,-2 3-6 16,7 10-11-16,6 0 2 15,8 4-13-15,10 2 3 16,4 2-7-16,3 2 5 16,3-1-5-16,0 1-1 15,0-6 0-15,0 3-2 16,0-4-2-16,7-1 6 16,5 0-2-16,4-1 0 15,6-2-2-15,3 2 3 16,5-4-3-16,1 0-2 15,4 0 0-15,-3 0 1 0,-2 0 0 16,-4 1-1 0,-6 1-4-16,-8 1 1 0,-4 1 0 15,-1 1-2 1,-5 1-1-16,-2 1 3 0,0 3 1 16,0-3-1-16,0 2 0 15,-7-4-2-15,-7 1-1 16,-4-3 6-16,3-4 0 15,-6-1 2-15,3-4-1 16,-4-3 3-16,0-1-2 16,-1 0 4-16,2 0 5 15,-1-2 1-15,0-11-3 16,2-2 12-16,1 1-15 16,5 0-4-16,5 1 2 15,6 6-4-15,3 0-4 0,3 4-56 16,17 3-71-1,5-2-182-15,-4 1-401 0</inkml:trace>
  <inkml:trace contextRef="#ctx0" brushRef="#br0" timeOffset="159515.07">21451 9760 305 0,'0'0'327'0,"0"0"-280"16,0 0 51-1,0 0-22-15,0 0-5 0,0 0-22 16,-14-63-28-16,14 63-17 15,0 17 0-15,-3 12-4 16,1 8 5-16,-1 8 10 16,3 8 9-16,0 5 1 15,0 3 4-15,0 2-10 16,0 7-5-16,0 5 11 16,-1 1-17-16,-9 3-8 15,-4-7 5-15,0-11 0 16,0-11-4-16,1-11 0 15,6-9 1-15,0-7-2 16,2-7 1-16,1-7-1 16,1-2 2-16,1-5 0 0,1 0-2 15,-2-2 3-15,-2 0 0 16,-2 0-3-16,-1-11-39 16,4-10-44-16,2-1-59 15,2-5-67-15,0-5-135 16</inkml:trace>
  <inkml:trace contextRef="#ctx0" brushRef="#br0" timeOffset="159996.26">21369 9813 461 0,'0'0'136'16,"0"0"-91"-16,38-82 16 16,-19 58-7-16,-1 4-20 15,3 6 3-15,-2 4-12 16,-1 6-8-16,3 4-6 16,0 0-2-16,-3 0-3 15,3 9-4-15,-2 3-1 16,1 5 2-16,0 0-2 15,-4 1 2-15,-2 0-2 16,-6 4-1-16,-7 2 1 0,-1 2 0 16,0 4 2-1,-9-1 4-15,-7 2-2 0,-1-1-2 16,-2-3-2-16,4 1 3 16,-3-8-3-16,3 1-1 15,-3-2 8-15,2-4-1 16,-3-1 7-16,-5-1 3 15,-3-3-2-15,-7-1 4 16,-1-2 2-16,1-5-5 16,6 0 0-16,7-2-7 15,10 0-6-15,10 0-2 16,1 0-1-16,6 0-25 0,22 0-123 16,8-9-150-1</inkml:trace>
  <inkml:trace contextRef="#ctx0" brushRef="#br0" timeOffset="160669.47">21729 10165 396 0,'0'0'178'16,"0"0"-121"-16,0 0-19 16,0 0 15-16,0 0-12 0,0 0-6 15,4 9-4-15,2-9 8 16,1 0 10-16,3-1-13 16,0-12-11-16,5-4-5 15,-1-6 2-15,1-5 2 16,1-7-1-16,2-6-9 15,0-7-6-15,-1-6 0 16,2-5-7-16,3-7 0 16,0-2-2-16,5-5 0 15,-2-4-12-15,1-2-19 16,-4-4-8-16,-10 4 6 16,-12 3 33-16,0 10-4 0,-12 15 5 15,-8 15 8-15,0 15 6 16,-5 11 0-16,1 8-9 15,-3 2 0-15,6 8-3 16,2 20-2-16,2 11 0 16,10 6 0-16,2 8 8 15,5 3 5-15,0 0-6 16,0 2 1-16,0 3 2 16,0-2-1-16,0 3 1 15,0-2-6-15,0-3-3 16,0-4 2-16,5-5-1 15,6-3 1-15,2-6-3 16,-3-3 1-16,3-6-1 0,-2-6 4 16,5-6-2-16,1-4 4 15,-1-5-4-15,2-2-1 16,0-3 2-16,-1-1-1 16,2 0-2-16,-2-1 1 15,0-2-1-15,1 0-2 16,0 0-9-16,1-2-30 15,-1-8-115-15,-3-6-171 16</inkml:trace>
  <inkml:trace contextRef="#ctx0" brushRef="#br0" timeOffset="162139.44">22515 9729 236 0,'0'0'398'0,"0"0"-321"15,0 0 5-15,0 0 23 16,-85-64-68-16,66 64-1 16,1 0-23-16,-3 0-5 15,-1 3-6-15,2 14 0 16,-2 0 8-16,1 7 5 15,6 2-4-15,0 5 3 0,6 3 0 16,3 3-8 0,3-2-4-16,3 0 1 0,0-3-1 15,0-6 0-15,6-4-2 16,5-5 0-16,3-4-1 16,1-4-3-16,2-5 2 15,1-3-9-15,2-1 1 16,1 0-8-16,-1-10-2 15,-2-8 16-15,-2-5 4 16,-3-6 0-16,1-7-1 16,-1-4 1-16,-4-5 0 15,-3 1 0-15,-4 4 0 16,-1 6 1-16,-1 9 1 16,0 8 13-16,0 6-2 0,0 5 6 15,0 4-6-15,0 2 0 16,0 0-13-16,0 0-1 15,2 11-3-15,3 11 3 16,2 6 1-16,-1 5 0 16,-3 1 0-16,0 0 0 15,-2-3 0-15,2 2 1 16,2-3 0-16,2-3-1 16,0 2 0-16,4-9 2 15,2-1-2-15,1-7-2 16,2-5-1-16,1-2 2 15,-1-5 0-15,-2 0 1 16,2-3 0-16,-6-13 0 0,1-5 3 16,1-4 1-16,-3-8-1 15,0-2-1-15,1-4-2 16,-1 3 0-16,-1 4 0 16,-3 5 0-16,-3 8 1 15,-2 2 1-15,0 6 0 16,0 6 7-16,0 2-7 15,0 3 2-15,0 0-4 16,0 0-3-16,0 3-2 16,1 13 1-16,2 7 4 15,3 3-1-15,0 3 1 16,3 2 1-16,0-2-1 16,0-1 0-16,0-6 2 15,1-6-2-15,-1-4-2 0,2-4 1 16,1-4 1-16,1-4-1 15,5 0 1-15,3 0 1 16,6-7 6-16,-2-10 3 16,2-5-4-16,-2-8 1 15,-1-7-1-15,-6-5-5 16,0-5 5-16,-4-1-6 16,-6 1 2-16,-2 7-2 15,-3 4 3-15,-3 8 9 16,0 8 9-16,0 6 4 15,0 7-5-15,0 4-6 0,0 2-7 16,0 1-7 0,0 0-5-16,0 9 1 0,0 9 1 15,0 7 3 1,0 6-1-16,0 1 2 0,0 2 5 16,6 4 0-16,0-1 1 15,5 2-1-15,-5-2-2 16,-3 2-1-16,-2 5 2 15,-1-1-1-15,0 3 1 16,0 0 5-16,3 1-2 16,2 1 2-16,4 0 7 15,1 4-2-15,1-2-3 16,-4-5-7-16,-1-3-4 16,0-4 2-16,-2-8-3 0,1-1 0 15,-1-5 3-15,-1 2-3 16,1-3 1-16,-4-4-1 15,1-2 0-15,-1-2 0 16,0-4 0-16,0-4-1 16,0-1 0-16,0-4 0 15,0-2-1-15,-5 2 4 16,-5-2-1-16,-2 0 10 16,-4 0-11-16,0-3 5 15,0-6-5-15,-1-6 8 16,0-3-7-16,2-2 12 15,3-4 18-15,4-3 7 16,0-5-3-16,5-5-2 16,0-6-8-16,3-3-10 0,0-2-13 15,6 3-2-15,15 7 0 16,7 7-5-16,12 8-4 16,11 10-45-16,1 8-97 15,-15 0-103-15,-24 1-753 16</inkml:trace>
  <inkml:trace contextRef="#ctx0" brushRef="#br0" timeOffset="169339.27">28295 10263 238 0,'0'0'23'0,"0"0"-17"16,0 0 74-16,0 0 139 15,0 0-177-15,0 0-15 16,0 0 17-16,-2-2-9 16,1 2-10-16,-1 0 1 0,-1-1-8 15,-3-1-4-15,-2 1-8 16,-3-2 0-16,1 0 1 16,-4 0 3-16,2-2 6 15,1 2-4-15,0 0 8 16,2 1 3-16,1-2-11 15,-2-1 7-15,0 1-2 16,-5-2-6-16,0 0-3 16,-3-1-2-16,0 2-4 15,-3 0 7-15,-1 2-5 16,1-2-4-16,0 2 5 16,-1 0-3-16,2 0-1 0,-1 1-1 15,1-1 2-15,-3 1 1 16,1 1 6-16,-4-1-6 15,0 1 3-15,-1 0-3 16,-3-1 5-16,0 1-6 16,0 0 4-16,0 0-1 15,5-1-3-15,5 2-1 16,1-1 0-16,4 1 1 16,-1 0 0-16,-2 0 0 15,0 0 2-15,-3 0 1 16,-1 0-2-16,2 0 4 15,3 0-4-15,-2 0 3 16,3 0-3-16,1 0 2 0,2 0-1 16,4 0 1-16,3 0-4 15,-3 0 2-15,0 0-2 16,-2 0 1-16,-5 0 5 16,-2 0-3-16,-1 0-2 15,-2 0 5-15,0 0-6 16,-4 1 5-16,-1 2-1 15,1-2-2-15,3 0 0 16,4 2 1-16,0-2 0 16,4 1-4-16,0 1 2 15,-1 0 2-15,0-1 0 16,1 3 0-16,-2-1-1 16,-1 1-2-16,-2-2 2 15,-2 3 0-15,2-2-3 0,-5 0 2 16,-1 4-1-16,-1-2 0 15,1 0 1-15,4 2 2 16,2-3-2-16,2 3-1 16,1-3 3-16,4 2-1 15,0-2-2-15,4 2 0 16,-1-1 1-16,1 1 5 16,0 0-6-16,2 0 1 15,2 1-2-15,-1-1 2 16,1 4 0-16,-4 2-1 15,1-1 1-15,-1 2 0 0,-2 0 0 16,1-1 1 0,1-1 1-16,1 2-3 0,-2-4 1 15,3-1 0-15,2 2 1 16,1-3 0-16,0 1 0 16,1-3-1-16,1 2 0 15,-1 3-1-15,-1 0 1 16,2 0 0-16,-4 0-2 15,4 2 3-15,-1 1-2 16,-1-1 2-16,2 1 2 16,-1 2 1-16,2-1-4 15,0 1 5-15,0-1-1 16,0 2-1-16,0 0 1 16,3 0 0-16,0 1-1 0,0-2-2 15,3-1-1-15,-3 1-2 16,0-2 2-16,2 0-1 15,-4 0 1-15,4 0-1 16,1 0 1-16,-2-2 2 16,3-1-4-16,-1-2 4 15,2 2 1-15,0 0-2 16,-1 0 2-16,0-1-1 16,-1 1-3-16,0-2 2 15,2 0-1-15,-2 2 0 16,-2-3-1-16,1 0 2 15,2 2-2-15,-1-3 2 16,4 3-2-16,1 0 2 16,1-4 1-16,1 4 5 0,-1-1-6 15,2-3 3-15,-4 3-4 16,-2-1-2-16,2-1 1 16,-3 0 0-16,3 0-1 15,0-1 0-15,2 0 1 16,6-1-1-16,-2 1 4 15,8 0-5-15,-2 0 3 16,-2-2 0-16,-1 0-1 16,-5-1-1-16,0 2-1 15,0 0 1-15,2 0 1 16,1 0 0-16,4 2-1 0,2-4 1 16,0 2-1-1,-2-4 0-15,1 0 0 0,-3 1 0 16,0-2 2-16,-3 1 1 15,-3-1-1-15,2 1 0 16,-1-1 1-16,0 0-1 16,6 3-2-16,2-3-1 15,4 0 1-15,0 0 7 16,1 0-3-16,-3 0 0 16,-1 0 2-16,-4 0-4 15,-1 0 0-15,1 0 0 16,0 0 0-16,3 0 0 15,-2 0 2-15,1 0-3 0,-1 0 1 16,1-3-1 0,-2 2 0-16,-1 1 0 0,0 0-1 15,-5-1 2-15,0 1-2 16,-2 0 0-16,1 0 1 16,0-2-1-16,1 1-1 15,4 0 1-15,-1-1 1 16,2-1-1-16,-2 3 0 15,-2 0 0-15,-4 0 2 16,1 0-2-16,-2 0-1 16,0 0-1-16,1 0 4 15,0 0-4-15,3-1 4 16,1-1 0-16,1-1-2 16,0 1 3-16,0 0-3 0,0 1 1 15,-1 1 3-15,-1-1-4 16,-1-1 1-16,1 2 0 15,1-1 0-15,-1 0 0 16,3-2 0-16,2 0 1 16,2 0-2-16,2-2 2 15,2 3-1-15,-4-2 0 16,-1 1 2-16,-2-2-1 16,-3 2 0-16,1 0-2 15,-2-1 1-15,3-1 1 16,-2 0 1-16,0-1-2 15,1 0 0-15,-3-1 0 16,2 0 6-16,-2 2-5 0,0-4 5 16,-1 3 1-1,-1-3 1-15,0 3-2 0,-2 0-2 16,1 1 1-16,2-1-1 16,2 0-5-16,1-4 2 15,-1 3 0-15,0-1 2 16,3-1-3-16,0 1 2 15,-2 1-3-15,0 0 4 16,-2 0-3-16,-2 1 1 16,-1 0 1-16,1-2 2 15,0-1-3-15,-1-2 1 16,0-2-3-16,1 0 3 0,0 0 0 16,2 0-3-16,-1-2 4 15,-2 3 2-15,-2-2-3 16,3-1 3-16,0-1-3 15,-3 0 3-15,2-4-3 16,-3 1-3-16,-2-1-1 16,-1 1 1-16,3 0 4 15,1 2-2-15,0 2 0 16,-1-1 0-16,-3 4-2 16,1-2 1-16,-1 1-1 15,0 0 0-15,-1 3 0 16,-2-3-4-16,0 1 3 15,0-4-1-15,0-2 2 0,-5-2 4 16,-4-4-2 0,-1 2-3-16,-5-1 3 0,-2 1-2 15,0 1 0-15,-1 3 0 16,1-1 1-16,3 2 2 16,-3 0-2-16,-2-2 0 15,-5-3-1-15,-6-1 0 16,-7 0-1-16,-7-1-1 15,-6 2-1-15,-12 7 1 16,-8 1-3-16,-7 8-67 16,-7 6-34-16,2 0-71 15,2 0-124-15,8 0-459 16</inkml:trace>
  <inkml:trace contextRef="#ctx0" brushRef="#br0" timeOffset="170569.19">21323 11352 257 0,'0'0'31'15,"0"0"150"-15,0 0-85 16,0 0-30-16,0 0-1 15,0 0 12-15,0 0-26 16,-71-67-10-16,60 64 7 16,-7 1-19-16,-8 2-11 0,-7 0 0 15,-6 2 7-15,-3 12 0 16,-3 8-2-16,6 4-5 16,2 5 8-16,7 4-7 15,3 5-3-15,5-1-1 16,8 3 10-16,4 2-7 15,10-1-9-15,0 3-3 16,3-2 7-16,12-1 2 16,2-3-3-16,2-5-7 15,3-6 4-15,-1-5 0 16,5-5 4-16,2-4 3 16,0-6-1-16,4-1-5 15,1-5-3-15,-2-3-3 0,-3 0-2 16,-3 0 0-16,-4 0-2 15,-6 0-30-15,-1-3-44 16,-5-8-38-16,-3-2-95 16,-2-2-105-16</inkml:trace>
  <inkml:trace contextRef="#ctx0" brushRef="#br0" timeOffset="170937.17">21531 11485 327 0,'0'0'390'0,"0"0"-371"16,0 0 58-16,0 0 43 15,0 0-72-15,0 0-43 16,-17 12-5-16,16 27 9 15,-3 1 21-15,4 5-9 16,0-4-6-16,0 1 0 16,0-3-4-16,0-4-5 15,2-2-2-15,1-8-3 16,-3-6 0-16,0-5 1 0,0-3 4 16,0-5-1-1,0-3-4-15,0-3 0 0,0 0 3 16,-1 0-4-16,-11 0-30 15,0-6-61-15,-1-11-101 16,4-8 56-16,4-5-155 16</inkml:trace>
  <inkml:trace contextRef="#ctx0" brushRef="#br0" timeOffset="171335.26">21447 11580 264 0,'0'0'10'0,"0"0"144"16,0 0-81-16,-6-86-15 15,13 64-6-15,8 3-17 0,3 0-11 16,0 3-2-16,2 6-2 16,0 5 0-16,0 0 17 15,4 3-3-15,3 2 11 16,-1 0 3-16,3 0-13 16,-1 11-8-16,0 7-8 15,-2 8-3-15,-5 6-5 16,-8 4 1-16,-10 2-1 15,-3 0 2-15,-2 0 2 16,-14-4-4-16,-1 0-7 16,0-3 0-16,1-2 0 15,-2-2 0-15,0-4-3 16,-2-4 2-16,-4-3 4 0,-2-2 0 16,-4-5 7-1,-2-2-1-15,0-3-6 0,-1-4-4 16,4 0-2-16,6 0 1 15,9-3 4-15,5-7-6 16,9-2-6-16,0 0-65 16,14-5-116-16,8-1-54 15,4-5-400-15</inkml:trace>
  <inkml:trace contextRef="#ctx0" brushRef="#br0" timeOffset="171926.99">21868 11386 398 0,'0'0'233'0,"0"0"-206"15,0 0 4-15,101-58 13 16,-65 49-1-16,-3 4-22 16,-7 4-4-16,-5 1 8 15,-10 0-5-15,-5 5-4 0,-3 12 12 16,-3 7-1 0,0 3 5-16,0 5-1 0,0 3-11 15,-2-2-2-15,1-2-2 16,1-2-2-16,0-4-1 15,0-1-5-15,0-1 3 16,0-2-3-16,0 0 5 16,-9 0 1-16,-9 3 3 15,-2 1 2-15,-5 2-2 16,-3-1-6-16,3-1 2 16,4-5-2-16,6-4-7 15,7-5 2-15,4-2-4 16,4-1 0-16,0-3 3 15,0 1-4-15,13 0 4 16,11-6 6-16,9 0 3 0,7 0 7 16,11-3 2-1,1-11-10-15,2 2-6 16,-2-4 3-16,-9 3-9 0,-8 4 1 16,-10 1 1-16,-10 4-2 15,-9 1 1-15,-3 1-2 16,-3 2 0-16,0 0-60 15,0 9-54-15,-6 6-141 16,-2-3-281-16</inkml:trace>
  <inkml:trace contextRef="#ctx0" brushRef="#br0" timeOffset="172296.31">22831 11939 312 0,'0'0'508'0,"0"0"-503"16,0 0 1-16,0 0 33 0,0 0 16 15,-20 87-26-15,9-62-12 16,0-1-6-16,-2-5-6 16,6-3 0-16,-1-8 0 15,3-3 0-15,4-2-1 16,1 1-4-16,0-3-96 15,0-1-91-15,1 0-119 16</inkml:trace>
  <inkml:trace contextRef="#ctx0" brushRef="#br0" timeOffset="172931.2">23276 11122 279 0,'0'0'183'0,"0"0"-118"15,0 0 1-15,0 0 3 16,0 0-17-16,0 0 7 15,6-74-7-15,-9 66 17 16,-9 0-7-16,-2-1-36 16,-6 3 12-16,-5 0-10 15,-4 6-8-15,-8 0-12 16,-1 0 5-16,1 16 3 0,1 5 2 16,6 9-5-1,6 6 11-15,7 3-7 0,5 2-3 16,7 0-5-16,5 1 4 15,0 2-2-15,0 2-4 16,9 0 2-16,2-3-7 16,3-2 6-16,2-4-6 15,4-9-1-15,4-5 2 16,1-7 0-16,5-5-2 16,0-5 4-16,-2-6-2 15,2 0-1-15,-4 0-2 16,-1 0-1-16,-1 0-18 0,-6-9-39 15,-3-2-17 1,-8-2-80-16,-3-5-125 16</inkml:trace>
  <inkml:trace contextRef="#ctx0" brushRef="#br0" timeOffset="173375.76">23578 11047 614 0,'0'0'53'0,"0"0"7"15,0 0 56-15,0 0-26 16,0 0-60-16,0 0-24 16,-4-10-4-16,4 40-2 15,4 10 27-15,2 7 6 16,-1 5-4-16,-2-1 5 16,-1 3-10-16,-1-1 1 15,1-4-12-15,1-6-3 16,-3-6-6-16,0-10-2 15,0-4 0-15,0-8 0 16,0-4 7-16,0-2-5 0,0-7-3 16,0 0-1-16,0-2-14 15,0 0-29-15,4-2 5 16,-1-14-35-16,-2-8-122 16,-1-7 35-16,-3-6-155 15</inkml:trace>
  <inkml:trace contextRef="#ctx0" brushRef="#br0" timeOffset="173763.1">23516 11182 279 0,'0'0'180'15,"0"0"-94"-15,0 0 1 16,7-89-31-16,5 69-19 0,6 1 2 16,4 1 1-1,3 5-10-15,0 2-5 0,2 5 10 16,-1 3-11-16,3 3 1 15,4 0-4-15,-1 2 7 16,0 11-11-16,-4 4-6 16,-6 2-1-16,-6 5-2 15,-3 5-2-15,-4 3 4 16,-5 2-4-16,-2 3 1 16,-2 1-1-16,0 0 0 15,-6 1-5-15,-12 3 4 16,-3-2-2-16,-6-3-1 15,0-6 2-15,-1-6-1 16,6-6-2-16,4-7-1 16,3-3 2-16,3-6 1 0,-3 1 8 15,0-4-5 1,-1 0-3-16,4 0 0 0,3 0-1 16,0-4-2-16,6-2-26 15,3-5-96-15,0-1-178 16</inkml:trace>
  <inkml:trace contextRef="#ctx0" brushRef="#br0" timeOffset="174245.22">24084 11009 394 0,'0'0'224'0,"0"0"-154"16,0 0 27-16,0 0 19 0,0 0-30 16,0 0-36-16,0-42-41 15,0 67-8-15,0 11 11 16,0 12 12-16,0 8 5 16,0 4 7-16,0-2-18 15,0 3 5-15,0-1-5 16,0-9-12-16,0-6-2 15,0-12 1-15,4-10-3 16,-2-7 0-16,-2-7-1 16,1-3 0-16,-1-5 1 15,0 1 4-15,2-2-6 16,1 0 0-16,0 1-55 0,-1-1-78 16,-2 0-297-16</inkml:trace>
  <inkml:trace contextRef="#ctx0" brushRef="#br0" timeOffset="192295.96">27203 12032 163 0,'0'0'37'15,"0"0"-17"-15,0 0-14 16,0 0-1-16,0 0 1 15,0 0-4-15,0 0-2 0,0 0 0 16,5 0 2-16,-5 0-1 16,0 0-1-16,1 0 1 15,-1 0 0-15,0 0 2 16,0 0 16-16,2 0-12 16,-1 0 27-16,-1 0 36 15,3 0-70-15,-2 0-13 16,-1 0 13-16,2 0 148 15,-1 0-141-15,-1 0-2 16,2 0-5-16,-2 0 56 16,0-1-35-16,0 1-15 15,0 0 2-15,0 0 7 0,0 0-6 16,0 0-7-16,0 0 0 16,0 0-2-16,0 0 0 15,0 0-5-15,0 0-44 16,0 0-45-16,0 0-10 15,0-2-32-15,0-2-97 16</inkml:trace>
  <inkml:trace contextRef="#ctx0" brushRef="#br0" timeOffset="193917.03">27075 12130 236 0,'0'0'6'0,"0"0"3"16,0 0-4-16,0 0-5 0,0 0-11 15,0 0-133 1</inkml:trace>
  <inkml:trace contextRef="#ctx0" brushRef="#br0" timeOffset="194666.97">27947 12105 195 0,'0'0'8'0,"0"0"3"15,0 0 13-15,0 0 1 16,0 0 97-16,0 0-90 15,66-1-22-15,-62-1 13 16,3 2 8-16,-4-1-13 16,0 1-15-16,0 0-3 15,-3 0 3-15,2 0-2 16,-2 0 2-16,0 0 6 16,0 0-3-16,0 0-1 15,0 0 5-15,0 0-1 16,0 0-2-16,0 0-4 15,0 0-3-15,0 0 1 0,0 0-1 16,0 0 3-16,0 0 0 16,0 0 1-16,0 0 2 15,0 0 6-15,0 0-4 16,0 0-2-16,0 0 0 16,0 0-4-16,0 0-1 15,0 0 0-15,0 0-1 16,0 0 6-16,0 0 5 15,0 0 2-15,0 0-6 16,0 0 3-16,0 0-3 16,0 0 1-16,0-1 4 15,0 1-1-15,0 0-6 0,0 0 1 16,0 0-1-16,0 0 1 16,0 0 0-16,0-2 3 15,0 2 5-15,0 0 1 16,0 0 1-16,0 0-1 15,0 0-5-15,0 0 3 16,0 0-2-16,0 0-4 16,0-1 1-16,0 1-7 15,0 0 4-15,0 0-5 16,0 0 5-16,0 0-1 16,0 0 0-16,0 0-2 15,0 0-1-15,0 0-1 16,0-1-43-16,-2-1-48 0,-6-2-24 15,-1-3-188-15</inkml:trace>
  <inkml:trace contextRef="#ctx0" brushRef="#br0" timeOffset="203776.68">20216 13084 279 0,'0'0'8'0,"0"0"141"16,0 0-66 0,5-77-8-16,-2 65-10 0,-1 0-34 15,-1 5 1-15,-1 3 24 16,0 1 2-16,0 2-3 15,0 1-10-15,0 0-14 16,0 0-8-16,0 0-18 16,0 12-3-16,0 14-2 15,-7 14 13-15,-1 9 5 16,-1 7 13-16,-1 6 5 16,1 3-6-16,-2 1-5 15,1 1-14-15,1-3 0 0,0-2 0 16,2-4 0-16,4 0-9 15,1-7 7-15,2-5-5 16,0-7 0-16,0-11-2 16,5-1 0-16,-4-8-2 15,3-4 0-15,-1-4 5 16,-3-4-5-16,0-1 0 16,0-4-2-16,2-2-44 15,-1 0-17-15,2-2-8 16,0-20-166-16,-3-9-178 15</inkml:trace>
  <inkml:trace contextRef="#ctx0" brushRef="#br0" timeOffset="204401.11">19902 13438 300 0,'0'0'178'16,"0"0"-130"-16,0 0 33 15,89-55-32-15,-58 42-19 16,4 1-5-16,5 0-4 16,5 2 10-16,0 0-9 15,1 0-7-15,-4 5-4 16,-5 1 0-16,-7 1 6 15,-8 3 0-15,-7 0-5 0,-3 0 16 16,-2 4-9-16,0 5-9 16,-2 2-3-16,-2 4-3 15,-3 0 3-15,-3 7 3 16,0 3-1-16,-1 5 8 16,-11 5 8-16,-2 3-5 15,4-1 2-15,1-2-10 16,6-1 4-16,3-2-7 15,0-2-3-15,6-2 0 16,7-6-2-16,1-5-1 16,2-6 4-16,2-4-4 15,0-3 6-15,1-4-3 0,-3 0-1 16,0-6 1 0,-3-15 1-16,2-4 6 0,-1-9-4 15,-3-5-3-15,-5-4-3 16,-4-5 2-16,-2 0-3 15,-3-3-1-15,-18 5 4 16,-3 2-3-16,-2 9 2 16,1 10 16-16,2 8-16 15,-1 9 3-15,3 8-7 16,0 0-6-16,2 8 2 16,5 9-5-16,4 4-43 15,10 1-33-15,0 4-63 16,6-6-34-16,4-1-105 0</inkml:trace>
  <inkml:trace contextRef="#ctx0" brushRef="#br0" timeOffset="205202.75">20720 13319 330 0,'0'0'250'0,"0"0"-188"16,0 0-4-16,0 0-20 15,0 0-29-15,0 0-8 16,2 24 18-16,2 2 30 15,6 7-6-15,-3 7 11 16,3 4-10-16,-1 4-8 16,-6 5-5-16,0 6-11 15,-3 2 9-15,0 3-17 16,0-2 4-16,0-7-5 16,0-4-7-16,-3-3 2 15,2 2 1-15,1-1 3 16,0-10-5-16,0-7-4 15,0-14 3-15,0-8-3 0,0-3-1 16,0-4 1-16,0-3 1 16,0 0 6-16,0 0-1 15,0-8 7-15,-2-16-11 16,1-9-1-16,1-1-2 16,0-3-1-16,0-4 1 15,0-6-1-15,0-5 1 16,1-9 0-16,1-4 0 15,-2-1 0-15,0 1-1 16,3 7 1-16,3 5-6 16,4 7-4-16,2-1-5 15,0 2-3-15,5 1-4 16,-1 7-4-16,2 5 0 16,1 6 17-16,-1 7 5 0,5 7 3 15,2 6 0-15,3 6 1 16,7 0-5-16,0 2 5 15,0 13 0-15,-4 2 0 16,-6 3 0-16,-8 5 0 16,-11 2 3-16,-6 5-3 15,-9 1 11-15,-21 1 3 16,-10 0 4-16,-5-2-1 16,-3-3-3-16,8-7-2 15,4-3-2-15,6-5-3 0,3-6-5 16,4-1 0-1,2-2 1-15,7-3-2 0,7-1-1 16,7-1-5-16,0 0-41 16,6 0-60-16,10-3-221 15</inkml:trace>
  <inkml:trace contextRef="#ctx0" brushRef="#br0" timeOffset="206507.18">21205 13458 173 0,'0'0'147'0,"0"0"28"16,0 0-118-16,0 0 12 15,84-13-30-15,-62 3-25 16,-2-2-10-16,-4-2 3 16,-3-1 1-16,-4-4 7 15,-4-3 2-15,-5-2-4 16,0 0-5-16,0-1-5 16,-5 6 4-16,-7 2-1 15,-2 5 1-15,-1 1 16 16,3 3 1-16,0 3-10 15,-1 5 19-15,0 0-16 0,1 0-1 16,2 4 6-16,0 10 0 16,4 4-4-16,-2 6 11 15,5 2-10-15,2 4 1 16,1 1-11-16,0 1 8 16,0 0-1-16,1 4-3 15,8-3-4-15,-1-3 1 16,2-2-3-16,2-3 2 15,-2-1-2-15,4-7-1 16,2 0 1-16,2-5 1 16,0-3-1-16,4-5 0 15,2-4 2-15,3 0-1 0,0 0 2 16,0-11-9-16,3-8 5 16,-2-2-2-16,-1-6-1 15,-2-4 0-15,-1-6 0 16,-3-7-3-16,-2-4 2 15,1-8-2-15,-7 1 1 16,0-4-1-16,-3 0 0 16,-6-2-9-16,-4-6-6 15,0 1 2-15,0 0-9 16,-3 5 9-16,-6 11 3 16,0 9 2-16,2 12 8 15,-1 9 0-15,1 6 0 16,-2 6 4-16,-5 4 0 15,-3 4-3-15,-5 0 2 0,-3 0-2 16,3 12-2-16,0 5 2 16,7 6-1-16,1 5 3 15,7 6-3-15,5 2 1 16,2 5 2-16,0 4 4 16,2-1 0-16,11 2-3 15,2 0 4-15,3-3 0 16,-1-1 0-16,-1 0-7 15,-1 0 6-15,-1 0-4 16,-1-1-2-16,-1-3 3 16,4-3-1-16,-2-2-2 0,2-4 4 15,1-2 0 1,0-5-3-16,4-2-1 0,1-3 2 16,-2-4 3-16,4-3-2 15,-1-5-1-15,6-5-1 16,2 0-1-16,2 0 3 15,1-8 1-15,1-8-4 16,-4-2 2-16,-4-4-1 16,-2-4 1-16,-5-2-1 15,0-5-2-15,-2 0 1 16,-6-4-1-16,-1-1 0 16,-3-2 1-16,-3 2 2 15,-5 1-1-15,0 5-2 16,-5 3 1-16,-11 7-1 0,-5 4 7 15,2 7 1-15,1 3-1 16,3 8-6-16,2 0 2 16,1 0-3-16,0 14 0 15,-2 6 0-15,5 2 3 16,2 7-2-16,0 5 4 16,2 2-1-16,1 1 3 15,2 4 2-15,2-3-7 16,0 1 3-16,8-5-2 15,9-1 1-15,2-5-2 16,3-3 3-16,0-5-4 16,2-4 0-16,-1-3 2 15,0-5-1-15,3-3-1 16,-3 0-1-16,-2-5 0 16,-4 0-3-16,-3 0-56 0,3 0-90 15,4-10-195-15</inkml:trace>
  <inkml:trace contextRef="#ctx0" brushRef="#br0" timeOffset="207017.3">22749 12782 594 0,'0'0'75'16,"0"0"5"-16,0 0 27 0,0 0-25 15,0 0-59 1,-94-3-2-16,68 31 7 0,1 10 9 16,6 8-1-16,9 4-7 15,4 6 6-15,6 1-10 16,0 2-10-16,10 0-4 15,2-1-1-15,0-3-6 16,0-8-2-16,0-7 0 16,3-6 3-16,-2-7-5 15,1-5 8-15,1-8-8 16,1-4-1-16,-1-5-3 16,3-3-34-16,0-2-21 15,7 0-42-15,0-9-107 16,-1-12-88-16</inkml:trace>
  <inkml:trace contextRef="#ctx0" brushRef="#br0" timeOffset="207415.26">22925 12630 353 0,'0'0'311'15,"0"0"-263"-15,0 0 58 0,0 0-6 16,0 0-60-16,81-22-2 16,-63 44 17-16,3 7-5 15,1 4-6-15,3 4-4 16,2 6-3-16,3 6-6 15,1 5 1-15,-3 4-2 16,-2 2-3-16,-5 0-13 16,-9-5-1-16,-6-4 3 15,-6-6-1-15,0-6-6 16,-6-4-6-16,-8-5 3 16,-5-5-6-16,-4 0 0 15,-3-3-2-15,-6-1 1 0,1 1-57 16,0 2-62-1,5-4-160-15,6-8-410 0</inkml:trace>
  <inkml:trace contextRef="#ctx0" brushRef="#br0" timeOffset="208758.08">19923 12876 288 0,'0'0'6'0,"0"0"103"16,0 0-71-16,0 0 24 15,0 0 8-15,0 0-20 16,-3-21-27-16,0 20-5 16,0 1-9-16,-5 0-3 15,1 0 3-15,-5 4-3 16,3 12 12-16,0 7 7 16,3 10 6-16,5 9 41 0,1 8-15 15,0 4 5 1,0 5-24-16,4 7-3 0,2 4-10 15,-3 3-3-15,0 9 4 16,-3 6 3-16,0 5-14 16,-6 6 7-16,-12 0 0 15,-3 1-3-15,0-4 2 16,-4-1-6-16,0-4-2 16,2-6-2-16,5-12 2 15,3-13-2-15,6-13 0 16,2-14 4-16,0-12-2 15,5-13 1-15,1-2 17 16,1-3-16-16,0-1-8 16,-2-1-3-16,2-1 3 15,0 0-7-15,0 0-2 0,3-14-24 16,12-11-45-16,2-10-51 16,3-9-23-16,1-10-164 15,-4-13-147-15</inkml:trace>
  <inkml:trace contextRef="#ctx0" brushRef="#br0" timeOffset="211517.89">19791 12852 292 0,'0'0'99'0,"0"0"-14"16,0 0 8-16,0 0-18 16,0 0-37-16,0 0-1 15,-74 0-1-15,74 0 2 16,0 0 21-16,0 0 10 15,4-2-31-15,10-6-11 16,10 0-15-16,4-4 3 16,5 3-7-16,4-3 0 15,0 2-2-15,3 1 1 16,-1-1 8-16,5 1-4 16,5 1 1-16,4-4 1 15,3 1-5-15,-2-2-2 16,1 3 1-16,-2-3-3 0,1 0 0 15,-3-2-3-15,-1 3 6 16,1-1-5-16,-1-1 0 16,3 2 0-16,1-1 4 15,2 0-3-15,1-2 0 16,3 1-2-16,2-3 2 16,4-2-2-16,0 2 0 15,-2-1 2-15,-4 2-3 16,-5 1 1-16,-3 1 1 15,-3-1 1-15,0 3 1 16,3-1-2-16,-1 0 3 16,6 0-3-16,0 1 4 15,-2 0-3-15,0 0 3 0,-7 1-6 16,-2 0 6-16,-1 2-4 16,-4 1 1-16,1-1-2 15,2 2 0-15,-1-2 2 16,0 1 0-16,5 1-2 15,0-1-1-15,4-2 1 16,-2 1 2-16,-2 1-1 16,-2 2 0-16,-5 0 1 15,-4-2 0-15,0 2-2 16,0 0 2-16,5 2 1 16,7-1-2-16,3 0 0 15,4-2-1-15,-1 3 2 16,0 2-1-16,-7-1 0 15,-6 0 0-15,-5 1-2 0,-1-1 1 16,2-2 2-16,3 2-2 16,4-2 0-16,2 1 0 15,2 1 0-15,-4-2-1 16,-4 2 0-16,-3 1 1 16,-5 1 0-16,-3-2-1 15,0 3 0-15,0-3 0 16,1 1-3-16,3 1 3 15,2-2 2-15,3 1-2 16,-2 1 0-16,-4-1 2 16,-6 2-2-16,-8 0 1 15,-4 0-2-15,-6 0 2 16,0 0-1-16,1 0 0 0,-1 0 0 16,4 0 1-16,-2 0-1 15,-3 0 0-15,-2 0 0 16,-5 0 0-16,-1 0-1 15,0 0-2-15,0 2 1 16,0 2 0-16,0 0 2 16,0 3 1-16,0-2 0 15,0 1 0-15,0 1 3 16,0 0-6-16,0 1 4 16,3 2-2-16,-1 3 2 0,3 0-1 15,-3 3-1 1,-1 0-2-16,1 4 2 0,1 1 1 15,0-1-1 1,2 1 1-16,1 2 0 0,0-2 1 16,4 3-1-16,-4 2-2 15,-2-1 2-15,3 4-1 16,-6 0 0-16,2 0 1 16,0 1 0-16,0 2 3 15,0-3-4-15,1 1 0 16,1-1 1-16,-2 3 1 15,-2-1 0-15,-1 0 0 16,0 1-2-16,0 1 2 16,0-1 0-16,0 2-2 15,0-2 0-15,0 1 2 0,0-1-2 16,2 0 0-16,1-1 0 16,0 0 0-16,-1 0 3 15,0 0-3-15,-2-1 0 16,0 2 0-16,0 0 1 15,0-1 2-15,0 2-2 16,0-3-1-16,0 2 1 16,5-2-1-16,2-3 0 15,-1 0 1-15,0-4-1 16,1-3 1-16,-2-2-1 16,-2-1 0-16,0 1 0 15,1 2 2-15,3 1-2 0,0 1 1 16,0 3-1-16,2-1 1 15,2-2 1-15,1-3 1 16,-5-5 1-16,-2-6-2 16,-4 0-2-16,-1-4 0 15,0 0 2-15,0 0-2 16,0 1 2-16,0-1-1 16,0 1 1-16,0-1 0 15,0 1 3-15,0-3-3 16,-1 3-2-16,-5 0 1 15,1-2 0-15,-4 1 2 16,-3 2-2-16,-3-2 7 16,-7 3-1-16,-6-2-2 15,-2 3-3-15,-6 1 2 0,0-1-3 16,-5 1 1-16,-3 2 0 16,-3-2-2-16,-3 4 1 15,-4 0 0-15,4-2 0 16,0 4-1-16,3-1 3 15,2-1-1-15,-1 2-2 16,-1-1 0-16,0-1 3 16,-5-1-3-16,-3 2 1 15,-2 1-2-15,-5 4 1 16,-3 3 0-16,-1 0-1 16,2 1 0-16,3-1 1 15,6 0-1-15,5-2 1 16,1 1 2-16,2-4 1 0,-4 3-3 15,-6 0 4-15,-7 0-3 16,-9 2-1-16,-5 3 0 16,-6 3 1-16,-1 0 2 15,2-3-3-15,7 0 3 16,12-3-3-16,9-2 0 16,7-1-2-16,-2 1 2 15,-1 3 0-15,-4-4-3 16,-5 1 3-16,-4-1 0 15,-8 1 0-15,-10 1 1 16,-6-3 3-16,-4 1-3 16,-1-2 0-16,4-3-1 15,5 4-2-15,8 0 2 16,9-1 3-16,13-2-2 0,12-2-1 16,16-1 0-16,3-4-3 15,7 2 3-15,-2 1 0 16,-6 1 1-16,-1 2-1 15,-9 0 1-15,-2 1-1 16,0-2 0-16,-2 0 1 16,0-2 1-16,1 0-2 15,1-1 3-15,1-2 0 16,1-2 0-16,0 2-2 16,-5-2 4-16,-1 0-4 15,-6 4 2-15,-5-3-1 16,-9 4 0-16,-1-1-1 15,4-1 2-15,10-3 2 0,15-3 6 16,16-3 5-16,10 0 6 16,3 0-9-16,3 0 3 15,0 0-4-15,0 0 2 16,0 0 3-16,-1 0-1 16,-2 0-3-16,0 0-4 15,0 0 2-15,-2-3-5 16,4-1 1-16,-3 1-1 15,1-2 1-15,2 2-6 16,-1 0 3-16,1 1 2 16,1 0-1-16,0-1-2 15,0 0 2-15,-3-2-1 16,2-2 1-16,-4-3 0 0,1-3 0 16,-2-3-5-16,-2-2 3 15,0-1-2-15,1 2-2 16,0 1 2-16,1 4-1 15,1 4 1-15,0-1 0 16,2 5 0-16,1 1-2 16,2 2 0-16,-1-1 1 15,1 0 0-15,-2-4 0 16,-1-1 1-16,-1-3-1 16,1-4-15-16,-4-1-28 15,-3-1-43-15,-2 8-107 16,-10-4-236-16</inkml:trace>
  <inkml:trace contextRef="#ctx0" brushRef="#br0" timeOffset="-206939.94">27391 10196 120 0,'0'0'80'0,"0"0"-39"16,0 0-26-16,0 0 4 0,0 0-6 15,0 0 77 1,0 0-39-16,-16-1-2 0,12-1 8 15,3-1-34-15,-1 3-8 16,1-2-3-16,-2 0-2 16,0 1-6-16,0 1-1 15,0-2-2-15,-1 2 0 16,-4-1 3-16,2 1-4 16,-2-1 2-16,-2-1 1 15,1 1 4-15,-4 1-2 16,1-2 4-16,-1 2 3 15,2 0 4-15,-1-3-5 16,1 1-3-16,0 2 5 16,0 0 0-16,0 0 3 15,0 0-5-15,-1 0 1 0,3 0-6 16,-1 0-2-16,2 0 2 16,-2 0 0-16,1 3 4 15,-2 1-7-15,0 0 2 16,-1 2 0-16,-5 1 5 15,4-1 9-15,0-1-11 16,2 1 1-16,3 0-3 16,2 0-2-16,-2 1 1 15,3-1-4-15,-2 1 3 16,-1 0-2-16,-1-2 3 16,-1 0 3-16,1 2 3 15,-1-3 2-15,1 4 0 0,-1-3-7 16,0 4 0-16,1-4-6 15,-1 1 6-15,4 0-2 16,-3-3 0-16,3-1-1 16,1 3 1-16,1-4 1 15,1 1 0-15,1 2-3 16,-2-1 2-16,-3 2-2 16,-1 2 2-16,0-2 4 15,-2 2-8-15,1 2 2 16,0-1 5-16,-3-2-5 15,5 0 0-15,1-1 2 16,1-1 1-16,1-1-3 16,1-1 4-16,-3 1-5 15,3 1 1-15,-1 2 0 0,1 1 5 16,-2 0-5-16,2 0 0 16,1 0 0-16,-2-2 3 15,2 1-2-15,-2 1-2 16,1-3-1-16,0 4 5 15,2-4-5-15,-1 1 0 16,1 3 3-16,-1-1 1 16,2 2-2-16,-1-4 0 15,1-1 0-15,-2 4 1 16,2-3-2-16,0 0-1 16,-1 2 2-16,-1 0-1 15,-1 1 0-15,2 0-1 16,-1-2 1-16,1 4 1 0,1-3-1 15,0 0 1-15,0 0 1 16,0-1-5-16,0 2 6 16,0 0-3-16,0 0 0 15,0 0-1-15,0 1 0 16,0 0 0-16,0-1-1 16,0 1 2-16,0-1 0 15,0 1-1-15,0-2 2 16,0 1-2-16,0-1 0 15,0 0 0-15,0 1-1 0,0-1 0 16,0 1 1 0,1 0 3-16,2 3-2 15,0-1-1-15,0 2 0 16,-1 2 0-16,-1-2 0 0,1 2 0 16,-1 0 0-16,1-1-2 15,-1-1 2-15,2-1 0 16,0 2 1-16,3-3 3 15,-2 0-4-15,1-2 0 16,0 1 0-16,-1 0 2 16,2 2-2-16,0-2 0 15,0 4 0-15,-2-2 0 16,2 1 0-16,-1-1 0 16,-1-1-2-16,4-1 2 15,-2-2 5-15,1 1-5 0,1-1 1 16,3 0 1-16,-3-2-2 15,-2 1 0-15,3-1 0 16,-3 0-2-16,1-2 4 16,2 1-1-16,2 1 0 15,-1 0-1-15,1-1-1 16,-1 1 1-16,2 2 1 16,-1-3-1-16,3 0 0 15,-2 1 2-15,3 0-1 16,-1 1 0-16,0-2-1 15,2 0-1-15,-2 1 1 16,0-2 1-16,0 2 0 0,0 0-1 16,4-1 0-1,-1 1 2-15,0-2-1 0,0 0 0 16,-5-1-1-16,-3-1 1 16,0 2-1-16,1 1 0 15,2 0 0-15,3-1 0 16,1-2 0-16,3 1 2 15,1-2-2-15,-1 3 1 16,-1-3 0-16,0 0-1 16,0 0-1-16,-3 0 1 15,3 0 3-15,-3 0-2 16,0 0 2-16,-2 0 0 16,2 0-1-16,0 0 0 0,1 0-1 15,3-3 2 1,0 3 2-16,0-2 1 0,-1 1-2 15,-2 1 1-15,1-2 0 16,-1 2-2-16,-1-1 1 16,3 1-2-16,-4 0-1 15,2-2 0-15,-3 1 1 16,2 0 0-16,-1 0 1 16,0 1-2-16,-1 0 1 15,1 0 0-15,3 0-1 16,1 0-1-16,-2 0 1 15,5 0 0-15,0 0 4 16,-2 0-3-16,2 0 0 16,-2-3 3-16,1 3 1 0,-2 0-3 15,1-4 1 1,-2 3 3-16,-3 0-4 0,0-1 0 16,0 2-1-16,0-1 1 15,0-1-2-15,2 1 4 16,2-2 2-16,-2 1 0 15,2 2-2-15,0-4 0 16,2 1-2-16,-1-1 2 16,-4 1-3-16,-1 1 2 15,0 1 1-15,-3-2-1 16,2 1 3-16,-1 0-2 16,4 0-2-16,1-1-3 15,-1 0 1-15,-1 1-1 16,0 0 3-16,-1 1-1 0,0-3 0 15,-2 1-1-15,3 0 2 16,-4-1 0-16,-1 0-1 16,2-2-1-16,-4 4 5 15,1-2-4-15,-2 1-2 16,2 0 0-16,0 1 5 16,-1-1-3-16,0 0 1 15,0-2-1-15,-1 1 0 16,1 0 0-16,0-2 0 15,0 2 0-15,1-1 1 16,-3-1-2-16,1-1-1 0,1-1 6 16,-1-1-3-1,3 0 0-15,-2 1 2 16,1-1-2-16,-1 1-2 0,-1-2 1 16,2 0-2-16,-4 0 0 15,1 0 4-15,0 0 0 16,2-1-3-16,-2-3 1 15,0 2-2-15,-1-1 0 16,-1 0 0-16,1 1 1 16,1 1 1-16,-2-1-1 15,1 1-1-15,-1 2 0 16,-1 1 1-16,2-1 0 16,-1-2-1-16,2 0 0 15,-2-2 1-15,1-1-1 16,-2 0 0-16,2-3-1 0,-2 2-1 15,0 1 2-15,0 1 1 16,-1 2 1-16,1 0-2 16,-1 1 1-16,-1-1-1 15,1 1 0-15,-1 1 1 16,1-3-1-16,-1 0-2 16,-1-3 2-16,2 0 1 15,-2 2-1-15,0-3 2 16,1 4-2-16,-1 1 1 15,0 0-1-15,0 0 0 0,0 2-6 16,0-3 6-16,0-1 3 16,-3-1-2-16,-1 0 0 15,-1 0-1 1,0 0 1-16,0-1-1 0,4 0 1 16,-2 2 0-16,1 1-1 15,1 1-1-15,-1 0 1 16,2 4 2-16,0 1-1 15,-1-1-1-15,1 5 0 16,0-2 0-16,0 3 1 16,0-1-1-16,0 2 1 15,0-3 0-15,-2 3-1 16,2-1 0-16,-2 1 0 16,2 0 0-16,0 0-1 15,0 0 1-15,-1 0-1 0,1 0 0 16,0 0-1-1,-2 0 0-15,-1-1 2 0,-4-1 0 16,1-1 1-16,-4-2-1 16,-1-2 0-16,-1 1 1 15,-1 0-2-15,0 1 2 16,-4-1-2-16,-4 2 2 16,-4 0-2-16,-8-1 2 15,-7 0-4-15,-15 4 4 16,-27-1-2-16,-31 2 0 15,-44-1-47-15,-40 1-80 16,-23 0-50-16,5 0-248 16</inkml:trace>
  <inkml:trace contextRef="#ctx0" brushRef="#br0" timeOffset="-201461.49">19087 10090 247 0,'0'0'77'15,"0"0"49"-15,0 0-62 16,0 0-15-16,0 0-8 16,0 0-1-16,0 0-9 15,-33-66-2-15,30 63 15 16,2 1 4-16,-2 2-20 15,2 0-16-15,1 0-4 16,0 0-8-16,-2 2 1 0,2 13 9 16,0 3 12-1,0 4 18-15,0 5-1 0,7 5-1 16,4 4-7-16,4 3-8 16,1 8 4-16,2 0-4 15,-3-4-7-15,1-1-5 16,-4-8-1-16,1-5-1 15,-3-7 0-15,-3-3-4 16,-2-8 8-16,-2-5-4 16,-2-4-2-16,-1-2 0 15,0 0 7-15,2 0 18 16,7 0 9-16,6-14-6 16,10-11-25-16,14-9-5 15,11-7-4-15,12-9 3 16,3-1-4-16,1-2 1 0,-6 7-3 15,-14 8 4 1,-14 13-2-16,-15 5 1 0,-7 6 2 16,-5 5 7-16,-4-1-2 15,1 2-3-15,-2 1-2 16,1 0-2-16,-1 4 1 16,0 3-1-16,3 0-1 15,2 0-5-15,7 3-66 16,3 21-68-16,2 4-27 15,-7-1-221-15</inkml:trace>
  <inkml:trace contextRef="#ctx0" brushRef="#br0" timeOffset="-200372.77">19903 12472 248 0,'0'0'47'0,"0"0"-18"15,0 0 22-15,0 0 23 16,0 0-22-16,0 0-4 16,6-34 0-16,-6 22-25 15,0-2 15-15,0-1 1 16,0-2 8-16,-4 1 9 0,-2 3 4 15,-2 1-3-15,2 5 1 16,3-3-25-16,2 4 3 16,-1 0 1-16,1 4-5 15,-1-1-2-15,2 0-5 16,-1 1-3-16,-1 1 3 16,2 1-2-16,0 0-4 15,-1 0-15-15,-1 0-4 16,1 14 0-16,-2 5 0 15,2 0 5-15,1 2 4 16,0-1-1-16,0 0 0 16,0-2 5-16,0-2-3 15,0-1-1-15,0-1 4 0,0-4-6 16,0-1 1-16,0-3 2 16,0-5-5-16,0-1 3 15,0 0 0-15,0 0 2 16,4 0-1-16,8 0 6 15,9-6 5-15,10-9-4 16,11-7-3-16,10-6-4 16,9-5-2-16,5-6-2 15,1 0-1-15,-1 0 2 16,-10 6 1-16,-8 4-2 16,-14 8 1-16,-10 3 3 15,-7 2-1-15,-3 4-3 16,-3 1 2-16,-3 3-4 15,-4 2 1-15,0 3-2 0,-4 3-2 16,0 0-2-16,0 0-3 16,0 0-19-16,0 0-34 15,-4 12-8-15,-11 7-5 16,-4 3-40-16,-3 3-56 16,-1-5-155-16,-4-1-117 15</inkml:trace>
  <inkml:trace contextRef="#ctx0" brushRef="#br0" timeOffset="-195498">20609 5632 201 0,'0'0'82'16,"0"0"-50"-16,0 0 34 15,0 0 6-15,-85-23-30 16,60 18-6-16,-4 1-2 15,-1-1 0-15,-1 1-13 16,1 1 0-16,-3 1 2 16,2 1-14-16,-3 1-4 0,-4 0 7 15,-2 0-2 1,-5 1 4-16,-1 8 2 0,-5-1-1 16,-1 2 0-16,-1 0 5 15,0 1-6-15,4 1 2 16,0 3-2-16,7 2-3 15,6 2-2-15,5 1 0 16,4 4 4-16,3-2 3 16,-1 0-4-16,4-1 0 15,-6-2 2-15,0 1-1 16,-1 1 6-16,-2 1-2 16,-1 1-7-16,1 0 0 15,-1 1-2-15,2-1 4 16,2 0-5-16,2-1-5 0,4 2 6 15,2 1-5-15,4-1 2 16,1 4 3-16,1 2 4 16,-3 1-6-16,-2 5 2 15,0-1-2-15,-4-1 11 16,-1 0-10-16,4-3 2 16,-1 0-2-16,8-3-5 15,2 2 7-15,4 1-4 16,3 3-1-16,0 1 4 15,-3 2-4-15,1 0 7 16,-2-1-4-16,0 1-3 16,-4-1 1-16,-4 3 7 15,-1 0-7-15,-3 5-1 0,-1 1 1 16,4 0 0 0,4-1 2-16,0-5-6 0,6 0 6 15,4-4-4-15,2 2 5 16,0 0-4-16,0 2 0 15,0 2-1-15,5 5 3 16,1-2 1-16,0 2-1 16,1 1 1-16,1 1-2 15,-1-3 0-15,5-1-1 16,-3-4-1-16,3-2 2 16,4-4-1-16,4-1 5 15,4 1 0-15,4-1-2 16,0 1 5-16,-1 0-3 0,-2-1-5 15,-1 3 2-15,-3 3-2 16,0 3 1-16,1 0-4 16,1-5 4-16,1-2-3 15,3-8 2-15,-1-3 1 16,4-2 3-16,2-1-1 16,-3-3-2-16,1 2-1 15,-1-2-2-15,-3 1 0 16,0 2-2-16,-2-1 0 15,1 0 1-15,2 1 0 16,0-1 0-16,1-2 1 16,0 0-1-16,2-3 3 15,0-1-1-15,1-5 1 16,-2 2-2-16,-1-1 3 0,-1 1-1 16,-3-2 0-16,1-1-2 15,1 1 5-15,-1 2-3 16,2-2-1-16,1 1 0 15,0 0 0-15,1 0 1 16,-4-4 0-16,1 3 1 16,-1-2 0-16,-1 0-1 15,-1-2-2-15,4 1 1 16,0-1-1-16,10 0 0 16,5-1 1-16,6-1 6 0,-3 0-6 15,-1 2 1 1,-6-1-2-16,-4 0 0 15,2-1 0-15,0 0 1 0,4 0-1 16,2-1-1-16,0 0 0 16,4-1 0-16,-3-1-1 15,-1 0 2 1,-3 0-1-16,-2 0 2 0,-3 0-1 16,3 0-1-16,1 0-1 15,-2 0 2-15,1-1 2 16,3-3-3-16,0-1-1 15,-1 0 1-15,2-1 1 16,0-3 1-16,-2 2 3 16,-2-3-4-16,2 1 1 15,-3-2 0-15,-3 0-1 0,-2-1 2 16,0-1-2 0,-2-3-1-16,0-1 0 0,0-3 2 15,-1 1-1-15,0-1-2 16,1-1 0-16,-1 0 0 15,-1-2 0-15,3 1 0 16,-3-2 3-16,-2 0-3 16,-1-3 3-16,-3-3-3 15,-2-2 7-15,4-2-6 16,0-2-1-16,-1 1 0 16,0 0-2-16,0 1 4 15,-5 1-2-15,-1 1 2 0,-4-2 0 16,0 1 3-1,-3-5-1-15,-2-6-3 0,2 1 2 16,-3-9-2-16,-3 4 1 16,0 1 0-16,-3 1-2 15,2 4 3-15,-2 1-3 16,0-1-3-16,0-1 3 16,-2 0 1-16,-6-3 7 15,-5 0-7-15,4 0 9 16,0-3-7-16,-1 4-3 15,2-2 5-15,4 0-5 16,-1-2 2-16,-1 0-2 16,-1 4 1-16,0 0-1 15,-4 5 0-15,-2-2-1 16,-2 4-3-16,-5-1 3 0,1 0-3 16,1 0 4-16,0-2 3 15,2 0 2-15,3 2-4 16,0-3 0-16,3 3-1 15,-3 0 0-15,-1 2 0 16,-1 1-2-16,-1 2-3 16,-4-1 4-16,0 0-2 15,-1 0 3-15,0 1 0 16,4 2 1-16,1 6-1 16,5 1 2-16,0 5 0 15,2 1-2-15,-1 2 0 16,0 3 0-16,0 0 0 15,-1 2 5-15,-5-1-5 0,-1-1-1 16,-5 1 0 0,-2-2-2-16,-4-1-1 0,-3-1 7 15,-4-3-3-15,-1-1 0 16,0 0 0-16,1 1 0 16,4 5 0-16,2 2-1 15,5 2 1-15,2 2 0 16,0-1-1-16,-1 2 1 15,1 1 0-15,-4-1 0 16,1 0-2-16,-5 2 0 16,-1 1 2-16,-6 1 3 15,-2-4-3-15,-1 1 0 16,-1 2-1-16,4-4 1 16,2 4 0-16,6 0-1 0,0-2 1 15,4 4 0-15,1-3 0 16,-1 2-1-16,1-3 1 15,0 4 0-15,-1 0-1 16,-3 0-2-16,-2 0 1 16,-3-2 0-16,1 3 2 15,3-2-1-15,3-2 2 16,1 2-1-16,4-2 0 16,2 2-4-16,3 1 3 15,8-1 1-15,0 1 0 16,1 1-1-16,0 2-2 0,-2-2 1 15,-6 2-6-15,-2 0-4 16,0 0-6-16,-3 0-4 16,2 0-8-16,5 0-10 15,-2 11-22-15,4 2-36 16,4 6-46-16,3 6-1 16,4 0-141-16,1 0-138 15</inkml:trace>
  <inkml:trace contextRef="#ctx0" brushRef="#br0" timeOffset="-194365.48">20143 7017 346 0,'0'0'174'16,"0"0"-140"-16,0 0 41 0,-95-22-5 16,74 21-16-16,3 1-15 15,6 0-3-15,0 0 5 16,6 0 2-16,3 0 1 16,0-2-10-16,2 2-7 15,1 0-4-15,0 0-1 16,0-1 9-16,0 1 6 15,0-4 2-15,19 1 0 16,12 0 4-16,11-3-16 16,7-2-9-16,4 3 0 15,2-4-12-15,3 3 2 0,3-3 1 16,-1 2 2-16,0-2-2 16,-4 1 3-16,1 0-3 15,4-3 7-15,6 1-3 16,2-2-3-16,-2 0-1 15,0 0 7-15,-6 1-5 16,-3 2 2-16,-5 2-1 16,-7 2 0-16,-6 0-2 15,-4-2-2-15,-3 2 1 16,-5-1 5-16,-4 0-7 16,-3 1 3-16,-6 1 0 15,1-1-1-15,-5 2 0 16,-1 1-7-16,-4-1 4 0,-3 3 0 15,-2-2 0-15,-1 2 0 16,0 0 0-16,0 0-5 16,0 0 1-16,0 0-1 15,0 0-1-15,0 0-4 16,0 0-8-16,0 0-45 16,0 0-83-16,0 0-125 15,-6 0-574-15</inkml:trace>
  <inkml:trace contextRef="#ctx0" brushRef="#br0" timeOffset="-179195.59">18183 6396 258 0,'0'0'72'15,"0"0"1"-15,0 0 40 16,0 0-33-16,0 0-16 0,0 0-9 16,0 0 17-1,0 0-28-15,-4-49 8 0,2 40 5 16,2 1-16-16,0-1-8 15,-1 1 4-15,1 2-6 16,-2 1-1-16,2 0-2 16,0 4 0-16,0 1-5 15,-1 0-11-15,1 0-11 16,-2 1-1-16,-3 15-6 16,0 7 6-16,-1 7 4 15,0 0-1-15,3 6 0 16,2 1 0-16,-3 2 2 15,-1-1 5-15,0 0-6 16,-1-1-1-16,0-5 1 0,2-3-2 16,1-6-1-16,1-4 1 15,2-3-2-15,0-7 1 16,0-1 0-16,-1-6 0 16,1-1-1-16,0-1 1 15,-3 0 4-15,3 0-5 16,-1 0-15-16,-4-8-76 15,1-4-46-15,-3-1-147 16,4-4-138-16</inkml:trace>
  <inkml:trace contextRef="#ctx0" brushRef="#br0" timeOffset="-178003.72">18461 6020 293 0,'0'0'65'15,"0"0"-14"-15,0 0 46 16,0 0-26-16,0 0-42 16,0 0-14-16,-93-40 2 15,71 38 9-15,-1 2-3 16,-3 0 1-16,-1 0 4 15,-1 0 8-15,-2 0-10 16,1 0 2-16,0 5 8 16,-1 4-11-16,0 2 1 15,-3 3-3-15,2 0-1 16,-1 1-6-16,1 4-1 0,0 0 0 16,1 4-7-1,-3 1 1-15,2 4-6 0,-1 1 9 16,4 1-5-16,3 1 1 15,3-2-2-15,5 4 3 16,1 0-3-16,5 2 6 16,1 0-5-16,5 3 1 15,4-1 3-15,1-1-2 16,0 2-2-16,0 0-2 16,0-1-3-16,0 4-1 15,5-4 1-15,2 1-2 16,3-2 6-16,4-2-4 0,4 0 0 15,1 0 0 1,-1-4-2-16,1-2 2 0,-2-1 1 16,2-7-2-16,2 0 0 15,-2-3 3 1,7 0-4-16,4-3 2 0,-1-1 8 16,3-2-2-16,-2-4-3 15,-2-3 0-15,2-4-1 16,-2 0 12-16,0 0 1 15,-1-2-4-15,-3-8 9 16,0-4 8-16,0-3-5 16,4-2-10-16,0-5-1 15,-2-3-5-15,1-1 5 16,-4 0-1-16,-3-4 3 16,1 1-6-16,-6 1 1 0,1-3 7 15,-4 5-3-15,1-6-3 16,-2 1 4-16,-2-3-8 15,1 0 5-15,-2 5-8 16,-2 2 12-16,0 4-12 16,-2 3 5-16,-3 0-4 15,-1-1 8-15,0 4-8 16,0-3 5-16,0 2 0 16,0-2-3-16,0-2-2 15,0 3-5-15,2 1 1 16,-1 3 1-16,-1 0-2 15,0 2 0-15,0 1 2 0,0 0-3 16,0 2 1-16,0-2 1 16,0 0-2-16,0-2 5 15,-3-1 6-15,-1 3-3 16,3-3-5-16,-1 3 1 16,1 0 0-16,-2 1 0 15,-2 3-3-15,1-3 0 16,-1 2 3-16,-2-1-3 15,-4-2-1-15,-1 1 0 16,-5 1-5-16,-3 1 4 16,-8-2 1-16,-12 1-1 15,-11 4-3-15,-12 7-33 16,-7 1-59-16,-3 12-58 16,3 21-96-16,0 6-232 0</inkml:trace>
  <inkml:trace contextRef="#ctx0" brushRef="#br0" timeOffset="-175706.52">18141 7841 394 0,'0'0'64'16,"0"0"45"-16,0 0-13 15,0 0-27-15,0 0 12 16,0 0 2-16,-19-27-15 16,19 23-11-16,0 1-22 0,0-1-6 15,3-2-7-15,18-1-3 16,9-1-14-16,4 0-3 15,4 2 0-15,-4 2 0 16,-6 0 3-16,-2 2 0 16,-7 2 0-16,-4 0 0 15,-2 0-4-15,-5 0 2 16,-1 3-1-16,-2 8 0 16,-1 2-2-16,-2 2 2 15,-2 2 2-15,0-1-1 16,0 4 0-16,-5 1-3 15,-8 2 4-15,-8 3-1 0,-1 3 4 16,-7 2-4-16,1 4 1 16,-5-3 0-16,0 0-1 15,2-3-2-15,7-5 1 16,6-5-1-16,9-3 0 16,3-4 1-16,6-3 0 15,0-1-2-15,0-1 0 16,12-2 6-16,13-2 6 15,7-2 9-15,7-1-2 16,0 0-7-16,-1-2-5 16,-2-8-5-16,-3-2 1 15,-5 0 1-15,-7 3-1 16,-5 0-2-16,-5 2 1 16,-2 2-2-16,-2 0 0 15,-1 0-10-15,3-1-36 0,5-1-30 16,-2 2-14-16,2-4-186 15,-8-2-230-15</inkml:trace>
  <inkml:trace contextRef="#ctx0" brushRef="#br0" timeOffset="-174553.39">18485 7604 151 0,'0'0'130'0,"0"0"-67"16,0 0 30-16,0 0 14 16,0 0-55-16,0 0-12 0,-91-14-10 15,72 13 0-15,-3-1 3 16,-1 2-1-16,-1 0-2 15,-1 0 3-15,-2 0-10 16,-2 0 11-16,-2 0-10 16,-5 6-4-16,2 3 2 15,-2 0-2-15,2 4-6 16,4-2 1-16,3 3-1 16,5 1 0-16,3 0-5 15,3 5-1-15,3 1 4 16,-2 4-1-16,1 1 4 15,1 2-1-15,1 2-5 0,-4 1 3 16,-1-1 0-16,0 2-5 16,1-1 2-16,2 2-2 15,3 1 0-15,4 0-2 16,1 0 4-16,6 2 1 16,0-4 0-16,0-1-1 15,7 1-3-15,7-1-2 16,3 1 2-16,0-3 3 15,2 2-8-15,1-2 3 16,1-2 0-16,2 3-4 16,0-2 1-16,-1-3 0 15,1 0 4-15,0-3-4 16,3-2-1-16,4-3 1 0,-1 0 3 16,4-3-2-1,2-3-2-15,-1 2 0 0,0-4 4 16,-1-3-4-16,2-2 2 15,-4-4 3-15,-1 0 0 16,-3 0 4-16,-1-7 2 16,0-2 7-16,-3-4 1 15,4-1-2-15,-3-3-7 16,3-2 2-16,-3-3 1 16,1-2 7-16,-1-3-8 15,1-2 6-15,-2-1-5 16,-1 0 0-16,-3 0 1 0,-3 1-3 15,-2 0 8 1,-2-2-8-16,-1-2-2 0,1 0-2 16,-2-3 0-16,3 3 2 15,-2 0-5-15,0 0-2 16,-3 4-1-16,-3-2 1 16,-2 2-2-16,-3 0 0 15,0 1 4-15,0-2-3 16,0 2 2-16,0 0 1 15,-3 1-1-15,-2 0 1 16,1 1-1-16,0 2-3 16,1 0 1-16,0 4 1 15,-2 0-1-15,-1 3 4 16,-3 1-1-16,-1-2 2 16,-2 1-2-16,-5 0-3 0,-1 1-2 15,-6 1 2 1,-5-1-1-16,-13 2 0 0,-9 1 0 15,-16 2-1-15,-13 7-10 16,-8 4-74-16,-5 12-108 16,-1 11-101-16</inkml:trace>
  <inkml:trace contextRef="#ctx0" brushRef="#br0" timeOffset="-172167.43">18534 10113 446 0,'0'0'193'0,"0"0"-150"15,0 0 51-15,0 0-8 16,0 0-11-16,0 0-32 15,-6-51 2-15,9 46-22 16,19-1-9-16,8-2-10 16,6 3 0-16,6 1 0 15,-2 1 0-15,-1 3 0 16,-2 0 0-16,-7 0 6 16,-6 5-1-16,-6 7-2 15,-8 4 1-15,-5 1-1 16,-5 3-2-16,0 5 7 0,-8 1-1 15,-10 3 4 1,-6 0 0-16,-4-2 3 0,0-1-5 16,-2-1-1-16,2-2 1 15,1-6 4-15,6-3-5 16,9-8-5-16,4-1-3 16,7-5 0-16,1 0 4 15,0 0 1-15,0 0-2 16,0 0 4-16,0 0 1 15,10 0-9-15,8-5 1 16,3 1-4-16,5 2 0 16,-1 0 1-16,2 2-1 15,-2 0 0-15,-1 0 1 16,-5 6-2-16,1 5 1 16,-5 4-1-16,-2 2-1 0,-5 0 1 15,-4 4 0 1,-4-1 0-16,0 0-2 0,0 2 2 15,-12-1 0-15,-6 1 1 16,0-3 0-16,-4 2 1 16,1-6 0-16,3-5-1 15,-3-1 1-15,0-6 6 16,-2-2 9-16,0-1-6 16,1 0-2-16,-1 0-3 15,7-3 2-15,1-7-2 16,3-2-3-16,0 2 1 15,8 0-3-15,1 0-3 0,3 3-28 16,0 1-36-16,3 0-91 16,13-1-147-16,-1-3-168 15</inkml:trace>
  <inkml:trace contextRef="#ctx0" brushRef="#br0" timeOffset="-171283.64">18950 9852 239 0,'0'0'106'0,"0"0"-53"16,0 0 63-16,-100-39-49 16,64 32 5-16,-4 4-18 15,1 1 0-15,-3 2-5 16,0 0 5-16,1 3-11 0,-1 11-4 15,4 3 2-15,2 6-12 16,3 4 2-16,3 2 2 16,5 7-2-16,4 0 7 15,1 2-16-15,3 2 5 16,3-1 0-16,2 4-11 16,0 4-3-16,3 0-3 15,3 1-2-15,2-1 2 16,1-5-5-16,3 0 3 15,0-1-3-15,0-1-1 16,0-1-2-16,0 1-1 16,0-1 1-16,12 0 1 15,1-4 1-15,5-1-4 16,4-2 4-16,4-1-3 16,4-1 4-16,4-5-4 0,2-2 1 15,1-5 0 1,5-6 0-16,1-6 0 0,-1-3 1 15,1-3 0-15,-3 0 3 16,-1-1 0-16,-1-12 3 16,0-2-2-16,-2-6 0 15,-2-3-1-15,1-6 7 16,-2-5-1-16,1-4-1 16,-4-3-3-16,-2-1 2 15,-4 1-4-15,-5 6 2 16,-5 5 4-16,-1 2-7 15,-6 2 6-15,1-1-7 0,-3 0 3 16,-1-5-3 0,-1-3-3-16,1-3 5 0,-2-7-5 15,-1-1-1-15,-1-5 4 16,0-2-4-16,0-4-1 16,-19 2 0-16,-5 3 2 15,-9 3-2-15,-9 8 1 16,-13 5-1-16,-12 7 1 15,-13 10-3-15,-11 11 0 16,-2 9-3-16,4 2-28 16,7 22-55-16,15 14-21 15,9 9-64-15,13 1-184 16</inkml:trace>
  <inkml:trace contextRef="#ctx0" brushRef="#br0" timeOffset="-169729.59">18960 13584 538 0,'0'0'80'16,"0"0"18"-16,0 0-12 15,0 0 4-15,0 0-21 16,0 0-21-16,-1-30-16 16,-2 30-8-16,0 0-8 15,-3 0-8-15,-3 7-6 16,-1 7 5-16,-2 3 4 15,0 5-1-15,0 4-1 16,0 2 9-16,3 1-7 16,3 4-4-16,3 2 2 15,3-2 8-15,0-2-5 16,0-6-7-16,13-4-4 16,1-1 4-16,2-3-4 0,-2-3 1 15,1-2-1 1,-3-6 1-16,2-3-1 0,2-3 0 15,3 0 3-15,0 0 1 16,5-14-1-16,-2-3-1 16,-1-2 3-16,-1-3-2 15,-2-3 2-15,-3-3-1 16,-1-5-1-16,-1 1 0 16,-7 1-1-16,-1 4 1 15,-2 5 5-15,-3 8 5 16,0 4-3-16,0 5 7 15,0 3-9-15,0 2-1 0,0 0-4 16,0 0-4-16,0 0-3 16,0 5-1-16,0 14 2 15,-3 5 2-15,-4 5 0 16,0 0 0-16,-1 2 0 16,2 2 2-16,-3-2-2 15,3 2 0-15,0-1 0 16,-3 2 0-16,0-2 1 15,0-1-1-15,3-6 0 16,0-5 0-16,5-4 1 16,-1-7-1-16,2-1 0 15,0-4 0-15,0-2-2 16,0-2 1-16,0 3-2 0,0-3-17 16,5 0-30-16,2 0-59 15,1-6-19-15,-7-11-174 16</inkml:trace>
  <inkml:trace contextRef="#ctx0" brushRef="#br0" timeOffset="-168514.48">19330 13257 315 0,'0'0'93'0,"0"0"-18"15,0 0 30-15,0 0-36 16,0 0-42-16,-83-64 12 16,65 56 1-16,-1 2 6 15,-5-1-7-15,-4 3 13 16,-4 3 2-16,-4 1-12 16,-1 0-7-16,-2 0-11 0,1 5 1 15,3 8-7-15,1 4 0 16,-1 2-5-16,3 1-2 15,-1 2 4-15,0-2-2 16,5 4 0-16,-1-3-5 16,1 1 3-16,3 0 5 15,2 3-5-15,1-3-2 16,4 2-1-16,0-1-4 16,2 0 1-16,-1-1 1 15,2 1-3-15,2-1 0 16,3 2 4-16,3 1-2 15,2 1-2-15,3 1 2 0,2 2-1 16,0 2-1-16,0 1-1 16,0-2-1-16,9-2 4 15,0 0 4-15,0-1-4 16,1-4 3-16,-2 3-3 16,2 0 4-16,4-2-1 15,-1 1 0-15,3 3-4 16,0 0 1-16,1-1-2 15,-2-1-1-15,2 0 0 16,-2-3 1-16,1-3-3 16,1-2 1-16,-1-3 5 15,2-1-4-15,1-1-1 16,0 0 3-16,1-5 8 0,1 1-3 16,3-2 0-16,2-3 0 15,3 2 1-15,-1-3 2 16,2-1-2-16,-3 0-8 15,0-1 2-15,1-1 4 16,-1 0-5-16,1 0-2 16,-4 0 7-16,0 0-3 15,-6-8 2-15,-2 2-2 16,1-2 4-16,1-2 6 16,1-2-10-16,1 0 3 15,0-3-4-15,2-1 1 16,0-1-4-16,-2 1 6 0,3 1-4 15,-4-3 7 1,1 1-3-16,-1 0-6 0,-3-3 6 16,2-2 0-16,-3 1 0 15,3-5-5-15,-3 2 4 16,1-1-5-16,-2 1 0 16,-1 4 3-16,-2-5-1 15,-2 3 1-15,-1-1-2 16,-1-1 4-16,-3-2-3 15,-1 1-1-15,0-3 1 16,-1-1 1-16,-1-1 0 16,-1 1-4-16,2 0 0 15,-2 6 1-15,0 4-2 16,0 4 3-16,0-3-2 16,-2 3 2-16,-5-4 6 0,-4 0 0 15,-1-4 0 1,0 3-7-16,-4-5 4 0,-1-1-3 15,-3-4-2-15,-6-7 2 16,1-4-5-16,-4 1-1 16,-2 2-27-16,-3 10-29 15,-11 12-11-15,-21 14-44 16,-31 2-50-16,-23 2-262 16</inkml:trace>
  <inkml:trace contextRef="#ctx0" brushRef="#br0" timeOffset="-161361.78">27394 8585 518 0,'0'0'59'0,"0"0"20"16,0 0-14-16,0 0 8 15,0 0-33-15,0 0-13 16,0 0 5-16,-13-59 15 15,7 53-9-15,-2 0-7 0,-4-2-3 16,-1 1 0 0,-7-3-6-16,-2 3-8 0,-2 0 1 15,0 0-4-15,0 3-1 16,4-1 1-16,0 4-3 16,-1 1 0-16,1 0 2 15,-3 0-1-15,-1 4-1 16,0 9 4-16,-1 2-5 15,3 6 0-15,-1 1 8 16,1 5-13-16,1 2 3 16,3 4 3-16,3 1 0 15,6 0 0-15,5 2-3 0,4 1-3 16,0-1 3 0,4-4 1-16,10 0-4 0,3-5 2 15,4-3-3-15,2-5 3 16,1-3 0-16,-1-1-3 15,1-5 3-15,-1-1 4 16,-1-2-5-16,0-3-2 16,-1-1 0-16,-1 0 2 15,1-3-3-15,-5 0 0 16,0 0 0-16,-2 0-12 16,-5 0-49-16,-3 0-65 15,-6 0-131-15,0-3-403 16</inkml:trace>
  <inkml:trace contextRef="#ctx0" brushRef="#br0" timeOffset="-160881.72">27598 8577 512 0,'0'0'162'16,"0"0"-86"-16,0 0 53 15,0 0-37-15,0 0-57 16,0 0-33-16,0 2 3 16,-1 20-5-16,-7 7 13 15,1 5 3-15,-2 1 9 16,0 4 2-16,1-2-12 16,1 2-6-16,-3-1-5 15,1 0 0-15,1-5-2 16,0-2-1-16,1-4 1 15,4-8 1-15,2-7 0 0,-1-5-1 16,2-4-1-16,0-3 2 16,0 2-3-16,0-2 0 15,0 0-9-15,0 0-24 16,0-5-58-16,-1-8-142 16,-1-6-77-16</inkml:trace>
  <inkml:trace contextRef="#ctx0" brushRef="#br0" timeOffset="-160461.56">27539 8612 554 0,'0'0'69'15,"0"0"3"-15,0 0-3 16,0 0-13-16,0 0-30 15,102-41-1-15,-76 41 1 16,4 0-4-16,1 5-1 16,-1 7-2-16,-5 1-3 15,-7 4 0-15,-6 2 0 16,-7 5-7-16,-5 3 1 16,0 3 1-16,0 1 4 15,-8 0-2-15,-1-2-4 16,-4 2-2-16,2-2-7 15,-1-3 3-15,-2-2 3 16,0-3-3-16,-2-2 0 0,2-4 2 16,-4-2-3-16,0-2 0 15,-3-2 4-15,-1-4-4 16,-1-2 6-16,0-1-1 16,-1-2-3-16,6 0-3 15,5 0-1-15,5 0-3 16,4-2-49-16,4-6-143 15,0-7-93-15</inkml:trace>
  <inkml:trace contextRef="#ctx0" brushRef="#br0" timeOffset="-159747.54">28105 8564 469 0,'0'0'121'0,"0"0"-89"0,0 0 30 16,0 0-21-16,99-11-13 16,-80 14 6-16,-4 8-5 15,-3 4-10-15,-4 4-6 16,-7 0 9-16,-1-2 18 16,0 0-10-16,0 0-7 15,-12-3-12-15,-3-1 9 16,-2-4-1-16,-3 0 0 15,1-1-6-15,0-3 0 16,2-2 8-16,6-2-12 16,1 1 2-16,9-2-3 15,1 0-2-15,0 1 2 0,0-1 5 16,0 0-2-16,6 0-4 16,11 0-7-16,6 3-1 15,3-1 1-15,1 6-1 16,-1-3 0-16,-2 4-1 15,-4 0 0-15,-4 4 1 16,-3-1-1-16,-4 0-3 16,-3 4 2-16,-2-1 3 15,0 3-1-15,-4 2 0 16,0 2 1-16,0-2-1 16,-5 2 1-16,-9-3-1 15,-3-2 1-15,-3-2 0 16,-4-4 2-16,-1-4-2 15,-2 1 0-15,2-8 2 0,0 0 3 16,5 0 5-16,-1 0 3 16,4 0 6-16,1-7-9 15,3-1-3-15,-1-2-5 16,4 0-2-16,1 0-4 16,0 0-78-16,8-4-236 15</inkml:trace>
  <inkml:trace contextRef="#ctx0" brushRef="#br0" timeOffset="-158871.62">27418 7769 465 0,'0'0'77'0,"0"0"-10"15,0 0-10-15,0 0-6 16,0 0-18-16,0 0-8 16,-97-49 1-16,72 49 2 15,-2 0-9-15,-1 0 10 16,-4 2 4-16,1 13-11 15,-2 3 18-15,-1 8-16 16,-1 0 10-16,-1 3-10 0,2-1 1 16,6 0-5-16,5 0-7 15,10 2 3-15,7 3-2 16,6 2-2-16,0-2-1 16,6 1-1-16,6-4 1 15,3-5 0-15,4-4-11 16,5-3 7-16,6-1 1 15,4-9 5-15,4-1-1 16,-2-4 3-16,-1-3-11 16,-9 0-1-16,-4 0-1 15,-6 0 0-15,-7 0 0 0,-1-6-2 16,-4 2-33-16,2-1-65 16,-3-4-83-16,-2-3-90 15</inkml:trace>
  <inkml:trace contextRef="#ctx0" brushRef="#br0" timeOffset="-158480.84">27570 7769 656 0,'0'0'65'16,"0"0"35"0,0 0 15-16,0 0-42 0,0 0-26 15,0 0-27-15,0-23-18 16,0 41-2-16,0 6 0 16,0 7 1-16,0 6 4 15,0 1 15-15,0 4-3 16,0 1-5-16,-3-2-5 15,0-7-5-15,-3-4 3 16,0-7-2-16,-1-4-1 16,1-5 4-16,1-3-6 15,2-5-1-15,2-2 1 0,1-2 1 16,0-2-1-16,0 0-8 16,0 0-45-16,0 0-48 15,0 0-82-15,0-14-31 16</inkml:trace>
  <inkml:trace contextRef="#ctx0" brushRef="#br0" timeOffset="-158097.72">27579 7758 611 0,'0'0'40'16,"0"0"5"-16,0 0 48 0,0 0-14 15,0 0-35-15,101-40-16 16,-69 43 1-16,2 13-1 16,-3 5-7-16,2 3-11 15,-1 4 2-15,-7-2 1 16,-4 1-5-16,-8 0 0 16,-8 2-1-16,-5-3 3 15,0 4-6-15,-12 1 7 16,-12-2 8-16,-3-3-5 15,-3-3 5-15,0-3-9 16,-1-2-1-16,-2-2 1 16,3-3-6-16,5-4 2 15,2-1 0-15,4-3 0 16,3-1-6-16,4-2 2 0,6-2-4 16,3 0-4-16,3 0-46 15,0 0-62-15,1 0-165 16,18-11-134-16</inkml:trace>
  <inkml:trace contextRef="#ctx0" brushRef="#br0" timeOffset="-157377.65">28131 7728 441 0,'0'0'132'16,"0"0"-21"-16,0 0-38 15,0 0 5-15,0 0-30 16,0 0-15-16,4-10-20 15,-4 17-13-15,-4 9 2 16,-9 4 14-16,0 4 11 16,4 1 4-16,-1-2-11 15,4 5 0-15,5-4-5 0,1 2 1 16,0 0-4-16,0 1-4 16,12 0-4-16,2-3-1 15,2-4 1-15,1-6 1 16,-3-6-1-16,1-4-1 15,-2-2-1-15,0-2 2 16,1 0 0-16,1-9 3 16,0-6-3-16,-2-4 7 15,1-2-4-15,-4 0-5 16,0-1 10-16,-2-1-2 16,0 6-9-16,-4 1 2 15,0 6 0-15,-2 5-2 16,-2 2-1-16,0 2 2 15,0 1-2-15,0 0-1 0,0 0-5 16,0 14 4-16,0 8 2 16,-10 10 0-16,0 5 1 15,0-1 3-15,-2 3 3 16,5-2 0-16,-1-2-1 16,3 0 3-16,-2-7-6 15,4-3 2-15,0-3-2 16,-1-8-1-16,1-2 1 15,0-4 1-15,1-3-1 16,2-2 2-16,-1-2 0 16,1 2 1-16,-2-2 2 15,2 0-5-15,0 1-3 16,-1 2-6-16,-8 0-69 0,-5 1-69 16,-3-5-236-16</inkml:trace>
  <inkml:trace contextRef="#ctx0" brushRef="#br0" timeOffset="-148595.65">28547 8012 318 0,'0'0'125'15,"0"0"-50"-15,0 0-28 16,0 0-2 0,0 0-4-16,0 0-10 0,0 0 5 15,-3-6 21-15,3 6-3 16,0 0-9-16,0 0 1 16,0-3-5-16,0 0 1 15,0-1-2-15,0-3-1 16,5-3-8-16,8 1-14 15,4-1-13-15,3 3-1 16,3 3 2-16,0 2-5 16,0 0 1-16,4 2-2 15,6 0 1-15,4 0 0 0,3 0 1 16,0 0-1-16,2 0 0 16,-5 0 2-16,-2 0 0 15,-4 0-2-15,-6-6 3 16,-4 3 0-16,-6-1-2 15,-3 0 2-15,-3 1 0 16,-5 3-1-16,1-2 1 16,-2 1-3-16,0 1 1 15,0-2-1-15,-3 2 0 16,0 0 0-16,2 0 0 16,-2 0-9-16,0 0-15 15,0 0-29-15,0 0-8 0,-2 0-133 16,-12 0-51-1</inkml:trace>
  <inkml:trace contextRef="#ctx0" brushRef="#br0" timeOffset="-147973.55">28695 7790 198 0,'0'0'249'0,"0"0"-138"15,0 0-28-15,0 0-28 16,0 0-21-16,0 0 1 16,0-5 2-16,0 5-11 15,0 0-10-15,0 0 5 16,-2 0-5-16,-4 0-7 16,-6 0-6-16,-4 8 34 15,-5 3-1-15,1 5-18 16,-2 3 16-16,0-1-13 0,1 2 1 15,0 0-2-15,3-2 5 16,3-1-4-16,2-2-10 16,2-2 1-16,2-1-4 15,-1 2 4-15,4-5-5 16,2 2 3-16,1-4-3 16,3 2 1-16,0 1-3 15,0 0 1-15,0 2 1 16,1 2 1-16,13 3 1 15,3 2-4-15,4-1 1 16,-1 0-6-16,-2-1 4 16,-1-1-5-16,0-1 1 15,-1 1 0-15,-1-4 0 0,-2 1 2 16,-3-4-3 0,-1-2 2-16,-5 0-2 0,1 1-9 15,-1 1-68-15,-4 1-68 16,0-3-160-16</inkml:trace>
  <inkml:trace contextRef="#ctx0" brushRef="#br0" timeOffset="-135943.58">28394 7707 174 0,'0'0'120'0,"0"0"-88"15,0 0 27-15,0 0 2 16,0 0 13-16,0 0-32 16,0 0-18-16,-10-29-8 15,6 25-4-15,-2-1-2 16,-1 0-4-16,-1 1 7 15,1-2 1-15,-1 0 2 16,-1 3-1-16,2-2 5 16,-4-1 3-16,0 1-4 15,1 1-7-15,1 0 3 0,2-1-3 16,-3 0-3-16,-4 0 2 16,1-2-4-16,-2 1 7 15,-1 0-1-15,3 1 0 16,-4-1 1-16,2 0-7 15,-3 1-1-15,1 2 2 16,3-1-2-16,0-1 3 16,-1 0-4-16,-1 0 2 15,-4 1-4-15,2 1 0 16,-1-1 0-16,-2 1-3 16,0 1 1-16,-6-1 0 15,2 0 1-15,-2-1 0 16,2 1 2-16,3-1-2 0,0 0 1 15,5 1 4-15,2 1-2 16,0 0 4-16,1-2-4 16,-5 4-1-16,0-3-3 15,-2 1 0-15,-5 2-1 16,0 0 5-16,-1 0-4 16,-2 0 1-16,3 0-2 15,3 0 0-15,4 0 0 16,3 0 1-16,3 5 0 15,4-3 0-15,-2 0 0 16,3-1 4-16,0 0-1 16,-2 1 4-16,0-2-4 0,-2 1 2 15,-5 1-3 1,2 0 0-16,-1 1 0 0,1 2 1 16,0-1-1-16,0 0-1 15,-3 0 1-15,3 0 1 16,-1 0-3-16,2 0 0 15,1 2 0-15,0 1 2 16,-4-1 1-16,4 2 2 16,-5 1-4-16,3 0-1 15,-1 1 6-15,1-3-5 16,2-2 3-16,3 1-4 16,3-3 1-16,0 2-1 15,2-2-1-15,-2 2 0 16,-2 1 1-16,-3 4 4 0,-2-1-1 15,0 2-2-15,-2 1 0 16,0-3 4-16,1 3-4 16,0-2 1-16,2 0-1 15,1-1 2-15,2 1 1 16,0-2-4-16,4 2 3 16,-2-1 0-16,2 1-2 15,0-2-2-15,-2 0 1 16,2 1 1-16,-1-1-1 15,1-1-1-15,-2 0 2 16,2 1-2-16,-1-1 1 0,3 1 0 16,1-2-1-1,-2 4 2-15,0-2-2 0,2 3 1 16,0 0 1-16,2 2-1 16,-2-1-1-16,3 1 4 15,-3-1-4-15,2 0 2 16,1 0-2-16,-2 1 0 15,-1-1 0-15,2 2 0 16,-1 3 2-16,2-2-2 16,0 1 1-16,0 1 0 15,0-3-1-15,0 4 1 16,8-3 0-16,-3 1 0 16,3 1-1-16,0-4 0 15,-4 2 2-15,5-3-2 16,-3 3 0-16,0-3 0 15,3 1 1-15,-3-1-1 0,3-2 0 16,-2 2 0-16,-1 0 1 16,3-4 0-16,0 3 0 15,2-3-1-15,2 2 1 16,2 0-1-16,1 1 0 16,-1 2 0-16,0-2-1 15,-3 2 1-15,-3-1 1 16,3-1-1-16,-2 0 0 15,4-2 4-15,4 1-4 16,2 0 0-16,-3-1 0 16,1-1 1-16,-3 0 0 15,0-1-1-15,-2-1-1 16,0 1 1-16,1-2 0 0,-2 0 2 16,1 0-2-16,1 0 0 15,2-1 0-15,3 1 0 16,1 0 0-16,-1-2 2 15,-2 0-2-15,-2 1-1 16,-3-2 1-16,-1 1 0 16,1-1 1-16,-1-2 0 15,1 0-1-15,1 0 0 16,2 3 1-16,0-3-2 16,3 0 2-16,-3 2 0 15,4-2-1-15,2 0 0 16,-3 3 0-16,3-3 1 0,-6 1 0 15,0 0-2-15,-3-1 1 16,1 2 0-16,-2-2 0 16,2 0 1-16,-1 0-1 15,0 0 0-15,6 0 0 16,-2 0 0-16,5 0 1 16,0 0-1-16,-5 0 0 15,2 0 1-15,-4 0-1 16,-1 0 0-16,-1 0 0 15,1 0 2-15,1 0-2 16,2 0 0-16,-1 0 2 16,3 0-2-16,-1 0 0 15,0 0 1-15,-3 0 0 0,-1 0 3 16,-1 0 1-16,3 0-1 16,-5 0 1-16,3 0-2 15,-2 0 0-15,0 0 0 16,2 0-2-16,-1-2 0 15,2 0-1-15,0-1 1 16,-1 1 0-16,0-1 3 16,-1-1-4-16,1 1 2 15,-2 2 0-15,1-2 1 16,-1 2 1-16,0-1-2 16,0-1 0-16,-1-2 0 15,0 2 1-15,1 0 1 16,1 0-1-16,0-4 8 15,1 3-6-15,-3-1-1 0,3-1 0 16,-3 1-1-16,-1-1 3 16,1 0-4-16,-1-1 7 15,0 0-4-15,-1-1 2 16,-2-1 1-16,4 2-3 16,-4-2-2-16,1 3 1 15,3-2 2-15,-3 3-2 16,-1-1 3-16,-2 1-6 15,1-3 8-15,1 3-8 16,1-2 3-16,-1-1-1 16,2 2 0-16,-4 0-3 15,1-2 3-15,0 2 2 16,0-1 2-16,-1-3-3 0,-1 0 2 16,-1-1 2-16,-1-1 1 15,2 0-4-15,-1-1-1 16,0-3 2-16,1 1-3 15,-3 0 1-15,1 0-1 16,-1 1 0-16,0 0-3 16,0 0 3-16,0 1 0 15,0-1 0-15,0-1-2 16,2 3 4-16,-2-2-5 16,0 1 1-16,0 2 0 15,0-1-1-15,0-1 0 16,0 3 0-16,0-1-3 0,0 0 3 15,0 0 1-15,0-1 1 16,0 2-2-16,-2 0 4 16,2-2-3-16,-1 3 0 15,-2-2 0-15,1 0 1 16,-1-1-1-16,0 2 0 16,3 1 0-16,-2 1-1 15,1 0 1-15,1-1 1 16,-2 1-2-16,1-1 0 15,1-1 0-15,-2 3 1 16,2-6-1-16,0 1-1 16,-1-4 1-16,-1-3-1 15,1-5 1-15,-3-6 0 0,-2-3-1 16,-2-4-3-16,-4-4-13 16,-4 1-18-16,-1 3 12 15,-4 5-3-15,-4 12 2 16,-11 11-56-16,-16 9-35 15,-21 0-77-15,-18 17-37 16,-9 2-214-16</inkml:trace>
  <inkml:trace contextRef="#ctx0" brushRef="#br0" timeOffset="-130521.77">24834 14623 459 0,'0'0'134'0,"0"0"-76"15,0 0 17-15,0 0-15 16,0 0 2-16,18-77-22 0,-12 63 14 16,-4-4-6-16,1 4-3 15,-3-3-2-15,0 4-14 16,0 1 3-16,0 4-1 16,0 0 2-16,0 3-15 15,0 5 9-15,0 0-6 16,0 0-10-16,0 0-6 15,0 0-2-15,0 0-3 16,0 0-1-16,0 7 1 16,0 6 1-16,0 3-1 15,0 4 1-15,-2 3 1 16,1 2-2-16,-2 1 0 16,0 2 2-16,0 0 2 0,-4 1-4 15,2 1 3 1,2 1 0-16,-2 3 3 0,4 2-5 15,-1 3 0-15,1-3 0 16,-1 0 0-16,-1-5 2 16,-1-1 0-16,0-1-2 15,-2 4 5-15,3-2-6 16,0 1 5-16,0 0-5 16,3 1 1-16,-2-2 0 15,2-3 0-15,0-2-1 16,0-5 0-16,0-3 2 15,0-2-1-15,0-2 1 16,0-2-2-16,0-3 0 16,0 0 2-16,0-2-1 0,0-2 1 15,0 1 1-15,0-2-2 16,0 0 1-16,0 0-1 16,0 3 0-16,0-2 0 15,0 1 3-15,8 0 0 16,5-2 2-16,7-2 6 15,9-2 1-15,10 0-4 16,15 0 8-16,12 0 1 16,11-1 0-16,6-4 10 15,0-3-3-15,-6 2 2 16,-14-1 4-16,-14 2-4 16,-16-1-4-16,-14 2 10 15,-7-1-6-15,-6 3 3 0,-3-1-8 16,-1 3-6-16,-2 0-6 15,1 0-8-15,-1 0 2 16,0 0-3-16,2 0-1 16,-2 0-3-16,0 0-62 15,0 0-72-15,0-1-85 16,0-6-317-16</inkml:trace>
  <inkml:trace contextRef="#ctx0" brushRef="#br0" timeOffset="-129277.64">26083 14620 313 0,'0'0'160'16,"0"0"-34"-16,0 0-30 15,0 0-30-15,0 0 12 16,-6-80 9-16,6 62-32 15,0-1-9-15,0 3-3 16,0 2-12-16,0 0 12 0,0 3-6 16,0 2 7-1,0 4-24-15,0-1 6 0,0 3-12 16,0 3-1-16,0 0-9 16,0 0 0-16,0 0-3 15,0 0-1-15,0 0 0 16,0 0-1-16,0 0-6 15,0 0 4-15,0 8 3 16,0 5 0-16,0 4 0 16,0 0 0-16,0 5 1 15,1 2-1-15,1 4 2 16,1 5-2-16,-1 1 1 16,-2 7 0-16,1 5 2 0,1 3 6 15,-2 2-6 1,4-4 9-16,-3-1-6 0,1-5-4 15,-2-4 5-15,0-1-2 16,0 0 0-16,-9-3 3 16,0 0-1-16,1 0 7 15,2-7-3-15,-1-2-3 16,6-3-3-16,-1-5-4 16,1-6 4-16,1-5-5 15,0-3 6-15,0-2-3 16,0 0 2-16,0 0 2 15,0 0-1-15,0-3 0 16,0-5-1-16,0-2-5 16,3-2-54-16,1 1-11 0,2 1-102 15,-5 0-100-15,-1-5-288 16</inkml:trace>
  <inkml:trace contextRef="#ctx0" brushRef="#br0" timeOffset="-128563.56">25809 14522 388 0,'0'0'235'0,"0"0"-179"16,0 0 42-16,0 0 3 15,0 0-19-15,0 0-24 16,-11-29-19-16,32 16-20 16,7-1-10-16,11-2 2 0,4 0 9 15,6-1 0 1,-1 1 6-16,0 4-1 0,-5 0 12 15,-6 2-7-15,-5 2-15 16,-3 1 1-16,1 0-4 16,2 2 5-16,-3-2-4 15,0 1 0-15,-8 0 2 16,-3 1-2-16,-5 2 0 16,-3 0-2-16,-4 0-5 15,-4 3-3-15,-2 0-3 16,0 0 0-16,0 0-25 15,0 9-47-15,-3 13-42 16,-15 7-3-16,-1 5-224 16</inkml:trace>
  <inkml:trace contextRef="#ctx0" brushRef="#br0" timeOffset="-127950.02">25926 15319 317 0,'0'0'208'0,"0"0"-68"16,0 0-14-16,0 0 12 16,0 0-48-16,0 0-22 15,-6 0-7-15,6 0-14 16,0 0-9-16,0 0 1 15,5-4 1-15,22 0 4 16,16-5 4-16,11 1-12 16,5-3-14-16,2 0 2 15,-2 1-3-15,-4-2-1 16,-10 3-2-16,-5 1-4 16,-12 1-6-16,-8 1-2 15,-6-1 1-15,-8 6-6 16,-3-2-1-16,-3 1-5 0,0 2-108 15,-22 0-105-15,-3 0-278 16</inkml:trace>
  <inkml:trace contextRef="#ctx0" brushRef="#br0" timeOffset="-115079.71">27034 14450 526 0,'0'0'127'0,"0"0"-80"15,0 0 38 1,0 0 11-16,0 0-15 0,57-73-27 16,-54 71-13-16,-2 2-19 15,1 0 0-15,-2-1-3 16,0 1-5-16,0 0 0 15,0 2-10-15,2 18 2 16,1 4 19-16,-2 10-1 16,-1 2 3-16,0 3-5 15,0 4-4-15,0 0-6 16,0-1-2-16,0 0-5 16,-3 0 1-16,-7 4 2 0,1-1 6 15,-5 0-6 1,-2-3-1-16,1-2-3 0,-4-5 5 15,2-4-4-15,4-7-2 16,2-4-3-16,-2-2 1 16,1-1-2-16,3-1 2 15,-3-2 1-15,3-2 1 16,2-1 0-16,-1-5 3 16,4 1-2-16,2-7 3 15,2 0 2-15,0 0 13 16,0 0 13-16,0 0 0 15,0-9 4-15,0-11-10 16,12-9-20-16,3-5-6 16,1-7-1-16,1-6 1 0,-2-4-2 15,-9-2 3-15,-5 0-3 16,-1 3 6-16,0 4 1 16,2 2-2-16,2 2-1 15,4-1-5-15,2-3 1 16,1-2-1-16,1 0 4 15,-1 4-4-15,2 6 0 16,1 1 0-16,-2 6-1 16,8 1 0-16,-4 2 1 15,3 1-3-15,2 1 3 16,-1 3 2-16,1 0-2 0,1 3-2 16,5 1 0-16,1 4 0 15,8 3 1-15,-2 5 1 16,1 0-4-16,-4 7 4 15,-6 0 0-15,-1 0 0 16,-3 0 0-16,0 0-2 16,1 5 1-16,-2 1 0 15,-1 0 1-15,-1-2-2 16,-3 0-3-16,1-1-17 16,-4-1-18-16,-3 1-24 15,0 3-13-15,-5 1 5 16,-4 5-79-16,0 5-11 15,-25 4-99-15,-11-1-95 16</inkml:trace>
  <inkml:trace contextRef="#ctx0" brushRef="#br0" timeOffset="-114747.34">27048 14632 75 0,'0'0'239'15,"0"0"62"-15,0 0-220 16,0 0 11-16,0 0 23 16,0 0-22-16,67 38-23 0,-38-36-15 15,3 0 0-15,8-1-1 16,1-1-15-16,2 0-6 15,0 0-12-15,-4 0-4 16,-8-7-6-16,-5 1-2 16,-10 1-4-16,-6 2-1 15,-3 1-4-15,-4 2-1 16,1 0-26-16,-2 0-60 16,2 0-121-16,0 0-461 15</inkml:trace>
  <inkml:trace contextRef="#ctx0" brushRef="#br0" timeOffset="-113848.96">28101 14388 597 0,'0'0'89'15,"0"0"4"-15,0 0 28 16,0 0-16-16,0 0-50 16,0 0-18-16,-24-48-6 15,6 46-21-15,2 2 0 16,-5 0 7-16,0 3-2 16,0 10 0-16,-1 2 3 15,0 2 0-15,0 1-9 16,2 3 2-16,0 0-1 15,-1 1 2-15,4 2 0 16,-1 1-1-16,6 1 4 16,4 1 2-16,2 1-6 0,4 0 4 15,2-2-6 1,0 4 4-16,0 1-3 0,0 2-4 16,0 1 2-16,-4 8-3 15,1-3 0-15,-1-1 5 16,2-4-10-16,2-6 4 15,0-5 3-15,0-2-3 16,6-4 6-16,6-2-8 16,0-4 8-16,0-1-6 15,3-2 4-15,3-3-2 16,1 2-2-16,5-6 0 16,3 0 2-16,1-1-3 0,1 0 8 15,-3 0-5 1,-1 0 3-16,-3 0 1 0,-1-5-1 15,-2-4 10-15,-1 0 0 16,4-1-3-16,-1-6-2 16,3-3 3-16,5-5 0 15,2-5-2-15,-1-4-4 16,-1-2 0-16,-3-1 7 16,-4 0-9-16,-2 0 15 15,-3-4 5-15,1 1-14 16,-1-6 0-16,-1-2-1 15,2-6-3-15,-3-3-8 16,-3-1-2-16,-6 4-1 0,-6 7 0 16,0 9-1-1,-23 6-6-15,-15 3 3 0,-9 3 0 16,-9 8 3-16,2 8 1 16,8 7-10-16,3 2-64 15,-1 14-97-15,-2 3-137 16,4-8-715-16</inkml:trace>
  <inkml:trace contextRef="#ctx0" brushRef="#br0" timeOffset="-112220.46">25571 16958 539 0,'0'0'81'0,"0"0"-34"16,0-75 17-1,0 47 5-15,0 1-21 0,0 0 1 16,-4 0 20-16,-5 1-29 15,-2 5 7-15,-2 1-17 16,2 3-11-16,-3 2 8 16,0 3-11-16,-2 3-8 15,1 1 1-15,-6 5-7 16,-6 1 5-16,-4 2-6 16,-3 0-1-16,-4 10 2 15,4 7 1-15,-1 5 3 16,4 4 2-16,3 2 0 15,4 5 2-15,3 3 1 16,6 3-5-16,2-2 2 16,5 3-2-16,2 1 0 0,3 0 2 15,3 1-2 1,0-1 1-16,8-3-4 0,10-2 5 16,0-5-4-16,3-3-2 15,-2 0 0-15,2-9-1 16,-2-2-1-16,-2-6 1 15,5-5 0-15,2-6 2 16,6 0 2-16,4-1-2 16,0-16 1-16,-1-5-3 15,-3-12 5-15,0-14-4 0,0-12-2 16,0-7 2 0,1-8 2-16,-1 0-4 0,-3 1 0 15,-1 1-3 1,-2 3-2-16,-3 7-3 0,-5 4-1 15,-5 4 6-15,-5 5 2 16,-6 4 1-16,0 0 0 16,0 5-1-16,0 6 1 15,-1 4-1-15,-4 9 1 16,-1 10-2-16,3 5 0 16,0 5 0-16,-2 2-6 15,-5 2-2-15,-3 19 5 16,-5 12 5-16,1 8 0 15,3 8 0-15,8 1 6 16,3 3-2-16,3-2 2 0,0-1 2 16,0 0-1-1,0 0 3-15,0 0-4 0,0-2 1 16,0 0-2-16,0-1 3 16,7-1-5-16,2-2 1 15,1-1-2-15,1-3 0 16,1-3 1-16,0-7-1 15,1-3-1-15,-1-6 0 16,-1-6 2-16,-4-4-1 16,0-4-2-16,-1-1 2 15,-1-1-2-15,4-5 2 16,3 0-2-16,1 0-9 0,8-5-9 16,4-10-36-1,5-7-74-15,1-2-65 0,-1-2-70 16,-2-1-159-16</inkml:trace>
  <inkml:trace contextRef="#ctx0" brushRef="#br0" timeOffset="-111615.58">26222 16802 296 0,'0'0'293'15,"0"0"-164"-15,0 0-16 16,-17-86 20-16,-1 72-45 15,-4 4-50-15,-2 3 2 16,0 5-16-16,0 2-8 0,-1 0-9 16,0 10 4-16,1 7 4 15,2 4-7 1,5 6 2-16,1 3-1 0,2 4-5 16,2 5 0-16,5-2 1 15,2 2-2-15,4-3 1 16,1-3-3-16,0-5 0 15,3 0-1-15,7-6 2 16,4-3-2-16,2-9 0 16,3 0 0-16,4-10 2 15,2 0 1-15,2 0-1 16,-1-17 3-16,0-5-4 16,-2-5 2-16,0-8 1 0,-3-4 0 15,-3-5 0-15,-2-7-1 16,-2 1 0-16,-4 6-1 15,-4 8 0-15,-5 14 2 16,-1 9 12-16,0 6 14 16,0 7-9-16,0 0-4 15,0 0-7-15,0 0-10 16,0 3-4-16,0 19 1 16,0 8 3-16,0 7 2 15,3 7-1-15,11-4 7 16,1 1 1-16,-2-4-4 15,0-1 4-15,3-5-3 16,-2 1-5-16,0-7 5 0,-3-3-3 16,0-3-2-16,-3-6-1 15,-2-5 0 1,0-2 0-16,1-2-12 0,1-1-53 16,2-1-48-16,5-2-73 15,-2 0-132-15</inkml:trace>
  <inkml:trace contextRef="#ctx0" brushRef="#br0" timeOffset="-111231.04">26621 16233 474 0,'0'0'287'16,"0"0"-166"-16,0 0 10 15,0 0-55-15,0 0-26 16,0 0-40-16,-16-17-9 16,26 61 20-16,5 15 22 15,2 12 1-15,-5 6-6 16,-8 0-8-16,-4-3-12 15,0-5-11-15,-6-4 3 16,-9-4-7-16,-4-5 1 16,1-9-3-16,3-5 0 0,4-10-1 15,3 1 0 1,5-6-3-16,1-1-9 0,2-7-39 16,0-5-50-16,12-7-81 15,6-7-92-15,3-10-110 16</inkml:trace>
  <inkml:trace contextRef="#ctx0" brushRef="#br0" timeOffset="-110497.66">26559 16781 677 0,'0'0'76'0,"0"0"23"16,0 0 40-16,-27-84-65 0,31 70-48 15,28 1-18-15,14 2-8 16,10 3-2-16,3 2 2 15,-2 4-6-15,-2-1 6 16,-6 0 2-16,-6 0-2 16,-4-2 0-16,-8 3 2 15,-1-1 4-15,-7 0 11 16,-3 2-3-16,-8-2 3 16,-5 3-6-16,-3 0-9 15,-4 0 1-15,0 0 5 16,0 0-3-16,0 0 4 15,-11 0-5-15,-7 0 4 16,-10 6-5-16,-2 8-2 0,0 5 1 16,0 1 7-1,4 8-1-15,2 1 7 0,4 3 2 16,6 2-2-16,7 0 1 16,4 2-6-16,3-5-3 15,0-1-4-15,0-4-1 16,8-5 6-16,3-1-7 15,-3-8 0-15,1-2 0 16,2-3-1-16,1-2-1 16,4-5 0-16,8 0 1 15,1-8 3-15,4-13-3 16,-1-4 1-16,-1-8-1 0,-2-8 5 16,-2-1-1-16,-4-8-4 15,-5 1 2-15,-6-4-2 16,-2 9 0-16,-3 8-2 15,-1 10 2-15,-1 9 0 16,-1 9 1-16,0 1-1 16,0 7 1-16,0 0-1 15,0 0-4-15,0 19-12 16,0 8 16-16,0 12 1 16,0 4 3-16,0 10 14 15,0 1-8-15,-1-2-4 16,1-3-3-16,0-10 0 15,0-7 1-15,3-4-4 16,4-10 3-16,2-6-3 16,-1-5 2-16,2-5-2 0,3-2 5 15,7 0 1-15,5-11-1 16,4-7-5-16,0-4-41 16,-3-2-137-16,-1 1-259 15</inkml:trace>
  <inkml:trace contextRef="#ctx0" brushRef="#br0" timeOffset="-109425.56">28659 15825 420 0,'0'0'243'0,"0"0"-152"16,0 0 27-16,-12-77 13 15,-7 64-65-15,-11 7-22 16,-9 4-27-16,-9 2-11 16,-1 2 5-16,-3 17 9 0,6 5 3 15,5 8-1-15,8 4-7 16,10 4-2-16,8 5-12 16,6 0 3-16,7 1-2 15,2-4 2-15,0-4-3 16,12-3 3-16,5-4-2 15,2-8 0-15,5-3-2 16,4-5-1-16,8-3 1 16,4-1 5-16,1-4 0 15,-3 2-4-15,-7-2-1 16,-7 0 0-16,-6 3-1 16,-3 2 1-16,-1 3 1 0,-4 2-1 15,4 2 0 1,-4 1 0-16,-4 2 0 0,-2-1 0 15,-4 3-1-15,0-2 1 16,-10-1 1-16,-5 0 2 16,-4-3-2-16,-3-2 0 15,0-2 1-15,0-2 0 16,-2 1 0-16,-1-5-1 16,-3-3 1-16,-8-1 0 15,-6-4 2-15,-3 0 1 16,8 0 3-16,9-8 4 15,9-6 4-15,6-4-11 16,7-2-5-16,5-3-44 16,1 3-93-16,9 1-207 15</inkml:trace>
  <inkml:trace contextRef="#ctx0" brushRef="#br0" timeOffset="-108967.4">28953 15768 717 0,'0'0'157'15,"0"0"-16"-15,0 0-65 16,0 0-52-16,0 0-23 16,0 0 4-16,4 118 24 15,-1-52 2-15,0 2-10 16,-3 2 4-16,0-3-7 15,0 1-9-15,-3-5 0 16,-4-4-5-16,-1-4-2 16,1-5-1-16,4-8 0 0,1-4 1 15,-1-5-2-15,0-7 0 16,-1-5 0-16,-2-4-2 16,2-9-27-16,1-5-15 15,-3-3 9-15,-2 0-16 16,-1-4-188-16,-3-17-145 15</inkml:trace>
  <inkml:trace contextRef="#ctx0" brushRef="#br0" timeOffset="-108135.55">28702 16294 243 0,'0'0'447'15,"0"0"-372"1,9-92 26-16,18 69 8 0,10 2-64 15,7 3-23-15,5 4 8 16,0 3-2-16,-4 3-6 16,-5 5 2-16,2 0-4 15,-5 0 1-15,0 3-2 16,3 0 2-16,-4 0-3 16,0 1 1-16,-3 12-9 15,-5 3-1-15,-4 4-3 16,-6 4 3-16,-5 5-1 15,-4 2-5-15,-1 3 4 16,-1 3-3-16,-5 1 1 16,-2 4-2-16,0-3-2 15,-12-2 1-15,-3-5 0 0,-3-5-2 16,3-8-1-16,0-4 0 16,2-3 1-16,-2-6 0 15,1-5 1-15,0 1 4 16,-1-2-4-16,0 0 5 15,1 0-2-15,1-12 1 16,4-9 1-16,3-5-3 16,6-6 3-16,0-8 3 15,9-8-7-15,15-5-2 16,4-5-3-16,5 5-10 0,0 7-28 16,1 10 6-16,-4 12 11 15,0 9 11-15,-2 8 7 16,-1 6 5-16,1 1-6 15,1 0 5-15,0 12 1 16,0 6-1-16,-3 2 2 16,-1 1 0-16,-8 1 0 15,1 0 8-15,-6-1 5 16,-4 2 0-16,-4 0 1 16,0 4-6-16,-1-4 2 15,0 0-6-15,1-2-3 16,-1-3 0-16,0-1 0 15,3-4 0-15,0-2 4 16,5-4-4-16,1-1 1 0,3-2-1 16,0-2 3-16,3-2 0 15,-1 0 4-15,2-5 10 16,2-9 1-16,-2-3-5 16,5-7 7-16,0-5 8 15,0-5 1-15,-5-8-5 16,-3-2-8-16,-6-6-7 15,-9 2-2-15,-1 2-1 16,0 6-6-16,-14 7 0 16,-3 9-1-16,3 8-7 15,2 10 4-15,8 6-32 16,4 12-87-16,-2 13-175 16,2 3-329-16</inkml:trace>
  <inkml:trace contextRef="#ctx0" brushRef="#br0" timeOffset="-107617.42">30452 15990 594 0,'0'0'203'15,"0"0"-68"-15,0 0-24 16,-73-76-38-16,46 70-46 15,-3 6-3-15,-1 0-9 16,-1 12 5-16,1 15 2 16,3 5-7-16,1 6-3 15,5 4-4-15,2 3 10 16,1 1-11-16,2 3 0 0,5 2-4 16,5-1 3-1,7-4-6-15,0-5 1 0,10-6 1 16,10-5 2-16,3-6-1 15,2-5-2-15,4-3 1 16,1-7-1-16,2-2 6 16,-1-6-3-16,-4-1 1 15,0 0-2-15,-4-3 0 16,1-7-2-16,-1-4-1 16,1-5-45-16,-2-1-101 15,-3-9-191-15</inkml:trace>
  <inkml:trace contextRef="#ctx0" brushRef="#br0" timeOffset="-107040.21">30868 15350 694 0,'0'0'55'15,"0"0"67"-15,0 0 0 16,0 0-93-16,0 0-29 16,0 0 13-16,28 75 11 15,-10-23 15-15,-3 8-4 16,-7 7-6-16,-4 3-1 15,-4 4-3-15,0 3-12 16,-7 2 1-16,-16 3-5 0,-5-4-3 16,0-4-2-1,-4-7 0-15,7-6-4 0,1-11-1 16,6-10 1-16,6-9 1 16,4-9-1-16,3-5-5 15,0-7-3-15,4-5 2 16,-1-4 3-16,2-1 3 15,0 0 0-15,0 0 0 16,0 0-9-16,0-4-32 16,0-9-39-16,0-6-90 15,0 0-103-15</inkml:trace>
  <inkml:trace contextRef="#ctx0" brushRef="#br0" timeOffset="-106515.77">30849 15896 377 0,'0'0'205'0,"0"0"-131"16,116-22-5-16,-79 22-22 15,2 0-5-15,-5 0-1 16,-1 9 4-16,-5 2 9 15,-5 6-7-15,-2 3 4 16,-7 3-18-16,-3 2-6 16,-3 2-1-16,-5 3-8 0,-2-1-3 15,-1 1 0-15,0-2-5 16,0-1-2-16,0 0-1 16,-3-2 1-16,0-1-1 15,2-4-2-15,-1-2-5 16,2-2 3-16,0-3-1 15,0-3 4-15,2 0-3 16,5-4-2-16,3-1 5 16,1-5-5-16,4 0 6 15,1 0 0-15,3-9 4 16,1-9 0-16,-1-6 2 16,4-8-3-16,-4-5 7 0,2-7-10 15,1-9-2-15,-7-9-3 16,-3-4-1-16,-9 3 2 15,-3 9 2-15,0 16 3 16,-10 13 15-16,-1 10-6 16,5 8-7-16,6 7-10 15,0 0-1-15,0 11-85 16,0 9-142-16,0 3-242 16</inkml:trace>
  <inkml:trace contextRef="#ctx0" brushRef="#br0" timeOffset="-105465.42">31611 15983 275 0,'0'0'478'16,"0"0"-420"-16,0 0 39 15,61-83-42-15,-31 67-35 16,3 4-6-16,4 5-3 0,-6 4 1 16,-4 3 5-1,-3 0-2-15,-2 10-2 0,-1 12 11 16,-1 4-1-16,-3 9 0 15,-3 5 2-15,-2 1-4 16,-6-2-8-16,-3-5 1 16,-3-2-11-16,0-2 1 15,0-3 1-15,-3-2 2 16,-9-2-6-16,-3-3 1 16,-2 0 3-16,0-6-4 15,0-3-1-15,4-7 3 16,1-3 4-16,-2-1 1 15,4 0-2-15,-3-6-1 16,-1-13-1-16,-1-6-4 16,3-4-7-16,5-7-53 0,7 0 3 15,0-5-32-15,23 1-92 16,10-1 38-16,2 4 52 16,1 9 36-16,-1 6 46 15,1 7 9-15,3 7 26 16,-2 5 16-16,-1 3-7 15,-3 0-3-15,-3 8 4 16,-3 4 1-16,-2 0 12 16,-3 2-10-16,-2-1-7 15,-3-2 10-15,-1-2-16 16,1-1 2-16,3-3-8 16,1-1 0-16,-1-1-6 0,4-3-2 15,-1 0-1-15,1-3-7 16,-2-11 2-16,-1-5-5 15,-3-5 6-15,-2-4 1 16,-2-2 3-16,-3-1-5 16,-5 4-4-16,-1 7 8 15,-5 3 15-15,0 3 0 16,0 0 12-16,-5 4-10 16,-11 5-13-16,0 2-12 15,-7 3 0-15,-2 0-1 16,-2 3 0-16,0 15 5 15,-1 7-1-15,2 6 1 0,0 5-2 16,2 4 2-16,2 3-3 16,3 1 5-1,0 0-4-15,1-4 1 0,3 0 0 16,2-2-2-16,6-2-2 16,1-1 2-16,4-5 0 15,2-5-3-15,0-3 2 16,0-5-1-16,11-2 0 15,5-2 5-15,-1-3 9 16,1-2 5-16,2-3 8 16,3-1 1-16,4-1 1 15,2-3-8-15,4 0-2 16,2 0-4-16,-1 0-12 0,-6 0 4 16,-6-5-8-1,-11 0 6-15,-6 0-6 0,-3 0-6 16,-8 0-161-16,-17 1-373 15</inkml:trace>
  <inkml:trace contextRef="#ctx0" brushRef="#br0" timeOffset="-95887.84">25082 15673 337 0,'0'0'7'0,"0"0"194"15,0 0-163-15,0 0-8 16,0 0-6-16,0 0-6 16,0 0-7-16,-42 0 24 15,26 0 27-15,-7 3 27 16,-8-1-14-16,0-1-22 15,4-1-3-15,9 0 11 16,9 0-6-16,4 0-8 16,4 0-9-16,1 0-3 15,0 0-14-15,0 0-8 16,0 0-9-16,8 2 1 16,14 3 4-16,11 0 6 0,16-5 7 15,9 0-3 1,7 0 7-16,-3-4-3 0,-4-3-2 15,-7 0 4-15,-11 2 2 16,-8 0-2-16,-9 4-1 16,-8-1-5-16,-10 2-4 15,-4 0 0-15,-1 0-2 16,0 0-3-16,0 0-7 16,0 0 5-16,0 0-6 15,0 0 0-15,0 0-2 16,0 0 1-16,2 0-1 15,-2 0-2-15,0 0 2 0,0 0 0 16,0 0-3 0,1 0-11-16,-1 0-27 0,0 0-29 15,0 0-31-15,0 10-20 16,-1 1-128-16,-4-4-459 16</inkml:trace>
  <inkml:trace contextRef="#ctx0" brushRef="#br0" timeOffset="-94537.39">26028 15650 481 0,'0'0'252'0,"0"0"-192"15,0 0 9-15,0 0 37 16,0 0-59-16,0 0-17 0,-8-2 11 15,8 2-10 1,0 0-17-16,0 0 4 0,5 0 4 16,10 0 12-16,4 0 5 15,8 0 2-15,7 0-8 16,8 0-1-16,0 0-8 16,1-6 0-16,-6 4 0 15,-5-4-4-15,-10 4 8 16,-10 2-9-16,-6-2 3 15,-6 1-3-15,0 1 5 16,0-1 5-16,0 1-7 16,0 0-4-16,0 0-4 15,0 0-2-15,0 0-3 16,0 0-1-16,0 0-3 16,0 0-1-16,0 0-3 0,0 0 3 15,0 0 2-15,0 0-3 16,0 0 1-16,0-2-2 15,0 2-2-15,0 0-7 16,-5 0-23-16,-7 0-41 16,-2 7-64-16,2 5-105 15,5-7-205-15</inkml:trace>
  <inkml:trace contextRef="#ctx0" brushRef="#br0" timeOffset="-93143.98">27040 15464 271 0,'0'0'211'0,"0"0"-105"16,0 0-55-16,0 0 29 15,0 0 49-15,0 0-17 16,-25-10-32-16,25 9-24 16,0-1 1-16,0 2 2 15,0-1-15-15,0 1-16 16,0-2-7-16,8 1-5 16,20-2-2-16,12 0 24 15,13-1-8-15,-3 1-8 16,-6 1 2-16,-6-1-3 0,-8 0 4 15,-7 1 5 1,-7-2 12-16,-9 3-11 0,-4-1-1 16,-3 1-3-16,0 1-9 15,0 0-4-15,0 0-9 16,0 0 0-16,0 0-3 16,0 0 1-16,0 0-1 15,0 0-2-15,2 0 1 16,-1-1 0-16,-1 1-1 15,2 0 1-15,-2 0 1 16,0 0 1-16,0 0-2 16,0 0-1-16,0 0-6 15,0 0-61-15,0 0-87 16,0 1-139-16,-2 2-557 16</inkml:trace>
  <inkml:trace contextRef="#ctx0" brushRef="#br0" timeOffset="-92011.54">28110 15291 269 0,'0'0'2'16,"0"0"174"-16,0 0-29 15,0 0-98-15,0 0-4 0,0 0-11 16,0-3-11 0,0 3-3-16,-3 0 10 0,-2 0 3 15,-1 0 1-15,-4 0 22 16,3 0-7-16,-4 0 1 15,-1 0-9-15,-3 0 2 16,-4 0-5-16,-3 0-12 16,-1 0 0-16,2 0-4 15,4 0 0-15,6 0-6 16,6 0-7-16,5 0 3 16,0 0 3-16,0 0 5 15,5-2-4-15,22-4 3 0,15 0 11 16,16-3-10-1,9 1 2-15,0 1 0 0,-1 1-9 16,-8 2 5 0,-7 1-3-16,-8 2-1 0,-9-2 5 15,-9 3-4-15,-6 0 15 16,-5-1-14-16,-8 1 4 16,-3-2-5-16,-3 2 7 15,0 0-6-15,0 0-3 16,0 0-1-16,0 0-7 15,0 0 1-15,0 0-2 16,0 0-1-16,0 0-3 16,0 0-2-16,0 0-2 15,0 0-12-15,2 0-52 16,1 0-48-16,-3 0-63 16,0 6-273-16</inkml:trace>
  <inkml:trace contextRef="#ctx0" brushRef="#br0" timeOffset="-86671.29">29069 14222 135 0,'0'0'148'15,"0"0"-16"-15,0 0-53 16,0 0-29-16,0 0-14 16,0 0 8-16,-42-46-15 15,32 36 7-15,-1-2-7 16,1 1-16-16,-1 0 13 15,0-1 29-15,0 0-34 16,-1 0-3-16,-4-3 4 16,1 0-5-16,-4 0-6 15,-2 0 8-15,1 0 4 16,-2 2-10-16,-2-1 1 16,2-2-3-16,-1 2-6 0,-2 0 11 15,-2 0 1 1,-1 0-8-16,-4 0 1 0,0 0 6 15,-4 0-9-15,-2 3-2 16,0 0-4-16,0 2 5 16,3-1-1-16,2 1-2 15,6 1 0-15,5-1 1 16,3 1 3-16,2-1 10 16,-1 1-6-16,-3-1 0 15,-4 2-1-15,-2-1-5 16,-6 1-5-16,-3 0 3 15,-2-2-1-15,-1 1-1 0,-2 2-1 16,2 0 0-16,-2-4 1 16,-1 0 1-16,-4-1-2 15,-1 0 0-15,-5 2 2 16,0-2-1-16,-3 5 0 16,-9-4-1-16,-2 2 3 15,-4 2-3-15,-6 1 0 16,-2 1 0-16,-7-1 1 15,-7 2-1-15,-5 0 2 16,-3 3 0-16,0 0-4 16,2 0 3-16,-1 0-2 15,4 0 1-15,7 6 0 16,13 5-1-16,19-3 2 0,17-1 1 16,9 2-1-16,6-2-1 15,4-1 1-15,-2 2-2 16,-6 0 2-16,-3 2-1 15,-8 0 0-15,-7 0 1 16,-4 2 0-16,-8-3 2 16,0 2-2-16,-2-2 3 15,1 0-3-15,5 0 0 16,8-1 3-16,7-1-2 16,8-1-1-16,1 3-1 15,0 1 2-15,-4 4-2 16,-5 3 1-16,-10 3 1 0,-8 4 1 15,-6 1-2 1,-1-3 1-16,-1-1 0 0,2-1 0 16,9-4 0-16,8 1 1 15,9-2-2-15,7-2 1 16,7 0 0-16,1-4-1 16,1 3-1-16,2-2 0 15,-8 5 2-15,0 4-2 16,-4 5 2-16,-2 1-1 15,0 3 2-15,3-1-2 16,5 0 0-16,6-3 2 16,4-2-2-16,1 1 0 0,2-3-1 15,2 0-1 1,-2-3 1-16,1 5 1 16,-2 0 2-16,0 3-1 0,-4 0 0 15,2 0-1 1,-4 1 2-16,4-1-3 0,-1-1 1 15,2-2-1-15,2 2 4 16,3-5-4-16,2-2 2 16,-1-1-1-16,1 1 1 15,-2 0 0-15,1 3 0 16,1-1 1-16,-2 3 0 16,2 2 0-16,-2 3 0 15,0 4-1-15,4 3 1 16,2-3 2-16,3-3-1 15,0-2 0-15,0-6 0 0,0-2-4 16,0-3 2 0,0-3 0-16,0 5 3 0,0-3-2 15,0 4 3-15,0 0 3 16,0-1 1-16,2 2-5 16,1-1-2-16,3 3-1 15,-3 0 1-15,3 0-1 16,1 1 1-16,4-3 0 15,4 1-1-15,0 1 0 16,1 1 7-16,2-1-5 16,-2-1 0-16,2 0 0 15,-3 0-1-15,3 0 3 16,-3 1-2-16,3 0 0 0,0-2-2 16,3 2-2-16,1-1 6 15,3-1-3-15,3-1 3 16,1-1-4-16,2-3 1 15,2 0-1-15,6-3 3 16,3 0-2-16,2 0 3 16,0 0-3-16,-7-2 3 15,0-1-4-15,-7-2 0 16,-3 0 2-16,0-2-3 16,0 0 0-16,1 1-1 15,6-1 1-15,5-4 0 16,1 1-1-16,4-1 0 15,0 0 3-15,-2 0-1 16,0 0-1-16,-5 0-1 0,-3 0 2 16,-4 0-2-16,-2 0 0 15,1 0 1-15,2 0 0 16,5 0-2-16,6 0 1 16,4 0 0-16,0 0 1 15,2 0-1-15,-6-1 1 16,-1-3-1-16,-8 1 0 15,-3-2 0-15,-3 3 0 16,0-2-2-16,1-1 4 16,3 1-2-16,5-2 0 15,0-1 0-15,3 1 2 16,2-2-1-16,-2-1-1 16,0 4 3-16,-4-1-2 0,-4 2 0 15,-3 0 2-15,-2-1-2 16,-1 3 4-16,-1-2-2 15,1 1-1-15,-2 0-1 16,3-2-1-16,3 2 5 16,-1 0-4-16,0-1 0 15,-1 1-1-15,-2-1 0 16,1-1 0-16,-1 0 2 16,2 1 0-16,3-1 4 15,0 2-4-15,1-1 0 16,4 1-1-16,2-1-1 15,0 1 1-15,3 1 1 0,-1 1-1 16,4-2 2-16,-2 1-3 16,2-3 0-16,-4 0 0 15,-1-1 2 1,5 1-2-16,-4 0-2 0,2 0 2 16,-1 2 3-16,-4-1-1 15,0 1 0-15,-1-4-1 16,3 5 4-16,0-2-3 15,0 1 0-15,-1 0-1 16,-1-2 2-16,4 3 0 16,-4 1-1-16,1-1-1 15,-1 1 2-15,-2-2 2 0,1 0-2 16,-2 3-2 0,-1-4 2-16,-2 3-3 0,-3-2 2 15,1 3 0-15,-1-3 3 16,0 3-4-16,-3-1 0 15,1-1 0-15,0 2 0 16,0-1 0-16,3 0 1 16,-3 1-1-16,0-1-1 15,1 1 1-15,-4-2 0 16,1-1 2-16,-1 0-3 16,-4 0 0-16,-3 1-1 15,-2 0 1-15,-1 1 6 16,0 0-4-16,3-1 0 15,0 1-1-15,3-3 1 16,1 2-1-16,2-1 3 0,1-1-3 16,1 0 2-16,-1-3-2 15,-1 4 3-15,-2-2 1 16,-2 2-4-16,-2 0 5 16,-3-2-3-16,4 1 2 15,1-1-4-15,3-2 2 16,3 0 0-16,-1 2-2 15,2-3 2-15,-3 1 1 16,1 0 1-16,-4-4 1 16,0 5-2-16,-4-3 6 15,-1 3-6-15,0-5 9 16,2 1-5-16,0 0-3 0,3-1-4 16,-1 0 0-16,-1 1 4 15,0-2-3-15,1 2-1 16,-2 0 0-16,-1-1 4 15,0 0-2-15,1-3 2 16,-3 0 4-16,3-2-8 16,-3 1 5-16,-2-2-4 15,3 1 2-15,0 0-1 16,-2-1-1-16,0 0 4 16,-1 0-6-16,1-4 2 15,-2 0-1-15,0-2 1 16,-1 1-2-16,0-4 2 15,-2 0 1-15,2-1-1 16,-2 5-2-16,-1 2 2 16,0 2-1-16,-2 1 1 0,0 1 0 15,-2-1 0-15,-1 1-1 16,0 0-1-16,0-3 1 16,0 0 1-16,0-1-2 15,0-1 0-15,0 1 0 16,0 3 0-16,0 0 1 15,-1 1-1-15,-2 2 0 16,-2-4-2-16,1 1 2 16,-3-1-1-16,1 3 1 15,-1-2 0-15,0-2 0 16,-3-1 3-16,-2-4-3 0,-1-2 1 16,-1-2 0-16,-5-5-1 15,-1-1 0-15,-5-5-1 16,-5-3 1-16,-11-6-1 15,-12-5-12-15,-16 4-21 16,-17 17-54-16,-15 14-47 16,-10 11-164-16,7 4-551 15</inkml:trace>
  <inkml:trace contextRef="#ctx0" brushRef="#br0" timeOffset="-79027.48">28796 8039 188 0,'0'0'119'15,"0"0"-114"-15,0 0 29 16,0 0 35-16,0 0-17 0,0 0 0 16,0 0 4-16,-2-14-1 15,2 9 2-15,-4 0-27 16,4 1 6-16,-1-1 9 15,1-1 4-15,-2 2-16 16,-1 2-1-16,2-3-4 16,-4 2-17-16,4 0-4 15,-2 1-2-15,0 0-5 16,0 1 1-16,0 0 2 16,-1-1-1-16,0 2 0 15,1-1 1-15,0 1 0 0,2 0 7 16,1 0 7-1,0 0 4-15,0 0-2 0,0-2-3 16,0 2 18 0,0 0-1-16,7-2-12 0,7 1 0 15,-1-3-12-15,6 1 2 16,-2 1-8-16,4-1 3 16,1 0 3-16,2 1-2 15,2-3 1-15,3 1 2 16,3 1-5-16,0-1 8 15,-6 3 4-15,1-2-7 16,-3 2-4-16,-1 1 2 16,1 0 2-16,-3 0-7 15,3 0 5-15,1 0-7 16,2 0 6-16,3-3-1 16,1 3-3-16,-1 0 6 0,3 0-6 15,-3 0 2-15,-2-3 0 16,-3 3 3-16,-3-3 6 15,-3 3-2-15,0 0 0 16,-2 0-5-16,3 0-1 16,-1 0 2-16,-2 0-3 15,2 0 1-15,-3 1 4 16,0 1 0-16,-4 1-1 16,-1 0 8-16,-4-3-10 15,-4 0 7-15,-2 0-10 16,-1 0 7-16,0 0-10 0,0 0 2 15,0 0-3 1,0 1-3-16,0-1 0 0,0 1-22 16,0 3-64-16,-18 1-62 15,-16 0-75-15,-12-5-202 16</inkml:trace>
  <inkml:trace contextRef="#ctx0" brushRef="#br0" timeOffset="-77805.93">28995 7683 368 0,'0'0'204'0,"0"0"-175"16,0 0 45-16,0 0 3 15,0 0-4-15,0 0-15 16,11-29 0-16,-11 29-6 16,0 0-19-16,0 0-9 15,0-2-1-15,0 1-3 16,0-1 8-16,0 2-1 15,0-1-5-15,0 1 1 16,0-2 6-16,-7 1-13 16,-2 1 3-16,-10 0-10 15,-1 0 2-15,-2 0-3 0,1 0 1 16,7 0 2-16,5 0 4 16,-1 0-9-16,1 6 1 15,-1 0-3-15,-5 5 3 16,-2 4 5-16,-2 1-3 15,-2 3-4-15,-2 0 8 16,1 1-5-16,0 0-1 16,1-2 0-16,3 0-5 15,2 0 11-15,-1 0-7 16,0-3 2-16,0 2 2 16,-2-1-3-16,3-2-1 15,0 0 4-15,2-2-7 16,3 0 4-16,2-3-1 0,0-2-6 15,5 2 3 1,-1-2-1-16,1 1 1 0,-1-3-2 16,-1 0 2-16,-1 2 1 15,-1-2-4-15,1-1 7 16,1 3-7-16,-1-3 8 16,1 1-5-16,3-4-1 15,0 3-1-15,0-3 3 16,1 2-3-16,1-1 4 15,-1 2-5-15,1 0-1 16,1 3 1-16,0 0 3 16,0 3 0-16,0 0-3 15,0 4 0-15,0 2 0 16,1 1 4-16,11 1 3 0,4 3 10 16,4-1-5-16,4 0 2 15,0 1-4-15,-1-2-3 16,-1 1-2-16,-5 0-3 15,1 0 0-15,-6 0-1 16,0-1 1-16,0 0-1 16,-3-2 1-16,-1 0 0 15,-1-2 0-15,-1-2 3 16,-3 1-5-16,0-2 4 16,0-1 3-16,0-1-1 15,-3-5-4-15,0-1 0 16,0-3 2-16,0-1-1 15,0 0 6-15,0 0-9 0,0 0 5 16,1 0-2-16,-1 0 1 16,2 0 0-16,-2 0 1 15,0 0-2-15,1 0-2 16,-1 0 3-16,2 0-3 16,-2 0 4-16,0 0-5 15,0 0 1-15,0 0-2 16,0 0 1-16,1 0 0 15,2 0-34-15,0 0-35 16,0 0-101-16,0 0-130 16,-3 0-487-16</inkml:trace>
  <inkml:trace contextRef="#ctx0" brushRef="#br0" timeOffset="-63705.05">13103 16229 294 0,'0'0'148'0,"0"0"-21"15,0 0-75-15,0 0-6 16,0 0-4-16,-80-30-18 15,62 27 24-15,0 1-19 16,-3 2 21-16,7-3-9 16,0 3-13-16,0 0-5 15,-1 0-3-15,2 0 2 0,-2 0-12 16,-2 7 6 0,0 0-4-16,-2 3-1 0,2 1-1 15,5 3 5-15,0 0-7 16,1 3 0-16,5 2 6 15,2 1 1-15,0 0-8 16,2 5 4-16,2 0 8 16,-1 0-11-16,1 3 10 15,0-3-7-15,0 1-4 16,0 1-2-16,0 2 4 16,0-3 4-16,7 1-7 15,2-2 4-15,0 1-5 16,4 0 4-16,1-4-1 15,2-1-2-15,-2-3-4 0,-1-1 2 16,0 0-3-16,0-3-1 16,-2 1 1-16,0-3 0 15,-4-3-1-15,3-2 3 16,-2-2-2-16,3 0 0 16,2-4 1-16,2-1 0 15,4 0 1-15,2 0 1 16,3-10 0-16,0-2-1 15,-3-1 5-15,-2-2 4 16,-2 1-7-16,-5-2 8 16,1-1 6-16,-6-3-6 15,1-4 1-15,2-2 3 16,-5-2-7-16,2-3-1 0,-2-5-2 16,-1-3-5-16,-2 2 5 15,-2 0-5-15,0 4 0 16,0-1 6-16,-8 4-4 15,-5-2 4-15,-10 3 1 16,0-2 0-16,-3 2 0 16,1 2-7-16,2 4 3 15,0 3-3-15,2 8-4 16,3 4 2-16,1 8-6 16,2 0 1-16,-8 5 2 15,-6 19 3-15,-5 5-7 16,-1 7-73-16,9 3-58 0,8-5-127 15,15-10-352-15</inkml:trace>
  <inkml:trace contextRef="#ctx0" brushRef="#br0" timeOffset="-62401.62">13404 16416 621 0,'0'0'83'16,"0"0"7"-16,0 0 12 15,0 0-62-15,0 0-27 16,0 0-6-16,0 42 23 16,0-14 3-16,6 4-10 15,3 1 0-15,0-1-12 16,3 0 3-16,-1-3-3 15,-1 0-5-15,-3-6-2 0,-1-7-4 16,-4-2 3-16,-2-4 0 16,3-5 3-16,-3-1 0 15,0-4-2-15,0 0 15 16,0 0-8-16,0 0-3 16,0 0 24-16,-6-16 18 15,-6-9-28-15,0-6-16 16,3-8-5-16,3 0 0 15,2 1-1-15,4 4-2 16,0 0 0-16,7 4 0 16,13 2-1-16,5 2 0 15,3 4-6-15,-1 4 3 16,0 0 0-16,-3 4-2 0,-3 3 5 16,-3 2 2-16,-5 6 1 15,-3 1-1-15,-2 2 1 16,-2 0-1-16,0 3-5 15,4 13 6-15,-1 4 4 16,5 5 7-16,1 2 2 16,-2 0-1-16,0 3-4 15,0 0 1-15,-3-1 1 16,-4 0-2-16,-2-3 0 16,1-3-3-16,-2-1 2 0,0-5-5 15,0 2 1 1,-2-4-1-16,2-1-1 0,1-1 3 15,0 0-2-15,-1-6 0 16,1-1 1-16,-1-2 1 16,3 0 0-16,3-1-3 15,0-2 0-15,3 1 2 16,3-2 0-16,0 0 0 16,3 0 1-16,-2 0-4 15,0-4 1-15,1-6 1 16,-2 1-2-16,0-4 2 15,1-1-2-15,-2-3 1 16,0 0 0-16,0-3-1 16,-1-1 2-16,-1-4-2 15,0-4 0-15,-3-2 1 0,-1-5-1 16,-4 2-1 0,-1 0 1-16,-1 2 1 0,-2 3-1 15,0 1 0-15,0 0 0 16,-2 5 0-16,-7 0 0 15,-2 4 0-15,0 5 0 16,2 4 0-16,0 5-5 16,0 2 5-16,0 3 1 15,-2 0 2-15,-3 0-2 16,-1 10 0-16,-2 7 1 16,2 5 1-16,2 0 0 15,4 2 3-15,7 3-6 16,2-1 1-16,0 3 1 15,2 0 4-15,10 1-6 0,1-2 3 16,1 3 1-16,2-3-3 16,-2 1 1-16,0 0-2 15,0-3 1-15,1-4 1 16,1 0-2-16,4-3 2 16,2-4-2-16,-1-3 1 15,1-4 0-15,-1-2-1 16,3-3 0-16,-5-3 0 15,1 0 2-15,-4 0-1 16,2-3-1-16,0-7-2 16,-3-4-2-16,-1-2-9 15,-3 1-22-15,-2-2-93 16,4-4-242-16</inkml:trace>
  <inkml:trace contextRef="#ctx0" brushRef="#br0" timeOffset="-61664.99">15255 16298 545 0,'0'0'288'16,"0"0"-230"-16,0 0 37 15,0 0-26-15,0 0-54 16,0 0-10-16,86-42-4 16,-55 29 1-16,-4 0-1 15,-2-1 0-15,-6-1 0 0,-5-2 2 16,-4 0 2-16,-5-2 1 16,-5 2 2-16,0-2 0 15,0 1 10-15,-11 3 4 16,1 2-8-16,-1 3 10 15,1 3-11-15,1 3-5 16,0 3 8-16,-1 1-10 16,-1 0 0-16,-2 0-1 15,-4 0-3-15,2 9 1 16,-1 4 3-16,0 8 0 16,2 3-3-16,4-1 11 15,0 5-5-15,3 1 4 16,4 2-1-16,3 3 3 0,0 1-2 15,0 3-4-15,8 0-4 16,2 0 0-16,4-1-3 16,3-5 10-16,2-2-7 15,3-3 1-15,2-6-3 16,2-3 7-16,6-4-2 16,1-3 1-16,-1-8-3 15,1 0-1-15,-3-3 2 16,-3 0-6-16,-5 0-1 15,-1-6 0-15,-3-6-10 16,-3-3-35-16,0-2-34 16,-4-2-57-16,-4 2-96 15,-3 0-216-15</inkml:trace>
  <inkml:trace contextRef="#ctx0" brushRef="#br0" timeOffset="-61042.98">15786 16191 332 0,'0'0'407'16,"0"0"-342"-16,0 0-8 0,0 0-12 15,0 0 23 1,0 0-15-16,7 92-13 0,-3-56-5 15,2 3-4-15,-5-2-10 16,-1 1-11-16,0-2-4 16,0-8-3-16,0-5-2 15,0-9 1-15,0-8-1 16,0-4 2-16,0-2 8 16,0 0 32-16,0 0-9 15,0-5-2-15,0-9-16 16,0-5-9-16,0-4 1 15,0-3-2-15,0-4-3 16,0-3-3-16,0-1 0 16,0-5 0-16,0 1-1 0,0 1-6 15,0 2-3-15,9 5-5 16,5-1 4-16,4 6 8 16,-3 4-4-16,4 3 6 15,0 4 0-15,2 6-4 16,3 4 3-16,1 4-2 15,1 0 2-15,1 12 0 16,-1 8 1-16,-1 5 1 16,-3 5 5-16,-3 4 7 15,-2 0 2-15,-6 5 1 16,-2 0-3-16,-2 0 3 16,-4-2-4-16,-3-2-2 15,0-6 0-15,0-4-1 0,-5-4-3 16,-3-4-1-16,1-3 0 15,0-2-4-15,5-2-1 16,2 0-23-16,0-3-88 16,0-5-113-16,16-2-292 15</inkml:trace>
  <inkml:trace contextRef="#ctx0" brushRef="#br0" timeOffset="-60255.32">16717 16165 636 0,'0'0'109'0,"0"0"28"15,0 0-5-15,0 0-56 16,0 0-35-16,-50-84-12 15,27 73-7-15,-2 3 0 16,-1 2 11-16,-2 6-6 16,1 0-14-16,2 0 13 15,4 5-8-15,4 10-3 16,3 5 0-16,3 4-4 16,2 4 1-16,4 1 5 0,5 3 1 15,0 3-3 1,0 4-2-16,5-5-8 0,4-1 0 15,3-3-5 1,0-6 2-16,0-3-2 0,3-7 2 16,-3-3-2-16,0-2 1 15,0-6 0-15,-2 0-1 16,3-3 1-16,1 0 1 16,2 0 1-16,2-13-3 15,2-6 2-15,-2-6 1 16,-2-6-3-16,-1-5 1 15,-3-5 3-15,-3-5-4 16,-2-9 1-16,-4-3-1 16,-1-5 0-16,-2-8 0 0,0-3 0 15,0 0-3-15,0 3-2 16,-2 8-5 0,-7 6-2-16,0 7 7 0,-4 11 2 15,1 14 2-15,4 11 2 16,2 10 0-16,1 4 8 15,-1 9-7-15,3 23 0 16,3 11-2-16,0 13 8 16,6 6 2-16,8 4-7 15,-1 7 3-15,1 0-1 16,-3-4-4-16,-2-3-1 16,0-8 1-16,-2-6-1 15,2-6 1-15,0-6-1 16,6-5 1-16,-1-7 3 15,3-7-4-15,-2-6-2 0,3-4 2 16,1-5 1-16,-2-4 3 16,1-2-2-16,0 0-4 15,3 0-9-15,-1-2-65 16,-6-9-81-16,-6-5-106 16,-8-2-472-16</inkml:trace>
  <inkml:trace contextRef="#ctx0" brushRef="#br0" timeOffset="-58951.34">13767 17166 238 0,'0'0'248'0,"0"0"-88"16,0 0-80-16,0 0 30 16,0 0 7-16,0 0-42 15,-15-43-12-15,15 43-6 16,0 0-10-16,0 0-14 16,0 0-24-16,0 23-7 15,3 12 11-15,10 11 30 16,-2 9-12-16,1 4-6 15,3 3 3-15,0-4-11 16,2-4-12-16,-1-4 3 16,0-4-3-16,-4-6-3 15,-4-1 0-15,-3-6 0 16,-2-7 2-16,0-2-4 0,0-7 2 16,0-4-2-16,0-1-8 15,0-3-25-15,-1-3-36 16,-1-3-62-16,-1-3-17 15,0 0-75-15,-7-9-168 16</inkml:trace>
  <inkml:trace contextRef="#ctx0" brushRef="#br0" timeOffset="-58381.76">13609 17616 452 0,'0'0'175'0,"0"0"-140"15,0 0 18-15,33-74-14 16,-5 54-12-16,9-4 2 16,5-2-2-16,4-1 0 15,3 1 1-15,-1 3 5 16,-3 4-6-16,-8 5 0 16,-10 3 4-16,-9 8 3 15,-9 2-9-15,-6 1-7 16,5 0-7-16,0 7 3 15,1 8 6-15,2 6 2 16,-1 5 5-16,4 1-13 16,0 2-1-16,-2 1 4 15,3-2-5-15,-3 0-1 16,0-2 5-16,-3-2-3 0,0-4-5 16,-1-1 1-16,2-7-3 15,-1-1-1-15,3-5 2 16,3 1-3-16,1-7 3 15,5 0-1-15,1 0-2 16,3 0-3-16,-2-10 1 16,-5-4-1-16,-3-5 3 15,-5-2-2-15,-5-5 4 16,-5-4-2-16,0-5 2 16,0-1 2-16,-16-3 3 15,-10-1 2-15,-8 9-4 16,0 3 5-16,-5 9-4 0,0 10 7 15,2 5-9-15,6 4-2 16,5 0-5-16,2 0-1 16,6 13-1-16,3 8-47 15,2 5-61-15,4 2-45 16,6-1-73-16,3-1-3 16,0-9-78-16</inkml:trace>
  <inkml:trace contextRef="#ctx0" brushRef="#br0" timeOffset="-57622.59">14508 17377 470 0,'0'0'280'16,"0"0"-191"-16,0 0 50 15,0 0-39-15,0 0-67 16,0 0-25-16,8-11-4 16,5 28 6-16,2 6 12 15,3 7 10-15,-3 4 3 16,-2 5-16-16,-2 3 8 0,-4-1-12 15,-2 1-3-15,-1 1-1 16,-1 0-3-16,0 0-6 16,1 4-1-16,3-4 1 15,-1-2-2-15,0-6-5 16,2-8-7-16,-3-9 10 16,-4-8 1-16,1-7 1 15,-2-3 1-15,0 0 10 16,0 0 4-16,0-11 3 15,0-10-5-15,0-8-5 16,0-2-3-16,-2-6 8 16,-4-5-4-16,-2-3-5 15,2-6 0-15,0-1 1 0,-1-5-4 16,3-3 0-16,-1 1 2 16,4 3-3-16,1 7 1 15,0 11-1-15,0 8 1 16,0 8-1-16,7 5 0 15,7 5-5-15,4 5 2 16,4 1 0-16,4 3-1 16,2 3-1-16,-1 0-1 15,-3 0 3-15,-2 6-2 16,-5 10 2-16,-4 7 0 16,-4 1 0-16,-6 5 0 15,-3 4 3-15,0-2 0 16,0-1 0-16,0-2 0 0,-9-5 2 15,-3-3-2-15,-2-3 7 16,-8-1 5-16,-2-6 9 16,-3 2 4-16,-3-4-7 15,5-1-16-15,6-2 1 16,10-1-3-16,9-4-47 16,0 0-98-16,22-2-271 15</inkml:trace>
  <inkml:trace contextRef="#ctx0" brushRef="#br0" timeOffset="-56897.32">15517 17319 641 0,'0'0'334'0,"0"0"-316"16,0 0 60-16,0 0-26 16,0 0-39-16,0 0-6 15,-10-15-2-15,27 10-1 16,5-3-3-16,5-3 4 15,1-1-3-15,-4-5-2 16,-6 0 5-16,-7-2-4 16,-7-3 0-16,-4 0 5 15,0 3 4-15,-6-1-3 0,-10 4 9 16,-1 3 5-16,-5 0-2 16,0 5-12-16,-1 5-5 15,5 3 0-15,1 0 2 16,3 5-1-16,1 9 2 15,1 6-1-15,-1 4 1 16,2-1 9-16,0 5 6 16,0 1-4-16,5 7 3 15,0-4-5-15,2 6-4 16,3 0-5-16,1-1-1 16,0-2 1-16,6-4-4 15,8-8 4-15,6-3-1 16,3-3 1-16,0-2-1 0,2-3-2 15,0-7 1-15,-1-1-1 16,-2-1-1-16,0-3-2 16,2 0 1-16,3 0-53 15,2-9-68-15,-3-5-71 16,-3-7-246-16</inkml:trace>
  <inkml:trace contextRef="#ctx0" brushRef="#br0" timeOffset="-56349.54">15885 17180 359 0,'0'0'319'0,"0"0"-209"16,0 0 1-16,0 0-26 15,0 0-44-15,0 0-19 16,-1 55 10-16,-1-22 1 15,1 3 0-15,1 0-4 16,0 1-12-16,0 0-10 16,0-4-3-16,0-7-2 15,0-9 0-15,1-7 2 16,-1-5-1-16,2-5 0 16,-2 0 9-16,0 0 18 15,0-2 8-15,0-12-13 16,0-6-17-16,0-7-4 15,0-2-2-15,-5-7-1 0,-1-1-1 16,0-4 0-16,4 3-11 16,2-1-13-16,0 7 10 15,12 4 2-15,6 8 11 16,5 3-2-16,4 5-1 16,6 5-3-16,3 4 1 15,2 3 4-15,-4 0 1 16,-5 3 1-16,-7 16 0 15,-9 5 6-15,-5 6 14 16,-3 6 15-16,-5-2-1 16,0 0-8-16,0-1-11 15,0-2-7-15,0-4-3 0,0-2-2 16,0-4-2-16,0-4-1 16,-3-5 0-16,3 0-34 15,0-4-67-15,0-4-56 16,0-4-225-16</inkml:trace>
  <inkml:trace contextRef="#ctx0" brushRef="#br0" timeOffset="-55612.56">16588 17163 231 0,'0'0'481'16,"0"0"-393"-16,0 0 43 15,0 0-7-15,-68-84-64 16,52 74-37-16,0 1 1 16,2 6 9-16,-2 2-4 15,1 1-17-15,-6 0 2 16,-1 16 5-16,0 2-5 15,5 4 5-15,2 1-6 16,6 4 3-16,3 1-1 16,4 4 2-16,2 0-7 0,0 1-3 15,0-1-3 1,6-3-1-16,8 0 0 0,-1-2-3 16,-1-3 0-16,6-7 1 15,-2-3-1-15,1-4 0 16,1-4 0-16,1-5 0 15,2-1-8-15,4 0 6 16,1-15-5-16,-2-6-3 16,1-6 6-16,-4-6 3 15,-2-3 1-15,-4-9 1 16,-2-6 0-16,-4-7 0 16,-2-12 0-16,-6-5 1 15,1-3-1-15,-2 2-1 0,0 8 1 16,0 7-1-1,0 15 0-15,-11 13 0 0,-1 12 1 16,3 12 9-16,2 4 3 16,1 5-6-16,-3 1-7 15,-2 23-1-15,-1 9 1 16,2 10 2-16,6 9 6 16,4 2 2-16,0 6-5 15,0 2 5-15,6 4-6 16,-3 0 1-16,-3-4-1 15,4-9-2-15,2-9-1 16,6-13-1-16,4-7-2 0,2-7 2 16,1-5 0-1,1-4 1-15,1-5-1 0,1-3 0 16,2 0-23-16,0 0-20 16,-5-8-48-16,1-6-108 15,-10-6-163-15</inkml:trace>
  <inkml:trace contextRef="#ctx0" brushRef="#br0" timeOffset="-52007.16">25288 5349 194 0,'0'0'301'16,"0"0"-143"-16,0 0-109 15,0 0 27-15,0 0 23 16,0 0-19-16,0 0-40 15,1-35 2-15,-1 34-6 0,0-1-12 16,0 1 2-16,0-2-5 16,2 1 0-16,-2 2-1 15,1 0-4-15,-1 0 0 16,0 0-10-16,0 0 1 16,0 0-2-16,0 0-5 15,0 0-2-15,0 0 1 16,0 0 0-16,0 0 0 15,0 0 1-15,0 0 0 16,0 5 0-16,0 3 2 0,2 1-2 16,-1 2 2-1,-1 0-4-15,2 1 2 0,0 0 0 16,-1 1 5-16,3 1-4 16,-2-2-1-16,1-1 6 15,-2 0-6-15,1-3 7 16,-2 0-4-16,0 0 1 15,0-1 2-15,1 2-4 16,2 1-1-16,0-2 3 16,0 1-3-16,0 1 5 15,0-3-4-15,-1 3-2 16,-1-6 2-16,2 4-1 16,-3-1 4-16,0 0-3 0,0 6 1 15,0-4 0 1,0 3 4-16,0-2 2 0,0 1-6 15,0 0 9-15,1 1-10 16,2-1 3-16,-3 0 3 16,2 1-8-16,-2 0 3 15,0 0 1-15,0 0 4 16,0 2-8-16,0-1 8 16,0 1-7-16,0 0 3 15,0 1-2-15,0 1 3 16,0 0-3-16,0-2-2 15,0 0 2-15,0 1 0 16,0 0 0-16,0 3 0 16,0-3 3-16,0 1 1 0,0 0-1 15,0 1 5-15,0-2-8 16,0 1 5-16,0-1-4 16,1 1-1-16,-1-1-2 15,0 2 2-15,0 0 3 16,0 3-5-16,0-2 1 15,0 2 0-15,0 2 1 16,0 0 5-16,2 2-6 16,0-1 2-16,-2 2-1 15,0-3 1-15,0 4-3 16,0-3 0-16,0 3 2 16,0-2-2-16,0 3 1 15,0-2 1-15,0-2 3 16,0 4-4-16,0-5 5 15,0 0-6-15,0-1 4 0,0-1-1 16,0 2-1-16,0-3-1 16,0 2-1-16,0 1 2 15,0-3-1-15,0 1 2 16,0-1-2-16,0 1-1 16,0-3 2-16,0 0 0 15,0 0-4-15,0-1 3 16,0 1-1-16,0 2 4 15,0-1-4-15,0 1 1 16,0 3-1-16,0-1 1 0,-2 0 1 16,-1 0 1-1,1-1-2-15,1-3 0 16,1 0-1-16,0-1-1 0,0-2 1 16,0-2 5-16,0 1-5 15,0-1 0-15,0-3 0 16,0 1 0-16,0 0 1 15,0 5-1-15,0-1 2 16,1 0 2-16,1 1-3 16,-1-1 0-16,1 1 4 15,1-3-4-15,2 0-1 16,-1-1 2-16,-1 0 1 16,0 0-3-16,0-1 2 0,-2 0 0 15,1 2 0 1,-1-2-1-16,1 2-1 0,-1 2 2 15,2 2-1-15,0 1 0 16,0 0 0-16,2 0 0 16,-2 0-1-16,3-1 3 15,-5 1-3-15,2 0 1 16,0 2 2-16,0-1 0 16,2 3 3-16,1-2-3 15,0 0 6-15,1-2-8 16,-3 3 3-16,1-3-2 15,-2 3 5-15,0 0-5 16,0 1 0-16,-1-3 2 16,-1 4 4-16,5-3-7 0,-2 1-1 15,2 2 9-15,2 0-2 16,-2-1-6-16,3 1 9 16,-3 1-10-16,-2-3 3 15,2 1 2-15,-1-4-4 16,-2-1 1-16,2-4 3 15,-5-3-5-15,2-2 1 16,-2-4 0-16,0 3 1 16,1-4-1-16,1 2-1 15,-2-2 1-15,0 1-1 16,1-2 2-16,-1 1-2 16,0 3 1-16,0-2-1 15,0 0 3-15,2-1-3 0,-1 0-1 16,-1 0 0-1,0 0 2-15,0-2-2 0,0 5 0 16,0-2-7-16,0 4-8 16,-3 0-10-16,-1-4-47 15,-2-1 37-15,2-1 7 16,-5-1-52-16,-12 0-133 16,-3-10-508-16</inkml:trace>
  <inkml:trace contextRef="#ctx0" brushRef="#br0" timeOffset="-50062.48">24844 7394 213 0,'0'0'622'0,"0"0"-552"16,0 0 4 0,0 0 37-16,0 0-32 0,0 0-29 15,11-34-19-15,-9 34-10 16,-1 0-1-16,4 0-4 16,4 4 0-16,4 12 17 15,2 2 8-15,0 1-8 16,-3 3-13-16,1 0 1 15,-2 6-6-15,-1 0 0 16,5 1-8-16,0 1 8 16,4 0-10-16,2-4 15 15,-3-1-13-15,0 0 1 16,-4-3 5-16,2 1-7 16,-4-1 4-16,0-2 0 15,-2 1 4-15,-2-1-9 16,2-1 5-16,2 1 5 0,-1-4-11 15,2 1 4-15,-1-2 3 16,3-1-9-16,-3 0 6 16,0 1-8-16,-1-3 5 15,-1-2 0-15,-3 2 0 16,3-3 1-16,-1 3 1 16,2-1 1-16,1-2-1 15,-3 1 5-15,1-3-10 16,-1 1 7-16,-2-2-7 15,0-1-1-15,0 1 3 16,-1 0-3-16,1-1 3 16,-1 0-3-16,0 0 3 15,0 1-1-15,5 0-2 0,-4 2 1 16,1 1 0-16,-1-1-1 16,0 1-1-16,-1-1 1 15,2-1-1-15,-3 0 0 16,1-2 3-16,1-2-3 15,-4 0 1-15,1 0-1 16,-1 2 3-16,0-2-6 16,0 5 3-16,2-5 0 15,-2 4 0-15,0 0 0 16,0-1-1-16,-2 2 1 16,1-1 0-16,-1-3 0 15,-1-1-2-15,0 2 0 16,0 1-3-16,0 2-3 0,-3 1 7 15,0-1 0 1,2-5 1-16,1-1 0 0,0-2 1 16,0 0 0-16,0 0 1 15,0 0-1-15,0 0-1 16,0 0 2-16,0 0-1 16,0 0-1-16,0 0 0 15,0 0 1-15,0 0-1 16,0 0 0-16,0 1 1 15,3 1-1-15,0-1 0 16,0 2 0-16,1-2 1 16,-1 3 1-16,2-2 0 0,-2 1-4 15,1 0 2 1,-1-2 0-16,1 2 0 0,-1 2-1 16,0-2 2-16,1 0-2 15,-4 0 1-15,3-2 0 16,-3 1 1-16,0-2 2 15,3 3-3-15,-3-3-2 16,1 1 2-16,1-1 0 16,-1 1 0-16,2 1 0 15,0-2 0-15,0 0 1 16,-2 0 0-16,2 0-1 16,2 0 2-16,-2 0-1 15,1 0-1-15,1 0 0 0,1 0 1 16,-2 0-1-1,2 0 0-15,2 0 2 0,-1 0-1 16,2-7-1-16,0 0 2 16,2-3 4-16,5-2-2 15,-1 0-2-15,6-3 2 16,1 0-1-16,3 1-1 16,-1 0-1-16,2 0 0 15,-4 1-1-15,-3 1 6 16,-2-2 0-16,-1 1 3 15,1-3 0-15,2-2 1 16,2 2-3-16,-2 1-2 16,1-1 2-16,-2 4 0 15,-2 2-1-15,-4 1 1 0,-2 3 4 16,1-2 2-16,-2 2-2 16,1-1 1-16,1 0-3 15,-2-2-3-15,2 1 1 16,1-2 1-16,-1-1-4 15,5 0 5-15,-2-4 1 16,2 2-1-16,-2-3-2 16,-1 2 2-16,-3-1 3 15,1 5-2-15,-4-1-1 16,1 1-1-16,-2 1-8 16,-2-1 0-16,5 0 0 15,-3-1 0-15,2 0 0 16,1-2 0-16,-1 2 0 0,-2 2 0 15,-1 3 0-15,-4 1 0 16,1 3 0-16,-2 1 0 16,0 1 0-16,0 0 0 15,0 0 0-15,0 0 0 16,0 0 0-16,0 0 0 16,0 0 0-16,0 0 0 15,0 0 0-15,0 0 0 16,0 0-65-16,0 0-49 15,0 0-39-15,0 0-81 16,-2 0-90-16,-11 0-364 16</inkml:trace>
  <inkml:trace contextRef="#ctx0" brushRef="#br0" timeOffset="-40981.36">28698 7831 229 0,'0'0'23'0,"0"0"-23"15,0 0 123-15,0 0-58 0,0 0-20 16,0 0 8-16,0 0-8 16,86 5-18-16,-59 2-5 15,7 0 12-15,9 0-16 16,4-1 8-16,3-2 3 15,4 1 10-15,0 2-4 16,-2 1-4-16,-3 0 6 16,-4-1 2-16,-3-1-1 15,0 1-16-15,-2-3-10 16,5-1-1-16,4 0 5 16,2-3 2-16,1 3-2 15,-3 0 0-15,-6-2-3 0,-8-1 4 16,-10 0-1-16,-12 0-1 15,-5 0 1-15,-4 0 11 16,-2 0 6-16,-1 0 1 16,-1 0-10-16,2 0-5 15,-2-4-8-15,1-4 2 16,-1 2-2-16,2-3 5 16,-1 1 2-16,-1-3-6 15,0 3-4-15,2 0 9 16,-1 1-4-16,4 0-1 15,-2 0 7-15,0-2-12 0,2-1 3 16,-2 0-3 0,-1 0 0-16,1 0 3 0,0 0 1 15,0-1-5 1,0-2 2-16,2-4 6 0,-4 0 1 16,1-4 2-16,-1-2-6 15,-1-4 4-15,0-3-6 16,0-2-2-16,0 0-2 15,0 1-2-15,0-1 8 16,0 1-8-16,0 2 3 16,2 0 0-16,5 0-3 15,-3 4 0-15,-1-3 4 16,-3 0 0-16,0 0-3 16,0-3-3-16,0 0 6 0,0-3-5 15,-6-1-1 1,3 1 3-16,3 0-1 0,0 3 0 15,0-1-3-15,0 1 1 16,0 0 1-16,0 0-2 16,0 1 0-16,-1 1-1 15,-5 2 1-15,2 3 0 16,-2-2-2-16,1 3 2 16,0 0 1-16,1 3-1 15,2-1 1-15,-2-1-1 16,1-1 2-16,0 0-5 15,0-4 3-15,-3 4 0 16,0-2 0-16,-4 1-11 0,1 0 9 16,1 2 2-1,2 0 4-15,-1 3-2 0,3-1 1 16,1 1-1-16,1 0-1 16,1-1-1-16,1 3 0 15,0-3 4-15,0 1-4 16,-2 4-1-16,-1-1 1 15,-2 5 2-15,2 0-2 16,0 2 3-16,3-3-3 16,-2 2 1-16,2 0-1 15,0 1 2-15,0-1 2 16,0-3 0-16,0-1 1 16,0-5 2-16,0 0-7 15,0 2 6-15,0-3-2 0,0 3-3 16,0-5-1-16,0 1 3 15,0-8-3-15,0 2 1 16,4-6-1-16,-1 0 2 16,0-1-2-16,0 3 0 15,-1 1 0-15,1 7 1 16,-2-1 2-16,1 6-1 16,-2 2-2-16,1 2 0 15,-1 0 0-15,3 4 2 16,-1 2-2-16,1 1-1 15,1 1 1-15,-1 2 1 16,-3 4-1-16,0-1-2 16,0 1-3-16,0 0-6 0,0 0-24 15,0 0-18-15,0 0-12 16,0 0-57-16,0 14-48 16,-3 10 43-16,-16 11-25 15,-10 0-121-15,-8-4-101 16</inkml:trace>
  <inkml:trace contextRef="#ctx0" brushRef="#br0" timeOffset="-39939.97">28850 6001 452 0,'0'0'243'15,"0"0"-241"-15,0 0 8 16,0 0 56-16,0 0 7 16,0 0-12-16,0 11-4 15,0-9-8-15,2 0-18 16,2-2 4-16,-1 0 8 15,-2 0-3-15,7 0-4 16,2 0 7-16,6 0-9 0,3-7-3 16,-3 2-16-1,-4 1 2-15,1-1 2 0,-2-3 2 16,2-1 0-16,-1-1-2 16,0-2 0-16,1-3-2 15,1-4 0-15,2-3 0 16,2-6-8-16,3-3 5 15,1-8-5-15,1-1-2 16,-4-1 1-16,-1 2 1 16,-3 1 2-16,-2 3 3 15,-1 0-5-15,-4 3-7 16,-1-1 7-16,-1 3-6 16,-1 1 4-16,1 0-1 15,3 0 2-15,1 3-3 0,1-2-3 16,-2 6-2-16,-1 2 2 15,0 3-1-15,-2 5 0 16,-2 2 1-16,1 5 4 16,-1-1-2-16,-1 2-2 15,2-1 0-15,-2 0 0 16,3 1-2-16,-2 1 0 16,1 1 1-16,-1 2-1 15,-1-2 0-15,1 2-2 16,1 0 2-16,4 0-1 15,4 0-1-15,4 3 2 16,5 6 0-16,6 1 0 16,2 1 0-16,2 2 0 0,-1 3 0 15,-1 1 0-15,3 1-1 16,4 3 1-16,3-1 0 16,-1 1-4-16,1 2 4 15,2 0 0-15,-2 4 0 16,2-1 0-16,-2 1 0 15,-4-2 0-15,-3 3 0 16,4-2 1-16,8 4 6 16,6 1-6-16,7 2 5 15,3 1 4-15,-1-2 0 16,-5-2-2-16,-12-4 10 16,-7-8-9-16,-15-2-1 0,-6-10-1 15,-9-2 0 1,-3-4 8-16,-3 0-9 0,0 2 6 15,0-2 0-15,0 0 0 16,0 0-1-16,0 0-6 16,0 0-1-16,0 0 2 15,0 0-5-15,0 0 0 16,0 0-2-16,0 0 0 16,0 0 0-16,0 0-3 15,0 0-9-15,0 3-12 16,1 1-18-16,-1 3-33 15,0 7-36-15,0 9-35 16,-27-1-95-16,-16-5-108 0</inkml:trace>
  <inkml:trace contextRef="#ctx0" brushRef="#br0" timeOffset="122553.52">28082 11396 235 0,'0'0'103'16,"0"0"-46"-16,0 0 14 15,0 0-5-15,0 0-43 16,0 0 26-16,0 0 0 16,0-23-13-16,0 21 7 15,0-1 0-15,0-1-5 16,0 1 3-16,0-4-4 16,0 0-3-16,0-2-13 15,0 1-1-15,0-1 3 16,0 2 6-16,0 1 3 0,0-1-4 15,0 2 0 1,0-2-2-16,-2 0-5 0,2 0 1 16,-1 1-2-16,-1 0-5 15,2 3 0-15,-1-2 4 16,1 3-5-16,0 2-4 16,0-1-1-16,0 1-3 15,0 0 0-15,0 0-1 16,0 0-1-16,0 0-2 15,0 0 0-15,0 0-2 16,0 0 0-16,0 0 0 16,-2 0-1-16,1 0-2 15,-2 1 3-15,-2 6 1 16,-2 1-1-16,1 0 2 0,0 1-1 16,0 0 0-16,-1 1 1 15,1 1-1-15,-2 1 0 16,3 0 1-16,-1 1-1 15,3 2 1-15,-1-2-1 16,3 1-1-16,-1 0 0 16,1 3 1-16,-1 0 0 15,1-1 0-15,-1 4 0 16,1-1-1-16,-1-2 0 16,2 3 1-16,0-1-1 15,0-1 2-15,0 0-2 16,0-2 0-16,0 0 0 15,0-2 1-15,0-1-1 0,0-1 1 16,0 0-1 0,-1 0 0-16,1 0 3 0,-2 2-5 15,2 1 4-15,-1 0-2 16,-2 2 0-16,0 1 1 16,-2 1 0-16,1 1 1 15,-1-3-2-15,2 2 0 16,0-2 2-16,0-1-1 15,3 1 0-15,0-1 1 16,0-2 0-16,0-1 1 16,0-1 1-16,0 0 0 15,0 0 1-15,0-1-5 0,0-1 5 16,0 0-3 0,0-1 0-16,0 0 0 0,0 0-1 15,0-2 1-15,0-3-1 16,0-1 0-16,0 0 0 15,0-3-1-15,0 0 1 16,0 0 1-16,0 0 2 16,0 0 5-16,0 0 19 15,0 0 8-15,0 0-18 16,0-6-3-16,0-1-11 16,-1-3-1-16,1 1-2 15,0-1 0-15,0-1 5 16,0 1-5-16,0 0 4 0,0-2-1 15,4-1 1 1,2-6 0-16,3 0 4 0,-1-5-8 16,1-1 0-16,-3 5 1 15,1 0-2-15,-3 3 5 16,1 2-4-16,-1 1 4 16,0-1-1-16,0-2-3 15,-2 0 7-15,2-3 0 16,0-5-7-16,1 0 5 15,-1 0-5-15,1 1 1 16,-2 2-1-16,1 0 0 16,-1-1 4-16,0-2 0 15,0-1 0-15,-2 4 1 16,-1 2-1-16,0 0 0 16,0 4-1-16,2 2 2 0,0 5 0 15,-1 2-4-15,1-1 1 16,-2 2-1-16,1-2 2 15,1-1-1-15,-2-2-2 16,1 1 0-16,1 0 1 16,-2 1 2-16,0-1-3 15,0 2 0-15,0 0 0 16,0 1-1-16,0 1 0 16,3 2 1-16,-3 1 0 15,0 3-1-15,0 0-1 16,1 0-9-16,2 0-45 15,2 0-67-15,-4 11-130 0,-1 0-147 16</inkml:trace>
  <inkml:trace contextRef="#ctx0" brushRef="#br0" timeOffset="128395.88">27470 11368 250 0,'0'0'23'16,"0"0"72"-16,0 0 78 15,0 0-117-15,0 0 0 0,0 0-12 16,0 0-4-16,6-36 2 16,-4 34 14-16,-1-3-13 15,1 1 6-15,-1 1-15 16,1-1-4-16,-2 0-2 16,1 1-6-16,2-1-3 15,-3 2 4-15,0 1-6 16,0-1 9-16,0 2-1 15,0 0-12-15,0 0 4 16,0 0-10-16,0 0-5 16,0 0 0-16,0 0-2 15,0 0-1-15,0 0-1 16,0 0-1-16,0 0 1 16,0 0 0-16,0 5 2 0,0 3 0 15,0 2 0-15,0-1 0 16,0 3 2-16,0 1-1 15,0 1 2-15,0 2 1 16,0-1 2-16,-4-1-4 16,2-1 5-16,-1 3-5 15,2-1 0-15,1 3 1 16,-2 0 0-16,1 2 4 16,-1 0-7-16,1 0 3 15,-1-2 4-15,-1 2-2 16,0-3-1-16,-2 0-1 0,1 1-1 15,0 2 3 1,-1 0-2-16,2 0 1 16,-3-1 1-16,2 4-3 0,-3 2 0 15,2-2 2-15,0-1 0 16,1 0 0-16,1-5 0 16,1-3-2-16,1-3-1 15,1-4 2-15,-2-1-3 16,2-3 1-16,-1-2-1 15,1 0 1-15,0-1 0 16,-2 2 0-16,2-2 2 16,0 0-2-16,-1 0 4 15,1 0-2-15,0 0 2 16,0 0-5-16,0 0-9 0,0 0-34 16,0-11-89-16,0-3-33 15,0-3-111-15,0-5-349 16</inkml:trace>
  <inkml:trace contextRef="#ctx0" brushRef="#br0" timeOffset="129474.66">27448 11425 194 0,'0'0'22'16,"0"0"18"-16,0 0 121 16,0 0-71-16,0 0 3 15,0 0-15-15,19-52-18 16,-14 43 5-16,-1 0-5 15,-1 1 17-15,3 2-25 16,1 0-16-16,2-2-6 16,2 0-6-16,2 2-3 15,1-3-3-15,2 3 6 0,1 1-4 16,2-1-4-16,0 1-4 16,-2 2 2-16,-4-1 3 15,-3-2-4-15,-3 6 7 16,-1-3-7-16,1 3 4 15,-3 0-9-15,4 0-2 16,-2 0-4-16,1 0-1 16,4 3-1-16,1 8 3 15,1 1 3-15,-1-1-6 16,-1 4 2-16,2-5 0 16,-4 1-2-16,0 1 1 15,1-2 4-15,-2 4-5 16,-1-3 0-16,-1 0 0 0,-3 0 3 15,1 0-3 1,-2 4-4-16,-2-1 4 0,0 5 3 16,0-1-3-16,0 1 4 15,-9 0-2-15,2 1 0 16,-1-1 1-16,1-1-3 16,-2 0 1-16,1-3 1 15,1 0 1-15,-1-1-2 16,1-2 0-16,0 1-1 15,-1 1 4-15,-1-2-3 16,-1 3-1-16,-1-1 3 16,2-1-3-16,0-2 2 15,0 1-1-15,2 1-1 16,-5-4 4-16,3 3-3 0,0 0 3 16,-3-2-3-16,3 1 1 15,-1-2 0-15,-2 1 1 16,1 1-2-16,-1-2 0 15,-1-1-1-15,-2 3 8 16,-1-5-8-16,-1 1 9 16,1-2-1-16,1 0-1 15,-1 0 0-15,2 0 0 16,-1-3 4-16,5-2-2 16,-4 0 4-16,5 0 1 15,2 0 1-15,-2 0 3 16,2 0-4-16,-1 0 0 15,2-4-1-15,0-2-5 16,0 2 1-16,2 0 0 16,1 1 0-16,0 0-4 0,1 0-1 15,1 1 0-15,1 0 0 16,-2-1 0-16,2 2 0 16,-1-1 0-16,1 1 1 15,-2 0-3-15,2-1 0 16,0 2-2-16,0 0 0 15,0 0-3-15,0 0 1 16,0 0-1-16,0 0-33 16,0 0-32-16,0 0-29 15,0 0-53-15,-11 10-81 16,0-3-134-16</inkml:trace>
  <inkml:trace contextRef="#ctx0" brushRef="#br0" timeOffset="131822.26">28717 11396 338 0,'0'0'324'0,"0"0"-269"16,0 0 53-16,0 0-22 15,0 0-39-15,0 0-23 16,0 0-13-16,8-20-11 0,-8 37 1 16,0 12-1-16,0 7 10 15,0 6 16-15,-3 6-5 16,-3-1-2-16,-1 1-1 15,3 2-6-15,-3 0-8 16,1-1 1-16,0-2-2 16,1-6 3-16,-1-7-5 15,1-8 0-15,2-6-1 16,-1-5 2-16,3-6-2 16,1-4 6-16,0-3 1 15,0-2 13-15,-2 0 25 16,2 0 17-16,0-7-8 15,0-13-26-15,0-11-11 16,3-11-3-16,11-3-6 16,-2-1-5-16,-2 0 2 0,-1 0-2 15,-3 3 5-15,-1 1 1 16,-1 3-3-16,2-2 8 16,1 7-6-16,1 3-5 15,4 3 2-15,3 3-2 16,1 5-3-16,4 3 2 15,-1 2-2-15,0 3 1 16,2 5-3-16,0 0 2 16,-1 4 0-16,0 3-1 15,3 0-2-15,-4 0 0 16,4 0 1-16,-3 7 2 0,-2-3 0 16,-1 0 2-16,-4-2-2 15,-1 1 3-15,-6 0-5 16,-3-2 2-16,-1-1-32 15,-2 4-37-15,0 3-3 16,0 6-50-16,-14 8 7 16,-11 2-217-16</inkml:trace>
  <inkml:trace contextRef="#ctx0" brushRef="#br0" timeOffset="132094.74">28689 11780 307 0,'0'0'366'15,"0"0"-312"-15,0 0 87 16,0 0-23-16,0 0-40 16,0 0-21-16,47 10 0 15,-18-9-13-15,2-1-16 16,2 0-10-16,0 0-6 15,-4 0-6-15,0 0-3 16,-4-1 0-16,-5-4-3 16,-3-3-4-16,-4 2-21 15,-7 3-85-15,-3-5-110 16</inkml:trace>
  <inkml:trace contextRef="#ctx0" brushRef="#br0" timeOffset="132564.68">29293 11593 319 0,'0'0'308'0,"0"0"-219"16,12-83 58-16,-11 63 2 15,1 8-57-15,0 5-16 16,-2 4-10-16,0 2-20 16,0 1-21-16,0 0-21 15,0 20-4-15,0 14-1 16,0 12 1-16,0 5 11 15,0 0 4-15,0-1-1 16,0 2-4-16,0-5-6 16,0-5 1-16,-2-6-3 15,-4-10-2-15,1-6 1 16,1-7 0-16,1-6 0 16,3-5 0-16,-2-2-2 0,2 0 1 15,-3 0-11-15,-3 0-14 16,-2-5-8-16,-2-15-65 15,3-11-18-15,2-5-96 16,5-7-35-16,-2 2-359 16</inkml:trace>
  <inkml:trace contextRef="#ctx0" brushRef="#br0" timeOffset="132818.57">29180 11551 37 0,'0'0'219'15,"0"0"-14"-15,-11-91-72 16,11 66-50-16,11 5-3 0,6 2-9 15,0 2 7 1,2 7-20-16,2 1-8 0,-1 2-31 16,3 3-1-16,3 0 0 15,0 3-6-15,4 0 1 16,-1 0-9-16,-6 0-2 16,-3 0 1-16,-4 0-1 15,-5 0-2-15,-2 6 0 16,-4 0-3-16,-3 3-23 15,-2 6 7-15,0 4-24 16,-12 8-47-16,-9 7-59 16,-1-1-60-16</inkml:trace>
  <inkml:trace contextRef="#ctx0" brushRef="#br0" timeOffset="133061.44">29048 12034 539 0,'0'0'117'0,"0"0"-21"15,0 0 53-15,0 0-36 16,108 60-68-16,-68-53-3 16,0-3-8-16,1-2-3 15,-1-2 6-15,-2 0-27 16,-5 0-9-16,-4 0-1 15,-4-6-4-15,-8-1-72 0,-7 0-17 16,-10-2-193-16</inkml:trace>
  <inkml:trace contextRef="#ctx0" brushRef="#br0" timeOffset="135277.84">29790 11526 195 0,'0'0'8'0,"0"0"27"15,0 0 2-15,0 0 193 16,0 0-176-16,0 0 18 16,0-26-16-16,0 19-19 15,0 0 15-15,0 1-3 16,0-2-18-16,0 3 2 16,0-1 11-16,0 0-16 15,0 1 4-15,0-2-4 16,0-1 1-16,0 0-3 0,0 0 2 15,0 0-7 1,0 0 8-16,1 1 2 0,-1 0-3 16,0-1-8-16,0 2-12 15,0 0 10-15,0 4-5 16,0-1-3-16,0 3 0 16,0-3-2-16,0 3-2 15,0 0 0-15,0 0-6 16,0-2 6-16,2 2-2 15,-2 0-1-15,0 0-1 16,0 0-1-16,0 0 1 16,0 0-2-16,0 0 0 15,0 0 0-15,0 0-2 16,0 0 1-16,0 0 1 0,0 0-2 16,0 0-1-16,0 0 1 15,0 0 0-15,0 0-2 16,0 2 4-16,0 4 0 15,0 0-1-15,0 2 1 16,0 1 3-16,-3-2-3 16,1 1 0-16,1-2 1 15,-1 5-2-15,1-3 2 16,-1 1 0-16,-1 5 0 16,2-2-1-16,-1 3 0 15,-1-2 1-15,1 1-1 16,1 0 1-16,-2-1 0 15,1 0-1-15,-3 2 0 16,2 1 1-16,-2 2 1 16,1 1 0-16,-1 1 0 0,2-1 0 15,0-1-2-15,-1 3 2 16,3-2-2-16,-2 1 6 16,-1-1-4-16,1-2 0 15,-3 3-2-15,2 0 3 16,1 0-2-16,0-1 0 15,1 0-1-15,0-4 3 16,0 0-2-16,2-5-1 16,0 0 1-16,0-4 1 15,0 0-1-15,0-1 1 0,0-3 0 16,0 2 0-16,-1-1 0 16,1-1 0-16,0 1 1 15,0 0-1-15,0-1-2 16,0 1 1-16,0-2 3 15,0 2-3-15,0-2 0 16,0 1 1-16,-2-2-1 16,2 0 2-16,0 2 3 15,0-2-2-15,0 0 3 16,0 0 0-16,0 0-3 16,0 0 0-16,0 0-1 15,0 0-2-15,0 0 2 16,0 0-2-16,0 0 0 15,0 3-1-15,0-1 4 0,0 2 0 16,2-1 3-16,9 1 9 16,3 2-2-16,7-2 5 15,4 0-9-15,6-2-4 16,2-1 3-16,0-1-4 16,0 0 5-16,-2 0-5 15,-2 0 5-15,-4 0-5 16,-6-1 6-16,-2-2-5 15,-5 1 0-15,-1 1 2 16,-1 0-6-16,-1-1 3 16,-1 1-2-16,-2-1-1 15,-3 1 0-15,-1 1-1 16,-2-2 1-16,0 2 2 0,0 0-2 16,0 0 2-16,0 0-3 15,0 0 4-15,0 0-5 16,0-1 1-16,0 1-1 15,0 0 2-15,0 0-2 16,0 0 0-16,0 0 0 16,0 0-1-16,0 0 1 15,0 0-2-15,0 0 0 16,0 0-18-16,0 0-21 16,1 0-4-16,1 0-9 15,-1 0-24-15,-1 0-61 16,0 0-129-16,3-4-423 15</inkml:trace>
  <inkml:trace contextRef="#ctx0" brushRef="#br0" timeOffset="136254.62">30495 11582 258 0,'0'0'18'16,"0"0"169"-16,0 0-81 15,0 0-27-15,0 0-24 16,0 0 11-16,-9-59-15 0,5 46 7 15,1 3-6 1,-2 0-2-16,-1 3-14 0,1 0-5 16,-2 0-7-16,3 2 8 15,-4-1-13-15,2 1-8 16,-4 2-4-16,-1 0-2 16,1 1-2-16,-3 2 1 15,-2 0 5-15,0 0-1 16,0 0 0-16,2 9 0 15,-1 2-3-15,-1 7 0 16,2 0 5-16,0 7-1 16,2 0 7-16,3 0 1 15,2 0-2-15,3 2 4 16,-1-3-5-16,1 0-3 0,2-2-3 16,-2-1-3-16,0 2 4 15,3-2-3-15,-2 3-1 16,2 1 0-16,0 1 10 15,0 0-4-15,0 1 4 16,2-2-7-16,1-4-2 16,3 1 0-16,-1-5-1 15,1 1-2-15,3-2 0 16,0-1-3-16,5-5 0 16,2 0 15-16,5-1 10 15,3-2-6-15,0 0-7 16,-2-4 2-16,2-2-8 0,-2-1 2 15,-1 0 5 1,-1 0 0-16,-1-8 3 0,-1-8-4 16,1 2-4-16,2-8 1 15,-3-4 0-15,3-7-7 16,0-4 4-16,-3-7 6 16,-2 0-8-16,-5 1 4 15,-5 0-4-15,-5 2 3 16,-1 0-4-16,0-1 4 15,-3-1 4-15,-10 4-9 16,-4 7-2-16,1 8 0 16,-3 5 0-16,-3 6-3 15,-8 4-1-15,-6 4 3 16,-8 5-12-16,-9 2-75 0,-6 26-68 16,3 12-68-16,8 7-171 15</inkml:trace>
  <inkml:trace contextRef="#ctx0" brushRef="#br0" timeOffset="139148.94">30655 11163 261 0,'0'0'21'0,"0"0"137"0,0 0-52 15,0 0-52-15,-93-46-8 16,74 36-15-16,-2 3-5 16,1-3 5-16,-5 3-3 15,-3-2-4-15,-7 0-2 16,-3 0-8-16,-4 0 7 15,-1 1-5-15,-2-1-1 16,0 4 3-16,2-2-11 16,4 4 3-16,5 2 5 15,4-2 1-15,3 1 7 16,3 2-2-16,3-1-1 16,-1 1-4-16,0-2 1 0,-5 1-6 15,-4 1 2-15,-4-2 9 16,1 2-11-16,-3-2 1 15,-1 0-2-15,1 1-5 16,6 1 2-16,4 0 1 16,6 0-5-16,3 0 3 15,3 0-1-15,0 0-3 16,3 0-1-16,-5 3-1 16,-3 2 0-16,-9-2 1 15,0-3 2-15,-1 2-2 0,2-2 5 16,5 0 2-16,3 0-4 15,3 0 2 1,2 0-4-16,0 1 0 0,-1-1 3 16,1 3-4-16,-1-1 4 15,0-1-4-15,-1 3 5 16,-6-1 0-16,1 1-1 16,-4 0 5-16,3 0-5 15,0 2-4-15,4-1 5 16,-4 0-4-16,1 1 2 15,1 0-2-15,-1 0 4 16,0 1-3-16,-1 3 2 16,1-2-1-16,-1 0 3 15,4-2-6-15,1 1 0 16,0-1 4-16,5 0-4 0,1 0-1 16,1-1 1-16,2 2 0 15,-4 3 0-15,-1 1 0 16,-2 1 3-16,-2 1-3 15,-3 1 2-15,1-2 3 16,0-1-1-16,1-1-1 16,-1-1-3-16,4-1 5 15,0 0 0-15,3-1-2 16,2 1-1-16,-1 4 0 16,-2-1 0-16,1 1 2 15,-1 1 2-15,3-2-3 16,2 1-2-16,-1-2 2 0,2 2-2 15,-1 0 0 1,0-1 0-16,-3 0 2 0,1 1-1 16,2 0 6-16,1 1-1 15,0 3 1-15,1 2-3 16,-3 1-1-16,3 3 0 16,-2-1-2-16,0-1-2 15,2-5 1-15,-3 2-1 16,2-3 3-16,0-2-3 15,4 3 0-15,0-1 2 16,1 1 4-16,1 2-4 16,1 0-1-16,-1 3 0 15,-1 3-1-15,-1 3 2 16,-1 6-4-16,4-1 4 0,-1-1-5 16,2-2 2-16,0-3 0 15,0 0 4-15,3-2-3 16,5-2-1-16,-2-1 0 15,5-2 0-15,-3 3 5 16,3-4 1-16,0 3-5 16,-2 1 1-16,3-3 1 15,0 1-2-15,0-5-2 16,1-2 1-16,-1 1-2 16,2-1 2-16,1-1 10 15,0-1-10-15,3 0 4 16,-1 1-4-16,0 0 0 0,4 2 4 15,-2-2-3 1,2 3 1-16,3-5-2 0,0 2 0 16,1-2 0-16,-1 2 3 15,3-1-2-15,1-3 0 16,1-1-1-16,-1 1 1 16,0-3 2-16,0 0-2 15,2 0-1-15,0 1 1 16,1-2 5-16,-1 2-6 15,-1-4 0-15,-1 2 3 16,-7 0-3-16,3-1 0 16,-2 1 3-16,0-1-2 15,3-1 0-15,-2 1-1 16,-3 1 1-16,-2-2-2 0,-1 2 2 16,1-1 6-16,0-2-2 15,3 4 2-15,-2-3-7 16,1 2 3-16,1-2 4 15,1 2-3-15,-2 0-3 16,2-1 2-16,0 0 0 16,1 1-1-16,2-1 3 15,2 2 0-15,0-1-1 16,0-1 2-16,1 1 1 16,-3-2-3-16,2 3-1 15,-3-1 1-15,1-3 3 16,-1 0-6-16,0 0 2 0,0 0-1 15,-2 2 2-15,2-2 0 16,2 0-1-16,-1 0-1 16,-1 0 2-16,-3 0-1 15,0 0 1 1,-1 0 0-16,0 0 4 0,1 0-5 16,-1-2 0-16,2-3 2 15,-2 0-3-15,4 2 2 16,1-3-1-16,-2 1 0 15,-1 2 3-15,-2-2-4 16,-4 2-2-16,0-1 6 16,-2 2-2-16,-2-1-1 15,-2-2 2-15,2 2-3 16,2-1 0-16,-1-1 4 0,2 0-2 16,2-1-4-16,0 0 2 15,0-1 0-15,1 1-2 16,-4 0 2-16,-2 1-2 15,1-1 5-15,0-1-3 16,-1 0 5-16,1-2 0 16,1-2-6-16,0 0 2 15,0-1 0-15,0 0 3 16,0-1-5-16,-2 0-1 16,0 1 0-16,-1-1-2 15,-2-2 2-15,1 2 2 16,-3-1-1-16,4-2-1 0,-1 1 5 15,-1-3-5-15,2-2-2 16,0 3 2-16,-1-2 0 16,-3 4 2-16,1 1-2 15,0 2 2-15,-2-1-2 16,0 4 1-16,1-4-1 16,0 2 1-16,-3-1 0 15,2 0-1-15,3-4 0 16,-1-1 0-16,4-2 1 15,-5-1-2-15,1 1 3 16,0 2-4-16,-2 4 3 16,0 2-1-16,0-1 0 15,1-2 1-15,-2 2-1 16,0-2 2-16,-1 1-4 0,2 1 3 16,-1-4-2-16,-1 1 2 15,2-2 0-15,-2 0-1 16,3-2-1-16,-3 3-2 15,1-2 5-15,-1-2-6 16,-2 2 4-16,-2 1 0 16,0 4 0-16,1 1 2 15,-1 4-2-15,0-2 1 16,0 1-1-16,0-1-2 16,0-1-1-16,0 0 3 15,0-5 1-15,0-1-1 16,0 0 5-16,0 3-2 15,0-1-2-15,0 2 1 16,0 1-2-16,0-1 0 16,-1 2 1-16,1 1-1 0,-3-2-3 15,-2 0 1-15,-1-4-4 16,-12 1-2-16,-11-4-7 16,-21-1-13-16,-27 1-48 15,-26 0-64-15,-20-8-136 16,-4-8-740-16</inkml:trace>
  <inkml:trace contextRef="#ctx0" brushRef="#br0" timeOffset="96196.45">3405 15374 732 0,'0'0'56'16,"0"0"66"-16,0 0-23 15,0 0-40-15,0 0-36 16,0 0-23-16,0 0 0 15,0 0 0-15,-21 45 16 16,21-9 3-16,0 3 4 0,0 0 1 16,0 2-2-16,0-3-6 15,0 2-2-15,0-5-4 16,0-6-3-16,0-1 4 16,0-10-11-16,0-5 3 15,0-2 0-15,0-7-3 16,0-1 2-16,0-3 0 15,0 0-2-15,0 0-4 16,0 0-57-16,0-6-33 16,0-18-175-16</inkml:trace>
  <inkml:trace contextRef="#ctx0" brushRef="#br0" timeOffset="96423.15">3399 15151 822 0,'0'0'30'0,"0"0"96"16,0 0-51-16,0 0-62 15,0 0-12-15,0 0-2 0,-16-39-43 16,16 39-156-1,10 11 5-15,8 0-188 0</inkml:trace>
  <inkml:trace contextRef="#ctx0" brushRef="#br0" timeOffset="96804.31">3866 15177 617 0,'0'0'172'0,"0"0"-141"16,0 0 68-16,0 0-57 15,0 0-28-15,0 0 1 0,-94 106 2 16,82-69 4-16,3-2-9 16,3-3-7-16,6-3 0 15,3-1-4-15,18-4 1 16,10 0-2-16,2-1 4 15,0-4-3-15,0 0 0 16,-6-2 1-16,-8-3 3 16,-10-3-5-16,-3-1 0 15,-6 0 0-15,0-2 4 16,0-2 0-16,-8 5 8 16,-7-3 11-16,-7 2 0 15,-3-2-7-15,-5-4-8 16,0-3-2-16,5-1-6 15,7 0-68-15,9-13-110 0,9-13-285 16</inkml:trace>
  <inkml:trace contextRef="#ctx0" brushRef="#br0" timeOffset="97082.14">3927 15274 712 0,'0'0'6'16,"-31"87"65"-16,13-29 36 15,-6 7-31-15,-3 1-24 0,-3 2-19 16,-3 0-7-16,-1-2-13 16,1-2-6-16,2-10-3 15,4-5-2-15,5-12 1 16,7-7-2-16,3-14 0 15,6-8 1-15,6-6 2 16,0-2-4-16,3-9-47 16,22-24-127-16,14-14-224 15</inkml:trace>
  <inkml:trace contextRef="#ctx0" brushRef="#br0" timeOffset="97654">4288 15129 3 0,'0'0'584'15,"0"0"-567"-15,0 0-13 16,0 0-3-16,0 0 8 16,13 98 46-16,-4-40 18 15,-4 6 17-15,-1 0-27 0,-4 0-20 16,0-5-11-16,2-7-21 16,1-8-4-16,1-10-2 15,2-12-4-15,-3-9 5 16,2-7-4-16,-4-6-1 15,-1 0 5-15,0 0 54 16,0-14 47-16,-12-13-53 16,-4-11-40-16,-6-8-3 15,2-8-4-15,2-4-7 16,3-3 0-16,5-1 0 16,4 3 0-16,1 7-8 15,5 8-7-15,0 11 12 16,0 8 1-16,6 6 1 0,12-1 1 15,9 4-2 1,7-1-6-16,11 2-9 0,7-1 2 16,2 5-5-16,-11 2 2 15,-10 3-1-15,-12 6 10 16,-12 0-6-16,-6 0-9 16,-3 0-16-16,0 7-44 15,0 10-35-15,0 3-39 16,-6 0-127-16</inkml:trace>
  <inkml:trace contextRef="#ctx0" brushRef="#br0" timeOffset="97906.54">4288 15412 677 0,'0'0'49'16,"0"0"0"-16,0 0 64 16,0 0-59-16,85-15-24 15,-55 7-6-15,3 2-8 16,1 0-7-16,-3 1-4 16,1-1-5-16,-4 1 1 15,-3-1-2-15,-4-2-47 0,-1-1-152 16,-4 1-204-1</inkml:trace>
  <inkml:trace contextRef="#ctx0" brushRef="#br0" timeOffset="98402.45">4762 15300 649 0,'0'0'47'16,"0"0"32"-16,0 0 34 15,0 0-66-15,0 0-43 16,0 0-3-16,-19 34-1 15,16 1 7-15,3 8-1 16,0 3 13-16,0 0 4 16,3-2-12-16,12-8-5 15,1-8-3-15,5-8-1 16,0-6-2-16,0-8 1 16,7-6 3-16,1 0 2 15,2-19 12-15,-3-6-11 16,-4-4 0-16,-5-5 2 0,-7-7 6 15,-4-5 1-15,-8-5-2 16,0-1-6-16,0 8-5 16,0 5-2-16,0 11-1 15,-3 8 2-15,-2 9-1 16,1 5 0-16,2 6-1 16,2 0-2-16,0 0-7 15,0 0-101-15,0 6-204 16,9 4-226-16</inkml:trace>
  <inkml:trace contextRef="#ctx0" brushRef="#br0" timeOffset="99324.52">5208 15492 663 0,'0'0'17'0,"0"0"12"16,0 0 40-16,0 0-10 15,0 0-34-15,0 0-5 16,9 74 9-16,3-71-4 16,4-3 3-16,1 0-1 15,1 0-8-15,1-15 2 0,-1-6-8 16,-2-8 3-1,-5-11-8-15,-2-9-1 0,-2-11-6 16,-4-7 2-16,-3-2-2 16,0-2 0-16,0 5 1 15,0 4-2-15,-4 1-13 16,-8 9 12-16,-2 7 0 16,0 8 1-16,-3 12 0 15,4 8 4-15,2 7-4 16,2 7 1-16,4 3 4 15,0 0-5-15,2 4-5 16,0 19-6-16,-3 9 11 16,4 11-2-16,2 6 3 15,0 3-1-15,0 3 0 16,0-3 3-16,8 1 2 0,4-3 5 16,1 0-5-16,-1-3 0 15,3 0-4-15,-1-5 2 16,2-6 1-16,-1-5-4 15,3-6 1-15,-3-5-1 16,6-4 1-16,1-6 0 16,6-4-1-16,5-4 3 15,3-2-1-15,1 0 4 16,-1-15-6-16,-3-7 5 16,-2-8-2-16,-4-5-2 15,-3-9 4-15,-3-9-3 16,-6-6-1-16,-7-4 0 15,-3-2-1-15,-5 2-4 16,0 2-8-16,0 6-8 0,-3 5 20 16,-10 12-2-16,-2 6 4 15,-3 13-1-15,7 8 8 16,1 5 10-16,4 6-6 16,3 0-4-16,-3 6-9 15,3 19-14-15,-6 17 12 16,0 9 0-16,2 8 2 15,1 1 0-15,-2 0 0 16,1 1 2-16,7-3 1 16,0-6 1-16,0-4-3 15,15-9 1-15,3-3 2 16,1-7 0-16,2-4 1 0,-3-3-1 16,0-6 1-16,1-5-3 15,2-5 0-15,3-5 1 16,6-1 1-16,1 0 1 15,2-14-5-15,0-5 0 16,1-4-51-16,-4-5-129 16,-5-3-357-16</inkml:trace>
  <inkml:trace contextRef="#ctx0" brushRef="#br0" timeOffset="99758.57">6270 14747 636 0,'0'0'76'0,"0"0"-12"0,0 0 54 16,0 0-62 0,0 0-45-16,0 0-5 0,-79 117 21 15,73-53-1-15,6 5 2 16,0-1-2-16,0 0-11 15,8-2-8-15,1 1 1 16,-1 0 1-16,-2-5-7 16,-4-9 0-16,4-9 1 15,2-13-2-15,3-11-1 16,1-10 1-16,6-7-1 16,9-3-68-16,6-2 19 15,4-16-247-15</inkml:trace>
  <inkml:trace contextRef="#ctx0" brushRef="#br0" timeOffset="100143.71">6734 14712 604 0,'0'0'32'15,"0"0"24"-15,0 0 32 16,0 0 2-16,94 124-2 15,-73-55-37-15,-6 5 4 16,1 1-16-16,-7 0 2 16,-3-4-24-16,-3-6-2 15,-3-8-6-15,0-13-6 16,-3-6-3-16,-9-8 3 16,-10-6-3-16,-3-5-4 15,-4-6-77-15,-2-8-188 16</inkml:trace>
  <inkml:trace contextRef="#ctx0" brushRef="#br0" timeOffset="101672.47">3432 16687 671 0,'0'0'45'0,"0"0"52"0,0 0 26 16,0 0-45-16,0 0-20 15,0 0-16-15,-15-38-37 16,15 64-3-16,0 15-2 15,1 9 25-15,8 7 7 16,0 3-18-16,3-7-3 16,0-2-2-16,2-7-6 15,-1-8-2-15,-4-8 0 16,-3-7-1-16,-3-9 3 16,3-7-2-16,-6-3-1 15,1-2 3-15,-1 0-3 16,0 0-22-16,0-9-25 15,-1-14-64-15,-17-15-204 0</inkml:trace>
  <inkml:trace contextRef="#ctx0" brushRef="#br0" timeOffset="101876.7">3351 16405 739 0,'0'0'13'0,"0"0"21"15,0 0 39-15,0 0-71 0,0 0-2 16,0 0-130-16,-10 4 13 16,10 12-174-16</inkml:trace>
  <inkml:trace contextRef="#ctx0" brushRef="#br0" timeOffset="102256.49">3832 16484 733 0,'0'0'48'16,"0"0"-9"-16,0 0 30 15,-80 58-28 1,64-29-22-16,10 4-5 0,3 1-2 16,3 1 2-16,0-2-9 15,25-1-3-15,10-2-1 16,8-4 0-16,12-4 2 16,2-3-1-16,-2-2 2 15,-10-7-4-15,-11 2 2 16,-16-5 1-16,-9-2-3 15,-9 0 1-15,0-4 7 16,0 4 29-16,-9 0 4 16,-13 4-1-16,-10 0-18 15,-5 0-16-15,-2-4-1 16,5-2-5-16,7-3-40 0,5 0-39 16,4-10-46-16,12-14-138 15</inkml:trace>
  <inkml:trace contextRef="#ctx0" brushRef="#br0" timeOffset="102542.93">3954 16481 655 0,'0'0'29'15,"0"0"-25"-15,-42 85 49 16,27-24 17-16,2 14-19 15,-2 8-7-15,4 3-5 0,2 1-11 16,-1-6-7-16,1-5-9 16,-3-10 3-16,-3-12-6 15,3-16-4-15,3-12-2 16,-4-11 0-16,8-10 17 16,1-1-19-16,-1-4 7 15,4 0 0-15,1-16-8 16,1-14-110-16,26-12-159 15,15-12-430-15</inkml:trace>
  <inkml:trace contextRef="#ctx0" brushRef="#br0" timeOffset="103013.46">4486 16325 371 0,'0'0'374'0,"0"0"-342"16,0 0 27-16,0 0-27 16,-47 80-1-16,36-29 31 15,5 5-21-15,6 2-21 16,0-2 11-16,0 0-6 16,0-2-18-16,11 1-2 15,-4-8 0-15,2-2-3 16,1-9-1-16,1-8 1 15,5-8-2-15,-1-6 1 16,0-5 2-16,0-9-3 16,1 2 3-16,1-2-1 0,2-2 9 15,2-10-5 1,-4-5-6-16,0-5-23 0,-6-2-35 16,4-5-93-16,-6-3-85 15,-5 1-242-15</inkml:trace>
  <inkml:trace contextRef="#ctx0" brushRef="#br0" timeOffset="103241.47">4550 16676 699 0,'0'0'27'0,"0"0"65"16,0 0 11-16,0 0-77 15,0 0-11-15,0 0-4 0,51-45 0 16,-39 40-5-16,0 0-2 16,1-1-4-16,-2-1 2 15,-2 2-2-15,1-5-57 16,-8-4-145-16,-2 0-189 16</inkml:trace>
  <inkml:trace contextRef="#ctx0" brushRef="#br0" timeOffset="103448.38">4461 16387 801 0,'0'0'88'0,"0"0"-64"16,0 0 69-16,0 0-46 15,97-74-29-15,-58 61-1 16,-2 3-6-16,-3 3-5 15,-7 7-6-15,-3 0-2 16,-5 0-46-16,-11 0-179 16,-8 8-343-16</inkml:trace>
  <inkml:trace contextRef="#ctx0" brushRef="#br0" timeOffset="104258.31">5010 16551 682 0,'0'0'29'0,"0"0"-25"16,0 0-4-16,-3 95 22 0,3-48 6 15,0 0-14 1,9-1 7-16,4-8-15 0,-1-10-1 16,-3-9-3-16,-2-11-1 15,-4-6 1-15,-3 0 4 16,0-2 41-16,0 0 40 15,0-6-19-15,0-13-54 16,-4-4-12-16,-8-7 1 16,0-6-2-16,-1-3-1 15,7-4 2-15,1-6-4 16,5 2 1-16,0 7-26 16,0 9 16-16,6 9 10 0,6 10-2 15,0 7 3-15,6 5-4 16,0 0-2-16,10 1 0 15,4 17 2-15,-1 5 4 16,2 2 0-16,-8 1 2 16,-1 4 8-16,-9-2-5 15,0 2 14-15,-6-2-7 16,-3-2-3-16,-3-6-5 16,-3-4 0-16,0-6 2 15,0-4-6-15,0-6 4 16,0 0-3-16,0 0 2 15,0 0 11-15,0-17-4 16,-9-5-8-16,-2-8-1 16,4-7-1-16,4-5 0 15,3-2-9-15,4 0-22 0,17 9 10 16,5 5 10-16,2 12-3 16,2 7 3-16,-2 6 7 15,0 5 4-15,2 0 0 16,-3 16 0-16,0 11-1 15,-9 8 1-15,-2 6 19 16,-8 5 10-16,-5 1-4 16,-3 0-4-16,0-3-10 15,0-3-11-15,0-7 1 16,0-4-1-16,0-7-1 16,-2-4-50-16,-2-7-174 15,4-9-463-15</inkml:trace>
  <inkml:trace contextRef="#ctx0" brushRef="#br0" timeOffset="104963.77">5738 16445 700 0,'0'0'32'0,"0"0"45"16,0 0-4-16,0 0-72 16,0 0-1-16,-8 102 47 15,8-49-4-15,0 3-10 16,9-5-10-16,-1 0-6 16,2-4-4-16,-1-3-7 15,-1-7-3-15,-2-3-2 0,1-3 1 16,-6-5-1-16,-1-6 1 15,0-11-2-15,0-8 1 16,0-1 7-16,0 0 8 16,-1-15 30-16,-15-10-24 15,-4-13-12-15,2-8 6 16,-1-4-11-16,4-9 3 16,2-5-6-16,2-2 0 15,8 0-2-15,0 8-2 16,3 7-6-16,0 15 1 15,3 8 3-15,11 11 4 16,8 7-5-16,14 4-1 16,7 3-1-16,5 3 2 15,-1 0 4-15,-5 13 1 16,-9 7 0-16,-9 7-1 16,-12 6 1-16,-5 5 0 0,-7-1 3 15,0-1 6-15,-10-3 10 16,-7-5-1-16,-5-3-4 15,-5-5-5-15,-4 0-6 16,-2-3-2-16,-1-4-1 16,-2-4-68-16,9-7-117 15,12-2-202-15</inkml:trace>
  <inkml:trace contextRef="#ctx0" brushRef="#br0" timeOffset="105368.29">6158 15995 566 0,'0'0'229'0,"0"0"-224"16,0 0-3-16,44 100 128 16,-28-37-37-16,1 11-46 15,-6 1-3-15,-2 3-6 16,-4-2-17-16,-2-6-11 15,-3-6-7-15,0-13-1 16,0-10 0-16,0-12-2 16,0-12 1-16,0-5 0 15,0-6-1-15,0-6-50 16,0 0-44-16,-2 0-128 16,-13-18-249-16</inkml:trace>
  <inkml:trace contextRef="#ctx0" brushRef="#br0" timeOffset="106104.53">6297 16330 426 0,'0'0'17'0,"0"0"48"15,106-54 23-15,-76 44-38 16,-8 4 18-16,-1 5 13 15,-3 1-22-15,-6 0-4 16,3 4-12-16,-6 13-10 16,1 8 6-16,-1 6-6 15,-1 3-15-15,-1 1-4 0,2-2 2 16,-3-6-10-16,3-3-5 16,3-7 2-16,1-5-3 15,2-6 1-15,0-3 0 16,6-3 2-16,-3 0-1 15,1-13-2-15,-2-7-1 16,-4-7 1-16,-2-4 0 16,-5-8 1-16,-5-3-1 15,1-2 1-15,-2 6-1 16,0 5 0-16,0 8 0 16,0 9 0-16,0 7 6 15,0 4-4-15,-3 5 13 0,3 0 0 16,0 0-15-16,0 6-4 15,0 12 2-15,10 13 2 16,2 3 7-16,0 8 3 16,1 7 12-16,-1-2-6 15,0 3-6-15,-3 5-4 16,0-2-3-16,-6 0-1 16,-1-3 0-16,2-4-1 15,-3 0 0-15,2-3-1 16,0-4 0-16,-1-3 0 15,-1-2-1-15,-1-4 0 16,0 1 0-16,0-2-1 16,0 3 1-16,-9-2 0 15,-5-3-13-15,-3-3 2 16,2-11 7-16,2-4 5 0,-2-9 6 16,1-2 29-16,-5-22 20 15,-2-6-7-15,2-8 6 16,1-3-10-16,10 1-29 15,2-3-10-15,6-4 1 16,0-2-6-16,5 3-2 16,13 0-46-16,13 7-11 15,5 4-27-15,0 2-123 16,-5 5-767-16</inkml:trace>
  <inkml:trace contextRef="#ctx0" brushRef="#br0" timeOffset="106622.76">7122 15872 734 0,'0'0'49'0,"0"0"-20"16,0 0 25-16,0 0 4 16,-73 126-10-16,59-62 0 15,7 2 1-15,4-3-18 0,3 0-6 16,6-4-4-16,12-3 1 15,3-6-12-15,4-7-3 16,-1-5-6-16,-2-7 4 16,4-8-4-16,-4-6 1 15,0-4-2-15,-4-4-7 16,0-4-62-16,2-5-102 16,-1 0-189-16</inkml:trace>
  <inkml:trace contextRef="#ctx0" brushRef="#br0" timeOffset="106916.55">7525 15843 671 0,'0'0'59'0,"0"0"20"15,0 0 49-15,95-2-73 16,-59 40-5-16,4 16-1 16,-3 13-3-16,-4 8 14 15,-9 8-16-15,-6-1-18 16,-10-5-10-16,-8-6-10 16,0-11 0-16,-12-13-6 0,-14-10 0 15,-8-8-9-15,0-11-67 16,1-9-83-16,6-4-279 15</inkml:trace>
  <inkml:trace contextRef="#ctx0" brushRef="#br0" timeOffset="108574.06">7525 14947 575 0,'0'0'22'15,"0"0"81"-15,0 0 51 16,0 0-52-16,0 0-48 16,0 0-6-16,0 0 6 15,9-59-14-15,-9 46-8 16,0-1-10-16,-6 2-6 16,-2 4-6-16,2 1-4 15,3 5-1-15,2 0-4 16,1 2-1-16,0 0-38 15,0 6-46-15,1 12-10 16,13 3-99-16,1 4-31 16,-2-3-223-16</inkml:trace>
  <inkml:trace contextRef="#ctx0" brushRef="#br0" timeOffset="108827.47">7690 15337 379 0,'0'0'93'0,"0"0"48"16,0 0-32-16,0 0 61 15,0 0-1-15,0 0-31 16,9 13-37-16,-9-23-12 16,0-5-41-16,0-2-19 15,0 3-16-15,0-1-4 0,0 5-6 16,0 3-2-16,0 3-1 15,0 3-9-15,0 1-92 16,-3 0-52-16,-3 2-203 16,0 8-363-16</inkml:trace>
  <inkml:trace contextRef="#ctx0" brushRef="#br0" timeOffset="112675.45">8086 15913 505 0,'0'0'105'0,"0"0"-28"15,0 0 52-15,0 0-28 0,0 0-56 16,0 0-5-16,0 0-13 15,-11-32-4-15,11 26-6 16,0-2-5-16,0 3 0 16,-3 0 6-16,3 1-4 15,-3 1-8-15,3 3-6 16,0 0 2-16,0 0-1 16,0 0-2-16,0 0-1 15,0 0-9-15,0 2-52 16,0 15-24-16,6 5-67 15,5 6-35-15,0 0-240 16</inkml:trace>
  <inkml:trace contextRef="#ctx0" brushRef="#br0" timeOffset="112988.98">8212 16320 376 0,'0'0'119'16,"0"0"-54"-16,0 0 28 16,0 0-6-16,0 0 7 15,0 0-19-15,0 2-15 16,0-2 3-16,0 0 2 16,0 0-10-16,0-3-19 0,0-3-4 15,0 0 1-15,0-1-19 16,0 0-1-16,0 0-5 15,-4 4-2-15,4 0-2 16,-3 0-3-16,3 0 1 16,0 0-2-16,0 2-2 15,0 0-8-15,-2-2-69 16,2 0-55-16,0 0-158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5:48:09.844"/>
    </inkml:context>
    <inkml:brush xml:id="br0">
      <inkml:brushProperty name="width" value="0.05292" units="cm"/>
      <inkml:brushProperty name="height" value="0.05292" units="cm"/>
      <inkml:brushProperty name="color" value="#FF0000"/>
    </inkml:brush>
  </inkml:definitions>
  <inkml:trace contextRef="#ctx0" brushRef="#br0">3951 7911 135 0,'0'0'65'0,"0"0"-65"15,0 0-57-15,0 0-85 0</inkml:trace>
  <inkml:trace contextRef="#ctx0" brushRef="#br0" timeOffset="945.19">3754 8045 305 0,'0'0'46'0,"0"0"-39"16,0 0 5-16,0 0 219 15,0 0-167-15,0 0-27 16,-51 5 23-16,47-5-2 16,1-1-4-16,-2-2-19 15,1 2-3-15,1-2 7 16,0 0-9-16,0 1-7 0,0 0-8 15,3 2-5 1,0-3-3-16,0 3-3 0,0 0-1 16,0 0-2-16,0 0 2 15,0 0-3-15,0 0-1 16,0 0 1 0,0 0 0-16,0 0 0 0,9 4 0 15,6-1 0-15,1 0 1 16,5 1-1-16,6 0 2 15,4 2-2-15,2-1 0 16,3-2 0-16,4 1 2 16,-3-2-2-16,1-1 0 0,-1-1 0 15,3 0 0-15,-1 0 0 16,0 0 1-16,1 2-1 16,0-1 0-16,-2 3 2 15,-1-1-2-15,-1-2 0 16,1 1 0-16,-3-2-2 15,-4 1 2-15,3-1 0 16,0 0-1-16,-5 0 1 16,5 0 1-16,-5 0-1 15,-1 0 0-15,4 0-1 16,-4 0 0-16,-3 0 1 16,-1 5 0-16,-4 0 0 15,-4-2 1-15,-3 0-2 16,-5-2 1-16,-1 1 0 15,-3-2 1-15,-1 0-1 16,-1 0 2-16,-1 3-1 16,0-3 2-16,0 0 7 0,0 0-4 15,0 0 3-15,0 0-3 16,0 0 0-16,0 0-2 16,2 0-2-16,-2 0-1 15,0 0-1-15,0 0 1 16,0 0-1-16,0 0 0 15,0 0 0-15,0 0-3 16,4 0-41-16,5 0-89 16,9 0-56-16,3-3-178 15</inkml:trace>
  <inkml:trace contextRef="#ctx0" brushRef="#br0" timeOffset="2296.12">5477 8028 222 0,'0'0'95'0,"0"0"-47"15,0 0-17-15,0 0 42 16,0 0 5-16,0 0-17 0,-36-8-9 16,30 6-12-16,1-1-7 15,2 0 1-15,0 3 28 16,0-1-14-16,3-1-14 16,-1 2-5-16,1 0-2 15,0 0-5-15,0 0-9 16,0 0-12-16,0-1 2 15,0-1-2-15,0 2 0 16,0 0 0-16,0 0-2 16,4 0 2-16,7 0 0 15,1 0 1-15,1 0-4 16,1 0 5-16,-1-3-3 16,-1 0 0-16,0 1 0 15,-2 0 1-15,-2 2-1 16,-5 0-2-16,0-1 2 0,0 1 2 15,-3 0-2 1,0 0 0-16,3 0-1 0,-3 0 2 16,0 0-2-1,0 0 2-15,0 0-1 0,0 0 4 16,0 0 4-16,-15 0 7 16,0 0-10-16,-9 0 0 15,-4 0 2-15,-2 0 0 16,0 0-1-16,3 0 3 15,5 1-4-15,7 1-1 0,5-2 2 16,5 0-4 0,5 0 0-16,0 0 1 0,0 0 1 15,0 0-4 1,0 0 1-16,0 0-1 0,0 0 0 16,0 0-1-16,3 0 1 15,10 0 0-15,1 0 0 16,5 1 1-16,-2-1-2 15,2 0 4-15,3 0-3 16,1 0 2-16,1-5-2 16,1-6 1-16,0 2-1 15,-2 0-1-15,-5 2 1 16,-5 2 0-16,-2 1 0 16,-7 2 1-16,-2 0-2 15,-2 2 1-15,0 0 0 16,0 0 0-16,0 0-52 15,0 9-145-15,-11 4 8 0</inkml:trace>
  <inkml:trace contextRef="#ctx0" brushRef="#br0" timeOffset="11624.8">6458 7221 710 0,'0'0'77'0,"0"0"17"16,0 0 34-16,0 0-57 15,0 0-14-15,0 0-12 16,0 0 2-16,12-72-8 16,-12 72-6-16,0 0-15 15,0 0-1-15,0 0-10 16,0 0-6-16,0 8 1 15,0 13 0-15,2 11 0 16,1 10-1-16,4 2 0 16,2 5 0-16,0 4 2 15,0 1-1-15,3 0-2 16,-2-2 0-16,-2-2 1 16,-1-1 0-16,-4-4-1 0,0-7 0 15,3-4 0-15,-1-4 0 16,-1-4-6-16,-1-3 3 15,3-6 1-15,-3-5 1 16,-2-4-3-16,-1-3 2 16,0-3-19-16,0 0-4 15,0-2-10-15,0 0-34 16,-3 0 2-16,-5 0-61 16,0-10-116-16,-1-4-80 15</inkml:trace>
  <inkml:trace contextRef="#ctx0" brushRef="#br0" timeOffset="12254.05">6376 7539 377 0,'0'0'64'0,"0"0"-46"15,0 0 59-15,94-55-13 16,-67 49-29-16,0-1-6 16,-2 5-6-16,-4-1 7 0,0 1 14 15,-5 2-2 1,-2 0-6-16,2 0-1 0,1 0-2 16,0 9-8-1,0 2 4-15,-4 4-13 0,-1 0 5 16,0 0 5-16,-3 1-5 15,2-1-5-15,-4 1-4 16,2-3-2-16,-3 1-7 16,0-1 4-16,-3 3-5 15,3 0 3-15,0 0 0 16,-2-1-5-16,2-1 4 16,-1-3-4-16,1 0 3 15,1-4-2-15,2-1 0 16,3 1-1-16,1-4 0 0,1-1 1 15,7-1 0-15,-6-1-1 16,-2 0 1-16,2 0 1 16,-3-6-2-16,1-8 7 15,-2 1-5-15,4-5 2 16,-3-1 0-16,-2-1 0 16,-4-6 16-16,0 0 26 15,-3 0-27-15,-3-4 4 16,0 4 24-16,0-1-31 15,-3 4 0-15,-6 3-1 16,-6 2-6-16,0 4-1 16,-1 2 2-16,-1 3-5 15,-2 4-3-15,5 2-2 0,-3 3-7 16,-4 0-10-16,4 3-34 16,-3 11-30-16,-1 5-37 15,6 0-114-15,6-3-196 16</inkml:trace>
  <inkml:trace contextRef="#ctx0" brushRef="#br0" timeOffset="13298.12">7363 7332 419 0,'0'0'223'16,"0"0"-188"-16,0 0 28 15,0 0 30-15,0 0-17 16,0 0-8-16,-4-27-27 16,3 27-22-16,-1 0-12 15,-2 6-4-15,-2 19-2 16,-5 9 5-16,-2 9 2 16,2 2-1-16,0 3-5 15,3-1 0-15,2 3-2 16,0-2 0-16,3-1 0 15,-3-5 1-15,-1-4-1 0,1-3-1 16,0-4-2-16,-2-3 0 16,-2-3-2-16,5-5 2 15,-1-4 0-15,3-4 2 16,2-7 1-16,1-1 0 16,0-4 0-16,0 0 0 15,0 0 0-15,0 0 3 16,0-5 20-16,1-13-6 15,5-8-6-15,0-7 11 16,-1-3 4-16,-1-3-8 16,2 0-4-16,-1-1 9 15,-1 0-8-15,2 0 1 0,3-2 4 16,0 2-13 0,0 3 3-16,4-1-4 0,2 3 0 15,0 4-2-15,0 6-3 16,1 4 0-16,-2 5 0 15,2 5-1-15,-1 2-1 16,0 1-1-16,2 5 1 16,0 2 0-16,-3-1-1 15,4 2 0-15,0 0 0 16,0 0 1-16,-3 9 0 16,-1 2-1-16,-3 4 2 15,-3 2-2-15,-1 1 2 0,-4-1 0 16,-2-3-1-16,-1 2 0 15,0 1 1 1,0-1-3-16,0-2-1 0,-4 0 2 16,-8-1-2-16,3-1 2 15,-2-2 2-15,-2 0 0 16,-2-4 0-16,2-1 4 16,-2-2 0-16,-3 0 2 15,3-2-1-15,-3 1-3 16,3-2-2-16,3 0-1 15,5 0-23-15,5 0-51 16,2 0-109-16,0-6-561 16</inkml:trace>
  <inkml:trace contextRef="#ctx0" brushRef="#br0" timeOffset="17009.41">6488 7648 261 0,'0'0'20'0,"0"0"-13"0,0 0 47 16,0 0 32-16,0 0-33 16,0 0-7-16,0 0 26 15,0 0-28-15,-5 1-9 16,-2 1 5-16,1-2-16 15,3 1-4-15,0 1 4 16,2-2 10-16,1 0-7 16,0 0-8-16,0 0 6 15,0 0-3-15,0 0-10 16,0 0-5-16,0 0-2 16,0 0-2-16,0 0 5 15,0 0 2-15,0 0 33 16,9 0-15-16,4 0-22 0,5 0-4 15,7-6-1-15,5 1 1 16,0-3-1-16,6 2 0 16,-2 0-1-16,-1-2 1 15,7 1 2-15,2 1 1 16,4-1-1-16,2 1 4 16,1-1 1-16,-1 2-6 15,4-2 1-15,-3 0-2 16,2 0-1-16,1-1 2 15,0-1 2-15,0-2 0 16,-2 0 6-16,-3 0-4 0,0 0 5 16,0 0-2-1,-2 1-1-15,3 0-2 0,-2 3-4 16,2 0 1-16,1 3 0 16,-4-1-3-16,1-1 2 15,-1 2 0-15,-2-2-2 16,-3 1 1-16,-2 2 0 15,4-1 3-15,5 2 1 16,8 1 3-16,5 1 5 16,6 0-4-16,-4 0-9 15,-2 0 5-15,-3 0 7 16,-9 4-12-16,-2-1 3 16,-4 0-1-16,-4-1 3 15,-1 1 25-15,-4-3-14 0,-3 2-7 16,-2-2 16-16,-1 0-12 15,-2 0 1-15,-2 0 1 16,-2 0-4-16,-3 0-5 16,-6 0 0-16,-5 0 0 15,-4 0 2-15,-1 0-3 16,-2 0-3-16,0 0 0 16,0 0-2-16,0 0-13 15,-11 0-55-15,-8 0-85 16,-2 0-201-16</inkml:trace>
  <inkml:trace contextRef="#ctx0" brushRef="#br0" timeOffset="17755.25">8508 7219 20 0,'0'0'701'0,"0"0"-686"16,0 0 44-16,0 0 43 0,0 0-25 15,0 0-30-15,-20-9-23 16,20 9-9-16,0 0-5 15,0 0 0-15,0 0 1 16,8 0 10-16,7 3 6 16,2 8 0-16,6-3-6 15,1 1-8-15,3 0 2 16,1 1-2-16,-1-2-5 16,1 2 1-16,-3 0 1 15,1-2-2-15,-5 1-2 16,0-3-1-16,1 1 0 15,0-1 2-15,-2-2-1 16,-1 3 0-16,3-2-1 16,-5 0 1-16,1-1-3 15,-3 1-1-15,-2-1 1 16,-4-1-1-16,0 0 1 16,0 0 0-16,-3 0 2 0,1 1-1 15,-2-4-1-15,-2 1 1 16,0 1-3-16,0-1 1 15,-3 1 0-15,3-2-2 16,-3 0 5-16,0 0-3 16,0 1 0-16,0-1 1 15,0 2 1-15,0 4 3 16,-12-1-2-16,-3 4-1 16,-6 5 0-16,-6 0-1 15,-6 5-1-15,-7 2 4 16,-6 5 0-16,-4 1 0 15,1-2 0-15,5-1 1 0,8-2-2 16,8-6-2-16,8 0-3 16,2-5 1-16,6-1 1 15,4-4-1-15,3 1-1 16,2-4 0-16,3-2-1 16,0 0-24-16,0-1-66 15,0 0-160-15,0-2-730 16</inkml:trace>
  <inkml:trace contextRef="#ctx0" brushRef="#br0" timeOffset="19315.95">9849 7079 203 0,'0'0'33'0,"0"0"2"16,0 0-20-16,0 0-13 16,0 0 3-16,0 0 30 15,0 0 22-15,31-34-38 16,-28 29 43-16,-3-1 16 16,0 3-27-16,0-3-8 15,0 1-4-15,0 2 9 16,0-1 7-16,0 0 8 0,0 1-1 15,0-1-14-15,-12 1-9 16,3-1 1-16,-6 1-25 16,2 3-4-16,-5 0-1 15,-3 2-3-15,-5 15 5 16,-5 5-4-16,4 4 2 16,0 7 2-16,2 4 1 15,1 5-3-15,5 3 0 16,-2 4-7-16,10 4 1 15,3-1 1-15,6 0-5 16,2-4 0-16,0-6 0 16,13-4 1-16,3-6-1 15,1-6 0-15,-2-5 0 16,5-2 0-16,-3-5 1 16,5-2-1-16,0-4 2 0,0-2-2 15,6-3 0-15,-2-1-10 16,-2-2-17-16,0 0-23 15,-1-2-27-15,1-10-63 16,1-3 2-16,-2-4-25 16,-1-1-118-16</inkml:trace>
  <inkml:trace contextRef="#ctx0" brushRef="#br0" timeOffset="19779.09">10074 7398 356 0,'0'0'63'0,"0"0"21"15,0 0 26-15,0 0-41 16,0 0-15-16,-6-73-6 16,0 69 12-16,0 1 1 15,4 0-24-15,-1 1 3 16,0 2-21-16,-1 0-14 16,-2 0-4-16,-4 15 4 15,2 4-1-15,-1 5-2 16,6 0 2-16,1 1 1 15,2 2 2-15,0 0-3 16,0 0-3-16,0-3 0 16,5-3 1-16,6-4-2 15,3-3 0-15,3-4 1 16,4-2 0-16,-1-7-1 0,2-1 1 16,-2 0 4-1,1 0 2-15,-4-9 1 0,-3-8 11 16,-3-3 15-16,-3-3 1 15,-2-9-6-15,-2-2-11 16,-3-3 2-16,-1-4-9 16,0 3-6-16,-7 4-3 15,-11 8 0-15,-1 8 1 16,-8 8 6-16,2 7-1 16,0 3-7-16,2 0-2 0,2 8-2 15,9 9-4-15,6 6-49 16,6 0-22-16,0 2-77 15,12-6-110-15</inkml:trace>
  <inkml:trace contextRef="#ctx0" brushRef="#br0" timeOffset="20381.05">10481 7240 325 0,'0'0'467'0,"0"0"-466"16,0 0 2-16,0 0 9 16,0 75 32-16,-6-34-10 15,1 1-7-15,1 2-15 16,2 0-6-16,1-3-6 15,1-5 1-15,0-3 0 16,0-9-1-16,0-9-6 16,0-5-14-16,0-9 19 15,0-1 1-15,0 0 3 16,0 0 20-16,0-6 25 16,0-11-26-16,0-11 2 15,-6-9 4-15,3-5-16 0,2-7-11 16,1-1 0-1,0-1 1-15,0 0-2 0,4 6-1 16,9 5 0-16,4 10-2 16,4 8 2-16,1 7-3 15,2 6 1-15,3 7 0 16,4 2 0-16,3 1-2 16,1 17 4-16,-2 6 0 15,-7 2-1-15,-6 5 2 16,-7 2 0-16,-4 1 6 15,-3 3 2-15,-6-2-7 16,0-1 7-16,0-5-6 16,0 0-1-16,0-5 2 0,-3-4-1 15,0-5-1 1,-1-4-1-16,2-2 0 0,-1-1-1 16,2-5-43-1,-1 0-84-15,2-2-43 0,0-1-150 16</inkml:trace>
  <inkml:trace contextRef="#ctx0" brushRef="#br0" timeOffset="20801.18">11159 7095 655 0,'0'0'30'0,"0"0"-5"15,-91-6 66-15,53 20-3 16,5 9-41-16,6 5-5 16,11 0-2-16,10 2-25 15,6-1-8-15,6 2 3 16,19 2 5-16,8-2-4 15,1 0-3-15,4-1-5 16,-4 0-1-16,-4-3 0 16,-6 0 1-16,-7-1-3 15,-6-4-3-15,-5-1 2 0,-6-1 1 16,0-3-1-16,0-2 0 16,-9-3 1-16,-9-3 1 15,-3-3-1-15,-4 0-9 16,-2-5-30-16,0-1-38 15,5 0-90-15,7-5 44 16,6-12-338-16</inkml:trace>
  <inkml:trace contextRef="#ctx0" brushRef="#br0" timeOffset="21112.43">11209 7160 528 0,'0'0'25'15,"0"0"44"-15,-39 100 5 16,15-49-17-16,-4 7 3 16,-5 6-23-16,-3 4-9 15,-3 1-17-15,1-5-10 16,-1-2 0-16,5-4-1 15,4-10 1-15,6-9 0 16,9-10-1-16,6-13 0 16,5-7 0-16,2-5 0 15,2-4 0-15,0 0 0 16,0 0-4-16,0 0-46 0,0-12-32 16,12-8-156-1</inkml:trace>
  <inkml:trace contextRef="#ctx0" brushRef="#br0" timeOffset="21489.74">11626 6708 61 0,'0'0'694'16,"0"0"-662"-16,0 0 29 15,0 0-56-15,0 0-4 16,7 86 50-16,-1-17 18 16,1 7-16-16,-4 3-33 15,-2-1-9-15,-1-9 0 16,0-4-4-16,0-7-5 15,0-4-1-15,-1-6-1 16,-5-6 1-16,-3-8-2 16,0-5-2-16,0-10-13 15,0-5 3-15,3-6-33 16,0-5-29-16,-3-3-11 16,-1 0-123-16,-1-15-126 0</inkml:trace>
  <inkml:trace contextRef="#ctx0" brushRef="#br0" timeOffset="21932.1">11455 7241 524 0,'0'0'38'15,"0"0"21"-15,0 0 30 16,55-81-6-16,-28 67-38 0,9 5-27 16,1 1 1-1,5 8 14-15,-2 0-20 0,2 0 1 16,-3 0-8-1,-5 8 2-15,-6 4 4 0,-4 4-2 16,-3 6 5-16,-5 1 11 16,-5 7 12-16,-2 2-20 15,-8 2-12-15,-1 3 6 16,0-3-9-16,0 0-1 16,-7-4 1-16,-2-4 0 15,1-4-2-15,-2-3-1 16,0-5 0-16,1-4-8 15,-2-3 2-15,5-6 5 16,3-1 1-16,-1 0 4 16,-1-4 5-16,-1-18-2 15,3-5 1-15,2-7 18 16,1-6-23-16,0-6 4 0,16-5-6 16,10 2 1-16,5 1-2 15,3 4-7-15,4 8-5 16,2 7-4-16,-6 8 2 15,0 6-6-15,-2 8 3 16,-1 2-41-16,0 5-80 16,-2 0-67-16</inkml:trace>
  <inkml:trace contextRef="#ctx0" brushRef="#br0" timeOffset="22394.59">12312 7115 628 0,'0'0'22'15,"0"0"9"-15,0 0-8 16,0 0-4-16,0 0 7 0,-40 73-7 16,34-37 26-1,2 0-22-15,2 3-3 0,2-2-12 16,0-2-2 0,6-6-2-16,9-5-3 0,2-6 1 15,5-7-2-15,2-6 6 16,0-2 0-16,4-3 10 15,-1-3 36-15,0-11-13 16,-3-8 19-16,-4-5 1 16,-3-7-14-16,-2-5-18 15,-5-5-4-15,-2-1-10 16,-5 2-5-16,-3 7-6 16,0 11-2-16,0 11-2 15,0 8-35-15,0 6-15 0,-2 0-71 16,2 1-179-16,0 9-238 15</inkml:trace>
  <inkml:trace contextRef="#ctx0" brushRef="#br0" timeOffset="22816.58">13006 7074 740 0,'0'0'37'0,"0"0"75"0,0 0-28 16,0 0-47-16,-104-17-22 15,75 34-3-15,-2 9-7 16,1 6 7-16,5 1 14 15,5 2 5-15,4 3-13 16,7-1-9-16,3-1-2 16,6 3-3-16,0-3-2 15,0-2-1-15,12-2 0 16,7-6 0-16,4-4 0 16,4-5 1-16,3-6 1 15,-2-3 0-15,-1-8 2 16,-2 0-3-16,-3 0 1 0,-5 0-1 15,-4-3-1-15,-2-10-2 16,-2-7-32-16,-2-10-164 16,0-8-391-16</inkml:trace>
  <inkml:trace contextRef="#ctx0" brushRef="#br0" timeOffset="23139.14">13291 6607 733 0,'0'0'31'0,"0"0"-24"15,0 0-1-15,40 114 90 16,-25-53-11-16,-7 12-49 15,-5 6-5-15,-3 1-21 16,0-4-4-16,-11-6-5 16,-5-9 2-16,-1-5-3 15,0-9 0-15,3-10-21 16,4-7 11-16,1-8-21 16,1-8-22-16,-2-5-3 15,4-4-27-15,-2-5-30 16,2 0-232-16</inkml:trace>
  <inkml:trace contextRef="#ctx0" brushRef="#br0" timeOffset="23582.33">13185 7104 639 0,'0'0'124'15,"0"0"-114"-15,88-56 73 16,-49 48 25-16,0 5-64 15,-2 3-24-15,-4 0-1 16,-2 3-1-16,-4 11-1 16,-3 3-3-16,-6 2-8 0,3 3 7 15,-7 3-5 1,0 1-1-16,-5 1-1 0,-2-1-4 16,-5-1 3-16,-2 1 2 15,0-4-5-15,0-3 1 16,0-2-2-16,0-4 3 15,0-6-3-15,9 0 0 16,6-5 0-16,7-2 0 16,2 0 1-16,3-5 0 15,-5-12 2-15,1-4 1 16,-3-4-1-16,-3-3 14 16,-5-3 20-16,-6-6-15 15,-6-4-9-15,0-2 2 0,0 2-13 16,-12 7 2-16,-3 7 0 15,1 9 2-15,0 7-7 16,0 6-1-16,-1 5-17 16,-1 0-61-16,-3 9-33 15,5 6-177-15,8-5-521 16</inkml:trace>
  <inkml:trace contextRef="#ctx0" brushRef="#br0" timeOffset="23992.21">13923 6934 776 0,'0'0'57'15,"0"0"-31"-15,0 0 109 16,108 36-42-16,-72-2-54 15,1 7-5-15,-4-1-1 16,-2 2-6-16,-6 1 4 16,-5-1-24-16,-5 0-3 15,-8-1 0-15,-4-5 2 16,-3-6-6-16,0-5 6 16,-13-1-3-16,-10-7-2 15,-2-5 2-15,0-4-3 0,1-5 4 16,3-3 1-1,2 0-1-15,3-15 5 0,3-12 9 16,6-7 18-16,4-5-17 16,3-5-10-16,7-4-1 15,20-5-8-15,7-1-1 16,8-1 1-16,6 8-44 16,4 10-86-16,-1 15-13 15,-5 11-255-15</inkml:trace>
  <inkml:trace contextRef="#ctx0" brushRef="#br0" timeOffset="25848.45">9046 6357 686 0,'0'0'149'15,"0"0"-59"-15,0 0-25 16,0 0-38-16,0 0-18 16,0 0-5-16,-11 102 18 15,11-52 1-15,2 2 6 16,10 1-14-16,1-2-6 0,-2-5-6 15,-4-5-1-15,-4-7 2 16,-1-8-2-16,-2-11-1 16,0-3-1-16,0-6-38 15,0-5-58-15,-11-1-121 16,-9-7-131-16</inkml:trace>
  <inkml:trace contextRef="#ctx0" brushRef="#br0" timeOffset="26053.45">8755 6447 722 0,'0'0'23'16,"0"0"5"-16,0 0 21 16,0 0-16-16,111-81-18 15,-65 65-7-15,-6 2-2 16,-9 9-1-16,-10 5-5 15,-12 0-32-15,-9 13-139 16,-6 10-132-16</inkml:trace>
  <inkml:trace contextRef="#ctx0" brushRef="#br0" timeOffset="26264.5">8801 7077 636 0,'0'0'22'0,"82"-30"21"15,-38 6 35-15,-4 0-11 16,-1 0-44-16,-8 2-18 16,-8 5-5-16,-6-3 0 15,-9-1-96-15,-5-5-186 16</inkml:trace>
  <inkml:trace contextRef="#ctx0" brushRef="#br0" timeOffset="26722.95">9203 6491 634 0,'0'0'41'15,"0"0"-41"-15,0 0 14 16,0 0 60-16,36 94-15 16,-25-55-19-16,-2-1-30 15,0-4-2-15,2-3-7 16,-5-9 0-16,0-9-1 16,-3-6 4-16,-3-7 15 15,1 0 54-15,1 0-1 16,-1-6-24-16,-1-14-14 0,0-8-27 15,0-8-7-15,0-5-1 16,0-2-3 0,0-6-23-16,0 3 2 0,0 5-11 15,3 10-2-15,12 9 2 16,7 12 18-16,1 9 6 16,4 1 6-16,3 4 6 15,-2 16-4-15,-1 6 4 16,-5 3 16-16,-4 6-5 15,-2 1 15-15,-4-3-10 16,0 1-2-16,-3-5-9 0,-1-2 4 16,-4-4-8-1,0-1 1-15,-4-5-2 0,0-1-8 16,0-3-105-16,0-6-112 16</inkml:trace>
  <inkml:trace contextRef="#ctx0" brushRef="#br0" timeOffset="28030.08">16127 6334 620 0,'0'0'75'0,"0"0"11"16,0 0 58-16,0 0-59 16,0 0-17-16,0 0-14 15,0 0-30-15,10-60-23 16,-10 83-1-16,1 18 0 15,1 18 16-15,-2 11 25 16,0 5-5-16,0 2-9 16,-12-2-12-16,0-3-9 15,-3-4-4-15,3-7 0 16,2-9-2-16,-2-7 2 16,1-9-2-16,1-7-1 15,-2-8-10-15,2-7-22 16,-2-6-10-16,-2-5-20 0,-1-3-82 15,-3-8-181 1</inkml:trace>
  <inkml:trace contextRef="#ctx0" brushRef="#br0" timeOffset="28599.12">15746 6699 374 0,'0'0'303'0,"0"0"-300"15,0 0 50-15,76-80 3 0,-44 65-20 16,4 6-11-16,5 2 0 16,6 1 10-16,2 3 7 15,3 3-5-15,-3 0-20 16,-1 0 1-16,-6 9-9 16,-5 4-2-16,-5 3 0 15,-9 2-1-15,-4 0-1 16,-5 2-3-16,-5 1 2 15,-6 1 15-15,0 0-2 16,-3-1 0-16,0 3-8 16,0-2-5-16,1 2 1 15,1 2-2-15,1-3-2 16,3 1-1-16,0-4 1 16,4-1 1-16,1-4-2 0,0-4 1 15,1-1-1 1,2-5 1-16,5-3-1 15,3-2 2-15,2 0-2 0,-1 0 0 16,-2-9 3-16,-2-7-1 16,-2-4 1-16,-1-3 1 15,-3-8 1-15,-2-4 8 16,-2-3 25-16,-6-5-7 16,-3 3-20-16,0 5 2 15,-8 3 1-15,-10 6 1 16,-2 5-2-16,-3 5-4 15,-2 5-2-15,1 4-2 16,0 4-5-16,0 3 0 0,2 0-1 16,-2 0-4-1,3 12-40-15,4 2-44 0,4 3-2 16,10 0-110-16,3-1-127 16</inkml:trace>
  <inkml:trace contextRef="#ctx0" brushRef="#br0" timeOffset="29266.4">16977 6662 828 0,'0'0'64'16,"0"0"-46"-16,0 0 25 15,0 0-38-15,-5 73 39 16,-2-20-3-16,-6 8-18 16,-1 7-2-16,0 4 4 15,-2-2-16-15,0-5-4 16,1-7-4-16,-1-4 0 15,2-4 0-15,2-4-1 16,0-8-3-16,5-8-11 16,1-10 3-16,4-9 9 0,2-6 2 15,0-2-1-15,0-3 2 16,0 0 1-16,0-8 13 16,11-16 1-16,1-9 2 15,-1-8 4-15,2-6 4 16,-6-6-2-16,0-7-11 15,-4-10-3-15,0-8 4 16,2 2-11-16,5 5 4 16,10 5-4-16,5 8-1 15,6 3-2-15,7 12 0 16,-1 11-1-16,1 12 1 16,-3 14-2-16,-4 6-1 15,-4 0-2-15,-3 17 2 0,-1 6 2 16,-4 4 0-16,-4 4 1 15,-3-2-1-15,-8-2 1 16,-4-2 3-16,0-6-3 16,-11-1-1-16,-12 0 1 15,-9-4 5-15,-1-1 4 16,1-3-3-16,2-4-2 16,9-1-3-16,8-3-1 15,7-1-26-15,6 1-41 16,0-2-59-16,0 0-217 15</inkml:trace>
  <inkml:trace contextRef="#ctx0" brushRef="#br0" timeOffset="29564.32">17647 6688 732 0,'0'0'73'16,"0"0"-44"-16,0 0 99 0,0 0-59 16,95-26-45-16,-67 26-15 15,-2 0-6-15,-4 0-2 16,-4 0-1-16,-8 0-1 15,-5 0 0-15,-5 0-50 16,0 3-113-16,-5 0-27 16,-12 3-421-16</inkml:trace>
  <inkml:trace contextRef="#ctx0" brushRef="#br0" timeOffset="29763.17">17638 6844 642 0,'0'0'48'0,"0"0"17"0,0 0 41 15,81 0-26-15,-55 0-40 16,-2 0-16-16,3 0-19 16,-2 0-3-16,0 0-2 15,1 0-44-15,-8-9-161 16,-4-1-316-16</inkml:trace>
  <inkml:trace contextRef="#ctx0" brushRef="#br0" timeOffset="30033.41">18193 6727 224 0,'0'0'544'0,"0"0"-539"15,0 0 53-15,0 0 26 16,0 0-50-16,94-19-22 16,-69 19-4-16,0 0-4 15,-3 0-2-15,-2 0-2 16,-2 0 0-16,-5 0-62 15,-2 0-115-15,-4-5-231 16</inkml:trace>
  <inkml:trace contextRef="#ctx0" brushRef="#br0" timeOffset="30445.87">18810 6357 655 0,'0'0'47'0,"0"0"35"16,0 0-3-16,0 0-34 15,0 0-37-15,0 0 8 16,22 79 49-16,-22-34-17 16,0 6-20-16,0 2 14 15,-12 5-19-15,-1 1 2 16,-2-1-10-16,1-1-4 16,3-2-9-16,0-7 0 15,5-7 0-15,3-8-1 16,2-10-1-16,1-6 1 15,0-4-1-15,0-6 1 16,0 1-1-16,0-6-2 16,0-2-45-16,9 0-49 0,4-7-211 15</inkml:trace>
  <inkml:trace contextRef="#ctx0" brushRef="#br0" timeOffset="30680.14">19142 6588 762 0,'0'0'95'0,"0"0"72"0,0 0-60 15,0 0-39-15,0 0-17 16,0 0-22-16,9-52-25 15,-9 48-4-15,0 0-36 16,0-1-97-16,-6 4-165 16</inkml:trace>
  <inkml:trace contextRef="#ctx0" brushRef="#br0" timeOffset="30858.3">19189 6928 467 0,'0'0'208'0,"-9"100"-176"16,-10-50 103-16,-10-4-19 15,-8-4-89-15,-8 2-19 16,-7-1-8-16,-3-2-85 16,-5-4-329-16</inkml:trace>
  <inkml:trace contextRef="#ctx0" brushRef="#br0" timeOffset="33142.18">19062 5808 226 0,'0'0'138'15,"0"0"-70"-15,-122-62 54 16,71 40-68-16,-4 2-4 15,-2 3-16-15,-4 0-9 16,-4 0-9-16,0 0-3 0,3 1-5 16,0 3 7-16,3 2 7 15,-2 3 4-15,-2 1-5 16,-3 0-9-16,-2 4-5 16,-4 3-7-16,0 0 2 15,-5 0-1-15,-11 0-1 16,-13 0 1-16,-9-1-1 15,-6-2 1-15,4 0 0 16,5 0-1-16,1 1 1 16,5 2 0-16,5 0 5 15,10 0 28-15,8 0 2 16,9 0-14-16,5 11 2 0,0 0-4 16,-4 4-6-1,-1 2-2-15,0 4-3 0,1 4-5 16,-1 1 0-16,4 1-3 15,4-1 2-15,4 2-2 16,4-3 1-16,4 0-2 16,6-3 0-16,3 1 2 15,4 2-2-15,-1-1 1 16,2 2-1-16,-1 4 5 16,-2 2 0-16,1 4 3 15,-2 0 1-15,3 0-6 16,4 0 2-16,4 0 0 15,7 1-3-15,5-1-2 0,3 1 1 16,2 2-1-16,-2 1 0 16,1-1 1-16,-2 0 2 15,2 0-1-15,-4 0 1 16,1-1 1-16,-3 2 1 16,2-3-3-16,-1 2 1 15,2-1-3-15,4-1 1 16,5-3-1-16,4 4 1 15,2-3 0-15,0 5 13 16,2-3-9-16,5 1-3 16,3-1-1-16,-1-3 1 15,0 2-1-15,3-2 1 0,0 0-2 16,3-2 0-16,5-1 1 16,3 2-1-16,7-3 0 15,5 3 3-15,2-2 1 16,6-1-4-16,0-1 3 15,2 1-2-15,-2-1 0 16,3 0-1-16,-1 1 0 16,0-1 0-16,4-2 0 15,6 0 0-15,7 2 2 16,2-3-2-16,2-2-2 16,0-3 2-16,-2-2 0 15,-1 0 1-15,1-4 1 16,2 1-2-16,3-2 0 15,5 0 1-15,2 0 0 16,3 0-1-16,-2-2 2 0,0 2-2 16,-5-1 0-16,-3-4-1 15,-4 0 0-15,-1-3 0 16,3-1 1-16,3 0 0 16,5-3 0-16,-5 2 2 15,-3-1-2-15,-3 2-1 16,-4-1 1-16,1 0 1 15,0 0-1-15,2 1 0 16,1-2 1-16,-3-2-1 16,0-1 2-16,3 0-2 15,3 0 3-15,2 0-1 16,-2-1-1-16,3-5 1 0,-4-2 3 16,-2 2-4-16,0 0-1 15,-3-2 3-15,-1-3-1 16,-5-1 8-16,0-5 18 15,2-4 2-15,-2-2 2 16,5 0-9-16,1-1-12 16,0 3-4-16,-2 0-5 15,-6 3 1-15,-5-2-3 16,-6 0 5-16,-2-1-4 16,0-3 6-16,0-1 18 15,2-6-6-15,0 2-8 16,-2-6 1-16,1 0-4 15,-4 1-3-15,-5 5 1 0,-5 1-3 16,-6 3 6-16,-1 3 10 16,-5-1-1-16,3 0 0 15,-2-2 7-15,-1 1-3 16,1 1-6-16,-1-6 0 16,3 0-10-16,-3-6-1 15,1-4-3-15,-2-5 0 16,-1-4-1-16,-4 1 1 15,2 7 1-15,-4 2-5 16,0 2 4-16,-1 2 1 16,-2-3-2-16,-1 1 0 15,-2-3-1-15,1 1-1 0,-2 1 1 16,0 3 2 0,0 0-1-16,0 3-1 0,0 0 0 15,-6 2 0-15,-7-2 0 16,-1 2 3-16,-1-1-3 15,-2 2 0-15,1 3 1 16,-2 0 0-16,-1-1-1 16,-1 0 0-16,1 4 0 15,1 1 0-15,2 1 0 16,-1 3 1-16,2-1 0 16,-6-2-1-16,-4-1-2 15,-2-2 2-15,2 1 0 16,-4-1 2-16,4 0-2 15,1 1 0-15,2-2 1 16,2 2 0-16,0-2-1 0,-1-1 0 16,0 3 0-16,-5-1 1 15,-3-1-2-15,-10 1 1 16,-12 0-5-16,-18-2 0 16,-17 2 4-16,-21 3-13 15,-17 5-43-15,-14 9-83 16,-3 0-75-16,5-2-304 15</inkml:trace>
  <inkml:trace contextRef="#ctx0" brushRef="#br0" timeOffset="36353.33">2040 8831 326 0,'0'0'46'0,"0"0"-10"15,0 0 29-15,0 0 9 16,0 0-42-16,0 0-3 16,0 0-17-16,27-49 7 15,-27 49 13-15,0 0-13 16,0 0-14-16,0 0-1 15,3 0-3-15,3 3 13 16,0 6 5-16,4-2-10 16,1-1-4-16,10-4 3 15,10-2 14-15,18 0-1 16,15 0 26-16,11-7-27 16,2-3-13-16,-2 0-5 15,-6 0 1-15,-8 6-2 16,-9-1 0-16,-16 2 0 0,-8 1 0 15,-13 1-1-15,-9 1 1 16,0 0-1-16,-4 0 0 16,-1 0 0-16,1 0 0 15,-2 0-7-15,0 11-77 16,0 6-10-16,0 3-41 16,-14-1-122-16</inkml:trace>
  <inkml:trace contextRef="#ctx0" brushRef="#br0" timeOffset="36894.78">2531 9864 352 0,'0'0'25'0,"0"0"14"16,0 0-1-16,0 0 22 15,0 0 8-15,0 0-9 16,18 11 0-16,10-11-12 16,14 0-22-16,13 0 30 15,12-11-21-15,3-2-17 16,-4 0 7-16,-8 5-2 15,-7 2-7-15,-8 1-4 16,-10 3-2-16,-8 2 4 16,-8 0-1-16,-9 0-3 0,-3 0 2 15,-4 0-2-15,-1 0-4 16,0 0 2-16,0 0-6 16,0 0-1-16,0 0-53 15,0 4-91-15,-14 13 40 16,-6 3-63-16,-2 3-178 15</inkml:trace>
  <inkml:trace contextRef="#ctx0" brushRef="#br0" timeOffset="37388.61">2689 10643 413 0,'0'0'96'0,"0"0"-85"15,0 0 11-15,0 0 12 16,0 0 14-16,0 0 5 16,9 8-20-16,6-2 2 15,13 1 21-15,8-6-12 16,15-1 9-16,16 0 11 15,16-13-21-15,10-7-19 16,2 0-7-16,-8 2-7 16,-17 6-2-16,-18 5-4 15,-19 5 4-15,-14 2-4 16,-13 0-4-16,-4 0 1 16,-2 0-1-16,0 6-20 15,-9 7-133-15,-15-3-47 0,0-1-426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6:37:20.214"/>
    </inkml:context>
    <inkml:brush xml:id="br0">
      <inkml:brushProperty name="width" value="0.05292" units="cm"/>
      <inkml:brushProperty name="height" value="0.05292" units="cm"/>
      <inkml:brushProperty name="color" value="#FF0000"/>
    </inkml:brush>
  </inkml:definitions>
  <inkml:trace contextRef="#ctx0" brushRef="#br0">20006 6261 276 0,'0'0'76'15,"0"0"-49"-15,0 0 33 16,0 0-20-16,0 0-1 16,0 0 19-16,0 0-3 15,-25-10-24-15,25 1-8 16,0 1-5-16,0-2 8 16,0 1 1-16,0-2 6 15,0 2 4-15,0-3 6 16,0 3 0-16,-3-2-4 15,0 2-15-15,0 3 18 0,0 0-12 16,1 2-3-16,1 3 8 16,-2 1-12-16,1 0-10 15,2 0-10-15,-4 0-3 16,1 5-6-16,-1 15 4 16,-2 13 2-16,-1 7 0 15,4 10 4-15,0 6-1 16,-1 6 1-16,1 6 7 15,0 4-1-15,2 6 13 16,-1 3 2-16,2-1-14 16,0 3-8-16,0 1 7 15,0 0 1-15,0 0-7 16,0-3 2-16,0-7-1 0,-3-1 4 16,-3-3-4-1,-4-4 0-15,-1-11 0 0,2-9 0 16,3-13 0-16,2-8-2 15,1-11 3-15,3-7-4 16,0-4-2-16,0-3 1 16,0 0 1-16,0 0 6 15,-3-2-1-15,-3-12-7 16,-1-7 0-16,-4-4-39 16,-1-7-104-16,-3-11-103 15,-1-6-416-15</inkml:trace>
  <inkml:trace contextRef="#ctx0" brushRef="#br0" timeOffset="1899.08">20212 6111 369 0,'0'0'46'15,"0"0"-6"-15,0 0 31 16,0 0-16-16,0 0-19 16,0 0-5-16,-46-5 5 15,46 5 2-15,0 0-13 16,0 0-5-16,0 0-10 16,0 0-4-16,0 0-6 15,3 0 4-15,10 1-2 16,5 3 3-16,5 1-2 15,8-5 4-15,10 0-1 16,7 0 2-16,7 0 4 16,5 0 0-16,-2 0-7 0,2 0-2 15,3 0 1-15,-4-3 1 16,4 0-1-16,0-3-4 16,4 1 5-16,7-2-3 15,7-3 0-15,4 5-2 16,1 1 2-16,1 1 2 15,1 3-3-15,3 0 0 16,0 0 3-16,3 0-4 16,4 0 5-16,4 0-2 15,5-3 3-15,-1-1-4 16,0 0-2-16,-3-2 3 16,0 1-3-16,-2 0 3 15,1 3-1-15,-3-1 1 0,1 1-2 16,-1-3 5-16,7-2-3 15,6 1 0-15,3-1 1 16,2 0-1-16,0 1 1 16,-6 0 0-16,-3 0-3 15,-5 0 6-15,-2 4 0 16,-2-3 2-16,-1 2-6 16,-2 0 1-16,3 0 1 15,3 0-2-15,1-4 1 16,6 3-3-16,0-1 1 15,-3 1-2-15,-1-3 0 16,-2 4 0-16,-2 1-2 0,0 1 4 16,-3 0-2-16,-1 1 0 15,3-3 1-15,4 3 2 16,1-2-2-16,4 0-1 16,-6 2 1-16,-6-3-3 15,-5 0 3-15,-1 0-2 16,-1 0 2-16,-1 2-1 15,2-1 0-15,3 2 0 16,6 0 0-16,5 0 1 16,3 0 0-16,0 0 0 15,-4 3 0-15,-8 0-1 16,-5 0-1-16,0-2 1 16,3 1 2-16,3 1 0 15,4-1 3-15,0 3-4 16,1-1 0-16,-1 1 0 0,1 1 1 15,-4 1-1-15,1 0-1 16,-7-2 2-16,-4 1 1 16,-4 2-4-16,1-3 2 15,1 2 0-15,-4-2 2 16,0-2-2-16,-3 0 2 16,-1 0-2-16,1 0-1 15,-1 0 4-15,0 1-1 16,3 1 1-16,3 0 2 15,-1 0-4-15,-4 2 2 0,-4-2-2 16,-5-1 2 0,-3 0-2-16,-1 0 0 0,-5-1 0 15,-6-3-2-15,-7 0 4 16,-8 0-1-16,-9 0 2 16,-6 0 4-16,-8 0 10 15,-5 0 4-15,-2 0 0 16,-2 0 5-16,-2 0-7 15,0-3-4-15,-2 1-4 16,-2 2 1-16,-1 0-3 16,-1 0-2-16,0 0-5 15,0-2-2-15,0 2-1 16,0 0 3-16,0 0-1 16,0 0-3-16,0 0 0 15,0 0 0-15,0 0-2 0,0 0 0 16,0 0-1-1,0 4-1-15,0 3 4 0,0 3 2 16,0 2 0-16,0 1-1 16,0 1-1-16,0 1 1 15,0 2-1-15,-1 2 0 16,-1 2 0-16,2 1 0 16,-1 2 0-16,1 3 1 15,0 0-1-15,0 2 0 16,-3 0 1-16,0 1 0 15,0-1-1-15,0 1-1 16,0 2 1-16,0 0 0 0,0 2 2 16,3 1-2-16,0 2 0 15,0-3 0-15,0 2 0 16,-2 2 1-16,2-1 0 16,-3 0 0-16,0 1-1 15,-2 3 1-15,0 2 5 16,1-1-4-16,-1 1-2 15,0-2 1-15,1-4-1 16,-1 1 4-16,0 1-2 16,2-3-2-16,-2 1 2 15,2 1 0-15,0-2 1 16,0 0 0-16,0-4 1 16,2 0-2-16,-1-3 3 15,2-3-2-15,0-1 2 16,0-1 1-16,0-2 2 0,0 2-7 15,0-4 8-15,0-3-7 16,5 0 5-16,-2-3-4 16,0 0 5-16,-2-4-8 15,1-3 2-15,-1-2 1 16,-1-2-1-16,0-3-2 16,2 0 2-16,-2 2-1 15,0-2-1-15,0 0-46 16,0 0-141-16,-23-11-262 15</inkml:trace>
  <inkml:trace contextRef="#ctx0" brushRef="#br0" timeOffset="4919.85">19999 7671 295 0,'0'0'60'15,"0"0"-17"-15,0 0 15 16,0 0-6-16,0 0-6 16,0 0-20-16,-55-17-9 15,45 14 18-15,2 1 10 16,2 1-4-16,1-1-7 15,4 2-14-15,-1-1 12 16,2 1-3-16,0 0-7 16,0-2-4-16,0 2 0 15,0-3-1-15,0 3 5 16,0-2 9-16,0 2-3 16,3 0-10-16,9 0 1 15,6 0-11-15,6 0 4 16,3 0-2-16,1 0-1 0,3 0-4 15,1 0 0-15,3 0 2 16,3 0 0-16,1 0-2 16,2 0-1-16,0 0 0 15,-2 2 5-15,-1 1-8 16,-4-1 0-16,1-1 1 16,-2-1 0-16,1 0-2 15,2 0 1-15,1 0 2 16,0 0-3-16,-1 0 1 15,-2 3-1-15,-2 0 0 16,-5 2 0-16,2-1 0 16,1 0 0-16,3 0 0 0,4-2-1 15,5-2 1-15,1 0 0 16,8 0 0-16,0 0 1 16,3 0 0-16,-4 0-1 15,-2 0 0-15,-2 0 0 16,-2 0 2-16,3 0-2 15,2 6 1-15,7-5-1 16,2 2 1-16,2-2-2 16,-1-1 2-16,-1 1-1 15,-4 1 0-15,-2-1 1 16,1 2 0-16,2-3-1 16,0 1 0-16,0-1 2 15,1 1-2-15,-1 1 0 0,6-2 0 16,4 0 0-16,4 0-3 15,2 0 3-15,2 0 0 16,-1 0 0-16,-3 0 1 16,-2 0-1-16,0 0 3 15,0 0-3-15,-1 0 0 16,2 0 0-16,4 0 0 16,4 0 3-16,6 0-3 15,0 0 1-15,-1 0-2 16,-6 0 3-16,-3 0-1 0,-3 0 0 15,-1 0-1 1,1 0 4-16,-3-2-1 0,1 0-2 16,3-1-1-16,0 0 4 15,3 1-3-15,0-1 0 16,-3-1 2-16,-4 4-2 16,-5-3 2-16,-3 1-3 15,0 1 3-15,2-2 0 16,1 2-2-16,2-2-1 15,-2-1 2-15,2 1-4 16,2-2 3-16,7 2-1 16,1 0 1-16,3-2 0 15,-1 2-1-15,-4 0 4 16,1 0-2-16,-2-1-2 16,-3 2 2-16,-1-1 0 0,1 1 2 15,-2-1-2-15,3 1 1 16,2 2 1-16,3-3-3 15,-8 0 2-15,-1-1-3 16,-1 0 1-16,-2 0 3 16,5 1-4-16,1-2 4 15,1 3-3-15,-3-4 1 16,-6 4-1-16,1 0 1 16,-2-1-2-16,0-2 1 15,2 3-1-15,-3 0 1 16,-2-1-1-16,-3 1 0 15,2 0 1-15,-2-1 1 0,6-1-2 16,5 1 0-16,1 0 2 16,-3 0-1-16,-4 2-1 15,-2-2 0-15,-1 0-3 16,1 2 3-16,1 1 0 16,1 0 2-16,4-1-2 15,3 1 1-15,4-2-1 16,2 2 0-16,3-1-1 15,-1-2 1-15,-2 2 0 16,-2-2 1-16,-4 1-1 16,-1 2 2-16,4 0 2 15,0 0-4-15,4 0 0 16,-2 0-1-16,0 0 3 16,-2 0-2-16,3 3 1 15,-3 2 3-15,1-1-2 0,-4 1 1 16,0-2-1-16,-3-2-2 15,-1-1 8-15,-2 2-7 16,-5-2 1-16,0 0-1 16,-7 0 1-16,-2 1 1 15,-2-1 2-15,-1 2-5 16,-1-1 0-16,0 1 4 16,-1 0-2-16,-1 1-1 15,-2 0 1-15,-1 0 0 16,-4 0 0-16,-1 0 5 0,-5 2-6 15,-2-3 3 1,1 1 1-16,-3-1 1 0,-1 0-6 16,-2 1 2-16,-1-3-2 15,-4 0 4-15,3 0-1 16,-2 0 3-16,4 0 0 16,0 0 1-16,3 3-1 15,1-2-3-15,3 2-1 16,3 0 1-16,0 0-3 15,2-2 1-15,-2 2 1 16,-3 0 0-16,-4-2 1 16,-4-1-1-16,-4 0 4 15,-3 0 6-15,5 0 4 16,-1 0 3-16,3 0-3 16,2 0-2-16,-2 0-1 0,-2 0-1 15,-1 0 0 1,-7 0 3-16,-1 0-2 0,-3 0-2 15,-3 0-3-15,2 0 5 16,-2 0 3-16,0 0-2 16,0 0-1-16,1 0-6 15,3 0-2-15,-4 0 3 16,2 0 0-16,-1 0 1 16,1 0 0-16,-1 0-3 15,1 0-2-15,-1 0-4 16,-1 0-1-16,0 0-63 15,-9-1-99-15,-29-29-213 16</inkml:trace>
  <inkml:trace contextRef="#ctx0" brushRef="#br0" timeOffset="6463.21">21161 6304 294 0,'0'0'39'0,"0"0"3"15,0 0 33-15,0 0-12 16,0 0-16-16,0 0 2 16,0 0-2-16,-11-58-13 15,10 58-3-15,-1-2 4 16,1 0-7-16,-1 0-8 0,2-1 0 16,-2 0 19-16,2 1 13 15,-2 2-14-15,0-3-1 16,1 3-7-16,-1 0-8 15,2 0-13-15,-1 0-4 16,-1 0-2-16,2 0 0 16,-1 0-3-16,-2 0 0 15,-2 0-1-15,-1 15 1 16,-2 2 0-16,3 5 1 16,1 2 2-16,1 2-2 15,1 2 2-15,0 3-1 16,2 5 5-16,0 2-7 0,0 1 8 15,0 2-4-15,0 1 8 16,2 2-1-16,3 0-6 16,-4 0-1-16,-1 2-1 15,0 2 5-15,0 3-6 16,0 5 1-16,0 2 1 16,-1 0 1-16,-1-2-1 15,1-3-1-15,-3-4 4 16,1-1-6-16,0-2 0 15,0 3 1-15,-1-4 3 16,0 0 6-16,-2-3 18 16,-2 0-9-16,1-1-9 15,-2-1 1-15,1-4-2 0,2-3-7 16,2-7 0 0,4-8 0-16,0-6 2 0,0-6 0 15,0-3-3-15,0-2 9 16,0-1-4-16,0 0-3 15,0 0 6-15,0 0-1 16,0-8 1-16,0-10-10 16,-5-6-33-16,1-3-103 15,4-3-169-15,0-2-317 16</inkml:trace>
  <inkml:trace contextRef="#ctx0" brushRef="#br0" timeOffset="7258.75">22045 6384 249 0,'0'0'59'0,"0"0"18"15,0 0-14-15,0 0 3 16,23-88-14-16,-16 72-8 15,-1 2-24-15,3 0 1 16,-2 3 18-16,-1 2-12 16,-1-1-4-16,-4 4 20 15,1 0 16-15,-2 3-1 16,0 1-4-16,0 1-10 16,0 1-17-16,0 0-10 15,0 0-2-15,0 0-6 16,0 0-6-16,0 0-3 0,0 12 0 15,-5 6 0-15,1 6 1 16,1 3 9-16,-2 4-5 16,5 3 4-1,-3 8 1-15,2 3 0 0,-1 6-2 16,2 4 1-16,0 3 0 16,0 1 4-16,0-1 1 15,3 1-5-15,5-1 2 16,-4 6 0-16,-1 4 2 15,-1 0 1-15,-2 0-6 16,0-6-4-16,0 0 2 16,0-3 1-16,0 2 13 15,0-5-13-15,-3-2-3 16,3-8 0-16,0-10-3 16,0-10 4-16,0-6 3 0,0-9 2 15,1-4-8-15,2-3 1 16,-1-3 0-16,-2-1 0 15,0 2-1-15,0-2 1 16,0 1-2-16,0-1-1 16,0 0 0-16,0 0 1 15,0 0-1-15,2 0 0 16,0 0 0-16,3 0-26 16,4 0-37-16,6-9-37 15,7-16-93-15,5-10-164 16</inkml:trace>
  <inkml:trace contextRef="#ctx0" brushRef="#br0" timeOffset="7988.76">23267 6096 403 0,'0'0'49'16,"0"0"20"-16,0 0 13 15,0 0-6-15,0 0-26 16,0 0-3-16,3-53-9 16,-3 48-5-16,0 3 14 15,0-1 1-15,0 3-1 16,0 0-15-16,0 0-9 0,0 0-16 15,0 9-7 1,0 11 3-16,-6 10 0 0,1 7 6 16,1 5 6-1,-1 7 0-15,2 3-9 0,-1 6 7 16,-1 3-6-16,1 5 5 16,3 2 4-16,1-1 10 15,0-1-11-15,0 3-1 16,3-3-2-16,7 2-1 15,-1 7 3-15,-2 0-4 16,-2-1 0-16,-2-3 5 16,-3-3-4-16,0-3-4 15,0-1 2-15,0-4-1 16,0-7 0-16,0-7 0 0,0-2-5 16,0-11 3-16,0-7-5 15,0-3 1-15,0-9-1 16,3-4 2-16,1-3 1 15,-2-5 0-15,1-2-1 16,-2 0 1-16,-1 0-1 16,2 0 6-16,-2 0-2 15,0-5-7-15,1 0-5 16,-1-2-27-16,2-1-73 16,5-3-100-16,9-9-181 15</inkml:trace>
  <inkml:trace contextRef="#ctx0" brushRef="#br0" timeOffset="8756.94">24502 6188 397 0,'0'0'75'0,"0"0"-1"16,0 0-7-16,0-77-8 16,0 58-8-16,0-1-7 15,0 1-3-15,0 2-6 16,-2 2 0-16,1 6 19 16,-2 4 0-16,1 2-14 15,2 3-10-15,-1 0-20 16,1 14-10-16,-2 11-1 0,1 5 1 15,1 6 4-15,0-3 0 16,0 6 6-16,1-3 2 16,7 4-7-16,2 2 4 15,-1 3-2-15,0 6-3 16,-3 1 4-16,-3 4-5 16,-1 0 3-16,-1 3 9 15,1 0 6-15,2 1 1 16,-3 0-12-16,2 4 6 15,-1 2-1-15,-2 4-1 16,0 3 0-16,0-2 4 16,0 0-7-16,-6-1-6 15,-1-2 1-15,2-7 3 16,4-8-8-16,1-13 1 0,0-8 0 16,0-3 1-16,0-5 1 15,7-2 0-15,0-1-1 16,-1-1 0-16,1-4-3 15,-3-2 3-15,-1-5-2 16,0-2-1-16,-1-6 3 16,-2-1 1-16,0 0 3 15,1 0 3-15,-1 0-2 16,0 0-7-16,0-11-1 16,0-6-38-16,3-6-86 15,6-9-135-15,13-5-556 16</inkml:trace>
  <inkml:trace contextRef="#ctx0" brushRef="#br0" timeOffset="9523.04">25746 6120 413 0,'0'0'53'0,"0"0"36"16,0 0-16-16,0 0-23 16,0 0-24-16,0 0 4 15,0-30-2-15,0 24-4 16,0 1-10-16,0-2-1 0,0 2 4 15,0 0 17 1,0 2-8-16,0 1 1 0,0 1-7 16,0 1 2-16,0 0-8 15,0 0-5-15,0 0-9 16,0 7-7-16,1 12 7 16,1 8 2-16,-1 7 2 15,1 8 18-15,-2 5 1 16,0-1 3-16,0 6-8 15,0 2 3-15,0 1 15 16,3 1-19-16,-2 5 16 16,-1 4-14-16,0 0-2 15,0 6-3-15,0 4-3 16,-3 5 1-16,-6 3 2 16,-1-4-5-16,-2-4 1 0,6-6-4 15,0-5-1-15,4-3 1 16,2-6-4-16,0-7 7 15,0-5-7-15,0-8 0 16,5-6-1-16,1-7 0 16,-1-8 0-16,-1-4 2 15,-1-6-2-15,-2-3 0 16,-1-1 1-16,0 0 0 16,0 0-2-16,0-1-16 15,0-17-82-15,0-11-73 16,0-7-230-16</inkml:trace>
  <inkml:trace contextRef="#ctx0" brushRef="#br0" timeOffset="10301.34">26741 6016 420 0,'0'0'52'0,"0"0"39"15,0 0-11 1,0 0-17-16,0 0-9 0,0 0-4 15,3-63-9-15,-3 63 4 16,0 0-21-16,0 0-24 16,0 0 1-16,0 8 3 15,3 6-3-15,0 6 3 16,1 5 29-16,2 3-6 16,-2 6-10-16,1 4 13 15,1 4-9-15,-1 3-5 16,-1 3-2-16,-1 4 5 15,1 1 0-15,1 0-7 16,-1 3 4-16,-1 0 17 16,-1 0-20-16,-1 1-1 15,-1 4 4-15,2 2 2 16,-1 7 0-16,1 0-3 16,-1 0 1-16,2-4 0 0,0-9-11 15,5-8 2-15,-2-3 1 16,0-6-3-16,-3 0-1 15,1 1 10-15,-2-3-8 16,-2-1 2-16,0 2 7 16,0-3 0-16,4-5-12 15,0-3-2-15,4-9 12 16,-2-8 1-16,0-3-6 16,-3-6 3-16,1 0-2 15,-2-2 0-15,-1 0-3 16,1 0 0-16,-1-9-6 15,-1-11-27-15,0-2-103 0,-4 0-167 16,-6-3-428-16</inkml:trace>
  <inkml:trace contextRef="#ctx0" brushRef="#br0" timeOffset="11175.84">28164 6131 300 0,'0'0'79'16,"0"0"16"-16,0 0-17 16,0 0-7-16,0 0-15 15,0 0-12-15,6-39 13 16,-6 36-2-16,0 0-4 15,0 1-4-15,0 0 9 16,0 2-20-16,0 0-13 16,0 0-5-16,0 0-11 0,0 0-4 15,0 0-3 1,0 7 4-16,0 7-3 16,1 7 6-16,4 4 0 0,1 2 10 15,1 4 2 1,-1 4 2-16,0 3-3 0,-3 6 0 15,2-1 3-15,-4 4-4 16,1 5-6-16,-2 2-3 16,0 1 2-16,0 4 10 15,-3 0-4-15,-5 2-8 16,-1 5 6-16,3 2-5 16,0-3-5-16,3-1 3 15,2-9 3-15,1-4 1 16,0-3-2-16,0-3-3 15,0-4 1-15,0-6 0 0,0-3 3 16,0-7-7-16,0-3 1 16,0 0 0-16,0-2-2 15,0-2 1-15,0-2-1 16,0-2 1-16,0-5 0 16,0-1-2-16,0-3 0 15,1-4-1-15,-1 1 2 16,0-2 0-16,0 0-2 15,0 0-25-15,0-12-37 16,0-15-156-16,0-10-333 16</inkml:trace>
  <inkml:trace contextRef="#ctx0" brushRef="#br0" timeOffset="12146.97">29142 6168 402 0,'0'0'101'16,"0"0"14"-16,0 0-40 16,0 0-1-16,0 0-4 15,0 0-19-15,2-27-13 16,-2 27 11-16,0 0-8 0,0 0-13 16,0 0-7-16,0 0-7 15,0 0 3-15,0 0-11 16,0 0-3-16,0 0-1 15,0 0-2-15,0 7-1 16,0 10 1-16,0 6 1 16,0 6 4-16,0 3 4 15,0 2-1-15,0 4 8 16,4 1 1-16,-1 1-7 16,0 2 14-16,1 4-7 15,-4-2-3-15,0 3 4 16,0 2 16-16,0-3-17 15,0 0-6-15,-8-3 1 0,-1-1-1 16,0 2-2-16,-3-3-1 16,3-2-1-16,1-1-2 15,2-2 2-15,1-2-2 16,2-1 2-16,-2-3 0 16,0-1 0-16,4 1 2 15,-2-1 0-15,1-1-4 16,1 2-1-16,1-1-1 15,0 0 0-15,0-1 9 16,0-3-8-16,0 1 2 16,0-1 2-16,0-1-2 15,0 0 3-15,-3-2-2 0,-1-1-2 16,1-3-2-16,1-2 0 16,1 0-2-16,-1-2 3 15,2-1-3-15,0-2 3 16,0 1-2-16,0-1 1 15,0 0 4-15,0 0-4 16,0 2 2-16,0-4-2 16,0 1 1-16,0-3 0 15,0-4-2-15,0 1-1 16,0-4 4-16,0 0-4 16,0 0 3-16,0 0-3 15,0 0-1-15,0-7-24 16,0-13-101-16,-4-8-127 0</inkml:trace>
  <inkml:trace contextRef="#ctx0" brushRef="#br0" timeOffset="13640.65">20583 5461 460 0,'0'0'89'0,"0"0"7"0,0 0-25 16,0 0-34-1,0 0-1-15,0 0-8 0,0 0-10 16,-92-30 2-16,64 30-9 16,-1 11 6-16,0 6-3 15,0 2 0-15,4 1 0 16,4 2-7-16,5 3 4 16,2 4 13-16,5 1-1 15,6 0 0-15,3-1-3 16,0 0-8-16,10-4-3 15,9-1-3-15,3-5 3 16,0-2-5-16,-2-5-1 16,2-2 2-16,-1-10-1 15,4 0 0-15,-2 0 4 16,1-8-3-16,-4-4-1 0,-3-2-1 16,-2-4 3-1,-3 0-2-15,-2-7-3 0,-7-1 1 16,-3-6 6-16,0-2 7 15,-10-7-6-15,-7 1-1 16,-4 3-4-16,2 4-1 16,-4 6-3-16,1 5 4 15,0 9-2-15,2 4-2 16,-2 9-1-16,0 0-2 16,-1 7-11-16,5 15-28 15,2 5-33-15,8 5-117 16,8-6-82-16</inkml:trace>
  <inkml:trace contextRef="#ctx0" brushRef="#br0" timeOffset="14200.47">21314 5317 538 0,'0'0'90'15,"0"0"0"-15,0 0-11 0,0 0 1 16,0 0-38-16,0 0-41 15,-9 1 4-15,9 27 3 16,6 4 39-16,2 6-10 16,-1-1-10-16,-1-1-3 15,0 0-10-15,-1-4-7 16,1-3-1-16,-2-2-3 16,2-3 2-16,-2-7-4 15,-1-1-1-15,0-7 1 16,-1-3-1-1,-2-1 0-15,0-3 1 0,0-2-1 16,0 0-8-16,1 0-31 16,1 0-77-16,3 0-63 15,1-10-504-15</inkml:trace>
  <inkml:trace contextRef="#ctx0" brushRef="#br0" timeOffset="14926.24">22385 5314 506 0,'0'0'77'0,"0"0"41"0,0 0-61 16,0 0-20-16,0 0-8 15,105-68-6-15,-68 60 2 16,0 3 10-16,-5 5-3 15,-7 0-2-15,-3 5 9 16,-7 9-27-16,-1 5 5 16,-5 1 13-16,-3 2-4 15,-3 1-3-15,-3 4 0 16,0-1-6-16,-3 4 9 16,-14-3-5-16,-2 2 7 15,-3-4-14-15,0-4-1 16,5-4-8-16,2-3 2 15,4-4-6-15,7-4 1 0,2 0 0 16,2-4-2 0,0 3 3-16,0-2-2 0,6-1 0 15,12 1 2-15,9-1 0 16,7-2 1-16,2 0-3 16,2 0-1-16,-6 0 0 15,-2 0 0-15,-3-3 0 16,-3-1 0-16,0-1-3 15,-8 0-33-15,-3 2-54 16,-5-4-74-16,-4-3-175 16</inkml:trace>
  <inkml:trace contextRef="#ctx0" brushRef="#br0" timeOffset="15629.12">23865 5154 535 0,'0'0'34'15,"0"0"8"-15,0 0 3 16,0 0-11-16,0 0-7 15,0 0-12-15,74 49 10 16,-74-29 34-16,-5-2 0 16,-12-2-18-16,-2-2-9 15,2-2-1-15,3-4-17 16,1-2 3-16,3-3-8 16,3 1-3-16,4-3-3 0,3-1-2 15,0 0 2-15,0 0 4 16,0 2-3-16,13-1-4 15,8 2-3-15,9 3 3 16,3 1-1-16,-3 3 2 16,-7 5-1-16,-4-1 0 15,-5 6 0-15,-5 0-1 16,0 1 1-16,-6 1 0 16,-3-1-1-16,0 1-3 15,0-5 4-15,-8 0 0 16,-6-5 0-16,-2-2 0 15,-1-4 1-15,-2-3 4 0,-1-3 2 16,-2 0 3-16,-1 0-1 16,4-3-1-16,1-6 3 15,4-1 1-15,3 3-12 16,5 0 2-16,4 3-2 16,2 1-47-16,2 3-115 15,20-5-252-15</inkml:trace>
  <inkml:trace contextRef="#ctx0" brushRef="#br0" timeOffset="16361.18">24836 5141 545 0,'0'0'112'0,"0"0"-47"15,0 0-8-15,0 0-16 16,0 0-25-16,0 0-6 16,-64 32 4-16,59-4 12 15,5 3 5-15,0 1-10 16,0 1-10-16,8-1 3 15,5-5-2-15,2-3-5 16,3-2 1-16,0-5-4 16,3-3-2-16,4-5 5 15,2-3-4-15,4-4-3 16,1-2 6-16,-6 0-6 16,-3 0 1-16,-5-14 1 0,-6-1 0 15,-1-6 5-15,-3-1 8 16,-3-6 13-16,-2 3-5 15,-3 0 0-15,0 9-14 16,0 3 11-16,0 8-4 16,0 3-3-16,0 2-12 15,0 0-1-15,0 3-15 16,0 14 8-16,0 7 6 16,0 3 1-16,0 4 0 15,0-2 1-15,0 4-1 16,0 0 0-16,0 2 0 15,0-3 1-15,0-6-1 0,0-1-3 16,0-8-6 0,0-6 5-16,1-1-1 0,-1-4-8 15,2-2-3-15,-1 1-19 16,1-5-70-16,-2 0-73 16,5 0-97-16</inkml:trace>
  <inkml:trace contextRef="#ctx0" brushRef="#br0" timeOffset="16908.22">26102 5095 599 0,'0'0'56'0,"0"0"-22"16,0 0 33-16,0 0-5 16,0 0-17-16,-44 84-17 15,44-58 0-15,16-1-5 16,5 2 12-16,1-1-10 16,5-2-1-16,-5 1-18 15,-1-2 5-15,-3-3-9 16,-6 0 3-16,-3-6 0 15,-6 0 7-15,-3-4 2 16,0-1 5-16,0-1-4 16,-4-2-7-16,-10 2-1 15,1-2 2-15,-2-2-3 0,-3-3-2 16,-1-1-3 0,0 0 1-16,3 0-2 0,6 0-24 15,2 0-54-15,7-13-129 16,1-7-150-16</inkml:trace>
  <inkml:trace contextRef="#ctx0" brushRef="#br0" timeOffset="17114.05">26156 4976 641 0,'0'0'41'16,"0"0"19"-16,94-23 3 16,-43 20-23-16,4 3-22 15,2 0-8-15,-7 0-8 16,-6 7-2-16,-10 3-38 16,-10-2-161-16</inkml:trace>
  <inkml:trace contextRef="#ctx0" brushRef="#br0" timeOffset="17829.96">27664 4986 559 0,'0'0'62'16,"0"0"19"-16,0 0-14 15,0 0-27-15,-98-19-22 16,71 35-1-16,0 4 2 15,3 6 0-15,0 8 6 16,3 2-5-16,1 3 32 16,3 5-27-16,1-1-13 15,7-1 2-15,3-2-3 0,2-3-5 16,4-6-1 0,0 1-1-16,0-3-1 0,13-4 2 15,6-2-3-15,2-4 0 16,4-5-1-16,1-3 1 15,-3-4 0-15,0-5-1 16,-4-2 1-16,-1 0 1 16,-6-7-2-16,-2-9 4 15,-2-2 8-15,-5-3 10 16,-3-4 5-16,0 1-15 16,0 4-5-16,-2 0 2 15,-11 6-6-15,0 3 1 16,-1 3-5-16,-4 4-2 15,1 4-2-15,-2 0-1 0,0 0 0 16,2 0-1-16,7 3-33 16,10 8-24-16,3-1-105 15,29-3-162-15</inkml:trace>
  <inkml:trace contextRef="#ctx0" brushRef="#br0" timeOffset="18442.56">28268 5107 512 0,'0'0'104'0,"0"0"-20"16,0 0-37-16,0 0-22 0,0 0-20 15,113-20-4-15,-72 20 0 16,-3 0-1-16,-5 0 1 16,-6 0 4-16,-10 0 1 15,-5 0 3-15,-7 0 5 16,-2 0 10-16,-1 0 0 16,-2 0 3-16,0 0 8 15,0 0-13-15,0 0-10 16,0 0-3-16,0 5-9 15,0 7-5-15,0 5 5 16,0 8 6-16,-5 3 8 16,-5 3 5-16,1 4-1 15,1-1-4-15,1 3-4 16,1 1 2-16,3-2-6 16,2-1-6-16,1-5 5 0,0 1-4 15,0-6-1-15,0-3 1 16,0-8 3-16,0-4-4 15,1-1-1-15,8-3-4 16,-2-2-21-16,6-4-23 16,1 0-72-16,4 0-159 15</inkml:trace>
  <inkml:trace contextRef="#ctx0" brushRef="#br0" timeOffset="19157.43">29453 5081 347 0,'0'0'181'0,"0"0"-123"16,0 0-27-16,0 0 21 15,0 0 15-15,0 0-18 16,-19 94-5-16,38-62 4 15,6 2-15-15,3-1-3 16,3 1 3-16,-1 0-15 16,-3-4-5-16,-5-2-4 15,-7-4-6-15,-1-2 2 16,-7-1 2-16,-4-1-1 16,0-3 0-16,-3-1-2 15,0-4 2-15,0 1 0 16,-13-6-3-16,-7 0 0 0,-5-2 1 15,-2-4-1 1,-1-1 4-16,1 0-5 0,8-1-1 16,2-9 4-16,8 3 7 15,5-6 13-15,1-1-2 16,3-3 0-16,0-2-1 16,0-1 11-16,15-5-19 15,7-2-5-15,2-3-8 16,4-3 1-16,0-2-2 15,-2 0 2-15,-1 3-5 16,-5 3 6-16,-5 1-1 16,-5 4-1-16,-5 1-1 15,-4 5 6-15,-1 2 1 16,0 2-4-16,0 3 5 16,-8 2-8-16,-5 2-2 0,-3 2-1 15,-7 5-6-15,-2 0-45 16,-5 0-48-16,-3 15-107 15,2 2-8-15</inkml:trace>
  <inkml:trace contextRef="#ctx0" brushRef="#br0" timeOffset="22442.1">24175 2928 589 0,'0'0'38'16,"0"0"23"-16,0 0 5 16,0-78 20-16,0 72-21 15,0 4 17-15,-1 2-48 16,1 0-29-16,0 15 1 0,0 12 2 15,0 6 2-15,0 6 4 16,8 0-11-16,-2-1 3 16,-1-4-4-16,-2-7 2 15,-3-5-1-15,0-8 3 16,0-7-3-16,0-6 1 16,0-1-1-16,0 0 4 15,0-6 41-15,0-13-17 16,0-5-20-16,0-9-10 15,0-3 0-15,0-6-1 16,0 1-7-16,0-4-7 16,0 6-13-16,9 5 14 15,4 9 6-15,4 7-2 16,7 9 2-16,6 9 3 16,2 0 4-16,4 7-2 0,0 13 1 15,-6 5 0-15,-8 3-1 16,-1 2 0-16,-6 0 1 15,-3-3 1-15,-5-2 0 16,-4-7 0-16,0-3-1 16,-1-9 0-16,-1-4 1 15,1-2 0-15,-2 0 5 16,0 0 6-16,0-15 4 16,0-7-13-16,0-7-2 15,0-5 0-15,0-2 0 16,3 2 0-16,3 0-19 15,3 10-3-15,7 7 5 0,2 9-6 16,6 8-5-16,1 0 20 16,0 5 4-16,1 17 4 15,-4 6 0-15,-4 3 6 16,-4 2 0-16,-4-1 10 16,-3 1-3-16,1-5-7 15,-3-2 3-15,-1-2-6 16,2-7-2-16,-3-1-1 15,1-3 2-15,2-4-2 16,2-2-16-16,5-4-112 16,2-3-126-16,7 0-320 15</inkml:trace>
  <inkml:trace contextRef="#ctx0" brushRef="#br0" timeOffset="22958.92">25009 2785 455 0,'0'0'86'16,"0"0"-19"-16,0 0-11 16,0 0-12-16,0 0-7 15,-100 25 1-15,81-5 14 16,5 3-21-16,10 2 9 0,4 2-24 15,0-1-12-15,8 1 0 16,8-4-4-16,3-3 1 16,1-4-1-16,2-7 2 15,2-2 0-15,1-6 0 16,-4-1-1-16,3 0 3 16,-5-13 2-16,-2-4-3 15,-1-3 6-15,-4-4 1 16,-2-2 6-16,-7 1 8 15,-3-3 1-15,0 3 0 16,0 1 3-16,-10 7-2 16,2 4 3-16,2 9-12 15,5 2 11-15,1 2-28 16,0 4-3-16,0 18-6 16,4 6 9-16,13 7 0 0,2 1 4 15,4-4-3-15,-1-1 2 16,2-6-3-16,-5-3 0 15,2-6-2-15,-3-4 1 16,-2-4-4-16,1-2-31 16,-4-3-5-16,-1-3-44 15,-2 0-144-15,-5-5-160 16</inkml:trace>
  <inkml:trace contextRef="#ctx0" brushRef="#br0" timeOffset="23244.55">25413 2697 655 0,'0'0'51'0,"0"0"-51"16,0 0 19-16,0 0 28 15,0 0-1-15,110 102-17 16,-78-62 4-16,-1 1-6 15,-3-4-12-15,-1-1 3 16,-6-8-8-16,-3-5-9 16,-3-4 0-16,-2-5-1 15,-2-6 0-15,-1-3-9 16,-2-5-56-16,-1 0-27 0,1-5-38 16,-5-9-244-1</inkml:trace>
  <inkml:trace contextRef="#ctx0" brushRef="#br0" timeOffset="23492.93">25724 2716 548 0,'0'0'39'0,"0"0"15"0,0 0 22 15,-83 93-25 1,49-50 8-16,-3 0-20 0,-5 4-15 15,0-1-11-15,-4-1-4 16,1-4-2-16,5-5-4 16,10-11-3-16,12-6 2 15,11-11-4-15,7-2-1 16,4-6-96-16,22 0 16 16,11-8-153-16</inkml:trace>
  <inkml:trace contextRef="#ctx0" brushRef="#br0" timeOffset="23950.09">26108 2626 666 0,'0'0'58'0,"0"0"-6"0,-122 4 37 16,82 12-35-16,4 5-26 15,6 3-6-15,11-1-9 16,8 3-1-16,11 0 3 16,2-1 0-16,23 0-4 15,11-3-3-15,7-3 1 16,2-1-9-16,-3-2 0 15,-8 0 0-15,-7-1 0 0,-11 0-4 16,-5 1 4 0,-5-1-1-16,-6 2-1 0,0 2-1 15,0-2 1-15,-11 0 1 16,-4-3 1-16,2-4 0 16,-3-3 1-16,-4-3 2 15,-1-1 9-15,-3-3 3 16,1 0-7-16,3 0 2 15,2 0 6-15,8-5 3 16,1 1-10-16,6 0-4 16,3 1-5-16,0 3-39 15,13-1-204-15</inkml:trace>
  <inkml:trace contextRef="#ctx0" brushRef="#br0" timeOffset="26043.06">30154 4735 271 0,'0'0'50'16,"0"0"-43"-16,-93-37 15 16,62 27-21-16,4 7 12 15,9 1-7-15,2 2-6 0,5 0-20 16,2 0-4-16,-1 0-19 15,2 0-120 1</inkml:trace>
  <inkml:trace contextRef="#ctx0" brushRef="#br0" timeOffset="27044.78">26435 2730 674 0,'0'0'64'16,"0"0"22"-16,0 0 52 15,0 0-63-15,0 0-60 16,0 0-15-16,-8 17-1 15,8 18 1-15,0 8 4 16,0 0 0-16,0-4 2 16,0-2-3-16,3-6-1 15,-1-5 1-15,-2-4-1 16,0-8 1-16,0-4 1 0,0-5-2 16,0-1 0-16,0-3 0 15,0-1 3-15,0 0-2 16,0 0-3-16,-2-1-30 15,-17-12-170-15,-5-7-65 16</inkml:trace>
  <inkml:trace contextRef="#ctx0" brushRef="#br0" timeOffset="27211.83">26354 2685 519 0,'0'0'8'16,"0"0"-6"-16,0 0-2 15,0 0-56-15,0 0-113 16</inkml:trace>
  <inkml:trace contextRef="#ctx0" brushRef="#br0" timeOffset="27945.15">26689 2688 538 0,'0'0'17'16,"0"0"45"-16,88-11 17 15,-63 11-37-15,-3 12-26 16,-5 8 10-16,-3 6 0 16,-9 3-5-16,-5 3 3 15,0-3-5-15,-5 2 0 16,-12-4 3-16,-4-5 9 16,3-6-9-16,0-3-2 15,4-6 6-15,1-3-8 16,6-1-12-16,2-3 1 15,4 0-4-15,1 0 4 0,0 0 7 16,0 0-5-16,3 0-8 16,7 0-1-16,5 0-4 15,0 0-1-15,-2 12 0 16,-2 5 2-16,-4 4-2 16,-1 4-1-16,-4 4 3 15,-2 0 2-15,0 3-1 16,-12-1 0-16,-3-4 2 15,-4-2-1-15,-2-2-2 16,0-7 3-16,-2-2 0 16,4-5 3-16,4-8 3 0,0-1 14 15,0 0 4 1,0-1-7-16,2-11-8 0,2-4 8 16,4-1 13-16,7 0-15 15,0-1-2-15,0 0-10 16,12 4 0-16,7 5-3 15,4 2-1-15,0 7-3 16,0 0 1-16,-4 2-1 16,2 12-2-16,-3 3 4 15,-1 2-3-15,-1 1 4 16,-3 2 0-16,2 0 0 16,-3 0 0-16,0-4 0 15,0-2 2-15,-3-5-1 16,-1-3 1-16,-1-5-1 15,2 0-12-15,1-3-22 16,7 0-2-16,4 0-68 0,0-10-92 16,1-10-166-16</inkml:trace>
  <inkml:trace contextRef="#ctx0" brushRef="#br0" timeOffset="28424.93">27006 2925 666 0,'0'0'63'0,"0"0"-21"0,0 0-2 16,0 0-31-16,85-23-7 15,-51 16 1-15,-5-3-2 16,-8 0-1-16,-5-2 2 15,-4-1 1-15,-6-2-3 16,-4-2 8-16,-2-1 1 16,0 3 6-16,-3 1 4 15,-9 3-10-15,-5 3-4 16,1 6-4-16,-2 2 0 16,1 0 0-16,0 0 2 15,1 14-2-15,0 6 4 16,3 2-2-16,3 7 5 15,3-1 3-15,6 3-4 0,1 1 6 16,0 0-3 0,0-2-4-16,1 0 5 0,13-1 1 15,-1-6-8-15,2 0-1 16,2-6 4-16,-4 0-1 16,0-5 4-16,-2-3-8 15,-1-3 2-15,-1-1-1 16,0-5-3-16,3 0-2 15,-1 0-10-15,4 0-57 16,-1-5-75-16,2-10-254 0</inkml:trace>
  <inkml:trace contextRef="#ctx0" brushRef="#br0" timeOffset="28721.78">27563 2857 366 0,'0'0'357'16,"0"0"-334"-16,0 0 23 15,0 0 31-15,0 0-36 16,111-41-18-16,-78 38-7 0,0-2-7 15,-3 2-3 1,-6 0 0-16,-9 1-6 0,-8 2 0 16,-4 0-4-16,-3 0-54 15,0 0-108-15,-16 8-67 16</inkml:trace>
  <inkml:trace contextRef="#ctx0" brushRef="#br0" timeOffset="28929.8">27612 2965 311 0,'0'0'98'0,"0"0"-7"15,0 0 20-15,0 0-4 0,82 13-47 16,-54-11-24-16,4-2 12 16,-4 0-4-16,-1 0-20 15,-2 0-15-15,0 0-6 16,2 0-2-16,-4-3-1 15,2-2-60-15,-4-2-76 16,-6 1-277-16</inkml:trace>
  <inkml:trace contextRef="#ctx0" brushRef="#br0" timeOffset="29634.1">28498 2657 534 0,'0'0'70'0,"0"0"18"16,0 0-41-16,0 0 24 15,-69-81-28-15,42 73-2 16,-3 4-24-16,-1 4 14 15,1 0-5-15,5 1-2 16,1 10-6-16,5 3-3 16,4 5-9-16,2 3-4 15,5 4 5-15,3 2 1 0,5-1 1 16,0-1-4 0,2-1 2-16,16-3-3 0,1-2 2 15,4-3-4 1,2-6 2-16,0-5 0 0,0-3-3 15,-2-3 0-15,-1 0-1 16,-2-7 6-16,-7-9 0 16,2-4 19-16,-4-2-4 15,-4-3-3-15,1 3 3 16,-3 1-14-16,0 4 0 16,-4 5 7-16,1 5 2 15,-2 1-1-15,0 2 3 16,0 4-10-16,0-3 5 0,0 3 0 15,0 0-8 1,0 0-5-16,0 0 0 0,0 0-5 16,0 5-3-16,3 7 4 15,3 8 4-15,0 6 0 16,4 1 0-16,1 4 0 16,-2-2 1-16,2 0-1 15,-1 1 3-15,-1-2-3 16,-1 0 0-16,0 0 0 15,-4-1 1-15,-1 2-1 16,-1-4 0-16,-2-4 1 16,0-3-1-16,0-4 1 0,0-3 1 15,-6-3-1 1,-6-1 3-16,-10 0 5 0,-11 0-7 16,-12 3-2-16,-11-1-2 15,-3 1-166-15,7-1-228 16</inkml:trace>
  <inkml:trace contextRef="#ctx0" brushRef="#br0" timeOffset="35267.92">16091 8031 552 0,'0'0'36'15,"0"0"20"-15,0 0 23 16,0 0-47-16,0 0-19 16,0 0 6-16,0 0 12 15,-30 93 6-15,30-43 10 16,0 4-2-16,0 3 1 15,0 0-14-15,-2 4-11 0,-1-2-7 16,0-3-4 0,-3-3-1-16,1-4-8 15,2-9 1-15,1-7 0 0,2-10-2 16,0-6 2-16,0-4-2 16,0-6-1-16,-1-2-26 15,-4-2-64-15,-10-3-84 16,-6 0-77-16</inkml:trace>
  <inkml:trace contextRef="#ctx0" brushRef="#br0" timeOffset="35755.83">15755 8588 546 0,'0'0'55'15,"0"0"3"-15,0 0-16 0,60-91-9 16,-13 67-25-16,7 2 3 15,1 4 11-15,-4 7 12 16,-7 3 4-16,-7 5-8 16,-7 3-10-16,-5 0 13 15,-3 9-13-15,-4 4-7 16,-3 7 5-16,3 0-4 16,-2 2 5-16,2 0-4 15,-1 4-11-15,-1-2 1 16,-2-1-2-16,-1 2-1 15,-4-5 2-15,0-6-1 16,0 0-1-16,-2-8-2 0,2 1 3 16,3-5-1-16,3-2 0 15,7 0 3-15,4-2-1 16,0-13-2 0,-3-2-1-16,-2-1 2 0,-6-5-2 15,-8-1 8-15,-7-4 11 16,0-5 13-16,-1-2-16 15,-16 1 11-15,1 4-15 16,-7 3-5-16,0 8 6 16,-3 7 2-16,-2 4-15 15,-2 7-1-15,-1 1 0 16,1 4-2-16,3 13-4 16,11 3-56-16,11-1-31 15,5-1-107-15,18-6-29 16</inkml:trace>
  <inkml:trace contextRef="#ctx0" brushRef="#br0" timeOffset="36344.75">16689 8375 644 0,'0'0'38'0,"0"0"-30"0,0 0 21 16,0 0 39-16,9 100 1 15,-2-54-17-15,2 4-11 16,-3 1-24-16,2 1-5 16,-5 3-5-16,-3-2-2 15,0-7-2-15,0-5 0 16,0-10-1-16,0-11 1 15,0-5-2-15,0-8 0 16,0-5 0-16,0-2 1 16,0 0 5-16,0 0 17 15,0-17 28-15,0-9-27 16,0-9-4-16,0-5 6 16,-5-8 1-16,1-6-18 15,1-5-6-15,0-2-4 0,3 2 2 16,0-1-2-1,0 5-2-15,0 8-7 0,13 9-6 16,3 11 0-16,3 10 8 16,-2 7 5-16,1 9-2 15,6 1 2-15,1 0 0 16,7 16 2-16,-2 3-1 16,-1 7 1-16,-8-1-4 15,-10 5 1-15,-11 0 1 16,0-2 1-16,-14 0 1 15,-10-3 0-15,-2-2 3 16,-3-3-1-16,3-6 2 0,2-3-4 16,6-2 0-16,1 0-15 15,7 0-72-15,7-6-137 16,3-3-93-16</inkml:trace>
  <inkml:trace contextRef="#ctx0" brushRef="#br0" timeOffset="36695.18">17180 8351 498 0,'0'0'189'15,"0"0"-176"-15,0 0 58 16,81-23 11-16,-52 17-29 16,-3 2-16-16,-1 1-17 15,-4 1-8-15,-1 2-8 16,-3 0-2-16,-4 0 0 15,-4 0-2-15,-1 0-27 0,-7 0-64 16,-1 1-51 0,0 7-96-16</inkml:trace>
  <inkml:trace contextRef="#ctx0" brushRef="#br0" timeOffset="36886.83">17251 8497 551 0,'0'0'70'0,"0"0"17"16,0 0-4-16,82-8-11 15,-58 1-24-15,0 3-13 16,-3-1-10-16,0 2-15 0,-2 1-9 16,-4 1-1-1,0-1-18-15,-3-1-116 0,-5-1-60 16</inkml:trace>
  <inkml:trace contextRef="#ctx0" brushRef="#br0" timeOffset="37180.56">17748 8356 649 0,'0'0'84'0,"0"0"-42"16,0 0 42-16,0 0-42 15,0 0-24-15,0 0-6 16,89-18-4-16,-63 18 1 16,-2-2-6-16,-4 2-1 15,-4 0-1-15,-6 0 1 16,-3 0-2-16,-4 0-7 15,-3 0-51-15,2 0-78 16,-2-1-133-16</inkml:trace>
  <inkml:trace contextRef="#ctx0" brushRef="#br0" timeOffset="37512.86">18137 8012 643 0,'0'0'65'16,"0"0"7"-16,0 0-24 16,0 0-39-16,0 0 44 15,30 95 35-15,-21-42-26 16,-3 8-16-16,-3-2-12 15,-3 5 1-15,0-2-7 16,0-4-11-16,0-8-7 16,0-10-6-16,0-10 1 0,0-11-5 15,3-2 7-15,2-7-4 16,-4-3-2-16,-1-1-1 16,0-3-10-16,0 0-68 15,0-3-110-15,0 0-219 16</inkml:trace>
  <inkml:trace contextRef="#ctx0" brushRef="#br0" timeOffset="40083.11">16969 7920 318 0,'0'0'41'0,"0"0"68"15,0 0-12-15,0 0-32 16,0 0-22-16,0 0-15 16,6-9-5-16,-4 6-3 15,-1 3-3-15,-1-1 6 16,2 1 11-16,-2-1-2 15,0 1-4-15,0 0-8 16,0 0-8-16,0 0-4 16,0 0-5-16,0 0-2 15,0 0-1-15,1 0 0 16,5 2 6-16,-3 4-4 16,2-1 7-16,-2-1 5 15,-2 1-8-15,2 3 4 0,-1-1-2 16,-1 2 0-16,1-3-1 15,-1 5-2-15,1-3 1 16,1 1-5-16,1 1 0 16,-1 0 1-16,-2-1-1 15,2 1 4-15,-1-3-4 16,-1 3 0-16,1-2 0 16,-1-1-1-16,-1 3 2 15,2-3 4-15,-2 0-4 16,0 2 4-16,2-1 1 15,-1 1-6-15,2-1 3 16,-1 1-3-16,1-1 2 0,-2 1-3 16,-1-1 4-16,3-1-4 15,-2 0 1-15,-1-2 0 16,3 4 1-16,-1-1 0 16,1-3 0-16,1 2-2 15,-2 0 2-15,-1 0-2 16,1 0 2-16,-2 1 0 15,0-2-1-15,1 2 0 16,-1-1-1-16,2 0 0 16,1 1 0-16,0-1 2 15,1-2-1-15,-3 1-1 16,1 0-1-16,-2-1 1 16,2 0 0-16,-2 2 0 15,1 0 1-15,1 0 0 16,-1 1 0-16,1 0-1 0,-2 0 0 15,1 0 0-15,1-2 0 16,-1 0 0-16,-1 4 0 16,2-5 1-16,-1 4-1 15,-1-2 0-15,2-1 0 16,-2 3 0-16,0-2 0 16,1 1 1-16,-1 0-1 15,0 1 0-15,0 0 0 16,0 0 0-16,0-1 0 15,2 0 0-15,-1 1 0 16,1 1 1-16,0-2-1 16,0-1 0-16,-2 2 0 0,1-2 0 15,-1-2 0-15,0 3 0 16,2-1 0-16,-2 1 2 16,0-2-2-16,1 2 0 15,-1-2 1-15,0-2-1 16,2 2 0-16,-2-2 0 15,0-1 0-15,0 1 0 16,0 0 1-16,1 1-1 16,1-2 0-16,-2 2 0 15,0 1 1-15,0 1-1 16,0 0 0-16,0-1 0 16,0-1 0-16,1-1 0 15,1 1 0-15,-1-3 0 0,1 3 1 16,-2-4-1-16,0 1 0 15,0 0 1-15,0 0-1 16,0 0 0-16,0-1 0 16,0-1 2-16,0 0-2 15,0 0 1-15,1 0-1 16,-1 0 3-16,0 0 12 16,2 0 2-16,-2 0 9 15,0 0 9-15,0-5-13 16,0-7-17-16,0 2-1 15,0-3 0-15,0-3-1 16,0 0 1-16,0-1-2 0,0 0 5 16,0-3 1-16,2 3-5 15,1-2 1-15,-2 0-1 16,1 2-1-16,-2-2 1 16,1 2 0-16,-1 4 1 15,0-3-2-15,0 3 1 16,0 1 1-16,0-1-2 15,0 0 2-15,0 2-1 16,0 0-2-16,0 1 0 16,0 0 1-16,0 0-1 15,0 0 4-15,0 0-4 16,0 0 1-16,0 0 0 16,0 2 1-16,0-1-2 0,0-1 0 15,0 1-1-15,0 0 1 16,-1 0-1-16,-1-1 5 15,1 0-5-15,-1-2 0 16,1 1 0-16,-3-1 0 16,3 0 2-16,-2 2 1 15,-2 1-3-15,4 0 2 16,-2 2 2-16,1-2-2 16,1 2 0-16,-3 0 2 15,2 0-1-15,-1-2-3 16,2 1 2-16,-2 1-1 15,0 0 0-15,0 0-1 0,1 0 1 16,-1 3 0 0,2-1-1-16,-3-2 3 0,4 2-2 15,-1 0 2-15,-1 1-2 16,0 0 5-16,-1 1-6 16,1 0 0-16,-1 0 0 15,3-2 3-15,0 2-3 16,-1 0 2-16,1 0-2 15,-2 1 0-15,1-1 2 16,1 0-2-16,-3-1 1 16,1 1 0-16,1-1 1 15,-1-2-2-15,1 2 1 16,-1 0 0-16,1 1 1 16,-1 0-2-16,1-2 4 15,-2 2-3-15,3 1 0 0,-1-1 1 16,1 0 0-16,-2 1 0 15,2 1 1-15,-1 1 0 16,1 0-1-16,0-3 1 16,0 3 0-16,-2 0-1 15,2 0 0-15,0-3-2 16,0 2 4-16,0 1-3 16,0-1 2-16,0 1-3 15,0 0 1-15,0 0 0 16,0 0 0-16,0 0-1 15,0 0-1-15,0 0 0 16,0 0-5-16,0 0-17 0,0 0-41 16,0 5-114-16,0 7-47 15,0 0-39-15</inkml:trace>
  <inkml:trace contextRef="#ctx0" brushRef="#br0" timeOffset="43533.15">9681 3104 314 0,'0'0'5'15,"0"0"123"-15,0 0 8 16,0 0-68-16,38-79 12 16,-34 66 1-16,-1-1 6 15,-3 4-1-15,0 2-20 16,0 0-20-16,-6 1 1 15,-7 5-10-15,-8 1-25 16,-1 1 3-16,-7 0-14 16,-5 13 7-16,-2 1-3 15,2 6 6-15,-1-3-2 16,6 2-7-16,2 0 6 16,5-2-3-16,6 2 2 15,5-3-6-15,3-2 0 16,8 4 1-16,0-1-2 0,0-2 0 15,18 1 3-15,5-2-1 16,5 2-1-16,2-1-1 16,-2 2-3-16,-3 0-6 15,-7 4-11-15,-1 2-3 16,-4 1 0-16,-4 3 3 16,-3-1 10-16,-6 3 1 15,0 0-12-15,0 1 0 16,-6-1-1-16,-6-2 11 15,-6-3-1-15,0-4 8 16,2-8-4-16,-5-6 8 16,3-4 0-16,-7-2 8 0,-2 0 16 15,0-8 16-15,2-4-6 16,4 1 1-16,9-2-15 16,1-1-6-16,3 5-14 15,2 2-22-15,1 2-43 16,5 2-46-16,0-2-167 15,16 1-223-15</inkml:trace>
  <inkml:trace contextRef="#ctx0" brushRef="#br0" timeOffset="43861.15">9920 3052 711 0,'0'0'43'0,"0"0"-35"16,0 0 22-16,0 0 25 16,3 72 13-16,-3-27-13 15,0 7-27-15,0 2-10 16,0 5-5-16,-6 1-8 15,-3-7-2-15,3-7-1 16,3-8-1-16,0-7-1 0,3-9 0 16,0-5-6-1,0-6-26-15,0-7-46 0,0-2-26 16,-3-2-23-16,-4 0-153 16</inkml:trace>
  <inkml:trace contextRef="#ctx0" brushRef="#br0" timeOffset="44456.18">9735 3370 376 0,'0'0'122'15,"0"0"-109"-15,86-56 44 0,-41 44-18 16,3 4-28-16,0 0-6 16,1 6-3-16,-4-2 1 15,-2 4-1-15,-7 0 0 16,-8 0 4-16,-6 0 19 15,-5 0-9-15,-8 0 2 16,-3 0-7-16,-6 0 0 16,0 0 25-16,0 0 46 15,-3 0-4-15,-9 0-53 16,-3-3-13-16,-3 3-5 16,-1 0-4-16,1 0 5 15,-4 5-4-15,-1 10 0 16,4 7 10-16,2 2-1 15,7 3-8-15,7 1-2 16,3-1-3-16,0 1 3 16,3-5-3-16,10-3-2 0,2-6-6 15,2-4-5-15,2-5 9 16,3-5-1-16,1 0-2 16,-1-5 4-16,-1-12 2 15,-4 1 1-15,-3-5 1 16,-2-3 0-16,0 1 11 15,-4-4 15-15,-2-1-13 16,-3 5-5-16,-2 3 0 16,-1 5-5-16,0 8 0 15,0 5 4-15,0 2 1 16,0 0-9-16,0 2 0 16,0 16-5-16,0 8 3 0,8 3 2 15,2 4 0-15,2-2 0 16,3 1 0-16,-3-4 1 15,-3-2-1-15,3-5 0 16,-2-5-8-16,1-5-12 16,2-6-48-16,5-2-76 15,0-3-109-15</inkml:trace>
  <inkml:trace contextRef="#ctx0" brushRef="#br0" timeOffset="44774.84">10597 3248 247 0,'0'0'518'16,"0"0"-429"-16,0 0 29 16,0 0-45-16,0 0-48 15,-92-14-8-15,71 35-3 16,1 8-8-16,4 4 5 15,4 5-1-15,6 2-2 16,2-1-1-16,4-2-3 16,0-2-3-16,4-1 1 15,7-4 1-15,4-5-1 16,1-8-2-16,2-4 0 16,0-6-5-16,1-1-12 0,-2-6-10 15,-3 0-55-15,2 0-90 16,-5-12-31-16</inkml:trace>
  <inkml:trace contextRef="#ctx0" brushRef="#br0" timeOffset="45090.93">10800 2989 726 0,'0'0'84'16,"0"0"-78"-16,0 0-5 0,0 0 50 15,0 101 32-15,0-49-26 16,-3 6-17-16,3 2-18 16,0 1-9-16,0-7-8 15,0-7-2-15,0-10-1 16,0-9 0-16,0-9-2 15,0-5 0-15,0-5 1 16,0-4-1-16,3-2-8 16,-3 0-21-16,0-3-25 15,0 0-83-15,0-1-14 0,0-18-226 16</inkml:trace>
  <inkml:trace contextRef="#ctx0" brushRef="#br0" timeOffset="45496.58">11046 3096 634 0,'0'0'78'0,"0"0"-32"16,0 0 29-16,0 0-28 16,0 0 31-16,-86 64-27 15,56-36-3-15,3-3-4 16,6 0-7-16,6-4-23 15,6-3-3-15,6-1 0 16,3-5 0-16,0-1-5 0,6-3-3 16,15 1-2-16,9-2 3 15,6-1-4-15,-5-3-1 16,0 2 1-16,-11-2 0 16,-2 3 0-16,-9 4-1 15,-2 4 0-15,-1 4-1 16,-3 6 2-16,-3 5 1 15,0 4-1-15,0 2 1 16,0 0-3-16,3-5 2 16,-3-6 0-16,3-5 0 15,0-6 4-15,-1-9-4 16,-2 3-3-16,1-4-19 16,-1-3-78-16,0 0-180 15,2 0-202-15</inkml:trace>
  <inkml:trace contextRef="#ctx0" brushRef="#br0" timeOffset="46030.18">11413 3026 664 0,'0'0'60'0,"0"0"82"15,0 0-27-15,0 0-49 0,0 0-39 16,0 0-26-16,0-3-1 16,0 42 0-16,0 9 12 15,0 11 10-15,0 3 2 16,0 1-7-16,-1-5-1 15,-1-1-7-15,-1-4-2 16,0-9-4-16,0-4 0 16,-1-5-3-16,4-10 1 15,0-6 0-15,0-9 0 16,0-4 1-16,0-4-2 16,0 0 0-16,0-1 0 15,0-1-8-15,-3 0-23 16,-2 0-59-16,1-8-191 15,-2-12-259-15</inkml:trace>
  <inkml:trace contextRef="#ctx0" brushRef="#br0" timeOffset="46521.08">12186 3047 346 0,'0'0'243'16,"0"0"-163"-16,0 0 27 15,0 0 23-15,0 0-39 0,0 0-14 16,0-47-26-16,0 39-8 16,0 3-1-16,0 2-11 15,0 0-17-15,0 3-4 16,0 0-10-16,0 0-2 16,0 0-66-16,0 0-45 15,-6 11-91-15,-5 3 48 16,2 5-132-16</inkml:trace>
  <inkml:trace contextRef="#ctx0" brushRef="#br0" timeOffset="46757.99">12165 3449 593 0,'0'0'99'0,"0"0"38"15,0 0 53-15,0 0-74 16,0 0-1-16,0 0-52 16,31 0-17-16,-29 0-12 15,-2 0-19-15,0 0-10 16,0 0-5-16,0 0-9 16,0 0-57-16,0 0-94 15,0-2-170-15,-3 0-394 16</inkml:trace>
  <inkml:trace contextRef="#ctx0" brushRef="#br0" timeOffset="47964.07">12633 2735 343 0,'0'0'16'0,"0"0"232"15,0 0-176-15,0 0 11 0,0 0 37 16,0 0-15-1,0 0-42-15,30-67-31 0,-28 70-21 16,4 20-8-16,2 12-2 16,1 13 11-16,-1 10 5 15,-3 7 2-15,-1 3 6 16,-3 1-18-16,-1-8-1 16,2-4-5-16,-1-10 0 15,-1-5 0-15,2-11 0 16,-2-7 0-16,0-7 0 15,0-8-1-15,0-3 1 16,0-3-1-16,0-2-17 16,0-1-28-16,0 0-31 15,0 0-96-15,-13-12-52 0,-7-6-322 16</inkml:trace>
  <inkml:trace contextRef="#ctx0" brushRef="#br0" timeOffset="48444.02">12545 3124 368 0,'0'0'158'16,"0"0"-114"-16,0 0 11 16,51-82-17-16,-17 63-29 15,5 5-6-15,4 2 0 16,1 3-3-16,0 2 1 16,-6 1 1-16,-9 4-2 15,-5 2 0-15,-9 0 11 16,-6 0 16-16,0 2-2 0,-4 11 26 15,-2 5 7 1,0 6-11-16,-2 2-6 0,1 5-14 16,-1 0-6-16,2 3-6 15,3-1-10-15,0-2-1 16,3-3 0-16,-3-6-3 16,4-4 0-16,-1-8 1 15,-1 0 1-15,2-5 0 16,5-5 0-16,4 0-3 15,1 0 1-15,4-8 1 16,-2-9 0-16,-4-4 2 16,-2-4 12-16,-5-4 25 0,1-5-9 15,-8-4-2-15,-4-3-12 16,0-2-6-16,0 4-5 16,-11 8-2-16,-6 8 5 15,-5 8 6-15,-2 9 3 16,-3 5-19-16,1 1-1 15,1 6-3-15,4 9-4 16,8 6-40-16,1 4-64 16,9-2-108-16,3-3-45 15</inkml:trace>
  <inkml:trace contextRef="#ctx0" brushRef="#br0" timeOffset="49046.44">13460 3006 701 0,'0'0'20'15,"0"0"-9"-15,0 0 3 16,0 0 9-16,0 78 35 15,-8-34-22-15,2 4 22 16,2 5-33-16,-1 3-15 0,4 2-5 16,-5-1-2-16,3 2 3 15,-3-8-6-15,1-6-2 16,1-12-6-16,2-7-7 16,1-9 13-16,1-7 4 15,-2-3-1-15,2-6 0 16,0-1 0-16,0 0 2 15,0-8 8-15,0-19-2 16,-1-12 7-16,1-6 12 16,0-5-3-16,0-7-11 15,0-4-6-15,0 0-4 16,0-2-4-16,6 4 1 16,9 4-2-16,7 7 1 15,5 11-9-15,-2 12 0 16,-1 11 4-16,-3 9 5 15,3 5-4-15,3 0 4 16,1 18-7-16,0 6 7 0,-8 3 0 16,-7 3 0-16,-8 0-5 15,-5 0 5-15,0-4 0 16,-8-1 0-16,-11-4 0 16,-5-3 0-16,-6-4 4 15,1-3 0-15,-4-3 0 16,1-1-4-16,6-5-1 15,4 0-87-15,8-2-107 16,8 0-170-16</inkml:trace>
  <inkml:trace contextRef="#ctx0" brushRef="#br0" timeOffset="49532.18">13994 2735 509 0,'0'0'164'16,"0"0"-88"-16,0 0 35 15,0 0-70-15,0 0-36 16,0 0 8-16,-3 109 32 16,3-53-8-16,0 0-12 15,0 2 2-15,0-2-9 16,0-2-9-16,0-3-3 15,0-5-4-15,0-4-1 16,0-9 1-16,0-8 0 0,0-8-1 16,-2-7 1-1,2-3-1-15,0-7-1 0,0 0 2 16,0 0 4-16,0 0-2 16,6 0-4-16,6-5 3 15,0-4-3-15,-3 1-24 16,-6-1-71-16,-3 2-110 15,0 2-179-15</inkml:trace>
  <inkml:trace contextRef="#ctx0" brushRef="#br0" timeOffset="49785.94">14530 3381 696 0,'0'0'141'16,"0"0"-136"-16,0 0 17 16,-13 92 81-16,4-59-55 15,-1 3-28-15,-7 4-12 16,-3-1-6-16,-5 2-2 15,-4-7-62-15,-3-9-189 16</inkml:trace>
  <inkml:trace contextRef="#ctx0" brushRef="#br0" timeOffset="52658.3">15196 2967 236 0,'0'0'64'0,"0"0"176"16,0 0-157-16,0 0-25 15,9-94 16-15,-5 70 8 16,1 5-13-16,-4 2-11 16,1 10-3-16,-2 4-2 15,0 3-9-15,0 0-21 16,0 10-11-16,0 16-11 16,-5 20 3-16,-5 11 5 15,-3 7 9-15,0 4-5 16,3 2-1-16,0-1-5 15,4-2-1-15,1-2-2 0,4-5-1 16,1-9-1-16,-2-11-2 16,-1-10 0-16,3-10-5 15,0-11-1-15,0-5 4 16,0-4 2-16,0 0 0 16,0-13 8-16,0-8 0 15,0-13-7-15,8-7 0 16,-1-8 3-16,1-7 0 15,-1-5-3-15,-1-7-1 16,-3-3-2-16,-2 0 1 16,1 1-4-16,4 3-11 15,6 5 2-15,1 12 4 0,2 16 2 16,-1 12 3-16,-2 8 4 16,1 9 0-16,-1 4-2 15,7 1-6-15,3 1 3 16,5 18 1-16,-3 10 3 15,-4 6 0-15,-8 3 1 16,-5 2 0-16,-7-3-1 16,0-4 2-16,0-1 0 15,-12-7-1-15,-4-3 1 16,-7-2 0-16,-2-6 0 16,-3-2 3-16,-4-5-2 15,0 1-1-15,-3-2-2 16,-1-1-55-16,5 1-78 0,15-3-101 15,13-2-87 1</inkml:trace>
  <inkml:trace contextRef="#ctx0" brushRef="#br0" timeOffset="53089.84">15576 2869 579 0,'0'0'91'0,"0"0"-29"0,0 0 7 16,0 0-39-16,0 0-27 16,0 0 2-16,-16 89 10 15,14-46 10-15,-2-1-10 16,4-1-3-16,0-5-3 15,0-7-5-15,12-7 1 16,0-5-2-16,7-7-2 16,-1-8-1-16,7-2 3 15,4 0 1-15,-1-12 15 16,-1-8-1-16,-3-4 15 16,-8-4-5-16,-1-4 14 15,-6-4-11-15,-6-3-11 16,-3-3-11-16,0 3-5 15,0 6-1-15,0 9-3 0,0 12-5 16,0 8-16-16,0 4-17 16,-1 0-95-16,-1 8-105 15,2 7-39-15</inkml:trace>
  <inkml:trace contextRef="#ctx0" brushRef="#br0" timeOffset="53395.87">16108 2813 699 0,'0'0'54'0,"0"0"71"16,0 0-25-16,-91 29-44 15,78 2-24-15,10 4 1 16,3 3-25-16,11 0 3 15,14 1-3-15,7-3-6 16,-1-2 0-16,-6-2-2 16,-7-5 0-16,-11-4-1 15,-7-7 0-15,0-5-4 16,-7-6 5-16,-17-2 5 16,-6-3-5-16,-3 0 0 15,1 0-40-15,5-14-57 16,6-3-78-16,12-3-54 15</inkml:trace>
  <inkml:trace contextRef="#ctx0" brushRef="#br0" timeOffset="53640.71">16095 2836 505 0,'0'0'104'0,"-46"73"-74"16,11-20 42-16,-3 8-2 15,-2 3-18-15,-1 0-30 16,3-1-11-16,5-2-3 16,2-5 0-16,4-9-8 0,9-12 1 15,4-11 4 1,8-10-5-16,3-9-2 16,3-2 0-16,0-3 1 0,0-3-61 15,15-14-59-15,2-9-298 16</inkml:trace>
  <inkml:trace contextRef="#ctx0" brushRef="#br0" timeOffset="54187.47">16404 2609 569 0,'0'0'96'16,"0"0"-94"-16,0 0 16 15,2 109 53-15,-2-51-7 16,-5 5-21-16,-5 5 2 16,2-3-36-16,3-6-5 15,5-6 0-15,0-13-4 16,0-9-7-16,5-11-9 15,1-10 8-15,-3-4 3 16,-1-6 5-16,-1 0 1 16,-1 0 8-16,2-8 0 15,-2-9 2-15,0-4 10 0,0-6-13 16,3-4-4-16,1-6 3 16,6-4-7-16,4-3 0 15,2 5-3-15,4 2-6 16,-1 11-7-16,0 9 4 15,-4 9 2-15,0 6 10 16,-3 2-2-16,6 2-6 16,3 16 8-16,3 7-2 15,0 8 4-15,-8 1-2 16,-1 5 8-16,-9-3 13 16,-3-2-7-16,-3-2-3 15,0-3-2-15,0-5-4 16,-1-3 0-16,-7-5 0 0,0-4-3 15,3-5-2 1,2-3-4-16,1-1-77 0,2-3-51 16,0 0-124-16</inkml:trace>
  <inkml:trace contextRef="#ctx0" brushRef="#br0" timeOffset="54577.21">16957 2603 644 0,'0'0'43'16,"0"0"12"-16,0 0-1 15,0 0-32-15,0 0-20 16,0 0 12-16,0 118 22 16,0-62 14-16,-1 2-18 15,-8-2-11-15,3-3-10 16,1-12-3-16,2-3-4 16,3-6-3-16,-1-7 0 15,1-4 3-15,0-2-4 16,0-7 1-16,0-2-1 15,0-4 0-15,0-3-1 0,0-2-18 16,4-1-46-16,10 0-25 16,4 0-46-16,-3 0-296 15</inkml:trace>
  <inkml:trace contextRef="#ctx0" brushRef="#br0" timeOffset="54826.02">17266 3292 585 0,'0'0'45'0,"0"0"34"15,-30 75 28-15,19-47-25 16,-2-1-38-16,0 1-27 15,-3 0-14-15,-2-1-3 16,1-6 0-16,3-4-57 16,3-10-99-16,9-7-170 15</inkml:trace>
  <inkml:trace contextRef="#ctx0" brushRef="#br0" timeOffset="55411.51">17852 2917 347 0,'0'0'356'15,"0"0"-355"-15,0 0 5 16,-36 71 33-16,29-31 4 16,-3 2-6-16,1 4-6 0,0-3-17 15,-3 0 1-15,-2-3-12 16,0-2-1-16,-2-6 1 16,2-6-3-16,3-7 0 15,4-9-4-15,4-5 1 16,1-5 3-16,2 0 8 15,0-5 24-15,0-14 7 16,0-8-1-16,0-12 5 16,0-5-3-16,5-6-15 15,1-6-18-15,1-3-2 16,2-1-2-16,3-3-2 16,2 4 0-16,2 7-1 15,3 12-1-15,-1 13-2 0,1 15-5 16,4 7 1-1,-2 5-9-15,4 4 9 16,2 19 4-16,-5 8 3 0,-5 5-1 16,-7 0 1-16,-5-2-1 15,-5-5-2-15,0-2 3 16,0-5 0-16,-5-6 1 16,-7-6-1-16,2 1 1 15,-6-5 3-15,-3 1-4 16,-1-2-1-16,-4 0-99 15,6 0-98-15,9-4-106 16</inkml:trace>
  <inkml:trace contextRef="#ctx0" brushRef="#br0" timeOffset="55831.8">18160 2838 540 0,'0'0'52'16,"0"0"-37"-16,0 0 40 16,0 0-30-16,0 0 3 15,-71 96-7-15,65-66-1 16,6 0-7-16,0-1-7 0,0-2-3 15,8-4-1-15,6-6-2 16,2-6 1-16,3-3-1 16,1-8 0-16,2 0 2 15,2 0 1-15,-3-16 6 16,0-3 32-16,-5-3 14 16,-4-7 21-16,-4-6-19 15,-4-3-21-15,-4 0-23 16,0 4 3-16,-3 8 1 15,-9 7-1-15,-3 9-3 16,-3 7-13-16,-3 3 0 16,2 2-24-16,-4 15-58 0,9 1-183 15,11-1-131 1</inkml:trace>
  <inkml:trace contextRef="#ctx0" brushRef="#br0" timeOffset="56403.13">18485 2842 600 0,'0'0'21'0,"0"0"-10"0,0 0 56 16,0 86-9-16,0-47-9 15,0 3 4-15,0 2-22 16,-5 1-4-16,-5 2-19 16,1 0-7-16,1-4 2 15,-1-1-3-15,1-6 0 16,2-8-16-16,1-9-13 16,4-8 20-16,-1-8 8 15,2-3 2-15,0 0 16 16,0 0 28-16,0-14 13 15,0-8-28-15,0-3 0 16,3-4 13-16,2-6-16 16,1-2-14-16,1-9-4 15,-1-3-6-15,0-5 0 0,0 0-1 16,2-2-2 0,5 3 0-16,2 6-2 0,4 7 2 15,3 8-1-15,0 13-12 16,0 9 4-16,-2 10-7 15,-1 0 3-15,-2 17 9 16,0 10-2-16,-7 9 4 16,-5 3 2-16,-5-2-2 15,0-3 2-15,0-8-2 16,0-5 4-16,-8-4-4 16,-5-5 4-16,-4-2 1 15,-3-4 0-15,-6-2-3 16,4-3-49-16,-1-1-197 15,13 0-200-15</inkml:trace>
  <inkml:trace contextRef="#ctx0" brushRef="#br0" timeOffset="56791.98">19037 2624 715 0,'0'0'52'16,"0"0"-9"-16,0 0 17 15,0 0-49-15,0 0-11 16,0 80 5-16,-5-32 11 16,-2 6 21-16,-2-1-17 15,1-1-4-15,-1-4-8 16,0-6-4-16,1-8-2 16,3-6 0-16,2-10-1 15,2-3 0-15,1-7-1 0,0-3-1 16,0-4-43-1,-5-1-115-15,0 0-122 0</inkml:trace>
  <inkml:trace contextRef="#ctx0" brushRef="#br0" timeOffset="57138.89">19347 3179 663 0,'0'0'14'0,"0"0"47"15,-42 89 41-15,18-55-26 16,-1-1-47-16,1-1-25 16,-3-1-4-16,-1-6-10 15,-2-2-100-15,-1-6-62 0,2-7-468 16</inkml:trace>
  <inkml:trace contextRef="#ctx0" brushRef="#br0" timeOffset="58784.81">19865 2776 268 0,'0'0'26'16,"0"0"-9"-16,0 0 188 0,0 0-126 16,0 0-10-16,0 0 13 15,0 0-12-15,28-70-22 16,-28 56 23-16,0 2-19 16,0-3-18-16,-12 4-9 15,-6 0 8-15,0 2-16 16,-3 4-4-16,2 3-8 15,-1 2 0-15,1 0-1 16,1 14 1-16,-3 5-5 16,5 6 3-16,2 4 0 15,4 7-3-15,1 3 1 16,5 4 0-16,1-2-1 16,3-5 0-16,0-4-2 15,0-9 2-15,9-4-7 0,4-7-3 16,0-6 4-16,5-3 1 15,3-3 5-15,5 0-1 16,-1-10 0-16,0-9 1 16,-3-6 0-16,-2-8 2 15,-1-6-2-15,2-9 5 16,-3-6-5-16,1-6 0 16,1-2 0-16,-4-4 0 15,1 3 0-15,-7 0-2 16,-4 7 2-16,-6 10-3 15,0 13 3-15,0 13 1 16,0 10 8-16,-4 9-6 16,-1 1-3-16,-1 12-13 0,-1 24 0 15,1 16 10-15,1 11 4 16,5 8-1-16,0-3 0 16,2-6 0-16,5-4 0 15,1-7 0-15,-4-2-1 16,1-8 1-16,-2-9 0 15,0-9-2-15,3-8-3 16,4-5 0-16,2-5 0 16,4-5 2-16,4 0-2 15,2 0-7-15,0-13 0 16,-2-4 4-16,-1-8 7 16,-5-5 1-16,-1-7 0 15,-4-1 0-15,-4 0 1 0,-2 5-1 16,-3 12 0-1,0 9 2-15,0 7 17 0,0 5-14 16,0 0-5-16,0 9-2 16,0 12-1-16,0 9 1 15,1 4 1-15,2 3 1 16,-2-1 3-16,-1 0-3 16,0-6 0-16,0-4-6 15,0-10-29-15,0-4-19 16,0-7-39-16,0-4 7 15,5-1-58-15,6 0-329 16</inkml:trace>
  <inkml:trace contextRef="#ctx0" brushRef="#br0" timeOffset="58974.77">20245 2414 634 0,'0'0'51'0,"0"0"-47"15,0 0-1-15,0 0-3 16,0 0-67-16,0 0-448 16</inkml:trace>
  <inkml:trace contextRef="#ctx0" brushRef="#br0" timeOffset="59299.44">20466 2556 604 0,'0'0'67'16,"0"0"-41"-16,0 0 13 15,-51 87 5-15,51-50-13 0,3 2 5 16,12 4 3-16,3-3-20 16,-2 0-11-16,2-2-2 15,-6-6-5-15,0-3 0 16,-6-7 0-16,-3-4 1 16,-3-7-2-16,0-3 1 15,0-7 2-15,-6-1 9 16,-14 0-12-16,-5-9-19 15,-6-8-91-15,4-8-56 16,12-1-145-16</inkml:trace>
  <inkml:trace contextRef="#ctx0" brushRef="#br0" timeOffset="59554.28">20555 2654 447 0,'0'0'84'0,"0"0"-9"16,-85 117 9-16,49-63-20 16,-4 9-29-16,-6 2-13 15,-2 2-17-15,-3-3-1 16,6-4-3-16,5-12-2 16,11-13 1-16,10-10-2 15,8-9 2-15,6-9 0 16,4 0-1-16,1-7-10 15,0 0-55-15,10 0-49 16,13-13-240-16</inkml:trace>
  <inkml:trace contextRef="#ctx0" brushRef="#br0" timeOffset="60059.03">20807 2651 594 0,'0'0'99'0,"0"0"-97"15,0 0-2-15,0 0 42 16,0 106 4-16,0-60 1 16,-7 6 1-16,-8-2-14 0,-2 0-14 15,-1-1-10-15,-2-5-7 16,-3-3-2-16,1-7-1 15,4-9-1-15,3-7-14 16,9-9 5-16,5-5 7 16,1-4 3-1,0 0 0-15,0-1 8 0,0-17-1 16,9-7 6-16,8-7 27 16,4-8-8-16,2-9-18 15,4-7-11-15,1-10-2 16,2-1 1-16,-5-1-2 15,5 5-2-15,-3 15 1 16,-2 11 1-16,-1 15 0 16,-8 14-2-16,1 8-8 0,-5 0 3 15,-3 22 5-15,-1 6-3 16,-3 6 5-16,-5 4 0 16,0-1-1-16,-3-4-1 15,-13-2 2-15,-3-6 8 16,-3-5-8-16,0-3 8 15,-3-3-4-15,1-4-4 16,4-4 0-16,4 0-134 16,13-6-84-16</inkml:trace>
  <inkml:trace contextRef="#ctx0" brushRef="#br0" timeOffset="60481.31">21051 2962 137 0,'0'0'523'0,"0"0"-494"16,0 0 4-16,0 0 3 16,0 0-1-16,80-31-12 15,-56 14 0-15,-2-6 9 16,1-6-11-16,-1-10-5 15,0-3-13-15,-1-7 1 16,-3-6-4-16,-2-2-40 0,-1-7-16 16,-3 0-7-16,-6-2 9 15,-6 12 5-15,0 16 3 16,-1 15 46-16,-10 17 59 16,-1 6-18-16,-5 16-36 15,-2 26 4-15,-1 18 10 16,0 13 17-16,7 0 6 15,5-4-31-15,5-6 2 16,3-9-8-16,0-7 0 16,3-7-4-16,9-4 0 15,5-9-1-15,2-11-9 16,5-6-58-16,3-10-49 0,4 0-174 16</inkml:trace>
  <inkml:trace contextRef="#ctx0" brushRef="#br0" timeOffset="61448.1">21547 2704 302 0,'0'0'29'16,"24"-75"29"-16,-24 53 122 16,0 13-70-16,0 6-20 15,-18 3-29-15,-6 7-45 16,-4 14 20-16,0 4-10 16,5 4-3-16,1 4-15 15,5 4 1-15,4 2-5 16,5 2-4-16,3-4 0 15,5-6-3-15,0-7-19 16,0-9-17-16,5-5-2 16,7-9 8-16,4-1 19 0,3-4 5 15,0-13 7-15,-2-7 2 16,0-6 2-16,-2-4 28 16,2-4-7-16,-4-1-1 15,3 1-13-15,-2 6-6 16,-4 11 2-16,-4 8 12 15,-4 9-5-15,-2 4 11 16,0 0-23-16,0 9-4 16,0 13 3-16,0 8 0 15,0 2 2-15,0 3-1 16,0-4 2-16,0-2-1 0,0-5-1 16,0-7 0-16,3-8-1 15,-2-3 2-15,2-6-1 16,3 0 0-16,6 0 6 15,0-14 12-15,4-8 2 16,-4-4 19-16,2-5-18 16,-2-2 6-16,-2-1-17 15,5 3-2-15,-3 7-7 16,-4 7 1-16,-3 11-1 16,-3 6 2-16,-2 0-3 15,0 0-3-15,0 17-5 16,0 6 3-16,1 4 5 15,1 1 1-15,2 0-1 16,2-6 2-16,1-2-3 0,1-7 2 16,1-6-1-1,2-2 2-15,5-5-2 0,2 0 2 16,3-5 2-16,0-10-1 16,-3-3 9-16,1-6-5 15,-1-2 7-15,-5-3-1 16,2 3-8-16,-1-1-4 15,-5 10 0-15,-5 5 2 16,0 7-2-16,-4 5-2 16,0 0 0-16,0 17-8 15,0 10 7-15,0 7 2 16,0 9 0-16,0 6 1 16,0 6 0-16,-5 3-1 15,-3 1 0-15,-2-1-1 0,-3 0 1 16,-4-3 1-16,-2-1-1 15,0-4 0-15,5-5-1 16,5-12-11-16,4-10 9 16,4-13 2-16,-1-7 1 15,2-3 0-15,0 0 10 16,0-12 20-16,0-9-20 16,0-4 0-16,0-3 8 15,0-2 0-15,0 1 8 16,0-2-16-16,0 1-2 15,-2 0-3-15,2 2-5 16,0 2-1-16,7 2-37 16,14 1-37-16,7 3-106 0,4 1-200 15</inkml:trace>
  <inkml:trace contextRef="#ctx0" brushRef="#br0" timeOffset="61726.98">22300 2348 695 0,'0'0'29'16,"0"0"-27"-16,30 108 73 15,-21-38-8-15,-4 5-3 16,-5-5-40-16,0-3-6 16,0-7 1-16,-5-6-17 15,-6-9-2-15,-2-8-21 16,-2-7-85-16,-1-10-117 16</inkml:trace>
  <inkml:trace contextRef="#ctx0" brushRef="#br0" timeOffset="63105.78">9674 4464 156 0,'0'0'332'0,"0"0"-231"15,0 0-2-15,40-78 27 0,-40 62 30 16,0 5-67-16,-9 1-41 16,-12 2-7-16,-1 5-19 15,-5 3-12-15,-1 0-9 16,-3 4 4-16,1 13-4 16,-4 5 0-16,-2 4 3 15,3 3-2-15,3-1 4 16,6 0-2-16,11-2 0 15,10-2-4-15,3 1-6 16,18 1 6-16,15 6 1 16,7 2-1-16,-8-2 0 15,0 4-1-15,-10-4 1 0,-8 1-4 16,-5-1 2-16,-8-1-1 16,-1 0 3-16,-3-3-3 15,-12-2 4-15,-6-5-1 16,-2-6 5-16,-4-3-3 15,-3-2 0-15,-4-5 7 16,-5-3 7-16,1-2-3 16,4 0-10-16,9 0 1 15,8 0-4-15,11-5-6 16,6-7-62-16,8-6-129 16,27-10-371-16</inkml:trace>
  <inkml:trace contextRef="#ctx0" brushRef="#br0" timeOffset="63423.44">9868 4330 324 0,'0'0'541'0,"0"0"-541"15,0 0-1-15,0 0 1 16,1 91 89-16,10-41-36 16,2 8-22-16,-2 3-7 0,-3 4-10 15,-3-2-8 1,-2-1-5-16,-3-9 2 0,0-14-1 16,0-9-2-16,0-10-2 15,0-9-14-15,0-5-6 16,0-6-50-16,0 0-120 15,0-3 48-15,0-19-159 16</inkml:trace>
  <inkml:trace contextRef="#ctx0" brushRef="#br0" timeOffset="63998.11">9811 4683 518 0,'0'0'114'0,"0"0"-31"15,0 0-26-15,42-76-26 0,-6 56-23 16,4 3 1-16,6 0-7 15,1 3 5-15,-1 0-1 16,-3 1-5-16,-4 1-1 16,-6 4 1-16,-12 2-1 15,-11 3 5-15,-6 3-5 16,-4-2 44-16,0 1 38 16,0-1-24-16,-8-3-29 15,-6 2-27-15,1 1 2 16,-2 2-4-16,-3 0-1 15,1 7-1-15,-2 10 2 16,2 6 0-16,1 4 4 16,7 4-2-16,6 3-1 15,3 1 1-15,0 1 0 0,6-6-4 16,9 1 4 0,5-4-2-16,-1-8 0 0,2-8-1 15,1-7-1-15,-1-4 1 16,3 0-2-16,-5-17-2 15,-2-8 3-15,-4-6 2 16,-3-5 0-16,-1 0 1 16,-4-3 1-16,0 0 2 15,-5 3-2-15,0 4 1 16,0 10-2-16,0 8 4 16,-5 9-2-16,2 5 6 15,1 0-9-15,1 13-10 16,1 13 9-16,0 8-3 0,0 4 4 15,12 0 2-15,6 4-1 16,0-3 0-16,4-3-1 16,-1-4 0-16,-6-6 0 15,1-9 0-15,-4-5-1 16,-4-3 0-16,4-5-16 16,-3-4-96-16,4 0-77 15,-1 0-291-15</inkml:trace>
  <inkml:trace contextRef="#ctx0" brushRef="#br0" timeOffset="64349.18">10878 4341 408 0,'0'0'363'0,"0"0"-333"16,-86-6 51-16,61 23-4 15,1 10-30-15,2 11-28 16,4 8 1-16,5 5-6 16,5 2 0-16,7 1 0 15,1-1-8-15,0-5-3 16,10-4 0-16,5-6-2 15,3-9-1-15,1-9 0 0,1-6 0 16,-2-4 0-16,1-6 0 16,1-4-3-16,-3 0-29 15,0 0-47 1,-4-17-73-16,-2-6-100 0</inkml:trace>
  <inkml:trace contextRef="#ctx0" brushRef="#br0" timeOffset="64640.97">11090 4130 724 0,'0'0'31'0,"0"0"-30"15,0 0 7-15,0 97 82 16,0-42-1-16,0 4-27 15,0 0-19-15,0 2-18 16,-6-1-12-16,-7-2-8 16,3-6 2-16,3-8-7 15,2-9 1-15,5-11-1 16,0-9 0-16,0-6-24 16,0-6-23-16,0-3-95 15,12-7-6-15,6-17-3 16,6-13-387-16</inkml:trace>
  <inkml:trace contextRef="#ctx0" brushRef="#br0" timeOffset="64982.81">11388 4305 669 0,'0'0'70'16,"0"0"27"-16,0 0-17 15,0 0-32-15,-88 36-15 16,57-16 7-16,2 5-16 15,1-2-4-15,5 2-3 16,4-1 3-16,3-4-10 16,7-2 9-16,3-3-11 0,6-3-1 15,0-2-5 1,7 0 1-16,20 0 0 0,9 4-3 16,5-2 3-16,-3 2-3 15,-10 6-1-15,-8 0 0 16,-9 6 1-16,-6 1-4 15,-5 2 4-15,0-3 3 16,0-1-3-16,-3-6-2 16,0-2 2-16,1-6 0 15,2 0-2-15,0-7-59 16,0-1-66-16,0-3-107 16,2 0-133-16</inkml:trace>
  <inkml:trace contextRef="#ctx0" brushRef="#br0" timeOffset="65400.84">11725 4230 681 0,'0'0'40'15,"0"0"3"-15,0 0-14 16,0 0-8-16,0 0-15 0,80-23-4 16,-67 42 1-1,-5 10 12-15,-5 7 11 0,-3 6-1 16,-3 6 12-16,-15 5-14 16,-5 0-10-16,-1-1-5 15,1-4 0-15,2-5-5 16,8-8-3-16,1-5 0 15,6-8 0-15,5-4 2 16,1-4-1-16,0-2 0 16,1-4 2-16,14-3-2 15,9-4 4-15,6-1-5 16,4 0 1-16,-1-4 3 16,-2-8-4-16,-4 2 0 15,-3-4 0-15,-5 0-51 16,-5-2-54-16,-7-1-24 0,-1-3-170 15</inkml:trace>
  <inkml:trace contextRef="#ctx0" brushRef="#br0" timeOffset="65624.92">12312 4350 553 0,'0'0'215'16,"0"0"-140"-16,0 0 66 0,0 0-73 15,0 0-46-15,0 0-17 16,3-28-5-16,-3 28-48 16,0 10-191-16,0 7-97 15</inkml:trace>
  <inkml:trace contextRef="#ctx0" brushRef="#br0" timeOffset="65811.64">12487 4789 738 0,'0'0'127'15,"0"0"46"-15,0 0-79 0,0 0-56 16,0 0-26-16,0 0-12 15,2-21-13-15,-2 16-68 16,0-1-174-16,0-5-220 16</inkml:trace>
  <inkml:trace contextRef="#ctx0" brushRef="#br0" timeOffset="66161.35">13003 4023 181 0,'0'0'591'0,"0"0"-533"15,0 0 24-15,0 0-44 16,0 0-35-16,0 0 4 16,0 123 45-16,0-54-13 15,0 2-8-15,-6 3-12 16,-4-2-2-16,-3-1-12 16,-1-7-1-16,-1-6-3 15,3-9-1-15,5-16-19 16,0-10-20-16,6-11-9 15,-2-8-117-15,2-4-41 16</inkml:trace>
  <inkml:trace contextRef="#ctx0" brushRef="#br0" timeOffset="66603.13">12866 4409 595 0,'0'0'47'16,"0"0"0"-16,0 0-4 15,118-84-21-15,-76 78-20 16,2 6 3-16,-5 0-4 16,-2 2 1-16,-2 12 14 0,-7 4 10 15,-4 6 20-15,-6 2 5 16,-6-1-6-16,-3 3-23 16,-3 0-5-16,-2 2-1 15,-3-1 0-15,-1 0-9 16,0-1 1-16,0-3-8 15,3-4 6-15,2-2-5 16,6-8 3-16,3-5-3 16,1-6 0-16,8 0 2 15,0-2 1-15,-1-13 0 16,-2-4 17-16,0-3-10 16,-5-3-2-16,-1-7 10 15,-6-4 5-15,-3-6-1 16,-5 1 3-16,0-2-21 15,-10 8 10-15,-10 10-9 0,-4 8 12 16,1 8-10-16,-1 9-8 16,7 0-4-16,3 6-5 15,1 18-47-15,10 1-48 16,3 1-132-16,0-6-165 16</inkml:trace>
  <inkml:trace contextRef="#ctx0" brushRef="#br0" timeOffset="67142.13">13658 4356 630 0,'0'0'85'0,"0"0"-84"16,0 0 25-16,0 0 57 15,14 89-17-15,-13-48-8 16,-1 4-25-16,0 4-19 16,0 4-7-16,0 2-4 15,-4-1-1-15,-4-8-1 16,6-10-1-16,1-10-3 16,1-9-9-16,0-10 5 15,0-6 7-15,0-1 3 16,0 0 10-16,0-15 23 15,0-11 12-15,0-6-1 16,0-7-14-16,0-7-5 0,0-5-4 16,0-2-12-16,0-1-8 15,0 2-3-15,0 1-2 16,0 3 1-16,15 3-1 16,10 7-9-16,10 12-8 15,6 6 0-15,1 11 8 16,-3 9 7-16,-8 0-3 15,-8 12 5-15,-10 11 1 16,-7 8-4-16,-6 7 4 16,0 0 7-16,-6-2 5 0,-13-6-4 15,-5-4 5 1,-3-4-3-16,-3-3-2 0,-1-4-2 16,1-3-6-16,6-2-11 15,3-3-54-15,6-3-61 16,9-4-145-16</inkml:trace>
  <inkml:trace contextRef="#ctx0" brushRef="#br0" timeOffset="67526.14">14156 4189 553 0,'0'0'62'16,"0"0"-49"-16,0 0 34 16,82 35 7-16,-73-2-16 15,-7 9 8-15,-2 1-4 16,-12 3 0-16,-14 0-2 16,-3-5-17-16,-1-5-14 15,0-2-1-15,2-6-5 16,5-5-2-16,4-6 0 15,8-5-1-15,4-5 2 16,7-2 6-16,0-2 4 16,12-1 4-16,16-2 4 15,8 0 7-15,4 0-14 16,2 0-12-16,-5-4 1 16,-4-3-1-16,0-1-2 0,-8 2-3 15,-4 0-20-15,-3 2-68 16,-6 0-92-16,-6 0-210 15</inkml:trace>
  <inkml:trace contextRef="#ctx0" brushRef="#br0" timeOffset="68195.42">14796 4573 338 0,'0'0'321'0,"0"0"-317"16,0 0 12-16,0 0 62 16,-21 98 9-16,2-70-10 15,0 2-48-15,2-1-12 16,1-4-10-16,5-4-6 15,5-8-1-15,6-5-30 16,0-2-110-16,0-6-34 16,6 0-346-16</inkml:trace>
  <inkml:trace contextRef="#ctx0" brushRef="#br0" timeOffset="68692.97">15235 4059 103 0,'0'0'675'0,"0"0"-675"16,0 0 3-16,0 0 11 0,10 118 42 16,-8-65 1-1,-2 3-19-15,0 4-21 0,0 1-10 16,-2-4-6-1,-2-6 1-15,-1-11-2 0,2-13-10 16,1-13-18-16,1-11 19 16,1-3 9-16,0 0 23 15,-2-19 31-15,1-5-35 16,-5-9 4-16,3-7 4 16,2-9-4-16,1-6-14 15,0-3-8-15,0-6 0 16,13-1-1-16,8 3-12 15,6 8-17-15,4 15-11 16,4 14 5-16,-1 16 17 16,-7 9 8-16,-3 0 5 15,-7 20 1-15,-5 7 4 0,-1 4 4 16,-11 5 3-16,0 1 9 16,0 0-2-16,-17-4 5 15,-2-4-7-15,1-5-4 16,-3-5-3-16,3-7-1 15,-3-4 1-15,-1-5-5 16,-2 0-4-16,2 0-119 16,7 0-102-16,12-3-313 15</inkml:trace>
  <inkml:trace contextRef="#ctx0" brushRef="#br0" timeOffset="69052.85">15721 4059 689 0,'0'0'32'16,"0"0"-20"-16,0 0-6 16,0 0 41-16,12 91 10 15,-12-44 9-15,0 3-25 16,0-4-32-16,0-1-5 15,0-6 3-15,7-8-7 16,10-7 4-16,3-10-3 16,4-9 1-16,-1-5-1 15,1 0-1-15,-2-6 2 0,-5-14 0 16,-1-5 11-16,-7-4 20 16,-2-6-8-16,-1-5 4 15,-3-3-16-15,2-1-13 16,-2 2 0-16,0 9-5 15,-2 9-28-15,2 13-54 16,2 11-71-16,2 0-114 16</inkml:trace>
  <inkml:trace contextRef="#ctx0" brushRef="#br0" timeOffset="69360.75">16218 4050 608 0,'0'0'71'15,"0"0"4"-15,0 0-5 16,0 0-30-16,-87 74-14 16,81-32 12-16,6-1-17 15,0 2-14-15,6-4 0 16,9-3 0-16,0-1-2 15,-2-7-5-15,-4-8 0 16,-4-6 0-16,-5-4 0 0,0-6 2 16,-5 1 2-1,-18-3-4-15,-12-2-61 0,-7 0-115 16,3-9-177-16</inkml:trace>
  <inkml:trace contextRef="#ctx0" brushRef="#br0" timeOffset="69571.57">16082 4221 643 0,'0'0'22'16,"-33"72"67"-16,14-26-5 16,-1 3-26-16,2 0-28 0,-3 2-21 15,-1-1-3-15,-2-4-6 16,-3-5-1-16,2-4-53 15,1-8-13-15,9-12-2 16,3-8 0-16,8-9-49 16,4-1-225-16</inkml:trace>
  <inkml:trace contextRef="#ctx0" brushRef="#br0" timeOffset="70087.81">16449 3886 487 0,'0'0'115'16,"0"0"-110"-16,0 107 66 15,-2-50-12-15,-5 2 15 16,-5 3-21-16,-2-1-31 15,0-2-5-15,2-3-8 16,-2-3-4-16,5-8-4 16,2-12-1-16,4-10 1 15,1-12-1-15,2-6 0 16,0-5 1-16,0 0 9 0,0-3 13 16,0-14 26-1,0-9-34-15,8-4-14 0,-1-6 2 16,1-2-3-16,2-1 0 15,1-4 1-15,2 4-1 16,2 5 3-16,6 7-3 16,0 9 0-16,3 9-4 15,-2 9 4-15,0 0 1 16,-2 5-1-16,1 17 0 16,-1 5 2-16,-5 7 2 15,-3 2-1-15,-6 0 0 16,-6 2 3-16,0-3 0 15,0-2 0-15,-13-4-4 16,-2-4-2-16,-3-6 1 0,3-5-1 16,-3-4-5-16,3-5-43 15,0-5-150-15,9 0-279 16</inkml:trace>
  <inkml:trace contextRef="#ctx0" brushRef="#br0" timeOffset="70466.86">16822 4032 635 0,'0'0'34'0,"0"0"-13"15,0 0 26-15,107-2-17 16,-86 23-18-16,-8 7 18 15,-10 7-2-15,-3 7 5 16,-3-2-12-16,-17 5-2 16,-4-4-9-16,-6-1-9 15,-1-2 2-15,-4-1-1 16,2-3-2-16,5-7-26 16,8-7-1-16,12-10 9 15,8-6 13-15,1-1-5 16,23-3 10-16,7 0 0 15,5 0 4-15,0 0-3 16,1-6 1-16,-4 3-2 16,-3-2-1-16,-5 2-7 15,-10-2-103-15,-6-2-210 16</inkml:trace>
  <inkml:trace contextRef="#ctx0" brushRef="#br0" timeOffset="70695.28">17365 4528 663 0,'0'0'6'0,"0"0"86"16,0 0 26-1,-32 89-44-15,22-61-30 0,0 2-26 16,-1 0-13-1,0-3 0-15,1-4-5 0,3-7-12 16,2-9-112-16,5-5-69 16</inkml:trace>
  <inkml:trace contextRef="#ctx0" brushRef="#br0" timeOffset="71189.09">17611 4093 499 0,'0'0'76'16,"0"0"-24"-16,-12 99 3 15,6-57-15-15,-5 4-20 16,2 4-10-16,-1 1-8 15,-2-3-1-15,1-6-1 16,1-9-9-16,4-12-25 16,5-10 22-16,1-8 12 15,0-3 0-15,0 0 36 16,1-8 53-16,8-12-35 16,-2-8 19-16,0-6-21 15,-1-7-32-15,0-7-15 16,1-3-1-16,2-3-2 0,1-5-2 15,8 1-2-15,0 7-17 16,3 9-17-16,0 13 3 16,-6 14 21-16,0 13-11 15,0 2-10-15,1 15 3 16,-2 18 25-16,-4 8-1 16,-10 3 6-16,0-3 4 15,-2-5 0-15,-14-7 2 16,-3-4-2-16,-5-6 6 15,-2-2-1-15,1-5-1 16,1-4-8-16,6-2-36 16,6-6-123-16,9 0-508 0</inkml:trace>
  <inkml:trace contextRef="#ctx0" brushRef="#br0" timeOffset="71593.89">17861 4047 609 0,'0'0'78'0,"0"0"-68"0,0 0 15 16,0 0 57-1,0 96-65-15,-1-56-4 0,-2 1 17 16,1-2-12-16,2-6-11 15,0-1 1-15,14-8-5 16,2-6 0-16,5-4-1 16,3-9-1-16,0-5 0 15,0 0 10-15,-1 0 9 16,-3-14 36-16,-5-6-16 16,-5-7 0-16,-2-8-3 15,-7-1-2-15,-1-5-17 16,0 2-13-16,-4 3-2 15,-11 8 1-15,-2 10 4 16,-2 8-8-16,-2 9-10 16,-2 1-7-16,1 7-28 15,2 12-41-15,6 3-107 0,8-3-92 16</inkml:trace>
  <inkml:trace contextRef="#ctx0" brushRef="#br0" timeOffset="72129.23">18370 4103 700 0,'0'0'15'0,"0"0"-12"15,-30 96 24-15,17-51 15 16,-1 3-10-16,2 2-20 16,-1-1-8-16,-1-4-2 15,2-3 0-15,1-6-4 16,3-9-5-16,2-11-10 16,3-6 12-16,1-5 1 15,1-5 1-15,1 0 3 16,0 0 9-16,0-9 6 15,0-11-1-15,0-5 17 16,0-7 9-16,1-8 28 16,4-3-37-16,1-4-16 0,2-4-11 15,5 1-3-15,4 2-1 16,8-2 0-16,5 10 0 16,-1 7 0-1,0 11-4-15,-4 12-13 0,-4 10-7 16,-3 0 4-16,-3 19 12 15,-6 9 2-15,-6 7 4 16,-3 4 2-16,0-2 3 16,-15-3 4-16,-3-4-5 15,-1-8 8-15,-1-2-2 16,-2-8 0-16,-2-2-2 0,-1-3-5 16,2-3-1-16,7-3-72 15,7-1-133 1</inkml:trace>
  <inkml:trace contextRef="#ctx0" brushRef="#br0" timeOffset="72496.28">18703 3838 434 0,'0'0'92'0,"0"0"-10"0,78 76-19 16,-62-37-13-16,-12 3-14 15,-4-2-7-15,-4 3 12 16,-22-4-2-16,-5-2-5 16,-5-4-4-16,-3-4-14 15,3-4-12-15,5-4 5 16,9-8-8-16,11-4-1 15,10-7 0-15,1-2 6 16,3 0-3-16,26 0 0 16,13 0 19-16,12 0-9 15,0-4-6-15,-5-6-7 16,-4 0-1-16,-5-2 0 16,-4 0-39-16,-6-2-81 15,-10 6-61-15</inkml:trace>
  <inkml:trace contextRef="#ctx0" brushRef="#br0" timeOffset="73103.98">19134 4303 752 0,'0'0'15'16,"0"0"-3"-16,-2 75 55 15,-7-41-5-15,2 2-17 16,-5 0-14-16,1 1-14 16,2-3-12-16,-2-3-4 15,3-7-1-15,3-6-14 0,5-8-113 16,0-6-96 0</inkml:trace>
  <inkml:trace contextRef="#ctx0" brushRef="#br0" timeOffset="73934.83">19914 4034 653 0,'0'0'80'0,"0"0"13"16,0 0 41-16,-12-89-69 16,-8 68-21-16,-3 3 7 15,-4 4-37-15,-5 4 3 16,1 6-7-16,0 4-2 16,-1 2-4-16,0 18 5 15,0 6-7-15,2 9 2 16,5 3-1-16,5 2-2 15,4 0 1 1,6-2 0-16,5-2-1 0,5-7-2 16,0-4-3-16,9-6 4 15,12-7 0-15,3-3 0 16,6-9-2-16,3 0 2 0,-2 0 0 16,2-14 0-16,-6-6 0 15,-2-4 1-15,-1-7-1 16,-5-10 0-16,-2-11-4 15,-4-10-5 1,-2-6-11-16,-4-1-8 0,-1 0-5 16,0 2 20-16,-3 4-6 15,-2 10 7-15,-1 12 11 16,0 14 1-16,0 18 1 16,0 9-1-16,-3 13-1 15,-4 24-3-15,4 14 4 16,3 12 2-16,0 7-1 0,12 2-1 15,4 2 1-15,5-3 0 16,-3-8 0-16,-3-9-1 16,0-10 1-16,-3-13-3 15,0-9 4-15,0-9-2 16,-2-7 1-16,5-6-1 16,5 0 1-16,2-12-1 15,2-9 0-15,-3-4 1 16,-2-4-1-16,-1-9 0 15,-5-1 0-15,-2-1 0 16,-4 11 1-16,-4 8-1 16,-3 10 0-16,0 10 1 15,0 1-1-15,0 4-1 16,0 21-5-16,2 5 6 0,2 4 0 16,2-1 3-16,0-2-3 15,0-3 0 1,0-2-1-16,-3-7 1 0,1-5 0 15,0-4 0-15,-3-6-2 16,1-4-80-16,1 0-151 16,1-4-286-16</inkml:trace>
  <inkml:trace contextRef="#ctx0" brushRef="#br0" timeOffset="74103.92">20270 3724 656 0,'0'0'19'15,"0"0"-19"-15,0 0-8 16,0 0-73-16,0 0-92 16</inkml:trace>
  <inkml:trace contextRef="#ctx0" brushRef="#br0" timeOffset="74384.25">20590 3822 601 0,'0'0'50'0,"0"0"-16"16,-88 53 57-16,66-22-24 15,11 9-26-15,6 5-6 16,5-1 5-16,0 2-7 15,16-4-17-15,1-2-4 16,2-4 1-16,-4-6-9 16,-3-7-3-16,-7-9-1 15,-2-8 2-15,-3-4-1 16,0-2 3-16,-13-4-4 16,-15-16-93-16,-5-9-132 15,-4-4-127-15</inkml:trace>
  <inkml:trace contextRef="#ctx0" brushRef="#br0" timeOffset="74607.35">20497 4006 463 0,'0'0'46'0,"-30"106"65"15,10-48-43-15,-6 1-8 16,-6 1-36-16,-6-2-2 15,-1-5-8-15,2-8-8 16,5-10-4-16,9-11 0 16,7-7-2-16,6-5 0 15,6-7-10-15,4-5-81 16,1 0-231-16</inkml:trace>
  <inkml:trace contextRef="#ctx0" brushRef="#br0" timeOffset="75094.28">20919 3933 562 0,'0'0'34'0,"-17"98"34"0,7-41-18 16,0 6 27-16,-1 1-50 15,-4 3-8-15,-1-3-9 16,-2-1-10-16,2-11 1 16,5-9-3-16,4-14-4 15,2-14-4-15,5-8 10 16,0-7 3-16,0 0-2 16,0-5 56-16,5-16 19 15,4-7-49-15,0-9 0 16,-1-7-13-16,0-9-7 15,3-5-1-15,3-4-6 16,6-5-1-16,2-3-3 16,5 8-4-16,1 7-11 15,-1 18 9-15,-5 16 6 16,-5 14 3-16,-4 7-16 16,-1 6-3-16,6 21 12 0,0 8 4 15,-2 6 4 1,-5-2 0-16,-6-6 5 0,-5-5 1 15,0-8 13-15,-8-3 2 16,-13-4 0-16,-4-7-6 16,-5-2-3-16,-1-2-12 15,7-2-37-15,6 0-194 16,18 0-196-16</inkml:trace>
  <inkml:trace contextRef="#ctx0" brushRef="#br0" timeOffset="76458.63">21187 4185 627 0,'0'0'90'0,"0"0"-42"16,0 0 104-16,0 0-41 16,0 0-54-16,0 0-41 15,39-44 0-15,-13 17-5 16,-1-5-4-16,-1-8-4 15,-2-4-1-15,-2-11-2 16,-3-2 0-16,-5-7-9 16,-4-2-2-16,-3-9-5 15,-3-4 5-15,-2-3-7 16,0 7 9-16,-2 11-7 16,-12 21 14-16,0 18 2 15,0 17 16-15,-3 8-14 16,-7 25-2-16,-6 26 0 0,1 22 6 15,6 13 5-15,14 8-4 16,9-1 6-16,0-6-9 16,18-6-2-16,6-12-2 15,3-8 0-15,1-12-3 16,4-14-14-16,2-10-31 16,3-13-34-16,3-9-49 15,-4-3 41-15,0-17 49 0,-5-15 33 16,-2-9 8-16,-2-10 5 15,-2-9 7-15,-7 1 0 16,-5 5 6-16,-10 10 31 16,-3 12 2-16,0 14 45 15,-4 7-23-15,-13 11-31 16,-3 0-42-16,-5 22 0 16,2 9 3-16,4 3 2 15,8 5-4-15,6 1-1 16,5-1 0-16,0-1 0 15,3-5 0-15,10-8 0 16,-2-8-1-16,1-6 0 16,4-11 0-16,1 0-1 15,4-8-1-15,-4-15 3 16,-1-6 0-16,-4-7 3 16,-2-4-6-16,-1-3 3 0,-1 2 0 15,-4 9 2-15,-1 10-1 16,-1 11 0-16,-2 8-1 15,0 3 0-15,0 3-4 16,0 20-2-16,0 11 6 16,0 4 0-16,0 2 0 15,0-6 0-15,0-1 0 16,7-9 0-16,0-3 1 16,1-8-1-16,0-5 0 15,0-8-2-15,3 0 2 16,2 0 6-16,1-17 3 15,-2-5 7-15,-1-5-1 16,-2-1-6-16,-1-3-6 0,-3-1-1 16,0 2 1-16,-2 5-2 15,-1 8-1-15,1 6 0 16,-3 9 0-16,0 2 0 16,1 2-8-16,1 20-1 15,2 6 8-15,4 3-1 16,3 2 2-16,2-4 0 15,-2-4 2-15,1-6-2 16,-1-8 0-16,-1-3 0 16,-1-7 0-16,5-1 1 0,4-1 4 15,4-15 2-15,1-6 5 16,-4-5-3-16,-3 1 0 16,-4-4-3-16,-4-1 1 15,0 3-1-15,-2-2-5 16,-1 6 7-16,-2 7-3 15,-3 7 0-15,0 9-5 16,1 1-1-16,-1 1-8 16,2 23 0-16,1 5 7 15,-2 13 2-15,2 5 0 16,-1 1 1-16,-2 3 0 16,0-1 1-16,0 3 0 15,0 2-1-15,4 4-1 16,7 0 1-16,4 2 0 15,-2-7-1-15,-7-4 0 0,0-6-2 16,-1-11 2 0,-4-11 0-16,1-9 0 0,-2-9-2 15,0-4 2-15,-2 0 1 16,-11 0 11-16,-5-12-4 16,0-7 3-16,0-3 17 15,3-3 20-15,3-3-8 16,3-4-8-16,3-1-10 15,4 1-15-15,2 1-3 16,0 2-4-16,10 2-3 16,6 5-22-16,3 4-58 15,4 0-93-15,-3 3-158 0</inkml:trace>
  <inkml:trace contextRef="#ctx0" brushRef="#br0" timeOffset="76878.06">22473 3659 688 0,'0'0'38'0,"0"0"-34"0,84-17 12 15,-45 17 24-15,1 0-10 16,-6 17-20-16,-7 4 3 16,-14 6 7-16,-8 5 29 15,-5 5 2-15,-5 3 10 16,-17 0-24-16,-8-1-14 16,-2-3 2-16,-1-4-1 15,4-3-9-15,7-4-9 16,5-4-6-16,8-5 6 15,6-5-5-15,3-2 2 16,0-5 1-16,17 0 4 16,19-1 35-16,18-3 23 15,7 0-40-15,1 0-24 16,-4-7 1-16,-10-4-3 0,-12-1-26 16,-11 5-75-16,-16 1-47 15,-9 3-178-15</inkml:trace>
  <inkml:trace contextRef="#ctx0" brushRef="#br0" timeOffset="79247.22">31001 7882 660 0,'0'0'98'0,"0"0"-22"0,0 0 56 15,0 0-76-15,0 0-49 16,0 0-5-16,-5 26 0 16,2 9 2-16,-1 4 4 15,-1 11 4-15,2 8 2 16,-2 5-2-16,1 3-2 15,1-5-7-15,0-5 1 16,2-4-3 0,-2-9-1-16,0-6 1 0,1-8 0 15,1-8-1-15,-1-8-1 16,1-6-11-16,-1-2-26 16,-2-5-52-16,-3 0-93 15,-6-7-226-15</inkml:trace>
  <inkml:trace contextRef="#ctx0" brushRef="#br0" timeOffset="79733.87">30722 8132 450 0,'0'0'11'0,"82"-34"-6"16,-34 26 65-16,-1 2-14 15,-3 6-39-15,-3 0 10 16,-7 0 2-16,-7 0 9 16,-9 0 5-16,-4 9 17 15,-7 0-14-15,-1 9 3 0,0 1 10 16,-3 2-16-16,0 5-19 16,-2 1-7-16,-1 0 1 15,2-1-8 1,1 2-4-16,-2-2-4 0,2-1 3 15,1-4-4-15,2-4-1 16,1-3 4-16,6-4-3 16,2-5 1-16,6-2-1 15,3-3 0-15,1 0 3 16,1-9-3-16,-5-11-1 16,-2-8 7-16,-4-2-1 15,-2-8 29-15,-4-5-5 16,-4-1-4-16,-5-2-13 0,0 4-6 15,0 8-6-15,-17 6 7 16,-4 10 9-16,-2 9-7 16,-6 9-10-16,-2 0 2 15,0 6-2-15,4 15-34 16,6 4-54-16,9 4-47 16,11 0-178-16</inkml:trace>
  <inkml:trace contextRef="#ctx0" brushRef="#br0" timeOffset="80335.53">31527 8156 568 0,'0'0'49'16,"0"0"-27"-16,0 0 63 15,-18 107-22-15,17-64-11 16,-1 0-16-16,2 5-19 16,0 2-9-16,-1 0-8 15,-2 4 2-15,-3-2-2 16,-4-9-4-16,0-7-31 15,3-11-20-15,0-8 31 0,5-9 24 16,2-7 2-16,0-1 54 16,0 0-1-16,0-7-45 15,0-12-1-15,0-10 29 16,0-7 5-16,9-10-11 16,0-5 9-16,0-5-18 15,3-3-13-15,-3-2-4 16,1 0-3-16,5 5-3 15,3 5 2-15,3 11-2 16,1 12 3-16,-2 12-3 0,1 9 0 16,1 7-3-16,3 0 2 15,-2 18-1-15,-2 8 0 16,-7 7 2-16,-8 1 0 16,-6-1 0-16,0 2 0 15,-4-6 2-15,-12 0-1 16,-5-8 0-16,0-4 0 15,-3-5 0-15,0-2 0 16,0-6 3-16,3-1-3 16,-1-3-1-16,0 0-71 15,5 0-168-15,7-3-214 16</inkml:trace>
  <inkml:trace contextRef="#ctx0" brushRef="#br0" timeOffset="80844.14">32008 7864 696 0,'0'0'33'0,"0"0"-32"0,0 0 1 15,101-24 18-15,-74 24-1 16,-5 1-11-16,-7 15 13 16,-6 6-8-16,-6 7 21 15,-3 6 39-15,0 1-11 16,-7 0-28-16,-10 2-6 15,2-3-7-15,-2 3-6 16,-2 1-5-16,-3 2-4 16,0-1 0-1,-5-1-6-15,4-6 3 0,6-4-1 16,7-8 0-16,10-6-2 16,0-3 6-16,5-5-6 15,19-3 0-15,4-3 4 16,6-1-4-16,-2 0 0 15,-4 0 0-15,-1 0 0 0,-7-1 0 16,-4-3 2 0,-4-1-2-16,-3 1-3 0,-3-1-56 15,-5-2-106-15,-1 1-99 16</inkml:trace>
  <inkml:trace contextRef="#ctx0" brushRef="#br0" timeOffset="81924.17">30976 9051 769 0,'0'0'129'0,"0"0"-119"16,0 0 76-16,0 0-23 16,0 0-40-16,0 0-17 15,87-12-5-15,-44 12 2 16,-1 0-2-16,0 0 1 16,-6 0 0-16,-9 0-2 15,-11 0 1-15,-7 0-1 16,-6 0-3-16,-3 0-52 15,0 4-104-15,0 2-53 16,0-2-200-16</inkml:trace>
  <inkml:trace contextRef="#ctx0" brushRef="#br0" timeOffset="82127.1">31087 9162 495 0,'0'0'128'0,"0"0"-96"15,0 0 58-15,0 0 9 16,0 0-13-16,0 0-8 16,64 22-18-16,-29-20-25 0,2 1-18 15,-3-1-9 1,-6 0-6-16,-2-2-2 0,-2 0-40 16,-6 0-166-1,-6 0-257-15</inkml:trace>
  <inkml:trace contextRef="#ctx0" brushRef="#br0" timeOffset="83131.2">32149 9046 442 0,'0'0'209'15,"0"0"-164"-15,0 0 46 16,0 0 18-16,0 0-45 16,0 0-21-16,33-80-16 15,-30 67 8-15,-3-1-4 16,2-2-8-16,-2-1 8 16,0-3-21-16,0 1 1 15,0 2 18-15,-11 3-1 16,-5 2-6-16,-5 2-1 0,-6 4-13 15,-6 6-3 1,-1 0 1-16,-2 3-2 16,10 14-2-16,3-2-2 0,8 3 1 15,6 4-1-15,4-2 0 16,5 4-1-16,0-1 1 16,2-1 0-16,10-1-1 15,7-3 1-15,3-4-1 16,4-3-4-16,1-8 0 15,1-3-10-15,2 0 5 16,-3-10 5-16,-3-7 4 16,-4-2 1-16,-3-2 2 0,-1-4-1 15,-7 1 5 1,-1 1 7-16,-5 4-6 0,0 7 4 16,-3 3 0-1,0 6 1-15,0 1-2 0,0 2-2 16,0 0-2-16,0 0-6 15,0 0 0-15,0 11-1 16,0 9 2-16,0 2-1 16,3 5 1-16,3 2-1 15,0 2 1-15,1 2-3 16,3-1 3-16,-2 2-2 16,0 0 2-16,-4-5 2 15,-2 3-3-15,-2-6 0 0,0 0-2 16,0-3 1-16,0-4 1 15,-3-3 5-15,-5-2-5 16,-1-3 1-16,-3-4 1 16,-3 1 6-16,-9-4 2 15,-10 0-4-15,-9-2-5 16,-8-2-1-16,2 1-1 16,7-1-37-16,9 3-77 15,15 0-51-15,8 2-193 16</inkml:trace>
  <inkml:trace contextRef="#ctx0" brushRef="#br0" timeOffset="90876.42">30798 9981 408 0,'0'0'168'0,"0"0"-105"15,0 0 10-15,0 0-12 16,0 0-21-16,-95-39 3 16,62 39 8-16,0 0-26 15,0 9-3-15,0 7-5 16,2 3-2-16,2 4-4 16,4-1-5-16,7 1 4 15,5-2-5-15,4-1-1 16,6 0-2-16,3-3 1 15,0 2-2-15,0-1 0 16,10 1 2-16,5 3-2 16,-1 0 1-16,2 3 0 15,-3 3-1-15,1 1-1 0,-2 0 0 16,-5 0 0 0,-1-1 1-16,-4-5-1 0,-2-2 1 15,0-4-1-15,-2-2 0 16,-13-2 0-16,-7-2 5 15,-5-3 5-15,-6-2 2 16,1-1-1-16,2-5-7 16,3 0 0-16,10 0-2 15,7 0-2-15,6 0 1 16,4 0-1-16,0 0-32 0,0-11-57 16,14-4-122-1,9-2-216-15</inkml:trace>
  <inkml:trace contextRef="#ctx0" brushRef="#br0" timeOffset="91202.15">31018 9881 618 0,'0'0'52'16,"0"0"-43"-16,0 0-7 0,0 0 23 15,-32 122 50-15,18-60-35 16,7 5 12-16,-2 2-27 16,0 1-7-16,-1-1-14 15,-6-3 0-15,0-5-2 16,4-14 2-16,2-15-4 15,5-10-12-15,4-8-15 16,-1-9-44-16,2-3-41 16,0-2-54-16,0-4-93 15</inkml:trace>
  <inkml:trace contextRef="#ctx0" brushRef="#br0" timeOffset="91772.22">30789 10277 508 0,'0'0'79'0,"0"0"-28"15,0 0 56-15,-27-74 1 16,43 64-73-16,13 0-26 16,11 5-6-16,6 0 0 15,1 0-3-15,0 3 0 16,-3 0 0-16,-1-1 0 16,-5 1 0-16,-5 0 2 15,-7-1-1-15,-11 1 1 16,-5 1-1-16,-7-1-1 15,-3 2 1-15,0 0 1 16,0 0 2-16,-6 0 8 16,-7 3-2-16,-8 13-5 15,0 6-1-15,0 4 3 16,3 6-3-16,11 0 2 16,7 2-6-16,0 2 0 0,1-5 0 15,15-6-3-15,1-6 2 16,2-9-18-16,1-6 8 15,-1-4 5-15,4 0 0 16,-1-12 5-16,-3-12 2 16,-1-2 1-16,-3-5-1 15,-3-1 0-15,-6 0 2 16,-1 1 0-16,-5 1-3 0,0 2 1 16,0 8 1-1,-3 6-2-15,-4 7 5 0,4 6-5 16,-1 1 0-16,-2 5-9 15,0 20 2 1,2 12 6-16,1 5 1 0,3 5 2 16,0-2 4-16,0-6 0 15,0-3-4-15,7-8-2 16,6-9 2-16,1-3-2 16,4-4-2-16,3-7-7 15,6-4-63-15,3-1-83 16,-1-1-155-16</inkml:trace>
  <inkml:trace contextRef="#ctx0" brushRef="#br0" timeOffset="92019.85">31584 10120 542 0,'0'0'104'15,"0"0"-68"-15,0 0 34 16,0 0-14-16,-91 5-43 15,73 16 1-15,3 2 19 16,9 7-3-16,5 2-9 16,1 2-8-16,0 2-2 15,7-2-3-15,8 0-5 16,0-7-3-16,0-6 3 16,0-6-3-16,3-7-30 0,4-4-29 15,2-4-34 1,1 0-27-16,-4-19-186 15</inkml:trace>
  <inkml:trace contextRef="#ctx0" brushRef="#br0" timeOffset="92266.04">31787 9864 665 0,'0'0'68'16,"0"0"-41"-16,0 0-22 15,0 0 35-15,4 118 44 16,-2-62-49-16,-2 4-16 0,0-1 2 16,0-1-11-1,0-5-6-15,0-7-3 0,0-5 1 16,0-12 0-16,0-8-2 16,0-8-3-16,0-6-66 15,0-7-69-15,7-3-68 16</inkml:trace>
  <inkml:trace contextRef="#ctx0" brushRef="#br0" timeOffset="92647.87">32000 10024 637 0,'0'0'16'0,"0"0"27"0,-89 71 33 15,56-41-37-15,3-4-3 16,3 2-9-16,7-2-3 16,6-4-14-16,6-3-2 15,7-8-3-15,1-3-2 16,0-5 0-16,0-1-3 16,3-1 1-16,13 2 4 15,7-2 1-15,0 4-3 16,1 0-2-16,-4 4-1 15,-2 5 0-15,-5 4-1 16,-4 8 1-16,-3 2-1 16,-5 3 1-16,-1-2 0 15,0-2 0-15,0-4-1 16,0-5 0-16,0-4 1 0,0-7-1 16,2-2-12-16,1-3-48 15,1-2 0-15,5 0-28 16,-1 0-40-16,2-12-244 15</inkml:trace>
  <inkml:trace contextRef="#ctx0" brushRef="#br0" timeOffset="92977.13">32272 10081 439 0,'0'0'96'0,"0"0"-89"16,0 0 27-16,0 0-1 16,0 0-21-16,0 0 2 15,77 95 28-15,-77-59 15 16,-15 3 14-16,-12 7 18 16,-5 0-44-16,-3 0-21 15,7-5-3-15,10-11-8 16,6-9-8-16,11-9 0 15,1-2 0-15,0-3-2 16,7-3 0-16,18-3 8 0,10-1 22 16,9 0-19-1,1 0-10-15,3 0-4 0,0-4-15 16,1 3-118-16,-6 1-258 16</inkml:trace>
  <inkml:trace contextRef="#ctx0" brushRef="#br0" timeOffset="93676.78">30009 11747 746 0,'0'0'43'0,"0"0"-31"16,0 0 92-16,0 0-22 15,0 0-57-15,0 0-20 16,9-39-2-16,6 21 1 16,2 0-3-16,1-2 0 15,-3 0 3-15,-1-4-4 16,-4-4 1-16,-4 1-1 16,-6-3 2-16,0 4-2 0,0 2 2 15,-1 9 0-15,-10 7 0 16,-4 5 7-16,-1 3 2 15,-8 3-9-15,-9 22 2 16,-1 10-3-16,0 8 1 16,7 2-2-16,7 3 4 15,8-4-3-15,7 2 1 16,5-4-1-16,0-1-1 16,16 0 2-16,8-5-2 15,4-9 0-15,2-6 0 16,3-8 0-16,1-4-3 15,2-8-22-15,-2-1-36 16,-2 0-109-16,-7-17-60 0</inkml:trace>
  <inkml:trace contextRef="#ctx0" brushRef="#br0" timeOffset="94306.69">30380 11593 653 0,'0'0'10'0,"0"0"-10"16,0 76 2-16,0-35-1 15,6 0-1-15,2 0 0 16,-2 0 0-16,-2-5-7 0,-3-5-17 16,1-12 5-1,-2-10 11-15,1-4 8 0,-1-5 2 16,0 0 46-16,0-5-13 15,0-15-20-15,0-5-9 16,0-7 10-16,0-1 34 16,5-2-36-16,1-5-12 15,2 2-1-15,2 2 0 16,0 7-1-16,-1 7 2 16,3 8-2-16,-4 6 2 15,1 7-1-15,2 1-2 16,1 3 1-16,1 17-2 15,0 9 0-15,-3 0 2 16,-2 3 0-16,1-5 2 16,-5-5 4-16,-1-5-4 0,-1-6-1 15,-2-5 1-15,0-3 5 16,0-3 5-16,0 0 46 16,0 0 3-16,3-6-2 15,1-9-33-15,6-7-23 16,1-7-3-16,1 0-6 15,6-2-20-15,2-1-38 16,6 3-27-16,4 3 13 16,-3 13 32-16,-2 13 23 15,-4 0 17-15,-4 22 6 16,-4 9 0-16,-4 8 3 16,-2 3 18-16,2-2-6 0,-1 1 2 15,-4-2-13-15,4 0 0 16,-4-7-4-16,0-6 0 15,-1-9-42-15,-1-10-10 16,-1-7-60-16,-1 0-91 16</inkml:trace>
  <inkml:trace contextRef="#ctx0" brushRef="#br0" timeOffset="94780.16">31063 11596 331 0,'0'0'217'15,"0"0"-198"-15,0 102 58 0,0-61 1 16,2 0-33-16,-2 2-18 16,0 3 10-16,0 1-11 15,0-1-10-15,-6-7-11 16,-3-8-3-16,3-9 1 15,0-11-2-15,6-5 1 16,0-6-2-16,0 0 10 16,0-10 50-16,7-16-6 15,1-8-30-15,-2-8 10 16,0-6-18-16,0-8-7 16,0-5-9-16,0-3 0 15,3-4-18-15,5 1-25 0,3 8-51 16,5 13-4-16,-1 20 56 15,-4 17 8-15,-1 9 23 16,-4 13 4-16,-3 19 1 16,-2 5 6-16,-5 2 0 15,-2 3 9-15,0-5 25 16,-12-3-7-16,-5-4-7 16,-3-2-13-16,-7-4 4 15,0-4-5-15,0-4-6 16,5-9-90-16,5-7 3 15,8 0-180-15</inkml:trace>
  <inkml:trace contextRef="#ctx0" brushRef="#br0" timeOffset="95047.99">31572 11140 688 0,'0'0'5'0,"-14"99"25"16,13-28 69-16,-2 11-40 16,-1 6-35-16,-4 0-20 0,-2-6-2 15,-7-13-2-15,4-14-4 16,0-11-63-16,2-16 7 15,3-13-4-15,1-9-28 16,3-6-142-16</inkml:trace>
  <inkml:trace contextRef="#ctx0" brushRef="#br0" timeOffset="95637.78">31521 11436 468 0,'0'0'54'15,"0"0"-34"-15,85-57 59 16,-58 50-21-16,-5 6-11 0,-3 1-17 16,-2 0-5-1,-3 17 2-15,-2 9 19 0,-6 7 0 16,-2 3 5 0,-1 1-25-16,0-3-10 0,3-6-6 15,1-5-9-15,1-6 0 16,0-6 2-16,3-5 3 15,1-5-6-15,4-1 4 16,3-1 7-16,1-17-6 16,0-8 1-16,-5-7-2 15,1-6-1-15,1-6 3 16,0 1-2-16,0 3-3 16,-2 9 0-16,-6 10 1 15,-3 8-2-15,-3 8 0 0,-3 5 12 16,0 1-10-1,3 7-2-15,1 20-5 0,0 14 4 16,-1 14 1-16,-3 7 0 16,0 6 2-16,0 4 1 15,0-1-3-15,0-1-1 16,0 0-1-16,-1-3-26 16,-8-5-5-16,-3-11 17 15,2-9-9-15,-4-8 2 16,2-10 19-16,5-10 2 15,-3-9 1-15,2-5 1 16,1 0 83-16,-1-19-41 16,-1-10 20-16,5-4 18 0,4-4-22 15,0 0-28 1,0-2-7-16,10-2-12 0,17 0-8 16,13 0-3-16,10 6-45 15,3 7-159-15,1 9-789 16</inkml:trace>
  <inkml:trace contextRef="#ctx0" brushRef="#br0" timeOffset="96514.09">30565 12818 673 0,'0'0'26'16,"-88"60"31"-16,48-20 61 15,7 6-61-15,8 4-24 16,7-1-22-16,10-2-5 16,8-2-2-16,0-7-2 15,17-5 1-15,7-8-3 0,3-10 0 16,-1-8-15-16,6-7-50 15,2 0-26-15,5-18 1 16,2-7 48-16,-5-6 22 16,-3-3-9-16,-6-1 15 15,-5 0 13-15,-4 2 0 16,-6 5 1-16,-6 10 3 16,-4 6 38-16,-2 8 22 15,0 4 8-15,0 0-14 16,0 0-25-16,0 0-32 15,0 14 0-15,0 6 2 16,1 8 4-16,7 3 5 16,6 2-7-16,1-2 2 15,3-1-6-15,2-5-1 16,1-8 1-16,2-7 1 0,1-9 2 16,1-1 5-16,0-3 10 15,0-13 18-15,-1-6 5 16,-8-3-15-16,-2-2-2 15,-5-4-8-15,-8-4 15 16,-1-5-14-16,0 2-15 16,-4 4 3-16,-12 9 2 15,0 11 11-15,-3 6-13 16,1 8 1-16,-1 0-6 16,-1 5-10-16,1 12-19 0,1 7-18 15,9 1-117 1,7-1-108-16</inkml:trace>
  <inkml:trace contextRef="#ctx0" brushRef="#br0" timeOffset="97021.25">31304 12953 495 0,'0'0'24'0,"0"0"61"0,-3 100-24 16,-1-64-33-16,4 0-19 16,-1-4-5-16,-2-5-3 15,1-7 1-15,1-7-1 16,-1-8-1-16,1-2 1 15,1-3 38-15,0 0 66 16,0-2-7-16,0-14-42 16,0-12-35-16,0-6-9 15,0-7-3-15,0-4-6 16,0 0-1-16,0-3-2 16,15 7-10-16,7 5-6 15,1 11-9-15,-4 8 5 0,2 12 10 16,-2 5 4-16,1 0-1 15,1 19 4-15,-2 4 0 16,-7 7 1-16,-3 6 2 16,-6 1 2-16,-1 5 2 15,-2 1 4-15,0-5-4 16,0 0 1-16,-8-5-4 16,0-7 0-16,5-8-1 15,2-7 0-15,1-4-57 16,0-3-80-16,12-4-103 15</inkml:trace>
  <inkml:trace contextRef="#ctx0" brushRef="#br0" timeOffset="97828.87">31982 12791 339 0,'0'0'310'0,"0"0"-274"16,0 0 46-16,0 0 7 15,0 0-63-15,-101-23-10 16,74 44 3-16,3 6 4 16,0 7-1-16,5-1-7 0,4 4 0 15,3 2-9 1,4-1-2-16,5 5-2 0,3-2-1 15,0-1 0-15,0-4-1 16,0-6 0-16,0-7 0 16,0-7-15-16,8-8-9 15,7-5-3-15,3-3 15 16,4 0 12-16,5-12 3 16,-3-11-2-16,-3-5 8 15,0-4 0-15,-2-12 9 16,-4-8 8-16,-2-5-11 15,-2-5-8-15,-4-4-7 16,-2-3 2-16,-2-2-2 16,-3 1-21-16,0 10-6 15,0 11-3-15,0 16 26 0,0 16 4 16,0 9 5-16,-3 6 12 16,1 2-7-16,2 0-10 15,-3 24-10-15,3 17 9 16,0 15 1-16,0 7 0 15,0 6 0-15,0-4 6 16,0-4 4-16,0-6-5 16,0-6-2-16,0-5-2 15,2-7-1-15,1-8 0 16,5-9-1-16,5-6 1 16,0-8 1-16,6-5-1 15,2-1-1-15,3-6 0 0,-1-14 1 16,-3-7-1-16,0-5 1 15,-7-6 0-15,-2-5 0 16,0 1 3-16,-4 1-3 16,-4 7 0-16,-3 8 3 15,0 10-2-15,0 9 10 16,0 7 9-16,1 0-18 16,2 12-2-16,0 14-5 15,3 10 5-15,-3 3 0 16,0 3 0-16,-3 2 0 15,0-4 0-15,0-1 0 16,0-5 0-16,0-9-31 16,1-8-31-16,1-7-9 0,1-6-30 15,1-4-94 1</inkml:trace>
  <inkml:trace contextRef="#ctx0" brushRef="#br0" timeOffset="98027.95">32245 12525 659 0,'0'0'30'0,"0"0"22"0,0 0 1 15,0 0-53-15,0 0-45 16,0 0-17-16,11 10-59 15</inkml:trace>
  <inkml:trace contextRef="#ctx0" brushRef="#br0" timeOffset="98505.15">32622 12361 621 0,'0'0'44'0,"0"0"-20"16,0 0-21-16,-25 72 15 15,13-16 52-15,6 11 7 0,0 2-26 16,0 3-14-16,-2-1-11 15,-3-4-11-15,-3-8-11 16,-1-3-1-16,2-9-2 16,-1-11 1-16,4-7-2 15,2-7-2-15,4-8-13 16,1-4-38-16,-1-8-39 16,-2-2-21-16,-2 0-68 15,-3-15-275-15</inkml:trace>
  <inkml:trace contextRef="#ctx0" brushRef="#br0" timeOffset="98778.93">32343 12803 419 0,'0'0'35'16,"0"0"-4"-16,90-64 53 0,-52 49-49 16,0 3-24-16,1 7 1 15,-5 0-2-15,-6 5 12 16,-4 0-3-16,-2 3 2 15,-4 14 13-15,-3 9 1 16,-3 5 11-16,-3 4-3 16,-6 5-4-16,-3-3 14 15,0-3-23-15,0-3-12 16,0 0-9-16,0-2-6 16,-7-4-3-16,2-4 0 15,-1-2-1-15,0-7-12 16,0-1-36-16,0-6-88 0,2-5-82 15</inkml:trace>
  <inkml:trace contextRef="#ctx0" brushRef="#br0" timeOffset="98970.92">32816 12501 628 0,'0'0'46'0,"0"0"-2"0,0 0 51 16,0 0-68-16,0 0-27 15,0 0-15-15,-5-6-84 16,5 26-40-16</inkml:trace>
  <inkml:trace contextRef="#ctx0" brushRef="#br0" timeOffset="99730.55">33147 12643 659 0,'0'0'26'16,"0"0"5"-16,-85 28 46 15,54 1-36-15,4 7-12 16,0 3 4-16,4 2-11 16,4 0-8-16,3-1-4 15,8 2-6-15,7-5 0 16,1-1-4-16,0-5 1 16,6-4 0-16,7-7-2 15,-2-6-9-15,2-8-16 16,-1-6 22-16,3 0 4 15,3-6 6-15,1-17-1 16,-1-7 1-16,0-4-3 16,-3-5 5-16,1-5 5 15,4-4-12-15,-4-1-1 16,3-4 1-16,1 7-2 0,-2 8-4 16,-4 11-4-16,-4 14 6 15,-6 10 3-15,4 3 0 16,-4 5-6-16,6 18-12 15,1 11 15-15,-3 5 3 16,-1-3 12-16,0 0 8 16,-2-2-7-16,-2-5-6 15,-2-2-1-15,-1-3-1 16,0-3 2-16,0-6 1 16,-1-3 0-16,-4-4-1 0,5-8-2 15,0 0 2 1,0 0 3-16,0 0 9 0,0-3 29 15,0-16 6-15,0-8-49 16,0-11-2-16,5-6-2 16,13-6-1-16,7-7-9 15,7 2-23-15,3 7-11 16,-1 14 10-16,-5 14 2 16,-7 16 20-16,1 4 7 15,-4 17 0-15,-2 16-1 16,-1 12 5-16,-7 5 0 15,-5 3 31-15,-4-2-15 16,0-1-7-16,0-3-4 0,0-2-3 16,-3-3-1-1,-4-4-2-15,-2-6-15 16,-4-7-98-16,0-8-80 0,3-8-193 16</inkml:trace>
  <inkml:trace contextRef="#ctx0" brushRef="#br0" timeOffset="105576.97">16312 9956 500 0,'0'0'101'0,"0"0"-74"15,0-71 71-15,-5 55 28 0,-9 5-31 16,-5 5-39-16,-4 3-8 16,-7 3-19-16,-8 0-23 15,-2 15 5-15,0 9-7 16,6 2-1-16,7-1 2 16,10 3-5-16,9-1 2 15,8-1-2-15,0 1 0 16,7 1 0-16,13-2 1 15,6 3-1-15,5 0 0 16,1-3 2-16,2 1-1 16,-7-2-1-16,-2-1 0 15,-6 3 1-15,-6-1-2 0,-9 3 1 16,-4 0 0-16,0 2 3 16,-9-6 0-16,-9-4 2 15,-6-3-2-15,-3-9 0 16,0 2 0-16,1-5-1 15,3-2-1-15,7-3-1 16,7-1-3-16,3 0-58 16,6-5-44-16,0-14-157 15,9-8-378-15</inkml:trace>
  <inkml:trace contextRef="#ctx0" brushRef="#br0" timeOffset="105879.87">16556 9668 678 0,'0'0'23'0,"0"0"48"16,0 0-23-16,0 0-35 15,0 0 42-15,-10 117 4 16,8-61-22-16,2 6 0 15,0 0-13-15,0 1-18 16,0-1 1-16,0-1-7 16,0-7 3-16,-3-10-3 15,2-11 4-15,1-8-4 16,0-11-4-16,0-9-37 16,0-5-76-16,0-2-56 15,-5-17-175-15</inkml:trace>
  <inkml:trace contextRef="#ctx0" brushRef="#br0" timeOffset="106462.84">16464 10043 609 0,'0'0'12'0,"0"0"-5"16,0 0 52-16,0 0-21 15,112-81-23-15,-66 60-2 0,0 2 13 16,0 3-2-16,-7 3-11 15,-8 3-8-15,-10 5 4 16,-12 3-5-16,-6 2 0 16,-3 0 6-16,0 0 25 15,0 0 0-15,0 0-4 16,-3 0-9-16,-10 9-13 16,-4 8-7-16,-2 3-1 15,2 8 6-15,3 0 0 16,5 0 0-16,3 0-5 15,6-2-1-15,0 0 0 16,0-6 0-16,6-3-1 16,7-5 0-16,3-7 0 15,1-5 0-15,2 0 1 16,2-3 2-16,-3-11-2 0,0-6 1 16,-7-2-1-16,-3-3 2 15,-5-5-1-15,-3 1-2 16,0 0 5-16,0 0 0 15,-1 5 2-15,-8 4-2 16,5 10 7-16,1 3 0 16,1 7 3-16,2 0-7 15,0 0-8-15,0 8-3 16,0 14 0-16,8 9 3 16,5 7 0-16,2-1 1 15,3-3 0-15,0-1 1 16,4-7-1-16,0-4 0 15,2-7 3-15,-1-5-4 16,1-5 0-16,-2-4 3 0,3-1-3 16,-1 0 0-16,-6-1-42 15,-2-9-108-15,-8-4-209 16</inkml:trace>
  <inkml:trace contextRef="#ctx0" brushRef="#br0" timeOffset="106814.97">17268 9723 153 0,'0'0'448'15,"0"0"-426"-15,0 0 87 16,0 0 14-16,0 0-90 15,0 0-18-15,-91 10 18 16,67 17 10-16,5 4-15 16,9 0-16-16,9 3-5 15,1-1-3-15,1 0-4 16,16-4 1 0,-2 0 2-16,4-5-2 0,1-5 1 15,-3-4-2-15,3-5 2 16,-1-4-2-16,4-4 0 15,0-2 0-15,4 0-13 0,-4-5-42 16,-1-8-38-16,-6-5-32 16,-7-3-101-16</inkml:trace>
  <inkml:trace contextRef="#ctx0" brushRef="#br0" timeOffset="107098.58">17418 9419 715 0,'0'0'34'0,"0"0"17"0,0 0-39 16,0 0-10-16,5 84 47 16,-1-34 12-16,2 7-27 15,1 1-17-15,-2 0-5 16,1-7-8-16,0-6-3 15,2-8 1-15,0-8-2 16,1-10 0-16,-1-7 0 16,0-7-4-16,0-5-85 15,1 0-62-15,2-12-23 16,0-11-314-16</inkml:trace>
  <inkml:trace contextRef="#ctx0" brushRef="#br0" timeOffset="107429.61">17642 9546 563 0,'0'0'17'16,"0"0"38"-16,0 0 19 16,-89 72-20-16,78-61-23 15,5-3-4-15,6 1-11 16,0-2-11-16,0 3-2 15,0 1 0-15,12 2 4 16,3-1 10-16,1 3 4 16,4-1-4-16,-2 1-10 15,1 2 0-15,-1 2-5 16,-2 1 1-16,2 2 0 0,-4-1-2 16,-4 1 1-1,0-3-1-15,-2-4-1 0,0-3 0 16,-4-3 1-16,5-4-1 15,-2-2 0-15,2-3-77 16,0 0-108-16,-1-3-371 16</inkml:trace>
  <inkml:trace contextRef="#ctx0" brushRef="#br0" timeOffset="107685">17994 9365 421 0,'0'0'291'15,"0"0"-282"-15,0 0-8 16,0 0 85-16,7 124 6 16,-2-64-30-16,4 5-15 15,0 1-22-15,-2-3-5 16,1-5-14-16,-4-3-4 15,-2-5-2-15,-2-6 2 16,0-4-2-16,0-4-80 16,0-9-178-16</inkml:trace>
  <inkml:trace contextRef="#ctx0" brushRef="#br0" timeOffset="108347">16719 11344 710 0,'0'0'8'16,"0"0"-3"-16,0 0-3 0,0 0 6 15,103-78-7-15,-78 58 1 16,-11 0-2-16,-7 1 2 16,-6-3 0-16,-1-3-2 15,0-3 2-15,0 1 0 16,-11 2 0-16,-5 4-1 15,-1 5 6-15,-1 8 20 16,-3 8 13-16,-3 0-30 16,-3 2 12-16,0 17-9 15,3 6 2-15,5 4-6 16,7 4 2-16,6 3 0 16,6-3-7-16,0 3 1 0,4-1 4 15,12-3-3 1,3-3-4-16,0-1 0 0,5-8 0 15,1-5-2-15,1-4 3 16,1-4-3-16,-1-7 2 16,3 0-2-16,3 0-40 15,-2-11-76-15,-4-5-68 16,-5-3-423-16</inkml:trace>
  <inkml:trace contextRef="#ctx0" brushRef="#br0" timeOffset="109004.56">17129 11030 721 0,'0'0'35'0,"0"0"-19"16,0 0 8-16,0 0-11 16,0 0 18-16,48 75 10 15,-30-44-7-15,-2-2-17 16,-1 3-9-16,0-3-2 15,-6-2 1-15,-1-8 1 16,-1-6-7-16,-6-9-1 16,1-4 1-16,-2 0 10 15,0 0 2-15,0-4 15 16,0-16-9-16,0-10-14 16,0-4-2-16,0-4-2 15,0-2 2-15,-5 0-3 0,3-3-3 16,2 8-7-1,0 5-3-15,5 10 11 0,9 11 0 16,3 3-4-16,6 6 0 16,-1 0-1-16,4 3 5 15,-3 14 1-15,-2 4 0 16,-4-1 0-16,-3 2 1 16,-1-1 0-16,-3-1 0 15,-1-8 0-15,-6-1 0 16,0-5 1-16,-3-6 0 15,0 0 0-15,0 0 2 16,0-3 8-16,0-14-3 16,0-6-8-16,-5-5 1 15,2-5 0-15,3-1-1 16,0 1 0-16,0 0-3 0,14 9-10 16,7 9-6-16,0 11 13 15,3 4-4-15,1 7 5 16,-1 15 1-16,1 5 3 15,-4 4 1-15,1 1 1 16,-4 2 0-16,-3 0 0 16,-2-3 0-16,-5-2-1 15,-3-3 0-15,-4-6 1 16,-1-5 0-16,0-4-1 16,0-3-62-16,0-7-71 15,0-1-50-15,0 0-250 0</inkml:trace>
  <inkml:trace contextRef="#ctx0" brushRef="#br0" timeOffset="109488.81">17839 10771 558 0,'0'0'8'0,"0"0"-7"15,19 80 7-15,-5-34 30 16,-4 4-10-16,-2 2-3 0,-1-1 11 16,-4-1-17-1,-2-2-9-15,1-4-5 0,-1-7-3 16,2-9-1-16,1-8-1 16,0-8 1-16,1-7 1 15,-4-5 0-15,1 0 2 16,-1-7 94-16,5-14-19 15,-3-9-25-15,-3-5-2 16,0-4-10-16,0-8-26 16,0-4-8-16,0-7-5 15,0-2-3-15,0-3 0 16,0 7 0-16,3 8-6 16,12 15-3-16,1 13-6 15,-1 15 3-15,1 5 1 0,1 3 2 16,-2 19 5-1,-3 3 4-15,-3 1 0 0,-6 3 0 16,-3 0 0-16,0-1 0 16,-5 0 1-16,-11 0 1 15,-6-6-1-15,-4-4-1 16,2 0-34-16,-1-6-64 16,3-4-98-16,6-7-175 15</inkml:trace>
  <inkml:trace contextRef="#ctx0" brushRef="#br0" timeOffset="109781.82">18207 10257 758 0,'0'0'6'15,"0"0"-2"-15,-1 71-4 16,7-5 70-16,6 7 18 16,3 3-45-16,-5-2-17 15,-1-1-16-15,0-1-7 16,-6-4 2-16,0-9-5 16,-3-13-39-16,0-14-38 15,0-10-1-15,0-13 8 16,-5-6-16-16,-5-3-74 0,0-2-182 15</inkml:trace>
  <inkml:trace contextRef="#ctx0" brushRef="#br0" timeOffset="110458.64">18331 10654 558 0,'0'0'74'15,"0"0"-26"-15,0 0 17 16,0 0-39-16,0 0-13 15,100-26-3-15,-69 19 0 16,-4-2 4-16,0-4 6 0,-5-6 21 16,-5-3 0-1,-2-4 2-15,-8-1-12 0,-2 0 2 16,-2 4-12-16,-3 3-3 16,0 7-4-16,0 6 4 15,0 6 5-15,0 1-23 16,0 8-2-16,0 20 2 15,0 9-1-15,0 4 2 16,0-1-2-16,0-6 2 16,3-1 0-16,7-8-1 15,4-8-2-15,0-4 2 16,0-9 1-16,4-4-1 16,-2 0 0-16,2-9 2 15,0-11 0-15,-3-6 5 16,-3-2-7-16,-3-4 1 15,-5-2 2-15,-2-4 0 0,-1-2-2 16,-1 1 1-16,2 4 0 16,1 6-1-16,0 12-1 15,0 12 0-15,0 5-3 16,3 8-1-16,2 20 0 16,0 12 3-16,-2 3 2 15,-1 7 9-15,-1 1-2 16,2 1-5-16,1 2-1 15,2-1-2-15,2 1 0 16,1-2 3-16,0-1-3 16,-2-3 0-16,-4-6-2 15,-3-4 2-15,-1-8-6 16,-2-9-7-16,0-10 13 0,0-6-4 16,0-5 4-16,-4 0 16 15,-9-9 19-15,0-13-3 16,2-5-2-16,-1-6-2 15,8-3-13-15,4-4-3 16,0-3-12-16,6-1-4 16,16 3-68-16,7 7-86 15,0 11-278-15</inkml:trace>
  <inkml:trace contextRef="#ctx0" brushRef="#br0" timeOffset="111226.88">17739 11785 840 0,'0'0'15'16,"0"0"-9"-16,-95 44 27 15,66-4 14-15,7 9-22 16,7 2-19-16,9 2-1 16,6-2-4-16,0-3 1 15,7-4-2-15,13-5 1 16,1-8 1-16,4-9-2 16,2-10-47-16,3-8-32 15,0-4 31-15,2-4-15 0,1-18-3 16,-3-2 44-1,-5-8 14-15,-4-1 6 0,-7-4-1 16,-4-1 3-16,-4 1 1 16,-2 2-1-16,-2 5 0 15,-2 8 3-15,0 6 7 16,0 8 30-16,0 6 9 16,0 2 16-16,0 0-39 15,0 7-15-15,-5 12 17 16,2 5 3-16,3 1-19 15,0 2-5-15,6 0-4 16,10-4-3-16,1-3 1 16,3-5 0-16,-4-6-1 15,2-7 3-15,-1-2-3 16,-1-1 0-16,-1-15 2 0,-2-4 6 16,-4-6-5-1,-3-1 11-15,-4-4 43 0,-2-3-23 16,0 2 5-16,-9 1-25 15,-8 4-6-15,2 7-1 16,3 7-3-16,1 9 6 16,3 4-10-16,2 0-1 15,0 17-35-15,2 6-36 16,4-1-138-16,0-3-209 16</inkml:trace>
  <inkml:trace contextRef="#ctx0" brushRef="#br0" timeOffset="111696.34">18227 11743 614 0,'0'0'6'0,"0"73"-6"15,4-26 29-15,7 4-3 16,-2-1-12-16,-3-7-10 0,-2-5-3 16,-3-8-2-1,-1-13 4-15,2-9-4 0,-2-6 2 16,0-2 19-16,0-2 137 16,0-18-101-16,0-9-32 15,0-4-15-15,0-6-7 16,-7-5 0-16,-1-4 0 15,7 0-2-15,1 0-1 16,3 8-20-16,19 5 2 16,6 15-30-16,4 9 18 15,-1 11 22-15,-1 0 7 16,-3 11 2-16,-4 9-2 16,-1 6 2-16,-5 3 1 15,-5 2 10-15,3 3 8 16,-6-3-5-16,-3-1-4 15,0-4-7-15,-3-5-1 0,-2-1-2 16,1-8-2-16,1-4-57 16,4-3-81-16,3-5-168 15</inkml:trace>
  <inkml:trace contextRef="#ctx0" brushRef="#br0" timeOffset="112486.93">18902 11451 639 0,'0'0'14'16,"0"0"63"-16,0 0 20 15,0 0-56-15,-98 21-21 16,71 18 2-16,0 7-2 15,9 1 3-15,9-1-13 16,8-3-9-16,1 0 2 16,3-2-2-16,10-4 0 15,5-4 1-15,-3-5-2 16,1-7 0-16,-2-9 0 16,1-4-2-16,0-8-5 0,4 0 5 15,2-11-2-15,-1-10 2 16,-1-8 2-16,-4-4 5 15,-2-4-4-15,-5-6 10 16,-5-6 13-16,-3-7-16 16,0-9-5-16,-11-3-3 15,-7-1 0-15,0 6 0 16,-1 4-20-16,0 1 4 16,-1 3-11-16,1 6 13 15,4 10-5-15,5 17 9 16,5 12 10-16,5 10-2 15,0 18-16-15,3 24 15 16,16 16 3-16,2 9 1 16,3 6 9-16,0-3-4 15,0 0 1-15,-3-8-1 0,-5-7-6 16,2-11-1-16,-3-11 1 16,0-7 3-16,-2-9-3 15,2-6 0-15,0-7 0 16,4-4 0-16,1 0 2 15,1-9 0-15,0-13 4 16,-5-5-5-16,-3-5 5 16,-7-7-4-16,-4-2-2 15,-2 1 2-15,0 5-1 16,0 8 3-16,0 12 3 16,0 7 18-16,0 6 11 15,0 2-24-15,0 0-12 0,0 17-8 16,5 11 6-16,6 8 2 15,1 0 2-15,-1-1-2 16,-2 1 0-16,0-7 0 16,-2 0 0-16,-1-9-1 15,3-3 0-15,-2-4-66 16,1-7-52-16,-2-6-52 16,0 0-455-16</inkml:trace>
  <inkml:trace contextRef="#ctx0" brushRef="#br0" timeOffset="112687.85">19210 11226 722 0,'0'0'42'15,"0"0"-5"-15,0 0 87 16,0 0-77-16,0 0-35 15,0 0-11-15,-17-34-1 16,17 34-104-16,0 0-135 16</inkml:trace>
  <inkml:trace contextRef="#ctx0" brushRef="#br0" timeOffset="112994.37">19566 10817 932 0,'0'0'0'16,"0"0"-1"-16,1 97 1 15,10-33 16-15,0 8 27 16,-1 3-17-16,-6 0-17 15,-1-3-1-15,-3 0-4 16,0-1-4-16,0-6 1 16,-13-8-1-16,3-14-19 15,2-14-37-15,5-12 26 0,0-8-42 16,3-9 13-16,-3 0-5 16,-7 0-65-16,-4-7-346 15</inkml:trace>
  <inkml:trace contextRef="#ctx0" brushRef="#br0" timeOffset="113249.63">19395 11324 528 0,'0'0'31'15,"0"0"-13"-15,94-88 30 16,-48 62-3-16,0 1-5 0,2 4-19 16,-5 8 2-1,-4 9-4-15,-6 4 0 0,-3 4 9 16,-5 17 20-16,-6 8 11 15,-5 8-27-15,-4 1-12 16,-4 4-2-16,0-1-8 16,0 0-9-16,3-2 1 15,-2-3-2-15,1-8-25 16,-4-5-20-16,-1-6-42 16,-3-6 18-16,0-5-37 15,0-2-130-15</inkml:trace>
  <inkml:trace contextRef="#ctx0" brushRef="#br0" timeOffset="113445.89">19914 11059 123 0,'0'0'588'0,"0"0"-584"15,0 0 44-15,0 0-1 16,0 0-47-16,0 0-31 16,3-34-99-16,10 34-180 15</inkml:trace>
  <inkml:trace contextRef="#ctx0" brushRef="#br0" timeOffset="114199.85">20440 11047 237 0,'0'0'473'0,"0"0"-469"16,-110 60 8-16,80-16 25 15,11 5-28-15,8 4-3 16,8 2-5-16,2-2-1 16,1-1-32-16,0-2-37 15,0-12-15-15,0-9-94 0,7-16 80 16,5-9 98-16,4-4 80 16,0-7-29-16,3-16-1 15,-3-7 51-15,1-3-32 16,-5-4-1-16,-2-2 6 15,-3 0-25-15,-2-2 19 16,1 0-53-16,1-1-6 16,2 4-7-16,3 4 2 15,0 12-4-15,-1 8 3 16,1 11-2-16,1 3 0 16,1 0-1-16,2 10 0 15,0 13 0-15,-1 8 1 0,-4 2 15 16,-4 2-6-16,-3-2 1 15,-2-2-2-15,-2-3-1 16,0-5-6-16,0-5 0 16,0-6 1-16,0-4-2 15,0-5 0-15,0-3 3 16,0 0 22-16,0 0 14 16,0-4 11-16,0-13-24 15,0-7-20-15,0-2-5 16,0-6-4-16,0-2 2 15,6-7-9-15,11-2-19 16,5-3-12-16,5 8-1 16,-1 8 5-16,-5 12 21 0,-1 11 6 15,-3 7 8 1,0 5-6-16,7 22-2 0,-5 7 9 16,-2 7 4-16,-3 2 1 15,-4 4 7-15,-4-7-2 16,2-1-3-16,0-6-5 15,-4-3 0-15,2-7-2 16,-4-4 0-16,1-5 0 16,0-2-50-16,-1-9-158 15,2-3-346-15</inkml:trace>
  <inkml:trace contextRef="#ctx0" brushRef="#br0" timeOffset="123478.19">7308 15008 98 0,'0'0'12'0,"0"0"-10"15,0 0 3-15,0 0-2 16,0 0 0-16,0 0 9 0,0 0 13 16,5 0 3-1,-4 0-8-15,1 0-5 0,1 0-2 16,-3 0-8-16,1 0-3 16,-1 0-1-16,0 0-1 15,0 0 3-15,0 0 16 16,0 0 11-16,0 0-7 15,2 0 0-15,-2 0-3 16,0 0-1-16,0 0-3 16,0 0 7-16,0 0-1 15,0 0-1-15,0 0 4 16,0 0 2-16,0 0 2 16,0 0-18-16,0 0-4 15,0 0 0-15,0 0-2 0,-2 0 2 16,1 0 7-1,-2 0-5-15,-2 0 2 0,-1 0-1 16,-1 0-1-16,-2 0-4 16,0 0 0-16,0 1-1 15,-1 2 1-15,2 0 2 16,4-1-1-16,-1-1 15 16,5-1-6-16,0 2-1 15,0-2-4-15,0 0 2 16,0 0 2-16,0 0-3 15,0 0 2-15,0 0-3 16,0 0-2-16,0 0-4 16,0 0 0-16,0 0-4 0,0 0-1 15,14 0 1-15,5 0 1 16,4 0-1-16,3 0 1 16,6-3-1-16,-1 0 0 15,3 1 0-15,-1-1 0 16,0 2 0-16,-5 1 0 15,5-4 0-15,-2 1 1 16,2-3-1-16,9-1 0 16,4-2 0-16,2 2 4 15,1-3-4-15,-4 4 1 16,-5 2-1-16,-3 2 2 16,-4 2-2-16,-3 0 1 15,3-3-1-15,1-1 2 16,11 0 2-16,3-2 9 0,4-1 7 15,-3 0-8-15,-4 1-10 16,-5 2-1-16,-3 0 6 16,-2-1 2-16,-4 2-2 15,-3-3-4-15,-1 1 3 16,-4-4 5-16,-1 2 9 16,-1-1-6-16,-5 4 4 15,-1 0 2-15,-6 2-8 16,-1 0 0-16,-5 1 7 15,1 1-4-15,-4 0-7 16,0 0 1-16,0 0-3 16,0 0-2-16,0 0-2 15,0 0-2-15,0 0 0 0,0 0-47 16,0 0-86-16,0 5-36 16</inkml:trace>
  <inkml:trace contextRef="#ctx0" brushRef="#br0" timeOffset="125569.15">6619 8333 264 0,'0'0'68'16,"0"0"-6"-16,0 0 38 15,0 0-19-15,-101 9-21 16,71-6-14-16,5 1-9 0,4-4 6 16,7 2 20-1,4-1-22-15,1-1-17 0,3 1-6 16,4 1-6-16,-1-2-1 15,3 0 11-15,0 1 0 16,0-1-4-16,0 0-8 16,2 2-8-16,19-2-1 15,10 0 7-15,20 0 4 16,10 0 2 0,5-6-7-16,1-4-3 0,-6 3-3 15,-7 2 2-15,-2 2-3 16,-3-1 1-16,-4 2-1 15,-1-2 3-15,1 0-1 16,0-2 12-16,3-1-8 16,-1 0 0-16,0-1 5 15,-1-3-4-15,-1 4 5 16,-11 0-5-16,-5 1 4 0,-9 2 1 16,-9 1-1-16,-4 1 14 15,-7 0 1-15,0 2 10 16,0-3-5-16,3 3-11 15,-3-2 6-15,0 0-8 16,0 1-1-16,0 1-7 16,0 0-3-16,0-2-1 15,0 2 1-15,0 0-6 16,0 0 5-16,0 0-4 16,0 0 4-16,0 0-5 0,0 0 1 15,0 0-2 1,0 0 0-16,0 0-2 0,0 0-5 15,0 0-23 1,0 0-31-16,0 10-88 0,-6 4-97 16,-7-1-487-16</inkml:trace>
  <inkml:trace contextRef="#ctx0" brushRef="#br0" timeOffset="132861.64">2999 4100 338 0,'0'0'193'16,"0"0"-116"-16,0 0-32 15,0 0-2-15,0 0-17 16,-97 17-1-16,75 3 9 15,-5 1 5-15,5 3 0 16,-2 1-4-16,4 0-11 16,4-2-14-16,4-3-1 15,6-2-4-15,6-3-4 16,0-2 2-16,0-4-2 16,3 0 1-16,15-1 0 0,3 1 0 15,7-2 3 1,-1-2 4-16,1 1-4 0,-4 1-2 15,-3 1-1-15,-6 3-1 16,2 3 0-16,-4 1-1 16,-3 4 0-16,-2-1 0 15,-5 2 0-15,1-3 0 16,-4 0 1-16,0-3-1 16,0-2 1-16,-10 1 1 15,-4 1 13-15,-8 2 20 16,-2-1-9-16,-4-1-5 0,8-4-3 15,1-5-9-15,7-3 6 16,3-2 6-16,2 0-3 16,2 0-6-16,-1-2-3 15,0-3-9-15,2 2-1 16,4 2-63-16,0 1-64 16,0-1-205-16</inkml:trace>
  <inkml:trace contextRef="#ctx0" brushRef="#br0" timeOffset="133238.65">3357 4227 522 0,'0'0'256'16,"0"0"-237"-16,0 0-16 15,0 0-1-15,0 0 12 16,-25 105 12-16,23-67-5 16,2 0-2-16,0-1-7 15,0-2-3-15,0-3-5 16,0-5-1-16,0-6 2 0,0-5-3 15,0-5-2-15,0-5 2 16,0 1-2-16,0-4 2 16,-1-2 2-16,1-1-4 15,-3 0-73-15,-3-8-43 16,3-14-267-16</inkml:trace>
  <inkml:trace contextRef="#ctx0" brushRef="#br0" timeOffset="133413.87">3297 4138 618 0,'0'0'82'16,"0"0"-45"-16,0 0 59 0,0 0-46 15,0 0-27-15,0 0-23 16,-14-29-7-16,14 29-123 15,4 3-38-15,5 8-178 16</inkml:trace>
  <inkml:trace contextRef="#ctx0" brushRef="#br0" timeOffset="134172.37">3572 4197 531 0,'0'0'44'0,"0"0"-39"16,0 0 26-16,0 0-10 15,92 10-10-15,-78 10 4 16,-1 8 7-16,-8 3 12 15,-5 4 24-15,0-1-20 16,-5 0-2-16,-11 1-4 16,-3-3 1-16,-1-2-14 15,1-7-3-15,4-4 1 16,0-9 4-16,7-5 10 0,4-3-11 16,2-1-3-16,1-1 1 15,1 0 5-15,0 0 5 16,0-5-9-16,0-1-13 15,0 0-3-15,4 2-3 16,4 4-10-16,8 0-1 16,-1 0 3-16,3 11 2 15,-1 3 1-15,-3 6 3 16,-3 2 0-16,-5 4-3 16,-6 4 3-16,0 2 1 15,0 3 1-15,0-1 1 16,-8 2-1-16,-5-5 2 15,-5-4-2-15,2-7 2 16,2-6-2-16,2-7 7 0,-1-4 3 16,2-1 3-16,0-2 6 15,-3 0 6-15,5-8 15 16,0-8-14-16,2-2-15 16,4-4-5-16,1 2-5 15,2 0-2-15,0 6 3 16,2 6-5-16,10 2 2 15,4 3-6-15,6 3 1 16,1 0-2-16,1 9 1 16,-2 10 0-16,3-1 5 15,-1 6-3-15,-4 0 5 16,-1 0-1-16,-1 0 0 16,-2 0-7-16,-2-4-5 0,1-1-6 15,-6-5-5-15,1-4 3 16,-4-5-14-16,3-2-29 15,0-3-57-15,3 0-73 16,3-15-357-16</inkml:trace>
  <inkml:trace contextRef="#ctx0" brushRef="#br0" timeOffset="134698">3863 4421 554 0,'0'0'84'0,"0"0"-77"16,0 0 19-16,0 0 2 15,0 0-8-15,0 0-7 16,94-35-6-16,-75 22-5 15,-4-1-1-15,-3 0 5 16,-3-3 3-16,-1-2 13 16,-4 1 13-16,-3-2 10 15,-1 2-7-15,0 3-8 16,0 4 6-16,-10 5 27 16,1 2-28-16,1 3-10 15,-2 1-7-15,-2 0-18 0,-4 10 0 16,-1 10-4-16,1 5 3 15,4 7 0-15,3 6-4 16,7 2 3-16,2 6 2 16,0 2 0-16,2-2 2 15,10 0-1-15,4-4 0 16,1-9 0-16,2-4-1 16,-2-9 1-16,-1-6-1 15,-1-2 0-15,-3-7 0 16,0 0 1-16,1-5 2 0,-1 0-1 15,2 0 2-15,2 0-4 16,3-10-1-16,1-5-36 16,-4-4-197-16,-2-1-308 15</inkml:trace>
  <inkml:trace contextRef="#ctx0" brushRef="#br0" timeOffset="135022.13">4533 4292 596 0,'0'0'97'0,"0"0"-87"16,0 0 31-16,0 0 9 16,0 0-31-16,80-12-8 15,-53 7-2-15,-3 1-2 16,-3 0-3-16,-5 1-3 16,-2 1-1-16,-6 0 0 15,-5 2-54-15,-3 0-120 16,0 0-239-16</inkml:trace>
  <inkml:trace contextRef="#ctx0" brushRef="#br0" timeOffset="135211.78">4534 4486 520 0,'0'0'69'0,"0"0"-5"16,0 0 67-16,0 0-60 15,0 0-26-15,87-30-23 16,-67 22-4-16,1 2-13 16,-3-2-5-16,0 3-2 15,0-2-62-15,-6-1-193 16</inkml:trace>
  <inkml:trace contextRef="#ctx0" brushRef="#br0" timeOffset="136051.21">5295 4110 604 0,'0'0'30'0,"0"0"29"0,0 0 36 16,0 0-24-16,-3-85-18 15,-9 66 3-15,-4 2-19 16,-3 3-4-16,0 2 0 16,-3 5-4-16,-1 4-10 15,-2 3-8-15,-2 0-6 16,-3 8 0-16,-1 12-1 15,3 5 0-15,4 4-2 16,4 4-1-16,7 1-1 16,10 1-2-16,3-4 1 15,0 0 0-15,12-4 1 16,6-3-2-16,1-6 2 16,4-4 0-16,2-7 1 0,2-4-1 15,0-3 1-15,-2 0 1 16,3-3 1-16,-8-9 0 15,2-5 2-15,-6-1-1 16,-5-3 1-16,-2-5-5 16,-2 1 8-16,-4-2-4 15,-3 1 8-15,0 2 0 16,0 6-3-16,0 5 4 16,0 3 1-16,0 6 0 15,0 3 1-15,0 1-6 16,0 0-8-16,0 0-1 15,0 0-7-15,0 10-5 0,3 8 6 16,6 7 6 0,-1 5 0-16,2 3 0 0,-1 0 0 15,0 1 1-15,1 0 3 16,-1-2-4-16,-1 2-2 16,4-4 2-16,-5-1 1 15,1 2 1-15,-2-5-2 16,-2-1 0-16,-2 0 1 15,-2-4 0-15,0-3 2 16,0-3-3-16,0 0 0 16,-14-3 4-16,-8 0 4 15,-3-1 8-15,-8-2 0 0,-3-2 1 16,-1-3-1 0,4-4-3-16,1 0-3 15,6 0 0-15,2-7-8 0,6-2-2 16,3-2-8-1,9 2-47-15,6-1-53 0,0-1-79 16,14-2-233-16</inkml:trace>
  <inkml:trace contextRef="#ctx0" brushRef="#br0" timeOffset="136402.44">5514 4180 697 0,'0'0'74'16,"0"0"47"-16,0 0-6 15,0 0-53-15,0 0-10 16,0 0-2-16,15-53 4 15,-15 44-8-15,0 3-12 16,0-1 1-16,0 2-10 16,0 3-5-16,0 0-3 0,0 2-6 15,0 0-10 1,0 0-1-16,0 0-14 16,0 0-29-16,0 0-17 0,0 3-69 15,0 12 13-15,3 3-179 16,-3 1-342-16</inkml:trace>
  <inkml:trace contextRef="#ctx0" brushRef="#br0" timeOffset="136557.03">5714 4436 581 0,'0'0'98'0,"0"0"87"0,12 90-32 16,-12-51-77-16,0 2-21 15,-21 10-36-15,-18 7-19 16,-13 4-18-16,-8-5-302 16</inkml:trace>
  <inkml:trace contextRef="#ctx0" brushRef="#br0" timeOffset="156083.94">19956 8095 224 0,'0'0'83'0,"0"0"-39"16,0 0-1-16,0 0 24 0,0 0-30 15,0 0-6-15,0 0 1 16,0 0-4-16,-5-5-11 16,5 5-1-16,0 0-3 15,0 0-3-15,0 0 5 16,0 0-4-16,12 0-5 16,10 0-5-16,14 0 7 15,6 0-2-15,8 0-5 16,6 0 7-16,4 0-7 15,-2 0 5-15,-3 0-3 16,-2 0-3-16,-2 5 0 16,-1 4 0-16,2 2 0 15,4-2 0-15,10 2 3 16,7-5 0-16,11-1-3 0,10-3-1 16,10-2 0-16,5 0 1 15,4-4 0-15,-3-1 1 16,-11 1-2-16,-11 2 1 15,-13 2 0-15,-7 0 2 16,-1 0 0-16,2 0-2 16,7 0 0-16,5 0 0 15,-1-2 0-15,-4-5 0 16,2 1 0-16,-7-1-1 16,-2 0 1-16,-1 1 0 15,0 1 0-15,2 0 4 16,7 1-4-16,10 1 1 0,5 0-1 15,5 0 3-15,5 1-5 16,-2-3 5-16,-7 4 2 16,-9-1-1-16,-11 2-4 15,-13 0 0-15,-8-1 0 16,-4-2 1-16,-6 0 1 16,1 1-1-16,-3-3-1 15,2 1 8-15,3 0 1 16,-2 1-4-16,2-1 12 15,-3 0-12-15,-5 1 7 16,-2 2-3-16,-3-2-2 16,0 1-3-16,3 1-2 15,2-1 0-15,1 2 0 0,0-5 2 16,-4 3 1-16,-4 1-2 16,-3-2-2-16,3 2 3 15,6-1-1-15,7-1 2 16,11 0 9-16,-4 1-1 15,-3-1 4-15,-4 2-5 16,-7-2-3-16,-6 1 4 16,-5 2-1-16,-1 0-7 15,3 0 4-15,1 0 1 16,5 0-2-16,0 0-5 16,1 0 3-16,2 0-2 15,-3 3-2-15,-2 3 9 0,-1-4 7 16,0 4-16-16,-1-1 3 15,3-1 2-15,1 1-2 16,2 0 2-16,4-2 2 16,3 0 2-16,0-2-3 15,-3 3-2-15,1-1 3 16,-6-2-1-16,-4-1 4 16,-6 0-1-16,-11 0 1 15,-4 0-6-15,-6 0 9 16,-1 0 0-16,-2 0 8 15,0 0-2-15,0 0-7 16,0 0-6-16,0 0-8 16,-12 0-24-16,-9-3-85 15,-2-3-95-15,1-7-190 16</inkml:trace>
  <inkml:trace contextRef="#ctx0" brushRef="#br0" timeOffset="157388.72">25594 7350 313 0,'0'0'56'0,"0"0"74"15,0 0-49-15,0 0-26 16,0 0 9-16,4-80 6 15,-4 72-33-15,0 0 20 16,0 4-23-16,0 2 23 16,0-1-39-16,0 1 0 15,0 2-3-15,0 0 5 16,0 0-11-16,0 0-2 16,0 0-3-16,0 0-3 15,0 0-1-15,0 0 0 0,0 0-3 16,0 0 2-16,0 0-1 15,0 3 0-15,9 9 2 16,0 5 0-16,2 2 0 16,0-2 0-16,0 3 0 15,-2-2 0-15,0 2 3 16,-2-3-2-16,1 4 0 16,-2 0-1-16,-2-2 1 15,-1 3 0-15,0-1 0 16,-2 3-1-16,1 1 0 15,-2 1 1-15,1 1 0 16,1-3 7-16,-2 0-7 16,0 1 1-16,0-1 1 0,0 2 4 15,0-3-4 1,0 0-2-16,0 1 4 0,-3-2-1 16,0 0 1-16,-1-1-5 15,2-1 3-15,-1 4-3 16,3 2 4-16,0 4-3 15,0 6 8-15,0-2 0 16,0 3 1-16,0-4-1 16,0-2 1-16,2-3-4 15,-1-1-1-15,5-2-1 16,-3 0 1-16,-2-1 1 16,1 2-2-16,-2 1 1 15,0 2 5-15,1 0-5 16,-1 0-4-16,2 3 4 0,-2 2 7 15,0-3-10-15,0 3 3 16,0 1-1-16,0-3 4 16,0 0-6-16,-2-1 6 15,-2 1-7-15,-2 3 1 16,3 0 4-16,2 6 1 16,-1 3-3-16,1-1-1 15,1 4 2-15,-3-1-2 16,0 2 2-16,1 0-5 15,-1 3 5-15,2 0 0 16,-4 0 0-16,2 0 4 0,-1-3-5 16,2-3 10-1,2 2-4-15,0-3 6 0,0 4-5 16,0-3-1-16,8 1 5 16,-2-3 4-16,-3-1-4 15,-3-5 5-15,0-4 0 16,0-8-8-16,0-3 0 15,0-6-2-15,0-4 0 16,0-1-1-16,0-5-4 16,0-1 1-16,0-2-3 15,0-1-2-15,0-2 2 16,0 1-3-16,0-1 10 16,0 0-6-16,0-11-4 15,0-12-81-15,-2-13-156 0,-19-9-332 16</inkml:trace>
  <inkml:trace contextRef="#ctx0" brushRef="#br0" timeOffset="158835.51">19848 7553 22 0,'0'0'286'15,"0"0"-270"-15,0 0 20 16,0 0-5-16,0 0 11 16,-16-75-6-16,14 63 2 15,1 2 1-15,-1-1-10 16,2 1 4-16,0 0-7 16,0 2 0-16,0 1-1 15,0 0 6-15,0 4 10 16,0 0 4-16,-1 1-1 15,1 2-17-15,0 0-4 16,0 0-11-16,-2 0-7 16,-1 0-5-16,0 18-1 0,-1 6-1 15,1 12 2 1,0 8 1-16,3 4 1 0,0 10 4 16,-3 4 11-16,-2 5-6 15,-2 1 14-15,-2 1-6 16,0 0-3-16,2-1 6 15,-1-4-9-15,2-3 4 16,1-4 4-16,0 1-8 16,-1 1-2-16,-3 4 15 15,-6 0-5-15,-2 0-8 16,0-5-6-16,0-1 4 16,1-1 6-16,2-2-6 15,0 1-2-15,0 1-3 16,5-3 1-16,-3-3 3 0,5-6 1 15,2-2-6 1,0-3 1-16,-2 0 5 0,1 4-3 16,0-4 0-16,-1 0-2 15,1-1 3-15,-1-4 5 16,3-1-9-16,1-8 10 16,3-3-7-16,-1-3 0 15,1-5 0-15,0-1 0 16,0-4 4-16,0-1-3 15,0-4-7-15,0 0 9 16,0-3-6-16,0-1-4 16,0 0 8-16,0 0-6 15,0 0 7-15,0 0 2 0,0 0 4 16,0 0-6-16,0 0-2 16,0 0 2-16,0 0-8 15,0 0 1-15,0 0 1 16,0 0 1-16,0 0-5 15,0 0 0-15,0 0 0 16,0-5-2-16,0-4-29 16,4 0-53-16,10 1-46 15,8 0-85-15,10 3-157 16</inkml:trace>
  <inkml:trace contextRef="#ctx0" brushRef="#br0" timeOffset="160634.31">30171 7577 247 0,'0'0'112'0,"0"0"-35"16,0 0-6-16,0 0-22 15,0 0-19-15,0 0 18 16,0 0 8-16,44-69-4 15,-44 64-10-15,0-1 9 16,0 4-5-16,0 2-12 16,0 0-7-16,0 0-5 15,0 0-6-15,0 0-7 16,0 0-3-16,1 0-3 16,-1 0 2-16,0 0-5 15,0 0 0-15,0 8-9 0,0 9 9 16,-7 2 1-16,1 4 7 15,0 1-7-15,1 1 1 16,-1 4 7-16,2 2-4 16,-2 1 0-16,0 0 7 15,-2-1-2-15,1 3 2 16,0-1 0-16,0 2-5 16,0 3 9-16,0 1-8 15,-1-1 1-15,1 8 2 16,-2 0 0-16,-2 3-2 15,2-3 1-15,0-2 3 16,-1-1 0-16,3-3-2 0,-1-1 0 16,0 0 3-16,0 0-3 15,0 0-1-15,-1 2 1 16,-3-2 1-16,2-2-4 16,1 0-2-16,-3 2 3 15,2 1-8-15,-1 1 3 16,1 2 3-16,2-2-3 15,2 3-4-15,0-2 6 16,-1-3-3-16,1-2-2 16,0-3 1-16,-2-1 1 15,2-1-2-15,-2-5 5 16,0 2-2-16,0-5 3 16,-1 1 0-16,-1-1-3 0,1-1 3 15,2-7-6-15,0-2 6 16,2-5-6-16,5-6 0 15,0 2 2-15,0-2-3 16,0-1 4-16,0 1-3 16,0-1 0-16,0 0 0 15,0 0 3-15,0-1-4 16,0-1 0-16,0 0-32 16,0 0-79-16,-15-13-100 15,-12-16-520-15</inkml:trace>
  <inkml:trace contextRef="#ctx0" brushRef="#br0" timeOffset="161259">27091 8216 706 0,'0'0'36'0,"0"0"-28"16,0 0 75-16,0 0 45 15,0 0-55-15,0 0-28 16,0 0-24-16,40-34-15 0,37 34-3 16,28 0-1-1,27 6 0-15,17 5 0 0,8 1 1 16,2-2-1 0,2-2 1-16,-12 1 4 0,-17-2 14 15,-22 0-5-15,-23-2-8 16,-16 1 4-16,-8-2 4 15,-13-1-3-15,-8 1 2 16,-10-2-5-16,-9 1-1 16,-8-2-4-16,-4 1-1 15,-7-1 1-15,-4-1 1 16,0 2 1-16,0-2-6 16,0 0-1-16,-15 0-49 15,-13 0-80-15,-9 0-89 0,-1-5-190 16</inkml:trace>
  <inkml:trace contextRef="#ctx0" brushRef="#br0" timeOffset="161726.28">28474 8087 627 0,'0'0'65'0,"0"0"5"15,0 0 67-15,0 0-38 0,0 0-32 16,0 0-33-16,-6-12-5 16,30 12-9-16,13 12-16 15,11 3 2-15,7 4 0 16,0 0-4-16,-1 2 1 16,-5 0 1-16,-4-4-3 15,-8 0-1-15,-7-2 2 16,-8-3-1-16,-7-3-1 15,-3 1 3-15,-3-3-1 16,-3 1-1-16,-1-2 0 16,-2-3 0-16,-3 1-1 15,0-1 3-15,0 3-3 16,0 1 0-16,-15 4 2 16,-11 0 16-16,-3 2 14 15,-7-3-10-15,-5 0-4 0,-3 1-9 16,-8-1-2-1,-5-2-1-15,-6-1-5 0,-2 2-1 16,7 0 4-16,8 4-4 16,14 3-4-16,8-1-24 15,10 1-40-15,9-4-51 16,6-4-69-16,3-8-150 16</inkml:trace>
  <inkml:trace contextRef="#ctx0" brushRef="#br0" timeOffset="162390.9">27501 7875 629 0,'0'0'31'16,"-89"22"45"-16,37-8 49 16,2 0-20-16,0 3-40 15,1-3-18-15,1 2-7 16,2-2-5-16,4 0-5 15,6 1-9-15,6-4-6 16,6-1 1-16,8-4-3 16,7-2-2-16,6-3-2 0,3 1-4 15,0-1 2-15,0-1-3 16,0 1-2-16,0 4-2 16,0 3 1-16,2 6 5 15,12 3 2-15,1 5-6 16,1-1 7-16,1 4-7 15,1 3-1-15,-1 4 3 16,3-1 0-16,1 1-1 16,-1 4-2-16,3 0 3 15,1-2-3-15,0 1 4 16,0-1-4-16,2-5 0 16,0-1 0-16,-2-1-2 15,-5-7 1-15,-7-1-30 0,-10-9-151 16,-2-5-257-16</inkml:trace>
  <inkml:trace contextRef="#ctx0" brushRef="#br0" timeOffset="163413.75">25173 7879 476 0,'0'0'121'16,"0"0"-46"-16,0 0 20 0,0 0-5 16,0 0-11-1,0 0-43-15,13 0-22 0,7 6-5 16,7 6-1-16,0 2-3 15,-1 0 0-15,-2 6 0 16,-3 0 1-16,0 1-4 16,0-1 5-16,-3-3-6 15,1 2 3-15,0-3 0 16,0 1-3-16,0 3 3 16,2-5 2-16,-5-1-5 15,0 0 2-15,-3-3-3 16,-6-3 3-16,-4-2-3 15,0-1 5-15,-3-2-4 16,0 0-1-16,0-1 1 0,0 0-1 16,0 2 3-16,-3-1 3 15,-7-1 3-15,-6 1 5 16,-3 0 8-16,-9 1-3 16,-8 0-9-16,-12 2-7 15,-8 3-2-15,-7 3-1 16,-6 6-5-16,1 2-103 15,3 0-196-15,10 1-289 16</inkml:trace>
  <inkml:trace contextRef="#ctx0" brushRef="#br0" timeOffset="164604.16">20483 7796 478 0,'0'0'48'0,"0"0"-45"0,0 0 33 15,0 0 30-15,-85 47-2 16,57-33-2-16,1-1 10 15,-1-2-27-15,-2 3-10 16,-4 2-1-16,-4 1 5 16,-2 7-12-16,-1 2 4 15,2 2 9-15,4-3-20 16,7-6-2-16,7-5-6 16,9-4-9-16,8-6 3 15,1-1-1-15,3-3-2 16,0 0 3-16,0 0 4 15,0 0-2-15,0 0 2 16,0 0-5-16,0 0 2 16,0 0-6-16,0 0-1 15,4 1-3-15,11 12 1 16,11 6 2-16,2 6 1 0,3 9 0 16,0 4 0-16,1 4 0 15,1 1 0-15,-2-1 1 16,0-2 0-16,-1-6 0 15,-3-4-2-15,-2-2 2 16,-4-4-1-16,-4-7 2 16,-3 0-3-16,-6-2 0 15,-5 2-2-15,-3 0-88 16,0-1-85-16,-19-3-198 16</inkml:trace>
  <inkml:trace contextRef="#ctx0" brushRef="#br0" timeOffset="167387.14">1344 2244 508 0,'0'0'59'0,"0"0"19"16,0 0 29-16,0 0-8 16,0 0-18-16,0 0-6 15,1-78-30-15,2 71 19 16,3 0 0-16,-2 3-19 15,1 1-10-15,1 3-15 16,3 0-6-16,9 0-8 16,4 1-1-16,5 15 3 0,1 4-1 15,-4 8 1-15,-3 4-1 16,1 3 1-16,-5 5-4 16,-2 6 3-16,1 0-2 15,-1 9-5-15,-3-4 1 16,1-1-1-16,-4-6 0 15,-1-10 0-15,-2-10-2 16,1-4 2-16,-4-8 0 16,0-4 0-16,-1-5 0 15,-1-1-2-15,-1-2 4 16,0 0 3-16,2-3 1 16,2-19 30-16,5-14 4 15,6-17-36-15,2-10-1 16,0-3-2-16,-2 0 1 0,5 2-1 15,-4 5 0-15,-1 6-2 16,1 7 1-16,-7 11-5 16,2 10 3-16,-4 8-7 15,4 5-6-15,-4 4 2 16,3 4-17-16,1 2-14 16,3 2-36-16,0 2-55 15,0 14-17-15,-1 7-98 16,-1 3-96-16</inkml:trace>
  <inkml:trace contextRef="#ctx0" brushRef="#br0" timeOffset="167966.69">2191 2305 707 0,'0'0'48'0,"0"0"75"16,0 0-55-16,0 0-19 16,0 0-26-16,-82-20-9 15,61 25-13-15,-6 12 3 0,0 6-3 16,3 0 1 0,5 7 0-16,1 1 3 15,9 5-1-15,6 3 0 0,3-1-3 16,0-3 0-1,0-4 2-15,9-7-3 16,0-6 0-16,7-2-3 0,-4-12 2 16,3-1 1-16,0-3 0 15,3 0 9-15,0-7-5 16,4-14 5-16,-1-11 4 16,-4-7 14-16,-3-5 2 15,-3-2-9-15,-8 0 1 16,-3 5-4-16,0 5-8 15,0 9 2-15,0 10-10 16,0 11 6-16,-3 3-1 0,3 3-5 16,-3 0-1-16,3 0-9 15,0 14-9-15,0 9 12 16,9 7 5-16,9 7-2 16,0 7 3-16,3-1 0 15,-2 0 0-15,-4-5 0 16,1-5 0-16,-4-10-1 15,0-4-2-15,-3-8-14 16,3-7-13-16,0-2-13 16,0-2-7-16,4 0-36 15,-2-6-175-15,-5-11-259 16</inkml:trace>
  <inkml:trace contextRef="#ctx0" brushRef="#br0" timeOffset="168344.09">2316 2280 711 0,'0'0'91'0,"0"0"15"15,0 0-9-15,0 0-44 16,0 0-41-16,0 0-1 16,104-50 4-16,-66 64 3 15,-2 8-3-15,-5 2-9 16,2 2 5-16,-8 1-2 15,-3 0-9-15,-5 3 1 16,-5 0-1-16,-8-4 0 16,-4-1 1-16,0-1 2 0,0-4 0 15,-19-3 1-15,1-5-4 16,-6-4 4-16,3-3-3 16,3-5-1-16,2-2 0 15,7-21-1-15,1-11 0 16,6-7-7-16,2-6-7 15,0-1-4-15,19 2-3 16,5 1-12-16,4 10-18 16,2 8-5-16,3 7-46 15,1 10-42-15,-4 5-38 16</inkml:trace>
  <inkml:trace contextRef="#ctx0" brushRef="#br0" timeOffset="168613.9">3032 2181 688 0,'0'0'84'0,"0"0"-80"15,0 0 0-15,0 0 37 16,-9 104 16-16,9-62-20 0,0-2-12 15,0-1-13 1,-2-3-6-16,0-6-4 0,2-4-1 16,0-9 0-1,0-4-1-15,-2-7 0 0,2-5-1 16,-3-1-70-16,0-4-71 16,2-17-163-16</inkml:trace>
  <inkml:trace contextRef="#ctx0" brushRef="#br0" timeOffset="168768.64">3017 2037 639 0,'0'0'47'0,"0"0"25"16,0 0-1-16,0 0-71 15,0 0-7-15,0 0-65 16,12 17-55-16</inkml:trace>
  <inkml:trace contextRef="#ctx0" brushRef="#br0" timeOffset="169291.93">3417 2133 141 0,'0'0'621'0,"0"0"-595"0,0 0 7 15,-90 0 17-15,66 19-33 16,2 10-8-16,3 0 1 16,5 7-8-16,5 3 5 15,5-3-5-15,4 1-2 16,0-6-1-16,0-4-6 15,6-9 5-15,6-5-1 16,4-7-8-16,1-6 11 16,2 0 4-16,-1-6-4 15,3-13 0-15,-2-3 2 16,-2-4 1-16,-3-2 4 16,-3-5 7-16,-5-1-1 15,1 3 6-15,-7-1 19 0,0 6 3 16,0 7-5-16,0 8-5 15,0 7 13-15,0 2-6 16,0 2-29-16,0 0-9 16,2 12-6-16,8 15 2 15,8 11 4-15,2 1 2 16,0 2-2-16,1-3 0 16,-4-4 0-16,-1-6-2 15,1-7-24-15,-4-7-10 16,-4-4-14-16,0-8 9 15,4-2-65-15,-1 0-24 16,0-11-155-16</inkml:trace>
  <inkml:trace contextRef="#ctx0" brushRef="#br0" timeOffset="169781.92">3639 1855 672 0,'0'0'27'0,"0"0"-23"16,0 0 3-16,15 89 54 0,0-45-7 15,0 2-27 1,-2 4 10-16,-4 1-23 0,-1 1 0 16,-4-1-12-16,-1-6 3 15,0-4-5 1,-3-12 0-16,3-6 0 0,-3-12 3 15,0-6-4-15,0-5 2 16,0 0 11-16,0 0 40 16,3-3 7-16,-3-16 20 15,6-7-53-15,5-11-26 16,0-1-1-16,6 1 0 16,4 6-27-16,1 7-7 15,6 11-14-15,4 11 25 16,-1 2 13-16,-1 10 6 15,-5 16 1-15,-7 6 3 16,-6-1 1-16,-8 1 1 16,-4-3 3-16,0-3-2 0,0-4 1 15,-3-3 0-15,-8-4-2 16,-6-2 3-16,1-7 1 16,-6 1 4-16,-4-6 3 15,-4-1-4-15,8 0-8 16,3 0-8-16,8 0-114 15,8-17-441-15</inkml:trace>
  <inkml:trace contextRef="#ctx0" brushRef="#br0" timeOffset="170497.36">4180 2397 532 0,'0'0'103'16,"0"0"30"-16,0 0 25 16,0 0-57-16,0 0-26 15,0 0-59-15,50-46-5 16,-22 26 3-16,-4-6-6 16,0-8-4-16,-2-7 2 15,-7-8-3-15,-6-9-3 16,-6-5-16-16,-3-4-25 15,-7-1-7-15,-17-2 21 16,-6 1 8-16,-3 5 7 16,-1 13 6-16,1 7 6 15,8 18 0-15,8 9 1 0,7 12 0 16,5 5 8-16,5 19-9 16,0 20-5-16,2 19 5 15,19 10 7-15,4 4 1 16,6-2-3-16,-4-2-1 15,3-1-1-15,-3-6 0 16,-3-5-2-16,3-3 0 16,-2-9 3-16,-3-10-4 15,2-8 0-15,3-9-2 16,-3-5 5-16,9-10-3 0,-2-2 1 16,3 0 2-1,-4-11 0-15,0-7 2 0,-3-5 0 16,-2-7-5-16,1-6 5 15,-4-6-1-15,-10-5 10 16,-2 1-9-16,-10-2 1 16,0 6-1-16,-13 8-1 15,-2 14 11-15,2 9 1 16,-1 11-1-16,1 0-15 16,-2 17-2-16,-3 17-2 15,7 9-1-15,7 6 4 16,4 0 1-16,0 1-2 15,7-4 2-15,13-5-5 16,2-6 5-16,5-8-3 16,0-7 3-16,0-8 1 0,-2-3-1 15,2-6 5 1,-2-3-5-16,5 0 0 0,-4 0-23 16,-4-6-104-16,-3-9-230 15</inkml:trace>
  <inkml:trace contextRef="#ctx0" brushRef="#br0" timeOffset="171311.9">2947 2908 643 0,'0'0'117'0,"0"0"-66"0,0 0 81 15,0 0-48-15,0 0-30 16,0 0-7-16,-9-1-24 16,27-6-12-16,9 2-11 15,13-2 0-15,0 2 0 16,4 2-4-16,-4 0-22 15,-6 3-51-15,-1 0-98 16,-5 0-49-16,-4 0-174 16</inkml:trace>
  <inkml:trace contextRef="#ctx0" brushRef="#br0" timeOffset="171777.04">3838 2709 657 0,'0'0'95'0,"0"0"-26"15,0 0 42-15,0 0-49 16,0 0-32-16,-108-38-17 16,65 40-6-16,-5 13-1 15,-1 4 0-15,10 4 6 16,5-1-4-16,10 2-2 15,9-4-3-15,6 2 0 16,8-1-3-16,1-1 0 0,1 4 0 16,20-2 0-16,7-3-2 15,8-1-1 1,0-1 1-16,-2-1 3 0,-4-2-3 16,-6 2-5-16,-8 0 3 15,-5 1-1-15,-5-2 3 16,-6 2-1-16,0 0 3 15,0-3 0-15,-11 1 0 16,-5-3 1-16,-5 1 1 16,-6-5-2-16,-4-2 4 15,-2-2 0-15,3-4 0 16,3 0 2-16,8 0-2 16,7 0 0-16,7 0-2 15,5-4-2-15,0-3-12 0,3-4-127 16,20-3-269-1</inkml:trace>
  <inkml:trace contextRef="#ctx0" brushRef="#br0" timeOffset="172027.73">4076 2914 641 0,'0'0'131'0,"0"0"-126"16,0 0-3-16,0 0 4 16,0 0 13-16,-21 91 24 15,21-61-26-15,0-3-10 16,0-5-4-16,0-2 0 16,0-6-2-16,3-2-1 15,0-4-1-15,-3-1-67 16,0-6-109-16,0-1-277 15</inkml:trace>
  <inkml:trace contextRef="#ctx0" brushRef="#br0" timeOffset="172208.93">4058 2721 671 0,'0'0'85'0,"0"0"-31"15,0 0 45-15,0 0-47 16,0 0-40-16,0 0-12 16,-13-15 0-16,13 15-101 15,10 0-67-15,2 1 22 16</inkml:trace>
  <inkml:trace contextRef="#ctx0" brushRef="#br0" timeOffset="172869.98">4282 2769 515 0,'0'0'21'15,"0"0"24"-15,0 0 20 16,25 94-11-16,-25-63-1 15,0 1-8-15,0-3-13 16,-7-3 2-16,-8-3-6 16,4-4-4-16,-3-4-9 15,3-3-3-15,-1-5-4 16,5-1-1-16,7-5-4 16,-2-1-1-16,2 0 1 15,0 0-1-15,0 0-2 0,0 3-6 16,9 1-4-16,0 9 10 15,3-1 0-15,-2 5 4 16,-4 4-1-16,-4 4 1 16,-2 1-3-16,0 2 2 15,-5 1-1-15,-9 3-2 16,0-2 0-16,-5-3 0 16,-2-3 0-16,1-5 0 15,1-5-1-15,4-4 1 16,0-5 2-16,2-3-1 15,-2-2 3-15,0 0 15 16,2-4-10-16,2-6 1 16,7-3 16-16,4-3-7 0,0-2-11 15,0-1-3-15,3 3 2 16,6 1-7-16,2 7 0 16,-3 4-2-16,-2 2 0 15,3 2-5-15,1 0 1 16,1 4 0-16,1 11 5 15,9 3 1-15,-1 3 0 16,0-2 0-16,1-1-1 16,-5-2 1-16,-2-4 0 15,-4-2 0-15,0-3-1 16,-2 0-5-16,-2-3-16 16,4-1-32-16,-1-3-92 0,0 0-109 15</inkml:trace>
  <inkml:trace contextRef="#ctx0" brushRef="#br0" timeOffset="173300.78">4531 2995 483 0,'0'0'134'0,"0"0"-129"0,0 0 0 16,0 0 11-16,0 0-15 15,87-84-1-15,-74 64 1 16,-7 0 3-16,-5 1 4 16,-1 0 20-16,0 2 16 15,-7 6 18-15,-8 2-18 16,0 4-18-16,-3 5 4 15,-1 0-11-15,2 2-17 16,-3 15 5-16,-1 9-6 16,9 7 4-16,3 3-3 15,4 3 1-15,5 1 3 16,0-1-1-16,9 1 2 16,8-3-5-16,1-7-2 15,1-4 0-15,-1-4 1 0,0-8-2 16,0-4 1-16,3-3-9 15,1-4-38-15,3-3-66 16,2 0-45-16</inkml:trace>
  <inkml:trace contextRef="#ctx0" brushRef="#br0" timeOffset="173859.99">4922 2846 458 0,'0'0'211'0,"0"0"-150"15,0 0 11-15,0 0 14 16,0 0-55-16,-88-28-21 16,71 40 0-16,1 5-2 15,4 7-6-15,2 5 1 16,4 2 2-16,1 1-3 15,5 0 1-15,0 3-3 16,0-3-1-16,12-4-3 16,0-5-45-16,3-6-11 15,0-5-34-15,0-8 35 16,3-4 34-16,1 0-3 16,-1-4-3-16,-2-11 6 0,-2-5 25 15,2-6 14-15,-4-5 20 16,0-6 14-16,-3-8 15 15,-3-6-4-15,-3-7 15 16,-3-3-34-16,0-2-19 16,0 3-17-16,0 2 4 15,0 6-6-15,-6 9 1 16,3 11-2-16,0 17 3 16,3 9 4-16,-2 6 3 15,2 9-11-15,0 25-13 16,0 15 7-16,2 14 5 15,7 7 1-15,5-1 0 16,-1-5 0-16,-1-3 0 0,4-10 0 16,-1-9-2-16,0-8 0 15,-3-10-74-15,1-8-37 16,-2-7 20-16,-2-6 5 16,1-3-173-16</inkml:trace>
  <inkml:trace contextRef="#ctx0" brushRef="#br0" timeOffset="175867.39">5823 2174 579 0,'0'0'94'0,"0"0"-52"15,0 0 57-15,0 0-25 16,0 0-50-16,0 0-17 16,28 45 21-16,-3 2 18 15,-8 4-20-15,2 5-14 16,-5 6-3-16,-1 4-3 15,-7 0-5-15,0-4-1 16,-6-7 1-16,0-6-2 16,0-8 0-16,-3-10 0 15,-3-9 0-15,0-7-2 16,-3-7-46-16,-4-2-28 16,-5-6-65-16,-6 0-117 15</inkml:trace>
  <inkml:trace contextRef="#ctx0" brushRef="#br0" timeOffset="176522.19">5800 2537 388 0,'0'0'41'15,"0"0"-24"-15,99-61 24 16,-56 46 0-16,2 5-17 0,-8 2-11 15,-3 8 24 1,-11 0-14-16,-7 2 7 0,-5 14 3 16,-5 7-7-1,1 1 25-15,-4 0 8 0,0 0-35 16,3 1-19-16,0-3 1 16,4 1 3-16,1-3 3 15,1-3-2-15,1-3-3 16,1-4-3-16,2-5 3 15,2-3 2-15,4-2-2 16,2 0 0-16,-2 0-1 16,-5-14-5-16,2-1 9 15,-7-6-2-15,-4-2 7 16,2-3-3-16,-5-5 3 0,-4-3-4 16,-1-3-3-1,0-1-5-15,0 6 2 0,-6 9 0 16,3 10-2-16,0 9 5 15,-1 3-2-15,4 1-2 16,0 0-4-16,0 2-5 16,0 18-2-16,0 10 6 15,15 3-3-15,4-2 4 16,-1-2 0-16,9-5 3 16,-2-6-2-16,2-2-1 15,-2-9 0-15,-2-4-20 16,1-3 5-16,-4 0 5 15,-6-7 10-15,1-10 0 16,-9-5 5-16,-5-1 23 16,-1-7 12-16,0-4-21 0,-6-2 3 15,-10-4-1-15,-2 0-19 16,-3 8-2-16,3 6-2 16,5 11-13-16,5 10-37 15,1 5-52-15,1 0-85 16,3 6-27-16,3 10-34 15</inkml:trace>
  <inkml:trace contextRef="#ctx0" brushRef="#br0" timeOffset="176933.37">6745 2290 554 0,'0'0'19'15,"0"0"-18"-15,0 0 17 16,-8 80 33-16,17-48-7 16,10 4-14-16,5-2-5 15,3-3-18-15,-3-4-3 16,0-10-2-16,0-8 1 15,-5-4 3-15,-1-5-3 16,-3 0 7-16,-3-6 22 0,-3-10 31 16,-2-5 19-1,-4-2-17-15,-3-8-4 0,0-3-18 16,0-4-26-16,-15-1-2 16,-3 3-4-16,-4 7-8 15,1 4-2-15,-1 11-1 16,1 9-1-16,-3 5-7 15,0 0-30-15,2 12-30 16,5 10-50-16,14 0-107 16,3-5-219-16</inkml:trace>
  <inkml:trace contextRef="#ctx0" brushRef="#br0" timeOffset="177262.28">7241 2126 529 0,'0'0'66'0,"0"0"-62"16,-83 70 21-16,71-39 22 15,9 3-6-15,3 1-4 16,10-3-2-16,14 3-2 15,10 1-8-15,4-1-5 0,-1-2 0 16,-4-7-16 0,-11-7-2-16,-13-8-1 0,-7-6 0 15,-2-3 8 1,-11-2-5-16,-16 0-4 0,-7 0 0 16,3-15-50-16,2-8-123 15,12-7-287-15</inkml:trace>
  <inkml:trace contextRef="#ctx0" brushRef="#br0" timeOffset="177504.16">7272 2169 559 0,'0'0'4'0,"-31"73"72"0,18-24 9 15,-1 5-9-15,-2 7-39 16,4 0 4-16,-6-2-21 15,-4-4-7-15,2-5-8 16,-2-4-2-16,1-5-3 16,6-9 1-16,6-13-1 15,2-7 0-15,7-8 0 16,0-4-32-16,0-1-91 16,18-21-10-16,8-14-200 15</inkml:trace>
  <inkml:trace contextRef="#ctx0" brushRef="#br0" timeOffset="177746.84">7520 1889 511 0,'0'0'11'16,"39"81"78"-16,-15-26-4 15,-5 7-18-15,-4 3-11 16,-7 7-31-16,-5 0-9 16,-3-4-8-16,0-6-6 0,0-7-2 15,0-16 0 1,-2-11-2-16,1-8-22 0,1-12-88 16,0-8-54-16</inkml:trace>
  <inkml:trace contextRef="#ctx0" brushRef="#br0" timeOffset="178287.92">7601 2255 333 0,'0'0'43'0,"0"0"33"16,80-38 14-16,-42 28-64 16,3 1-7-16,-2 0-16 15,-6 4-1-15,-5 0-2 16,-9 0 2-16,-11 2 15 15,-5 1 37-15,-3-1 50 16,0 1 17-16,0 1-29 16,0-2-31-16,0 3-25 15,-6 0-20-15,0 0-8 0,-7 0-7 16,-4 6-1-16,-5 9-2 16,1 6 2-16,4 4-1 15,6 5 0-15,6 3 0 31,5 1 1-31,0-2 0 0,0-5 0 0,8-4 0 16,5-6 0-16,-1-9 0 16,3-5-3-16,0-3 1 15,4 0 2-15,-1-8-1 16,0-12 1-16,-3-3 2 0,0-5-1 16,-3-5 0-16,0-1 0 15,-5 3 1-15,-2 4 0 16,-4 7-2-16,-1 6-1 15,0 7-1-15,0 7 1 16,0 0-4-16,0 2-9 16,0 17-5-16,0 9 18 15,0 5 0-15,5 1-1 16,5 0 2-16,-1-1 0 16,5-2 0-16,-1-6 0 15,-1-5 0-15,4-4-10 16,-1-7-26-16,6-4-78 15,3-5-74-15,4 0-308 16</inkml:trace>
  <inkml:trace contextRef="#ctx0" brushRef="#br0" timeOffset="178618.8">8282 2074 549 0,'0'0'150'16,"0"0"-123"-16,0 0 72 15,0 0-56-15,0 0-33 16,-92 25 2-16,77 5 1 0,6 5 6 16,6 2 6-16,3 3-9 15,0-1-4-15,12 0-4 16,4-2-2-16,-2-4-1 15,2-6-5-15,-4-8 0 16,1-6 3-16,-2-3 1 16,3-7-2-16,0-3-2 15,0 0-49-15,2-10-85 16,-2-11-144-16</inkml:trace>
  <inkml:trace contextRef="#ctx0" brushRef="#br0" timeOffset="178858.21">8414 1826 583 0,'0'0'106'0,"0"0"-103"16,0 0-3-16,22 75 62 15,-5-30-4-15,-1 2-6 16,-6 4 2-16,-1 0-34 15,-3-1-8-15,-6-6-9 16,0-6 3-16,0-8-6 16,0-7 1-16,0-6 0 15,0-6-1-15,5-6-19 0,2-5-113 16,6 0-50 0,4-17-167-16</inkml:trace>
  <inkml:trace contextRef="#ctx0" brushRef="#br0" timeOffset="179204.11">8715 1892 580 0,'0'0'98'16,"0"0"-75"-16,0 0 23 16,0 0 21-16,0 0 9 15,-91 76-40-15,74-55-6 16,4-1-9-16,6-4 6 15,2-2 7-15,5-2-13 16,0-4-9-16,0 0-2 0,15 1-1 16,4-3-5-16,5 4 2 15,-3-3-4-15,0 5-1 16,-5 3 1-16,-5 1-2 16,-7 5 0-16,-2 1 0 15,-2 1 2-15,0 1 2 16,0-2-6-16,0-2 2 15,0 0 0-15,0-4 0 16,0-4-3-16,6-4-38 16,4-4-18-16,1-4-110 15,2 0-57-15</inkml:trace>
  <inkml:trace contextRef="#ctx0" brushRef="#br0" timeOffset="179537.53">8997 1942 617 0,'0'0'43'15,"0"0"19"-15,0 0-3 16,0 0-7-16,0 0-8 15,-48 87-1-15,62-53 5 0,14 5 2 16,6-1-11 0,-2 1-24-16,-6-5-7 0,-6-5-8 15,-10-5 2-15,-4-5 0 16,-6-4 1-16,0-5 0 16,0-4-2-16,-9-3-1 15,-13-3 0-15,-2 0-29 16,-3 0-71-16,8-14-99 15,8-6-170-15</inkml:trace>
  <inkml:trace contextRef="#ctx0" brushRef="#br0" timeOffset="179737.99">9080 1961 222 0,'0'0'367'0,"0"0"-355"16,-59 99 88-16,29-48 1 15,0 7-3-15,-4 3-39 16,-5 6-44-16,-3-1-2 16,2-3-7-16,6-8-3 15,2-11 2-15,5-10-5 16,5-6-6-16,1-9-103 16,5-5-128-16</inkml:trace>
  <inkml:trace contextRef="#ctx0" brushRef="#br0" timeOffset="180335.41">6886 2975 327 0,'0'0'95'16,"-124"10"-38"-16,69-3 45 16,8-1-21-16,15-1-2 15,17-3-4-15,8-2-8 16,5 0-21-16,2 0-4 16,0 0-6-16,0 0 11 15,8 0-3-15,23 0-31 16,29-11-11-16,32-8 1 15,32-3 18-15,30-6-6 16,20-6 1-16,5-5 8 16,0-3-13-16,-21 1-4 0,-19 5-3 15,-21 4-2-15,-17 5 19 16,-14 1-2-16,-20 7-2 16,-21 2 1-16,-16 3 2 15,-6 4-6-15,-11 4 11 16,-4 3-8-16,-9 2-5 15,0 1 0-15,0 0 0 16,0 0-10-16,0 0-2 16,0 0-24-16,-24 0-43 15,-9 0-94-15,-8 6-148 16</inkml:trace>
  <inkml:trace contextRef="#ctx0" brushRef="#br0" timeOffset="181361.93">2101 2800 314 0,'0'0'22'0,"0"0"8"0,0 0 73 15,-89 19-23-15,78-16-43 16,4-2 0-16,5 1-12 16,2-2-3-16,0 0 1 15,6 0 22-15,21-3-4 16,15-9-28-16,18-2 6 16,13-5 10-16,13 2-7 15,5 1 8 1,2 2-4-16,-1 3-5 0,-2-1-4 15,-5-1-5-15,-5-1-1 16,-10 1 6-16,-10 0-6 0,-11 2-1 16,-16 2-2-1,-9 4-8-15,-15 3 0 0,-9 2-1 16,0 0-81-16,-30 3-56 16,-16 11-237-16</inkml:trace>
  <inkml:trace contextRef="#ctx0" brushRef="#br0" timeOffset="181948.04">3029 3708 566 0,'0'0'120'15,"0"0"-119"-15,0 0 2 16,86-23 4-16,-30 6 30 16,20-1-11-16,12-1 3 15,9 0 20-15,10-1-4 16,15-4-3-16,13-4-1 15,14-6 15-15,9-5-5 16,7 2-20-16,-11-1 9 16,-15 7-10-16,-21 4-11 15,-26 6 0-15,-19 2-4 16,-25 5 1-16,-15 3 1 16,-12 2-4-16,-9 4 4 0,-4 1-3 15,-3 1 1-15,-5 1-9 16,0 0-1-16,0 0-5 15,0 1-8-15,3 1-69 16,-3 0-61-16,0 1-54 16,0 11-31-16,-15 0-45 15</inkml:trace>
  <inkml:trace contextRef="#ctx0" brushRef="#br0" timeOffset="-197743.31">29459 6730 300 0,'0'0'66'15,"0"0"-41"-15,0 0 3 16,0 0 48-16,0 0 38 16,0 0-77-16,0 0-11 0,8-40 14 15,-6 34-12 1,-1 1 8-16,2 0 2 0,-1-1 8 15,-1 1-14 1,1-1-11-16,-2 3 18 0,0 2-8 16,0 1-10-16,0 0-7 15,0 0-8-15,0 0-5 16,0 0 1-16,0 3-2 16,-6 9 0-16,-5 2 0 15,-4 8 1-15,2 1 1 16,-2 4-1-16,3 3 2 15,-1 4 2-15,2 3 0 16,2-2-2-16,-1-1 1 16,1-2 5-16,0-2-4 15,0-2-1-15,0 3 5 16,2-2-2-16,1-3 1 16,-2 1-2-16,5-1-1 0,0-1-3 15,3-3 3-15,0-1-2 16,0-2-1-16,0-5-1 15,0-3 0-15,0-5 0 16,0 0 0-16,0-4-1 16,0 1 0-16,0-3 1 15,0 0 6-15,0 0-5 16,0 0 3-16,6 0-5 16,9 0-57-16,4-10-122 15,7 1-79-15</inkml:trace>
  <inkml:trace contextRef="#ctx0" brushRef="#br0" timeOffset="-197064.12">29757 6900 337 0,'0'0'78'16,"0"0"-4"-16,0 0-3 0,0 0-16 16,0 0-5-1,0 0-25-15,-8-48-14 16,-4 48-5-16,-4 0 2 0,-1 0 2 16,-2 7 9-16,0 4-5 15,1 4 3-15,0 0-5 16,3 4-2-16,-1-2 7 15,0 4-2-15,3-1 8 16,3 0-9-16,4 4-3 16,-1 0 4-16,5 1 4 15,2-2 9-15,0 1-10 16,0 0-1-16,0-2-6 16,0 2 1-16,3-4-3 15,4 1-3-15,-1-4-2 16,0-2-3-16,0-1 7 15,4-2-4-15,-2 1-4 16,4-4 4-16,3 1 4 0,-2-4-5 16,5-2 3-1,-1-1 3-15,1-3 3 0,-2 0 5 16,2 0-4-16,0-7 1 16,-3-6-2-16,1-2-4 15,-2-3 5-15,0-4 6 16,-2-5 5-16,0-4-11 15,0-4 7-15,-4 1-11 16,-2 0-1-16,-3 0 3 16,-2 1-5-16,-1-1 8 15,0 1 7-15,0 3-11 0,0 2 1 16,-4 5-4-16,-4 2 6 16,1 4-4-16,-2 4-5 15,1 4 0-15,4 3-3 16,-1 4 0-16,-2 2-1 15,-8 0 0-15,-9 22-39 16,-13 13-113-16,-5 5-158 16</inkml:trace>
  <inkml:trace contextRef="#ctx0" brushRef="#br0" timeOffset="-190213.33">30085 4039 511 0,'0'0'196'0,"0"0"-127"15,0 0 73-15,0 0-29 16,0 0-27-16,0 0-35 16,0 0-36-16,0-41-15 15,-12 73 1-15,-6 14 5 16,-3 8 8-16,-1 7 4 15,-4 1-2-15,1 1 4 16,3-4-9-16,4 0-3 16,6-7-6-16,7-7 2 15,5-9 0-15,0-4-2 16,0-11 0-16,0-8-1 16,0-6-1-16,0-5 0 0,0-2 2 15,0 0-2-15,-7 0-7 16,-14-14-71-16,-7-7-111 15,-1-4-213-15</inkml:trace>
  <inkml:trace contextRef="#ctx0" brushRef="#br0" timeOffset="-189822.78">29664 4359 694 0,'0'0'161'16,"0"0"-62"-16,0 0 6 15,0 0-33-15,0 0-46 16,0 0-17-16,33 5 0 16,-11 15 10-16,-1 4 14 15,-3 0-2-15,-1 3-7 16,-5 1-8-16,-2 2-3 16,-3 3-1-16,-2 1-2 15,-2 5-1-15,0-2-1 16,1-1-3-16,1-7-1 15,4-5-2-15,0-10 3 16,0-3 1-16,1-7-5 16,1-2 2-16,1-2 1 15,5 0 15-15,6-14 16 16,6-11 0-16,6-8-24 16,4-4-5-16,2-3-4 0,0 2-1 15,-5 7 0-15,-10 4-1 16,-9 7-18-16,-7 6-63 15,-10 2-62-15,0 3-168 16,-12-1-416-16</inkml:trace>
  <inkml:trace contextRef="#ctx0" brushRef="#br0" timeOffset="-189424.35">30441 3621 711 0,'0'0'85'0,"0"0"2"16,17-79 48-16,-12 71-57 15,-2 4 6-15,-1 4-43 16,-2 7-31-16,2 24-10 16,-1 19 1-16,-1 14 12 15,0 10 13-15,0 4-13 0,-1 0-4 16,-8-6-2 0,3-5-5-16,1-13-1 15,4-10 1-15,1-13-2 0,0-4 0 16,0-10-2-16,0-7-7 15,-3-2-40-15,0-7-45 16,-5-1-1-16,-3-2-61 16,-6-23-73-16,-2-9-99 15</inkml:trace>
  <inkml:trace contextRef="#ctx0" brushRef="#br0" timeOffset="-189006.65">30337 3993 207 0,'0'0'358'15,"0"0"-294"-15,15-79 23 0,0 60 10 16,4 2-2-16,3 5-53 15,8-1-19-15,6 8-3 16,6 0-8-16,6 4 1 16,-2 1 12-16,-3 0 5 15,-7 1 1-15,-8 11 0 16,-7 2-4-16,-7 4-1 16,-4 4 0-16,0 7-8 15,-4 3 13-15,-3-1-7 16,-3 2-9-16,2-5-5 15,1-3-5-15,2-5-3 16,2-3-1-16,2-1 1 16,0-5 1-16,5-4 1 15,3-5-3-15,1-2 1 16,6 0-1-16,-3-3 1 0,0-17 3 16,-1-5 6-16,-6-9 21 15,-3-9-3-15,-7-4-8 16,-4-3-10-16,0 7-1 15,-15 4-5-15,-4 10-2 16,-4 7 4-16,1 5-7 16,-1 8-1-16,5 7-2 15,-1 2-11-15,-2 3-47 16,2 14-26-16,4 3-74 16,10 2-68-16,5-3-107 15</inkml:trace>
  <inkml:trace contextRef="#ctx0" brushRef="#br0" timeOffset="-188447.5">31106 3834 736 0,'0'0'89'0,"0"0"42"15,0 0-47-15,0 0-58 16,0 0-18-16,0 0 5 15,13 84 33-15,-9-35 14 16,-1 4-23-16,0 3-9 0,0 2-15 16,-3 0-9-1,0 0 0-15,0-3-1 0,0-3-1 16,0-9 0 0,-4-9 0-16,4-7-1 0,0-13-1 15,0-3 1-15,0-8 1 16,0-3 0-16,0 0 4 15,0 0 38-15,0-6 61 16,0-16-23-16,0-10-50 16,0-8-6-16,1-3-15 15,8-7-4-15,0-5-2 16,3-8-4-16,4-1-1 16,5 0 1-16,2 3-1 15,0 7 1-15,3 11-2 0,-4 9 1 16,-2 8 0-16,-3 11 0 15,-3 8-2-15,2 7 0 16,5 0-5-16,2 6 0 16,3 13 3-16,-2 2 3 15,-9 3-2-15,-8-1 1 16,-5-2 2-16,-2-2-2 16,0-1 2-16,-19-1-2 15,-10-2 4-15,-6-2-1 16,-10-1-1-16,-3 0-5 15,3-3-75-15,5 2-89 16,10-2-127-16,15-4-472 16</inkml:trace>
  <inkml:trace contextRef="#ctx0" brushRef="#br0" timeOffset="-131051.58">29406 6628 314 0,'0'0'166'0,"0"0"-12"16,0 0-93-16,0 0 27 15,0 0 1-15,0 0-5 16,0 0-35-16,0 0 12 15,0 0-39-15,-15-36-1 16,15 36-12-16,0 0-5 16,10 0 1-16,9 15-1 15,9 9 7-15,5 5 10 16,-2 6 20-16,-3 5-6 16,1-1-18-16,-2 4-1 15,1 3 3-15,0 2-8 16,0 5 6-16,-1-2-1 15,-2-4 0-15,-3-5-9 16,-5-5 5-16,-3-4-2 0,-1-3 2 16,-1-2-5-16,2-2 1 15,1-5-5-15,-3-1 1 16,-1-3 1-16,0-5-3 16,-2-1-1-16,-2-5-1 15,-4-2 1-15,-1-3-1 16,-2 1 0-16,0-2-3 15,0 0-39-15,0 0-18 16,0 0-45-16,0-3-37 16,0-8-102-16,0-5-59 0</inkml:trace>
  <inkml:trace contextRef="#ctx0" brushRef="#br0" timeOffset="-130383.66">30091 6723 358 0,'0'0'171'15,"0"0"-77"-15,0 0-11 0,0 0 20 16,0 0-14-16,0 0-36 15,-15-41-9-15,-9 41-33 16,-13 9 0-16,-15 15 9 16,-10 10 0-16,-6 5 10 15,-10 7 11-15,0 2-9 16,-5 6 12-16,1-3-12 16,6 0 0-16,10-4-19 15,11-8 7-15,14-3 0 16,9-8 2-16,11-4-4 15,5-6-2-15,5-5 1 16,3-3 3-16,2-3-5 16,4-2-3-16,-1-3 13 15,1-2-7-15,2 0 0 16,0 0-1-16,0 0 1 0,0 0-3 16,0 0-2-16,0 0-1 15,0 0-1-15,0 0 0 16,0 0-5-16,0 0-2 15,0 0-1-15,0 0-1 16,0 0 0-16,0 0-2 16,0 0 0-16,0 0 1 15,0 0-1-15,0 0-1 16,0 0 1-16,0 0-1 16,0 0-3-16,0 0-1 15,0 0-2-15,0 0 0 16,2 0 4-16,0 1 1 0,-1 1-2 15,-1-2-3-15,2 1-9 16,-1 0-13-16,1 1-10 16,3 1 4-16,-2 2-11 15,0-2-21-15,0-2-22 16,5-1-60 0,1 0-129-16,1 0-550 0</inkml:trace>
  <inkml:trace contextRef="#ctx0" brushRef="#br0" timeOffset="-127567.68">31008 6062 722 0,'0'0'120'16,"0"0"-55"-16,0 0 81 15,0 0-55-15,0 0-44 16,0 0-33-16,0 0-8 15,18 14-5-15,-18 31 9 16,0 10 10-16,0 3-9 16,-3 3 1-16,-12-3-4 15,-1-2 1-15,-5-4-7 16,1-5-1-16,0-8 2 16,-1-4 2-16,1-8-5 0,2-5-1 15,1-7-12-15,5-4-30 16,-2-5-37-16,1-4-15 15,1-2-77-15,-3-7-95 16,0-16-355-16</inkml:trace>
  <inkml:trace contextRef="#ctx0" brushRef="#br0" timeOffset="-127130.15">30739 6242 522 0,'0'0'16'15,"83"-24"39"-15,-40 19-2 16,-1 5-20-16,-5 0-12 16,-5 2 1-16,-4 7 19 15,-4 2 9-15,-5 3-15 16,-3-2-4-16,-1 5-8 16,-3 1 6-16,-3 2 0 15,-2 2-5-15,-4 1 9 16,-3 0-16-16,0-1-10 15,3 0-2-15,2-3-3 16,4-4 0-16,1-2 0 16,2-2 1-16,3-5-1 15,2-3-1-15,2-3 2 16,1 0 4-16,-1 0-2 0,0-11 6 16,-2-7 41-16,-1-8-14 15,-4-3-9-15,-4-4-6 16,-4-1-11-16,-4 1 0 15,0 7 1-15,-15 4 7 16,-6 8-16-16,-1 5-1 16,-4 6-3-16,1 3 0 15,1 0-9-15,0 9-22 16,6 11-55-16,5 2-31 16,7-3-144-16,6-2-131 15</inkml:trace>
  <inkml:trace contextRef="#ctx0" brushRef="#br0" timeOffset="-126608.77">31530 6274 618 0,'0'0'13'15,"0"0"14"-15,-21 98 75 16,4-50-24-16,-3 6-16 0,-5 3-38 16,-5-1-8-1,-2 0-15-15,1-3 3 0,1-6-4 16,7-7-33-16,6-10-53 16,7-9 36-16,5-10 22 15,5-7 6-15,0-4 19 16,0 0 3-16,0-7 78 15,12-13-53-15,3-8 24 16,4-7 18-16,4-11-4 16,1-9-38-16,2-8-4 15,0-6-20-15,-2 0 5 16,-3-2-6-16,1 6 3 16,0 5-3-16,5 16-2 15,1 13 2-15,5 19-5 16,5 12-6-16,1 4-1 0,-2 26 6 15,-9 11 1 1,-9 2 3-16,-13 3 2 0,-6-5 0 16,0-4 3-1,-9-6 11-15,-8-7-4 0,-6-4-1 16,-5-5 2-16,-5-6-2 16,-1-2-1-16,0-6-8 15,5-1-56-15,10 0-124 16,8-11-220-16</inkml:trace>
  <inkml:trace contextRef="#ctx0" brushRef="#br0" timeOffset="-126179.2">31978 6124 176 0,'0'0'376'16,"82"-3"-340"-16,-45 3 35 16,-9 2 2-16,-7 7-7 15,-7 2-17-15,-4 5-2 16,-6 3-4-16,-4 5 2 16,0 3 4-16,-1 7-21 15,-17 2-3-15,-3 1-7 16,-6-3-3-16,-1 0 2 15,-5-2-11-15,0-4 0 0,3-3 1 16,8-3-3-16,8-4-4 16,7-6-1-16,4-4 1 15,3 2 0-15,0-2 0 16,8 0 0-16,13 1 1 16,6-3 6-16,4-1-3 15,-3-3-3-15,2-2 2 16,-3 0 0-16,-3 0 0 15,0-2-3-15,-5-9-2 16,-1-2-34-16,-3-4-70 0,-5-5-151 16,4-5-469-1</inkml:trace>
  <inkml:trace contextRef="#ctx0" brushRef="#br0" timeOffset="-125962.68">32577 6289 593 0,'0'0'100'0,"0"0"-90"0,0 0 40 15,82 10-34-15,-64 0-16 16,-3 2-27-16,-7-3-118 15,-8-3-452-15</inkml:trace>
  <inkml:trace contextRef="#ctx0" brushRef="#br0" timeOffset="-125773.41">32534 6440 429 0,'0'0'161'15,"0"0"-89"-15,0 0 53 16,0 0-37-16,97 13-53 16,-76-10-25-16,-5 0-5 0,4 0-5 15,-1 2-12-15,4-3-128 16,3-2-139-16</inkml:trace>
  <inkml:trace contextRef="#ctx0" brushRef="#br0" timeOffset="-125147.27">33347 6271 697 0,'0'0'99'0,"0"0"44"0,0 0-27 16,13-83-53-16,-23 69-29 15,-13 5-11-15,-2 7-18 16,-3 2-3-16,0 0-1 16,1 16 2-16,6 3-2 15,1 1-1-15,3 4 2 16,5 0-2-16,1 1 0 16,4 0 0-16,2-3 0 15,5 0 0-15,0-4 0 16,0-2 0-16,16-2 0 15,7-3 2-15,3-2 1 16,5-7 15-16,6-2 1 16,-1 0 6-16,-2-8 9 15,-3-10-8-15,-4-5 0 0,0-5 13 16,-7-1-15-16,-7 0-5 16,-6 8-2-16,-4 4 6 15,-3 9-10-15,2 3-3 16,-2 3-5-16,0 2-5 15,0 0-1-15,0 0-6 16,0 17-5-16,-2 11 12 16,-4 6 0-16,0 9 1 15,2 2-1-15,1 0 0 16,-3 1 0-16,5 1 1 16,-1-2-1-16,-1 1 1 15,-3-5 0-15,-5-4 0 16,-2-4-1-16,3-8-1 0,-5-8 1 15,3-5 0-15,-4-3 0 16,-7-6 0-16,-5-3 5 16,-11 0-4-16,-3 0-1 15,-8 0-13-15,-7 0-82 16,-7 0-93-16,1 0-329 16</inkml:trace>
  <inkml:trace contextRef="#ctx0" brushRef="#br0" timeOffset="-121014.45">29326 6598 353 0,'0'0'168'16,"0"0"-97"-16,0 0-47 15,0 0 20-15,0 0 18 16,0 0-13-16,0 0-3 15,0-45-9-15,0 45-10 0,1 0-6 16,-1 0-1-16,0 0-9 16,2 0-4-16,-2 0-5 15,1 0-1-15,2 7 1 16,6 14-1-16,1 10 0 16,1 6 5-16,4 2 8 15,-2 1-4-15,4-1-6 16,2 2-2-16,8 3 0 15,4 4 4-15,-1 2-6 16,-1 2 2-16,-7-6-1 16,-7-4-2-16,-3-5 2 15,-5-5-1-15,-2-4 0 16,-1-5-1-16,0 0 1 16,-4-3 0-16,2-5-1 15,1 2 0-15,1-3 1 0,2-5 1 16,2 5 1-1,4-3-1-15,-5-1-1 0,2 0 0 16,-3-3-3-16,-2-4 3 16,-1 0 0-16,-3-2-2 15,0-1-47-15,0 0-68 16,0 0-10-16,0 0-38 16,0-10-143-16</inkml:trace>
  <inkml:trace contextRef="#ctx0" brushRef="#br0" timeOffset="-120627.33">29904 6796 581 0,'0'0'14'0,"0"0"-7"16,0 0 39-16,0 0 6 16,0 0-29-16,0 0-10 15,-73 33-4-15,12 6 39 16,-15 5-12-16,-7 8 6 16,-6-5-22-16,1-4-3 15,3-4-3-15,8-8-5 16,7-3-4-16,4-7-3 0,6-4-2 15,11-3 1 1,10-2 3-16,13-4-1 0,11-2-2 16,4-3-1-16,8-1 2 15,3-2-2-15,0 0 0 16,0 0-30-16,0 0-58 16,0-2-46-16,6-10-204 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6:40:37.801"/>
    </inkml:context>
    <inkml:brush xml:id="br0">
      <inkml:brushProperty name="width" value="0.05292" units="cm"/>
      <inkml:brushProperty name="height" value="0.05292" units="cm"/>
      <inkml:brushProperty name="color" value="#FF0000"/>
    </inkml:brush>
  </inkml:definitions>
  <inkml:trace contextRef="#ctx0" brushRef="#br0">6293 6643 274 0,'0'0'72'0,"0"0"-69"0,0 0 6 16,0 0 239-16,0 0-220 16,0 0-6-16,0 0 0 15,0 0-1-15,-12-36-1 16,4 33 9-16,-7 3-10 15,0 0-7-15,-4 0 0 16,-3 0 17-16,-1 0 4 16,-4 0-8-16,2 0 14 15,6 3-9-15,-1-3 8 16,8 0-8-16,0 0 1 16,5 0-5-16,1 0-9 15,5 0 13-15,1 0-1 16,0 0 4-16,0 0-15 15,0 0-4-15,0 0-6 16,0 0-2-16,0 0-2 16,0 0-4-16,0 0-4 0,0 0 4 15,1 0-3-15,9 0 1 16,5 0 2-16,11 0 3 16,5 0-1-16,8 0-2 15,5 0 3-15,0 0-2 16,-1 0 0-16,-3 0 0 15,-1 4-2-15,-3 0 1 16,-6 0-1-16,4-2 1 16,-10 1 0-16,1-1 2 15,-7-2-2-15,-1 0 1 0,-4 0 0 16,-4 0-1-16,-3 0 3 16,4 0-3-16,-7 0 3 15,2 0-2-15,-5 0-1 16,0 0 2-16,0 0-4 15,0 0 2-15,0 0-5 16,0 0-29-16,0 3-15 16,0 3-36-16,-9 2-106 15,-12 2-6-15,-4-5-222 16</inkml:trace>
  <inkml:trace contextRef="#ctx0" brushRef="#br0" timeOffset="552.25">6112 6677 275 0,'0'0'145'16,"0"0"-36"-16,0 0-55 15,0 0 0-15,0 0 2 16,0 0-8-16,-42-3 7 16,42 2-13-16,0-1 4 0,0 1 11 15,0-1-5 1,0 2-23-16,0-1-4 0,0-1-6 16,3 0 3-16,12-3-1 15,8 3-18-15,8-1 4 16,2 0 0-16,7 3 4 15,-3 0 0-15,-2 0 12 16,-4 0-6-16,-3 0-10 16,2-1 0-16,0 1-4 15,1-1 1-15,1-2-1 16,-1 1 2-16,-3-1 0 16,-4 1-1-16,-9 2 1 15,-3 0-1-15,-8 0 1 16,-4 0 1-16,0 0 5 15,0 0 1-15,0 0 3 0,0 0-3 16,0 0-3-16,0 0 1 16,0 0-7-16,0 0 1 15,0 0 0-15,0 0-3 16,0 0 1-16,0 0-2 16,0 0-33-16,0 0-87 15,0 2-38-15,0 12-116 16,-16 0-74-16</inkml:trace>
  <inkml:trace contextRef="#ctx0" brushRef="#br0" timeOffset="4387.34">5811 9520 38 0,'0'0'85'0,"0"0"-61"15,0 0 34-15,0 0-41 16,0 0-17-16,0 0 1 16,0 0 4-16,-48-14-2 15,40 14-3-15,0 0-3 16,-1 0 3-16,1 0 0 16,-2 5 0-16,4 2-3 15,0 0 3-15,0 3 0 16,0 1 1-16,-1 0-1 15,1-1 2-15,-2 1-2 16,5-1 0-16,0 2-2 16,3 0 2-16,0 2 0 15,0 1-2-15,0 3 2 0,-3 2 0 16,0 0 1 0,3-3-2-16,-3 2 1 0,3-2 0 15,0 0-1 1,0-1 0-16,0-1-1 0,0 0-19 15,0-2 10-15,0 1 7 16,0 2 2-16,0 1 2 16,0 1 0-16,6 0 4 15,3 2-4-15,-3 0 0 16,2-3 0-16,2 0-1 16,-3-1 2-16,1-1-2 15,2 2 0-15,-2 0-1 0,-2-2 2 16,-2 2 0-16,-1 0 0 15,-1 2 3-15,-1-2-3 16,1-3 1-16,-1 2-1 16,5-3-1-16,-3-1 1 15,3 0 0-15,0-1-3 16,-1 0 3-16,2 0 0 16,-1 2 2-16,-2-1-2 15,-1 0 2-15,-1 3-1 16,1-1 4-16,0-1 2 15,3-2-7-15,4-5 1 16,4 1 7-16,2-6 9 16,1-1-13-16,-1 0-4 15,-4 0 0-15,-2 0 0 16,-4 0 2-16,-3 0-2 0,-1 0 0 16,-1 3 6-16,1-2-4 15,-1 2-2-15,2-2-2 16,3-1-6-16,0 0-11 15,0 0 6-15,3-8-9 16,-1-5 22-16,2-3 1 16,-4-3 35-16,-2 2-11 15,-1-1-15-15,-1-2-2 16,-2-3 1-16,0-2-7 16,0-2-1-16,0-2 5 15,0 3 6-15,0-6 7 16,-2 1 11-16,-1 2-17 15,2 1-10-15,-4 2 2 0,1-3-3 16,-2 3-2 0,0-1 1-16,-3-4 0 0,3 2-1 15,0-3 0-15,-3 3 0 16,2-4 0-16,-2 2 1 16,-3-1 1-16,4 3 15 15,-2 1 24-15,1 2 4 16,2-1-5-16,-4 7-5 15,-1 0-17-15,3 7-3 16,0 4 14-16,2 2-21 16,-2 4 0-16,3 3-8 15,-2 0 0-15,-1 0-5 0,-2 0-67 16,-3 3-162-16</inkml:trace>
  <inkml:trace contextRef="#ctx0" brushRef="#br0" timeOffset="10476.34">6179 6640 179 0,'0'0'19'16,"0"0"-10"-16,0 0 1 16,0 0 8-16,0 0-10 15,-80-14-2-15,69 14 7 16,-1 0-7-16,2 0-1 15,-2 0-4-15,3 0 2 16,3 0 1-16,3 0 9 16,3 0 11-16,0 0 4 15,0 0 23-15,0 0 6 16,0 0-10-16,0 0-23 0,0 0-4 16,0-2 0-16,0 2 7 15,0 0 10-15,0 0-11 16,0-3-7-16,0 1 2 15,0-2-9-15,-3 0-2 16,0 0 6-16,1 1 13 16,2 3 11-16,0 0 1 15,0-2-18-15,0 2 0 16,0 0 1-16,0-1 0 16,0 1-12-16,0 0-2 0,0 0-7 15,8 0-2 1,7 0 2-16,6 6-2 0,-2 2 1 15,11-2 3-15,1 4 0 16,4-5 3 0,2-1 7-16,0-1-7 0,-2-1 3 15,-1-1 0-15,-7 1-4 16,0-1-1-16,-2 0-3 16,-1 2 6-16,-2-2-4 15,-1 2-2-15,0-2 1 16,0 3 0-16,-3-3 2 15,-2 1-3-15,-4-2 1 16,-2 0 3-16,-7 0-2 0,-3 0-2 16,0 0 8-1,0 0-5-15,0 0-1 0,0 0 1 16,0 0-3-16,0 0-2 16,0 0 0-16,0 0-1 15,0 0 2-15,0 0-2 16,0 2-9-16,0-1-40 15,0 5-63-15,-8 2-58 16,-12 3 51-16,-4-5-201 16</inkml:trace>
  <inkml:trace contextRef="#ctx0" brushRef="#br0" timeOffset="11087.76">5963 6732 294 0,'0'0'24'0,"0"0"164"16,0 0-99-16,0 0-22 0,0 0-14 15,0 0 1-15,-4-7-4 16,4 7-15-16,0 0-7 16,0 0-3-16,3-2 0 15,17 0 3-15,15-3-10 16,14 0 0-16,7 2 2 15,1-1-12-15,-3 2 2 16,-5-1 1-16,-5 3 4 16,-6 0-10-16,-1 0 6 15,1 0-4-15,-2 0-1 16,1-3 0-16,-3 3-1 16,-1 0 1-16,-5 0 3 15,-7 0-6-15,-1 0 2 16,-8 0 1-16,-4-1-1 0,-3 0 10 15,-4 1-3 1,1-1 7-16,-2 1-3 0,0 0-1 16,0 0-4-16,0 0 1 15,0 0-8-15,0 0 0 16,0 0 0-16,0 0 0 16,0 0-4-16,0 0-2 15,0 0-36-15,0 0-24 16,0 0-18-16,-5 0-89 15,-12 1-9-15,-6 4 29 16,1-2-179-16</inkml:trace>
  <inkml:trace contextRef="#ctx0" brushRef="#br0" timeOffset="11620.25">6045 6665 225 0,'0'0'31'0,"0"0"-10"0,0 0 132 16,0 0-30-16,0 0-66 15,0 0-12-15,-17-5 3 16,17 5 2-16,0-2-8 16,0 2-11-16,3-1-1 15,5 1-2-15,10-1-1 16,1 1-7-16,7 0-1 16,2 0 2-16,5 0-2 15,3 0-2-15,7 0 3 16,0 0 4-16,3 0-1 15,-1-2 2-15,-3 1-6 16,-5-2 2-16,-3-1-10 16,-4 1 6-16,-3-2 0 0,-7 3-7 15,-4 1 4 1,-10 0-5-16,-3 1 4 0,-3 0 0 16,0 0-3-16,0 0-3 15,0 0-2-15,0 0 1 16,0 0-2-16,0 0 0 15,0 0 0-15,0 0-3 16,0 0-1-16,0 0-15 16,-3 0-61-16,-12 14-49 15,-6 6-107-15,-3 0 16 16</inkml:trace>
  <inkml:trace contextRef="#ctx0" brushRef="#br0" timeOffset="13102.34">6166 6740 160 0,'0'0'20'0,"0"0"10"16,0 0 7-16,0 0 95 16,0 0-45-16,104 6-31 15,-64-6-20-15,4 0-8 16,2 0-6-16,-4-1-10 15,-5-1-4-15,-4 2-5 16,-11 0-3-16,-13 0-76 16,-9 0-349-16</inkml:trace>
  <inkml:trace contextRef="#ctx0" brushRef="#br0" timeOffset="133959.74">23034 5557 364 0,'0'0'161'0,"0"0"-93"0,0 0 4 16,-22-78 30-16,19 69-14 16,1 6-5-16,1 3-38 15,-1 0-10-15,2 0-35 16,0 12-4-16,0 18 4 16,0 15 0-16,0 13 4 15,0 12-4-15,0 16 9 16,0 12 1-16,0 11-4 15,-1 12 3-15,-8 0-2 16,-5-2 2-16,-3-3 4 0,-1-12-5 16,0-8-4-16,3-13-3 15,0-8 1-15,3-15 0 16,-1-10-2-16,4-11 0 16,1-12 0-16,4-10 1 15,2-9-1-15,2-8-2 16,0-7 0-16,2-27-43 15,16-15-153-15,10-20-54 16,5-14-110-16</inkml:trace>
  <inkml:trace contextRef="#ctx0" brushRef="#br0" timeOffset="135549.17">23134 5421 350 0,'0'0'14'0,"0"0"-13"0,93-17 0 16,-35 12 1-1,10-4-2-15,17-1 3 0,11-1 0 16,8-3 0-16,5 0-3 16,6 0 4-16,7 0-4 15,10-2 16-15,15 2 7 16,13-2-13-16,11-1 1 16,17-1-7-16,9-1-1 15,2 2-1-15,-6 0-2 16,-5 3 2-16,-4-2-2 15,1-1 0-15,3-1 0 16,5 0 0-16,5 0-4 16,1 1 4-16,0-1 0 15,-5 0-8-15,-6-1-19 16,-14 1 9-16,-16 3 6 0,-15-1 11 16,-13 4 1-1,-1-3 0-15,6 2 9 0,5-2 23 16,10-1-1-16,0 0-13 15,-7-4-4-15,-13 6 18 16,-18 2-6-16,-21-1-1 16,-22 4 0-16,-16-1-1 15,-15 1 8-15,-9 3 6 16,-5-3-4-16,-3 4-1 16,-1-1-7-16,-3 3-11 15,-5 0-7-15,-4 1-2 16,-6 2 5-16,-2 0 4 0,0 0 6 15,0 0-7-15,0 0-5 16,0 0-9-16,0 0-5 16,0 0 5-16,0 14 2 15,0 1-1-15,-3 3-1 16,-2 5 1-16,2 1-1 16,-2 3 0-16,5 2 1 15,-1 6 2-15,1 6-2 16,0 7 7-16,0 4 0 15,0 5 8-15,0 4 1 16,6 3 6-16,2 8-2 16,3 5 4-16,0 6-5 15,4 7-3-15,1 9 5 16,2 2-3-16,-3 6-12 16,-2-3 5-16,-2-1-10 0,-5-3 3 15,-3-5 5 1,0-6-5-16,-3-10-1 0,0-12-3 15,0-6 0-15,0-10 1 16,0-10 0-16,-5-9 0 16,-4-11 1-16,3-5-1 15,-1-7 2-15,4-4-3 16,2-2 1-16,-1-3 2 16,0 0 1-16,-1 0 5 15,-6 0-3-15,-5 0 5 16,-12 0-11-16,-6 0 2 15,-10 0-3-15,-17 0-1 0,-15 0 1 16,-24 0 0 0,-25 0 0-16,-26 0-5 0,-20 0-15 15,-17 0-7-15,-11 0-3 16,-5 0-5-16,-11 0 7 16,-7 2-10-16,-4 1 16 15,-7 4-13-15,-1-1 22 16,-3 2 4-16,-8 1 2 15,1 4 7-15,0-1-6 16,11 2 6-16,11 3 0 16,11-4-2-16,15-1 2 15,16-2 7-15,19-6-7 16,19 3 3-16,19-3 2 0,21-4 8 16,16 1-11-1,19-1 34-15,9 0-27 0,8 5-7 16,-2 2 2-16,-1-1-1 15,3 3-1-15,-1-1 5 16,3 2-5-16,4-1 0 16,0 0-2-16,1-4 0 15,0 0 0-15,3-1 1 16,-5-1 11-16,1-1-6 16,-3 4 3-16,-1-1 3 15,-6 1 7-15,-2 2 10 16,0-5-18-16,2 3 2 15,4-5-6-15,11 1 0 0,4-2 6 16,6 0 0-16,4 0 5 16,-2 0-10-16,3 0 0 15,-2 0-4-15,4 0 7 16,0 0-1-16,-1 0-3 16,-3 0 6-16,-2 0-6 15,0 1 2-15,2 3-5 16,9-1 4-16,9-3 6 15,5 2 6-15,1-1 6 16,0-1-10-16,0 0-2 16,0 0-5-16,0 0-1 15,0 0-7-15,0 0 0 16,0 0-1-16,0 0 0 16,0 0-2-16,0 0-9 0,1-3-76 15,5-15-103-15,1-11-262 16</inkml:trace>
  <inkml:trace contextRef="#ctx0" brushRef="#br0" timeOffset="136372.34">23297 4475 383 0,'0'0'124'0,"0"0"-46"16,0 0 2-16,0 0-26 0,0 0 8 15,0 0-16-15,0 0-14 16,-50-22-8-16,39 22-16 16,-1 14-8-16,-8 6 6 15,1 5-2-15,-2 4 7 16,4 2-1-16,4 3 3 16,9 2-7-16,4-2 4 15,0 0-5-15,7-2-1 16,12 0-3-16,5-6 1 15,0-5 2-15,0-4-1 16,-3-10 0-16,-6-2-1 16,1-2 0-16,-5-3 2 15,2-3 6-15,1-16 2 16,-1-6 12-16,-1-4 9 16,-2-6-11-16,-2-2 1 0,-7-5-13 15,-1 2 6 1,0 1-13-16,-12 8 3 0,-3 9-6 15,-4 8-5-15,-5 11 1 16,-2 3-13-16,-6 7-59 16,1 20-49-16,4 5-46 15,15 5-150-15</inkml:trace>
  <inkml:trace contextRef="#ctx0" brushRef="#br0" timeOffset="137047.73">23906 5442 460 0,'0'0'59'0,"0"0"-2"16,0 0 13-16,-7-81 25 16,6 72-5-16,-2 3-14 15,3 1-35-15,-2 3-4 16,2 2-15-16,0 0-17 16,0 0-5-16,0 11-4 15,0 14 2-15,0 9 1 16,3 7 2-16,5 7 2 0,4 2-2 15,-2 4 4 1,3 4-4-16,-1 3 5 0,-2 12-3 16,-6 5 0-16,-4 8 10 15,0 4 30-15,0 2-10 16,6 0-17-16,4 2-5 16,4-4 5-16,4-6-10 15,-2-10 6-15,-1-8-12 16,1-11 7-16,-2-12-4 15,-2-12 0-15,-2-12 0 16,-4-7-1-16,-3-5 1 16,-1-4-2-16,-2-3 3 15,0 0 7-15,0 0 11 16,0 0 6-16,-5 0-8 16,-9-10-20-16,-2-11-37 0,6-12-76 15,4-11-128-15,6-18-338 16</inkml:trace>
  <inkml:trace contextRef="#ctx0" brushRef="#br0" timeOffset="137552.51">24314 4352 642 0,'0'0'24'0,"0"0"66"15,0 0-19-15,0 0-48 16,0 0-23-16,0 0-2 15,0 62 2-15,9-25 9 16,3 4 7-16,3-2-1 16,2 0 0-16,3-2 0 15,1-2-8-15,0-3-1 16,-6-6 1-16,-2-6-5 16,2-3-2-16,0 1 0 15,6-2-69-15,4-4-146 16</inkml:trace>
  <inkml:trace contextRef="#ctx0" brushRef="#br0" timeOffset="138150.2">25364 5331 562 0,'0'0'37'16,"0"0"31"-16,0 0-2 16,0 0-8-16,0 0-31 15,0 0-27-15,0 0-6 0,0 25 4 16,9 11 2-1,3 8 8-15,1 4 5 0,-4 8 1 16,-1 4 7-16,-4 6-1 16,3 14 3-16,-1 4-14 15,1 6 4-15,-1 1 17 16,0-6-20-16,-2 5-1 16,-4-2 2-16,0 1 6 15,0-3-6-15,-4-7-2 16,-7-6 0-16,2-11-3 15,4-12 2-15,4-14-3 16,1-14-1-16,0-10 4 16,0-9-1-16,0-3 6 15,15-6 16-15,6-17-14 16,4-10-15-16,-5-9-58 16,-10-9-275-16</inkml:trace>
  <inkml:trace contextRef="#ctx0" brushRef="#br0" timeOffset="138740.43">25401 4289 522 0,'0'0'34'0,"0"0"-4"15,96-56-2-15,-51 44-7 0,4 6 8 16,-3 6 3 0,-10 0-9-16,-10 9-5 0,-7 10-7 15,-6 5 4-15,-6 2 8 16,-2 6 13-16,-5 0-3 15,0 2 1-15,-9 2-10 16,-14 0 6-16,-2-2-4 16,-3-2-8-16,1-4 3 15,4-1-8-15,6-8 1 16,6-6-6-16,4-4-4 16,7-2 5-16,0 1-5 15,30 1 2-15,22 2 4 16,22-3 4-16,13 0-6 15,10-2-6-15,0-5 0 0,-6 2 0 16,-8-3-2 0,-11 2-6-16,-17 1-181 0,-18 2-244 15</inkml:trace>
  <inkml:trace contextRef="#ctx0" brushRef="#br0" timeOffset="139396.46">26887 4993 613 0,'0'0'37'0,"0"0"36"0,0 0-10 16,0 0-12-16,0 0-20 16,0 0-31-16,-12-14 0 15,12 38-15-15,0 12 15 16,0 7 0-16,0 7 0 16,0 3 12-16,0 7-5 15,0 3 5-15,3 7 3 16,3 5 22-16,0 6-20 15,0 5-3-15,-3 7 5 16,-2 0 2-16,-1 4-7 16,0 0-2-16,-9-4-1 15,-4-3 14-15,4-5-11 16,3-7-7-16,4-11 2 16,2-8-5-16,0-8 6 15,0-9-3-15,0-5-2 0,0-4-4 16,0-3 2-16,0 0-1 15,0-1 1-15,0-6 3 16,0-6-2-16,0-7-3 16,0-4 1-16,0-4 1 15,0-2 3-15,0-5 8 16,7-22-14-16,9-18-92 16,5-19-234-16</inkml:trace>
  <inkml:trace contextRef="#ctx0" brushRef="#br0" timeOffset="140084.67">27363 3860 539 0,'0'0'29'16,"0"0"-2"-16,80-17 24 15,-62 17-1-15,-9 0-24 16,-1 0-10-16,-4 6 14 0,-1 3 6 15,-3 0-4 1,0 4-6-16,0-1 15 0,-12 5 6 16,-12 0-6-16,-1 0-14 15,4-1 1-15,2-3-17 16,10 2-1-16,7-2-4 16,2 5 0-16,6 3-3 15,25 4 0-15,14 2-1 16,7 0 1-16,2 4-2 15,-9-5 2-15,-11 1-2 16,-11-2-1 0,-9 1 0-16,-6-2 0 0,-8-2-4 15,0-5-2-15,-5-3 6 16,-11-3 0-16,-4-6 2 16,-3-2 2-16,-9-3 7 0,-8 0 1 15,-8 0-6-15,1-2-5 16,11 0-2-16,15 2-2 15,15 0-67-15,6 4-240 16,33 8-158-16</inkml:trace>
  <inkml:trace contextRef="#ctx0" brushRef="#br0" timeOffset="140845.23">28286 5006 529 0,'0'0'60'0,"0"0"-42"16,0 0-2-16,0 0 4 15,0 0 2-15,0 0-16 16,-3 0-6-16,3 19 1 16,0 6 2-16,0 7 2 15,0 4 8-15,7 1 9 16,3 7 7-16,0-1-4 15,-3 3-1-15,-1 4-12 16,-3 4 12-16,-1 4 22 0,-2 3-20 16,0-1 6-16,0 1-16 15,-5 4-6-15,1 5 6 16,1 2 1-16,0 0-1 16,1-2 2-16,-1 4-12 15,-1-2 3-15,3 3 1 16,1-3 7-16,0-8-7 15,0-3-1-15,0-6 4 16,10-6-1 0,-1-5-2-16,0-6 2 0,1-4-2 15,-1-5-5-15,-1-7 1 0,-2-8 1 16,-1-5-3-16,-2-6 2 16,-1 0-5-16,-2-3 9 15,1 0-1-15,1 0-4 16,-2 0 0-16,3 0-5 15,3 0 0-15,9-11-96 16,9-17-201-16</inkml:trace>
  <inkml:trace contextRef="#ctx0" brushRef="#br0" timeOffset="141560.6">28642 3807 534 0,'0'0'59'0,"0"0"67"0,0 0-32 16,0 0-61-16,0 0-33 15,0 0-9-15,-13 39 9 16,13 0 0-16,0 1 1 16,0-1 5-16,11-4 1 15,3-4-4-15,0-6 6 16,1-4-3-16,-2-5-1 15,0-5 9-15,-3-5-3 16,-3-3 3-16,-2-3 4 0,5 0 3 16,0-3 30-16,7-14-8 15,1-4-32-15,-2-3 1 16,-2 2-10-16,-4 5 0 16,-6 7 6-16,-1 4-2 15,-3 5-3-15,0 1-3 16,2 0-7-16,1 10-14 15,4 17 14-15,4 7 6 16,1 4 1-16,3 5 0 16,3 2 0-16,1-1 0 15,0-2 0-15,-1-3 0 16,-1-3 0-16,-1-7 0 16,-4-2-2-16,0-3 2 0,-2 0-1 15,2 1-52-15,-1 0-165 16,5-8-329-16</inkml:trace>
  <inkml:trace contextRef="#ctx0" brushRef="#br0" timeOffset="142908.34">29130 4774 302 0,'0'0'227'0,"0"0"-203"16,0 0 32-16,0 0 4 0,0 0 12 15,0 0-46-15,0 0-17 16,53-15-9-16,2 14-1 16,10 1 1-16,13 0 0 15,5 0 1-15,3-4-1 16,-2-4 2-16,-5-3-2 16,-4-3-2-16,-4 3-2 15,0-1 4-15,-3 2 1 16,2 0-1-16,0 3 0 15,1 2-1-15,-4-1-2 16,-4 3 3-16,-8-2 4 16,-14 2 2-16,-13 0-5 15,-11 3 2-15,-8 0-3 16,-2 0 0-16,-1 6-3 16,0 10 0-16,4 4 1 0,0 8 2 15,0 2 0-15,1-1 0 16,2 3 1-16,-1-1 1 15,1 3-1-15,1 2 9 16,-2 1 5-16,-2 1-7 16,-1 1 9-16,-6 3-2 15,-1 5 2-15,-2 5 10 16,0 3 2-16,0 1-9 16,0 5-4-16,0 1 0 15,0 2-11-15,0 0 14 16,1 2-4-16,6 2-2 15,1 0 3-15,1 4-9 16,0-4 4-16,1 1-5 16,-2-2 5-16,-1 2 3 0,1 0-2 15,-1 0-1-15,1-1-2 16,-1-5-7-16,1-4-1 16,-1-5 4-16,-1-8-5 15,-3-4 1-15,-3-6 3 16,0-7 0-16,0-1 4 15,0-6-7-15,-4-3 4 16,-6-8 1-16,2-3-1 16,3-4 1-16,-1 0 0 15,3-3 0-15,2 0 0 16,-1-1 0-16,-2 0-1 16,-3 0-3-16,-1 0 6 15,-3 0-2-15,-3 0-1 0,-6 0-4 16,-7 0 2-16,-6 0-3 15,-8 0 2-15,-1 0 0 16,-6 8-1-16,3 3-1 16,-1-2 5-16,1 1-4 15,-1-1 0-15,-3 1 1 16,-8-2-2-16,-5 1 1 16,-10-2-1-16,-1 4 6 15,-4 0-2-15,0 1 1 16,0 0-1-16,1-2 2 15,5-2-4-15,6-3 6 16,11-5-8-16,8 0 2 0,9-3 0 16,7-8 1-16,9-1-1 15,9 1 1-15,9-2 0 16,3 1-3-16,0-4-10 16,20-4-98-16,10-10-266 15</inkml:trace>
  <inkml:trace contextRef="#ctx0" brushRef="#br0" timeOffset="143624.25">29790 3834 519 0,'0'0'40'0,"0"0"39"15,0 0-7-15,0 0-38 16,-83-13-24-16,48 20 1 0,8 4 2 16,4 0 36-1,12 2-31-15,6 6-13 0,5 2 1 16,0 6-3-16,2 2 2 15,20 5 0-15,11 1 3 16,4 1 6-16,6-1-5 16,-4 0-8-16,-6-6 3 15,-6 1-1-15,-8-5 1 16,-10-1-1-16,-3-4 0 16,-6-3 3-16,0-4-6 15,0-3 8-15,-4-1 8 16,-4-4 5-16,2 0-5 15,-1-4-4-15,-1-1 4 16,-2 0-8-16,-5 0-1 0,0 0-6 16,0 0-1-16,5-3-34 15,0-11-177-15,3-6-152 16</inkml:trace>
  <inkml:trace contextRef="#ctx0" brushRef="#br0" timeOffset="143858.21">29836 3867 573 0,'0'0'31'0,"86"-18"13"16,-33 11 24-16,3 3-27 15,2 4-20-15,-2 0-15 16,-4 0-5-16,-9 8-1 15,-9 6 0-15,-11 1-122 16,-22-1-271-16</inkml:trace>
  <inkml:trace contextRef="#ctx0" brushRef="#br0" timeOffset="145291.37">24769 10493 91 0,'0'0'523'16,"0"0"-492"-16,0 0 35 15,0 0-41-15,0 0-22 16,0 0 4-16,-6 92 19 15,3-32 15-15,-3 8-23 16,2 2-3-16,-6-2-9 16,1-10-2-16,1-12 0 15,2-16 4-15,3-14-8 16,1-6 6-16,2-10 32 16,0 0 69-16,0-25-23 15,0-13-69-15,0-11-8 0,0-7-4 16,0-7-3-16,0 1-2 15,5-1-48-15,1 10 13 16,1 16 5-16,2 14 23 16,-1 10 4-16,2 12 2 15,5 1-2-15,12 8 3 16,8 14 2-16,3 5 0 16,-4 3 0-16,-5 2 0 15,-6 2 0-15,-3-4 0 16,-7-1-1-16,-3-7 1 15,-5-8 0-15,-2-5 0 16,-2-8 1-16,-1-1-1 0,0 0 7 16,0-12 24-16,0-15 2 15,0-7-30-15,0-5-1 16,5-4-2-16,6 4-8 16,5 3-28-16,6 12-6 15,6 14 8-15,4 10 7 16,0 0 20-16,0 21 4 15,-1 11 2-15,-1 3-1 16,-6 4 2-16,-8 4 0 16,-2-5 0-16,-7 1 3 15,-2-5-3-15,-2-5 3 16,-3-5-2-16,0-3 0 16,0-6 0-16,0-6-1 0,4-8-99 15,12-1-157-15</inkml:trace>
  <inkml:trace contextRef="#ctx0" brushRef="#br0" timeOffset="145730.97">25540 10487 613 0,'0'0'21'15,"0"0"72"-15,0 0-12 0,0 0-47 16,-82 28-21-16,67 8 10 15,4 7-3-15,8 3-7 16,3 3-6-16,5-3-3 16,16-3 0-16,3-7-1 15,4-11-3-15,-1-8 0 16,-2-9-8-16,-4-8-4 16,-6 0 4-16,-3-18 8 15,-5-9 1-15,-4-7 7 16,-3-8 2-16,0-8-5 15,0-4-1-15,-3 2-4 16,-3 7 0-16,2 13 0 16,3 14 0-16,1 10 2 15,0 8-2-15,0 2-1 16,0 20-10-16,16 12 8 0,8 6 3 16,4 4 1-1,5 1-1-15,1-2 1 0,1-3 0 16,-4-6-1-16,-4-8-1 15,-5-7 0-15,-4-6-9 16,-3-8-51-16,-3-5-31 16,1 0-35-16,-5-15-230 15</inkml:trace>
  <inkml:trace contextRef="#ctx0" brushRef="#br0" timeOffset="145964.34">25782 10381 707 0,'0'0'62'0,"0"0"-48"16,0 0-13-16,0 0 17 15,64 106 16-15,-20-54-4 16,3 2 10-16,2-2-24 16,-6-3-9-16,-4-6-1 15,-6-7-5-15,-10-12 2 16,-4-7-3-16,-5-9-8 15,-6-6-62-15,-4-2-99 16,-4-8-14-16</inkml:trace>
  <inkml:trace contextRef="#ctx0" brushRef="#br0" timeOffset="146177.47">26050 10418 575 0,'0'0'17'0,"0"0"37"16,-45 106 26-16,23-57-10 16,0 4-10-16,-4 2-20 15,2 1-15-15,-1 0-9 16,3-5-11-16,1-7-1 16,10-9-2-16,8-11-2 15,3-11-70-15,3-11-201 16</inkml:trace>
  <inkml:trace contextRef="#ctx0" brushRef="#br0" timeOffset="146559.26">26392 10389 656 0,'0'0'21'0,"0"0"-3"16,-105 21 76-16,81 1-37 15,12 5-22-15,12 4-7 0,2 4-19 16,28-1-3-16,13 4-5 16,11 2 2-1,-1-1-3-15,-5 0-10 0,-11-5-30 16,-16-3-11-16,-10-8 33 15,-11-7 12-15,0-2 5 16,-15-4 1-16,-10-2 19 16,-5-3 24-16,-6-1-5 15,0-4-5-15,0 0-14 16,5 0-5 0,6 0-9-16,7-7-4 0,10 1-1 15,7-2-18-15,1-1-113 16,7-7-106-16</inkml:trace>
  <inkml:trace contextRef="#ctx0" brushRef="#br0" timeOffset="146784.69">26799 10545 693 0,'0'0'3'0,"0"0"28"16,-2 83 27-16,2-40-10 16,0 4-31-16,0 2-8 0,5-2-6 15,2-6 4-15,5-10-7 16,-4-11-8-16,-2-9-106 16,-3-11-142-16</inkml:trace>
  <inkml:trace contextRef="#ctx0" brushRef="#br0" timeOffset="146950.29">26790 10355 542 0,'0'0'9'0,"0"0"-9"16,0 0-17-16,0 0-82 15,0 0-155-15</inkml:trace>
  <inkml:trace contextRef="#ctx0" brushRef="#br0" timeOffset="147713.31">27027 10559 548 0,'0'0'53'0,"0"0"12"0,0 0 23 16,0 0-31-16,0 0-18 16,0 0-16-16,-36-8 1 15,33 3-6-15,0-2 0 16,0 2 1-16,2 0 3 15,1 4-13-15,0-2 0 16,10 3-9-16,14 0-7 16,3 0 4-16,3 4 2 15,-3 15-1-15,-9 6 1 16,-7 4-3-16,-8 3 4 16,-3 2 0-16,0-3 0 15,-6 0 3-15,-5-3 1 16,-3-4 2-16,-2-3 0 0,1-2 5 15,0-5-2 1,6-4 2-16,3-5-7 16,3-3 2-16,3-2 0 0,0 2-3 15,0-2 12-15,0 0 6 16,0 0-14-16,10 0-7 16,4 0-6-16,4 0-8 15,-1 12 6-15,-3 3 3 16,-3 4-4-16,-1 2 5 15,-6 1 2-15,1 2 1 16,-4 2 1-16,-1 1 0 16,0-1 0-16,0-2 0 15,-15 1-4-15,-5-2 2 16,-6-2 2-16,3-4 1 16,0-2-1-16,1-8 0 0,2-4 6 15,2-3 12-15,-1 0 2 16,3 0 0-16,4-9-5 15,3-2 9-15,7-3-8 16,2 2-7-16,0 1-7 16,6 4-2-16,11 1-12 15,7 6-4-15,1 0 1 16,2 0 1-16,-2 14-6 16,-4 3 2-16,0 2 5 15,-5-1-1-15,-1-1 7 0,1-2-11 16,3-1-15-1,1-2-33-15,-1-4-47 0,0-6-44 16,-2-2-80-16</inkml:trace>
  <inkml:trace contextRef="#ctx0" brushRef="#br0" timeOffset="148133.75">27476 10730 467 0,'0'0'41'0,"0"0"-37"16,0 0 13-16,80-70-6 15,-57 47-10-15,-7-4-1 16,-3-4-29-16,-8 0-1 15,-5 5 18-15,0 1 12 16,-15 8 57-16,-8 6 48 16,-7 3-65-16,-1 7 25 15,1 1-13-15,1 10-15 16,7 15-12-16,4 8 5 16,4 4-2-16,4 9-4 15,7 3-12-15,3-2 4 16,0 2-3-16,13-6-5 15,5-3-3-15,3-4 4 16,3-6-4-16,-4-7-3 0,3-8-2 16,3-5 1-16,2-6-1 15,3-4-80-15,-1 0-104 16,-3-5-98-16</inkml:trace>
  <inkml:trace contextRef="#ctx0" brushRef="#br0" timeOffset="148375.18">28024 10562 569 0,'0'0'25'15,"0"0"26"-15,0 0 12 16,102-17-45-16,-81 15-12 16,-4 2-4-16,-7 0-2 15,-5 0-19-15,-5 0-205 16</inkml:trace>
  <inkml:trace contextRef="#ctx0" brushRef="#br0" timeOffset="148553.29">27995 10735 532 0,'0'0'75'0,"0"0"-59"16,0 0 62-16,107 0-32 16,-69 0-29-16,2 0-13 15,2 0-4-15,-11-7-119 16,-6-6-325-16</inkml:trace>
  <inkml:trace contextRef="#ctx0" brushRef="#br0" timeOffset="148970.21">28720 10246 624 0,'0'0'99'16,"0"0"-10"-16,0 0 1 16,0 0-49-16,0 0-30 15,-91 5 9-15,70 31-3 16,2 5 0-16,1 14 4 16,4 4-10-16,3 3 2 15,3 4-9-15,4-1 1 16,4-2-3-16,0-10 0 15,4-8 1-15,14-9-3 16,2-13-3-16,2-7-2 0,5-9 4 16,-1-5 1-16,3-2 2 15,-1-7 2-15,-3-13 2 16,-4-4 3-16,-3-9 19 16,-6-3 9-16,-6-1 0 15,-6 0-23-15,0 8 0 16,-12 7 3-16,-13 11-12 15,-9 8-5-15,-7 3 0 16,3 14-46-16,5 8-103 16,15 6-255-16</inkml:trace>
  <inkml:trace contextRef="#ctx0" brushRef="#br0" timeOffset="150097.22">30946 8233 364 0,'0'0'79'16,"0"0"-7"-16,0 0 12 15,0 0-20-15,0 0 4 16,0 0 2-16,19-46 6 15,-19 45-18-15,-2 0-11 16,-17-2-14-16,-15-1-33 16,-16 3 9-16,-18 0 9 15,-8 1 24-15,-9 0-12 16,-8 0 22-16,-8 0-14 16,-14 0-6-16,-13 3-4 15,-12 4-6-15,1 0-4 16,2 1-3-16,0 1 2 15,5 0 1-15,10 3-8 16,14-3-9-16,28-3 5 16,26-3 5-16,23-2 0 0,19-1-3 15,7 0-5-15,3 0 0 16,2 0-2-16,0 0 2 16,0 0-2-16,0 0-1 15,0 0-1-15,0 0 0 16,0 0-6-16,0 0-34 15,0 0-23-15,0 0-41 16,13 0-43-16,8 0-72 0,4-7-158 16</inkml:trace>
  <inkml:trace contextRef="#ctx0" brushRef="#br0" timeOffset="150578.2">29655 7919 320 0,'0'0'387'0,"0"0"-319"15,0 0-23-15,0 0 26 16,-113 1-13-16,58 24-20 16,-8 8 7-16,-3 4 10 15,5 6-10-15,0 0-17 16,2-3-5-16,-1-5-6 15,3-5 0-15,11-7-1 16,6-5-4-16,14-3 0 0,8-8-2 16,11-4-3-16,4-3 2 15,3 0 0-15,0 0 0 16,0 0-3-16,0 0 0 16,0 0-3-16,0 2-1 15,7 6-1-15,14 1 2 16,5 6 1-16,9 4 2 15,7 7-5-15,7 6 1 16,5 7-1-16,-2 0 4 16,-3 0 0-16,-10-2-3 15,-4-3 1-15,-9-7-1 16,-5-5-1-16,-9-7 0 0,-3-7 1 16,-3-2-2-16,-3-3 0 15,-1 1 0-15,1-3-1 16,-2 1-6-16,-1-1-80 15,0 0-151-15,0-1-200 16</inkml:trace>
  <inkml:trace contextRef="#ctx0" brushRef="#br0" timeOffset="151690.69">22048 8568 742 0,'0'0'4'0,"-124"-11"2"16,86 10-1-1,18 1 60-15,16 0-12 0,4 0-9 16,0 0-30-16,11 0-14 16,27 4 0-16,25 4 3 15,20-1-3-15,22-6 2 16,17-1-2-16,16 0 0 16,15 0 0-1,3-1 2-15,-5-2-1 0,-15 2-1 16,-17 0 0-16,-20 1 2 15,-17-3-2-15,-18 0 0 16,-14-1 0-16,-12-2 2 16,-11 2 1-16,-11 1-1 15,-10 1 4-15,-6 2 8 16,0-2 1-16,0 2 4 16,0 0-8-16,0 0 2 15,0 0-7-15,0 0-6 0,0 0-7 16,-12 0-129-16,-5-3-128 15</inkml:trace>
  <inkml:trace contextRef="#ctx0" brushRef="#br0" timeOffset="152266.56">23197 8395 637 0,'0'0'19'0,"0"0"5"0,0 0 80 16,0 0 2-16,0 0-33 16,0 0-33-16,-61-17-13 15,61 17-5-15,0 0-6 16,0 0-10-16,0 0-6 16,3 0 1-16,10 0-1 15,10 8 5-15,12 1 5 16,2-1-3-16,7 0-1 15,2 0-2-15,-1-2 1 16,-2 1-3-16,-1 0-2 16,-5 1 0-16,-4-2 1 15,-6-2-1-15,-8 0 1 16,-8-3-1-16,-5 1 1 16,-1-2 0-16,-3 1 1 0,-1-1-2 15,-1 0 1-15,2 0 0 16,-2 0 5-16,0 0-5 15,0 0-1-15,0 0 1 16,0 0-1-16,0 0 1 16,0 0-1-16,0 2-1 15,0-2 1-15,0 0-2 16,0 1 2-16,0 1 0 16,0 0 2-16,-6 3 0 15,-9 1 1-15,-7 3 9 16,-7 3 17-16,-5 2 1 15,-6 4 3-15,-8 2-5 16,0-1-13-16,-1 0 0 0,9 2-5 16,7-4-3-16,9 0-7 15,6 0-3-15,9 3-56 16,9-4-115-16,0-5-258 16</inkml:trace>
  <inkml:trace contextRef="#ctx0" brushRef="#br0" timeOffset="154103.29">23470 6129 273 0,'0'0'47'15,"0"0"27"-15,0 0 27 16,0 0-8-16,0 0-32 15,0 0 11-15,-3-70-7 16,1 64 4-16,2-1-7 16,-1 3-9-16,1 1-4 15,0 2-2-15,0 1-7 16,0 0-10-16,0 0-21 0,0 0-9 16,0 12-8-1,0 17 7-15,0 10 1 0,0 9 7 16,3 8-2-16,0 4 14 15,-2 1 1-15,2-1-10 16,-1-2-3-16,-2-6-2 16,1-7-5-16,-1-11 2 15,4-7 6-15,-1-6-6 16,0-7-1-16,0-5 3 16,-1-5-2-16,-1-1-1 15,-1-3 3-15,2 0-2 16,-2 0-2-16,2 0 6 15,1 0-6-15,6 0-5 0,10 0-26 16,8-12-74-16,4-1-148 16,-4-6-374-16</inkml:trace>
  <inkml:trace contextRef="#ctx0" brushRef="#br0" timeOffset="154883.24">24575 5995 629 0,'0'0'48'0,"0"0"-4"16,0 0 89-16,-13-81-51 16,13 61-36-16,10 3-1 15,8 2-27-15,1 6-16 16,1 1 1-16,0 5-2 15,1 3-1-15,-1 0-1 16,1 3 1-16,-2 12 2 16,-1 3-2-16,0 4 1 15,-5 5-1-15,-2-1 6 16,-7 4-5-16,-4-1 11 16,0 2-4-16,0 2 6 15,-15 2-6-15,-1 5 3 0,-5 0-3 16,-1 1-2-16,1 1-1 15,0-5-1-15,3-1-3 16,6-8 4-16,6-7-3 16,4-6 0-16,2-6 1 15,0-1-1-15,3-2 1 16,14 0 4-16,8-1 2 16,7-5 2-16,5 0 1 15,8 0-3-15,1 0-4 16,2 0-2-16,-6-3 1 0,-6-3-2 15,-6 0-2-15,-7 1 5 16,-7-1-2-16,-2 1-3 16,-4 0 0-16,-4 0 0 15,0 0-54-15,-3-2-126 16,-3-1-373-16</inkml:trace>
  <inkml:trace contextRef="#ctx0" brushRef="#br0" timeOffset="155748.91">25941 5774 593 0,'0'0'82'0,"0"0"-42"15,0 0 25-15,0 0-26 16,92-67-16-16,-53 67-11 15,-1 0-4-15,-5 2 4 16,-10 16 17-16,-6 5 1 16,-10 6-3-16,-5-2-1 15,-2 0 4-15,0-1-3 16,-16-4 6-16,-1 0-13 0,-2-3-10 16,-1-4 2-1,4-3-1-15,1-3-5 0,6-4 8 16,3-2-2-16,3-2-4 15,1-1 0-15,2 0-2 16,0 0 6-16,0 0-7 16,0 0 5-16,3 0-8 15,14 0-2-15,7 4 2 16,7 3-2-16,-1 1 2 16,-6 1-2-16,-4 3 0 15,-4 2-3-15,-3 1-4 16,-6 6 3-16,-2 4 4 15,-4 2-2-15,-1-1 2 16,0 2-1-16,-3 0 1 0,-10-1 0 16,-3-1 0-1,-7-2 3-15,1-5-3 0,-5-4 2 16,-3-6 4-16,-4-1-2 16,-3-6-4-16,1-2 6 15,3 0 0-15,5 0 15 16,5-4 5-16,7-6-2 15,3 2-2-15,4 1-5 16,2 2-11-16,4 0-1 16,3 3-5-16,0 2-27 15,0 0-127-15,0-2-416 16</inkml:trace>
  <inkml:trace contextRef="#ctx0" brushRef="#br0" timeOffset="157537.81">30050 5511 524 0,'0'0'61'15,"0"0"-16"-15,0 0 27 16,0 0 20-16,0 0-30 15,0 0-16-15,0 0-3 16,-20-73-8-16,18 71-1 0,1 2-17 16,-2 0-10-1,-3 8-7-15,0 18-3 0,-3 12 3 16,0 5 8 0,1 4 0-16,2 1 0 15,-2-1 1-15,0 1-8 0,-1-4 2 16,-1-1 3-16,1-9-6 15,1-5 1-15,2-6 1 16,2-8-1-16,-2-3-1 16,3-7 1-16,0-1 0 15,0 0 1-15,3-2 0 16,-2 1-2-16,2-3-46 16,0 0-36-16,2 0-48 15,17-17-130-15</inkml:trace>
  <inkml:trace contextRef="#ctx0" brushRef="#br0" timeOffset="157947.41">30173 5581 467 0,'0'0'55'16,"0"0"20"-16,0 0-29 15,0 0-39-15,0 0-1 16,0 0 12-16,-32 82 17 16,26-50 1-16,0 3-9 15,4 2 1-15,2-3-15 16,0-3-1-16,7-4-7 0,11-6 4 16,4-7 5-16,5-5 2 15,0-9-5-15,-2 0 2 16,-7 0-3-16,0-11 28 15,-4-7 25-15,-4-7-2 16,0-5 0-16,-2-4-26 16,0-4-6-16,-4 0 2 15,-3-1-24-15,-1 3-3 16,0 9 2-16,0 6-5 16,-14 6-2-16,-7 9 1 15,-7 5-6-15,-8 1-5 16,-3 10-56-16,4 12-49 15,12 2-60-15,13-1-100 0</inkml:trace>
  <inkml:trace contextRef="#ctx0" brushRef="#br0" timeOffset="159398.2">28601 5738 432 0,'0'0'56'0,"0"0"8"16,0 0-5-16,0 0-15 16,0 0-30-16,0 0-2 15,92-67 13-15,-65 59-10 16,-3 4-12-16,-2 2 2 15,-8 2 11-15,-4 0 1 16,-1 0-1-16,-1 9-3 16,-2 13 10-16,0 7 1 15,-1 4 3-15,-3 3 1 16,-2 3 0-16,0 0-16 16,0 0-2-16,-12-5 5 0,-6 0-9 15,-3-2 3-15,0-4-3 16,5-6 0-16,4-8-5 15,6-6 0-15,5-4 4 16,1-1-4-16,0-3 0 16,0 0 3-16,7 0 4 15,14 0 3-15,6-10-7 16,2-5 0-16,0 0-4 16,-5-3 1-16,-3-2 0 15,-2-3 0-15,-4 1-1 16,0 0 0-16,-6 5 0 15,-3 2 3-15,-2 5-1 0,-1 3 2 16,-1 3-2-16,-2 1 0 16,0 3-1-16,0 0 2 15,0 0-3-15,3 0-3 16,1 7-9-16,4 10 9 16,3 5-3-16,0 0 6 15,-2 0 0-15,3-3-1 16,-5-2 1-16,2-3 0 15,0-6 2-15,2-1-2 16,-1-2 7-16,6-5-6 16,1 0 6-16,4 0-7 0,-2-3 2 15,-5-10 2-15,-4-3-1 16,-1-5 20-16,-3-6 25 16,-2-3-9-16,-2-9-20 15,-2-1-9-15,0 1 4 16,0 1-10-16,-12 10-1 15,-3 10 2-15,0 6 3 16,-3 8-6-16,-2 4-2 16,-5 0-2-16,-1 14-4 15,-3 9 5-15,9 4-16 16,7 5-80-16,8 0-81 16,5-6-183-16</inkml:trace>
  <inkml:trace contextRef="#ctx0" brushRef="#br0" timeOffset="160469.64">27340 5842 271 0,'0'0'157'16,"0"0"-144"-16,0 0 45 15,86-14-13-15,-70 27-6 16,-6 6-1-16,-3 4-20 16,-5 2 1-16,-2-1 2 15,0-2 22-15,-3 2-2 16,-13-4-11-16,-2-1 24 16,1-2-3-16,0-5-14 15,5-5-12-15,4-3-3 16,5-1-13-16,3-3 1 0,0 0-2 15,0 0 1-15,0 0-2 16,0 0 0-16,0 0 4 16,0 0-4-16,6 0-6 15,8 0-2-15,5 2-1 16,1 6 0-16,-1 1 2 16,0 2 0-16,-5 3 0 15,-3 2-1-15,-3 4-2 16,-7 3 2-16,-1 2-1 15,0-1 0-15,-14-2 2 16,-6-2 2-16,-2-5-2 16,1-4 1-16,1-3 0 15,-2-3 1-15,1-2 1 0,2-2 3 16,-2 1 3-16,0-2 3 16,3 0-5-16,2 0-3 15,4 0 0-15,3 0-3 16,5 0 3-16,2 0-4 15,2-4-27-15,0-3-57 16,2-4-227-16,17-3-291 16</inkml:trace>
  <inkml:trace contextRef="#ctx0" brushRef="#br0" timeOffset="161000.84">27709 5937 417 0,'0'0'90'15,"0"0"-77"-15,0 0 30 16,0 0 5-16,0 0-14 16,-55 79 8-16,51-52-23 0,4 2 8 15,0 0-12-15,0-2-3 16,10-1-5-16,3-4 5 16,-1-3 0-16,4-4-3 15,-2-4-1-15,-1-3 6 16,2-3 7-16,-3-2 0 15,0-3 6-15,0 0-7 16,3-5 16-16,0-10 2 16,1-4-16-16,-2-5-3 15,-5-2 6-15,-1-4 13 16,-5-4-9-16,-3-4 5 16,0-2-8-16,-7-2-12 15,-13 2 5-15,1 7 1 16,1 8-7-16,3 6 4 0,5 11-3 15,1 7-14-15,-4 1 0 16,-4 7-11-16,-5 23-71 16,-5 9-11-16,3 3-42 15,9 0-111-15,6-4-1 16</inkml:trace>
  <inkml:trace contextRef="#ctx0" brushRef="#br0" timeOffset="162078.79">27767 6889 164 0,'0'0'403'15,"0"0"-371"-15,0 0 59 16,0 0 8-16,0 0-32 15,0 0-10-15,-15-50-4 16,14 50-15-16,1 0-10 16,0 0-10-16,-3 11-18 15,-2 21-3-15,-3 14 3 0,0 10 4 16,2 2 4 0,6-1 5-16,0 0-2 0,0-1 0 15,13 2 1-15,1 0-2 16,0 0-4-16,-3 1 2 15,-5-3-1-15,-5 1 4 16,-1-2-5-16,0-3 4 16,-9-7-4-16,5-9-3 15,2-7-1-15,2-9-1 16,0-8 0 0,0-6 3-16,0-5-2 0,0 1 0 15,0-2 3-15,0 0 7 0,0 0-12 16,-1-16-44-16,-6-5-97 15,1-3-173-15,-4-4-235 16</inkml:trace>
  <inkml:trace contextRef="#ctx0" brushRef="#br0" timeOffset="162610.74">27503 7161 582 0,'0'0'17'16,"0"0"-8"-16,0 0 48 16,0 0 26-16,0 0 6 15,0 0-49-15,-11-12-12 16,11 12 9-16,0 0 5 15,0-6-5-15,6-5-18 16,6-4 9-16,5-4-12 16,1-5 3-16,3 3 0 15,-4-1-7-15,0 2-2 16,-2-2 7-16,-2 0-1 16,0-1-8-16,1 0-3 15,-2-1-3-15,3 2 0 16,-5 2 2-16,1 4 1 0,-7 9-4 15,-2 4-1-15,-2 3 1 16,0 0-1-16,4 0-3 16,5 3-11-16,9 17 6 15,9 8 6-15,4 8 2 16,5 6 0-16,3 3 3 16,-2 2-1-16,0-1 2 15,-8-2-3-15,-5-3 1 16,-5-4-1-16,-1-6 0 15,-5-5-1-15,-1-6 0 16,2-4 0-16,-4-6 0 16,2-3-99-16,-3-4-123 15,-5-3-257-15</inkml:trace>
  <inkml:trace contextRef="#ctx0" brushRef="#br0" timeOffset="163466.31">27603 8308 568 0,'0'0'49'16,"0"0"57"-16,0 0 7 15,0 0-89-15,0 0-22 16,-6 73 28-16,12-18 34 0,-1 12-25 16,-1 4-4-16,-3 2-7 15,2-1-5-15,0-4-17 16,0-7 2-16,2-6-1 16,-4-11-6-16,1-13 1 15,-2-7-2-15,0-12 2 16,0-2 4-16,0-3-6 15,-6-4-35-15,-15-3-87 16,-2 0-149-16,-2-17-252 16</inkml:trace>
  <inkml:trace contextRef="#ctx0" brushRef="#br0" timeOffset="163916.51">27419 8726 395 0,'0'0'52'0,"0"0"-44"0,118-57 45 16,-69 44 8-16,1 1-37 16,-3 5 1-16,-8 5-4 15,-9 2 21-15,-11 0 6 16,-5 0-1-16,-4 2-2 16,-1 10-3-16,0 4 1 15,1 5-11-15,1 5-14 16,-2 1-1-16,1 2-5 15,1 2-6-15,-1-2 0 16,1 0-5-16,-4-2 3 16,-1-3 2-16,0-4-5 15,4-4 0-15,-1-7 4 0,5-3-1 16,4-4 3-16,4-2 0 16,-1-4-2-16,0-11-2 15,-5-7 1-15,-7-4 12 16,-3-5 45-16,-6-4-21 15,0-2-9-15,-1-4-4 16,-17 3-17-16,1 4-6 16,-3 8 0-16,2 9 3 15,-3 5 1-15,0 7-7 16,0 5-1-16,0 0-7 16,0 18-27-16,6 6-39 15,5 4-52-15,10-1-196 16</inkml:trace>
  <inkml:trace contextRef="#ctx0" brushRef="#br0" timeOffset="164474.72">28167 8748 337 0,'0'0'418'0,"0"0"-409"16,0 0-6-16,0 0-3 0,0 0 24 15,12 112 29-15,-9-58-25 16,2 4 0-16,1 2-12 16,2 4-8-16,1-3-4 15,-2 0-1-15,-2-10-1 16,-1-10 0-16,-1-18-1 15,-3-10 0-15,0-8 1 16,0-5 2-16,0 0 13 16,0-4 71-16,0-16-34 15,0-10-38-15,-9-9 2 16,-4-8 9-16,-2-4-2 16,-4-2-2-16,-2-1-7 15,3 1-4-15,2 0-7 0,9 3-4 16,7 5 2-1,0 9-3-15,18 9-1 0,5 12-3 16,7 9-10-16,1 6-1 16,3 0-2-16,0 14 11 15,-9 3-2-15,-5 6 1 16,-4 3 4-16,-9 0 1 16,-4-2 0-16,-3 0-1 15,0-6 2-15,-5-1 1 16,-10-4 0-16,-6-2 1 15,-9 1 3-15,-7-2-4 16,2-1-76-16,5-2-129 0,12-4-160 16</inkml:trace>
  <inkml:trace contextRef="#ctx0" brushRef="#br0" timeOffset="165207.07">28894 8799 680 0,'0'0'9'0,"0"0"-6"16,0 0 4-16,0 0 2 0,0 0 2 15,0 0-7-15,-89 49-1 16,78-45 13-16,0-4 9 16,-1 0 17-16,-2 0 2 15,2-9-11-15,0-6-7 16,1-4 1-16,5-2 0 16,2-2-16-16,4 1-8 15,0 0-1-15,0 3-1 16,8 5 1-16,5 4-2 15,2 5-4-15,6 3 0 16,0 2-2-16,5 0 2 16,-1 11 3-16,-3 12-3 15,-2 7 2-15,-4 3 1 0,-5 4 1 16,-4 4 0-16,-6 2 0 16,-1 3 1-16,0 2 6 15,-13-2-2-15,-11-2 6 16,-1-2-5-16,-5-3 12 15,0-5-7-15,3-7 5 16,2-5-2-16,6-10 0 16,6-4 5-16,3-8-4 15,-2 0 17-15,2 0 8 16,-5-17-17-16,1-5-7 0,1-3-6 16,4-4-2-1,3-3-4-15,5 2-2 0,1 6-2 16,0 5-7-16,7 6-9 15,8 6 10-15,1 4-2 16,2 3-2-16,2 0 0 16,2 10 5-16,0 13 1 15,1 5-3-15,-4 7 7 16,0 4 0-16,-2-2-4 16,1 2 4-16,1-5 0 15,1-5-5-15,-1-6-42 16,0-6-1-16,-1-6-15 15,-1-4-12-15,-2-6-55 16,-1-1-83-16</inkml:trace>
  <inkml:trace contextRef="#ctx0" brushRef="#br0" timeOffset="165464.26">29239 9051 556 0,'0'0'47'0,"0"0"-19"0,0 0 67 15,91-11-58-15,-66 11-19 16,-1 0-10-16,-4 0-4 15,-4 0-4-15,-8 0-94 16,-8 0-298-16</inkml:trace>
  <inkml:trace contextRef="#ctx0" brushRef="#br0" timeOffset="165654.12">29197 9218 582 0,'0'0'95'16,"0"0"-82"-16,0 0 98 0,0 0-30 15,96 0-48-15,-65 0-19 16,-1 0-8-16,0 0-6 16,-3 0-11-16,-7-11-260 15</inkml:trace>
  <inkml:trace contextRef="#ctx0" brushRef="#br0" timeOffset="166260.6">29752 8922 758 0,'0'0'28'15,"0"0"-16"-15,81-16 37 16,-42 16-33-16,-1 2 0 16,-5 12-5-16,-6 4 0 15,-9 3 0-15,-9 2 6 16,-9 3-3-16,0 0 3 15,-9-3 20-15,-16 0 6 16,-5-4-5-16,-2-5-5 0,0-1 2 16,5-6-14-16,4 1-4 15,11-6-10-15,8 0-5 16,2-2-1-16,2 0 8 16,0 0-2-16,5 0-7 15,12 0 0-15,6 0-2 16,4 0 2-16,0 0-10 15,-3 0 4-15,-3 2 4 16,0 11-3-16,-5 4 4 16,-3 2-5-16,1 1 4 15,-5 2 0-15,-3 1 0 16,-3 0 1-16,-3 2-7 16,0 0 0-16,-8-1 1 0,-10-3-7 15,0-3 14-15,-2-3-4 16,-1-6 4-16,0-4 0 15,-2-2 4 1,-2-3 7-16,-2 0 20 0,-1 0-15 16,-6-3-9-16,-1-9-7 15,4 1-78-15,7-2-214 16</inkml:trace>
  <inkml:trace contextRef="#ctx0" brushRef="#br0" timeOffset="167422">26124 7025 483 0,'0'0'44'0,"0"0"36"16,0 0 7-16,0 0-10 16,0 0-3-16,0 0-27 15,-1-41-14-15,1 41-17 16,-3 0-16-16,0 8-1 15,2 15-1-15,-2 15 2 16,0 7 10-16,1 6 4 16,1 10-1-16,-1 4 8 15,1 9 0-15,-1 4-8 16,-1 3-1-16,-3 3 4 16,-4 5-13-16,-2 4 6 15,-6 1-1-15,2 3 19 16,-1-5 10-16,8-9-23 0,5-15 4 15,4-16-4-15,0-13-6 16,0-15 1-16,0-8-4 16,1-6 1-16,1-7-1 15,-2-2 0-15,0-1 2 16,0 0 2-16,0-1 0 16,0-16-9-16,-2-8-105 15,-5-6-126-15,0-10-411 16</inkml:trace>
  <inkml:trace contextRef="#ctx0" brushRef="#br0" timeOffset="167874.55">25886 7370 694 0,'0'0'33'0,"0"0"40"16,0 0 18-16,0 0-20 15,0 0-17-15,0 0-24 16,-2-74-7-16,16 55-11 16,5-2-5-16,5-3-4 0,-1-1 0 15,2-4 2-15,-1-3 5 16,-2-5 0-16,-4 2 4 15,0 1-5-15,-4 9-2 16,-6 10 0-16,-5 6 9 16,-1 4 5-16,-1 3-3 15,1 2-13-15,7 0-5 16,5 27-11-16,8 7 11 16,4 10 2-16,3 3-1 15,1-1 4-15,-2 0-1 16,-1-3 5-16,0-3-7 15,-5-2 0-15,-4-7-1 0,-2-5 0 16,-5-7 0-16,-4-3-1 16,-2-4-2-16,-1 2-36 15,-4-3-109-15,0-2-182 16</inkml:trace>
  <inkml:trace contextRef="#ctx0" brushRef="#br0" timeOffset="168499.37">25164 8947 62 0,'0'0'504'0,"0"0"-459"16,0 0 82-16,0 0 3 15,0 0-52-15,0 0-75 16,-22 14 0-16,20 39 14 16,1 6 11-16,1 8 3 0,-2 8-6 15,-2-2-5 1,1-1-15-16,0-10 0 0,1-8 3 15,1-7-8-15,1-9 2 16,0-9 0-16,0-5-2 16,-3-7-7-16,-3-8-66 15,-5-9-108-15,-5 0-90 16</inkml:trace>
  <inkml:trace contextRef="#ctx0" brushRef="#br0" timeOffset="168932.67">24963 9237 384 0,'0'0'10'0,"0"0"20"0,110-97 21 15,-73 76-24-15,-4 9 20 16,-7 4 5-16,-7 6-17 16,-7 2 17-16,0 0-13 15,-2 17 10-15,1 9 3 16,-1 5-19-16,-1 5-2 15,-3 6-8-15,3 2-5 16,1-1-5-16,-2-1-7 16,1-2-2-16,1-5-1 15,2-6-2-15,3-5 6 16,6-8-6-16,1-5 6 16,4-5-2-16,-4-6-5 15,-1 0 0-15,-2-16 6 0,-5-8-5 16,-2-6 3-16,-6-6 6 15,-6-7 1-15,0-4 8 16,0-6 1-16,-5 3-16 16,-8 6 1-16,-4 13 2 15,-5 11 7-15,-3 10-5 16,-5 9-9-16,-1 1-1 16,1 6-3-16,4 11-5 15,13 7-39-15,11-1-84 16,2-2-128-16,11-3-127 15</inkml:trace>
  <inkml:trace contextRef="#ctx0" brushRef="#br0" timeOffset="169459">25565 9160 621 0,'0'0'46'0,"0"0"-28"16,0 0-2-16,0 0 24 16,38 80 7-16,-24-32-15 15,-3 7 7-15,-5 1 1 16,3 0-20-16,-6 0-9 16,1 0-4-16,-1-1-5 0,-1-3 1 15,-1-5 0-15,-1-8-1 16,0-13-1-16,0-11-1 15,0-6 2-15,0-8-1 16,0-1 8-16,0-3 11 16,0-19 37-16,-3-9-42 15,-6-9 4-15,2-7 3 16,-3-7-4-16,2-6-13 16,3-3-1-16,5-6-1 15,0 0-1-15,0 4-2 16,14 9-30-16,2 18 16 15,1 15 7-15,-2 12 4 0,0 6 0 16,4 5 0 0,6 0-4-16,4 10 6 0,-4 10-2 15,-2 5-1-15,-6 5 2 16,-6 4-1-16,-7-1 3 16,-4 1-2-16,0 0 1 15,-15-6 1-15,-13 0 0 16,-6-4 0-16,-8-5-2 15,3-4-58-15,6-5-118 16,10-3-148-16</inkml:trace>
  <inkml:trace contextRef="#ctx0" brushRef="#br0" timeOffset="169933.45">25914 8889 587 0,'0'0'40'0,"0"0"4"15,0 0-14-15,0 0-30 16,0 0 14-16,15 114 34 15,-6-52 8-15,-1 13 3 16,-4 3-28-16,1 0-5 16,1-2-10-16,0-8-14 15,2-14 3-15,1-11-2 16,1-12 0-16,-2-11 0 16,-3-8-2-16,-2-8-1 15,0-3-52-15,1-1-54 16,1 0-11-16,1-15-127 0</inkml:trace>
  <inkml:trace contextRef="#ctx0" brushRef="#br0" timeOffset="170210.13">26287 9164 489 0,'0'0'24'0,"0"0"-17"15,0 0 38-15,0 0-15 16,87-17-16-16,-68 17-9 15,-1 0-5-15,-2 0 0 16,-7 0-121-16</inkml:trace>
  <inkml:trace contextRef="#ctx0" brushRef="#br0" timeOffset="170394.22">26335 9324 576 0,'0'0'24'0,"0"0"14"16,0 0 39-16,0 0-50 15,88-21-16-15,-66 20-10 16,-1-1-2-16,-7-2-115 16,-3-2-316-16</inkml:trace>
  <inkml:trace contextRef="#ctx0" brushRef="#br0" timeOffset="171099.57">26845 9008 547 0,'0'0'42'0,"0"0"-41"16,0 0 13-16,0 0 9 16,0 0-16-16,-92 45-5 15,81-38 8-15,2-4 18 16,0-3 4-16,2 0-2 16,-2 0-6-16,-3-10-1 0,3-4 2 15,1-4-16-15,2 0-1 16,5-4-5-16,1 0-1 15,0-1-2-15,0 4 0 16,9 2-1-16,3 3 1 16,1 5-3-16,1 4-1 15,1 2 2-15,-2 3-4 16,3 0 2-16,-2 20 0 16,-2 9 4-16,-3 6 2 15,-5 6-2-15,-4 4 4 16,0-2 5-16,0 6 4 15,0 2 1-15,-10-1 1 0,-2 1-1 16,-3-3-3-16,0-6-5 16,2-4 1-16,-4-5-1 15,4-8-3-15,-2-5 4 16,1-10 7-16,0-3 14 16,2-7 5-16,-2 0-4 15,1 0 11-15,1-3-13 16,0-11-2-16,3-6 0 15,4-4 1-15,4-2-16 16,1-1-3-16,0 3-5 16,9 7 0-16,7 5-4 15,1 9-3-15,4 3 4 16,1 0-4-16,1 8 2 16,2 11-4-16,0 4 5 15,2 5 0-15,1-2 4 0,2-1-2 16,3-1 0-16,0-4 0 15,0-1-24-15,-2-3-51 16,-6-3-20-16,-7-3-62 16,-6-3-348-16</inkml:trace>
  <inkml:trace contextRef="#ctx0" brushRef="#br0" timeOffset="175040.63">21605 12226 479 0,'0'0'196'0,"0"0"-182"16,0 0 123-16,0 0-28 15,0 0-88-15,0 0-19 16,0 0-2-16,-12 111 13 16,14-32 23-16,-2 6 3 15,0 4-13-15,0-5-3 16,0-3-13-16,0-11-2 15,-2-4-4-15,-1-9 0 16,-1-8 0-16,-1-10-3 0,1-10 0 16,-1-5 2-1,0-9-1-15,0-4-2 0,2-5-51 16,-2-6-49-16,-1 0-24 16,-3-13-51-16,-8-11-6 15,-7-9-76-15</inkml:trace>
  <inkml:trace contextRef="#ctx0" brushRef="#br0" timeOffset="175480.48">21346 12862 314 0,'0'0'102'16,"0"0"-60"-16,39-87 22 15,-2 60-13-15,0 1-13 16,2 4-11-16,-3 4-7 16,4 0 10-16,-1 3-8 0,0 3-9 15,0 2 10-15,-3 4 10 16,0 5-8-16,-3 1-3 15,-5 2 7-15,-2 19-11 16,-8 7 5-16,-5 6-3 16,-4 2-6-16,-7 5 8 15,-2-2-5-15,0-1-3 16,0-1-7-16,3-6-2 16,5 0 1-16,4-6 0 15,6-5 0-15,2-7-2 16,5-6 0-16,2-7 0 15,0 0-1-15,-1-11 1 16,-1-15 1-16,-3-6 3 16,-6-5 2-16,-8-4 21 0,-8-5-3 15,0-5-2-15,-11-4-13 16,-11-3 0-16,-6 5-4 16,-7 10-4-16,1 13-1 15,-6 18-1-15,1 10-3 16,3 2 0-16,5 21-3 15,8 11-7-15,14 9 6 16,9 2-22-16,14 3-59 16,29-9-130-16,12-11-168 15</inkml:trace>
  <inkml:trace contextRef="#ctx0" brushRef="#br0" timeOffset="176007.9">22311 12605 627 0,'0'0'2'16,"1"74"6"-16,-1-20 51 15,0 9 23-15,0 5-26 16,0 5-19-16,0 2-24 15,0 0-4-15,0-5-1 16,0-6-7-16,8-11 6 0,-4-13-7 16,2-11 1-1,-3-14 0-15,-2-10 4 0,1-5 0 16,-2-1 16-16,1-18 27 16,1-10-26-16,-2-5 1 15,0-10-8-15,0-5-4 16,0-9 1-16,1-10-7 15,7-4-1-15,4-3-3 16,1-2 0-16,4 2-1 16,-1 9-3-16,3 13-20 15,-3 19-3-15,0 18 15 16,-1 16 5-16,1 3 0 16,4 18 5-16,1 11 0 15,-4 6 0-15,-8 4 1 0,-7 1-1 16,-2-2 1-16,0-4-1 15,-17-1 1-15,-10 0 0 16,-8-4 0-16,-8-3 0 16,-10-6 0-16,4-5-11 15,6-9-100-15,13-9-112 16</inkml:trace>
  <inkml:trace contextRef="#ctx0" brushRef="#br0" timeOffset="176382.79">22749 12252 428 0,'0'0'343'16,"0"0"-330"-16,0 0-2 16,0 0-10-16,12 75 13 15,0-2 36-15,-4 16 0 0,-1 10-1 16,-7 3-18 0,0-3-7-16,0-10-12 15,0-13-6-15,0-8-4 0,0-17 2 16,0-14-3-16,0-13 1 15,0-10-2-15,0-7 3 16,0-5-3-16,0-2 10 16,0 0 1-16,10-7-11 15,8-14-35-15,5-10-210 16,-1-8-349-16</inkml:trace>
  <inkml:trace contextRef="#ctx0" brushRef="#br0" timeOffset="176673.61">23176 12603 35 0,'0'0'611'15,"0"0"-584"-15,0 0 33 16,86-36 20-16,-57 33-40 16,-1-1-15-16,0 3-9 15,-1-1-8-15,-5 2-4 16,-2 0-4-16,-5 0 1 16,-8 0-1-16,-7 10-97 15,0 3-23-15,-13 3-118 16</inkml:trace>
  <inkml:trace contextRef="#ctx0" brushRef="#br0" timeOffset="176865.69">23224 12858 702 0,'0'0'95'0,"0"0"-35"15,0 0 43-15,0 0-73 16,0 0-22-16,101-39-1 15,-65 31 0-15,-9 0-7 16,-2-1 0-16,-3-1-2 16,-2-2-15-16,-4 0-191 0,-6-2-176 15</inkml:trace>
  <inkml:trace contextRef="#ctx0" brushRef="#br0" timeOffset="177087.69">23851 12521 741 0,'0'0'59'0,"0"0"30"0,0 0 9 16,0 0-57-16,0 0-32 16,0 0-5-1,94-39-3-15,-71 39 1 0,-1 0-1 16,-2 0-1-16,-5 0-4 15,-5 3-94-15,-10 4-158 16</inkml:trace>
  <inkml:trace contextRef="#ctx0" brushRef="#br0" timeOffset="177260.58">23810 12762 563 0,'0'0'284'0,"0"0"-229"16,0 0 15-16,0 0-38 0,106-29-21 16,-63 25-6-1,0 1-3-15,-3 3-2 0,-10-4-52 16,-8-2-349-16</inkml:trace>
  <inkml:trace contextRef="#ctx0" brushRef="#br0" timeOffset="177747.15">24946 11800 715 0,'0'0'10'0,"0"0"-1"0,0 0-6 15,6 77 12-15,8-10 72 16,-4 14-25-16,-4 1-17 16,-4 1-12-16,-2-2-9 15,0-4-12-15,-6-4-6 16,-6-5-5-16,0-6 3 15,1-9-3-15,3-12 1 16,0-15-2-16,5-13-2 16,0-5-3-16,-5-8-16 15,-5 0-77-15,-7-8-169 16</inkml:trace>
  <inkml:trace contextRef="#ctx0" brushRef="#br0" timeOffset="178186.28">24800 12235 433 0,'0'0'26'15,"90"-42"61"-15,-44 26-36 16,0 9-2-16,-5 4 6 16,-3 3 9-16,-4 1-4 15,-2 18 3-15,-3 4-4 16,-3 7-8-16,-7 2-25 15,-4 4-12-15,-3-2 4 16,-4 4-6-16,-1-4-5 0,0-1-2 16,0 0-4-1,2-2 0-15,2-6 4 16,3-2-4-16,5-8 4 16,5-5 2-16,2-7-1 0,5-3 3 15,3-1-5-15,-7-19 0 16,-3-8 2-16,-5-5 0 15,-4-7 6-15,-3-3 7 16,-6-7 8-16,-6 0-13 16,0 0-5-16,-15 5-4 15,-7 12 2-15,-7 11 0 16,-7 10-4-16,-8 9 0 16,-1 3-3-16,2 6-2 0,10 16-1 15,15 6-16-15,9 5-109 16,9-3-163-16,0-6-441 15</inkml:trace>
  <inkml:trace contextRef="#ctx0" brushRef="#br0" timeOffset="178789.84">25841 12162 731 0,'0'0'46'16,"0"0"-44"-16,0 0-2 16,0 0 31-16,21 92 1 15,-21-43 5-15,0 9 8 16,0 7-20-16,-9 9 0 15,-4 2-17-15,-2 4 1 16,-1-7-6-16,-1-10 0 16,5-8-3-16,6-13 6 15,5-11-5-15,1-12 3 16,0-8-4-16,0-7 1 16,0-4 5-16,0 0 5 0,7-6 4 15,6-17 0-15,1-9-2 16,2-11 20-1,-7-7 0-15,-3-12-16 0,-6-13 7 16,0-8-7-16,-1-2-4 16,-10 1-8-16,1 8-4 15,9 10 0-15,1 13 1 16,8 13-2-16,15 14-2 16,5 10 1-16,2 8-1 15,1 8-4-15,2 0 1 16,1 20 4-16,-3 7-1 15,-6 7-2-15,-8 2 1 16,-7 3 0-16,-10-1 3 0,0-4 0 16,-2 0 1-16,-15-8 1 15,-6-4-2-15,-6-5 0 16,-5-5 2-16,-5 0-4 16,2-2-66-16,4-3-131 15,18-7-378-15</inkml:trace>
  <inkml:trace contextRef="#ctx0" brushRef="#br0" timeOffset="179583.34">26630 12034 611 0,'0'0'9'0,"0"0"-6"16,0 0-1-16,0 0 3 16,0 0 0-16,0 0 6 15,-35 67 13-15,19-67 31 16,-3 0 14-16,-2 0-3 15,2-4-25-15,-2-10-6 16,0-4-20-16,3-2-8 16,2 0-1-16,4 0-6 0,-1-4-2 15,4-1-1-15,4-1 3 16,5 2-1-16,0 4 1 16,0 3-2-16,11 9 0 15,9 2-3-15,6 6 2 16,0 0-1-16,3 0 4 15,-5 21-2-15,0 8 3 16,-4 8-2-16,-4 4 2 16,-6 4 6-16,-6 0-1 15,-4 2 8-15,0 1 0 16,0 2-2-16,-6-1-1 16,-7 1-6-16,-4-1 4 15,0-1-7-15,-4-4 2 0,3-2-3 16,-3-5 0-16,2-3 1 15,1-7-2-15,0-7 1 16,3-9 1-16,2-6 3 16,2-5 0-16,-1 0-2 15,-3 0 2-15,0-12 3 16,2-9-1-16,2-6 0 16,7-9 0-16,4-1-1 15,0-2-5-15,6 5 0 16,12 7 0-16,1 6-2 15,-1 12-4-15,-1 4 5 16,2 5-1-16,3 0-4 0,4 9 2 16,2 11 3-16,4 6-1 15,-6 1 1-15,0 3-2 16,-6 0 2-16,-2-1 0 16,0 1-2-16,0-4 2 15,-3-4 0-15,1-5 0 16,-2-4 0-16,2-7-37 15,-1-1-65-15,-3-5-81 16,3 0-230-16</inkml:trace>
  <inkml:trace contextRef="#ctx0" brushRef="#br0" timeOffset="179834.61">26893 12302 670 0,'0'0'71'0,"0"0"-12"15,0 0 6-15,0 0-8 16,122-23-20-16,-74 20-17 16,-5 0-9-16,-2 1-5 15,-6-2 3-15,-5 2-5 16,-3 1-1-16,-6-1-3 15,-8 1-39-15,-1-3-254 16</inkml:trace>
  <inkml:trace contextRef="#ctx0" brushRef="#br0" timeOffset="180237.57">27598 11823 664 0,'0'0'38'0,"0"0"61"15,0 0-7-15,0 0-77 16,0 0-11-16,23 77 8 16,-20-18 23-16,-3 4 9 15,0 2-9-15,0 0-9 16,0-1-12-16,0-2-4 16,0-3-3-16,-2-4-4 15,2-8 2-15,0-8-4 16,0-9 0-16,0-10-1 15,0-10 0-15,0-5 0 16,0-5-9-16,0 0-62 16,6-6-57-16,12-15-238 15</inkml:trace>
  <inkml:trace contextRef="#ctx0" brushRef="#br0" timeOffset="180552.31">28040 11605 673 0,'0'0'31'0,"0"0"46"15,101 97 25-15,-56-19-46 16,-5 11 31-16,-10 15-39 16,-13 3 5-16,-17 4-23 15,-11 0-2-15,-23-2-11 16,-12-8-8-16,1-13-8 16,0-12-1-16,0-19 0 15,-5-10-7-15,-5-9-120 16,1-12-187-16</inkml:trace>
  <inkml:trace contextRef="#ctx0" brushRef="#br0" timeOffset="181512.83">21356 11989 559 0,'0'0'3'0,"0"0"70"15,0 0-13-15,-84 22-29 0,52 12 4 16,-8 14 18-16,-4 11 2 16,0 13 5-16,2 7-12 15,6 9 6-15,3 10-25 16,8 3 1-16,11 2-6 16,7 1-2-16,7-4-9 15,0-5 2-15,18-3-8 16,7-11-3-16,6-10 1 15,4-13 2-15,-1-11-4 16,2-11 1-16,1-11-4 16,3-8 11-16,4-8-8 15,0-7-3-15,-2-2-13 16,-3 0-79-16,-9-2-150 16</inkml:trace>
  <inkml:trace contextRef="#ctx0" brushRef="#br0" timeOffset="182765.26">20831 12626 455 0,'0'0'8'16,"0"0"36"-16,-94-38 16 15,41 38-3-15,-9 5 1 16,-5 24-11-16,-2 9 27 16,1 9-33-16,1 5-8 15,4 5-9-15,5 5-13 16,10 4 10-16,9 4-13 16,4 3-2-16,5-1 3 15,-1 3-1-15,-1-1-3 16,1 1 1-16,-3-2 3 15,-1 2-2-15,1 1 3 16,4 4-8-16,5-1 3 16,10-1 1-16,8-5-3 15,7-3-3-15,0-4 3 0,16-2 3 16,7-4-5-16,4-2 1 16,8-6 2-16,5-4 0 15,8-4-1-15,6-5-3 16,4-3 6-16,3-4-5 15,10-4 2-15,4-3 0 16,14-6-1-16,12-1 4 16,9-5 0-16,4-1-6 15,-3-4 6-15,-5-1-1 16,-14-2-4-16,-11 2 3 0,-13-5 1 16,-12 0-2-16,-10-2 4 15,-9 0-1-15,-4 0 3 16,-7 0 1-16,-4-2 1 15,-4-2-5-15,-8 1-1 16,-5 1 0-16,-4 1-4 16,-1 1 2-16,0 0 4 15,0-2-7-15,0-3-85 16,-10-4-101-16,-8-3-88 16</inkml:trace>
  <inkml:trace contextRef="#ctx0" brushRef="#br0" timeOffset="183160.26">21216 14305 610 0,'0'0'54'16,"0"0"5"-16,0 0 43 15,0 0-47-15,0 0-34 16,0 0-3-16,86-28-4 15,-54 41-2-15,2 2-5 16,3 2-2-16,6 1 0 16,1-1-3-16,-1-2 0 15,-4 1-1-15,-11-1-1 16,-8-1 0-16,-9-3 1 16,-5 2 0-16,-4 0 1 0,-2-1 0 15,0 0-1-15,0-1 0 16,-6 5 3-16,-9-1 0 15,-6 5 0-15,-9-1 5 16,-7 3 13-16,-6 1-11 16,-6-4-1-16,-2 1 4 15,2-1-9-15,7-5-2 16,12 3-3-16,14-2 0 16,14 0-53-16,2-6-273 15</inkml:trace>
  <inkml:trace contextRef="#ctx0" brushRef="#br0" timeOffset="183830.75">22419 14338 637 0,'0'0'43'0,"0"0"-12"15,0 0-24-15,0 0 27 16,33 87 22-16,-25-34 8 16,-7 2-16-16,-1 3-20 15,0-1-9-15,0-1-8 16,0-9-6-16,2-5-2 15,2-11 1-15,-1-12-2 16,-1-9-1-16,-1-8 2 16,-1-2 9-16,0-6 61 15,0-19 8-15,0-13-56 16,0-7 5-16,-1-3-11 16,-8-5-13-16,0-5 3 0,2-5-6 15,7-6-3-15,0-2 0 16,17 3 2-16,16 6-2 15,6 13 7-15,4 6-7 16,-4 12 1-16,-5 8 3 16,-1 6-3-16,0 5-1 15,0 7 0-15,4 2-2 16,-3 3 2-16,-2 0-2 0,-9 4 1 16,-8 9-3-16,-7 0-2 15,-8 6-16 1,-5 3-36-16,-23 6-26 0,-8 2-66 15,-4-1-186-15</inkml:trace>
  <inkml:trace contextRef="#ctx0" brushRef="#br0" timeOffset="184024.51">22496 14505 614 0,'0'0'55'0,"0"0"15"15,0 0 42-15,0 0-34 16,0 0-28-16,125-8-21 0,-73 3-5 16,-1 2-19-16,-11 0-3 15,-7 2-1-15,-8 1-2 16,-7 0-5-16,-4 0-130 16,-11 0-168-16</inkml:trace>
  <inkml:trace contextRef="#ctx0" brushRef="#br0" timeOffset="184322.81">23134 14357 657 0,'0'0'43'0,"0"0"-37"16,0 0 5-16,5 77 39 15,6-45 3-15,0-3-23 16,-1 2-10-16,1 0-6 16,-5-7-6-16,1-4-2 15,-4-3-5-15,0-5 2 16,-1-4-3-16,-2-1 3 16,0-2-2-16,0-1 3 15,0-1-3-15,0-1-1 16,0-2-58-16,-6 0-47 15,-3 0-77-15</inkml:trace>
  <inkml:trace contextRef="#ctx0" brushRef="#br0" timeOffset="184838.44">23156 14354 615 0,'0'0'34'0,"0"0"33"16,0 0 33-16,0 0-81 15,0 0-15-15,0 0 8 16,-34 93 8-16,32-53-2 16,2-1 4-16,0 3 4 15,0-1-10-15,0-2-2 16,11-2-3-16,7-3-4 16,8-4 5-16,3-5 0 15,7-5-4-15,0-7 0 16,1-8-3-16,2-5-2 15,1 0 4-15,-3-15-5 16,-2-9 3-16,-6-6 3 16,-5-6 6-16,-7-7 29 15,-9-8 3-15,-8-7-9 0,0-2-8 16,-7-5-15-16,-9 4-5 16,-2 6-4-16,4 11-5 15,6 17 0-15,5 13 0 16,3 14-7-1,0 0-62-15,8 10-92 0,12 11-53 16,5 1-362-16</inkml:trace>
  <inkml:trace contextRef="#ctx0" brushRef="#br0" timeOffset="185695.97">23857 14633 708 0,'0'0'13'16,"0"0"-10"-16,0 0 15 16,0 0 41-16,0 0-36 15,20 78-5-15,-8-71 0 16,-2-2 10-16,4-5-3 15,2 0 1-15,2-1-4 16,0-19 8-16,1-7 8 16,-1-6 24-16,-3-13-20 0,0-9-10 15,-3-8-11 1,-3-12-10-16,-2-7-10 0,-7-10 4 16,0-3-5-16,0-5 0 15,-8 0-3-15,-8 5-11 16,-4 6-5-16,-3 15 6 15,4 19 6-15,-1 22 7 16,10 18 0-16,1 10 0 16,2 5-2-16,-2 27-22 15,-1 19 20-15,2 22 3 16,5 9-3-16,3 8 4 16,0 2 0-16,13-5 3 0,5-2-1 15,4-5-2-15,2-4 2 16,0-7-2-16,-3-6 0 15,-2-7 0-15,-2-4 0 16,-1-7 1-16,2-9-1 16,0-10 0-16,4-8 1 15,4-8 1-15,3-5 7 16,4 0-6-16,3-9 1 16,2-13 3-16,-2-4-6 15,-4-8 5-15,1-7-4 16,-8-10 7-16,1-12 5 15,-4-8-6-15,-4-13-6 16,-8-8 1-16,-5-7-3 16,-5-3-1-16,0-2-17 15,-19 7-28-15,-6 17-11 0,-3 24 38 16,0 22 17-16,4 17 1 16,3 11 1-16,3 6 0 15,3 14 0-15,5 28-1 16,4 20-1-16,6 22 2 15,0 21 3-15,1 7-2 16,10 6 8-16,1-9-1 16,-3-3-5-16,-5-11-3 15,1-14 3-15,5-14-2 16,8-13 0-16,9-12 5 16,7-9 3-16,7-10 3 15,5-7-5-15,-1-8 1 0,2-8-4 16,-3 0-4-16,-6-8-95 15,-4-15-269-15</inkml:trace>
  <inkml:trace contextRef="#ctx0" brushRef="#br0" timeOffset="186636.36">26049 13733 675 0,'0'0'34'16,"0"0"73"-16,0 0-11 16,0 0-35-16,-87-26-37 15,59 60-14-15,-3 14 2 16,1 12 12-16,4 5-10 15,7 8 1-15,1 6-2 16,9-2-5-16,7-6-2 16,2-10-2-16,8-14 2 15,17-10-2-15,5-13-4 0,8-13 6 16,4-9-2-16,8-2 1 16,2-14 1-16,3-13-6 15,-1-6-14-15,-8-3-15 16,-5-9-17-16,-11-1 5 15,-10-7 3-15,-8 0 2 16,-6 1 16-16,-6 12 17 16,0 8 3-16,0 11 1 15,0 10 11-15,-3 4 19 16,-1 5 2-16,2 2-10 0,-1 0-17 16,2 10-6-1,-2 14 0-15,1 7 1 0,2 5 1 16,0 1 1-16,9-1-1 15,11-2 3-15,2-6 0 16,-1-5 2-16,0-8-5 16,1-6 3-16,2-7 0 15,0-2 7-15,0-4 1 16,0-16 2-16,-7-5 14 16,-3-8 8-16,-5-3-5 15,-6-5-16-15,-3 2-6 16,0 0-5-16,-5 8 0 15,-10 4-2-15,1 9 1 0,2 7-4 16,-2 9 0 0,-1 2-3-16,-9 9-8 15,-4 16 3-15,-2 8-34 0,8 1-81 16,7-4-146-16</inkml:trace>
  <inkml:trace contextRef="#ctx0" brushRef="#br0" timeOffset="187122.45">26869 13876 560 0,'0'0'6'0,"0"0"25"15,-17 102 61-15,16-55-21 16,1 4-38-16,0 7 4 16,0 1-21-16,0-7-7 15,0-11-7-15,0-14 0 16,0-12 4-16,0-10-5 16,0-5 2-16,0 0 89 15,0-13 18-15,0-15-81 16,-4-6-18-16,-5-10-6 15,3-5-4-15,1-6-1 16,2-1 0-16,3-4-10 0,0-1-44 16,15 6-5-1,14 11-9-15,8 15 45 0,3 20 3 16,0 9 18-16,1 4 1 16,-3 25 2-16,-5 5 1 15,-6 8 8-15,-6 0 17 16,-6 0 11-16,-5-1-10 15,-2 0 0-15,-5-4-21 16,-3-2-1-16,0-1-6 16,0-2 4-16,0-6-4 15,0-6-72-15,0-10-257 16</inkml:trace>
  <inkml:trace contextRef="#ctx0" brushRef="#br0" timeOffset="187930.4">27680 13863 634 0,'0'0'59'0,"0"0"102"16,0 0-67-16,0 0-41 15,-88-72-7-15,71 72-18 16,-3 14-18-16,-5 13-10 15,1 9 4-15,3 5 3 16,8 3-2-16,5 1-4 16,6 2 4-16,2-5-3 0,0-6 1 15,13-8 0-15,3-6-1 16,-3-7 0-16,4-8 0 16,-1-2 2-16,3-5 0 15,1 0 4-15,2-13-1 16,1-12 1-16,-3-11-5 15,-4-7 11-15,-2-10 3 16,-6-12-3-16,-4-12-8 16,-4-11-6-16,0-6 1 15,0 0-1-15,-7 0 0 16,-5 6-7-16,0 8-6 16,1 10-7-16,0 15 8 15,3 18 12-15,4 17 0 0,2 14 1 16,2 6-1-16,0 12-16 15,0 26-3-15,5 18 19 16,11 19-1-16,5 5 2 16,6 12-1-16,1 7 0 15,0-2 0-15,-1-6 0 16,-9-15-1-16,-4-16 2 16,-4-11-1-16,-2-13 0 15,2-9 1-15,-1-10-2 16,6-10 2-16,6-7 2 15,6 0-3-15,4-10 1 16,-3-14 0-16,-2-5 2 16,-10-7 1-16,-3-8 4 15,-6-4-4-15,-4-8-1 0,-3 1-2 16,0 6-1 0,0 10 0-16,0 14-1 0,0 12 1 15,0 8 2-15,0 4-2 16,0 1-2-16,0 8-12 15,0 20 5-15,3 12 9 16,5 5 0-16,-2 2 1 16,-1-3-3-16,1-1 2 15,0-5 0-15,1-3 1 16,1-5-1-16,-1-7 0 0,1-5-1 16,0-7 1-1,-3-5-2-15,1-6-77 0,0 0-101 16,-1-14-46-16</inkml:trace>
  <inkml:trace contextRef="#ctx0" brushRef="#br0" timeOffset="188109.23">28066 13397 646 0,'0'0'19'0,"0"0"37"15,0 0 16-15,0 0-48 0,0 0-24 16,0 0-23 0,-14-45-169-16,14 48-349 0</inkml:trace>
  <inkml:trace contextRef="#ctx0" brushRef="#br0" timeOffset="188422.03">28516 13012 694 0,'0'0'22'0,"0"0"-15"0,25 96 15 16,-4-33 59-16,0 12-6 15,-5 8-17-15,-4 4-30 16,-9 8-9-16,-3 3-8 16,-2-6-6-16,-12-7-2 15,2-15-1-15,2-17-1 16,3-15 0-16,3-10-2 16,-2-9-10-16,-6-9-74 15,-3-10-82-15,-3-3-85 16</inkml:trace>
  <inkml:trace contextRef="#ctx0" brushRef="#br0" timeOffset="188705.47">28407 13497 148 0,'0'0'320'0,"81"-35"-288"15,-28 25 28-15,5 5-12 16,0 5-17-16,-4 0-7 15,-8 3 13-15,-6 13 9 16,-5 8 0-16,-5 6 7 16,-5 6-14-16,-7 9-12 15,-6 4-1-15,-11 0-9 16,-1-1-3-16,0-7-4 0,-13-4-6 16,-1-7-3-16,1-2 3 15,4-3-4-15,5-4 2 16,4-6-2-16,0-4-68 15,0-11-138-15,13 0-248 16</inkml:trace>
  <inkml:trace contextRef="#ctx0" brushRef="#br0" timeOffset="188899.41">28954 13208 718 0,'0'0'80'16,"0"0"33"-16,0 0-51 0,0 0-31 15,0 0-20-15,0 0-11 16,3-10-116-16,11 25-154 16</inkml:trace>
  <inkml:trace contextRef="#ctx0" brushRef="#br0" timeOffset="189714.65">29443 13324 791 0,'0'0'36'0,"0"0"23"16,0 0-8-16,-107 19-15 16,79 17-16-16,1 4-10 15,3 7 3-15,0 4 2 16,3 0-7-16,5 7-2 16,6 0-3-16,5-5 5 15,5-5-5-15,0-8 4 16,9-13-4-16,3-5 1 15,0-11-3-15,0-7 5 16,0-4 0-16,4-1 6 16,-1-18 20-16,3-11 3 15,-2-6-6-15,-4-10-14 0,0-7-9 16,1-5 0-16,2-4-5 16,3 3-1-16,0 0-1 15,3 9 0-15,0 9-5 16,-5 13-2-16,-4 13 6 15,-6 8 1-15,-3 7 2 16,3 0-2-16,5 9-13 16,8 20 3-16,2 10 10 15,0 6 1-15,-3 2 0 16,-8 3 5-16,-1 2-3 0,-5 2 1 16,-4-3 0-16,0-8-1 15,0-8-2-15,-1-14 1 16,-6-6 2-16,2-8-1 15,2-4 2-15,0-3-3 16,3 0 8-16,-3 0 17 16,0-9 35-16,0-16-20 15,3-11-28-15,0-9-4 16,0-10-7-16,18-4-2 16,8-3-8-16,5 4-1 15,5 5-38-15,-1 14-9 16,-2 15 25-16,-3 16 17 15,-3 8 4-15,-1 11 8 16,2 20 0-16,2 11 4 16,-5 10 0-16,-4 5 11 15,-9 7 5-15,-4 3-2 16,-3-2 1-16,-5-7-1 0,0-15-8 16,0-9-5-16,0-6 3 15,1-13-5-15,1-4 4 16,3-2-3-16,5-4 3 15,12 1-3-15,8-3-2 16,5-3-205-16,-7 0-796 16</inkml:trace>
  <inkml:trace contextRef="#ctx0" brushRef="#br0" timeOffset="211266.19">5800 11970 379 0,'0'0'82'0,"0"0"18"16,0 0-18-16,2-77 0 15,-2 60 9-15,0 7-42 16,0 4 19-16,0 6-12 16,0 0-10-16,0 7-27 15,-12 26-16-15,-7 14 5 16,-8 17-6-16,-3 8 12 16,-1 0 4-16,-1-1-14 15,4-1 5-15,4-8-3 16,3-4-5-16,0-9 2 0,6-8-3 15,2-10 1-15,5-9 1 16,5-13-1-16,2-6 0 16,1-3 0-16,0 0-1 15,0-12-12-15,0-14-112 16,1-7-75-16,16-9-126 16</inkml:trace>
  <inkml:trace contextRef="#ctx0" brushRef="#br0" timeOffset="211568.64">6160 11826 516 0,'0'0'87'15,"0"0"-10"-15,0 0-18 16,0 0-33-16,-36 90 35 15,9-34-8-15,-1 3-19 16,-2 2-15-16,2 1 2 16,-1-3-7-16,-2-3-7 15,7-3-2-15,-1-9 3 16,11-10-6-16,4-12 3 16,3-8-5-16,5-6 1 15,2-4 0-15,0 1-1 0,0-5-25 16,7 0-154-16,13-6-115 15</inkml:trace>
  <inkml:trace contextRef="#ctx0" brushRef="#br0" timeOffset="211883.3">6803 11777 641 0,'0'0'5'16,"0"0"52"-16,0 0 48 15,0 0-80-15,0 0-22 16,-27 104 17-16,22-35 24 16,-1 0-4-16,0 5-14 15,-2-4-13-15,0-3-7 16,-1-4 0-16,1-8-4 15,0-6-1-15,3-13 2 16,1-8-2-16,2-7-1 16,2-8-4-16,0-8-116 15,-1-5-87-15,-5-8-88 16</inkml:trace>
  <inkml:trace contextRef="#ctx0" brushRef="#br0" timeOffset="212304.64">6531 12114 426 0,'0'0'8'16,"0"0"0"-16,124-73 44 15,-70 57 3-15,1 3-21 16,-6 8-17-16,-1 5-1 16,-9 0 11-16,-6 1 8 15,-8 16-2-15,-3 3 12 16,-8 3 13-16,-4 5-8 15,-4-1-21-15,0 4 4 16,-3 0-11-16,0 0-14 16,4-1-2-16,1-4-2 0,4-2-3 15,7-7 6-15,-1-5-4 16,6-7-3-16,1-5 7 16,2 0-2-16,0-4-2 15,0-12 2-15,-6-3-4 16,-2-5 2-16,-8-3 9 15,-6-7 21-15,-5-4 4 16,0-4-21-16,-22 1 5 16,-6 0-11-16,-5 4-2 15,0 9 0-15,0 6-4 16,3 12-3-16,7 6 2 16,2 4-3-16,9 0 0 15,3 16-10-15,2 9-70 0,7 3-47 16,0-1-231-16</inkml:trace>
  <inkml:trace contextRef="#ctx0" brushRef="#br0" timeOffset="212877.27">7511 11975 549 0,'0'0'54'0,"0"0"9"0,0 0-55 15,0 0-1-15,18 83 39 16,-10-34 14-16,-4 6 3 16,-4 6-35-16,0 2-6 15,0 2-12-15,-3 0-5 16,-7 1 1-16,-1-6-5 15,8-9-1-15,3-12 5 16,0-14-3-16,0-11-1 16,0-8 4-16,0-4-5 15,0-2 12-15,0-8 38 16,0-20 21-16,0-11-41 16,6-9-6-16,0-7-9 15,0-8-4-15,-1-6-6 16,-1-1-2-16,0-2-2 0,1 3 0 15,-1 3-1-15,4 6 2 16,3 12-2-16,0 11 0 16,1 15-2-16,3 11 1 15,8 6-5-15,9 5 0 16,10 7 3-16,9 19 3 16,-6 8 0-16,-11 7 1 15,-10 1-1-15,-15 0-1 16,-9-5 1-16,0-2 0 15,-17-4 3-15,-10-5 0 16,-4-2-2-16,-5-5 0 16,1-3 0-16,3-3-1 0,13-5-3 15,9-6-164-15,10-2-217 16</inkml:trace>
  <inkml:trace contextRef="#ctx0" brushRef="#br0" timeOffset="213296.16">8053 11764 639 0,'0'0'45'0,"0"0"90"16,0 0-15-16,0 0-93 16,0 0-25-16,0 0-2 15,-20 122 19-15,29-55 0 16,-3 2 10-16,-3-3-6 15,-3 0-11-15,0-7-9 16,0-7 2-16,0-9-5 0,0-9 2 16,0-8-1-1,0-11-1-15,0-5 2 0,0-6-1 16,0-4-2-16,0 0 1 16,12 0-77-16,8-17-168 15,6-12-296-15</inkml:trace>
  <inkml:trace contextRef="#ctx0" brushRef="#br0" timeOffset="213558.63">8460 11990 576 0,'0'0'47'0,"0"0"-15"16,0 0 85-16,79-35-34 16,-51 27-41-16,2-2-13 15,0 6-12-15,-2-1-11 16,-7 3-2-16,-1 2-3 16,-6 0 1-16,-6 0-2 15,0 0-13-15,-8 7-166 16,0-3-153-16</inkml:trace>
  <inkml:trace contextRef="#ctx0" brushRef="#br0" timeOffset="213745.05">8621 12028 534 0,'0'0'25'15,"0"0"46"-15,0 0 6 16,113-3-48-16,-77 0-21 16,-2 0 2-16,2 2-10 15,-1-3 0-15,-7-2-118 16</inkml:trace>
  <inkml:trace contextRef="#ctx0" brushRef="#br0" timeOffset="214534.48">8635 11964 541 0,'0'0'67'0,"0"0"-13"16,0 0 62-16,0 0-34 0,0 0-21 15,0 0-30-15,49-53-9 16,-12 51-6-16,6 2 21 16,2 0-9-16,4 0-1 15,8 0-5-15,1 0-1 16,1 0 2-16,-3 0-9 15,-10-5 7-15,-7-2-11 16,-14-1 3-16,-11 0-5 16,-6 4 4-16,-6 2-4 15,-2-1 1-15,-3 3-5 16,-21 0-4-16,-9 0-110 16,-4 17-100-16,-3 2-157 15</inkml:trace>
  <inkml:trace contextRef="#ctx0" brushRef="#br0" timeOffset="-214675.05">8682 12244 545 0,'0'0'40'16,"0"0"12"-16,0 0 28 0,0 0-18 15,0 0-6 1,0 0 35-16,55 6-19 0,-8-6-11 16,5 0-34-16,3-4-1 15,0-2-11-15,-1 1 0 16,-2 0-8-16,-7 1 1 16,-11-1-7-16,-7 2 1 15,-6-2 3-15,-5 1-5 16,-2-1-4-16,-3-1-74 15,-3-2-271-15</inkml:trace>
  <inkml:trace contextRef="#ctx0" brushRef="#br0" timeOffset="-214313.25">9629 11879 729 0,'0'0'44'0,"0"0"52"16,0 0-39-16,0 0-35 16,0 0-9-16,115-33-1 15,-79 30-4-15,-3-1 0 16,-3 3-5-16,-10-1-1 16,-4 2 0-16,-8 0-2 15,-8 0-4-15,0 3-99 16,-16 5-169-16</inkml:trace>
  <inkml:trace contextRef="#ctx0" brushRef="#br0" timeOffset="-214120.4">9614 12143 610 0,'0'0'89'0,"0"0"-38"16,0 0 90-16,103-2-64 15,-62-2-30-15,2-1-1 16,-3 2-22-16,-1 0-12 16,-4 0-9-16,-3 2-3 15,-8-1-10-15,-8-6-276 16</inkml:trace>
  <inkml:trace contextRef="#ctx0" brushRef="#br0" timeOffset="-213432.22">10480 11453 592 0,'0'0'40'15,"0"0"81"-15,0 0-87 16,0 0-26-16,0 80 53 15,4-21-10-15,-2 11 4 16,-2 5-16-16,0 6-11 16,0-1-14-16,-11-3 0 15,2-8-7-15,3-11-3 16,0-8-2-16,3-9 1 16,0-8-1-16,-3-7-2 15,2-2-10-15,-4-7-60 16,-1-7-56-16,0-8-130 15,-3-2-357-15</inkml:trace>
  <inkml:trace contextRef="#ctx0" brushRef="#br0" timeOffset="-212974.75">10278 11973 419 0,'0'0'46'0,"0"0"13"16,100-55 17-16,-60 40-40 15,5 1 6-15,-2 1-6 16,-2 1 4-16,-1 3-8 0,-7 5 11 16,-5 3-7-16,-4 1-4 15,-9 0-5-15,-3 5 5 16,-2 9 1-16,-5 6-3 16,-1 5-12-16,-1 1-4 15,2 3-3-15,2 2-3 16,2-2-7-16,0 1 0 15,10-4 1-15,-2-4 4 16,2-3-4-16,2-7-1 16,-3-3 6-16,6-5-1 15,-2-4-1-15,-1 0-4 16,-2-8 6-16,1-9 1 16,-8-5-4-16,-2-4 8 15,-4-8-6-15,-3-5 5 16,-3-6 4-16,0-2-15 0,-15 0 0 15,-6 4 0-15,-6 11 5 16,-1 9-5-16,-2 13 0 16,0 10-6-16,2 0 4 15,4 17 0-15,12 12-10 16,12 3-88-16,0 1-144 16,14-4-232-16</inkml:trace>
  <inkml:trace contextRef="#ctx0" brushRef="#br0" timeOffset="-212392.25">11228 11801 645 0,'0'0'24'0,"0"0"-22"16,0 0 17-16,8 102 33 15,-8-55 19-15,0 4-33 16,-6 4-8-16,-5 1-8 16,-4 5-13-16,2-4-2 15,0-4-4-15,2-7-1 16,6-11 2-16,4-11-2 15,1-10 0-15,0-8-1 0,0-3 3 16,0-3 0-16,0 0 6 16,0 0 32-16,0-18 33 15,3-7-42-15,3-8-4 16,0-11-3-16,2-7-13 16,0-9-8-16,-2-3-5 15,0-6 2-15,-3-3-2 16,-1 4 0-16,1 1-1 15,4 11-6-15,1 13-3 16,5 15-5-16,8 15 7 16,15 13-5-16,8 0 0 15,3 20 7-15,-4 13 5 0,-12 10 0 16,-11 1 0 0,-14 2-1-16,-6-5-3 0,0-5 5 15,-18-6 0-15,-9-5 4 16,-4-2-2-16,-4-6 2 15,4-5 0-15,3-4 0 16,4-4-4-16,10-2 0 16,9-2-124-16,5 0-218 15</inkml:trace>
  <inkml:trace contextRef="#ctx0" brushRef="#br0" timeOffset="-211594.52">11958 11629 587 0,'0'0'48'15,"0"0"-41"-15,0 0 28 0,0 0-12 16,0 0-6 0,0 0 4-16,-45 50-5 0,22-39 7 15,-2-3 9-15,0-4-8 16,3-4-9-16,2 0 6 16,1 0-1-16,-1-13 1 15,4-5-11-15,1-2-3 16,3-2-2-16,4-1-2 15,4-3-1-15,1 3-2 16,3 2 0-16,0 2-4 16,7 6-1-16,10 9-8 15,5 1 1-15,4 3 8 16,2 3 4-16,-3 14 0 16,-2 6-1-16,-4 6 1 15,-5 6 2-15,-6 5 1 16,-2 5 2-16,-3 2-2 15,-3 5 5-15,0-1 4 0,0 1-1 16,-12-1-2-16,-4-2-6 16,-2 1 1-16,0-4-3 15,-4-2 0-15,0-4-1 16,4-7 0-16,0-7 1 16,6-10 0-16,6-7-1 15,4-4 1-15,1-4 0 16,1-1 5-16,-4 0 21 0,2-6 24 15,-1-12-41 1,0-5-7-16,0-2-3 16,3-2 7-16,0-1-7 15,0 3 2-15,0 6-1 0,3 5-1 16,9 6-1-16,1 8-2 16,5 0-3-16,6 0 5 15,3 11-1-15,-2 8-1 16,-1 5 0-16,-3 1 2 15,-3 1 1-15,3-1 0 16,-5-2 1-16,1-4-1 16,-2-5-4-16,-1-3 4 15,-3-4 2-15,2-3-2 16,1-2-3-16,2-2-24 16,1 0-146-16,2-9-212 15</inkml:trace>
  <inkml:trace contextRef="#ctx0" brushRef="#br0" timeOffset="-211310.35">12286 11869 574 0,'0'0'98'0,"0"0"-55"16,0 0 75-16,104 0-81 15,-61 0-21-15,-1 0-9 16,-7 0-3-16,-4 0-1 16,-7 0-2-16,-8 0-1 15,-1 0-1-15,-7 0-98 16,-2-6-243-16</inkml:trace>
  <inkml:trace contextRef="#ctx0" brushRef="#br0" timeOffset="-210933.13">12866 11490 625 0,'0'0'84'16,"0"0"63"-16,0 0-44 15,0 0-81-15,0 0-20 16,0 0 2-16,7 128 12 15,-5-62 24-15,1-2-3 16,-3 0-12-16,0-1-7 0,0-8-6 16,0-6-3-1,-3-9-6-15,0-8 1 0,0-5-2 16,0-8 0-16,3-4-1 16,-3-1 0-16,0-6-1 15,0-1-26-15,0-5-147 16,3-2-414-16</inkml:trace>
  <inkml:trace contextRef="#ctx0" brushRef="#br0" timeOffset="-210297.93">13355 11201 518 0,'0'0'72'0,"70"113"24"15,-35-34-26-15,-5 11-1 16,-13 13-31-16,-15 7-15 16,-2 5-4-16,-27-4-11 15,-10-11-5-15,-8-17-2 16,0-13 1-16,-5-15-2 15,-3-9-26-15,-2-12-202 16</inkml:trace>
  <inkml:trace contextRef="#ctx0" brushRef="#br0" timeOffset="-209059.51">6952 11584 379 0,'0'0'25'15,"0"0"20"-15,0 0 25 16,-93 22-28-16,62 5-14 16,-3 8 15-16,-4 12 3 15,1 9 7-15,0 12 4 16,4 9-14-16,3 5 23 15,2 8-26-15,7 2 3 16,3 0-11-16,9-5-3 16,5-5-6-16,4-9-12 0,0-11-5 15,16-4-3 1,2-9-2-16,0-13 2 0,3-4-1 16,-2-8 3-16,5-7-5 15,3-2-1-15,3-4-73 16,0-8-111-16,-5-3-226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6:40:56.601"/>
    </inkml:context>
    <inkml:brush xml:id="br0">
      <inkml:brushProperty name="width" value="0.05292" units="cm"/>
      <inkml:brushProperty name="height" value="0.05292" units="cm"/>
      <inkml:brushProperty name="color" value="#FF0000"/>
    </inkml:brush>
  </inkml:definitions>
  <inkml:trace contextRef="#ctx0" brushRef="#br0">6385 6836 283 0,'0'0'22'15,"0"0"55"-15,0 0-20 16,0 0-7-16,0 0 16 15,0 0-15-15,0 0-11 16,-58-70 17-16,49 63 31 16,3 2-15-16,3 1-27 15,3 3 1-15,0-1-8 16,0 1-9-16,0 0-11 16,0-1-5-16,0 1 0 15,0 1 3-15,0 0-4 16,0 0-2-16,0 0-3 15,0 0-1-15,0 0 2 16,0 0-7-16,0 0 3 16,0 0-2-16,1-4-1 0,20-2 0 15,9-1-1-15,10 0 1 16,1 0-1-16,-1 3 0 16,-3 0 0-16,-4 3-1 15,-5-2 4-15,1 0-3 16,-1 2-1-16,-1 0 1 15,-6 0 0-15,1-1 2 16,-4 1-2-16,-6 1 4 16,0-2 2-16,-3 1-2 15,-3 1 1-15,-2-1 4 0,-2 1 2 16,-1-2 5-16,1 2-4 16,-2 0 0-1,0 0-5-15,0 0-3 0,0 0 2 16,0 0-2-16,0 0 3 15,0 0-1-15,0 0 0 16,0 0-1-16,0 0-3 16,3 0-3-16,-3 0-2 15,0 0-44-15,3 7-38 16,0 17 36-16,3 10-37 16,0 8-6-16,4 11-48 15,5 0-30-15,5-1-84 16</inkml:trace>
  <inkml:trace contextRef="#ctx0" brushRef="#br0" timeOffset="211222.55">23412 5719 604 0,'0'0'18'15,"0"0"63"-15,0 0 19 16,0 0-30-16,0 0-11 16,0 0-45-16,0 0-13 15,-35 83 8-15,31 18 7 16,-4 21 6-16,-1 10 4 16,-3-1 6-16,-1-8-5 15,-3-14-6-15,-5-11-15 0,3-12 7 16,-2-13-10-16,7-15 1 15,4-15-2-15,3-12 2 16,3-11-3-16,2-10 0 16,1-4 0-16,0-6 2 15,0-3 4-15,0-22-7 16,6-14-125-16,17-15-114 16,6-18-168-16</inkml:trace>
  <inkml:trace contextRef="#ctx0" brushRef="#br0" timeOffset="212373.87">23412 5774 689 0,'0'0'10'0,"0"0"-2"16,0 0 33-16,0 0 7 15,34-79-11-15,30 62-37 16,27-1 0-16,25 2-2 16,18 1 2-16,7 6 0 15,8-4 0-15,16 2 0 16,10-1 3-16,17-2-2 16,15 1-1-16,5 1-2 15,-4 2 2-15,-4 6 1 16,-16 1 0-16,-12 3 0 0,-3 0-1 15,-3 0-1-15,6 0 1 16,5 0 0-16,8 0 0 16,3 2 1-16,-1 5-1 15,-1 1 1-15,-19-3-3 16,-22-3 4-16,-29 0-1 16,-32-2 0-16,-30 0 2 15,-24 0-1-15,-13 0 2 16,-4 0 4-16,-1-6 35 15,1 0-18-15,2-1-2 16,-3 2-13-16,-1 0-4 0,-7 5-2 16,-5 0-3-1,-3 0 5-15,0 0 5 0,0 0-11 16,0 0-1-16,0 17-5 16,0 5 6-16,-2 5 0 15,-1 5 0-15,0 6 0 16,3 5 0-16,-1 11 2 15,-1 6-2-15,1 6 2 16,1 4 8-16,0 4 18 16,0 4 0-16,0 4-9 15,-2 2 2-15,0-1-4 16,1-4-3-16,1-4-8 0,0-6 4 16,0-11-1-1,0-8-4-15,0-9 1 0,0-11-3 16,0-8 1-16,0-4-2 15,0-7 2-15,-6 1 0 16,-1-4-1-16,-7-1 5 16,-10 0 0-16,-14 0 0 15,-24-1-3-15,-27-2-5 16,-29-4 1-16,-26 0-1 16,-22 0 6-16,-28-7-6 15,-19-9 1-15,-16-2 0 16,-18-3-1-16,3 1 0 15,-3 3 1-15,9 3 2 0,9 5 0 16,4 2-3 0,9 6-4-16,3 1 4 0,4 0 4 15,16 11 1-15,25 3-2 16,24-2 3-16,36-1 1 16,28-4 2-16,30-1-3 15,19-2-1-15,10 2 0 16,6-3-5-16,-1 4 4 15,-1-2-3-15,-4 1-1 16,-4 0 1-16,-2-4 0 16,2 1 1-16,5-3-2 15,5 0 4-15,6 0 2 16,2 0 6-16,-2-3 7 16,-1-4-2-16,-3-2-7 0,-1-1 4 15,-3 3-5-15,-5-1 1 16,-5 6-7-16,-6 0-1 15,0 2 2-15,2 0-3 16,7 0 0-16,8 0-1 16,5 0 0-16,5 0 0 15,5 0 2-15,1 0-1 16,0 0-2-16,0 0-3 16,0 0 2-16,0 0-49 15,0-1-40-15,0-5-75 16,0-8-124-16</inkml:trace>
  <inkml:trace contextRef="#ctx0" brushRef="#br0" timeOffset="212925.5">24204 5636 467 0,'0'0'82'0,"0"0"-48"0,0 0 47 16,14-77-11-16,-8 60 22 16,-1 5-36-16,-2 0-5 15,-3 8 2-15,0 4 26 16,0 0-27-16,0 0-15 16,0 0-19-16,0 3-16 15,0 18-2-15,0 19-9 16,0 25 9-16,0 22 0 15,0 16 4-15,0 14-1 16,0 3 3-16,0-2-2 16,0-2-2-16,-9-14-1 0,-6-13 0 15,3-19 1-15,1-14-1 16,5-14-1-16,1-11 4 16,2-9-4-16,0-5 1 15,0-5 0-15,1-3-1 16,2-6-1-16,0 2 1 15,0-5 0-15,0 0-12 16,0 0-58-16,3-17-115 16,13-15-377-16</inkml:trace>
  <inkml:trace contextRef="#ctx0" brushRef="#br0" timeOffset="213393.94">25110 5673 515 0,'0'0'41'0,"0"0"5"15,0 0 39-15,21-88 3 16,-15 74-20-16,-1 4-29 0,-2 3 19 16,-3 7-14-1,0 0 15-15,0 0-22 0,0 0-28 16,0 11-9-16,1 20-2 16,5 24 2-16,0 21 4 15,0 15 11 1,0 8 2-16,0 8 6 0,0-4-13 15,-2-1-1-15,-2-10-6 16,-2-10-3-16,0-11 2 16,0-13-2-16,-2-11 0 15,-2-5 2-15,-2-9-2 16,0-8 1-16,3-5 1 16,0-9-3-16,3-6 2 15,0-2-1-15,0-3 0 0,0 0-19 16,0-11-40-16,12-17-186 15,6-6-482-15</inkml:trace>
  <inkml:trace contextRef="#ctx0" brushRef="#br0" timeOffset="213943.54">26008 5610 433 0,'0'0'114'16,"0"0"-36"-16,0 0 53 15,0 0-33-15,0 0-41 0,0 0-9 16,32-65-11 0,-28 62-3-16,-1-1 17 0,-3 4-7 15,2 0-22-15,-1 0-13 16,2 19-9-16,3 15 1 15,0 24 5-15,-2 19 2 16,-4 13 8-16,0 14 10 16,0 5-10-16,-11 4-2 15,0-1-6-15,1-5-6 16,1-7-1-16,3-10 0 16,0-12 0-16,3-13 1 15,1-19 0-15,2-12-1 16,0-17 0-16,0-6 2 15,0-8-3-15,0-3 5 16,0 0 0-16,0-5 4 0,8-16-9 16,8-8-129-1,1-8-127-15,2-8-499 0</inkml:trace>
  <inkml:trace contextRef="#ctx0" brushRef="#br0" timeOffset="214573.57">26949 5574 406 0,'0'0'105'0,"0"0"-37"16,0 0 41-16,0 0-11 15,27-74-10-15,-25 68-31 16,-1 3 26-16,-1 3-6 15,0 0-33-15,0 0-32 16,0 20-12-16,0 17-5 16,0 24 5-16,0 22 8 15,0 14 10-15,-7 12 2 16,-6 7-5-16,0-1-8 16,2 0-6-16,3-6 4 15,1-8-5-15,1-10 0 16,-2-15 0-16,7-15 4 0,1-16-3 15,0-13 3-15,0-12-3 16,0-8 0-16,0-4 1 16,0-5-1-16,0-3-1 15,1 0-53-15,2-12-160 16</inkml:trace>
  <inkml:trace contextRef="#ctx0" brushRef="#br0" timeOffset="-214024.62">23815 4872 461 0,'0'0'7'16,"0"0"10"-16,0 0 46 0,0 0-24 16,-78 79-11-16,72-46-1 15,4 3 12-15,2-2 3 16,0-1-1-16,0-4-4 15,6-7-12-15,3-3-7 16,1-5 7-16,1-1-1 16,6-7-1-16,3-3 4 15,9-3-2-15,2 0-12 16,-3 0 4-16,-1-14 1 16,-9 0 3-16,-3-8 3 15,-6-3 0-15,-6-3-5 16,-3-6-12-16,0-2-5 15,-20 0-1-15,-8 5 0 16,0 8-1-16,-4 7-1 16,3 11-4-16,-1 5 0 15,1 2-5-15,7 20-11 0,9 11-31 16,13 4-45-16,7-6-141 16,29-6-131-16</inkml:trace>
  <inkml:trace contextRef="#ctx0" brushRef="#br0" timeOffset="-213658.43">24624 4857 574 0,'0'0'71'16,"0"0"-32"-16,0 0-17 16,0 0-7-16,0 0-10 15,-7 85 7-15,-2-41 19 16,1-4 6-16,4-2-19 15,1-1-6-15,3-4-5 16,-2-4-2-16,1-4 2 16,-1-5-7-16,2-3 0 0,0-1-1 15,3-10-167 1,20-6-217-16</inkml:trace>
  <inkml:trace contextRef="#ctx0" brushRef="#br0" timeOffset="-213151.76">25452 4871 415 0,'0'0'48'0,"0"0"-13"16,82-7 25-16,-58 7-8 15,-5 3-25-15,-5 14-8 16,-4 2 13-16,-3 6 9 0,-4 0-7 16,-3 3-3-1,0 1 2-15,-8 3-3 0,-9 1-10 16,-4-4 4-16,-1 1-10 16,2-9 2-16,4-2 1 15,6-6-3-15,4-6-1 16,4-2-8-16,2-3 0 15,0 1 5-15,6 0 0 16,21 0-1 0,15 0-1-16,10 0-3 0,2-1-4 15,-6 0 1-15,-5-1-2 16,-6 1-26-16,-6-2-182 16,-4-3-229-16</inkml:trace>
  <inkml:trace contextRef="#ctx0" brushRef="#br0" timeOffset="-212609.61">26413 4957 448 0,'0'0'37'0,"0"0"27"15,0 0-20-15,0 0-27 16,0 0 0-16,0 0 18 15,35 91 27-15,-42-66-5 16,-4-2-1-16,0-3-33 16,3-4-5-16,2-3-4 15,3-3-5-15,3 0-5 16,0-1 7-16,0 1-8 16,14 0 3-16,8 1-6 0,5 0 5 15,-2 2-5 1,-2 1 0-16,-7 3-2 0,-9 2 1 15,-4 1-1 1,-3-2 2-16,0-3 0 0,-13-1 3 16,-5-7-3-16,-3-1 1 15,0-4 3-15,-1-2 5 16,0 0-3-16,-4 0 0 16,-8-9-1-16,1 3-3 15,6-1 1-15,14 4-3 16,13 2-65-16,30-2-252 15</inkml:trace>
  <inkml:trace contextRef="#ctx0" brushRef="#br0" timeOffset="-212066.58">27303 4757 614 0,'0'0'51'15,"0"0"-42"-15,0 0 4 16,0 0 21-16,0 0-17 16,-87 100 5-16,86-66 2 15,1 0 2-15,0 0-2 16,9-1-14-16,8-8 1 16,-3-3 4-16,3-7-1 15,-4-6 4-15,-1-5 5 16,3-4 24-16,-2 0 28 15,5-8-18-15,-3-8-25 16,2 1-21-16,-8 2 6 16,-3 4 0-16,-5 6-3 0,-1 3 4 15,0 0-3 1,0 0-15-16,0 9-3 0,0 11-11 16,0 7 13-16,0 4 0 15,0 0 2-15,2-3-2 16,8-2 1-16,-3 0 0 15,4-2 0-15,2-3 0 16,-1 0-5-16,3 0-69 16,-6-9-114-16,0-9-304 15</inkml:trace>
  <inkml:trace contextRef="#ctx0" brushRef="#br0" timeOffset="-210942.29">30561 7895 542 0,'0'0'31'0,"0"0"18"16,0 0 59-16,0 0 21 0,0 0-67 16,0 0-15-16,0-76-18 15,-15 60 1-15,0 3-2 16,-8 0-1-16,-6 0-6 15,-15 1 4-15,-12 4 0 16,-14 4-5-16,-7 2 2 16,-6 2-1-16,-3 0-4 15,-2 3 2-15,5 13-6 16,3 1-4-16,0 4-4 16,0 1 0-16,-5-3 4 15,2 1-5-15,3-6 2 16,11-2-4-16,13-4-1 15,12-1 5-15,9-2-1 16,7-1-4-16,6-3 4 0,4-1-2 16,1 1 1-16,5 2 0 15,2-3-2-15,3 3-1 16,2-3 0-16,2 0-1 16,3 0 1-16,0 0 0 15,0 0 0-15,0 0 2 16,0 0 0-16,0 0 0 15,0 0-3-15,0 0 0 16,-8 0-58-16,-8 0-84 16,-5 0-49-16,8-8-216 15</inkml:trace>
  <inkml:trace contextRef="#ctx0" brushRef="#br0" timeOffset="-210356.36">29456 7536 585 0,'0'0'102'16,"0"0"-89"-16,0 0-3 15,0 0 29-15,0 0 24 16,0 0-6-16,-86 36-14 16,52-16-6-16,-2 2-12 15,-3 4 19-15,-3 2-8 16,-4 0-10-16,-3 0 5 16,0 0-2-16,-2-2-5 15,5-2-7-15,3-2-6 16,9 0-3-16,5-4-2 15,9-4 4-15,7-5-1 16,7 1-7-16,2-7 4 16,4 2 3-16,0-2-3 15,0 4 1-15,0 0 2 16,0 2 4-16,9 3-3 0,7 2-1 16,2 4-1-1,6 3-3-15,3 3 2 0,3 6-6 16,-2 1 5-16,0 3-6 15,-4 0 6-15,0-5-5 16,-5-1 2-16,-3-8-1 16,-2-1 4-16,-5-4-5 15,-1-5 1-15,-1-1 3 16,-4-5-1-16,0-1-2 16,-1-3-2-16,-2 0 0 0,1 0-2 15,-1 0-28 1,0 0-77-16,-1 0-79 0,-16 0-206 15</inkml:trace>
  <inkml:trace contextRef="#ctx0" brushRef="#br0" timeOffset="-209164.4">22467 8003 582 0,'0'0'17'0,"0"0"-6"0,0 0 67 16,0 0-3-16,0 0-25 16,0 0-16-16,27-4-7 15,50 4-13-15,31 0 18 16,22 0-5-16,9 0 1 15,4 7-8-15,-9 2-8 16,-9 7-2-16,-10-4-6 16,-18 2 2-16,-12-1 5 15,-13-2-3-15,-12-2 3 16,-11 1 0-16,-12-6-1 16,-9-1-1-16,-8-3-3 15,-8 0-3-15,-6 0 4 16,-5 0 4-16,-1 0 0 15,0 0 2-15,0 0-7 0,0 0 1 16,0 0-1-16,0 0-6 16,0 0-8-16,-15 0-99 15,-6-6-58-15,3-5-52 16,5-1-154-16</inkml:trace>
  <inkml:trace contextRef="#ctx0" brushRef="#br0" timeOffset="-208624.76">23644 7916 556 0,'0'0'51'0,"0"0"9"15,-86-34 53-15,72 29-25 0,5 0-16 16,5 3-32-16,2 2-10 16,2 0-2-16,0 0-16 15,0 0-5-15,0 0-5 16,0 0-2-16,0 5 0 15,13 6 1-15,9 2 7 16,12-1 4-16,8 0-2 16,0-2 0-16,0 2 2 15,-6-4-2-15,-7 0-5 16,-10 0-3-16,1 0-1 16,-4-2 0-16,5 5-1 15,4 1 1-15,4 0 5 16,2 1-4-16,-1-4 5 0,-5-2-2 15,-4 0-5 1,-5-3 3-16,-5 1 0 0,-4-3 0 16,-5 0-3-16,-2-1 4 15,0-1 3-15,0 0 4 16,0 0 1-16,0 0-7 16,0 0 0-16,0 0-2 15,0 0 0-15,0 0 1 16,0 0-4-16,0 5 4 15,-3 3-4-15,-18 6 2 16,-12 6 7-16,-13 3 17 16,-5-3-3-16,-6 1-7 15,1 1-10-15,2-4-2 0,11 3 0 16,8-7-3 0,15 1-1-16,12 1-16 0,8-5-145 15,17-7-225-15</inkml:trace>
  <inkml:trace contextRef="#ctx0" brushRef="#br0" timeOffset="-207526.52">27464 6082 306 0,'0'0'404'16,"0"0"-347"-16,17-71 89 0,-13 52-41 16,0 2-14-1,-2 3-24-15,-2 7-2 0,0 3-5 16,0 4-1-16,0 0-32 15,0 0-24-15,-3 4-3 16,-9 20-12-16,-2 7 12 16,-3 10 4-16,2 5-3 15,0 3 1 1,4 1-2-16,1-5 2 0,6-5 1 16,-1-4-3-16,2-6 4 15,-1-9-3-15,-1-3-1 16,2-7 0-16,1-4-1 15,2-4 1-15,0-1 0 16,0-2 1-16,0 0-1 16,0 0 0-16,0 0-5 15,0 0-57-15,5 0-72 16,10-6-93-16,7-9-257 0</inkml:trace>
  <inkml:trace contextRef="#ctx0" brushRef="#br0" timeOffset="-207076.03">27719 6067 587 0,'0'0'71'16,"0"0"63"-16,0 0-19 0,0 0-40 15,0 0-40-15,0 0-22 16,-16-17-13-16,1 32 2 15,-2 6 1-15,-2 6 9 16,3 3-1-16,5 3 1 16,5-2-9-16,3 0 4 15,3-3-3-15,0-5 1 16,0-3-1-16,0-5 0 16,0-3 0-16,9-2 2 15,2-3 5-15,3-3 0 16,9-4 5-16,1 0-6 15,4 0 4-15,1-4-2 16,-4-6 1-16,-1-7 6 16,-4-5 20-16,-3-4 4 0,-2-6-7 15,-6-1-8-15,-6-6-7 16,-3 3 7-16,0 1-11 16,-11 5-4-16,-3 7 2 15,0 9-12-15,1 6-3 16,-4 5-3-16,-7 3 1 15,-12 0-12-15,-8 17-57 16,-4 8-133-16,2 1-171 16</inkml:trace>
  <inkml:trace contextRef="#ctx0" brushRef="#br0" timeOffset="-205931.79">23674 5927 721 0,'0'0'24'16,"0"0"75"-16,0 0 6 15,0 0-74-15,0 0-27 16,0 0-3-16,0 68 1 16,0-15 5-16,0 5 8 15,-2 4 11-15,-9-1 0 0,0-7-1 16,1-7-10 0,3-10-12-16,2-7 6 0,3-7-7 15,2-7 5-15,0-7 1 16,0-4-4-16,0-2-1 15,0-3 3-15,0 0-3 16,0 0-2-16,0 0-1 16,0 0-100-16,11-11-207 15</inkml:trace>
  <inkml:trace contextRef="#ctx0" brushRef="#br0" timeOffset="-205287.32">24555 5995 498 0,'0'0'101'16,"0"0"-73"-16,0 0 25 16,0 0-12-16,101-32 5 15,-75 32-4-15,-2 0-14 16,-7 0-9-16,-4 4 9 16,-4 9-10-16,-4 5-3 15,-5 5 1-15,0 6 17 16,-2 3-10-16,-15 9 0 15,-3-1 3-15,-6 2 4 16,1-1-10-16,1-5-10 0,-3-2 3 16,3-4-11-16,5-6 5 15,8-8-2-15,5-5-2 16,6-5-1-16,0-3 7 16,0 0-6-16,0-1 5 15,16 3 0-15,13-4 15 16,7-1-1-16,6 0-9 15,-2 0-4-15,-4 0-9 16,-3 0 0-16,-2 0 2 0,-1-3 3 16,0-2-5-16,1-2 0 15,1 2-76-15,-4 0-161 16,-3-3-348-16</inkml:trace>
  <inkml:trace contextRef="#ctx0" brushRef="#br0" timeOffset="-204532.79">25586 5936 100 0,'0'0'438'0,"0"0"-421"16,0 0 17-16,88-14 27 16,-67 16-17-16,0 15-20 15,-9 5 6-15,-6 2-3 16,-6 3 8-16,0-3 5 15,-6 0-7-15,-14-2-9 16,0-2-3-16,-4-3 1 16,4-5-4-16,4-4-3 15,4-4 0-15,6-1-4 16,4-2-6-16,2-1 6 16,0 0-4-16,0 0 7 15,0 0 0-15,9 0-12 0,11 0-2 16,-1 0-4-1,5 5 0-15,1 4 0 0,-2 2-6 16,-2 3 4-16,-3 2 3 16,-9 4 3-16,-5 2-1 15,-4 1-1-15,0 0 1 16,-6 1-1-16,-9-4 2 16,-4 2 0-16,0-5 2 15,-1 0-2-15,-2-6 0 16,1-1 1-16,-3-3 0 15,0-5 2-15,-4-2 8 16,-2 0 24-16,0 0-1 16,0-9-18-16,5 2-7 0,3-3-2 15,5 3-5-15,10 2-2 16,7-2-82-16,10 0-148 16</inkml:trace>
  <inkml:trace contextRef="#ctx0" brushRef="#br0" timeOffset="-203838.44">26350 5825 587 0,'0'0'27'0,"0"0"0"16,0 0 5-16,0 0-20 15,0 0 13-15,-37 80 19 16,26-44 12-16,5 1-13 16,3-1-24-16,3 0 5 15,0-4-2-15,0-4-10 16,13-5 1-16,4-4-3 15,4-6 12-15,4-4-3 16,-1-4-9-16,3-3 3 16,-2-2-8-16,-2 0-1 15,-3-7 1-15,-3-10 2 16,-1-8 8-16,-4-1 19 16,-1-3-15-16,-2 5-4 15,-6 0-3-15,-3 7 9 0,0 6-9 16,0 5 4-16,0 6-2 15,0 0-14-15,0 8-9 16,0 20-2-16,-6 13 11 16,-1 7 0-16,3 3 7 15,3 2 0-15,1-3 7 16,0-3-9-16,0-8-4 16,0-7 2-16,0-7-3 15,0-5 1-15,0-5-1 16,0-6 1-16,0 1-1 15,-3-2-1-15,-2-1-104 16,-1-5-212-16</inkml:trace>
  <inkml:trace contextRef="#ctx0" brushRef="#br0" timeOffset="-202164.64">26295 7106 579 0,'0'0'41'0,"0"0"-4"15,0 0 94-15,-5-89-17 16,5 72-67-16,6 4 1 16,0 5-18-16,-2 4 0 15,-4 3 24-15,0 1-3 16,0 0-38-16,0 4-13 15,0 21-3-15,0 17 3 16,-5 16 3-16,-4 9 10 16,-5 11-2-16,-5 2 6 15,1 9-3-15,3-3-7 0,3-2-1 16,3-5-3-16,5-4 1 16,1-9-3-16,0-13 1 15,0-10-1-15,0-11 0 16,0-9 2-16,1-7-5 15,2-8 5-15,-1-4-3 16,1-4 2-16,-3 0-1 16,-1 0-2-16,-4-8-38 15,-3-10-118-15,4-5-106 16,7-3-245-16</inkml:trace>
  <inkml:trace contextRef="#ctx0" brushRef="#br0" timeOffset="-201742.54">25953 7433 283 0,'0'0'352'0,"0"0"-302"15,0 0 43-15,0 0 6 0,12-83-6 16,15 55-50 0,9-6-23-16,7-4 9 0,3-2 8 15,3-7-16-15,-1-1-12 16,-5 1-4-16,-5 2 4 16,-8 11-6-16,-11 10 21 15,-10 12 1-15,-5 7 23 16,-2 5-6-16,-2 0-27 15,3 14-15-15,4 21-10 16,5 15 10-16,7 7 3 16,4 4-3-16,7 1 1 15,4-4 1-15,0-4-2 16,-1-4 1-16,-3-10 1 16,-3-8-2-16,-8-7 1 15,-2-5-1-15,-4-5-2 0,-4-7-129 16,-3-8-340-16</inkml:trace>
  <inkml:trace contextRef="#ctx0" brushRef="#br0" timeOffset="-201051.54">25458 9111 663 0,'0'0'67'0,"0"0"19"0,0 0 48 16,0 0-23-16,0 0-77 16,0 0-30-16,16 66 1 15,-16 6 34-15,-6 3-12 16,-1 1-11-16,-6 5-3 16,-1 2-9-16,-4-4-1 15,0-8-1-15,0-13 1 16,3-17-2-16,4-12 1 15,3-10-1-15,0-6-2 16,0-6 1-16,-3-3-52 16,-5-4-82-16,-5-4-119 15,-3-22-408-15</inkml:trace>
  <inkml:trace contextRef="#ctx0" brushRef="#br0" timeOffset="-200638.06">25007 9498 456 0,'0'0'152'0,"85"-48"-142"16,-24 29-1-16,5 6 21 15,4 1-12-15,1 6-7 16,-9 6-3-16,-10 0 2 16,-13 8 9-16,-12 9 2 15,-8 2 6-15,-8 4-7 16,-2 5-8-16,-6 3-2 15,-2 7 6-15,-1 0-6 16,0 3 4-16,0-2-5 16,0-6-1-16,0-5-3 15,0-6 1-15,0-7 2 0,6-6-1 16,9-5 4 0,6-4 9-16,3 0 5 0,1-14 13 15,-4-8-6-15,0-4 13 16,-3-9 1-16,-6-8-8 15,-5-5-9-15,-7-1-15 16,0 4-3-16,-9 6-3 16,-17 11 0-16,-6 12-1 15,-7 7-7-15,-5 9-1 16,2 0 0-16,7 16-3 16,10 6-45-16,13 2-109 0,12-2-143 15</inkml:trace>
  <inkml:trace contextRef="#ctx0" brushRef="#br0" timeOffset="-200113.81">25910 9443 642 0,'0'0'15'0,"0"0"7"16,0 0 56-16,18 111-2 16,-18-55-35-16,0 7 2 15,0 2-20-15,0 1-10 16,0 2-8-16,0-4 4 16,0-6-8-16,-3-9 2 15,0-16-1-15,3-13 0 16,0-13 0-16,0-7 0 15,-2 0 4-15,2-10 24 16,0-15 50-16,0-9-57 16,0-8-16-16,3-6-2 15,3-6-2-15,-3-4-2 16,-3-5 3-16,0-4-3 16,0 1-1-16,-3 3-2 15,3 5 0-15,0 15-5 0,5 16 0 16,16 13 1-1,8 14-6-15,9 0 10 0,8 19-1 16,2 10 0-16,-7 7 1 16,-12 2 0-16,-14-1 2 15,-11-3-1-15,-4-7 0 16,-4-5 1-16,-17-5 0 16,-5-5 2-16,-5-2 0 15,-6-4-4-15,4-1-20 16,8-5-95-16,10 0-225 15</inkml:trace>
  <inkml:trace contextRef="#ctx0" brushRef="#br0" timeOffset="-199769.79">26456 9238 693 0,'0'0'56'15,"0"0"45"-15,0 0-54 16,0 0-34-16,0 0 7 16,19 120 35-16,-14-55-13 0,-5 7-2 15,0 3-9 1,0-2-17-16,0-4-6 0,-6-12-5 15,3-11 0-15,1-14 0 16,2-8 2-16,0-10-4 16,0-6-1-16,0-4 0 15,0-1-9-15,0-3-86 16,2 0-134-16,5-6-233 16</inkml:trace>
  <inkml:trace contextRef="#ctx0" brushRef="#br0" timeOffset="-199087.16">24399 10699 821 0,'0'0'112'0,"0"0"-98"16,0 0 53-16,0 0 39 15,0 0-62-15,0 0-35 16,103 2-5-16,-50-2 0 16,-2-3 0-16,-6-1-1 15,-8 2-3-15,-7 0 0 16,-11 2-2-16,-9 0-1 0,-10 0-71 15,0 8-98-15,-24 5-209 16</inkml:trace>
  <inkml:trace contextRef="#ctx0" brushRef="#br0" timeOffset="-198905.52">24400 10946 812 0,'0'0'32'15,"0"0"20"-15,0 0 27 0,97 0-49 16,-43-3-22 0,-5-1-3-16,0 0-1 0,-4 0-4 15,0-2-40-15,-5-5-213 16,-4-6-301-16</inkml:trace>
  <inkml:trace contextRef="#ctx0" brushRef="#br0" timeOffset="-198708.48">25208 10648 754 0,'0'0'77'15,"0"0"-62"-15,0 0 79 0,108-25-57 16,-75 25-29-16,-3 0-4 15,-6 0-4-15,-12 3-49 16,-12 6-283-16</inkml:trace>
  <inkml:trace contextRef="#ctx0" brushRef="#br0" timeOffset="-198536.48">25115 10843 696 0,'0'0'160'0,"0"0"-136"16,0 0 60-16,0 0-39 0,98-16-33 16,-59 11-7-1,-3 2-2-15,1 1-3 0,-2-3-34 16,-4-5-286-16</inkml:trace>
  <inkml:trace contextRef="#ctx0" brushRef="#br0" timeOffset="-198066.39">25837 10476 681 0,'0'0'50'0,"0"0"-44"0,92-15 85 16,-63 15-23-16,-6 9-35 15,-7 10-11-15,-6 3-10 16,-9 3 8-16,-1 2 11 16,-4 0-6-16,-22-3 1 15,-5 0-4-15,-3-5-3 16,2-2-4-16,9-6-6 16,11-6-1-16,7-2-6 15,5-2 0-15,0 4-4 16,15 0 1-16,12 2 1 15,4 3 4-15,-1 4-2 16,-2 0-3-16,-5 5 1 16,-7 1-7-16,-4 2 4 15,-6-5 2-15,-3 3-1 16,-3-3 0-16,0-3 2 0,0 0 0 16,-13-4 0-16,-8-3 0 15,-6-2 7-15,-9-2-4 16,-4-3 5-16,-5 0-8 15,-1 0 7-15,7-7-1 16,9-1-6-16,19-2-10 16,11-5-115-16,14-9-305 15</inkml:trace>
  <inkml:trace contextRef="#ctx0" brushRef="#br0" timeOffset="-196866.64">27685 7260 391 0,'0'0'51'15,"0"0"-13"-15,0 0-20 16,0 0-17-16,0 0 3 16,-21 97 12-16,17-57 33 15,2 4-15-15,2 5-2 0,0 6-4 16,-3 4-2-16,-3 6 9 15,-3 6 4-15,-1 3-3 16,-1 7-12 0,2 3-3-16,0 0-10 0,3-6-1 15,0-5 3-15,3-7-1 16,0-2-7-16,0-2 8 16,2-4-9-16,1-5 1 15,0-3 0-15,1-8 3 16,14-5-2-16,11-2-1 15,5-1 3-15,8 0 0 16,7 2-2-16,2-2 1 16,4 0-3-16,2-3-3 15,2-4 0-15,7-3 3 0,4-2-1 16,9 2-1 0,9-2-1-16,6 0 4 0,5 4-5 15,5 1 0-15,1 2-1 16,-7-2 2-16,-7-4 2 15,-16-8-1-15,-16-3 4 16,-11-5 2-16,-15-2 14 16,-8-2 0-16,-8-1-1 15,-7-2-5-15,-4 0 1 16,-1 0 1-16,-2 0 7 16,0 0-5-16,0-5-20 15,-12-12-17-15,-18-7-176 16,-9-7-218-16</inkml:trace>
  <inkml:trace contextRef="#ctx0" brushRef="#br0" timeOffset="-196040.89">27488 7579 257 0,'0'0'14'16,"0"0"43"-16,0 0 29 15,0 0-13-15,0 0-18 16,0 0-17-16,-21 3-1 15,19-3 24-15,1 0 6 16,-1 0 2-16,1 0-32 0,-1-6-7 16,1-5 9-1,1-1-8-15,0-5-7 0,6-3-5 16,12-4 11-16,4-1-14 16,2-1-4-16,1-1-2 15,-3-1-3 1,0-1 5-16,-1 0 7 0,-3 0-12 15,1 2 0-15,-3 4-5 16,-2 3 3-16,-2 6-1 16,-3 3-2-16,-3 6-2 15,-3 4 5-15,0 1-5 16,7 0-6-16,13 21-4 16,8 9 10-16,6 6 3 0,2 4-2 15,-2-1-1 1,1 0 0-16,-4-3 1 0,3-2-1 15,-6-3 2 1,-4-3 0-16,2-2-4 0,-7-2 2 16,-6 4-1-16,-8 7-34 15,-7-3-143-15,2-5-180 16</inkml:trace>
  <inkml:trace contextRef="#ctx0" brushRef="#br0" timeOffset="-195489.73">29439 9274 642 0,'0'0'22'0,"33"-85"14"16,-23 67 82-16,-5 9-3 16,-5 9-50-16,0 12-65 15,0 29 7-15,-5 19-7 16,-8 14 5-16,-7 5 14 15,0 5-9-15,2 2 5 16,-3-2-4-16,4-6-7 16,1-11-2-16,4-13-1 15,3-13 2-15,5-12-2 0,2-8 3 16,2-11-3-16,0-6 0 16,0-4-1-16,0 0-11 15,0-4-25-15,-3-17-99 16,-7-12-178-16</inkml:trace>
  <inkml:trace contextRef="#ctx0" brushRef="#br0" timeOffset="-195051.38">29095 9585 630 0,'0'0'35'0,"0"0"26"16,0 0 67-16,46-79-45 0,-20 72-40 15,6 3-16-15,7 4-14 16,4 0-6-16,2 6-4 15,2 8 2-15,0 4-2 16,0 0-3-16,-5 4 4 16,-7-2-4-16,-10 1 0 15,-8-3-1-15,-4 1 0 16,-3 1 1-16,0 3 3 16,-4 2-2-16,2 2 1 15,-3-1-2-15,-1-1 0 16,3-3 1-16,1-2-1 15,2-4 1-15,2-3 3 16,3-6 1-16,3-4-1 16,2-3 2-16,0 0-1 0,1 0 2 15,-3-12 2 1,0-7 25-16,0-9 8 0,-5-2-14 16,-2-10-18-16,-6 0-3 15,-5-4-4-15,0 6-1 16,-17 6-2-16,-4 7 1 15,0 8-1-15,0 8-3 16,-1 9 3-16,-2 0-6 16,1 0-2-16,-2 20-21 15,4 4-111-15,9 2-178 16</inkml:trace>
  <inkml:trace contextRef="#ctx0" brushRef="#br0" timeOffset="-194495.2">29998 9531 765 0,'0'0'0'16,"0"0"3"-16,-3 74-3 15,3-25 36-15,0 6 2 16,0 2-20-16,0-1-12 16,-1 0-4-16,-11-3 2 15,-1-7 2-15,2-7-5 0,2-8-1 16,0-6 3-16,3-7-3 16,2-2 0-16,1-7-1 15,1-4 1-15,1-2 0 16,1-3 1-16,0 0 10 15,4-14 13-15,10-11 5 16,0-8 14-16,0-7 15 16,-1-7-30-16,-2-7-10 15,-1-4-12-15,4-3-3 16,1-1-1-16,4 1-1 16,5 7-1-16,0 11 2 15,-2 16-2-15,1 18-5 0,-1 9 1 16,2 0-3-16,0 26 5 15,0 6 0-15,-4 6 1 16,-6-1 1-16,-2 1 0 16,-8-9 0-16,-4-4-2 15,0-11 0-15,0-3-4 16,-16-7 3-16,-9-4-1 16,-10 0 4-16,-4 0-21 15,2 0-114-15,9-13-147 16</inkml:trace>
  <inkml:trace contextRef="#ctx0" brushRef="#br0" timeOffset="-194087.93">30589 9294 616 0,'0'0'40'0,"0"0"-30"16,111-28 53-16,-72 28-13 15,-6 2-23-15,-3 16-6 16,-7 7 3-16,-10 8-14 0,-10 5 6 16,-3 3-4-1,-4 3 4-15,-17 0 3 0,-6-2-10 16,-3-2-1-1,-3 1-4-15,3-7 3 0,2-3-7 16,8-6 1 0,6-6-1-16,5-2 0 0,7-5 4 15,2-2-1-15,0 1 4 16,20-1 9-16,11-2 10 16,14 0 0-16,-2-2-13 15,3-1-4-15,-5 0-6 16,-10-5-3-16,-6 3-4 15,-12 0-51-15,-13-2-152 16,0 1-433-16</inkml:trace>
  <inkml:trace contextRef="#ctx0" brushRef="#br0" timeOffset="-193721.6">29646 10525 750 0,'0'0'121'0,"0"0"-106"0,0 0 34 16,0 0-2-16,103-13-33 15,-74 13-5-15,-4 0-4 16,-1 0-2-16,-6 0-1 16,-5 0-2-16,-7 0 0 15,-5 2-7-15,-1 1-137 16,0-1-139-16,-11 1-276 15</inkml:trace>
  <inkml:trace contextRef="#ctx0" brushRef="#br0" timeOffset="-193540.76">29563 10718 528 0,'0'0'157'16,"0"0"-152"-16,0 0 45 15,0 0 41-15,106 6-63 16,-78-2-16-16,-1-2-5 16,1 3-5-16,1 0 0 15,3-5-2-15,1 0-120 16,0 0-441-16</inkml:trace>
  <inkml:trace contextRef="#ctx0" brushRef="#br0" timeOffset="-193288">30286 10455 664 0,'0'0'191'16,"0"0"-169"-16,0 0 3 15,0 0 18-15,108-11-29 16,-75 11-7-16,-4 3-6 0,-5 3 3 16,-6 1-4-1,-8 0-5-15,-8 0-125 0,-2-1-158 16</inkml:trace>
  <inkml:trace contextRef="#ctx0" brushRef="#br0" timeOffset="-193116.64">30288 10668 631 0,'0'0'114'15,"0"0"-87"-15,0 0 104 16,0 0-41-16,0 0-55 16,92 14-18-16,-61-10-9 0,-1-1-7 15,-3-2-1-15,-4-1-39 16,-4-1-244-16</inkml:trace>
  <inkml:trace contextRef="#ctx0" brushRef="#br0" timeOffset="-192630.77">31042 10174 672 0,'0'0'64'0,"0"0"-40"16,0 0-9-16,0 0-12 0,0 0 3 15,-34 82 36-15,16-36-12 16,-1 7-8-16,-1 2-2 16,3-1-15-16,1-7 0 15,6-7-4-15,7-9 2 16,3-9 1-16,0-7-3 15,0-6 6-15,9-3-4 16,9-6 5-16,3 0-2 16,2 0 1-16,5-19 2 15,2-4 1-15,3-6-4 16,-2 0-1-16,-6 5 3 16,-7 7 3-16,-9 8 10 15,-5 5 4-15,-4 4 6 16,0 0-22-16,0 13-9 15,0 18-1-15,-9 10 1 0,-7 8 3 16,1 4-2 0,-3 1 0-16,3-1 0 0,1-3 0 15,1-3 1-15,4-9-3 16,2-5 5-16,6-10-8 16,1-4-5-16,0-8-62 15,0-7-126-15,0-4-252 16</inkml:trace>
  <inkml:trace contextRef="#ctx0" brushRef="#br0" timeOffset="-190293.09">24136 12548 597 0,'0'0'35'0,"0"0"48"16,0 0 54-16,0 0-60 16,0 0-31-16,0 0-27 15,-3-22-15-15,-1 70 4 16,-4 15 5-16,-2 9 20 16,0 1-2-16,-1-1-11 15,1-1-4-15,2-7-6 16,-1-5-5-16,1-6-3 15,0-9 0-15,0-7 2 16,2-6-2-16,-1-8-1 0,1-5-1 16,3-8-7-1,-4-6-84-15,-4-4-44 0,-5 0-152 16</inkml:trace>
  <inkml:trace contextRef="#ctx0" brushRef="#br0" timeOffset="-189861.59">23798 12976 318 0,'0'0'114'15,"103"-56"-97"-15,-50 34 28 16,0 8 17-16,-8 6-43 0,-7 6 3 16,-7 2 5-16,-9 0-2 15,-3 7 1-15,-4 10 0 16,1 3 3-16,-4 4 10 15,1 6-10-15,-4 1 0 16,-3 5 16-16,-4 0-9 16,-2 1-12-16,0-1-10 15,-3-2-4 1,-2-4-2-16,5-3-8 0,2-8 6 16,20-6-1-16,11-7 1 15,7-6 2-15,3 0-4 16,-1-14 0-16,-4-6 1 15,-10-5-1-15,-10-4 7 16,-11-3 25-16,-7-4 24 16,0-3-44-16,-4-3-6 0,-18 2-3 15,-5 5-2 1,-6 9-5-16,-3 9 2 0,2 12-2 16,2 5-1-16,6 5-1 15,6 14-5-15,8 8-25 16,6 2-110-16,6-2-190 15</inkml:trace>
  <inkml:trace contextRef="#ctx0" brushRef="#br0" timeOffset="-189321.57">24640 12886 614 0,'0'0'53'16,"0"0"-46"-16,0 0-1 15,0 85 38-15,0-32 12 16,0 12-12-16,0 5-3 16,-1 5-24-16,-8 2-7 15,-1-1-4-15,-2-7-4 16,-3-7 3-16,0-9-4 15,2-12 0-15,0-7 0 16,6-17-1-16,1-7 0 16,3-8 1-16,3-2 2 15,0-15 62-15,0-14-24 0,12-9-7 16,2-7 11-16,-4-7-16 16,5-5-10-16,2-7-8 15,0 0-5-15,4-4-6 16,-4 1 3-16,0 7-2 15,0 5-1-15,1 10-2 16,-1 13 1-16,-1 14-7 16,-3 15 5-16,-1 3-4 15,1 8 4-15,2 18 1 16,-1 6 2-16,-4 1 2 16,-9 1 0-16,-1-1-2 0,0-3-2 15,-14-4 2-15,-9-3 2 16,-5-2-1-16,-6-4 0 15,1-6 0-15,2-2-2 16,5-4 1-16,8-3-114 16,14-2-138-16</inkml:trace>
  <inkml:trace contextRef="#ctx0" brushRef="#br0" timeOffset="-188968.75">25263 12576 732 0,'0'0'16'0,"0"0"14"16,0 0-13-16,0 0-4 15,-17 112 56-15,8-37-17 16,-1 9-17-16,1 6-6 16,-4 2-12-16,0-6-10 15,3-10-3-15,1-13 0 16,5-17-2-16,2-13 0 16,2-13 0-16,0-9 0 0,0-5 0 15,0-4 3-15,0-2-1 16,15 0 5-16,0-14-9 15,6-8-103-15,0-9-287 16</inkml:trace>
  <inkml:trace contextRef="#ctx0" brushRef="#br0" timeOffset="-188721.53">25718 12953 651 0,'0'0'44'0,"0"0"-13"0,88-28 87 15,-53 23-53-15,5 2-29 16,-4 2-24-16,-1 1-6 16,-6 0-5-16,-3 0 1 15,-8 0-1-15,-2 0-1 16,-5 0-34-16,-10 0-167 15,-1 0-103-15</inkml:trace>
  <inkml:trace contextRef="#ctx0" brushRef="#br0" timeOffset="-188412.59">25855 13098 187 0,'0'0'58'15,"0"0"-3"-15,0 0 4 16,0 0-11-16,0 0 5 16,-36 76 16-16,36-74 13 15,0 1-5-15,0-1 15 16,10-1 35-16,11 1-55 15,0-2-10-15,8 0-12 16,0 0-19-16,4 0-20 16,2-2-7-16,-3-4-3 0,1-1-1 15,-9-3-25 1,-3-1-145-16,-11-5-225 0</inkml:trace>
  <inkml:trace contextRef="#ctx0" brushRef="#br0" timeOffset="-188141.59">26474 12878 601 0,'0'0'133'0,"0"0"-87"15,0 0 39-15,0 0-50 16,98-17-24-16,-56 17 2 16,-5 5-6-16,-2 4-3 15,-9-4-3-15,-6 3-1 16,-8-3 0-16,-6 2-18 16,-6-2-178-16,0 0-106 15</inkml:trace>
  <inkml:trace contextRef="#ctx0" brushRef="#br0" timeOffset="-187958.73">26618 13148 554 0,'0'0'7'0,"93"0"8"16,-50 0 24-16,-4 0-12 15,-5 0-24-15,2 0-3 16,-3 0-13-16</inkml:trace>
  <inkml:trace contextRef="#ctx0" brushRef="#br0" timeOffset="-187484.94">27488 12254 712 0,'0'0'10'0,"0"0"69"16,0 0-8-16,0 0-65 15,0 0-2-15,-13 139 20 16,7-54 0-16,-8 11 4 16,-1 4-8-16,-6 1-9 15,0-4-6-15,-4-5-4 16,3-10 1-16,3-15 2 16,3-18-3-16,7-15 4 0,-1-9-5 15,3-12-1-15,-3-4 1 16,-7-8-94-16,0-1-156 15</inkml:trace>
  <inkml:trace contextRef="#ctx0" brushRef="#br0" timeOffset="-187050.59">27257 12729 476 0,'0'0'40'15,"103"-45"9"-15,-42 29 8 16,0 8-36-16,-4 4-4 0,-8 4-2 16,-10 0 9-16,-11 15 0 15,-9 6-3-15,-8 6 22 16,-5 6 18-16,-5 2 9 16,1 6-26-16,-1 2-22 15,3-3-13-15,0 2-1 16,0-6-2-16,4-5-4 15,4-5 2-15,6-7 2 16,4-6 1-16,8-7-2 16,-1-6-3-16,4 0 5 15,-3-3-1-15,-3-15 1 16,-7-5 14-16,-1-5 17 0,-9-8 4 16,-4-6-22-16,-3-3-1 15,-3-5-9-15,0 3-6 16,-15 8 2-16,-7 8-5 15,-2 11-1-15,-9 8 0 16,1 6-1-16,-3 6-2 16,5 0-2-16,8 17-103 15,7 8-96-15,12-2-239 16</inkml:trace>
  <inkml:trace contextRef="#ctx0" brushRef="#br0" timeOffset="-186454.69">28274 12696 623 0,'0'0'95'0,"0"0"-86"15,0 0-9-15,0 0 0 16,0 90 11-16,0-35 20 16,0 9 20-16,-10 2-12 15,-10 2-8-15,-2-3-18 16,-4-1-5-16,0-3-6 16,0-7 4-16,3-7-5 0,3-7-1 15,5-11 1 1,6-12 0-16,5-10-1 0,2-4 0 15,2-3 6-15,0 0 50 16,0-13 41-16,6-11-63 16,8-10-12-16,2-5 8 15,-1-6-19-15,1-9-4 16,-2-6-3-16,-2-5-3 16,0-5-1-16,1-4 0 15,2 4-5-15,9 3 0 16,7 11-23-16,2 10-18 15,1 14 15-15,-1 11 14 16,2 12-1-16,-4 9-1 0,-3 7 7 16,-3 19 8-1,-5 9 4-15,-11 5-1 16,-6 2 1-16,-3-1 0 0,-2-4 2 16,-16-4-2-16,-4-2 2 15,-8-7-2-15,-3-4 1 16,-5-6 3-16,-1-7-4 15,-2 1 2-15,4-6-2 16,12 0-89-16,13-2-325 16</inkml:trace>
  <inkml:trace contextRef="#ctx0" brushRef="#br0" timeOffset="-185659.36">28988 12587 568 0,'0'0'24'0,"0"0"-23"0,0 0 5 16,0 0-2-16,0 0 3 16,0 0 5-16,-31 67 5 15,19-61 15-15,-1-3 6 16,2-3 16-16,-2 0 13 16,1 0-28-16,1-12-6 15,-2-5-13-15,1-8-5 16,-1 0-10-16,4-3 2 15,3-2-4-15,6 2 1 16,0 0-1-16,0 1-2 16,16 3 0-16,4 6-1 15,0 3-4-15,2 9-7 16,-3 6 7-16,0 0-2 16,-2 6 2-16,0 19 2 15,-3 10 2-15,-1 10 0 0,-4 7 0 16,-3 3 0-16,-3-2 1 15,-3-3 1-15,0-3 0 16,0-1-1-16,-15 4-1 16,-5-1 1-16,-6 3-1 15,-5-2 2-15,-5-4-2 16,-3-5 1-16,-2-7-1 16,-1-5-1-16,7-10 1 15,5-7 0-15,7-7 2 16,8-5 3-16,1 0-1 15,5-9 0-15,2-12 0 16,5-4-1-16,2-6-1 0,0-3-2 16,9-3-1-1,14 0 1-15,2 6-10 0,2 11-5 16,0 9-5-16,-3 11 1 16,-4 0-4-16,0 16 20 15,-2 12 1-15,-3 5 2 16,1 2 0-16,-1 0 0 15,2-1 0-15,-2-3 0 16,1-4 0-16,-3-6 0 16,2-2 0-16,0-6 0 15,1-5 0-15,7-3 0 16,2-3-144-16,1-2-357 16</inkml:trace>
  <inkml:trace contextRef="#ctx0" brushRef="#br0" timeOffset="-185424.31">29293 12794 351 0,'0'0'197'16,"0"0"-170"-16,113-7 28 15,-70 7-16-15,3 0-12 0,-4 0-11 16,-6 2-11 0,-7-2 2-16,-6 0-7 0,-6 0-24 15,-2 0-330-15</inkml:trace>
  <inkml:trace contextRef="#ctx0" brushRef="#br0" timeOffset="-185078.94">29963 12431 521 0,'0'0'46'0,"0"0"29"15,0 0-33-15,0 0-39 16,0 0 2-16,19 87 27 16,-19-25 65-16,0 4-26 15,-10-3-20-15,-6-6-21 16,0-2-1-16,4-4-19 16,3-7-3-16,2-6-5 15,2-6 4-15,2-9-5 16,0-3-1-16,3-6-1 15,0-4 0-15,0-8-108 16,0-2-167-16,11 0-242 0</inkml:trace>
  <inkml:trace contextRef="#ctx0" brushRef="#br0" timeOffset="-184751.75">30370 12129 536 0,'0'0'15'0,"52"97"43"16,-21-27 57-16,-5 14-4 15,-10 13-39-15,-10 6-11 16,-6 7-28-16,-13-1-6 16,-20-5-11-16,-11-7-3 15,-11-7-8-15,-7-9-1 16,-9-8-4-16,-9-8 0 16,-8-8-23-16,-4-10-169 15,2-10-548-15</inkml:trace>
  <inkml:trace contextRef="#ctx0" brushRef="#br0" timeOffset="-183886.97">24102 12224 256 0,'0'0'381'16,"-119"0"-352"-16,49 28 81 15,-5 22-13-15,3 17-30 16,2 25-20-16,2 13 6 16,8 8-5-16,9 7-7 15,7-3-13-15,11-4-5 16,8-4-7-16,6-7-3 15,9-10-7-15,7-11 0 16,3-11-1-16,7-14-5 16,15-7 7-16,7-8-4 0,7-7 2 15,7-7-3 1,4-8-2-16,3-10 0 0,4-6-89 16,-6-3-64-16,-5 0-185 15</inkml:trace>
  <inkml:trace contextRef="#ctx0" brushRef="#br0" timeOffset="-181382.73">5199 12339 7 0,'0'0'0'16,"0"0"0"-16,0 0 0 15,0 0-1-15</inkml:trace>
  <inkml:trace contextRef="#ctx0" brushRef="#br0" timeOffset="-180987.53">5475 12173 78 0,'0'0'153'15,"0"0"-82"-15,0 0 29 16,46-76 27-16,-43 58-43 15,-1-2-27-15,1 2 9 16,-3 3 1-16,0 3-9 16,0 5 11-16,0 5-38 15,0 2-6-15,0 0-3 16,-5 12-15-16,-7 15-5 16,-4 14-2-16,-3 8 9 15,5 6 2-15,2 6 7 0,-1 2-2 16,7 0 0-1,-3-1-7-15,0-5-7 0,3-5 4 16,-3-11-1-16,6-8-5 16,0-15 3-16,0-8-3 15,3-8 2-15,0-2 1 16,0 0-1-16,0 0 5 16,0 0-1-16,0-11-6 15,0-9-92-15,14-12-129 16,-1-9-168-16</inkml:trace>
  <inkml:trace contextRef="#ctx0" brushRef="#br0" timeOffset="-180649.7">5842 12035 508 0,'0'0'64'0,"0"0"33"16,0 0-50-16,0 0-38 15,0 0 20-15,-52 112 30 16,37-61-15-16,6 5-10 16,3 0-13-16,6-3 0 0,0-2-7 15,0-10 2 1,0-2-12-16,0-7 6 0,0-7-3 15,3-8-1-15,-3-6-2 16,3-6 3-16,-3-3-4 16,3-2-2-16,-3 0 4 15,0 0-5-15,2 0-7 16,-2 0-196-16,0-13-149 16</inkml:trace>
  <inkml:trace contextRef="#ctx0" brushRef="#br0" timeOffset="-180034.1">6722 11843 453 0,'0'0'91'16,"0"0"-34"-16,0 0 41 0,0 0-41 15,0 0-36-15,0 0-19 16,9 34-2-16,5 22 5 16,0 5 3-16,-5 6 22 15,-4-2 16-15,-5 0-26 16,0 1-5-16,0-4-7 15,-2-5-1-15,-7-5-6 16,3-10-1-16,1-11 2 16,5-7 1-16,0-9-3 15,0-7-11-15,0-6-145 16,-8-2-26-16,-9-10-183 16</inkml:trace>
  <inkml:trace contextRef="#ctx0" brushRef="#br0" timeOffset="-179614.26">6540 12233 406 0,'0'0'60'15,"0"0"-35"-15,94-73 60 16,-54 48-47-16,7 2-25 16,2 7-11-16,-2 5 4 15,-2 8 2-15,-6 3 8 16,-7 0-4-16,-4 14 6 15,-7 7 22-15,-4 5 6 16,-3 3 24-16,4 3-25 0,-6 2-6 16,0 1-20-1,3-3-4-15,-3 0-7 0,1-8-5 16,1-5 0-16,0-6 4 16,1-4 0-16,3-8 3 15,2-1-1-15,2 0 2 16,2-12 5-16,-5-7 6 15,-1-6-3-15,-6-6-2 16,-6-6 3-16,-6-2-2 16,0-4-4-16,-16 0-10 15,-11 1-3-15,-4 6 3 16,-7 5-3-16,5 8-2 16,-1 11 2-16,9 9-4 15,-2 3-19-15,-1 7-76 0,4 10-140 16,4-2-213-16</inkml:trace>
  <inkml:trace contextRef="#ctx0" brushRef="#br0" timeOffset="-177118.96">7723 12310 103 0,'0'0'78'16,"0"0"-65"-16,0 0 0 16,0 0 19-16,0 0-4 15,0 0 20-15,0-56-17 16,0 49 15-16,0 4-30 16,-1 0 23-16,1-1-14 15,0-3-2-15,-2 1 4 16,2-2 12-16,0-2-11 15,0 0-7-15,-1-1 15 16,1-1 2-16,0-1-12 16,0 1 22-16,0-2-8 0,0 1 14 15,0 4-3-15,0 2-13 16,0 4 11-16,0 3 3 16,0 0-20-16,-2 0-12 15,1 3-16-15,-1 21-3 16,-1 10-1-16,2 13 3 15,1 3-2-15,0 3 3 16,0 0-2 0,0 0 0-16,4-2-2 0,4-3 1 15,-1 0 0-15,-4-7-1 16,-2-11 0-16,-1-10 0 0,0-11 0 16,0-9 3-16,0 0 0 15,0-12 10-15,0-13-5 16,0-11-8-16,-3-3 3 15,2-4-1-15,1-10-2 16,-2-3 0-16,0-9-1 16,-4-1-1-16,0 1-3 15,-2 5-13-15,2 7-17 16,6 11-2-16,0 13 18 16,9 10 6-16,13 12-6 15,8 7 6-15,3 1 8 16,3 19-2-16,0 7 7 15,-5 1 0-15,-4 2-4 16,-6 0 4-16,-9-2-1 16,-6-3 1-16,-6-4-2 15,0-3 1-15,0-2 0 0,-14-4 1 16,-8-2 2-16,-6-1 0 16,-10-1-1-16,-4 1-1 15,-5-1-3-15,-1-1-126 16,8-5-181-16</inkml:trace>
  <inkml:trace contextRef="#ctx0" brushRef="#br0" timeOffset="-176644.91">8315 11612 483 0,'0'0'98'0,"0"0"-56"0,0 0 99 16,0 0-42-16,0 0-92 15,0 0-7-15,2 122 54 16,-2-45-22-16,1 6-6 16,1 3 0-16,-1-2-7 15,1-5-7-15,1-8-9 16,-2-9-2-16,1-11 0 15,-1-14 3-15,-1-12-2 16,0-11-2-16,0-8 0 16,2-4 0-16,-2-2 2 15,0 0-2-15,0-5-20 16,0-12-60-16,0-9-126 16,0-8-273-16</inkml:trace>
  <inkml:trace contextRef="#ctx0" brushRef="#br0" timeOffset="-176388.02">8655 11916 558 0,'0'0'69'16,"0"0"-48"-16,0 0 39 15,84-27 27-15,-51 21-44 0,-1 3-26 16,0 0-10 0,-2 2-5-16,-5 0 2 0,-6 1-3 15,-7 0-2-15,-6 0-8 16,-4 0-165-16,-2 0-146 16</inkml:trace>
  <inkml:trace contextRef="#ctx0" brushRef="#br0" timeOffset="-176205.61">8685 12118 368 0,'0'0'82'0,"0"0"57"16,0 0-35-16,79 3-19 0,-45-6-19 15,-2-5-37-15,-1 0-14 16,-3 2-12-16,-1-2-3 15,0 2-1-15,-7-4-113 16,-7-4-193-16</inkml:trace>
  <inkml:trace contextRef="#ctx0" brushRef="#br0" timeOffset="-175955.79">9261 11773 525 0,'0'0'192'0,"0"0"-176"16,0 0 0-16,0 0 22 16,91-31-12-16,-52 28-10 15,-1 1-8-15,0 2-8 16,-10 0 0-16,-7 0-2 15,-8 0-110-15,-11 0-136 16</inkml:trace>
  <inkml:trace contextRef="#ctx0" brushRef="#br0" timeOffset="-175776.28">9307 12003 596 0,'0'0'33'0,"0"0"72"0,0 0-1 16,92 0-54-16,-60 0-8 16,1-5-19-16,-5 1-18 15,-5 1-1-15,-1 1-4 16,-1-3-3-16,-6-3-125 16,-4-4-209-16</inkml:trace>
  <inkml:trace contextRef="#ctx0" brushRef="#br0" timeOffset="-175436.32">10071 11313 732 0,'0'0'6'16,"0"0"1"-16,0 0-7 15,0 0 3-15,1 120 43 16,5-47 20-16,-3 6-19 16,-3-2-21-16,0 0 2 0,0-2-14 15,0-8-9-15,0-5 1 16,0-11-6-16,0-13 3 15,0-11 0-15,0-10-2 16,0-8 0-16,0-2-1 16,-1-5-64-16,-14-2-176 15</inkml:trace>
  <inkml:trace contextRef="#ctx0" brushRef="#br0" timeOffset="-174986.44">9960 11673 422 0,'0'0'39'0,"99"-38"7"15,-45 26-5-15,-5 4-6 16,-7 8 4-16,-8 0 10 16,-3 3 7-16,-7 16-6 15,-6 4 3-15,-5 3 36 16,-5 4-34-16,1 1-24 15,-3 2-14-15,-2 3-8 16,2-2-7-16,2-3 2 16,2-4-4-16,2-7 2 15,0-5-1-15,0-3 5 16,0-7 0-16,6-3 0 16,1-2-3-16,1 0 5 15,-1-12-5-15,-1-8 3 0,-2-5-3 16,-2-5 6-1,-3-7 14-15,-6-7 7 0,-5-2-15 16,0-1 3-16,-9 0-4 16,-16 3-8-16,-8 10-5 15,-3 12 2-15,-6 11-3 16,2 11 0-16,3 0-4 16,4 17 2-16,9 12-3 15,9 3-7-15,12 2-91 16,3-3-125-16,8-7-322 15</inkml:trace>
  <inkml:trace contextRef="#ctx0" brushRef="#br0" timeOffset="-174402.51">10894 11628 611 0,'0'0'6'16,"0"0"-6"-16,0 0 0 0,0 111 33 15,0-56 23-15,0 6-20 16,-6 3 1-16,-3-2-10 15,3-4 0-15,0-10-17 16,2-6-7-16,-1-11 3 16,4-7-3-16,-1-11-2 15,2-6 2-15,0-4-2 16,0-3 17-16,-1 0 61 16,1 0-6-16,0-18-3 15,0-11-53-15,-3-9 3 16,2-8-10-16,-4-8-1 15,5-6-8-15,0-5 3 16,0-3-2-16,0 0-1 16,15 0 3-16,6 7-4 0,4 8-1 15,2 14-1-15,3 20-6 16,-3 15 4-16,1 4 0 16,3 14-1-16,-1 15 5 15,-5 4 0-15,-11 0 0 16,-4 0 0-16,-10-6 0 15,0-1 2-15,-4-3-2 16,-14-4 0-16,-7-5 4 16,-7-2-2-16,-2-2-1 15,1-3-2-15,11-2 1 16,10 0-82-16,12-5-79 16,0 0-270-16</inkml:trace>
  <inkml:trace contextRef="#ctx0" brushRef="#br0" timeOffset="-173661.16">11571 11371 554 0,'0'0'2'0,"0"0"3"0,0 0 15 15,0 0 22-15,2 87-8 16,-5-65-12-16,-8-5-2 16,-2 0-5-16,1-8 8 15,-6-6 4-15,2-3 19 16,-5 0-10-16,0-9-21 16,3-14-7-16,0 1-2 15,5-6 5-15,1 1-4 16,4-1-2-16,5 3-4 15,3 2 2-15,0 4-2 16,0 7 1-16,15 5-2 16,3 5-8-16,6 2 3 15,0 2 4-15,1 16 0 16,-4 11 1-16,-5 7 1 16,-8 8 1-16,-3 4 2 0,-5 0 0 15,0-1 3 1,-8 1 2-16,-3-5 1 0,-2-2-4 15,-5 0 1-15,2-2-4 16,-5-1 0-16,-2-3 0 16,-2-7 0-16,1-6 1 15,4-8 0-15,4-6 9 16,5-8 15-16,3 0 13 16,1 0 0-16,-1-9-6 15,-2-8-20-15,5-4-6 16,4-4-5-16,1-4-1 15,0 0-3-15,0-3 0 0,9 6-4 16,6 6 2 0,0 8 2-16,1 6-11 0,6 6 4 15,1 0 1-15,5 15 5 16,2 6 1-16,-2 4 0 16,-4 2 1-16,-2 0 0 15,-5 0-1-15,1-1 0 16,-3-1 1-16,1-4 1 15,-2-4-3-15,-4-2 1 16,-4-8 0-16,0 2 0 16,-1-5 0-16,2 1-3 15,2-4-66-15,1-1-65 16,5 0-152-16</inkml:trace>
  <inkml:trace contextRef="#ctx0" brushRef="#br0" timeOffset="-173417.22">11977 11598 631 0,'0'0'47'0,"0"0"-8"16,0 0 54-16,112-30-42 0,-78 26-37 15,-4 0-5-15,-3-1-3 16,-6 3-3-16,-6-3-3 16,-2 4-11-16,-5-6-171 15,-4 1-245-15</inkml:trace>
  <inkml:trace contextRef="#ctx0" brushRef="#br0" timeOffset="-173117.55">12465 11194 604 0,'0'0'27'0,"0"0"-23"15,0 0 45-15,35 75 38 16,-30-29 10-16,-5 7-39 15,0 4-2-15,0-2-26 16,0-1-12-16,0-6-4 16,0-8-12-16,0-10 0 15,5-6 4-15,-1-7-4 16,1-9-1-16,0-4 1 16,-3 1-2-16,-1-1-4 15,-1-4-93-15,0 0-218 16</inkml:trace>
  <inkml:trace contextRef="#ctx0" brushRef="#br0" timeOffset="-172860.23">12951 11054 632 0,'0'0'13'0,"67"108"75"15,-37-41 19-15,-6 8-28 16,-12 7-14-16,-9 4-39 0,-3 2-5 16,-21-2-7-16,-15-6-13 15,-7-4-1-15,-9-6 0 16,-8-9-53-16,3-18-241 15</inkml:trace>
  <inkml:trace contextRef="#ctx0" brushRef="#br0" timeOffset="-171723.2">6801 11689 426 0,'0'0'11'0,"0"0"43"15,-110 25 20-15,71 12-38 16,-1 19-1-16,-3 13 22 15,4 15-6-15,3 11 16 16,9 2-8-16,8 6-10 16,14-2-22-16,5 1 1 15,12 2-11-15,25-7-7 16,14-8-3-16,18-12 1 16,4-16 1-16,6-10-5 15,-4-13-3-15,-6-10-1 16,-3-8-1-16,-5-14-131 0,-4-6-90 15,-8-5-264-15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6:41:37.337"/>
    </inkml:context>
    <inkml:brush xml:id="br0">
      <inkml:brushProperty name="width" value="0.05292" units="cm"/>
      <inkml:brushProperty name="height" value="0.05292" units="cm"/>
      <inkml:brushProperty name="color" value="#FF0000"/>
    </inkml:brush>
  </inkml:definitions>
  <inkml:trace contextRef="#ctx0" brushRef="#br0">20688 4725 686 0,'0'0'124'0,"0"0"-16"0,-81-34-14 16,53 31-32-16,0 3-18 16,-1 3-4-16,3 16-26 15,-4 9-2-15,1 6-1 16,4 3 9-16,2-1 2 15,6 1-12-15,5-3 0 16,4 0-6-16,8-1 1 16,0-3-4-16,17 2-1 15,12 1 3-15,6 1-2 16,4 0-1-16,-2-1 4 16,-5-1-4-16,-6-1 0 15,-13-2 0-15,-5 0 0 16,-8 0 3-16,0 1-2 15,-14-2 0-15,-12 2 0 16,-7-2 0-16,-3-3 4 16,-4-1-3-16,2-7 6 0,3-3 4 15,5-5-7-15,4-6-4 16,4-3-1-16,6 0 0 16,1-16-58-16,10-6-134 15,5-7-213-15</inkml:trace>
  <inkml:trace contextRef="#ctx0" brushRef="#br0" timeOffset="348.25">21012 4623 873 0,'0'0'89'16,"0"0"-20"-16,0 0-47 15,-27 77-10-15,13-8 34 16,1 10-2-16,2 7-9 16,2 0-19-16,2 5-5 15,-2-3-6-15,-1-6-2 16,-5-13-3-16,4-16 0 15,2-20-1-15,5-14-4 16,2-9-6-16,2-8-24 0,0-2-8 16,0 0-18-16,0-14-45 15,0-15-169-15,0-10-210 16</inkml:trace>
  <inkml:trace contextRef="#ctx0" brushRef="#br0" timeOffset="868.25">20814 5126 549 0,'0'0'69'0,"0"0"-23"16,0 0-18-16,0 0-9 16,124-81-9-16,-74 64 1 15,0 2 7-15,-4 7 5 16,-7 3-1-16,-7 5 18 16,-7 0 11-16,-7 0-5 0,-3 3 0 15,-3 9-7-15,0 1-15 16,-5 4-7-16,-2 4 8 15,-4 5 1-15,-1 6-13 16,0 2-3-16,0 2-2 16,0-3-5-16,0-3-1 15,0-7 2-15,0-4-2 16,12-8-4-16,8-4-2 16,5-7-11-16,2 0 0 15,1-7 0-15,-5-12 3 16,-6-8 11-16,-6-5 1 15,-4-4 2-15,-5-8-2 0,-2-4 1 16,0 7 2 0,0 4-1-16,-8 11 0 0,-2 9 5 15,2 8 20-15,1 6-2 16,1 3-1-16,2 0-17 16,-1 12-6-16,2 10-2 15,3 10-3-15,0 9 4 16,0 2 0-16,12 3-1 15,4 0 4-15,2-7-5 16,-1-5 3-16,2-7-1 16,1-8 0-16,-3-2 0 15,-3-10-1-15,2 0-11 16,-1-7-38-16,3 0-44 0,3 0-133 16,1-14-81-1</inkml:trace>
  <inkml:trace contextRef="#ctx0" brushRef="#br0" timeOffset="1163.62">21798 4889 750 0,'0'0'94'0,"0"0"43"16,0 0-54-16,0 0-57 0,-105 44-14 15,80-6 5-15,5 4-6 16,8 5 3-16,9 2-8 16,3-1 2-16,0-1-6 15,12-6-1-15,6-9 1 16,0-6-1-16,5-7-1 16,0-6 0-16,4-6-9 15,3-5-15-15,-2-2-13 16,-2-3-61-1,-2-14-145-15,-7-8-211 0</inkml:trace>
  <inkml:trace contextRef="#ctx0" brushRef="#br0" timeOffset="1442.47">22015 4593 764 0,'0'0'71'15,"0"0"-70"-15,0 0 18 16,-3 87 93-16,18-24-63 16,-3 11 3-16,-1 7-20 15,-3 5-12-15,-3-4-6 16,-4-10-6-16,1-16-5 16,0-17-3-16,-1-13 2 15,4-9 1-15,-2-5-3 16,0-9-1-16,0-3-3 15,5 0-55-15,4-11-70 0,6-19-111 16,2-15-477-16</inkml:trace>
  <inkml:trace contextRef="#ctx0" brushRef="#br0" timeOffset="1773.02">22344 4700 66 0,'0'0'753'16,"0"0"-726"-16,0 0 4 15,0 0 55-15,-98 114-34 16,66-67-8-16,-1-4-10 16,3-2 0-16,3-3-16 15,6-6-9-15,11-8 4 16,7-7-10-16,3-5 2 0,0-2-4 16,21-9-1-1,14 1 21-15,6-2-7 0,5 0-3 16,-3 3-9-16,-8 5 0 15,-7 4-2-15,-9 10 0 16,-4 5 0-16,-4 5 1 16,-4 4-1-16,-2 0 1 15,-2-5-1-15,0-3 0 16,-2-6 0-16,-1-4-1 16,0-5-12-16,0-4-29 15,0-4-14-15,0-5-34 16,2 0-111-16,-1-5 19 0</inkml:trace>
  <inkml:trace contextRef="#ctx0" brushRef="#br0" timeOffset="2122.96">22636 4567 833 0,'0'0'77'0,"0"0"-55"0,0 0-6 16,-2 87 45-16,2-14-5 16,5 14-15-16,-1 10-8 15,-1 1-11-15,0 0-3 16,-1-9-13-16,1-11-2 15,0-20-2-15,0-12-1 16,1-15 0-16,-1-11 0 16,0-8 0-16,-1-7 0 15,-1-1-1-15,-1-4 0 16,0 0 0-16,0-5-47 16,2-16-96-16,4-8-316 15</inkml:trace>
  <inkml:trace contextRef="#ctx0" brushRef="#br0" timeOffset="2484.5">23401 4903 825 0,'0'0'83'0,"0"0"-54"16,-88-7 59-16,64 20-41 15,2 11-36-15,7 9-6 16,7 4 1-16,8 6-3 0,0 3-2 16,23-3 2-1,11-3-2-15,6-2-1 0,-1-4 0 16,-4-2 2-16,-6-7-1 15,-11-5-1-15,-10-6 1 16,-8-3-1-16,0-4 0 16,-11 3 1-16,-14-3 7 15,-7 0-5-15,0-4-3 16,2-3-56-16,9-5-113 16,10-17-51-16</inkml:trace>
  <inkml:trace contextRef="#ctx0" brushRef="#br0" timeOffset="2713.28">23415 4956 48 0,'0'0'693'0,"0"0"-689"16,-41 107 113-16,17-46 13 16,-5 6-69-16,-10 3-35 15,-12 4-5-15,-4-6-16 16,-1-6 1-16,4-10-3 15,10-15-2-15,14-12-1 16,10-13-9-16,11-12-17 16,7 0-47-16,0-21-129 15,0-21-176-15</inkml:trace>
  <inkml:trace contextRef="#ctx0" brushRef="#br0" timeOffset="2908.58">23079 4379 846 0,'0'0'8'16,"15"79"-3"-16,3-22 111 16,-2 5-70-16,-4 4-35 15,-5 1-11-15,-7-9-5 0,0-12-171 16,-2-16-268-1</inkml:trace>
  <inkml:trace contextRef="#ctx0" brushRef="#br0" timeOffset="3810.66">19137 6875 575 0,'0'0'300'15,"0"0"-278"-15,0 0 24 16,0 0 27-16,0 0-45 15,0 0-26-15,101-34 4 16,-68 15-4-16,-5-1 0 16,-8-3-2-16,-4-2-3 15,-8-1-8-15,-8 0 8 16,0-3 3-16,-5 2 1 16,-13 5 0-16,-3 5 4 15,-3 8 18-15,-3 9 4 16,-1 0-12-16,-2 11-4 15,2 15 6 1,0 6-9-16,5 6 7 0,4 4-8 16,10 4-1-16,7 2 0 0,2 3 3 15,0-2-5-15,11 4 6 16,4-2-4-16,4-7-1 16,2-4 2-16,-1-6-4 15,2-12-3-15,0-4 1 16,3-8-1-16,2-4 0 15,6-6-18-15,6 0-47 16,3-12-28-16,-2-10-151 16,-9-9-138-16</inkml:trace>
  <inkml:trace contextRef="#ctx0" brushRef="#br0" timeOffset="4478.64">19586 6687 588 0,'0'0'136'16,"0"0"-127"-16,0 0 2 15,11 83 75-15,-2-33-7 16,-1 3-26-16,1 8-23 16,-2 2-10-16,1-3-18 15,-2-8 4-15,-2-12-5 16,-1-16 2-16,-3-14-2 15,2-5 0-15,-2-5 4 16,0 0 38-16,0-10 16 0,0-11-39 16,-3-13-12-16,-6-10-6 15,3-7-2-15,1-7-2 16,1-3-32-16,1 1-6 16,3 2 0-16,0 10-18 15,6 15 1-15,6 14 43 16,1 12 6-16,8 7 3 15,4 0 0-15,10 19 5 16,2 8 12-16,5 7 14 16,-3 5-5-16,-7 0 6 15,-2 4-12-15,-8-4-7 0,-9-4-3 16,-6-5-3-16,-4-8 9 16,-3-10 8-16,0-4 3 15,0-8-4-15,0 0 7 16,0-7 9-16,-7-15-11 15,-1-10-19-15,3-10-4 16,5-6-18-16,0-4-15 16,8-5-8-16,8 6-4 15,2 7-41-15,5 13 36 16,3 15 24-16,4 11 17 16,0 5 8-16,1 14 1 15,1 15 11-15,-4 9 39 16,-1 3 3-16,-7 1-8 15,-6 2-23-15,-2-4-7 0,-6-1-3 16,-1-1-11 0,-5-1 0-16,0-5 1 0,0-2-2 15,0-10-24-15,3-6-52 16,12-8-118-16,11-6-170 16</inkml:trace>
  <inkml:trace contextRef="#ctx0" brushRef="#br0" timeOffset="4972.04">20607 6626 788 0,'0'0'49'0,"0"0"-46"16,-14 90 65-16,9-36 25 15,-1 8-49-15,1 10-17 16,2 5-15-16,2 1-3 16,-4 0-3-16,0-12-4 15,-3-9-1-15,2-11 1 16,0-16-1-16,3-12 0 16,3-15-1-16,0-3 12 15,0-12 96-15,0-20-70 16,0-10-20-16,0-11-13 15,0-12-2-15,1-14-3 16,-1-6-2-16,0-5-12 0,0-2-22 16,2 8-30-1,4 11 33-15,5 18-7 0,5 16 29 16,5 17 6-16,1 14 3 16,7 8 1-16,8 5-3 15,1 20 3-15,-3 7-3 16,-10 8 4-16,-13 2 2 15,-9 1 4-15,-3-2 3 16,-13-2 1-16,-13-7-1 16,-8-5 6-16,-6-4-2 15,0-6-8-15,2-2-5 16,10-5-76-16,10-8-199 16</inkml:trace>
  <inkml:trace contextRef="#ctx0" brushRef="#br0" timeOffset="5420.64">20934 6163 779 0,'0'0'31'16,"0"0"-28"-16,26 83 83 16,-4-16 10-16,-2 9-33 15,0 1-34-15,-7 2-13 16,-4 0 2-16,-6 0-12 0,-3-8 0 16,0-7-5-16,0-17-1 15,0-18 0-15,0-12-17 16,-1-9-29-16,-5-8-52 15,-5 0-74-15,-5-17-111 16</inkml:trace>
  <inkml:trace contextRef="#ctx0" brushRef="#br0" timeOffset="6030.19">21012 6506 608 0,'0'0'10'0,"0"0"20"15,120-42 26-15,-77 34-24 16,-2 5-8-16,-7 3-1 16,-7 0 8-16,-6 13 17 15,-8 9 17-15,-5 7 6 16,-4 5-37-16,1 2-5 16,-4-2-14-16,2-3-11 15,3-7-4-15,3-6 3 16,3-7-2-16,1-8-1 15,5-3 0-15,3 0 0 16,0-14 0-16,0-7-2 16,-3-7 2-16,0-6 2 15,-3-6 0-15,0-3 0 16,-3-1-2-16,-2 2 3 16,-4 11-3-16,-5 11 4 15,-1 8 17-15,0 10 35 0,0 2-15 16,0 0-32-16,2 4-9 15,2 15-7-15,4 14 7 16,4 9 1-16,0 9 3 16,-2 8-3-16,1 4 3 15,-5 2 0-15,-3 1-1 16,0 0-2-16,0 3-1 16,5 3 1-16,1-1-1 15,4-4 0-15,-2-9 1 16,-3-8 0-16,-7-8-2 15,-1-8 0-15,0-10-3 0,-19-11 3 16,-6-8 2 0,-7-5 8-16,-2-11 9 0,0-17 14 15,5-9-3-15,8-5-8 16,10-8-7-16,7-5-2 16,4-7-11-16,7 0-1 15,16 6-1-15,10 4-16 16,12 12-32-16,1 3-120 15,6 1-296-15</inkml:trace>
  <inkml:trace contextRef="#ctx0" brushRef="#br0" timeOffset="6807.07">23365 6022 814 0,'0'0'80'0,"0"0"43"16,0 0-34-16,-92-15-41 15,47 47-24-15,0 11 11 16,5 8-5-16,10 9-17 15,17 2-8-15,7 0-1 16,6-4-3-16,4-5 0 16,18-3-1-16,10-6 0 15,8-8 0-15,4-12-30 16,3-11-14-16,-3-10 11 16,-6-3 9-16,-7-14 19 15,-2-16 1-15,-7-9 4 16,-1-7 1-16,-3-9 1 0,-7 1-2 15,-2 1 1-15,-5 7-1 16,-4 17 2-16,0 13 0 16,0 8 19-16,0 7 21 15,0 1-12-15,-1 3-30 16,-5 21-3-16,0 8 3 16,4 11 0-16,2 1 1 15,0 2-1-15,15-6 0 0,6-7 0 16,1-9 0-1,2-8-2-15,-3-8-22 0,3-8 15 16,0 0 7-16,-2-7 2 16,-4-13 2-16,0-4 4 15,-9-6 5-15,-5-7 19 16,-4-5-15-16,0-4-1 16,-10 1-11-16,-11 5-2 15,-2 10-1-15,-3 13-10 16,-3 13-14-16,-2 4 1 15,1 13-40-15,8 14-20 16,11 1-146-16,11 0-225 16</inkml:trace>
  <inkml:trace contextRef="#ctx0" brushRef="#br0" timeOffset="7280.03">23987 6137 442 0,'0'0'296'0,"0"0"-295"16,-23 76 9-16,18-31 66 16,3 6-24-16,1 0-23 15,1-3-19-15,0-6-7 16,0-9-3-16,0-11 2 15,0-10-2-15,0-6 1 16,0-6 1-16,0 0 55 0,-3-20 29 16,-3-9-64-1,-3-9-17-15,-3-4-4 0,6-5 1 16,3-5-2-16,3-5-26 16,0 5 1-16,6 6 6 15,16 12-5-15,10 12-11 16,7 14 8-16,1 8 6 15,3 0 12-15,-3 16 9 16,-4 8-1-16,-4 9 1 16,-10 6 43-16,-6 2 1 15,-8 2-1-15,-7-2-2 16,-1-1-27-16,0-4 2 16,0-3-11-16,-6-6 4 0,-4-5-9 15,2-4 0-15,2-4-26 16,5-6-71-16,1-8-230 15</inkml:trace>
  <inkml:trace contextRef="#ctx0" brushRef="#br0" timeOffset="8145.96">24852 6067 592 0,'0'0'145'0,"0"0"-96"15,0 0 55-15,-104-60-4 16,77 59-74-16,0 1-8 15,2 0-1-15,-5 16-9 16,-1 10 0-16,1 8 5 16,6 7 2-16,6 2-4 15,9 4-2-15,6 1-6 16,3-2 0-16,0-3 1 16,11-8-4-1,5-6 0-15,4-6-4 0,2-7 4 0,0-7-6 16,2-5 4-16,0-4 0 15,0 0-3-15,-2-12 4 16,0-9 1 0,-3-9-1-16,1-6 1 0,-2-12 0 15,-4-13-3-15,-4-6-20 16,-3-8-5-16,-2-3-17 16,-2-4 9-16,-3 0 3 15,0 9 13-15,0 8 15 16,-3 20 5-16,-6 15 8 0,3 13 29 15,2 10-6 1,1 7-9-16,1 0-22 0,2 19-2 16,0 16 1-16,0 17 1 15,11 11 0-15,6 9 1 16,3 1 2-16,-7-2 4 16,-1-7-7-16,-3-8 2 15,-1-7 1-15,-1-6-3 16,5-6 2-16,-2-9-1 15,4-8 0-15,4-8-1 16,2-7 0-16,2-5 1 16,3 0 0-16,0-6-1 15,-1-15 2-15,-3-8 1 16,-2-7 1-16,-2-6 0 16,-5-3-1-16,-3 4 0 0,-5 4 1 15,0 13-1-15,-4 8 12 16,2 8 17-16,-2 6-7 15,0 2-12-15,0 2-13 16,0 20-5-16,5 9 5 16,-1 10 1-16,1 2-1 15,-1-3 2-15,-2-2 0 16,1-7-2-16,-3-8 3 16,1-4-7-16,2-8 2 15,0-5-23-15,1-4-33 16,4-2-106-16,1-2-67 15</inkml:trace>
  <inkml:trace contextRef="#ctx0" brushRef="#br0" timeOffset="8344.93">25110 5620 769 0,'0'0'31'16,"0"0"44"-16,0 0 17 16,0 0-82-16,0 0-10 15,0 0-40-15,46 3-108 0,-29 6-106 16</inkml:trace>
  <inkml:trace contextRef="#ctx0" brushRef="#br0" timeOffset="8644.56">25686 5518 749 0,'0'0'1'15,"-4"94"79"-15,1-24 48 16,-3 15-67-16,-3 7-18 16,0 0-27-16,-3-2-12 15,-4-11-3-15,0-11-1 16,3-10 0-16,3-15-22 16,1-13 1-16,-2-8-3 15,1-13-53-15,-2-6-93 16,-1-3-149-16</inkml:trace>
  <inkml:trace contextRef="#ctx0" brushRef="#br0" timeOffset="8944.17">25525 5891 562 0,'0'0'35'15,"0"0"3"-15,115-52 21 16,-64 52-24-16,2 0-22 15,-4 10 0-15,-7 10 13 16,-6 6 19-16,-7 6 26 16,-7 2-17-16,-6 6 1 15,-5 1-19-15,-7-1 8 16,-4 1-27-16,0-3 8 16,0-3-13-16,-1-4-6 15,-4-6-2-15,0-5-2 16,0-5 0-16,3-7-2 15,-1-3-4-15,-1-5-18 16,-1 0-34-16,-1 0-23 0,0-11-88 16,5-15-106-16</inkml:trace>
  <inkml:trace contextRef="#ctx0" brushRef="#br0" timeOffset="9132.43">26068 5654 725 0,'0'0'75'16,"0"0"-1"-16,0 0 57 15,0 0-76-15,0 0-43 0,0 0-12 16,-27-44-5-16,27 55-108 16,17 5-99-16,10-2-269 15</inkml:trace>
  <inkml:trace contextRef="#ctx0" brushRef="#br0" timeOffset="9843.84">26487 5805 629 0,'0'0'88'15,"0"0"-80"-15,-104 44 69 16,71-2-6-16,5 9-24 16,2 5-27-16,7 1-13 15,4 1-1-15,6-2-5 16,7-8-1-16,2-8-3 16,0-12-40-16,6-11 5 15,5-6 20-15,2-10 16 16,1-1 2-16,4-1 3 15,0-16 0-15,2-7 2 16,3-8-5-16,0-8 1 16,-1-6 0-16,1-9 0 15,0-5 1-15,-1-4-2 16,1 4 0-16,-1 9-1 16,-3 15 1-16,-4 17 1 15,-2 16-1-15,1 3 0 0,1 19 0 16,3 17 0-16,-2 10 15 15,-5 3 32-15,-5 1-12 16,-3-3 15-16,-3-4-18 16,0-4-18-16,0-3-11 15,0-8 6-15,0-9-4 16,0-8 2-16,0-6 4 16,0-5 6-16,0 0 26 15,0-2 20-15,0-17-5 0,0-9-43 16,0-8-15-16,0-7-1 15,10-7-1-15,5-5-30 16,7-9-27-16,5 1 15 16,1 11-5-16,7 15 4 15,2 22 29-15,4 15 0 16,3 12 6-16,0 27 8 16,-6 9 2-16,-11 7 17 15,-6 2 22-15,-15 0 7 16,-6-2-13-16,0 0 7 15,-4-4-17-15,-9-6-6 16,0-6-11-16,-2-5-2 16,-4-7-4-16,-2-4-36 15,-2-8-88-15,4-10-206 0</inkml:trace>
  <inkml:trace contextRef="#ctx0" brushRef="#br0" timeOffset="10621.34">21713 7804 889 0,'0'0'50'16,"0"0"-27"-16,0 0 1 16,16 78 24-16,-6-11 36 15,2 12-26-15,-7 10-7 16,-4 4-32-16,-1-2-7 15,0-3-4-15,-3-7-7 16,-10-8 3-16,2-10-4 16,-2-10 1-16,3-13-1 15,-3-9 0-15,2-7-1 16,-1-8-18-16,1-6-61 16,-4-10-49-16,2 0-200 0</inkml:trace>
  <inkml:trace contextRef="#ctx0" brushRef="#br0" timeOffset="11123.72">21447 8323 577 0,'0'0'9'0,"95"-61"-3"15,-41 32 24-15,2 6-3 16,-3 4-16-16,-2 5 3 0,-8 7 11 15,-4 5 13-15,-4 2-11 16,-7 0 1-16,-6 6 6 16,-4 13-13-16,-5 2 35 15,-1 8-17-15,-4 2 11 16,-5 5-12-16,-2 3-3 16,-1 4-21-16,0 1-3 15,0-1-1-15,5 1-9 16,1-6 3-16,5-7-3 15,1-3-1-15,3-11-2 16,3-5 2-16,3-4 1 16,6-6-1-16,0-2 0 15,-1-2 1-15,-1-13 0 16,-3-7 3-16,-1-5-4 0,-2-6 1 16,1-9 2-16,-1-6 1 15,-6-5-3-15,-4-3 1 16,-4 3 4-16,-5 2 9 15,-11 7 4-15,-14 5 13 16,-6 8-12-16,-4 10 1 16,-2 9-15-16,1 9 0 15,0 3 1-15,3 10-7 16,5 12-3-16,7 7-50 16,11 7-38-16,10 0-80 15,1-6-94-15</inkml:trace>
  <inkml:trace contextRef="#ctx0" brushRef="#br0" timeOffset="11711.17">22651 8129 810 0,'0'0'21'0,"0"0"10"0,0 0 1 16,14 72 46-1,-9-16-5-15,-2 5-34 0,-3 10-9 16,0 5-5-16,0 2-12 16,0-1-10-16,0-4 4 15,0-10-7-15,-1-10 1 16,-4-10-1-16,0-15-13 15,3-11 9-15,0-11 4 16,2-3 0-16,0-3 3 16,0 0 5-16,0-16 10 15,0-13-2-15,0-7 7 16,0-9-2-16,0-11-10 16,0-7 13-16,0-9-19 15,0-6 0-15,-1-3-3 16,-4 0-2-16,5 2 0 15,0 5 0-15,6 10-3 16,18 14 1-16,1 17-5 0,5 16-1 16,-1 16 1-16,2 1 2 15,3 9-2-15,1 22 5 16,-2 8 2-16,-10 2-3 16,-7 4 2-16,-9-6 1 15,-7-2 0-15,0-6 0 16,-5-2 1-16,-13-3-1 15,-9-6 0-15,-7-3 0 16,-9-5 1-16,-6-2-1 16,0-3-25-16,10-1-55 15,13-4-50-15,20-2-185 16</inkml:trace>
  <inkml:trace contextRef="#ctx0" brushRef="#br0" timeOffset="12011.18">23329 8210 803 0,'0'0'107'0,"0"0"-15"15,0 0-4-15,0 0-44 0,0 0-25 16,93-53-8-16,-62 50 1 16,-1 2-10-16,0 1 0 15,-6 0-1-15,-3 0-1 16,-7 0-6-16,-8 0-38 16,-4 0-52-16,-2 0-151 15,0 1-101-15</inkml:trace>
  <inkml:trace contextRef="#ctx0" brushRef="#br0" timeOffset="12224.38">23321 8402 207 0,'0'0'365'0,"0"0"-305"0,0 0 57 16,0 0-7-16,0 0-41 15,108 1-16-15,-76-2-17 16,0-6-16-16,0 1-7 16,-1-1-6-16,0-3-5 15,2-4-2-15,2 0-96 16,-4-5-272-16</inkml:trace>
  <inkml:trace contextRef="#ctx0" brushRef="#br0" timeOffset="12530.23">24113 8151 730 0,'0'0'98'0,"0"0"15"16,0 0-32-16,0 0-60 0,0 0-12 15,113-27-7 1,-79 27-1-16,2 0 3 0,0 0-2 16,-4 0-1-16,-6 0-1 15,-7 0-23-15,-5-3-67 16,-8-4-83-16,-6-3-228 15</inkml:trace>
  <inkml:trace contextRef="#ctx0" brushRef="#br0" timeOffset="12997.47">24101 8395 722 0,'0'0'111'15,"0"0"-55"-15,0 0 34 16,0 0-51-16,119-5-24 16,-74 1-8-16,1 0-5 15,-1 0 4-15,-1-2-4 16,-3 0-2-16,-2-2-3 16,-2 1-122-16,-8-5-127 15</inkml:trace>
  <inkml:trace contextRef="#ctx0" brushRef="#br0" timeOffset="13341.25">25024 8153 677 0,'0'0'144'0,"0"0"-138"15,83-38 84-15,-44 33-40 16,1-1-30-16,-2 6-4 15,-4-3-10-15,-4 3-3 16,-5-1-1-16,-7-1-2 16,-1 1-4-16,-5-6-98 15,-4-2-104-15</inkml:trace>
  <inkml:trace contextRef="#ctx0" brushRef="#br0" timeOffset="13635.52">25716 7540 741 0,'0'0'110'0,"0"0"46"15,0 0-67-15,0 0-60 16,0 0-16-16,70 103 55 15,-54-28-20-15,-8 9-10 16,-5 3-8-16,-3 5-15 16,0-2-6-16,-14-5-5 15,-5-6-1-15,4-15 1 0,-3-10-4 16,6-9-9-16,5-10-17 16,-2-9-17-16,8-7-64 15,1-10-17-15,0-7-161 16</inkml:trace>
  <inkml:trace contextRef="#ctx0" brushRef="#br0" timeOffset="14310.44">21848 9817 722 0,'0'0'89'0,"0"0"-47"15,0 0 69-15,0 0-90 16,0 0 0-16,20 125 52 16,-15-47-17-16,-2 5-8 15,-3 4-19-15,0 5-16 16,0-2-2-16,-1-6-10 16,-2-12 2-1,-1-15-2-15,2-8 0 0,-2-12-1 16,-4-7-15-16,-4-10-18 15,-9-4-11-15,-7-6-38 16,-6-8-123-16,-1-2-153 16</inkml:trace>
  <inkml:trace contextRef="#ctx0" brushRef="#br0" timeOffset="14763.13">21547 10308 480 0,'0'0'220'0,"79"-84"-216"16,-21 48 17-16,14 7 27 16,-1 2-33-16,1 10-11 15,-4 9-3-15,-15 7 4 16,-13 1 7-16,-12 3 7 16,-13 14 8-16,-5 6 29 15,-6 7 9-15,-4 6-26 16,0 5 1-16,0 4-21 15,0 2-8-15,0 2 1 16,0-4-10-16,1-4 1 0,13-7-2 16,2-6 0-1,-1-8 0-15,6-6-1 0,-1-8 1 16,6-4-1 0,3-2 0-16,-1 0 0 0,-3-15-1 15,-6-6 1-15,-3-8 1 16,-7-7 1-16,-7-10 1 15,-2-8 0-15,0-7 2 16,-19-1 4-16,-3 5 1 16,-4 11 1-16,2 11 0 0,-1 11 1 15,1 9-1-15,0 11-6 16,-5 4-5-16,0 5-7 16,2 18-9-16,9 7-51 15,15-2-105-15,3-1-213 16</inkml:trace>
  <inkml:trace contextRef="#ctx0" brushRef="#br0" timeOffset="15359.12">22731 10076 758 0,'0'0'168'15,"0"0"-168"-15,0 0 0 16,-1 84 25-16,1-22 30 16,-3 15-15-16,-9 7-17 15,-3 5-9-15,-4-2-11 16,-2-3 1-16,3-3-3 15,-1-9-1-15,6-10-19 16,7-17-16-16,5-15-7 16,1-15 20-16,0-8 20 15,0-7 2-15,4 0 13 16,5-20 8-16,8-9-5 16,-2-10 8-16,-1-12-3 0,-1-8-7 15,-6-12 0-15,-1-6-7 16,-2-8-5-16,-2-6 0 15,-2 0-2-15,0 7 0 16,0 11-6-16,6 15-6 16,9 17 9-16,9 12 3 15,7 15-4-15,8 11 0 16,6 3-3-16,0 17 2 16,-1 13 1-16,-8 9 4 15,-9 1-1-15,-11 4 1 16,-9-3-2-16,-7-1 2 0,0-3 1 15,-11-4 0 1,-10-3 0-16,-13-8 3 0,-10-5 12 16,-8-5 1-16,-6-5-15 15,7 1-2-15,11-1-31 16,19-1-113-16,21-4-137 16</inkml:trace>
  <inkml:trace contextRef="#ctx0" brushRef="#br0" timeOffset="15865.08">23911 9997 850 0,'0'0'10'0,"0"0"22"15,-83 37 68-15,42-11-53 16,-6 3-1-16,-5 0-22 16,-5 2 6-16,1 1-2 15,4-3 9-15,6 1-14 16,10-5-7-16,11-8-7 15,10-5 5-15,9-4-11 0,4-5 1 16,2-1-2 0,0-2 1-16,0 1 3 0,19 2-5 15,10 4 7 1,11 1 0-16,2 6-4 0,-3 6-2 16,-4 3 1-16,-3 5-3 15,-3 0 0-15,-4 2 1 16,-4 1 0-16,-5-3-1 15,-2 0 0-15,-7-4 0 16,1-3 0-16,-1-4 0 16,-3-6-1-16,2-2-10 15,-1-4-5-15,-2 0-7 0,0-2-23 16,6-3-35-16,4 0-69 16,8 0-177-16</inkml:trace>
  <inkml:trace contextRef="#ctx0" brushRef="#br0" timeOffset="16415.29">24542 9994 784 0,'0'0'55'0,"0"0"90"15,0 0-62-15,0 0-31 16,-82-50-7-16,58 50-32 16,0 4 0-16,1 13-3 15,4 7 12-15,3 3-9 16,4 5 5-16,3 6-10 15,2 3-2-15,4 6 0 16,3 3-1-16,0 7-1 16,0 0-3-1,5-6 0-15,8-5-1 0,5-9 1 16,4-11-1-16,2-7 0 16,4-8-3-16,0-7 2 15,4-4 1-15,1-1 0 0,-4-16 3 16,1-5 8-16,-4-6 8 15,-4-8 13-15,-1-8 3 16,-3-10 7-16,-5-5-11 16,2-5-19-16,-6-1-7 15,-4-3 2-15,-5 5-6 16,0 8-1-16,-17 10 0 16,-17 15-1-16,-12 15-1 15,-17 10-7-15,-6 5-21 16,2 20-35-16,15 16-2 15,15 8-106-15,16 2-171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5:49:40.075"/>
    </inkml:context>
    <inkml:brush xml:id="br0">
      <inkml:brushProperty name="width" value="0.05292" units="cm"/>
      <inkml:brushProperty name="height" value="0.05292" units="cm"/>
      <inkml:brushProperty name="color" value="#FF0000"/>
    </inkml:brush>
  </inkml:definitions>
  <inkml:trace contextRef="#ctx0" brushRef="#br0">9807 4930 151 0,'0'0'53'0,"0"0"13"15,0 0-18 1,0 0-32-16,0 0-16 0,0 0 2 16,0 0 0-16,0 0 32 15,-3-2-11-15,1 2-3 16,1 0 7-16,-1 0 5 16,2 0 0-16,0 0-6 15,0 0 2-15,-1 0-9 16,1 0-3-16,0 0-1 15,-2 0-4-15,2 0-2 16,-1 0 3-16,-2-3-3 16,-3 1-4-16,0 1-3 15,3-1 4-15,0 2 0 16,0-1 2-16,0-1-2 16,0 1-2-16,1 1 3 15,1-2 0-15,-1 1-1 16,0 1-2-16,-1-4 1 0,-2 3-1 15,1-3-2-15,-4 3 0 16,2-2-2-16,-1 2 2 16,-1-2 0-16,2 1-1 15,2 0-2-15,-2-1 2 16,0 1-2-16,0 1 1 16,3-1 0-16,-2 0 2 15,1 0-2-15,-2-1 0 16,-1-2 0-16,-1 0 1 15,1 2 1-15,-5-1 0 16,3 1-1-16,0 1 4 16,1-3-1-16,0 5 3 0,0-3-3 15,3 1 6-15,1 0 12 16,-1 0-5-16,0-1-5 16,-1-2 9-16,-2 0 6 15,-1 1-15-15,-3-4-8 16,0 3 2-16,-2 1-6 15,0 1 1-15,-2-2 1 16,2 2-1-16,2-1-1 16,0 3 1-16,3-1 0 15,0 1-1-15,-2-2 2 16,0 0-1-16,0 1-1 16,-3-3 8-16,-4 1-6 15,1-1 2-15,-2 2-4 0,1 1 1 16,-1-2-1-16,1 1 0 15,4 0 0-15,2 1 1 16,5-1 1-16,1 3-2 16,-3-4 1-16,3 3 3 15,-3-2 3-15,0 2 5 16,-1-2 3-16,-5 1-8 16,1-1-5-16,-3-1 1 15,0 1-1-15,-4-1 0 16,2 2 3-16,1-2-5 15,0 2 0-15,6-1 2 16,4-1-1-16,0 1 1 16,-1 1 7-16,0-1-6 15,-3 1 2-15,6 0 1 0,-3-1-5 16,-1 0 0-16,1 0 0 16,-5 1 0-16,2 0 0 15,-1 0-1-15,2 1 1 16,1 1-1-16,5-1 0 15,1-2-1-15,-2 3 3 16,-3 0-4-16,2 0 6 16,-4 0-4-16,1-3 1 15,-1 1 0-15,-1 1 1 16,-4-2-2-16,2 1 1 16,-2 1-1-16,4 1 1 15,2-2 0-15,2 2-1 16,1 0 0-16,-1 0 1 0,0 0-1 15,-3 0 0-15,0 0 1 16,0 0-1-16,-1 0 0 16,1 0 0-16,-2 2 1 15,-1 2-1-15,1 1 0 16,1 1 2-16,1-1-2 16,1-2 0-16,1 0 1 15,-4 0 0-15,2 0-1 16,-1 1 1-16,-1 1 1 15,1 0 1-15,-1-2-1 16,1 4-1-16,1-2 1 16,-2-1-1-16,4 2 1 0,0-2-1 15,-1 0 1-15,2 1-1 16,-1 1-1-16,1 2 1 16,0-2-1-16,-1-1 2 15,-2 1-2-15,2 0 1 16,0 2-1-16,-1 0 0 15,-2 2 0-15,0 1 2 16,4 0 1-16,0 2-3 16,2-4 1-16,0 4 0 15,1-2 1-15,-1 1-2 16,3 1 1-16,-4-1-1 16,1 2 1-16,3-2-1 15,-2 1 5-15,1-1-5 0,-1 2 0 16,1-1 0-1,3 1 0-15,-1 0 1 0,1-2-1 16,1 1 0-16,-2-1 1 16,-1 1-1-16,3-1 1 15,-3 1-1-15,3-1 0 16,0 0 0-16,0 0 1 16,0 1-1-16,0-1 1 15,0 1-1-15,0 0 0 16,0-2 0-16,0 2 2 15,0 0-2-15,0 0 0 16,3 1 3-16,3 0-3 0,-4 0 1 16,1-2-1-16,-1 2 3 15,3-3-3-15,-2 1 0 16,1 2 1-16,-1-2-1 16,2-2 1-16,-1 3-1 15,2-4 0-15,-3 3 1 16,5 0-1-16,-1-2 2 15,-1 2-1-15,4 0 1 16,-2-2-2-16,-2 0 1 16,3 1 0-16,0-2-1 15,-2-1 0-15,1 3 0 16,-2-2 0-16,6 1 1 16,-3 1 0-16,1-1-1 0,2 0 0 15,0-1-2-15,1 2 4 16,-1-2-2-16,0-2 0 15,3 0 1-15,-3-2-1 16,3 2 2-16,-3-1-1 16,4 0-1-16,-1-1 0 15,0 1 0-15,3 0 0 16,0-1 0-16,-1 1 0 16,0-2 1-16,1 1-1 15,-1 0 0-15,0-2 0 16,-3 1 0-16,5 1 0 15,-2-3 0-15,2 1 0 16,0 0 1-16,-2-2-1 16,5 2 0-16,-5-2 0 0,4 0 0 15,-4 1 0-15,0-1 0 16,2 3 0-16,-2-3 0 16,-1 2 0-16,2-2 0 15,-3 2 0-15,3-3 0 16,-3 1 1-16,1-1-1 15,4 1 0-15,-3-1 0 16,0 2 0-16,-2-2 1 16,-3 0-1-16,-1 0-1 15,-3 0 1-15,3 0 0 16,0 0 0-16,-2 0 0 16,-1 0 1-16,4 0-1 15,-5 0 0-15,1 0-1 0,-1 0 1 16,5 0 0-1,-3-2 0-15,2 1 2 0,-1-3-4 16,-1 2 2-16,0-1 0 16,1-1 0-16,-1 1 1 15,0 2-1-15,0 0 2 16,0 0-2-16,3-1-2 16,-3 1 2-16,1-2 2 15,-1 0-2-15,-1 1-2 16,5-1 2-16,-4-1 0 15,1 1 1-15,-1-2 0 16,-1 3-1-16,5-3 0 0,-5 2 0 16,-1-1 1-1,1 1 1-15,-2-2-2 0,4 3 1 16,-4-2 0-16,0 1 6 16,2 0-2-16,-1-1-3 15,-1 1 2-15,0 0-1 16,-3 0 0-16,3 1 4 15,1-2 1-15,-1-1-1 16,0 3-5-16,2-3 2 16,-2 1-1-16,-2 1-1 15,4 0 0-15,-4-2-1 16,1 4 0-16,1-2 1 16,-1-2-1-16,0 2 6 15,1-2 0-15,0 2-4 16,0-1-2-16,0 2-1 0,1-1 0 15,-2-1 1-15,-1 1 2 16,1 0 0-16,-1 1 0 16,-1 0 2-16,-1-1-2 15,5-1 3-15,-7 1 0 16,5 1 5-16,-2-1-4 16,-2 1-4-16,4-1-1 15,-2 1-2-15,1-1 2 16,0 0-2-16,-1 2 1 15,-1-2 0-15,1 1 1 16,0-3 0-16,0 2 1 16,0-1-1-16,0 0 0 0,0 0 0 15,0-3-1-15,3 2-1 16,-3 1 3-16,-2-1-2 16,1 0 0-16,-1 1 2 15,1-1 0-15,-1 2-1 16,1 0 1-16,-2-1 0 15,1 1 2-15,1 1-2 16,-1-3 1-16,4-2-2 16,-4 2-1-16,2 0 0 15,1 0 0-15,-2 0-1 16,1 2 0-16,-3-1 0 16,3-3 0-16,-3 4 1 15,5-3 0-15,-2 3-1 0,-2-2 0 16,1 0 0-1,1 1 0-15,-2 1 1 0,1 0-1 16,-1 1 0-16,1-1 1 16,0 0-1-16,-2 0 0 15,2 0 1-15,-1 2 1 16,1-1-1-16,-1 0 1 16,1-1 0-16,-2 1-2 15,0 0 5-15,1 2-4 16,1-3-1-16,-1 0 1 15,-1 2 0-15,3-2-1 16,-3 0 2-16,2 0-2 0,-2-1 0 16,3 3 0-16,-3-1 0 15,3-1 0-15,-3 0 1 16,5 0-1-16,-4-1 0 16,3 0 0-16,-2-2 1 15,-1 1-1-15,1-1 1 16,-1 2-1-16,1-1 0 15,1 0 0-15,-2 1 0 16,1-1 1-16,1-2-1 16,-2 2 0-16,1 0 0 15,1-2 0-15,-3 4 1 16,1-2-1-16,1 2 0 16,0-1 0-16,-2 2 0 15,0-1 0-15,2 0 0 16,-2-2 1-16,0 1-1 0,3-1 0 15,-3 1 0-15,0 2 0 16,3-1 1-16,-3 1 1 16,0 1-1-16,0-1 3 15,0-1-3-15,0 1 3 16,0-1-3-16,0 0 2 16,0 2-2-16,3-2 1 15,-3 2-2-15,0 0 0 16,2-2 0-16,-2-1 1 15,0 1-1-15,0 1 0 0,0 0 1 16,0-1-1 0,0 0 0-16,0 1 2 0,0 0 0 15,0-3-1-15,0 1-1 16,0 0 1-16,0 0 0 16,0-1-1-16,0 1 1 15,0-2 0-15,0 2-1 16,0-3 1-16,0 1 2 15,0-1-1-15,0-1 2 16,0-1-1-16,0 1-1 16,0-1-1-16,0 4 1 15,0-1 0-15,-2 3-1 16,-1 0 3-16,3-1-4 16,-3 0 1-16,3 1 2 15,-3 0-2-15,1 0 2 0,2-1-2 16,-2 1 1-16,2 1 0 15,0-1-2-15,-2 1 1 16,2 0 0-16,-1 1-1 16,-1-3-1-16,-1 3 1 15,-3-3-18-15,-6-1-26 16,-12-2-108-16,-7 1-119 16,0-5-343-16</inkml:trace>
  <inkml:trace contextRef="#ctx0" brushRef="#br0" timeOffset="914.17">8836 4235 604 0,'0'0'40'0,"0"0"38"16,0 0 31-16,0 0-30 15,0 0-23-15,0 0-17 16,0 0-14-16,3-1-9 15,-3 1-6-15,0 0-6 16,0 0-4-16,0 0 0 16,0 13-1-16,0 7 2 15,0 4-1-15,1 3 4 16,1 4-2-16,1-2 1 16,0 1-2-16,1-2 1 15,2-3-1-15,2-3-1 16,-1-4 2-16,2-2-1 15,0-5-1-15,-5-3 2 16,1-3-2-16,-2-4 0 0,-3 2 1 16,3-3-1-1,-3 0 1-15,0 0-1 0,0 0 0 16,0 1 2-16,0-1 0 16,0 0-2-16,0 0-10 15,0 0-30-15,-6 0-102 16,-2-8-75-16,1-5-415 15</inkml:trace>
  <inkml:trace contextRef="#ctx0" brushRef="#br0" timeOffset="1349.07">8852 4091 577 0,'0'0'81'16,"0"0"-16"-16,0 0 46 16,0 0-5-16,0 0-50 15,0 0-24-15,0-6-16 16,0 6-5-16,0 0-5 15,0 0 0-15,0 0-6 16,0 0-1-16,0 0-14 16,0 0-49-16,3 6-57 15,8 5-22-15,-4 0-88 16</inkml:trace>
  <inkml:trace contextRef="#ctx0" brushRef="#br0" timeOffset="2106.51">9098 4364 273 0,'0'0'59'16,"0"0"13"-16,0 0 32 15,0 0-27-15,0 0-37 16,0 0-7-16,6 64-12 0,-6-55-5 16,0-3 0-16,0 0-4 15,0-2 1-15,0-1 1 16,0 0 0-16,0-1-1 16,0 1-4-16,0-3-3 15,0 2 0-15,0-2-2 16,0 0 0-16,0 0 12 15,0 0 24-15,0 0 9 16,0 0 7-16,0-5-13 16,0-10-32-16,0-2-6 15,0-5-4-15,0-4 3 16,0 0-4-16,0-1 0 0,0 1 1 16,5 3-1-1,1-1 0-15,-2 7 0 16,3 0-2-16,1 6-1 0,0 0 2 15,-1 3-9-15,3-1 6 16,-2 1 4-16,1 2-5 16,3 4 5-16,-2-1-2 15,-1 3-2-15,0 0-3 16,-3 0 6-16,0 0-1 16,2 10-3-16,-2-1 5 15,1 4 0-15,-1-1 0 16,-2-1 0-16,-1 3-1 15,0-3 1-15,2 1 0 16,-5 3 1-16,3-3-1 16,1 2 1-16,-2 1-1 0,-2-1 6 15,0 3-6-15,0 0 10 16,0 2-7-16,0 3 3 16,0-1-3-16,0-3-2 15,0-3 0-15,0-2 0 16,0-5-1-16,3 1 0 15,0-4 1-15,1 2-1 16,-1-2 0-16,0 0 0 16,-1-2-4-16,-2-1-66 15,0-1-37-15,1-1-30 16,-1 0-174-16</inkml:trace>
  <inkml:trace contextRef="#ctx0" brushRef="#br0" timeOffset="2580.12">9529 4050 462 0,'0'0'90'15,"0"0"-50"-15,0 0-2 16,0 0-22-16,0 0-5 16,0 0 26-16,-1 50-8 15,1-24 5-15,-2 2 18 16,1 5-26-16,1 1 8 15,0 8 17-15,0 1-24 16,0 4 7-16,3-2-10 16,3-4-5-16,1-5 4 15,2-5-14-15,-1-4-8 16,-2-5 6-16,1-3-6 16,-2-3 0-16,2-3 0 15,-1-3-1-15,-3-5 2 16,3 1 0-16,2-3-1 0,-1-3 0 15,0 0-1-15,1 0-33 16,1-17-91-16,-5-6-83 16,-4-7-313-16</inkml:trace>
  <inkml:trace contextRef="#ctx0" brushRef="#br0" timeOffset="2827.98">9455 4272 489 0,'0'0'99'0,"0"0"-13"15,104 0-6-15,-59 0 0 16,1 0-39-16,-2 0-23 15,-3 0-10-15,-4 0-8 16,-5 0-32-16,-10 0-141 16,-11 0-307-16</inkml:trace>
  <inkml:trace contextRef="#ctx0" brushRef="#br0" timeOffset="16131.42">1139 3892 182 0,'0'0'35'16,"0"0"-35"-16,0 0-1 15,0 0 1-15,0 0 3 16,0 0 11-16,0 0 14 16,-4 7-7-16,4-7-10 15,0 0-2-15,0 0 2 16,0 0 4-16,0 0-1 15,0 0 6-15,0 0 2 16,0 0-3-16,0 0 13 16,0 0-1-16,0 0 1 0,0 0-1 15,0 0 8-15,0 0-6 16,0 0-11-16,0 0 0 16,0 0-3-16,0 0 1 15,0 0 4-15,0 0-3 16,0 0-3-16,0 0 4 15,0 0 3-15,0 0 1 16,0 0 2-16,0 0-4 16,0 0-3-16,0 0 4 15,0 0-8-15,0 0-4 16,0 0-3-16,0 0-1 16,0 0-3-16,0 0 0 15,0 0-2-15,0 0-2 0,0 0-1 16,0 0 2-16,0 0-3 15,0 0 2-15,0 0-1 16,4 0-1-16,-1 0 0 16,0 0 0-16,8 0 0 15,-2 0 0-15,2 0 0 16,0 0 1-16,2 0-1 16,-1-2 0-16,2 0 0 15,5-1 0-15,-1 3 0 16,0-3 1-16,1 3-1 15,2 0-1-15,-1 0 1 16,-1 0 0-16,-4 0 0 16,4 0-1-16,-4 0 1 15,0 0 0-15,4 0 0 0,-2 0 1 16,5 0-1-16,-2 0 0 16,7 0 0-16,-2-2 0 15,3 1 0-15,-1 0 1 16,-3-1-1-16,-2 2 0 15,-2-1 0-15,-1 1 0 16,-2-2 1-16,3 2-2 16,1 0 2-16,0-5-1 15,6 3 0-15,-2-2 0 16,5 1 0-16,-3 0 0 16,1 0-1-16,-1 2 1 0,-7 0 0 15,-1-1 0 1,2 1 0-16,-3 1-2 0,4-2 2 15,-1 2 0-15,1 0 0 16,-1-1 0-16,3-1-1 16,0 0 1-16,1 0 1 15,1-2-1-15,-1 0 0 16,2 1 0-16,-3 2 0 16,-5-2 0-16,2 0 0 15,-5 2 0-15,-2-1 1 16,-1 2-2-16,-2 0 1 15,-2-1 0-15,1 1 1 16,-1 0-1-16,0-2-1 16,3 2 1-16,0 0 0 15,0 0 1-15,3-1-1 0,-3 0 0 16,-2-2 0-16,-1 3 0 16,-4 0 0-16,-2 0 0 15,-2 0 0-15,-1-1 0 16,0 1 0-16,0 0 1 15,0 0-1-15,0 0 0 16,0 0 1-16,0 0-1 16,0 0 0-16,0 0 0 15,0 0 0-15,0 0 0 16,0 0-92-16,0 0-30 16,0 0-27-16,-15 0-204 15</inkml:trace>
  <inkml:trace contextRef="#ctx0" brushRef="#br0" timeOffset="17651.16">1363 3900 236 0,'0'0'35'0,"0"0"-26"16,0 0-6-1,0 0 1-15,0 0 21 0,0 0-6 16,-18-5-7-16,18 5-4 16,-1 0 10-16,1 0 8 15,0 0 6-15,0 0-5 16,0 0-6-16,0 0-2 15,0 0 11-15,0 0-3 16,0 0-5-16,0 0-6 16,0 0-5-16,0 0 0 15,0 0 2-15,0 0 2 16,0 0-1-16,0 0-3 16,0 0-5-16,0 0-3 15,0 0 4-15,0-3 3 0,0 3-3 16,4 0-4-16,5 0-1 15,3 0 0-15,4 0 1 16,1 0 1-16,2-3 4 16,1 3-2-16,-1-2 3 15,3-2 1-15,-4 1-7 16,0 1 6-16,3-1-1 16,-6 0-1-16,6-2-5 15,-1 4 3-15,0-5-2 16,4 5 1-16,1-2-3 15,-1 3 1-15,6-1 1 16,-6-1-1-16,6-2 1 0,3 1-2 16,2-2 3-1,1-1 0-15,1 2 4 16,1 0-5-16,-7-2 0 0,2 1-2 16,-5 0 0-16,-1 1-1 15,1-3 1-15,-1 4-1 16,0-1 0-16,-3-1 2 15,-3 1-2-15,3 0 0 16,-4 0 0-16,0-1 0 16,2 1 1-16,-1 0-1 15,3 0 2-15,-6 1-1 16,-2 2-1-16,-1-2 1 16,0 0-1-16,-1 0 0 15,0-1 1-15,0 1-1 0,-5 1 1 16,1 0-1-16,-4 2 0 15,-3-1 3-15,-1 1-3 16,-1 0 2-16,-1 0-1 16,0 0 4-16,0 0 0 15,0 0 2-15,0 0 3 16,0 0-1-16,0 0 0 16,0 0-3-16,0 0-3 15,2 0-2-15,-1 0 3 16,-1 0-3-16,0-2 1 15,0 2 1-15,0 0 2 16,0 0 1-16,0 0 2 16,0 0 3-16,0 0 0 15,0 0 2-15,0 0-1 0,0 0-1 16,0 0-5-16,0 0 0 16,0 0-6-16,0 0 1 15,0 0-1-15,0 0 0 16,0 0 2-16,0 0-2 15,0 0 1-15,0 0-1 16,0 0-1-16,0 0 1 16,0 0 1-16,0 0-1 15,0 0 1-15,0 0-1 16,0 0 0-16,0 0 0 16,0 0 0-16,0 0-22 15,3-2-110-15,3-3-55 0,-3 0-389 16</inkml:trace>
  <inkml:trace contextRef="#ctx0" brushRef="#br0" timeOffset="20997.57">2878 3820 174 0,'0'0'125'0,"0"0"-93"16,0 0-12-16,0 0 11 15,0 0 6-15,0 0 5 16,0 0-10-16,-14 0-26 16,9 0 3-16,-1 0-5 15,3 0 3-15,-3 0 5 16,3 0 3-16,1 0 4 16,0 0-7-16,2 0 7 15,0 0 5-15,0 0-6 16,0 0-1-16,0 0 1 15,0 0-7-15,0 0-5 16,0 0 4-16,0 0-1 16,0 0 4-16,0 0-2 15,0 0 1-15,0 0 0 0,0 0 6 16,0 0-4-16,0 0 5 16,0 0-13-16,0 0 2 15,0 0-6-15,0 0 1 16,0 0 1-16,0 0-1 15,7 0-1-15,2 0-1 16,9 0 2-16,0 0 2 16,4-3-3-16,-1 3-2 15,-6-3 4-15,3 2-3 16,-5 1 2-16,-2-2-3 16,1 2 0-16,1 0 1 15,2-1 0-15,0 1-1 16,4-5 2-16,-2 2-2 0,1 1 3 15,2-1-2-15,0 0 0 16,1 0 1-16,1 3-2 16,-5-3 0-16,-1 3 2 15,2-3 2-15,0-1-4 16,-2 3 0-16,-1 0 1 16,1 1-1-16,-2-2 0 15,5 2 1-15,-1-1-1 16,3-1 1-16,0 2-1 15,0 0 2-15,7 0-2 16,-1 0 0-16,0 0 0 16,1 0 0-16,-1 0 0 15,-2 0 1-15,2 0-1 0,-1 5-1 16,1 0 1-16,-2-1 0 16,0-1 0-16,-1 0-2 15,1-1 2-15,-2-2 0 16,2 0 0-16,-4 0 0 15,3 0 0-15,-6 0 0 16,4 0 0-16,-1-2 0 16,-1 1 2-16,0 1-2 15,-2 0-2-15,3 0 2 16,-3 0 0-16,3 0 0 16,-3-2 0-16,1 2-2 15,-2 0 2-15,-1 0-1 16,1 0 1-16,-1-3 0 15,-1 3 0-15,1 0 0 0,-1-3 0 16,0 3 0-16,4-1 0 16,-1 0 0-16,0 1-1 15,2 0 1-15,-1-2 0 16,0 2 0-16,-1 0-1 16,0-1 1-16,3 1-1 15,-3 0 0-15,0-1-1 16,0 1 0-16,1-3 3 0,-1 3-2 15,0-2 1 1,3 2-2-16,1 0 1 0,-1-3 1 16,-2 3 0-1,-2 0 1-15,-1 0-1 0,-4 0-1 16,3 0 0-16,-3 0 1 16,3 0 0-16,0 0 0 15,7 0 0-15,-1-3 0 16,7 3 0-16,-2 0 0 15,1 0 0-15,-2 0 0 16,-1 0 0-16,-5 0 0 16,2 0 0-16,-6 0 1 15,0 0-1-15,-3 0 0 16,-3 0 0-16,-3 0 0 16,0 0 0-16,1 0 0 15,-4 0-1-15,3 0 1 16,-1 0 1-16,-1 0-1 0,2 0 0 15,-3 0 0 1,1 0 0-16,-2 0 0 0,-2 0 0 16,1 0 0-16,-1 0 0 15,0 0 0-15,0 0 0 16,0 0 1-16,2 0-1 16,-2 0 0-16,0 0 0 15,0 0 0-15,0 0 0 16,0 0 0-16,0 3 1 15,0-3 0-15,0 0 0 16,0 0 2-16,0 0 0 16,0 0-2-16,0 0 2 0,0 0-1 15,0 0 0-15,0 0 0 16,0 0 0-16,0 0-1 16,0 0 1-16,0 0 0 15,0 0 0-15,0 0-1 16,0 0 1-16,0 0 1 15,0 0-1-15,0 0 0 16,0 0 1-16,0 0 2 16,0 0 0-16,0 0 2 15,0 0 1-15,0 0-1 16,0 0-1-16,0 0-2 16,0 0-1-16,0 0 2 15,0 0-4-15,0 0 5 16,0 0-2-16,0 0 2 15,0 0-5-15,0 0 3 0,0 0-1 16,0 0 1-16,0 0 0 16,0 0-1-16,0 0 2 15,0 0 2-15,0 0-2 16,0 0-2-16,0 0 0 16,0 0-2-16,0 0-1 15,0 0 0-15,0 0 0 16,0 0 0-16,0 0-1 0,0 0-2 15,0 0 1 1,0 0-1-16,-2 0 2 0,-1 0-4 16,2 3 3-16,-3-3 0 15,-1 0 0-15,1 0-1 16,-1 0-4-16,-1 0-4 16,0 0 3-16,-4 0-2 15,4 0-2-15,0 0 6 16,3 0 0-16,-2 0 3 15,4 0-1-15,-3 0-18 16,1 0 5-16,1 0 7 16,1 0-6-16,-4 0-32 15,5 0-4-15,-6 0 5 16,-2 0-5-16,-3 0-130 16</inkml:trace>
  <inkml:trace contextRef="#ctx0" brushRef="#br0" timeOffset="22487.36">3044 3811 214 0,'0'0'28'0,"0"0"-10"16,0 0 2-16,0 0-4 16,0 0 1-16,0 0 7 15,0 3 9-15,0-3 0 16,0 0 17-16,0 0-14 15,0 0-3-15,0 0-1 16,0 0-13-16,10 0 7 16,4 0-5-16,5 0-6 15,8 0 5-15,3 0-5 16,4 0-7-16,-3 0-4 16,1 0 1-16,-4 0 1 15,-1 0-3-15,-6 0 0 16,3 0 1-16,-5 0-3 0,4 0 1 15,-4 0 0 1,8 0 5-16,-2-1-1 0,5-1-2 16,3 1-2-16,1-4 1 15,8 0 1-15,4-1 1 16,6 0-2-16,2 1 1 16,1 1-1-16,0 2-3 15,-4 2 1-15,-3 0-1 16,-2 0 3-16,-6 0-3 15,-2 0 1-15,-7 0-2 16,-1 0 2-16,-2 0-1 16,-1 0 0-16,0 0-1 0,-5-3 1 15,-2 3 2-15,-1-3-2 16,2 0 0-16,0 1 0 16,1-1 1-16,2 0-1 15,-2 2 0-15,-2-1-1 16,1 0 1-16,-1-1 0 15,0 1-1-15,1 1 1 16,-2-1 0-16,-4 2 1 16,1 0-1-16,-5-1 0 15,1 1 0-15,3-1-1 16,-5 1 2-16,-1 0-2 16,3 0 2-16,-4 0-1 15,2 0 0-15,-3 0 0 16,1 0 0-16,1 0 0 15,3 0 0-15,-2 0 0 0,-1 0 0 16,0 0 0-16,0 2 0 16,3 0 0-16,-2 1 0 15,1 0 0-15,-2 1 0 16,6-1 0-16,-5-1 0 16,2 0 1-16,-3-1-1 15,3-1 0-15,0 1 0 16,-2 2-1-16,1-3 2 15,1 3-1-15,-2-1 0 16,-1 1 0-16,3-2 0 0,-3 0 0 16,2 1 1-16,-1-2-1 15,-3 0 0-15,-2 0 0 16,-2 0 1-16,-3 0 3 16,3 1 25-16,-3-1 2 15,0 0-1-15,0 0-5 16,0 0-2-16,0 0 4 15,0 0-11-15,0 0-9 16,0 1-5-16,0-1-1 16,0 0 0-16,0 0-1 15,0 0-44-15,0 0-40 16,0-6-67-16,0-7-302 16</inkml:trace>
  <inkml:trace contextRef="#ctx0" brushRef="#br0" timeOffset="24657.7">4597 3805 237 0,'0'0'138'0,"0"0"-116"0,0 0 33 15,0 0 35-15,0 0-19 16,0 0-19-16,0 0-2 16,-3-5-17-16,3 3-1 15,0 1 15-15,0 1-12 16,0 0-11-16,0-1-8 15,0-1 0-15,0 2-5 16,0-1-3-16,0 1-2 16,0-2 2-16,0 2-5 15,0 0 6-15,0 0-5 16,0 0 1-16,0 0-4 16,0 0-1-16,0 0 0 15,0 0-1-15,0 0-2 16,0 0 0-16,0 0-9 15,4 9 4-15,5 7 7 0,0 3 1 16,0 2 1-16,1 3 1 16,-2 2-2-16,-2 1 0 15,3 3 0-15,3 3 0 16,-2 1 0-16,2 1 1 16,0-1-1-16,0-1 0 15,-2-7 2-15,-2-2-2 16,-2-2 0-16,0-5 0 15,1 0 0-15,-2-8 0 16,-2-1 1-16,0-6-1 16,-2-1 0-16,1 1 1 0,-2-2 0 15,1 0 3-15,-1 0 4 16,0 0 4-16,0 0 3 16,0 0-11-16,0 0-4 15,0-5-20-15,0-1-83 16,-1-1-111-16</inkml:trace>
  <inkml:trace contextRef="#ctx0" brushRef="#br0" timeOffset="25523.96">4880 4346 400 0,'0'0'147'16,"0"0"-133"-16,0 0-10 15,0 0 52-15,0 0-13 16,0 0-5-16,0-21-16 16,0 21-10-16,0 0-3 15,3 0-2-15,-3 0-2 16,0 0 1-16,0 0 0 15,0 0-3-15,3 0 1 16,5 14 17-16,2 6 8 16,0 0 7-16,1 6-12 15,4 3-8-15,-3-2 2 16,2 4 1-16,-3-2-7 0,1 0 1 16,0 5-6-16,-5-5 3 15,-1 4 3-15,-1-3-3 16,-2-4-6-16,1-7 1 15,-1-3-3-15,-3-7-2 16,0-4 1-16,3-4-1 16,-3-1 1-16,0 0 2 15,0 0-1-15,0 0 1 16,0 0-3-16,0 0-36 16,-10-6-38-16,-2-10-45 15,0-2-11-15,-3-1-93 0,6 2 37 16</inkml:trace>
  <inkml:trace contextRef="#ctx0" brushRef="#br0" timeOffset="26200.26">4840 4336 287 0,'0'0'70'0,"0"0"-56"16,0 0-6-16,0 0 8 15,0 0 22-15,0 0 34 16,28-37-48-16,-16 31-8 15,3 4 6-15,1-3 3 16,1 1-3-16,2 2 0 16,-1-1-8-16,-3 0 3 15,1 3-3-15,-4 0 1 16,-1 0-3-16,-1 0-3 16,2 0 5-16,-1 8-5 15,2 2 14-15,-1 3-5 0,3 1-4 16,-2 2-3-1,2-2-6-15,-3 1 0 0,0-1-1 16,-2 0 0-16,1 3-4 16,-3 1 2-16,2 0 0 15,-3 0 1-15,-1 0 6 16,-1 1-3-16,-2-2 0 16,-3-1 1-16,0-1-3 15,0-1 6-15,0 1-4 16,-3 0-1-16,-6-1 2 15,0-2-1-15,0-3-1 16,0-3-4-16,3 3 1 16,-2-5-2-16,-2 2 2 15,-2-1 0-15,0-3-2 0,-3 1 2 16,0-2-2-16,-4 2 1 16,-2-1-1-16,0 1-1 15,-1 4 0-15,4-6 0 16,6 2 1-16,4-2-1 15,4-1 1-15,4 0-8 16,0 0-40-16,0-8-67 16,12-8-176-16</inkml:trace>
  <inkml:trace contextRef="#ctx0" brushRef="#br0" timeOffset="26911.98">5411 4264 529 0,'0'0'75'0,"0"0"-68"0,0 0-4 16,0 0 12-16,0 0 22 15,0 0-10-15,9-14-13 16,-9 14-9-16,0 0 5 16,0 0-2-16,0 0 7 15,0 3-14-15,0 14 0 16,0 9 2-16,0 6 7 16,0 4 9-16,0 5-9 15,0-3-2-15,0 0-2 16,0-2-4-16,0-7 3 15,3-3 1-15,0-5-4 16,0-4 1-16,0-2-2 16,0-2 3-16,0-5-1 15,0 3-1-15,-3-3 3 0,3-2-1 16,-3-2-2 0,0-3-1-16,0-1 0 0,0 0-1 15,0 0-15-15,0 0-46 16,-9-8-36-16,3-5-167 15</inkml:trace>
  <inkml:trace contextRef="#ctx0" brushRef="#br0" timeOffset="27436.33">5162 4234 617 0,'0'0'56'0,"0"0"-47"15,0 0 1-15,0 0 22 16,0 0-7-16,0 0 1 16,0-1-9-16,12 1 2 15,9 0 5-15,9 0-8 16,9 0 17-16,5-3-10 15,3-3 3-15,0-2 11 16,-2 1 6-16,-5 3-16 16,-1-1-1-16,-3 2-12 15,-6 2-4-15,-8 0 1 16,-7 1-6-16,-3 0-2 16,-8 0 1-16,-1 0-3 15,-3 0-1-15,0 0 1 0,0 0-1 16,0 0-25-1,0 0-92-15,-1 0-147 0,-8 2-149 16</inkml:trace>
  <inkml:trace contextRef="#ctx0" brushRef="#br0" timeOffset="52641.21">6492 3902 174 0,'0'0'49'16,"0"0"-30"-16,0 0 15 0,0 0-14 15,0 0-18-15,0 0-2 16,0 0 3-16,0 0 0 16,2 3 0-16,-2-3 61 15,0 0-34-15,0 0-3 16,0 1 11-16,0-1 9 16,3 0 3-16,-3 0-17 15,0 0-11-15,0 0-6 16,0 0-5-16,3 0 7 15,-3 0 4-15,0 0 7 16,0 0 2-16,0-1 21 16,0-1-25-16,0 1 4 15,0-2 23-15,0 0-22 16,0-1-13-16,0 1 3 16,-3 3-11-16,-2-2 2 0,2 1-3 15,-1 0-5-15,-2-1 1 16,3-1-4-16,0 3-1 15,-1 0 0-15,-1 0 2 16,-1 0-2-16,0 0-1 16,0 0 2-16,3 0-2 15,-1 0 0-15,1 0-2 16,0 0 2-16,-2 0-1 16,1 0-2-16,-3 5-1 15,-1 2 1-15,2 0 3 16,3 0-2-16,-2 1 2 15,2-2 0-15,-1-1-2 0,1 1 2 16,2-2 0-16,1 0 0 16,-2 2 0-1,1-1-1-15,-1 3 1 0,2 1 0 16,-1-1 0-16,-1 1 0 16,2 2 0-16,0-2 0 15,0 1 0-15,0 1 0 16,0-4 0-16,0 3 0 15,0-2 0-15,0 1 0 16,0-3 0-16,2 0 0 16,1 4-1-16,0-3 1 15,0 1-1-15,1 1 1 16,-3-1 0-16,4 0 0 0,-2 0 0 16,0-3 0-16,3 1 0 15,0 0-1-15,0-1-2 16,0 1-3-1,0-3 3-15,-2 4 2 0,1-4-4 16,-1 1 4-16,2-1 0 16,-3-2 0-16,0 1 0 15,0-2 0-15,0 2 1 16,0-1 0-16,0 3 0 16,3-3-1-16,0 0 0 15,-2 1 0-15,2-2-4 16,-1 0 1-16,-2 0 2 15,0 0 2-15,3 0 0 16,-2 0 0-16,1 0 0 0,-1 0-2 16,1 0 2-16,-1 0 0 15,1 0 2-15,-1 0-2 16,2 0 0-16,-3 0 0 16,0-2 1-16,2 1-1 15,-2-2 0-15,0 1 1 16,1-1-1-16,-1 3 1 15,1-3 1-15,-2 0 5 16,1-1 3-16,-2 0-6 16,1-2-2-16,1 3-1 15,-2-1 0-15,1 0 3 0,1-2-2 16,0 0 0 0,0-1-1-16,0 1 1 0,1 0 2 15,-1 1-2-15,0-2 0 16,-1 1-1-16,-1-1 2 15,1 1 0-15,-1-3-1 16,1 2-1-16,-1 0 1 16,-1-2 1-16,0 2-2 15,2-4 3-15,-2 2-2 16,0-3 0-16,0 2-1 16,0 0 0-16,0 1 2 15,0-2-2-15,0 2-1 16,1 0 1-16,-1 1-1 15,0 0 1-15,0 0 3 0,0-2-2 16,0 2 0 0,0-2 0-16,0 1-1 0,-3 1 0 15,0-1 3-15,0 1-2 16,0 2-1-16,2 0 3 16,-4 1-1-16,4 2 0 15,-5-1-1-15,3 2 4 16,0-2-3-16,-2 1 0 15,2 2-1-15,0-2-2 16,-1 0 0-16,1 2 0 16,-1-2 0-16,-1 0-2 15,1-1 5-15,-1 0-3 16,-1 3 0-16,3-1 0 0,-4-1 0 16,2 2-1-1,1-1 0-15,-1-1 1 0,2 3 0 16,0-3-2-16,0 1 0 15,-1 2 2-15,-5 0-1 16,6 0-1-16,0 0 1 16,-3 0 1-16,1 0-1 15,1 0 1-15,-2 0 0 16,3 0-1-16,0 0 0 16,0 0 1-16,-1 0-3 15,-1 0 2-15,5 0-1 16,-3 0-1-16,3 0 2 0,-3 0-1 15,-1 0 1-15,-1 0-1 16,2 0 2-16,-1 0-3 16,-1 0 2-16,4 5 1 15,-2-2-2-15,0 0 0 16,0 3-6-16,-3-1 3 16,3 1 2-16,-3 3 0 15,3-3 2-15,1 1-3 16,-1 2-2-16,2-2 5 15,1-1-4-15,-2 2 3 16,2-3-2-16,0 2 1 16,0-2 0-16,0 3 2 15,0-1-3-15,0-1 0 0,0 1-5 16,0-1-3-16,0 0 4 16,0-2-3-16,0 1 6 15,0 2-3-15,0-4 1 16,0 4 3-16,0 0 0 15,0-1-1-15,0 2 2 16,0-4 1-16,0 1-4 16,0-2 3-16,0 0-1 15,0 1 4-15,0 1-2 16,0-3 1-16,0 2 0 16,0 2 1-16,0-1 0 15,0 0-1-15,0-1 0 0,0 0-4 16,0 3-1-1,0-4 4-15,0 1-2 16,0 3 1-16,0-4 0 16,2 3-1-16,-1 0-2 0,2-1 0 15,-1 1 1-15,-2 0 2 16,3-1 0-16,-3 1 1 16,3-1 0-16,0 1 0 15,-3-2 2-15,5 0-4 16,-4 1 2-16,5-2 0 15,-3 0-5-15,0 2 4 16,0-4-2-16,-2 4 1 16,-1-2 4-16,2 1-2 15,-1 0-1-15,1 0 2 16,1-2 0-16,0 1 0 0,0 0-3 16,1-1 1-16,-4 0-5 15,3-1 0-15,0 1 4 16,-3-2 2-16,0 1 1 15,0 0 1-15,3-1-1 16,-1 2-1-16,-1-1 2 16,1-1 0-16,-1 2 0 15,2 0 0-15,0-1-1 16,0 3 1-16,0-3 0 16,1-1-2-16,-1 1 2 15,-1-1 0-15,-1 2 0 16,1-2-1-16,1 0 1 15,0 0 0-15,0 0 0 16,0 0 0-16,3 0 0 0,-2 0 0 16,1 0 0-16,-2 0 0 15,0 0 0-15,0 0 0 16,0 0 0-16,0 0 0 16,0 0 0-16,0 0 0 15,-2 0-1-15,5 0 2 16,-6 0-2-16,3 0 1 15,0 0 0-15,0 0 1 16,0 0-1-16,2 0 0 16,-4 0-1-16,2 0 1 15,0 0 0-15,0 0 0 0,0 0 2 16,0-2-2 0,0 0-1-16,0 0 1 0,0 0 1 15,0-1-1-15,-3 3 0 16,3-2 0-16,-3 2 2 15,0 0-2-15,3-1-2 16,-3-1 2-16,6 0 2 16,-5-1-2-16,2 1 0 15,-1 0 2-15,-1-1-1 16,2 0-1-16,-1 0 0 16,-1 0 1-16,1 0-1 15,-1 1 1-15,1-1 0 0,1 0 3 16,-2 0 4-1,2 0 1-15,0-4-7 0,0 3 6 16,0-1-3-16,-3 1-2 16,3 0 1-16,-3 0 1 15,3 0-2-15,-3-2 2 16,0 0-1-16,0 0 0 16,0-3-1-16,0 1 10 15,0 0 2-15,0-3 5 16,0 5-6-16,0-4-4 15,0 3 5-15,0-3-13 16,0 0 6-16,0 0-3 16,0-1 3-16,0 0-1 15,0 2-1-15,0 4 0 16,0-1 10-16,0 0-6 16,-3-2-4-16,-3 0 0 15,-1-1 2-15,-1 0-3 0,1-1 4 16,-2 1-1-16,-3 1-8 15,6 1 1-15,-2 0 1 16,4 2-1-16,-3 1 1 16,2-2 1-16,1 4-2 15,-4-3 2-15,2 2-3 16,-6-1-2-16,-3-1-18 16,-9-1-112-16,-2 1-33 15,-1-1-135-15</inkml:trace>
  <inkml:trace contextRef="#ctx0" brushRef="#br0" timeOffset="61727.12">8132 3909 343 0,'0'0'183'0,"0"0"-116"0,0 0-16 16,0 0 7-16,0 0-19 15,0 0 6-15,0 0-5 16,0-40-5-16,0 37-12 16,0 0 8-16,0-1-13 15,0 3-3-15,0 1-4 16,0 0-3-16,0 0-3 16,0 0-4-16,0 0 0 15,0 0 0-15,0 0 1 16,0 0-2-16,0 0 1 15,0 0-1-15,0 0 0 16,0 0-1-16,0 0-3 0,0 0 1 16,0 0-3-16,0 0 3 15,0 0-4-15,0 0 2 16,0 0-5-16,0 5 10 16,0 1 0-16,0 0 0 15,3 2 0-15,0-2 0 16,0 2 0-16,1 1 1 15,-1 1-1-15,1-1 0 16,1 1 0-16,-2 0 1 16,0-2 0-16,0 2-1 15,2-1 0-15,-4 0 0 16,2-1 0-16,2 1 0 16,-1 1 0-16,-1-2 0 0,0 1 1 15,-2-2-1-15,2 0 2 16,-1-1-2-16,-1 1 0 15,1 0 1-15,-2 4-1 16,0 0 1-16,0 0 0 16,0 0 0-16,0 0 0 15,0-1-1-15,0-2 0 16,0-2 0-16,0-1 0 16,1-2-1-16,-1-3 1 15,0 3 0-15,0-2-1 16,0 0 1-16,0-1 0 15,0 0 0-15,0 0 0 0,0 0 4 16,0 0 0-16,0 0 2 16,0 0 9-16,0-2 2 15,0-4-14-15,0 0-2 16,0-4 6-16,0 1-6 16,0 1 5-16,0-3-2 15,-3 0 6-15,2-1 6 16,-1 1 6-16,2-2-10 15,0 0-2-15,0 2 0 16,0-1-2-16,0-1 1 16,0 1 1-16,0-3 2 15,0 2 3-15,0 0-8 0,0 2 10 16,0 0-5 0,0 1-4-16,0-2 0 0,0 3 2 15,0-2 3-15,0 0-3 16,0 2-3-16,-1-1 1 15,-1 2-3-15,1-1 2 16,1 2-4-16,-2 0-1 16,1-1 5-16,-1 2-3 15,1 0 0-15,1 1-2 16,-2 1-1-16,0-1-1 16,2 2 2-16,-2-2 2 15,2 2-3-15,0 2 2 16,0-1-1-16,0 2 0 15,0-1 0-15,-1 1-1 16,-1 0-1-16,1-2 0 0,-1 2-2 16,-4 0-34-16,-5 0-97 15,-6 0-289-15</inkml:trace>
  <inkml:trace contextRef="#ctx0" brushRef="#br0" timeOffset="65998.22">20910 4470 382 0,'0'0'173'0,"0"0"-139"16,0 0 18-16,0 0 18 15,0 0-31-15,0 0-8 16,0 0 8-16,-16 17 1 15,14-12-6-15,1-1-12 16,-1-3-8-16,2 2-4 16,0-2-3-16,0 1-1 15,0-1 2-15,0 1 0 0,0-1 0 16,0 1 0-16,0-2 0 16,0 0-4-16,2 0 4 15,2 2 0-15,6 1 0 16,1-3 1-16,0 0 0 15,2 0-3-15,-4 0-3 16,-2 0 1-16,4 0-1 16,-2 0 1-16,0 0-1 15,2-2 0-15,0-3-1 16,1-4-1-16,1 0 1 16,1-2 1-16,-1-4-1 15,-2 0 1-15,-2-5-1 0,-2 3 1 16,0-3-2-16,-2 0 0 15,-2 2 1-15,-3 0 0 16,0 2-1-16,0 2 4 16,0 5-3-16,-3 2 3 15,-5 2 28-15,-5 3-14 16,0-1-9-16,-5 1-9 16,0 2 2-16,-1 0-3 15,2 0 1-15,1 3-2 16,-2 9 1-16,3 4-4 15,0 6 1-15,2 0 2 16,2 3 1-16,1 3 0 0,4-2-2 16,1 2 2-16,2-1 0 15,2 1 0-15,1 0 0 16,0 2 0-16,0 1 0 16,0 1 0-16,0 1 0 15,6-2-1-15,1-3 2 16,3-4-1-16,3-3 0 15,0-5 0-15,3-4 0 16,0-3 2-16,3-4-2 16,1 0 0-16,3-3 0 15,-2-2 0-15,1 0-17 16,-1 0-41-16,-6-5-105 16,0-9-134-16</inkml:trace>
  <inkml:trace contextRef="#ctx0" brushRef="#br0" timeOffset="66628.1">21389 4375 595 0,'0'0'42'16,"0"0"-37"-16,0 0 4 0,0 0 20 16,0 0 1-16,-17 91-6 15,13-59-2-15,-1 1-1 16,2-2-10-16,0-1-6 16,-2-4-2-16,2-2-2 15,0-6 2-15,0-4-2 16,1-8-1-16,1-3 1 15,1 0 0-15,-2-3 0 16,2 0 8-16,-1 0 61 16,-1-4 13-16,-1-13-21 15,-3-6-53-15,0-6 0 16,3-2 3-16,3-3-5 16,0-5-1-16,0 1-4 15,14 1-1-15,2 1 0 0,3 5-1 16,2 6-5-1,0 4 1-15,2 5 0 0,0 4-2 16,1 5 3-16,2 6 0 16,2 1 1-16,-1 0-1 15,-2 16 1-15,-2 5 1 16,-8 9-3-16,-4 6 3 16,-8 1-1-16,-3 2 2 15,0 0 2-15,-6-4-1 16,-4 0 0-16,0-1 1 15,0 1-2-15,0-6 3 16,3-1-3-16,1-5 0 16,1-6 0-16,4-5 0 15,-1-4 1-15,2-4-1 0,0-1-8 16,0-3-72-16,0 0-77 16,2-5-96-16</inkml:trace>
  <inkml:trace contextRef="#ctx0" brushRef="#br0" timeOffset="67092.6">21842 4305 555 0,'0'0'77'16,"0"0"-64"-16,0 0 4 16,0 0-8-16,0 0 6 15,0 0 21-15,0 100-19 16,0-64 8-16,0 1 20 16,0-6-21-16,0-2-18 15,2-5-3-15,7-4-1 16,7-2-2-16,5-5 1 15,4-1 4-15,2-5-2 16,1-6-3-16,-2-1 3 16,-4 0-2-16,1-1 3 0,-3-13 48 15,0-4-29 1,-1-5 12-16,-6-4 24 0,-3-5-18 16,-6-5-8-16,-4-2-9 15,0 0-6-15,0 0-8 16,-9 5 8-16,0 6-12 15,3 8-6-15,5 9 0 16,-1 7-6-16,1 3-24 16,1 1-59-16,0 0-178 15,1 0-117-15</inkml:trace>
  <inkml:trace contextRef="#ctx0" brushRef="#br0" timeOffset="67884.05">22402 4371 693 0,'0'0'4'16,"0"0"-2"-16,-33 78 46 15,24-43 15-15,-1 1-38 16,2-3-7-16,2-2-11 0,3-2-5 16,0-4 1-1,1-4-3-15,2-9 1 0,0-8-1 16,0-1 3-16,0-3 0 16,0 0 64-16,0 0 10 15,0-18-17-15,0-5-22 16,0-7-31-16,0-4-2 15,2-1-3-15,8-5 0 16,4-2-2-16,2 0-4 16,4 1-15-16,-1 7 0 15,5 8 6-15,0 6 7 16,-1 9-2-16,-1 8 4 16,0 3 0-16,0 0 2 15,1 7-1-15,2 13 2 16,-3 6-1-16,-1 5 2 0,-6 1 0 15,-5 1 1-15,-3 0 4 16,-4-6 0-16,-3-1-1 16,0-4 1-16,0-5-2 15,0-3 2-15,0-5 1 16,-3-5-1-16,1 0-2 16,2-4 1-16,0 0 1 15,0 0 13-15,0-11 25 16,0-12-18-16,0-7-22 15,12-7 0-15,6-5-2 16,2-4-1-16,3 0-1 16,4 5-5-16,0 8-3 0,0 13-2 15,-4 9 5 1,-3 10 3-16,4 1-1 0,1 4-1 16,2 17 3-16,1 7 2 15,-6 6-2-15,-5 9-1 16,-8 1 3-16,-7 5 1 15,-2-3 9-15,0-1-6 16,-6-2 11-16,-8-1-5 16,1-4-5-16,1-3-3 15,0-4 1-15,3-8-3 16,2-3 0-16,2-4-30 16,3-5-40-16,2-6-107 15,0-5-132-15</inkml:trace>
  <inkml:trace contextRef="#ctx0" brushRef="#br0" timeOffset="69692.05">20840 6392 532 0,'0'0'82'0,"0"0"-50"16,0 0 90-16,0 0-29 15,0 0-24-15,0 0-14 16,4-45-15-16,-4 45-30 16,2 11-8-16,2 17-1 15,2 14 3-15,0 6 15 16,1 8 8-16,-3 2-6 15,-1 2-3-15,0 0-9 16,-2-4-3-16,4-4-6 16,-2-5 1-16,0-5 3 15,0-7-4-15,0-7 0 16,-3-7 1-16,1-10-1 16,-1-7-1-16,0-2 1 15,0-2 7-15,0 0 2 16,0-12 12-16,0-14 27 15,0-6-26-15,-1-7-9 0,-5-5-7 16,1-8-2-16,2-5-4 16,2-5 1-16,1-1-1 15,0 2-1-15,0 4 1 16,0 7-2-16,-2 5 0 16,-1 4 1-16,2 7 1 15,1 8-2-15,0 6 2 16,0 7 2-16,0 0-2 15,16 1 0-15,13 1-2 16,8 2-5-16,6 0 7 0,-6 5 0 16,-2 3-2-16,-8 1 2 15,-8 0 0-15,-4 0-2 16,-5 0 1-16,-4 0-1 16,-1 3 1-16,-2 6-4 15,-2 1 1-15,-1 2-29 16,0 2-19-16,0 1 3 15,3 0-4-15,0-1-78 16,0-4-117-16,0-3-241 16</inkml:trace>
  <inkml:trace contextRef="#ctx0" brushRef="#br0" timeOffset="69930">20862 6643 366 0,'0'0'371'0,"0"0"-360"15,0 0 32-15,0 0 38 16,0 0 4-16,0 0-22 16,108 5-44-16,-63-5-11 15,-1-8-1-15,-3-1-7 16,-9-3-3-16,-5 0-88 15,-11 2-138-15,-10-3-178 16</inkml:trace>
  <inkml:trace contextRef="#ctx0" brushRef="#br0" timeOffset="70675.08">21484 6353 639 0,'0'0'35'15,"0"0"5"-15,0 0-10 16,0 0-22-16,0 0-5 16,0 0 42-16,0 108 14 15,0-57-7-15,-1 5-14 16,-9 0-15-16,0 2-13 16,1-3-6-16,-1-6-1 15,1-3-2-15,0-9 0 16,1-9 3-16,1-8-4 15,4-10 1-15,2-8-1 16,1-2 1-16,0 0 9 16,0-1 28-16,0-20 20 15,0-11-38-15,0-9-12 0,1-13-5 16,5-8-1-16,3-8-2 16,0-5 0-16,0 0-2 15,3 2-5-15,-2 12-13 16,1 8 10-16,2 14 8 15,-1 11 1-15,2 6 1 16,-1 7 0-16,6 4 0 16,5 6 0-16,6 5-3 15,1 0-1-15,2 5 1 16,-3 14 3-16,-6 7-1 16,-2 7-1-16,-4 6 2 0,-9 6 0 15,-3 3 2-15,-6 0 8 16,0-2 8-16,0 0-7 15,0 0-8 1,0 0 4-16,2-2-5 0,-1-2-2 16,-1-6 0-16,0-5 1 15,0-5-1-15,0-8 0 16,0-4 2-16,0-7-2 16,0-2-2-16,0-5 2 15,0 0 0-15,0 0-5 16,0 0-34-16,0 0-10 15,-10-15-125-15,-2-3-60 16</inkml:trace>
  <inkml:trace contextRef="#ctx0" brushRef="#br0" timeOffset="70893.23">21435 6619 614 0,'0'0'65'0,"0"0"-52"16,0 0 37-16,106-34 0 15,-60 28-26-15,3 1-14 16,-4 1-6-16,-5-1-3 16,-7 1-1-16,-6-1-43 15,-10-2-96-15,-5-5-278 0</inkml:trace>
  <inkml:trace contextRef="#ctx0" brushRef="#br0" timeOffset="71341.64">22050 6174 639 0,'0'0'38'0,"0"0"1"0,0 0 70 15,0 0-28-15,0 0-67 16,0 0-13-16,18 33 0 16,-9 9 7-16,-1 8 37 15,-2 4 1-15,-4-1-22 16,-2 0-10-16,0 0 2 15,-2-2-9-15,-6-3 0 16,-1-3-5-16,4-6 3 16,2-4-4-16,1-6 0 15,2-6 0-15,0-3 0 16,0-4 0-16,0-2 0 16,0-4-1-16,7 0 0 15,7-6 1-15,4 1 1 16,9-5 0-16,5 0 0 0,0 0 2 15,1 0-3 1,-1-5-1-16,-6-5 0 0,-5 0-7 16,-4-2-40-16,-7-2-93 15,-10-2-118-15</inkml:trace>
  <inkml:trace contextRef="#ctx0" brushRef="#br0" timeOffset="72041.08">22731 6140 511 0,'0'0'63'0,"0"0"30"0,0 0-28 16,-91-39 11-16,55 39-18 16,-5 0 0-16,2 6-10 15,3 8-12-15,8 6-7 16,7 2-16-16,6 3-7 16,3 4 0-16,5 0-1 15,5 0 0-15,2-2-4 16,0-1 0-16,14-1 0 15,13-1 0-15,9-4 1 16,9-3 0-16,5-3-2 16,-4 0 1-16,-3 0-1 15,-9 0 0-15,-7 2-7 0,-7 4 4 16,-4 0 2-16,-5 3 0 16,-5-1 0-16,-3-1 1 15,-3 1 0-15,0-1 0 16,0 0 0-16,0 0 0 15,-8-2 0-15,-7 3 0 16,-4-5 0-16,-2-3 2 16,-2-3 0-16,0-4 4 15,-4-3 5-15,2-4 7 16,-1 0 8-16,7 0 10 16,-1-5-16-16,8-7-13 0,1-2-7 15,3 1 0-15,8-3-41 16,0 1-70-16,6 1-231 15</inkml:trace>
  <inkml:trace contextRef="#ctx0" brushRef="#br0" timeOffset="72462.52">23048 6087 694 0,'0'0'17'0,"0"0"-10"16,0 0-7-16,-14 117 46 15,11-62 4-15,-2 5-7 16,-3 0-4-16,-1 1-5 16,0-1-21-16,3-6-4 15,5-4-9-15,1-8 1 16,0-6 2-16,14-5-2 16,3-9-1-16,1-3 1 15,2-7 1-15,0-4 0 0,1-3-2 16,4-2 5-1,-1-3-4-15,3 0 3 0,-2 0-4 16,-1-5 0-16,-2-10-16 16,-8-5-92-16,-7-4-110 15</inkml:trace>
  <inkml:trace contextRef="#ctx0" brushRef="#br0" timeOffset="72679.28">23145 6495 136 0,'0'0'526'0,"0"0"-502"16,0 0 39-16,0 0-1 16,0 0-44-16,82-28-14 15,-54 23-2-15,-1-1-2 16,-2-5-49-16,-5-6-93 15,-6-8-349-15</inkml:trace>
  <inkml:trace contextRef="#ctx0" brushRef="#br0" timeOffset="72905.39">23139 6140 665 0,'0'0'30'0,"0"0"22"0,0 0 25 16,0 0-46-16,108-9-4 15,-66 9-8-15,6 0-8 16,-5 0-6-16,-1 0-5 16,-6 0 2-16,-5 0-2 15,-6 0-60-15,-7 0-112 16,-4 0-365-16</inkml:trace>
  <inkml:trace contextRef="#ctx0" brushRef="#br0" timeOffset="74102.53">25139 6087 439 0,'0'0'116'0,"0"0"-22"0,0 0-3 16,0 0 9 0,-100-46-32-16,79 44-23 0,3 2-12 15,-1 0-2-15,-2 7-17 16,-3 12-3-16,-2 6 3 16,0 8 12-16,0 5-14 15,2 5 11-15,5 2-1 16,6 2-10-16,5 1-1 15,5-1-7-15,3-1-3 16,0-4 1-16,0-1-2 16,8-2 1-16,2-8 0 15,3 0-1-15,1-9 1 16,4-2-1-16,-2-6 0 16,7-3 1-16,0-5 0 15,3-5 1-15,-1-1 2 0,5 0 0 16,0-7 14-16,0-8-7 15,0-6-4-15,-3-3 24 16,-1-6 1-16,0-7-20 16,-3-7 9-16,-4-4 0 15,-3-8 1-15,-6-4-6 16,-7 0-4-16,-3 1-2 16,0 4 1-16,-12 7-3 15,-8 6 7-15,-2 8-7 16,-3 5 0-16,-2 9-8 15,0 6 0-15,-2 10-5 16,-4 4-38-16,-5 7-36 0,-3 19-35 16,2 8-20-1,5 6-132-15,10 0-279 0</inkml:trace>
  <inkml:trace contextRef="#ctx0" brushRef="#br0" timeOffset="75095.19">20782 7915 507 0,'0'0'59'0,"0"0"-5"0,0 0 15 16,46-76 37-16,-40 67 0 16,0 6-49-16,-5 3-17 15,-1 0-9-15,2 0-17 16,1 14-12-16,1 15 10 15,2 12 10-15,-1 9-3 16,-2 7-8-16,0 6 5 16,1 4-1-16,1-5-4 15,1-3-6-15,1-11-3 16,1-7 0-16,0-7 1 16,-5-11-3-16,1-2 0 15,-3-9 2-15,-1-3-1 16,0-4-1-16,0-3 0 0,0-2-3 15,-3 0-15 1,-15-3-26-16,0-17-13 0,0-6-101 16,3-4-53-16,2-3-162 15</inkml:trace>
  <inkml:trace contextRef="#ctx0" brushRef="#br0" timeOffset="75379.25">20580 7977 349 0,'0'0'151'0,"0"0"-43"16,0 0-53-16,0 0 24 0,0 0 5 15,-81-77-30-15,79 74-3 16,2-2-11-16,0 0-6 16,9-3-13-16,22-4-14 15,23-5 5-15,23-2-10 16,14-1 4-16,2 4-5 15,-5 0 11-15,-12 5 2 16,-15 3 4-16,-15 2-5 16,-17 4-10-16,-13-1-1 15,-4 3-2-15,-1 0 0 16,-1 0-4-16,2 0-61 16,-2 0-118-16,-2 6-94 15</inkml:trace>
  <inkml:trace contextRef="#ctx0" brushRef="#br0" timeOffset="76182.66">21453 7816 359 0,'0'0'460'0,"0"0"-441"16,0 0-12-16,0 0 0 0,0 0 18 16,0 0 18-16,-46 112-32 15,40-61 0-15,1 5 3 16,1 4 7-16,-3-4-5 16,-2-1-5-16,-2-7-9 15,-1-6 2-15,2-11-1 16,4-9-2-16,1-10-1 15,4-7 2-15,-1-2-1 16,2-3 3-16,-3 0 29 16,-3-8 18-16,-1-17-30 15,-4-8-4-15,0-10-2 16,0-7 13-16,2-7-23 16,3-6-4-16,6-1 0 15,0-1-1-15,7-1-1 16,20 4-7-16,5 7-4 0,3 12 6 15,1 10 3-15,-4 9 3 16,-4 10 0-16,-1 4-1 16,1 8 0-16,2 2-4 15,1 2 3-15,-1 13-2 16,-8 7 3-16,-8 7-1 16,-11 5 1-16,-3 2 0 15,-9 3 2-15,-21-3 1 16,-6-2 1-16,-5-5 3 15,0-4 5-15,7-6-2 16,7-2 2-16,11-8-8 16,10-4 0-16,6-5-2 0,0 0 0 15,0 0-1 1,0 0-2-16,11 0 2 0,14 0 0 16,8 3 0-16,2 2 0 15,-1 2 0-15,-2 6 0 16,-2 2-1-16,-7 3 1 15,-6 5-1-15,-4 2-1 16,-8 2 1-16,-2 2 1 16,-2 0-1-16,-1 0 1 15,0-3 0-15,2-1 1 16,-1-3-1-16,-1-4 0 16,2-2 0-16,-1-4 0 15,1-5 0-15,-2-3-1 16,1-2-18-16,1-2-18 0,-1 0-31 15,2 0-96-15,3 0-62 16</inkml:trace>
  <inkml:trace contextRef="#ctx0" brushRef="#br0" timeOffset="76666.34">21950 7746 717 0,'0'0'36'0,"0"0"-26"16,0 0 77-16,0 0-15 16,0 0-49-16,0 0-19 15,-22 28-4-15,15 8 1 16,1 10 5-16,0 3-2 15,3 6-1-15,2 3-3 16,1 2 0-16,0-3 1 16,0-6-1-16,10-11 0 15,4-9-2-15,2-11-15 16,2-6 4-16,0-6 12 16,1-8 0-16,5 0 1 15,3-2 2-15,5-13 3 16,2-7 1-16,-2-6-1 0,-2-5-2 15,-1-8 6-15,-7-3 15 16,-3-6 6-16,-3-1 4 16,-6 0-2-16,-6 3-8 15,-2-2 2-15,-2 3-10 16,0 7-16-16,0 8 2 16,0 12-2-16,-3 10-2 15,0 8-11-15,1 2-23 16,1 0-40-16,1 14-85 15,0 4-13-15</inkml:trace>
  <inkml:trace contextRef="#ctx0" brushRef="#br0" timeOffset="77037">22587 7648 984 0,'0'0'26'16,"0"0"-21"-16,0 0-4 16,0 0 15-16,0 0-6 15,0 0 13-15,-57 118-14 0,48-64 4 16,1 4 0-16,1-3-9 15,3 1 1-15,2-2-3 16,2-7-1-16,0-4 0 16,0-8-1-16,10-10 3 15,5-7-3-15,2-3 0 16,-1-8-4-16,2 0-2 16,-3-4-4-16,3-3 0 15,2 0-9-15,0 0-62 16,3-3-105-16,-5-13-34 15</inkml:trace>
  <inkml:trace contextRef="#ctx0" brushRef="#br0" timeOffset="77228.23">22649 7945 701 0,'0'0'38'15,"0"0"27"-15,0 0-15 16,0 0-36-16,0 0-14 16,0 0-14-16,61-26-61 15,-41 15-37-15,-8-3-206 16</inkml:trace>
  <inkml:trace contextRef="#ctx0" brushRef="#br0" timeOffset="77432.62">22566 7688 700 0,'0'0'76'16,"0"0"-64"-16,0 0 57 16,86-31 17-16,-50 31-61 15,6-3-19-15,-2 3-1 16,-1 0-2-16,-1 0-3 15,-5 0-34-15,-7 0-139 16,-13 0-211-16</inkml:trace>
  <inkml:trace contextRef="#ctx0" brushRef="#br0" timeOffset="78085.39">24560 7506 641 0,'0'0'23'0,"0"0"-2"0,0 0 58 16,0 0-24-16,0 0-28 16,0 0-23-16,6-25-4 15,-4 25-3-15,-1 8 2 16,-1 9 1-16,0 6 2 15,0 6 15-15,0 6 1 16,0 3 7-16,-4 5 4 16,-2 5-15-16,-2 1 2 15,3-1 1-15,0-2 8 16,0-3-13-16,2-1 7 16,0-6-5-16,2-4-2 15,1-7-3-15,0-3 1 16,0-3 1-16,0-8-9 0,0-2 1 15,0-3 1 1,0-5-4-16,0 2 0 0,0-3-4 16,0 0-69-16,0 0-176 15</inkml:trace>
  <inkml:trace contextRef="#ctx0" brushRef="#br0" timeOffset="85032.17">19724 9595 376 0,'0'0'313'0,"0"0"-279"15,0 0 36-15,0 0-3 16,0 0-67-16,0 0 0 16,0 0 1-16,48 120 37 15,-32-55-6-15,-7 6-6 16,-4 2-3-16,-2 0-9 16,-3-2-3-16,0-4-8 0,0-7 1 15,0-6-2 1,0-6-1-16,0-9 1 0,0-11-1 15,0-11 2-15,0-12-2 16,0-5 4-16,0 0 38 16,0-22 24-16,0-11-41 15,0-10-11-15,0-8 0 16,0-5-3-16,0-10-5 16,0-4-3-16,0-5-3 15,-5-2-1-15,-2 2 0 16,2 2-1-16,5 7-5 0,0 8-5 15,0 11 5 1,12 13 1-16,5 9 4 0,2 11-1 16,4 8-2-1,5 6-5-15,6 0 5 0,1 19-1 16,-4 11 2-16,-6 9-1 16,-9 4 1-16,-8 2 0 15,-8-1 3-15,0 1 0 16,-9-6 0-16,-18-2 4 15,-7-2-1-15,-2-9 4 16,0-4-1-16,7-9-1 16,12-4 5-16,5-5-5 15,8-4 0-15,4 0 2 16,0 0 1-16,0 0 1 0,7 0-1 16,10-6-8-1,6-2-3-15,6 4-6 0,0 4-1 16,0 0 3-16,-2 0 3 15,1 12 1-15,-2 5 0 16,2 4 3-16,-4 3-1 16,-4 6-2-16,-6 4 1 15,-5 2 0-15,-8 0-1 16,-1 3 1-16,-1 0 4 16,-17-1-5-16,-3 0 6 15,0-5-3-15,-1-5 1 16,-3-6 1-16,1-7-1 15,-5-4 0-15,-6-8 5 16,-6-3 13-16,-8 0 13 16,0 0-8-16,0-14 5 0,7-6-10 15,9 1-8-15,15 0-2 16,6 2-8-16,11 0 3 16,1 1-8-16,4 0 0 15,19 2-77-15,8 0-90 16,2 6-217-16</inkml:trace>
  <inkml:trace contextRef="#ctx0" brushRef="#br0" timeOffset="86183.02">20719 10037 323 0,'0'0'97'0,"0"0"4"16,0 0-11-16,0 0-37 15,0 0-5-15,0 0 9 16,-24-70 17-16,17 61-11 16,0 4-26-16,-1 2 5 15,-1-2-18-15,-3 4-6 0,-1 1-2 16,-7 0-8 0,2 0 2-16,-4 12 0 0,1 7-5 15,3 5 7-15,5 5-1 16,5 3 2-16,7 4-6 15,1 0-3-15,0-4 2 16,9 0-5-16,5-2 1 16,2-3 0-16,0-5-1 15,-1-3 1-15,3-2-2 16,1-4 0-16,4-4 2 16,2-3 1-16,2-6 2 15,1 0-4-15,0-4 3 16,-2-13-2-16,-5-4 2 15,-3-5-1-15,-6-2-2 16,-2-5 2-16,-4-4 1 16,-6-7 5-16,0-4-5 15,0-2 3-15,-15 1-2 0,-2 6-4 16,-2 11 9-16,-1 8-2 16,0 10-4-16,-4 6 4 15,0 6-8-15,-1 2-3 16,2 2-4-16,6 13-26 15,9 6-48-15,7 4-96 16,1-5-92-16</inkml:trace>
  <inkml:trace contextRef="#ctx0" brushRef="#br0" timeOffset="86758.29">21252 9842 603 0,'0'0'27'0,"0"0"33"0,0 0 19 16,0 0-19-16,0 0-12 15,-102-25-19-15,77 26-6 16,3 16-9-16,2 3 2 16,1 10-2-16,2 7-1 15,5 6 3-15,5 3 6 16,4 3-12-16,3-3 0 15,0-3-2-15,10-6-7 16,13-2 2-16,8-7-2 16,2-5 1-16,3-4-2 15,-2-8-11-15,-3-6-10 16,-1-5 7-16,-6 0 7 16,-2-17 6-16,-5-8 2 15,-2-4 2-15,-3-4 25 0,-3-6-3 16,-4-7-3-16,-3-3 1 15,-2-3-7-15,0 2-7 16,-10 7-5-16,-7 9 7 16,-4 10-4-16,-2 12-1 15,1 5-6-15,2 7-5 16,0 0 1-16,7 11-15 16,7 9-75-16,6 2-189 15</inkml:trace>
  <inkml:trace contextRef="#ctx0" brushRef="#br0" timeOffset="87751.26">21655 10232 575 0,'0'0'25'15,"0"0"-16"-15,0 0 37 16,0 0 10-16,0 0-17 0,0 0-10 16,22 73 0-16,-15-70-15 15,3-3 11-15,1 0 30 16,5-14-14-16,1-5-21 15,2-5 4-15,-2-6 9 16,2-9-10-16,-2-6 0 16,-1-6 7-16,2-12-1 15,-3-4-17-15,1-8-5 16,-4 0-3-16,-1-5-3 16,-6-2-1-16,-5 2 0 15,0 5-14-15,-2 5 7 16,-15 9-10-16,-4 10 3 15,0 13 14-15,2 13 2 16,1 9-1-16,2 6 0 16,-1 10-1-16,2 0 0 0,1 14-3 15,4 14-6 1,4 11 8-16,5 6-5 0,1 8 6 16,0 5 1-16,0 2 0 15,4 6-1-15,2-4 0 16,4 1 0-16,3-7 0 15,0-1 2-15,7-6-2 16,-2 0 1-16,-1 0-1 16,1-4 1-16,-4-4 1 15,-5-5-1-15,2-7-1 16,-1-5-1-16,4-3 1 16,4-5 0-16,3 1 3 0,3-7-2 15,4-1 0-15,0-6 0 16,1-3-1-16,1 0 0 15,-2-13-1-15,1-7-5 16,-2-8 6-16,-4-6 0 16,1-10 1-16,-3-6 0 15,0-8-1-15,-3-3 2 16,-5 1-1-16,-5 6-1 16,-8 7 0-16,0 10 0 15,-2 7 8-15,-11 7 9 16,-2 8 16-16,3 9-15 15,-2 6-8-15,1 0-7 16,1 6-3-16,-3 18-3 0,0 8 3 16,1 7 0-1,-2 8 1-15,6 5-1 0,1 2 0 16,5-1 0-16,1-1 2 16,3-8-2-16,0-3 0 15,0-5 0-15,9-7 1 16,7-4 0-16,4-4-1 15,5-5 0-15,0-3 1 16,5-3 0-16,-2-4 0 16,-1-4 1-16,1-2 2 15,-2 0-4-15,-4 0-2 16,-1-4-5-16,-5-8-83 0,-5-7-117 16,-2-5-357-16</inkml:trace>
  <inkml:trace contextRef="#ctx0" brushRef="#br0" timeOffset="88420.08">22694 9832 637 0,'0'0'42'15,"0"0"-5"-15,0 0 73 16,0 0-45-16,0 0-30 16,0 0 1-16,-85-56-15 15,64 56-1-15,-1 6-9 16,-1 12-4-16,1 7 0 15,3 5 2-15,2 3 0 16,5 1 2-16,5 6-4 16,4 1-2-16,3-1-4 15,0 1 1-15,3-7-1 16,13-5-1-16,1-7 0 16,2-5-11-16,-1-7 0 0,4-4-3 15,4-6 3-15,-1 0-1 16,2-4 6-16,-5-12 6 15,1-5-1-15,-6-5 2 16,-5-8 0-16,-4-2 2 16,-2-8 1-16,-5-5 1 15,-1-4 1-15,0 2 2 16,0 1-4-16,0 12 0 16,-1 8 0-16,-3 13 14 15,2 10 8-15,1 2 3 16,1 5-11-16,0 0-18 15,0 14-5-15,11 14 1 16,6 9 4-16,4 5 0 0,-2 4-1 16,-3-2 2-16,-1 1 0 15,-1-3-1-15,-2-5 0 16,-2-7-1-16,-1-6-1 16,-1-7-6-16,2-4-11 15,-1-7-3-15,5-3 8 16,3-3-43-16,2 0-129 15,0-3-247-15</inkml:trace>
  <inkml:trace contextRef="#ctx0" brushRef="#br0" timeOffset="88967.99">23126 9661 719 0,'0'0'74'0,"0"0"-71"15,0 0 7-15,0 0 36 16,0 89 2-16,2-43-8 16,1 5-10-16,-3-1-20 15,0 3-5-15,0-6-1 16,-1-6-2-16,-3-7-2 15,1-11 0-15,3-11 2 16,-1-6-2-16,1-4 0 16,0-2 2-16,0 0 10 0,0-2 11 15,0-15 22-15,0-10-19 16,0-5-9-16,0-8 10 16,4-7-16-16,4-6-3 15,3-3-6-15,2-2-1 16,0 1-1-16,4 8 0 15,-1 8 1-15,5 12 0 16,-2 7-1-16,7 8 0 16,3 10 0-16,7 4-4 15,5 3 3-15,-2 22-1 16,-7 11-6-16,-8 7 5 16,-11 9 2-16,-7 4 1 0,-4-2 1 15,-2-1 4-15,0-6 3 16,0-3-5-16,-2-8-1 15,-2-5-2-15,1-6 4 16,-3-5-4-16,5-6 0 16,-2-2-19-16,3-7-65 15,0-3-172-15</inkml:trace>
  <inkml:trace contextRef="#ctx0" brushRef="#br0" timeOffset="90068.32">19438 10805 608 0,'0'0'63'0,"0"0"-24"16,0 0 18-16,0 0-11 16,0 0-8-16,106-5-23 15,-39 4 11-15,10-2-11 0,7 0-3 16,3 0-3 0,5 1-7-16,2-3 0 0,3 0 1 15,1-4-1 1,2 0-1-16,7-2 0 0,6 0 2 15,1 0-3-15,-2 2 3 16,-6-3-3-16,-9 0-2 16,-2 0 2-16,-1-2 0 15,0 1 3-15,0 1-3 16,2 0 1-16,0 4 0 16,-4 0-1-16,-1 2 1 15,-3-2 0-15,-3 1-1 16,-2-2-1-16,-5-1 1 15,-5-2 0-15,-3 0 1 16,2 0-1-16,4 1-1 0,2 0 1 16,-1-1 0-1,-1 0 0-15,-4 3 2 0,-7-2-2 16,-2 2 3-16,-3 1 2 16,-2-1 3-16,1 2 4 15,6 0-8-15,2 4 3 16,6-4 0-16,-2-1 4 15,0-1 1-15,-9-1-3 16,-10 0 1-16,-6 1 9 16,-10 1 12-16,-4 0-2 15,-6 4-4-15,-3 0-1 16,-2 3 0-16,-3-1-3 16,-2 0-7-16,-4 1-5 15,-3 0-5-15,-3 1 2 0,-4 0-6 16,-2 0 1-16,0 0-3 15,0 0-14-15,-11 0-141 16,-17 0-173-16</inkml:trace>
  <inkml:trace contextRef="#ctx0" brushRef="#br0" timeOffset="90695.3">21765 10645 699 0,'0'0'24'16,"0"0"-6"-16,0 0 100 16,0 0-46-16,0 0-53 15,0 0-18-15,9 68 4 16,-1-10 19-16,2 7 12 15,-1 4-5-15,-3 4-7 16,-5 3-5-16,-1 4-3 0,0-3 4 16,-6 1-3-1,-7-3-6-15,1-5 3 0,3-10-6 16,4-11-3-16,2-12-3 16,2-11 1-16,1-6 2 15,0-11 0-15,0-2 4 16,0-6-4-16,0-1 4 15,0 0 3-15,7-10-12 16,2-8-23-16,1-8-181 16</inkml:trace>
  <inkml:trace contextRef="#ctx0" brushRef="#br0" timeOffset="91613.23">21866 11889 620 0,'0'0'24'0,"0"0"27"16,0 0 54-16,0 0-43 0,0 0-47 15,0 0-14 1,-22 32 10-16,18 2 10 0,2 7 4 16,2 2 4-1,0 0-11-15,0 1 2 0,0 3-2 16,6 1-10-16,4-4-3 16,1-1 0-16,3-5-4 15,5-6 0-15,1-7 0 16,7-3 0-16,0-8 0 15,3-6-1-15,0-4 0 16,-4-4-1-16,4 0-4 16,-1-4-6-16,-5-13 5 15,0-2 6-15,-7-9 2 16,-5-7-2-16,-2-3 2 16,-2-10-1-16,-3-4-1 15,-4-3 3-15,-1-3-2 0,0 0-1 16,-1 3 0-16,-8 10 1 15,-2 11-1-15,4 12 2 16,-1 11 5-16,4 8 2 16,0 3-9-16,2 0 0 15,2 17-16-15,0 5-44 16,13 3-148-16,10-6-150 16</inkml:trace>
  <inkml:trace contextRef="#ctx0" brushRef="#br0" timeOffset="92125.02">22704 11855 650 0,'0'0'29'0,"0"0"26"16,-97-5 42-16,61 10-37 15,0 9-22-15,3 6-14 0,9 2-6 16,10 0-4 0,10 0-7-16,4 2-3 0,0-2-2 15,4 2 3-15,14-1-3 16,2 1 1-16,5-2 2 15,2 1-4-15,3 1 2 16,-2 0-2-16,-3-2 1 16,-5 1-2-16,-4 0 0 15,-5-2 0-15,-3 1 2 16,-5-2 0-16,-3-1-2 16,0-1 0-16,0-3 0 15,-1-2 1-15,-12-3 1 16,-1-1 0-16,-4-4 4 15,-4-1-2-15,-2-1 4 16,-3-2-1-16,3-1 1 0,4 0 5 16,4 0 3-1,3 0-8-15,3-5-5 16,4-3-3-16,6-6-27 0,0-2-162 16,10-8-430-16</inkml:trace>
  <inkml:trace contextRef="#ctx0" brushRef="#br0" timeOffset="92588.07">23001 12109 509 0,'0'0'67'0,"0"0"-66"16,0 0-1-16,0 0 0 16,0 0 0-16,87-53-9 15,-80 38-12-15,-5-4 18 16,-2-5 3-16,0-1 0 16,-3-1 8-16,-10 1 8 15,-3 6 32-15,2 3-1 16,-1 6-2-16,-2 8 15 15,1 2-8-15,-4 0-21 16,-2 11-2-16,4 8 18 16,-1 6-18-16,5 7 0 0,1 3-9 15,4 3-1 1,4 2-3-16,5-1-4 0,0 2-3 16,8-2 2-16,11 0-9 15,2-5-1-15,2-1 2 16,-1-4 1-16,-1-7-4 15,-2-5 1-15,2-5-1 16,-2-6 0-16,1-3-7 16,1-3-73-16,1 0-153 15,-4-6-85-15</inkml:trace>
  <inkml:trace contextRef="#ctx0" brushRef="#br0" timeOffset="93011">23243 11957 624 0,'0'0'56'0,"0"0"17"16,0 0 26-16,0 0-53 16,91-29-8-16,-60 29 4 15,2 12-3-15,-2 8-10 16,1 3-6-16,-6 4 3 15,1 2-10-15,-6 0-4 16,-1 3-1-16,-7-1-3 0,-6 1-5 16,-4 1 1-1,-3-2 0-15,0-3-1 0,-14-4 3 16,-4-6 3-16,-3-3-3 16,-1-7 0-16,0-3 2 15,5-5-8-15,2 0 12 16,3-3 18-16,4-14 18 15,5-9-13-15,3-6-8 16,2-11-7-16,19-7-13 16,6-7-7-16,3-5-1 15,2 0 0-15,7 5-24 16,1 10-57-16,4 16-16 0,0 11-18 16,-6 10-189-1,-9 9-164-15</inkml:trace>
  <inkml:trace contextRef="#ctx0" brushRef="#br0" timeOffset="95453.15">26306 11263 760 0,'0'0'20'16,"0"0"22"-16,0 0 32 15,0 0-53-15,0 0-21 0,0 0-72 16,19-3-58-16,-3 15-162 16</inkml:trace>
  <inkml:trace contextRef="#ctx0" brushRef="#br0" timeOffset="118081.25">24697 11719 454 0,'0'0'125'0,"0"0"-61"16,0 0 5-16,0 0 2 16,0 0-19-16,0 0-24 15,0 0 1-15,0 0 1 16,-27-47 5-16,16 42-3 16,-3 0-13-16,-4 5-12 15,2 0 0-15,-5 0 1 16,3 0 3-16,-3 0-7 15,2 11 1-15,1 2-2 16,0 6 4-16,2 1-1 16,5 3-2-16,2 3-1 15,3 0 7-15,0 0-3 0,2 1-1 16,1 3-2 0,1 0-1-16,2-1-2 0,-1 1 1 15,1-4 1-15,0-2 2 16,0-2-3-16,10-4 1 15,2-4-2-15,0-3 1 16,1-2-1-16,1-4 3 16,5-4 0-16,1-1 2 15,4 0-1-15,1-4-5 16,-1-11 2-16,-3-4 4 16,0-6-5-16,-5-7 1 15,-3-3 2-15,-4-9 0 16,0-7 2-16,-4-5-1 0,-1-7 0 15,2-2 1 1,-1-5-1-16,2-3-2 0,-1-1-2 16,-2 3 0-16,-1 10-1 15,-1 10 0-15,0 10 1 16,-2 10 0-16,0 8-1 16,0 5 4-16,0 6-4 15,-7 4 4-15,1 5-4 16,2 3 0-16,-3 0-3 15,-2 0 3-15,-2 11-2 16,-1 8 0-16,2 5 2 16,4 5-1-16,1 6 1 15,1 4-1-15,4 5 1 16,0 3 0-16,0 2 3 0,0 1-4 16,0 4 3-16,6-3-3 15,1 0 1-15,2-3 0 16,-1-2 0-16,-1-3 2 15,-1-4-3-15,-1-3 1 16,2-4 0-16,2-3-1 16,1-7 0-16,3-1 1 15,6-6-4-15,6-5 4 16,6-3 0-16,4-7-1 16,1 0 1-16,1 0 0 15,1-14 0-15,-2-5 1 16,-1-6-1-16,-2-7 2 15,-5-6 0-15,-1-8-1 16,-5 2 1-16,-4-3 3 16,-3 6-3-16,-8 3 1 0,-4 3-2 15,-3 4 2-15,0 5 1 16,0 8-2-16,-9 4 5 16,-4 7-5-16,-4 3 7 15,-3 1-7-15,-4 3 0 16,-1 4-3-16,2 16 3 15,2 8-3-15,4 6 1 16,4 6 0-16,6 4 0 0,4 3-1 16,3 0 1-1,0-1 0-15,0-1 0 0,3-5 0 16,12-6-1-16,4-6-2 16,5-6 3-16,0-5 0 15,3-7 0-15,0-3-1 16,0-7 1-16,1 0 0 15,-1 0 0-15,-2-8-1 16,-7-6-51-16,-3-6-85 16,-3-7-348-16</inkml:trace>
  <inkml:trace contextRef="#ctx0" brushRef="#br0" timeOffset="118898.25">25471 11330 500 0,'0'0'67'15,"0"0"-44"-15,36-75 52 16,-23 56-36-16,1 5 20 16,-2 4 12-16,-5 8-6 0,2 2-22 15,2 0-13-15,4 19-11 16,1 17 7-16,1 13 8 16,-1 17 4-16,-4 12-11 15,-5 4-9-15,-1 7 1 16,-6-3-5-16,0-4-8 15,0-2 1-15,-15-4-7 16,-2-7 2-16,0-6-2 16,4-5 0-16,2-11 0 15,7-7-2-15,4-6 2 16,0-10-3-16,0-9-19 16,12-6 5-16,8-6 4 15,4-3-1-15,5 0-8 16,0-16 9-16,-3-7 13 15,-2-6 0-15,-8-5 0 0,-4-7 0 16,-3-5 3-16,-9-2-2 16,0 2 0-16,-24 3 2 15,-14 4 24-15,0 2-17 16,4 4-2-16,6 3 13 16,11-1 0-16,5 0-4 15,11-3-2-15,1 1-7 16,6-2-7-16,21 3-1 15,5 4 0-15,8 6-16 16,-2 7-2-16,-4 8 8 16,-4 4 3-16,-2 3-4 15,-2 0 7-15,-1 10-2 0,1 5 6 16,-1 2 0-16,-4 2-3 16,-5 3 1-16,-4 0 1 15,-6 6-4-15,-3 4 3 16,-3 7 0-16,0 0 2 15,0 2 0-15,0-4 0 16,0-4-2-16,0-9 0 16,0-2 2-16,-2-5 2 15,1-8-2-15,1-2-3 16,0-4-14-16,0-3-15 16,0 0-11-16,0 0-34 15,0-14-77-15,0-7-128 16</inkml:trace>
  <inkml:trace contextRef="#ctx0" brushRef="#br0" timeOffset="119094.21">26095 11403 800 0,'0'0'29'16,"0"0"25"-16,0 0 48 15,0 0-40-15,0 0-39 16,0 0-15-16,-6-47-8 16,6 55-16-16,10 8-100 0,1 4-180 15</inkml:trace>
  <inkml:trace contextRef="#ctx0" brushRef="#br0" timeOffset="119593.17">26256 11608 614 0,'0'0'18'0,"0"0"17"16,21 85 92-16,-12-44-44 15,1 2-42-15,0-1-20 16,0-1-11-16,-4-7-7 15,-3-7 1-15,-3-6 0 0,0-8-1 16,0-6-2 0,0-5-1-16,0-2 10 0,0 0 40 15,0-2 42-15,0-17-37 16,0-6-38-16,0-9-7 16,0-9-1-16,0-4-9 15,11-7 1-15,3-4-3 16,5 2-23-16,2 2-29 15,6 11-8-15,1 11 37 16,4 15 11-16,-1 12 9 16,4 5-9-16,1 8 13 15,0 18 2-15,-1 8-2 0,-7 5 2 16,-10 4 1-16,-8-1 1 16,-8-1 3-16,-2 2-2 15,0-4 5-15,-8 0-1 16,-5-5-1-16,-1-3-6 15,1-6 0-15,3-7 1 16,2-3 0-16,1-7-2 16,2-2-2-16,4-6-145 15,1 0-277-15</inkml:trace>
  <inkml:trace contextRef="#ctx0" brushRef="#br0" timeOffset="120076.96">26914 11704 833 0,'0'0'33'0,"0"0"17"15,0 0 21-15,0 0-40 16,0 0-23-16,0 0-7 15,77 1 0-15,-53-1 1 16,0 0-2-16,-4-12-3 16,-1-5-17-16,-6-4 2 0,1-2 1 15,-7-4 15 1,-4-3 1-16,-3 1 1 0,0 0 2 16,-7 4-1-16,-11 5 6 15,0 9-1-15,-3 4 3 16,-1 7 4-16,-1 0-6 15,-2 21-5-15,-1 10 1 16,4 9-1-16,6 3 4 16,2 3-1-16,7 3 3 15,4-3-3-15,3-1 0 16,0-4-3-16,0-6 0 16,6-3 1-16,4-6-3 15,4-5 1-15,-1-4 0 16,3-4 2-16,4-6-1 15,1-1-1-15,6-4-1 0,2-2-26 16,4 0-88-16,2-13-137 16,2-7-243-16</inkml:trace>
  <inkml:trace contextRef="#ctx0" brushRef="#br0" timeOffset="120679.07">27601 11623 356 0,'0'0'355'15,"0"0"-245"-15,0 0 19 0,0 0-52 16,-74-76-29-16,48 69-17 16,0 7-8-16,2 0-5 15,-1 3-5-15,2 14-5 16,1 5-1-16,-1 6 1 15,7 4-2-15,1 5-2 16,1 2-2-16,4 3-1 16,3-1 0-16,1-3-1 15,3-2 0-15,1-7 0 16,2-8-3-16,0-4 0 16,0-6-10-16,12-7-2 15,7-2 3-15,5-2 10 16,3-2 2-16,3-15 0 15,-3-7 2-15,3-8 3 16,1-9 2-16,1-11 4 0,0-9 5 16,-2-9-8-1,-3-11-2-15,0-8-6 0,-6 0-1 16,-8 2 1-16,-4 8-3 16,-9 7 1-16,0 12 1 15,0 16 1-15,-3 15 1 16,-4 17 0-16,2 11-1 15,-4 1-4-15,-3 19-7 16,-1 23 8-16,4 19 3 16,7 14 1-16,2 12 1 0,0 6-1 15,0-2-1 1,0-8 0-16,0-12-1 0,0-14 0 16,0-10 1-16,0-7-1 15,9-9 1-15,7-6-1 16,4-4-5-16,5-9-40 15,1-5-96-15,0-7-153 16</inkml:trace>
  <inkml:trace contextRef="#ctx0" brushRef="#br0" timeOffset="122487.06">29244 11407 328 0,'0'0'280'0,"0"0"-242"15,0 0 61-15,0 0 11 16,0 0-53-16,-14-75-5 0,8 61-13 15,0-1-10 1,-7-1-2-16,-2 1-5 0,-9 3-8 16,-3-2 0-16,-4 6-1 15,1 2-4-15,2 4-2 16,1 2 1-16,-1 0-5 16,-2 13-1-16,3 6 0 15,4 2 0-15,6 6-2 16,4 4 1-16,5 7-1 15,5 5 2-15,3 3-2 16,0 3 0-16,0-6 0 16,9 1-1-16,2-9 4 15,3-6-6-15,1-8 3 16,1-6-3-16,5-9 2 16,3-4 2-16,3-2 0 0,3-2 2 15,1-12 1-15,-1-6-3 16,-2-5-1-16,-2-4 6 15,-2-11-5-15,-1-9 2 16,-2-8 2-16,-3-9-3 16,-2-5-1-16,-3 0-1 15,-2-3 0-15,-2-1 0 16,-1 0 0-16,-2 3-1 16,-1 3-2-16,-3 8 0 15,-2 5 1-15,0 11 2 0,0 14-1 16,-7 11 1-1,4 12 1-15,0 8-1 0,-2 0 0 16,-1 16-9-16,-3 16 6 16,1 17 0-16,6 8 2 15,2 8 0-15,0 3 1 16,15 7 0-16,-3 2 3 16,-2-4-3-16,1-4-2 15,-4-4 2-15,1-4 0 16,-2-5-1-16,2-8-1 15,1-8 0-15,4-13-3 16,4-5-3-16,2-6-4 16,1-6-29-16,1-3 1 15,1-4-41-15,1-3-44 0,4 0-47 16,0 0-95-16</inkml:trace>
  <inkml:trace contextRef="#ctx0" brushRef="#br0" timeOffset="123060.51">29831 11192 144 0,'0'0'543'0,"0"0"-488"15,0 0 37-15,0 0-15 16,0 0-36-16,-98-53-27 0,74 53-5 15,-3 15-1 1,0 10 3-16,2 6-3 0,6 5-4 16,2 3-2-16,8 4-2 15,3 4 2-15,6 6 0 16,0-1-2-16,0-3-3 16,14-9 0-16,4-11-60 15,2-6-18-15,4-14 7 16,3-9 0-16,-2 0 47 15,1-4 20-15,-4-13 4 16,-2-3 3-16,-4-7 2 16,0-6 14-16,-2-7 19 15,-1-6 14-15,-2-4-11 16,-2-1 0-16,-2 3-25 0,-3 9-8 16,-2 6 0-16,-2 11 13 15,0 7 2-15,0 6 7 16,0 6 14-16,0 3-19 15,0 0-16-15,0 1-6 16,0 21-6-16,0 11 6 16,0 7 1-16,0 9-1 15,8 6 0-15,-2 2 0 16,2-2 0-16,-2-4 0 16,2-8 0-16,3-9-1 15,2-7-2-15,-1-7-13 16,2-9-60-16,-1-6-32 15,3-5 0-15,-3 0-41 0,2-7-213 16</inkml:trace>
  <inkml:trace contextRef="#ctx0" brushRef="#br0" timeOffset="123403.47">30256 10626 696 0,'0'0'35'0,"0"0"14"16,0 0-36-16,0 0 6 15,58 121 16-15,-38-44-11 16,-7 8-4-16,-10 5-2 15,-3 4 1-15,-11-2-8 16,-14-2-7-16,-4-7 0 16,-3-14-4-16,7-16-1 15,3-13 0-15,10-17 1 16,3-8-2-16,6-9 1 16,3-6-2-16,0 0-7 15,1-4-60-15,10-17-109 16,-4-8-145-16</inkml:trace>
  <inkml:trace contextRef="#ctx0" brushRef="#br0" timeOffset="124011.23">30028 11076 337 0,'0'0'183'15,"0"0"-165"-15,124-54 24 16,-69 41-15-16,3 5-20 15,2 4 0-15,-3 2 6 16,-9 2-3-16,-7 0 10 16,-10 0 4-16,-5 6 2 15,-10 5 6-15,-3 5 10 16,-6 0-22-16,-4 5-3 0,-3 4-4 16,0 7 10-16,-3 5 13 15,-9 1 4-15,0 1-21 16,1 1-9-16,-2-2-6 15,2 0-2-15,5-2-1 16,2-6-1-16,4-5 2 16,0-7-2-16,0-6 5 15,6-5-3-15,11-7 3 16,5 0 0-16,3-5-3 16,3-12-2-16,-1-7 1 15,-2-5 1-15,-2-5-1 16,-2-7 4-16,-2-3-5 15,-4-3 3-15,-4-2 1 0,-4 2-1 16,-4 9-3 0,-3 9 3-16,0 13 11 0,0 7 18 15,0 6 17-15,0 3-26 16,0 0-13-16,0 0-10 16,0 12 0-16,5 15-5 15,2 12 5-15,-1 7 0 16,-4 4 0-16,-2 0 1 15,0-1-1-15,0-2 0 16,0-2 0-16,4-2 0 16,8-2 0-16,9-8 0 15,3-6-1-15,3-5 1 16,-1-5 0-16,-2-7-39 16,-3-4-20-16,-3-6-76 0,0 0-106 15</inkml:trace>
  <inkml:trace contextRef="#ctx0" brushRef="#br0" timeOffset="124480.47">31314 10600 618 0,'0'0'61'15,"0"0"-24"-15,0 0 129 16,0 0-81-16,0 0-19 16,0 0-54-16,-4-30-9 0,4 83-3 15,1 20 4-15,3 14 12 16,-4 10-8-16,0 2-2 16,-14-2 1-16,-6-8-5 15,4-8 1-15,1-9-3 16,4-12-3-16,5-8 3 15,2-11-1-15,4-12 0 16,0-12 1-16,0-8-2 16,0-4-3-16,0-2-10 15,0-3-38-15,0 0-73 16,-6-14-176-16</inkml:trace>
  <inkml:trace contextRef="#ctx0" brushRef="#br0" timeOffset="125359.24">31002 11135 28 0,'0'0'427'0,"0"0"-377"15,0 0 51-15,87-28-40 16,-54 14-4-16,-1 1 38 0,1-3-9 16,-1-1-28-1,-1-2-25-15,4 3-9 0,4 5-6 16,5 2-9-16,6 6-1 16,4 3-7-16,-6 0-1 15,-8 3 1-15,-10 6 0 16,-9 5-1-16,-5 4 0 15,-4 6 2-15,-7 6-2 16,-4 2 0-16,-1 0 0 16,0 2 1-16,0-1-1 15,-6-3 3-15,3-6-6 16,2-2 6-16,1-5-7 16,0-4 6-16,0-2-2 15,6-4 0-15,11-2-11 16,4-5-6-16,2 0 4 15,1-3 1-15,-1-13 12 16,-2-4-1-16,-3-3 1 0,3-7 1 16,-6-3-1-16,1-4-2 15,-3-1 1-15,-3 1 0 16,-3 3 1-16,-2 8 0 16,-1 5 0-16,-1 10 4 15,-1 5 6-15,-1 3 8 16,-1 3-11-16,0 0-6 15,0 0-1-15,0 14-3 16,0 10 1-16,0 7 2 16,0 8 2-16,0 4-1 15,-3 3 0-15,-3 3 1 16,2 9 0-16,-1 4 0 0,1 7 0 16,-3 4-2-16,4 0 0 15,-1-1 0-15,0-4 0 16,-2-4 0-16,-3 2 0 15,-6-8 0-15,-3-9-1 16,2-11 1-16,-3-11 0 16,2-8 0-16,-1-9 1 15,1-5 0-15,0-5 0 16,2 0 1-16,0 0 0 16,6-8 4-16,4-11 78 15,1-8-35-15,4-6-6 16,0-7-2-16,0-6-20 15,6-3 3-15,6 2-18 0,6 1-4 16,3 5-1-16,4 7-1 16,3 5-4-16,2 5-45 15,-3 5-47 1,-3-1-93-16,-3-2-339 0</inkml:trace>
  <inkml:trace contextRef="#ctx0" brushRef="#br0" timeOffset="125964.23">32168 11097 362 0,'0'0'325'0,"0"0"-311"16,0 0-13-16,22 79 7 15,-22-29 26-15,0 6-13 16,-5 6 11-16,-10 8-18 16,-3 2-5-16,-4-5-5 15,5-11-1-15,3-14-2 16,6-14-1-16,5-11 0 0,3-9 0 15,0-7 2 1,0-1-2-16,0 0 5 0,0 0 123 16,0-15-37-16,6-10-69 15,6-8 18-15,0-13-6 16,-1-10-20-16,5-10-5 16,-3-6-1-16,2-5-8 15,0 5 1-15,0 1-1 16,0 6 0-16,1 15 0 15,1 14 0-15,-3 13-5 16,-1 14 5-16,0 5-5 16,0 4-3-16,8 10-1 15,3 18 6-15,-1 9 1 16,-6 6 1-16,-9-2 1 0,-8-3-1 16,0-6 1-1,-2-6-1-15,-14-1 1 0,-13-3 2 16,-6 1 0-16,-7-3 1 15,-1 2 1-15,3-3-2 16,7-2-2-16,10-4-3 16,10 0 0-16,13-2-135 15,3-8-310-15</inkml:trace>
  <inkml:trace contextRef="#ctx0" brushRef="#br0" timeOffset="126426.12">32552 11280 554 0,'0'0'69'16,"0"0"-54"-16,0 0 43 15,0 0-35-15,101 0-15 16,-81 0 4-16,-1-11-1 15,-4-1 30-15,0-7 3 16,-4-4-16-16,-1-2-7 16,-4-3-6-16,0-2-8 15,-3 3-4-15,-3 2 0 0,0 6 17 16,0 5 10-16,-14 6-8 16,-7 5-2-16,-7 3-16 15,-5 8 0-15,-1 18-1 16,1 7 0-16,5 7 8 15,4 6-1-15,9 1-2 16,5 4 4-16,8 0-6 16,2-3-1-16,6-3-2 15,13-7 0-15,5-7 2 16,1-10-1-16,8-6 12 16,5-11 22-16,2-1-12 15,0-3-19-15,-4 0-5 16,-5-13-2-16,-5-7-10 15,-10-4-104-15,-7 1-228 0</inkml:trace>
  <inkml:trace contextRef="#ctx0" brushRef="#br0" timeOffset="128994.05">19823 13564 206 0,'0'0'235'0,"0"0"-137"15,0 0-1-15,0 0-41 16,0 0-2-16,0 0-13 16,0-83-31-16,1 75-6 15,1 1 0-15,-2 3 4 16,0 1-3-16,0 3-1 15,0 0-2-15,0 0-2 16,0 8 0-16,0 8 0 16,-5 6 0-16,2 1 2 15,2 5-2-15,1 8 0 16,0 7 3-16,0 9 11 16,0 4-4-16,0 3 3 15,0 2-2-15,0-2 1 16,0 3-4-16,-6-3-4 15,-3-1 0-15,1-8-4 16,4-6 0-16,1-10-2 0,1-11 0 16,2-7 2-16,0-7-1 15,0-4 1-15,0-4 0 16,-3-1 5-16,3 0 33 16,-1-4 36-16,-2-15-56 15,3-9-10-15,0-9-1 16,0-11-3-16,0-8-1 15,0-7-2-15,9-7 0 16,1-8 1-16,4-3-2 16,-2 3 1-16,-3 3 2 15,-1 11-2-15,-2 8-1 16,1 9 0-16,0 4 0 16,5 11 0-16,6 5 2 0,9 8-1 15,10 2-1-15,9 8-3 16,5 6 2-16,-3 3 1 15,-8 9-1-15,-9 15 2 16,-11 8-1-16,-14 7 1 16,-6-2 4-16,-2 1-3 15,-19-1 5-15,-6-4-6 16,-1-2 1-16,0-3 0 16,1-3 1-16,2-5-2 15,2-5 0-15,5-3 2 0,3-7 1 16,8-3-2-16,5-2-1 15,2 0 1-15,0 0 2 16,0 0 3-16,3 0 1 16,18-7 13-16,6-1-21 15,6 4 0-15,0 4-3 16,-4 0 4-16,-2 7-2 16,-6 12 1-16,-1 6-1 15,-7 6-1-15,-4 0 2 16,-3 0 1-16,-6 3 0 15,0 0 0-15,0 1-2 16,-2 3 1-16,-11 3-1 16,0 0 2-16,-8 2-3 15,-2-4 2-15,-2-3-1 16,-2-9 1-16,0-7-1 0,4-10 1 16,0-4 1-16,2-6 0 15,-1 0 5-15,-2-4 1 16,-1-12 11-16,2 0-1 15,-1-5-1-15,2-1-3 16,4 2-7-16,0 0-3 16,8 2-3-16,3 6 0 15,7 3-37-15,4 3-69 16,21 4-236-16,15-1-101 16</inkml:trace>
  <inkml:trace contextRef="#ctx0" brushRef="#br0" timeOffset="129531.4">20561 13733 621 0,'0'0'14'15,"0"0"48"-15,0 0-1 0,0 0-35 16,-95-7-13-16,78 33-2 16,1 10 2-16,4 5 9 15,2 1 3-15,4 4 0 16,2 1-1-16,4-2-13 15,0 0 1-15,0-1-6 16,2-5 0-16,11-3-5 16,4-8 5-16,4-5-5 15,2-6 1-15,0-6 0 16,-1-5 1-16,2-4-2 16,-3-2 4-16,0 0 2 15,-2-15 4-15,-1-6-10 0,0-8 12 16,-6-6 16-1,0-7-4-15,-5-6-9 0,-2-6-7 16,-5-2-3-16,0-2-1 16,-3 5-3-16,-15 9-2 15,-3 13 3-15,-1 16-2 16,-3 15 1-16,-2 0-2 16,-2 20-4-16,7 6 4 15,9 10-6-15,11-1-120 16,2 0-216-16</inkml:trace>
  <inkml:trace contextRef="#ctx0" brushRef="#br0" timeOffset="130370.87">21055 13748 294 0,'0'0'64'0,"0"0"26"16,0 0 55-16,0 0-81 15,0 0-22-15,0 0 4 16,-49-54-8-16,39 54-8 15,-3 0-7-15,3 3-7 16,-5 16 0-16,3 9-7 16,1 7 3-16,3 8 9 15,3 3 14-15,4 0-10 16,1-2-8-16,0 2-6 16,0-4-3-16,3-1-6 15,5-3 3-15,3-4-3 16,-1-5 0-16,5-5-1 15,0-4-1-15,1-7 1 0,1-7 4 16,2-5-4-16,4-1 2 16,3-1 3-16,0-16-3 15,1-5-2-15,-3-6 5 16,-2-6-4-16,-2-7 9 16,-4-6 0-16,-6-4 6 15,-4-5-13-15,-6 1 4 16,0 1-6-16,-12 4-1 15,-8 13 0-15,-5 8 2 16,-1 13 0-16,-7 11-3 16,0 5 0-16,0 7-1 15,6 21 0-15,8 7-17 16,14 2-173-16,5-6-303 16</inkml:trace>
  <inkml:trace contextRef="#ctx0" brushRef="#br0" timeOffset="131330.41">21501 14118 441 0,'0'0'42'0,"0"0"58"15,0 0-63-15,19 79 0 16,-13-62-14-16,-1-5-8 16,2-3 5-16,-3-3 9 15,1-6 18-15,1 0 26 16,3 0 22-16,6-5-42 15,1-12-15-15,4-5-13 16,-1-7-6-16,-1-7-4 16,3-9 11-16,-5-9-17 15,1-7 2-15,-4-11-6 0,2-9-5 16,-3-5-3 0,0 6 1-16,-3 2-26 15,-2 6-16-15,-2 5 9 16,-5 6 9-16,0 3 16 0,-8 9 6 15,-8 8 3-15,-4 12 2 16,3 10-2-16,2 9 3 16,0 10-4-16,0 0 0 15,0 19 1-15,4 14 0 16,4 9 0-16,5 11 2 16,2 6-1-16,0 6 1 15,0 0-1-15,0-2 2 0,8 0 1 16,1 0 1-16,1-2 3 15,2-4-5-15,3-3 2 16,0-6 0-16,1-4-3 16,-1-2 0-16,0-5 0 15,-4-4 0-15,1-7-1 16,1-5 3-16,5-8-2 16,6-4 2-16,7-5 3 15,8-4-5-15,3 0 2 16,-2-9 0-16,1-12-2 15,-8-8-1-15,0-9 2 16,-3-8-3-16,-4-10 6 16,-2-8-4-16,-8-4 1 15,-7-3-4-15,-5 7 4 16,-4 13-5-16,0 15 7 0,-10 14-2 16,-8 8 1-16,-2 9-1 15,-3 5-1-15,-3 0-1 16,0 7 0-16,0 20 0 15,2 8 0-15,5 12 0 16,3 6 1-16,8 5 0 16,7-2 0-16,1-2 6 15,0 1-4-15,0-5-2 16,7-4 2-16,8-4-2 16,0-3-1-16,3-10 2 15,-2-5-1-15,5-7-1 16,4-7 6-16,2-1-2 0,3-7 1 15,-2 1-3-15,1-3-2 16,-3 0-44-16,-4 0-186 16,-3-17-451-16</inkml:trace>
  <inkml:trace contextRef="#ctx0" brushRef="#br0" timeOffset="131969.12">22525 13744 576 0,'0'0'38'16,"0"0"28"-16,0 0 8 16,0 0 8-16,0 0-35 15,-80-51-32-15,63 74-13 16,0 7 9-16,0 6 9 16,2 2 6-16,6 1-6 15,5 4-6-15,4-2-9 0,0-3 3 16,0-1-6-16,6-5 4 15,7-6-6-15,4-6 2 16,0-6-1-16,2-4-1 16,1-5 2-16,0-5 0 15,1 0 1-15,-1-13 0 16,-4-8-1-16,0-8 3 16,-4-7 0-16,1-6-2 15,-1-6-3-15,1-8 0 16,-1-2 0-16,-1 1 3 15,-4 8-4-15,-2 15 1 16,-2 14 0-16,-3 13 1 16,0 7 0-16,0 0-1 15,0 16-3-15,0 14 1 0,0 9 2 16,9 7 0-16,3 4 1 16,4-3-2-16,-2 1 1 15,0-2 0-15,-1-7 0 16,-2-2 0-16,0-7 0 15,-1-8 0-15,4-4 1 16,-2-7-1-16,2-2 0 16,2-5-1-16,-5-4-149 15,0 0-267-15</inkml:trace>
  <inkml:trace contextRef="#ctx0" brushRef="#br0" timeOffset="132535.29">22979 13730 482 0,'0'0'17'0,"0"0"100"16,-11 107-47-16,4-66-12 16,1 2-19-16,0-3-17 15,0 0-10-15,0-5-9 0,0-5-1 16,2-7 0 0,2-9-1-16,-1-8 2 0,2-5-2 15,-1-1 1-15,1 0 93 16,1-7-5-16,0-15-58 15,0-8-14-15,1-7-9 16,8-7 0-16,4-5-3 16,0-6-6-16,0-8 3 15,-3-2 1-15,3 3-4 16,3 9-2-16,-1 14 0 16,1 17 2-16,1 11-4 15,0 8 0-15,3 3-5 0,8 8 8 16,3 20 1-1,2 14 0-15,-3 11 1 0,-10 3 2 16,-4 5 1-16,-10-7-3 16,-5-2 2-16,-1-6-1 15,0-5-2-15,0-7 2 16,0-6-2-16,0-5 0 16,0-6 0-16,0-4 0 15,0-5-2-15,0 0 2 16,0-5-55-16,0-3-330 15</inkml:trace>
  <inkml:trace contextRef="#ctx0" brushRef="#br0" timeOffset="133913.2">25064 13578 304 0,'0'0'106'0,"0"0"-1"15,0 0 5-15,0-73-45 16,0 51 1-16,0-3-2 16,0 0-4-16,0 0-12 15,0 1-1-15,-6 0 4 16,-7 3-20-16,-2 1-15 15,-8 3-8-15,0 5 4 16,-3 2-5-16,1 8-4 16,-2 2 3-16,-3 0 1 15,-1 19-6-15,0 6 4 16,5 8 1-16,4 4-1 16,6 6 1-16,3 1-1 15,4 2 0-15,4 0-1 16,5-2 0-16,0 4-3 0,0-1 1 15,4-7-2-15,9-2 0 16,7-7 0-16,-1-6 0 16,5-5 0-16,0-8 0 15,1-5 0-15,2-7-2 16,-1 0 5-16,-1-5-1 16,-1-15 3-16,-3-5 2 15,-3-8 0-15,-2-6 0 16,-1-9-1-16,-2-3-6 15,-2-4 4-15,-2-1-3 16,1 5-1-16,-2 4 0 16,-4 7 2-16,1 13-2 15,-5 8 1-15,0 10 1 0,0 6 1 16,0 3 8-16,0 0-6 16,0 0-5-16,0 11-7 15,1 14 4-15,6 10 2 16,2 6 1-16,0 3 1 15,3 4-1-15,-1 2 0 16,-1 1 0-16,3-2 3 16,3-8-4-16,3-5 1 15,2-9 0-15,0-6 4 16,3-6-4-16,1-6 1 16,0-3-1-16,-1-4 1 15,-3 0-1-15,-3-2-5 0,-6 0-41 16,0 0-68-1,-3 0-309-15</inkml:trace>
  <inkml:trace contextRef="#ctx0" brushRef="#br0" timeOffset="134304.96">26002 13798 460 0,'0'0'47'15,"0"0"63"-15,-4 76-30 16,-7-46 7-16,-1 0-40 16,-1 0 4-16,1 1-27 15,3 0-17-15,0-6 0 16,5-5-5-16,2-8 3 16,1-5-5-16,1-4 1 15,0-3-1-15,0 0 0 16,0 0 0-16,0-6-132 0,0-19-467 15</inkml:trace>
  <inkml:trace contextRef="#ctx0" brushRef="#br0" timeOffset="135104.44">26744 12762 581 0,'0'0'82'0,"0"0"-11"16,0 0 63-16,0 0-35 16,0 0-56-16,0 0-35 15,4-9-6-15,2 52 2 16,1 11 9-16,-2 12 22 16,-2 2-17-16,-3 3-3 15,0 2 3-15,0-5-7 16,0 0-2-16,0-3-6 15,-6-3-2-15,-6-6 1 0,2-6-1 16,1-10 1-16,0-11-2 16,3-11 0-16,3-7 3 15,1-9-3-15,2-2 0 16,0 0 3-16,0 0 8 16,0-15 9-16,5-11 1 15,11-5-18-15,1-8 0 16,0-5-2-16,0-2-1 15,-2-4 3-15,-2 1-3 16,1 6-5-16,-4 4 3 16,5 12-1-16,-3 10 0 0,3 8-7 15,7 9-2-15,2 0-2 16,6 2 11-16,-2 13-2 16,-2 8 5-16,-4 5-1 15,-4 3 1-15,-7 5 0 16,-4 1 1-16,-7 1 0 15,0 4 2-15,-9-6-2 16,-5 2 1-16,0-4-2 16,-4-5 1-16,1 0 0 15,-1-6-1-15,1-5 0 16,0-4 0-16,-1-6 1 16,-4-5 6-16,-2-3 0 15,-3 0 3-15,-1-3 1 16,1-7 9-16,1-3-7 0,7-2-3 15,6 6-3-15,4-2-6 16,4 5 2-16,5 3-3 16,0 0-6-16,9 1-96 15,12 2-127-15,6-3-127 16</inkml:trace>
  <inkml:trace contextRef="#ctx0" brushRef="#br0" timeOffset="135539.37">27424 13247 634 0,'0'0'93'0,"0"0"22"16,0 0 13-16,0 0-37 15,0 0-38-15,0 0-5 0,6-73-3 16,-3 64-21-16,-2 3-5 15,2-1-6-15,-1 5 1 16,-1-1-2-16,-1 2-2 16,0 1-4-16,0-1 0 15,0 1-5-15,0 0 1 16,0 0-2-16,0 0-1 16,0 0-7-16,3 7-19 15,0 13-111-15,2 1-92 16,-2 1-392-16</inkml:trace>
  <inkml:trace contextRef="#ctx0" brushRef="#br0" timeOffset="135748.25">27524 13624 625 0,'0'0'119'16,"6"72"45"-16,-5-31-68 15,-1 1-21-15,0 1-37 16,0 1-12-16,-17-2-11 16,-5-2-6-16,-5-1-5 15,-2-7-4-15,-4-4 0 16,1-6-152-16,3-8-354 16</inkml:trace>
  <inkml:trace contextRef="#ctx0" brushRef="#br0" timeOffset="140628.54">25118 14589 382 0,'0'0'103'0,"0"0"-20"15,0 0-9-15,0 0-15 16,0 0 25-16,0 0-29 16,13-80-11-16,-11 68-3 15,-1 1-15-15,1 0-14 16,-1 2-1-16,1-2 0 15,-2 3 7-15,0 0-5 16,0 2 5-16,0 1-7 16,0 4 0-16,0 1 0 15,0 0-4-15,0 0 0 0,0 0-3 16,0 0-3 0,0 0-1-16,0 0 0 15,-8 9 0-15,-2 10 1 16,-2 9-1-16,3 9 1 0,0 5 0 15,-1 8-1-15,1 8 4 16,-5 9 4-16,1 5 2 16,-2 3 0-16,-5-3 11 15,0-6-2-15,0-2 0 16,2-6-1-16,5-5-1 16,-1-7-11-16,7-9 4 15,2-9-2-15,1-6-5 16,1-7 1-16,3-5 0 15,0-4 0-15,0-4-2 0,0-2 3 16,0 0-4-16,0 0 0 16,0 0 2-16,0 0 0 15,0 0 1-15,0-5-3 16,0-8-1-16,0-7-96 16,-4-9-66-16,2-5-194 15</inkml:trace>
  <inkml:trace contextRef="#ctx0" brushRef="#br0" timeOffset="141287.31">24884 14650 454 0,'0'0'52'0,"0"0"-6"15,0 0 22-15,0 0-21 16,0 0-22-16,0 0-6 16,-42-5 2-16,42 5 5 15,0 0 21-15,0 0 11 16,0-3 6-16,2-3 11 15,9-4-27-15,4-3-33 16,2 1-5-16,1-2 2 0,1-3-8 16,2 0 6-16,0-3 5 15,1-1 0-15,0-2-6 16,-1 0 2-16,-4-1-7 16,-1-1 8-16,-4-1-5 15,-1 1 4-15,-3 0-9 16,-2 2 4-16,-3 6-5 15,0 5 1-15,-1 3 6 16,-1 4-3-16,1 2 3 16,-2 3-1-16,0 0-2 15,0 0-4-15,3 0-1 16,9 5-4-16,3 15 4 16,6 8 2-16,1 8 1 0,-6 1 0 15,-1 4 3-15,-7 3 5 16,-1 2-4-16,1 3 4 15,3-1-5-15,5 2 1 16,3 0-3-16,2-5 0 16,0-5 3-16,-2-10-2 15,2-9-1-15,-6-8 1 16,-3-8 3-16,-3-3-8 16,-6-2 2-16,-3 0-1 15,0 0-2-15,-2 0-29 16,-16 0-181-16,-1 0-311 15</inkml:trace>
  <inkml:trace contextRef="#ctx0" brushRef="#br0" timeOffset="141928.09">24169 15947 526 0,'0'0'82'0,"0"0"-23"0,3-100-20 16,4 74 63-16,-2 5-9 16,-1 8-34-16,0 8-4 15,-4 5 11-15,0 0-34 16,1 12-26-16,1 21-4 16,-1 20 5-16,-1 16 11 15,0 7 9-15,0 1 4 16,0 0 5-16,0-4-10 15,0-6-9-15,2-4-9 16,5-9 1-16,0-11-8 16,-5-8 0-16,-2-7-1 15,0-9 4-15,0-10-1 16,0-5-1-16,0-4-1 16,0 0 1-16,0 0-2 0,0-10-19 15,0-12-51 1,0-3-21-16,0-3 0 0,7 0-66 15,1-2-49-15,-4-1-70 16</inkml:trace>
  <inkml:trace contextRef="#ctx0" brushRef="#br0" timeOffset="142263.03">23975 15947 455 0,'0'0'15'0,"0"0"7"16,0 0 59-16,0 0-6 16,-73-75-13-16,69 64-5 15,1 3 7-15,3 3 14 16,0 1-36-16,0-2-8 16,4 1 8-16,20-3-30 15,15-1-12-15,15-3 13 16,13-1 5-16,9-3 15 15,0-1-4 1,0 0-3-16,-6-2 8 0,-12 4-14 16,-13 6-10-16,-21 1-7 15,-12 8-2-15,-9 0-1 16,-3 0-4-16,-6 11-44 16,-18 13-33-16,-9 5-81 0,3-1-207 15</inkml:trace>
  <inkml:trace contextRef="#ctx0" brushRef="#br0" timeOffset="143399.47">24724 15865 593 0,'0'0'62'15,"0"0"-1"-15,0 0 49 16,0 0-11-16,0 0-49 0,0 0-30 15,4-27-17-15,-1 52-3 16,0 16 4-16,-3 17 1 16,0 9 4-16,-1 6 1 15,-18 0-1-15,-2-2-2 16,3-5-5-16,0-8 2 16,9-14-4-16,4-16 2 15,4-14-2-15,1-8 1 16,0-6 0-16,0 0 5 15,0 0 70-15,0-20-1 16,7-10-55-16,4-7-4 16,1-11 8-16,-8-3-9 15,-1-9-9-15,0-6-1 16,0-9-3-16,5-8-2 0,2 2 0 16,4 7-1-16,2 12 0 15,1 16-1-15,0 8-1 16,0 10-3-16,-1 11 1 15,-4 8-2-15,3 6 1 16,0 3 1-16,6 0-1 16,3 14 5-16,2 7 1 15,-4 3 1-15,-8 1-1 16,-11 3 0-16,-3 1 2 16,-9 3-1-16,-19 1 2 15,-12-1-2-15,-1-4 5 16,3-3-4-16,6-5 0 15,12-6 0-15,9-4-2 16,6-7 1-16,5-2-1 0,0-1 4 16,0 0-4-16,5 2-1 15,15 6-5-15,6-1 6 16,6 6 1-16,-1 1 0 16,-3 7-1-16,-2 3 3 15,-4 1-2-15,-7 3-1 16,-3-3 0-16,-5 2 0 15,-1-3 1-15,-3 5 0 16,-1 0-1-16,-2-1 0 16,1-2 0-16,1 0 0 15,2-8 0-15,-1-7 0 0,0-2 0 16,2-6 0 0,-1 0-2-16,4-1-21 0,0-2-88 15,1 0-54-15,-1 0-185 16</inkml:trace>
  <inkml:trace contextRef="#ctx0" brushRef="#br0" timeOffset="143919.16">25325 15704 624 0,'0'0'63'0,"0"0"-28"16,0 0 82-16,0 0-11 16,0 0-67-16,0 0-33 15,-12-11-2-15,6 36-3 16,-1 12 5-16,-1 5 7 15,2 9 4-15,3 5 6 16,0 6-2-16,0-1-9 16,2 2-10-16,-1-5 5 15,1-2-4-15,1-10-2 0,0-8 0 16,0-10-1 0,3-11 2-16,6-4 0 15,5-7 2-15,5-5-1 0,6-1-2 16,6 0 3-16,4-16-3 15,-1-8 4-15,-3-6 2 16,-1-6 3-16,-1-5 13 16,-4-7-2-16,-1-6 1 15,-5-6-11-15,-1-3-4 16,0 2-5-16,-6 11-1 16,-3 11-1-16,-5 13 0 15,-4 12-1-15,0 7-9 16,0 7-48-16,-4 0-95 15,-4 0-428-15</inkml:trace>
  <inkml:trace contextRef="#ctx0" brushRef="#br0" timeOffset="144365.34">25955 15625 754 0,'0'0'46'0,"0"0"-35"15,0 0-9-15,0 0 2 16,0 0 22-16,-33 110 41 15,18-59-17-15,0 8-9 16,-4 7-17-16,2 6-14 16,5-6-2-16,6-4-3 15,6-13-5-15,0-10 6 16,17-5-5-16,1-10 2 16,1-2-1-16,2-10-1 15,0-3 0-15,0-6 6 16,2-3 9-16,4 0-1 15,0 0 3-15,3 0 0 0,-6-10-11 16,0-3-6 0,-3-1 4-16,-5-3-5 0,-3 3-6 15,-4-1-32-15,-2 0-27 16,-3 1-87-16,2-2-102 16</inkml:trace>
  <inkml:trace contextRef="#ctx0" brushRef="#br0" timeOffset="144589.81">26080 15877 396 0,'0'0'367'0,"0"0"-301"15,0 0 54-15,0 0-42 16,0 0-49-16,0 0-11 15,27-47-14-15,-5 38-4 16,5-2-5-16,1-6-46 16,-4-7-103-16,-1-10-142 15</inkml:trace>
  <inkml:trace contextRef="#ctx0" brushRef="#br0" timeOffset="144786.79">26117 15484 189 0,'0'0'512'16,"100"-21"-452"-16,-43 11 69 15,-3 4-3-15,-2 3-66 16,-3 3-20-16,-6 0-12 16,-7 0-21-16,-11 0-1 15,-8 7-6-15,-11 5-8 16,-6-2-93-16,-3 0-280 15</inkml:trace>
  <inkml:trace contextRef="#ctx0" brushRef="#br0" timeOffset="147132.18">7004 2983 293 0,'0'0'19'0,"0"0"-17"15,0 0 29-15,0 0 65 16,0 0 67-16,0 0-97 16,-40 12-34-16,32-12 13 15,-1-3 4-15,2-2 6 16,-2 2-14-16,5 0-6 16,2-3 4-16,2-2 7 15,0-4 3-15,13-9-28 16,13-4-18-16,14-3 15 15,8-3-7-15,16-3-7 16,15-2 0-16,12-4 2 0,12-4-6 16,9-6 0-16,1-3 2 15,-4-1-2-15,0 4 0 16,-6 6-1-16,-2 8 1 16,-5 9 0-16,-5 3 0 15,-3 4 0-15,-5 3 0 16,-2 4 0-16,-2 2 1 15,-12 4-3-15,-9 2 3 16,-13 1-1-16,-15 3 1 16,-11 1 0-16,-14 0 1 0,-5 0 0 15,0 0 2-15,0 0 0 16,0 0-4-16,-19 1-57 16,-9 11-109-16,-3 0-177 15</inkml:trace>
  <inkml:trace contextRef="#ctx0" brushRef="#br0" timeOffset="147691.06">8384 2891 452 0,'0'0'39'16,"0"0"-34"-16,0 0 62 16,0 0-12-16,0 0-16 15,0 0 0-15,1 26 29 16,-1-26 3-16,2 0 3 15,1 0-1-15,4-6 0 16,5-11 2-16,0-7-42 16,1-4-3-16,1-1-4 15,1-4-6-15,1-7-4 16,7-8-9-16,5-10-3 16,5-11 0-16,1-1-4 0,2 1 2 15,-5 7-2-15,-2 11 0 16,-7 11 1-16,-6 13-1 15,-8 11 5-15,-4 13 17 16,-4 1 8-16,0 2-22 16,2 0-8-16,2 0-2 15,4 0-1-15,5 2 2 16,4 1 1-16,2 1 0 16,3-3 1-16,-4-1 1 15,-3 0 1-15,-7 0-3 16,-5 0 0-16,-3 0 0 15,0 0-13-15,0 0-71 16,0 0-113-16,-14 0-247 0</inkml:trace>
  <inkml:trace contextRef="#ctx0" brushRef="#br0" timeOffset="148992.49">9171 2084 526 0,'0'0'94'0,"0"0"-42"16,0 0 51-16,-12-83-23 15,12 65 6-15,0 1-17 16,0 2-21-16,0 6-33 15,2 4 14-15,2 4 1 16,2 1-12-16,11 0-15 16,4 15 7-16,6 7 14 15,5 7-5-15,3 3-3 16,0 6-1-16,1 2-7 16,0 3-1-16,-6 4-4 15,-3 2 2-15,-7-3-1 0,-6-4-4 16,-2-6 0-16,-3-9 1 15,-5-9 0-15,-1-7-1 16,-1-7 0-16,-1-2 0 16,-1-2 2-16,0 0 0 15,0 0 1-15,0 0 5 16,3-9 24-16,0-10 5 16,3-13-29-16,0-7-4 15,0-5-1-15,0-9 0 16,0-4-3-16,2-1-2 0,2-5 0 15,-1 7-10 1,3 8-9-16,1 9-17 0,-4 13-2 16,-1 10-39-16,-4 10 9 15,2 6-41-15,2 6-121 16,8 14 13-16,8 7 14 16</inkml:trace>
  <inkml:trace contextRef="#ctx0" brushRef="#br0" timeOffset="150349.62">10114 2012 694 0,'0'0'31'0,"0"0"-15"15,0 0 103-15,-88-25-46 16,68 25-48-16,-3 8-20 16,0 11 1-16,3 6 0 15,5 1-3-15,0 4-1 16,6 3 3-16,0 3-5 16,4 1 1-16,4 3 6 15,1-4-7-15,0-3 1 16,0-4-1-16,10-5-1 15,6-7 1-15,1-8-1 0,4-2 0 16,-3-6-1 0,4-1 2-16,-4 0 4 0,-4-8-2 15,-5-9 1-15,-1-3 3 16,-3-5-2-16,-2-4 9 16,-2-3 11-16,1-4-8 15,-1-3-7-15,1 0-6 16,-1 8-2-16,1 5 1 15,-2 12 0-15,0 9 15 16,0 2 2-16,0 3-7 16,0 0-9-16,0 0-3 15,3 7-4-15,9 9-3 16,0 7 7-16,5 7 0 16,-1 2-1-16,0 0 3 15,-3-1-3-15,1-4 1 0,-2-4 0 16,-2-6 0-16,0-6 1 15,-2-5-1-15,1-3 0 16,1-3 0-16,5 0 0 16,6-4 2-16,3-12-1 15,-1-5 6-15,0-5-6 16,-2-6 4-16,-4-4 0 16,-3-8 4-16,0-7-1 15,-1-6 0-15,-4-3-5 16,-1-6-1-16,-5 0-2 0,4-4-1 15,-7 5-12-15,0 6-9 16,0 8 5-16,-4 8 15 16,-10 7 2-16,-3 10-2 15,0 11 2-15,1 9 0 16,1 6 0-16,-3 4-4 16,0 20 2-16,0 10-1 15,4 7 1-15,7 7 1 16,7 5 0-16,0 0 1 15,12 0 0-15,6 0 0 16,1-3 0-16,-5-2-2 16,2 0 3-16,-4-1-1 15,-2-3 1-15,1-4-1 16,5-6 0-16,-1-2 0 16,5-4 0-16,-2-5-1 0,1-5 0 15,5-3-3-15,-3-8 3 16,1 0-2-16,-1-7 3 15,1 0 0-15,-2-4 1 16,-2-13-1-16,4-3 2 16,-4-5 1-16,6-6 1 15,-2-2-2-15,1-1 1 16,-6-3-1-16,-4-1 2 16,-3 6 3-16,-7 1-5 15,-3 7 0-15,0 2 3 16,0 8 4-16,0 5 2 15,0 5 8-15,-2 4-1 16,1 0-14-16,1 0-4 16,0 0-4-16,0 12-9 0,0 8 11 15,1 6 2-15,11 6 1 16,3 2-1-16,-1-1 0 16,2 1 0-16,-1-3 0 15,0-4-1-15,0-5 1 16,-1-4-2-16,-1-4 0 15,-1-8 0-15,-2-3 0 16,-1-3 1-16,0 0 1 16,4 0 2-16,1-12 5 15,-1-7 11-15,-1-3 17 16,-1-7 8-16,-3-5-6 16,-2-2-22-16,-3-7-1 0,-3 0-7 15,0 1-5-15,0 1-1 16,0 9 0-16,-3 8 0 15,-3 9 2-15,2 6-3 16,1 9-5-16,2 0-31 16,-1 0-57-16,2 7-58 15,0 6-116-15,19-2-490 16</inkml:trace>
  <inkml:trace contextRef="#ctx0" brushRef="#br0" timeOffset="150805.34">11328 2012 706 0,'0'0'27'0,"0"0"122"16,0 0-50-16,0 0-55 15,0 0-44-15,0 0 0 16,63-46 0-16,-42 31 2 15,-6 1-1-15,-2-3-1 16,-7-2 0-16,0-1 3 16,-6 0-1-16,0 0 2 15,-3 5 2-15,-14 2-1 16,-2 3 7-16,-3 6 7 16,1 4-3-16,0 0-11 15,2 2-1-15,4 15 3 0,-2 5-5 16,4 7 1-16,1 8 0 15,5 3 0-15,2 2 3 16,2 1-2-16,3-4 0 16,0 0-3-16,3-6 1 15,9-5 2-15,4-2-2 16,-2-9 0-16,4-3-1 16,-5-6 0-16,0-1 1 15,1-5-1-15,1 1-1 16,-2-3 0-16,7 0-23 15,3 0-60-15,6-5-98 0,-2-10-115 16</inkml:trace>
  <inkml:trace contextRef="#ctx0" brushRef="#br0" timeOffset="151243.96">11943 1760 706 0,'0'0'35'16,"0"0"63"-16,-86-8-4 15,47 16-52-15,-5 12-19 16,5 8 4-16,8-1 15 0,9 0-22 16,10 0-8-1,10-2-5-15,2 0 5 0,9-1-8 16,15-3 3-16,12-3-3 15,4-3 0-15,-1-1 1 16,-3-1-2-16,-2-3-3 16,-10-1 0-16,-5 1 0 15,-7-1 1-15,-3 3-1 16,-1 0 0-16,-5 3 0 16,-2 2 0-16,-1 0 1 15,0 0 1-15,-4-1-2 16,-10-2 0-16,-2-1 3 15,-5-1 5-15,-4-4-4 16,-4-2 8-16,1-3 10 0,1-3-5 16,2 0-7-16,1 0-7 15,3 0-3-15,4 0-19 16,4 0-155-16,7-10-567 16</inkml:trace>
  <inkml:trace contextRef="#ctx0" brushRef="#br0" timeOffset="153947.34">24104 16762 300 0,'0'0'453'0,"0"0"-408"0,0 0 5 15,0 0 56-15,0 0-57 16,0 0-34-16,83-38-5 15,-65 59 5-15,3 6 8 16,3 6-14-16,1 3 2 16,-1-2-2-16,1 3-5 15,-1-3-3-15,-2 1 0 16,-2 0 0-16,-2 5-1 16,-3-1 0-16,-6-1 0 15,-2-5 2-15,-1-9-2 16,0-6 0-16,0-8-1 15,3-6-1-15,0-4 2 0,7 0 6 16,4-5 1-16,2-17 8 16,2-8 13-16,-5-9 48 15,-5-6-19-15,-4-3-21 16,-1-2-11-16,-3-4-14 16,2-6-8-16,1 2-3 15,2 9-2-15,2 11-9 16,-3 16-5-16,-4 12-5 15,0 10-27-15,3 4-85 16,4 16-20-16,1 0-196 16</inkml:trace>
  <inkml:trace contextRef="#ctx0" brushRef="#br0" timeOffset="155342.65">25043 16888 740 0,'0'0'27'0,"0"0"-6"0,0 0 65 15,0 0-43-15,-95-14-33 16,72 26-8-16,1 9 0 16,-1-1 4-16,4 9-5 15,0 2 0-15,4 1 0 16,3 2 1-16,5 2-1 16,5-5-1-16,2-2-1 15,0-5 1-15,13-6 0 16,1-7-3-16,4-3 1 15,-2-6-2-15,7-2 0 16,-1 0-4-16,-2 0-13 16,-3-8-5-16,-5-9 24 15,-2-2 2-15,-2-7 17 16,-3-4 26-16,-1-3-11 16,-2 2 16-16,1 2-21 15,-2 8-13-15,1 4 6 0,-2 6-6 16,0 8 8-16,0 0-2 15,0 3-10-15,0 0-9 16,0 0 2-16,0 0-2 16,1 0-1-16,3 6-4 15,2 11 4-15,3 3 4 16,-1 6-4-16,2 3 0 16,1 0 0-16,-1 0 0 15,2-4 0-15,0-7 0 16,1-3-2-16,-1-6-2 15,5-3 2-15,-2-4 1 0,7-2-8 16,2 0-5-16,2 0-14 16,-1-12 11-16,-3-3 8 15,-1-4 6-15,-5-4-2 16,-1-5 5-16,-3-1 0 16,-3-7 5-16,1-3 4 15,0-5-1-15,-1-8 8 16,4-1-6-16,-1-1-9 15,1-1 0-15,-4 9-1 16,-4 5 2-16,-5 12-1 16,0 7 10-16,-5 5 7 15,-13 6 16-15,-1 2-19 16,-3 5-13-16,-2 4-2 16,0 0-1-16,3 16 1 15,-1 9-2-15,2 4 0 0,7 3 2 16,7 5-2-16,4 3-1 15,2 3 1-15,0-2 2 16,3 3-1-16,8-3-1 16,-2-2 2-16,2-3-5 15,-1-4 3-15,-1-1-1 16,2-2 1-16,-2-5-4 16,2-4 2-16,2-4-6 15,1-5 4-15,2-2-5 16,4-7-5-16,2-2 4 15,2 0-4-15,-2 0 3 16,-5 0-3-16,-1-2 9 0,-3-13 3 16,-1 1 4-16,0-3 0 15,-3-5 4-15,3-3 13 16,-1-3 14-16,1-4 4 16,-1 3-9-16,1 0-10 15,0 3-8-15,-3 3 0 16,-3 6-4-16,-3 6 7 15,-1 4 10-15,-2 4-3 16,0 3-6-16,0 0-2 16,0 0-5-16,0 0-5 15,0 0-4-15,0 1 4 16,0 13-2-16,0 3 2 16,0 5 0-16,0 1 0 0,0 4-2 15,0-4 1-15,0-2 0 16,0-1-7-16,1-5-9 15,8-4-12-15,1-2 1 16,3-4 9-16,1-5 6 16,1 0 4-16,2 0 0 15,-1 0 9-15,2-6-2 16,-3-10 5-16,1-1-3 16,-4-2 9-16,-1-5 13 15,-4-5 22-15,-4 0 1 16,0-4-21-16,-1 5-6 15,-2 0-3-15,0 6-12 0,0 5 0 16,0 5 0-16,0 2-3 16,0 6-42-16,0 2-95 15,0 2-197-15</inkml:trace>
  <inkml:trace contextRef="#ctx0" brushRef="#br0" timeOffset="155960.5">26069 16967 470 0,'0'0'61'0,"0"0"-54"16,0 0 24-16,0 0 38 16,0 0-25-16,0 0-17 15,32-3-4-15,-14-7-2 16,-2 0-10-16,-2-3-6 0,-1-1 11 15,-4-1 10 1,-1-4 9-16,-3-3 7 0,-2-2-21 16,-3 0-2-16,0 2 3 15,0 5-1-15,0 3 3 16,-4 2 2-16,-7 7 1 16,2 0-14-16,-4 5-1 15,-2 0-5-15,-6 7-5 16,-1 13-1-16,-5 6 1 15,0 7 2-15,6 1 7 16,5 2 7-16,2-1 9 16,5-1-17-16,6 0-4 15,3 0-2-15,0 0-1 16,5-5-1-16,10 0 5 0,6-6-7 16,3-6 5-16,1-6-1 15,2-4 2-15,0-5-6 16,0-2 3-16,-1 0-3 15,-2 0 1-15,-6-7-1 16,-4-3-1-16,-4-4-62 16,-1-5-122-16,-8-6-511 15</inkml:trace>
  <inkml:trace contextRef="#ctx0" brushRef="#br0" timeOffset="157753.2">26946 16220 203 0,'0'0'594'16,"0"0"-594"-16,0 0 4 15,0 0 3-15,-26 82 9 16,11-48-4-16,1-1-4 16,-3 0-7-16,1-2-1 15,-3-5 0-15,4-4 0 16,2-5-37-16,7-7-100 0,4-10-211 16</inkml:trace>
  <inkml:trace contextRef="#ctx0" brushRef="#br0" timeOffset="158328.5">27619 15722 644 0,'0'0'44'0,"0"0"-18"15,0 0-9-15,0 0-4 16,0 0 40-16,-27 103-15 16,20-49 6-16,2 0-16 15,1-4-17-15,1-2-2 16,0-9-6-16,0-5-1 15,-1-9-1-15,1-9-1 16,1-10 4-16,0-2-3 16,1-4 0-16,-1 0 12 15,2 0 63-15,0-17-1 0,0-9-49 16,0-10-16 0,0-11 1-16,0-12-6 15,0-7 1-15,0-5-4 16,0 1 0-16,0 7-1 0,0 9-1 15,0 11 0-15,10 5 0 16,0 2 0-16,5 7-1 16,2 2-1-16,2 2 0 15,4 3 1-15,6 4-4 16,2 4 4-16,2 6-1 16,-2 5-1-16,1 3 2 15,-6 0 0-15,-3 0 1 16,-8 0 0-16,-3 4 0 15,-5 1-2-15,-2 3-6 0,-4 1-29 16,-1 4-45-16,0-1-72 16,-3 1-116-16</inkml:trace>
  <inkml:trace contextRef="#ctx0" brushRef="#br0" timeOffset="158568.97">27533 15837 391 0,'0'0'395'0,"0"0"-351"16,0 0 26-16,0 0 7 16,94-21-57-16,-54 16-12 15,2-1-5-15,-6 1-3 16,-1-1 0-16,-3 0 0 15,-5 2-96-15,-5-2-119 16,-4 1-327-16</inkml:trace>
  <inkml:trace contextRef="#ctx0" brushRef="#br0" timeOffset="159280.5">28165 15615 614 0,'0'0'51'15,"0"0"10"-15,0 0-11 16,0 0-34-16,0 0-3 16,0 0 22-16,-4 100 13 0,-10-50-21 15,-1 6 12 1,-6 4-23-16,-1 0-8 0,1-6-6 16,0-8-1-16,4-8 0 15,3-10 0-15,6-11 0 16,4-8 0-16,1-6-1 15,2-3 2-15,-1 0 3 16,2 0 48-16,0-13 28 16,0-12-40-16,0-14-35 15,3-8-4-15,10-14 1 16,4-7-3-16,5-4-7 16,4 2-7-16,0 7-25 15,1 3-5-15,-2 8 1 16,0 6 18-16,-3 13-1 15,-1 7 7-15,-3 12 11 0,0 8 7 16,-1 2 1-16,3 4-4 16,1 0 3-16,4 11 1 15,-2 11 0-15,-1 8 2 16,-1 6 5-16,-6 7 1 16,-3 3 1-16,-8 2 1 15,-2 0 0-15,-2 3 2 16,0 0-3-16,0-2 1 15,-10-1-2-15,0-2 2 16,0-5 2-16,2-7-8 16,0-5-3-16,2-5 2 15,2-7 0-15,3-7-2 0,1-2 1 16,0-6 1 0,0 0-2-16,0-2-1 15,0 0 0-15,0 0-27 0,0-5-69 16,1-17-357-16</inkml:trace>
  <inkml:trace contextRef="#ctx0" brushRef="#br0" timeOffset="159494.5">28170 15805 666 0,'0'0'38'15,"0"0"0"-15,0 0 51 16,91-32-48-16,-56 31-32 16,1-1 2-16,-3 2-7 15,-1 0-4-15,-3 0-3 16,-5 0-102-16,-3-2-177 16</inkml:trace>
  <inkml:trace contextRef="#ctx0" brushRef="#br0" timeOffset="160040.71">28803 15528 627 0,'0'0'69'0,"0"0"-48"16,0 0-6-16,0 0 7 15,0 0 24-15,0 0 15 0,-31 97 15 16,24-57-39-16,-2 3 2 16,0 5-4-16,-2 4-12 15,-3 1-9-15,0-3-1 16,-2-7-6-16,4-7-1 16,2-7-2-16,3-7-4 15,6-5 2-15,1-5 2 16,0-1 1-16,0-5 4 15,13 2 8-15,4-2 9 16,7-1-1-16,4 0-8 16,3-1-10-16,-3 0-4 15,-1 0 0-15,0-1-1 16,-6 2-2-16,2-5 0 0,-4 0 0 16,-1 0 0-16,1 0-9 15,-2 0-39-15,2 0-28 16,-3-5-146-16,-4-8-290 15</inkml:trace>
  <inkml:trace contextRef="#ctx0" brushRef="#br0" timeOffset="160773.19">29476 15522 609 0,'0'0'42'15,"0"0"29"-15,0 0 47 16,-88-54-46-16,57 50-35 16,0 4-2-16,-2 0-5 15,3 6-9-15,3 11-1 16,5 4-8-16,8 4-6 16,4-2 0-16,3 0 0 15,7 2-2-15,0-4 3 16,10 2-6-16,11-1 5 15,6-1-5-15,0 0 7 0,-1-4-7 16,0-5-1 0,-3 3 2-16,-3-1-3 0,-2 3 2 15,-3 0-1-15,-5 4 0 16,-5 4 3-16,-4-1-3 16,-1 1 0-16,0-1 0 15,-9-2 0-15,-6-1 2 16,2-4-1-16,-5-5 0 15,-1-1-1-15,2-2 4 16,-2-4-3-16,-1-2 3 16,-1-1-2-16,2-2-1 15,1 0 1-15,3 0-2 0,5 0 3 16,2 0-2 0,5-3-2-16,-1 1 1 0,3 1-9 15,1-2-132-15,0-1-193 16</inkml:trace>
  <inkml:trace contextRef="#ctx0" brushRef="#br0" timeOffset="161225.16">29854 15540 601 0,'0'0'49'0,"0"0"-43"15,0 0 13-15,0 0 66 16,-84 93-24-16,65-48-1 16,1 4-5-16,1 6-22 0,1 4-20 15,3 1-4 1,2-2-5-16,2-5 2 0,6-11-4 16,3-9 0-16,0-9 5 15,3-11-7-15,14-3 6 16,5-4 38-16,2-1-20 15,4-2-14-15,2-3 0 16,-3 0-7-16,-2 0 1 16,-3 0-4-16,0 0-11 15,-3-8-152-15,-4-9-196 16</inkml:trace>
  <inkml:trace contextRef="#ctx0" brushRef="#br0" timeOffset="161429.29">29818 15833 588 0,'0'0'176'15,"0"0"-115"-15,0 0 61 16,0 0-59-16,0 0-29 16,0 0-18-16,40-55-15 15,-22 55-1-15,6-1-6 16,0-1-31-16,2-1-115 15,-1-6-27-15,-3-6-177 16</inkml:trace>
  <inkml:trace contextRef="#ctx0" brushRef="#br0" timeOffset="161637.31">29943 15497 648 0,'0'0'78'15,"0"0"47"-15,0 0-15 16,0 0-65-16,100-36-18 16,-57 33-8-16,5 3-4 15,-3 0-9-15,-1 0-1 16,-6 0-5-16,-10 5-3 16,-6 9-68-16,-14 0-130 15,-8-1-136-15</inkml:trace>
  <inkml:trace contextRef="#ctx0" brushRef="#br0" timeOffset="166925.19">25561 5925 601 0,'0'0'50'0,"0"0"-9"16,0 0 76-16,73-92-45 16,-33 72-32-16,4 6-3 0,5-1-16 15,-4 8 7-15,-1 4-16 16,-8 3 4-16,-9 3 1 16,-8 19-10-16,-5 7 2 15,-8 14 3-15,-6 3-4 16,0 8 4-16,-17 11 2 15,-10-2 3-15,-3 7 6 16,1 1-11-16,2-2-5 16,5 0 4-16,6-5-6 15,9-1 2-15,7-7-5 16,0-2 2-16,6-6-3 16,11-8 0-16,2-8 3 15,3-8-3-15,1-6 0 16,0-9 1-16,1-5 2 15,0-4 2-15,-4 0 3 0,-3 0-2 16,-6 0-3-16,-6 0 5 16,-4-2 4-16,-1 0 6 15,0 2 2-15,0 0-3 16,0 0-5-16,-6 0 1 16,-12 0-11-16,-11 4-2 15,-3 8-2-15,-4 3 2 16,3 3-1-16,2 6 0 15,0 5-1-15,5 5-1 16,4 3 2-16,6 1 1 16,9 0 1-16,7 1 0 15,0 2-1-15,11 4 1 0,10 2 2 16,1 4 8-16,-4 2-8 16,-3 3-2-16,-3-1 0 15,-3 1 2-15,-2-5-3 16,-7-3-1-16,0-2 0 15,-1-8 4-15,-17-3-3 16,-4-4 2-16,-10-1 0 16,0-2 0-16,-4-3-2 15,1-8 0-15,9-4-1 16,8-7 1-16,6-5 2 16,3-1 1-16,0 0 0 15,-2-6-4-15,1-8 0 16,-3-6-33-16,-1-4-50 15,1-4-100-15,5-7-363 16</inkml:trace>
  <inkml:trace contextRef="#ctx0" brushRef="#br0" timeOffset="167300.28">26156 6715 827 0,'0'0'51'0,"85"-24"-48"15,-17 12 55-15,10 3 18 16,6 1-38-16,-5 3-5 16,-8 1-10-16,-13 1 5 15,-16 1 5-15,-10 0-6 16,-13 1-11-16,-10 1-8 16,-6-2-2-16,-3 2-4 15,0 0-2-15,0 0-5 16,0 0-102-16,-17 0-59 15,-3 5-167-15</inkml:trace>
  <inkml:trace contextRef="#ctx0" brushRef="#br0" timeOffset="176382.24">23067 5600 233 0,'0'0'18'16,"0"0"-14"-16,0 0 36 15,0 0-2-15,0 0-9 0,0 0-1 16,-107-58-10 0,69 48-2-16,-8 6-10 0,-6-6 34 15,0 5-17-15,0 1 10 16,4-1 4-16,0 4-27 16,2-1-4-16,-2 2 1 15,0 0-3-15,1 0 6 16,-4 0-1-16,-2 0-3 15,-5 8-1-15,-3 3 0 16,-3 3-1-16,-1 0-3 16,0 0 1-16,3-2 1 15,7 0 1-15,8-2 3 16,8 1 19-16,2 2-17 16,2 3-1-16,-7 7-3 15,-7 1-3-15,-7 8 2 16,-5 2-3-16,2 2 0 0,3 1 1 15,7-5 0-15,6-3-2 16,4-4 1-16,3-1-1 16,5 0 0-16,1 1 0 15,2 1 0-15,-2 6 2 16,-1 2-2-16,-2 6 3 16,-3-1 3-16,-2 2 2 15,2-2-4-15,1 0-2 16,4-6 2-16,3-3-3 15,5-4 2-15,4-4-2 16,6-2 2-16,5-3 2 16,5 0 3-16,3 3 4 15,0-1-2-15,0 6-3 0,0 1 1 16,-3 1-2-16,-5 1-1 16,-1 0-2-16,-3-2 0 15,5-1-3-15,1-3 1 16,1 1-1-16,5 0 0 15,0-2 1-15,0 1-1 16,0 0 4-16,2-2 0 16,4-1 2-16,0-1-2 15,0 4-1-15,-1-2-2 16,2 4 6-16,-1-2-7 0,4 2 9 16,5 1 1-1,3 1-3-15,4-1 0 0,2 1-4 16,3-2-1-1,0-2-1-15,-2-3-1 0,1 4 0 16,2-7 1-16,3-1 3 16,2 2-2-16,3-2-2 15,4-1 1-15,4 0 1 16,3-3-1-16,0 2 0 16,0-1-1-16,-2-2 3 15,-2 3-2-15,-1-4-1 16,1 1 0-16,-3 0 0 15,1-2 4-15,2-2-4 16,3 1 1-16,5-5 0 16,7 0 1-16,8-2-1 0,-1 1 1 15,-2 3-2-15,-5 2 0 16,-9 2 0-16,-5 0 0 16,-2 2 1-16,-1-5-1 15,3-3 1-15,5-2 0 16,1 0 0-16,9-5 2 15,8-9 1-15,4-3 17 16,5-2-2-16,0-1-10 16,-2 1 6-16,-4 1-3 15,-8 0-5-15,-7 2 0 0,-7 0-2 16,-2 2 1 0,-2 0-2-16,-3 2-4 0,-2-3 5 15,-3 0-4-15,-5 1 6 16,-4-4-3-16,0-3 5 15,-5 2 1-15,-2-3 0 16,-2 2-4-16,-3 3 12 16,1-3-1-16,-2 0-9 15,-1 1 2-15,-3-3 0 16,1-1-3-16,1-1 0 16,-3-3 2-16,5 0-4 15,0 0-2-15,-2 2-1 16,3 2 1-16,-3 0-1 15,3-4 3-15,-3 0-3 16,2-2 2-16,-3-2 0 16,1 0 1-16,1-2-5 15,-2 1 5-15,0 0-3 0,2 0 0 16,-1 2 0-16,1 5 0 16,-4-1 5-16,0 3-5 15,0-1 5-15,-2 0-5 16,-1-3 3-16,-1 1-3 15,-1-3 2-15,0-3-2 16,0 3-1-16,-3-2 1 16,-1 2 1-16,0 4 0 15,0-1 0-15,0-1 0 16,0 2 6-16,-10-2 16 0,-2-3-19 16,-3 3 2-1,-2-4-2-15,0-2-3 0,-4-2-1 16,-3-1 0-16,-6 0 0 15,-6-2-1-15,-11 2 1 16,-13 6 1-16,-15 3-3 16,-20 5 0-16,-13 5-2 15,-2 3-2-15,3 7-67 16,11 7-52-16,17 0-38 16,13 19-82-16,13 7-107 15</inkml:trace>
  <inkml:trace contextRef="#ctx0" brushRef="#br0" timeOffset="178508.12">22637 7153 230 0,'0'0'154'15,"0"0"-117"-15,-124-24 29 16,77 15 26-16,-2 4-35 0,-2-3-20 16,-3 4 1-16,2-3-7 15,1 1 16-15,1 1-8 16,-1 1-1-16,-3 1-10 15,-6-1-3-15,-3 4-15 16,-3 0-4-16,2 0 1 16,2 0-3-16,3 0-4 15,-1 0 8-15,-1 0-1 16,-3 0-6-16,0 4 5 16,2 6-5-16,3 0 2 15,2-4-3-15,2 2 1 16,6 0 1-16,3-1 4 15,4 2-5-15,3 1 0 16,3 4 1-16,2 1-1 16,3 2-1-16,-2 1 0 0,0 2 0 15,-3 0 3-15,-1-2-3 16,-2 0 0-16,2-2 1 16,1 0 0-16,5-1-1 15,4-1 0-15,3 0 0 16,3 3 0-16,0 2 0 15,-3 4 0-15,-2 3 1 16,-3 2 0-16,-2 2-1 16,-2-2 0-16,0-1 0 15,2-4 1-15,-1 2 1 16,6-4-1-16,3-1 0 16,7-3-1-16,3 1 0 0,0 2 3 15,3 2-6-15,-2 2 7 16,0 2-8-16,-3 1 8 15,0 1-4-15,-2 2 0 16,3-3 1-16,1 0-1 16,7-4 1-16,3 0-1 15,3-1-1-15,0 4-1 16,3 3 2-16,7 8 0 16,0 7 1-16,0 1-1 15,-3 2 0-15,5-4 0 16,-3-5 0-16,4-7-1 15,1-4 1-15,5-4-9 16,-1-5 1-16,3 0 4 0,1-1 4 16,-2-1-1-1,2 0 1-15,0 0-1 0,2 6 2 16,-1 1-2-16,0 4 2 16,3 2-1-16,1-4 0 15,1-2 0-15,3-5 0 16,2-2 2-16,3-4 0 15,1 1-2-15,-1 1 0 16,0 1 2-16,-4-1 2 16,3 2-4-16,-1-2 1 15,4 0 1-15,-1 0-1 16,4-5 2-16,3-1 2 0,5-2-1 16,3 0 7-1,2-1-1-15,0 1-7 0,-1 0-2 16,-2-3 1-16,-5-1 0 15,2-2-2-15,-2 0 0 16,5 0 1-16,1 0 1 16,1 0-1-16,2 2-1 15,1 1 1-15,4-2 2 16,1-1-3-16,2 0 1 16,-2 0 0-16,-1-3 0 15,-7-7 0-15,-2-2-1 16,-3-1 0-16,-1-3 1 15,1 2-1-15,0-1 5 16,0-2-2-16,-1 2-2 16,0-2 1-16,-1 0 2 0,-1 0 1 15,-1 0 3-15,-3 1 0 16,-4-1-4-16,-2 0-2 16,-9 1 6-16,-4-2-7 15,-2-1 3-15,-4-3-3 16,2-3 7-16,1 2 1 15,-2 2 2-15,2 0-2 16,-1 2-3-16,0 2-3 16,1 0 1-16,-4 1 1 15,0 0 0-15,-1 1 1 0,-1-4 0 16,2 0 2 0,0-5 2-16,1-5 6 0,4-3-9 15,-4-1-1-15,3-1-1 16,-2 5-3-16,-2 4-1 15,-2 2 0-15,-2 3 3 16,-2 2-3-16,1 2-1 16,0-1 1-16,-1-3 1 15,1 2-1-15,-3-2 0 16,0-2 2-16,-1-4-1 16,0-1 3-16,-3 3-3 15,0-1 1-15,0 4 0 16,-3 3 0-16,0 2 3 15,0 2 4-15,0 0-4 16,0-2 0-16,0 1-2 0,0-2 3 16,-3-2-5-1,-6-3-2-15,2-2 1 0,-5-2 0 16,2-3 1-16,-1-2-2 16,-5 0 2-16,-2 1 1 15,-5-1 1-15,-8 4 0 16,-9-3 3-16,-6 1-7 15,-11 3 0-15,-3-1 2 16,-1 4-2-16,0 1 1 16,3-3-1-16,0 2 3 15,-2-2-2-15,-1 0 0 16,-14 1-1-16,-22 7 0 0,-40 13-14 16,-37 4-192-1,-28 0-661-15</inkml:trace>
  <inkml:trace contextRef="#ctx0" brushRef="#br0" timeOffset="180197.16">27489 5950 505 0,'0'0'106'16,"0"0"-64"-16,0 0 52 15,0 0-13-15,-1-73-21 16,11 50-10-16,2 1-5 15,6-1-2-15,-3 2-13 16,2 4 1-16,-5 6 11 16,-2 4 3-16,-4 3-7 0,-3 1-8 15,1 3-13-15,1 0-10 16,3 0-2-16,3 19-3 16,1 10 5-16,1 7-4 15,-2 8 4-15,-2 6-5 16,-2 1-2-16,-4-1 1 15,-1 0-3-15,-2-5 3 16,0-4-2-16,0-6 1 16,0-9-3-16,-2-6 3 15,-1-8 0-15,-1-5-1 16,3-7 1-16,1 0 3 16,0 0 0-16,-2 0 3 0,1-12 6 15,-4-13-4-15,2-8-7 16,2-7 0-16,1-8-1 15,0-5-3-15,3-5-2 16,10 0-7-16,0 4 4 16,1 6-2-16,1 8 1 15,-2 11 7-15,-1 7 1 16,-1 8-2-16,3 8-4 16,4 2-3-16,9 4 1 15,6 0 1-15,4 13 2 16,0 4 4-16,-2 6 2 15,-8 6-1-15,-9 4 0 16,-5 6 1-16,-6 2 0 0,0 1 0 16,-4 1 4-16,-2-4-4 15,1-2-1-15,-2 0 1 16,0-4 0-16,0-2 0 16,0 0 0-16,0-7 0 15,0-4 0-15,0-6 1 16,0-2-4-16,0-4-6 15,3-2-67-15,8-4-33 16,9-2-94-16,7-3-36 16,1-19-196-16</inkml:trace>
  <inkml:trace contextRef="#ctx0" brushRef="#br0" timeOffset="180783.13">28410 5818 20 0,'0'0'687'0,"0"0"-665"16,0 0 51-16,0 0 25 16,-96-60-60-16,71 60-22 15,-2 0-7-15,-1 5-4 16,-2 14-3-16,0 7-2 15,6 7 2-15,6 3-1 16,5 7 4-16,9 1-2 16,2 1-1-16,2-1 1 0,0-5 0 15,5-4-1 1,8-5-2-16,3-6 0 0,2-5 0 16,0-4 0-16,0-8 0 15,1-2 1-15,-1-5 1 16,3 0 1-16,0-9 1 15,-3-10-2-15,1-9 2 16,-4-5 3-16,0-9 13 16,-4-1-8-16,0-6-4 15,-3 1-4-15,-5 4-3 16,0 9 1-16,-3 11 5 16,0 10 4-16,0 8 13 0,0 6-8 15,0 0-13 1,0 0-3-16,0 12-5 0,6 15 0 15,2 9 4-15,0 5 1 16,4 2-2-16,-3-2 2 16,2-4 2-16,-4-6-2 15,1-4-2-15,-2-4 2 16,1-5 0-16,2-5 0 16,2-4-13-16,3-2-29 15,1-7-54-15,5 0-90 16,-5-3 14-16,-4-18-389 15</inkml:trace>
  <inkml:trace contextRef="#ctx0" brushRef="#br0" timeOffset="181336.02">28723 5788 737 0,'0'0'10'15,"0"0"-10"-15,0 0 0 16,8 90 6-16,-1-44 5 16,-1 0 1-16,-2 0-8 15,-2-6 3-15,-1-3 0 16,-1-7-6-16,0-10 0 16,0-4-1-16,2-9 1 15,-2-4-1-15,0-3 4 0,0 0 55 16,0 0 28-16,0-4-14 15,0-15-22-15,0-6-41 16,-5-7-6-16,-2-7-2 16,1-4 0-16,0-3-2 15,6-7-1-15,0-1-1 16,0 2-2-16,18 5-10 16,3 11-10-16,-2 12 9 15,4 9 11-15,-3 12 0 16,2 3 2-16,1 0 0 15,3 3 1-15,0 14 1 16,3 7 0-16,-1 7 0 16,-1 8 1-16,-6 5-1 0,-6 1 1 15,-9-1 5 1,-5-4-5-16,-1-1 1 0,0-6-2 16,-6-6 2-16,-1-6-2 15,-1-4 0-15,4-5 0 16,2-2 0-16,1-5-1 15,1-4 1-15,0 1-2 16,0-2-9-16,0 0-120 16,0-3-53-16,0-15-516 15</inkml:trace>
  <inkml:trace contextRef="#ctx0" brushRef="#br0" timeOffset="181905.11">29117 5847 747 0,'0'0'20'16,"0"0"14"-16,0 0 59 15,-5-90-67-15,5 69-15 16,15-2 7-16,3 1-17 16,6 1-1-16,1 2-2 15,2 8-7-15,-1 3-4 16,-2 5 9-16,-2 3 3 0,-5 0-4 16,0 12 4-1,2 10 1-15,-3 7 1 0,0 9 1 16,-4 6 7-16,-6 4 2 15,-3-1-6-15,-3-2 1 16,0-6-1-16,0-5-5 16,-8-3 5-16,1-6-5 15,1-6 1-15,1-4-1 16,4-6 0-16,1-3-1 16,0-3 2-16,0-2-2 15,0-1-30-15,1 0-134 16,11-7-1-16</inkml:trace>
  <inkml:trace contextRef="#ctx0" brushRef="#br0" timeOffset="182381.39">29684 5910 521 0,'0'0'219'15,"0"0"-184"-15,0 0 52 16,0 0-18-16,0 0-65 16,0 0-4-16,64-39-2 15,-42 28 2-15,-2-4 4 16,-1-2-2-16,-1-6-1 16,-6-3 1-16,-3 0 5 0,-5 0-7 15,-4 6 4 1,0 1 5-16,-3 5 9 0,-13 3 6 15,-4 5-14-15,0 3-7 16,-2 3 0-16,0 0-3 16,0 9 1-16,2 11-1 15,1 9 0-15,1 6-2 16,6 7 2-16,2 4 3 16,1 0 1-16,6 0-1 15,0-5 3-15,3-2-1 16,0-4 0-16,0-7-2 15,12-3 3-15,4-7 1 16,7-6 16-16,2-2-8 0,3-3-7 16,3-4-4-16,4-3-4 15,1 0-31-15,1 0-60 16,2-7-68-16,2-7-40 16,0-3-67-16,-2-3 94 15</inkml:trace>
  <inkml:trace contextRef="#ctx0" brushRef="#br0" timeOffset="182969.4">30268 5871 494 0,'0'0'155'15,"0"0"-74"-15,0 0 45 16,2-83-18-16,-2 74-48 0,-3 2-25 16,-3 5-7-16,0 0-2 15,-3 2-13-15,-3 0-7 16,-7 0-6-16,-2 16-1 15,-3 6 1-15,3 7 4 16,6 3-2-16,2 1 0 16,5 3-1-16,5-1 1 15,3 0 0-15,0-5 0 16,0-3-2-16,0-4 0 16,9-6 0-16,3-4 0 15,-2-2 2-15,1-6-1 16,1-2 1-16,1-3 3 15,2 0 6-15,5-7 9 16,2-8 5-16,0-8 1 16,3-5-3-16,-3-10-6 0,1-8-4 15,-2-12-5-15,-3-6 2 16,-4-10-9-16,-5-4 0 16,-5 0 1-16,-4 3 0 15,0 5-2-15,0 6-1 16,-10 13 0-16,-2 10 0 15,3 15 2-15,3 10 0 16,1 7-1-16,4 9-4 16,-4 0 1-16,0 19-6 15,-4 26-2-15,-1 23 7 16,-1 12 4-16,2 4 0 16,1 0 0-16,5-2 0 15,3-7 0-15,0-8-1 16,8-9-2-16,6-11 3 15,3-9-1-15,-1-9-3 0,2-3 3 16,3-6-10-16,-2-3-56 16,-2-1-34-16,-5-5-193 15</inkml:trace>
  <inkml:trace contextRef="#ctx0" brushRef="#br0" timeOffset="183973.31">28053 7156 711 0,'0'0'30'0,"0"0"10"15,0 0 61-15,-79-43-38 16,52 43-44-16,-4 4-3 15,-6 19-9-15,1 10 2 16,2 4 4-16,7 9-4 16,9 3 1-16,8 3-1 0,10 2-4 15,0-1-1 1,0-5-4-16,16-4 1 0,2-10 0 16,6-6 2-16,3-10-1 15,2 0-3-15,1-8 2 16,3-5-2-16,3-5-16 15,2 0-55-15,3-3-31 16,-1-11-2-16,0-6 46 16,-4-4-10-16,-3 1-33 15,-6-2 84-15,-6 1 11 0,-8 4 7 16,-7-1 45 0,-1 0 34-16,-4 4-30 0,2 4-20 15,-1 2 24-15,-1 6 5 16,-1 4-12-16,0 1 8 15,0 0-16-15,0 0-15 16,0 0-13-16,0 0-4 16,0 9-6-16,-4 8-1 15,-5 5 1-15,4 4 2 16,5 0-2-16,0 0 0 16,0-3 1-16,14 0 1 15,2-7-2-15,2-2 1 16,3-7 0-16,1-3 0 15,3-4 3-15,2 0-2 16,-1-16 3-16,-1-4 6 0,-3-5 8 16,-4-1 7-16,-6-8 11 15,-1-4-19-15,-4-6 8 16,-7-3-17-16,0 2 9 16,-7 4-9-16,-13 9 5 15,-2 12 5-15,-5 8-7 16,0 8-4-16,-1 4-8 15,1 2-2-15,3 17 1 16,3 9-6-16,10 2-4 16,9 2-58-16,2-1-59 15,16-6-112-15,11-8-170 16</inkml:trace>
  <inkml:trace contextRef="#ctx0" brushRef="#br0" timeOffset="184511.78">28763 7229 905 0,'0'0'42'16,"0"0"-41"-16,0 0-1 15,0 0 0-15,0 0 0 16,34 99 2-16,-23-52 4 15,1 5-3-15,-2-1 1 16,-2-4 0-16,-2-7-3 16,-2-9-1-16,0-12 0 0,-2-7 1 15,-2-10-1 1,0-2 1-16,0 0 21 0,0-8 85 16,0-14-69-16,0-10-23 15,0-3-3-15,-2-7-3 16,-9-2-4-16,-1-4-2 15,0-5-3-15,8 2 0 16,4 2-1-16,0 6-1 16,16 7-3-16,5 10-4 15,3 8 6-15,1 8-1 16,5 7-1-16,3 3 2 16,1 4 1-16,2 15 1 0,-1 5-2 15,-3 5 5-15,-4 4-2 16,-5 5 1-16,-7 0 0 15,-7 3 0-15,-6 1 0 16,-3-2 0-16,0-1 0 16,-5-3-1-16,-2-4 1 15,-1-8-2-15,1-7 1 16,7-3-20-16,0-4-39 16,0-4-30-16,18-6-88 15,6 0-29-15</inkml:trace>
  <inkml:trace contextRef="#ctx0" brushRef="#br0" timeOffset="184899.3">29636 7009 980 0,'0'0'32'0,"0"0"-27"16,0 0 61-16,0 0 5 16,0 0-61-16,-111 8-8 15,73 28-2-15,4 3 0 16,8 6-5-16,10 0 1 0,11 2 2 16,5 1 0-1,0-1-2-15,21-2 4 0,6-1-1 16,1-7 1-16,-1-1 1 15,-6-8-1-15,-7-6 0 16,-3-2 0-16,-5-11 0 16,-3 1 0-16,-1-6 0 15,-2 2 0-15,0-5 1 16,0 0-1-16,-6 1 0 16,-23-2 0-16,-12 0-88 15,-7-4-182-15,2-16-343 16</inkml:trace>
  <inkml:trace contextRef="#ctx0" brushRef="#br0" timeOffset="185190.37">29770 7079 822 0,'0'0'56'0,"0"0"-55"15,0 0 0-15,-110 87 0 16,63-35 17-16,-9 7-11 16,-2 6 6-16,-1 1-5 15,6 0-2-15,8-1-2 16,5-8-3-16,7-2 4 16,5-6-2-16,5-9-1 0,2-11-2 15,8-8 1 1,6-14 0-16,5-4-2 0,2-3 1 15,0 0-98-15,11-17-143 16</inkml:trace>
  <inkml:trace contextRef="#ctx0" brushRef="#br0" timeOffset="185519.36">29972 6597 1013 0,'0'0'2'16,"0"0"-2"-16,0 0-7 16,25 76 7-16,-9-3 7 15,-2 22 3-15,-8 9-1 16,-6 4-3-16,0 0-6 15,0-11 0-15,-6-10 0 16,1-12 0-16,2-17-3 16,2-16 0-16,1-17-2 15,0-12-52-15,0-9 24 16,0-4 20-16,0-2 12 16,0-18-105-16,0-6-92 15,0-7-188-15</inkml:trace>
  <inkml:trace contextRef="#ctx0" brushRef="#br0" timeOffset="186079.25">29852 7202 688 0,'0'0'13'16,"0"0"-6"-16,123-68-6 16,-60 54 37-16,3 4-28 15,1 7-10-15,-1 3 0 16,-5 0 0-16,-6 0 0 15,-11 0-3-15,-10 0 3 16,-12 0 0-16,-7-3 0 16,-10 2 3-16,-5-3 15 15,0 0 71-15,0-1-7 0,-17 1-58 16,-5 4-14-16,-8 0-8 16,-4 0-2-16,4 17-1 15,7 6 1-15,6 4 3 16,8 3-3-16,3 7 0 15,6 1-1-15,0 0 1 16,0-2 0-16,3-4 0 16,6-6 0-16,0-8-1 15,-1-6 0-15,1-4 0 16,1-5 1-16,3-3 3 16,6 0 7-16,5-7 5 0,3-14 1 15,-3-2-12-15,-5-8 7 16,-2-3-2-16,-5-3-1 15,1 0 1-15,-6 3-5 16,-2 8-3-16,-2 8 0 16,-1 11-1-16,-1 5 9 15,-1 2-9-15,6 3-2 16,0 18-6-16,1 8 7 16,2 10 0-16,1 1 1 15,1 6 0-15,3 0 0 16,5 3 0-16,6-10 0 15,7-5 0-15,8-7 0 16,8-11-10-16,5-3-19 16,1-10-42-16,-11-3-260 15</inkml:trace>
  <inkml:trace contextRef="#ctx0" brushRef="#br0" timeOffset="186611.49">31141 7146 1007 0,'0'0'27'0,"0"0"-27"15,0 0 0-15,-58 92 6 16,47-45-6-16,6-1 0 15,5-3-2-15,0-4 1 16,0-11-2-16,0-8-3 16,0-11-5-16,0-6 4 15,0-3 7-15,0 0 10 16,0-15 20-16,0-10-13 16,0-8 5-16,0-6-5 15,0-3-11-15,4-3-5 16,5-1-1-16,1-5-2 15,8 0-16-15,0-1 0 0,6 6-2 16,4 10 0 0,2 14-23-16,-2 16 29 0,2 6 6 15,-2 6 2-15,4 19 6 16,-4 11 0-16,-1 5 3 16,-9 4-1-16,-5 3 16 15,-5 0-4-15,-5-3-6 16,0-1 5-16,-2-4-4 15,1-5-1-15,-1-2-5 16,-1-6-3-16,0-3 1 16,0-7 1-16,0-6-2 15,0-5-2-15,-4-4-60 16,-2-2-125-16,0-8-279 16</inkml:trace>
  <inkml:trace contextRef="#ctx0" brushRef="#br0" timeOffset="186935.06">31688 6379 962 0,'0'0'0'0,"0"0"0"15,0 0-19-15,0 0 19 16,24 149 0-16,-12-46 9 0,-12 15 1 16,0 6-3-16,-24-5-5 15,-8-12-2-15,-1-16-3 16,6-19-65-16,7-15-96 16,7-15 100-16,7-14 63 15,4-14-1-15,2-7 0 16,0-7 1-16,0 0-1 15,3-7-9-15,8-16-110 16,-4-12-167-16</inkml:trace>
  <inkml:trace contextRef="#ctx0" brushRef="#br0" timeOffset="187384.2">31476 6846 440 0,'0'0'25'0,"93"-33"-5"15,-30 22 29-15,5 2-8 16,4 2-22-16,-2 4-10 16,-6 0-6-16,-6 2 1 15,-9-1 15-15,-14-5 17 16,-14 3 7-16,-11 0 36 16,-9 1 18-16,-1 1 17 15,0-1-39-15,-16 3-50 16,-12 0-25-16,-6 0-1 15,-4 9 0-15,4 11-1 16,13 10-2-16,11 6-1 16,10 5 3-16,4 5-1 0,26 2 3 15,6-1 0-15,7-1 1 16,-7-8-2-16,-8-1 4 16,-10-8-5-16,-5-3 5 15,-7-1-2-15,-1-4 0 16,-4-2 3-16,-1 0-3 15,0-5 6-15,0-1-3 16,-7-3-1-16,-12-3-1 16,-7-3 6-16,-5-4-6 15,-2 0-1-15,3 0-1 0,4-11-18 16,9-9-50 0,8 0-75-16,5-6-87 0,4-9-74 15</inkml:trace>
  <inkml:trace contextRef="#ctx0" brushRef="#br0" timeOffset="187715.76">32103 6797 649 0,'0'0'15'16,"0"0"-1"-16,-40 123 34 15,8-57 34-15,-3 5-16 16,-6 4-29-16,-3-4-13 0,-1 0-8 15,-4-3-7-15,2-2 4 16,-3-4 0-16,-1-7 6 16,6-8 1-16,11-11-12 15,10-9-6-15,11-10 9 16,8-5 32-16,2-5-12 16,3-4-3-16,0 2-7 15,0-2-1-15,0 0 3 16,0 0-4-16,5-2-15 15,-1 1 0-15,3-2 1 16,-4 2-5-16,0-2-6 16,-1 0-90-16,-2 0-99 15,0 0-199-15</inkml:trace>
  <inkml:trace contextRef="#ctx0" brushRef="#br0" timeOffset="205969.39">6577 3970 286 0,'0'0'44'0,"0"0"17"0,0 0 15 16,0 0-30-16,0 0-7 16,0 0 2-16,0 0-18 15,0 0-10-15,5-6 14 16,-5 4-16-16,0-2 2 15,0-1 3-15,0 0-1 16,-2-1-1-16,-2-1 0 16,-2 2-4-16,0-1 10 15,0-1-6-15,-3-1 4 16,0 4 7-16,2-2-6 16,-1 2-9-16,1 1 9 15,1 0 3-15,-3 3-10 0,0 0-8 16,1 0 0-16,-3 0-4 15,0 0 0-15,-1 0 0 16,0 10 3-16,0-3-3 16,-4 4 0-16,7 0 1 15,-2 2-1-15,1-1 0 16,3 2 2-16,-1 0 1 16,2 3-3-16,2-3 1 15,-1 2 0-15,4 1-1 16,-1-3 0-16,2 3 1 15,0-1-2-15,0-1 2 16,0 2-1-16,0-1 1 0,3 1 0 16,2-3-1-1,2 0 0-15,1-2 0 0,-2 0 0 16,1 0 0-16,2-3 0 16,0 2 0-16,0-2 0 15,3 1 0-15,0-3 0 16,0 0 0-16,1-2 1 15,-1-2 3-15,1 0 3 16,-2-2 1-16,1 1-4 16,0-2 1-16,-3 0-4 15,-2 0-1-15,2 0 11 16,0 0 0-16,0 0 0 16,3-8 2-16,-2-1-1 0,-2-2-3 15,4 1 1-15,-5-2-3 16,-2 1 6-16,-1 1-4 15,1 0-5-15,-2-4 7 16,1 1-4-16,-1 0-4 16,-3-1-1-16,3-1 3 15,-3 1-3-15,0-1 7 16,0-3-5-16,0 1 2 16,0 0-3-16,0-1 0 15,0 4-1-15,0 2-2 16,0-1 5-16,0 2-2 15,-3 0 2-15,-3 0 0 0,2-1 0 16,-2-2 1 0,0-1-1-16,0 1-2 15,-3-1 0-15,3 4 1 0,0 0-4 16,0 5 7-16,0 0-7 16,0 1 8-16,0 0-6 15,0 1 1-15,0 1-3 16,-3 0 2-16,-3 2-4 15,0-2 2-15,-4 1 0 16,-2 0-1-16,-3 2 1 16,-4 0-23-16,-2 2-82 15,3 9-76-15,3-3-227 16</inkml:trace>
  <inkml:trace contextRef="#ctx0" brushRef="#br0" timeOffset="207344.18">8148 3785 203 0,'0'0'207'0,"0"0"-191"16,0 0 26-16,0 0 19 15,0 0-4-15,0 0-36 16,0 0-13-16,0-1 0 16,0 1 0-16,0 0 3 15,0 0 0-15,0 0 0 16,0 0-2-16,0 0-4 15,0 0-1-15,0 0-1 16,0 0-2-16,0 0 1 0,0 0-1 16,0 0 0-16,0 0 1 15,0 0-1-15,0 1 0 16,0 5-1 0,0 3 2-16,0-1-1 0,0 1 3 15,0 2-1-15,0 2 0 16,6-2 4-16,-3 3 3 15,0 0-1-15,0-2-1 16,0 2-1-16,0 4 5 16,2 0 0-16,-2 3 3 15,2 4-2-15,-2 0 6 0,-1 0 4 16,1 1-14 0,-2-2 5-16,2 0-5 0,0-2 8 15,2-3-2 1,-2-2-3-16,0-4-1 0,-3 0 1 15,4 0-5-15,-1-1 1 16,2 0-2-16,-2 1-1 16,-2-2 3-16,1-2 1 15,-2-4-1-15,0-1-2 16,0-2 0-16,0 0-2 16,0-2 3-16,0 0-1 15,0 0 4-15,0 0 2 0,0 0 0 16,1 0-1-1,-1 0-4-15,2 0-4 0,-2 0 2 16,0 0-5-16,0-2-44 16,0-4-95-16,0 1-67 15,-3-3-262-15</inkml:trace>
  <inkml:trace contextRef="#ctx0" brushRef="#br0" timeOffset="212025.58">2601 4613 252 0,'0'0'55'0,"0"0"-28"15,0 0-14-15,0 0 3 16,0 0 2-16,0 0-9 16,0 0-2-16,-45-4 0 15,36 4 13-15,5 0 21 16,-1 0-1-16,1-2-7 16,1 1 10-16,3 1-7 15,0 0-8-15,-3 0-7 16,3 0-9-16,0 0-6 15,0 0-4-15,0 0 0 16,0 0 2-16,0 0-1 0,0 0 1 16,0 0-2-16,0 0-1 15,6 0 1-15,6 0 0 16,6 0 2-16,3 0-3 16,4 0 10-16,2 0 5 15,1 0 1-15,3 0 0 16,1 0-9-16,-1 0-1 15,0-3-2-15,-1 0-4 16,0 2 3-16,0-2 0 16,0 0-3-16,-2 3-1 15,5 0 0-15,0 0 1 16,-2 0-1-16,2 0 1 16,0 0-1-16,-2 6-1 0,0-2 1 15,-1 0 0 1,-3 0 1-16,-2-2 0 0,-1 1-1 15,4-2 0-15,-2 0 0 16,2 1 0-16,-2 1 1 16,-1-2-1-16,3 2 0 15,-4 0 2-15,1-2-2 16,-5-1 0-16,1 1 1 16,-6-1-1-16,1 0 0 15,2 1-1-15,-5-1 2 16,1 2 0-16,1-2-1 15,-5 2 1-15,-1-2 0 0,-3 1 1 16,-3-1-2-16,-3 0-1 16,3 2 1-16,-3-2 3 15,0 0-2-15,0 0 2 16,0 0 2-16,0 2-1 16,0-2 6-16,0 0-3 15,0 0 3-15,0 0 0 16,0 0 1-16,0 0-4 15,0 0 5-15,0 0-5 16,0 0 0-16,0 0-5 16,0 0 2-16,0 0-4 15,0 0 1-15,0 0 0 16,0 0 0-16,0 0-1 16,0 0 0-16,0 0-1 15,0 0 1-15,0 0-80 0,0 0-198 16</inkml:trace>
  <inkml:trace contextRef="#ctx0" brushRef="#br0" timeOffset="213757.14">4422 5501 147 0,'0'0'34'15,"0"0"-24"-15,0 0 6 16,0 0 45-16,0 0-18 16,0 0-5-16,-3 0 5 15,3 0 30-15,0 0-19 0,0 0 3 16,0 0-26-1,0 0-10-15,0 0-4 16,0 0-7-16,0 0-1 16,0 0-1-16,0 0 0 0,0 0-4 15,0 0-2-15,0 0-1 16,0 0 6-16,0 0-5 16,3 0 3-16,3 0-5 15,6 0 1-15,1 0 6 16,-2 0 2-16,1 0-6 15,1 0 2-15,-1 0 0 16,3 0 3-16,5 0 3 16,-1 0 0-16,3-1 0 15,2-4-3-15,2 1 4 16,-1 0-8-16,5 1 3 16,0 3-6-16,1 0 6 15,-1 0-5-15,-5 0 4 0,2 3-1 16,-5 4-5-16,-1-3 0 15,0-2 0-15,0-1 3 16,0-1 3-16,1 0-4 16,-1 0 5-16,3 0-1 15,-6 0 2-15,-2 0 1 16,-4-1-4-16,-4 0-2 16,0 1 4-16,-3 0 1 15,1-1-3-15,-3 1-2 16,5 0-2-16,-3-2 2 15,1 2-2-15,0 0 4 16,-1-1-4-16,-2 1 0 16,-3 0 1-16,3 0-2 15,-3 0 1-15,0 0 3 0,0 0-4 16,0 0-4-16,0 0-83 16,-6 0-72-16,-11 1-154 15</inkml:trace>
  <inkml:trace contextRef="#ctx0" brushRef="#br0" timeOffset="214499.09">4445 5494 379 0,'0'0'48'0,"0"0"-5"16,0 0 26-16,0 0-1 16,0 0-40-16,0 0-13 15,-2-10-5-15,2 8-5 16,0 1 2-16,2 1-7 15,14-2 0-15,6 1 0 16,5-2 0-16,6-2 0 16,3 0 9-16,6-1-3 15,4 0 3-15,0-2 3 16,0 5-4-16,-4 2 2 16,-6 1-4-16,-3 0-2 15,1 0 0-15,-3 0 0 0,0 0-1 16,-1 3 6-16,-4-1-7 15,2 2 5-15,-4-4 4 16,0 0 5-16,-9 3-8 16,3-3 0-16,-8 0 5 15,0 0-3-15,-5 0 5 16,1 0-1-16,2 0-10 16,-1 0 3-16,-3 0-3 15,1 0 2-15,1 2-5 16,-3-1 0-16,1 1 2 15,-2-2-3-15,-2 1 0 16,0-1 0-16,0 0 0 16,3 0 0-16,-3 0 0 15,0 0 0-15,0 0-2 0,0 0-26 16,0 2-55-16,0-2-44 16,0 0-188-16</inkml:trace>
  <inkml:trace contextRef="#ctx0" brushRef="#br0" timeOffset="-206557.64">10444 4498 377 0,'0'0'147'0,"0"0"-105"16,0 0 15-16,0 0 8 15,0 0-5-15,0 0-12 16,0 0-1-16,4-15 8 16,2 7-20-16,4-6-9 15,4-2 1-15,7-5-16 16,7-6-2-16,5-3 3 15,7-5 5-15,8-4 10 16,7-4-16-16,8-7-1 0,1-1-5 16,8-6-5-1,5-7 3-15,8-1-3 0,10-1 2 16,2 3-2-16,2 5 2 16,-3 6-3-16,-10 5 2 15,-4 5-1-15,-6 2 1 16,0 4 1-16,2 0-2 15,2 4 0-15,-5 7 2 16,-11 4-2-16,-15 3 0 16,-7 4 2-16,-18 6-2 15,-2 2 1-15,-11 2 1 16,-6 3 6-16,-3 1 2 0,-2 0 3 16,0 0-1-16,0 0-6 15,0 0 4-15,0 0-10 16,-9 0-18-16,-7 0-56 15,-8 0-30-15,-1 0-75 16,1 0-62-16</inkml:trace>
  <inkml:trace contextRef="#ctx0" brushRef="#br0" timeOffset="-206010.44">11967 3284 509 0,'0'0'107'0,"0"0"-51"0,0 0 39 15,0 0 21-15,0 0-46 16,0 0-34-16,-5-9-19 16,5 9 9-16,5 0-3 15,17 0 2-15,12 0-15 16,11 0-3-16,4 0 2 15,0 0-4-15,-2 2-1 16,-4 1-3-16,-6-1 0 16,-10 0 0-16,-2-2 0 15,-5 0 5-15,-2 0-4 16,-2 1 8-16,-1 0-1 16,-4-1-1-16,-7 0-4 0,0 0 6 15,-4 0-3-15,0 0 2 16,0 2-3-16,0 2-2 15,-7 6-2-15,-8 4-2 16,-3 5 0-16,-1 6 1 16,-1 2 0-16,4 0-1 15,1 1 2-15,-1 5 1 16,1-1-2-16,0 1 1 16,-2 2 2-16,1-5-2 15,-1-1-1-15,3-3 1 16,2-5 0-16,3-3-2 0,3-7 2 15,3-1-4 1,0-3 4-16,3-4-2 16,0 2 0-16,0 1 0 0,0 3-7 15,0 3-80-15,0-3-178 16,-3-6-291-16</inkml:trace>
  <inkml:trace contextRef="#ctx0" brushRef="#br0" timeOffset="-204883.56">13722 2663 508 0,'0'0'52'16,"0"0"45"-16,0 0-39 15,0 0 2-15,-80-62-24 16,51 54 24-16,1 3-26 16,-6 5-12-16,-2 0 9 15,-3 10-11-15,-1 9-6 16,1 7 7-16,5-2 7 15,5 0-11-15,10-1 3 16,4-2-11-16,6 1-5 16,9 0 3-16,0-1-1 0,0 1-1 15,9 0-2 1,10 2 3-16,8-4-2 0,6 0 7 16,7 0-2-16,6 0-5 15,-1-1-1-15,0 1-2 16,-8-1 2-16,-4 0-3 15,-8-1 0-15,-6 2 0 16,-3 1 1-16,-6 2 0 16,-2 2 0-16,-4 3 0 15,-4 3 4-15,0 0-3 16,-9 1 0-16,-10-4 1 16,-5-4 2-16,-4-7-1 15,-2-2 3-15,0-8 1 16,8-2 23-16,4-3 6 0,1-2-7 15,5 0-4-15,1 0-7 16,0 0-2-16,-1-2-10 16,-1-7-7-16,1-4-3 15,3 2-32-15,9-1-103 16,0-4-173-16,6-2-525 16</inkml:trace>
  <inkml:trace contextRef="#ctx0" brushRef="#br0" timeOffset="-204506.11">13974 2680 718 0,'0'0'61'0,"0"0"0"16,0 0 8-16,0 0-48 15,0 0-20-15,0 0 4 16,33 106 11-16,-18-45 1 16,-6 4-2-16,1 0-3 15,-8-3-2-15,-2 0-4 0,0-3-5 16,0-3 0-1,-12-6-1-15,7-10 3 0,-1-8-3 16,2-10 0-16,1-8-2 16,0-7-6-16,-3-1-51 15,-3-6-64-15,-3 0-36 16,-4-15-226-16</inkml:trace>
  <inkml:trace contextRef="#ctx0" brushRef="#br0" timeOffset="-203838.88">13865 2978 499 0,'0'0'68'0,"0"0"-48"16,97-52 32-16,-58 37 16 16,1 4-43-16,1 5 8 15,-3 1-2-15,0 5 2 16,-1 0-9-16,-3 0-8 15,-4 0 1-15,-9 0-4 16,-8 0-6-16,-7 0-1 16,-4 0 0-16,-2 0 13 15,0 0-6-15,0 0-1 16,-3 8-4-16,-8 3-5 16,-5 5-2-16,-1 4 6 15,1 0-3-15,3 1 3 16,2 0 4-16,5 3-10 0,3-4 5 15,3 0-4 1,0 0 0-16,0 0-1 0,2-3 4 16,7-5-5-16,1 0 2 15,-1-4-2-15,3-7 3 16,0-1-1-16,3 0 1 16,3 0 2-16,-3-14 2 15,7-5 7-15,-3-5-9 16,-3-6 22-16,-2-4-13 15,-3-4 1-15,-5-1-3 16,-2 2-9-16,-4 3-2 16,0 6 4-16,0 7-1 15,0 9 0-15,0 5-1 0,0 6 14 16,-1 1-9 0,-1 0-5-16,2 0-3 0,0 5-3 15,0 17-6-15,0 9 7 16,0 6 2-16,0 2 0 15,7 2 0-15,6-1 0 16,2-4 0-16,3-3 2 16,-3-7-2-16,2-3-2 15,-2-7 1-15,-1-2 0 16,-1-7 1-16,2-3-4 16,-3-2 3-16,1-2-2 15,-2 0-25-15,-4 0-66 0,4-13-184 16,-2-6-320-16</inkml:trace>
  <inkml:trace contextRef="#ctx0" brushRef="#br0" timeOffset="-203467.57">14857 2714 594 0,'0'0'47'0,"0"0"35"16,0 0 31-16,-98-49-13 0,73 49-56 15,0 2-18-15,5 16-6 16,0 7 0-16,10 9-2 16,2 6 8-16,5 3-14 15,3 4-1-15,0 1-3 16,6-2-1-16,9-2-1 15,0-6-4-15,2-7 0 16,2-3 0-16,0-5 0 16,-1-6-1-16,2-4 0 15,-5-4 0-15,1-2-1 16,-2-3-1-16,3-4-1 16,1 0-27-16,6 0-46 15,1-17-67-15,1-6-82 16</inkml:trace>
  <inkml:trace contextRef="#ctx0" brushRef="#br0" timeOffset="-203118.53">15162 2501 663 0,'0'0'78'0,"0"0"-52"0,0 0 8 16,0 0-14-16,0 0-10 15,0 86 72-15,0-39-43 16,0 4-10-16,0 4 11 16,2 1-13-16,-2 1-9 15,0-5-13-15,0-11 3 16,0-2-4-16,-5-9-4 15,-1-6 1-15,3-4-1 16,0-8 1-16,0-2-2 16,1-1 2-16,-1-3-1 15,3-1 0-15,0-2-41 16,0-3-77-16,0-1-70 16,15-18-84-16</inkml:trace>
  <inkml:trace contextRef="#ctx0" brushRef="#br0" timeOffset="-202696.33">15385 2680 548 0,'0'0'126'0,"0"0"-58"15,0 0 7-15,0 0-59 16,0 0 2-16,0 0 94 15,-76 55-67-15,54-35 4 16,-1-1-16-16,4 1-18 16,4 1-7-16,-1-1-1 15,4 1 1-15,-1 1-4 16,3 0 0-16,4 0-2 0,3 0 6 16,3-4-4-16,0 0 0 15,8-1-1-15,16-1 2 16,7-3 0-16,3 0 0 15,4 0 5-15,-5-1-7 16,-7 0-2-16,-5 1-1 16,-7-2 0-16,-3 2 0 15,-3-1 0-15,-3 2-1 16,-2 2-1-16,-2 0 4 16,1-2-3-16,-2 3 3 15,1-5-4-15,1 1 4 16,-1-2-4-16,3-1-9 0,-1-3-82 15,2-3-169-15</inkml:trace>
  <inkml:trace contextRef="#ctx0" brushRef="#br0" timeOffset="-201025.63">15542 2179 358 0,'0'0'46'16,"0"0"56"-16,-119-56-22 16,72 42-34-16,-7-1-5 15,-4 2-19-15,-1 2 13 0,-4 1-15 16,-1 1 3-1,0 4-8-15,-3 1-5 0,-3 1 3 16,-2 3 0-16,-1 0-7 16,3 0 2-16,1 0 6 15,-2 0 5-15,-1 0-8 16,-4 3 6-16,0-2-3 16,4 0 3-16,1-1-5 15,4 0 9-15,-1 0-4 16,3 0 5-16,-4 0-10 15,1 0-2-15,0 2-4 16,1 9 8-16,0 2-2 16,6 4-1-16,1 2-5 15,2 4 2-15,1 3-2 0,5 0-2 16,2 0-1-16,0-1 4 16,3 3-1-16,-1 0-1 15,5 5 5-15,4 1 8 16,8 3-9-16,5-3 0 15,7 1 2-15,2 0 1 16,1 0-9-16,3 3 4 16,-2 3 1-16,3 3 2 15,1-1-5-15,1 4 5 16,4 2-3-16,1-3 0 16,2 3-1-16,3-3 3 15,0 0-5-15,0-3 1 16,0 1 0-16,0-5-4 0,3 0 2 15,5 1-1-15,4 1 3 16,0 1-2-16,4 0 4 16,1-2-4-16,2 1 3 15,6-2 1-15,2-2-2 16,9 3 1-16,1-1 1 16,7 2 2-16,5-2-6 15,1-2-1-15,0-4 2 16,2-2-2-16,-6-3-1 15,-1-6 0-15,1 1-1 16,0-3 0-16,3 1 2 16,1 1 0-16,0-2-3 15,1-1 2-15,0-3 1 0,3 0-2 16,1-4 0 0,4-2 0-16,-2 1 2 0,3 1 1 15,-9-3 0-15,-4 1-3 16,-5-2 0-16,1-2 2 15,-1-2-3-15,6-2 2 16,3 0-1-16,2-2 1 16,1 1 1-16,-5 1-1 15,-3 0-1-15,-2-2-1 16,-1 0 1-16,-1 0 1 16,1 0 1-16,0-4-2 15,1-5-3-15,0-3 3 16,1 0 4-16,3-3-2 15,1 1 0-15,0 0 5 0,2-1-2 16,-1 1-4-16,-3-3 5 16,-1 0-1-16,-6-2 3 15,1-1-1-15,-3-1 7 16,-2-1 13-16,-3-1-16 16,-2 1 2-16,-1-3 2 15,-2 2-5-15,2-5-5 16,-2-5 5-16,1-4-4 15,2-5 4-15,-1 0 0 16,-2-2 3-16,2 5-5 16,-6 2 5-16,2 2-12 0,-6 3 4 15,-2 0 0-15,-1 0-2 16,-5-3 1-16,-2-2 2 16,-4-2-4-16,-3-3 0 15,-3-2 2-15,0 2-4 16,0 4 2-16,0 4-2 15,0 8 0-15,0 3 3 16,0 3 1-16,0 3-2 16,0-1 4-16,-2 3 3 15,1-4-3-15,-2 0-2 16,-2-2 1-16,0-2-1 16,-3-4-4-16,2 1 1 15,-1 1 0-15,-2 1-1 16,3 2 1-16,0 1-1 0,-3-1 0 15,1-2 2 1,-3 2-2-16,-2 1 2 0,-1-1-2 16,-3-3-2-16,-5-5 2 15,-3-2 0-15,-5-5 1 16,-6 0-1-16,-2-3 0 16,-3-1-2-16,-2 1 0 15,-3-3 2-15,-6 0 0 16,-3 0-2-16,-3 4 1 15,-1 3 0-15,-3 5 1 16,0 6-1-16,-10 9-8 16,-11 12-64-16,-8 4-81 15,-6 15-59-15,-3-1-203 0</inkml:trace>
  <inkml:trace contextRef="#ctx0" brushRef="#br0" timeOffset="-196607.37">13680 5545 62 0,'0'0'358'0,"0"0"-316"15,0 0-21-15,-94-3 30 16,78 3 15-16,10 0-32 16,3 0-9-16,3 0-14 15,0 0-2-15,0 0 4 16,0 0 13-16,0 0 1 15,0 0-7-15,0 0-7 16,0 0-5-16,0 0-3 16,6 0-3-16,13 0 0 15,2 6 0-15,6 0 2 16,0-1-3-16,0 0 3 0,0-1-4 16,-4-1 2-1,0 0-2-15,2-1 0 0,2 0 0 16,3 1 1-16,3-2-1 15,1 1 1-15,1-1 0 16,0 0-1-16,-4 2 0 16,1-1 0-16,-3 3-1 15,1 1 1-15,-2-2 0 16,-2 0 1-16,4 1-1 16,2 0 1-16,3-2-1 15,4 1 0-15,0 1 0 16,1-1 0-16,3-1-1 0,-2-2 1 15,0 0 2-15,-4 1-2 16,-4-1 0-16,-3 1 4 16,-2-2-4-16,1 3 7 15,1 1-3-15,-1 0 2 16,3-1 0-16,-1 0-4 16,2 0-1-16,0-3 0 15,-3 4 0-15,-1-3 0 16,1 1 0-16,-1 0 0 15,0 1-1-15,0-1 2 16,-1 5-1-16,2-3-1 16,0-2 2-16,1 1-1 15,2 0-1-15,1-2 0 0,2 1 5 16,1 0 6-16,-1 1-3 16,0-3-5-16,-3 5 5 15,-4-2 4-15,1 3-8 16,0-3-3-16,1 3 3 15,4 0 2-15,-4-1-2 16,2 0-2-16,1-1 8 16,1-1-5-16,1 1-2 15,1-3 5-15,-3 3 4 16,0-3-1-16,1 2-5 16,-3-1-4-16,3 2 2 15,1-1 0-15,1-1 0 16,0 0 0-16,2-2 4 15,-2 0-1-15,2 0-5 0,-3 0 3 16,0 0-1-16,1 0 1 16,-1 0 2-16,2 0-2 15,0 0 0-15,-1 0-3 16,-1 0-1-16,-2 0-1 16,0 0 4-16,-1 0-2 15,-2 0-2-15,-1 0 2 16,-1 0 0-16,-2 0 2 15,1 0 1-15,-1 0 3 16,0 0 6-16,-2 0-10 16,0 0 3-16,-2 0 2 15,-2 3-1-15,-1-3-3 16,1 0 7-16,-3 0-4 0,5 0-3 16,-1 0 6-16,-1 0 0 15,3 0 2-15,-3 0-3 16,-3 0 2-16,-4 0-3 15,-4 0 5-15,-3 0-6 16,-3 0 1-16,-2 0-1 16,-1 0-3-16,1 0 1 15,2 0 2-15,-1 0 3 16,2 0 4-16,-1 0-1 16,3 0-1-16,-2 0 0 15,1 0 0-15,0 0-3 16,-3 0 1-16,-1 0-2 0,-2 0-2 15,0 0 1-15,0 0-3 16,0 0 2-16,0 0-4 16,0 0-2-16,0 0-1 15,0 0 0-15,0 0-30 16,0 0-30-16,0 0-25 16,-11 0-61-16,-7 0-40 15,-1 0-113-15</inkml:trace>
  <inkml:trace contextRef="#ctx0" brushRef="#br0" timeOffset="-194400.79">14777 6140 434 0,'0'0'129'15,"0"0"-20"-15,0 0-27 16,0 0 16-16,0 0 7 16,22-77-38-16,-35 73-13 15,-10 1-27-15,-8 3-10 16,-9 0-5-16,-6 7-6 15,4 9 1-15,6 1-3 16,9 3 12-16,13-4-3 0,6 4-6 16,6-1-2-1,2 5-1-15,0-1-1 16,15 1 1-16,5 0-1 0,5-2-2 16,5-3-1-1,0-2 1-15,1-3-1 0,0-2 0 16,-2 2 0-16,-3-1 0 15,-2 1-3-15,-7-1 3 16,-4 2 2-16,-7 2-2 16,-5 0 0-16,-1 1 0 15,-1 0 2-15,-14-1-2 16,-4-1 1-16,-2-2 0 16,-3-1 0-16,-2-3 0 0,-5-2 1 15,-3-1-2-15,0-2 1 16,5-3-1-16,5-2 0 15,5 0 0-15,8 0 0 16,1-10-17-16,6-2-27 16,4-2-49-16,0-2-122 15,1-2-88-15</inkml:trace>
  <inkml:trace contextRef="#ctx0" brushRef="#br0" timeOffset="-194053.5">15059 5987 781 0,'0'0'66'0,"0"0"50"15,0 0-59-15,0 0-42 16,0 0-10-16,-14 78 10 16,2-27 17-16,6 4-6 15,2 3-4-15,4 0 4 16,0-1-12-16,0-5-7 16,0-6-6-16,0-4 3 15,4-11-4-15,-1-9 0 0,-1-8-4 16,-2-6 1-1,0-4-35-15,-6-4-49 0,-18 0-39 16,-6-7-176-16</inkml:trace>
  <inkml:trace contextRef="#ctx0" brushRef="#br0" timeOffset="-193413.07">14914 6203 631 0,'0'0'26'0,"0"0"17"16,103-38 44-16,-64 30-19 0,-2 5-40 15,-1 0 18 1,-3 1-15-16,-5 2-6 0,-3 0-14 16,-4 0 3-16,-6 0 3 15,-2 0-4-15,-7 0-5 16,-4 5-1-16,-2 4-7 15,0 4 2-15,-8 6 0 16,-9 2 3-16,-3 1-4 16,1 1-1-16,3 1 0 15,6-2-1-15,4-1 1 16,6-2 0-16,0 0 0 16,0-3-2-16,5-2 2 15,6-2 2-15,2-4-2 16,-1-4 0-16,2-2 0 0,2-2-2 15,1 0 2 1,0-11 3-16,1-5-2 0,-5-4 2 16,-1-2-2-16,-3-5 4 15,-6-3 4-15,-3-3 1 16,0 2 1-16,0 2-3 16,-6 7-1-16,0 7 6 15,1 8 5-15,2 5 7 16,3-1-7-16,0 3-9 15,0 0-9-15,0 0 0 16,0 3-3-16,0 14-1 16,6 8 4-16,4 5 0 0,0 0 0 15,0 3 1-15,-2-1-1 16,1-3 0 0,4-4-2-16,-1-4 3 0,1-4-2 15,0-5-3-15,-3-4 2 16,0-2-5-16,-2-6-15 15,-1 0-33-15,1 0 5 16,-1 0-96-16,1-14-107 31</inkml:trace>
  <inkml:trace contextRef="#ctx0" brushRef="#br0" timeOffset="-193104.48">15746 6096 653 0,'0'0'63'0,"0"0"65"16,0 0-18-16,0 0-56 15,0 0-30-15,0 0-9 16,-95-26-9-16,75 43-2 16,4 7 1-16,4 5 2 15,6 2 3-15,6 5-1 16,0 3-4-16,0-2-1 15,11 1-2-15,5-4 0 16,0-4 0-16,2-6-1 16,0-8 4-16,0-2-5 15,0-8 0-15,-2-1 0 16,2-2-18-16,-1-3-21 0,-1 0-76 16,-2 0-121-16,-1-11-190 15</inkml:trace>
  <inkml:trace contextRef="#ctx0" brushRef="#br0" timeOffset="-192809.64">16049 5986 195 0,'0'0'566'0,"0"0"-487"0,0 0 47 15,0 0-40-15,0 0-57 16,0 0-29-16,-13 9 3 15,13 29-3-15,3 5 5 16,4 6 1-16,-4 4 3 16,-3-4-6-16,0-4-1 15,0-4 0-15,0-10-2 16,0-8 0-16,0-6 1 16,0-7-1-16,0-4-3 15,0-3-7-15,0-3-16 16,0 0-20-16,0 0-49 15,1-3-87-15,7-15-122 16</inkml:trace>
  <inkml:trace contextRef="#ctx0" brushRef="#br0" timeOffset="-192413.41">16301 6000 154 0,'0'0'515'0,"0"0"-422"15,0 0 17-15,0 0-51 16,0 0-47-16,-86 39 20 16,45-15 25-16,4 0-10 15,3-1-15-15,5-2-4 16,8 0-4-16,7-5-17 16,8-2-1-16,6-3 1 15,0-2-1-15,11-1 4 0,14-1 4 16,11-3 3-1,3-1-12-15,-1-3-1 16,-5 1-4-16,-8 3 1 0,-4 2-1 16,-8 5 1-16,-4 4-1 15,-2 4 2-15,-2 5 1 16,-5-1-1-16,2 3 2 16,-1 0-2-16,4-2-2 15,2-2 1-15,5-5-1 16,0-3 2-16,4-4-2 15,1-5 0-15,2-4 0 16,3-1 0-16,-2 0-53 16,-1 0-127-16,-8-3-231 15</inkml:trace>
  <inkml:trace contextRef="#ctx0" brushRef="#br0" timeOffset="-191293.56">15134 6850 469 0,'0'0'107'15,"0"0"-24"-15,0 0 26 16,23-73 25-16,-23 58-33 16,-1 5-29-16,-16 4-12 15,-2 6-21-15,-11 0-17 16,-7 11-9-16,-6 14-1 16,2 6 5-16,7 6 3 15,7 5-9-15,12 4 1 0,6 2 0 16,9-1-7-1,0-1-1-15,10-8-1 0,10-6-1 16,4-3 2 0,1-8-4-16,0-5 0 0,2-7-4 15,1-4-24-15,4-5-34 16,1 0-15-16,3-5-29 16,-2-12-54-16,-3-9 18 15,-2-3 65-15,-3-8 23 16,-2 0 22-16,-4-3 28 15,-4 4 4-15,-7 4 53 16,-4 6 16-16,-5 9 27 0,0 2 43 16,0 7-55-16,-5 1-37 15,-4 2 3-15,4 5-22 16,0 0-13-16,-1 0-11 16,-2 5-2-16,-4 12-2 15,0 7 0-15,2 5 1 16,1 1-1-16,2 4 1 15,4-4-1-15,3-2 1 16,0-5-2-16,0-8 1 16,6-3-3-16,7-7 1 15,-1-5 2-15,6 0 0 16,-3 0 1-16,4-15 0 16,-3-1 0-16,-4-8-1 15,-1-3 8-15,-2-4-5 16,-6 0 2-16,0 3 0 0,-3 5 3 15,0 10-2-15,0 8 10 16,0 5 5-16,0 0-15 16,0 0-4-16,0 0-2 15,1 5-10-15,4 12 8 16,2 9 2-16,6 4-3 16,1 1 3-16,2 3 3 15,1-4-3-15,1-5 0 16,-3-2-4-16,1-10 1 15,-4-3-1-15,1-4-25 16,1-4-37-16,1-2-51 16,0 0-134-16,4-5-133 0</inkml:trace>
  <inkml:trace contextRef="#ctx0" brushRef="#br0" timeOffset="-190762.72">15783 6832 722 0,'0'0'58'0,"0"0"-52"15,0 0 5-15,0 0 53 16,-9 95-6-16,9-40-27 16,-3 3 3-16,-1 5-16 15,-2-3-8-15,0-4-8 16,2-3 0-16,1 0 3 15,1-4-5-15,2-9-3 0,0-10-2 16,0-13-56-16,0-9 56 16,0-8 0-16,0 0 5 15,0-13 26-15,6-14-5 16,-1-8 11-16,-2-9 14 16,-3-4 10-16,0-9-8 15,0-9-26-15,-3-3-6 16,-3-1-6-16,3 0-7 15,3 9-1-15,0 8-1 16,3 10-1-16,15 13-3 16,4 11-2-16,5 12-5 15,4 7-4-15,1 0 12 0,2 13 0 16,-3 7 1-16,-4 2 1 16,-8 1 1-16,-8 3 0 15,-11 2-1-15,0 3 1 16,-17-1 0-16,-16 1 5 15,-8-6 1-15,-3-3-5 16,-2-5-1-16,7-5 0 16,10-4-1-16,8-1-3 15,16-2-97-15,5-5-85 16,18 0-397-16</inkml:trace>
  <inkml:trace contextRef="#ctx0" brushRef="#br0" timeOffset="-190220.59">16428 6808 375 0,'0'0'446'0,"0"0"-389"15,0 0 39-15,-91-58-28 16,67 53-27-16,3 5-26 15,-1 0-4-15,-1 7-8 0,0 15 1 16,1 6-2 0,3 2 1-16,7 6-3 15,4 2 4-15,6 1 0 16,2 0-4-16,0-2 1 0,13-4-1 16,1-6 0-16,2-10-1 15,1-6 0-15,-1-7 0 16,-1-4-4-16,3 0-12 15,-3-6 12-15,1-12 4 16,-2-7 1-16,-1-6 1 16,-4-2 3-16,-1-5-3 15,0 3 1-15,0 3-2 16,-1 6 2-16,-1 7-2 16,-2 10 2-16,-1 4-1 15,-3 5-1-15,0 0 4 16,0 0-4-16,3 5-4 15,4 13 3-15,0 9 1 0,3 4 1 16,1 5 2-16,-1-3-2 16,4 2 5-16,-1-3-6 15,3-7 5-15,0-5-4 16,3-8 0-16,1-2-1 16,2-6-2-16,2-4-18 15,-1 0-44-15,-5 0-125 16,-1-15-66-16</inkml:trace>
  <inkml:trace contextRef="#ctx0" brushRef="#br0" timeOffset="-189684.7">16856 6740 643 0,'0'0'94'16,"0"0"0"-16,0 0 31 15,0 0-52-15,0 0-43 16,0 0-19-16,-92-29-6 16,66 47 5-16,5 5-6 15,2 4 3-15,8 4-2 16,3 0 5-16,8 3-6 16,0 0-1-16,0 1-1 15,14-2 3-15,3-7-3 16,5-5-1-16,-1-5-1 0,1-8 3 15,1-5-3-15,1-3-3 16,1 0-8-16,0-6 8 16,-1-11 2-16,-1-8 1 15,-4 0 2-15,-4-6-1 16,-3-4 3-16,-6 1-1 16,-2-2-1-16,-2 7-1 15,-1 2 0-15,-1 11 4 16,0 6 16-16,0 7-1 15,0 0 0-15,0 3-7 16,0 0-13-16,2 3-4 16,5 14-2-16,-1 8 6 0,-1 3 1 15,-1 4 0-15,-1 4 0 16,2-3-1-16,2 0 0 16,-1-8 0-16,3-7-2 15,2-5-14-15,0-7-21 16,1-5-11-16,1-1-23 15,0 0-88-15,-4-6 12 16,-4-9-36-16</inkml:trace>
  <inkml:trace contextRef="#ctx0" brushRef="#br0" timeOffset="-189461.38">17063 6563 687 0,'0'0'57'16,"0"0"90"-16,0 0-53 15,0 0-45-15,0 0-37 16,0 0-2-16,0-38-10 16,2 38-6-16,2 0-15 15,1 4-115-15,0-1-111 16</inkml:trace>
  <inkml:trace contextRef="#ctx0" brushRef="#br0" timeOffset="-189155.05">17316 6261 690 0,'0'0'77'0,"0"0"-6"16,0 0-2-16,0 0-19 15,28 73-1-15,-18-23-5 16,-2 6 0-16,-2 7-10 16,-3 2-11-16,-3 5-8 15,0 0-8-15,0-4-6 16,-6-6 3-16,-2-12-2 0,2-14-2 15,2-11-4-15,2-6 1 16,1-9-27-16,-2-2-40 16,-2-4-43-16,1-2-138 15,-2 0-405-15</inkml:trace>
  <inkml:trace contextRef="#ctx0" brushRef="#br0" timeOffset="-188448.08">17235 6629 719 0,'0'0'33'0,"0"0"57"0,91-51 10 15,-46 41-70-15,2 3-19 16,0 7-9-16,-6 0 2 16,-11 0-3-16,-9 12 0 15,-6 5 0-15,-6 2 5 16,-3 4 2-16,-3 1 2 15,0-1-5-15,-2 1-5 16,1-4 3-16,2-3 1 16,2-7-2-16,0-3-1 15,2-5-1-15,2-2 6 16,1 0-3-16,5 0 4 16,0-7 0-16,2-10 0 15,-1-5 1-15,-1-4 1 0,1-5 0 16,0-4 3-1,0-2-8-15,-2 0-2 0,-6 5 0 16,-2 6 4-16,-6 8 1 16,-1 8 20-16,0 5 19 15,0 5-4-15,0 0-21 16,0 0-11-16,0 0-10 16,0 0-1-16,0 15-4 15,0 9 5-15,2 6 0 16,4 4 1-16,2 2-1 15,-2 3 3-15,1 1-3 16,-1 4 5-16,-2 1-4 16,4 6 1-16,5 4-2 0,-1 5 7 15,0 3 7-15,1-4-8 16,-5-4-1-16,-3-5-5 16,-2-10 2-1,-3-3-2 1,0-5 1-16,0-5 1 0,-9-6-1 0,-4-3 0 15,-3-7 3-15,1-6 0 16,-1-5 3-16,1 0 2 16,-3-5 46-16,2-15-12 15,2-7-15-15,7-6 4 16,7-5-4-16,0-3-7 16,9-2-16-16,19-5-1 15,8-4-4-15,11 4-4 16,4 3-17-16,5 10-91 15,-4 9-133-15,-6 5-826 0</inkml:trace>
  <inkml:trace contextRef="#ctx0" brushRef="#br0" timeOffset="-184873.6">3254 6289 222 0,'0'0'78'0,"0"0"-52"16,0 0 11-16,0 0-2 16,0 0-6-16,0 0 9 15,0 0-14-15,-62 0 87 16,56 0-58-16,6 0 2 15,-2 0 1-15,2 0-11 16,0 0-14-16,-3 0-5 16,3 0-4-16,0 0-13 0,0 0-4 15,0 0-5 1,0 0 0-16,0 0-8 0,0 2 2 16,0 0 6-16,9 2 0 15,6 3 1-15,-3-4 3 16,12 3 13-16,-3-3 4 15,4 0-6-15,2-1 0 16,6 1-6-16,-2-3-2 16,-1 3-2-16,3 0-3 15,-3 0 3-15,-2 0-5 16,2-1 0-16,-2 1 0 16,-1-1 2-16,-3 1 0 15,1-1-2-15,-1 0 1 0,6 1-1 16,4-1 1-16,-4 1-1 15,-3-3 1-15,0 2 4 16,-5-1-4-16,-3 2-1 16,-5-1 1-16,-1-1-1 15,1 2 0-15,2-3 1 16,-1 4-1-16,7-3 1 16,2 2 0-16,6-2 0 15,4 1 0-15,4-2 1 16,-4 1 0-16,0 1 2 15,-4-2-4-15,0 1 1 16,-3 0-1-16,0 2 3 0,-1-1-3 16,1-1 0-16,0 1-2 15,6-1 3-15,1-1-1 16,4 0 1-16,-1 0 4 16,-3 0-5-16,-2 0 4 15,-7 0-2-15,-6 0 0 16,-2 0-2-16,-4 0 1 15,2 0 0-15,1 0 2 16,-2 0 0-16,7 0-2 16,1 0 1-16,-1 0-2 15,3 0 1-15,4 0 1 16,-4 0-1-16,3-3 1 16,-9 2 0-16,1-3-2 0,-7 3 0 15,0 0 1-15,0 0 0 16,0-1 1-16,0 2 0 15,4-1-1-15,1-1 0 16,5 1 1-16,5-2 0 16,-2 2 1-16,2-3-2 15,-3 1 2-15,-2 3 0 16,-4-3-1-16,-1 3 0 16,-3 0 3-16,0-1-1 15,5 1-2-15,1-2 0 16,5 1 1-16,5 1-1 15,4-2-1-15,1 2 1 16,-1-1-1-16,-7 1 2 16,-6 0-1-16,-4 0 0 0,-3 0 0 15,1 0 2 1,-3 0-1-16,0 0 2 0,1 0-1 16,-1 0 1-16,1 0-5 15,-2 0 2-15,4 0 1 16,-3 0-1-16,1 0 0 15,-1 0 3-15,0 0-4 16,1 0 2-16,1 0-1 16,-2 0-1-16,1 0 1 15,-4 0-2-15,0 0 1 16,0 0 1-16,5 0-2 16,-1 0 0-16,-1 0 2 15,0 0 1-15,1 0-2 0,-4 0-1 16,-3 0 3-16,3 0 1 15,-6 0-1-15,3 0 1 16,0 0 0-16,-1 0 0 16,-2 0-1-16,1 0 1 15,0 0 2-15,2 0 1 16,0 0 3-16,-1 0 3 16,-2 0-3-16,0 0 0 15,1 0 3-15,-2 0-2 16,-2 0 0-16,0 0-5 15,0 0 5-15,1 0-5 16,-1 0 0-16,0 0-3 0,0 0-2 16,0 0-1-16,0 0-20 15,0 0-51-15,0 0-35 16,-13 0-79-16,-8 4-71 16,-6 2-372-16</inkml:trace>
  <inkml:trace contextRef="#ctx0" brushRef="#br0" timeOffset="-182931.58">3432 6341 29 0,'0'0'26'0,"0"0"-9"16,0 0 22-16,0 0 20 16,0 0-30-16,0 0-4 15,-5 0 9-15,5 0 2 16,0 0 3-16,-1 0-9 0,-1 0-14 15,1 0-8 1,-2 0-5-16,0 0-1 0,-3 0-2 16,6 0 2-16,-3 0-1 15,3 0 0-15,-3 0 3 16,0 0-2-16,3 0 0 16,0 0 0-16,0 0 0 15,0 0-2-15,-3 0 5 16,3 0 2-16,0 0 41 15,0 0 0-15,0 0-5 16,0 0-20-16,0 0-6 16,0 0-7-16,0 0-3 15,0 0-5-15,0 0 0 16,0 0 0-16,0 0-2 16,0 0 1-16,0 0 3 0,0 0-1 15,0 0 1 1,0 0 0-16,0 0-3 0,0 0-1 15,0 0 0-15,0 0 2 16,0 0-1-16,0 0-1 16,0 0 2-16,0 0 21 15,0 0-1-15,0-3-3 16,0 3-1-16,0 0-5 16,0-2-6-16,0 2-5 15,0 0 3-15,0 0-5 16,0 0 1-16,0 0-1 15,0 0 0-15,0 0 0 0,0 0-5 16,0 0-6-16,0 0 2 16,6 0 1-16,6 0 3 15,0 0 3-15,0 0 2 16,1 0-2-16,4 0 1 16,-3 0 1-16,0 0 0 15,5 0-2-15,-2 0-12 16,5 0-14-16,3 0-18 15,4 0-22-15,5 5 16 16,2-2-54-16,1-1-63 16</inkml:trace>
  <inkml:trace contextRef="#ctx0" brushRef="#br0" timeOffset="-179628.47">872 7318 392 0,'0'0'54'0,"0"0"-30"16,0 0 14-16,0 0 29 0,0 0-26 16,0 0-23-1,0 0-6-15,0-2 11 0,0 2-4 16,0 0 0-16,0 0-4 16,0 0 9-16,0-3 19 15,0 1-7-15,15-1 1 16,12-1-27-16,6-1 17 15,3 5-9-15,-1 0-11 16,-5 0 5-16,4 0 1 16,-4 0-4-16,-3 0-7 15,-1 6 6-15,-4-3-8 16,2 0 1-16,-2 1 0 16,1-3 10-16,2-1-3 15,2 0-4-15,1 0 1 16,-1 0 1-16,0 0-3 0,-2 0 0 15,-4 0 0-15,0 0-2 16,0 0 1-16,-3 0 0 16,-2 0-1-16,1 0 0 15,2 0 0-15,0-3 0 16,7 1 2-16,-1-1-1 16,-1 1-2-16,-2 1 1 15,-4 0 1-15,0 1-1 16,-2 0 0-16,-4 0 0 15,2 0-1-15,2 0 4 0,1 0-3 16,5 0-1-16,5 0-3 16,4 2 3-16,5 0 2 15,-3-2-1 1,7 0 2-16,-6 0-3 0,2 3 2 16,-3-3-2-16,3 2 1 15,0-2-1-15,-1 0 2 16,1 0-1-16,-3 0 3 15,3 0-3-15,0 0 1 16,-2 0 0-16,-1 0 1 16,7 0-1-16,-6 0-1 15,2 0 3-15,-3 0 1 16,-2 0-3-16,-2-2 0 16,-1-1-1-16,-4 3 2 15,-2-2 0-15,-4 2-1 0,1 0-2 16,1 0 1-1,4 0 3-15,1 0-3 0,6 0 5 16,1-1-3-16,-1 1 2 16,2-1-3-16,-2-1-1 15,1-1 1-15,-4 0 4 16,0 1-6-16,-4 2 1 16,1 0-1-16,-1 0 3 15,-1 0-2-15,2 0-1 16,6 0 1-16,5-3 4 15,1 0-4-15,-1 0 2 16,0 0-2-16,-5-2 2 0,-1 2-2 16,-3 0 1-1,-3 2-1-15,-3-1-1 0,1 2 1 16,0-1-1-16,-2 1 0 16,7 0 3-16,1 0-3 15,2 0 1-15,4-2 0 16,5-1 0-16,0-1 0 15,-5 2 2-15,2-1-2 16,-3 2-1-16,-5-1 4 16,-1 2-3-16,3 0 0 15,-5 0 1-15,2 0 0 16,-2 0-1-16,-1-1 0 16,3 1 0-16,0 0 1 15,1-1 0-15,2-1 1 16,-5 2 0-16,-1 0 0 0,-3 0-3 15,-3 0 1-15,1 0-1 16,-2 0 0-16,-1 0 1 16,-1 0-1-16,3 0 2 15,0 0-1-15,4 0 0 16,2 0 1-16,1 0 3 16,2 0-5-16,0-3 3 15,-3 1-1-15,3 1 4 16,-3-1-3-16,-5 2-2 15,1-2-1-15,-4 2 3 0,-4 0-3 16,3-1 1 0,-3 1 0-16,-2 0-1 0,-1 0 1 15,-3 0 0-15,0 0 5 16,-1 0-1-16,-4 0 1 16,2 0-1-16,-3 0 0 15,3-2-2-15,-2 1 2 16,2-1 2-16,3 2 1 15,-1-1 0-15,1 1 1 16,0-1 0-16,1 1 0 16,-4 0-1-16,-1 0-1 15,-2 0-1-15,0-1 2 16,0 1 0-16,0 0-1 16,0 0 2-16,0 0 0 15,0 0 2-15,0 0-3 0,0 0-2 16,0 0 1-1,0 0-3-15,0 0 1 0,0 0-2 16,0 0 1-16,0 0-1 16,0 0 0-16,0 0-1 15,0 0 2-15,0 0-2 16,0 0 0-16,0 0-2 16,0 0 0-16,0 0 1 15,0 0-1-15,0 0 1 16,0 0-1-16,0 0 1 15,0 0 0-15,0 0-1 16,0 0 0-16,0 0 0 0,0 0-1 16,0 0-1-1,0 0-3-15,0 0-30 0,0 0-53 16,-6-3-80-16,-12-5-172 16</inkml:trace>
  <inkml:trace contextRef="#ctx0" brushRef="#br0" timeOffset="-172945.57">6202 7267 179 0,'0'0'68'16,"0"0"-68"-16,0 0 0 16,0 0 0-16,0 0 1 15,0 0 8-15,0 0 0 16,-51-11 13-16,49 8 24 0,2 2-29 16,-1-2-4-1,1 2-8-15,0 1 3 0,-3-2-6 16,3 2-2-16,0 0 8 15,0 0 0-15,0 0 1 16,-1 0 24-16,1-1-8 16,-2-1-9-16,1 0-8 15,-4 1 9-15,5-1 7 16,-3 2 21-16,3 0-9 16,0 0-3-16,0 0-4 15,0-2 2-15,0 1 0 16,0 1-2-16,0-2 5 15,0 1-7-15,0-2 7 16,16 2-19-16,5-3-14 16,9 4-1-16,2 0 0 0,-1 0 1 15,6 0 0 1,-3 3 3-16,4 3 0 0,2 1 5 16,6-1-1-16,5 0 0 15,0-1-3-15,-1-2-2 16,-2 0-2-16,-2-3 1 15,1 0 0-15,0 0 0 16,-3 0 1-16,-3 0-2 16,-8 0-1-16,-5 0 0 15,-8 0 1-15,-1 2-1 16,-8-2 1-16,-1 0-1 16,-7 0 2-16,0 0 4 0,0 0 1 15,-3 0 4-15,0 0 5 16,0 0 4-16,0 0-6 15,0 0-4-15,0 2-6 16,0-2 3-16,0 1-7 16,0-1 3-16,0 0-3 15,0 0 1-15,0 0 0 16,0 0 0-16,0 0-2 16,0 0 1-16,3 0 0 15,0 0-2-15,3 0-25 16,4 0-78-16,-2 0-102 15,-2 0-171-15</inkml:trace>
  <inkml:trace contextRef="#ctx0" brushRef="#br0" timeOffset="-171781.69">7973 7165 288 0,'0'0'72'0,"0"0"-4"16,0 0 23-16,0 0-6 16,0 0-29-16,0 0-15 15,0 0 0-15,-34-2 5 16,34 2-1-16,0 0-12 16,0 0-19-16,0 0-6 0,0 0-3 15,0 0-1-15,0 0-1 16,0 0-2-16,0 0-1 15,8 0 0-15,2 0 0 16,6 0 0-16,3 0 4 16,6 2-3-16,3 1-1 15,-1 0 1-15,4 0 2 16,-1-2 2-16,-3 1-3 16,4-2 2-16,-4 0 1 15,1 0-2-15,2 0 6 16,0 0 1-16,1 0 0 15,-4 0-4-15,-1-2-2 16,-4 0 2-16,-3 0-6 16,-2 2 5-16,-4-1-3 15,-4 1-1-15,0-2 0 0,-3 2-1 16,3 0 6-16,0 0-3 16,-1 0-1-16,3 0 2 15,-3 0 2-15,3 0-3 16,-4 0 4-16,-3 0-3 15,1 0 2-15,-5 0-3 16,1 0 1-16,1 0 2 16,-2 0 0-16,1 0 1 15,2 0 2-15,0-2 2 16,-1 2 1-16,1-1-3 0,-2 1-1 16,-1 0-3-1,0 0-2-15,0 0 1 0,0 0-2 16,0 0 0-16,2 0-1 15,-2 0 0-15,0 0 0 16,0 0-1-16,0 0 1 16,0 0-1-16,0 0 1 15,0 0-1-15,0 0 0 16,0 0 1-16,0 0-1 16,0 0 0-16,0 0 1 15,0 0-1-15,0 0 0 16,0 0 0-16,0 0 0 15,0 0 1-15,0 0 1 16,0 0-2-16,0 0-2 16,0 0-6-16,0 0-78 15,-5 0-214-15</inkml:trace>
  <inkml:trace contextRef="#ctx0" brushRef="#br0" timeOffset="-168826.22">9294 7196 72 0,'0'0'48'16,"0"0"2"-16,0 0-13 15,0 0 0-15,0 0-17 16,0 0-5-16,-2-3 7 15,2 3 1-15,-3 0-8 16,0 0-4-16,0 0 5 16,-1-1 5-16,-2-1 6 15,3 2 7-15,-3-2 3 0,0 1-2 16,0-1 17-16,-2-1-7 16,3 2-13-16,-1-2-8 15,1 2 11-15,-1-2 15 16,6 2-6-16,-2-2-6 15,-1 1 11-15,2 2-12 16,-1-2 4-16,0 2-7 16,2-1-16-16,0 1 4 15,0 0-6-15,0-2 6 16,0 2-13-16,0 0 2 16,0 0 2-16,0 0-13 15,0 0 2-15,4 0-2 0,5 0-3 16,5 7 3-16,2-2 3 15,-1 1-3-15,9 1 0 16,1-2 1-16,3 2 0 16,4 0-1-16,-6-2-1 15,1 2 1-15,0-2 1 16,-6 0-1-16,0 1 0 16,4-3 0-16,-5 0 0 15,8 2-1-15,-1-2 2 16,-2 0-1-16,1-1 0 15,-4 1-2-15,-1 2 2 16,1-2 1-16,-1-3-1 16,3 3 0-16,-3-1 0 15,4-1 0-15,1 0 0 16,-3-1 2-16,3 2-2 0,-1-2 0 16,2 0 0-16,-2 1 0 15,2-1 0-15,-3 2 0 16,0-2 1-16,-3 1-1 15,3-1 1-15,-4 1-1 16,-1 2 3-16,-2-3-2 16,0 0-1-16,5 0 2 15,-1 3-2-15,3-3 1 16,-3 0 0-16,0 0 1 16,-2 1-1-16,-4 1 1 0,1-1-1 15,1 1 0-15,2-1-1 16,-1-1 1-16,0 0-1 15,1 2 1-15,-1-2 0 16,2 0 0-16,-4 0 0 16,2 0 2-16,1 0 0 15,-4 0-2-15,2 0 2 16,-1 0-2-16,2 0 1 16,0 0-1-16,1 0 2 15,-1 0-1-15,2 0 0 16,-1 0-1-16,0 0 0 15,-2 0-1-15,2 0 0 16,-1 0 0-16,1 0 3 0,-1 0-3 16,-1 0 1-1,-1 0-1-15,2 0 0 0,0 0 0 16,0 0 0-16,1 0 0 16,2 0 1-16,-4 0 0 15,0 0 1-15,0 0 3 16,-1 0 6-16,-1 0 1 15,2 0-1 1,-1 0 4-16,-4 0-5 0,-3 0 1 16,0 0 1-16,-6 0-3 15,-2 0 0-15,-1 0 3 16,2 0-8-16,-1 0 3 0,2 0-2 16,0 0 1-16,2 0-3 15,-1 0 2-15,-1-2-1 16,-1 1 1-16,-1 1 0 15,2 0 0-15,-3 0 0 16,0 0 5-16,0 0-2 16,0 0 0-16,0 0-4 15,0 0 3-15,0 0-6 16,0 0 1-16,0 0-2 16,0 0 0-16,0 0-4 15,0 0-77-15,-16 0-73 16,-11 4-91-16,-3 0-428 15</inkml:trace>
  <inkml:trace contextRef="#ctx0" brushRef="#br0" timeOffset="-166763.68">10502 7437 247 0,'0'0'102'0,"0"0"-74"16,0 0 2-16,0 0 13 15,0 0 92-15,0 0-72 16,0 0-32-16,13-26 11 16,-13 26 12-16,0 0-23 15,0 0-13-15,0 0-8 16,2 13-6-16,7 5 1 16,0 4 5-16,7 3 10 15,2 2-5-15,4 2-5 16,7 3-1-16,2 4 10 15,3 0-6-15,1-2-2 0,-4-2 0 16,0-5-3-16,-4-3-6 16,0-2 4-16,4-7-1 15,5-2 3-15,7-8 4 16,7-2 0-16,5-3-5 16,1 0-1-16,-4 0-2 15,-8 0-4-15,-8 0 0 16,-3-4 0-16,-2 1 1 15,2-1-1-15,4 1 1 16,2-4 1-16,6 1-2 0,8 1 2 16,5-4-2-1,5 1 0-15,1-1 1 0,-1 1 0 16,-3 2-2-16,-5 0 2 16,-3 1-1-16,-6 1 0 15,0-1 2-15,-2 0-2 16,2-1 1-16,0 0-1 15,6-1 4-15,2-1 4 16,-2 1-1-16,-3-1-2 16,-4 1 3-16,-9 0 2 15,-5 4-5-15,-7-4 5 16,-6 3 2-16,-3-1 4 16,-6-1 2-16,0 3 6 15,-2-4 2-15,-2 2-5 0,-1 1-7 16,-1 1-5-1,-1 2 4-15,-1-1-3 0,-1 2-2 16,0 0 0-16,0 0-6 16,0-1 0-16,0 1-2 15,0 0-68-15,0 0-58 16,0 0-138-16</inkml:trace>
  <inkml:trace contextRef="#ctx0" brushRef="#br0" timeOffset="-165898.29">13179 7511 483 0,'0'0'79'0,"0"0"-12"15,0 0 7-15,0 0 1 16,0 0 15-16,0 0-48 16,-15-50-24-16,-4 45-5 15,-3 2-3-15,-4 3-4 0,1 0-1 16,-5 0 0-16,0 0-1 16,2 8 3-16,4 1 0 15,5 2 0-15,5 0-2 16,6 3 1-16,3 0-3 15,2 2-2-15,3 1 0 16,0 0 3-16,0 2-2 16,7 0-1-16,4 0 4 15,1-1-3-15,1 1 0 16,2-1-1-16,3 0 0 16,-2 0 0-16,2 2-1 15,0 2 3-15,-6-3-3 0,-3 2 0 16,1 0-2-1,-7 1 2-15,-3-2 0 0,0-2 0 16,0-2 0-16,-1-2 2 16,-11 0-2-16,1-2-1 15,-5 0 1-15,-2-3 1 16,0 0-1-16,-1-2 0 16,1-4 1-16,0-2-1 15,3-1 2-15,0 0-1 16,2 0 2-16,-2-9 1 15,-2-4-3-15,1 2-1 16,4-1 0-16,3 2 0 16,9 2-20-16,0-1-95 15,14-2-127-15,11-1-156 16</inkml:trace>
  <inkml:trace contextRef="#ctx0" brushRef="#br0" timeOffset="-165525.39">13394 7458 697 0,'0'0'35'0,"0"0"-4"16,0 0-8-16,0 0-8 16,0 0 14-16,0 98 19 15,0-50-18-15,-1 5-12 16,-10 0-8-16,-1 1-5 16,2-4-4-16,-1-1 0 15,1-5 4-15,4-6-5 16,1-5 0-16,4-5-7 15,-1-5-22-15,1-5-40 16,-1-4 3-16,-1-7-7 16,2-4 3-16,-2-3-18 15,0 0-21-15,0-1-135 0</inkml:trace>
  <inkml:trace contextRef="#ctx0" brushRef="#br0" timeOffset="-164873.65">13261 7775 388 0,'0'0'127'15,"0"0"-65"-15,0 0-18 16,0 0-2-16,90-57-13 0,-53 50-13 16,-1 3-8-1,1 0 0-15,-1 1-5 0,-6 2 0 16,-2-2 1-16,-5 3 3 15,-6 0 6-15,-5-1 13 16,-3 1-8-16,-4 0 1 16,-2 0 7-16,-3 0-7 15,0 0 0-15,0 0-6 16,0 0-8-16,-5 7 3 16,-8 6 4-16,-1 4-3 15,1 3-4-15,6 0-2 16,0 1-2-16,3 2 0 15,2 0 0-15,2-2-1 16,0 0 0-16,0-5 1 16,0 1-1-16,3-6-1 0,7-1 1 15,3-5 0-15,2-2 0 16,1-3-1-16,1 0 0 16,-1 0-4-16,-1-7 5 15,0-6 0-15,-6-5 5 16,0-4 7-16,-3-3 20 15,-2-2-5-15,2-1-7 16,-3 2-7-16,0 3-8 16,-3 6 3-16,2 7-2 15,-2 5 10-15,0 4-3 16,0 1-5-16,0 0-7 16,0 0-1-16,0 3-3 15,0 14-4-15,0 8 7 16,3 5 0-16,3 1 0 0,-2-2 0 15,5-3 0-15,-2-2 0 16,4-2-1-16,2-5-1 16,2-4-3-16,2-2-16 15,-1-5-11-15,2 0-26 16,-3-4-33-16,1-2-101 16,-5 0-188-16</inkml:trace>
  <inkml:trace contextRef="#ctx0" brushRef="#br0" timeOffset="-164512.31">14165 7765 575 0,'0'0'68'16,"0"0"0"-16,0 0 40 15,0 0-17-15,0 0-39 16,-90-37-31-16,70 37-10 16,-1 7-1-16,1 12 1 15,3 4 0-15,1 3-4 16,3 4 3-16,4 2-2 16,2 0-3-16,1 3-2 15,3-3-2-15,3-1 0 0,0-6 2 16,0-2-3-1,0-3 1-15,12-5-2 0,0-3-3 16,1-4-28-16,2-2-10 16,0 0-7-16,-2-4-49 15,0-2-45-15,-5 0-34 16,1-1-342-16</inkml:trace>
  <inkml:trace contextRef="#ctx0" brushRef="#br0" timeOffset="-164149.37">14420 7645 693 0,'0'0'82'16,"0"0"-11"-16,0 0 21 16,0 0-46-16,0 0-38 15,0 0 1-15,8 58 10 16,-8-17 7-16,0 3-14 16,0 1 3-16,-8 0-5 0,-2-1-6 15,-1-5-3 1,4-4-1-16,4-5 1 0,3-7-1 15,0-8-1-15,0-4-5 16,0-4-10-16,0-2-17 16,0-4-46-16,0-1-143 15,6 0-199-15</inkml:trace>
  <inkml:trace contextRef="#ctx0" brushRef="#br0" timeOffset="-163713.49">14635 7755 590 0,'0'0'87'0,"0"0"-8"16,0 0 15-16,0 0-43 16,0 0-23-16,-100 24 18 15,57-1 11-15,6 2-20 16,2-3-5-16,8-1-1 15,9-5-16-15,7-2-2 16,8-3-5-16,3 0-1 16,1-2 4-16,23-1 1 15,9-2 3-15,7-1-4 16,0-1-6-16,-4 0-5 16,-11-1 1-16,-5 1-4 15,-4 1 3-15,-5 3 0 0,-4 3 1 16,-1 6 0-1,-6 3-1-15,0 4 1 0,0 4 0 16,-6 1-1-16,0 0 0 16,3-2 0-16,3-4 0 15,0-5 1-15,0-4-1 16,5-3-3-16,3-4-14 16,1-3-21-16,4-1 4 15,-2-3-42-15,-2 0-69 16,-1 0-72-16,-7-3-357 15</inkml:trace>
  <inkml:trace contextRef="#ctx0" brushRef="#br0" timeOffset="-162487.56">15294 8032 296 0,'0'0'415'0,"0"0"-374"15,0 0 50-15,0 0-1 16,0 0-42-16,0 0-28 15,0 0-12-15,73-7-1 16,-58 4-5-16,0-1 2 16,1-2-2-16,1-3-1 15,-1-2 1-15,-2-3 0 16,-1-4 0-16,-4-3-1 16,-4-2 6-16,-5-3-5 15,0 1 5-15,0 4-1 16,-14 1-5-16,-5 6 22 15,-2 3-1-15,1 5-9 0,1 5-4 16,4 1-6 0,0 0-1-16,3 12-2 0,-1 11 0 15,4 3 2-15,1 6-2 16,4 2 3-16,4 1 2 16,0 3 4-16,0 1-5 15,6-2 0-15,12-1-2 16,3-7-1-16,1-4 0 15,0-6 1-15,-2-6-2 16,1-4 0-16,-2-5 0 16,-1-3-4-16,0-1 4 15,-3 0-3-15,0 0-1 16,-5 0-44-16,-1 0 0 0,0-5-59 16,-1-8-144-16,-5-3-360 15</inkml:trace>
  <inkml:trace contextRef="#ctx0" brushRef="#br0" timeOffset="-161752.66">15834 7903 771 0,'0'0'55'15,"0"0"50"-15,0 0-57 16,0 0-42-16,0 0-1 0,0 0-4 15,-21 96 2-15,15-56 4 16,-2 2-1-16,2-3-4 16,-2-5-1-16,2-3 1 15,0-10-1-15,0-9-1 16,3-4 0-16,3-8 1 16,0 0 0-16,0 0 4 15,-1-2 7-15,1-16 4 16,0-11 7-16,0-7 2 15,0-3-9-15,0-2-10 16,6-5-6-16,4 5 0 16,2 3-1-16,1 9-14 15,-1 11 1-15,2 8 4 16,-1 6 0-16,2 4 6 0,3 0 1 16,3 4 3-16,-2 12-1 15,-1 4-1-15,-4 1 4 16,-1 1-3-16,-7 2 1 15,0 2 0-15,-3 1 3 16,-1-4-3-16,-2 0 2 16,0-7-2-16,0-6 0 15,0-2 1-15,0-3-1 16,0-5 0-16,0 0 2 16,0 0 3-16,0-3 1 15,0-13 3-15,0-4 2 16,0-7-6-16,0-2-3 15,7-5 0-15,6-4-2 0,6 0-1 16,4 4-6-16,4 6-6 16,0 11-9-16,-3 8-4 15,-4 9 20-15,-3 0 4 16,-2 2 0-16,-2 15 2 16,-2 7 1-16,1 6 0 15,-5 6 1-15,-1 2-1 16,-3 3 6-16,-1 2-6 15,-2-3-1-15,0-5 1 16,0-5-1-16,-6-5 1 16,-2-5-2-16,0-2 1 15,4-4 0-15,-2-7-53 16,2-2-80-16,2-4-84 0,1-1-422 16</inkml:trace>
  <inkml:trace contextRef="#ctx0" brushRef="#br0" timeOffset="-161086.28">16486 7817 708 0,'0'0'75'16,"0"0"16"-16,0 0-52 15,0 0-31-15,0 0 17 16,-8 99 6-16,5-48-7 16,-5 7 7-16,-4 2-16 15,-3 3-1-15,-3-3-8 16,-1-6 1-16,0-6-5 15,2-6 0-15,0-4-2 16,2-6 1-16,3-3-1 16,4-8 0-16,2-7-1 15,3-5 1-15,3-7-2 16,0 0 2-16,0-2 2 0,0 0 5 16,0-13-2-16,0-12-1 15,3-5-2-15,7-6 0 16,-1-7 0-16,3-6 1 15,1-4-3-15,2-7 0 16,1-4 1-16,-2 1-1 16,2 0-1-16,1 8 1 15,1 10-1-15,-3 10-2 16,3 11 2-16,-1 10-3 16,-2 7 4-16,3 7-4 15,2 0 1-15,2 13 1 16,2 14 0-16,-8 2 2 15,-2 1-2-15,-8 1 2 0,-5-3 2 16,-1 2-2-16,0-3 2 16,-16-1-2-16,-7-2 1 15,-5-5 0-15,-2-1-1 16,-3-8 1-16,5-3 2 16,4-3-1-16,2-4-2 15,5 0 0-15,4 0-11 16,7 0-64-16,6-3-182 15</inkml:trace>
  <inkml:trace contextRef="#ctx0" brushRef="#br0" timeOffset="-160742.39">16852 7596 717 0,'0'0'63'16,"0"0"7"-16,0 0-21 16,0 0-43-16,-16 78 9 15,9-20 24-15,1 0-8 16,0 2 12-16,-1-2-29 0,-2-2-4 15,1-5-7-15,1-3-1 16,-1-11-2-16,0-6 0 16,-1-9 2-16,-2-4-2 15,-1-3 0-15,-1-7-36 16,-2-3-54-16,0-5-80 16,-1 0-165-16</inkml:trace>
  <inkml:trace contextRef="#ctx0" brushRef="#br0" timeOffset="-160035.22">16695 7895 448 0,'0'0'83'0,"0"0"-10"0,0 0-26 16,109-32-12 0,-74 32-14-16,0 0 1 0,-4 0 10 15,-6 7 2-15,-5 6 0 16,-7 4 9-16,-5 5 7 15,-4 1-9-15,-4 7-8 16,0-2-14-16,0 1-9 16,0-3-5-16,0-3-3 15,0-2 1-15,0-5-3 16,8-5 5-16,1-2-3 16,3-6 2-16,4-1-2 15,4-2 2-15,2 0-2 16,-1-8-2-16,-3-9 1 15,-2-6 1-15,-1-4 3 16,1-5 2-16,-1-4 5 16,3-2-2-16,0 1-5 0,-3 4-1 15,0 6-4-15,-6 9 5 16,-5 7 8-16,-2 5 17 16,-2 6-7-16,0 0 1 15,0 0-15-15,0 0-9 16,0 3 0-16,0 14 0 15,0 10 0-15,0 7 4 16,0 2-1-16,0 6-1 16,0 4 0-16,-8 1 2 15,2 2-2-15,-4-3 2 0,2 1-3 16,4-2 1 0,-1 0-2-16,4 2 13 0,-2-2-4 15,-4 2-6-15,-4-1-2 16,-1-7 0-16,0-7 1 15,2-10-2-15,-2-7 0 16,6-7 1-16,0-3 3 16,1-3 1-16,2-2 0 15,-3 0 6-15,-2-2 33 16,-1-17-8-16,-2-6 9 16,-1-4-23-16,5-4-2 15,2-4-3-15,5-1-6 16,0 2-7-16,22 2-4 15,10 4-3-15,5 5-13 16,1 7-35-16,-5 8-9 0,-10 4-80 16,-7 5-83-16,-9-1-369 15</inkml:trace>
  <inkml:trace contextRef="#ctx0" brushRef="#br0" timeOffset="-155992.58">17451 7473 298 0,'0'0'48'15,"0"0"16"-15,0 0 13 16,0 0-30-16,-96-34-20 16,73 28-11-16,-4 2-6 15,-1 0 10-15,-2 1-5 0,0 1 1 16,-1-1 3-16,-2 1-3 16,-2-2-3-16,1 1 2 15,0-2-5-15,2 2 19 16,-1 0-7-16,-2 0-1 15,-1 0-11 1,0 1 3-16,2-1-2 0,0 0-1 16,1 0-4-16,-2 1-2 15,0 1-3-15,2-1 5 16,3 2-3-16,5 0-2 16,4 0-1-16,2 0 7 15,0 0-7-15,-1 0 5 16,-3 0-3-16,0 0 6 15,1 0 3-15,-4 2 4 16,-4 1-9-16,-5 0-5 0,-8-3 3 16,-6 3-2-1,-9-3 0-15,0 3 0 0,4-3 1 16,12 0-3-16,12 0 6 16,7 0 0-16,2 1-3 15,3 0 4-15,0 2-3 16,-1 0 1-16,-2 0-2 15,-3 3 1-15,-5-2-1 16,-2 0-1-16,-6-1-1 16,-6 2 2-16,-4-2 2 15,-3 0-5-15,3-2 3 16,3 1-2-16,3-2-1 0,7 1 1 16,-1-1-1-16,3 0 0 15,-2 0 0-15,1 0 0 16,0 0 0-16,0 1 5 15,0 1-5-15,2-1 0 16,0-1 0-16,4 0 0 16,5 0 0-16,5 0 3 15,2 0-3-15,5 0 0 16,-1 0-1-16,-1 0 1 16,-3 0 0-16,-4 0 2 15,-5 0-2-15,-4-1 1 16,-5-1-1-16,-3 0 0 15,0-1 0-15,2 0 0 0,4-2 2 16,6 2-2-16,5-1-2 16,4-2 2-16,0-1 2 15,3 5-1-15,-4-2-1 16,-1 1 0-16,-6-2 1 16,-4 2-2-16,-7-2 2 15,-5 1-1-15,-3-3 2 16,-1 0-4-16,1 0 4 15,-1-1 1-15,4-4-3 16,3 3-1-16,3-2 1 16,5 3 0-16,1-1 1 15,2 2-2-15,-4 0 3 0,0-3 3 16,-7 3-2 0,-2-1 2-16,-3 1-2 0,2-2 0 15,5 4 1-15,4-1-1 16,6 0 0-16,9 1 4 15,0 1-3-15,0-1-2 16,0-1 4-16,-1 1-3 16,-5-1-2-16,-4 3 0 15,-4-4 0-15,-2 5-1 16,0-2 3-16,-2 0-2 16,1-1-1-16,3 0 0 15,-1 2 1-15,-3 0-1 16,5-1 0-16,-2 0 0 0,2 1 0 15,1 0 2-15,0 0-2 16,0 2 0-16,1-1 1 16,-3-1 0-16,0 3 0 15,-1 0-1-15,-2 0 0 16,2 0 0-16,-2 0 2 16,3 0-2-16,3 2 0 15,3 2-1-15,3 0 1 16,4 1 0-16,-2 0 0 15,3 0 2-15,0-1-2 16,-2-2 0-16,3 3 1 16,0-1 0-16,-2 1 1 15,2 1-1-15,-3 2-1 16,-3 1 1-16,-2-1 2 16,-1 1-3-16,0 0 0 15,3 1 2-15,4-3-1 0,5 1-1 16,4-1 1-16,1-2 0 15,0 2-1-15,0 3 4 16,0-4-4-16,-3 5 1 16,2-2-1-16,-1 1 0 15,-1-3 4-15,0 3-4 16,-1 0 0-16,-2-1 0 16,-3 4 2-16,3-3 6 15,-3-1-5-15,5 0 0 16,-1-1 0-16,4-3 0 15,1 1-1-15,0 0 0 0,0-1 1 16,-3 1 0-16,2 2-1 16,-3 2 1-16,3-1-1 15,-3 3 1-15,4-4-1 16,1 1-1-16,-1-1 0 16,0-3 0-16,2 2-1 15,-2 0 2-15,0 0-2 16,0 0 2-16,0 1-2 15,-4 2 1-15,-1 2 0 16,3 0 0-16,-2 0 0 16,1 1 0-16,0-2-1 15,-1-2 3-15,4 1 0 0,-2-3-2 16,2 1 1-16,0 3 0 16,1-1-1-16,-1 0 1 15,1 2 0-15,0 0 0 16,1-3 1-16,1 2-2 15,1-1 1-15,-2 5-1 16,1 2 2-16,0 1-2 16,2 2-1-16,-2 1 1 15,3-1 1-15,0 2 0 16,0-2-1-16,0-3 2 16,0 2-2-16,0-1 2 15,3-1-2-15,3 1 0 16,1-2 0-1,-1 4-1-15,2 0 1 0,-2 2 0 16,1 1-1-16,0 4 1 0,-1-4-1 16,3 2 1-16,3 0-1 15,0-3 1-15,3 1 0 16,-3-4 0-16,3 1 1 16,1 2-2-16,-2-3 0 15,5-1 2-15,-3 1-1 16,-2 0-1-16,4-2 1 15,0 0-1-15,1 0 0 16,3 3 0-16,3-4 1 16,4 4 0-16,11-6 0 15,5 2 4-15,4-3-1 0,2-1 4 16,-2 0 1-16,-7-1-5 16,-3 0-4-16,-6 1 0 15,-2 1 4-15,3-2-4 16,2-2 0-16,2 4-1 15,5-4 1-15,-1-1 0 16,1 1-1-16,-6-2 2 16,3 0-1-16,-1-1 0 15,3-1 0-15,1 0-1 16,3-1 1-16,1-2 1 16,0 4-1-16,-3-1 0 15,0 1 0-15,-3 2 1 16,-2-2-1-16,-1 1 0 15,-1 0 1-15,-1-1-1 0,3 0 0 16,3-1-1-16,3 1 0 16,1 0 1-16,0 1 0 15,5 0-1-15,1 3 1 16,2-3 0-16,2 0-2 16,-3-2 2-16,-4 0-1 15,-9-1 0-15,0-1 1 16,2 2-2-16,3-2 2 15,5 2 0-15,4-4 1 16,7 2-1-16,0 0 0 16,2-2 0-16,-3 2 1 15,-3-2-4-15,-2 2 6 0,-2-1-5 16,-1 0 4-16,2 0-2 16,-3-2 0-16,4 3 2 15,-1-3-2-15,-3 0-1 16,2 0 1-16,1 2 2 15,0-2 0-15,-1 2-2 16,-2-2 0-16,-3 0-1 16,-5 0 1-16,-1 0 0 15,0 0-2-15,-2 0 3 16,6 0-1-16,1 0 0 16,-1 0 0-16,-3 0-1 15,0 0 2-15,-4 0-3 16,0 0 4-16,-5 0-2 15,-1 0 0-15,1 0 0 16,-4 0-1-16,1 0 1 0,-1 0 2 16,3 0-2-16,0-4 0 15,-1 1 1-15,3 1-1 16,-4 0 0-16,-3 0 0 16,-2 2-1-16,-7-1 2 15,2 1-2-15,0-2 1 16,0 1 0-16,4-1 2 15,4 1-2-15,2-3-2 16,3 0 2-16,5-2 0 16,-3 2 1-16,0-2-1 15,-3 2 0-15,-7 2 0 16,1-5-2-16,-2 4 3 0,1-1-1 16,-2 1 0-16,1 0 0 15,2-2 0-15,1 1 0 16,2-2 0-16,-2-1 1 15,1 0 0-15,-3-2 0 16,1 1 0-16,-2 1 0 16,-2-2 1-16,0 1 1 15,-3 1 0-15,-2-2 10 16,0-1-2-16,0 1 2 16,2-2-3-16,-1-1-1 15,-1-2 0-15,0 0-1 0,-2-3 2 16,2 0-1-1,-3-1-3-15,0 1 4 0,3-3-2 16,-3 0-1 0,2 1-3-16,-1-1 5 0,-2 1 2 15,-2 1-4-15,-1 0 4 16,-1 1 1-16,-2-3-3 16,-1 0-1-16,-4 1 0 15,0-4-6-15,0 1 6 16,1-1-4-16,2-1-2 15,1 1-2-15,-1-1 1 16,0 3 5-16,-1 2-5 16,0-1 2-16,-4 3 0 15,1 1 1-15,-1-1 6 0,1 0-3 16,-1 0 2-16,-1-2-6 16,0 0 1-16,0 1-2 15,0 1-2-15,0 1 2 16,0 3 0-16,0-1-1 15,0 3 4-15,0-2-4 16,0 3 2-16,0-2 4 16,0-1-5-16,0 2 1 15,0 0-2-15,0-3 1 16,0 5 0-16,-1-4 0 16,-4 2 1-16,2-2-3 15,-1 2 2-15,-2 0-4 16,2 0 4-16,1 0 1 15,-2 3-3-15,2 2 0 16,0-2 0-16,0 2 1 0,0-1 0 16,-1 0-1-16,1 1 0 15,0-2-2 1,0 3 2-16,0-1 1 0,0 1 2 16,1 2-3-16,1-2 1 15,-1 3 0-15,1-2-1 16,-1 1-3-16,-1 0 3 15,2-2 4-15,-4 1-4 16,2-1 1-16,0 1-1 16,0-1 0-16,-1-1 0 15,-1 1 1-15,-1-1-1 16,-1 0 0-16,1 1 0 16,0-2 0-16,0 1-2 0,0 2 2 15,0 0 0-15,2 1 2 16,-1-1-2-16,-1-1 0 15,-1 0 0-15,-4-2 0 16,-1-2-1-16,-4-1 2 16,-5-2-2-16,-10-4 1 15,-12 0-3-15,-20-1-1 16,-19 0-8-16,-20-2-86 16,-14-6-85-16,-5-1-209 15</inkml:trace>
  <inkml:trace contextRef="#ctx0" brushRef="#br0" timeOffset="-144174.62">2295 8029 406 0,'0'0'34'15,"0"0"25"-15,0 0 8 16,0 0-8-16,0 0-24 16,0 0-14-16,0 0-1 15,0 0-7-15,-15-14-6 16,15 14-1-16,0 0-1 15,0 0 2-15,0 0 3 16,0 0 3-16,0-2 1 0,0 2-5 16,0 0 0-16,8 0-6 15,5 0-2-15,4 0 2 16,2 0-2-16,5 0-1 16,4 0 4-16,5 0 1 15,1 0 2-15,2 0-3 16,0 0 1-16,4 0 2 15,-4 0 2-15,-2 0-5 16,-4 0 1-16,0 0-3 16,-5 0 0-16,0 0-2 15,-3 0 1-15,0 2 3 16,0-2-3-16,5 5 1 0,-3-3-1 16,0 1 3-16,-2 0-4 15,-3 1-1-15,1 0-2 16,4-1 6-16,3 0-1 15,1-2-1-15,6-1 0 16,2 0 0-16,0 0 0 16,0 0 5-16,-1 0-3 15,-5 0-3-15,-7 4 0 16,-2 0 1-16,-1 1-2 16,-3-4 2-16,5 0-1 15,-1-1 0-15,2 3 2 16,2-3 2-16,2 0-4 15,1 2 4-15,2-2-2 0,1 1 2 16,-4-1-4-16,4 0 2 16,-2 3-1-16,-4-3 3 15,3 1-1-15,-1-1-3 16,-1 0 6-16,4 0-1 16,-2 0 2-16,3 0-7 15,-1 0 10-15,-6 0-8 16,1 0 6-16,-4 0-4 15,0 0 1-15,1 0-4 16,-1 0 4-16,0 0-1 16,0 0 1-16,0 0-3 15,-6 0 2-15,3 0-1 0,-2 0 1 16,2 0 0 0,-2 0-1-16,-1 0 2 0,-4 0 2 15,4 0-5-15,-6 0-2 16,2 0 3-16,-3 0-3 15,4 3 3-15,0-1-2 16,1-2-1-16,2 0 1 16,8 0 1-16,-4 0 2 15,3 0 4-15,-4 0-3 16,-6 0-3-16,-6 0 3 16,-1 0 2-16,-4 0-1 15,-1 0 1-15,0 0-1 16,0 0 4-16,0 0-1 15,0 0 1-15,0 0-2 16,0 0-2-16,0 0 2 0,0 0-5 16,0 0-3-16,0 0 3 15,0 0 0-15,0 0-1 16,0 0-2-16,0 0 0 16,0 0 0-16,0 0 1 15,0 0 0-15,0 0-1 16,0 0 0-16,0 0 0 15,0 0 0-15,0 0-1 16,0 0-27-16,0 0-162 16,0 1-118-16</inkml:trace>
  <inkml:trace contextRef="#ctx0" brushRef="#br0" timeOffset="-98623.97">7389 14391 204 0,'0'0'60'15,"0"0"-26"-15,0 0 4 16,0 0-3-16,0 0 9 0,0 0-20 15,0 0 12-15,0 0 2 16,0 0-17-16,0 0 7 16,0 0 10-16,15-75 0 15,-14 67-7-15,-1 0-18 16,0 0 2-16,0 2 7 16,0 0-7-16,0 1 3 15,0-1 2-15,0 2-3 16,0 1-8-16,0-1 4 15,0 4 7-15,0-3-6 16,0 3 1-16,-1 0 7 16,-1-2-5-16,2 2-7 15,-1 0-3-15,-1 0-3 16,-2 0-2-16,-8 0-2 16,3 0 0-16,-2 7 0 15,3 2 0-15,-1-1 0 0,1 4-1 16,2 1 1-16,-3 1 0 15,3 3 0-15,0 2 0 16,0 0 0-16,1-1 1 16,0 1-1-16,-1-2 2 15,3 4 0-15,3-4 0 16,-3 3 1-16,3 2 3 16,0-1-1-16,0 4 4 15,0-1 0-15,-5 2 2 16,1 1-3-16,-3-1 0 15,-2 4-2-15,0-2-4 16,-3 0 6-16,6-4-6 0,3-1 2 16,0-3 0-16,3-8-2 15,0-2 0-15,0-6 0 16,0-3-1-16,-2-1 3 16,1 0-2-16,1 0 3 15,0 0 2-15,0 0 1 16,0 0 0-16,0 0-3 15,0 0 0-15,0 0-4 16,0 0-1-16,0 0 0 16,0 0 0-16,0 0-1 15,0 0-33-15,-6 2-47 16,-4-1-71-16,-1-1-37 16,2 0-195-16</inkml:trace>
  <inkml:trace contextRef="#ctx0" brushRef="#br0" timeOffset="-97498.53">7082 14601 324 0,'0'0'79'0,"0"0"-7"16,0 0 32-16,0 0-33 16,0 0-36-16,0 0 10 15,-3-34-6-15,3 32 4 16,0 2-8-16,0-3-3 16,0 3 9-16,0-1-16 15,-2 1-7-15,2 0-9 16,0 0-1-16,0 0-6 15,0 0-2-15,0 6 0 16,0 5 2-16,3 3 1 16,2 1 1-16,2-4 0 15,-1 4 3-15,0-1-4 16,0 1 1-16,0-2 12 0,3 1-3 16,-2-1-7-1,-1-2 4-15,-1 2-8 0,-2-2 3 16,1 2-1-1,-4 3 1-15,0 1 1 0,0 0 3 16,0 0-4-16,0 0 0 16,0-2-1-16,0-2 0 15,0-5-2-15,0-3-1 16,0-1 0-16,0-3 4 16,0 2-4-16,0-2 1 15,0 3-2-15,0-1 0 16,0 3 1-16,0-2-1 15,0 0 0-15,0-1 0 0,0 1 1 16,0-3 1-16,0 2-1 16,3-1 0-16,-3-1 0 15,0 1-1-15,0 0 3 16,0 1-2-16,0-1 1 16,3 3 0-16,-3-5-1 15,2 3 0-15,-1-3 0 16,-1 0 1-16,0 2-1 15,0-2 0-15,0 0 1 16,0 0 6-16,2 0 7 16,-2 0 6-16,0 0 0 15,0 0-1-15,0 0-2 16,1 0 1-16,1 0-2 16,-1-5-6-16,5 0-4 0,0-4-4 15,4-1 1-15,1 0-2 16,5-6-2-16,1 0 0 15,1-1 0-15,-2 3 5 16,-1 0-5-16,-3 3 0 16,-2 0 0-16,-1 4 5 15,-1-3-3-15,-1 3 4 16,5-3-2-16,-1-2 0 16,3 1-1-16,0 1-2 15,-2 2 3-15,0 1 1 16,-5 4-3-16,-2 0 8 15,-2 2 8-15,-2 1-1 16,-1-3 3-16,0 3-5 0,0 0-6 16,0 0 6-1,0 0-6-15,0 0 13 0,2 0 0 16,-2-1 1-16,4-1-12 16,-1 2-3-16,-3 0-1 15,0 0-3-15,0 0-1 16,0 0-2-16,0 0-1 15,0 0 1-15,0 0 1 16,0 0 0-16,0 0-2 16,0 0-5-16,0 0 0 15,-7 6-22-15,-7 8-43 16,-11 5-78-16,-2 0-61 16,0-2-271-16</inkml:trace>
  <inkml:trace contextRef="#ctx0" brushRef="#br0" timeOffset="-91742.3">4819 15949 279 0,'0'0'17'0,"0"0"21"16,0 0 36-16,0 0-22 15,0 0-23-15,0 0-3 16,0 0 8-16,-6-18-10 16,3 15-11-16,2 0-3 15,-1 1 1-15,1-2 0 16,-2-1 10-16,1 2-4 15,-1 0-7-15,0-1 3 16,0-1-2-16,-3 0 0 16,4 2-3-16,-3-2-1 15,-1-1 1-15,1 3 0 16,-2 0 0-16,-5-2-6 16,3 1 5-16,0 0-2 0,-3-2-3 15,0 3 3 1,0-1-2-16,0 0 4 0,0 0-1 15,-1 1 4-15,-2-1-4 16,-1 2-2-16,-1-1 0 16,-2 2-3-16,1-1 3 15,0 0-4-15,-1 0 3 16,2 1 1-16,-1 0 0 16,2-2-1-16,1 0-2 15,1 1 0-15,1 1-1 16,-2-1 2-16,2 2-1 15,-1 0 0-15,1 0 0 0,-5 0-1 16,-1 0 0-16,2 0 0 16,1 0 0-16,2 0 0 15,-2 0 1-15,4 3-1 16,3-1 0-16,-3-2 0 16,3 0-1-16,0 0 3 15,0 0-2-15,-3 0 1 16,2 0-1-16,-5 0-1 15,6 0 1-15,-3 3 0 16,2-3 0-16,-1 0 1 16,1 0-1-16,4 0 1 15,-2 0-1-15,-1 0 2 16,-1 0-2-16,-2 0-3 16,3 0 3-16,-3 0 3 15,0 0-3-15,-1 0 0 0,2 0 0 16,-1 0 0-16,-1 3 0 15,7-3 0-15,-2 0 0 16,0 0 4-16,2 0-4 16,-2 0 3-16,-1 0 1 15,2 0 0-15,-4 0 2 16,-1 0 1-16,-4 0-3 16,1 0 0-16,-1 0-1 15,-1 0-2-15,4 0 0 16,2 0 0-16,0 0-1 15,0 0 3-15,-1-3 0 16,0 3-3-16,0 0 1 0,-4 0 0 16,2 0-1-16,-3 0 0 15,0 0 1-15,1 0 1 16,1 0-2-16,-3 0 0 16,4 0 3-16,0 0-2 15,0 0 1-15,4 0-1 16,-2 0 3-16,0 0-3 15,-3 0 1-15,3 0 0 16,-1 0 1-16,-1 0-2 16,-1 0 1-16,0 0 1 15,-1 0-1-15,2 0 1 16,-2 0-1-16,1 0-1 16,2 0 0-16,1 0 0 0,-2 0 0 15,-2 3 2-15,5-2-2 16,-2 2-1-16,1-2 1 15,-3 2 0-15,0 0 0 16,-1-2-1-16,1 4 0 16,0-3 2-16,5 1-1 15,-1 0-1-15,-1 0 0 16,5 0 1-16,1-3-1 16,0 3 2-16,-1 1-2 15,-1-2 0-15,2 2 0 16,-2 0 1-16,-3 4-1 15,2-4 1-15,1 1-1 0,-2 2 0 16,5-4 0 0,1 3 1-16,-1-2-1 0,2 0 0 15,-1 2-1-15,1 3 1 16,0-1 0-16,-3 3 0 16,3 2 0-16,-3 1 0 15,3 0 0-15,0 1 0 16,3-3 0-16,-3 0-2 15,3 0 0-15,0 2 2 16,0-1 0-16,0 1 3 16,0-4-4-16,0 0 1 15,0-1-3-15,0 0 2 16,0 1 1-16,6 0 1 0,-3 0-1 16,0-2-1-1,0 3 1-15,-3-3 1 0,5 1 0 16,-4 2-1-16,2-2 0 15,0 1-1-15,-2 1 4 16,4-1-6-16,-1 0 6 16,1-1-3-16,1-1 1 15,-3 1 0-15,7 2-1 16,-2-2 1-16,-1 2-1 16,2-5 1-16,0 3-1 15,0-2 2-15,0 1-1 16,3 1 2-16,-2-1-2 0,-2-2 2 15,5 2-2 1,-5-1-2-16,-1 0 3 0,3-2-2 16,1 1 1-16,-2-2 3 15,6 0-2-15,-5 2 0 16,2-1-1-16,0-1 1 16,-1 2-1-16,2-2 2 15,-4 1-4-15,3-1 2 16,0 0-2-16,1 3 3 15,2-4-1-15,5 1 0 16,-1 1-1-16,2-3 0 16,-3 1 1-16,1 2 1 15,-1-2-2-15,-3-2 0 16,-3 2 0-16,0-3-1 16,0 2 1-16,-2 1 2 0,2 0-2 15,0 0 1-15,1 1-2 16,1-3 1-16,1 2 0 15,-3-3 0-15,1 3 1 16,-1-1-1-16,2 0 0 16,0-2 2-16,0 2-2 15,-1 0 0-15,-1 0 0 16,0-1 1-16,-3 1 0 16,3-1-1-16,-2 1 0 15,-2-1 1-15,1-1-2 0,4 2 2 16,-1-2-1-1,2 0 0-15,-1 2 0 0,2-2 0 16,0 0 0-16,-3 0 2 16,1 0-3-16,-2 3 1 15,-2-3 0-15,-2 0 0 16,-1 1 0-16,-3-1 0 16,3 0 0-16,2 2 0 15,2-2 0-15,0 0 1 16,4 0 0-16,1 0-1 15,-2 0 2-15,2 0-1 16,-3 0 0-16,3 0 1 16,-6 0 0-16,0-2-2 15,1 1 0-15,1-2 0 16,-1 1 2-16,2 0-1 16,-6-1 2-16,3 0-2 15,0 2 3-15,-2-1-3 0,1 1-1 16,-2-2 3-16,0 1 1 15,1 0-2-15,-1-1-1 16,2 0 1-16,1 1 0 16,-1-1 1-16,0 1 1 15,-2 1-1-15,2 0-2 16,2-1 0-16,-4-1-1 16,0 1 0-16,0 2 3 15,1-3-3-15,-1 2 0 16,3-1 2-16,-3 1-2 15,0-2 0-15,1 1 3 16,-2 1-1-16,1-1-2 0,0 2 2 16,0-1-2-16,0-3 1 15,0 4 0-15,0-3 2 16,-2 0-1-16,2 0 4 16,0 0-5-16,3 1 1 15,-4-1 1-15,-1 1 1 16,-1 1-4-16,0-2 0 15,0 2 1-15,3-1 0 16,-2 2 0-16,-1 0 0 16,2-3 0-16,1 1 0 15,0-1 1-15,1 1-1 16,-1-2 1-16,2 1-1 16,-2 3-1-16,1-3 2 0,-1-1-2 15,0 1 2-15,0 1-2 16,0-1 0-16,0 1 3 15,-2 0-3-15,1-1 1 16,-1 1 0-16,-2-1-1 16,1 1 2-16,0 1-1 15,0-1-1-15,0 1 0 16,-3 1 2-16,6-2-2 16,-3 1 3-16,0-2-3 15,0 1 0-15,3-3 1 16,-2 1 1-16,2 1 0 15,0 0-1-15,-3 2 0 0,0-3 1 16,-3 4-2 0,3-4 0-16,2 2 1 0,-1-1 0 15,-1-2-1-15,3 3 1 16,-3-1-1-16,0-2 2 16,0 3 2-16,0-2 0 15,-2 0 0-15,1 0-1 16,1 3 2-16,-3-1-3 15,3-1 0-15,0-1 3 16,0 1-5-16,1-1 1 16,-1-1 0-16,0 3 0 15,0-4 2-15,0 2-2 16,0-2 2-16,-1 2-1 16,2-1 0-16,-1-2-1 15,0 3 3-15,0 1-3 16,0-2 0-16,0-1 3 0,0 2-1 15,-3-1 1-15,3-2 0 16,-3 3 1-16,3 0-1 16,0 0-2-16,-1 1 2 15,-2 0-3-15,1-1-1 16,-1 3 1-16,0-2 0 16,2-2 1-16,-1 2 3 15,-1-1-5-15,0-1 5 16,0 0-2-16,0 2 0 0,0-2-1 15,0 0-1-15,0 1 1 16,2-1-2-16,-2 0 0 16,0 1 1-16,0-1-1 15,0 0 0-15,0 1 2 16,1 0-1-16,-1 0-1 16,0-1 0-16,3 0 0 15,-3 2 0-15,1-1 0 16,-1 0 2-16,0 0-1 15,2-1-1-15,-2 1 1 16,0 1 0-16,0-2-1 16,1-1 3-16,-1 0-1 15,2-1 0-15,1-1-1 16,-2-4 1-16,4 3 3 16,-2-4-3-16,0 2 1 0,3-1 2 15,-2-1 0-15,1 1 2 16,-2 0-2-16,-2 0 3 15,1 0-2-15,-1 4 0 16,-1 2 2-16,0-1 1 16,0 2 2-16,0 0-5 15,-9 2-3-15,-12 0-3 16,-10 3-4-16,-3 0-53 16,-8 6-143-16,5 1-285 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5:55:34.089"/>
    </inkml:context>
    <inkml:brush xml:id="br0">
      <inkml:brushProperty name="width" value="0.05292" units="cm"/>
      <inkml:brushProperty name="height" value="0.05292" units="cm"/>
      <inkml:brushProperty name="color" value="#FF0000"/>
    </inkml:brush>
  </inkml:definitions>
  <inkml:trace contextRef="#ctx0" brushRef="#br0">8177 1789 331 0,'0'0'85'0,"0"0"-60"0,0 0 53 15,0 0 7 1,0 0-36-16,0 0-29 0,0 0 3 15,-23 0 6-15,16 0 17 16,1 0 1-16,-3 0 7 16,-6 0-21-16,3 0-12 15,-4 0-1-15,-1 0 4 16,2 0-5-16,0 0-2 16,3 0 4-16,0 2-3 15,3-2-1-15,0 0-1 16,1 1-1-16,0-1 9 15,5 0-3-15,3 0-8 16,-3 0 5-16,3 0-5 16,0 0-6-16,0 0 6 0,0 0-8 15,0 0 2 1,0 0 4-16,0 2-3 0,6 0-2 16,13 3-2-16,1 0 4 15,10 2-2-15,1 1-1 16,2-1 0-16,0 3-1 15,2-4-2-15,0 0-1 16,5 1 0-16,3-2 2 16,2 0-1-16,1-1-2 15,-4 0 1-15,0-1 1 16,-1 0-2-16,-3 2 1 16,-4 1 0-16,2-2 0 15,0 1 0-15,5-1-1 0,3-1 3 16,3-2-2-1,4 0 2-15,3-1 0 0,1 0 3 16,-1 0 8-16,-11 0-8 16,-7 0 3-16,-9 2-6 15,-8-1 0-15,-4 0-1 16,-6 1 0-16,-5-2-2 16,-2 0 11-16,-2 0 6 15,0 0 8-15,0 0 6 16,0 0 0-16,0 0-11 15,0 0-4-15,0 0-1 16,0 1-5-16,0-1 1 16,0 1 0-16,0-1-1 15,0 0-3-15,0 0-2 0,0 0-4 16,0 0 7-16,0 0-7 16,0 0 2-16,0 0 2 15,0 0-1-15,0 0-1 16,0 0 2-16,0 0-4 15,0 0 1-15,0 0-1 16,0 0 1-16,0 0-4 16,0 0 3-16,0 0-2 15,0 0-4-15,0 0-3 16,0 0-69-16,0 0-66 16,-5 9-60-16,-17 0-87 15,-9 3-243-15</inkml:trace>
  <inkml:trace contextRef="#ctx0" brushRef="#br0" timeOffset="4975.52">2006 8860 315 0,'0'0'248'0,"0"0"-229"0,0 0 36 16,0 0 1-16,0 0-12 16,0 0-6-16,0 0-2 15,0 0-5-15,-6 0-10 16,6 0-1-16,0 0 2 16,0 0-5-16,0 0 3 15,0 0 1-15,0 0-1 16,0 0-10-16,9 0-5 15,4 0 1-15,-1 0 2 16,-3 0-6-16,1 0 3 16,1 0-5-16,-2 0 1 15,6 0 0-15,-2 0 2 16,2 0-1-16,2 0-1 16,-1 0-1-16,-1 0 2 15,0 0-1-15,-2 0 1 16,2 3-1-16,0-2 0 0,1 1 0 15,-2-1-1-15,4 1 0 16,-2-2 2-16,2 0-1 16,6 0 1-16,-6 0-1 15,4 0 0-15,-1 0 1 16,0 0-1-16,0 0 2 16,3 0-3-16,1 0 2 15,5 0 3-15,1 0-4 16,2 0 1-16,1 0-1 15,4 0 1-15,3 0-2 16,0 0 3-16,-1 0-2 0,-4 0 2 16,-3 0 1-16,-2 3-4 15,-1-1 4-15,5 1 0 16,0-2-2-16,5 2 5 16,2-1 2-16,6 1 11 15,-1-3 2-15,-6 0-12 16,-4 3-8-16,-9-2 3 15,-7 0 1-15,-4 1 0 16,-3-1 2-16,-3-1-1 16,1 0-1-16,0 0 8 15,0 1 1-15,-2-1-2 16,2 0-4-16,-3 0-4 16,1 0 9-16,-2 0-6 15,-2 0 9-15,3 0-3 0,-3 0 1 16,0 0-8-1,0 0 3-15,3 0-8 0,1 0 8 16,-1 0-3-16,3 0-3 16,-3 0 5-16,-3 0 4 15,-3 0-2-15,0 0 8 16,-3 0-3-16,0 0 8 16,0 0-4-16,0 0-3 15,0 0-7-15,0 0 6 16,0 0-10-16,0 0 0 15,0 0 5-15,0 0-6 16,0 0-3-16,0 0-2 0,0 0 0 16,0 0 0-16,0 0-1 15,0 0-17-15,0 0-82 16,-3 0-61-16,-15 0-153 16</inkml:trace>
  <inkml:trace contextRef="#ctx0" brushRef="#br0" timeOffset="8870.34">9610 13626 120 0,'0'0'27'0,"0"0"17"15,0 0 6-15,0 0-31 16,0 0-13-16,0 0 2 16,0 0 6-16,-32 3-3 15,32-3 4-15,-4 4 7 16,0-4-15-16,-1 0 53 16,1 0 0-16,-1 0-29 15,2 0 7-15,3 1 3 16,0-1-27-16,0 0-6 15,0 0-4-15,0 0 7 16,0 3-3-16,3 3 1 0,11-3 1 16,3 2 1-16,7-2 12 15,2 0-9-15,12-2 2 16,3-1 0 0,6 0 1-16,1 0-12 0,-2 0-4 15,-1 0 3-15,-2 0-4 16,-2 0 1-16,-2 0-1 15,-5 0 0-15,-1-3 1 16,-3 2-1-16,-5-2 0 16,-1 0 0-16,-8 3 2 15,-7 0-2-15,-6 0-1 0,0 0-25 16,-3 0-15-16,0 0-12 16,-3 0-38-1,-6 2-80-15</inkml:trace>
  <inkml:trace contextRef="#ctx0" brushRef="#br0" timeOffset="9269.21">9616 13776 324 0,'0'0'51'15,"0"0"-16"-15,0 0 31 16,0 0-24-16,0 0-25 15,0 0 22-15,76 0-13 16,-38 0 3-16,6-7-14 16,3-3 0-16,3-1-7 15,7-2-2-15,-2-1 5 16,-2 3 0-16,-5-2 0 0,-6 5-6 16,-15 3-5-16,-6 3 0 15,-10 2-1-15,-8 0-27 16,-3 0-174-1</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5:58:45.682"/>
    </inkml:context>
    <inkml:brush xml:id="br0">
      <inkml:brushProperty name="width" value="0.05292" units="cm"/>
      <inkml:brushProperty name="height" value="0.05292" units="cm"/>
      <inkml:brushProperty name="color" value="#FF0000"/>
    </inkml:brush>
    <inkml:context xml:id="ctx1">
      <inkml:inkSource xml:id="inkSrc152">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1" timeString="2021-10-13T06:04:00.614"/>
    </inkml:context>
  </inkml:definitions>
  <inkml:trace contextRef="#ctx0" brushRef="#br0">17206 2578 267 0,'0'0'92'0,"0"0"-34"16,0 0 1-16,0 0-59 16,0 0-6-16,0 0 6 15,0 0 88-15,-1-2-26 16,1-1-27-16,0-1-10 15,0 0-4-15,0 0 1 16,0-2 8-16,0-1 6 16,0 1 0-16,0-5-6 15,0 2 9-15,0-4-9 16,0 0-8-16,-2 1-4 16,1-1 2-16,-5 0-7 15,2 0 6-15,-2 3 2 16,0 1-4-16,-2-1-4 0,-2 3-1 15,-1 0-5 1,-1 2 2-16,-3 2-3 0,0 3-1 16,-1 0 0-1,-5 0-4-15,2 0 0 0,-4 3 1 16,1 9-1-16,1 7-2 16,-1 4 1-16,0 7 0 15,3 1 1-15,3 1 0 16,4 2-1-16,3 0 0 15,5-3 0-15,2 0-1 16,1-1 3-16,-1-5-4 16,2 1 4-16,0-2-2 15,0-1 0-15,0-2-1 16,0 2 1-16,6-5 1 0,4-1-1 16,3-3 0-16,0-2-1 15,2-5 1-15,2-2 0 16,2-2 0-16,2-3 0 15,-2 0 0-15,4-1 1 16,-3-11 0-16,0-5 0 16,1-4 1-16,-2-3-1 15,-4-4 1-15,-2 0 0 16,-2-3 1-16,-1-3-3 16,-1-3 1-16,0-1-1 15,0 1 0-15,-3 2 0 16,3 5 0-16,-6 4 1 15,-2 4-1-15,-1 5 2 0,0 5 3 16,0 2-1 0,0 6 4-16,0 1-6 0,0 3 2 15,0 0 0-15,-1 0-3 16,-2 0 1-16,1 0-2 16,-1 0 0-16,-2 7-3 15,2 7-1-15,0 5 2 16,0 3-1-16,3 3 2 15,0 2 2-15,0 3-1 16,0 0 0-16,0-1 1 16,6 1 1-16,4 0 0 15,0-2-1-15,1-2 1 0,-1 0-2 16,-1-4 0 0,0-3 0-16,5-2 0 0,-4-4 0 15,5-2 1-15,-3-2-1 16,-1-3 0-16,0-1 0 15,0-5 0-15,-2 0 1 16,2 0-1-16,0 0 0 16,-3 0 0-16,0-8-13 15,-2 0-55-15,-1-1-113 16,-4 0-77-16</inkml:trace>
  <inkml:trace contextRef="#ctx0" brushRef="#br0" timeOffset="913.91">17512 2246 346 0,'0'0'23'0,"0"0"14"15,0 0 108 1,0 0-72-16,0 0-18 0,-16-76-2 16,13 70 26-16,0 4-26 15,1 2 4-15,1 0-19 16,-1 0-18-16,2 0-13 15,-1 0-2-15,1 14-4 16,-2 8 0-16,1 7 3 16,-1 7 5-16,2 3 9 15,0 5-7-15,0 6 2 16,0 1 3-16,0 0-10 16,3-1-2-16,5-5-2 15,-4-3 1-15,1-3-2 16,-2-6 1-16,-3-5-2 15,0-4 1-15,0-9 0 0,0-7-1 16,0-4 0 0,0-4 0-16,0 0 1 0,0 0 3 15,0 0 5-15,0 0 5 16,0-9-6-16,-3-9-8 16,-2-3 1-16,1-4 1 15,1 1 0-15,0 0-2 16,1 0 0-16,1 2 0 15,1 0 0-15,0 1-2 16,0 1 1-16,7 3-1 16,10 1 1-16,-1 2-1 15,5 1-13-15,0 6 8 16,-3 2-5-16,0 0 2 16,-2 2 4-16,0 2-5 0,0 1 9 15,1 0-4 1,0 0 5-16,1 9-1 0,-1 5 1 15,-1 3 0-15,-2 2 1 16,-2 1 0-16,-1 2 0 16,-1 0 0-16,-4 0-1 15,-1 2 1-15,-5 0 0 16,0-3 0-16,0 0 0 16,-2-1 2-16,-8-3-2 15,-5-1 0-15,3-3 2 16,-1-5 0-16,2-1 2 15,-4-2-1-15,0-3 2 16,-6-1-3-16,0-1 5 0,-3 0 0 16,1 0 0-16,2-6-5 15,4-3 1-15,6 1-3 16,6 1-2-16,5 0-18 16,3 0-62-16,21-4-210 15,6 0-340-15</inkml:trace>
  <inkml:trace contextRef="#ctx0" brushRef="#br0" timeOffset="1477.14">18300 2430 350 0,'0'0'229'15,"0"0"-165"-15,0 0-1 0,0 0 24 16,0 0-16-16,-85-53-19 16,61 52-11-16,-1 1 0 15,2 0-11-15,-1 1-14 16,1 14-1-16,-3 6-4 16,-1 5 12-16,3 4 4 15,0 2-12-15,4 2-3 16,5-2-1-16,1-2-5 15,7-1 6-15,5-1-4 16,2-2-4-16,0 1 1 16,2-1-5-16,7-4 5 15,3 2-3-15,-2-5 1 0,2-2-2 16,1-2 3 0,1-3-2-16,2-1-1 0,1-5 0 15,4-1 1-15,-2-1 4 16,-1-3-4-16,1-1-2 15,-5 0 0-15,4 0-15 16,-5 0-38-16,5-10-50 16,0-2-105-16,-3-5-144 15</inkml:trace>
  <inkml:trace contextRef="#ctx0" brushRef="#br0" timeOffset="2450.96">18671 2588 494 0,'0'0'69'0,"0"0"-9"16,0 0 18-16,0 0-22 15,0 0 9-15,0 0-3 0,-50-70-24 16,35 62-8-16,-3 3-7 16,-2 1 0-16,-2 1-5 15,-2 3-8-15,0 0-2 16,3 0 1-16,0 10-4 15,4 4 3-15,3 3-4 16,2 3 4-16,3 3 6 16,5 1 1-1,1 0-1-15,3 0-4 0,0-1-1 16,0 2-2-16,1-3-1 16,10 3-1-16,1-5-2 15,0 0 2-15,2-3-1 16,-3-3-2-16,4-2 2 15,-3-5 0-15,1-2-1 0,2-3 1 16,-1-1 0 0,2-1 1-16,-2 0-2 0,2 0 0 15,0-12 2-15,2-7 3 16,0-6 1-16,-2-3 8 16,2-5-7-16,-1-3 1 15,-3-4-5-15,-1-5-3 16,-4-5-3-16,-1-8 3 15,-3-2-3-15,1-1 0 16,-3 2-2-16,0 9-1 16,-2 6 3-16,1 5-3 15,-2 10 3-15,0 3 0 16,0 8 0-16,0 4 3 0,-3 2-1 16,-3 5 0-16,0 3-1 15,1 2 1-15,4 2-2 16,-1 0-1-16,-2 0-1 15,1 1-4-15,-1 14 0 16,1 4 1-16,0 5 1 16,3 5 2-16,0 3 2 15,0 6 0-15,0 4 0 16,0 6 0-16,0 5 0 16,0 5 0-16,0-1 0 15,4-5 0-15,5-6 0 16,1-5 0-16,-2-2 0 0,-2-4 0 15,-3-5 0 1,0-1 1-16,3-5-1 0,0-6 1 16,3-2-1-16,0-5 0 15,1-2-1-15,2 1-2 16,0-5 3-16,0 1 0 16,-2-1-1-16,1-4 1 15,-4-1-11-15,2 0-16 16,0 0-18-16,3 0-42 15,2 0-84-15,2-7-81 16,0-5-328-16</inkml:trace>
  <inkml:trace contextRef="#ctx0" brushRef="#br0" timeOffset="3111.17">19269 2705 435 0,'0'0'99'0,"0"0"52"15,0 0-114-15,0 0 6 16,0 0-39-16,0 0-4 15,47-31 0-15,-28 22 0 0,0-2-1 16,-2-2 1-16,-4-2 1 16,-2-2-1-16,-4-4 2 15,-2-2 0-15,-4 0 5 16,1 4-2-16,-2 1 21 16,0-1 3-16,0 0 8 15,-3 4 6-15,-5 1-11 16,-1 2-12-16,-1 3 10 15,1 1-8-15,0 5-13 16,1 1 0-16,0 2 5 16,-2 0-11-16,0 0 2 15,-5 10-5-15,-2 9 2 0,1 0 1 16,0 5 3-16,-1 1 4 16,4 1-2-16,3 2-3 15,1 2 3-15,4-1 1 16,2 1-1-16,3 0-3 15,0 2-2-15,0 0-1 16,0-1 3-16,0-2-5 16,0-2 1-16,2-6 0 15,4-3 1-15,1-2 0 16,5-4-1-16,3-2-1 16,1-3 7-16,4 1-2 15,4-4 2-15,1-3-2 16,2-1-2-16,-1 0-3 0,0 0 1 15,0 0 0-15,-6-1-1 16,-5-6 0-16,-11 0-11 16,-4-5-41-16,0-2-78 15,-16-5-275-15</inkml:trace>
  <inkml:trace contextRef="#ctx0" brushRef="#br0" timeOffset="3565.79">19738 2070 86 0,'0'0'479'0,"0"0"-271"0,0 0-103 15,0 0-9 1,0 0-76-16,0 0-19 15,-3 14 2-15,1 11-3 0,-1-2 14 16,2 4-1-16,1-2-5 16,-2-2-4-16,2-5 1 15,0-1-4-15,0-4 1 16,0-4-2-16,0-2 0 16,0-2 0-16,0-4-2 15,0-1-33-15,0 0-57 16,0 0-39-16,0 0-16 15,0-11-317-15</inkml:trace>
  <inkml:trace contextRef="#ctx0" brushRef="#br0" timeOffset="3823.8">19976 2044 532 0,'0'0'38'0,"0"0"113"15,0 0-104-15,0 0-42 16,0 0 33-16,0 0 28 16,-15 98-22-16,7-66-24 15,-1-1-11-15,1 1-3 16,-2-6-4-16,1-1-2 15,1 0-1-15,-1-8-159 0,0-8-345 16</inkml:trace>
  <inkml:trace contextRef="#ctx0" brushRef="#br0" timeOffset="4876.35">16312 2051 648 0,'0'0'40'0,"0"0"67"15,0 0 0-15,0 0-61 16,0 0-35-16,0 0-8 16,-8 12-3-16,8 12 7 15,0 4 17-15,0 3 8 16,0 0-13-16,0 2-2 0,-1-5-9 16,-1-2-2-16,1-2-2 15,-1-5 1-15,2-5-4 16,0-4-1-16,0-3 0 15,0-4 3-15,0-3-3 16,0 0-2-16,0 0-18 16,0 0-25-16,0 0-43 15,5-3-66-15,2-9-159 16</inkml:trace>
  <inkml:trace contextRef="#ctx0" brushRef="#br0" timeOffset="5247.67">16486 2027 492 0,'0'0'158'0,"0"0"-101"15,0 0 70-15,0 0-24 16,0 0-58-16,0 0-35 15,-3-13-8-15,3 30-2 16,0 9 4-16,0 6 5 16,0 0 10-16,0 4 0 15,0 0-4-15,0-4-2 0,0-2-5 16,0-5-4 0,0-5-2-16,0-3-2 0,0-6 0 15,0-1 0 1,0-4 1-16,0-2 0 0,0-1-1 15,0-3 4-15,0 0-3 16,0 0 1-16,0 0 0 16,0 0-2-16,0-5-33 15,0-2-30-15,0 2-64 16,0 1-73-16</inkml:trace>
  <inkml:trace contextRef="#ctx0" brushRef="#br0" timeOffset="9532.29">16939 3110 207 0,'0'0'48'16,"0"0"-34"-16,0 0 15 15,0 0-9-15,0 0-14 16,0 0-5-16,0 0-1 16,-25 0 1-16,21 3 0 15,-2-3 0-15,0 4 2 16,-3-3 0-16,0 1 29 16,3-2 56-16,1 0-57 15,1 0 13-15,-3 0 22 16,1 0-37-16,-4 0-12 15,-1 0 8-15,2 0-3 16,1 0 12-16,2 0 21 0,-1 0-5 16,4 0-9-16,0 0 4 15,3 0-9-15,0 0-11 16,0 0-5-16,0 0-1 16,0 0-1-16,0 0-5 15,0 0 2-15,0 0 0 16,0 0-2-16,0 0-4 15,0 0-5-15,0 0-1 16,1 0 0-16,8 0-2 16,3 0 1-16,2 0 5 15,3 0-7-15,4 0 1 16,4 0-1-16,0 0 2 0,2 0 1 16,1 0 1-16,0 0-4 15,0 0 1-15,1 0-1 16,-2 0 0-16,-2 0 0 15,-2 0 1-15,-3 0 0 16,0 0-1-16,-5 0 2 16,2 0-2-16,0-2 0 15,4 0 2-15,1-1-1 16,-1 0 1-16,0 0-1 16,-2-1-1-16,-4 1 1 15,-2-1 0-15,-3 2 0 16,-4 1 1-16,-3-3 1 15,-3 2 2-15,1-1 1 16,-1 0 0-16,0 3 2 0,0-1-3 16,0 0-2-16,0 1 1 15,0 0-4-15,0 0-5 16,-6 0-41-16,-11 0-53 16,-9 0-71-16,-4 0 0 15,-1 8-54-15</inkml:trace>
  <inkml:trace contextRef="#ctx0" brushRef="#br0" timeOffset="10174.56">16853 3139 245 0,'0'0'125'0,"0"0"-48"15,0 0 28-15,0 0-29 0,0 0-27 16,0 0-11-16,0 0 22 15,-3 0-2-15,3 0-2 16,0 0-12-16,0 0-6 16,0 0-13-16,0 0-3 15,0 0-3-15,0 0-5 16,6 0-8-16,12 0-6 16,7 0 0-16,3 0 3 15,1 0 3-15,-2 0-4 16,0 0 0-16,0 0-2 15,1 0 8-15,2 0-7 16,-2 0-1-16,3 0 3 16,-1 0 0-16,-2 0 1 15,-4-2-3-15,-7-3 2 16,-4 3 0-16,-7 0 0 0,-3 1 5 16,-3-2 5-16,0 3 12 15,0-1-4-15,0-1 3 16,0 1-8-16,0-1-1 15,0 2-7-15,0 0-4 16,0 0 0-16,0 0-2 16,0-1-1-16,0 1 1 15,0 0-1-15,0 0 0 16,0 0-1-16,0 0 1 16,0-1 0-16,0 1-1 15,0-3-5-15,0 3-66 16,3 0-53-16,0-3-135 0</inkml:trace>
  <inkml:trace contextRef="#ctx0" brushRef="#br0" timeOffset="12930.11">27613 1255 153 0,'0'0'267'0,"0"0"-159"16,0 0-6-16,0 0-46 15,0 0-27-15,0 0 4 0,0 0-19 16,0-66 8-16,0 61 2 16,0-2 3-16,0 2-9 15,0 1 7-15,0 0 12 16,0 0-13-16,0 2 1 16,0 1-4-16,0 1 1 15,0 0-11-15,0 0-1 16,0 0-7-16,0 0-3 15,0 0-2-15,-1 0 0 16,-1 7 1-16,2 6 0 16,0 4 1-16,0 3 0 15,0 7 0-15,0 6 2 16,0 3-1-16,2 6 1 16,-1 1 1-16,1 3-3 15,-1-3 4-15,2-1-4 0,-1 1 1 16,1-2-1-16,1 1 3 15,2 1-1-15,0-3 0 16,-2 2 0-16,1-3 1 16,0 2-3-16,-2-2 2 15,-2-1 0-15,1 1 0 16,-2-2-1-16,1 1 1 16,-1-2 0-16,0 1-1 15,0-1 1-15,2 0 0 16,-1-2 0-16,2-1-1 0,0-2 1 15,0 0 0-15,-3 0-1 16,1 3 1-16,-1 2-2 16,2 0 4-16,-2 1 2 15,1-1-2-15,1 0 5 16,1-2-5-16,1-2 0 16,-1-3 3-16,0-3-5 15,0 1 0-15,1 0-1 16,-2 1 1-16,-2 0-2 15,0 0 5-15,0 2-3 16,0 1 0-16,0-2 2 16,0 2 2-16,-4 2 0 15,-2 0-3-15,0-4-2 16,3-2-1-16,3-4 3 16,0-6-1-16,0-3 0 15,0-3 1-15,0-4 0 16,0-1-2-16,0-2-1 0,0-2 4 15,0 0-3-15,0 1 0 16,0 0 2-16,0 0 0 16,0 1-2-16,1-2 0 15,-1 0 2-15,3 1-1 16,-1-1 3-16,2-1-1 16,3 2 2-16,3-2 3 15,3 1 3-15,8-2-7 0,3 0 0 16,4 3-1-1,5 1-3-15,4 0 1 0,4 2-1 16,3-1-1 0,0 2 1-16,0 1 0 0,3-1-1 15,3-2 1-15,7 2 0 16,6-2-1-16,4 3 0 16,3 1-1-16,0 3 1 15,-6 1-1-15,-3 0 1 16,-8-2 0-16,-7-2 0 15,-9 0 0-15,-9-4 0 16,-4-2 1-16,-9 0 0 16,-2-3 1-16,-3 0 0 15,-4 0 9-15,1 0 15 16,-3 0 9-16,1-8-6 16,-1-2-10-16,1-4-6 15,-1-1-4-15,2-4 0 0,0-2-3 16,-1-3 0-1,1-1-2-15,0-2 3 0,2-5-3 16,0-1 2-16,1-3-4 16,2-3 5-16,0-5-3 15,0-2 4-15,1-5-6 16,-2-4 3-16,1 1 0 16,0-2-1-16,2 1-3 15,-3-1 2-15,0 0 1 16,1-1-1-16,-2-4 1 15,3 1 2-15,-2 1-3 16,-1 5-2-16,0 7 6 0,-2 2-6 16,0 5 3-16,-1 4 4 15,-3 2-5-15,2 1 3 16,-2 1 0-16,0 3-5 16,2-2 9-16,-1 0-5 15,2-1-2-15,2-5 1 16,-1-1-1-16,1-3-1 15,-1 2-3-15,0 0 3 16,1 1-2-16,-2 1 4 16,-1-1-4-16,-1 1 1 15,-1 1 3-15,3 0-2 16,-2 2 1-16,1 2 0 16,-4 0 8-16,1 1-9 0,-1 5 2 15,-1 2 6 1,0 6-1-16,0 4-3 0,0 4-4 15,0 4 3-15,0 5-5 16,0 0 1-16,0 1-1 16,0 0 0-16,0 0-1 15,0 0-1-15,0 0-2 16,0 0-2-16,0 0-4 16,0 4-36-16,0 17-62 15,-1 13 4-15,-18 7-82 16,-14-4-20-16,-9-13-386 15</inkml:trace>
  <inkml:trace contextRef="#ctx0" brushRef="#br0" timeOffset="14176.45">23110 584 288 0,'0'0'147'15,"0"0"-28"-15,0 0-22 16,0 0-29-16,0 0 32 15,0 0-23-15,13-82-13 16,-5 70 0-16,-2 2-10 0,-3 3-20 16,-1 4 6-1,-2 1 17-15,0 2-26 0,0 0-28 16,0 5-3-16,0 20 0 16,0 8 2-16,0 12 12 15,0 5 1-15,-6 4-1 16,-4 1-2-16,-1-5-11 15,0 0 0-15,4-8 0 16,-1-6-1-16,1-7 1 16,2-4-1-16,2-6 1 15,0-4-1-15,0-7 0 16,2-2-9-16,-1-6-35 16,-1 0-16-16,-1 0-2 15,-9 0-13-15,-6-12-174 16,-7-10-277-16</inkml:trace>
  <inkml:trace contextRef="#ctx0" brushRef="#br0" timeOffset="14684.66">22924 715 331 0,'0'0'27'0,"0"0"-3"15,104-26 74-15,-64 22 51 0,1 0-93 16,-3 3-23 0,0 1 4-16,-7 0 11 0,-3 0-11 15,-6 0-15 1,-6 3-2-16,-3 5-5 0,-1 2-7 16,-1 2 6-16,-4 2-4 15,-3 3-2-15,-4 3 7 16,0 1 1-16,0 1-5 15,0-1 7-15,0 0-8 16,0-3-1-16,0-1-3 16,0-2-2-16,6-3 0 15,5-3 0-15,-1-3 1 16,5-1-3-16,-1-3 1 16,2-2 0-16,2 0 0 15,1 0 1-15,1-10-3 16,-2-7 3-16,-4 0-2 15,-1-5 13-15,-3-1 15 0,-6-4-6 16,-2-5-12-16,-2-1-3 16,0 2 0-16,0 6-5 15,-13 3 3-15,-1 8 2 16,-4 6-8-16,-1 4-1 16,-2 4-3-16,-1 0 2 15,0 0-4-15,3 7-56 16,3 7-82-16,5 2-87 15,10-3-102-15</inkml:trace>
  <inkml:trace contextRef="#ctx0" brushRef="#br0" timeOffset="15159.87">23790 645 515 0,'0'0'88'16,"0"0"2"-16,0 0 14 15,0 0-33-15,0 0-48 16,0 0-23-16,-21 10-10 16,12 22 10-16,-2 8 7 15,0 1 13-15,1-1-9 16,1 1 0-16,3-4-5 15,3-4-2-15,1-7-3 16,2-4 0-16,0-8 0 16,0-2 2-16,0-4-3 15,0-4 0-15,0-3-10 16,3-1-89-16,5 0-22 0,5-16-159 16</inkml:trace>
  <inkml:trace contextRef="#ctx0" brushRef="#br0" timeOffset="15767.09">23961 665 487 0,'0'0'62'0,"0"0"30"0,-80 40-30 16,52-21-11-16,3 1-3 15,1-3-7-15,9-1-19 16,6-2 1-16,5-3-12 16,4-3-4-16,0-1-7 15,0-2 3-15,6 0 8 16,8-1 0-16,5 0-2 16,0-1-4-16,0 0-3 15,-2 0-1-15,-3 1 0 16,-2 4-1-16,-2 3-2 15,-2 5 2-15,-2 1-1 16,2 0 0-16,-1-1-1 16,2-1 2-16,0-3 0 15,6-2 0-15,0-1 4 16,5-4-3-16,2-4-1 16,0-1 0-16,0 0-2 0,-1 0 2 15,-3-12 0-15,-2-2 0 16,-2-5 4-16,-1-1-1 15,1-4 4-15,-2-5-5 16,-1 1 3-16,-4 0-3 16,-6 5-1-16,-1 4-1 15,0 6 4-15,-3 8 3 16,-9 5-5-16,-4 0-1 16,1 1-2-16,-5 18 0 15,3 4-1-15,5 4 1 16,4 3-1-16,6-1 2 0,2-3-2 15,0-1 0-15,14-3 0 16,4-5 2-16,2-3 0 16,0-5-1-16,2-4 1 15,1-2-2-15,-1-3-54 16,-1 0-69-16,-6-3-42 16,2-14-229-16</inkml:trace>
  <inkml:trace contextRef="#ctx0" brushRef="#br0" timeOffset="16223.08">24505 746 439 0,'0'0'96'15,"0"0"-92"-15,0 0 77 16,0 0-22-16,-17 95-9 15,7-64-1-15,0 0-14 16,-1-1-21-16,4-5-11 16,2-5 1-16,4-6-1 15,1-5 3-15,0-5-1 16,0-4 7-16,0 0 24 16,0 0 27-16,0-10 16 15,0-9-55-15,0-5-19 0,7-5-1 16,2-8-4-1,3-3-2-15,4 1-13 16,4 1 0-16,1 7-4 0,-1 10 5 16,2 11-13-16,-2 8 7 15,3 2 9-15,-1 5 8 16,-4 12 1-16,-2 3 4 16,-4 4 0-16,-3 3 1 15,-1 2 0-15,-5 0 4 16,0 1-3-16,-3-2-1 15,0-2-1-15,0-4-1 16,0-3-1-16,-12-2-24 0,-3-5-128 16,-4-4-194-16</inkml:trace>
  <inkml:trace contextRef="#ctx0" brushRef="#br0" timeOffset="16872.98">22795 1249 315 0,'0'0'60'15,"0"0"25"-15,0 0 25 16,0 0-32-16,0 0-26 15,0 0 2-15,-49-9-14 16,75 8-31-16,10 1-2 16,11-1 13-16,8-2-7 15,5 1 1-15,9-1-2 16,12 0-4-16,16-1 7 0,10-3 2 16,10 0-4-16,6-1-4 15,-7 1-2-15,-6 2 8 16,-14 1-2-16,-13-1 0 15,-8 2-1-15,-2-3 6 16,-2 0 4-16,-5 1 0 16,0 2-7-16,0 1 11 15,2 1-7-15,1 1 6 16,-2 0 1-16,-12 0-10 16,-16-1 0-16,-12 1 0 15,-14-2 9-15,-4 2 7 0,-6-3-2 16,-2 3-3-16,-1 0-3 15,0 0-11-15,0 0-2 16,0 0-6-16,0 0-5 16,-1 0-18-16,-15 0-90 15,-4 0-70-15,-4-4-189 16</inkml:trace>
  <inkml:trace contextRef="#ctx0" brushRef="#br0" timeOffset="18125.95">27874 523 460 0,'0'0'200'16,"0"0"-88"-16,0 0 37 15,0 0-51-15,0 0-64 16,0 0-20-16,0 0-8 16,-76-45-4-16,48 45 2 0,1 0-1 15,-1 0 5 1,1 5 0-16,2 4-3 0,2 2-2 16,4 1 2-16,6 1-1 15,5 1-2-15,6 0-2 16,2-2 1-16,0 1-1 15,15 0 7-15,5 2-2 16,4-3 1 0,2 0-4-16,-2 3-2 0,-3-1 4 15,-3-2-4-15,-6 2 2 16,-2-1-2-16,-5-1-1 16,-4-1 1-16,1-3-3 15,-2 1 3-15,0-3 0 16,0 2 0-16,-6-3 4 0,-6 1-2 15,0-1 0-15,-3-3-1 16,-3-1 2-16,-3 1-2 16,0-2 0-16,2 0-1 15,3 0-20-15,5 0-81 16,11-10-216-16</inkml:trace>
  <inkml:trace contextRef="#ctx0" brushRef="#br0" timeOffset="18432">28193 333 675 0,'0'0'9'0,"0"0"-7"15,-23 72 28-15,12-32 38 16,1 8-33-16,-1 1-4 16,2-1-15-16,-2-5-8 15,0-4-7-15,2-3 1 16,0-9 2-16,3-6-4 16,2-6-4-16,-1-6-43 15,5-4-47-15,-4-5-25 0,-1 0-140 16</inkml:trace>
  <inkml:trace contextRef="#ctx0" brushRef="#br0" timeOffset="18992.47">28017 577 404 0,'0'0'97'0,"0"0"-26"15,0 0 12-15,96-24-35 16,-60 22-27-16,7-1-9 15,0 1 2-15,0-1 9 0,-4 3-15 16,-10-1-3 0,-11-1 7-16,-10 2-2 0,-6 0 13 15,-2 0 43 1,0-1-14-16,0 1-22 0,0 0-13 16,-5 0-3-16,-5 0-12 15,-2 0-2-15,-6 0 0 16,-1 4-2-16,-1 10 4 15,3 5-2-15,3 1 1 16,3 3 0-16,4 0-1 16,6 0 1-16,1-5 1 15,0-3-2-15,0-6-1 16,12-6 1-16,4 0 1 16,8-3 4-16,3 0-3 15,3-11 1-15,-5-4 7 16,-4-3 9-16,-2-2-5 0,-4-1-1 15,-4-4 4-15,-4 0 3 16,-4 0-14-16,-3 0-1 16,0 9-3-1,0 6-2-15,0 7 0 0,0 3 0 16,0 0-1-16,0 2-10 16,0 16-9-16,0 6 18 15,0 3 2-15,0 1 0 16,0 0 0-16,0-2 0 15,5-4 0-15,2-2-1 0,-1-6-1 16,0-3-18 0,2-3-37-16,3-3-54 15,3-5-41-15,2 0-53 16</inkml:trace>
  <inkml:trace contextRef="#ctx0" brushRef="#br0" timeOffset="19268.72">28722 450 508 0,'0'0'108'16,"0"0"-100"-16,0 0 34 0,0 0-9 16,0 0-5-16,0 0 20 15,-84 56-15-15,75-28 3 16,2 0-17-16,0 0 1 15,4-3-9-15,3 0-7 16,0-5-2-16,0-3-1 16,6-3 4-16,5-3-2 15,4-3-3-15,3-3-3 16,6-5-47-16,-2 0-95 16,1-5-120-16</inkml:trace>
  <inkml:trace contextRef="#ctx0" brushRef="#br0" timeOffset="19531.87">28968 239 326 0,'0'0'336'0,"0"0"-336"15,0 0 0-15,0 0 27 16,-2 99 16-16,5-56 21 15,4-2-35-15,-5-2 2 16,-1-2-14-16,-1-1-12 16,0-7 0-16,0-3 0 15,0-9-2-15,-1-2-2 16,-5-7-1-16,5-5-17 16,1-3-96-16,0 0 16 0,1-9-190 15</inkml:trace>
  <inkml:trace contextRef="#ctx0" brushRef="#br0" timeOffset="19880.91">29161 403 374 0,'0'0'85'15,"0"0"39"-15,0 0-52 16,0 0-27-16,-85 57-12 15,66-44-2-15,1 1 6 0,0-2-18 16,6 3-1-16,-1-3 6 16,5 1-8-1,4-1-5-15,4-3 5 0,0 3-10 16,1-3-2-16,20 2 6 16,5 0 12-16,1 4-15 15,0 0-1-15,-8 1-4 16,-7 1 0-16,-5 0-2 15,-2 1 0-15,-5 0 2 16,0-1 2-16,0 2-2 16,0-3 0-16,-6 1-2 15,0-5 0-15,1-1-93 16,1-3-70 0,1-8-228-16</inkml:trace>
  <inkml:trace contextRef="#ctx0" brushRef="#br0" timeOffset="20330.79">27848 931 555 0,'0'0'101'0,"0"0"-95"16,0 0 32-16,0 0 6 15,0 0-10-15,0 0 9 16,52-5-17-16,15 5 33 15,32 4 7-15,28-1-44 16,14-2-4-16,10-1-8 16,-2 0-5-16,-14 0-4 15,-14 0 9-15,-23-8 6 16,-26 3-4-16,-26 3 2 16,-20-1 5-16,-17 3 15 0,-8-2-7 15,-1 2 4 1,0 0-16-16,0 0-15 0,-4 0-29 15,-20 0-113-15,-7 7-98 16,-7-2-473-16</inkml:trace>
  <inkml:trace contextRef="#ctx0" brushRef="#br0" timeOffset="21666.79">23951 2458 527 0,'0'0'93'0,"0"0"-17"16,0 0 1-16,0-72-5 16,0 56-14-16,0 2-13 15,-9 2 1-15,-10 2-27 16,-2 4-7-16,-3 4-8 15,0 2 4-15,2 0 0 16,-2 1-5-16,3 10-1 16,0 0 2-16,1 4-1 0,5 4-1 15,0 2 3-15,4 3-2 16,2 3 0-16,2-1 0 16,1 1-1-16,5-1-1 15,-1-1 1-15,2-2 1 16,0-2-2-16,0-3-1 15,0-4 1-15,5-3-1 16,8-2 2-16,2-4-1 16,3-2 1-16,1-3 3 15,3 0-1-15,1-5-2 16,-3-7 0-16,-3-4 2 16,-1-5 0-16,-2-6 3 15,1-6 3-15,-2-3-9 0,1-2 1 16,-1 1-2-16,-5 5 0 15,-5 8 1-15,0 5 1 16,-3 7-1-16,0 7 2 16,0 4 3-16,0 1-1 15,0 0-3-15,0 0-2 16,0 0-4-16,0 0-4 16,0 15 3-16,0 9 4 15,-3 6 0-15,-2 4 1 16,2 2 0-16,2-2 0 15,1-4 0-15,0-2-1 16,0-7-1-16,3-4 2 16,9-2-1-16,8-6 1 0,7-1 1 15,3-6 0-15,1 1 0 16,-1-3-1-16,-1 0 0 16,-7 0-2-16,-4 0-36 15,-3-5-106-15,-9-7-180 16</inkml:trace>
  <inkml:trace contextRef="#ctx0" brushRef="#br0" timeOffset="23132.97">27813 2598 360 0,'0'0'27'15,"0"0"62"-15,0 0-39 16,0 0-6-16,0 0-7 15,0 0-5-15,0 0-2 16,-30 5 0-16,30-5 12 16,0 2-3-16,0-2 0 15,0 0 2-15,0 0-3 0,0 0-11 16,0 0 2 0,14 1-3-16,8 2-13 0,15 2 11 15,5-2-7-15,4 1-6 16,2-1-2-16,4 0-7 15,2-1 6-15,1 0-5 16,5-2-2-16,0 0 2 16,-1 3-3-16,1-3-3 15,-5 0 3-15,-1 0 1 16,-4 0 1-16,-3-4-2 16,0 1 0-16,-3 2 1 15,-2-1-1-15,-2 1 1 16,-1 1-1-16,-7-2 1 15,-5 2 0-15,-11 0 2 0,-10 0-1 16,-6 0 3-16,0 0 9 16,0 0-4-16,0 0-10 15,-13 0-15-15,-8 0-47 16,-10 2-113-16,-6 2-227 16</inkml:trace>
  <inkml:trace contextRef="#ctx0" brushRef="#br0" timeOffset="23907.42">28286 2902 41 0,'0'0'447'16,"0"0"-407"-16,0 0 18 0,0 0-22 15,0 0-13-15,-84-53-11 16,62 48 8-16,6 3 0 16,1 2-9-16,1 0-3 15,5 0 0-15,-4 0-2 16,2 5-4-16,0 7 6 16,0 0-3-16,2 5 2 15,-1-3 3-15,4 3-1 16,1 2 7-16,2-4-3 15,3 2-9-15,0-3 8 16,0-1-9-16,0-1 5 16,2-4-6-16,5-2 4 15,7-3-4 1,-4 1 3-16,5-3-1 0,-2-1 1 16,5 0-1-16,0 0-2 0,5-8 0 15,-3-6 2-15,0 0 6 16,-2-4 1-16,-5 0 23 15,2-2-10-15,-4 2-7 16,-4 2 13-16,-4 2-7 16,-3 3-11-16,3 2-7 15,-3 6 3-15,0 1-1 16,0 2-3-16,0 0 3 16,0 0-7-16,0 0-1 15,0 3-7-15,0 9 1 16,-6 7 7-16,-3 5-1 15,3 0 1-15,5 0-1 0,1-2-1 16,0-2 1-16,4-3 2 16,10-3-2-16,6-4 2 15,4-3 1-15,3-2 0 16,3-3-2-16,-2-1-6 16,0-1-129-16,-6 0-105 15,-6-8-282-15</inkml:trace>
  <inkml:trace contextRef="#ctx0" brushRef="#br0" timeOffset="25760.91">24273 4934 381 0,'0'0'17'0,"0"0"235"0,0 0-181 15,0 0 27-15,0 0 9 16,0 0-31-16,0-54-28 15,0 52-11-15,0 1-4 16,0 1 0-16,0 0-9 16,0 0-13-16,0 0-11 15,0 0 0-15,0 4-10 16,0 14 3-16,0 8 7 16,-7 8 0-16,1 7 1 15,0 1 0-15,2 1 0 16,1 3 0-16,0 0-1 0,0-2 0 15,-1-1 0-15,-3 1 0 16,1-3 1-16,2-7-1 16,-1-6-4-16,4-6-12 15,1-9 6-15,-2-6 4 16,2-2 3-16,0-4 2 16,0-1 1-16,0 0 4 15,0 0 1-15,0-9-4 16,5-5 7-16,-1-3-1 15,4-3 0-15,0-6-4 16,3-1 2-16,1-1 1 16,3-2-6-16,3 2 1 15,4 1-1-15,5 5 0 16,1 4-1-16,-1 4-1 0,0 8 2 16,-7 4-4-16,-4 2 2 15,1 0 0-15,-1 4 0 16,0 12-2-16,2 4 4 15,-4 2-4-15,-4 4-3 16,-6-1 6-16,-4 1-5 16,0-2 5-16,-1 0-1 15,-14-2 0-15,-1-2 2 16,-5-1-1-16,3-2-2 16,-3-5 1-16,3-2 0 15,3-1 2-15,-1-4-1 16,-1-3 1-16,-3-2 4 0,-6 0 3 15,-1 0-2-15,-1-9 0 16,0-1 0-16,4 1 4 16,4 1-6-16,7 1-1 15,7 1-2-15,6 2 0 16,0-1-28-16,22-4-281 16</inkml:trace>
  <inkml:trace contextRef="#ctx0" brushRef="#br0" timeOffset="27725.05">27715 4088 355 0,'0'0'20'0,"0"0"125"15,0 0-23-15,0 0-72 16,13-85 14-16,-9 63-18 15,-2 2-26-15,-1 0 20 16,1 4 23-16,-2 3-39 16,0 3 11-16,0 4 3 15,1-1-7-15,-1 5-10 0,2 1-4 16,-2 1-7 0,0 0-2-16,0 0-8 0,0 0-4 15,0 11-5-15,3 10 3 16,0 9 5-16,3 6 1 15,0 3 0-15,1 3 1 16,1 3 0-16,-2 2-1 16,-3 3 0-16,0 1 2 15,-3 7-2-15,0-3 0 16,0 1 1-16,-8-2-1 16,-2 3 0-16,-3 4 0 15,0 3 0-15,0 3 0 16,3-4-1-16,4-6 1 15,3-1 0-15,3-8 0 0,0-2 0 16,0-6 0-16,0-5 1 16,0-11-2-16,0-7 2 15,1-7-2 1,2-2 1-16,-3-4 0 0,0-1 0 16,0 1 0-16,0-3 0 15,0 2 0-15,0 1 0 16,2-2 0-16,-1 0 0 15,2-1 0-15,5-1 0 16,5 2 0-16,5-2 4 16,9 0 0-16,10 0-1 15,8 0-1-15,11 0-2 16,12 5 1-16,7 3-1 0,8 3 0 16,5-1 0-16,-2 1 2 15,-7 0-2-15,-9 0-2 16,-7 0 1-16,-6-3 1 15,-7 3 0-15,-5-2 0 16,-6-1 0-16,-8-3 1 16,-5-3 1-16,-7 1 1 15,-10-1-3-15,-4 0 2 16,-5-2 4-16,0 0 7 16,0 0 6-16,0 0 10 0,0 0 0 15,0 0-4 1,0 0 1-16,0-9-4 0,0-7-13 15,0-5-2-15,0-5 3 16,0-5-4-16,-3-2 4 16,-3-7-3-16,-1-5-1 15,4-2-3-15,3-4 2 16,0-7 3-16,0-8-1 16,8-5-1-16,7-7-1 15,0 0-3-15,0 2 0 16,-2 1-1-16,-2 6 2 15,-5 1-1-15,-1 8 1 16,-2 5 4-16,-1 3 0 16,-1 6-4-16,1-1 3 15,1 2-1-15,-1 1-3 16,-1 4-1-16,1 5 0 16,-2 11 0-16,0 8 0 0,0 8-1 15,0 3 4-15,0 5-4 16,0 0 0-16,0 0-6 15,0 0-43-15,-5 2-73 16,-16 10-10-16,-9 3-93 16,-1-2-247-16</inkml:trace>
  <inkml:trace contextRef="#ctx0" brushRef="#br0" timeOffset="28355.77">27874 4654 389 0,'0'0'38'0,"0"0"183"15,0 0-159-15,0 0 36 16,0 0 3-16,0 0-28 0,9-24-25 15,21 21-37-15,15-1-10 16,11 1 9-16,12 1 0 16,12 0-3-16,6-1 5 15,4 0-6-15,-3 2 0 16,-7 1 0-16,-14 0 2 16,-15 0-8-16,-20 0 4 15,-16 0-1-15,-8 0 0 16,-5 0 3-16,-2 0 0 15,0 0-3-15,0 0-3 16,0 0-29-16,0 9-41 16,-12 3-44-16,-5-2-104 15,-5-2-304-15</inkml:trace>
  <inkml:trace contextRef="#ctx0" brushRef="#br0" timeOffset="29049.87">28187 4939 350 0,'0'0'143'0,"0"0"-35"0,0 0-13 16,0 0-18-16,0 0-12 16,0 0 8-16,0-68-45 15,-5 61 5-15,-4 1-16 16,0 3-10-16,-3 1-1 16,-2-1-5-16,-2 3-1 15,2 0 1-15,1 0 0 16,0 8 0-16,4 4 2 15,1 0 0-15,-2 4-2 16,4 2-1-16,1 2 1 16,1 0-1-16,4-1-1 15,0-1 1-15,0-1 1 16,6-2 1-16,9-4 0 0,6-2-2 16,1-5 6-1,0-4-5-15,-2 0-1 0,-4 0 3 16,-2-7 3-16,-3-7 3 15,-3-4 10-15,1 0 18 16,-1-5 2-16,2-4-19 16,-3 2-15-16,1 4-3 15,-4 7-2-15,-1 4 4 16,-3 5-1-16,0 5 1 16,0 0-2-16,0 0-2 0,0 0-7 15,0 0-10 1,0 14 10-16,0 4 5 0,3 5 0 15,0-3 2-15,2 4 0 16,1-4 0-16,1 0-3 16,2-1-4-16,1-7-6 15,1 1 6-15,5-5-3 16,1-5-2-16,2 0-3 16,-2-3-9-16,-1 0-24 15,-7 0-86-15,-2-8-15 16,-5-11-163-16</inkml:trace>
  <inkml:trace contextRef="#ctx0" brushRef="#br0" timeOffset="29790.82">28238 4192 453 0,'0'0'169'0,"0"0"-126"16,0 0 25-16,0 0 18 15,0 0-57-15,0 0-24 16,0 0-5-16,0 20-6 16,0 10 6-16,0 3 1 15,-1 5 2-15,-7-4 0 16,2-2 3-16,0-3-4 15,2-8-1-15,1-5 1 16,3-8-1-16,0-3 6 16,0-5 4-16,0 0 21 15,0 0 18-15,0 0-3 16,0 0-1-16,0 0-7 16,0-8-22-16,10-1-11 0,1-4 1 15,2-1-4-15,2 3 1 16,0-1-4-16,0 4-3 15,-3-1 2-15,1 2-2 16,-2 3 0-16,2 1-9 16,-1 3 4-16,0 0-1 15,1 0-4-15,-2 3 3 16,0 5 3-16,-3 2-1 16,0 4 1-16,-4 2 2 15,-2 2 3-15,-2-1 1 16,0-2 0-16,0 2 0 15,0-6 1-15,0 1 0 16,-2-4 0-16,-4 0 2 0,0-5 0 16,-2 0 4-16,0-3-4 15,-4 0 1-15,-6 0 1 16,-3 0-4-16,-4-3 0 16,-4-5-2-16,1 0-55 15,1 2-97-15,7 0-108 16</inkml:trace>
  <inkml:trace contextRef="#ctx0" brushRef="#br0" timeOffset="30503.05">27816 4093 261 0,'0'0'232'0,"0"0"-196"15,0 0 46-15,0 0-14 16,0 0-23-16,0 0-11 15,18-12-25-15,3 10-7 16,4 2 0-16,8 0 5 16,6 0 1-16,4 0 12 15,3 0-7-15,2 3-6 16,1 0 2-16,2-1 1 0,-2-2-3 16,2 0-2-1,-5 0-1-15,2 0 0 0,-2 0-1 16,0 0-1-16,0 0 0 15,1 0-1-15,-3 0-1 16,-2-2 1-16,-4 2 0 16,-5-1-1-16,-2 1 2 15,-3 0 3-15,5 0 4 16,0 0 12-16,2 0-7 16,0 0-5-16,-4 0-5 15,-3 0 7-15,-5 0-2 16,-2 1 1-16,-2-1 11 0,-7 0-6 15,-6 0 10-15,-3 0 1 16,-3 0 9-16,0 0-5 16,0 0-13-16,0 0-15 15,0 0-2-15,-7 0-132 16,-11 0-218-16</inkml:trace>
  <inkml:trace contextRef="#ctx0" brushRef="#br0" timeOffset="32125.88">24215 6786 427 0,'0'0'126'16,"0"0"-23"-16,0 0-19 15,0 0-4-15,0 0-9 16,0 0-17-16,-25-65-28 15,6 59 0-15,-2 1-6 16,-5 0-2-16,1 4-7 16,-2 1 1-16,2 0 3 15,0 0-3-15,2 9-3 16,-1 5 9-16,0 2-8 16,4 1-2-16,-2 5 4 15,0-1-4-15,5 4 0 16,1 5 2-16,3 2-9 0,3 5 7 15,-1 3-5-15,2-1 0 16,3 0-1-16,2-2 0 16,2-4-1-16,2 1 0 15,0-4 0-15,6-2 0 16,9-2 0-16,2-5-1 16,3 0 5-16,6-5 0 15,2-3-3-15,3-6 1 16,5-3-2-16,2-4 2 15,1 0 1-15,-3-2-3 16,-3-9-1-16,-6-5-3 16,-6-2-12-16,-3-1-20 15,-4-1-52-15,-4 1-123 16,-6-1-284-16</inkml:trace>
  <inkml:trace contextRef="#ctx0" brushRef="#br0" timeOffset="34002.94">21501 913 349 0,'0'0'454'16,"0"0"-358"-16,0 0 26 15,0 0-28-15,0 0-28 16,0 0-11-16,0 0-25 16,-8-53-15-16,4 53-12 15,-1 13-3-15,-1 8-1 16,-4 8 0-16,2 7 2 16,1 1 1-16,1 1 2 15,0 1-2-15,6-7 0 16,0-3-2-16,0-5 3 15,6-7-2-15,3-4 0 0,0-7-1 16,2-1-1-16,-3-3-1 16,1-2 1-16,0 0-39 15,2-2-51-15,-5-10-93 16,-2-10-154-16</inkml:trace>
  <inkml:trace contextRef="#ctx0" brushRef="#br0" timeOffset="34251.71">21553 573 893 0,'0'0'47'15,"0"0"40"-15,0 0 16 16,0 0-40-16,0 0-17 15,0 0-33-15,-9-67-10 16,9 67-3-16,0 0-22 16,0 8-85-16,0 15-13 15,4 8-77-15,-2 4-121 16</inkml:trace>
  <inkml:trace contextRef="#ctx0" brushRef="#br0" timeOffset="34629.06">21089 1495 455 0,'0'0'179'0,"0"0"-163"16,0 0 71-16,0 0-15 16,0 0-71-16,94-6 1 15,-27 2 17-15,15 0 12 16,15 3-9-16,5-1 13 15,-7 1-3-15,-11 1-22 16,-22-2-1-16,-19 2-8 16,-18-2 0-16,-14 1-2 15,-11 1-31-15,0 0-173 16,-21 0-240-16</inkml:trace>
  <inkml:trace contextRef="#ctx0" brushRef="#br0" timeOffset="35396.07">21714 2576 375 0,'0'0'202'16,"0"0"-157"-16,0 0 2 0,-40-83-4 15,29 71 5-15,-2 4-16 16,-1 2-14-16,1 3-10 15,1 3 0-15,-3 0-5 16,2 0 3-16,-1 7-3 16,-4 6-1-16,5 4 2 15,-2 2 4-15,5 5 11 16,-1 3-2-16,4 3 3 16,1 6-9-16,1 2-3 15,4 0-3-15,1-1 2 16,0-3-6-16,0-2 1 15,1-4 3-15,11-3-3 16,5-6 2-16,4-7 2 16,4-3-3-16,3-6-1 0,2-3 7 15,-2 0-7 1,-1-4 6-16,-3-10-4 0,-6-6 14 16,1-5 17-16,-3-8 3 15,0-6-15-15,-3-6-5 16,-2-7-14-16,-4 1 6 15,-5 0-10-15,-2 7 0 16,0 8 2-16,-2 11-1 16,-13 8 2-16,-4 6 1 15,-5 7-4-15,-6 4-5 16,-3 0 0-16,-4 9-32 16,-1 10-100-16,5 0-126 15</inkml:trace>
  <inkml:trace contextRef="#ctx0" brushRef="#br0" timeOffset="36200.08">21753 4685 472 0,'0'0'333'0,"0"0"-232"16,0 0-2-16,0 0-64 15,0 0-31-15,0 0-2 16,0 69 7-16,0-26 12 16,0 7 6-16,0 3-2 15,0 6-1-15,-2 2-3 16,-5-3-16-16,1-8-2 16,4-10 0-16,2-9-2 15,0-9-1-15,0-8 0 16,0-7 0-16,0-4-12 0,0-3-43 15,0 0-38-15,0-17-296 16</inkml:trace>
  <inkml:trace contextRef="#ctx0" brushRef="#br0" timeOffset="37471.31">21947 7077 353 0,'0'0'129'0,"0"0"27"15,0 0-138-15,0 0 19 16,0 0 8-16,0 0 1 16,-49 64-18-16,35-52-16 15,2-2 1-15,3-5 2 16,-1-2 6-16,-3-1 14 16,-1-2 6-16,-7 0-11 15,0-8-5-15,-1-5-5 16,1-3 1-16,4-3-7 0,6 0 6 15,3-5 1-15,7 0-10 16,1-3-4 0,0 0-2-16,15 3 6 0,9 5-11 15,2 7 0-15,1 5-2 16,0 7 1-16,-2 0 0 16,-4 0 0-16,0 11-1 15,-2 9-5-15,-2 4 1 16,-2 4 3-16,-3 3-1 0,-5 3 3 15,-3 1 1 1,-4 2 1-16,0-1-1 0,-5 4-1 16,-12 1 1-1,-5-1-1-15,-3 1-1 0,-1-2-1 16,2-3-2-16,0-5-2 16,4-2 3-16,-3-5 2 15,4-6 2-15,-2-4-1 16,-3-4 1-16,0-7 3 15,-3-3 0-15,2 0 5 16,1 0 2-16,6-16 18 16,5-2-11-16,2-5-1 15,6-3-1-15,2 0-13 16,3 4 3-16,0 4-5 16,0 4 3-16,3 4-2 15,5 4-1-15,3 3 0 0,5 0-2 16,2 3-1-16,4 0 2 15,1 0 0-15,-2 10-1 16,-2 7 1-16,-1 5-1 16,-2 2 2-16,1-1 0 15,-1 2 0-15,2 0 0 16,2-3 0-16,2-2-2 16,3-3 5-16,-1-3-6 15,-2-1 2-15,-2-3-1 16,1-3-3-16,-5-3-11 15,1-1-1-15,0-2-19 0,-3-1-31 16,0 0-119 0,-4-4-11-16,-4-9-351 0</inkml:trace>
  <inkml:trace contextRef="#ctx0" brushRef="#br0" timeOffset="41108.25">28168 5754 423 0,'0'0'101'16,"0"0"37"-16,0 0-81 15,0 0 33-15,0 0-35 16,0 0-2-16,0 0-22 16,2-38-18-16,-2 38-11 15,0 0-2-15,0 0-1 16,0 11-3-16,0 12 4 16,-11 9 4-16,-2 4 8 15,2 5-2-15,2 3 8 16,-1 4-13-16,4 4 2 0,3 2 4 15,0 2-8 1,1 5 4-16,2 2-4 0,0-1 21 16,-1-1-7-16,-8-1-7 15,-3 1-1-15,-6-1 2 16,-4 0-1-16,-5-3-6 16,2 0 1-16,1 2-3 15,6-1 3-15,3 0 6 16,6-1-2-16,3-9-7 15,3-6 2-15,3-7 1 16,0-4-4-16,0-5 1 16,0-1 0-16,0-4-1 15,0 0 4-15,0 1-4 16,0 0-1-16,0 3 6 16,0-4-3-16,6 1-1 0,1-5 0 15,0-2-2-15,-1-2 6 16,1-3-4-16,-1-3 1 15,0-2 1-15,1-2-1 16,8 0 1-16,3-1 2 16,6 1 1-16,6 0-4 15,1 1-2-15,2 0 0 16,1-1-1-16,3 0 0 16,-1-3 1-16,0 3-1 15,0-2 3-15,1 2-2 0,3 4-1 16,2-2-1-16,0 5 1 15,4 0 0-15,-2-2 1 16,0 0 0-16,-5-2 6 16,-8-3-5-16,-2-3 4 15,-10 0 2-15,-4 0 1 16,-5 0 9-16,-1-1 6 16,-1-9-2-16,-1-1-3 15,2-6-5-15,2-1-6 16,-1-6 2-16,3-5-1 15,3-4-3-15,-2-6 0 16,1-3-3-16,2-3 7 16,-4-4 1-16,0-5 1 15,0-6-5-15,-3-3-1 16,3-3-1-16,-2 1 0 0,2-2-3 16,1 1-2-1,-2-1 2-15,4 1-1 0,-4 3 0 16,3 3 0-16,-5 2 3 15,2 2-4-15,-1 3 1 16,-4 0 1-16,3 0-1 16,-2 3 1-16,0 3-2 15,-1 4 4-15,-2 8 0 16,0 4-3-16,1 3 1 16,-3 5 7-16,0 1-9 15,0 3 1-15,0 2 8 16,2 0-2-16,-1-2-4 0,-1-3 4 15,0 2-1-15,0-1-1 16,0-1-2-16,0 3-1 16,-1 2 5-16,-1 3-6 15,1 1 2-15,-2 4 1 16,1-1 1-16,-1 2-4 16,0 1-1-16,0 4 1 15,2 1-1-15,-2 1 0 16,0 0 0-16,1 1 0 15,-1-2-8-15,2 2-24 16,-1 0-48-16,1 2-57 16,-2 22-86-16,0 12-119 15,-5 14-77-15</inkml:trace>
  <inkml:trace contextRef="#ctx0" brushRef="#br0" timeOffset="42129.82">27947 6791 295 0,'0'0'22'0,"0"0"-3"15,0 0 2 1,0 0 122-16,0 0-82 0,0 0-35 15,-7 9 4-15,7-7-3 16,0-1 0-16,0 3-2 16,0-3 0-16,4 3 8 15,1-3-2-15,-1-1-4 16,-1 1-2-16,5 0 6 16,-2 2 19-16,3 0-8 15,-2 0-15-15,-1-2-12 16,-3 1-8-16,0-1 4 15,0 0-5-15,3 2-1 16,0-3 7-16,3 0 7 16,4 0 3-16,5 0-6 15,8 0 3-15,0 0-8 16,4 0 1-16,5 0-4 16,-1 0 8-16,2 0-7 0,-3 0-1 15,0 2-3-15,-1 0 0 16,-1 3-3-16,5 3-2 15,6-1 0-15,10 3 1 16,6 4-1-16,3-2 4 16,2 2-4-16,-5-6 2 15,-5-1 1-15,-7-1 0 16,-10-2 3-16,-8-2 0 16,-9-2 3-16,-2 0-2 15,-2 0 3-15,-3 0 3 0,-1 0-3 16,-3 0-5-16,-5 0-1 15,-2 0-1-15,-1 0 2 16,0 0 0-16,0 0-3 16,0 0-2-16,0 0-16 15,-9 0-53-15,-16 3-69 16,-6 2-168-16</inkml:trace>
  <inkml:trace contextRef="#ctx0" brushRef="#br0" timeOffset="42824.7">28450 7157 327 0,'0'0'7'0,"0"0"37"15,0 0 133-15,0 0-115 16,0 0 1-16,0 0-22 16,2-61 15-16,-16 54-35 0,-2 2 14 15,2 0 9 1,-2 0 1-16,2 5-10 0,-2 0-13 15,3 0 0-15,-2 0-9 16,1 0-9-16,2 4 7 16,-3 6 2-16,0 2-8 15,4 3 1-15,0 2-3 16,3-3-3-16,4 1 1 16,3-2 1-16,1-2 4 15,0-4-4-15,0 0 0 16,10-3 0-16,4 0 0 15,3-4-1-15,2 0 0 16,0 0 0-16,-3 0 2 16,-4-4 0-16,-1-6 2 15,-1-2 4-15,-3-4 4 16,-1 0-2-16,1-1-6 16,-4 5 1-16,0 2-2 0,1 3 3 15,-3 4-2-15,-1 2-3 16,0 1 3-16,0 0-3 15,0 0-2-15,0 0-4 16,2 5-4-16,-1 11 4 16,2 1 3-16,0 3 1 15,-1 0 0-15,1-1-1 16,-2 0 1-16,4-4 0 16,2 1-1-16,2-6-3 15,2-1-11-15,2-6 0 16,0-1-1-16,5-2-38 15,-1 0-95-15,-4-2-24 0,-5-16-182 16</inkml:trace>
  <inkml:trace contextRef="#ctx0" brushRef="#br0" timeOffset="43525.33">28369 6459 333 0,'0'0'146'0,"0"0"49"16,0 0-128-16,0 0 23 0,0 0-32 15,0 0-53-15,-5-7-5 16,0 33 0-16,-1 11 2 15,-1 4 0-15,-4 0 2 16,4 0-3-16,2-5 1 16,5-7-1-16,0-8-2 15,0-8-1-15,0-7 2 16,0-3 12-16,0-3 10 16,5 0 23-16,1-6 4 15,2-9-36-15,-1-5-4 16,0-3-5-16,1-1-4 15,2 1-1-15,2 2 0 16,1 6-3-16,-2 6-1 16,-1 6-14-16,2 3-5 15,-1 0-9-15,1 8 22 16,-1 11 3-16,1 2 3 16,-2 2 1-16,0 1-2 0,-3-1-1 15,-2-3-7-15,-2-3 8 16,-3-2-1-16,0-3-1 15,0 1 8-15,0-5-2 16,-9-1 2-16,-3-4 1 16,-8-1 0-16,-2-2 5 15,-2 0-5-15,2 0-1 16,-2-8-2-16,0-2-84 16,2-3-68-16,2-1-421 15</inkml:trace>
  <inkml:trace contextRef="#ctx0" brushRef="#br0" timeOffset="44232.73">28055 6324 376 0,'0'0'18'0,"0"0"84"16,0 0-22-16,0 0-12 15,0 0-16-15,0 0 1 16,71 12 6-16,-18-5-25 16,6-2-4-16,6 0-6 15,1 3 1-15,5-2-16 16,5 4 3-16,4-2-2 15,2 1-1-15,-6-3-9 16,-10 0 6-16,-6-3 4 16,-10-1-3-16,-6-2 10 15,-6 2-4-15,-6-2 1 16,-6 0 2-16,-6 0 2 16,-4 0 4-16,-7 0 1 0,-6 0-3 15,-1 0-7-15,-2 0 1 16,0 0-2-16,0 0-4 15,0 0-2-15,0 0-6 16,0 0-18 0,-8 0-54-16,-12 0-99 0,-5 0-75 15,-1-7-297-15</inkml:trace>
  <inkml:trace contextRef="#ctx0" brushRef="#br0" timeOffset="44705.58">28651 6001 403 0,'0'0'180'0,"0"0"-139"0,0 0 29 16,0 0-16-16,-88-13-5 15,63 13-12-15,0 9 15 16,8 1-3-16,1 3-33 15,4 3-1-15,0 3-2 16,2 5-1-16,2 0 4 16,2 0-2-16,4-2-8 15,2-2 6-15,0-1 1 16,8-4-1-16,10-3 2 16,6-5 4-16,4 0-3 15,2-7-10-15,0 0-5 16,-2 0 3-16,-2 0-3 0,-6 0-1 15,-5-2-38 1,-4-3-130-16,-5 1-84 0</inkml:trace>
  <inkml:trace contextRef="#ctx0" brushRef="#br0" timeOffset="46532.74">21753 9512 478 0,'0'0'80'16,"0"0"-7"-16,0 0 29 15,0 0-19-15,0 0-11 16,0 0-31-16,16-57-23 16,11 47-9-16,9 4-8 15,11-2 4-15,5 5 1 16,-3 3-1-16,-12 0-1 16,-13 3 3-16,-15 11 4 15,-9 6-3-15,0 4 6 16,-9 2-2-16,-14 1 6 0,-3-4-4 15,-2 2-6 1,0-5-5-16,3-3-3 0,6-4 1 16,6-4-1-16,7-4 0 15,5-3 1-15,1-2 0 16,0 0 2-16,0 0 2 16,7 0 0-16,12 0-2 15,6 0-3-15,6 0-1 16,2 0 1-16,-3 5 1 15,-3 8-1-15,-3 2-2 16,-5 2 1-16,-3 3 0 16,-2-3 0-16,-4 3 0 15,-4 0 0-15,-4 0 1 0,-2 1-3 16,0-1 1-16,-5 4 1 16,-8-3 1-16,-7-3-2 15,1-3 4-15,-2-1-2 16,-1-6 3-16,-2-2-3 15,2-5 4-15,-3-1-1 16,-1 0 3-16,-4 0-1 16,-2-6 12-16,3-5-6 15,2 1-3-15,6-2-8 16,11 3 4-16,8 0-3 16,2 1-1-16,2 0-54 15,17-4-192-15</inkml:trace>
  <inkml:trace contextRef="#ctx0" brushRef="#br0" timeOffset="47628.74">24831 9654 328 0,'0'0'47'0,"0"0"27"15,0 0 30-15,0 0 20 16,0 0-89-16,0 0 33 0,-12-81 2 16,-4 69-18-16,-5 4-16 15,-1-1-14-15,-2 5 2 16,-1 1-6-16,1 3 2 16,0 0-9-16,3 0 1 15,-1 13-3-15,1 5-5 16,1 4 2-16,1 6-4 15,4 0 1-15,0 0 0 16,5 0 1-16,5 2-1 16,5-2-3-16,0-2 0 15,0-2 0-15,6-4 0 16,6-3-1-16,3-5 1 16,-1-3 1-16,3-2-1 15,1-6 1-15,2-1-2 0,0 0 1 16,2-5 0-16,-3-11 0 15,2-3 1-15,-5-2 4 16,2-5-1-16,-1-6 3 16,-1-7-3-16,-1-8 14 15,0-6 6-15,0-4-6 16,2-6-7-16,3 3-6 16,-2 0-1-16,3 4-4 15,-6 0 1-15,-2 5-1 16,-9 2 2-16,-2 11 2 15,-2 9-3-15,0 12 1 16,0 10 2-16,0 7 0 0,0 0-4 16,-6 17-2-16,-4 22-5 15,4 18 5-15,1 10 0 16,4 4 0-16,-1-3 1 16,1 0 1-16,-2-4 3 15,-2-5-3-15,2-8 0 16,0-8-3-16,3-11-9 15,0-7-1-15,4-4 3 16,6-9-6-16,0 1-9 16,5-6 16-16,2 0-13 15,2-3-12-15,1-3-67 16,2-1-27-16,1 0-54 16</inkml:trace>
  <inkml:trace contextRef="#ctx0" brushRef="#br0" timeOffset="49419.11">28905 7928 593 0,'0'0'43'0,"0"0"29"16,0 0 8-16,0 0-46 15,0 0-34-15,0 0-6 16,0 0 4-16,-1 67 2 0,1-15 5 16,0 8 9-16,0 7 22 15,0 4-2-15,0 5-12 16,0 6-7-16,0 2-9 16,0 1-1-16,0 0 2 15,-5-3-4-15,-7 0 4 16,-1-2 4-16,2-3 6 15,4 1-4-15,1 3-6 16,6 0-5-16,0-2 2 16,0-3 3-16,0-4-4 15,-2-5 0-15,-1-1 2 16,-1-3-2-16,-1-3 1 16,1-4 1-16,2-3 0 15,2-7 0-15,0-4 1 0,0-1-3 16,0-7-1-16,0-1 1 15,5-5 0-15,1-5-2 16,0-3 2-16,3-4-1 16,-3-3 0-16,0-4 0 15,0 1 2-15,-2-6-2 16,-1-1 0-16,-1 0-2 16,0-1 1-16,1 1-1 15,2 0 0-15,4 0 0 16,12 0 6-16,9 2 6 15,13 0-6-15,14-3-5 0,2 2 2 16,7-1 0 0,0 2-3-16,0 0 1 0,8 2 1 15,5 3-2-15,6 5 1 16,5-3-1-16,1 2 0 16,-4-2-2-16,-3-3 2 15,-5 2 1-15,-14-5 0 16,-8-2-1-16,-18-1 1 15,-12-2-2-15,-11-1 2 16,-4 0 1-16,0 0 27 16,-1 0 2-16,2 0-7 15,-1-5-8-15,1-1 6 16,2-2 1-16,0-4-8 16,-3 0 0-16,-1-5-7 0,-3-2 12 15,-2-5-2-15,-1-6-8 16,-2-7 5-16,-1-6-5 15,1-6-5-15,5-6 0 16,1-5-4-16,5-7 0 16,4-4 1-16,2-5 1 15,2-3-1-15,0-2-1 16,-5-6-1-16,0-4 0 16,1-4 1-16,-3-3-1 15,3 3 0-15,0 4 0 16,1 3 0-16,-1 1-3 15,0-1 1-15,-3 3 3 16,-5-1-1-16,-2 8 0 0,-5 2 0 16,-3 5 1-16,0 3-1 15,0-3 0-15,0-3 0 16,0 4 3-16,0 5-3 16,0 12-2-16,0 4 1 15,0 8 1-15,0 0-1 16,4 7-1-16,-1 5 0 15,0 4 2-15,0 1 0 16,-1 4 0-16,-2 3 0 16,1 6 0-16,-1 4 0 15,0 6-4-15,0 1-15 16,0 9-13-16,0 19-2 0,-8 15-21 16,-11 11-60-1,-14 11-23-15,-9 6-181 0,-14 4-370 16</inkml:trace>
  <inkml:trace contextRef="#ctx0" brushRef="#br0" timeOffset="50234.64">28938 9601 400 0,'0'0'108'0,"0"0"-69"16,0 0 30-16,0 0-19 0,0 0-6 15,0 0 2-15,-9 6 2 16,28-6 4-16,9 3-33 16,10 1 6-16,5 0 11 15,8 2-11-15,7-1-13 16,11 2 8-16,17 0-3 15,17 1 5-15,12 2-1 16,6 0-3-16,-2-2-14 16,-9-5 10-16,-7 0-7 15,-6-1 0-15,-9 0 3 16,-9-2 0-16,-12 0 1 0,-7 0 2 16,-12 0 5-16,-9 0-2 15,-13 0-6-15,-11 0 5 16,-7-4-2-16,-5 4 2 15,-3 0 7-15,0 0-18 16,-9 0-4-16,-19 0-72 16,-11 0-37-16,-9 0-110 15,-3 6-138-15</inkml:trace>
  <inkml:trace contextRef="#ctx0" brushRef="#br0" timeOffset="50862.68">29719 9922 135 0,'0'0'209'0,"0"0"50"16,0 0-212-16,0 0 22 16,0 0-15-16,0 0 3 15,0 0-21-15,-81-68 3 0,64 66-17 16,-1 2 0 0,3 0-7-16,-3 0-8 0,2 9 1 15,-2 2 0-15,2 3 0 16,1 0-2-16,0 1-4 15,6 2-2-15,3-1 2 16,4-2-1-16,2-3 0 16,0-1-1-16,14-4 3 15,7-1 0-15,4-5 3 16,2 0-6-16,-2 0 5 16,-1-7-2-16,-5-3 0 15,-2-6 2-15,-2-1 6 16,-5-3 1-16,0 1 1 15,-2 0-6-15,-5 5-2 0,-1 6-3 16,-2 3 1-16,1 4 0 16,-1 1-3-16,0 0 0 15,0 0-5-15,0 3-5 16,0 12 10-16,0 2 0 16,0 2 0-16,0 3 0 15,0-3 0-15,0 1 0 16,0-3 0-16,6-3 0 15,7-1-1-15,6-4-5 16,1-4-5-16,3-2-17 16,0-3-69-16,-2 0-107 15,-3 0-14-15,-4-3-113 16</inkml:trace>
  <inkml:trace contextRef="#ctx0" brushRef="#br0" timeOffset="51450.86">29688 9007 628 0,'0'0'42'0,"0"0"-40"0,0 0-1 16,-8 75 27-16,4-28 16 16,-3 10 0-16,1 1-13 15,0-3-22-15,-2-7 6 16,1-12-14-16,3-8-1 15,-1-6 2-15,3-11-3 16,1-3 2-16,1-7 0 16,0-1 3-16,0 0 37 15,0 0 28-15,0-9 3 16,0-9-60-16,9-2-10 16,4-4 2-16,1 0-3 0,4-1-2 15,-2 3 0-15,0 7-18 16,-2 5-3-16,-1 10-7 15,-4 0 11-15,2 2 7 16,1 15 8-16,-6 2-3 16,-5 4 5-16,-1 0 1 15,0-1 3-15,-3-3-2 16,-6-2 3-16,-3-2-3 16,2-2 0-16,-1-7 1 15,-2 1 3-15,-1-7 2 16,-5 0-4-16,-6 0-3 15,-7-5 0-15,-6-9-30 0,-3-3-215 16</inkml:trace>
  <inkml:trace contextRef="#ctx0" brushRef="#br0" timeOffset="52067.18">28920 8933 340 0,'0'0'13'0,"0"0"25"16,112 4-5-16,-61-2 9 16,5-1-7-16,4-1-17 0,4 0 10 15,5 0 8-15,10 0-3 16,9 0-15-16,4 0-1 16,5 0-2-1,2-3 3-15,0 1-14 0,-2-2 2 16,-4 1-4-16,-12 0 2 15,-10 1-4-15,-16 2 7 16,-12 0 0-16,-5 0 10 16,-4 0 10-16,5 0 15 15,-2 0-22-15,-1 0-1 16,-2 2-1-16,-10 0-6 16,-6-2-3-16,-11 0 2 0,-7 0-1 15,0 0 11 1,-13 0-21-16,-20 0-63 0,-9 0-127 15,-8-9-286-15</inkml:trace>
  <inkml:trace contextRef="#ctx0" brushRef="#br0" timeOffset="52494.9">29812 8538 495 0,'0'0'102'16,"0"0"-65"-16,0 0 23 16,-85 12-13-16,60 10-5 15,2 5-1-15,2 1 13 16,5-1-19-16,7 0-13 0,4-3-11 16,5 0-4-1,0-2 9-15,0 1-5 0,11-3 3 16,7-3 1-16,4-4 7 15,1-6-11-15,2-2-5 16,2-5-1-16,-2 0-4 16,-1 0-1-16,-6 0-40 15,-2-5-138-15,-10-7-81 16</inkml:trace>
  <inkml:trace contextRef="#ctx0" brushRef="#br0" timeOffset="53184.82">28862 8422 288 0,'0'0'30'15,"0"0"21"-15,85 0 12 0,-45 0-6 16,5 0-21-16,7 0-6 16,6 0 7-16,2-3-8 15,-1-1-12-15,3 0 1 16,-1-1-8-16,3 2 2 16,3 2-3-16,3 1-6 15,-3-2 4-15,2-1-7 16,0 1 2-16,5 2-2 15,2 0 0-15,5 0 1 16,-2 0 0-16,-5 0-1 16,-5 0 0-16,-9 0 2 15,-10 0 2-15,-12 0-3 16,-12 0 8-16,-9 0-3 16,-13 0 13-16,-4 0 20 15,0 0-2-15,-7 0-37 0,-13-6-101 16,-9-1-74-16,-4-2-191 15</inkml:trace>
  <inkml:trace contextRef="#ctx0" brushRef="#br0" timeOffset="53870.68">29813 8082 419 0,'0'0'34'16,"0"0"40"-16,0 0-16 15,0 0-15-15,-91-39-13 16,68 39-1-16,0 0-7 16,2 15 0-16,7 5-4 0,3 0 6 15,3 3-11 1,5-3-5-16,2 2-6 0,1 0 3 15,0-4-2-15,0-2-1 16,0-2-2-16,6-4 2 16,1-3 2-16,3-3 5 15,4-1 3-15,3-3 8 16,4 0-9-16,1-3-5 16,-4-8-4-16,1-4 4 15,0-3 0-15,-2-5 9 16,1-6 5-16,-1-5-3 15,-1-5-10-15,-3-3-2 16,0-2-3-16,-2 3-1 16,-3 3-1-16,-1 5 0 15,-7 9 0-15,0 2 1 0,0 10-1 16,0 3 0-16,-5 6 0 16,-6 3-2-16,0 0 0 15,1 16-3-15,7 9-3 16,3 7-9-1,1 10 12-15,23 3 5 0,7 1 2 16,7 2-2-16,-1-4 0 16,0-6 0-16,-4-5-4 15,-3-8-62-15,-5-5-84 16,-3-11-138-16</inkml:trace>
  <inkml:trace contextRef="#ctx0" brushRef="#br0" timeOffset="55544.78">22099 11644 339 0,'0'0'107'0,"0"0"-7"15,0 0-24-15,0 0-14 16,0 0-12-16,0 0 14 15,0 0-12-15,-6-79-10 16,6 72 2-16,0 0-12 16,0 4 5-16,0 2-7 15,0 1 6-15,0 0-19 16,0 0-8-16,0 7-5 16,-2 15-3-16,-4 10 0 15,1 7 1-15,2 7 2 16,3 1 5-16,0 3-6 15,0-4 1-15,1-3 0 16,11-3-3-16,1-6-1 16,5-4 1-16,-1-8 0 0,0-8 0 15,2-4-1-15,0-7 0 16,0-3 0-16,1 0 0 16,-1-3-2-16,-1-11 1 15,-3-4 2-15,1-4 2 16,-5-3-3-16,-2-7 0 15,-3 0 0-15,-2-3 2 16,-1 2-2-16,-3 3 0 16,1 7 1-16,-1 9-1 15,0 5 1-15,0 6 3 16,0 3-3-16,0 0-1 16,0 8 0-16,0 18-7 15,-4 8 6-15,-2 8 1 0,2 5 4 16,-1-1-1-16,2 3 0 15,-1 1 0-15,1-4-2 16,0-1 0-16,0-2 0 16,1-7-1-16,-1-4 3 15,3-9-6-15,0-7 6 16,0-5-5-16,0-8 2 16,0-3-3-16,0 0-23 15,5 0-38-15,5 0-117 16,1-14-156-16</inkml:trace>
  <inkml:trace contextRef="#ctx0" brushRef="#br0" timeOffset="56470.51">25299 11997 491 0,'0'0'27'0,"0"0"63"16,0 0-53-16,0 0-27 15,0 0 6-15,98-21-7 0,-73 9-1 16,1-2-6-16,-7-3 3 15,-4-2 9-15,-3-2 4 16,-8 0 23-16,-2-1-17 16,-2 1 3-16,0 0 5 15,-6 3-15-15,-6 3 7 16,-2 5-8-16,1 6 2 16,-3 4-7-16,-5 0-5 15,1 7-4-15,-5 13 1 16,0 8 0-16,-1 7 8 15,1 7 14-15,7 2-5 16,3 2-6-16,8 0 0 0,5 0-5 16,2-4-7-1,0-2 0-15,6-3 4 0,10-5-5 16,4-6 1-16,2-5 1 16,4-8-1-16,0-6 1 15,4-7-1-15,0 0 0 16,1-2-1-16,-4-11 2 15,-4-1-2-15,-5-3 0 16,-6 5-1-16,-2-2-55 16,-6-1-243-16</inkml:trace>
  <inkml:trace contextRef="#ctx0" brushRef="#br0" timeOffset="59432.91">30784 10095 357 0,'0'0'44'16,"0"0"23"-16,0 0 13 15,0 0-13-15,0 0-29 16,0 0-1-16,0 0-2 15,14-23 3-15,-14 23-26 16,0 0-9-16,0 0-3 0,0 0 0 16,0 4-1-16,1 9 2 15,5 5-1-15,0 4 14 16,0 6-3-16,0 5 2 16,0 8 2-1,-3 0-2-15,0 6 2 0,-1 3 3 16,-1-2 6-16,1-1-10 15,-1 4 0-15,2 2 4 16,-3 2-1-16,3 4-8 16,-3 3 1-16,0 1-1 15,0 2 0-15,0 2-3 16,-1-1 0-16,-5 0 0 0,-4-1-1 16,2 0 0-16,-1-1-2 15,-2 3 0-15,0 1 0 16,-2 0-3-16,0-3 3 15,1-6-3-15,1 0 0 16,0 2 2-16,2 0 0 16,1-1 1-16,1 1 2 15,0-3-4-15,0-2 1 16,1 0-1-16,2-2 0 16,-2 1-1-16,-1 0 1 15,1-3 0-15,0 0 0 16,-4-6 0-16,2-2 1 15,-1-2-2-15,1 2 0 0,2-1 2 16,-1 2 0 0,4-2 1-16,3-5 0 0,0-1-1 15,0-5 0-15,0-3 0 16,-1-4 1-16,1-4-1 16,-2-4-2-16,2-3 2 15,0-4-1-15,0 0 0 16,0-2 3-16,0 0-2 15,0 0 1-15,0-1 1 16,0 0 0-16,5 0 3 16,11 1-2-16,6 0 5 15,5 0-1-15,12-1 2 16,1-1-3-16,8-2-6 16,0 1 1-16,4-2-3 15,3 0 0-15,7 0 0 0,9 0 3 16,5 0-2-16,3-1-1 15,0 1 0-15,-4 1 1 16,-6-1-1-16,-6 2 1 16,-6-3-1-16,-6 1 1 15,-7 0-1-15,-2 0 0 16,-8 0 4-16,-4 2-2 16,-3-3-1-16,1 1 2 15,-1-2 1-15,-2-1 4 16,-2 0 4-16,-4 0 8 15,-4 0 1-15,-4 0 3 16,-4 0-8-16,-2 0-1 16,2 0 6-16,0-8 3 15,1-7-3-15,0 1-2 0,2-8-2 16,0-2-1-16,1-5-6 16,2-5 5-16,-2-6-10 15,2-4 7-15,-2-7-8 16,2-6 0-16,0-4-1 15,-1-3-1-15,3 1 2 16,-6 2-3-16,2-1 4 16,-3-1 3-16,-2-4-2 0,2-3-3 15,-3-4-1 1,-1-1-1-16,-1-7 2 0,-3 8-3 16,0 5 0-16,0 8 0 15,3 4 1-15,-2 3 4 16,1-3-5-16,-1-4 6 15,1 1 10-15,-1-2-11 16,1 2-2-16,-1 1 1 16,4 0-2-16,-1-2 0 15,1-2-1-15,1-5-1 16,-3 0 0-16,-3 1 1 16,0 1 0-16,0 4-1 15,-2 2 1-15,-10 2-1 16,-1 3 0-16,1 0 0 15,2 0 2-15,0-3-2 0,3-1 0 16,3-1 1-16,-1 7 0 16,5-1-1-16,0 1 0 15,0 5 0-15,0 1 0 16,0 7 1-16,0 5 0 16,0 7-1-16,0 2 1 15,0 6-1-15,0 4 0 16,0 5 0-16,0 5 0 15,0 3 0-15,0 0-1 16,0 3 1-16,0-2-1 16,0 2 0-16,0-3-1 15,0 3-1-15,0 0-3 0,0 0-5 16,0 0-11 0,2 0-24-16,2 0-37 0,3 11-35 15,-2 15 7-15,-4 10-57 16,-1 11-54-16,0 6-72 15</inkml:trace>
  <inkml:trace contextRef="#ctx0" brushRef="#br0" timeOffset="60519.16">30962 12148 295 0,'0'0'22'16,"0"0"38"-16,0 0 36 15,0 0-43-15,0 0-25 16,0 0 6-16,-51-13-7 16,47 12-4-16,1-1-1 15,-2 0 2-15,-1-2-2 0,-2 1 13 16,1 1-9 0,0 1-1-16,1-1-5 0,1 2-11 15,1 0-1-15,1 0-1 16,3 0 1-16,0 0-2 15,0 0-1-15,0 0 5 16,0-1 2-16,0 1 7 16,0 0-2-16,0 0-6 15,0 0-7-15,2 0 3 16,11 0-3-16,9 0 8 16,6 0 7-16,11 0 3 15,9 0 0-15,9 0-14 16,6 0 3-16,1 0-3 15,3 0-1-15,1 0-1 16,1 0 1-16,5 0-1 0,-2 0-2 16,1 0-3-16,-3 0 6 15,-4 0-3-15,-5 0 9 16,-6 0-7-16,-4-2 3 16,-5 1-8-16,-5-1 2 15,-7 2 1-15,-9-2 3 16,-4-1 0-16,-10 0-3 15,-7 1 1-15,-1 2-1 16,-3 0 5-16,0 0-4 16,0 0-2-16,0 0-3 0,0 0-5 15,0 0-37 1,-12 8-32-16,-12 5-49 0,-12 2-85 16,-7 1-171-16</inkml:trace>
  <inkml:trace contextRef="#ctx0" brushRef="#br0" timeOffset="61315.23">31357 12591 362 0,'0'0'170'16,"0"0"-72"-16,0 0-19 15,2-75 6-15,-2 59-36 16,-5 1-4-16,-6 2-1 16,-2 3-15-16,0 3-8 15,-2 3-8-15,1 3 1 16,-2 1-10-16,0 0-1 16,-2 0 5-16,-1 8-4 0,-1 6-1 15,1 3 0-15,1 3 1 16,3 3 1-16,6 2 0 15,6 1 1-15,3-1-3 16,0-3-1-16,0-1 0 16,0-4 1-16,6-3-2 15,3-6 1-15,0-2 0 16,6-5 1-16,1-1-1 16,5 0 2-16,0 0-2 15,-3-12 2-15,0-2 1 16,-5-3 0-16,0-7 15 15,-3-2-6-15,1-7-5 16,-3 4-1-16,-2 5-4 0,-3 7 1 16,-2 7 3-16,-1 6 7 15,0 2-7-15,0 2 0 16,0 0-5-16,0 0-3 16,0 0-5-16,0 0 5 15,0 4-7-15,3 12 3 16,0 5 2-16,3 4 2 15,-1 4 0-15,-1 1 0 16,1-1 0-16,1-2 0 16,4-5-2-16,0-3 2 15,4-4 2-15,4-2 0 16,1-5-1-16,-1 0-1 16,1-4 0-16,1-4 0 0,-2 0-3 15,-1 0-5-15,-3 0-28 16,-3-3-42-16,-4-10-175 15,-3-4-225-15</inkml:trace>
  <inkml:trace contextRef="#ctx0" brushRef="#br0" timeOffset="62093">31414 11310 575 0,'0'0'52'0,"0"0"48"15,0 0-17-15,0 0-3 16,0 0-64-16,0 0-16 15,0 14 0-15,0 18 0 16,0 8 12-16,0 3 5 16,0 1-1-16,0-1 2 15,0-1 4-15,0-4-10 16,0-2-8-16,0-5-1 16,0-2-1-16,0-8 1 15,1-5-2-15,1-8 0 16,-1-4 1-16,1-4-1 15,-1 0 6-15,1 0 10 16,4-3 30-16,3-10-21 16,1-7-25-16,2-2 2 0,1 5-2 15,-2 0-1-15,2 5-1 16,-4 5 0-16,2 4-5 16,0 3-8-16,3 0-1 15,2 6 8-15,-2 6 5 16,2 4-3-16,-4 3 5 15,-3 5-4-15,0-1 3 16,-8 4 0-16,-1 0 1 16,0-4 0-16,0-3 0 15,-8-3 0-15,-1-5 3 16,-2-3-3-16,-2-4 3 0,-1-1 6 16,-5-4-3-16,-3 0 4 15,-1 0-3-15,1 0-1 16,3-4-3-16,4-1-2 15,1-3 0-15,4 4-1 16,2-5-47-16,2-1-109 16,1-1-138-16</inkml:trace>
  <inkml:trace contextRef="#ctx0" brushRef="#br0" timeOffset="62762.84">30868 11255 260 0,'0'0'141'16,"0"0"-73"-16,0 0 14 15,0 0-15-15,0 0-26 16,0 0-33-16,48-3-6 16,-13 3 3-16,7 0 0 15,9 0 2-15,4 0 3 16,9 0 1-16,6 0-8 15,8 3 3-15,10 2 12 16,9-2-13-16,1 0-4 0,-2-1 5 16,-7-2 0-1,-11 0-5-15,-7 0-1 0,-10-5 12 16,-7-3-1-16,-10 2 4 16,-13 3 5-16,-6-4-3 15,-7 3 9-15,-3-1-3 16,-4 1 2-16,-3 1 0 15,-5 2-10-15,-1 1 0 16,-2 0-2-16,0 0-5 16,0 0-8-16,0 0 0 15,0 0-6-15,0 0-57 16,-10 0-33-16,-13 0-15 0,-10 0-183 16</inkml:trace>
  <inkml:trace contextRef="#ctx0" brushRef="#br0" timeOffset="63251.8">31511 10780 428 0,'0'0'68'16,"0"0"-9"-16,-85-1 23 15,58 2-32-15,3 12-30 16,-1 1-4-16,-1 8 11 16,1 2-4-16,3 3 1 15,4 4-5-15,4 2 0 16,7-2 6-16,7 0-7 0,0-1-7 16,3-5 9-16,18-1 10 15,5-2-2-15,10-7-2 16,6-1-7-16,4-4-10 15,-1-3-3-15,-3-4 2 16,-5-2-6-16,-7-1-1 16,-6 0-1-16,-9-3-6 15,-9-11-106-15,-6-4-77 16,0-6-293-16</inkml:trace>
  <inkml:trace contextRef="#ctx0" brushRef="#br0" timeOffset="63962.84">30855 10654 143 0,'0'0'225'0,"0"0"-192"16,0 0 35-16,0 0-3 15,0 0-16-15,0 0-8 16,-17 3 7-16,31-3-18 15,11 0-24-15,8 0 5 0,4 0-1 16,9 0-5 0,8 0-2-16,7 0 5 0,6 0 1 15,2 0 2-15,2 0-3 16,-5 0-3-16,1 0 4 16,0-3 5-16,1 0-6 15,3-3 1-15,-5 0-1 16,-2 4-1-16,-3-4 3 15,-1 1-2-15,-1 2 5 16,-4-3-4-16,-7 1 2 16,-9 2 11-16,-12-4-3 15,-8 4-2-15,-7-2 9 0,-6 1 2 16,-5 1 3 0,1 1-2-16,-2-1-9 0,0 3-10 15,0 0-7-15,0 0-3 16,0 0-3-16,0 0-16 15,-8 0-69-15,-17 0-43 16,-8 0-15-16,-5 0-51 16</inkml:trace>
  <inkml:trace contextRef="#ctx0" brushRef="#br0" timeOffset="64704.96">31528 10326 270 0,'0'0'32'0,"0"0"17"15,0 0 7-15,-92-46 13 16,65 38-24-16,-3 6-6 16,1 2-10-16,-3 0-1 15,4 0-13-15,3 7 10 16,7 7-8-16,6 2-1 15,4-1-4-15,4 2-5 16,4 1-1-16,0 1 6 16,0 2-1-16,1 1-1 15,10 1 2-15,2-1 4 16,5-3-8-16,0-4 3 16,2-2-5-16,-1-2-3 15,-1-7 3-15,1-4-3 16,-1 0 9-16,2 0 11 15,-1-9 20-15,0-8-9 16,-1-5-14-16,-2-4-2 16,1-4-3-16,-2-6-10 0,-5-3-4 15,1-4 2-15,-2-1-1 16,-3 0-2-16,0 2-2 16,-6 5 0-16,0 3 1 15,0 6 1-15,0 3 0 16,-6 6 1-16,1 5 0 15,0 6 0-15,1 3 6 16,1 5-7-16,-4 0 0 16,-1 19-13-16,-2 11 10 15,1 7 0-15,8 5 3 0,1 7 0 16,3 3 5 0,14-3-1-16,7-3 2 0,0-5-3 15,0-9-1-15,0-8-2 16,-3-5 3-16,-9-7-3 15,-6-7-29-15,-6-2-114 16,0-3-77-16</inkml:trace>
  <inkml:trace contextRef="#ctx0" brushRef="#br0" timeOffset="65514.81">30954 10257 282 0,'0'0'58'0,"0"0"4"15,0 0 28-15,0 0-19 16,0 0-46-16,0 0 14 15,-11-91-2-15,9 71-13 0,1-3 11 16,1-2 15 0,0-1-12-16,0-3 4 0,-2 2-11 15,2-4 12-15,-1-1-12 16,-2-2-11-16,1 0-6 16,-1-4 4-1,3-5-3-15,0 1-8 0,0-1 7 16,0 1-4-16,0 1 0 15,0-2 6-15,2-1-7 16,2 1 7 0,-1 2 5-16,0 4 0 0,-1 3-3 15,-2 4-8-15,0 2 2 16,0-1-2-16,0 4 5 16,0 1-4-16,0 1-9 0,0 3 3 15,0 4-3-15,-2 2 0 16,1 3-2-16,-1 5 0 15,2 3-2-15,0 3 2 16,0 0-23-16,0 3-59 16,0 14-12-16,0 9 18 15,8 10-81-15,12 2 0 16,9 3-62-16,7-4-20 16</inkml:trace>
  <inkml:trace contextRef="#ctx0" brushRef="#br0" timeOffset="66245.12">32245 9930 78 0,'0'0'299'0,"0"0"-211"16,0 0-17-16,0 0-12 15,0 0-15-15,0 0 3 0,-2-18-33 16,2 6 28 0,0-3 27-16,0-6-37 0,-6-4 8 15,-1-3-4-15,-4-7-16 16,-4-3 13-16,-2-7-14 16,-5-4 0-16,0-2 1 15,0-2 3-15,1-1 2 16,3 3 6-16,0 1-1 15,0 1-8-15,2 6-2 16,1-6-6-16,3 6-2 16,3-1-5-16,0 4-1 15,-1 3 0-15,1 5-2 16,1 3-3-16,5 2 2 16,2 2-1-16,-2 2-2 0,0 2 1 15,0 1 0-15,3 3-1 16,-2 5 0-16,1 1 0 15,1 6-5-15,-2 4-24 16,2 1-74-16,-3 0-18 16,-4 20-59-16,-6 9 86 15,-4 9-85-15,1 2-257 16</inkml:trace>
  <inkml:trace contextRef="#ctx0" brushRef="#br0" timeOffset="66860.75">30929 9950 147 0,'0'0'17'0,"0"0"37"16,0 0 43-16,0 0-17 15,0 0 10-15,0 0-20 16,0 1-14-16,0-1-17 16,0 0-7-16,0 0-14 15,0 0 0-15,9 0 29 16,12-1-18-16,10-8-17 16,17-1 15-16,12 1-8 15,13-2-5-15,6 5 2 16,6-2-7-16,1 5-8 15,4 3 14-15,-5 0-7 16,-7 0 6-16,-3 0-8 16,-7 0-2-16,-3 0 2 0,1 0-1 15,-5 0 6-15,-1-1-5 16,-10-6 0-16,-8 2 0 16,-9-2-1-16,-14 1 1 15,-4-1 2-15,-9 5 8 16,-1-1-3-16,-5 2 1 15,0 0-4-15,0-1-7 16,-8-1-3-16,-16-2-91 16,-10 5-33-16,-3-2-27 15,-6-4-113-15</inkml:trace>
  <inkml:trace contextRef="#ctx0" brushRef="#br0" timeOffset="67631.86">31496 9547 423 0,'0'0'53'0,"0"0"11"0,0 0 4 15,0 0-27-15,0 0-10 16,0 0-21-16,24 0-10 15,-3 0 0-15,1 0 0 16,-4-3 2-16,-3-1-2 16,-3-1 0-16,-2 1 2 15,-2-4 0-15,1 0-2 16,-3 1 4-16,-3 0-3 0,2 0 2 16,-2-1-1-16,-1 1 1 15,-2-3-1-15,0 2 1 16,0-1-2-16,-9-1 3 15,-4-1-2-15,-7 3-1 16,-2 1-1-16,-2 2 0 16,-1 3-1-16,1 2 1 15,4 0 0-15,2 0 0 16,5 2 0-16,0 7-2 31,4 2 1-31,-1 0 0 0,3 2 2 0,1 1-1 16,0 1 0-16,2 0 3 15,1 1 3-15,0 2 11 16,0 0-5-16,3 2 0 0,0-1 8 16,0 1 0-16,13-3-8 15,2 7 2-15,9-1 2 16,6 4-5-16,7-2 5 16,6-1-3-16,-1-5 4 15,-4-5-4-15,-10-6-3 16,-4-2-1-16,-6-4 1 15,-3-2 13-15,-1 0-1 16,-3 0-7-16,-2-8 0 16,0 2-10-16,-3-2-2 15,0 3-3-15,0 5-27 16,4 0-124-16,4 0-41 16</inkml:trace>
  <inkml:trace contextRef="#ctx0" brushRef="#br0" timeOffset="76449.85">30738 13140 478 0,'0'0'78'0,"0"0"-60"15,0 0 40-15,0 0-15 16,-91 53-11-16,75-33 34 15,1 1 1-15,1-1-13 0,5 0-10 16,5 0-14-16,4 0-3 16,0-2-6-16,7 0 1 15,13 1-10-15,2-1-3 16,5 0 2-16,1-1-7 16,-1 0-2-16,-1 2 0 15,-7-2 0-15,0 1-2 16,-5 0 0-16,-5 0 0 15,-2-1 1-15,-7 1-1 16,0-2 1-16,0 0 0 16,0-3 0-16,-6 1 1 15,-8-4 2-15,-2-2-3 16,-4-1 5-16,-7-4-6 16,0-1 3-16,0-2-1 0,0 0-1 15,9 0-1-15,5 0 0 16,4-7 0-16,8-1-42 15,1-1-167-15,8-6-430 16</inkml:trace>
  <inkml:trace contextRef="#ctx0" brushRef="#br0" timeOffset="76776.84">31181 13213 388 0,'0'0'428'0,"0"0"-410"16,0 0-5-16,0 0 58 15,-43 78-2-15,31-33-27 16,3 3-11-16,3 3-11 15,0 2-13-15,0-4-3 16,-1-2-2-16,-2-5-1 16,-3-1-1-16,-3-7 0 15,-3-6-27-15,5-9 1 16,2-6-51-16,4-10-60 0,5-3-27 16,2-5-339-1</inkml:trace>
  <inkml:trace contextRef="#ctx0" brushRef="#br0" timeOffset="77347.25">30976 13453 694 0,'0'0'55'16,"0"0"36"-16,0 0-33 16,0 0-30-16,126-59-19 15,-74 54-5-15,-1 5-2 16,-9-2-1-16,-9 2 10 15,-9 0 18-15,-7 0 4 0,-5 0 5 16,-2 0-12 0,-3 4 2-16,-6 1-5 0,1 0-6 15,-2 3-1-15,0 5 5 16,0 3-5-16,-3 5-1 16,-11 4 3-16,1 0-11 15,0 3-4-15,4-4-2 16,5-3-1-16,4-3-1 15,0-4 1-15,11-2-2 16,8-3-7-16,2-1-13 16,3-8-6-16,2 0 3 15,-3 0 7-15,0-17 10 16,-5-4 7-16,-2-2 1 16,-4-5 2-16,0-4 0 0,-8-1 2 15,-1 0 0-15,-3 7 1 16,0 4-1-16,0 6 5 15,-4 8-1-15,-1 4 5 16,2 4-5-16,3 0-6 16,-1 0-2-16,-3 6-4 15,-1 13-1-15,1 11 5 16,0 2 0-16,3 4 1 16,1 0 2-16,0-2-2 15,1-3-1-15,12-2 1 16,1-5-1-16,3-6-8 15,2-6-16-15,0-5-9 16,1-2 1-16,1-5-70 0,-4 0-95 16,-1-3-224-16</inkml:trace>
  <inkml:trace contextRef="#ctx0" brushRef="#br0" timeOffset="77667.25">31808 13350 585 0,'0'0'161'0,"0"0"-88"16,0 0 26-16,0 0-76 15,0 0-11-15,0 0 26 16,-69 73-4-16,62-43-6 15,5-2-5-15,2 2 1 16,0-2-6-16,5 1-13 16,8-2 1-16,4-5-4 15,0-4-1-15,1-2-1 16,0-9-18-16,1-3-29 16,0-4-54-16,-2 0-85 15,1-11-55-15</inkml:trace>
  <inkml:trace contextRef="#ctx0" brushRef="#br0" timeOffset="77946.07">32084 13241 829 0,'0'0'106'15,"0"0"-7"-15,0 0-31 16,0 0-57-16,0 0-9 15,0 0 2-15,-21 95 12 16,16-54 11-16,-1 0-7 16,2 0-7-16,-1-2-5 15,-2-6-5-15,2-6-3 16,1-9 0-16,-1-7 1 16,4-2 0-16,-1-5-2 0,2-3 0 15,0-1-45-15,0 0-32 16,6-4-67-16,15-13-149 15</inkml:trace>
  <inkml:trace contextRef="#ctx0" brushRef="#br0" timeOffset="78292.98">32227 13319 631 0,'0'0'126'0,"0"0"7"15,0 0-16-15,0 0-96 16,0 0-7-16,0 0 27 0,-85 24-8 15,61-9 1 1,3-1-1-16,8 0-11 0,3 0-5 16,5-1-1-16,5-3-7 15,0 2 2-15,5 0 2 16,17 0 0-16,1 1-4 16,3-2-3-16,-3 0-6 15,-1 0 2-15,-3 4-1 16,-1-1-1-16,-6 3-1 15,-5 0 1-15,-4 2 1 16,-1 1-1-16,-2-1 2 16,0 1-1-16,0-3-1 15,4 0 1-15,0-4-1 16,4-2 0-16,3-2 0 16,5-4 0-16,-1 0-20 15,4-5-93-15,-1 0-66 0,-6 0-164 16</inkml:trace>
  <inkml:trace contextRef="#ctx0" brushRef="#br0" timeOffset="82222.82">16410 14232 423 0,'0'0'55'0,"0"0"67"0,-36-86-47 15,20 60-5-15,-8 2 13 16,-3 4-31-16,-4 6 4 16,1 3-13-16,0 6-2 15,5 4-15-15,5 1-10 16,1 0 0-16,2 14-8 15,1 13-4-15,4 5 1 16,2 4-1-16,4 5 1 16,1 0-3-16,4 0 3 15,1-2-1-15,0-1-2 16,0-4-2-16,0-5 1 16,9-2 1-16,5-5-1 0,2-2-1 15,4-6 2-15,3-5 0 16,-1-2 0-16,5-7-1 15,1 0-1-15,1-9-3 16,-1-11-2-16,-3-4 3 16,-5-5 1-16,-2-4 1 15,-8-4 1-15,-3-5 0 16,-7-5 3-16,0-6-2 16,0-6-1-16,0 0-1 15,-7 1 0-15,-2 1 1 16,-1 2-2-16,-2 6 2 15,1 3-1-15,-1 12 0 0,2 9 1 16,1 9-1-16,1 7 3 16,5 6 0-16,0 3 0 15,1 3-3-15,2 21-9 16,0 12 9-16,0 5 0 16,0 7 0-16,7-1 1 15,7 3 2-15,0 2 1 16,1 0-2-16,6-1-1 15,-1-2 0-15,2-6 1 16,5-8-1-16,1-4 1 16,1-7-2-16,-3-7-1 15,0-8-1-15,-7-6-5 16,-1-3 2-16,-1 0 2 0,-3-8 1 16,-2-11 2-16,-1-5 0 15,-5-3 0-15,-5-4 0 16,-1-3 0-16,0-3 0 15,0 4-3-15,-4 4 1 16,-1 9 1-16,1 11 1 16,2 6 3-16,2 3-3 15,0 3-3-15,0 16-1 16,0 8 4-16,2 4 2 16,11 3 8-16,1 0-8 15,0 0-1-15,0-4 3 16,-1-5-4-16,-1-3-3 0,-4-5 1 15,-1-7-18-15,-4-5-13 16,0-3-27-16,0-2-91 16,0-4-26-16</inkml:trace>
  <inkml:trace contextRef="#ctx0" brushRef="#br0" timeOffset="82413.8">16576 13878 665 0,'0'0'92'15,"0"0"-16"-15,0 0 10 0,0 0-49 16,0 0-37-16,0 0-10 16,32-2-56-16,3 18-92 15,-1-2-174-15</inkml:trace>
  <inkml:trace contextRef="#ctx0" brushRef="#br0" timeOffset="82726.28">16880 13929 560 0,'0'0'136'16,"0"0"-109"-16,0 0 50 15,0 0-13-15,-33 92-6 16,33-56-16-16,19 0-21 0,4 3-4 16,10-5-3-16,1 1-6 15,0-2-4-15,-6-4-1 16,-5-5-3-16,-4-3 2 16,-7-4-2-16,-3-5 0 15,-6-4 4-15,-3-3-4 16,0-3 3-16,-5-2 1 15,-14 0 2-15,-6 0-6 16,0-11-12-16,0-8-78 16,8-3-119-16,6-9-211 15</inkml:trace>
  <inkml:trace contextRef="#ctx0" brushRef="#br0" timeOffset="82957.25">17004 14064 462 0,'0'0'175'16,"0"0"-86"-16,-35 82 50 16,23-41-37-16,-1 6-48 15,-1 6-32-15,-3 5-7 16,-6 1-6-16,-1 1-7 16,-3-4-2-16,5-3 0 0,4-8 1 15,8-15-1 1,5-8-5-16,5-10-16 15,0-10-108-15,15-2-175 16</inkml:trace>
  <inkml:trace contextRef="#ctx0" brushRef="#br0" timeOffset="83431.98">17283 13889 374 0,'0'0'24'0,"0"0"203"0,11 115-142 16,-5-60-20-16,0 8-24 16,-4 5-28-16,-2-3-6 15,0-2-6-15,0-10-1 16,0-16-9-16,0-14-19 15,0-12 21-15,3-11 7 16,0 0 17-16,-1-11 57 16,2-15-25-16,-4-8 28 15,0-7-22-15,0-9-26 16,-3-6-19-16,-5-9-9 16,2-3-1-16,3-2 0 15,2 7-2-15,1 5-17 16,0 8-8-16,15 15 10 15,6 18 2-15,1 15 7 16,-1 2 5-16,5 16 1 0,-3 11 2 16,0 8 3-1,-10 2 4-15,-4-2 3 0,-9-1 0 16,0-2-7-16,-9-2 4 16,-12-2-5-16,-4-2-1 15,-4-4-1-15,4-3 0 16,9-2-98-16,14-9-140 15</inkml:trace>
  <inkml:trace contextRef="#ctx0" brushRef="#br0" timeOffset="83830.37">17718 14151 450 0,'0'0'205'0,"0"0"-99"16,0 0 58-16,0 0-65 16,0 0-78-16,0 0-14 15,37-61 2-15,-28 33 11 16,-3-1 6-16,-4-6-7 16,-2-8-10-16,0-7-7 15,-3-9-2-15,-8-7 0 16,-1 0-1-16,1 0-8 15,-3 3-21-15,-4 7 16 0,0 10 12 16,-1 13 0 0,7 13 2-16,2 18 10 0,5 2 2 15,4 31-10-15,1 18-2 16,0 11 12-16,9 12 3 16,8 2-9-16,3 3-3 15,-1-10-2-15,2-9-1 16,4-12-2-16,7-8-32 15,3-10-36-15,7-10-131 16,3-11-50-16</inkml:trace>
  <inkml:trace contextRef="#ctx0" brushRef="#br0" timeOffset="84815.19">18155 13769 588 0,'0'0'133'0,"0"0"-11"15,0 0-41-15,-91-8-38 16,72 27-17-16,5 9-13 16,4 1-7-16,3 6-1 15,5 2-2-15,2-2-1 16,0 1 2-16,6-4-4 16,9-5 1-16,1-4 0 15,2-6-1-15,1-7-26 16,1-9-9-16,-2-1-6 15,-5-7 12-15,2-14 14 16,-6-2 15-16,-3-7 0 0,0-2 2 16,-5-7 6-1,-1-3 0-15,0 5 7 0,0 7-5 16,-8 9 19-16,2 9-9 16,3 9 1-16,3 3 0 15,0 9-21-15,0 14 0 16,6 7-2-16,11 4 4 15,0 1-2-15,2-4 0 16,1-2 1-16,-5-5-1 16,1-6 0-16,-2-5 0 15,-1-5 3-15,-4-5-2 16,1-3-1-16,2 0 1 0,-1-11 2 16,-2-7-1-16,-1-3 2 15,-2-4 0-15,-1-6-2 16,-1 1-2-16,-2 4 0 15,-1 4 1-15,1 8-1 16,1 9 0-16,0 5 0 16,3 0-8-16,3 17-4 15,0 7 9-15,2 2 2 16,-1 3-3-16,2-2 3 16,1-5 1-16,2-3 0 15,-2-7 1-15,1-5 1 16,0-7-2-16,0 0 2 15,2-5 1-15,1-12 7 16,-1-4 4-16,-1-5 5 0,-3-1 3 16,-3-3-3-16,-1-8 0 15,-2 1-11 1,1-4 1-16,-3 3-1 0,-4 9 1 16,2 9 1-16,-2 12-4 15,0 8 2-15,0 11-8 16,4 18-2-16,2 12 2 15,0 7 1-15,6 4 3 16,-3 3-1-16,3 3-1 16,1 1 0-16,-5 4 1 15,0 1 1-15,2 1-3 0,3-2-1 16,5 0 1-16,3-2-1 16,3-1 0-16,0-6-5 15,-2-12 2-15,-7-12-16 16,-7-12 5-16,-4-10 14 15,-4-8 0-15,0 0 4 16,0-11 3-16,-13-11 1 16,-4-7 20-16,-4-3-5 15,-1-4-1-15,0 1-2 16,2 0-3-16,2 3-4 16,8 3-4-16,5 3-5 15,5 1 0-15,0 1-4 0,14 2-45 16,16-5-97-1,13-7-279-15</inkml:trace>
  <inkml:trace contextRef="#ctx0" brushRef="#br0" timeOffset="85050.86">19063 13582 825 0,'0'0'41'0,"0"0"88"16,0 0-62-16,0 0-39 0,0 0-23 16,0 0-5-16,4-17-13 15,9 36-99-15,-4 4-134 16,-3 3-419-16</inkml:trace>
  <inkml:trace contextRef="#ctx0" brushRef="#br0" timeOffset="85260.03">19211 14139 696 0,'0'0'100'15,"0"0"101"-15,0 0-84 0,0 0-35 16,0 0-21-16,0 0-28 16,28 6-19-16,-26-6-11 15,-1 0-3-15,-1 0-1 16,0 0-129-16,0-3-294 16</inkml:trace>
  <inkml:trace contextRef="#ctx0" brushRef="#br0" timeOffset="86128.04">20048 13897 392 0,'0'0'103'16,"0"0"-33"-16,0 0-13 15,0 0-36-15,0 0-4 16,81 30-14-16,-59-30-1 15,2 0 0-15,-5 0 2 16,0-8-2-16,-3-7-1 16,-2-6 12-16,-3-3 9 15,-4-3 9-15,1-3-3 16,-5-4 10-16,-3-1-13 16,0 3 6-16,-5 4-11 15,-13 10 9-15,-2 6-3 16,-3 7-1-16,-2 5-18 15,-5 0 10-15,-2 12 1 16,1 10-6-16,1 7 1 0,3 3 0 16,4 11-3-16,2 3-5 15,7 3 3-15,5 1-3 16,5 1 5-16,4-2-2 16,0-1-2-16,3-5-3 15,12-8 3-15,6-6-3 16,2-7 3-16,3-8-2 15,5-5 1-15,3-5 1 16,1-4-4-16,-4 0-1 16,-3 0 1-16,-2-3-2 15,-7-5-18-15,-1-4-57 0,-10-3-146 16,-4-6-408 0</inkml:trace>
  <inkml:trace contextRef="#ctx0" brushRef="#br0" timeOffset="86915.9">20753 13785 569 0,'0'0'79'0,"0"0"11"16,0 0-10-16,-101-55-35 0,78 55-3 15,0 0-18 1,-1 7-8-16,3 13 7 0,5 3-4 16,1 5 7-16,6 5-7 15,3 1 1-15,4 2-6 16,2 0 0-16,0 1-9 15,0 0 3-15,6 1-6 16,6-1-1-16,2-4-1 16,2-6 1-16,3-4-1 15,4-7-18-15,-1-9-19 16,4-5 5-16,-3-2 24 16,3-7 3-16,-4-14 5 15,-4-6 1-15,-2-5 4 16,-4-6 2-16,-2-7 15 15,-2-5 13-15,-3-7-24 0,-2-6-2 16,-2-10-3-16,-1-5-6 16,0 2 1-16,-4 5-2 15,-9 8 1-15,-3 7-2 16,-1 13 2-16,5 11 0 16,1 15 0-16,4 14 0 15,2 3-2-15,2 25-6 16,2 19 7-16,1 14 1 15,6 14 3-15,18 6 8 16,1 6-5-16,-1-6-1 16,-2-6-3-16,-1-11 0 15,-5-13-2-15,-1-8 0 16,-1-9 0-16,-1-8-4 16,2-10-10-16,-3-3-2 0,2-8-55 15,3-2-140-15,6 0-237 16</inkml:trace>
  <inkml:trace contextRef="#ctx0" brushRef="#br0" timeOffset="87341.93">21538 13654 366 0,'0'0'231'16,"0"0"-163"-16,0 0 12 16,-100-28 10-16,73 28-37 15,3 17-24-15,-3 12 4 16,2 5 4-16,1 6 2 15,5 0-6-15,5 1-1 16,5 1-12-16,2 1-6 16,6-2-8-16,1-2-1 15,0-3-3-15,1-5 2 16,12-4-1-16,3-8-1 0,3-4-2 16,2-5 4-1,5-6 1-15,2-1 4 0,0-3-9 16,-3 0-17-16,-3-11-34 15,-2-5-15-15,-5-5-123 16,-2-9-157-16</inkml:trace>
  <inkml:trace contextRef="#ctx0" brushRef="#br0" timeOffset="88007.28">21628 13326 301 0,'0'0'378'0,"0"0"-303"15,0 0-51-15,0 0 20 16,0 0 42-16,-3 102 9 16,3-51-48-16,0 7-8 15,3 6-8-15,1 5-16 16,-4-4-7-16,0-2-2 16,0-10-6-16,0-8 3 0,0-8-2 15,4-3-1 1,1-7 1-16,-1-7 0 0,3-4-1 15,-3-10 0-15,0-5 2 16,-1-1 2-16,2 0 6 16,-1-11 4-16,2-11-3 15,0-4-11-15,1-5 2 16,0-5-2-16,-1-4 0 16,1-4-9-16,3 0-19 15,1 7-3-15,0 5 4 16,0 11 2-16,1 12 15 0,4 9 1 15,3 0 3-15,6 17 0 16,2 11 4-16,-2 7 2 16,-4 1 2-16,-5 3-1 15,-5-2 5-15,-6 1-4 16,-5-4 0-16,0-1-1 16,0-3 4-16,-10-5-4 15,-6-2-1-15,-6-6 2 16,-7-2 2-16,1-6 4 15,-3-5 7-15,1-4 2 16,-3 0 3-16,0-3-14 16,5-9-1-16,7-1-4 15,10 1-1-15,11-1-9 16,8-2-111-16,22-5-436 0</inkml:trace>
  <inkml:trace contextRef="#ctx0" brushRef="#br0" timeOffset="88728.06">22350 13643 347 0,'0'0'288'16,"0"0"-193"-16,-81-39 19 15,57 38-32-15,0 1-26 16,3 1-24-16,3 16-5 16,-1 10-4-16,4 9 7 15,3 4-4-15,3 4-10 0,5 1 1 16,2-3-4 0,2-1-7-16,0-3-4 0,0-4-1 15,2-2 0-15,5-9 1 16,2-3 0-16,1-6-2 15,4-7 2-15,4-2 3 16,3-5 1-16,4 0-3 16,-1-2-3-16,1-12-1 15,-1-7 1-15,-3-5 3 16,-2-5 1-16,-3-10-1 16,-3-5 1-16,-4-8-1 15,-5-1 0-15,2 5 1 16,-4 10-4-16,-2 11-2 15,0 15 2-15,0 11 24 0,0 3-4 16,0 3-20-16,-5 23-3 16,1 12 3-16,2 7 3 15,2 3 3-15,0-1 0 16,0-5 1-16,14-1-5 16,-1-4 0-16,5-6-1 15,3-7-1-15,1-4 2 16,5-6 1-16,0-4 0 15,1-6-2-15,1-4-2 16,-4 0-5-16,-7 0-46 16,-2-7-90-16,-1-8-247 15</inkml:trace>
  <inkml:trace contextRef="#ctx0" brushRef="#br0" timeOffset="99978.07">21220 16104 334 0,'0'0'240'0,"0"0"-215"16,0 0 36-16,0 0-5 0,0 0 11 16,0 0-31-16,0 0-7 15,91 54-4-15,-82-47 4 16,2-4-7-16,-2-1-5 16,1-2 6-16,3 0-3 15,4-5 4-15,2-10-12 16,2-6-2-16,-1-6-2 15,-1-2 2-15,-4-8-3 16,-2-7 0-16,-4-8-2 16,-3-8-1-16,0 1-2 15,-5-4-2-15,-1 3 0 16,0 2-12-16,0 1-1 16,0 7-13-16,0 9 16 0,-7 10 4 15,-3 8 6-15,-1 11 1 16,-2 5 6-16,-2 7-2 15,-6 0-2-15,-3 8-3 16,-1 16 0-16,1 6 4 16,0 5 0-16,5 3 3 15,5 1 0-15,4-2 1 16,7-2-3-16,3-5 2 16,0-9-2-16,12-3-2 15,7-7 0-15,8-8 1 16,8-3 2-16,6 0-1 0,3-4-2 15,2-8-3-15,-5 1 0 16,-3-2 1 0,-5 3-1-16,-3-2 0 0,-8 2 1 15,-3 4 1-15,-5 1-2 16,-8 3-1-16,-1 2 0 16,-3 0 1-16,1 0-5 15,0 10 3-15,-2 5 0 16,2 4 2-16,-3 1 1 15,0 2 1-15,0 4 0 16,0 4 1-16,-3 5 0 16,-3 2 6-16,1 2 3 15,3 0-5-15,2-2-2 16,0-4 1-16,12-7 0 16,5-4-2-16,0-8-2 0,4-2 0 15,0-7 0-15,6-5 2 16,1 0-3-16,1 0-1 15,-6 0 0-15,-4-5 0 16,-8-3-42-16,-3 1-75 16,-8-7-125-16,0-3-402 15</inkml:trace>
  <inkml:trace contextRef="#ctx0" brushRef="#br0" timeOffset="100553.11">21972 15823 312 0,'0'0'14'16,"0"0"230"-16,0 0-198 16,0 0-13-16,0 0-5 0,0 0-11 15,15 0 13 1,1 0 2-16,1-4 1 0,1-5-14 16,-2 1-6-16,-2-4-5 15,-1-1 2-15,-1-2-1 16,-3-3 0-16,-3-4 3 15,-1 0-3-15,-5-4-1 16,0 2 0-16,0 3 4 16,-16 1 7-16,-3 6-7 15,-1 6 10-15,0 4 0 16,2 4-2-16,0 3 1 16,2 15-11-16,5 10 1 15,2 5 14-15,7 3-5 16,2 4-3-16,0-3 1 15,8 1-9-15,4-4-4 0,4 0-3 16,-1-1 2-16,3-6-1 16,-1-2-1-16,-1-8 0 15,3-8 0-15,-1-1-1 16,3-6-1-16,1-2-2 16,0 0-9-16,1 0-17 15,0-5-47-15,-2-3-99 16,0-3-40-16,-2-7-366 15</inkml:trace>
  <inkml:trace contextRef="#ctx0" brushRef="#br0" timeOffset="100933.86">22445 15554 264 0,'0'0'309'16,"0"0"-218"-16,0 0-30 15,-84 33-8-15,67-8-3 16,4 3-1-16,10 1 6 16,3 0-16-16,2-5-20 15,16 0 3-15,6 0-8 0,1-1-3 16,3-3-3-1,1 4 5-15,-3-3-5 16,-3-2-1-16,-2-2 4 16,-5 0-2-16,-4-3 2 0,-6-3-6 15,-3-2 2-15,-3 0-3 16,0-1 3-16,-3 2-2 16,-13-1-1-16,-5-4-4 15,-1-2-38-15,-1-3-56 16,7 0-81-16,5-20-43 15</inkml:trace>
  <inkml:trace contextRef="#ctx0" brushRef="#br0" timeOffset="101208.27">22515 15566 540 0,'0'0'69'15,"0"0"30"-15,-30 113-5 16,9-56-13-16,-2 11-2 16,-6 7-36-16,-4 1-26 15,1-2-5-15,0-11-4 16,4-5-5-16,4-6-1 16,6-13 1-16,6-7-2 15,6-15-1-15,5-12 1 16,1-5 5-16,0 0 3 0,0-2-9 15,19-17-34 1,8-5-153-16,3-6-154 0</inkml:trace>
  <inkml:trace contextRef="#ctx0" brushRef="#br0" timeOffset="102934.98">22276 15526 304 0,'0'0'217'0,"0"0"-99"16,0 0-39-16,0 0 23 0,0 0-1 15,0 0-27-15,-4-32-36 16,4 32-23-16,1 0-9 16,17 4-6-16,6 11 13 15,0 5 6-15,-2 1 4 16,-4 8-4-16,0 1-2 15,-4 5-1-15,0 0 3 16,-1-2-6-16,1 2 1 16,3-4 0-16,1 0-9 15,1-3 1-15,2 0 3 16,1-1-5-16,-4-3 4 16,-1-3-4-16,-5-1-4 15,-4-6 3-15,-2 0-3 16,-3-3 8-16,0-5-5 15,-3-2-1-15,0-2 3 0,2-2 0 16,-2 0-3-16,0 0 1 16,0 0 0-16,0 0 11 15,0-9 22-15,0-13-21 16,0-10-10-16,0-11-1 16,0-6-2-16,5-6 0 15,5-1-1-15,3 3 0 16,5 2 0-16,0 3-1 15,3 4 1-15,-2 6-1 16,-2 6 0-16,0 0 0 16,-3 8 0-16,-1 2 0 15,-2 6 0-15,-4 5 0 16,-3 5-1-16,-1 6-5 16,-3 0-25-16,0 0-66 0,0 14-16 15,-7 10 15-15,-11 3-94 16,-4 0 2-16,-2-4-261 15</inkml:trace>
  <inkml:trace contextRef="#ctx0" brushRef="#br0" timeOffset="103554.13">22351 15550 306 0,'0'0'215'16,"0"0"-119"-16,0 0-13 15,0 0-16-15,0 0 4 16,0 0 1-16,-14-31-10 15,14 31-38-15,5 0-16 16,16 15 10-16,4 5 12 16,1 5-2-16,1 4 3 15,-1 3-10-15,-2-1-7 16,-3 2-4-16,-4-1 0 0,-6-2 4 16,0-1-2-1,-2 0-5-15,-2-3-3 0,5-1 2 16,-1-4 0-16,0-1 1 15,0-5 0-15,-2-4 0 16,-1-2-2-16,-3-4 0 16,-2-3-4-16,0-1 0 15,-3-1 4-15,0 0-1 16,0 0 6-16,2 0 2 16,2 0 14-16,4-17-1 15,3-8-17-15,3-5-3 16,2-7 3-16,-1-6-6 0,2-3 3 15,-5-11-4 1,-5-4-1-16,-2 1 2 0,-5 3-1 16,0 8-1-16,0 10 1 15,0 10 0-15,0 11-1 16,0 7 0-16,0 9 0 16,0 2-1-16,5 0-12 15,17 13-47-15,11 7-39 16,0-1-44-16,-5-4-233 15</inkml:trace>
  <inkml:trace contextRef="#ctx0" brushRef="#br0" timeOffset="104193.39">23325 15429 395 0,'0'0'174'0,"0"0"-68"15,0 0-9-15,0 0 14 16,0 0-44-16,-91-42-32 16,58 42-5-16,-1 13-5 15,0 6-13-15,-1 3 2 16,4 2 2-16,4 1-3 15,5-2-4-15,7 3-2 16,6-3 0-16,9 1 0 16,0-3-4-16,10-2-1 15,17 1 0-15,9-3 1 16,6 0-1-16,5-2 1 16,-3 2 0-16,-8 0-3 0,-8-2 0 15,-6 2-3-15,-7-1 3 16,-3 1 0-16,-3 2 0 15,-2-1 2-15,-4 1-2 16,-3-4 0-16,0-1 2 16,0-2-2-16,0 0 2 15,-11-4 1-15,-8-3 1 16,-6-1 12-16,-5-4 9 16,-1 0 10-16,0 0-20 15,5 0-9-15,4-1-3 16,8-7-3-16,8-2-21 0,6-3-75 15,11-3-239 1</inkml:trace>
  <inkml:trace contextRef="#ctx0" brushRef="#br0" timeOffset="104591.83">23714 15118 716 0,'0'0'67'0,"0"0"66"15,0 0-65-15,0 0-67 16,0 0 16-16,-7 109 36 16,7-53-19-16,4 5-2 15,2 2-7-15,1-3-19 16,-2-1 3-16,1-3-8 16,0-10 3-16,-1-6-3 15,-1-13-1-15,-2-6 1 16,-2-3-3-16,0-8 0 15,0-2-28-15,0-2-26 0,-8-6-133 16,-5 0-73-16</inkml:trace>
  <inkml:trace contextRef="#ctx0" brushRef="#br0" timeOffset="105070.06">23562 15461 342 0,'0'0'324'0,"0"0"-265"16,0 0 7-16,43-73-22 16,-19 60-24-16,5 4-3 0,2 1 7 15,4 2-10 1,1 4 13-16,0 1-7 0,-1 1 3 16,-4 0 3-16,-4 3 2 15,0 14-7-15,-5 2 4 16,-1 4-4-16,-2 4-1 15,-5 3-4-15,-1 2 7 16,-4-2-8-16,-4 2-6 16,-2 0-2-16,-2-3-3 15,-1 0-2-15,0-5 0 16,0-5 1-16,0-2-2 16,0-7 2-16,-6-3 0 15,0-5 0-15,2-2 0 16,-4 0 2-16,-2 0 7 0,-2-4 2 15,0-14 10 1,1-4-2-16,7-9-4 0,2-7-8 16,2-7-2-16,0-5-6 15,14 0-2-15,5 3-1 16,3 7-2-16,0 8-9 16,1 8 2-16,3 6 0 15,2 6-10-15,0 6-20 16,2 6-18-16,0 0-23 15,-3 0-87-15,-7 8-73 16</inkml:trace>
  <inkml:trace contextRef="#ctx0" brushRef="#br0" timeOffset="110866.87">31020 9273 219 0,'0'0'11'0,"0"0"3"0,0 0 12 16,0 0 2-16,0 0 114 15,0 0-73-15,0 0-4 16,2 13-24-16,4-13-7 15,-2 0-12-15,-1-1 3 16,0-2 2-16,-3 0 2 16,0-1 2-16,0 0-2 15,3-3 2-15,-3 1-4 16,3-1 3-16,-2-3 7 16,1 1-15-16,1 1 1 15,-2-1 12-15,2 2-8 16,-1 2-4-16,-1 0 5 15,2 1-14-15,-1 4 7 0,-1-1 2 16,1 1 2-16,4 0-5 16,3 0-8-16,4 0-12 15,8 0 0-15,1 5-1 16,4 12 0-16,-1 3 1 16,2 6 2-16,-2 3 0 15,1-5 1-15,0 5 1 16,1-3-4-16,3 2 7 15,3 0-4-15,3-1-2 16,4-1 5-16,2 4-5 16,-2-3-1-16,-7 2 0 0,-6-5 1 15,-7-2 0 1,-4-3 2-16,-6-4-1 0,2-2 0 16,-5-2-1-16,3-3 0 15,3 1 2-15,0-4 5 16,2 1-2-16,-3-3-1 15,-3 0-5-15,-2-1 4 16,-5 0-4-16,-1-2-4 16,-1 0-21-16,0 0-40 15,-4-15-86-15,-14-3-175 16</inkml:trace>
  <inkml:trace contextRef="#ctx0" brushRef="#br0" timeOffset="111332.14">31710 9174 346 0,'0'0'250'15,"0"0"-198"-15,0 0 31 16,0 0 7-16,0 0-17 16,0 0-40-16,5-31-30 15,-26 52 4-15,-9 16 3 16,-11 11 39-16,-7 10 14 16,-3 0-19-16,3-1 2 0,-2-3-13 15,6-2-9-15,0-2 1 16,5-7-12-1,5-5 2-15,4-4-3 0,6-6-3 16,6-6-2-16,2-8 0 16,7-2-1-16,3-7 1 15,1-3 0-15,5-2-1 16,0 0 4-16,0 0 3 16,0 0 3-16,0 0-3 15,0 0-2-15,2 0-1 0,7-4-7 16,-2-3-3-16,2 2-23 15,-4-2-35-15,-1 4-103 16,-4-2-141 0</inkml:trace>
  <inkml:trace contextRef="#ctx0" brushRef="#br0" timeOffset="113822.78">25280 15453 319 0,'0'0'388'0,"0"0"-363"16,0 0-16-16,0 0 50 15,0 0-15-15,0 0-16 16,32 34-7-16,-16-30 4 16,5-3-12-16,3-1 7 15,0 0-9-15,-2 0-5 16,-2-5-2-16,-3-5 2 15,-3-3 0-15,-2-4-1 16,-2-1 3-16,-5-2 11 16,-4-1-1-16,-1-1-4 15,0-3-4-15,0 3-4 16,0 1 3-16,0 2-2 0,-7 3-1 16,-5 5 1-16,-2 4-2 15,0 5-1-15,-5 2 3 16,-3 0-7-16,0 0 6 15,-2 1 0-15,1 10-1 16,-2 3 1-16,3 3-2 16,4 2 5-16,-3 3-5 15,3 2 8-15,3 2 5 16,2-1 2-16,5 2-3 16,4-2 2-16,2-1-9 15,2 2 4-15,0-2-4 16,0 0 4-16,0-2-6 15,6 2-1-15,2 1-1 0,1-3 1 16,-2-1-2-16,1 1-1 16,-1-2 2-16,0-1-3 15,0-1 1-15,0-2 0 16,5-2 0-16,-2 1 4 16,2-1-1-16,3-2-1 15,2 0 3-15,1 0-3 16,2-4 1-16,0-3-2 15,2-5-2-15,3 0 5 16,4 0 1-16,2-12-1 16,2-5 3-16,-2-2 2 15,-5 0-2-15,-5 1 2 0,-3 1 4 16,-9 1-2-16,-6 2 1 16,-3 5-1-16,0 1-10 15,0 6-4-15,-3 2-4 16,-8 0-62-16,-1 13-59 15,-1 7-71-15,2-3-207 16</inkml:trace>
  <inkml:trace contextRef="#ctx0" brushRef="#br0" timeOffset="122107.06">31217 10065 309 0,'0'0'247'0,"0"0"-100"0,0 0-63 15,0 0 25-15,0 0-21 16,0 0-26-16,0 0-21 16,-10-54 9-16,10 52-1 15,0 2-8-15,0 0-8 16,0 0-11-16,0 0-7 16,0 0-6-16,0 0-8 15,1 11 1-15,14 12-2 16,4 9 4-16,7 6 5 15,2 1 1-15,0 2-1 16,-2-5-1-16,-1 0 0 16,-4 1-3-16,-2-1-3 15,0-2 1-15,0-3-2 0,1-1 0 16,0-3 0 0,-2-3 2-16,-5-5-3 0,1-3 1 15,-7-6 2-15,-1-3-3 16,-3-1 0-16,-3-3 0 15,0-2-1-15,0-1-12 16,0 2-10-16,0-2-52 16,0 0-51-16,0 0-74 15,-6-9-136-15</inkml:trace>
  <inkml:trace contextRef="#ctx0" brushRef="#br0" timeOffset="122588.85">31749 10110 352 0,'0'0'234'15,"0"0"-153"-15,0 0-9 16,0 0 60-16,0 0-45 16,0 0-32-16,-25-48-29 0,3 48-19 15,-9 2 1 1,-10 20 5-16,-6 4 8 0,-3 9 16 16,-4 3-4-16,1 3 4 15,-1 1-2-15,3 0-3 16,2-4-4-1,6 0-11-15,7-7-5 0,6-6 3 16,8-7-5-16,6-2 0 16,2-8-2-16,6-2-1 15,3-3 1-15,3-3-2 16,2 0 3-16,0 0-2 16,0 0 5-16,0 0 9 15,0 0 1-15,0 0-1 0,2 0-13 16,6-4-8-1,2-2-5-15,-1 4-56 0,2 1-51 16,-3-1-166-16,-2-2-521 16</inkml:trace>
  <inkml:trace contextRef="#ctx0" brushRef="#br0" timeOffset="124772.17">26096 15545 296 0,'0'0'283'0,"0"0"-217"16,0 0-37-16,0 0 15 15,0 0 5-15,0-75-3 16,0 60-15-16,0 1 36 16,0-2 20-16,-8 3-32 15,-5 3-6-15,0 0-5 16,-2 5-24-16,0 1-3 16,-1 4-8-16,2-3-4 15,-2 3 1-15,4 0-2 16,-3 0-3-16,2 0 0 15,-1 0 3-15,-1 8-2 0,-1-1 4 16,1 3 1-16,-1 0-3 16,4 2-1-16,-2-1 0 15,4 4 0-15,4 0-1 16,0 1 5-16,3 2-3 16,3 0-1-16,0-1 3 15,0 0-2-15,0 2-4 16,0-2 1-16,1 0-1 15,4-1 1-15,1 1-1 16,0 1 0-16,1-5 0 16,4 2 1-16,-2-3 1 15,4-5-1-15,0 0 3 0,1-3-4 16,1 1 0-16,-5-2 0 16,3 0 0-16,-3-1-3 15,-1-2 1-15,1 0 2 16,-4 0 0-16,1 0 0 15,1 0 1-15,2-8 0 16,2-6 0-16,3-5 3 16,2-4-2-16,2-9 3 15,-1-5 4-15,6-6-1 16,3-8-1-16,-1-1 2 16,-2-3 0-16,-4 2-5 15,-4 2 4-15,-5 1 2 16,-5 1 1-16,-2 0-3 0,-4 3 3 15,0 3-6-15,0 7 0 16,0 9-1-16,0 11 1 16,0 3 3-16,0 10 0 15,0 3-3-15,0-1-1 16,-1 1-1-16,1 0-3 16,-3 0-1-16,-2 0 0 15,-2 7-3-15,-4 11 4 16,-2 7 0-16,2 4 1 15,0 7-1-15,1 3 1 16,6 2 0-16,1 0-1 16,3 2 1-16,0-1 0 0,0-1-1 15,0-3-1 1,4 1 1-16,4-3 1 0,1-1-1 16,-3-3 0-16,3-4 0 15,1-3 0-15,5-4 0 16,0-1 1-16,3-6-1 15,0-2 2-15,-3-4-1 16,1-4-1-16,1-2 0 16,0-2 0-16,0 0-3 15,-2 0-13-15,-2 0-11 16,-4 0-10-16,-3-1-58 16,-6-4-92-16,0-5-583 15</inkml:trace>
  <inkml:trace contextRef="#ctx0" brushRef="#br0" timeOffset="126241.19">31205 10730 232 0,'0'0'353'0,"0"0"-265"15,0 0-21-15,0 0 33 16,0 0-12-16,0 0-37 16,-3-9-28-16,3 9-10 15,0 0-4-15,6 19-1 16,13 9 17-16,4 9 17 15,5 2-4-15,-1 2-10 16,3-1-7-16,1 2 1 16,4-1 0-16,2-2-5 15,-2-2-10-15,3-2 0 16,-4-3-6-16,-1-3-1 0,-5 0 5 16,-4-8-4-16,-6-1 0 15,-5-5-1-15,-5-5 1 16,-3-5 0-16,-4-2-1 15,-1-1 0-15,0-1-3 16,0-1-1-16,0 0-27 16,0 0-25-16,0 0-16 15,-3-11-127-15,-1-9-44 16</inkml:trace>
  <inkml:trace contextRef="#ctx0" brushRef="#br0" timeOffset="126660.85">31755 10829 656 0,'0'0'75'16,"0"0"0"-16,0 0 45 15,0 0-37-15,0 0-52 16,0 0-29-16,-126 1 13 0,61 27 11 16,0 7 10-16,-4 2-6 15,5 1-3-15,3 2 0 16,6-4-1-16,7-2-10 16,5-5 0-16,7-4-7 15,11-6-1-15,7-5-1 16,9-5-1-16,3-4 0 15,4-4-2-15,2-1 4 16,0 0-1-16,0 0 4 16,0 0-3-16,0 0 1 15,0 0-3-15,0 0-2 16,0 0-4-16,0-4-93 16,0 2-92-16,0 0-173 15</inkml:trace>
  <inkml:trace contextRef="#ctx0" brushRef="#br0" timeOffset="128450.42">26952 15226 288 0,'0'0'38'16,"0"0"137"-16,0 0-72 15,0 0-47-15,0 0 6 16,0 0-20-16,5-63 16 15,-16 55-14-15,1-2-8 16,-2 3-9-16,0 1 21 16,-1-1-20-16,1 2-9 15,-3 1-2-15,1 0-4 0,-2 4 3 16,0-3-7-16,-5 3-2 16,2 0 0-16,0 0-1 15,0 3 0-15,3 6 6 16,-1 4-10-16,2 1 9 15,2 1-4-15,2 2 5 16,4 0-6-16,-2-1 1 16,3 3 0-16,2-3-2 15,-2 2-4-15,0 1 6 16,-2-1-4-16,1 1 3 16,1 0 2-16,3-2 2 15,0 2 11-15,3-1-7 16,0-1-4-16,0 1 4 15,6 0 5-15,6 1-3 16,3-2 0-16,0-1-2 0,-2-1-6 16,-2-1-6-16,-1 2 3 15,0-2-3-15,1 3-1 16,-2 0 1-16,4-3-2 16,-4-1 1-16,2-4 3 15,0-1-4-15,0-2 4 16,5-3 3-16,-1-1 0 15,2-2 12-15,-2 0 2 16,1 0 4-16,-1 0-12 16,4 0 2-16,-1 0-11 15,5-3 5-15,-3-2-4 16,1 2-4-16,-4-1 1 0,-1 1-3 16,-5 2 3-16,-7 1-4 15,-1-1 1-15,-3 1 0 16,0 0-13-16,0 0-79 15,-12 0-133-15,-9 0-379 16</inkml:trace>
  <inkml:trace contextRef="#ctx0" brushRef="#br0" timeOffset="129983.63">31193 11487 318 0,'0'0'389'0,"0"0"-315"16,0 0 74-16,0 0-34 16,0 0-40-16,0 0-43 15,15-27-15-15,6 45-2 16,0 5 14-16,1 7-6 15,2 3 8-15,3 1-8 16,6 8 9-16,6 0-1 16,4 1-3-16,2 0-21 0,0-6-1 15,-3-1 2 1,0 0-3-16,-5-8-3 0,-8-3 0 16,-10-8 0-16,-6-4-1 15,-6-4 0-15,-4-5-1 16,-3-1 1-16,0-3-2 15,0 0-7-15,0 0-13 16,-5 0-26-16,-7 0-25 16,-1 0-26-16,-3 0-50 15,3-14-183-15</inkml:trace>
  <inkml:trace contextRef="#ctx0" brushRef="#br0" timeOffset="130368.85">31760 11523 390 0,'0'0'299'0,"0"0"-262"16,0 0 99-16,0 0-8 15,13-70-57-15,-13 70-26 16,-1 0-23-16,-20 15-20 15,-13 17-1-15,-9 8 25 16,-7 9 6-16,1-5 5 16,2-1-9-16,3-3-3 15,7-5-11-15,2 1 0 0,5-5-5 16,4-5-5 0,3-1 1-16,7-7-3 0,1-5 0 15,6-5-2-15,3 0 2 16,0-6 0-16,5 1-1 15,1-3 2-15,0 0-2 16,0 0 2-16,0 0-3 16,0 0-21-16,0 0-90 15,0-3-89-15,0-9-395 16</inkml:trace>
  <inkml:trace contextRef="#ctx0" brushRef="#br0" timeOffset="131979.44">27307 14809 359 0,'0'0'235'15,"0"0"-206"-15,0 0 36 16,0 0-11-16,0 0-23 16,0 0-26-16,-13 40-4 15,3-2 21-15,-2 4 28 16,3 8 0-16,1-1-8 15,7 3-5-15,1 1-15 16,0-2-2-16,12 1-5 16,4-2 1-16,-2-4 0 15,-8-1-9-15,-2-3 5 16,-4-3-1-16,0-2-4 16,0-4 0-16,0-9-6 15,0-7 1-15,0-9-2 16,0-3 3-16,0-5 0 15,0 0 1-15,0 0 4 0,0 0 13 16,0-13 9-16,0-6-22 16,1-5-5-16,-1-2 0 15,2-1-2-15,1-2 1 16,0 0-2-16,3 2 0 16,2-2 0-16,2 3 0 15,-1 1 1-15,3 2-1 16,6 3-1-16,1 2 1 15,2 4-3-15,4 2 0 16,1 4-3-16,-1 5-4 16,-4 3 1-16,0 0 7 15,-2 0 0-15,-5 11 0 0,2 1 0 16,-4 6 1-16,1 1 0 16,-2 2 1-16,-2 3-1 15,-3-1 1-15,-1 2-2 16,-3 0 2-16,-2 0 0 15,0-1-1-15,0 0 1 16,0-2 1-16,-7-1 1 16,-2-5-2-16,-2 0 2 15,0-4-1-15,-2-6 5 16,0-1 12-16,-2-5 14 16,-3 0 11-16,-1 0 2 15,-5-2-10-15,0-10-19 16,0 0-8-16,8-2-1 0,3 2 0 15,8-3-4-15,5 3-3 16,0-4-20-16,15 3-50 16,8 6-83-16,2-4-196 15</inkml:trace>
  <inkml:trace contextRef="#ctx0" brushRef="#br0" timeOffset="133142.94">31017 12436 300 0,'0'0'462'0,"0"0"-440"16,0 0 66-16,0 0 41 15,0 0-63-15,0 0-42 16,-5-45 5-16,5 45-14 16,0 0-7-16,10 6-4 15,9 19-3-15,8 11 11 16,10 12 2-16,0 8-2 16,2 3 2-16,-1 0-2 15,-3-7 2-15,-4-4-9 16,-2-4-2-16,-4-7 0 0,-2-7-1 15,-3-4-1 1,-7-9 0-16,-6-4 0 0,-1-7-1 16,-5-5-2-16,-1 3-14 15,0-3-28-15,0-1-21 16,-11 0-43-16,-6 0-74 16,1-14-53-16</inkml:trace>
  <inkml:trace contextRef="#ctx0" brushRef="#br0" timeOffset="133508.21">31535 12433 589 0,'0'0'103'16,"0"0"-68"-16,0 0 113 15,0 0-13-15,0 0-100 16,0 0-19-16,-49-3-13 16,5 40 15-16,-10 11 18 15,-4 5-3-15,3 0-2 16,4-3 4-16,4-5-5 0,6-6-14 16,8-5-5-1,8-10-1-15,7-7-2 16,9-3-4-16,3-8 1 0,2-2-4 15,4-4 3 1,0 0 2-16,0 0-3 0,0 0-2 16,0 0-1-16,0 0 0 15,0 0-68-15,0-4-95 16,6-7-189-16</inkml:trace>
  <inkml:trace contextRef="#ctx0" brushRef="#br0" timeOffset="134976.79">28190 15184 339 0,'0'0'246'0,"0"0"-169"16,0 0-20-16,0 0 18 0,-40-83-27 15,30 70 8-15,-2 3-32 16,-6 0 14-16,-1 3 5 16,-4 3-20-16,-2 1-2 15,-2 3-6-15,0 0-1 16,3 9 10-16,-1 6-11 15,5 2-3-15,1 5 2 16,4 4-5-16,0 1 0 16,2-1 0-16,1 4 7 15,5-2-6-15,0-2-4 16,3-1 3-16,2 0-1 16,2-1 2-16,0 1-2 0,0 0 0 15,2 0-1 1,10-1 3-16,1-2-5 0,-1-2-1 15,2-3 0-15,1-3-2 16,-3-1 1-16,-1-4 1 16,-2-3-2-16,1-1 2 15,-2-5-2-15,3 0 0 16,2 0 1-16,5 0-1 16,1-14 1-16,1-1-1 15,-2-7 0-15,0-3 1 16,-2-5-1-16,-1-6 1 15,-2 2 1-15,-2-2 0 16,-5 2-2-16,-2 6 3 0,-2 5 1 16,-2 4 0-1,0 6 2-15,0 3-3 0,0 6 8 16,0 1-6-16,0 3 1 16,0 0-6-16,0 0 0 15,0 0 0-15,0 0-4 16,0 0-3-16,0 7-4 15,0 10 8-15,0 4 2 16,0 4 1-16,0 4 4 16,1 1 0-16,7 3 1 15,4 3-1-15,1-2 3 16,5 1-3-16,4-3-1 16,4-5 1-16,2-7-2 15,0 0 2-15,-1-8 4 0,-4-2-3 16,-1-3 0-1,-6-4-2-15,-2-1 0 0,-5-2-3 16,1 0-17-16,-1 0-54 16,0 0-67-16,0-4-200 15</inkml:trace>
  <inkml:trace contextRef="#ctx0" brushRef="#br0" timeOffset="138561.53">28769 14708 100 0,'0'0'81'0,"0"0"-40"0,0 0-16 16,0 0 9-16,0 0-10 15,0 0 101-15,-15-29-74 16,15 21 43-16,0-1-10 15,0-5-35-15,0 0 7 16,0 1 7-16,0 0-7 16,3 3 9-16,1-1-27 15,0 6-12-15,-3 2 7 16,-1 2-3-16,0 1-11 16,0 0-13-16,0 0-2 15,0 0-4-15,0 4-5 16,0 12 5-16,0 4 1 0,0 5 2 15,0 4 0-15,0 7 9 16,0 6 7-16,0 5 1 16,8 5 6-16,-1-1-7 15,1-1 1-15,0-2 3 16,3 1 0-16,0-1-8 16,2 1-2-16,0-1 1 15,4 0-4-15,-2-3-3 16,-1-5-3-16,2-2-2 15,-3-4 5-15,-1-6-6 16,-2-5 1-16,1-3-1 16,-5-7 1-16,-2-3 0 15,-2-6 0-15,-1-4-2 0,-1 0 0 16,0 0 3-16,0 0 1 16,2 0-4-16,-1 0-13 15,1-1-33-15,3-10-69 16,0-4-2-16,2-2-184 15,1-2-245-15</inkml:trace>
  <inkml:trace contextRef="#ctx0" brushRef="#br0" timeOffset="139251.9">29199 14926 312 0,'0'0'38'15,"0"0"92"-15,0 0-25 16,0 0-34-16,0 0-11 15,0 0-27-15,-33-64 38 16,30 63-18-16,-2 1-14 16,-3 0-9-16,-4 0-18 15,-5 9 5-15,-1 8-6 0,-1 4 8 16,4 4-5-16,-1 4 4 16,5-3 6-16,1 4-12 15,4-1 1-15,3 0 3 16,3 2 2-16,0 0 2 15,0 1-4-15,0-3 3 16,1-2 3-16,5-3-8 16,3-4-2-16,0-2 2 15,2-1 1-15,2-3 6 16,2-3 1-16,0-1-8 16,0-1 2-16,1-4 1 0,-2-1-5 15,2-3-1 1,-1-1-1-16,1 0 1 0,1 0 2 15,-1-2 0-15,1-11 2 16,-1-1-1-16,-2-4-3 16,0-6 4-16,-3-1 3 15,-2-5 1-15,0-6-2 16,-5-3-7-16,-1-2 1 16,-3-1 0-16,0-2-7 15,0 1-1-15,0 2 1 16,0 5-4-16,-6 8 0 15,-2 12-2-15,-3 7 1 16,-4 9-4-16,-9 0 2 16,-10 0-1-16,-8 17 1 15,-3 7-56-15,-1 3-104 0,7 0-129 16,6-3-589-16</inkml:trace>
  <inkml:trace contextRef="#ctx0" brushRef="#br0" timeOffset="143948.06">28800 14642 264 0,'0'0'6'0,"0"0"1"16,0 0 10-16,0 0-9 0,0 0 116 16,0 0-72-16,0 0 18 15,-22-12-17-15,22 10-19 16,0 0-11-16,0 2-2 16,0-1-3-16,0-3 3 15,0 3-8-15,-1-1 4 16,1-1 8-16,0 0 2 15,0-1-3-15,0 0 14 16,0 4-6-16,0-3-6 16,0 3 1-16,0 0-11 15,0 0-1-15,-2 0-2 16,2 0-2-16,0-2 1 16,0 2 1-16,0 0 1 15,0 0-4-15,0 0 1 0,0 0-6 16,0 0 1-16,0 0-1 15,0 0-1-15,0 0-2 16,0-1 0-16,0 1-1 16,-1 0-1-16,1 0 0 15,0 0-1-15,-2 0 0 16,2 0-1-16,0 0 0 16,0 0 1-16,0 1 1 15,0 4 0-15,0 2 1 16,0-3-2-16,0-1 3 15,0 2-2-15,0 0 0 16,0 0 0-16,5 0 0 16,-2 4 0-16,1-1 1 0,1 2-1 15,0 1 0-15,-2 2 1 16,0 2-1-16,0-1 0 16,-1 0 1-16,1 1-1 15,-1 1 1-15,1 1 0 16,-2 0 0-16,2 3 4 15,-1 4-3-15,-1-3 1 16,-1 0 2-16,0-3-3 16,2 0 0-16,-2 1 4 15,2 1-2-15,0-2-2 16,1-1 1-16,1-1 1 16,-1 0 0-16,2-1 0 15,-1-1 4-15,-1 0-5 16,-1-2-2-16,2 1 2 0,-4 1 3 15,2 2-1-15,-1-1-1 16,4 2 0-16,-1-2 5 16,4 2-1-16,-2 0 0 15,4-1 2-15,-1 0-2 16,-1-1-3-16,2-1 1 16,-3 0 0-16,-2 2-4 15,-1 0 1-15,-2 0 0 16,-1 1 2-16,-1 0 1 15,0 1 1-15,0 0-2 16,0-2-1-16,0 0-2 16,0-1-1-16,0-1 3 15,0 3 6-15,2-2-5 0,2 2 1 16,2-2 6-16,-3 0-1 16,0 0-2-16,0-5 0 15,0 2-5-15,-1-4 0 16,-1-4-1-16,1 0 3 15,-1-3-2-15,-1 2 2 16,2-1-3-16,-1-2 2 16,-1 3-1-16,0-3-1 15,0 2 2-15,0-2-3 16,0 0 1-16,0 0 0 16,0 0 1-16,0 0 0 15,2 0 0-15,-2 0-1 16,1 0-1-16,1 0-2 0,3-11-44 15,-2-8-121-15,0-7-166 16</inkml:trace>
  <inkml:trace contextRef="#ctx0" brushRef="#br0" timeOffset="145164.96">29251 15048 218 0,'0'0'36'16,"0"0"-2"-16,0 0 151 16,0 0-104-16,0 0-29 15,10-72 13-15,-10 63-18 16,0 1-9-16,0-1 6 16,0 2-1-16,0 0-27 15,0 1-9-15,-1 1 2 16,-2-1-4-16,1 3 5 0,1-1-2 15,-2 0 3-15,1 0 0 16,-2-1 17-16,0 2-7 16,1-1 7-16,1 3-8 15,-1 1-2-15,-1 0-13 16,-4 0-5-16,-5 0 1 16,1 0 1-16,-1 9 1 15,2 2-2-15,-1-1 0 16,0 2 2-16,0-2 1 15,0 2-2-15,3 0 2 16,0 0 1-16,0 2 0 16,-1 1 5-16,-1-1-5 15,-2 1 2-15,1 5 2 0,2-1-4 16,-2 0 6-16,4 1 2 16,4-2 2-16,1 2 0 15,3-3-2-15,0 0 2 16,0 0-2-16,0-1-4 15,0 2 0-15,3-1 0 16,1 2-5-16,1-2 2 16,1 0-1-16,3-2-2 15,-2 0 0-15,2-1 2 16,-1 0 1-16,0-3-2 16,0-2-1-16,-2-1-2 15,-1-2 2-15,-2-2-1 0,1-1 1 16,-1 1 1-1,-2-2-1-15,2 0-1 0,-1-1 3 16,-1-1-2-16,-1 0 0 16,2 0 2-16,-1 0 3 15,4 0 4-15,1 0 13 16,6 0-8-16,0 0-5 16,-3-3-3-16,2-1-1 15,-1 0-2-15,-1-1-1 16,1 3 0-16,-3-2-4 15,1-1 2-15,-1 3-2 16,-1-2 1-16,-1 0-2 16,1 0 2-16,1-2 0 0,2-1 1 15,0-3 4 1,-1-1-2-16,1-1 7 0,-2 1-6 16,-3 1 1-16,1-2 5 15,-2 4 3-15,-2-1-3 16,1-1 1-16,-1-1-6 15,2-2 1-15,0 1-5 16,-1-2-2-16,0-1 0 16,0 1 2-16,0-1 2 15,-1-1-3-15,2 2 7 16,-3 3-6-16,0 0 4 16,0 3-2-16,0 0 2 0,0-1-3 15,0 1 3-15,0 0-2 16,0-4 1-16,-3-1 0 15,-2 0-1-15,1-2 0 16,1 3-1-16,0 0-1 16,-1 4 0-16,-1-2 0 15,2 2-2-15,-1 2-1 16,-1-1 0-16,-2 3-6 16,-4 0 0-16,-5 4-33 15,-6 3-127-15,-2 11-147 16</inkml:trace>
  <inkml:trace contextRef="#ctx0" brushRef="#br0" timeOffset="161980.84">25152 16073 318 0,'0'0'41'16,"0"0"144"-16,0 0-142 16,0 0-5-16,0 0 14 15,0 0-7-15,0 0-5 16,0 0-4-16,-21-9-3 15,21 9 7-15,0 0-6 0,0 0 1 16,0 0-8 0,0 0-12-16,0 0-6 0,0 0-2 15,0 0 1-15,6 0-1 16,5 0 5-16,4 0 9 16,4 2 0-16,-1 2-13 15,4 1 2-15,0-4-1 16,0 2-4-16,1 0-1 15,1 0-3-15,4-1 1 16,1 3 1-16,2-2 6 16,-1 0-7-16,0-2 3 15,-3 1-3-15,-2-1 4 16,2 1-4-16,4 1 0 16,1 1 0-16,2-2-2 0,0 3 1 15,2-2-1-15,0 2 0 16,-2-2 0-16,2-1 0 15,-2 0 2-15,2 1-2 16,-2-1 3-16,1 1-3 16,0 1-2-16,4-4 1 15,3 3 2-15,1-1 0 16,-1-1-1-16,-3 0 0 16,1 2 0-16,2-1 1 15,0-1-1-15,3 1 3 16,2 0-3-16,1 1 1 15,0-1 3-15,2 1-3 16,0-1 0-16,-3 1 4 16,-3-1-5-16,-4 0 1 15,-5 1 0-15,1-1 4 0,-1 1-4 16,2-2 3-16,2-1-4 16,-1 2 4-16,6-2 0 15,0 0-1-15,-2 0 4 16,-2 0 2-16,-2 0-4 15,-2-3 1-15,-2-2 9 16,2 2-4-16,1-2-5 16,-1 3-3-16,0 2 9 15,-4-1-9-15,0 1 3 16,-2 0-2-16,-2 0-3 0,2 0 2 16,1 0 1-16,2 0-2 15,1 0 0-15,5 0 4 16,3-3-1-16,1 2 0 15,2-1 6-15,0-1 2 16,-2 1-5-16,-5-1-4 16,-2 1 1-16,-3-2-2 15,-3 1 4-15,-2 0-3 16,-5-2 0-16,-5 2 0 16,-2 2 2-16,-1-4 0 15,6 3-1-15,0-3 1 16,2 1 3-16,2 2-4 15,0-3 2-15,-3 1 2 16,-1-1 0-16,-5 3 2 16,-4 1-3-16,-3-2 7 0,-1 1-4 15,-1 0 2-15,5-2 3 16,0 1-5-16,-1 0 1 16,0 1-2-16,-2-1 0 15,-1 2 1-15,-2-1-1 16,-2 1-2-16,-1 1 1 15,-1-2 0-15,-2-1-2 16,1 3-3-16,1 0 1 16,-2 0-3-16,1 0 0 15,1 0 3-15,-1 0-5 16,1 0 0-16,-2 0 2 16,0 0-2-16,0-2 1 15,0 2-1-15,0 0-1 0,0 0-1 16,0 0 0-16,0 0-4 15,0 0-11-15,0 0-32 16,0 0-35-16,0 0-38 16,-6 0-108-16,-5 0-169 15</inkml:trace>
  <inkml:trace contextRef="#ctx0" brushRef="#br0" timeOffset="180641.91">7939 10290 285 0,'0'0'10'0,"0"0"141"16,0 0-35-16,0 0-78 0,0 0 15 15,0 0-12-15,0 0 4 16,-21-15 12-16,20 14 1 15,-4-2 4-15,0 0-11 16,-1 0-9-16,-5 3-16 16,5 0 5-16,-6 0-14 15,0 0 3-15,-4 0 5 16,2 0-17-16,2 5 8 16,4-1-1-16,3-1-5 15,4-2-2-15,1-1 0 16,0 2 4-16,0-2-9 15,0 1 2-15,0-1 7 16,0 0-5-16,0 1-3 16,7 2 7-16,9 4 5 15,5 2-2-15,3-3 1 0,3-2-2 16,3-1-3-16,4-3 9 16,1 0-4-16,-3 0-5 15,-1 0 1-15,-6 0-1 16,-8-4-5-16,-9 2 6 15,-5 1-1-15,-3-1-2 16,0 2 2-16,0 0-9 16,0 0-1-16,0 0 0 15,0 0 0-15,-5 6-43 0,2 8-76 16,3 5-48 0,-1 0-215-16</inkml:trace>
  <inkml:trace contextRef="#ctx0" brushRef="#br0" timeOffset="181778.95">7821 12190 283 0,'0'0'175'16,"0"0"-39"-16,0 0-63 15,0 0-14-15,0 0-4 16,0 0-5-16,-13-3 0 15,13 3-11-15,0 0-13 16,0 0-5-16,0 0 4 0,0 0 3 16,5 0-3-16,14 0-4 15,8-2 22-15,4 2-4 16,2-1-11-16,-2 1-2 16,-1 0-2-16,-3 0-6 15,-5 0-4-15,-2 0-3 16,-4 0 0-16,-4 0 1 15,0 0 1-15,-3 0-2 16,0 0 4-16,-3 0-3 16,1 0-5-16,-4 0-3 15,-1 0-3-15,-2 0 1 16,0 0-2-16,0 0-46 16,-8 0-84-16,-11 10-57 15,-11 0-136-15</inkml:trace>
  <inkml:trace contextRef="#ctx0" brushRef="#br0" timeOffset="-169449.35">14632 5755 368 0,'0'0'69'0,"0"0"25"15,0 0-19-15,0 0-15 16,0 0-20-16,2-76-6 16,-2 65 27-16,0-1-7 15,-4-1 8-15,-5 2 1 16,-1-1-19-16,-3 4-12 16,-5 0-9-16,-3 2-11 0,-5 1 12 15,-3 5-16 1,-6 0-2-16,-3 0 1 0,0 11 2 15,4 6-6 1,1 3 1-16,5 5 0 0,3 5 1 16,2 4-4-16,8 6 5 15,5 1-4-15,-1 1 1 16,5-1 0-16,3-1 2 16,3-1-1-16,0-3-1 15,0-2-2-15,8 0 1 16,10-2 1-16,4-3-1 15,2-2-2-15,6-7 1 16,0-5-1-16,1-8 2 0,2-2-1 16,2-5 1-1,1 0-4-15,0-10 5 0,-1-11-3 16,-4-6 0-16,-3-6 1 16,-3-6 0-16,-2-10 0 15,-8-6-1-15,-5-6 1 16,-2-6 0-16,-8 5 0 15,0 4-1-15,0 15 0 16,-14 12 1-16,5 12 2 16,2 9 3-16,2 6 1 15,3 4 8-15,0 0-12 16,2 0-3-16,0 1-10 16,-1 16 5-16,1 8 5 15,0 6 0-15,0 13 1 0,3 1 0 16,4 10-1-16,-1-4 1 15,-2 2 1-15,-1-6 1 16,2-3-2-16,2-4-1 16,1-5 0-16,1-4 1 15,1-2 0-15,3-5-1 16,-2-3-1-16,2-3 0 16,-2-3-16-16,-1-6-59 15,7-4-11-15,3-5-108 16,3-2-44-16</inkml:trace>
  <inkml:trace contextRef="#ctx0" brushRef="#br0" timeOffset="-168746.58">14994 5359 639 0,'0'0'69'0,"0"0"-2"16,0 0 59-16,0 0-34 16,0 0-58-16,0 0-31 0,-9-20-1 15,12 50 4 1,6 12 6-16,-1 8 10 0,-3 6 4 15,-1 5-5-15,-4 1-7 16,0 5-7-16,0 3 2 16,0-2-9-1,0-3 4-15,0-11-2 0,0-11-1 16,0-8-1-16,0-12 1 16,0-11 0-16,0-5 2 15,0-4 2-15,0-3 2 16,1 0 5-16,7-8 7 15,2-12 3-15,7-13-16 16,-5-7-6-16,1-9 2 16,-3-4-2-16,0-3 0 15,-2 2 1-15,0 7-1 0,1 12-2 16,1 11 2-16,5 12 1 16,2 5-1-16,6 7-5 15,6 0 1-15,5 11 3 16,5 8 1-16,-2 6-2 15,0 6 2-15,-7 2-5 16,-6 5 0-16,-9 1 0 16,-5 2 3-16,-8-2-1 15,-2-3 1-15,0-2-2 16,-5-4 3-16,-8 0 1 16,-4-8 0-16,-5 0 2 15,-5-5 0-15,-7-5 9 0,-2 0 8 16,-7-7 4-1,0-4-2-15,1-1-9 0,5 0-7 16,5-11 3-16,9-6-7 16,11 0-2-16,7 5-5 15,5 2-90-15,8 4-76 16,14 0-211-16</inkml:trace>
  <inkml:trace contextRef="#ctx0" brushRef="#br0" timeOffset="-168214.88">16098 5602 531 0,'0'0'97'0,"0"0"19"15,0 0-7 1,0 0-4-16,0 0-50 0,0 0-7 15,-103-71-15-15,70 71-11 16,1 4-1-16,-3 15 2 16,0 8-3-16,2 2-9 15,2 7 8-15,1 5 3 16,4 4-11-16,4 5 2 16,6 0-2-16,8-1-4 15,8-1-2-15,0-2 5 16,12-4-5-16,10-4-2 15,2-6 0-15,0-6-1 16,3-4 2-16,-2-3-1 16,4-7-1-16,-1-4-1 15,2-1-1-15,0-7 2 0,0 0-2 16,-1 0-1-16,1 0-49 16,-3-10-60-16,0-4-83 15,-3-6-138-15</inkml:trace>
  <inkml:trace contextRef="#ctx0" brushRef="#br0" timeOffset="-167371.85">16534 5821 249 0,'0'0'239'0,"0"0"-137"16,0 0 9-16,0-83-36 15,-11 66 12-15,-2 0-13 16,-6 0-25-16,-5 4-8 15,-2 2-15-15,-4 7-3 16,0-1 0-16,-1 5-3 16,1 0-6-16,-1 12-7 0,3 7 1 15,4 9 1 1,3 5-4-16,9 3 6 0,4 5 0 16,6 0-7-16,2 0 4 15,0 1-4-15,7-3-2 16,8-3-1-16,1-3 2 15,3-4-3-15,-2-3 2 16,2-5-1-16,-2-3 0 16,1-5-1-16,-3-4 2 15,4-6 0-15,1-3 1 16,4 0-1-16,2 0-1 16,3-15 4-16,1-7-4 0,-2-5 0 15,2-8 2 1,-2-9 0-16,-1-7-3 0,-3-12 1 15,-6-9 0-15,-4-2 0 16,-8-2 0-16,-3 1 0 16,-3 2 0-16,0 7 1 15,0 5-1-15,-1 10-2 16,-7 11 1-16,-3 7 0 16,0 8 2-16,2 11-1 15,3 4 0-15,2 8 1 16,1 2-4-16,-2 4-4 15,1 18-6-15,-1 7 12 16,2 7-1-16,2 8 1 16,1 5 2-16,0 8 4 15,0 5-2-15,0 7 4 0,0 4-4 16,0 2-3-16,4-2 0 16,2-6 0-16,0-6-1 15,2-9 0-15,2-7 0 16,-1-5 1-16,0-8-1 15,1-5-1-15,-2-6 1 16,0-5-11-16,-1-3-3 16,3-5-37-16,4-4-23 15,8-4-61-15,8 0-89 16,7-9-206-16</inkml:trace>
  <inkml:trace contextRef="#ctx0" brushRef="#br0" timeOffset="-166778.33">17074 5946 671 0,'0'0'50'16,"0"0"17"-16,0 0-4 15,0 0-37-15,88-48-13 0,-64 34-4 16,-4-1 10 0,-1-1-11-16,-3-1-3 0,-4-3 2 15,0 0-3-15,-5-5 3 16,-2 0 2-16,-1 0 0 16,-4 0-2-16,0 4 3 15,0 2 3-15,0 0 3 16,-3 3 8-16,-9 2 6 15,-3 5-13-15,-1 2-10 16,0 2 2-16,2 4-4 16,-1 1 6-16,2 0-7 15,-2 3 1-15,1 12-3 16,-2 6 7-16,2 4 0 16,2 8 1-1,1 2 0-15,2 10 9 0,1-1-7 16,-1 4-3-16,2-2-9 0,2 1 3 15,4-2 2-15,1-4-3 16,0-4 0-16,9-1 0 16,10-5 1-16,1-5 2 15,5-6 0-15,0-4-1 16,2-8 0-16,1-3-3 16,2-5 1-16,0 0 0 15,-2 0 0-15,-1-9-2 16,-7-3 0-16,-2-3 0 15,-6 0-2-15,-4-1-40 16,-5 2-74-16,-3 3-75 16,0 1-246-16</inkml:trace>
  <inkml:trace contextRef="#ctx0" brushRef="#br0" timeOffset="-165579.22">9164 2205 615 0,'0'0'63'15,"0"0"32"-15,0 0-14 16,0 0-2-16,0 0 13 16,0 0-43-16,-13-39-35 15,8 40-14-15,-4 21-1 16,3 16 1-16,-4 9 6 16,2 13 3-16,4 8 7 15,-1 6-1-15,1 6-2 16,1-2-3-16,-3-3 3 15,6-10-12-15,0-6 1 16,0-8-2-16,0-7 3 16,0-9-1-16,0-10-2 15,0-7 1-15,0-6-1 16,0-5-2-16,0-6-1 0,0-1-15 16,0 0 2-1,0-3-8-15,-3-14-146 0,-11-4-126 16</inkml:trace>
  <inkml:trace contextRef="#ctx0" brushRef="#br0" timeOffset="-165117.72">8891 2716 559 0,'0'0'112'0,"0"0"-53"0,0 0 41 15,0 0 15-15,0 0-42 16,0 0-47-16,-5-32-19 16,5 32-3-16,5 8-2 15,10 9-1-15,7 7 9 16,-1 2 9-16,-1 1 3 16,-3 3-10-16,0 0 6 15,-2 1-6-15,1 0-9 16,-4-2 3-16,2-4-3 15,0-3 3-15,-3-2-6 16,-1-6 3-16,-2-2 2 16,-2-5-4-16,-3-5 5 15,-2-1-1-15,1-1-4 0,-2 0 8 16,1 0 11 0,-1 0 24-16,5-7 4 0,2-12-30 15,5-8-18-15,4-7 1 16,4-5 0-16,5-5 1 15,5-3-2-15,1 3 0 16,2 3 0-16,0 8-2 16,-6 8-22-16,-3 10-29 15,-9 13-23-15,-4 2-46 16,-3 11-117-16,-5 11-52 0</inkml:trace>
  <inkml:trace contextRef="#ctx0" brushRef="#br0" timeOffset="-163465.65">17760 5208 615 0,'0'0'73'0,"0"0"44"16,0 0 14-16,0 0-40 15,0 0-33-15,0 0-26 16,0 0-18-16,-3-41-14 15,3 51-1-15,0 12 1 16,0 11 2-16,12 9 10 16,4 6 26-16,5 5-6 15,2 3 15-15,2 7-30 16,0 0 0-16,-3 7-5 16,-5 5-4-16,-4 2-2 15,-5 0-4-15,-2-5 1 0,-2-10-1 16,-1-7-1-16,-1-5 0 15,2-7 0-15,1-7 0 16,1-8-1-16,1-9 2 16,-2-5-1-16,-1-7-1 15,0-3-2 1,-1-4-10-16,3 0-18 0,1-8-50 16,2-10-50-16,2-6-167 15,-5-6-358-15</inkml:trace>
  <inkml:trace contextRef="#ctx0" brushRef="#br0" timeOffset="-162903.25">18309 5570 575 0,'0'0'148'15,"0"0"-86"-15,0 0 70 16,0 0-25-16,-75-75-62 16,66 74-8-16,0 1-16 15,-3 0-12-15,-4 15-8 16,-2 8 9-16,0 7 0 16,2 6 5-16,2 5 6 15,5 3-4-15,1 5 3 16,5 3-9-16,3 0 0 15,0-2-4-15,0-5 0 16,16-5-1-16,0-5 0 0,7-5-4 16,2-9 1-16,2-2-3 15,0-6 4-15,-1-3-1 16,0-5 1-16,2-5-1 16,-2 0 3-16,0 0-2 15,0-15 2-15,-1-7-1 16,-1-3 6-16,-3-8-2 15,-2-6 3-15,-2-7 0 16,-1-9 10-16,-8-6 1 16,-7-2-9-16,-1-2 1 0,-3 6 8 15,-14 2-16-15,-5 4 4 16,-2 3-4-16,2 12 1 16,2 10-2-16,0 11 2 15,-2 11-8-15,0 6 0 16,-3 0 0-16,0 14-14 15,-4 14-44-15,4 8-35 16,4 6-42-16,6 1-50 16,9-2-207-16</inkml:trace>
  <inkml:trace contextRef="#ctx0" brushRef="#br0" timeOffset="-161337.15">14595 6551 423 0,'0'0'45'0,"0"0"40"0,0 0-17 15,0 0 11-15,0 0-39 16,0 0 3-16,-57-14-6 15,46 14-10-15,-3 0-8 16,-3 10-6-16,-4 7 14 16,1 1 6-16,1 4 6 15,2 0-12-15,1 1-3 16,5 1-3-16,5 2-2 16,1-1-1-16,5 1-4 15,0 1 1-15,0-1-3 16,11-1-4-16,5-3-1 15,-1-2-4-15,3-1 1 16,-1-4-2-16,-3-2 0 16,0-5-2-16,2-2 2 0,-1-6 5 15,3 0-3-15,2 0 0 16,-1-11 0-16,0-6-3 16,-2-4 0-16,-4-3 8 15,-2-2 8-15,-5-3-1 16,-5-5 12-16,-1 0-10 15,0-5-3-15,0 5-8 16,-4 4-2-16,-7 7 1 16,-1 9 3-16,0 3-1 15,-1 6-5-15,-2 5-3 16,-4 0-1-16,-1 5-9 16,-4 10-58-16,0 7-28 15,6-3-61-15,8-1-187 0</inkml:trace>
  <inkml:trace contextRef="#ctx0" brushRef="#br0" timeOffset="-160764.95">15227 6478 689 0,'0'0'51'0,"0"0"63"16,0 0 12-16,0 0-58 15,0 0-38-15,0 0-25 16,-7-3-5-16,8 34 3 16,9 6 13-16,-2 4 8 15,0 3 3-15,-2-2-3 16,-1-2-12-16,0-5-7 16,1-6 0-16,-2-4-1 15,3-6-4-15,-2-5 3 16,0-4-2-16,-4-3 0 15,1-4-2-15,-2-2 1 16,0 2-20-16,1-3-18 16,2 0-27-16,5-3-166 0,3-12-308 15</inkml:trace>
  <inkml:trace contextRef="#ctx0" brushRef="#br0" timeOffset="-159987.8">15858 6512 520 0,'0'0'79'0,"0"0"3"15,0 0-17-15,0 0-44 16,0 0-16-16,0 0-5 16,42-50-3-16,-24 49 3 15,4 1 2-15,0 0-2 16,-1 0 0-16,-4 0-2 16,-3 0 1-16,-4 6 1 15,-4 6 7-15,-5 7 6 16,-1 3 10-16,0 1 21 0,0 2 12 15,-12-1-24 1,0 1-13-16,0-2 11 0,0 0-15 16,0 0-7-16,2-2-4 15,0-4 2-15,4-3-5 16,4-5 5-16,2-2 1 16,0-2 9-16,0-1 3 15,12-1-5-15,9-2-2 16,4-1 2-16,10 0 0 15,1 0-6-15,-1-7-7 16,-4-1 0-16,-5 1 0 16,-8 2-1-16,-8 3 1 0,-4 1-1 15,-5 1-10 1,-1 0-66-16,0-2-180 0,0 0-212 16</inkml:trace>
  <inkml:trace contextRef="#ctx0" brushRef="#br0" timeOffset="-159253.22">16562 6428 420 0,'0'0'118'0,"0"0"-42"0,0 0-11 15,0 0-27 1,94-26-15-16,-70 26-3 0,-3 0-2 16,-5 1-4-16,-4 12 6 15,-4 1 11-15,-5 5 12 16,-3-1 3-16,0 1-4 16,-3-2 0-16,-8 0-16 15,-1-3-10-15,-1-1-3 16,1-2-3-16,2-5 2 15,2 0-8-15,4-3-4 16,2-1 2-16,2-2 1 16,0 0-2-16,0 0 10 15,0 0 0-15,5 0-2 16,11 0-8-16,2 0 0 16,1-1-1-16,0 1 0 15,0 0-1-15,-3 0 1 0,-1 1 0 16,0 9-2-16,-2 3 1 15,-2 3 0-15,-1 1 0 16,-4 0-1-16,-1-2 2 16,-5 4-1-16,0-5 0 15,0 3 0-15,0-1 1 16,-8-5 0-16,-3 3-2 16,-2-5 2-16,0-2 0 15,-5 0 3-15,-1-5-2 16,0-2 2-16,0 0 0 15,3 0 0-15,-1 0 0 16,4-5 3-16,1-2 3 16,1-1-8-16,2-2-1 0,4 1-11 15,5 1-79-15,0-1-249 16</inkml:trace>
  <inkml:trace contextRef="#ctx0" brushRef="#br0" timeOffset="-158583.79">17302 6413 503 0,'0'0'114'0,"0"0"-45"16,0 0-11-16,0 0-46 15,0 0-8-15,0 0 25 16,-54 76-7-16,45-43 5 0,5 1-3 15,4-2-13 1,0-1-1-16,7-2-1 0,11-7-5 16,5-4-3-16,2-4-1 15,-1-8-4-15,1-4 2 16,-5-2-7-16,-3 0 2 16,0-7 7-16,-7-8 0 15,1-5 2-15,-3-2 4 16,-2-5 20-16,1-2 12 15,-4 3-15-15,1 1-9 16,-1 6 12-16,0 4 2 16,-1 6-10-16,-2 5-1 15,0 4-3-15,0 0-6 16,0 0-8-16,0 11 0 16,0 11-2-16,0 6 0 15,0 4 2-15,0 4 2 16,0-1-1-16,0 2-1 0,0-2 1 15,0-3 0-15,0-1 1 16,-2-2-2-16,1-5 1 16,-1-7-1-16,2-3-1 15,0-7 1-15,0-3 2 16,0-2-1-16,0-2-2 16,0 0-10-16,3 0-43 15,6-6-100-15,1-10-140 16</inkml:trace>
  <inkml:trace contextRef="#ctx0" brushRef="#br0" timeOffset="-157970.39">18342 6479 648 0,'0'0'53'15,"0"0"23"-15,0 0 1 16,-91-10-16-16,53 12-1 16,-2 11-7-16,4 3-16 15,15 1-16-15,7 2-4 16,11-1-6-16,3 2-2 16,3-2 0-16,20-1 2 15,7 2-6-15,6-2 0 16,4-2-2-16,-4 2-2 15,-2-1-1-15,-4-1 0 16,-5 1-1-16,-6-2-1 0,-6 2 1 16,-4-1-1-1,-5 0 0-15,-2 3 2 0,-2-2 2 16,0 1-2-16,0 1 0 16,0-1 2-16,0 2-2 15,-3-5-2-15,-5-1 2 16,-1-5 1-16,-4-3 1 15,-2 0-2-15,-3-5 1 16,-4 0 0-16,-2 0-1 16,-2 0 2-16,0-6 2 15,2-3-4-15,2-4 0 16,8 2-2-16,9-2-22 16,5-1-60-16,0-4-179 15,0 0-13-15</inkml:trace>
  <inkml:trace contextRef="#ctx0" brushRef="#br0" timeOffset="-157698.6">18227 6450 750 0,'0'0'41'0,"0"0"25"0,0 0 45 16,115-10-44-16,-63 7-27 16,1 0-8-16,-2 1-3 15,-2-2-13-15,-7 1-7 16,-10 3-4-16,-12 0-4 16,-9 0-1-16,-7 0-19 15,-4 0-123-15,-10 3-194 16</inkml:trace>
  <inkml:trace contextRef="#ctx0" brushRef="#br0" timeOffset="-154811.56">18582 4848 326 0,'0'0'65'0,"0"0"14"16,0 0-21-16,0 0-13 16,0 0-29-16,0 0-2 15,-78-48 4-15,59 43-10 0,-2-1 7 16,0 2 8-16,-1-1 0 16,-1 3-5-1,0-2-9-15,-3-1-1 0,-1 2 1 16,-3-4-5-16,0 3 0 15,-1-2 10-15,1 3 5 16,3 0-10-16,5 3-5 16,3 0 2-16,4 0-4 15,-1 0 0-15,-1 0 0 16,-2 6-2-16,-1-1 0 16,1-1 2-16,-3 1 7 15,2-2 5-15,4 2-1 16,3-1 4-16,3 1-6 15,3 0-5-15,-1 2-3 0,0-2 0 16,-1 4 0-16,-1-1-1 16,0 3 1-16,0 5 0 15,-1-2 0-15,-1 3 2 16,0 3 3-16,0-1 0 16,-1 0 3-16,-1-4 1 15,0 1-2-15,2-1-5 16,-2-2 4-16,4 1 0 15,1 0 0-15,0 1-8 16,2 1 5-16,-1 0-6 16,-1 2 7-16,-3 2-5 15,0 2 5-15,2-1-3 16,-4 2 6-16,2 0-5 16,2-1 9-16,4-2-2 0,2 1 2 15,2 1-7-15,1-2-2 16,-1 0 2-16,0-1-3 15,-2-1-3-15,1 1 0 16,-3-1 5-16,0 3-2 16,2 1-3-16,-1 1 3 15,-1 3 0-15,3 0 3 16,2-3-4-16,-2 3 0 16,3-2 0-16,0-2 3 15,0 1-3-15,0 0-3 16,0-1 1-16,0 3-1 15,-1 3 1-15,-1 2 2 0,2 1-3 16,0 0 1-16,0 0 3 16,0-3 3-16,0 0-1 15,3 1-2-15,6 0 1 16,-3-2-4-16,1 1 2 16,1 1-2-16,-1 1 2 15,-1-1-3-15,-1 4 0 16,-2 1 1-16,1-1-1 15,-1 1 0-15,0-1 0 16,1-5 2-16,1 0-2 16,-1-2 0-16,-1-2 0 15,0-2 0-15,-1 2 2 16,-2 0-4-16,0 1 4 16,0 1-2-16,1 1 1 0,2-1-1 15,5 4 1-15,1 0 3 16,1 0-4-16,3 2 2 15,1-2-1-15,1-1-1 16,0 1 1-16,0-2 0 16,-2 2-1-16,-1-1 1 15,1-3-1-15,-2 2 0 16,2-2 0-16,-1 2 0 16,0-3 1-16,3 1-1 15,-1-3 1-15,-1-3-1 16,-1 0 0-16,0-1 0 0,0 0 0 15,-2-2 0 1,4 1 2-16,-4-1-2 0,1 1 0 16,2 1-1-16,1 1 1 15,0 0 0-15,3 2 2 16,1 0-2-16,-2-2 0 16,4 0 0-16,0-3 2 15,-2 0-2-15,2-3 1 16,-3-1-1-16,0 1 0 15,-1-4 0-15,-2 0 0 16,-1 1 0-16,-1-2-2 16,0 1 1-16,4 0 2 15,1 0 2-15,2-2-3 16,5 0 4-16,1-1 6 16,5-2 0-16,5 0-2 15,-1-1-2-15,5-1 2 0,-2 0-3 16,0-3-1-16,-4 0 5 15,-6 0-3-15,-3 0 10 16,-2 0 0-16,1-6 1 16,0-3 4-16,3-3-4 15,-1-1-9-15,2 0 6 16,0 1-7-16,-2 0 2 16,-1-1-1-16,-3 1 3 15,0-2 9-15,1-3-2 16,-1-2-1-16,-3 0-8 15,1-4-2-15,-2-2 0 0,1-4 2 16,-3-3-2 0,-1-2-2-16,-1-1-3 0,-5 1 4 15,-2 0 1-15,-1-2 10 16,-1 2-4-16,-2-5 0 16,1-3-3-16,-2 2 8 15,1-1-1-15,2 2-6 16,2 3-2-1,0 0 5-15,2 2-10 0,1 0 4 16,-1 1-4-16,0-2 2 16,-2-1-1-16,-3 0-2 15,-1-1 0-15,-1 1 3 16,1-1-4-16,-2 0 2 16,1-1-4-16,2 0 3 15,-3 2-1-15,0 2-2 0,0-2 1 16,0-1-1-16,0-1 0 15,0-1 4-15,-4 3-4 16,-1-2 0-16,-1 1 2 16,0-1-2-16,-3-1 0 15,-3-1-1-15,3-3 1 16,-4 3 0-16,4 2 0 16,-2 3 1-16,1 2-1 15,1 2 1-15,0 3-1 16,1 3 1-16,-2-2-1 0,1 1 1 15,0-1-1 1,-4 0-1-16,1-2 1 0,-3 0 1 16,0-1-1-1,-1 0-2-15,1 3 2 0,-2 1 1 16,4 0-1-16,-2 3 0 16,1 4 1-16,0-1 0 15,2 1-1-15,-2 2 0 16,-1 3-1-16,0-2-1 15,-1 0 2-15,4 4 0 16,-1-1 0-16,2 0 0 16,4 2 2-16,-2-2-1 15,1 0 0-15,1-1 0 16,-1-1 0-16,0 1-1 0,-1-1 1 16,-2 3 1-16,1 0-4 15,1 2 4-15,0-2-6 16,0 2 7-16,0 0-3 15,1 1 1-15,-1-1-1 16,-2-2 0-16,0 3 0 16,-1-3-1-16,-1 0 0 15,-5 3-4-15,0-4 5 16,-4 3-1-16,-5-2 0 16,0 3-1-16,-6 6-8 15,-6 3-32-15,-8 10-45 16,-13 14-106-16,-4-2-136 15</inkml:trace>
  <inkml:trace contextRef="#ctx0" brushRef="#br0" timeOffset="-153708.4">18174 7414 539 0,'0'0'58'0,"0"0"27"15,0 0-15-15,0 0 0 16,0 0-4-16,0 0-29 15,0 0-14-15,6-39-8 16,-6 39 0-16,-3 6-14 16,-14 16 2-16,-12 10 23 15,-5 8 4-15,-9 10 17 16,-6 4-11-16,-2 2-6 16,0 2-4-16,2 1-4 0,4 0-2 15,3-2-12-15,8 0-5 16,4-3 0-16,5-1-2 15,4-7 2-15,2-7-3 16,8-13 2-16,2-12 0 16,5-8 0-16,4-6 13 15,0 0-4-15,0 0 12 16,0 0-4-16,0-9-19 16,0-6-5-16,0-3-93 15,0-3-56-15,7-1-196 16</inkml:trace>
  <inkml:trace contextRef="#ctx0" brushRef="#br0" timeOffset="-152495.58">16381 9053 381 0,'0'0'161'0,"0"0"-26"16,0 0-39-16,0 0 10 16,-5-87 6-16,-10 71-38 15,-8 6-39-15,-3 7-8 16,-7 3-7-16,-2 3-9 0,0 16 8 16,6 3-7-1,9 4-4-15,13 3-3 0,7 4 0 16,7 5-1-16,21 6-4 15,10 1-1-15,4 0-13 16,3 0-13-16,0-4-14 16,-3-1-14-16,-8-4 16 15,-6-3-25-15,-5-7 31 16,-11-2 18-16,-8-2 8 16,-4-2 1-16,0-4 5 15,-12-1 2-15,-5-3 6 16,-3-2 1-16,-3-4 8 0,4-5-3 15,-3-1 8 1,-1 0-9-16,4 0-1 0,2-4-7 16,1-6-2-1,3-3-2-15,-2-1-55 0,1-4-66 16,4-2-132-16</inkml:trace>
  <inkml:trace contextRef="#ctx0" brushRef="#br0" timeOffset="-152178.72">16410 9069 588 0,'0'0'94'0,"0"0"-69"15,0 0 18-15,-109 91 9 16,73-31-23-16,-3 10 13 15,-5 3-8-15,0-5-13 16,-2 0 0-16,4-6-8 16,4-5-5-16,7-7-7 15,8-12 1-15,4-11 2 16,7-7-3-16,1-8-1 16,7-8 1-16,1-1-1 15,3-3 0-15,0 0-21 16,1-12-112-16,16-10-54 15,4-7-346-15</inkml:trace>
  <inkml:trace contextRef="#ctx0" brushRef="#br0" timeOffset="-151873.08">16641 8729 671 0,'0'0'41'0,"0"0"42"0,0 0 8 15,0 0-86 1,0 0-3-16,6 82 24 0,-2-21 16 16,-2 4 0-16,-1 8-7 15,-1 2-17-15,0-3-9 16,0-5-6-16,0-6-3 15,0-12 1-15,2-8-2 16,-2-8-17-16,0-8-39 16,0-8-61-16,0-9 20 15,0-2 8-15,0-6-49 16,-3 0-94-16</inkml:trace>
  <inkml:trace contextRef="#ctx0" brushRef="#br0" timeOffset="-151253.65">16491 9144 500 0,'0'0'106'0,"0"0"-34"16,-3-91 19-16,16 69-30 15,13 5-7-15,5 5-32 16,9 4-10-16,2 3-8 16,5 5 4-16,1 0-2 15,1 0 1-15,-4 14 17 16,-2 4-9-16,-7 6-5 15,-6 3 3-15,-6 3 11 16,-9 5-8-16,-2 2 1 16,-5 0 0-16,-2 1-10 15,-2-4 2-15,-2-1-5 16,-2-3 1-16,0-4-2 16,0-4 2-16,-6-5-2 0,-2-5 0 15,2-7-2-15,-3-5 2 16,-1 0 4-16,-4 0-1 15,-7-14-4-15,-1-6 3 16,4-7-4-16,2-6 2 16,7-5 0-16,9-9 3 15,0-4 11-15,15-4-14 16,12 1-2-16,4 7-1 16,3 8-1-16,1 12-3 15,-4 12-6-15,-4 6 4 16,-6 9 6-16,1 0-1 0,2 4-4 15,1 13 5-15,8 4 0 16,1 4 1-16,-3 5-3 16,-2 3 1-16,-8 4 1 15,-6 1 0-15,-9-1 0 16,-6-3 0-16,0-2 3 16,0-6-2-16,-5-5-1 15,-5-2 0-15,6-6 0 16,-1-2 0-16,3-5-1 15,2-2-9-15,0-4-27 16,0 0-8-16,0 0-18 16,0-14-53-16,0-10-49 15,0-8-193-15</inkml:trace>
  <inkml:trace contextRef="#ctx0" brushRef="#br0" timeOffset="-151043.37">17278 8789 678 0,'0'0'94'15,"0"0"30"-15,0 0 19 16,0 0-68-16,0 0-38 16,0 0-14-16,-20-68-10 15,20 68-13-15,0 0-7 16,0 6-29-16,0 15-23 0,0 2-90 15,5 5-54-15,0-2-174 16</inkml:trace>
  <inkml:trace contextRef="#ctx0" brushRef="#br0" timeOffset="-149985.84">17468 9148 468 0,'0'0'105'0,"0"0"-21"16,-18 84-15-16,14-55-17 15,1 0-12-15,2-6-19 0,-3-2 8 16,2-4-15-16,1-7-3 16,1-4-4-16,0-6 2 15,0 0 14-15,0 0 54 16,0-18-8-16,0-7-52 15,0-9-15-15,0-9 0 16,0-6-1-16,0-6-1 16,5-1-3-16,5 3-3 15,5 5-5-15,7 9-10 16,5 9 4-16,-1 11-4 16,1 11 1-16,-1 8 2 15,-2 0 14-15,3 5-1 16,-1 14 5-16,1 4 0 15,-3 6 0-15,-4 3 1 0,-6 6 4 16,-6 2 17 0,-5 2-10-16,-2 0 4 0,1-3-11 15,4-8-2-15,1-7-2 16,4-7 3-16,6-9-3 16,3-6 5-16,8-2-3 15,2-7-1-15,0-15 0 16,0-9 2-16,-5-6 5 15,-1-9 16-15,-3-3-9 16,-8-4 0-16,-5 1-12 16,-8 5-2-16,0 7 3 15,-12 9 6-15,-12 11-4 16,0 9 0-16,-1 9 2 16,2 2-6-16,3 7-3 15,6 14 1-15,7 9-1 0,7 1 0 16,0 3-1-16,7-4 2 15,8-5-2-15,4-5 1 16,-1-9-5-16,0-5 1 16,-1-6-1-16,0 0 5 15,0-12 4-15,1-5-3 16,0-5 1-16,-6-5 2 16,2-4 2-16,-5-5 5 15,1 0-1-15,-4 5-1 16,-2 6-3-16,-3 15 10 0,-1 3 13 15,0 7 4 1,0 0-33-16,0 17 2 0,0 11-2 16,0 7 0-16,0 6 0 15,5 5 2-15,5 4-2 16,10 4 1-16,-2 9 0 16,4 0 1-16,-1 3-2 15,-3-4 0-15,1 1 0 16,0-1 0-16,0 2 1 15,-5-2-2-15,-2-6 1 16,-4-5-4-16,-5-9 4 16,-3-4-5-16,0-9-9 15,0-4 8-15,-9-6 3 16,-3-10-3-16,-4-4 6 16,-4-5 1-16,-5 0 1 0,-4-9 5 15,-1-15-4-15,-2-8 19 16,-4-7 19-16,-3-8-5 15,8-6 11-15,10-2 0 16,12-1-15-16,9-1-8 16,15 3-18-16,21 4-6 15,14 8-13-15,16 15-66 16,9 16-55-16,-1 11-240 16</inkml:trace>
  <inkml:trace contextRef="#ctx0" brushRef="#br0" timeOffset="-148984.62">16583 11027 789 0,'0'0'83'16,"0"0"-71"-16,0 0 75 15,0 0-33-15,0 0-25 16,0 0-11-16,66 41 4 16,-32-41-9-16,2-4-5 15,-1-16-4-15,0-3 2 16,-2-6 1-16,-5-6 7 0,-1-8-7 15,3-7-2 1,2-14-3-16,6-9-2 16,5-11-13-16,-4-8-38 15,-8-3-23-15,-13 3-51 0,-17 16 50 16,-1 17 65-16,-22 20 10 16,-8 11 16-16,0 12 15 15,2 5 20-15,1 11-7 16,2 0-24-16,-2 7-20 15,5 16 5-15,1 11-4 16,3 10 0-16,7 7 0 16,5 5 7-16,6-1 5 15,0-1 1-15,5-3-1 16,9-5-6-16,2-2-4 0,-3-1 0 16,-1 3-2-1,-4-5 1-15,-2 0 0 0,4-5 3 16,3-4-5-16,7-8 2 15,2-5-1-15,4-7 0 16,2-4 0-16,2-8 0 16,0 0-2-16,-2 0 0 15,0-16-9-15,-4-3 9 16,-4-9-1-16,-1-8 4 16,-1-7 0-16,-3-7 5 15,1-3-4-15,-5 0 4 16,-5 8-2-16,-6 8-5 15,0 10 13-15,0 10 13 0,-5 6 14 16,-2 8-29-16,-5 3 0 16,-2 0-7-16,1 22-3 15,-4 6-1-15,7 7 1 16,0 5 0-16,5 3 1 16,5 2-1-16,0-1-1 15,0-1 1-15,6-5-1 16,10-4 1-16,7-7-1 15,1-5 0-15,6-5-1 16,1-8 1-16,-1-3-1 16,-3-5 1-16,-2-1-4 15,-3 0-16-15,-5-4-20 16,-2-8-8-16,-3-1-152 0,-2-4-108 16</inkml:trace>
  <inkml:trace contextRef="#ctx0" brushRef="#br0" timeOffset="-148485.83">17690 10519 677 0,'0'0'236'0,"0"0"-224"0,0 0 35 15,0 0-23 1,0 0-12-16,0 0 7 0,-14 93 1 15,14-50-13-15,0 3-4 16,-3-3-3-16,2-4 0 16,-2-5 0-16,1-9-9 15,1-14-20-15,1-4 8 16,0-7 21-16,0 0 14 16,0-13 30-16,0-10-13 15,0-7 19-15,0-6-25 16,0-4 4-16,0-4-20 15,0-4-7-15,0 1 0 16,0 0-2-16,12 2-4 16,3 7-5-16,0 11 5 15,1 8 3-15,-1 12-3 16,3 7 2-16,3 0-2 16,3 12 3-16,1 15 0 0,0 10 0 15,-2 3 1-15,-10 3-1 16,-4 1 1-16,-6-4-1 15,-3-2 2-15,0-2 0 16,0-8-1-16,0-7-1 16,0-5 1-16,0-5-4 15,1-3-36-15,13 0-23 16,4-8-145-16,7 0-52 16</inkml:trace>
  <inkml:trace contextRef="#ctx0" brushRef="#br0" timeOffset="-147789.06">18346 10526 427 0,'0'0'251'0,"0"0"-203"15,0-99 19-15,-9 72 40 16,-5 8-33-16,-5 7-14 16,-8 10-27-16,-2 2-10 15,-6 5-1-15,2 17 1 16,5 6-14-16,6 7-2 15,8 3-5-15,4 6 1 16,7-1-1-16,3-1-2 16,0-1-15-16,0-5-40 15,7-11-18-15,7-10 7 16,5-9 47-16,2-6 18 0,3 0 1 16,1-4 3-1,1-12 6-15,-10-5 32 0,-1-4 14 16,-3-4-17-16,-2-2 3 15,1-3-14-15,-1-2-4 16,4-1-6-16,-7 4-5 16,-1 11-8-16,-3 10 7 15,-3 5 11-15,0 7-1 16,0 0-7-16,0 0-14 16,0 17-9-16,0 10 9 15,-4 8 0-15,2 4 1 16,2 3 0-16,0 6-1 15,0 0 0-15,0 2-1 0,0-2 1 16,-1 0-7-16,-8-4-12 16,-2 3 0-16,4-2 11 15,5 2-5-15,2 2 9 16,0 0-17 0,6 0 13-16,3-6-25 15,-1-8 13-15,-1-10-6 0,-1-14 15 16,-1-5 10-16,-4-6 1 15,-1 0 14-15,0-5 58 16,0-10-45-16,-10-4-7 16,-11-2 22-16,-3-1-21 15,-8-1-2-15,-2 0 16 16,3 2-6-16,7-1-8 0,9-1-4 16,12-1 10-16,3-3-7 15,9-6-20-15,23-3 0 16,11-2-25-16,10 0-50 15,3 1-90-15,-4 2-192 16</inkml:trace>
  <inkml:trace contextRef="#ctx0" brushRef="#br0" timeOffset="-147432.33">18944 9811 660 0,'0'0'137'16,"0"0"-52"-16,0 0-27 15,0 0-48-15,-6 75 35 16,6-10 2-16,0 5-19 16,-1 7-10-16,-1 1-5 15,2 2-9-15,0-3-2 16,0-7-2-16,-4-13-8 0,-5-13-15 16,-2-13 3-16,-2-10-50 15,0-9 2-15,-1-7 10 16,-1-5-5-16,-1 0-12 15,-4-5-177-15</inkml:trace>
  <inkml:trace contextRef="#ctx0" brushRef="#br0" timeOffset="-146761.54">18649 10123 590 0,'0'0'132'0,"0"0"-87"16,0 0 41-16,0 0-23 0,89-75-50 15,-40 70-5-15,5 2-4 16,0 1-4-16,-2-2 1 16,-1 1 0-16,-5-2 1 15,-6-5-1-15,-5-2 0 16,-10-3-1-16,-10-4 4 16,-6 0 2-16,-5-5 1 15,-4-1 10-15,0-1 9 16,0 1-18-16,-7 4-3 15,0 4 7-15,2 4 8 16,2 7-11-16,1 1 2 16,1 5 1-16,-4 4-12 15,0 16 0-15,0 11 1 16,1 6 3-16,4 10 14 16,0 5 3-16,0 1-10 0,0 1-4 15,0 3-3-15,0-2-4 16,0 2 0-16,0-6 1 15,0-8-2-15,0-7 1 16,0-12 0-16,0-7-14 16,0-9 4-16,0-7 6 15,0-1 1-15,0 0 3 16,0 0 2-16,9-14 2 16,4-8-3-16,-1-6-1 15,0-9 3-15,-2-4 4 16,1-2-5-16,2-2-1 15,2 8 0-15,4 11-1 0,2 9 0 16,0 13-5-16,0 4-4 16,0 1-6-16,0 18 8 15,0 4 4-15,-5 10 2 16,-5 6-1-16,-7 9 2 16,-4-3 2-16,0 2 2 15,0-6 1-15,0-7-2 16,0-8-2-16,-6-6 0 15,5-10 0-15,-2-4-1 16,1-5 0-16,-1-1 0 16,-1 0-51-16,1-5-204 15,3-13-178-15</inkml:trace>
  <inkml:trace contextRef="#ctx0" brushRef="#br0" timeOffset="-144518.65">19512 8922 360 0,'0'0'54'15,"0"0"17"-15,-120-64 29 16,72 39-55-16,0 1-6 15,-10 0-14-15,-12 0-9 16,-6 2-4-16,-12 1 6 16,-5-2-10-16,-2 1-3 15,-2 1 7-15,-1 4-1 16,-2 2-1-16,-2-2 0 16,-5 4-4-16,-2 0 3 0,-5 6-1 15,0-2-6-15,2 1-1 16,4 0 6-16,8-1-3 15,9 1 8-15,11-3 8 16,10 0-2-16,3 2 4 16,7 1-7-16,5 0 0 15,-3 0-4-15,-1 2-6 16,-3-3 1-16,-6 2-6 16,-4-2 2-16,-2 3 2 15,0 0 1-15,2 1 1 16,4 0-1-16,3 2 5 15,4 1 4-15,5 1-1 0,2 1-1 16,-1 0 1-16,0 3-6 16,0 10 3-16,2 1-2 15,1 0 1-15,3 3-4 16,0-2-1-16,1 3-2 16,-2 2-2-16,-2 2 1 15,0-1 3-15,-1 2 2 16,0 3 1-16,0 1 1 15,4 2-1-15,1 6-1 16,5 2 1-16,7 4-2 16,3 6 7-16,3 1-5 15,2 3 0-15,2 0-2 16,3-1-3-16,1 6 1 0,2-1 0 16,-1 2 2-1,4 0-5-15,4-2 4 0,3-3-2 16,2 3 0-16,3-2 1 15,-2 4 0-15,4 0-1 16,0 1-2-16,3-2 1 16,0 0 1-16,0-5 1 15,3 2-2-15,7-2 1 16,1 2-2-16,-3 0 0 16,0 0 2-16,-3 2-2 0,-2-1 0 15,0 6 2 1,1 5-2-16,2 1 2 0,3 0 1 15,0-2-1-15,2-6 1 16,5-3-2-16,1-1 2 16,6-2-1-16,4 1 3 15,6 3 3-15,3-3 3 16,7 4 6-16,5 0-7 16,4 0-3-16,5 1 3 15,2-4-3-15,-1-5-3 16,0-9-4-16,-3-8 8 15,1-6-5-15,4-6 6 16,-1-8-3-16,4-1 1 16,-3-1-1-16,-4 2 1 15,-4 5-4-15,-3 4 1 16,-5 3-2-16,-1-1 4 16,2-2-6-16,1-6 1 0,8-2 2 15,6-8 2-15,10-1 3 16,4-1 3-16,6 5-4 15,1 1-4-15,-5 3-2 16,-7 1-1-16,-9-1-1 16,-2 0 0-16,1-3 1 15,6-4 0-15,8-2 1 16,7-3 2-16,5 0-2 16,5-1 0-16,-3-9-1 15,-7 1 0-15,-11-4 3 16,-11 4-1-16,-5-3 1 15,3 0-1-15,5 2 2 0,6-3 0 16,0-1-2-16,3 0-2 16,-6-3 0-16,-1 0 1 15,-2 2-1-15,0-3 0 16,2 1 2-16,-5-1-2 16,-3 1 2-16,-1-1 0 15,1 0-2-15,2 0 2 16,-1 2-1-16,-2 0 1 15,-6 1 5-15,-5-2-2 16,-7 1 8-16,-2-2 2 16,1-3-1-16,1-2 1 15,3-3 3-15,6-2-1 16,8 1-5-16,2-2-8 16,-1 2-1-16,-4 2-3 15,-8 2-1-15,-3-1 1 0,-8 3 6 16,-6 0 2-16,0 0 0 15,0-2 2-15,2-1-3 16,1-1-1-16,5-3-5 16,3-2 4-16,1 2-3 15,0 2-2-15,-3 4 7 16,-4 2 0-16,-2 1 8 16,-4-2 7-16,-1 3-3 15,-1-3-3-15,-1-1 0 16,-1-5-6-16,-1 0-1 0,0-2-5 15,-4-2-1-15,1-1 2 16,-2-2-4-16,-2 0-1 16,-3 0 2-16,-2-2-2 15,1 2 3-15,-1-2-2 16,-4 0 0-16,-3-3 0 16,0 0-1-16,0-2 1 15,0-2-1-15,0 2 1 16,0 0 1-16,-1 2-1 15,-4 3-1-15,2 3 0 16,-1 1-2-16,-2 0 0 16,-2 0 2-16,2-2 5 15,-2-4-4-15,0-3 0 16,0-1-1-16,1-1 1 16,-3 4-1-16,2 3 2 0,4 7 1 15,-2 2-3-15,1 8 1 16,4 2-1-16,-1 6 3 15,1 0-1-15,1 4 2 16,0 0 0-16,0 2-4 16,0 0 2-16,0 0 1 15,-2 0-3-15,-1 3-3 16,2-1 3-16,-2 0-5 16,1 2 5-16,-1-4-1 15,-1 0 2-15,-2-2-1 16,-3-4 3-16,-3-2-3 15,-4-1 2-15,-1 0-2 0,-4-3 0 16,-4-1-3 0,-6 0 1-16,-7-4 2 0,-5 3 5 15,-5-2-5-15,-2-1 0 16,2 0 0-16,-4 0 1 16,-5 1-1-16,-6-4 0 15,-7 0 4-15,-12 0-4 16,-7-4-3-16,-10 0-5 15,-6 1-26-15,1 0-29 16,6 4-26-16,11 7-35 16,16-1-103-16,13-3-200 15</inkml:trace>
  <inkml:trace contextRef="#ctx1" brushRef="#br0">7045 5705 0,'24'-25'187,"1"25"-93,25 0-78,-1-25 46,-73 25 532,-26 25-578</inkml:trace>
  <inkml:trace contextRef="#ctx1" brushRef="#br0" timeOffset="5728.77">18653 6375 0,'-25'-25'141,"1"25"-126,-1 0 1,-25-25 0,25 25-1,0 0-15,-24-25 16,24 25-1,0 0 1,0 0-16,1 0 16,-26 0-1,25 0 1,-24 0-16,-1 0 31,25 0-15,-24 0 78,24 25-1,0 0-30,25 0-48,0 0 1,0-1-16,-25 1 16,0-25-1,25 25 1,0 0 0,0 0 15,0 24-16,0 1 1,0-25 31,0 24-31,0-24 15,0 25-16,0-26 17,0 1-1,25 0-15,-25 0 15,25 0 16,-25 24-16,25-49-15,0 25 30,-1-25-30,-24 25 0,25-25-16,-25 25 15,25-25 1,0 25 0,0-25-1,-1 24 1,26 1-1,-25-25 1,0 25 0,-1-25 15,1 0-15,0 0 15,0 0 16,0 0-32,-1 0-15,1 0 16,25 0 31,-25 0 0,0 0-32,-1 0 17,1-25-1,0 25 31,0-25 1,0 1-48,24-1 17,-49 0-1,50 0-31,-25 25 16,-1-49 15,1 49 16,-25-25-16,25 25 0,0 0-15,-25-25-1,0 0 17,0 0 30,0 0-46,0 1-1,0-1 1,0 0 0,0 0 15,0 0 0,0 1-15,0-1 31,0 0 15,0 0-31,-25 0 1,0 1 15,0-1-32,1 25 16,-1 0-15,25-25 15,-25 0-31,0 0 32,0 25-17,1-24 1,-26-1-1</inkml:trace>
  <inkml:trace contextRef="#ctx0" brushRef="#br0" timeOffset="-73806.72">3675 6855 277 0,'0'0'70'16,"0"0"-8"-16,0 0-55 0,0 0 0 16,0 0-7-1,0 0 174-15,0 0-104 0,0 1-4 16,0-1-7-16,0 0 1 15,0 0-23-15,0 0 11 16,3 0-22-16,0-6-12 16,0 1-4-16,7-2-5 15,-2 1-1-15,4-1 2 16,-2 0-2-16,-1 2-3 16,3 0 0-16,-3 2-1 15,-3 1 1-15,0 2-1 16,-3 0 0-16,0 0 0 15,3 0 1-15,-2 0-1 16,-1 4-2-16,0 6 1 16,3 1 1-16,-1 6 0 15,-1 4 1-15,1 5 0 16,-5 11 3-16,0 4 7 16,0 3-3-16,0-1 3 15,-8 0-2-15,1-3 4 0,2-5-10 16,2-3 2-16,0-7-4 15,3-4 0-15,0 0 0 16,0-4 2-16,0-4-3 16,0-4 1-16,0-4-1 15,0-4 1-15,0-1 2 16,0 0 20-16,0 0 24 16,0-1 16-16,0-15-28 15,0-1-30-15,0-10-2 16,0-2-3-16,0-4 1 0,0-3-1 15,0 0 0-15,5 1-1 16,5 3-6-16,5 0-8 16,-3 4 7-16,7 3-6 15,-2 1 2-15,2 4 7 16,1 1 1-16,-1 0-8 16,5 4 0-16,-2 1 8 15,-2 3-3-15,-4 6 7 16,-1 2-5-16,-3 2 5 15,-3 1 0-15,-2 0 0 16,1 0 0-16,2 0-3 16,-2 1 2-16,-1 10-1 15,-1 4 1-15,0 5 1 0,-5 1 0 16,-1 6-2 0,0 4 1-16,0 1 1 0,0 2 0 15,0 0 3-15,0 2-3 16,0-2 0-16,0 0 0 15,0-2 0-15,-4 0 1 16,-2-4 0-16,3-3-1 16,0-2 1-16,2-9 0 15,1-4 0-15,0-3-1 16,0-6 2-16,0 1-1 0,0-2 0 16,0 0 0-1,0 2 1-15,0-2-1 0,0 0-1 16,0 0-19-16,10-7-103 15,5-9-221-15</inkml:trace>
  <inkml:trace contextRef="#ctx0" brushRef="#br0" timeOffset="-73474.69">4304 7018 305 0,'0'0'326'16,"0"0"-300"-16,0 0 38 15,0 0 11-15,0 0-27 16,97-26-19-16,-73 21-10 15,-4 2 8-15,-1 0-9 16,0-1-10-16,-5 2-4 16,-1 1-4-16,-1 1 0 15,-3 0 0-15,-3 0-28 16,1 0-64-16,-5 0-35 16,-2 0-89-16</inkml:trace>
  <inkml:trace contextRef="#ctx0" brushRef="#br0" timeOffset="-73233.88">4398 7178 49 0,'0'0'457'16,"0"0"-369"-16,0 0 0 15,0 0 7-15,0 0-2 16,0 0-18-16,55-10-30 15,-32 1-19-15,-1-1-2 16,-1 1-12-16,0 1-4 16,-3 0-6-16,-2-1 3 15,-2 4-5-15,-4-1 0 0,-1 2-6 16,0 3-69 0,-1 1-179-16</inkml:trace>
  <inkml:trace contextRef="#ctx0" brushRef="#br0" timeOffset="-72593.59">4758 7220 488 0,'0'0'19'0,"0"0"67"16,0 0-13-16,0 0-16 15,0 0-18-15,0 0-4 16,40 65-3-16,-32-58-9 16,0-3 2-16,3-1 7 15,-2-3 6-15,7 0 8 16,-1-3-7-16,0-8-17 15,3-7-11-15,-3 0-2 16,-3-4-3-16,1-6 3 16,-5-3-2-16,-2-5-5 15,-3-4-1-15,1 1 1 16,-1-3-2-16,1 5 1 0,-2-1-1 16,-1 4 0-16,-1 4 1 15,0 7-1-15,0 9 1 16,0 6 2-16,0 5 19 15,0 1-2-15,0 2-9 16,0 0-11-16,0 0-5 16,0 6 2-16,-3 12 1 15,2 5 2-15,1 5 0 16,0 2 0-16,0 1 0 16,0 2 0-16,0-1 0 0,0-1 1 15,4 0-1-15,4-3 1 16,1-4-1-16,1-1 2 15,1-5-2-15,-2-4 2 16,1-4-2-16,-2-2 0 16,-2-5 1-16,-2 0-1 15,1-1 0-15,-2-2 0 16,2 0-8-16,-2 0-53 16,-1-2-90-16,1-12-124 15</inkml:trace>
  <inkml:trace contextRef="#ctx0" brushRef="#br0" timeOffset="-72263.56">4894 6656 617 0,'0'0'104'0,"0"0"-21"16,0 0 75-16,0 0-83 15,0 0-27-15,0 0-15 16,-5-39-3-16,5 37-7 16,0-1-11-16,0-2-7 15,0 2-2-15,5-3-1 0,-2 3-1 16,-2 3 0-16,-1 0-1 15,0 0-1-15,2 0-12 16,5 0-81-16,5 9-159 16,4 5-6-16</inkml:trace>
  <inkml:trace contextRef="#ctx0" brushRef="#br0" timeOffset="-71932.78">5283 6978 608 0,'0'0'59'15,"0"0"34"-15,0 0 8 16,0 0-29-16,0 0-13 16,0 0-16-16,0-74-9 15,0 69-12-15,0 1-4 16,0 1-6-16,0 3-7 16,0 0-4-16,0 0-1 15,0 0-5-15,0 0-49 16,0 0-151-16,0 5-34 0</inkml:trace>
  <inkml:trace contextRef="#ctx0" brushRef="#br0" timeOffset="-71743.38">5393 7270 547 0,'0'0'103'0,"0"0"7"16,0 82 18-16,0-53-45 0,-12 3-46 16,-6 0-33-16,-10 1-4 15,-12 0-32-15,-2-4-227 16</inkml:trace>
  <inkml:trace contextRef="#ctx0" brushRef="#br0" timeOffset="-70850.54">6321 6687 494 0,'0'0'105'15,"0"0"-26"-15,0 0 4 16,0 0 0-16,0 0-1 15,0 0-25-15,0-27-33 16,0 27-17-16,-3 11-6 16,0 12 0-16,-5 12 0 15,-3 10 13-15,-3 13 20 0,-2 7-6 16,-1 2-22 0,0 0 6-16,-2-10-9 0,2-2 1 15,-4-5-2-15,4-3-2 16,-2-5 0-16,-1-5 5 15,3-7-2-15,3-5-2 16,4-9 0-16,4-6 0 16,4-3-1-16,1-4 0 15,1-3 0-15,0 0 0 16,0 0-1-16,0-17-100 16,9-7-127-16,10-3-137 15</inkml:trace>
  <inkml:trace contextRef="#ctx0" brushRef="#br0" timeOffset="-70395.27">6463 6769 433 0,'0'0'109'0,"0"0"-35"16,0 0-5-16,0 0-20 16,0 0-35-16,0 0-9 15,0 24-4-15,-11 10 17 16,-1 9 19-16,-4 12 16 15,-5 7-14-15,2 4 10 16,-4 3-4-16,1-4-31 16,-5 1-1-16,0-4-6 15,0-3-7-15,5-13 4 16,7-12-3-16,9-7 2 16,4-13-2-16,2-1-1 15,0-5 2-15,0-5-1 16,0-2 0-16,0-1-1 0,2 0 1 15,4-3-1 1,6-11-101-16,-2-3-87 0,-1-8-177 16</inkml:trace>
  <inkml:trace contextRef="#ctx0" brushRef="#br0" timeOffset="-69408.91">6643 6967 459 0,'0'0'75'0,"0"0"4"16,0 0-32-16,0 0-23 15,0 0-12-15,39-77-7 16,-21 72 1-16,-3 3-6 16,-2 2 3-16,1 0-2 15,-5 0-1-15,1 6 0 16,-1 8 1-16,0 4-1 15,0 5 0-15,-3 3 3 16,-3 4 1-16,-3 3 1 16,0 1 5-16,0 2 10 15,-3 2 4-15,-9-1-7 16,1 0-2-16,2-4-6 0,-1-3-7 16,6-3 1-1,-1-7-3-15,2-5 1 0,3-6 0 16,0-5 0-16,0-3 1 15,0-1 3-15,0 0 11 16,0-1 55-16,0-13-25 16,0-6-30-16,0-5 3 15,0-4-13-15,0-4 1 16,5-6-5-16,5-2-2 16,0-4 0-16,4 2 0 0,1 2-2 15,-2 4-3-15,2 7 0 16,0 3-2-16,1 7 5 15,1 3-1-15,2 3-5 16,5 6-11-16,0 1-8 16,0 5 6-16,3 2 5 15,-2 0 11-15,0 0 5 16,-4 9 0-16,-6 6-1 16,-3 3 1-16,-5 4 0 15,-2 6 1-15,-2 5 8 16,-3 1 17-16,0-1-1 15,0 0-12-15,0 1 1 16,0-2-2-16,0-2-7 16,0-2-5-16,0 0 3 15,0-3-2-15,0-3-1 0,0-5 1 16,0-4 0 0,0-3 1-16,0 0 1 0,0-6-2 15,0-3-1-15,0-1 1 16,0 0 1-16,0 0 0 15,0 0-2-15,0 0-16 16,0-12-156-16,0-5-211 16</inkml:trace>
  <inkml:trace contextRef="#ctx0" brushRef="#br0" timeOffset="-68963.72">7537 6878 704 0,'0'0'58'16,"0"0"1"-16,0 0-38 0,0 0-17 15,0 0 39-15,22 92 14 16,-13-58-21-16,-2-3-4 16,-1-2-17-16,-1-7 3 15,-2-4-3-15,-2-5-4 16,-1-4-2-16,0-3-3 15,0-2 2-15,0-3-6 16,0-1 1-16,2 0 0 16,-2 0-1-16,0 0 6 15,0 0-4-15,0-1 5 16,0-15-9-16,-5-9-32 16,-11-3-49-16,1-6-137 15,-3-4-141-15</inkml:trace>
  <inkml:trace contextRef="#ctx0" brushRef="#br0" timeOffset="-68774.2">7538 6614 667 0,'0'0'64'0,"0"0"23"15,0 0-17-15,0 0-23 16,0 0-30-16,0 0-17 15,-9-27-9-15,20 30-1 16,6 11-69-16,3 0-61 0,-2 0-251 16</inkml:trace>
  <inkml:trace contextRef="#ctx0" brushRef="#br0" timeOffset="-68440.54">7872 6720 428 0,'0'0'254'15,"0"0"-241"-15,0 0 54 16,0 0 7-16,-59 93-29 0,59-60 1 16,0 7-14-1,10-1-11-15,8 3-7 0,4-1 2 16,2-4-9-16,3 0-5 15,-6-4 4-15,4-4-4 16,-7-5 0-16,-4-4-1 16,-6-8 0-16,-5-2 2 15,-3-5-3-15,0-2 1 16,0-2 8-16,-16 0-9 16,-8-1-1-16,-4 0-110 15,7-13-56-15,2-9-89 16</inkml:trace>
  <inkml:trace contextRef="#ctx0" brushRef="#br0" timeOffset="-68184.31">7935 6794 252 0,'0'0'284'15,"0"0"-193"-15,-45 120 4 16,20-56-12-16,-10 9-11 15,-5 5-21-15,-9 0-15 16,0-3-17-16,2-7-12 16,10-11-3-16,9-15-3 15,7-10 0-15,12-12 0 16,0-5 3-16,6-7-1 16,3-3-3-16,0-2 0 15,0-3-3-15,0 0-114 16,6-3 21-16,6-14-329 0</inkml:trace>
  <inkml:trace contextRef="#ctx0" brushRef="#br0" timeOffset="-66885.63">9419 6774 473 0,'0'0'116'0,"0"0"-31"16,0 0-3-16,0 0 6 15,0 0 7-15,0 0-51 16,0 0-15-16,-92-31-16 0,72 31-1 16,-1 14-4-1,5 3 1-15,7 2 2 0,6 1 2 16,3 1-10-16,0 1 1 15,10 4-4-15,13 1 1 16,0 2 1-16,4-2-1 16,-4-3-1-16,-1-2 2 15,-4-2-2-15,-9-1-1 16,-3-1 1-16,-3-1 1 16,-3-2 2-16,0 0 1 15,-4-1-2-15,-13-3 7 16,-5-2 0-16,-4 1 0 15,-2-4-6-15,1-1-1 16,2-5-2-16,8 0 0 16,3 0-31-16,8-14-49 0,3-10-148 15,3-5-58-15</inkml:trace>
  <inkml:trace contextRef="#ctx0" brushRef="#br0" timeOffset="-66597.86">9350 6721 531 0,'0'0'113'0,"0"0"-92"15,0 0-6-15,0 0 49 16,-37 100 18-16,12-46-11 16,-5 7-9-16,-6 3-25 15,0-2-7-15,-1-7-17 16,3-7-9-16,2-6-2 0,3-3-1 15,3-7 3 1,8-5-2-16,2-7-1 0,10-6-1 16,3-3 1-16,1-4 0 15,2-3-1-15,0-2-7 16,0-2-54-16,23-2-109 16,8-19-6-16</inkml:trace>
  <inkml:trace contextRef="#ctx0" brushRef="#br0" timeOffset="-66292.61">9722 6500 666 0,'0'0'34'16,"0"0"-30"-16,19 78 33 16,-14-28 65-16,-2 9-47 15,-3 6-13-15,0 4-20 16,0 5-10-16,-8 1-7 0,-5-5-2 16,-1-3-2-1,1-11-1-15,1-9 0 16,1-9-38-16,5-14-53 15,5-8 28-15,1-12-26 0,0-4-204 16</inkml:trace>
  <inkml:trace contextRef="#ctx0" brushRef="#br0" timeOffset="-65808.49">9620 6892 492 0,'0'0'117'0,"0"0"-47"16,47-78-33-16,-16 63 0 16,6 2-26-16,5 6 1 0,0 2-9 15,-1 1 14-15,-3 1 7 16,-2 3-5-16,-5 0-8 16,0 2 2-16,-1 12 10 15,-5 5-1-15,-2 6-9 16,-8 6 4-16,-2 3 1 15,-10 2-4-15,2 1-2 16,-5-2-4-16,0-4-2 16,0-3-5-16,-5-2 3 15,-4-7-2-15,-1-1-2 16,1-8-8-16,3-5 3 16,-3-3-2-16,0-2 7 15,-3 0 3-15,-6 0-3 16,1-10 6-16,-2-7-3 0,6-9 0 15,1-6 7 1,7-5-4-16,5-10 4 0,0-4-9 16,8-5-1-16,14 5 0 15,10 3-3-15,5 11 2 16,4 6-3-16,-2 11-3 16,-4 6 5-16,-10 6-10 15,-3 8 2-15,-5 0-54 16,-2 4-13-16,-6 14-51 15,-5 1-135-15</inkml:trace>
  <inkml:trace contextRef="#ctx0" brushRef="#br0" timeOffset="-64909.32">10372 7074 441 0,'0'0'34'0,"0"0"18"0,0 0 24 15,0 0-31-15,0 0-7 16,0 0-9-16,36 43 0 15,-21-43-4-15,1-2-3 16,-2-10 9-16,2-7 11 16,-4-4-4-16,0-5-15 15,-3-9 5-15,-3-10-9 16,1-7-14-16,-1-2-5 16,2-1 0-16,1-4 0 15,-3 0-17-15,1-2-41 16,-4 2 29-16,-3 6 11 15,0 8 14-15,-9 12 3 16,-4 8 2-16,-2 10 4 16,3 8 12-16,1 6 27 0,0 3-20 15,-2 0-22-15,0 17-2 16,4 9 0-16,3 8-5 16,5 7 2-16,1 3 3 15,0 2 0-15,0 1 2 16,4 0 10-16,2-1-1 15,-1 0-4-15,2-1-2 16,-3-2 2-16,1 0-4 16,1-2-1-16,3-2-1 15,4-5-1-15,1-3 0 16,4-6 1-16,4-6 2 16,1-2-3-16,2-9 0 15,0-4-2-15,0-4 2 16,1 0-4-16,-3 0-10 0,0-14 11 15,-2-4 3-15,-6-8-2 16,1-5 2-16,-5-8 0 16,-1-8 5-16,-4-1-5 15,-1 0 0-15,-4 7 2 16,-1 7-1-16,0 7-1 16,0 5 7-16,-6 10-2 15,-3 3 28-15,-1 6-12 16,-1 3-13-16,-2 0-8 15,-2 12 0-15,0 13-4 16,3 9 4-16,3 2 2 16,6 5-2-16,3 2 0 15,0 2-2-15,0-1 4 16,11-5-4-16,2-5 2 16,3-6 0-16,7-5 0 0,-2-6 0 15,3-6 0-15,-1-3 1 16,0-2-1-16,-2-4-2 15,-2-2 0-15,-3 0-59 16,-2 0-83-16,-2-12-54 16</inkml:trace>
  <inkml:trace contextRef="#ctx0" brushRef="#br0" timeOffset="-64347.14">11124 6732 580 0,'0'0'70'0,"0"0"-67"16,0 0 17-16,0 0 33 15,-12 93-11-15,7-50-13 16,-1 1 10-16,-2 3-23 0,0-4-12 15,-1-5 0 1,1-8-3-16,1-10 0 16,4-7 0-16,0-7 0 0,3-6-1 15,0 0 11 1,0 0 85-16,0-10-15 0,0-11-54 16,0-6-10-16,0-10 7 15,5-7-17-15,2-5-6 16,-1-6-1-16,2 1 2 15,-1 4-4-15,3 3-1 16,2 8-15-16,5 11 11 16,-1 8 3-16,5 11-4 15,0 8-2-15,3 1-3 16,4 8 8-16,2 18 5 16,0 4-2-16,-5 6 2 15,-6 3 0-15,-8 4 0 16,-3 2 0-16,-4 2 0 0,-2-3 0 15,-2-1 0-15,0-8 1 16,0-4-1-16,0-6 0 16,0-7 3-16,0-3-3 15,0-6-1-15,0-4-1 16,0 0-17-16,0-4-135 16,0-1-37-16,0 0-437 15</inkml:trace>
  <inkml:trace contextRef="#ctx0" brushRef="#br0" timeOffset="-62046.53">11719 6757 314 0,'0'0'228'16,"0"0"-138"-16,0 0-6 15,0 0-40-15,0 0 27 16,0 0-39-16,0 0-1 16,-66-63-10-16,50 63 7 15,-4 0-17-15,-3 2-5 16,-1 13 1-16,0-1-4 16,6 3 2-16,3 3-1 15,6 0 1-15,5 1-3 16,2 5 1-16,2 1-2 15,0-1-1-15,2-2 1 16,8-3 0-16,5-6-1 0,3-4 0 16,4-3 0-16,1-5 0 15,-1-3-7-15,-4 0-5 16,0-3 2-16,-5-13 7 16,-2-5 3-16,-1-4 1 15,-2-4 4-15,-2-2 6 16,-2 0-1-16,2 2 6 15,-2 7-6-15,-2 5-2 0,-2 10 13 16,0 3 6-16,0 4 2 16,0 0-20-16,0 0-9 15,0 16-1 1,0 6 1-16,0 8 0 0,0 7 1 16,0 4 1-1,0 5-2-15,0 3 2 0,0-2 2 16,0 1-1-16,0 0 2 15,0 0-2-15,0 3 9 16,0 0-4-16,0 1-5 16,0-4 1-16,-5-3-1 15,4-6-1-15,-2-3 0 16,3-8-2-16,0-6 0 16,0-6 2-16,0-6-2 15,0-4 0-15,0-4 0 0,0 1 2 16,0-3 0-16,-3 0 12 15,-6 0 37 1,-6-12-42-16,-6-6-5 0,-4-1 14 16,1-3-5-16,-1-6-3 15,10 1 0-15,4-3 2 16,7-1-3-16,4-3-6 16,0 0-1-16,9 1-1 15,9 3-1-15,1 5-1 16,2 5-20-16,-1 5-40 15,-1 2-44-15,-4 2-104 16,-3-3-170-16</inkml:trace>
  <inkml:trace contextRef="#ctx0" brushRef="#br0" timeOffset="-61664.38">11935 6475 667 0,'0'0'44'0,"0"0"-19"0,0 0-15 16,0 0 0-16,35 72 30 15,-22-21 15-15,-4 4-3 16,-6 3-6-16,-3 1-21 16,0 3-9-16,0-2-9 15,-8 1-3-15,-8-6 0 16,-2-6-2-16,3-13-2 16,2-9 0-16,5-10-9 15,3-10 1-15,3-5 3 16,2-2-35-16,0 0-27 15,0-10-17-15,2-14-127 16</inkml:trace>
  <inkml:trace contextRef="#ctx0" brushRef="#br0" timeOffset="-60958.71">11937 6732 566 0,'0'0'69'0,"0"0"-25"15,0 0 7-15,0 0-34 16,88-69-4-16,-60 55 7 16,0 1-9-16,2 1-11 15,-6 3 1-15,-3-2 2 16,-6 4-2-16,-6-3 0 16,-3-2 2-16,-2 2 8 0,-1-2 9 15,0 0 0 1,-1-3-9-16,-1 0-7 0,1-1-2 15,-2 2 0 1,0 2 2-16,0 2 3 0,0 4 4 16,0 2 19-16,0 2 0 15,0 2-3-15,0 0-16 16,0 7-11-16,-3 15-3 16,-3 10 3-16,0 7 2 15,3 6 2-15,3 3 8 16,0 2 7-16,0 0-15 15,0-4-2-15,0 3 0 16,0-1-1-16,0-7-1 16,0-7 0-16,0-10 1 0,0-10-1 15,0-7 0-15,0-2 1 16,0-4-1-16,0-1 0 16,0 0 0-16,0 0 9 15,0-9 9-15,0-10 1 16,0-6-12-16,7-10-5 15,-1 0-1-15,3-2-1 16,6 0-2-16,2 4 2 16,5 8 0-16,0 6-4 15,-2 9-1-15,-1 8-2 16,-2 2-1-16,-1 0 2 16,-1 4 3-16,6 11 1 15,2 6 1-15,1 6 0 0,-1 8 0 16,-2 9 1-16,-7 7 0 15,-6-1 1-15,-8-2-1 16,0-5 0-16,0-8 0 16,-8-5 3-16,-3-7-3 15,2-4 0-15,1-5 1 16,1-4-1-16,4-4 0 16,1-2 0-16,2-3-50 15,0-1-112-15,0 0-48 16</inkml:trace>
  <inkml:trace contextRef="#ctx0" brushRef="#br0" timeOffset="-10980.58">3972 7417 258 0,'0'0'0'15,"0"0"-1"-15,0 0-44 16,0 0 28-16,0 0 4 16,0 0-28-16</inkml:trace>
  <inkml:trace contextRef="#ctx0" brushRef="#br0" timeOffset="-10593.61">3972 7417 5 0</inkml:trace>
  <inkml:trace contextRef="#ctx0" brushRef="#br0" timeOffset="-10536.43">3972 7417 5 0,'43'67'2'0,"-41"-65"-2"0,-1-1-1 15</inkml:trace>
  <inkml:trace contextRef="#ctx0" brushRef="#br0" timeOffset="-10356.85">4036 7506 166 0,'0'0'0'16,"0"0"-21"-16,0 0 19 16,0 0-22-16</inkml:trace>
  <inkml:trace contextRef="#ctx0" brushRef="#br0" timeOffset="-9534.3">5126 7332 123 0,'0'0'93'15,"0"0"-49"-15,0 0-29 16,0 0-4-16,0 0 9 15,0 0-5-15,0 0-9 16,0 0-5-16,0 0-1 16,0 0 2-16,0 1 4 15,0-1 3-15,0 0-2 16,0 0 3-16,0 0 0 16,0 0 0-16,0 0-2 15,0 0 3-15,0 0 3 0,0 0-8 16,0 0-5-16,0 0 0 15,0 0-1-15,0 0 6 16,0 0 4-16,0 0-3 16,0 0 1-16,0 0-3 15,0 0-1-15,0 0 1 16,0 0 3-16,0 0-4 16,0 0 3-16,0 0-2 15,0 0-3-15,0 0 0 16,0 0-2-16,0 0 0 15,0 0 0-15,2 0-13 16,1 0-82-16,-2 0-18 16</inkml:trace>
  <inkml:trace contextRef="#ctx0" brushRef="#br0" timeOffset="20610.12">7862 10401 168 0,'0'0'95'0,"0"0"-56"16,0 0-5-16,0 0 49 15,0 0-17-15,0 0-22 16,0 0-5-16,-5-10-10 15,4 8-8-15,-1-1-1 16,1 3 2-16,1 0-5 16,-2 0 2-16,1 0-1 15,-1-2-2-15,-2 1-4 16,4-1 3-16,-3 1 5 16,3-2-4-16,0 2 3 15,-3-3 3-15,3 1-5 16,0 3-7-16,0-5 3 15,-3 4 1-15,3-1 6 0,0-1-2 16,0 3-5-16,0-3-2 16,0 3 3-16,0 0-4 15,0-2-3-15,0 1 1 16,0 1 0-16,0 0-3 16,0 0-2-16,0 0-1 15,0 0 0-15,0 0-2 16,0 0 1-16,0 0-1 15,0 0 0-15,9 0 2 16,1 0-1-16,-2 0 0 0,-2 1 0 16,-2 1-2-16,-1-2 1 15,1 0 0-15,1 2 0 16,-2-2 3-16,3 0-3 16,-1 1 0-16,2-1-1 15,3 2 0-15,-1-1 1 16,-1 2 1-16,4 0-1 15,-3-1 0-15,0-2 0 16,1 3 0-16,-4-3 0 16,3 0 2-16,-1 0-2 15,0 0-2-15,0 0 2 16,1 0 1-16,-3 0 1 16,4 0-4-16,-2 0 2 15,-1 0 0-15,-1 0 0 16,3 0 1-16,-3 0-2 0,5 4 1 15,-3-3 0 1,1 0 1-16,-3-1-1 0,0 0 0 16,-1 0-1-16,-1 0 1 15,-4 0 0-15,0 0 0 16,0 0 0-16,0 0 0 16,0 0 0-16,0 0 0 15,0 0 0-15,0 0 0 16,0 0 0-16,0 0 0 15,3 0 0-15,-3 0 0 16,0 0-2-16,0 0-45 16,0 0-56-16,0 0-20 15,0 0-78-15</inkml:trace>
  <inkml:trace contextRef="#ctx0" brushRef="#br0" timeOffset="21206.07">7853 10314 286 0,'0'0'59'16,"0"0"-22"-16,0 0 34 16,0 0-2-16,0 0-18 15,0 0-27-15,-9-7-7 16,9 7-2-16,0 0 0 15,0 0-3-15,0 0-1 16,0-2 0-16,0 1 10 16,13-1-6-16,-1 2-12 15,3 0-1-15,3 0 3 0,-2 0 0 16,1 0-1-16,5 0 3 16,-1 3-6-16,1-1 2 15,-2-1-2-15,-1 1 1 16,-2-2-2-16,-4 1 3 15,2-1-3-15,-5 0 5 16,-2 0 1-16,-2 0-3 16,-3 0 1-16,0 0 6 15,-3 0-7-15,3 0 2 16,-3 0-3-16,0 0 1 16,0 0-3-16,0 0 1 15,0 0-1-15,0 0-1 16,0 3-6-16,0-1-30 0,0 3-18 15,0-1-63-15,0 1-107 16</inkml:trace>
  <inkml:trace contextRef="#ctx0" brushRef="#br0" timeOffset="32466.4">10472 12378 482 0,'0'0'93'16,"0"0"-2"-16,0 0 6 15,0 0-18-15,0 0-12 16,-88-14-29-16,60 21 8 15,2 5-10-15,7 2-10 16,1 1-11-16,7 1-2 16,5-3-1-16,1-1-6 15,5-1 0-15,0 0 0 0,1-2-4 16,14 2 0 0,2 3 0-16,3 2 0 0,3 1 4 15,-4 1-6-15,2 1 1 16,-3-2 0-16,-3 2 1 15,0-4-1-15,-6 1-1 16,-3-2 1-16,-3 2 0 16,-3-2 0-16,0 3-1 15,0-2 0-15,-3 2 3 16,-11-1 2-16,-2-2 0 0,1-1-2 16,-1-5-2-1,3-1 0-15,6-4 0 16,0-3-2-16,4 0-5 0,0-3-22 15,3-15-44-15,0-10-92 16,0-5-71-16,4-5-413 16</inkml:trace>
  <inkml:trace contextRef="#ctx0" brushRef="#br0" timeOffset="32743.46">10457 12335 671 0,'0'0'18'16,"0"0"57"-16,-57 111 55 0,30-53-46 15,-2 4-35 1,0 2-10-16,-1 2-14 0,5-7-11 16,1-3 3-16,5-9-10 15,1-7 0-15,2-4 0 16,4-6-3-16,1-7-3 15,1-7 0-15,10-5-1 16,0-5 1-16,0-4-1 16,0-2-13-16,10-3-49 15,17-19-49-15,7-14-164 16</inkml:trace>
  <inkml:trace contextRef="#ctx0" brushRef="#br0" timeOffset="33085.11">10814 12065 763 0,'0'0'5'0,"0"0"-1"15,11 78 46-15,-5-17 27 16,-1 8-18-16,-2 8-24 0,-2-1-12 16,-1-4-10-1,0-4-7-15,0-8 1 0,0-6-6 16,0-8-1 0,0-10 1-16,0-9 0 0,0-7 0 15,0-5-2-15,0-6-4 16,0-5-39-16,0-4-50 15,-6 0-10-15,-14-9-44 16,-7-11-261-16</inkml:trace>
  <inkml:trace contextRef="#ctx0" brushRef="#br0" timeOffset="33506.28">10655 12518 397 0,'0'0'44'0,"0"0"-6"0,0 0 59 15,65-80-63-15,-34 63-14 16,8 2 1-16,5 2-1 16,3 5 21-16,2 3-1 15,0 3-3-15,-4 2 7 16,-5 0-13-16,0 10 12 16,-5 8-24-16,-2 4 4 15,-5 1-8-15,-4 4-6 16,-5 3-2-16,-1 2-5 15,-4 4 0-15,-3-2-1 16,-6 1 1-16,-4-7 4 16,-1-5-4-16,0-10 6 15,0-4-6-15,-9-3 0 16,-7-4 9-16,-5-2-4 0,2 0 0 16,1-17 2-16,7-13 5 15,8-15-1-15,3-9-12 16,0-5-1-16,12 2-1 15,8 7 1-15,3 8-3 16,-1 9 0-16,1 9-8 16,3 5-3-16,-3 6-32 15,3 6-55-15,-2 2-53 16,-3 1-134-16</inkml:trace>
  <inkml:trace contextRef="#ctx0" brushRef="#br0" timeOffset="34168.42">11835 12028 695 0,'0'0'38'0,"0"0"83"16,-101-20-5-16,65 20-65 15,0 0-16-15,2 2-6 16,9 7-5-16,5 1-11 15,8 0-3-15,5-1-5 16,4 7-4-16,1 0 3 16,2 4-3-16,0 2 0 15,0 4 0-15,0 1 2 16,3 2 1-16,2 2 11 16,-1 0-4-16,1 2-5 15,-2 3 5-15,1-3-6 16,4 4 4-16,-2-1-2 0,0-2-3 15,-2 5 1 1,2 0-2-16,-2 4 0 0,-1-2-1 16,0-2-2-16,-1-3 2 15,-2-2 2-15,0-5-3 16,0-1 0-16,0-6-1 16,0-3 1-16,3-5-1 15,2-3 0-15,-2-2 1 16,0-4-1-16,2 0 0 15,3-2 0-15,2-3 2 16,5 0 0-16,3 0-2 16,3 0 1-16,-2 0 3 15,1 0-3-15,-1-5-2 16,-2 0 1-16,-1 2-5 0,-4-1-7 16,-2 1-40-16,-4-1-20 15,2-1-64-15,-2-3-196 16</inkml:trace>
  <inkml:trace contextRef="#ctx0" brushRef="#br0" timeOffset="34685.48">12007 12586 586 0,'0'0'50'0,"0"0"-43"16,0 0 88-16,0 0-5 15,0 0-43-15,0 0 2 16,18 78-23-16,-11-66-1 16,2-4-11-16,-3-2-1 15,2-4 1-15,1-2 2 16,1 0 9-16,0-8 24 15,1-8-15-15,-1-7-10 16,-2-5-3-16,-1-5-6 16,-4 0-2-16,0 0-5 15,-3-1 2-15,0 5-8 0,0 3 1 16,0 6 0-16,0 6-2 16,0 5 0-16,0 6 3 15,0 0-3-15,0 3 1 16,0 0-2-16,0 0-3 15,0 17-1-15,12 3 3 16,-1 6 2-16,0 3-1 16,0 0 1-16,-2 5 0 15,6-5-1-15,-5-3 0 16,2-6-3-16,-2-4 0 16,-2-5-25-16,-3-6-5 15,-4-5-5-15,1 0-11 0,-2 0-1 16,0-2-67-16,0-15-177 15</inkml:trace>
  <inkml:trace contextRef="#ctx0" brushRef="#br0" timeOffset="34911.11">12159 12221 706 0,'0'0'35'16,"0"0"51"-16,0 0 45 16,0 0-60-16,0 0-49 0,0 0-6 15,-9-53-13-15,9 53-3 16,0 0-5-16,0 5-34 16,5 7-158-16,2-4-130 15</inkml:trace>
  <inkml:trace contextRef="#ctx0" brushRef="#br0" timeOffset="35467.51">12341 12012 592 0,'0'0'54'0,"0"0"-29"0,0 0 42 16,0 0-42-16,0 0-12 15,103-40-1-15,-75 37 1 16,-3 1 10-16,-3 2 0 16,-5 0 4-16,-3 0-3 15,-1 5 6-15,-2 7-8 16,-1 4 13-16,-1 3 14 15,-6 7-17-15,0 2 2 16,0 3 4-16,-1 5-4 16,1 0-9-16,0 4-8 15,1 1-4-15,0 2-7 16,2-1 1-16,0 2-5 0,3-1 0 16,3 0-1-16,-1-1 1 15,2-2-2-15,-1-1 0 16,2 0 0-16,-3-3 5 15,0-6-5-15,-4-2-2 16,-1-6 0-16,-3-1 4 16,-3-4-4-16,0-3 6 15,0 0-4-15,0-4 0 16,0-1-1-16,0-3 0 0,-3-1 1 16,-9-2 3-1,-3 0 4-15,-4-1-1 0,-2 0 7 16,-3-1-4-16,-3 1-2 15,-3 0-7-15,4 1-44 16,3-1-73-16,13-2-231 16</inkml:trace>
  <inkml:trace contextRef="#ctx0" brushRef="#br0" timeOffset="38071.17">11883 12325 345 0,'0'0'76'0,"0"0"11"16,0 0 7-16,0 0-46 16,0 0 3-16,0 0 21 15,-1-36 12-15,1 29-5 16,0-2-18-16,0 1-8 0,0 1-20 15,0-1-12-15,0-1 3 16,7-2-6-16,6 4-10 16,2 0-1-16,2 0-3 15,-1 4 1-15,-4 1 0 16,-1 2-5-16,0 0 6 16,0 0-3-16,4 7 2 15,-3 6-2-15,0 0 0 16,1 5 1-16,-2 3-4 15,-1 2 10-15,-3 4 0 16,-2 1-2-16,-2 1 8 16,-2 0-5-16,-1 0-2 15,2 2 5-15,1-2-8 0,0 2-1 16,4-1-2-16,-1-1-1 16,0-2 0-16,-1-3 0 15,-2-4-2-15,0-5 2 16,0-2-2-16,-2-6 1 15,2-3-1-15,-3-3 1 16,0-1 0-16,0 0 2 16,0 0 6-16,0 0 14 15,0-9 14-15,0-13-18 16,0-10-13-16,0-6-5 16,0-3 0-16,0-1-2 15,4 5 1-15,-2 0 0 0,1 7 2 16,3-1-2-1,-3 2 0-15,2 4-1 0,2 1 1 16,-1 1 0-16,1 3 0 16,1 2-3-16,7 2 3 15,-3 6-7-15,-2 1 5 16,0 4-3-16,-2 5 1 16,-3 0 0-16,1 0 0 15,2 0 2-15,1 5 1 16,2 4 1-16,2-1-1 15,1 1 1-15,-1-3 0 16,-4 0-1-16,2 2 1 16,-4-1 2-16,-1 2-2 15,-2 0-1-15,-1 4 1 16,0 4 0-16,0 2 0 0,-3 0 1 16,0 4-1-16,0-1 0 15,0 1 2-15,0 2-2 16,0 1 1-16,2 2 0 15,1 0-1-15,0 2 0 16,3-2 0-16,-2 1 2 16,-2-2-2-16,1-5-2 15,-2-5 2-15,2-3 0 16,-1-4 3-16,-1-3-6 16,1-2 6-16,-1-5-4 15,-1 2 1-15,0-2-24 16,0 0-39-16,0 0-68 0,-1 0-69 15,-16 0-198-15</inkml:trace>
  <inkml:trace contextRef="#ctx0" brushRef="#br0" timeOffset="39202.56">11859 12316 424 0,'0'0'46'0,"0"0"51"16,0 0-25-1,0 0-38-15,0 0 2 0,0 0-1 16,51-58-10-16,-39 55-8 15,-2 2-2-15,-1 1 1 16,3 0-7-16,-3 0 0 16,3 0-1-16,1 3 1 15,1 7-1-15,-1 6 2 16,-1 3 4-16,0 1 14 16,-3 4-2-16,-4 1 5 15,1-1 5-15,0-2-16 16,1 2-14-16,0 0 2 15,-2 0-1-15,1 2-2 16,-3-4 0-16,3 1 3 16,-5-2-3-16,1-1 4 15,-1-1-2-15,1-2 3 16,-2-3-2-16,1-3-5 0,-1-2 2 16,0 0-1-1,0-4-2-15,0-2-1 0,0-3 3 16,0 0-1-16,0 0 7 15,0 0 19-15,0-4 15 16,0-12-21-16,0-9-17 16,0-6-3-16,0-1-2 15,0-3-1-15,0 1 1 16,0 1-1-16,-3 2 3 16,0 3-3-16,2 2 0 0,1 2 0 15,0 3 0 1,0 0-2-16,0 4 0 0,6 3 2 15,3 1-6-15,1 2 5 16,0 3 1-16,0-1-4 16,-1 4 4-16,1-1 0 15,-3 2-1-15,2 1-1 16,-1 1 0-16,2 2-1 16,-2 0 0-16,2 0 1 15,0 0 2-15,0 0-2 16,0 5 4-16,0 1-3 15,-2 2 1-15,-1 0-1 16,1 3-1-16,1 2 2 16,1 1 1-16,1 2-1 15,0 0 0-15,-1-1 0 0,-3-1 0 16,0 0 1-16,-2 2-1 16,-2 2 2-16,-3 1-2 15,0 4 2-15,0 1-2 16,0 2 3-16,0 2 6 15,1 0-7-15,4 1 4 16,-1-5-2-16,4 3-1 16,2-7 2-16,1 0-4 15,-2-1 2-15,-1-3-2 16,0-2 0-16,-2-4-1 16,-1 0 0-16,-2-5 1 15,-2-3-1-15,2 0 0 0,-3 1 2 16,0-1-2-1,0 1-71-15,0-1-46 0,-4-2-160 16</inkml:trace>
  <inkml:trace contextRef="#ctx0" brushRef="#br0" timeOffset="39795.01">12960 12339 708 0,'0'0'45'0,"0"0"88"15,0 0-69-15,0 0-39 16,0 0-9-16,83-37 5 15,-54 32-12-15,-4 4-4 16,-4-2 0-16,-3 3-2 0,-5 0 1 16,-2 0-3-1,-5 0 0-15,-3 0-1 0,-3 0 0 16,0 0-3 0,0 0-91-16,-3 9-125 0,-12-1-158 15</inkml:trace>
  <inkml:trace contextRef="#ctx0" brushRef="#br0" timeOffset="39975.75">13076 12480 357 0,'0'0'192'0,"0"0"-98"16,0 0 28-1,0 0-36-15,84 0-13 0,-60-3-36 16,3-2-18-16,-5 0-4 15,0-1-12-15,-5 0-3 16,-6 1-8-16,-6-4-193 16,-5-2-378-16</inkml:trace>
  <inkml:trace contextRef="#ctx0" brushRef="#br0" timeOffset="40629.38">13330 11696 548 0,'0'0'75'0,"0"0"26"0,0 0 22 16,0 0-22-1,0 0-33-15,0 0-36 0,-8-32-22 16,8 36-2-16,5 13-3 16,10 3 9-16,0 4 17 15,2 2-11-15,-1 2-12 16,0 0 2-16,-3-1-6 15,2-1-4-15,-3-3 3 16,-4-2-3-16,-1-6 2 16,-1-1-2-16,0-1-24 15,3-3-50-15,4-3-167 16,2-7-440-16</inkml:trace>
  <inkml:trace contextRef="#ctx0" brushRef="#br0" timeOffset="41106.99">13715 11900 611 0,'0'0'54'0,"0"0"50"0,0 0 49 16,0 0-65-16,0 0-31 16,0 0-1-16,-17-66-30 15,17 70-17-15,3 19-6 16,17 13 3-16,2 10 30 15,2 7 8-15,-5 2-16 16,2 8 6-16,-3 2-21 16,3 6 7-16,6-1-11 15,3 1 1-15,1-2-3 16,-1-4-7-16,-3-9 1 16,-5-10-1-16,-4-9 2 15,-5-14-2-15,-2-8 0 16,-7-5 1-16,-1-10-1 0,-1 0 0 15,-2 0 0-15,0 0-12 16,0-3-56-16,1-14-135 16,5-7-391-16</inkml:trace>
  <inkml:trace contextRef="#ctx0" brushRef="#br0" timeOffset="41736.57">14273 12123 558 0,'0'0'87'0,"0"0"-22"16,0 0 86-16,0 0-62 16,0 0-25-16,0 0-21 15,-47-40-10-15,39 40-14 16,-2 2-11-16,1 13-3 16,-1 5 6-16,3 3 14 15,2 4 0-15,2-1 2 0,2 2-1 16,1 3-8-16,0 3-5 15,0-1 1 1,1 1-4-16,11 2-8 0,6-2 1 16,3 0-2-16,-3-3 1 15,1-4 0-15,-1-5-1 16,-2-2 0-16,2-7-1 16,-4-5 0-16,2-5 3 15,1-3-3-15,3 0 5 16,6-11-1-16,-4-9 0 15,-1-5-2-15,-2-6 2 16,-4-8-3-16,-7-5 0 16,1-9 1-16,-9-3-2 15,0-3 3-15,-17 2-3 16,-8 2 0-16,-6 4 0 0,-1 7 3 16,0 10-2-16,3 5 11 15,6 12-2-15,4 8 0 16,3 3-9-16,1 6-1 15,-3 0-1-15,0 6-2 16,-1 11-26-16,5 5-59 16,6-1-93-16,5-5-204 15</inkml:trace>
  <inkml:trace contextRef="#ctx0" brushRef="#br0" timeOffset="42051.82">14620 11662 721 0,'0'0'58'0,"0"0"41"0,0 0-31 16,0 0-61-1,0 0-4-15,0 0-3 0,26 52 2 16,-16-27-2-16,-4 4 0 16,0-3-66-16,-3 1-55 15,0-5-56-15,-2-5-323 16</inkml:trace>
  <inkml:trace contextRef="#ctx0" brushRef="#br0" timeOffset="42403.3">15036 12034 660 0,'0'0'98'16,"0"0"27"-16,0 0 8 15,0 0-62-15,0 0-24 16,0 0-11-16,14-48-13 16,-14 46-10-16,0 2-5 0,0 0-8 15,-4 0-2 1,-7 7-32-16,-1 10-58 0,3 0-124 16,3 2-374-16</inkml:trace>
  <inkml:trace contextRef="#ctx0" brushRef="#br0" timeOffset="42596.25">15205 12489 671 0,'0'0'91'0,"1"75"78"0,-1-32-74 16,-3-1-57-16,-15-1-30 15,-5-2-8-15,-6-6-12 16,-8-5-193-16,0-5-373 16</inkml:trace>
  <inkml:trace contextRef="#ctx0" brushRef="#br0" timeOffset="46997.07">6321 5715 57 0,'0'0'85'0,"0"0"-73"0,0 0-11 16,0 0-1-16,0 0 0 15,0 0 0-15,-20-6 30 16,20 4-7-16,0-1-9 16,0-1 5-16,-4 3 4 15,3-1-10-15,-2 1 9 16,-2 0-4-16,1-1-4 16,1 2 7-16,-2-1 10 15,5-1 12-15,-3 0 4 16,0-1-18-16,-1 1 29 15,-1 2-24-15,-1-3-6 16,-1 2-6-16,-6-1 3 0,-4-2 2 16,1 2-4-1,4-1-12-15,4 1 17 0,1 2 18 16,7-3-3-16,-3 3 8 16,3 0-23-16,0 0-7 15,0 0-7-15,0 0 0 16,0 0-2-16,0 0-3 15,0 0 1-15,0 0-4 16,0 0-2-16,0 0-1 16,0 0-2-16,0 0 0 15,0 0 0-15,0 0 1 16,0 0-1-16,7 0-1 16,4 0 1-16,4 0-1 15,4 0 3-15,2 3 0 0,0-1 0 16,4 0 0-1,-1 1 0-15,7-2-1 0,1 0 2 16,-1 2 2-16,-1 1-2 16,-2-1 0-16,-3 0 0 15,-1 1-4-15,-1-1 2 16,1 1-1-16,1 1-1 16,-1-2 2-16,1-1 0 15,-1-1-1-15,3 2-1 16,-2 0 1-16,-1-2 1 15,3 1 0-15,-2 0-2 16,-2-2 1-16,1 0-1 16,-1 0 1-16,0 0 0 15,2 0-1-15,-1 0 0 16,3 0 0-16,-2 3 1 0,-1-3 0 16,4 2-1-16,-1-1 0 15,0-1-1-15,-4 2-1 16,-3-2 2-16,-2 1 0 15,3-1 0-15,0 0 3 16,1 0-3-16,1 0-2 16,5 0 2-16,4 0 0 15,-1 0 1-15,3 0-1 16,-3 0 3-16,-1 0-5 16,0 2 3-16,1-1-1 15,-1 1 0-15,1-1 0 16,1-1-1-16,-4 0 2 0,-2 0 1 15,-1 0-2 1,2 0 0-16,-5 2-1 0,3-2 3 16,0 0-3-16,-2 3 2 15,3-3-2-15,-3 0 3 16,3 2-3-16,-1-2 1 16,-2 2 0-16,-1-2 0 15,-3 0 3-15,1 0-3 16,-1 0 0-16,3 0-1 15,-2 2 1-15,4 0-1 16,-2 1 1-16,8-2 1 16,1 0-1-16,-1 0 0 15,4-1 0-15,-4 2 0 0,-5-1 1 16,1-1-1-16,-5 0 1 16,-3 0-1-16,0 0 0 15,-2 0 0-15,2 0 2 16,0 0-1-16,4 0-1 15,2 0 3-15,3 0-3 16,-3 0 2-16,1 0-2 16,-1 0 5-16,0 0-4 15,-3 0 1-15,3 0 4 16,-2 0-3-16,5 0 3 16,-2 0-2-16,6 0 0 15,2 0-2-15,0 0-1 0,-2 0 4 16,-1 0-5-16,0 0 1 15,0 0 3-15,-2 0 0 16,-1 0-3-16,-2 0 1 16,-5 0 1-16,-1 0 2 15,-4 0-1-15,-3 0 3 16,0 0-3-16,-1 0 0 16,0 0 2-16,-2 0 2 15,-1 0-3-15,-1 0 1 16,-2 0-4-16,-1 0 7 15,-2 0-1-15,-1 0-2 16,1 0 4-16,-2 0-1 16,0 0 1-16,0 0-3 15,0 0-5-15,0 0 5 16,0 0-7-16,0 0 2 0,0 0 1 16,0 0 3-16,0 0-6 15,0 0 4-15,0 0 2 16,0 0-4-16,0 0-1 15,0 0-1-15,0 0 3 16,0 0-3-16,0 0-8 16,0 0-52-16,-6 0-46 15,-12 0-125-15,-9-1-184 16</inkml:trace>
  <inkml:trace contextRef="#ctx0" brushRef="#br0" timeOffset="59258.15">12075 12978 318 0,'0'0'111'0,"0"0"-12"16,0 0-23-16,0 0-37 15,0 0-16-15,0 0-3 0,0 0-2 16,0 0-10-1,47 6-3-15,-14-6-3 0,7-1 3 16,3-2 17-16,2 3 3 16,-2-2-8-16,-1 0-8 15,-5-1 5-15,-4 1 4 16,-6-1-2-16,-6-1 3 16,-5 1 9-16,-5-2-11 15,-4 3-6-15,-1 1 5 16,-5-2-7-16,1 1 6 15,-2 1-7-15,0 1-3 16,0 0-3-16,0-2-2 16,0 1 0-16,-5 1-73 15,-11 0-68-15,-6 0-44 16,-5 0-232-16</inkml:trace>
  <inkml:trace contextRef="#ctx0" brushRef="#br0" timeOffset="59700.75">12162 12980 436 0,'0'0'90'16,"0"0"-40"-16,0 0 15 0,0 0-12 15,0 0-22-15,0 0-8 16,28 4 15-16,2-4 2 16,6 0-7-16,7 0 9 15,2 0-14-15,1 0 3 16,2 0-7-16,-8-1-4 16,-5-2-5-16,-7-1 1 15,-4 1-1-15,-5 1 2 16,-7-1-3-16,0 0 5 15,-6 2 3 1,-3 0-5-16,-3 1 5 0,0 0-6 16,0 0-3-16,0 0-8 15,0 0-3-15,0 0-2 16,0 0-1-16,0 0 0 0,0 0-14 16,0 0-45-16,0 0-10 15,0 0-31-15,0 0-17 16,0 3 13-16,-6 2-18 15,-1-3-175-15</inkml:trace>
  <inkml:trace contextRef="#ctx0" brushRef="#br0" timeOffset="68058.67">23783 14804 200 0,'0'0'49'16,"0"0"-11"-16,0 0 38 0,0 0-44 15,0 0 22-15,0 0-18 16,0 0-13 0,0 0-2-16,-91-58 19 0,71 51-8 15,0 0-9-15,-3-3-5 16,1 0 11-16,-4-1-10 16,3 1-3-16,-3 1-4 15,1-2 2-15,-1 4-1 16,0-2-3-16,-4 2 2 15,-3 1 0 1,-4 0 5-16,-5-1-3 0,-5 1 5 16,-2 1-5-16,-3 0-1 15,2 0-6-15,2 1-4 16,2-2 6-16,5 0-5 16,1 1 6-16,-3 0-7 15,-2-1 4-15,-2 0-4 0,-3-1 7 16,-2 1-2-16,0 2 0 15,-3 1-3-15,-1 1 1 16,-4 2-2-16,-3 0-1 16,-1 0 3-16,4 0-6 15,4 0 2-15,7 0 1 16,5 6-2-16,2-2 0 16,1 1 1-16,0 0-1 15,2-1 1-15,0 0-2 16,-2 1 2-16,0 1 0 15,-2 3 2-15,-6-1 5 16,-2-1 2-16,-6-2-2 16,-1-3-4-16,0 3 2 0,3-2-5 15,3 0-1-15,4 1 0 16,2 1 0-16,4 2 1 16,3-1 0-16,6 2-2 15,2 3 3-15,4-2 1 16,3 3-2-16,-1 4-1 15,3-3 0-15,-1 4 5 16,2 0-4-16,-1 5 0 16,0-1 0-16,-2 4-1 15,1 2 1-15,-2-4 0 16,0 1 0-16,1-4 0 0,4 0 1 16,1 5-1-16,1-2 0 15,0 4 5-15,0-4-5 16,3 2 3-16,0-4 1 15,2 3-2-15,0 1-1 16,-3 1 2-16,0 3-3 16,-2 0 3-16,-1 2-1 15,4-1-1-15,0-1 7 16,3 2-6-16,2 1 4 16,-1-1 6-16,2-1-7 15,-4 1-5-15,-2 2 7 16,-3-1-5-16,0-1-1 15,2-1 3-15,2-1-4 16,3 0 6-16,3-2-6 0,3 2 4 16,4 2-6-16,1-2 1 15,0 4-1-15,0 1 1 16,3 0 0-16,8 1-1 16,-1-4 1-16,0-2 0 15,2-2-1-15,3-2 2 16,0 0 1-16,3 0-3 15,-3 1-3-15,4 1 3 16,-1-2 1-16,0 1-1 16,4-1 0-16,2-1 4 15,3 2-4-15,0-2 0 16,0 0-4-16,-2 0 4 16,1-1 0-16,0-1-1 0,0 1 1 15,2-1-1-15,0 0-1 16,2-2-3-16,3 2-2 15,3-1 3-15,3 1 1 16,1-1 1-16,2-1 2 16,-2-1-4-16,3-2 4 15,-1-3 0-15,0 3 2 16,1-3-1-16,-3-3 0 16,2 1-1-16,1 0 0 15,-1 0 0-15,6-2 1 16,-2 3-1-16,3-3 0 15,2 0 1-15,-5 4 0 0,5-1-1 16,-3-1 0-16,-1 2 3 16,-2-1-2-1,0-1 0-15,-3 2 9 0,-2-3 9 16,0-2 0-16,2 1 2 16,6-1 0-16,5-1-1 15,5 1-3-15,4-1 1 16,-1 1 5-16,-4 1-7 15,-2-1-8-15,-3 2 2 16,-5-3-3-16,-6-3-2 16,-5-2-1-16,-3-3-1 15,0 0 1-15,-1 0-1 16,-2 0-1-16,-3 0-1 0,-3 0 1 16,-4 0 0-16,-3 0 0 15,-1 0 0-15,1 0 0 16,1-3-1-16,2 3 0 15,2 0-1-15,0-2 0 16,0-1 1-16,-1-1-1 16,2-3 2-16,-1-1-2 15,2 2 0-15,0-2 0 16,3 1 0-16,-1-1 0 16,3-1-3-16,-1-1 3 15,0-5-1-15,2 0 1 16,0-2 0-16,-3-2 0 0,1 1 0 15,0-2 0 1,2-4 1-16,0-1 0 0,0 2 2 16,-3 1-3-16,-2 4 3 15,-4 3-2-15,-2 4-1 16,-2 1 1-16,-2 1 2 16,-2 1-1-16,1-1 4 15,-1 0-4-15,3-2-2 16,1-1 4-16,4 0-1 15,2-6-1-15,0 1 1 16,1 1-3-16,-3-1 2 16,-1-2 0-16,-1 2-1 15,0 2-1-15,-1-2 4 0,1-2-2 16,0 0-1 0,1-2 1-16,2-2-2 0,4-3 1 15,-1 1-1-15,-1-3 1 16,0 1-1-16,-3 2 1 15,-2 1 0-15,-4 4-1 16,0 4 1-16,-3 4-2 16,-2 1 0-16,1 0 1 15,-2 2 1-15,-2-3-1 16,3-3 0-16,-1-4 0 16,-1-4 0-16,1-5 0 15,1-3 0-15,1-2-1 16,0 0 0-16,-1 7 0 15,0 1 1-15,-2 5-1 16,0 4 1-16,-2 2 0 16,1 0-1-16,-3-1 0 0,-1-1-1 15,0 2 2-15,0-3 3 16,1 0-3-16,-1-2 0 16,2 2 0-16,-1 0 0 15,-1-4 0-15,-1 3 0 16,-2-1 0-16,1-1-1 15,2 0 1-15,0 0-3 16,2 1 2-16,-1-1 1 16,-1 1 0-16,2-1 2 15,-2-2-1-15,0 0-1 16,1-4 0-16,-1 0 0 0,-1 0-3 16,-2-2 2-1,0 3 0-15,0 2 1 0,0 1 0 16,0 5 0-16,0 3 0 15,1 0 1-15,-1 1-1 16,0 1 0-16,0 1-1 16,0 0 1-16,0-2 0 15,0 0-1-15,-4-3 1 16,-4 0 0-16,2 2 0 16,0-6 0-16,-3 1 0 15,2-1 1-15,-2-1-2 16,-3 3 3-16,3 0-4 15,0 0 4-15,0 3-5 16,-3 1 3-16,5 0-2 0,-2 1 2 16,-2 1 0-16,1 0 3 15,-1 1-3-15,1 1-2 16,0 2 2-16,0 1-2 16,-1-3 2-16,0 3 0 15,1 0 0-15,-5-2 4 16,3 1-4-16,-4-1-2 15,0-1-1-15,2 3 3 16,-3 0 0-16,-1 0 3 16,-1-1-3-16,-1 1-3 15,0 1 3-15,2-1 1 0,-2 0-1 16,1 0 0 0,2-1 4-16,-3 2-4 0,-1-2 0 15,0-2-1-15,-1 3 2 16,-1 0-2-16,1 1 2 15,-1-1-2-15,0 0 1 16,-3-2 0-16,1 1 0 16,1 0 0-16,3 2-2 15,0 1 4-15,1-1-3 16,1 0 2-16,-1-2-2 16,-1 1-1-16,-2 0 2 15,-7 2-66-15,-3 1-48 16,-5-12-108-16,1-10-398 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6:07:41.537"/>
    </inkml:context>
    <inkml:brush xml:id="br0">
      <inkml:brushProperty name="width" value="0.05292" units="cm"/>
      <inkml:brushProperty name="height" value="0.05292" units="cm"/>
      <inkml:brushProperty name="color" value="#FF0000"/>
    </inkml:brush>
  </inkml:definitions>
  <inkml:trace contextRef="#ctx0" brushRef="#br0">16790 1763 195 0,'0'0'170'16,"0"0"-28"-16,0 0 1 16,0 0-61-16,0 0-27 15,0 0 31-15,0 0-35 16,-6-34-5-16,6 26-21 16,0 1-10-16,0 2 3 15,0-2 5-15,3 0-12 16,2 0-2-16,-2 4-4 15,3-2 1-15,0 2-2 16,0 2-1-16,1 1-2 16,2 0 2-16,1 0-1 15,1 0-1-15,0 0-1 0,0 9 1 16,3 5-1 0,-1 6 3-16,2 7-1 0,3 4 7 15,-4 3-3-15,0 5-1 16,-3-1-1-16,-2 1-3 15,0-3-1-15,-3 1 0 16,-3-1 2-16,0-4-1 16,-3-4-1-16,0-3 1 15,0-8 0-15,0-3 0 16,0-4 0-16,0-8 0 16,0 0 2-16,0-2 1 15,0 0 6-15,0-4 14 16,0-18 21-16,0-9-38 0,0-8-3 15,0-6-1 1,0-4-2-16,0 1-1 0,0 4 0 16,1 4-5-1,10 5 1-15,3 6-2 0,0 4 5 16,2 5-3-16,-2 4 3 16,2-1-1-16,3 5 2 15,-2 2 0-15,4 1-3 16,-3 3-4-16,1 3-1 15,-1 1 1-15,-3 2 1 16,0 0-1-16,-3 16 3 16,0 3 0-16,-2 3 4 0,-4 7 0 15,-1-2 0-15,-2 3 1 16,3 2-1-16,-2 0 1 16,2-1 1-16,-3 1 0 15,-2-1-2-15,-1-2 1 16,0-2 0-16,0-1-1 15,0-6 2-15,0-2-2 16,0-7 0-16,0-5 1 16,0-3-1-16,0-2 0 15,2-1 0-15,-1 0 5 16,2-3 6-16,3-14 2 16,1-9-7-16,1-10-5 15,-2-1 0-15,-1-7-1 16,-1 1 0-16,1 4-3 15,-2 3-22-15,4 7 6 16,-1 3 4-16,2 6 8 0,1 1 1 16,4 2 0-16,2 2 0 15,7 0-11-15,4 6-10 16,3 1 1-16,0 7 9 16,-3 1 8-16,-4 0 9 15,-5 3-3-15,-3 12-2 16,-2 7 5-16,-6 3-2 15,0 4 2-15,-3 6 2 16,-2 0 11-16,-1 3 5 16,0-1-8-16,0 4 5 15,0-3-8-15,0-1 2 0,0-3-6 16,0-4 0-16,0-2 0 16,0-5-1-16,0-3 0 15,0-5-2-15,0-3 0 16,0-7 2-16,0-2-2 15,0-2 0-15,0-1 0 16,0 0-4-16,0 0-56 16,0-6-114-16,2-10-233 15</inkml:trace>
  <inkml:trace contextRef="#ctx0" brushRef="#br0" timeOffset="775.64">18067 1810 512 0,'0'0'68'0,"0"0"-5"16,0 0 72-16,0 0-38 0,0 0-37 15,0 0-22-15,-88-66 1 16,70 66-6-16,-3 0-10 16,1 14-10-16,0 5-3 15,1 1-1-15,1 4-2 16,4 2-2-16,2 2-2 15,2 3 1-15,6 0-1 16,4 3 0 0,0 0-1-16,0-2-2 0,14-1 2 15,1-3 0-15,3-3-3 16,-1-1 1-16,-3-5 0 16,-1-2 1-16,0-5 2 15,-3-6-3-15,1 0 0 16,1-6 0-16,0 0 0 15,1 0-7-15,5-3 7 16,3-14 2-16,-2-4-2 0,1-5-1 16,-4-3 0-16,-3-3-1 15,-3-3-1-15,-2-2 3 16,-5 3 0-16,-3 5 1 16,0 4 1-16,0 4-2 15,-1 5 1-15,-5 0 0 16,0 7 0-16,3 1-1 15,0 3 3-15,1 4 1 16,2 1 1-16,0 0-2 16,0 0-3-16,0 0-9 15,0 19 0-15,0 7 7 0,0 10 2 16,2 3 3 0,7 2 0-16,3-1-1 0,0-4 0 15,4-2 1-15,-1-6-3 16,4-4 1-16,0-6-1 15,0-4 0-15,-2-2 0 16,-1-5 1-16,-2-3-2 16,-3-1 1-16,-2-3-7 15,0 0-57-15,-3 0-51 16,-2-9-56-16,1-10-205 16</inkml:trace>
  <inkml:trace contextRef="#ctx0" brushRef="#br0" timeOffset="1735.77">18697 1867 548 0,'0'0'94'16,"0"0"-37"-16,0 0 72 15,0 0-30-15,0 0-45 16,-93-70-4-16,77 64-11 16,-1 1-19-16,-1 4 2 15,2 1-2-15,-3 0-12 16,1 0 3-16,0 4-2 16,0 12-7-16,3 5-2 15,-1 5 2-15,5 3-2 16,2 4 1-16,0 4-1 15,6 1 0-15,3 0 1 16,0-2-1-16,0 2 3 16,5-4-3-16,10-2 0 0,0-3 1 15,2-6-1-15,0-1 0 16,2-7 1-16,2 0-2 16,-3-8 0-16,3 0-10 15,-3-4 4-15,0-3 0 16,1 0-4-16,2 0 0 15,-2-7 1-15,1-8 5 16,-4-4 2-16,1-4-1 0,-4-5 2 16,0-4 1-1,-4-4 1-15,-3-5 0 0,-2-6 0 16,-4-5 1-16,0-6 0 16,0-1 0-16,-5-4-1 15,-4 1 1-15,0 1 0 16,-1 6-1-16,2 9 0 15,-1 7 0-15,3 5 3 16,-1 5-2-16,-1 6 0 16,5 3 8-16,0 7 2 15,0 6 2-15,2 2-4 16,-1 5 6-16,1 0-10 16,-1 0-5-16,2 11-9 15,0 12-5-15,0 16 11 16,0 11 2-16,6 4 2 15,3 9-1-15,-1 5 0 16,3 4 2-16,0 3 1 0,0-2 0 16,2-10-2-16,0-6-1 15,1-10 0-15,-2-10 2 16,1-2-2-16,-3-8-1 16,0-3 1-16,1-5 1 15,-2-6-1-15,2-3 0 16,1-4 1-16,0-3-1 15,1-3 0-15,2 0-23 16,-3 0-55-16,1-12-125 16,-5-5-214-16</inkml:trace>
  <inkml:trace contextRef="#ctx0" brushRef="#br0" timeOffset="2507.89">19275 1852 573 0,'0'0'84'16,"0"0"-23"-16,0 0 46 16,0 0-4-16,0 0-40 15,-98-50-16-15,77 50-20 16,-1 0-7-16,2 3-5 15,-1 13-6-15,4 4-5 16,0 6-1-16,2 5-1 16,5 5 0-16,4 3 4 15,4 0-6-15,2 0 4 16,0-1-4-16,5-4 4 16,7-2-4-16,1-5 0 0,2-2 0 15,3-8-1-15,-3-3 2 16,4-8-3-16,-1-1 2 15,0-5 0-15,1 0-2 16,-1-2 2-16,2-10 0 16,-3-5 0-16,-2-5 1 15,-1-8 1-15,-2-7 2 16,-5-5-2-16,-4-3-1 16,-3 1-1-16,0 5 3 15,0 8-2-15,0 9 24 16,-3 7 2-16,0 5 7 0,2 6-9 15,1 2-6 1,0 2-10-16,0 0-7 0,0 0-2 16,0 5-4-16,0 13-4 15,7 11 8-15,7 3-1 16,-1 6 1-16,2 1 2 16,-2-1-2-16,1-1 1 15,-4-5-1-15,2-6 0 16,2-7-3-16,-2-5-24 15,-2-6 2-15,3-3 5 16,0-5-5-16,1 0-1 16,1 0-20-16,0-8-44 0,-4-8-120 15,-4-5-169 1</inkml:trace>
  <inkml:trace contextRef="#ctx0" brushRef="#br0" timeOffset="3408.76">19553 1777 736 0,'0'0'40'16,"0"0"50"-16,0 0-15 15,0 0-71-15,0 0 0 0,0 0-4 16,27 98 7-1,-18-57 5-15,-1 2 1 0,0-1-2 16,-4-4-5-16,-1-5-2 16,0-6-4-16,1-5 2 15,-3-8-1-15,1-3-1 16,-2-6 3-16,1-4-2 16,-1-1 2-16,0 0 4 15,0 0 8-15,0-6 30 16,0-14-13-16,0-12-26 15,0-8 0-15,-1-5-4 16,-7-5 0-16,0 1-2 16,1 1-4-16,1 7 0 15,6 3-6-15,0 8 7 0,0 6-1 16,6 4 3-16,6 3 0 16,3 4-1-16,3 3 1 15,2 4-2-15,3 6-1 16,-1 0 1-16,2 0 0 15,-2 16-5-15,1 7 7 16,-7 9-3-16,-1 3 4 16,-4 2-1-16,-5 2 3 15,-2-3-1-15,-1 0 0 16,0-5 0-16,1-3-1 16,-2-4 0-16,-1-5 0 15,1-4 0-15,-2-6 0 16,0-6 1-16,0-1-1 0,0-2 5 15,0 0 2-15,0 0 6 16,0-5 8-16,0-12-9 16,-3-4-8-16,0-6-4 15,3-4 2-15,0-4 0 16,0-5-2-16,0 3 0 16,3-4-2-16,5 5 2 15,2 0 0-15,5 6-1 16,3 3-2-16,7 4-2 15,5 5 0-15,3 2-1 16,3 4 0-16,-1 5-1 16,-3 5 1-16,-8 2 3 0,-2 0 2 15,-6 14-1 1,-4 12 2-16,-3 7 4 0,-1 9 20 16,-4 5 3-16,1 5 5 15,1-1-5-15,3 0 0 16,2-1-16-16,0-6-7 15,-2-4-2-15,1-4-1 16,-1-5 0-16,-1-6-1 16,-1-6 1-16,-4-7-2 15,-1-3 1-15,-1-7-24 16,-1-1-58-16,0-1-69 16,0 0-302-16</inkml:trace>
  <inkml:trace contextRef="#ctx0" brushRef="#br0" timeOffset="7602.06">17002 2464 331 0,'0'0'134'0,"0"0"-43"0,0 0-12 15,-82-13-7-15,58 13-11 16,0 0 16-16,2 0-10 16,7 0-25-16,5 0-5 15,5 0-4-15,5 0 0 16,0 0-15-16,0 0-7 16,0 0-2-16,0 0-4 15,0 0-3-15,0 0 0 16,13 0 0-16,7 5 1 15,8 1 7-15,10-1 0 16,3 0 1-16,4-4-3 16,1 1-4-16,2-2 2 15,4 0-2-15,3 0 0 0,-1 0-1 16,-1 3-2-16,-1 0 0 16,-3 4 0-16,-1-3 13 15,-2 2-6-15,-1-3-4 16,-2-3-3-16,-8 2 8 15,-3-2-5-15,-10 2-2 16,-10-1 1-16,-4-1 2 16,-5 2 1-16,-2-2 3 15,-1 0 1-15,0 0 3 16,0 0-6-16,0 0 0 16,0 0 0-16,0 0-6 15,0 1 0-15,0-1 1 0,0 0-4 16,0 0 1-1,0 3-55-15,0 3-76 0,-7 3-161 16,-5 1-169-16</inkml:trace>
  <inkml:trace contextRef="#ctx0" brushRef="#br0" timeOffset="10287.01">15558 3242 321 0,'0'0'168'16,"0"0"-125"-16,0 0 56 0,0 0-26 16,0 0-13-1,0 0-15-15,0 0 0 0,3-30-16 16,-1 27-3-1,2-1-6-15,-1 1-1 0,0 3-1 16,-1-2 0-16,-2 2 1 16,0 0-6-16,1 0-5 15,2 0-7-15,7 0 0 16,2 2 0-16,4 10 1 16,4 3 2-16,0-2 2 15,-1 5-2-15,1 7 4 16,2 3-1-16,-4 6 7 15,1 3-2-15,-1-2-2 16,-6-1-2-16,-1-3 3 16,-1-1-3-16,-3-2-6 15,-2-3 1-15,-1 0-2 16,-1-2 1-16,2-3 1 0,-1-3-3 16,-1-5-1-16,-1-8 1 15,-1-1 3-15,1-3-2 16,-1 0 2-16,2 0 5 15,-1-9 4-15,4-15-1 16,4-5-8-16,0-9-3 16,0-2 4-16,-6 0-4 15,2-2 1-15,-5 2-4 16,1 2 3-16,-1 5 0 16,-1 1 3-16,2 6-3 0,-1 2 0 15,4 3-1-15,-1 2 0 16,4-1 1-16,2 3-5 15,2 1-4-15,1 4-1 16,-1 3-3-16,-4 4 0 16,-3 2-7-16,-2 3-13 15,-1 0-13-15,3 0-62 16,1 0-4-16,1 1-27 16,-1 8-141-16</inkml:trace>
  <inkml:trace contextRef="#ctx0" brushRef="#br0" timeOffset="10658.84">16147 3309 447 0,'0'0'32'16,"0"0"72"-16,0 0-29 16,0 79 3-16,0-54-11 15,0 1-39-15,0-2-6 16,0 0 3-16,0-4-14 16,3 0 0-16,-1-2-9 15,-1-4 7-15,-1-3-7 16,0-4 1-16,0-3-1 15,0-3-1-15,0-1-1 0,0 0 2 16,0 0 5-16,0 0 4 16,0-7-11-16,0-6-18 15,-4-4-91-15,-2-2-75 16,-6 2-251-16</inkml:trace>
  <inkml:trace contextRef="#ctx0" brushRef="#br0" timeOffset="10850.7">16210 3130 641 0,'0'0'24'0,"0"0"66"16,0 0-5-16,0 0-60 15,0 0-25-15,0 0-1 16,0-17-29-16,3 20-68 15,5 8 3-15,6 3-162 16</inkml:trace>
  <inkml:trace contextRef="#ctx0" brushRef="#br0" timeOffset="11211.59">16395 3185 402 0,'0'0'100'0,"0"0"-64"15,0 0 48-15,0 0-40 16,-67 89-28-16,67-66-6 16,4 1-3-16,14-1 2 15,2 0 1-15,1-2 2 16,-1-1-2-16,0-3-5 15,-2 0-2-15,-3 3 1 16,-4-2-3-16,-1-2 2 16,-6 1-2-16,-4 1 0 15,0-1-1-15,0 1 2 16,-12-3 2-16,-6-1 9 16,-1-5 8-16,-2-4-10 0,2-5-11 15,5 0-1-15,2-8-62 16,8-13-89-16,4-8-360 15</inkml:trace>
  <inkml:trace contextRef="#ctx0" brushRef="#br0" timeOffset="11454.71">16437 3216 384 0,'0'0'251'0,"0"0"-241"0,0 0 10 16,-31 90 64-16,20-39-28 15,-4 6-14-15,-3 9 14 16,-4 2-33-16,-3 5-14 16,-1-3-4-16,-4-5-3 15,0-8-1-15,5-14 1 16,6-10-2-16,7-13 1 16,6-9-1-16,2-6 0 15,4-5-3-15,0 0-75 16,11-13-46-16,13-16-197 15</inkml:trace>
  <inkml:trace contextRef="#ctx0" brushRef="#br0" timeOffset="11735.55">16679 3306 670 0,'0'0'102'0,"0"0"-86"16,0 0-9-16,0 0 53 15,10 86 13-15,-7-44-18 16,-2 2-24-16,-1 1-17 16,0 2-7-16,0-8-2 15,2-5-5-15,-2-9 0 16,3-9 1-16,0-8-1 0,-2-7 0 15,2-1-67-15,-1-1-70 16,-1-23-97-16</inkml:trace>
  <inkml:trace contextRef="#ctx0" brushRef="#br0" timeOffset="11934.3">16674 3091 726 0,'0'0'50'0,"0"0"58"16,0 0-40-1,0 0-47-15,0 0-17 0,0 0-4 16,16-24-6-16,-5 30-91 16,-5 5-71-16,-5-1-157 15</inkml:trace>
  <inkml:trace contextRef="#ctx0" brushRef="#br0" timeOffset="12237.87">16933 3053 651 0,'0'0'23'0,"0"0"-20"0,0 84 61 16,3-36 35-16,2 13-33 16,-3 3-4-16,-2 7-26 15,0 1-20-15,0-3-6 16,-4-9-5-16,3-8-3 16,1-15-1-16,0-9-1 15,6-14 1-15,7-3 1 16,1-8-2-16,5-3 0 15,4-3-2-15,2-17-42 16,-6-8-147-16,-11-6-352 16</inkml:trace>
  <inkml:trace contextRef="#ctx0" brushRef="#br0" timeOffset="12415.67">16880 3350 604 0,'0'0'58'0,"0"0"-50"16,0 0 58-16,0 0-8 16,110-43-28-16,-73 35-16 15,-2 0-4-15,-4-1-7 16,-6 1-3-16,-4-3-31 16,-9 0-174-16</inkml:trace>
  <inkml:trace contextRef="#ctx0" brushRef="#br0" timeOffset="12939.53">18345 3338 714 0,'0'0'161'0,"0"0"-135"0,0 0-26 16,0 0 68-16,0 0-68 16,0 0 0-16,59-28-6 15,-32 14-1-15,0-2-21 16,-5-1 12-16,-5-5 7 15,-6 0 5-15,-6-4 4 16,-5 1 2-16,0 2 2 16,-8 3 16-16,-9 5 5 15,-5 5 9-15,-4 6 6 16,0 4-16-16,0 0-14 16,-1 11 14-16,0 12-15 15,5 6-3-15,2 7-2 16,5 4-2-16,6 5 2 15,5 2 1-15,4 1-1 0,0-1-2 16,1-2 0-16,13-7-2 16,4-4 0-16,0-6 0 15,3-7 1-15,2-7-1 16,3-4 0-16,2-10 0 16,-1 0-3-16,6 0-48 15,-2-17-50-15,0-7-46 16,-1-8-92-16</inkml:trace>
  <inkml:trace contextRef="#ctx0" brushRef="#br0" timeOffset="13917.83">18765 3142 686 0,'0'0'33'0,"0"0"-30"16,0 0-3-16,0 0 19 15,3 96 12-15,0-54 7 16,-3 1-17-16,0 1-5 16,0-2-12-16,0-1-3 15,0-7 1-15,-1-9-2 16,-1-8 1-16,1-9-1 16,1-5 0-16,0-3 4 15,0 0 10-15,-2-6 4 16,-1-12-6-16,-1-8-8 0,1-10-3 15,1-5-1-15,2-7 0 16,0-1 0-16,3 4-27 16,9 9 2-16,1 13 13 15,0 9 3-15,0 4 2 16,2 4 4 0,6 2 0-16,1 2 1 0,7 2 0 15,-1 0 2-15,-4 0 0 16,-4 3 0-16,-9 3 1 15,-5-3 6-15,-4 0 0 16,-2 0-1-16,0-2 7 16,0-1 1-16,0 0 2 15,0 1 0-15,0-1-16 0,0 2-21 16,0-1-58-16,0 1-18 16,0-2 16-16,0 0-21 15,0 0 21-15,0-5 18 16,0-3 44-16,1-1 19 15,2-1 62-15,-3 3 39 16,0 0-17-16,0 0-7 16,0 3 8-16,0 0-2 15,-6 1-2-15,-3-1-15 16,-5 2-28-16,-5 2-20 16,-5 0-11-16,1 0 1 15,0 11 2-15,-1 9-1 0,2 4 4 16,1 5-4-1,3 5-3-15,5 0-3 0,5 3 0 16,5-2-3-16,3 0 1 16,0-6-1-16,2 0 0 15,12-7 0-15,3-4 1 16,4-3-1-16,3-9 0 16,0-5 0-16,1-1-2 15,-1 0-7-15,-2-7 3 16,-4-9 3-16,-2-4 3 15,-2-5 2-15,-4-5-1 16,-2-5 1-16,-5-6 2 16,-3-4 1-16,0 1-4 0,0 9-1 15,0 11 0 1,0 10 3-16,0 11 6 0,0 1 8 16,0 2-17-16,0 0-4 15,0 19-3-15,0 9 5 16,7 7 2-16,7 5 1 15,1 2-1-15,1-5 2 16,-1 1-2-16,3-7 0 16,-3-5 0-16,3-7-1 15,-5-5 1-15,3-6 0 16,-3-5-35-16,0-3-38 16,-1 0-93-16,-5-6-140 15</inkml:trace>
  <inkml:trace contextRef="#ctx0" brushRef="#br0" timeOffset="14249.97">19498 3084 697 0,'0'0'78'15,"0"0"-13"-15,0 0 48 16,-108-4-57-16,78 24-34 0,3 5 3 16,7 6-7-1,8 5-8-15,9 3-5 0,3 4-3 16,0 0 3-16,12 1-3 16,5-4-2-16,2-2 1 15,-2-4-1-15,1-11 0 16,0-2-11-16,1-12-5 15,1-5 0-15,2-3 11 16,2-1-19-16,1 0-75 16,-5-11-92-16,-1-6-110 15</inkml:trace>
  <inkml:trace contextRef="#ctx0" brushRef="#br0" timeOffset="14739.69">19650 2891 702 0,'0'0'40'15,"0"0"57"-15,0 0-67 16,0 0-25-16,0 0-5 16,25 87 35-16,-9-40 17 15,-2 7-9-15,-6 2-20 16,-1 4-4-16,-7 0-6 15,0-2-10-15,0-4 3 16,-2-9-4-16,-3-8 0 16,5-13-2-16,0-9 0 0,0-8 0 15,0-7 1 1,0 0 0-16,0 0 4 0,0-15 7 16,5-11-6-16,4-8-3 15,-1-6 1-15,-2-10-3 16,1 0-1-16,-1-3-3 15,3 6-13-15,0 12-2 16,4 10 2-16,-1 9 14 16,2 8 2-16,4 5 2 15,7 3-2-15,9 0 1 16,8 16 0-16,-2 9-1 16,-4 6 0-16,-9 4 1 15,-9 3 1-15,-8 4 2 16,-4-1 7-16,-3-4-4 0,-1-3-4 15,-2-6 0-15,0-2-2 16,0-4-1-16,0-6-81 16,0-5-200-16</inkml:trace>
  <inkml:trace contextRef="#ctx0" brushRef="#br0" timeOffset="15395.72">21329 2852 731 0,'0'0'31'16,"0"0"52"-16,-100 4 20 0,63 18-74 15,0 9-1 1,4 8-7-16,8 5-10 0,7 2-1 16,9 3-1-16,9-2-8 15,0 1 3-15,4-3-3 16,17-6 2-16,4-8-3 15,4-7 1-15,0-7 2 16,4-7-6-16,2-8-4 16,-3-2 2-1,0 0-16-15,-2 0-92 0,-7-12-82 16,-4-9-159-16</inkml:trace>
  <inkml:trace contextRef="#ctx0" brushRef="#br0" timeOffset="15895.89">21535 2697 775 0,'0'0'18'16,"0"0"-18"-16,0 0 0 15,16 87 33-15,-2-33 3 16,-2 6 27-16,-3 5-26 15,-6 2-15-15,-2-4-14 16,-1-2-7-16,0-10 1 16,0-7-2-16,0-9 2 15,0-13-2-15,0-7-4 0,0-8-10 16,0-4-4 0,0-3 6-16,0 0 2 0,3-7 8 15,3-13 2-15,-2-9 1 16,1-8-1-16,-3-5 0 15,2-2 2-15,2 2-4 16,4 9 0-16,5 6 2 16,6 7-1-16,0 5-2 15,5 6 0-15,-1 4 0 16,0 5-3-16,2 0 2 16,-3 4-1-16,-3 16-1 15,-2 7 0-15,-7 5 4 16,-5 5 2-16,-5 1 22 0,-2 1-1 15,0-6-7-15,-3-1-7 16,-6-4-4-16,3-6-1 16,3-4-2-16,0-5 0 15,3-7-70-15,0-4-71 16,12-2-204-16</inkml:trace>
  <inkml:trace contextRef="#ctx0" brushRef="#br0" timeOffset="16408.91">22265 2942 675 0,'0'0'80'16,"0"0"43"-16,0 0-37 15,0 0-56-15,-94-4-18 16,69 29-2-16,0 9-1 15,4 4-7-15,4 4 1 16,8 2-3-16,7-2 0 16,2 2 0-16,3-5-1 15,13-8-22-15,2-3-37 16,0-12-8-16,-3-6 19 16,2-6 20-16,-4-4 8 15,3 0 21-15,-2-14 0 16,-1-5 7-16,-2-6 10 15,-2-4-7-15,1-5 13 16,-2-4 12-16,1-4-13 0,-2-1-7 16,-1 4-14-16,-3 10 3 15,-2 7 0-15,1 10 9 16,-2 10 24-16,0 2-17 16,1 0-17-16,5 8-3 15,6 18-7-15,2 8 7 16,0 7 1-16,-2 1 0 15,-2-1 3-15,-2-3-3 16,1-6 1-16,-3-6-2 0,2-5 0 16,-1-8-1-1,-1-5-4-15,3-4-31 0,2-4-35 16,2 0-43-16,-2-11-81 16</inkml:trace>
  <inkml:trace contextRef="#ctx0" brushRef="#br0" timeOffset="16780.9">22438 2925 639 0,'0'0'49'16,"0"0"3"-16,0 0 46 16,83-20-18-16,-49 22-42 15,1 16-7-15,-1 7-2 0,-1 6-10 16,-6 5-4-16,-4 0 10 15,-5 2-14-15,-7-1-6 16,-7-2 6-16,-4-3-7 16,0-3-4-16,-7-7-9 15,-9-2-13-15,-1-6 11 16,-2-6-2-16,3-7 12 16,0-1 1-16,3-1 5 15,3-15 5-15,4-5 12 16,4-8-4-16,2-5-5 15,8-9-4-15,12-6-3 16,4-5-6-16,0 0-13 16,-4 7-20-16,-1 8-9 15,-3 15-25-15,4 14-71 16,-6 10-58-16,-2 0-289 0</inkml:trace>
  <inkml:trace contextRef="#ctx0" brushRef="#br0" timeOffset="17289.28">23294 2894 819 0,'0'0'24'0,"0"0"34"15,-118-6 13-15,78 25-46 16,4 8-2-16,6 7-14 16,5 4-4-16,6 4 0 15,8 0-3-15,6-2-2 16,5-1 0-16,0-8-8 16,9-5-3-16,8-10-18 15,-1-6-2-15,5-6 2 16,0-4 12-16,4 0 4 15,-1-8 11-15,0-10 2 16,-2-5 0-16,-3-5 0 16,-3-6 2-16,-4-5 5 15,-2-5-2-15,-3 2-1 0,-2 3 1 16,-4 11 0 0,1 12 25-16,-2 5-8 0,0 9-2 15,0 2-9-15,1 4-11 16,4 18-9-16,4 11 3 15,0 7 6-15,5 0 1 16,-2 3-1-16,1-5 5 16,0-2-5-16,-1-4 0 15,3-7 0-15,-3-6 0 16,4-6 0-16,2-7-61 16,4-6-114-16,4 0-216 15</inkml:trace>
  <inkml:trace contextRef="#ctx0" brushRef="#br0" timeOffset="17599.62">23711 2808 714 0,'0'0'81'0,"0"0"22"16,0 0-23-16,0 0-62 15,-94 30-6-15,72 6 10 16,4 11 8-16,5 4-10 16,4 5-7-16,6 0-7 15,3-5-3-15,0-4-2 16,3-10-1-16,10-7 3 16,2-5-3-16,2-7 0 0,2-4 0 15,0-4-5-15,-2-2 1 16,-1-4 0-16,-2-2-11 15,-3-2-18-15,0 0-67 16,-2-2-170 0</inkml:trace>
  <inkml:trace contextRef="#ctx0" brushRef="#br0" timeOffset="17893.9">23944 2525 597 0,'0'0'194'0,"0"0"-194"16,0 0 0-16,24 94 61 16,-3-36 43-16,0 9-34 15,-2 7-24-15,-9 2-24 16,-7 0-16-16,-3-7-3 15,0-7 1-15,-6-9-2 16,-4-12-4-16,1-9-1 16,2-10-18-16,-3-3-16 15,0-7-38-15,1-7-103 16,0-4-115-16</inkml:trace>
  <inkml:trace contextRef="#ctx0" brushRef="#br0" timeOffset="18296.86">23939 2953 458 0,'0'0'273'15,"0"0"-251"-15,0 0-6 16,91-12 8-16,-38 12-11 16,3 5 6-16,0 2-8 15,-6-1 1-15,-5-5 6 0,-3-1 4 16,-8 0-13-1,-4 0 3-15,-3-12 6 0,-8-5 36 16,-6-3-7-16,-5-2-19 16,-8 1 5-16,0-1 20 15,-18 6-21-15,-4 1-12 16,-7 8-16-16,2 7-4 16,1 0-2-16,-1 17-2 15,3 14-3-15,6 10 0 16,2 6 5-16,5 3 1 15,7-1 1-15,4-1 0 16,0-7 0-16,0-4 0 16,6-8 0-16,4-6 0 15,3-6 0-15,3-4 1 16,1-4-1-16,1-3 0 0,6-6-38 16,0 0-90-1,-3 0-202-15</inkml:trace>
  <inkml:trace contextRef="#ctx0" brushRef="#br0" timeOffset="18647.09">24597 2934 646 0,'0'0'96'0,"0"0"-51"15,0 0 64-15,94 7-25 0,-65 12-43 16,-4 8-7-16,-1 4-5 15,-5 4 3-15,-7 2-8 16,-3 1-9-16,-6-1-3 16,-3-2-5-16,0-1-3 15,0-5 0-15,-12-6-4 16,-3-4-8-16,2-8-1 16,-6-6 7-16,-1-5 2 15,1 0 7-15,2-8 5 16,5-11 14-16,6-6 21 15,6-5-30-15,0-4-14 16,20-8 2-16,14-3-5 16,9-3-2-16,6 1-40 0,-1 7-27 15,-5 10-40-15,-8 11-59 16,-8 7-182-16</inkml:trace>
  <inkml:trace contextRef="#ctx0" brushRef="#br0" timeOffset="19497.78">25762 2455 760 0,'0'0'145'15,"0"0"-141"-15,0 0-2 16,0 0-1-16,15 90 28 16,3-32 45-16,0 7-36 15,3 5-4-15,-2 5-3 16,-2 0-19-16,-1-3-9 16,-5-11-2-16,-4-11 2 15,-4-8-2-15,0-11 1 16,-3-9-2-16,0-8-1 0,0-6 0 15,0-8-26-15,0 0-41 16,0 0-86-16,-10-17-65 16</inkml:trace>
  <inkml:trace contextRef="#ctx0" brushRef="#br0" timeOffset="19841.74">25807 2447 587 0,'0'0'12'0,"0"0"10"16,0 0 3-16,0 0-22 15,0 0 3-15,0 0-4 16,80 90 11-16,-74-51 12 16,-6 2 19-16,0 2-21 15,-9-1 1-15,-19-1 12 16,-9-3 2-16,-8-3 1 15,2-2-6-15,1-7-6 16,8-1-18-16,10-6-6 16,10-4 3-16,8-5-3 15,6-3-3-15,0 2 0 16,26-2 0-16,13-1 1 16,9-2 4-16,4-4 2 15,-2 0-5-15,-3 0-2 16,-6 0-3-16,-3-5-2 15,-6-3-61-15,-3 2-137 0,-5-4-366 16</inkml:trace>
  <inkml:trace contextRef="#ctx0" brushRef="#br0" timeOffset="20451.62">26844 2777 682 0,'0'0'71'16,"0"0"-71"-16,0 0-6 15,0 0 6-15,-12 115 20 16,4-59 13-16,-4 5-8 16,0-1-8-16,-2-1-6 15,0-2-10-15,2-1 1 16,2-6-4-16,4-8-32 16,0-11-30-16,3-7-5 15,1-13 27-15,1-9 35 16,1-2 7-16,0-1 110 0,0-15-21 15,0-11-36-15,0-7-27 16,1-9-5-16,4-8-11 16,1-9-3-1,1-8-3-15,5-5-4 0,0-4-1 16,6 3 1-16,0 7-11 16,6 16 0-16,1 13 2 15,-1 16 2-15,0 17 7 16,3 5-6-16,3 2-6 15,2 21 0-15,-3 7 4 16,-4 6 7-16,-9 4-1 0,-10-2 1 16,-6-1 1-16,0-6 1 15,-10-3 2-15,-14-4 18 16,-4-6 9-16,-4-5-4 16,-2-4-11-16,4-2-7 15,6-6-8-15,10-1-44 16,11 0-113-16,3 0-203 15</inkml:trace>
  <inkml:trace contextRef="#ctx0" brushRef="#br0" timeOffset="20898.68">27094 3132 501 0,'0'0'34'0,"0"0"69"16,0 0-8-16,0 0-14 16,0 0-39-16,0 0-2 15,76-23 7-15,-56 4-13 16,-1-2-2-16,0-8-7 16,2-6-6-16,0-10-10 15,2-7-5-15,-3-10-2 16,-4-4-1-16,-3-5-2 15,-7-1 1-15,-5 0-12 16,-1 5-4-16,-1 6-5 0,-14 13 18 16,0 19 3-1,3 13 9-15,-1 11-1 0,-1 5-8 16,-2 27-4-16,-1 24-3 16,-1 20 4-16,11 12 1 15,7 6 1-15,0-2-1 16,12-4 2-16,6-5-1 15,-3-13 1-15,-1-10 0 16,-1-10 0-16,0-8 0 16,-1-6-1-16,2-9 1 15,3-5-7-15,7-5-31 16,6-9-89-16,1-3-199 16</inkml:trace>
  <inkml:trace contextRef="#ctx0" brushRef="#br0" timeOffset="21383.18">27758 2785 536 0,'0'0'141'0,"0"0"-116"16,0 0 59-16,-79-5-35 15,54 24-41-15,-2 9-5 16,5 7 4-16,3 3 2 15,2 1-6-15,6 2 1 16,2-1 0-16,5-4-4 16,4-3 0-16,0-6-26 0,1-8-30 15,9-5-26-15,1-4 31 16,4-9-4-16,-3-1 24 16,4 0 0-16,-2-8 25 15,-2-9 6-15,1-5 32 16,-2-7 10-16,0-5 4 15,0-4-11-15,-1-6 8 16,2 7-20-16,-4 8-7 16,-4 11-3-16,-1 11 47 15,-3 5-5-15,0 2-37 16,0 0-18-16,0 19-9 16,0 6 9-16,0 7 8 0,0 4-1 15,2 0 4-15,-1 3-4 16,2-1-3-16,0-3-1 15,3-2-3-15,-2-8-7 16,4-5-32-16,0-6 13 16,5-6-24-16,0-5-78 15,5-3-221-15</inkml:trace>
  <inkml:trace contextRef="#ctx0" brushRef="#br0" timeOffset="21956.7">28062 2774 590 0,'0'0'142'0,"0"0"-110"16,0 0 40-16,0 0-27 15,0 0-35-15,-79 42-8 16,64-8 4-16,3 8 4 15,3 4 9-15,2 0-10 16,6 0-6-16,1-6-1 16,0-3 1-16,0-5-2 15,0-6-1-15,5-3 1 16,4-9-1-16,2 0-18 16,4-8-4-16,0-1-2 15,5-5 18-15,3 0 2 16,-1 0 4-16,4-14-1 15,-1-4 1-15,2-6 5 0,0-5 26 16,2-3-13-16,1-8-3 16,-1-5-4-16,-8-2-7 15,-4 3-2-15,-11 4 1 16,-6 12 2-16,0 11 42 16,0 7 10-16,0 10-6 15,-7 0-38-15,-9 5-13 16,-4 20-9-16,-2 11 9 15,1 3 0-15,9 4 0 16,4 0-2-16,8-4 2 16,0-4-1-16,0-4 1 0,6-6 0 15,7-3 0-15,6-6 4 16,1-5-4-16,5-4 0 16,3-4 1-16,-1-3-1 15,0 0 0-15,-4 0-9 16,-2-9-49-16,-7-6-149 15,-5-5-442-15</inkml:trace>
  <inkml:trace contextRef="#ctx0" brushRef="#br0" timeOffset="23300.99">29117 2709 604 0,'0'0'75'0,"0"0"1"16,0 0 41-16,0 0-17 15,0 0-45-15,0 0-24 16,0 0-14-16,-61-39-14 0,28 54 1 16,0 9 3-1,5 7-3-15,7 3 1 16,7 2-1-16,7 1-4 0,5-1 0 15,2-2 0-15,0-1 3 16,3-3-3-16,9-5 1 16,5-4-1-16,1-2 0 15,4-7 0-15,3-2-4 16,2-3-12-16,1-5-12 16,-1-2-27-16,-1 0-97 15,-4-9-132-15</inkml:trace>
  <inkml:trace contextRef="#ctx0" brushRef="#br0" timeOffset="23864.04">29340 2450 582 0,'0'0'46'0,"0"0"-29"16,0 0-6-16,0 0-8 15,-7 95 52-15,4-47-13 0,0 5-3 16,-1 3-3 0,1 1-16-16,-3-3-8 0,-3 1-6 15,4-11-6-15,-1-8 1 16,3-7-1-16,2-9 2 15,1-8-1-15,0-4-1 16,0-5 1-16,0-3 0 16,0 0 4-16,0 0 8 15,0 0 9-15,0-15 50 16,0-6-63-16,1-8-8 16,7-7-1-16,-1-3-6 15,5-2-22-15,0 2-28 16,3 8 6-16,-2 11 23 15,1 6 16-15,-2 9 3 16,1 5 2-16,4 0 3 0,3 5-5 16,2 15 2-1,3 5 4-15,-1 8-1 0,-4 1 3 16,-5 3 0-16,-5 0 3 16,-5-3 3-16,-5-2 4 15,0-4 7-15,0-1-3 16,0-5-10-16,-8-2 1 15,1-6-5-15,3-2 1 16,-1-5-1-16,5-4-118 16,0-3-131-16</inkml:trace>
  <inkml:trace contextRef="#ctx0" brushRef="#br0" timeOffset="24402.44">29828 2799 401 0,'0'0'252'16,"0"0"-189"-16,0 0 25 16,0 0-23-16,0 0-44 15,-96-15-13-15,77 31-1 16,0 6 4-16,4 3-5 15,2 6 0-15,4 2 1 16,3 1-1-16,4 1-4 16,2-1 0-16,0-1-2 0,3-7-23 15,9-3-17-15,3-6-5 16,0-6-7-16,3-5-8 16,-1-4 10-16,0-2 11 15,-3 0 31-15,-3-12 8 16,0-7 43-16,-2-5 8 15,1-3-4-15,-4-8-15 16,2-3-13-16,-4 2 13 16,0 3-11-16,0 8 3 15,-3 10-11-15,-1 6 25 16,2 6 3-16,-2 3-17 16,0 0-13-16,1 0-11 0,4 17-16 15,-1 10 11-15,2 7 5 16,0 4 1-16,1-1 0 15,-1-3 0-15,1-1-1 16,0-6 0-16,2-5 0 16,0-3 0-16,-2-8 0 15,1-4 0-15,5-6-47 16,1-1-96-16,2 0-149 16</inkml:trace>
  <inkml:trace contextRef="#ctx0" brushRef="#br0" timeOffset="24813.97">30021 2796 627 0,'0'0'67'16,"0"0"-34"-16,0 0 16 15,0 0-17-15,0 0 3 16,79 73-4-16,-61-42 7 15,-2 3-8-15,-5-1-4 16,-2 1-4-16,-5 0-11 16,-1-2 0-16,-3-5-2 15,0-1-2-15,0-5 0 16,-6-3 2-16,-4-6-2 16,-4-3-1-16,2-4-3 15,0-5 4-15,-1 0-5 0,4 0 0 16,-2-5 5-16,3-12 10 15,0-4 8-15,5-4 17 16,3-5-11-16,0-5-4 16,15-4-13-16,9-7-11 15,7-2-3-15,8 0-6 16,-3 7-39-16,-2 9-57 16,-4 14-11-16,-5 15-13 15,-5 3-38-15,-7 8-109 16</inkml:trace>
  <inkml:trace contextRef="#ctx0" brushRef="#br0" timeOffset="26301">29233 3370 247 0,'0'0'33'0,"0"0"24"16,0 0-7-16,0 0-17 15,0 0 30-15,0 0 20 0,-83-26-27 16,68 23-20 0,-2-3 18-16,2 2-11 0,-2 0 3 15,1-2-16-15,2 4 12 16,2 0-10-16,6 1-12 15,0 1-10-15,3 0-4 16,0-2-1-16,0 2-4 16,1 0 0-16,1 0 0 15,-1 0 2-15,2 0-3 16,0 0 1-16,0 0 3 16,0 0 1-16,0 0 7 15,5 0-4-15,16 2-6 16,11 6 1-16,15 3 5 15,3-1-6-15,4 0 5 16,0-1-6-16,-2-1 0 16,9 0 2-16,2 0-2 15,4-2 1-15,0-1 0 0,-1-1-2 16,-5 1 0-16,-4-3 2 16,-8 1-1-16,-6-2 0 15,-7 1 0-15,-6-2 0 16,-7 0 0-16,-2 0 7 15,-4 0 16-15,-2 0 4 16,-3 0-2-16,-2 0-4 16,2-2-5-16,-5 1 3 15,0 0 5-15,-4 1-5 16,-2 0 1-16,-1 0-8 16,0 0-5-16,0 0-2 15,0 0 1-15,0 0 0 0,0 0 2 16,0 0 0-16,0 0-3 15,0 0-2-15,0 0-2 16,0 0-1-16,0 0 0 16,0 0-1-16,0 0 0 15,0 0 1-15,0 0-2 16,0 0-8-16,0 0-39 16,-4 0-30-16,-7 0-12 15,-2 0-161-15</inkml:trace>
  <inkml:trace contextRef="#ctx0" brushRef="#br0" timeOffset="30213.57">29178 2177 384 0,'0'0'137'0,"0"0"-71"15,0 0-18-15,0 0-2 16,0 0-3-16,-91-11-20 15,74 11-14-15,0 0 12 16,0 3 2-16,-1 4-11 16,-1 1-3-16,1 2 7 15,-3 0-2-15,-1 3 6 16,1 0 5-16,-3 1-4 16,3 2 1-16,-1 4-9 0,-1 1 2 15,1 2-4-15,1 4 0 16,3 2-2-16,2-3 5 15,2 6-4-15,3-3-3 16,0 0-4-16,0 0 2 16,0-3-3-16,-1 2 1 15,-1-1 0-15,0 1-3 16,1-2 2-16,1 1 1 16,3-1-2-16,0 1 1 15,4-1-1-15,-3 1 1 16,4-1 1-16,0 2 0 15,0 0 4-15,3 2-2 16,0-4 9-16,0 3 12 0,0-1-21 16,7-1 1-16,9 1 1 15,-2-2-3-15,2-1 0 16,-1-2 0-16,0-3 1 16,-1-1-3-16,0 1 2 15,2-1-3-15,-2-2 1 16,1 0 0-16,2 0 0 15,-2-3 1-15,4 3-1 16,-2 0 3-16,3-1 4 16,-2-2-7-16,-3 0 1 15,0-4 0-15,-1-1-2 16,2 1 0-16,2 0 2 0,4 1 1 16,5 0 7-16,1 0 0 15,2 1-5-15,-2-3-5 16,-3-1 4-16,-2 2-5 15,3-3 0-15,0 1 1 16,3 1 0-16,2-2 1 16,-1 0-1-16,0 1 1 15,1-1-1-15,2 0 4 16,3 1-5-16,0-3 0 16,5-1 5-16,1 0-3 15,-1 0-1-15,0 2-1 16,-2-1 0-16,-2-2 1 15,3 0 1-15,-1-1-1 0,5 0 3 16,2-2-3 0,4 0 0-16,0 0-1 0,2 0 3 15,-4 0-2-15,-2 0-1 16,-6 0 0-16,-4 0 0 16,1 0 5-16,-1 0-3 15,0-5-1-15,1-2 2 16,2 1 3-16,-2-1-5 15,0 0 2-15,-1 1-1 16,-4-1 0-16,-2-1 0 16,-5 2 2-16,-1-2 2 15,-4-2-1-15,0 0 2 16,-1-2 3-16,-1-2-3 16,3 2 4-16,-2-4 0 0,0 0-4 15,0-1-3-15,0-3 2 16,-2-3-3-16,-1 1-1 15,-4-3 2-15,0-3 1 16,-2-1 6-16,-2-3 1 16,-2 1-2-16,-2-1-3 15,0 0 7-15,-1 1-6 16,-1 0-1-16,-2 1-2 16,0 0 2-16,0 3 0 15,0 0 0-15,0 1-2 16,-2-1-1-16,-5 1 0 15,0-1 1-15,-1-2-3 16,-5 2-2-16,-1-2 0 0,1 1 0 16,-5 0 6-16,0 2-5 15,3 2-1-15,-4 2-2 16,-1-2-1-16,0 3 3 16,-4-4 1-16,0 0 0 15,0 1 1-15,-1-2-1 16,-2-3-1-16,-3 4-5 15,-1-2 4-15,-2 4-1 16,-5-2 0-16,-3 3-4 16,-1 0-9-16,-1 4 15 15,6 1 0-15,2 2 0 16,7 3-3-16,4 1 6 0,6 3-3 16,2-1 0-1,2 1 0-15,-1-1 3 0,2 3-3 16,-3-3 0-16,-1 3 0 15,-4 0-1-15,-6-2-2 16,-5 2 2-16,-1-2-3 16,-2 2 4-16,1 0 0 15,3-1 1-15,-1 0-1 16,1 1-2-16,0 1 1 16,2-1 0-16,4 3 1 15,0-2-1-15,-2 2 0 16,3-1 0-16,3 1-1 15,-4 2 2-15,2-2 2 16,0 0-2-16,-4 0-1 16,1-1 1-16,-6 1 0 0,0-1-1 15,0-1-2-15,-4 0 2 16,-3 2-1-16,-10-1-7 16,1 1-19-16,-1 1 6 15,2 2 5-15,6 0 3 16,-1 0-36-16,-4 9-60 15,-2 4-36-15,-1-1-204 16</inkml:trace>
  <inkml:trace contextRef="#ctx0" brushRef="#br0" timeOffset="33418.83">31429 2823 486 0,'0'0'233'15,"0"0"-161"-15,0 0 73 16,0 0-23-16,0 0-35 15,0 0-22-15,0 0-12 16,34-63-16-16,-34 63-14 16,0 0-6-16,0 0-17 15,0 0-1-15,0 7-4 16,0 15-2-16,0 8 7 16,-7 8 1-16,-1 0 1 0,1 1 0 15,-2 0 3 1,3-7-4-16,1 0-1 0,4-9-1 15,1-4 1-15,0-5 3 16,0-4-3-16,0-3-2 16,0-4-7-16,0 2-13 15,0-3-15-15,3-2-24 16,-2 0-18-16,4-2-13 16,-4-20-149-16,-1-11-445 15</inkml:trace>
  <inkml:trace contextRef="#ctx0" brushRef="#br0" timeOffset="33635.68">31554 2512 818 0,'0'0'60'16,"0"0"40"-16,0 0-7 15,0 0-31-15,0 0-44 16,0 0-7-16,-6-56-11 15,6 56 0-15,0 0-8 16,0 0-37-16,0 0-26 16,0 11-88-16,9 3 2 15,3-3-164-15</inkml:trace>
  <inkml:trace contextRef="#ctx0" brushRef="#br0" timeOffset="33968.87">31730 2435 613 0,'0'0'86'0,"0"0"-60"16,0 0 27-16,0 0-27 16,0 0-22-16,0 0-4 15,12 124 27-15,-12-63 56 16,0 6-29-16,0 1-9 15,-2 2-24-15,1 3-7 16,1-7-14-16,0-7 6 16,0-11-4-16,0-12-1 0,0-9-1 15,0-10 1-15,6-6 1 16,-2-4-2-16,1-5 1 16,3 2-1-16,5-4-8 15,0 0-32-15,5 0-69 16,-1-10-65-16,-1-13-132 31</inkml:trace>
  <inkml:trace contextRef="#ctx0" brushRef="#br0" timeOffset="34153.93">31765 2825 415 0,'0'0'364'15,"0"0"-301"-15,0 0 81 16,0 0-31-16,0 0-64 15,0 0-30-15,72-63-14 16,-37 58-3-16,2 5-1 16,5 0-1-16,-4 0-3 15,-2 0-57-15,-12 0-81 16,-12 6-161-16</inkml:trace>
  <inkml:trace contextRef="#ctx0" brushRef="#br0" timeOffset="36110.75">16062 4580 602 0,'0'0'100'0,"0"0"-48"16,0 0 65-16,0 0-13 15,0 0-55-15,0 0-25 16,-3-13-4-16,2 20-14 16,-1 15-4-16,-1 6 6 15,0 5 9-15,-3 1 14 16,-1 2-7-16,0-2-10 16,-1-3-7-16,0-4-2 15,4-8-3-15,1-4-2 16,3-5 3-16,0-6-3 15,0 0-2-15,0-3-45 16,0-1-24-16,12 0-50 16,-4-7-135-16</inkml:trace>
  <inkml:trace contextRef="#ctx0" brushRef="#br0" timeOffset="36302.75">16098 4422 670 0,'0'0'34'16,"0"0"18"-16,0 0 46 15,0 0-41-15,0 0-39 16,0 0-17-16,3-25-1 16,1 25-40-16,1 0-147 0,-2 11-30 15</inkml:trace>
  <inkml:trace contextRef="#ctx0" brushRef="#br0" timeOffset="36815.75">16362 4603 470 0,'0'0'62'16,"0"0"-54"-16,-3 73 13 0,3-42 38 16,0 3-19-16,0-1-12 15,0-3-13-15,0-4-3 16,0-11-3-16,0-2-1 16,2-7-2-16,-2-5-2 15,0-1 12-15,1 0 19 16,-1 0 32-16,0-7 15 15,0-10-46-15,0-11-30 16,0-5-6-16,0-5 5 16,0-1-3-16,0-4-2 15,0 1 1-15,16 4-1 16,6 8-19-16,3 11-5 0,2 9 0 16,-4 7 8-1,-4 3 7-15,0 0 6 0,0 11-4 16,-1 10 6-16,-2 5 1 15,-2 8 1-15,-4 5 5 16,-5 3 16-16,-4 4-2 16,-1-3 10-16,0-4-16 15,0-8-6-15,0-10-3 16,0-6-3-16,0-6-2 16,0-5 1-16,0 1-1 15,0-1-7-15,0-1-132 16,6-3-116-16</inkml:trace>
  <inkml:trace contextRef="#ctx0" brushRef="#br0" timeOffset="37231.74">17645 4446 556 0,'0'0'255'0,"0"0"-241"0,0 0 42 16,-106-12 10-16,73 32-32 16,-1 6-14-16,4 3-8 15,3 4-7-15,8-1-3 16,11 1-2-16,8 2 4 15,2-1-3-15,20 3-1 16,2-1 0-16,2-5-1 16,-6-5 1-16,-4-8 0 15,-5-4 0-15,-5-5 0 16,-4-6 1-16,-2 2-1 16,0-5 0-16,0 0 1 15,0 0 0-15,0 0 1 16,-9 3 3-16,-11-1-5 15,-6-2-27-15,-1 0-87 16,3-10-58-16,10-16-108 0</inkml:trace>
  <inkml:trace contextRef="#ctx0" brushRef="#br0" timeOffset="37490.21">17596 4484 671 0,'0'0'43'0,"0"0"-38"16,0 0 34-16,-70 95 27 16,42-51-10-16,-5 7-7 15,-3 7-24-15,-5-1-11 16,0 1 0-16,-1-6-6 0,5-6-5 16,4-5-2-1,3-1 3-15,5-3-4 0,4-8 0 16,6-7 0-16,5-10-3 15,7-9-51-15,3-3-45 16,0-4-41-16,19-23-81 16</inkml:trace>
  <inkml:trace contextRef="#ctx0" brushRef="#br0" timeOffset="37801.98">17770 4280 659 0,'0'0'30'0,"0"0"-30"16,0 0 0-16,27 90 30 15,-18-33 47-15,-6 4-18 16,-3 6-5-16,0-1-32 15,0 1-13-15,-3-9-4 16,0-5-4-16,3-11 3 16,0-16-4-16,0-9 1 15,3-9 0-15,0-4-1 16,-3-2-1-16,0-2-84 16,0-2-12-16,0-14-125 15</inkml:trace>
  <inkml:trace contextRef="#ctx0" brushRef="#br0" timeOffset="38408.36">17881 4565 465 0,'0'0'5'0,"0"0"4"15,111-27 56-15,-76 24-17 16,-4 2-6-16,-3 1-14 0,-5 0 13 15,-5 0-7-15,-9 0-11 16,-5 0-6-16,-4 0-3 16,0 0 16-16,0 0 27 15,0 0-19-15,-10 4-8 16,-5 6-15-16,-4 2 1 16,-2 2-10-16,3 5 4 15,0 5 1-15,3 1-6 16,3 1 0-16,6 4-3 15,5-4 1-15,1-1-2 16,0-3-1-16,6-4-2 16,10-2 2-16,0-8 0 15,2-4 3-15,1-4-3 16,3 0-1-16,-3 0 1 16,3-12 2-16,-5-5 0 15,-3-3-1-15,-2-5 0 0,-5 2 1 16,-3-6 2-16,-1 1 1 15,-2-2-5-15,-1 6 7 16,0 4-7-16,0 7 12 16,0 7 6-16,0 3-3 15,0 3-4-15,0 0-4 16,0 0-7-16,0 13-5 16,2 11 5-16,8 9 2 15,1 1 6-15,4 5-5 16,0-3-1-16,2-2-1 15,0-4 0-15,-1-7-1 16,-4-6 1-16,-1-6-1 16,-4-5 0-16,2-6-7 0,6 0-32 15,2 0-15-15,2-10-121 16,0-11-47-16</inkml:trace>
  <inkml:trace contextRef="#ctx0" brushRef="#br0" timeOffset="38734.78">18753 4431 634 0,'0'0'124'0,"0"0"-51"15,0 0 37-15,0 0-35 16,-85-19-36-16,58 24-14 15,1 15-5-15,-3 10-6 16,7 4-1-16,2 3-2 16,7 1 2-16,9 2-8 15,4-1 2-15,0 6-4 16,0-2-2-16,11-1 2 16,1-6-3-16,-1-7 2 15,4-7-2-15,-2-8 1 16,4-4-1-16,-1-6-4 15,5-2-12-15,1-2-15 16,3 0-62-16,-2-8-167 16,-4-11-329-16</inkml:trace>
  <inkml:trace contextRef="#ctx0" brushRef="#br0" timeOffset="39050.03">18880 4330 718 0,'0'0'44'15,"0"0"30"-15,0 0-18 16,0 0-45-16,0 0-7 0,0 0 19 16,18 98 36-16,-14-53-11 15,-4 3 4-15,0-2-28 16,0 0-1-16,0-7-11 15,0-3-8-15,0-2-3 16,-1-4 1-16,-1-7-2 16,1-7 0-16,-2-5-3 15,3-6-33-15,0-2-27 16,0-3-55-16,0-1-25 16,6-17-59-16,6-10-240 15</inkml:trace>
  <inkml:trace contextRef="#ctx0" brushRef="#br0" timeOffset="39428.39">19090 4428 603 0,'0'0'89'0,"0"0"-29"0,0 0 14 16,0 0-2-16,0 0 10 15,0 0-20-15,-70 75-24 16,51-54-13-16,0 0 0 15,2-1-4-15,2-1-9 16,5-4-4-16,7-4-5 16,3 0-2-16,0-2 0 15,10-2 3-15,11 1 0 16,1-2-1-16,1 2 2 16,-1-1 0-16,-3 3-5 0,-5 5 2 15,-1 1-2-15,-5 4 0 16,-1 2 1-16,1 1-1 15,-4-3 2-15,4-1-2 16,-2-3 1-16,-2-2-1 16,4-5 0-16,-1-2 1 15,-1 0-1-15,-2-4 0 16,1 0-1-16,-2-2-26 16,2-1-63-16,-2 0-130 15,2-4-147-15</inkml:trace>
  <inkml:trace contextRef="#ctx0" brushRef="#br0" timeOffset="40877.89">12326 3372 524 0,'0'0'142'0,"0"0"-96"16,0 0-6-16,-102 0 25 15,74 12-23-15,3 4-10 16,7 0-6-16,8 1-11 16,2 1-4-16,5 1-8 15,1 2 3-15,2-2 2 16,0 1 6-16,0-2 5 16,5 0-7-16,12-2-5 15,6 1-2-15,9 0 6 16,2 1-1-16,5 0-7 15,-5-2 0-15,-4 6-2 16,-9-2 0-16,0 2 0 16,-9 1-1-16,-4-2 1 15,-6 0-1-15,-2-1 2 0,0-2-1 16,-9-4 3-16,-6 0-1 16,-1-7 1-16,-2 1 1 15,-4-6 4-15,-2-2-3 16,-3 0 23-16,-3 0-17 15,4 0 2-15,0-7-8 16,0-3-6-16,7-1-17 16,4 1-67-16,13-1-123 15,2-3-121-15</inkml:trace>
  <inkml:trace contextRef="#ctx0" brushRef="#br0" timeOffset="41232.86">12514 3252 627 0,'0'0'121'0,"0"0"-107"15,0 0-14-15,0 0 1 0,0 0 14 16,54 112 44 0,-38-60 17-16,-4 5-15 0,-1 1-21 15,-3 3-17 1,-2-1-10-16,-3-2-7 0,2-5-5 16,-2-11 0-16,1-9 2 15,-1-13-3-15,-1-8-1 16,-2-7-21-16,0 0-46 15,0-5-63-15,-2 0-20 16,-14-5-177-16</inkml:trace>
  <inkml:trace contextRef="#ctx0" brushRef="#br0" timeOffset="41693.71">12489 3601 551 0,'0'0'51'16,"0"0"4"-16,0 0 14 15,110-35-4-15,-73 28-17 16,3 3 5-16,1 2-6 16,-2 2-14-16,-2 0-3 15,0 0-3-15,-4 0-6 16,-6 0-3-16,-5 0-3 16,-1 0-7-16,-3 0-8 15,-3 0 3-15,1 0 4 16,-2-3-4-16,-4-7 4 15,-1-4-7-15,2 0 3 16,-8-3 5-16,-3 0-5 16,0 3 5-16,0 0 20 15,-11 3-12-15,-1 5 14 0,-3 4-7 16,-1 2-19-16,-1 0-4 16,1 8-2-16,1 9 0 15,0 11-4-15,6 5 4 16,3 3 0-16,5 0 2 15,1 3 0-15,0-3 0 16,1 1 2-16,10-1 1 16,2-6-3-16,7-4 0 15,0-8 1-15,4-7-2 16,0-6 1-16,-1-5-1 16,0 0-9-16,0 0-12 15,-5-3-25-15,-3-7-47 16,-9-4-102-16,-6-1-190 0</inkml:trace>
  <inkml:trace contextRef="#ctx0" brushRef="#br0" timeOffset="42247.66">13527 3505 623 0,'0'0'40'0,"0"0"-32"16,0 0 7-16,0 0 26 15,-33 84 0-15,26-39 10 16,5 2-10-16,2 2-11 16,0-2-7-16,0-3-15 15,5-5-4-15,0-7-1 16,-3-7-2-16,1-7 0 15,-3-8 0-15,1-7-1 16,-1-3 1-16,0 0 0 16,0 0 39-16,0-5 41 15,0-13-24-15,0-8-26 16,0-10-19-16,0-10-6 16,-10-5-5-16,-2-8-1 15,-2 0 2-15,1 3-4 16,1 3-6-16,8 7-2 15,4 9 1-15,0 12 1 0,10 11-12 16,11 7 12-16,3 7 0 16,6 0 2-16,4 4 2 15,-3 13 2-15,-5 5 2 16,-7 0-3-16,-7 1 2 16,-5 1 1-16,-7-4 0 15,0-3 1-15,-3-1 0 16,-14-2 9-16,-7-1 3 15,-4-1-1-15,-4-1-8 16,-1-2-4-16,7-5-19 0,4 0-45 16,12-4-144-1,9 0-187-15</inkml:trace>
  <inkml:trace contextRef="#ctx0" brushRef="#br0" timeOffset="42655.58">13807 3266 699 0,'0'0'80'0,"0"0"44"16,0 0-9-16,0 0-46 15,0 0-17-15,0 0-17 16,9-32-16-16,-9 32-8 16,3 4-8-16,0 16 1 15,3 10-4-15,1 7 4 16,4 9 5-16,-2 2-6 16,1 3-2-16,-2-1 5 15,-1-3-4-15,-2-5-2 16,2-6 1-16,-4-7-1 15,2-7 1-15,-2-8-2 16,-2-6 1-16,1-5-3 16,-1-3 0-16,-1 0-7 0,2 0-5 15,-2 0-21 1,0 0-32-16,0-3-62 0,0-8-136 16</inkml:trace>
  <inkml:trace contextRef="#ctx0" brushRef="#br0" timeOffset="42919.1">14240 3348 747 0,'0'0'33'0,"0"0"84"15,0 0-19-15,0 0-38 16,0 0-14-16,0 0-15 16,0-21-18-16,0 21-11 15,0 0-2-15,0 0-11 16,0 0-85-16,0 11-203 16,0 6-163-16</inkml:trace>
  <inkml:trace contextRef="#ctx0" brushRef="#br0" timeOffset="43107.31">14280 3634 725 0,'0'0'67'16,"0"0"91"-16,0 0-35 16,0 0-47-16,0 0-19 15,0 0-25-15,16 0-15 16,-13-2-15-16,-1 2-2 15,-2-1-2-15,0 1-83 16,-8 0-132-16,-15 0-355 16</inkml:trace>
  <inkml:trace contextRef="#ctx0" brushRef="#br0" timeOffset="43876.33">12201 4180 289 0,'0'0'209'15,"0"0"-189"-15,0 0 63 0,0 0-15 16,0 0-21-16,0 0-14 15,-27 12-19-15,48-12 10 16,11 0 25-16,10 0-11 16,15 0 0-16,12-9-10 15,11-3-2-15,8-1-12 16,6-2 3-16,0 4-1 16,0-3-3-16,2 2-2 15,6 1 36-15,0 0-6 16,-2 1-24-16,0-2-6 15,-8 1-4-15,-2-2 3 16,-1 3 3-16,-4-1-5 16,-6 3-1-16,-7 0 10 15,-9 5-5-15,-10 0-3 0,-7 1-1 16,-10 1 7-16,-6 1 0 16,-12-1-1-16,-5 1 2 15,-8 0 1-15,-4-2-1 16,-1 2 4-16,0 0-9 15,0 0-1-15,0 0-10 16,0 0-15-16,-4 0-31 16,-7 0-52-16,-5 0-59 15,-2 2-174-15</inkml:trace>
  <inkml:trace contextRef="#ctx0" brushRef="#br0" timeOffset="48286.8">28868 1671 508 0,'0'0'156'0,"0"0"-156"16,0 0 3-16,0 0 5 15,0 0-3-15,0 0-5 16,0 0 17-16,39 5 5 16,-17-5-7-16,-1 0-7 15,-5-3 0-15,0-10-3 16,-3 2-2-16,-4-3 3 16,-5-1 5-16,-1-4 0 15,-3-8 9-15,0 3-2 0,0-3 3 16,-7 10 20-1,-4 6-19-15,-1 5-6 0,-4 4 6 16,-2 2-15-16,-5 0 0 16,-2 11-4-16,-3 12 7 15,-2 8-5-15,3 6 4 16,5 1 7-16,7 3-7 16,6-2 6-16,4 0-2 15,5 1-3-15,0-2-2 16,14-2 1-16,6-4-6 15,7-2 1-15,1-8-2 16,1-3 1-16,1-9-2 0,0-2-1 16,0-5-5-1,-2-3-22-15,0 0-24 0,-1-1-60 16,-2-11-38-16,1-5-64 16,-2-3-311-16</inkml:trace>
  <inkml:trace contextRef="#ctx0" brushRef="#br0" timeOffset="48760.02">29287 1693 544 0,'0'0'67'0,"0"0"18"16,0 0 21-16,0 0-5 16,0 0-48-16,0 0-32 0,-49-52-13 15,34 57-1 1,-6 12-2-16,2 5 0 0,3 3-3 15,3 3 1-15,6 0 0 16,4 0 0-16,3 1-2 16,0-4 0-16,0-4-1 15,3-6 0-15,8-3 1 16,1-7-2-16,1-3-6 16,4-2 5-16,-2 0 2 15,3-2 1-15,-4-13 0 16,0-4 0-16,-4-3 2 15,0-4-1-15,-4-2-1 16,-3 0 0-16,0 3 0 16,-3 6 0-16,0 7-1 15,0 7 2-15,0 3 6 0,0 2-3 16,0 0-5-16,0 5-11 16,4 16 9-16,4 4 0 15,4 6 2-15,-2 0 0 16,3 1-1-16,-1 0 1 15,2-4 0-15,1-6 2 16,-2-3-2-16,7-9-4 16,-1 0-6-16,4-8-70 15,2-2-37-15,-3 0-99 16</inkml:trace>
  <inkml:trace contextRef="#ctx0" brushRef="#br0" timeOffset="49070.78">29630 1658 653 0,'0'0'92'0,"0"0"-26"16,0 0 52-16,0 0-56 16,0 0-44-16,0 0-15 15,-78 1-1-15,56 22-2 16,4 4 2-16,5 0-1 15,4 5 3-15,6-1 3 16,3 0-5-16,0-1-1 0,5-6 2 16,9-5 2-1,0-5-5-15,3-4 0 0,1-6-6 16,0-2-2-16,2-2-9 16,-4 0-59-16,2-3-54 15,-4-13-13-15,0-4-101 16</inkml:trace>
  <inkml:trace contextRef="#ctx0" brushRef="#br0" timeOffset="49533.59">29790 1465 646 0,'0'0'95'0,"0"0"-35"15,0 0 25-15,0 0-75 16,0 0-9-16,0 0-1 15,11 99 4-15,-8-55 16 16,0 4 6-16,-3-2 2 16,0-2-8-16,0-1-11 15,0-5-5-15,0-5 2 16,0-9-3-16,0-7-1 16,0-8-2-16,0-6 1 15,0-2-1-15,0-1 4 16,0 0-1-16,0 0-1 15,0 0 1-15,0 0-3 16,0-9-1-16,0-5 0 16,0-8-5-16,0-2-31 0,0 0 6 15,6 4 5-15,11 1-42 16,1 6 35-16,3 4 4 16,-4 4 22-16,0 5 6 15,-2 0-4-15,-3 8-3 16,1 11 4-16,0 5 4 15,0 3 9-15,-5 1 0 16,1 0 6-16,-3 0-9 16,0-1 1-16,-3-3-4 15,-1-4 0-15,-2-3 3 16,0-5-6-16,0-4-56 16,-8-7-234-16</inkml:trace>
  <inkml:trace contextRef="#ctx0" brushRef="#br0" timeOffset="52493.58">30540 1381 172 0,'0'0'372'0,"0"0"-329"16,0 0 19-16,0 0 0 16,-81-75-29-16,62 63-14 15,-7-2 1-15,-2-2 6 16,-5 1-15-16,-6 1 2 16,-4-2 4-16,-5 2 3 0,-2 0-1 15,-5 0-1 1,-3 4 10-16,1-2-14 0,3 5 4 15,8-1-6-15,7 3 1 16,9 4 0-16,3 1-8 16,4 0 0-16,0 0-4 15,2 0 1-15,-4 0 1 16,-2 0 3-16,-3 0 0 16,-3 4 1-16,1 1 7 15,-3-2-1-15,4 2-5 16,-1-2-3-16,3 3 2 15,2-1-5-15,3 4-2 16,0-1 6-16,6 2-6 16,-1 0 1-16,0-2 2 0,4 3-2 15,0-5 2-15,-2 2 0 16,0 3-2-16,-3-2 6 16,-2 3-1-16,-2 0 1 15,-1-2 0-15,1 0 2 16,3 1-4-16,-2-2-2 15,1 2-1-15,2-2-1 16,-2 4-1-16,3-2 0 16,-1 2 0-16,-2 2 4 15,0 2-2-15,-1 3-1 16,5-2-1-16,1 1 2 0,0 1-1 16,2 1 0-1,0-4 1-15,-1 2 0 0,2 3-1 16,-3-2-1-16,1 3 1 15,2 0-1-15,-1-6 0 16,-2 2 0-16,4-3 1 16,1-1 0-16,0 2-1 15,4-2 0-15,-2-3 1 16,3 2-1-16,-1 2 2 16,1 1-2-16,1 0 5 15,3-1-3-15,-2 3 1 16,2-2-3-16,0-2 2 15,-1 1 0-15,-1-3-1 16,0 2 2-16,-1 0-3 0,0 2 1 16,-2 3 1-16,2 0-1 15,-4-2-1-15,2 2 2 16,-1-3 1-16,1-1-3 16,0-2 2-16,0-2-1 15,2 1 0-15,0 0 0 16,1-1-1-16,-1 3 0 15,0 2 2-15,-1-2-1 16,1 0 3-16,-1-1 1 16,0 0-1-16,2 3 3 15,1-3-6-15,-2 1-1 16,-1 0 2-16,0 2-1 16,1-1 0-16,3-1 1 15,0 2-2-15,2-1 0 16,-1-2 0-16,1 0 5 0,-1-1-5 15,0 0 0-15,0-1 2 16,1 1-2-16,1 1 1 16,0-1 1-16,0 1-2 15,0 1 0-15,0 3 2 16,0 1-2-16,0 3 0 16,0 2 0-16,3 2 0 15,4 1 2-15,-1 2-2 16,-2-2 1-16,1 0-1 15,-2-4 0-15,2 0 0 16,2-1 0-16,-1-3 0 16,1 1 0-16,1-1 1 0,3-2-2 15,0 0 2-15,-2-1-2 16,1-1 0-16,1 2 0 16,-3 0 0-16,2 0 1 15,-1 7 0-15,1-2 0 16,0 2 0-16,3-5-3 15,-3-2 4-15,3 0-2 16,-1-2 1-16,0-1 0 16,-1 0 0-16,-1 1 0 15,2 2-1-15,2-1 1 0,0 1 0 16,0-4 0 0,1-1 0-16,-3 0-1 0,3 0 0 15,1-1 1-15,3 2 0 16,1 0-2-16,5 1 2 15,1 0 1-15,2 0-1 16,-3 0 1-16,-2-3-1 16,-4-2 0-16,-1-1 0 15,-5-2 0-15,2 0-1 16,0 1 1-16,4-1 0 16,5 1 0-16,2 1 0 15,4 1 0-15,0 0 2 16,-1 0-2-16,-3-1 0 15,-3 2 1-15,6 0-1 16,-1-1 0-16,3 1 1 0,1-5-1 16,-4-1 1-16,-1-3 1 15,1 1-4-15,2 3 4 16,1 1-4-16,2 1 4 16,0 2-2-16,1-4 0 15,1 2 1-15,1-1-1 16,4-2 0-16,0 0 0 15,-3 2 1-15,-1-4-1 16,-3 1 1-16,-5-3-1 16,2 0 0-16,-1 0 2 15,2 0-1-15,-1 0 1 16,0 0-1-16,1-3-1 16,-4-2 1-16,1-2 1 15,-3 0-2-15,-1-1 1 16,-3-1 0-16,0 2 1 0,0 0-1 15,-2 2 0-15,1 1 2 16,-1-1-1-16,-2 1 0 16,2-1 0-16,3-5 1 15,1 3 0-15,2-3 4 16,0 2 3-16,-1 2 1 16,-2 0-1-16,-2-3 0 15,-1 2-3-15,-1-1-1 16,0 0 1-16,3-2 2 15,0 0-1-15,4 0 5 16,4-2-2-16,-3 2-4 0,0 0-3 16,-3 2 1-16,-4 0 2 15,0-2 5-15,-2-1-1 16,0-2 6-16,-1 1 4 16,-3 0 1-16,-1-5-6 15,-2 2 0-15,-1-2-7 16,3 0-4-16,1 1 2 15,-1-1 0-15,3 0-4 16,-4 2 3-16,-1-1 4 16,0 1 1-16,-1-4-3 15,-1 2 8-15,1-2-5 16,0-2-2-16,-2 0-3 16,-1 4-2-16,0-2 1 15,1 2-1-15,-2 2 0 0,0-1 6 16,-1 0-7-16,-2 1 12 15,-1 0-10-15,2-3-2 16,-1 4 2-16,2-3 2 16,-1-3-5-16,1-1 3 15,-2 1-3-15,1-3 0 16,0-2-2-16,-2 1 0 16,1 2 1-16,-1 1 0 15,-1 1 3-15,0 2-4 16,0-2 1-16,0 2-1 15,0 1 0-15,0-1 0 16,0 0 0-16,0-1 1 0,0 1-1 16,0 0 1-1,0 2-1-15,0-1 0 0,0 0 0 16,0 1-1-16,0 1 2 16,0-1-1-16,0 1 0 15,0 0 1-15,0-1-1 16,0-3-1-16,0 1 1 15,0-3 1-15,-3 1-1 16,-1-2-1-16,1 0 1 16,-2 1 0-16,1 0-1 15,-2 1-1-15,2 3 2 16,-1-5 0-16,-1 0 0 16,0 0 0-16,-1-2-2 15,1 0-3-15,0 2 5 0,3-1 2 16,-2 3-2-16,1 0 0 15,2 4 2-15,-2 0-2 16,3 0 0-16,-3 2 0 16,1 1 0-16,0-1 0 15,0 1 0-15,0-3-2 16,0 4 2-16,0 0 3 16,2-3-3-16,-1 3 0 15,-3 0-1-15,3-1-1 16,1 2 4-16,-1 3-5 15,1-4 6-15,-2 3-6 0,-2-1 7 16,2 0-7-16,-2-4 6 16,2-1-4-16,0 1 3 15,-2-1-2-15,-1-6 0 16,-2-1-2-16,-2-3 1 16,-2-3 1-16,-5 2-3 15,-3-2 0-15,-6 1-4 16,-7-2 3-16,-7 1-5 15,-17 0-13-15,-20-5-20 16,-20 1-82-16,-21-4-97 16,-7-2-259-16</inkml:trace>
  <inkml:trace contextRef="#ctx0" brushRef="#br0" timeOffset="64521.64">3724 10754 222 0,'0'0'89'0,"0"0"-42"15,0 0 17-15,0 0-10 16,0 0-14-16,0 0-15 15,0 0 38-15,0 0-29 16,0 0-7-16,0 0-15 16,0 0-9-16,0 0-2 15,0 0-1-15,0 0 0 16,3 6 0-16,6 1 0 0,3 0 1 16,1-1 3-16,1 0-4 15,2 1 2-15,1-1 0 16,2 0 4-16,5-1-6 15,-6 1 4-15,6 0-3 16,-2-2 0-16,0 2 3 16,1-2-3-16,1-1 0 15,1 2 2-15,2 0-2 16,1-1 3-16,-3-1 1 16,2 2-1-16,-1-1 1 15,4 2-4-15,4-4 2 16,0 3-1-16,5-3 3 15,6 0-1-15,1-2 4 0,-1 0-5 16,-1 0-1-16,-6 0-2 16,-4 0 3-16,-1 0-3 15,-2 0-1-15,-1 0-1 16,0 1 0-16,1 2 4 16,1 2 0-16,-1-4-2 15,0 1 0-15,2-2-2 16,-2 0 4-16,5 0-2 15,0 3 1-15,-2-3-1 16,-1 2 0-16,0 1-1 16,0 0 1-16,-3 0 0 15,1 0 0-15,-3 0 0 0,2 0-2 16,0-1 4 0,0-1-5-16,1 2 4 0,9-1-2 15,-1-1 2-15,1 1 1 16,3-2-1-16,-4 5-1 15,-1 0 0-15,-4-1 0 16,0 0 0-16,-4 0 0 16,-3-1 0-16,3-1 0 15,1 1 0-15,2-1 0 16,1-1 0-16,3 0 0 16,1-1 0-16,4 0 0 15,4 0 2-15,-1 0-2 16,2 0-2-16,-3 0 2 0,-6 0 0 15,1 0 1 1,-2 0-1-16,-2 0 0 0,2 0 0 16,0 0 1-16,2 0 0 15,1-2 0-15,5 0-1 16,1-1 0-16,0 3 0 16,-4 0 0-16,-4 0 0 15,-4 0 0-15,-6 0 0 16,-1 0 0-16,0 0 3 15,1 0-3-15,4 0 0 16,2-2 1-16,9 1-1 16,-1-3 0-16,1 2 4 15,-3 0-2-15,-4 1-2 16,-6 1 3-16,-2 0-3 0,-4-1 1 16,-3 1 0-16,3-2-1 15,3 0 3-15,6-1 0 16,4-4-2-16,3 4 7 15,-1-3-6-15,0 1-1 16,-5 0 3-16,-2 1-3 16,-4 1-1-16,2-2 5 15,-8 5-5-15,5-4 3 16,-2 3-2-16,5 0 3 16,1-1-2-16,2 1 2 15,0-1 0-15,4-1-1 16,-1 0-2-16,1 1 4 15,-1 1 3-15,0-3-8 0,-3 3 1 16,-3 0 0-16,-4-1 0 16,1 1 1-16,-2 0 2 15,4-2-1-15,-1 2-3 16,2-2 1-16,4 1 2 16,1-1-1-16,-1 1-1 15,-1-1 0-15,0 0 1 16,-2 2-1-16,3-2 3 15,6-1-2-15,1 1 7 16,5 1 1-16,5 1-5 16,2-2-5-16,1 0 4 15,4 0-3-15,-1 1 0 0,-5-1 0 16,-1 0-1-16,-3 1 0 16,-4 0 0-16,-2 0 4 15,-2-3-3-15,-5 2 1 16,-1-2-2-16,-3 1 0 15,1 0 0-15,-4 1 2 16,3 0-2-16,-2 0 0 16,0-1 1-16,3 1 2 15,-1-1-2-15,0 2 0 16,5-1-1-16,2 3 1 16,0-2-1-16,4 1 1 15,-3-2-2-15,0 2 3 16,2 0-4-16,0-1 4 0,0 0-5 15,0 2 5-15,-2 0-3 16,-2-1 1-16,0 1 0 16,-3 0 0-16,1-2 1 15,-2 0-1-15,1 2 0 16,-1-1 1-16,0-1-1 16,-2-1 1-16,3 0-1 15,-4 0 0-15,0 0 0 16,-3 1 2-16,0 0-2 15,1 1 1-15,2 1-1 16,-2-1 0-16,5-1 0 16,0 1-1-16,-5 1 2 0,3 0-1 15,-1 0 1 1,-3 0-1-16,4 0 2 0,-2 0-2 16,2 0-1-16,0 0 1 15,2 0 0-15,3-2 0 16,-2 2 0-16,3 0 0 15,-2 0 0-15,-4 0 0 16,2 0 0-16,-3 0 0 16,-2 0 0-16,2 0 0 15,-2 0-1-15,-4 0 1 16,-1 0 2-16,-3 0-1 16,0 0-1-16,-2 0 1 15,1 0 1-15,2 0-1 0,1 0 1 16,2 0-2-1,0 0 1-15,-3 0-1 0,0 0 0 16,-2 2 0-16,-1-2 1 16,-3 0 0-16,2 0 0 15,-1 0-1-15,-1 0 0 16,4 0 1-16,0 0 0 16,-2 0-1-16,-1 0 1 15,-1 0-1-15,2 0 0 16,-4 0 0-16,3 0 1 15,-2 0-1-15,-1 0 0 16,-2-2 0-16,-2 2 2 0,3 0-1 16,-3 0-1-1,3 0 0-15,-1 0 2 0,0 0-1 16,2 0-1-16,-2 0 0 16,2-3-2-16,2 3 2 15,0 0 2-15,0 0-2 16,-4 0-1-16,2 0 1 15,-6 0 0-15,1 0 1 16,-1 0-1-16,-1 0 0 16,5 0 0-16,-2 0 0 15,1 0 2-15,0 0-2 16,-2 0 1-16,5 0 1 16,-4 0 2-16,0 0-2 15,-3 0 1-15,3 0 1 16,-6 0-2-16,2 0 3 0,1 0 3 15,-3 0 2-15,3 0 2 16,-1-3 0-16,-2 2-3 16,2 1-3-16,-1-1-2 15,-2-1 0-15,-2 2 0 16,3 0-1-16,-3 0 1 16,0 0 0-16,0 0 1 15,0 0 1-15,0 0-3 16,0 0-3-16,0 0 1 15,0 0-1-15,0 0 0 16,0 0 0-16,0 0 0 16,0 0-19-16,0 0-49 0,-5 0-15 15,-7 0-47-15,1 2 4 16,-3-2-199-16</inkml:trace>
  <inkml:trace contextRef="#ctx0" brushRef="#br0" timeOffset="76763.75">12745 6334 599 0,'0'0'64'0,"0"0"37"16,0 0 26-16,-86-32-61 15,60 32-22-15,1 0-23 16,2 0 0-16,1 2-8 15,1 8-3-15,3 4 0 16,-1 1-2-16,3 2-3 16,1 1 0-16,0 0 0 15,9 0 3-15,1-2-2 16,5-1-1-16,0 1-1 16,9 1 3-16,12 0-5 15,4 3 9-15,1-3-7 0,-1 4-3 16,1 1 1-1,-2 1-1-15,-4 3-1 0,-3 0 3 16,-5 3 1-16,-5-3-3 16,-4 1 1-16,-3 0 0 15,0-4-2-15,-4-3 1 16,-10-4 0-16,-2-2 2 16,-3-5 1-16,-3-5 15 15,-3 0 15-15,-3-4-11 16,-2 0-9-16,0 0-6 15,5 0-3-15,7 0-4 16,5-4 2-16,6-2-3 16,6 2-13-16,1-2-53 15,0 1-33-15,12-2-212 16,7-2-110-16</inkml:trace>
  <inkml:trace contextRef="#ctx0" brushRef="#br0" timeOffset="77134.77">13027 6254 725 0,'0'0'72'0,"0"0"46"16,0 0-53-16,0 0-60 16,0 0 16-16,-3 124 30 15,-1-60-22-15,-1 5-6 16,0-1-7-16,1 2-5 16,1-6-7-16,-3-6-2 15,2-8 2-15,-1-10-4 16,2-9-2-16,2-4-10 15,1-10-9-15,0-5-33 16,-3-4-25-16,-9-8-75 16,1 0-14-16,-5-20-196 15</inkml:trace>
  <inkml:trace contextRef="#ctx0" brushRef="#br0" timeOffset="77695.66">12867 6641 114 0,'0'0'385'15,"0"0"-317"-15,0 0-19 16,0 0-6-16,54-77-21 16,-26 67-14-16,4 2-4 15,0 3-2-15,4 1 2 16,-1 4-2-16,-4 0 7 0,-3 0 8 16,-5 5 24-1,-5 4-6-15,-5 3 4 0,2 0-1 16,-5 3 0-1,-1-1-3-15,-1 3-4 0,-2 0-11 16,4-2-10-16,-1 0-6 16,0-1 5-16,3-2 5 15,-3-3-5-15,0-4-3 16,4-3-3-16,-1-2-1 16,5 0-2-16,-1-6 1 15,0-7 3-15,-2-4-4 16,-2-4 0-16,-5-3 2 15,-5-3-1-15,-2-2 1 16,0 1 1-16,-8 5-3 16,-8 4 2-16,1 7 1 0,-6 7 6 15,0 5 5 1,-1 0-13-16,-1 2 1 0,1 15 2 16,3 6-2-16,2 5 0 15,4 6 1-15,6 8-2 16,-1 5-1-16,5 2 2 15,3 0-1-15,0-2 0 16,0-5 0-16,6-4 2 16,6-6-2-16,3-6 0 15,-3-6 0-15,3-6-1 16,1-6 1-16,5-4-1 16,1-4-1-16,-2 0-16 0,2-6-22 15,-3-12-37 1,-2-1-95-16,-4-10-96 0</inkml:trace>
  <inkml:trace contextRef="#ctx0" brushRef="#br0" timeOffset="78219.66">13556 6604 342 0,'0'0'173'0,"0"0"-22"15,0 0-139-15,0 0 22 16,0 0 39-16,11 90-16 16,-11-44-5-16,0 7-3 15,0 4-24-15,0 5-12 0,-6 5-8 16,-4-1-5-16,4-8 5 16,0-15-5-16,3-14-33 15,3-14 18-15,0-10 15 16,0-5 7-16,0 0 52 15,0-8 3-15,4-16-36 16,4-7-9-16,0-8 0 16,-2-12-5-16,4-5-2 15,-1-8-3-15,2-2 0 16,3-2-7-16,-4 5-1 16,1 3-14-16,-4 9 1 15,-1 8 3-15,3 15-1 0,-3 13 4 16,3 9 5-1,4 6-5-15,5 1-7 0,6 18 7 16,3 4 3-16,-5 7 3 16,-5-1-4-16,-7 0 5 15,-4-3 1-15,-6-3 1 16,0-5-1-16,-7-1 3 16,-13-4 2-16,-8 0 12 15,-5-2-7-15,-1-6-8 16,1-2-2-16,8-2-11 15,7-1-101-15,13 0-130 16,5 0-231-16</inkml:trace>
  <inkml:trace contextRef="#ctx0" brushRef="#br0" timeOffset="78641.8">14159 6404 465 0,'0'0'143'0,"0"0"-107"16,0 0 10-16,91-29-22 0,-65 29-6 15,-3 6 4-15,-5 15 5 16,-4 7 19-16,-7 4 23 15,-5 6-7-15,-2 4-27 16,-6 0-2-16,-21 3-3 16,-3 2-8-16,-3 0-11 15,-3-3-4-15,7-6-1 16,6-7-6-16,11-8 1 16,9-7 0-16,3-6-1 15,3 0 5-15,21-5-1 16,13-2 10-16,7-3-5 15,8 0-2-15,0 0-2 16,-4-11-3-16,-4 5-2 16,-8-2 0-16,-10 5-20 15,-13 0-50-15,-11 3-118 0,-2 0-84 16</inkml:trace>
  <inkml:trace contextRef="#ctx0" brushRef="#br0" timeOffset="79204.75">12034 7461 398 0,'0'0'250'0,"0"0"-192"16,0 0-50-16,0 0-1 16,0 0 3-16,149 3 22 0,-42-13-6 15,25-5 13 1,24-4-7-16,23-6 1 0,21-1-2 16,10-1 5-1,2-2 1-15,-6 4-20 0,-21 2-9 16,-18 6 5-16,-15 4 7 15,-12 2 8-15,-13 3 8 16,-15 4-22-16,-20 2-7 16,-22-1 0-16,-25-2-6 15,-18 2 1-15,-15 2 8 16,-9-2-5-16,-3 1 11 16,0-1 17-16,0 1-18 15,-13-1-15-15,-2 0-21 16,-6 2-68-16,3-1-113 15,5-4-114-15</inkml:trace>
  <inkml:trace contextRef="#ctx0" brushRef="#br0" timeOffset="79512.92">14944 6261 472 0,'0'0'261'0,"0"0"-189"15,0 0 2-15,0 0 31 16,0 0-55-16,0 0-29 15,13-45-20-15,-10 45-1 16,3 0-5-16,2 4-49 16,-2 14-92-16,-1 7 10 15,-5 5-111-15</inkml:trace>
  <inkml:trace contextRef="#ctx0" brushRef="#br0" timeOffset="79749">15157 6836 338 0,'0'0'272'16,"0"0"-183"-16,0 0 41 15,0 0 1-15,0 0-53 16,0 0-23-16,3 33 1 16,-3-33 8-16,0 0-16 15,0 0-15-15,0 0-15 16,0 0-12-16,0 0-5 15,0 0-1-15,6-1-3 16,-2-6-41-16,5 2-100 16,-3-1-213-16</inkml:trace>
  <inkml:trace contextRef="#ctx0" brushRef="#br0" timeOffset="80578.92">16632 6210 350 0,'0'0'258'15,"0"0"-159"-15,0 0 40 0,0 0-16 16,0 0-42-16,0 0-41 16,-94-58-25-16,61 75 1 15,0 10 6-15,5 9-3 16,3 6-5-16,6 3 2 15,7 3 2-15,2 4-12 16,6-2 9-16,4-2-8 16,0-2-3-16,9-5 0 15,11-4-3-15,5-5 5 16,5-6-6-16,4-5-10 16,6-8-29-16,4-6-11 15,3-7-35-15,-2 0-106 16,-5-10 5-16,-4-13-111 15</inkml:trace>
  <inkml:trace contextRef="#ctx0" brushRef="#br0" timeOffset="80922.39">16855 6436 264 0,'0'0'310'16,"0"0"-198"-16,0 0 18 16,0 0 17-16,0 0-72 15,0 0-62-15,-38-2 4 16,29 27-3-16,2 4 0 15,5 0 3-15,2 3-4 16,0 0-3-16,0-4 1 16,9-1-5-16,5-7-4 15,-1-3-1-15,2-6 3 16,1-5-3-16,2-6-2 0,2 0-1 16,0-3 2-16,0-14 0 15,-1-7 0-15,-4-4 0 16,-6-5 0-16,-7-5 6 15,-2 0-2-15,0-2 4 16,-14 4 1-16,-4 6-6 16,-6 11-1-16,-1 5 3 15,-3 11-5-15,-2 3 0 16,3 0-2-16,5 15-8 16,7 9-64-16,10 2-107 15,5-1-116-15</inkml:trace>
  <inkml:trace contextRef="#ctx0" brushRef="#br0" timeOffset="81651.89">17184 6422 337 0,'0'0'156'0,"0"0"-62"0,8 74 1 16,-4-36-39-1,0 6-5-15,-4 2-30 0,0 1-12 16,0-5-4-16,0-8-2 16,0-10 0-16,0-11-2 15,0-7 4-15,0-6 9 16,0 0 67-16,0-4 14 15,0-15-41-15,0-10-39 16,-1-10-11-16,-6-4 1 16,1-4-5-16,-2-1 0 15,4-1-6-15,4 1-8 16,0 7-13-16,3 7-4 16,12 12 18-16,4 8-8 15,3 9 13-15,1 5 2 16,5 2-1-16,1 18 6 0,-1 5 1 15,-3 5 7 1,-3 1 3-16,-5 1-3 0,-4 0 3 16,-4-3-1-16,-1-3-7 15,-5-6 0-15,-3-8-2 16,0-4 2-16,0-5 0 16,0-3 3-16,0 0 13 15,0 0 11-15,0-16 9 16,0-7-26-16,0-7-6 15,0-6-6-15,0-3-9 16,4-3-14-16,4 1-16 16,2 3 3-16,8 11-13 0,6 8 16 15,3 12 15-15,3 7 6 16,0 0 9-16,-1 13 1 16,-2 10 2-16,-5 7 4 15,-1 4 15-15,-7 2 36 16,-7 3-24-16,0-1-23 15,-7 0 3-15,0-1-3 16,0-4-5-16,-4-4-1 16,-6-5-2-16,-1-3 0 15,1-3-41-15,1-6-80 16,6-5-46-16,3-7-302 16</inkml:trace>
  <inkml:trace contextRef="#ctx0" brushRef="#br0" timeOffset="82227.89">17992 6319 331 0,'0'0'273'15,"0"0"-242"-15,0 0 51 16,-10 94 4-16,6-45-23 0,-5 9 8 16,0 3-44-1,-3 7-9-15,0 1-7 0,-1-1-8 16,1-4 2-16,-1-3-3 16,0-7-2-16,7-15 0 15,2-12 0-15,2-16 0 16,2-6 2-16,0-5 0 15,0 0 9-15,0 0 27 16,0-16 7-16,0-16-23 16,3-9-8-16,6-8-7 15,0-2 9-15,1-10-15 16,3-6-1-16,-2-5-3 16,0-4-7-16,-4 3-17 15,-1 4 6-15,2 10-1 0,4 14 1 16,1 13-2-1,5 15 8-15,4 12-12 16,5 5 12-16,3 5 9 0,4 15 1 16,1 9 1-16,-7 7 4 15,-4 3 2-15,-12-1 2 16,-8-1-3-16,-4-3-1 16,-4-5 6-16,-18-4 3 15,-8-1 14-15,-5-5-4 16,-4-5-5-16,-5-4 0 15,4-2-14-15,2-4-12 16,11-4-174-16,14 0-100 16</inkml:trace>
  <inkml:trace contextRef="#ctx0" brushRef="#br0" timeOffset="83499.37">18595 6360 551 0,'0'0'97'0,"0"0"-53"16,0 0 28-16,-97-33 15 15,75 33-39-15,-1 4-18 16,1 15-8-16,4 10-2 16,-1 5-6-16,4 6-3 15,6 2 5-15,6 2-3 16,3-4-4-16,0 0-1 16,4-5-4-16,10-7-3 15,1-5 5-15,2-8-2 16,-1-7-3-16,1-6-1 15,2-2-2-15,1 0-7 16,-1-14 1-16,-3-6 7 16,-3-6-2-16,-3-6 2 15,0-7 1-15,-2-4 3 16,-3-1-2-16,-1 3 1 16,-2 9-2-16,-1 4 1 0,-1 13 1 15,0 6 3-15,0 4 8 16,0 5 0-16,0 0-11 15,0 0-2-15,6 18-6 16,3 7 6-16,5 9 1 16,-2 0 1-16,2 4 3 15,-2-4-1-15,2-2-3 16,-2-5 0-16,-2-6-1 16,0-8 0-16,1-4 2 15,1-6 1-15,4-3 1 16,5 0-2-16,2-5 0 0,1-10-1 15,-1-6 0-15,0-6 1 16,-4-7 0-16,1-8-1 16,-3-8 2-16,-3-4 1 15,-4-1-4-15,-4 5 0 16,-6 10 0-16,0 9 2 16,-18 10 0-16,-7 9 14 15,-3 7-1-15,-1 5-7 16,3 0-1-16,7 9-3 15,6 9-2-15,10 4 0 16,3-1-2-16,12 5-1 16,16-6 0-16,10 0 0 0,2-4 1 15,6-6-4-15,-2-2-5 16,-3-7-7-16,-4 1 2 16,-7-2 9-16,-7 0 2 15,-7 0 3-15,-2 0 0 16,-3 0 0-16,-1 0 5 15,-3 3-2-15,0 9 1 16,-2 3 4-16,-2 6 4 16,0 3-7-16,-3 3-2 15,0-1-2-15,0 2 3 16,1-4-4-16,2-1 0 16,2-5 1-16,2-3-1 15,2-3 1-15,2-3-1 16,3-6 0-16,1 1 0 0,3-4-1 15,0 0 1-15,3-2 1 16,0-12 0-16,0-6-1 16,0-4 2-1,1-5-1-15,-1-7 3 0,0-3-3 16,0-6 1-16,-8-2 3 16,-3-1 1-16,-8 3-4 15,-2 6 5-15,0 9-2 16,-6 11 8-16,-1 11 20 15,-1 8-3-15,-4 3-29 16,-3 23-1-16,-1 11-1 16,1 8 1-16,6 8 0 15,6 0 4-15,3 0-3 0,0-6 4 16,8-5-3 0,11-6-1-16,8-10 7 0,4-4-1 15,6-7 3-15,2-6-4 16,-3-5 1-16,2-4-7 15,-3 0-5-15,-4-3-26 16,-2-9-47-16,-10-8-77 16,-3-2-350-16</inkml:trace>
  <inkml:trace contextRef="#ctx0" brushRef="#br0" timeOffset="112506.97">29791 4109 360 0,'0'0'18'0,"0"0"165"16,0 0-102-1,0 0-43-15,0 0 20 0,0 0 34 16,0 0-38-16,-18-41-9 15,16 41-6-15,1 0-11 16,-1 0-17-16,2 0-2 16,-3 0-9-16,-2 16 1 15,-3 9 0-15,-1 9 10 16,2 5-1-16,-2 5 1 16,3 2-1-16,3 5 16 15,0 3-10-15,0 3-5 16,0 4-3-16,1 1 0 15,1 9-5-15,1 4 2 16,-2 2 3-16,2 3-4 16,-2-3 1-16,0 1 10 15,1-1-10-15,1 4-2 16,0-2 1-16,0 0 0 16,0 2-1-16,0 1-1 0,0-2-2 15,8 6 4-15,0 3 6 16,-2 4 1-16,-3-1-4 15,-3-6-4-15,0-10 4 16,0-3-2-16,0-5-1 16,0 2 7-16,0-5 4 15,-5 2-2-15,-2-3-1 16,-3 1-1-16,1 3-1 16,-4 6 2-16,0 2-3 15,-3 8 0-15,-1-1-1 16,7-12-5-16,2-11 0 0,5-18 0 15,3-11-3 1,0-9 8-16,0-3-4 0,0-2 2 16,0-3-2-16,8 0 4 15,4-1-4-15,6-2 3 16,0 0 2-16,6 0-4 16,5-1 0-16,9-1 0 15,8-1-4-15,9-2 3 16,5 0 3-16,5 1-6 15,7 0 2-15,8 0-2 16,7 0 7-16,8-2-8 16,9 0 1-16,7-5 2 15,9 0-2-15,-3 0-1 0,-4 0 1 16,-12 0 0-16,-12-9-2 16,-10 1 2-16,-3-1-1 15,-7 0 0-15,-3-3 1 16,-7-1-1-16,-5 1 1 15,-5-4 0-15,-7 0 1 16,-5-3 3-16,-2-3-3 16,-5 0 2-16,-2-2-2 15,-3-5 5-15,-3-2 4 16,-5-6-2-16,-1-8-4 16,-5-7-3-16,-7-4-1 15,2-3 5-15,-5 0-1 16,-1-6 1-16,3-6-6 15,4-8 1-15,2-5 0 0,1-10 0 16,0 1-1-16,-1-3 4 16,-1 4-3-16,-4-2 1 15,-4-1 10-15,0-4 1 16,0 1-3-16,0 0-6 16,0 6 0-16,0-1 2 15,0 4-4-15,0 7-1 16,2 2 0-16,-1 8 3 15,-1 2 2-15,2 5 8 16,-2 6-7-16,0 3 4 16,0 1-1-16,-2 2 1 15,-2 2-7-15,0 4 2 16,1 2-2-16,3 4-3 0,-2 2 1 16,2 3-2-16,0 4 0 15,0 1 1-15,0 4 1 16,0 1-2-16,0-1 1 15,0 2-1-15,0 1 1 16,-2-2 0-16,-1 2-1 16,2-3 0-16,-1 1 2 15,1-4-2-15,-1-1 0 16,1-3 0-16,-1-4 0 16,1 1 0-16,-2 3 2 15,0 7-2-15,0 7 0 16,3 6 0-16,-1 6 0 0,1 5-1 15,0 3-6 1,0 0-39-16,0 6-82 0,-6 24-144 16,-10 6-9-16,-9 4-331 15</inkml:trace>
  <inkml:trace contextRef="#ctx0" brushRef="#br0" timeOffset="113318.08">29809 6309 254 0,'0'0'366'15,"0"0"-307"-15,0 0-43 16,0 0 29-16,0 0 4 16,0 0-18-16,-22 37 3 0,17-26 1 15,4-1-2 1,1-3-12-16,0 0-4 0,10-2 15 16,18 1 10-16,15-2-1 15,16-1-1-15,12-2-15 16,10-1-5-16,8 0 4 15,4 0 12-15,2 0-19 16,1 0-7-16,-1 0-1 16,7 0-7-16,1-4 1 15,-2-1 2-15,5-2-4 16,-3-2 0-16,4 1 4 16,5-1-1-16,-2 4 8 15,1-1-1-15,-13 2-1 16,-14 2-3-16,-16-3-1 15,-17 2 4-15,-11-2-8 0,-13 1 4 16,-12 1 6-16,-7 1 2 16,-7 0 3-16,-1 2 6 15,0 0-9-15,0 0-9 16,0 0 1-16,0 0-6 16,-7 0-31-16,-14 0-23 15,-16 2-106-15,-4 5-84 16,-8 1-295-16</inkml:trace>
  <inkml:trace contextRef="#ctx0" brushRef="#br0" timeOffset="114131.67">30498 6618 318 0,'0'0'445'0,"0"0"-356"15,0 0 21-15,0 0-10 0,0 0-44 16,0 0-38-16,1-11-11 15,1 28-6-15,-1 12 15 16,-1 5 17-16,0 6-10 16,0 2-1-16,0 1-14 15,0 0-4-15,0-6-1 16,0-2-2-16,0-9 0 16,0-12 0-16,0-3 0 15,0-10 0-15,0-1 4 16,0 0 16-16,0-15 34 15,-3-8-32-15,2-7-14 16,-1-6-6-16,2-1 0 16,0-7-3-16,0 0 0 15,6 2-3-15,3 5-6 16,2 11-5-16,-1 7 14 0,-1 10-2 16,-3 6 1-16,3 3-3 15,2 0-1-15,1 1 1 16,7 12 2-16,-1 7 0 15,0 0 2-15,-2 6-1 16,-4 1 1-16,-1-2-1 16,-4-1 0-16,-4-3 1 15,1-5-1-15,-4-6-3 16,0-6 3-16,0-4 1 16,0 0 6-16,0 0-1 15,0 0 2-15,2-13 5 16,2-9-6-16,4-7-3 0,7-3-3 15,1-3 0 1,7 1-4-16,0 7 0 0,3 9-8 16,-3 8-7-16,0 8 6 15,-1 2 6-15,-1 0 7 16,-3 13-5-16,0 9 4 16,-3 1 0-16,-3 7 2 15,-2 3-1-15,-2-1 0 16,-5 0 0-16,1-2 2 15,-4-3-4-15,0-7 1 16,0-1-1-16,0-7-7 16,-4-2-50-16,-4-5-33 0,-1-5-40 15,0 0-179-15</inkml:trace>
  <inkml:trace contextRef="#ctx0" brushRef="#br0" timeOffset="114836.64">30667 5789 577 0,'0'0'139'0,"0"0"-113"16,0 0 77-16,-83-42 21 15,51 42-76-15,-1 5-27 16,0 15-2-16,2 9 7 16,4 3-13-16,7 4-5 0,4 2 4 15,7 0-6-15,5 1 0 16,4 1-5-16,0-4 2 16,0-1-1-16,9-6 1 15,7-4-1-15,2-8-2 16,3-5 3-16,1-7-2 15,2-5 2-15,2 0-2 16,-3-12 2-16,-2-5-1 16,-3-6 6-16,-3-7-5 15,-3-4 2-15,-3-8 2 16,0-5-4-16,-3 3-1 16,-2 7-1-16,-1 9-1 15,-1 9 3-15,-2 10 7 16,0 7 13-16,0 2-14 0,0 0-9 15,1 17-18-15,4 10 10 16,5 7 8-16,1 3 0 16,2 1-1-16,2-2 0 15,1-4 2-15,4-3-1 16,1-5 1-16,-2-2-1 16,0-5-2-16,1-4-11 15,-2-4-4-15,3-5-4 16,-1-4-23-16,3 0-31 15,-5 0-128-15,-1-13-134 16</inkml:trace>
  <inkml:trace contextRef="#ctx0" brushRef="#br0" timeOffset="115415.01">29751 5528 306 0,'0'0'18'0,"0"0"266"16,0 0-239-16,0 0-20 15,0 0 9-15,0 0 6 16,0 0 0-16,34 0-19 15,20 0 44-15,21 0 3 16,17 0-32-16,12-7-11 0,11 0-13 16,7 1-6-1,5-2 8-15,12 2-11 16,1-1 5-16,2 2 8 0,0 2-3 16,-5 2-11-1,3 1 18-15,-1 0 4 0,-4 0-7 16,-13 0-10-16,-17-2 4 15,-17 0-10-15,-22 0 10 16,-20 0-2-16,-23 2 0 16,-15 0 9-16,-8 0 6 15,0 0 4-15,0-3-14 16,-15 1-14-16,-16-1-90 16,-15-3-112-16,-9-4-173 15</inkml:trace>
  <inkml:trace contextRef="#ctx0" brushRef="#br0" timeOffset="116143.98">30579 5150 320 0,'0'0'364'16,"0"0"-324"-16,0 0 39 15,0 0 15-15,0 0-48 16,0 0-25-16,-77-46-7 16,57 46-7-16,-4 0 4 15,1 12 1-15,-4 6-1 16,4 2-1-16,2 8-1 16,6 1-2-16,5 5-4 15,5-2 3-15,5 1-4 0,0-4 1 16,10-2 0-1,10-6 1-15,4-5-1 0,2-7 3 16,4-4 0-16,0-5-1 16,-2 0-4-16,-1-6 3 15,-2-13 0-15,-5-3-1 16,-1-6 0-16,-6-3 0 16,-3-4 2-16,-6-8-3 15,-1-6-2-15,-3-3-6 16,0-5 1-16,0 5-8 15,-6 5 5-15,-4 8 8 16,-1 11 0-16,5 6-1 0,2 13 2 16,2 5 4-1,2 2-3-15,0 2-2 16,0 0-5-16,0 8-2 0,-2 12 2 16,2 13 4-16,0 7 1 15,0 7 0-15,2 3 1 16,4 1-2-16,0-1 2 15,2-5-1-15,1-4 0 16,6-10 3-16,0-5-2 16,1-6 0-16,2-5-1 15,-3-3-30-15,0-7-128 16,0-5-141-16</inkml:trace>
  <inkml:trace contextRef="#ctx0" brushRef="#br0" timeOffset="116802.7">29812 4759 359 0,'0'0'19'0,"0"0"203"16,0 0-165-16,0 0 2 15,0 0-3-15,0 0-43 16,67-17-12-16,-7 7-1 16,16 0 11-16,4-2-3 15,10-2 6-15,4 0-3 0,-1-2-4 16,1 1 9-1,-1 2-4-15,3 2 20 16,1 1-14-16,1 2-9 0,5-1-2 16,-3 1-2-16,0 0 0 15,1 1 4-15,-5 2-7 16,-4-2 4-16,1 2-2 16,-4 0 3-16,-3 3-7 15,-9-1 8-15,-11-1-4 16,-13 1 0-16,-16 2 3 15,-14 0 7-15,-11-1 5 16,-8 2 10-16,-4-1 3 0,1 1-4 16,-1 0-8-16,0-2-9 15,0 2-5-15,0 0-6 16,0 0 0-16,0 0-51 16,-14 2-51-16,-15 5-70 15,-6-6-134-15</inkml:trace>
  <inkml:trace contextRef="#ctx0" brushRef="#br0" timeOffset="117462.22">30827 4338 342 0,'0'0'295'16,"0"0"-252"-16,0 0 35 16,0 0-11-16,0 0-35 0,-101-30-9 15,83 30-5-15,-1 1-4 16,0 11-1-16,7 0-5 16,1 5 0-16,2 3-1 15,6 1-1-15,3 2 1 16,0-1 0-16,0-2-2 15,10-1 0-15,7-7 1 16,1-4-1-16,0-7 0 16,6-1-2-16,-2 0 5 15,-1-8-4-15,0-9-3 16,-5-4 6-16,-4-5 1 16,-4-1-4-16,-1-2 0 15,-4 3-3-15,-3 3 2 0,0 6-2 16,0 7 0-1,0 6 1-15,0 4 2 0,0 0 1 16,0 0-5-16,0 11-11 16,8 11 7-16,4 6 1 15,2 1 3-15,3 0 0 16,2-2 1-16,2-3 0 16,-1-7-1-16,0-4 1 15,3-4-1-15,-5-5 0 16,0-1 0-16,-5-3-17 15,-3 0-151-15,-8-9-187 16</inkml:trace>
  <inkml:trace contextRef="#ctx0" brushRef="#br0" timeOffset="118127.82">29751 4226 268 0,'0'0'18'0,"0"0"277"16,0 0-232-16,0 0-1 15,0 0 24-15,0 0-39 16,-8-85 11-16,8 64-14 16,-1-1-23-16,1-5 11 15,-2-2-18-15,1-4-1 16,-2-3 3-16,-1-2-6 16,-1-2 14-16,0-3-2 15,4 4-6-15,-1 5-9 0,2 9-4 16,0 6-1-16,0 9 3 15,0 5-5-15,0 5-6 16,10 0-84-16,7 5-75 16,5 15 52-16,1 3-32 15,-4 0-94-15</inkml:trace>
  <inkml:trace contextRef="#ctx0" brushRef="#br0" timeOffset="119017.88">29801 4100 257 0,'0'0'26'0,"0"0"18"16,0 0 27-16,0 0-3 15,0 0-5-15,0 0-7 16,38 23-4-16,-5-22-8 16,7-1-24-16,6 0-9 15,2 0-9-15,0 0 0 16,1 0-1-16,-3-3 0 16,0-1-1-16,-2-1 0 0,2-1 3 15,-1-1-3 1,1 1-2-16,0 1 2 0,0 1 2 15,5-1-2-15,0 1 0 16,2 0-3-16,2 3 3 16,-4-1 1-16,0 2 1 15,-4 0-2-15,-3 0-2 16,-5 0 2-16,1 0 2 16,0 0-2-16,5 0 3 15,4 0 2-15,5 0-3 16,1 0 1-16,-3 0 0 15,-1 0 1-15,-6 0 1 0,-7 0 2 16,-5 2-3-16,-6-1 2 16,-7-1 7-16,-3 0-8 15,-3 0 3-15,2 0 1 16,5 3 5-16,2-2-2 16,8 0-1-16,9 1-3 15,-1-1 9-15,-3 2 1 16,-5 0-13-16,-9 0 6 15,-8-3-8-15,-5 3 5 16,-6-3 6-16,-3 0 10 16,0 0 7-16,0 0-8 15,0 0-6-15,0 0 0 16,0 0-3-16,0 0-5 16,0 0 6-16,0 0 4 15,0 0 8-15,0 0 0 0,1-7-12 16,-1-3-1-1,3-2-4-15,-1 0 3 0,-1-3 0 16,1 0 4-16,-2-6 3 16,1-3-3-16,1-5-5 15,-2-3 0-15,0-2-5 16,0-5 6-16,0 3-9 16,0 2 0-16,0 2 2 15,0 9 12-15,0 0-5 16,0 9-3-16,0 1-6 15,0 2 0-15,0 4-4 16,0 1-1-16,0 2-2 16,0 4-21-16,0 0-85 15,0 0-54-15,-18 4-109 0,-19 6-71 16</inkml:trace>
  <inkml:trace contextRef="#ctx0" brushRef="#br0" timeOffset="119905.68">30610 3735 199 0,'0'0'267'0,"0"0"-39"16,0 0-213-16,0 0-1 15,0 0 9-15,0 0 4 0,35 44 8 16,-24-26-17 0,-2 2 9-16,-3 1-3 0,3 0 5 15,-3 0-13-15,-2 1 11 16,1-6-4-16,-2-3-2 16,-1-6-4-16,-2-6-3 15,0-1-5-15,0 0 13 16,0 0 10-16,0 0-2 15,0 0-2-15,0-2 16 16,0-15-16-16,0-6-17 16,4-5-5-16,3-3-6 15,1 1-8-15,2 3-12 16,2 5 2-16,-1 6 6 16,1 8 8-16,-1 5-6 15,3 3 6-15,5 0 0 16,2 17 2-16,0 5-2 15,-2 3 3-15,-3 1 0 0,-3 0 0 16,-3-1 1-16,-2-2 1 16,-1-5 0-16,-6-4 0 15,1-7 0-15,-2-4 2 16,0-3-3-16,0 0 4 16,0 0 5-16,0 0 18 15,0-3 31-15,0-12-34 16,0-5-17-16,0-5-5 15,0-4-2-15,-3 0-1 16,1 3-20-16,2-1 2 16,0 8 5-16,0 1-12 15,10 7 14-15,3 2-7 0,6 4 4 16,7 5 6-16,2 0 6 16,-1 6-2-16,-4 11 0 15,-1 3 3-15,-3 6 0 16,-4 1 2-16,0 5 0 15,-3 1 1-15,-3-4 4 16,0-1 6-16,-5-5-3 16,-1-2-8-16,-3-1 1 15,0-5-2-15,0-1-1 16,0-2-55-16,6-6-219 16,7-6-401-16</inkml:trace>
  <inkml:trace contextRef="#ctx0" brushRef="#br0" timeOffset="121766.14">30602 8279 439 0,'0'0'129'0,"0"0"-40"15,0 0-22-15,7-80 47 16,-10 67 9-16,-11 3-58 16,-10 5-32-16,-6 5-8 15,-4 0-14-15,-9 5-1 16,1 7 5-16,3 3-1 16,8-2-6-16,7 2 1 15,8 1-6-15,8 3 1 16,7 4 0-16,1 3-2 15,4 3-1-15,17 2 1 16,7 0-1-16,4 2-1 16,0-2-4-16,1 3-11 0,-4 0-4 15,-6-1-5 1,-4-1 3-16,-9-3 0 0,-7-1 5 16,-3-3 3-16,0-3 0 15,-16-5 6-15,-6-2 7 16,-1-6 2-16,-4-4 6 15,-2-2 9-15,0-3-1 16,0 0-7-16,3 0-4 16,7-3-3-16,8-4-2 15,6-3-4-15,5-4-113 16,0-7-241-16</inkml:trace>
  <inkml:trace contextRef="#ctx0" brushRef="#br0" timeOffset="122033.57">30898 8156 233 0,'0'0'684'15,"0"0"-684"-15,0 0 4 16,-20 77 22-16,16-27 30 15,-2 6-33-15,3 5-14 16,0 6-6-16,1 0 2 16,2-2-5-16,0-7-12 0,0-13-84 15,0-14-72-15,0-14 74 16,2-11-31-16,-2-6-147 16</inkml:trace>
  <inkml:trace contextRef="#ctx0" brushRef="#br0" timeOffset="122557.17">30762 8504 337 0,'0'0'297'15,"0"0"-271"-15,0 0-9 16,91-60 6-16,-46 47 0 16,0 4-20-16,1 2-2 0,-4 3 1 15,-8 1-2 1,-9 1 4-16,-9 2 9 0,-8 0 22 15,-6 0-5-15,-2 0-8 16,0 0-5-16,0 0 7 16,-4 8 11-16,-9 6 10 15,1 3-19-15,2 5-13 16,1-2-1-16,6 4-9 16,3-4 5-16,0 0-5 15,2-4-3-15,12-6-6 16,1-3-17-16,6-6 8 15,3-1 8-15,0 0-4 16,-2-15 11-16,-4-5-1 16,-4-4 1-16,-4-5 12 0,-3-1 24 15,-2-4-6-15,-5 7-4 16,0 4-17-16,0 9 3 16,0 9 14-16,0 2 0 15,0 3-12-15,0 0-14 16,0 12-2-16,0 12-5 15,0 10 7-15,0 2 1 16,6 3 0-16,10-2 1 16,2-4-2-16,3 0 1 15,0-6-1-15,-3-6-3 16,3-4-17-16,-2-6-20 16,1-3-22-16,0-8-54 15,1 0-72-15,-1 0-157 16</inkml:trace>
  <inkml:trace contextRef="#ctx0" brushRef="#br0" timeOffset="122834.22">31730 8307 195 0,'0'0'551'0,"0"0"-492"16,0 0 43-16,-91-14-36 15,63 32-49-15,0 10-3 16,5 6 1-16,5 4-5 0,9 4 0 16,8 4-3-16,1-2-1 15,10-6-1-15,11-4-2 16,4-9-1-16,-1-6-2 16,0-7-4-16,0-4-22 15,-2-4-21-15,-4-4-37 16,3 0-38-16,-3-7-15 15,-5-12-288-15</inkml:trace>
  <inkml:trace contextRef="#ctx0" brushRef="#br0" timeOffset="123090.29">32024 8071 237 0,'0'0'664'15,"0"0"-652"-15,0 0-4 16,0 0 11-16,-21 107 37 16,21-49-22-16,-1 2-16 15,-5-3-7-15,1 0-6 16,-3-5-2-16,-2-6 0 16,3-6-3-16,1-12-3 15,0-8-11-15,6-9-27 16,0-5-72-16,0-6-55 15,7 0-69-15</inkml:trace>
  <inkml:trace contextRef="#ctx0" brushRef="#br0" timeOffset="123431.98">32270 8232 324 0,'0'0'362'0,"0"0"-337"15,0 0 10-15,0 0 30 16,-97 30-25-16,66-7-2 16,-1 0 10-16,1 1-21 15,7 2-7-15,7-6 2 16,9-1-10-16,8-2 0 16,4-1-3-16,23 1 3 15,6 1-4-15,2-1-8 16,-7 2 0-16,-9 3 0 0,-5 2 2 15,-9 3-2 1,-3 2 0-16,-1 0 0 0,-1-2 0 16,3-10 3-16,3 0-2 15,3-7 1-15,6-1-2 16,2-5 2-16,4-2 2 16,-1-2-4-16,1 0-39 15,-1-2-164-15,-4-9-179 16</inkml:trace>
  <inkml:trace contextRef="#ctx0" brushRef="#br0" timeOffset="126277.19">20182 8518 273 0,'0'0'28'0,"0"0"240"15,0 0-151-15,0 0-69 16,0 0 34-16,0 0-5 0,-6-56-10 16,6 41-15-1,0-1-21-15,0 4 2 0,0 0 5 16,0 3 0-16,2 3-9 15,-1 3 0-15,-1 3-4 16,0 0-20-16,6 14-5 16,3 19 0-16,1 18 3 15,-1 10 4-15,-1 6 4 16,-2 1 0-16,1-1-10 16,-1-6-1-16,2-8 0 15,-1-11 1-15,2-11 3 16,-4-7-4-16,-2-11 1 15,-2-6-3-15,1-4 4 16,-2-3-1-16,0 0 8 16,1-6 0-16,2-15-7 15,-1-6 0-15,1-9 0 0,-3-8-2 16,1-5 0-16,-1-6-3 16,0-3-11-16,2 0-12 15,6 4-8-15,3 6 12 16,3 14 3-16,3 7-1 15,-2 11 14-15,3 9 2 16,1 5 1-16,1 2 2 16,4 3-2-16,3 16 3 15,1 4-2-15,-1 7 2 16,-2 1 2-16,-4 3 0 16,-3-1 2-16,-6 1 1 15,-2-2 2-15,-7-2-5 16,0-2 0-16,-3-2 2 0,0-6 1 15,0-6-3-15,0-6-1 16,-1-6 1-16,-1-2 0 16,2 0 7-16,-3-4 21 15,0-16 0-15,-2-8-20 16,0-8-8-16,3-6-1 16,1-2-1-16,1-7-7 15,0 0-21-15,3 1-1 16,16 9-2-16,6 10 9 15,4 13 9-15,2 8-3 16,0 10 8-16,4 0 2 16,-2 10 6-16,0 14 0 0,-7 7 5 15,-3 4 6-15,-10 3 6 16,-2 1 7-16,-3 0-13 16,-3 1 0-16,0-1 0 15,-4-1-8-15,-1 0 3 16,0-4-3-16,0-3-2 15,0-3 0-15,0-6 1 16,-1-5-2-16,1-6-4 16,0-5-14-16,0-3-18 15,0-3-15-15,0 0 7 16,0 0-67-16,1-8-154 16</inkml:trace>
  <inkml:trace contextRef="#ctx0" brushRef="#br0" timeOffset="126860.68">21341 8439 222 0,'0'0'463'15,"0"0"-407"-15,0 0 43 0,-92-44 2 16,63 44-46-16,3 0-30 16,-3 16-9-16,1 12-1 15,5 6-2-15,2 7 3 16,8 1-10-16,10 0 9 16,3 0-11-16,0-3 5 15,12-3-7-15,5-5 0 16,3-6-2-16,3-8 1 15,-2-4-1-15,3-7 1 16,1-6 3-16,0 0-4 16,-3-3-2-16,0-13-1 15,-5-4 2-15,-3-4 2 16,-2-4 0-16,-6-6 0 16,-3-4-1-16,-3-3 5 15,0-5-5-15,0 3 0 16,0 2-2-16,-6 7 2 0,0 10 0 15,0 12 0-15,1 7 6 16,4 5 9-16,-2 0-6 16,1 12-9-16,2 17-5 15,0 10 5-15,0 7 1 16,17 2 2-16,1-2 3 16,2-3-5-16,-1-6-1 15,-2-8 0-15,-2-6 0 16,-3-8 0-16,0-5-3 15,0-3-4-15,-3-4-31 16,0-3-33-16,1 0-170 16,-4-7-426-16</inkml:trace>
  <inkml:trace contextRef="#ctx0" brushRef="#br0" timeOffset="127525.75">21837 8378 301 0,'0'0'358'16,"0"0"-295"-16,0 0 55 15,0 0 3-15,-91-64-61 16,68 58-24-16,-1 5-8 16,0 1-12-16,1 1-4 15,-3 19-2-15,5 7-1 16,2 7 3-16,7 2 6 16,5 6-4-16,7 2-8 15,0-1 0-15,10 1-5 16,6-3 0-16,7-4 0 15,2-8 1-15,-1-5-2 16,-3-10-1-16,0-6-1 0,-1-5-2 16,2-3 1-1,0 0 0-15,0-11-2 0,-1-8 5 16,-5-7 0 0,1-4 0-16,-7-8 5 0,-2-7-3 15,-7-9-2-15,-1-5 0 16,0-6-1-16,-9-1-4 15,-1-1-5-15,-2-3-6 16,4 1 9-16,-1 5-9 16,1 13 11-16,0 14 4 15,2 19 1-15,2 11 2 16,1 7 10-16,1 12-12 16,2 29-4-16,0 21 4 0,3 11 14 15,12 4-4 1,4-7 1-16,2-5-9 0,-3-4 0 15,2-8 2-15,-5-7-4 16,-1-7 0-16,0-7-1 16,2-8 0-16,1-7-15 15,4-5-29-15,5-7-14 16,3-5-127-16,4 0-49 16</inkml:trace>
  <inkml:trace contextRef="#ctx0" brushRef="#br0" timeOffset="128108.38">22367 8274 263 0,'0'0'369'0,"0"0"-271"16,0 0 19-16,0 0-2 15,0 0-57-15,-98-34-33 16,75 40-4-16,4 13-11 16,3 5 5-16,1 7-5 15,4 4-4-15,7 5 6 0,2 1-6 16,2 2-4-1,0-4-1-15,9-3-1 0,3-6 0 16,5-8 0-16,-2-6-10 16,4-6-1-16,3-6 1 15,4-4 0-15,-4 0 1 16,2-6 0-16,-3-9 2 16,-5-6 3-16,-1-3 4 15,-4-9 1-15,-5-5-1 16,-3-8 0-16,-3-4 0 15,0 2-6-15,0 6-3 16,-9 8 5-16,3 12 4 16,1 8 0-16,4 11 3 15,-1 3 10-15,2 0-13 0,0 12-3 16,0 12 3-16,5 7 0 16,4 4 0-16,4 4 1 15,1 0 1-15,0-1 0 16,1-2-2-16,1-7-1 15,1-4-14-15,4-5-119 16,1-6-67-16,2-8-194 16</inkml:trace>
  <inkml:trace contextRef="#ctx0" brushRef="#br0" timeOffset="128821.12">22769 8231 192 0,'0'0'307'15,"0"0"-167"-15,0 0-79 16,0 0 1-16,16 90 4 16,-12-53-38-16,-2 2-12 15,-2 3 1-15,0-3-3 16,0-3-10-16,0-7-1 15,0-10-2-15,-3-6 3 16,1-7-3-16,1-5 5 16,-1-1 32-16,2 0 26 0,0-11-6 15,-2-12-24-15,0-8-14 16,-1-5-5-16,-1-6-8 16,2-4-4-1,2 0-1-15,0-1-4 0,0 4 1 16,3 4-14-16,10 8 5 15,2 9-4-15,5 8 10 16,-2 6-7-16,4 8 5 16,5 5 2-16,0 18 4 15,-1 9 5-15,-2 0 5 16,-7 3-3-16,-2-2 0 16,-9-1-6-16,-2-3 3 15,-4-4 0-15,0-6-2 0,0-5 2 16,0-4 3-16,0-3 2 15,-1-7-1-15,1 0 2 16,-2 0 3-16,2 0 7 16,-3-7 25-16,3-14-22 15,-1-7-14-15,1-6-5 16,0-4-4-16,6-3-10 16,10-1-34-16,7 2-27 15,3 9 29-15,6 10 18 16,2 13 12-16,-1 8-1 15,0 5 11-15,-6 20 2 16,-5 7 3-16,-3 6 12 16,-7 3 1-16,-3 3 22 15,0 1-22-15,-5 3 4 0,1-3-10 16,-4-4 1-16,1-5-6 16,0-7-3-16,-2-5-2 15,0-4-10-15,0-6-93 16,0-6-232-16</inkml:trace>
  <inkml:trace contextRef="#ctx0" brushRef="#br0" timeOffset="133483.37">30428 3584 371 0,'0'0'345'0,"0"0"-231"16,0 0-15-16,0 0 7 16,0 0-25-16,0 0-11 15,0 0-37-15,6-53-21 16,23 64-8-16,10 13 7 15,5 8 2-15,2 5-5 16,2 4 6-16,2 3-2 16,4-1-1-16,1-1 3 15,-4-1-7-15,-2-7-7 16,-7-5 1-16,-6-4-1 16,-6-6 2-16,-6-5-1 15,-10-5-1-15,-6-4-2 0,-5 1-29 16,-3-5-26-1,0 0-7-15,0-1-17 0,-3 0-31 16,-16 0-167-16</inkml:trace>
  <inkml:trace contextRef="#ctx0" brushRef="#br0" timeOffset="133793.14">31168 3553 181 0,'0'0'657'0,"0"0"-588"0,0 0-30 15,0 0 20-15,-82 42-17 16,27-8 38-16,-10 3-10 16,0-2-14-16,-1 2-19 15,3-1-14-15,4-5-10 16,7 1-7-16,8-3-4 15,9-6 0-15,10 0 0 16,8-9-1-16,5-1-1 16,3-4 2-16,5-4-1 15,4-2-1-15,0 0-38 16,0-1-73-16,11-2-56 16,9 0-178-16</inkml:trace>
  <inkml:trace contextRef="#ctx0" brushRef="#br0" timeOffset="135476.9">20304 10369 319 0,'0'0'261'16,"0"0"-188"-16,0 0-61 16,0 0-2-16,0 0 38 15,42 90 27-15,-28-46-35 16,-5 1-12-16,-2-1-8 0,-2-2-13 16,-1-2 2-16,0-6-6 15,-1-5 4-15,-1-8-2 16,-1-5 6-16,-1-8 18 15,0-2-8-15,0-5-1 16,0-1 11-16,0 0 27 16,0-15-7-16,0-13-36 15,-3-7-3-15,-1-4-8 16,-3-4-4-16,4-1-2 16,3-5-15-16,0 6-4 15,0 3-3-15,14 6 10 16,5 8 10-16,3 7 4 15,2 8-4-15,1 9 2 16,3 2 2-16,-1 8 0 16,-4 12 0-16,-1 8 1 0,-4 2 5 15,-5-3 5-15,-2 2-4 16,-3-3-1-16,0 0-2 16,-2-5 6-16,0-4-7 15,-4-4 1-15,-1-7-3 16,-1-1 2-16,0-5 0 15,0 0 0-15,0 0 5 16,0-8 4-16,0-16-7 16,-3-10-3-16,0-5-2 15,3-6-2-15,0-7-14 0,10 1-3 16,13 11-8 0,4 8 11-16,7 15 8 0,-2 13 4 15,-3 4 1-15,-2 0 3 16,-3 14 7-16,-2 6 11 15,-5 8 3-15,-1 5-2 16,-4 1-3-16,0 1-9 16,-2-3 2-16,-1-1-1 15,0 0 3-15,-3-2-3 16,-3-5-1-16,0-4-6 16,-1-4-1-16,-1-5 0 15,2-2 1-15,-1-4-2 16,-1 1-3-16,-1-1-25 15,0-2-23-15,0 2-10 16,-12-3-87-16,-12-2-119 0</inkml:trace>
  <inkml:trace contextRef="#ctx0" brushRef="#br0" timeOffset="136100.17">20303 9494 302 0,'0'0'291'0,"0"0"-229"16,0 0 36-16,0 0-11 0,0 0 0 15,0 0-9-15,-45-68-30 16,45 68-35-16,0 12-12 16,0 19 1-16,3 12 22 15,11 10 8-15,-2 6 4 16,2-1-7-16,-1-5-8 15,-2-2-10-15,0-5-1 16,-4-3-7-16,-2-6 2 16,-2-2 0-16,2-2 0 15,-3-6-4-15,1-1 0 16,0-6 0-16,-3-4-1 16,3-3 1-16,-1-2 1 0,-2-5-2 15,1-2-2 1,1-1-33-16,-1-3-22 0,-1 0-1 15,0-5-67 1,-13-10-131-16,-13-3-96 0</inkml:trace>
  <inkml:trace contextRef="#ctx0" brushRef="#br0" timeOffset="136558.74">20113 9944 299 0,'0'0'7'0,"0"0"238"0,0 0-157 16,0 0-53-16,0 0-1 15,0 0-16-15,17 36 54 16,4-19 8-16,1 5-17 16,-1-3-21-16,-2 3-13 15,-3-1-3-15,0-1-10 16,-4-1-2-16,0-2-3 15,-2-2 3-15,-1-1-12 16,0-2 5-16,-3-2 2 16,-2-5-3-16,1 0 4 15,0-2-5-15,2-1 0 16,-1 1 3-16,1 1-1 16,2-4 1-16,1 0 2 15,3 0 1-15,0 0 6 0,5-17 6 16,3-3-9-16,-2-4 1 15,1-2-4-15,-3-1-3 16,-2-1 0-16,0 0-3 16,-3 2-1-16,-1-5-2 15,-1 4-2-15,-2 2-4 16,-2 6-29-16,-2 9-33 16,-1 5-13-16,0 5-96 15,1 0-57-15,2 0-149 16</inkml:trace>
  <inkml:trace contextRef="#ctx0" brushRef="#br0" timeOffset="137134.67">20125 9694 285 0,'0'0'235'0,"0"0"-161"15,0 0-10-15,0 0-18 16,0 0-6-16,0 0-5 16,-28 0 5-16,28 0-4 15,0 0 18-15,0 0 12 16,0-7-9-16,11-4-38 16,6-6-14-16,3-2 4 15,-2-2 1-15,-2-3 1 16,-2 0 15-16,-4-3-8 15,-3 1 8-15,-4-3-6 16,-3 1-4-16,0 2 0 16,0 5-5-16,0 6-6 15,0 6 4-15,0 7 6 16,0 2-2-16,8 0-13 0,11 12-13 16,8 13 13-16,7 3 5 15,2 1-1-15,0 3-2 16,-1-4-1-16,0-3 1 15,-1-2-1-15,-2-6 3 16,-8-3-4-16,-3-4-2 16,-8-5-10-16,-4 0-61 15,-8 0-68-15,-1-5-264 16</inkml:trace>
  <inkml:trace contextRef="#ctx0" brushRef="#br0" timeOffset="139093.12">30549 4202 298 0,'0'0'292'0,"0"0"-198"16,0 0-34-16,0 0 27 15,0 0 4-15,0 0-21 16,-3-29-5-16,3 29-39 16,0-2-5-16,0 2-7 0,0 0-5 15,0 0-3 1,0 0 4-16,0 0-1 0,11 0-1 16,9 11-1-16,5 6 2 15,5 2 3-15,2 5-6 16,-1 0 0-1,3-2 2-15,2 3-1 0,3-2-1 16,-2 0-2-16,-1-3-1 16,-2-2 4-16,-4-3-2 15,-5-3-4-15,-4-2 0 16,-9-3 1-16,-3-2-2 16,-3-1-2-16,-5 0 2 0,2 0 0 15,-1-1-21-15,0-1-46 16,-1 1-11-16,-1-3-76 15,0 0-57-15,-5-3-115 16</inkml:trace>
  <inkml:trace contextRef="#ctx0" brushRef="#br0" timeOffset="139441.23">31106 4170 317 0,'0'0'362'0,"0"0"-270"15,0 0-41-15,0 0-18 16,-80 35 41-16,22 1 22 16,-8 5-36-16,-4 0-12 15,6 0-11-15,6 0-13 16,12-4-7-16,8-6-8 15,11-6-2-15,8-6-4 16,6-7 0-16,5-2 2 16,3-6-4-16,1-1 2 15,4-1-2-15,0-2 2 16,0 0-1-16,0 0-2 16,0 0-24-16,0-2-32 15,0-8-70-15,0-3-204 0</inkml:trace>
  <inkml:trace contextRef="#ctx0" brushRef="#br0" timeOffset="140973.91">21785 10226 302 0,'0'0'265'0,"0"0"-196"0,0 0-23 16,0 0 6 0,-89-60 25-16,67 56-37 0,1 3 15 15,0 1-8-15,2 0-14 16,-1 1-6-16,2 10-7 15,-1 2-8-15,-2 6 1 16,3 5 1-16,-1 5 0 16,4 3-4-16,0 3-4 15,4 0 1-15,5-1 1 16,6 0 0-16,0-2-3 16,6 0 0-16,13-5 2 15,1-4-7-15,6-6 4 16,0-4-3-16,1-7 0 15,0-6 2-15,-4 0-1 16,0-5-2-16,-3-15 2 0,-7-7 0 16,2-6 4-16,-6-7-3 15,-3-3-1-15,-1-4 2 16,-5 0 6-16,0 2-5 16,-8 3-1-16,-7 3 0 15,2 10-2-15,4 11-2 16,3 7 2-16,4 8 14 15,1 3 1-15,1 0-17 16,0 20-8-16,6 9 6 16,10 8 2-16,4 4 2 15,0 0 1-15,2 0-3 16,1-7 2-16,0-3-1 0,-3-11 0 16,-2-7 0-16,0-5 1 15,-3-3-2-15,0-5 1 16,-4 0-1-16,-1 0-15 15,-3 0-40-15,-7-10-59 16,0-7-201-16</inkml:trace>
  <inkml:trace contextRef="#ctx0" brushRef="#br0" timeOffset="141463.74">21084 9390 298 0,'0'0'360'16,"0"0"-323"-16,0 0 63 0,0 0-13 15,0 0-5-15,0 0-36 16,-8-44-24-16,9 51-21 15,19 20 0-15,5 11 21 16,3 9 8-16,-1 6-9 16,-4 2 3-16,-3-2-15 15,0-2 1-15,-7-7-9 16,0-5 0-16,-5-10 1 16,0-3-1-16,-2-9-1 15,-2-2 0-15,0-6 0 16,-4-1-25-16,0-1-51 15,-7-2-95-15,-17-5-37 16</inkml:trace>
  <inkml:trace contextRef="#ctx0" brushRef="#br0" timeOffset="141875.74">21026 9851 324 0,'0'0'342'0,"0"0"-305"16,0 0 16-16,0 0 2 16,0 0-16-16,0 0 13 15,94 27-9-15,-70-7-9 16,-4 4 6-16,2-1-19 0,-3-3-9 16,1 0 2-1,-2-4-2-15,0 0-4 0,1-2-6 16,-1-5 9-16,0 2-6 15,0-5 3-15,-5-1-1 16,0-3-3-16,-4-1-4 16,2-1 7-16,-1 0-5 15,-1-5 12-15,0-8 8 16,-3-6 6-16,0-2-2 16,-6-4 4-16,0-6-18 15,0-1 2-15,0-4-8 16,0 2-3-16,0 2-3 15,-3 4-2-15,0 4 1 16,3 5-63-16,0 6-10 16,0 9-24-16,-3 4-161 0,-6 0-192 15</inkml:trace>
  <inkml:trace contextRef="#ctx0" brushRef="#br0" timeOffset="142349.6">20919 9544 365 0,'0'0'288'16,"0"0"-235"-16,0 0 45 16,0 0-21-16,0 0-39 15,0 0-17-15,-1-53 7 16,10 34-13-16,1-3 5 16,0-3-9-16,1-1 2 15,1-5-2-15,0-3 1 16,-2-6-9-16,-3 1 0 15,0-1-1-15,-4 10 5 16,-2 10-6-16,1 12 1 0,-1 8 0 16,8 0-2-1,4 15-6-15,11 14 4 0,6 5 2 16,3-1 6-16,1-5-5 16,1-2 2-16,0-5 3 15,0-3-5-15,0-4 1 16,1-3-2-16,-2-7-5 15,2 0-32-15,-1-4-146 16,-10 0-174-16</inkml:trace>
  <inkml:trace contextRef="#ctx0" brushRef="#br0" timeOffset="143647.74">30191 4996 514 0,'0'0'175'0,"0"0"-99"16,0 0 83-16,0 0-55 16,0 0-29-16,0 0-38 15,0 0-32-15,41-1 5 16,16 42 9-16,0 5 7 16,-6 0 1-16,-4-1-12 0,-5-2 9 15,-2 1-8 1,-1-4-5-16,-3-4-4 0,-5-6-3 15,-5-6-2 1,-10-8-2-16,-4-5 0 0,-11-4-2 16,-1-3-38-16,-1-3-35 15,-23-1 0-15,-9 0-53 16,0-17-152-16</inkml:trace>
  <inkml:trace contextRef="#ctx0" brushRef="#br0" timeOffset="143922.84">30713 4850 701 0,'0'0'178'0,"0"0"-164"16,0 0-10-16,0 0 20 16,0 0 5-16,-58 75 41 15,15-21 1-15,-5 4-10 16,-6 0-25-16,-4-1-11 15,3-6-9-15,5-5-9 16,9-7-4-16,12-7-1 16,13-8 0-16,8-5-2 15,7-7-2-15,1-2-50 16,0 0-36-16,0-3-33 16,0-2-90-16,0-5-97 15</inkml:trace>
  <inkml:trace contextRef="#ctx0" brushRef="#br0" timeOffset="145378.1">22730 10151 266 0,'0'0'17'16,"0"0"109"-16,0 0 95 15,0 0-173-15,0 0-2 0,0 0 23 16,-13-50-12 0,8 30-7-16,-3-1-24 0,-6-3 23 15,-3-1-14-15,-4 1-16 16,-4 5-9-16,2 4 7 16,-3 6 7-16,-3 4-6 15,-2 5-12-15,-5 0 3 16,-2 0-2-1,-3 14 0-15,2 5-4 0,3 1 0 16,7 2 0-16,6 2 1 16,9 0-1-16,6 1 2 15,7 1-2-15,1 1-1 16,0-2 0-16,14 0-2 16,6-3 3-16,4-2-3 15,1-4 2-15,2-7-1 0,-2-3-1 16,2-6 0-16,3 0-1 15,1-6-1-15,3-14-1 16,-1-7 2-16,-3-5 1 16,-6-3 0-16,-5-7 1 15,-6-2 0-15,-5-4-1 16,-5-5 1-16,-3-3 2 16,0-2-2-16,0-4-1 15,-7 1 0-15,-3 5 0 16,2 8-3-16,-1 17 3 15,2 14 0-15,2 11 2 16,4 6 1-16,-1 0-3 0,2 10-1 16,0 23-4-16,0 12 4 15,2 10 1-15,12 4 1 16,3 0-1 0,4-3 1-16,-2-2 1 0,-1-4-1 15,1-6 0-15,-2-8-1 16,-2-5 0-16,-3-6 0 15,-1-8 0-15,-1-3-2 16,0-6-10-16,3-5-49 16,1-3-57-16,4 0-80 15,-8-20-185-15</inkml:trace>
  <inkml:trace contextRef="#ctx0" brushRef="#br0" timeOffset="145959.84">21889 9053 276 0,'0'0'287'0,"0"0"-209"0,0 0 4 16,0 0 29 0,0 0-16-16,0 0-33 0,-8-34-34 15,8 51-21-15,6 17-7 16,16 15 28-16,5 14-2 15,0 2 3-15,-1-1-7 16,-3-3-13-16,-3-10-2 16,-4-7-4-16,-3-8-2 15,-3-10 1-15,-4-6 0 16,-2-4-1-16,-2-5-1 16,2-3 5-16,-4-2-3 15,0-3-2-15,0-3-43 16,-2 2-24-16,-17-2-81 15,-9 0-78-15,-2-7-419 16</inkml:trace>
  <inkml:trace contextRef="#ctx0" brushRef="#br0" timeOffset="146360.66">21808 9514 385 0,'0'0'265'15,"0"0"-174"-15,0 0-72 16,0 0 18-16,0 0 11 16,0 0 45-16,75 28-36 15,-43-9-14-15,1 7-15 16,-1-1-5-16,-3-1-12 0,-2 0-4 16,-2-4 2-16,-3-1 0 15,-3-4-6-15,-3-3-2 16,-5-5 3-16,-2 0-3 15,-5-4 1-15,2-1-1 16,-3-2 2-16,1 0 4 16,6 0 9-16,-1-5 17 15,2-9 4-15,-2-2-9 16,-3-5 0-16,-2-5-8 16,-2-2-10-16,-2-2 2 15,0 1-11-15,2-1 5 16,-2 4-6-16,3 5-3 15,-2 4-18-15,1 4-63 16,-2 5-33-16,0 4-158 16,-10 3-212-16</inkml:trace>
  <inkml:trace contextRef="#ctx0" brushRef="#br0" timeOffset="146826.81">21694 9317 264 0,'0'0'363'0,"0"0"-296"16,0 0 25-16,0 0-15 16,0 0-44-16,-4-90-12 15,12 64-2-15,-1-1-2 16,-2-3 10-16,-1-1-9 16,-1 0-4-16,-1-3-2 15,2 1 1-15,-3 5-6 16,4 5 3-16,1 8 8 15,2 5-9-15,3 7-5 16,7 3-3-16,9 0 1 16,7 13 0-16,8 5 1 0,0 4 1 15,-2-1-4-15,0 1 0 16,-4-3 0-16,-5-5 2 16,-2 0-2-16,-7-6 0 15,-7-1-15-15,-7 1-74 16,-8-3-152-16,0-5-173 15</inkml:trace>
  <inkml:trace contextRef="#ctx0" brushRef="#br0" timeOffset="148256.18">30054 5774 305 0,'0'0'533'16,"0"0"-496"-16,0 0 37 15,0 0 5-15,0 0-46 16,0 0-20-16,97-21 6 16,-42 47 6-16,1 6 5 15,2 4-9-15,-1 3-7 16,-4 2-1-16,-3-4-5 16,-5 0 0-16,-6-4-4 15,-7-4 2-15,-6-5-3 16,-5-4 1-16,-2-4-3 15,-4-6 0-15,-3-2-1 0,-3-3-4 16,0-3-28-16,-3-2-19 16,0 0-31-16,1-5-133 15,-5-14-127-15</inkml:trace>
  <inkml:trace contextRef="#ctx0" brushRef="#br0" timeOffset="148527.12">30805 5704 296 0,'0'0'363'0,"0"0"-336"15,0 0 74-15,-112 98 27 16,69-55-36-16,-3 3-41 0,1 0-20 16,1-2 2-16,0-4-15 15,1-4-4-15,3-3-6 16,2-7-5-16,5-4 1 15,5-6-3-15,9-4-1 16,8-4 0-16,7-6-9 16,4 0-23-16,0-1-32 15,0 2-72-15,4 0-74 16,10-3-37-16</inkml:trace>
  <inkml:trace contextRef="#ctx0" brushRef="#br0" timeOffset="149794.04">22761 8877 231 0,'0'0'76'16,"0"0"207"-16,0 0-246 15,0 0-29-15,0 0 17 16,0 0 11-16,55 33 13 16,-27-6-10-16,4 12 32 15,-2 7-21-15,-1 10-2 16,-3 6-12-16,-1 2-4 16,1 1-14-16,-1-4-2 15,2-5-10 1,1-7-2-16,0-6-1 0,2-3-1 15,0-5-2-15,-4-5 2 0,-1-6 0 16,-6-7 0-16,-8-5 1 16,-5-7-2-16,0-2 0 15,-5-3-1 1,1 0-3-16,-2 0-7 0,0 0-50 16,-12-7-193-16,-8-9-131 15</inkml:trace>
  <inkml:trace contextRef="#ctx0" brushRef="#br0" timeOffset="150245.71">22955 9528 267 0,'0'0'292'0,"0"0"-187"15,0 0-43-15,0 0 8 16,0 0-23-16,0 0-19 15,45-13 8-15,-16 13 9 16,4 0-20-16,0 13-1 16,-3 1-11-16,-2 1 2 15,1 4 0-15,-5-2-6 16,-2 2 2-16,0 1-1 16,-5-1-3-16,1-2 2 15,-4 0-2-15,-5-3-6 16,1-2-1-16,-4-4 2 15,1-1-2-15,-3-4 0 16,-2-1 6-16,1-1-1 0,-3-1-1 16,3 0 2-16,0 0 18 15,0-9 15-15,0-10-16 16,-3-3 0-16,0-3 0 16,0-5 4-16,0-2-9 15,-9-2-9-15,-3-7-7 16,-3 0-2-16,1 0-5 15,1 0-30-15,4 2-51 16,5 7-16-16,2 11-90 16,2 6 40-16,0 7-195 15</inkml:trace>
  <inkml:trace contextRef="#ctx0" brushRef="#br0" timeOffset="150820.44">22652 9090 324 0,'0'0'41'16,"0"0"29"-16,0 0 11 16,0 0-27-16,0 0 29 15,0 0-5-15,-10 14 4 16,10-14 7-16,1-8-33 15,10-6-23-15,0 0-5 16,0-5-6-16,-2-1 3 16,-2 1-5-16,-1-2 3 15,-1-4-10-15,1 0-3 16,0 0 1-16,1-3-8 16,1 2-2-1,-1 1-1-15,1 4 1 0,2 1 0 0,-1 8-1 16,-3 2 0-16,0 6 1 15,4 4-1-15,4 0-2 16,8 9 0-16,5 8 2 16,6 0 1-16,4 0 1 15,5-3-1-15,4-4 0 16,-4-2 0-16,-7-1-1 16,-9 0 0-16,-6-3-5 15,-10 2-52-15,3 3-43 16,-2-2-128-16,-5-1-188 0</inkml:trace>
  <inkml:trace contextRef="#ctx0" brushRef="#br0" timeOffset="151599.84">23889 10193 319 0,'0'0'303'0,"0"0"-254"15,0 0 29-15,-88-86 38 16,63 65-31-16,-2 4-43 15,2 5 3-15,3 5-1 0,0 4-7 16,1 3-24-16,0 0-2 16,-1 1-2-16,3 11-4 15,3 7-1-15,3 3 0 16,4 4 3-16,8 3-3 16,1 0-3-16,0-1 1 15,6 0-2-15,8-4 2 16,3-2-1-16,1-4-1 15,-3-5 0-15,-2-6-1 16,1-4 1-16,2-3 0 16,1 0-2-16,3-14 1 15,1-6 1-15,-3-3 3 16,-5-4-3-16,-5-4 0 0,-5-3 7 16,-3-5-2-1,0-3-1-15,0 1-1 0,-5 3-2 16,-2 8-1-16,0 11 2 15,4 10 4-15,0 6 11 16,3 3-4-16,0 0-13 16,0 3-8-16,1 17 0 15,12 8 7-15,7 6 1 16,2 2 0-16,2 0 0 16,3-4 0-16,0-3 1 15,2-9-1-15,1-4-1 16,-1-7 0-16,-2-4-15 0,0-5-38 15,-2 0-86 1,-3-2-123-16,-8-12-258 0</inkml:trace>
  <inkml:trace contextRef="#ctx0" brushRef="#br0" timeOffset="153151.41">30505 6500 264 0,'0'0'536'0,"0"0"-515"15,0 0 26-15,0 0 30 16,0 0-43-16,0 0-30 16,94 36 11-16,-35-2 12 0,3 5-6 15,1 6-3 1,-8 4-7-16,-3 0-5 0,-7-1 0 15,-3-7 0-15,-1-10-6 16,-6-8 5-16,-7-7-5 16,-7-7 0-16,-7-4-1 15,-5-5-18-15,-5 0-45 16,0 0-117-16,-4-6-44 16</inkml:trace>
  <inkml:trace contextRef="#ctx0" brushRef="#br0" timeOffset="153426.17">31141 6578 208 0,'0'0'402'0,"0"0"-346"15,0 0-8-15,-97 82 68 16,57-49-17-16,-4 3-37 15,-6 2-20-15,-4-2-17 16,0 0-11-16,-1-6-11 16,11-4 2-16,8-1-4 15,14-9-1-15,9-3 0 16,9 0-35-16,4-1-114 16,0-8-79-16</inkml:trace>
  <inkml:trace contextRef="#ctx0" brushRef="#br0" timeOffset="154701.06">23556 8765 314 0,'0'0'273'0,"0"0"-187"16,0 0-6-16,0 0 26 16,0 0-23-16,0 0-10 15,-1-26-54-15,29 25-18 0,6 1 2 16,8 0 2 0,0 18 7-16,-3 11 2 0,-3 10 12 15,-2 4-5 1,-3 7 5-16,1 0-3 0,-3 2-7 15,3-6-4-15,-2-4-7 16,3-2-3-16,-1-6 5 16,-5-7-3-16,-2-5-2 15,-4-9 2-15,-7-4-2 16,-4-6-2-16,-3 0 0 16,-4-1-21-16,0-2-15 15,-3 0-15-15,0-5-28 16,0-12-204-16,-13-6-212 15</inkml:trace>
  <inkml:trace contextRef="#ctx0" brushRef="#br0" timeOffset="155213.59">23822 8673 277 0,'0'0'351'0,"0"0"-283"16,0 0 19-16,0 0-34 15,0 0-3-15,0 0 14 16,-106-21-35-16,73 21-7 15,-1 0 6-15,-1 8-1 16,4-2-1-16,1 1 9 16,3-1-12-16,5 0 1 15,7-3-12-15,5-1 0 16,8-2-1-16,2 0-3 16,0 0-5-16,0 0 7 15,0 0-5-15,0 0-2 16,0 0-3-16,4 3 0 15,5 5 0-15,4 4-1 16,6 7 1-16,-1 3 1 16,6 6-1-16,1 4 1 15,0-2 0-15,1 3 2 0,0 0-2 16,3-3-1-16,-4-1 1 16,4-3 0-16,-1-2-1 15,-3-4 0-15,-1-1-5 16,-2 1-36-16,0 1-78 15,-3-3-150-15,-4-4-105 16</inkml:trace>
  <inkml:trace contextRef="#ctx0" brushRef="#br0" timeOffset="156061.25">24458 9624 461 0,'0'0'239'0,"0"0"-206"15,0 0-33-15,0 0 43 16,11 80 20-16,-8-52-27 16,3 3-14-16,3-3-6 15,-2-2-11-15,-1-5 2 16,0-5-3-16,-4-6-4 15,-1-5 1-15,-1-3 1 16,0-2 17-16,0 0 52 16,0-7-11-16,-4-10-27 15,-5-9-13-15,-3-4-8 16,-1-4-9-16,3-4-1 16,3-2-2-16,3-5 0 15,4 1-9-15,0 7-11 0,0 7-3 16,10 10 9-16,4 8 9 15,0 3 4-15,6 3-1 16,1 6-4-16,2 0 5 16,3 5-1-16,-4 10 2 15,1 4 1-15,-7 3 0 16,-2 0 2-16,-5 0-3 16,-2-2 1-16,-4-3-1 15,-2-4 1-15,-1-7 1 16,0 0 3-16,0-5-4 15,0-1 2-15,0 0 14 16,0 0 0-16,0-8 8 16,0-10-13-16,0-5-6 0,0-2-4 15,0-3-2-15,-1-2-6 16,1 2-15-16,0 2-11 16,0 7-7-16,15 8 13 15,4 5 12-15,6 6 6 16,4 0 8-16,1 4 0 15,1 14 1-15,-1 5 9 16,-5 5 2-16,-2 3-1 16,-4 0-8-16,-7-1 5 15,-6-3-5-15,0-4-2 16,-5-4 1-16,-1-4 0 16,0-4-2-16,0-2-1 0,0 1-124 15,-8-4-126-15,0-6-359 16</inkml:trace>
  <inkml:trace contextRef="#ctx0" brushRef="#br0" timeOffset="165476.06">12500 12908 218 0,'0'0'33'0,"0"0"-17"16,0 0-3-16,0 0 1 16,0 0 60-16,0 0-10 15,0 0-28-15,-22 0 36 16,22 0-19-16,0 0-14 16,0 0-14-16,0 0-12 15,0 0-6-15,12 0-7 16,3 0 9-16,7 0 6 15,-2 0-6-15,4 0 2 0,1 0-2 16,5 0 7-16,1 0-6 16,-1 0-4-1,1-3-4-15,1 3-1 0,-1 0 1 16,0 0 3-16,-1 0 0 16,0 3-4-16,-2 0 1 15,2 0 5-15,1 0-2 16,-1-2-5-16,5-1 4 15,-1 0 0-15,2 0-2 16,2 0 0-16,0 0-1 16,-2 0 0-16,-4 0-1 15,0 0 0-15,-1 0 0 16,-1 2 2-16,-3 3-2 16,1 0 0-16,-4-2 0 15,3 0 0-15,1-3 0 0,-1 0 0 16,0 0 0-16,3 0 0 15,-2 0 0-15,0 0 0 16,-4 0 0-16,0 0 0 16,-6 0 1-16,1 0-1 15,-1 0 0-15,0 0 0 16,3 0 0-16,4 0 0 16,2 0 0-16,3 0 0 15,1 0 0-15,2 0-1 16,-3 0 1-16,0 0-3 0,-5 0-2 15,-4 0 1 1,-2 0 2-16,0 0-6 16,-2 0 8-16,2 0 0 0,1 0-3 15,2 0 3-15,2 0-4 16,3 0 3-16,4 0-1 16,5 0 2-16,3-3 0 15,3-2 0-15,-2 4 0 16,-1-1 0-16,-3 2 0 15,-1 0-1-15,-5 0 1 16,1 0-2-16,1-3 1 16,2 1 0-16,3-2-3 15,4-2 1-15,2-1 3 0,2 0 0 16,1-1 1 0,-1-1-1-16,-2 2-1 0,-3 2 1 15,-2 2 0-15,-4 0 0 16,-1 0 0-16,0 2 0 15,1 1 0-15,0-2 0 16,0 1 0-16,2-1 1 16,-1 0-2-16,1 2 1 15,0-3 0-15,-3 3 0 16,-1-2 1-16,-4 2 1 16,-4 0-2-16,1-1 1 15,-2 1-1-15,0-2-1 16,1-1 1-16,2 1 0 15,2-1 0-15,4-1 0 16,3-1 1-16,-2 1-1 0,0 1 0 16,-3-1 3-16,-2 1-3 15,-5 1 2-15,-3 1-2 16,-2-2 2-16,-4 3-2 16,-2-1 1-16,2 0-1 15,-3 1 0-15,1-2 0 16,1 1 0-16,2 0-1 15,3-2 1-15,4-1 1 16,4 2-1-16,-3 1 1 16,0-2 0-16,-2 3-1 15,-2 0 0-15,-1 0 3 16,2-2-3-16,-5 1-2 0,2 1 2 16,-1-1 0-1,1 1 0-15,2-2 0 0,3 1 2 16,3 1-3-16,-1 0 4 15,-1 0-5-15,-3 0 4 16,-2 0-2-16,-3 0 0 16,1 0-2-16,2 0 2 15,-1 0 0-15,2 0 0 16,1 0 3-16,-1 0-4 16,1 0 1-16,-1 0 0 15,-3 0 0-15,1 0 0 16,-3 0 0-16,0 0 0 15,2 0 2-15,-1 0-2 16,3 0 0-16,0 0-2 0,-2 0 4 16,2 0-2-16,-1 0 0 15,-1 0 1-15,-1 0-3 16,1 0 3-16,-4 0-1 16,1 0 1-16,-2 0-1 15,-2 0 2-15,1 0 1 16,-4 0-2-16,0 0 2 15,2 0-2-15,2 0 1 16,-1 0 1-16,3 0-2 16,1 0 1-16,0 0 2 15,3 0 0-15,-4 0 2 16,-2 0 2-16,2 0 0 16,-7 0-2-16,1 0 2 0,-2 0 4 15,-1 0 0-15,3 0 8 16,-2 0 5-16,4 0-10 15,-2 0-5-15,0 0-3 16,1 0-6-16,-2 0 8 16,1 0-7-16,-2 0 0 15,-2 0-1-15,-1 0 3 16,-1 0-4-16,0 0 0 16,0 0 0-16,0 0 2 15,0 0-2-15,2 0 1 16,-2 0-1-16,0 0 4 15,0 0-2-15,1 0-1 0,2 0-1 16,-1 0 2 0,2 0-1-16,-4 0 1 0,2 0-1 15,-2 0 1-15,0 0-2 16,0 0 0-16,0 0 3 16,0 0-1-16,0 0-2 15,0 0 1-15,0 0 0 16,0 0 0-16,0 0-1 15,0 0 0-15,0 0 0 16,0 0 0-16,1 0 1 16,2 0-3-16,-3 0 3 15,2 0-2-15,-2 0 1 16,1 0 0-16,-1 0-7 0,0 0-30 16,0 0-18-1,0 0-3-15,0 0-24 0,0 0 27 16,0 0 9-16,0 0 11 15,-1 0 4-15,-7 0-74 16,-4 0-76-16</inkml:trace>
  <inkml:trace contextRef="#ctx0" brushRef="#br0" timeOffset="179456.91">19794 7729 247 0,'0'0'62'0,"0"0"-60"16,0 0 12-16,0 0 226 15,-81 8-198-15,71-8-17 0,6 1 12 16,1-1-17-1,1 0-6-15,2 0-2 0,0 0 4 16,0 0 2-16,6 0-2 16,15 0-2-16,6 0-8 15,9-1 0-15,3-4 0 16,3 1 7-16,1 1-6 16,0-1-5-16,3-2 0 15,4 2-2-15,3-1 6 16,2-1-6-16,3-1 4 15,4 0 2-15,0 2 2 16,7-2 4-16,4 1 8 16,2 2-9-16,5-3 8 15,-1 1-11-15,-3 0-5 0,-7-4 6 16,-6 2 4-16,-5-3 10 16,3 3-12-16,2-1 9 15,9 5-9-15,9-2 6 16,12 2 6-16,6 1-10 15,-2 0-9-15,-10 3-2 16,-9 0-2-16,-4 0 0 16,1 0 1-16,7 0 1 15,3 0 0-15,-2 3 3 16,-1 0-5-16,-1-3 4 16,-6 0-1-16,-5 0 2 15,-5 0 2-15,-12-6-3 16,-7-1-2-16,-6 0 6 0,-4 0 10 15,-3-1-4-15,-1 1 8 16,-8 3-5-16,-3-3-3 16,-7 3 3-16,-4 0 1 15,-4 0-8-15,-2 3-6 16,-2-1 1-16,-2 2-5 16,0 0-4-16,0 0 2 15,0 0-16-15,0 0-48 16,-3 0-20-16,-16 0-81 15,-2 0-95-15</inkml:trace>
  <inkml:trace contextRef="#ctx0" brushRef="#br0" timeOffset="179980.5">22428 7342 385 0,'0'0'173'16,"0"0"-76"-16,0 0-42 16,0 0 16-16,0 0-15 15,0 0-5-15,7 7-6 16,24 5 24-16,6 2-25 16,6 2-11-16,-1-4-11 15,1 2-8-15,-5-3-2 0,-3 0-7 16,-2-1-2-1,-4-2 5-15,-1 1-5 0,-1-1 0 16,-2-1 3-16,-2 1 1 16,-4-2 0-16,-5-2 0 15,-3-2-1-15,-6 0-2 16,-2-1 9-16,-3-1-1 16,0 0 9-16,0 0-1 15,0 0-6-15,0 0-1 16,0 0-5-16,0 2-1 15,-11 2-2-15,-10 5-3 16,-5 1-2-16,-7 4 4 0,1 2-4 16,-2 1-1-1,-2 2 1-15,2-1 1 0,-3 1 3 16,3-2-4-16,5 0 0 16,2 0 0-16,6-2-2 15,2-2 1-15,5-2-8 16,3-1-25-16,5-1-15 15,1-4-16-15,5 1-18 16,0-4-108-16,3-2-236 16</inkml:trace>
  <inkml:trace contextRef="#ctx0" brushRef="#br0" timeOffset="180631.83">21705 7078 447 0,'0'0'218'16,"0"0"-184"-16,0 0-4 0,0 0 41 16,0 0-11-16,0 0-8 15,-3 0 22-15,17-4-20 16,3-6 2-16,4-6-18 15,-3-7 16-15,2-3-3 16,-4-6-9-16,-3-10-24 16,-2-3-6-16,-3-3-7 15,-3 2-2-15,-3 5-2 16,-1 6 1-16,1 7-2 16,1 6 0-16,-2 7 0 15,1 5 0-15,-1 7 3 16,-1 3 4-16,0 0-5 15,0 0-2-15,0 4-1 0,3 14-11 16,3 7 9-16,4 9 3 16,1 0 2-16,1 2-1 15,1-1 0-15,-1-1 2 16,2-1-2-16,-2-9 0 16,-5-2-1-16,3-9 0 15,-5-7 0-15,-2 0 0 16,2-5 3-16,-4 0-3 15,1-1-4-15,-1 0 3 16,1 0-8-16,1 0-10 16,2 0-17-16,3 0-20 15,-1-11-87-15,-1-19-336 0</inkml:trace>
  <inkml:trace contextRef="#ctx0" brushRef="#br0" timeOffset="180919.28">21909 6389 970 0,'0'0'73'0,"0"0"52"16,0 0-22-16,0 0-51 0,0 0-14 15,0 0-1-15,-6-63-13 16,6 58-5-16,0 1-9 16,0 3-5-16,0 1-5 15,0 0 0-15,0 0-7 16,5 5-69-16,2 15-92 16,1 6-3-16,7 2-269 15</inkml:trace>
  <inkml:trace contextRef="#ctx0" brushRef="#br0" timeOffset="189422.29">23552 12518 279 0,'0'0'22'0,"0"0"188"16,0 0-112-16,0 0-43 16,0 0 0-16,55-84-2 15,-46 61 9-15,-2-5 7 16,-1-2-4-16,0-3-18 16,-3-1-24-16,-1-1-4 15,-2-2 2-15,0 2-5 16,0 2-4-16,-11 2-1 15,-2 8 1-15,-5 7-8 16,0 8 1-16,-6 8 5 16,-4 0-9-16,-3 8 2 15,-2 13-2-15,3 8-1 0,5 0 0 16,6 6 0 0,3 5 0-16,6 2 0 0,1 3 2 15,7-1-2-15,2-2 1 16,0 1-1-16,0-5 0 15,2-1 0-15,10-1 0 16,1-3-1-16,5-5 1 16,3-6-13-16,4-6-7 15,4-10 13-15,4-6-2 16,-1 0 3-16,4-13 3 16,-5-13-1-16,-7-7 4 0,-1-7 0 15,-7-4 3-15,-6-4-2 16,-3-5 4-16,-4-1 0 15,-2 3-1-15,1 8-2 16,-2 12-2-16,0 9 6 16,0 11 5-16,0 7 12 15,0 2-8-15,0 2-11 16,0 0-4-16,0 7-3 16,0 17 1-16,1 8 1 15,6 4 1-15,4 5 0 16,-2 3 1-16,1-3-1 15,-1 0 0-15,-3-2 0 16,4-3 1-16,-4-5-1 16,3-7 0-16,-1-7 0 0,2-4 0 15,1-5-2-15,-1-3-18 16,4-2-14-16,2-3-25 16,0 0-96-16,1-14-64 15</inkml:trace>
  <inkml:trace contextRef="#ctx0" brushRef="#br0" timeOffset="190104.03">23972 11650 305 0,'0'0'317'0,"0"0"-291"16,0 0-3-16,0 0-19 15,0 0 7-15,-4 107 19 16,8-35 2-16,-4 7 31 16,0 2-30-16,0-2-4 15,0-6-13-15,0-5-6 16,0-8-8-16,0-7-1 15,0-9-1-15,0-10 3 16,0-12-3-16,0-10 0 16,0-5 0-16,0-5 2 15,0-2 4-15,0 0 30 0,0-2 30 16,0-17-26-16,0-10-29 16,6-8-4-16,3-6-7 15,4-5 0-15,1-1-6 16,4 6-18-16,0 8 8 15,-2 9 4-15,-2 10 7 16,-3 5 2-16,-1 4 2 16,-1 4 1-16,5 1-2 15,3 2 0-15,5 0-4 16,3 0 1-16,2 14-4 16,-1 3 4-16,-5 10 1 0,-4 2 4 15,-7 7 0-15,-9 1 1 16,-1 1-1-16,0 1 0 15,-6-8 4 1,-5 1-1-16,-5-3 1 0,3-6 0 16,-5 0-4-16,-4-3 2 15,-3-1 1-15,-4-5 4 16,-4-4 5-16,2-5 2 16,1-3 3-16,0-2-8 15,6 0-4-15,6 0-4 16,9-9-1-16,9-5-6 15,0 0-68-15,22-3-130 16,7-3-145-16</inkml:trace>
  <inkml:trace contextRef="#ctx0" brushRef="#br0" timeOffset="190687.3">24790 12005 339 0,'0'0'269'15,"0"0"-202"-15,0 0 10 16,0 0-5-16,0 0-19 0,-85-53-13 16,65 53-10-16,-3 7-16 15,-7 17-3-15,-2 11 11 16,-2 6 9-16,3 5-12 16,4 4-6-16,6 2 2 15,5 3-8-15,9-1 4 16,7-2-1-16,0-6-6 15,5-5-1-15,13-9 7 16,3-4-5-16,4-7 3 16,4-4 5-16,0-6-1 15,1-7-4-15,0-4 1 16,-2 0-6-16,1-2 0 16,-3-13-3-16,-2 0-1 15,-4-3-42-15,-4 4-90 16,-8-1-154-16</inkml:trace>
  <inkml:trace contextRef="#ctx0" brushRef="#br0" timeOffset="192973.15">31502 9960 317 0,'0'0'207'15,"0"0"-162"-15,0 0-26 16,0 0-10-16,0 0 33 16,-2 78 4-16,2-30-6 0,2 10-5 15,-1 13 5 1,2 11-9-16,3 10 4 0,0 5 8 15,4 6-9-15,0 0-18 16,-3-1-5-16,1-2-6 16,-1-2-1-16,-6-7-3 15,-1-2 1-15,0 1-1 16,0-1 1-16,0-4 0 16,0-1 2-16,0-6 1 15,0-8-3-15,0-1 2 16,0-2-3-16,0-4 0 15,0-5 2-15,8-7-3 16,1-5 3-16,1-6-3 0,-4 0 5 16,0-1-5-1,-4-4 3-15,-1-4 6 0,2-3-3 16,0-6-2-16,2-6-2 16,0-1 1-16,2-6 3 15,-3 2-1-15,1-3-4 16,-1-2 2-16,-1 2 2 15,0-2-5-15,1-3 6 16,-1 2-4-16,2-1 0 16,1 1-1-16,3 0 2 15,6 0 4-15,7-2-1 16,5-3 0-16,10 0-5 16,7 0 1-16,6 0 1 15,4 0 0-15,-2-3 0 0,2-2 3 16,-1 2-5-1,-4 3 0-15,0 0 1 0,-2 0 6 16,-3 0-2-16,-4 0 0 16,-2 0 2-16,-6 0-3 15,-2 0 2-15,-1 0-2 16,0 0 4-16,-5 0 3 16,0 0-1-16,-4 0-3 15,-4 0 2-15,-2 0 3 16,-2 0-2-16,-4-1 3 15,2 0-1-15,-4-4 9 16,0-2-3-16,2-1 9 16,0-5-5-16,1-5 0 0,2-6-3 15,2-4 6 1,-2-9-10-16,3-5 0 0,-1-7-8 16,-1-2-5-16,1-5 2 15,-4-6 2-15,0-2 3 16,-2-7 0-16,-4-7-8 15,-1-3 9-15,-2-10-7 16,0-2-1-16,0-3 6 16,1 2-9-16,4 2-2 15,-1 2 2-15,2 5 0 16,-4 6 1-16,-2 7-1 16,0 2 0-16,0 3 0 0,-5 5 1 15,-5-2 0-15,-2 3-1 16,-3-1 1-16,3-2 0 15,-1-1 0-15,4 3 3 16,1 4-6-16,2 5 5 16,3 6-3-16,2 4 0 15,-1 2-3-15,2 7 3 16,-1 1 0-16,1 8-2 16,0 8 0-16,0 6 0 15,0 10-8-15,0 1-23 16,0 9-82-16,13 28-35 15,5 18 27-15,-6 16-119 16,-12 6 7-16</inkml:trace>
  <inkml:trace contextRef="#ctx0" brushRef="#br0" timeOffset="193638.76">31679 11637 363 0,'0'0'92'0,"0"0"97"15,0 0-121-15,0 0 56 16,0 0-41-16,0 0-28 15,-4-22-17-15,31 20-36 16,13-2 1-16,14 1 6 16,19 1 10-16,18-1 1 15,9 0 10-15,7 0-9 16,-5-3-4-16,-8-1-3 16,-10-3 9-16,-15 0 1 0,-14 1-1 15,-16-4 11-15,-12 4-13 16,-6 1-2-16,-9-1 1 15,-2 4-14-15,-4 3-3 16,-4 2-3-16,-2 0-1 16,0 0-58-16,0 4-92 15,-26 11-107-15,-13 6-14 16</inkml:trace>
  <inkml:trace contextRef="#ctx0" brushRef="#br0" timeOffset="194266.49">32070 11918 313 0,'0'0'294'0,"0"0"-227"16,0 0 16-16,0 0 8 15,0 0-62-15,0 0 3 16,-64-60-13-16,41 60-2 0,0 0-1 16,2 0-6-1,4 9 1-15,1 5 0 0,7 2 0 16,3 3-3-16,0 0-6 15,6 2-1-15,0-1 2 16,0 4-2-16,0-6 1 16,14-2-1-1,-1-2 2-15,5-4-2 0,3-4 0 16,3-6 1-16,1 0 0 16,-1 0-2-16,-9-2 1 15,-2-9-1-15,-4-6 2 16,-3-6 4-16,1-4 7 15,-2-4 1-15,0 0-5 16,-1 6-9-16,-1 7 3 16,-1 8 3-16,-1 7-3 0,-1 1 11 15,0 2-5-15,0 0-9 16,0 0-7-16,2 5 1 16,5 15 5-16,3 2 1 15,2 3-2-15,3 3 2 16,0-3 0-16,1-2-1 15,1-3-3-15,-2-4-8 16,1-3-10-16,4-6 11 16,2-4 0-16,3-3-32 15,-2 0-40-15,-1 0-34 0,-6-10-79 16</inkml:trace>
  <inkml:trace contextRef="#ctx0" brushRef="#br0" timeOffset="194932.18">31973 10914 248 0,'0'0'367'15,"0"0"-273"-15,0 0-15 16,0 0-54-16,0 0-25 15,0 0 16-15,-3 84 28 16,3-38-4-16,3 3 0 16,7 4-14-16,1-3-4 15,0-3-13-15,-4-7-3 16,-3-5-4-16,-2-11 0 0,-2-5 2 16,0-11-3-16,0-5 1 15,0-3 4-15,0 0 18 16,0 0 28-16,0-8 5 15,3-12-30-15,3-5-20 16,-2-1-7-16,4-5-1 16,4-2-15-16,1 0-15 15,3 5 10-15,0 6-6 16,-2 8 8-16,0 8 6 16,4 6 1-16,0 0 5 15,3 17 5-15,-1 8 2 16,-2 1 0-16,-3 2 2 15,-1-4-2-15,-4-1 0 16,-7-6 1-16,-3-3-1 16,0-1 3-16,0-5 0 0,-18 1 8 15,-4-2 7-15,-9-2-1 16,-4-3-9-16,1 1-7 16,6 1-1-16,4-3-17 15,9 1-155-15,9-2-105 16</inkml:trace>
  <inkml:trace contextRef="#ctx0" brushRef="#br0" timeOffset="195469.84">31509 10721 280 0,'0'0'12'16,"0"0"120"-16,0 0-29 16,105 11-56-16,-55-6-18 15,7-2-1-15,10 1 3 16,15-1-15-16,17-3-4 15,12 2 13-15,12-2-6 16,-1 0-8-16,-6 0-6 16,-11 0-2-16,-17 0 9 15,-18 0 24-15,-13 0 15 16,-16 0 3-16,-9 0 0 16,-13-2-12-16,-7-1-6 15,-7 0-9-15,-4 0-11 0,-1 2-3 16,0-1-13-1,-18 2-87-15,-13-3-160 0,-6-2-135 16</inkml:trace>
  <inkml:trace contextRef="#ctx0" brushRef="#br0" timeOffset="195971.94">32122 10213 292 0,'0'0'335'0,"0"0"-283"16,0 0 30-16,0 0-12 0,-106-37-40 15,73 37 15-15,2 14-4 16,1 6-6-16,7 7-12 15,2 7-3-15,6 5-1 16,5 3-7-16,6 0 5 16,4-1 0-16,7-4-1 15,19-6-2-15,9-6-4 16,5-5 4-16,5-7 5 16,1-9-2-16,0-4 2 15,0 0-10-15,-5-7-2 16,-7-8-7-16,-7 1 0 15,-8 4-25-15,-10-2-71 16,-9 2-250-16</inkml:trace>
  <inkml:trace contextRef="#ctx0" brushRef="#br0" timeOffset="199105.87">23570 12986 332 0,'0'0'120'16,"0"0"-2"-16,0 0-23 16,0 0-37-16,-24-83-17 0,20 71 19 15,0 5-23-15,4 3-5 16,0 2-9-16,-1 0-7 15,1 2-3-15,-2 0-7 16,-1 0-6-16,2 3 0 16,-2 14-3-16,0 9 3 15,1 6 2-15,2 4 5 16,0 8 10-16,0 6 13 16,0 3-4-16,5 6 8 15,-1 2-8-15,-2 6-3 16,-2 0-1-16,0 1-2 15,0 1-7-15,0-1-3 16,0-2 1-16,0-4 5 16,-2-6-10-16,-1-7 2 0,0-12-2 15,0-8-3-15,2-7 2 16,1-6-3-16,-2-8 0 16,2-3 1-16,0-3-1 15,0-2-1-15,0 0 4 16,0 0 2-16,0 0-7 15,0 0-11-15,0-12-78 16,-6-8-51-16,-5-11-154 16</inkml:trace>
  <inkml:trace contextRef="#ctx0" brushRef="#br0" timeOffset="199617.98">23289 13271 498 0,'0'0'105'16,"0"0"-41"-16,0 0 23 15,0 0-21-15,0 0-25 16,0 0-5-16,-15-3 6 15,15-4 12-15,0-3 19 16,0-7-53-16,2-2-8 0,4-3-7 16,1-3 6-1,1 2-6-15,3-1 1 0,3 4 3 16,1 3-5-16,-2 3 0 16,1 2-1-16,-2 0 0 15,-2 3-3-15,2-2 2 16,-1-1-2-16,-2 1 4 15,2 1-1 1,-2 1 1-16,2 5 2 0,1 4-2 16,1 0-2-16,5 3-1 15,0 18 2-15,1 6 9 16,2 4 1-16,-3 0-8 16,1 1-1-16,2-2 2 0,-1-1-3 15,-1-3 1 1,2 0-3-16,-3-4-1 0,1 0 0 15,0-5 0-15,-3 0-26 16,-6 2-42-16,-8-5-191 16,-2 1-219-16</inkml:trace>
  <inkml:trace contextRef="#ctx0" brushRef="#br0" timeOffset="200242.11">23152 14123 463 0,'0'0'162'0,"0"0"-128"16,0 0 45-16,0 0 0 15,0 0-3-15,0 0-37 16,86-44 7-16,-63 52-8 15,1 9-9-15,1 2 14 16,-1 4-16-16,-5 2 4 16,2 1 3-16,-2 1-6 15,-2-3-10-15,-1 0-6 16,-2 0 2-16,-2 0-4 16,-3-2-2-16,-3 0-3 15,-2-2 1-15,2-3-4 16,-2-2 2-16,2-6-4 15,-3-3 1-15,0 0 3 16,-1-6 0-16,0 2-4 0,1-2 2 16,0 0 2-1,7 0 4-15,5-9 7 0,4-13-6 16,2-10 1-16,3-4 7 16,0-8-3-16,-2-9-4 15,1-2-4-15,-2-1-3 16,-2 3-1-16,-3 8-2 15,-2 12 0-15,-5 14-10 16,-2 12-18-16,-2 7-61 16,-1 0-172-16,-1 6-333 15</inkml:trace>
  <inkml:trace contextRef="#ctx0" brushRef="#br0" timeOffset="201913.4">31730 9922 306 0,'0'0'270'0,"0"0"-167"15,0 0-55-15,0 0 89 16,0 0-9-16,0 0-37 16,0 0-54-16,-40-41-22 15,43 43-5-15,13 21-4 16,5 10 13-16,6 8 17 16,4 5-17-16,11 10 0 15,7 4 9-15,9-3-3 16,5 2-17-16,1-3-2 0,-6-7-5 15,-7-6 3-15,-11-7-4 16,-8-8 3-16,-7-8-3 16,-10-8-1-16,-8-7-10 15,-5-2-30-15,-2-3-35 16,0 0 7-16,-9 0-75 16,-11-15-155-16</inkml:trace>
  <inkml:trace contextRef="#ctx0" brushRef="#br0" timeOffset="202223.33">32337 9892 603 0,'0'0'250'16,"0"0"-173"-16,0 0-74 15,-91 39 47-15,33 3 32 16,-8 8-18-16,-4 3-19 16,0 3-13-16,9-6-6 15,6-5-14-15,13-2-6 16,9-8-2-16,5-2-2 16,7-7-2-16,2-4 1 15,5-8-1-15,5-4 0 0,8-5-11 16,1-5-45-16,-2 0-44 15,2-7-169-15</inkml:trace>
  <inkml:trace contextRef="#ctx0" brushRef="#br0" timeOffset="203453.86">23995 14976 323 0,'0'0'56'15,"0"0"130"-15,0 0-96 16,0 0-26-16,-60-79 12 15,44 69-26-15,-4 5 4 16,-1 5-7-16,-6 0-11 16,-4 4-13-16,-6 12-1 15,-3 10 2-15,-1 5 4 16,5 5-2-16,-1 6 5 0,8 3-5 16,3 2-1-1,5 4-10-15,8 2-6 0,7-1 4 16,6-4-6-16,0-3 0 15,10-6-1-15,13-6 1 16,4-5-3-16,4-6 1 16,2-7 1-16,0-6 1 15,4-4 1-15,0-5-5 16,0 0-2-16,-2 0 2 16,-4-7-3-16,-9-2 0 15,-4 4-21-15,-9-2-48 16,-7 0-25-16,-2 0-188 0</inkml:trace>
  <inkml:trace contextRef="#ctx0" brushRef="#br0" timeOffset="-209895">4224 13718 13 0,'0'0'3'0,"0"0"13"0,0 0 30 16,0 0 26-16,0 0-63 16,0 0 11-16,0 0-2 15,0 0-12-15,-51-24-1 16,48 23 22-16,2 1-2 15,-2 0-9-15,0 0 42 16,1 0-45-16,1 0 12 16,1 0-2-16,0 0-15 15,0 0-4-15,0 0-3 16,0 0 6-16,0 0 6 16,0-2 5-16,0 2-14 15,0 0 0-15,4-1 1 16,9 1 12-16,7-3 22 15,5-2-6-15,10 0 4 16,5 0-21-16,6-4 10 0,6 1-14 16,2-1-2-1,-2-3-3-15,0 2 2 0,-1 0-5 16,0 0 5-16,1 2-8 16,5-3 7-16,-1 2 0 15,1 1-4-15,4-2 1 16,-1 1 0-16,1 2-2 15,-3-1 3-15,3 5-2 16,-5-2-2-16,-6 4 0 16,-5 1 1-16,-6-3-1 0,-8 3-2 15,0 0 1 1,-5-2-1-16,-5 2 0 0,1 0 1 16,-3 0 6-16,-5 0-7 15,1 0 1-15,-3-2-1 16,1 1 3-16,2-1-1 15,1-2 2-15,-2 1 6 16,-2-2-5-16,1 0-2 16,-8 3 2-16,-1 2-3 15,-4 0 3-15,0 0 6 16,0 0 7-16,0 0 3 16,0 0-5-16,0 0-2 15,0 0-8-15,0 0 2 16,0 0-5-16,0 0 2 15,0 0-4-15,0 0 0 0,0 0 1 16,0 0 0-16,0 0-2 16,0 0 1-16,0 0-1 15,0 0 0-15,0 0-1 16,0 0 3-16,0 0-3 16,0 0 2-16,0 0-1 15,0 0 0-15,0 0 0 16,0 0-15-16,0 0-20 15,0 0-36-15,0 0-4 16,2 1-9-16,2 3-106 0</inkml:trace>
  <inkml:trace contextRef="#ctx0" brushRef="#br0" timeOffset="-201741.66">23732 11249 368 0,'0'0'86'16,"0"0"-18"-16,0 0-5 15,0 0-38-15,0 0 2 16,-80-10 3-16,50 10 3 16,-1 0-6-16,-5 0 17 15,3 7-3-15,1-1-1 16,1 2 2-16,3 0 3 15,1 0-15-15,2-1-5 0,2-1-3 16,8 2-6-16,5-2-4 16,3-4 3-16,7 0-2 15,0-2-3-15,0 0 1 16,0 0 0-16,0 0 7 16,0 0-1-16,1 0 9 15,21 0 8-15,14-3-19 16,15-4 4-16,13-1-5 15,6-4-8-15,8 4-1 16,-2 2 0-16,0 3-1 16,-1 3-3-16,-1 0-1 15,1 0 2-15,2 0 0 16,-1 0 1-16,3 0-3 0,6 0 4 16,5 0-2-16,-1 0 2 15,-3-3-2-15,-9 1-1 16,-11 2 2-16,-10 0 1 15,-10-2 0-15,-11 2-3 16,-10-1 0-16,-12-1 1 16,-3 1 1-16,-7-2-2 15,-3 3 5-15,0-3-1 16,0 3 4-16,0-3-2 16,0 3-5-16,0 0 2 15,0 0-1-15,0 0-3 16,0 0 0-16,0 0-1 15,0 0-13-15,0 0-14 0,0 0-24 16,-6 0-21-16,-10-1-23 16,-6-3-89-16,-2-5-51 15</inkml:trace>
  <inkml:trace contextRef="#ctx0" brushRef="#br0" timeOffset="-201072.54">24657 11027 407 0,'0'0'231'0,"0"0"-203"15,0 0 37-15,0 0 51 0,0 0-24 16,0 0-33-16,-53-30-15 16,53 30-10-16,-2 0-10 15,2 0-3-15,0 0-5 16,0 0-3-16,0 0 2 15,0 0-2-15,0 0 15 16,0 8-3-16,9-1 4 16,0-1-1-16,3 3-11 15,4-1-2-15,5 0 1 16,4 0 1-16,8 2-1 16,1-1-9-16,2 1 1 15,-2 0-1-15,-2-2 0 16,-7-1-7-16,-4-2 7 15,-8 0-5-15,-2-2-1 16,1-2 1-16,-5 1 2 0,2-1 0 16,0-1 1-16,-1 1 5 15,-1-1-3-15,1 2-1 16,-4-2 3-16,0 0-3 16,-1 0 2-16,-1 0 0 15,-2 0 0-15,0 0-1 16,0 0-1-16,0 0 2 15,0 0-5-15,0 0 1 16,0 0-4-16,0 0 0 16,0 0-2-16,0 1 2 15,-9 5-2-15,-10 5 2 16,-13 6 0-16,-11 5 1 0,-3 3 2 16,0 3 7-16,1 2-7 15,9 1 5-15,5-2-1 16,5 0-3-16,10-5 1 15,4-6-1-15,3-4-1 16,3-6-2-16,2-4 0 16,2-1 1-16,2-3-2 15,0 0 0-15,0 2-2 16,0 1-4-16,0 6-45 16,0 5-67-16,-3 4-68 15,-7 4-182-15</inkml:trace>
  <inkml:trace contextRef="#ctx0" brushRef="#br0" timeOffset="-191213.62">19787 7742 270 0,'0'0'79'0,"0"0"-40"16,0 0 107-16,0 0-65 16,0 0-39-16,0 0 2 0,0 0-7 15,0 0-7-15,-27 0-10 16,22 3 5-16,-1 4 10 16,2-4-14-1,4 0-7-15,0-1 11 0,0-1 2 16,0-1-2-16,7 3 25 15,7-2-2-15,4-1-11 16,-2 0-20-16,4 1 0 16,0-1-9-16,0 2-1 15,2-1 0-15,2-1 0 16,1 0 3-16,1 0-4 16,2 0-3-16,2 0 3 15,0 0-1-15,1 0 2 16,1 0 0-16,-4 0-4 0,-1 0 1 15,0 0-3-15,-4 0 0 16,1 0 3-16,-3 0-4 16,2 0 1-16,2 0 2 15,0 0-2-15,5 0-1 16,1 0 1-16,4 0 2 16,1 0 1-16,1 0 2 15,1 0 1-15,-3 0 2 16,-5 0-8-16,-8 0 3 15,1 0-4-15,-3 0 1 16,0 0 0-16,-1 0 1 16,5 0-2-16,1 0 1 15,4 0 0-15,3 0-1 0,4 0 0 16,3 0 4 0,1 0-1-16,-4 0 6 0,-5 0-6 15,-2 0 2-15,-6-1-5 16,-4 1 4-16,-2-2-1 15,0 2 1-15,-1-2-1 16,1-1 3-16,2 2 0 16,2-2-1-16,2-2 0 15,3 2 2-15,3 0-4 16,-1 1-1-16,-1 0 0 16,-2 0 0-16,2 0 0 15,-2 1-1-15,-4-1 0 0,-1 2 0 16,-5 0-1-16,1-3 4 15,-2 3-3-15,3-3-1 16,1 2-1-16,0 0 1 16,0-1 2-16,0 2 0 15,3-1-1-15,-1-1-1 16,3 1 1-16,-4 0 0 16,1 1-1-16,-4-2 2 15,1-1 0-15,-2 3-2 16,2-4 1-16,2 1 0 15,1 1 0-15,3-1 1 16,0 0-1-16,2 1-1 16,-2-3 1-16,1 2 3 0,0 1-4 15,1-1 2-15,2 0-1 16,-1 0 0-16,-1 2 0 16,0 0 2-16,0-2-2 15,-1 0 0-15,1 1 0 16,-2-1 1-16,3 1 1 15,-1 0 0-15,0 2-3 16,2-1 4-16,1 1 0 16,-4-1-1-16,0 1 0 15,-3-3 4-15,-3 0 0 16,0 3 2-16,-2-3-1 16,-2 1-1-16,1-1 0 0,6 2-3 15,2-1 3-15,4-1-2 16,0-1-3-16,-4 3 2 15,0 0 1-15,-5-2-2 16,-6 1 1-16,1 1 4 16,-5 0-2-16,1-1-1 15,-3 0 0-15,3 0 0 16,-2 1-1-16,1-1 0 16,-1-1-4-16,4 1 2 15,-2 0-2-15,-2 1 0 16,5-1 0-16,-2 2 0 15,0 0 0-15,1 0 0 16,-5 0 0-16,-1 0 0 16,-2 0 0-16,-2-1 0 15,1 1 0-15,-2 0 1 0,0 0 0 16,1 0-1-16,2 0 0 16,6-1 2-16,0 1-2 15,3-2 1-15,0 1-1 16,-3 1 0-16,0-1 0 15,0 1 3-15,-3-3-5 16,-3 3 4-16,-3 0-4 16,0 0-6-16,0 0-31 15,0 0-47-15,-9 0-65 16,-17 3-32-16,-5 2-114 16,-3-4-201-16</inkml:trace>
  <inkml:trace contextRef="#ctx0" brushRef="#br0" timeOffset="-189631.96">22409 7383 442 0,'0'0'61'16,"0"0"23"-16,0 0 24 0,0 0-39 15,0 0 7-15,-79-31-4 16,79 29-7-16,0 2 5 16,0-1-28-16,0 1-2 15,0 0-9-15,0 0-6 16,3 0 7-16,14 0-4 15,6 0-5-15,7 7-3 16,5 3-1-16,0-1-4 16,0 2-6-16,-5 0 0 15,-2 0-1-15,-3-2 0 16,0 2-4-16,2-3 5 16,3 1-3-16,0 0 2 0,4 1 0 15,-1 0-1-15,2 0 0 16,-6-4 3-16,-2 3-7 15,-3-5 3-15,-3 0-6 16,-5 1 3-16,0 0 1 16,-2-1 0-16,2 0 3 15,-1 0-3-15,3 0-2 16,-3 2 2-16,0-5 1 16,-4 2-2-16,-4-1 2 15,0-1-4-15,-1 1 1 16,0-1-1-16,0 3-1 15,1-4 2-15,0 0-1 16,-1 3-1-16,1-3 2 16,2 2 0-16,3-1 0 15,-1 0-2-15,-1 1 3 0,-1-1-3 16,-5-1 3-16,-1 2-1 16,-3-2-2-16,0 0 2 15,0 0 1-15,0 0 2 16,2 0-3-16,-2 0 1 15,0 0-1-15,0 0 0 16,0 0 2-16,0 0 0 16,0 0-1-16,0 0 1 15,0 0-1-15,0 0-1 16,0 0 0-16,0 0-2 16,0 0 1-16,0 0 0 15,0 0-1-15,-5 0 2 16,-6 0-2-16,-1 0 0 0,-4 0 0 15,-3 0 0-15,-2 0-4 16,0 7 4-16,-4 0 0 16,-5 1 0-16,-6 1 0 15,-4 1 0-15,-2-1 0 16,-2 3 1-16,2-1 0 16,0 0-1-16,2 2 0 15,3-4 6-15,2 3-4 16,4-2 0-16,1 0 3 15,0 0-1-15,2-1 3 16,3 1-3-16,4 0-1 16,7-3 0-16,4-2-3 15,-2-1 3-15,3-1-1 16,3 2 2-16,0-3 0 0,0 1-4 16,2-2 1-16,1 1 1 15,0-1-1-15,1-1 0 16,2 0 0-16,0 2-1 15,-1-2 1-15,1 1 0 16,-2 0-1-16,2 1 0 16,-1-2 0-16,-1 0-1 15,2 0 2-15,0 0-1 16,0 0 0-16,0 0 0 16,0 1 0-16,-3 0 0 15,2 1 0-15,-2-1 0 16,1 1 0-16,-1 0 0 0,2-2 0 15,1 0 2-15,0 0-2 16,0 0 2-16,0 0-2 16,0 0-1-16,0 2 1 15,0-2 2-15,0 0-1 16,0 1-1-16,-2-1 0 16,2 2 1-16,0-2-1 15,0 0-1-15,0 0 1 16,0 0 0-16,0 0-2 15,0 1 2-15,0 0-1 16,-1 1 2-16,-1-1 0 16,2 1-1-16,0-1 0 15,0-1 1-15,-1 0-1 0,1 0 0 16,0 1 1-16,0-1-1 16,0 3-2-16,0-3 2 15,0 3 1-15,-2 1-1 16,2 2-1-16,-1 1 1 15,-1-3 0-15,1 1 0 16,-1-1 0-16,2 0 4 16,0-1-4-16,0-1 1 15,0-2-1-15,0 0 0 16,0 0-2-16,0 0 3 16,-1 0-1-16,1 0 1 15,0 0-1-15,0 0 0 16,0 0 0-16,0 0 0 15,0 0 0-15,0 0-26 0,0 1-52 16,0 2-55-16,7-3-83 16,8 0-183-16</inkml:trace>
  <inkml:trace contextRef="#ctx0" brushRef="#br0" timeOffset="-185236.68">24007 7886 281 0,'0'0'6'16,"0"0"162"-16,0 0-67 16,0 0-43-16,0 0 10 0,0 0-18 15,0 0 16 1,-2 8-3-16,2-8 12 0,0 0-15 15,0 0-14-15,0 0 7 16,6 0-3-16,6-7-7 16,4-3-21-16,1-6-5 15,-1-1-4-15,-2-3-5 16,-1-1 1-16,1-4-7 16,-4-1 2-16,-1-1-2 15,-3 1-1-15,-1 1 1 16,-1 5 1-16,0 6-3 15,-2 6-1-15,-2 4 1 16,0 4 3-16,0 0-3 16,1 1-15-16,1 19 1 0,1 5 13 15,1 8 1 1,1-2-2-16,-1 0 5 0,3-3-5 16,1-4 2-16,-3-4 0 15,-1-5 1-15,1-6 1 16,-1-2-2-16,3-1 1 15,-2-3 3-15,2-2 4 16,-1-1-6-16,2 0-2 16,1 0-28-16,-3 0-76 15,-3-10-196-15,-3-9-279 16</inkml:trace>
  <inkml:trace contextRef="#ctx0" brushRef="#br0" timeOffset="-184988.75">24172 7350 697 0,'0'0'60'16,"0"0"112"-16,0 0-71 15,-15-75-15-15,15 65-22 16,0 3-19-16,0 5-29 15,0 2-9-15,0 0-7 16,0 0-12-16,-4 18-104 16,-14 7-51-16,-7-2-175 15</inkml:trace>
  <inkml:trace contextRef="#ctx0" brushRef="#br0" timeOffset="-182345.61">24360 7624 725 0,'0'0'68'16,"0"0"37"-16,0 0-8 16,0 0-49-16,84-32-27 15,-48 27-3-15,-1 4-4 16,-8 1 2-16,-3 0 0 15,-3 0-11-15,-6 0-1 16,-2 0-4-16,-4 0 0 16,-3 0 0-16,-4 4-33 0,-2 5-101 15,0 0-87-15,-11-2-150 16</inkml:trace>
  <inkml:trace contextRef="#ctx0" brushRef="#br0" timeOffset="-182158.8">24405 7774 536 0,'0'0'89'0,"0"0"-6"16,0 0 10-16,0 0-23 15,83-5-48-15,-62 2-17 0,3 2-5 16,-5-3-16-16,-3 1-106 15,0-6-152-15</inkml:trace>
  <inkml:trace contextRef="#ctx0" brushRef="#br0" timeOffset="-181643.85">25026 7432 134 0,'0'0'410'16,"0"0"-340"-16,-94-7 3 16,62 7-11-16,4 11-6 15,7 3-1-15,4 3-21 16,7 0-7-16,7-2 3 15,3 0 5-15,0 0-11 16,1-1-9-16,11 3 2 16,3-1-2-16,2 0 0 15,2 0-2-15,1 1-7 16,0 1 0-16,1-1-3 16,-4-3 2-16,1 2 1 15,-6 1-5-15,-2-3-1 16,-4 0 1-16,-3-4 4 15,-3 0-5-15,0 0 5 0,0 0-2 16,0-2 1-16,-8 1 1 16,-5-2-1-16,1-2-1 15,-1 1 0-15,1-3-1 16,3 0 3-16,0-2-1 16,2-1-2-16,-1 2 1 15,-1-2-3-15,-3 0 1 16,5 0-1-16,-1 0 0 15,2 0-5-15,-1 0-39 0,1 0-97 16,3 0-127-16</inkml:trace>
  <inkml:trace contextRef="#ctx0" brushRef="#br0" timeOffset="-181388.75">24997 7456 357 0,'0'0'328'16,"0"0"-256"-16,0 0 62 16,113-42-46-16,-68 35-42 15,-2 3-32-15,-2 4-5 0,-4 0-2 16,-7 0-7-16,-8 5-1 15,-5 12-40-15,-13 0-152 16,-4-2-96-16</inkml:trace>
  <inkml:trace contextRef="#ctx0" brushRef="#br0" timeOffset="-178401.54">25540 7245 74 0,'0'0'177'0,"0"0"-136"16,0 0-16-16,0 0 24 15,0 0-5-15,0 0 12 16,0-15 22-16,0 13-35 16,0-2-7-16,0 0-9 15,0 2-6-15,-1-1 4 16,1 0-4-16,-2-2-4 16,1 1 2-16,-1 0-1 15,-1 0-10-15,0-1-2 16,1 2 0-16,-2-2-2 15,1 1-3-15,-3 0-1 16,0 0 4-16,2-1-4 0,-1 0 0 16,-1-1 1-1,0 1 0-15,-1-1 2 0,-1 0 2 16,1 1-4-16,-1-3 1 16,-5-1 2-16,1 3-4 15,-4-4 2-15,1-1-1 16,-2 1 1-16,2-1-2 15,-2-2 0-15,-3 4 2 16,-1-5 0-16,-4 1-1 16,0-1-1-16,-1 2 1 15,0-1 0-15,-3 1-1 16,-1 1 0-16,-4-3 1 16,1 5-1-16,0-2 0 15,4 3 3-15,3 1-3 16,5 0 0-16,2 2 1 0,5 0-1 15,1 1 0-15,1-2 2 16,-3 1 0-16,-1 2-1 16,-5-3 0-16,-1 3 1 15,-4 1-1-15,2 2-1 16,-4-2 1-16,1 1-1 16,0-1 0-16,0 2 0 15,2 0 1-15,1 0-1 16,5 0 0-16,-2 0 2 15,0 0-2-15,0-1 3 16,-4-1-1-16,-5 1-2 16,-2 1 1-16,1 0 1 0,-2 0 4 15,3 0-5 1,4 0 2-16,5 0-2 0,4 0 2 16,3 0 3-16,1 0-1 15,-1 0-1-15,0 0 3 16,-2 3-4-16,-1 3 2 15,1 1 2-15,-2 0 7 16,-3 6-4-16,4-2 5 16,0-1-2-16,-1 0-8 15,3-1 0-15,-1 1 4 16,-1-1-5-16,-2 0 8 16,4-4-4-16,-1 4 1 15,0-1-1-15,3 1-4 16,0 3 5-16,-1-2 1 15,5 1-7-15,-1 0-1 0,0 3 0 16,-1-5 1-16,0 4-2 16,-2-2 1-16,6-1 0 15,-2 0 0-15,2 1-1 16,-1 0 1-16,0 1 1 16,-2 0 3-16,3 1-2 15,1 1 3-15,-2 0-5 16,0 0 3-16,0 2 1 15,0-1-2-15,1 3 3 16,-2-1-6-16,3 3 6 16,-2-1-3-16,2 2 2 15,0-1-1-15,1-2-2 0,0 0 0 16,1-1-1-16,-2-1-1 16,0 1 0-16,-3-2 1 15,0 0 1-15,1 2-1 16,1-3-2-16,-2 2 0 15,3 0 2-15,0-1-2 16,3-1 2-16,1 3 0 16,-1-2-1-16,2-1 1 15,-1 2-1-15,-3-2 0 16,2 3-1-16,-3-1 1 16,0 1-1-16,0-1 1 15,1-1 1-15,-1 0-1 16,2 2-1-16,1 2 1 0,1-2 2 15,2 1-3-15,0 2 5 16,0-3-4-16,0 0 0 16,0 0 1-16,0-2-2 15,0 2 1-15,0-1 0 16,2 0-1-16,2-2 1 16,1 2-1-16,1 1 0 15,-2 0 1-15,1 1-1 16,1 1 0-16,0-4 2 15,2 2-2-15,1 0 1 16,1-3 0-16,1 1 0 16,1-1 0-16,2 2-1 0,-1-2 0 15,1 2 0-15,-1-4 1 16,-1 0 0-16,0-2 0 16,-3-3 0-16,1 0-1 15,2 1 0-15,-1-3 2 16,2 0-1-16,2 2-1 15,2-1 3-15,3 2-2 16,0-3-1-16,1 2 1 16,1 0 1-16,0 0-1 15,3 1 2-15,1 0-3 16,1-4-2-16,1 3 2 16,4-4 2-16,-4 1 3 15,0-3-5-15,-1 2 2 0,-3-3-1 16,0 0 0-1,-1 1-1-15,2-1 1 0,-2 0-1 16,4 0 0-16,0 0 0 16,4 0 2-16,2 0-1 15,2 0-1-15,-4 0 1 16,-4 0 2-16,-2-1-3 16,-1-3 0-16,-5-2 2 15,2 1 3-15,-2-4-2 16,1 1 4-16,-1-2 3 15,2 1-5-15,-3-1 3 16,4 3-1-16,1 0-1 16,1 1 3-16,3-1-5 15,0 0-1-15,-2-1 0 0,0 1-1 16,-1-1 2-16,-4-1 0 16,0 0 4-16,-2-3-1 15,-1-1 0-15,-1-3 0 16,-1 0-1-16,0-2 1 15,0-2 1-15,1 3-5 16,-2 0 1-16,0 1-1 16,0 2 2-16,-2 0 6 15,1 0-7-15,-1-1 6 16,0 2-9-16,-1 0 4 16,-1 1 0-16,3-1-1 0,-1 0-2 15,2-1 3-15,-2 1-3 16,1 0-1-16,1 1 4 15,-2 2-1-15,-2 2 0 16,0-1-1-16,-2 0 2 16,2 2 0-16,-2-3 6 15,1-1 6-15,0 1-9 16,2-1 0-16,0-2-3 16,1 1-4-16,-2-1 3 15,-2-2 1-15,0 4-2 16,0-3 0-16,-2 0 6 15,0 1-8-15,-1 0 6 0,-1 0-7 16,2 2 2 0,0-1 4-16,-1 2-4 0,1 0 0 15,-2-2 0-15,1 1-3 16,0-1 1-16,0-1 0 16,-4 3 1-16,2 0 0 15,-1 2 0-15,-2 0 1 16,0 1 1-16,1-2-1 15,1 2 0-15,-2-4 0 16,1 2 1-16,-1-3 0 16,0-4-3-16,0-2 1 15,0-2 1-15,0-4 1 16,-7-3-2-16,-5-1-1 16,0-3 0-16,-3-3 0 15,-4 1 0-15,-2 2-1 0,-3 7-3 16,-9 7-15-16,-15 12-121 15,-24-3-162-15,-19-8-565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6:18:33.310"/>
    </inkml:context>
    <inkml:brush xml:id="br0">
      <inkml:brushProperty name="width" value="0.05292" units="cm"/>
      <inkml:brushProperty name="height" value="0.05292" units="cm"/>
      <inkml:brushProperty name="color" value="#FF0000"/>
    </inkml:brush>
  </inkml:definitions>
  <inkml:trace contextRef="#ctx0" brushRef="#br0">4415 1481 150 0,'0'0'64'0,"0"0"-29"16,0 0 40-16,0 0 9 15,0 0-30-15,0 0-27 16,0 0-3-16,-5-3 2 16,1 0-2-16,1-2-4 15,-2 0 15-15,1 0-8 16,2 0 6-16,-1 1 3 16,2-1-10-16,1 4 9 15,0-2-14-15,0 3-12 16,0 0-1-16,0 0-4 0,0-1-4 15,0 1-5-15,7 0 2 16,13 0 2-16,5 0 1 16,5 0 3-16,1 0-2 15,5 0-1-15,3 0-1 16,4 1 1-16,3 3 3 16,2 1-3-16,3-1 4 15,1-1-3-15,0-2 1 16,2-1-2-16,-2 0 1 15,-4 0 2-15,-2 0-3 16,-9 3-3-16,-2-1 3 16,-2 2 4-16,-2 0-4 0,3-1 2 15,-1-2-1 1,-5-1-1-16,2 0 1 0,-3 0 0 16,-2 0 6-16,-1 0 7 15,-5-4-2-15,-5-1 6 16,-8 2 0-16,1 2-7 15,-5 1-4-15,-2 0 0 16,1 0 0-16,-1 0-7 16,2 0-1-16,4 10-9 15,0 17-9-15,10 5-99 16,2 0-46-16</inkml:trace>
  <inkml:trace contextRef="#ctx0" brushRef="#br0" timeOffset="1163.92">4209 4930 245 0,'0'0'36'0,"0"0"-2"16,0 0 11-16,0 0-8 15,0 0 29-15,0 0-37 16,-93-19 5-16,74 19 19 16,7-2-14-16,-3 2 0 15,3-1-2-15,-1 1-6 16,7 0-2-16,0 0 9 16,4 0-5-16,2 0 2 15,0 0-14-15,0 0-2 16,0 0-19-16,14 0 1 15,20 0 3-15,17 0 4 16,13 0 7-16,16 0-2 16,7-5-4-16,-2-4-2 15,0-1 2-15,-3 0-1 0,-6 3 0 16,-6 5-6-16,-12 1 5 16,-16 1-1-16,-12 0 0 15,-9 0-3-15,-9 0 0 16,-6 0 2-16,1 0 2 15,-7 0 0-15,3 0 0 16,-3 0 2-16,0 0 0 16,0 0-1-16,0 0-1 15,0 0-4-15,0 0-1 16,0 0-2-16,3 0 1 16,2 0-1-16,5 7-3 0,8 6-10 15,3 2-144 1,-3 0-100-16</inkml:trace>
  <inkml:trace contextRef="#ctx0" brushRef="#br0" timeOffset="3107.35">4576 10693 16 0,'0'0'33'0,"0"0"-21"0,0 0 1 15,0 0 19-15,0 0 6 16,0 0 5-16,0-1 6 15,0 1-16-15,0 0-10 16,0 0-11-16,0-5 1 16,-5 4 10-16,1-1 15 15,4 0 7-15,-3 1-21 16,3-1-8-16,-3 0 0 16,3 1 6-16,-3-1-3 15,3 2 7-15,-3-2-16 16,0 1-1-16,-3-2-2 15,0 0-3-15,-1 2 6 16,-2-3 0-16,-2 4 2 16,1-3 9-16,1 3-7 15,0-2 13-15,-3 1-5 0,0-1-6 16,1 2-6-16,0 0 2 16,-3 0 0-16,4 0-5 15,4 0-1 1,0 0-1-16,3 0 2 0,1 0-1 15,1 0-1-15,-1 0 0 16,-1 0-2-16,-1 2 3 16,1-1-1-16,3-1 2 15,0 0 2-15,0 0 0 16,0 0 5-16,0 0-6 16,0 0 1-16,0 0 0 15,0 0-7-15,0 0 7 16,13 0-4-16,4 0 1 15,10 0-4-15,1 2 2 16,3 1-1-16,5-3 7 0,6 0-5 16,3 0 3-16,4 0-2 15,1 0-4-15,-2 0 4 16,3 0-3-16,-3 0 1 16,2 0 2-16,1-5-1 15,0 1-2-15,6-2 4 16,-1 1-2-16,4 3-2 15,-2-2 0-15,0 1-1 16,-6 1 2-16,-5-1-4 16,-1 3 3-16,-4-2-3 0,2 1 3 15,-5-1-3-15,-3 2 0 16,-5 0 1-16,-4 0-1 16,-2 0 0-16,-5 0 0 15,4 0 0-15,-5 0 0 16,-2 0-2-16,-4 0 2 15,-4 0 0-15,0 0 0 16,1 0 2-16,-4 0-2 16,-3 0 3-16,-1 0-2 15,-2 0 6-15,0 0 7 16,0 0 4-16,0 0-4 16,1 0-7-16,-1 0 0 15,0 0-2-15,2 0 2 16,-2 0-7-16,0 0 3 0,0 0-3 15,0-2 0-15,1 2 1 16,1 0-1-16,1 0 0 16,2 0-55-16,0 0-96 15,1 0-98-15</inkml:trace>
  <inkml:trace contextRef="#ctx0" brushRef="#br0" timeOffset="6171.99">27506 2291 585 0,'0'0'211'0,"0"0"-100"16,0 0 20-16,0 0-22 15,0 0-18-15,0 0-25 16,0 0 9-16,27-64-14 16,-27 64-9-16,0 0-21 15,0 0-16-15,0 0-13 16,-6 0-2-16,-7 10-1 16,-1 13 1-16,-5 14 2 15,0 7 4-15,2 4-3 16,2 1-2-16,3-1 0 15,3-3 5-15,4-5-6 0,4-4 1 16,-1-8-1-16,2-3 0 16,0-8-1-16,0 0 1 15,0-5 0-15,0-5 0 16,0-2-3-16,0-4-6 16,0-1-37-16,0 0-19 15,0 0-42-15,0-18-57 16,0-15-299-16</inkml:trace>
  <inkml:trace contextRef="#ctx0" brushRef="#br0" timeOffset="6425.13">27613 1963 342 0,'0'0'528'16,"0"0"-477"-16,0 0 83 16,0 0-25-16,0 0-57 15,0 0-17-15,3-49-19 16,-1 49-9-16,-1 0-7 16,-1 0-2-16,2 0-75 15,-2 13-101-15,0 2-63 16,0 7-140-16</inkml:trace>
  <inkml:trace contextRef="#ctx0" brushRef="#br0" timeOffset="6937.4">27754 2346 378 0,'0'0'57'0,"0"0"57"15,-16 96-29-15,6-57-45 16,3-2-22-16,-1 0 28 16,-1-5-29-16,2-5-3 0,1-4 4 15,1-5-5-15,2-3-12 16,0-5 6-16,2-5-3 16,-1-3 2-16,1-2 14 15,-1 0 81-15,2-5 24 16,0-14-18-16,0-10-75 15,0-6-27-15,8-9-2 16,9-8 0-16,6-8-3 16,6 0 0-16,3 3-6 15,4 8 2-15,0 13-14 16,-3 12-16-16,-4 11 5 16,-2 10 27-16,-1 3 2 15,2 1-2-15,1 21 2 16,-1 3 0-16,-6 7 0 15,-7 4 4-15,-6 7 0 0,-9 1 4 16,0 2 2-16,-3-1-2 16,-12-5 0-16,-3-2-7 15,-1-1 1-15,0-4-2 16,2-3 4-16,1-6-4 16,5-5-3-16,4-3 3 15,2-8-5-15,4-2-27 16,1-6-98-16,0 0-164 15,10-11-196-15</inkml:trace>
  <inkml:trace contextRef="#ctx0" brushRef="#br0" timeOffset="7249.37">28453 2020 788 0,'0'0'24'15,"0"0"-7"-15,0 0 69 16,0 92-27-16,0-33-1 16,0 12-29-16,-4 8-8 0,-7 4-10 15,-2-3-3 1,-2-8-6-16,-6-11 0 0,1-13 0 15,-2-6 0 1,1-6-2-16,6-8-2 0,2-8 0 16,7-9-20-16,3-5-27 15,3-6-21-15,0 0-64 16,0-17-131-16</inkml:trace>
  <inkml:trace contextRef="#ctx0" brushRef="#br0" timeOffset="7720.9">28201 2334 575 0,'0'0'83'0,"0"0"-20"15,0 0-20-15,92-15-30 16,-43 23 7-16,4 10-15 16,2 6-3-16,2-1 2 15,-4 4-3-15,-5-5-1 16,-2-5 1-16,-7-3-1 15,-4-5 0-15,-6-6 2 16,0-3 2-16,-4-5 1 16,-1-16 3-16,-2-11 8 15,-5-2 0-15,-6 2 3 16,-6 2-10-16,-5 5 7 16,0 5 5-16,-7 6 2 15,-8 6 1-15,-3 5-5 16,-2 3-15-16,-3 0-2 15,-3 11 2-15,-2 9-2 0,1 8 1 16,-1 9 4-16,2 6 1 16,1 5 9-16,3-2-4 15,2-2-6-15,5-5-1 16,6-1-2-16,5-6 1 16,4-1 0-16,0-3-1 15,12-4 10-15,6-1 7 16,4-6-12-16,3 0-4 15,2-4-5-15,1-2-2 16,1-3-59-16,-1-7-47 16,2-1-126-16,3 0-493 15</inkml:trace>
  <inkml:trace contextRef="#ctx0" brushRef="#br0" timeOffset="8446.89">29271 2623 620 0,'0'0'60'15,"0"0"90"-15,0 0-26 16,-8-86-69-16,-11 71-20 16,-2 3-10-16,-5 7-8 15,-2 3-8-15,3 2-5 16,-1 3-1-16,3 14 2 0,1 4 1 15,3 2-4 1,4 3-1-16,5 1 1 0,4-1 1 16,3-4-1-16,3-1-2 15,0-4-1 1,3-2 1-16,12-4 1 0,0-3-1 16,2-4 0-16,2-4 0 15,0 0 4-15,0-2-3 16,-2-14 5-16,0-5 3 15,0-4 14-15,-1-1 0 16,-5 1-8-16,-4 2-4 16,-1 9 21-16,-3 4 3 0,-3 6-11 15,0 2-4 1,0 2-9-16,0 0-8 0,0 0-3 16,0 2-4-16,0 15-4 15,0 11 7-15,-3 6 1 16,-3 8 0-16,0 5-1 15,-1 3 1-15,2 1 0 16,-1 4 1-16,4 1 2 16,2 0-3-16,0-1 2 15,0-3-2-15,0-4 2 16,0-5-4-16,0-9 2 16,0-5 0-16,0-8 0 15,-3-7 0-15,-5-3 0 16,-3-5 2-16,-5-2-2 15,0-1 1-15,-5-3 4 0,2 0-2 16,2-3 4-16,2-14-2 16,6-5 22-16,5-7 29 15,4-4-8-15,0-6-16 16,3-3-9-16,10-3-17 16,5 0-3-16,0 6-3 15,-2 3-3-15,2 10-1 16,-1 6-8-16,2 4-54 15,5 2-35-15,7 1-95 16,3-1-375-16</inkml:trace>
  <inkml:trace contextRef="#ctx0" brushRef="#br0" timeOffset="9328.29">29464 2680 602 0,'0'0'71'16,"0"0"-70"-16,0 0 6 0,0 0-7 15,91 4 0 1,-68-4-16-16,-4 0-7 0,-5 0 4 15,-4-14 19-15,-6-8 5 16,-1-3 1-16,-3-5 4 16,0 2 10-16,0 2-7 15,-4 9 19-15,-2 4 0 16,1 5 3-16,1 8 14 16,1 0-6-16,-3 0-36 15,-3 7-1-15,-4 10-4 16,-2 5 5-16,-1 4 3 15,2 6 6-15,3 1-4 16,4 2-4-16,6-1 4 16,1 2-4-16,0-5-2 15,0 0 1-15,0-6-5 16,10-2 0-16,3-6 0 0,4-4 4 16,1-5 4-16,4-4 3 15,2-2-3-15,0-2-4 16,3-2 5-16,3-15 12 15,3-9-8-15,5-7-8 16,-1-6 0-16,-1-6-7 16,-4-2-7-16,-7 0 5 15,-11-1-3-15,-6 2 3 16,-8 4 2-16,0 6 0 16,-18 6 6-16,-8 7-6 15,-3 4 0-15,3 9 0 16,6 6 2-16,8 4 2 0,6 0-2 15,5 0-2-15,-1 0-1 16,2 6 0-16,0 9-2 16,8 7 3-16,18 5 6 15,12 1 5-15,6 3-9 16,5-8 4-16,-2-4-5 16,-7-6-1-16,-4-7 0 15,-9-3 0-15,-6-1 0 16,-7-1 0-16,-5 1 4 15,-2 2-10-15,-4 3 6 16,-2 8 0-16,-1 8 0 16,0 4-1-16,0 4 0 15,0 2 1-15,-3 1 0 0,2 2 0 16,1-2 0-16,0-4 1 16,0-8-1-16,6-5 2 15,5-4 3-15,3-3 12 16,4-2 4-16,1-2-13 15,4-3-8-15,-1-3-17 16,-6 0-237-16</inkml:trace>
  <inkml:trace contextRef="#ctx0" brushRef="#br0" timeOffset="10030.18">27722 3094 449 0,'0'0'124'16,"0"0"-107"-16,0 0 59 16,0 0 41-16,0 0-50 15,0 0-36-15,-52-14 15 0,52 14 11 16,0-1 0-1,1-2 1-15,27 1 20 0,18 2-48 16,22 0-23-16,14 0 3 16,15 3-7-16,18 9-1 15,16 2 4-15,15 1-6 16,10 4 0-16,-4 0 0 16,-6 5-1-16,-8-2 1 15,-12 2 0-15,-19-4 5 16,-14-6 1-16,-17-3 12 15,-15-5 6-15,-8-1 5 16,-12-1 3-16,-13-2-4 16,-10-1 6-16,-6 1 3 15,-9-2-11-15,-1 0-9 0,-2 0-6 16,0 0-11-16,-3 0-9 16,-27-16-104-16,-11 0-131 15,-8 1-271-15</inkml:trace>
  <inkml:trace contextRef="#ctx0" brushRef="#br0" timeOffset="37983.97">4677 10707 255 0,'0'0'78'16,"0"0"-41"-16,0 0 25 16,0 0-20-16,0 0 24 15,0 0-20-15,0 0-26 16,-3-33 4-16,-4 27-3 16,-8 2-10-16,-3 0 5 15,-9 1 0-15,-4 3 14 16,-11 0 4-16,-1 0 5 0,-3 0-3 15,5 5 5-15,10 1-14 16,10 0-2 0,11-3-9-16,2 1-2 0,5-1-7 15,3-2-1-15,0 1-1 16,0 0 4-16,0-2 3 16,0 1 6-16,3-1-3 15,22 0-3-15,14 0-4 16,12-4-2-16,3-5-3 15,-2 1-2-15,-3 3-1 16,-1-2 1-16,-5 4-1 16,-1-2 2-16,1 3-1 15,0 0-1-15,-1 2 2 0,0 0-2 16,-3 0 1-16,1 0-1 16,3 0 1-16,2 0-1 15,7 0 0-15,-4 0 2 16,1 0 0-16,0 0-2 15,-4 0 1-15,1 0-1 16,-4-5 2-16,3 3-1 16,-5-2 0-16,-1 1-1 15,4 1 0-15,2-1 3 16,4 1-3-16,-1-3 0 16,-2 3-2-16,-4 0 1 15,-5 1 1-15,-4 1 0 16,1 0 1-16,0 0-1 15,1 0 3-15,2 0-2 0,1-2-1 16,-4 1 3-16,4 1 3 16,-5-1 7-16,-6 0 0 15,-4 1 4-15,-4-2 0 16,-4 1 2-16,-3 1-2 16,-3 0 0-16,-3 0 2 15,1-2-6-15,-4 2 1 16,2-2 8-16,-1 2 3 15,1-1-4-15,2-1-1 16,2 0-1-16,-3-1 6 16,0 2-4-16,2-2 5 0,-4 0-7 15,-1 1 5 1,-2-1-11-16,-1 3 2 0,0 0 0 16,0 0-9-16,0 0 2 15,0 0-5-15,0 0-2 16,0 0-1-16,0 0-1 15,0 0 0-15,0 0-7 16,0 0-49-16,-16 15-55 16,-5 7-72-16,-10 2-107 15</inkml:trace>
  <inkml:trace contextRef="#ctx0" brushRef="#br0" timeOffset="42731.04">8448 14062 338 0,'0'0'63'16,"0"0"45"-16,0 0-30 15,0 0-7-15,0 0-23 16,30-78 37-16,-23 62-21 16,-4 3 6-16,-3 1-6 15,0 3-9-15,0 5-9 16,0 1 10-16,0 3 0 16,0 0-25-16,-3 0-28 15,-4 14-2-15,-5 13 0 16,-1 14 5-16,2 9 2 15,2 4 0-15,1 4 9 0,0 0 0 16,2 0-9-16,1-3-1 16,2-1-1-16,2-3-3 15,-1-3 0-15,2-4-2 16,0-8-1-16,0-4 1 16,0-7-1-16,0-7 2 15,0-6-1-15,0-6-1 16,0-3 2-16,0-3-2 15,0 0 1-15,0 0 1 16,0 0-2-16,0-3-12 16,0-13-92-16,0-2-61 15,6-3-184-15</inkml:trace>
  <inkml:trace contextRef="#ctx0" brushRef="#br0" timeOffset="43208.9">8779 13964 314 0,'0'0'31'0,"0"0"178"0,0 0-122 16,0 0-18-16,12-78 21 16,-12 72-45-16,0 6 19 15,0 0-23-15,0 0-11 16,0 5-24-16,0 21 1 16,-7 10 10-16,1 8 20 15,-2 7-2-15,2 3 0 16,3 4-13-16,-3 0 6 15,2 2-5-15,1-2-8 16,0-5-1-16,0-2-3 16,-2-6-5-16,1-4-3 15,1-6-2-15,-1-3-1 16,-1-8 2-16,2-5 2 0,3-6-2 16,-3-5 0-16,3-2 5 15,0-4-4-15,0-2-1 16,0 0-1-16,0 0-1 15,0 0 0-15,0 0-41 16,0-11-85-16,13-8-210 16</inkml:trace>
  <inkml:trace contextRef="#ctx0" brushRef="#br0" timeOffset="43723.01">9173 14160 389 0,'0'0'484'15,"0"0"-444"-15,0 0 53 16,0 0-39-16,0 0-43 15,0 0-3-15,0 92 44 16,0-45-11-16,0-1-19 16,0-3-2-16,0-6-6 15,3-1-10-15,0-5-2 16,0-6-2-16,3-2 2 16,-5-6 0-16,1-6-1 15,-1-4-1-15,-1-4 0 0,2-2-4 16,-2-1-4-16,0 0-6 15,0 0-8-15,0-16-35 16,0-4-50-16,-3-11-119 16,-6-6-319-16</inkml:trace>
  <inkml:trace contextRef="#ctx0" brushRef="#br0" timeOffset="43951.32">9246 13827 762 0,'0'0'38'0,"0"0"14"16,0 0 66-16,0 0-54 16,0 0-33-16,0 0-18 15,-4-31-13-15,4 31-4 16,5 4-8-16,12 15-22 15,4-4-165-15,-1 0-298 16</inkml:trace>
  <inkml:trace contextRef="#ctx0" brushRef="#br0" timeOffset="44487.87">9647 13791 362 0,'0'0'325'15,"0"0"-223"-15,0 0-93 16,0 0 70-16,11 73 14 16,-10-23-34-16,1 11 6 15,-2 4-16-15,0 7-12 16,0 1-2-16,-5 2-19 15,-4-2-4-15,-3-6-10 16,2-6 1-16,-1-10 1 16,4-5-4-16,4-8 1 15,3-4-1-15,0-2-2 0,0-6-30 16,6-3-57 0,4-8-38-16,4-8-76 0,2-6 62 15,-1-1 42-15,1-2-79 16,0-13 152-16,-2-9 26 15,-2-4 16-15,0-4 54 16,-9-3 13-16,-3-1-9 16,0 0 1-16,-12 5 13 15,-17 2-3-15,-7 4 13 16,-3 2-19-16,3 5 1 16,8 1 5-16,5 0-39 15,10 1-14-15,-2-4 3 0,12 0-5 16,3-4-11-1,0-2-8-15,8 0-7 0,12-1 1 16,6 3-4-16,3 0-1 16,3 4-6-1,1 6-44-15,-1 4-116 0,-5 2-262 16</inkml:trace>
  <inkml:trace contextRef="#ctx0" brushRef="#br0" timeOffset="45802.7">10803 13929 330 0,'0'0'231'15,"0"0"-146"-15,0 0-16 16,-13-78 16-16,-1 56-4 15,-3 1-38-15,-2 9-15 16,-1-2-2-16,-4 8 2 16,0 6-8-16,-5 0-5 15,-2 3-2-15,0 14 0 16,1 4 3-16,0 8 0 0,8 5-4 16,1 0 2-16,6 10-7 15,2-2 7-15,8 4 2 16,5 1-8-16,0-3-2 15,8 2-4-15,11-8 1 16,3-4-3-16,-1-3 0 16,2-7 0-16,-1-6 0 15,-1-4-1-15,-2-6-12 16,4-6 2-16,-3-2 7 16,2 0 2-16,-2-10 2 0,-2-11 2 15,2-6-1 1,-4-7 1-16,-1-7 0 0,1-8 1 15,-4-6-2-15,0-3-1 16,-6 2 0-16,-3 5 3 16,-3 9-1-16,0 8-2 15,0 7 2-15,0 10 4 16,0 6 3-16,0 7 1 16,-3 4 2-16,3 0-7 15,0 4-5-15,0 18-5 16,0 9 4-16,0 11 1 15,8 2 0-15,2 4 2 16,3 5 0-16,-2-3 0 16,7 0-1-16,-3-8 0 15,1-4 0-15,-1-8-1 0,0-9 0 16,-3-6 0 0,3-4 0-16,-3-7 0 0,1-3-7 15,1-1-27-15,-1 0-32 16,2-8-151-16,-3-15-86 15</inkml:trace>
  <inkml:trace contextRef="#ctx0" brushRef="#br0" timeOffset="46448.88">11492 13484 558 0,'0'0'100'0,"0"0"-59"16,0 0 54-16,-112-68 7 16,75 58-44-16,-3 6-7 0,9 4-6 15,4 0-8-15,9 0-5 16,3 11-14-16,6 6 3 16,0 3 5-16,4 5-7 15,4 0-3-15,1 4 5 16,0 4 0-16,1 1-8 15,8 1 0-15,2 4-4 16,-1 0-2-16,-2 2 2 16,-1 0-3-16,-2 1-4 15,-1 1 4-15,-4 3 1 16,0-1-1-16,0 3-2 16,-3 1 2-16,-9-3-3 15,-1 0 0-15,2-7-1 16,5-5 2-16,3-5-4 0,3-7-1 15,0-1 1 1,0-6 0-16,12-1 0 0,3-2 3 16,2-4-2-16,2 0 0 15,3-5 1-15,1-2 0 16,2-1 0-16,-1 0 1 16,-3 0-1-16,-5-3 1 15,-1-2-1-15,-3-2-2 16,-3 1-4-16,-2-2 1 15,-4-1-40-15,0-2-86 16,0-3-182-16</inkml:trace>
  <inkml:trace contextRef="#ctx0" brushRef="#br0" timeOffset="46896.25">11571 14104 378 0,'0'0'258'0,"0"0"-206"15,0 0 70-15,0 0-22 16,0 0-36-16,0 0-20 16,17 64-10-16,-4-59-5 15,3-5 2-15,0 0-6 0,-2 0-8 16,0-10 12-1,-4-8-14-15,1-5 2 0,-4-6 10 16,1-5-3-16,-1-2-15 16,-1 0 0-16,-3 4-6 15,-2 8 5-15,-1 7-3 16,0 7 21-16,0 2 6 16,0 6-11-16,0 0-9 15,0 2-8-15,0 0-4 16,0 12-6-16,0 10 3 15,8 7 2-15,1 5 0 16,4 3 0-16,-2-4 1 16,-1-1-3-16,-1-5-26 15,0-8-12-15,-1-5-2 16,-1-3-2-16,-1-7-15 16,0-2-20-16,6-2-69 0,1 0-285 15</inkml:trace>
  <inkml:trace contextRef="#ctx0" brushRef="#br0" timeOffset="47134.38">11801 13618 416 0,'0'0'500'15,"0"0"-429"-15,0 0 64 16,0 0-46-16,0 0-49 16,0 0-25-16,-5-34-12 15,7 34-3-15,10 0-31 16,6 3-104-16,-2 5-183 16</inkml:trace>
  <inkml:trace contextRef="#ctx0" brushRef="#br0" timeOffset="47642.23">11995 13433 582 0,'0'0'59'0,"0"0"-16"15,0 0 52-15,100-34-37 16,-72 27-24-16,-1 2 8 16,-5 4-4-16,-4 1-8 15,-4 0-3-15,-2 1 7 16,-1 14-10-16,-1 8-3 16,-6 7 3-16,-1 4 10 15,-1 6-7-15,-2 6 1 16,0 5-6-16,0 10-5 0,0-1-13 15,0 3 5-15,0-2-6 16,0-6-1-16,0 0-2 16,0-2 0-16,1 0-1 15,2-1 1-15,3-4-5 16,3-4-16-16,6-5 11 16,0-4-10-16,2-2-23 15,-3-5 12-15,1-5 7 16,-8-4-16-16,-4-7 32 15,-3-2 4-15,0-4 4 16,-19-6 3-16,-8 0 11 16,-7 0 10-16,-10 0 0 0,-6 0-12 15,-5-9-10 1,1 2-2-16,6 0-28 0,17-2-148 16,22 1-437-16</inkml:trace>
  <inkml:trace contextRef="#ctx0" brushRef="#br0" timeOffset="48166.43">13404 13601 821 0,'0'0'59'0,"0"0"20"16,0 0-6-16,0 0-52 15,0 0 15-15,-37 88 24 16,33-40-24-16,1 0-9 15,0-4-17-15,0-5 0 16,1-2-2-16,1-4-6 16,1-7-2-16,-2-3 2 15,1-6-2-15,-1-5-2 16,1-3-21-16,1-6-51 16,-6-3-32-16,3-5-25 15,1-20-187-15</inkml:trace>
  <inkml:trace contextRef="#ctx0" brushRef="#br0" timeOffset="48332.31">13439 13433 381 0,'0'0'230'0,"0"0"-183"15,0 0-8-15,0 0 8 16,0 0-18-16,0 0-29 15,26-24-2-15,-6 41-50 16,5 0-156-16</inkml:trace>
  <inkml:trace contextRef="#ctx0" brushRef="#br0" timeOffset="48649.16">13727 13462 635 0,'0'0'58'16,"0"0"36"-16,0 0 48 15,-72 84-53-15,72-50-22 16,4 7-8-16,20 5-5 16,6-2-20-16,3 4-7 0,-3-7-17 15,-7-2-8 1,-4-6 2-16,-6-5-2 0,-6-4 0 15,-7-7 2-15,0-3-4 16,0-2 5-16,-16-4-3 16,-8-5 1-16,-11-3-3 15,-1 0-18-15,4-3-22 16,6-17-32-16,10-4-11 16,10-10-75-16,6-8-119 15</inkml:trace>
  <inkml:trace contextRef="#ctx0" brushRef="#br0" timeOffset="48872.63">13829 13476 362 0,'0'0'253'0,"0"0"-175"16,-79 80 15-16,45-29 29 16,-3 13-58-16,-6 11-11 15,-4 4-9-15,-5 7-20 16,2-2-6-16,3-5-6 15,11-8-10-15,9-14 2 16,10-14-2-16,8-13-2 16,3-8-2-16,3-8-4 15,-3-5-62-15,4-8-98 16,-2-1-105-16</inkml:trace>
  <inkml:trace contextRef="#ctx0" brushRef="#br0" timeOffset="51771.97">15082 13443 271 0,'0'0'30'16,"0"0"-27"-16,0 0 145 15,0 0-38-15,0 0-44 16,0 0 14-16,27-76 29 16,-43 71-33-16,-9 1-6 15,-8 4-21-15,-5 0-13 16,-5 0-1-16,5 9-7 15,5 4-10-15,4 1 4 16,11 1-3-16,4 1-2 16,6-1-6-16,5 1 0 15,3-2 1-15,0 2-6 16,0-4-3-16,9-1-3 16,3 0 5-16,1-5-5 15,7 2 1-15,4-1 2 16,8 1-2-16,1 1-1 0,4 1 3 15,-2 1-3-15,-7 5 0 16,-4-2-2-16,-9 3 1 16,-5 3 0-16,-7 1 0 15,-3 2 2-15,0 1-1 16,-3 0 0-16,-12-1 0 16,0-5 2-16,-2-1-2 15,-4-8 2-15,1-2-1 16,-4-3 3-16,-2-4 6 15,-3 0-1-15,-2 0 1 16,3-4 0-16,-1-8 0 16,6 3-3-16,3-3-2 0,5 1-3 15,8 4-2-15,7 1-2 16,0 3-37-16,0 3-67 16,10 0-151-16,12 0-163 15</inkml:trace>
  <inkml:trace contextRef="#ctx0" brushRef="#br0" timeOffset="52400.71">15382 13436 242 0,'0'0'479'16,"0"0"-404"-16,0 0 56 16,0 0-31-16,0 0-40 15,0 0-35-15,0-34-18 16,0 57-4-16,3 7 20 16,5 3 3-16,-5 1-2 15,0-2-9-15,1-4-3 16,0-1-6-16,2-2-3 0,-1-2-2 15,-2-3 0-15,0-1-1 16,-1-2 1-16,-1-3-1 16,-1-4 0-16,0-3 0 15,0-1 0-15,0-6-14 16,0 2-53-16,0-2-35 16,-9 0-80-16,-4-8-172 15</inkml:trace>
  <inkml:trace contextRef="#ctx0" brushRef="#br0" timeOffset="52659.75">15376 13135 212 0,'0'0'510'0,"0"0"-483"15,0 0 68-15,0 0 29 16,-13-74-68-16,13 71-24 16,0 2-7-16,0-1-11 15,0 2-9-15,0 0-5 16,0 0-1-16,0 0-20 16,6 17-43-16,10 0-124 15,-1-2-109-15</inkml:trace>
  <inkml:trace contextRef="#ctx0" brushRef="#br0" timeOffset="53820.14">15719 13387 302 0,'0'0'300'16,"0"0"-235"-16,0 0 31 15,17 90 1-15,-10-56-46 16,-1 1-10-16,-1 1-23 16,-2-3-5-16,0 0-9 15,-3-5-4-15,0-8 5 16,0-9-4-16,0-7-1 15,0-4 4-15,0 0 23 16,0-1 44-16,0-19-8 16,-3-8-49-16,-5-8-9 15,-1-6-5-15,0-1 0 16,5-5-25-16,2-2-15 16,2 1-19-16,0 2 4 0,9 7 11 15,11 6 12 1,2 10 15-16,1 9 11 0,0 7 4 15,4 8 1-15,1 0 1 16,2 10 1-16,3 12 8 16,-2 5 0-16,-2 4 7 15,-2 0 0-15,-7 2 1 16,-5-4-2-16,-1-2-7 16,-4-4 9-16,1-3-8 15,2-3-4-15,2-8 2 16,6-3 3-16,6-6 5 15,4 0 5-15,3-6-6 16,-1-11-7-16,-1-7-2 16,-6-2 0-16,-5-7 1 0,-4-3 7 15,-8-7-2-15,-4-3-6 16,-5 0-2-16,0 3 0 16,-11 7-1-16,-10 9-1 15,-6 9 4-15,-5 12 0 16,1 6-4-16,-2 0-1 15,5 25 0-15,4 8 0 16,10 3 0-16,7 2-3 16,7 0 1-16,0-4 2 15,15-3 0-15,5-6-3 16,2-6-3-16,2-10 2 16,0-5-2-16,-5-4-6 15,2 0 4-15,-6-12-3 0,-3-8 11 16,-5-1 3-16,-1-6-2 15,-2-1 5-15,-4 3-6 16,0 2 1-16,0 8-1 16,0 8 11-16,0 2 6 15,0 5 3-15,0 0-6 16,0 0-12-16,0 6 0 16,0 15 0-16,0 7 1 15,7 6 9-15,2 5 6 16,1 3 1-16,2 3-1 0,-3 3-4 15,-1 1-9 1,-1-1-1-16,-3 8 0 0,1 2-1 16,-5 3-3-16,0 1 3 15,0-3-3-15,0-3 0 16,0-6-2-16,0-6-1 16,0-6-6-16,0-8-7 15,0-8 13-15,0-6-2 16,0-7 5-16,0-3 1 15,0-6 1-15,-7 0 2 16,-7 0 11-16,-8-18-11 16,-10-8 19-16,-2-3 13 15,0-2 4-15,4-1-8 16,6-2 12-16,7-5-18 16,6-4-10-16,6-3-10 15,5-3 1-15,0 4-7 16,16 4-6-16,13 7-30 0,10 11-75 15,4 2-140-15,15 1-495 16</inkml:trace>
  <inkml:trace contextRef="#ctx0" brushRef="#br0" timeOffset="54605.86">16714 13515 638 0,'0'0'116'0,"0"0"-40"15,0 0 7-15,0 0-36 16,0 0-27-16,82 0-10 16,-58-7-5-16,-5-7 1 15,-2-5 3-15,-2-9 13 16,-6-5 13-16,-3-9-18 15,-3-6-10-15,-2-10-1 16,1-7-5-16,0-6-1 16,-2-4-1-16,0 3-2 15,0 6-3-15,0 7-2 16,-8 8 8-16,-7 7 0 16,-3 7 0-16,1 8 0 15,0 9 4-15,3 9 0 0,2 8-3 16,0 3 3-1,2 19-4-15,0 17 1 0,3 14-1 16,6 7 7-16,1 7 7 16,0 1-2-16,8 3-1 15,5-1-4-15,-3-2-4 16,1 0-1-16,-1-1-2 16,-1-4 3-16,3-4-3 15,4-8 1-15,3-7 0 16,1-9-1-16,3-7 1 15,2-5 0-15,-1-9-1 16,6-3-9-16,4-7-18 0,-1-1-9 16,1-1 11-16,0-15 12 15,-1-11 6-15,-1-11 5 16,-3-9-1-16,0-10 3 16,-4-6 0-16,-7 2 0 15,-9 3 2-15,-9 6 0 16,0 10 13-16,-16 11 9 15,-1 11 5-15,-2 11-13 16,1 9 9-16,1 4-16 16,-2 19-8-16,4 12 5 15,3 7 0-15,8 6-2 16,4 5 10-16,0 0 2 16,0-2-7-16,3-2-5 15,12-8 3-15,0-7-4 16,4-8-2-16,3-9 0 0,1-2 1 15,4-7-1-15,-1-4 1 16,3-4-2-16,-4 0-2 16,-1 0-61-16,-3-10-51 15,0-9-286-15</inkml:trace>
  <inkml:trace contextRef="#ctx0" brushRef="#br0" timeOffset="55606.1">18251 13098 392 0,'0'0'253'0,"0"0"-194"15,-81-81 62-15,47 66-31 0,1 6-33 16,2 9-8-16,2 0-22 15,5 21-3-15,3 6-2 16,7 10 2-16,8 3 2 16,3 7-3-16,3 5-14 15,0-1-3-15,0-2-4 16,6 1 0-16,4-6 2 16,0-5-4-16,4-10-1 15,1-7-1-15,0-8-15 16,4-7-13-16,2-7 12 15,3 0 13-15,-2 0-3 16,4-19 8-16,-3-7 0 0,1-6 5 16,-3-12-2-1,-1-10 0-15,-1-10-3 0,-1-9-1 16,0-7 1-16,-2-7-1 16,-1-2-18-16,-6 1-1 15,-6 4 0-15,-3 4 7 16,0 12 13-16,-9 10 0 15,-6 22 0-15,5 14 1 16,1 16 8-16,3 6-1 16,0 16-8-16,6 23 2 15,0 19-2-15,9 13 8 16,12 2-6-16,0 5 5 16,-4 2-3-16,-6-4-2 15,-2-1 2-15,-2-7-4 16,-2-6 0-16,-1-9 1 0,1-7-1 15,-1-10-1-15,2-10 1 16,6-6 0-16,2-8 0 16,5-8 0-16,5-4 1 15,0 0-1-15,0-13 2 16,-1-7 2-16,-2-9-1 16,-6-7 0-16,-2-8 0 15,-2-6 0-15,-3-1-1 16,-4 1-2-16,-1 10 0 15,-3 14 1-15,0 13 13 0,0 9 17 16,0 4 4 0,0 0-26-16,0 14-9 0,0 15 1 15,0 7 7-15,7 4-1 16,1 5-5-16,-1-2 5 16,1-2-7-16,-1-2 1 15,-1-6 0-15,0-7-1 16,2-10-3-16,0-6 0 15,2-5-6-15,2-5 4 16,-1 0-10-16,1 0-28 16,-1-14-29-16,-2-6-128 15,0-8-283-15</inkml:trace>
  <inkml:trace contextRef="#ctx0" brushRef="#br0" timeOffset="55822.39">18783 12752 679 0,'0'0'100'16,"0"0"36"-16,0 0-19 15,0 0-65-15,0 0-30 16,0 0-22-16,-3-40-5 0,15 60-100 15,7 1-246 1</inkml:trace>
  <inkml:trace contextRef="#ctx0" brushRef="#br0" timeOffset="56610.2">19266 12972 695 0,'0'0'28'0,"0"0"45"15,0 0 32-15,-122-56-60 16,76 56-6-16,1 0-9 15,5 11-4-15,9 15-6 16,8 5-5-16,7 7 2 16,5 3 1-16,7 0-12 15,4-2 2-15,0-3-3 16,0-7-3-16,12-3 0 16,4-5-1-16,8-3 3 15,3-8-3-15,0-8 2 16,1-2-1-16,-1-2-2 15,-3-17 0-15,-3-4 0 16,-2-6 0-16,-1-7 1 16,-5-5 0-16,-1-2-1 0,0 1 1 15,-4 6-1-15,-5 6 3 16,-3 12-2-16,0 8 9 16,0 7 16-16,0 3 0 15,0 0-14-15,0 8-12 16,-3 18 0-16,0 13-1 15,1 8 2-15,2 10 2 16,0 4 4-16,2 3-6 16,1 5 0-16,-3-1 1 15,0-1-2-15,0 0-1 16,-5-3 0-16,-1-4 0 16,0-4-9-16,3-7-18 15,-1-5 1-15,2-6 3 0,2-7-4 16,0-5 1-16,0-8 16 15,0-6 3-15,0-6 2 16,0-3 0-16,0-3 4 16,0 0 2-16,0 0 7 15,-3-3 2-15,-7-13 9 16,-6-6 20-16,-3-6 18 16,-1-4-11-16,-3-7-3 15,7-4-3-15,3-1 13 16,5-2-15-16,5 4-9 15,3 3-10-15,0 5-15 16,0 3-1-16,4 3-2 0,13 4-17 16,2 4-62-16,11 4-91 15,8 4-163-15</inkml:trace>
  <inkml:trace contextRef="#ctx0" brushRef="#br0" timeOffset="56925.21">19511 12980 420 0,'0'0'396'0,"0"0"-312"15,0 0-30-15,0 0-27 16,0 0 18-16,-5 116-2 16,5-66-15-16,0 0-16 15,0 0-8-15,0-5-1 16,-1-6-1-16,-3-7-4 16,-1-10-1-16,1-7-39 15,1-9-79-15,0-6-130 16</inkml:trace>
  <inkml:trace contextRef="#ctx0" brushRef="#br0" timeOffset="57131.44">19490 12600 693 0,'0'0'44'0,"0"0"39"16,0 0 65-16,0 0-90 16,0 0-33-16,0 0-19 15,11-49-6-15,6 68-59 16,1-1-167-16,-1-1-183 16</inkml:trace>
  <inkml:trace contextRef="#ctx0" brushRef="#br0" timeOffset="57459.02">19778 12501 695 0,'0'0'115'0,"0"0"-37"16,0 0 46-16,26 112-52 0,-15-41 4 15,-2 8-27 1,-7 5-6-16,-2 3-24 0,0 3 0 16,-14-2-8-16,-8-9-10 15,-2-9 4-15,7-12-1 16,4-13-4-16,12-12-2 16,1-12 0-16,0-9-4 15,1-6 2-15,14-6-3 16,3 0-12-16,6 0-32 15,4-13-63-15,1-9-90 16,-1-9-190-16</inkml:trace>
  <inkml:trace contextRef="#ctx0" brushRef="#br0" timeOffset="57633.12">19741 12939 377 0,'0'0'410'0,"0"0"-268"15,0 0-32-15,91-68-32 16,-32 59-42-16,6 5-17 16,-4 0-9-16,-9 2-8 15,-12 2-2-15,-11 0-16 16,-13 0-162-16,-12 3-292 16</inkml:trace>
  <inkml:trace contextRef="#ctx0" brushRef="#br0" timeOffset="62801.09">10630 15784 131 0,'0'0'57'0,"0"0"-40"15,0 0 38-15,0 0-9 16,0 0-29-16,0 0-14 15,-52-7 4-15,43 7 4 16,1-2 114-16,4 0-87 16,2 1 31-16,2-1-17 15,0 1-11-15,0 0-4 16,0-1 6-16,0 1-28 16,8-2-11-16,4 2 4 15,3-2-3-15,-2 3 1 16,4 0 2-16,1 0 5 15,9 0 5-15,4 0 9 16,3-2-5-16,3 0 6 16,1-3-14-16,-6 1 0 15,1-3 4-15,0 3-8 0,-3-1 1 16,3-2 2-16,-3 1-5 31,-4 2 3-31,-3 1-5 0,-7 1 3 0,-1 0-1 16,-6-1-4-16,-1 2 0 15,2-2 2-15,2 0-4 16,1 3-1-16,2-2 4 16,0 2-2-16,-6 0-1 15,-3 0-1-15,-3 0 0 16,-1 0 0-16,-2 0 0 16,1 0 0-16,-1 0 2 15,0 0-3-15,2 0-13 16,1 0-166-16,1 2-52 0</inkml:trace>
  <inkml:trace contextRef="#ctx0" brushRef="#br0" timeOffset="67243.85">10514 16416 346 0,'0'0'265'0,"0"0"-247"16,10-91 1-16,-5 76 48 15,-2 5 12-15,-3 8-11 0,0 2-28 16,0 0-22 0,1 0-10-16,2 18-6 0,0 12 20 15,-1 9 7-15,-2 5-2 16,0 7-2-16,-3 4-2 16,-6-2-6-16,-3 2-6 15,6-6-7-15,0-5-1 16,1-6 2-16,2-7-4 15,2-12 0-15,1-6 1 16,0-8-1-16,0-3-1 16,0-2 3-16,0 0 5 15,0 0 9-15,-3-11 38 16,0-14-29-16,0-9-19 16,2-11 1-16,1-11-3 15,0-9-2-15,0-6-3 0,1-1 0 16,6 6 0-16,-1 6-3 15,-1 12 2-15,1 9-1 16,-2 5 2-16,2 6 1 16,-1 0-1-16,2 4 0 15,1 2-1-15,9 1-7 16,6 4-8-16,2 5 8 16,5 7 5-16,-3 5 0 15,-3 3 3-15,-5 23-2 16,-4 10-2-16,-3 9 4 15,-5 9 5-15,-2 7-3 16,-2 2 1-16,3 2 2 0,3-5 0 16,0-4-2-16,1-5-2 15,2-5-1-15,-6-7 2 16,2-6 0-16,-4-5 0 16,-2-8 2-16,-1-5 7 15,-1-8-2-15,0-2-3 16,0-2 1-16,0-3-4 15,0 0 2-15,2 0-1 16,-1 0-1-16,1 0 1 16,-1 0-4-16,2-5-31 15,-2-5-47-15,-1-5-49 16,0-3-200-16</inkml:trace>
  <inkml:trace contextRef="#ctx0" brushRef="#br0" timeOffset="67484.31">10470 16579 522 0,'0'0'222'16,"0"0"-120"-16,0 0-42 16,0 0-19-16,114-47 9 15,-55 33-17-15,4 2-7 16,-10 0-8-16,-12 5 1 15,-10 1-13-15,-17 5-6 16,-8 1-3-16,-6 0-104 16,-6 4-95-16,-14 3-118 0</inkml:trace>
  <inkml:trace contextRef="#ctx0" brushRef="#br0" timeOffset="94988.32">10665 15841 10 0,'0'0'216'0,"0"0"-188"16,0 0 1-1,0 0-11-15,0 0-14 0,0 0-4 16,0 0 61-16,0 0-10 16,-32-13 1-16,22 10 10 15,-5-1 2-15,3 3-32 16,-2-3 4-16,1 1-7 15,1 3 5-15,2-2-2 16,4 1-1-16,3 1 10 16,1-2-8-16,1 2-7 15,-1 0 0-15,2 0-3 16,0 0-7-16,0 0-3 16,0 0-3-16,0 0-3 15,0 0 0-15,0 0-4 16,14 0 5-16,11 0-1 0,11 0 3 15,7 0 0-15,2-3 2 16,-2 2-1-16,-4 1 3 16,-3 0-4-16,-5 0 2 15,3 0-2-15,5-2-1 16,0-1 11-16,4-2-3 16,3-1-9-16,-2 1 2 15,-1-1-2-15,-9 1-3 16,-3-1 2-16,-7 3-1 15,-9 1 3-15,-3-1 0 16,-6 3-4-16,-3-2 8 16,-3 1-4-16,0 0 0 15,0-1 2-15,3 1-7 16,-3 1 3-16,0-2-5 0,0 2 0 16,0-1-1-16,0 1 0 15,0-2-1-15,0 2 1 16,0 0-1-16,0 0 1 15,0 0-1-15,0 0 0 16,0 0 0-16,0 0-18 16,5 0-68-16,-4 0-34 15,1 2-102-15,-2 1-242 16</inkml:trace>
  <inkml:trace contextRef="#ctx0" brushRef="#br0" timeOffset="98408.45">10551 16283 273 0,'0'0'26'0,"0"0"-23"0,0 0 227 16,0 0-175-16,0 0-15 16,0 0-1-16,-4-19-5 15,4 18-7-15,0-2 1 16,0 0 1-16,0 0 4 15,0-1 5-15,0-2 10 16,-3 2-2-16,-2-1-15 16,2-1-4-16,0 2-6 15,3 1-1-15,0-1 0 16,-1 2-5-16,1 1-5 16,0-1 1-16,0 0-2 15,0 2-5-15,0-2 1 16,0 2 3-16,-2 0-2 0,1 0 11 15,-1 0-5-15,1 0 1 16,1 0-3-16,0 0-1 16,0 0-1-16,0 0 0 15,0 0 3-15,0 0-6 16,0 0 10-16,0 0-6 16,0 0 5-16,0-1 3 15,0-2-5-15,0-3-7 16,0 2-2-16,0 0-1 15,0 0 1-15,0 2-2 16,0 1-1-16,0 1 0 16,0-2 0-16,0 2 1 15,0 0 1-15,0 0-1 0,0-1-1 16,-5 1 0-16,5 0 3 16,-4 0 0-16,4 0 3 15,0-2 0-15,0 2-1 16,0 0-4-16,0 0 1 15,0 0-3-15,0 0 4 16,0 0-4-16,0 0 1 16,0 0-2-16,0 0-2 15,0 0 3-15,0 0 1 16,0 0-3-16,0 0 3 16,0 0 2-16,0 8-1 15,0-1-1-15,0 1 0 0,0 1 0 16,0 0 0-16,0-2 1 15,0 3-1-15,0-1 0 16,0-1-2-16,0 2 2 16,0 2 0-16,0-2 4 15,0 4-4-15,0-1 0 16,0 1 0-16,0 0 0 16,0 3 0-16,0-3 0 15,0 1 0-15,0 0 0 16,0-1 0-16,0 1-3 0,0-1 3 15,0 3 0 1,0 0 3-16,0-2-3 16,0 2 0-16,0 0 1 0,0 0-1 15,0-1 0-15,0-4-1 16,0 1 1-16,0-1 0 16,4 2 1-16,-4-2-1 15,0 2 0-15,0 2 0 16,0 0 0-16,0-1 0 15,0 2 1-15,0 0-1 16,0-3 0-16,0 0 0 16,0-3 0-16,0-3 0 15,0-2 0-15,0-1 0 16,0-3 0-16,0 2 0 16,0 4 0-16,0-1 0 15,-4 1 0-15,2-1 0 16,-1-1 0-16,3-2 0 0,-1-2 0 15,-1 0 0-15,2-2 0 16,0 0 0-16,0 0 1 16,0 0-1-16,0 0 1 15,0 0 1-15,0 0-2 16,0 0 3-16,0 0 1 16,0 0-2-16,0 0-1 15,0-3 0-15,0-3-1 16,0-4 0-16,0 1 0 15,0-4 0-15,0-2 1 16,0-4-1-16,0-3 0 0,5-1 0 16,2-1 0-16,-2-1 0 15,-1-1-1-15,-1 1 1 16,-3-3 1-16,0 1 2 16,0-2-3-16,0-1 2 15,-3 2-2-15,-6-1 0 16,-1-1 0-16,2 4 1 15,1 4-1-15,2 0-1 16,0 2 1-16,2 1 1 16,0 1-1-16,3-1 0 15,0-1 1-15,0 0 0 16,0 1-1-16,0-3 0 0,0 5 0 16,0 0 0-1,1 3 0-15,2 3 0 0,3 3 0 16,-3 0-1-16,-2 3 1 15,1 0 1-15,2-2-1 16,-1 1-2-16,2 0 0 16,-1 1 2-16,1 1-2 15,-1 0 1-15,4 3 0 16,-2-2 0-16,1 1-1 16,2 2 2-16,0 0 0 15,0-2-1-15,0-1-1 16,0 0 2-16,-3 0 2 15,-2 2-2-15,-1 1 0 16,-1 0 0-16,-1 0 0 0,1 0 0 16,1 0-1-16,10 0 0 15,-2 2 1 1,3 8-1-16,-3-2-1 0,1 1 2 16,0 2 0-16,-5 0 0 15,2 3-4-15,0 5 2 16,-3 1 2-16,2 3 0 15,-2 0 0-15,1-2 0 16,2-3 0-16,-3 1 0 16,2-2 0-16,-1 0 0 15,-1 2 0-15,-2 1-2 16,1 1 2-16,-1 0 0 16,-2 2 3-16,1-1-2 0,-2-1-1 15,-1 1 0 1,2-1 1-16,0 0-1 0,0 2 1 15,-2-3 1-15,3 1-2 16,0-3 1-16,3-2 1 16,-1 1-1-16,-2 0 0 15,1-3 0-15,3-1 0 16,-1 4-1-16,0-3 2 16,-1 5-1-16,-2-2 1 15,2 0 0-15,-1 0 0 16,-1 0 1-16,-2-2-1 15,1 1-1-15,-1-2 0 16,2-5 0-16,0 0-1 16,-1-2 1-16,-1-2 0 0,2-2-1 15,-1-3 0-15,-2 0 2 16,1 2-1-16,-1-1 0 16,0-1 0-16,0 0 1 15,0 0 0-15,0 0-1 16,0 0 0-16,0 0 1 15,0 0 0-15,0 0 0 16,0 0 0-16,3 0-1 16,-1 0-1-16,2-6-9 15,-3-6-21-15,1-1-34 16,1 0-34-16,-3 1-10 16,0 2-49-16,0 2-84 15,-9-1-36-15,-4 0-20 0</inkml:trace>
  <inkml:trace contextRef="#ctx0" brushRef="#br0" timeOffset="99050.81">10723 16564 105 0,'0'0'87'0,"0"0"-75"16,0 0 14-16,0 0-11 15,0 0-4-15,0 0-9 16,-24-22 1-16,22 20 10 16,1-1-6-16,-1 3 84 15,1 0-47-15,-1 0 7 16,1 0 28-16,-1 0-24 15,1 0-22-15,-2-2-9 16,-2 2 4-16,-1 0-17 16,-2 0 1-16,0 0 24 15,0-1 3-15,2 1 8 16,2 0 10-16,3 0-6 16,-1 0-15-16,2-2-7 0,0 2-7 15,-1 0-4 1,1 0 2-16,0 0-8 0,-2 0 1 15,2 0-2-15,0 0 0 16,0 0 1-16,0 0 8 16,0 0 0-16,0 0 0 15,0-1-5-15,3 0-4 16,15-4-6-16,7-2 3 16,5 0 2-16,0-1 0 15,-2 0 1-15,-5 4-1 16,-1-1 6-16,-4-1 0 15,-6 3-5-15,1-1 0 16,-5 1-3-16,-5 2-3 16,-2 1 0-16,1-2-2 0,-1 2-2 15,-1 0 1-15,0-2 1 16,0 2-1-16,0 0-2 16,2 0-8-16,-2 0-52 15,0 0-42-15,0 0-19 16,0 0-100-16,-3 0-145 15</inkml:trace>
  <inkml:trace contextRef="#ctx0" brushRef="#br0" timeOffset="102114.16">10646 15865 276 0,'0'0'24'0,"0"0"-15"16,0 0 143-16,0 0-88 15,0 0-30-15,0 0 3 16,-94-15 5-16,77 15-17 16,-1 0-2-16,3 0 9 15,4-2-4-15,3 2-2 16,3-1-4-16,2 1 2 15,3 0 4-15,0 0-4 16,0 0-4-16,0-2 6 16,0 2-1-16,5-1-14 15,8 0-9-15,5 1 6 16,3-2-1-16,4 2 1 16,3 0-1-16,2 0 5 15,4 0 1-15,5 0-3 16,3 0-5-16,3 0 4 0,0 0-2 15,-2 0-1-15,-6-4 1 16,-4 0-4-16,-2-1 3 16,-5 0 1-16,-4-2-1 15,-4 4 5-15,0-3 4 16,-3 3-3-16,-5 1-4 16,2-1-2-16,-3 1-1 15,-2 2 1-15,1 0 0 16,-5 0-3-16,0-2 0 15,-3 2-1-15,0 0 1 0,0 0 2 16,0 0 0-16,0 0 0 16,0 0 0-16,0-1 0 15,0 1 0-15,0 0-1 16,0 0-2-16,0 0-1 16,0 0-1-16,0 0 0 15,1 0 0-15,1 0 0 16,-2-1-1-16,0 1-1 15,0 0 2-15,0 0-2 16,0 0-2-16,0 0-21 16,0 0-37-16,0 0-42 15,0 0-70-15,-5 0-47 16</inkml:trace>
  <inkml:trace contextRef="#ctx0" brushRef="#br0" timeOffset="103598.56">9206 15823 338 0,'0'0'144'0,"0"0"-54"16,0 0-46-16,0 0 0 16,0 0-4-16,0 0 4 0,-5 0-5 15,5 0-10 1,0 0-10-16,8 0-7 0,14 0 6 15,9 0 4-15,4-4 16 16,3-2-19-16,0 3 2 16,-6 0-12-16,3 0-1 15,-2 1-1-15,-2-1 1 16,2-2 2-16,1 2-3 16,-1 0-2-16,4 2 1 15,3-2-1-15,1 1-3 16,0-2 5-16,-5 1 0 15,-6-2-7-15,-3 0 4 16,-9 2 1-16,-3-1 1 16,-8 2-4-16,-5 1 1 0,-2 1 2 31,0-1-2-31,0 1 1 0,0 0 1 0,0 0-3 16,0 0 2-16,0 0-1 15,0 0-1-15,0 0-1 16,0 0 3-16,0 0-3 15,0 0-1-15,-12 0-37 16,-9 1-41-16,-4 7-52 16,-1-2-9-16,0-5-110 15</inkml:trace>
  <inkml:trace contextRef="#ctx0" brushRef="#br0" timeOffset="104193.21">9407 15831 312 0,'0'0'26'0,"0"0"94"15,0 0-2 1,0 0-65-16,0 0-8 0,0 0-17 16,-15 0 9-16,15 0-12 15,0 0-2-15,0 0-1 16,0 0-10-16,10 0-4 16,9 0 7-16,6 0 9 15,3 0-2-15,5 0-3 16,6 0 0-16,2 0 12 15,-2 0-20-15,2-3 2 16,-3 0 1-16,-2 2-2 16,-2 0 1-16,-4 1-1 15,-6-3 1-15,1 2-1 16,-5-2-1-16,-5 3-1 16,-5 0 1-16,-2-3-4 15,-5 3-2-15,1 0 5 16,-4 0 3-16,1 0-6 0,-1 0 3 15,0 0-2-15,0 0-3 16,0 0-3-16,0 0 0 16,0 0 0-16,0 0-1 15,0 0 0-15,0 0-1 16,2-2 1-16,-2 2-1 16,0 0-2-16,3 0-9 15,0 0-53-15,3 0-61 16,0 0-8-16,0 0-9 15,3 8-96-15</inkml:trace>
  <inkml:trace contextRef="#ctx0" brushRef="#br0" timeOffset="106736.05">9374 16345 222 0,'0'0'59'0,"0"0"-48"16,0 0-7-16,0 0 8 16,0 0 134-16,0 0-97 15,0-18-13-15,0 15 10 16,0-1-17-16,0 3-7 15,0-2 1-15,0-1-4 16,0 2-2-16,0-3-1 16,0 0 5-16,0 0 0 15,0 0-2-15,2-2 10 16,1 1 8-16,0 0-14 16,-3 1 12-16,1 0-1 15,-1 1-1-15,0 1-5 16,0-2-12-16,0 0-4 0,0 2 0 15,0 2-4-15,0 1-1 16,0-3-1-16,0 3-2 16,0 0 1-16,0 0-4 15,0 0 3-15,0 0-2 16,0 0-1-16,0 0 0 16,0 0 2-16,0 0-2 15,0 0 1-15,0 0 1 16,0 0-3-16,0 0 1 15,0 0 0-15,0 0-1 16,0 0 0-16,0 0 0 0,0 0 0 16,0 0 0-16,0 0 0 15,0 0 0-15,0 0 3 16,0 0-2-16,0 0 1 16,0 0-1-16,0 0 4 15,0 0-2-15,0 0 2 16,0 0-1-16,0 0 3 15,0 0-3-15,0 0-1 16,0 0-3-16,0 0 1 16,0 0 0-16,0 0 3 15,0 0-1-15,0 0-3 16,0 0 2-16,0 0-1 0,0 0 1 16,0 0-2-1,0-4 1-15,2 3-1 0,-1-2 0 16,2 1-1-16,-1 1 0 15,-1 0 1-15,-1-1-3 16,0 2-14-16,2-1-34 16,-2 1-71-16,4-2-102 15,-3-7-145-15</inkml:trace>
  <inkml:trace contextRef="#ctx0" brushRef="#br0" timeOffset="114922.96">10457 15863 32 0,'0'0'116'15,"0"0"-94"-15,0 0-3 16,0 0 0-16,0 0-3 0,0 0-11 15,0 0-4 1,-12 0 0-16,9 0-1 0,2 0 0 16,-2 0 11-16,1 0 5 15,-1 0 2-15,-4 0-15 16,7 2 0-16,-3-1 9 16,3 0-5-16,0-1-1 15,0 0 1-15,0 2 4 16,0-2 73-16,-2 1-41 15,2-1-21-15,-1 0 9 16,1 0 18-16,0 0-17 16,0 0-18-16,0 0-7 15,0 0 1-15,0 0-1 16,0 0-2-16,0 0-5 0,0 0 2 16,1 0 3-1,4 0 0-15,-1 0-1 0,2 0-2 16,2 0 2-16,-1 2 0 15,2-2-1-15,-2 0 3 16,1 2-3-16,1-2 3 16,4 0 1-16,1 1-4 15,2-1 4-15,4 0 0 16,-1 0 5-16,6 0 0 16,-4 0 0-16,-1 0-4 15,-4 0-3-15,-4 0-3 16,3 0 1-16,-6 0 0 15,0 0-3-15,-1 0 2 0,0 0-2 16,3 0 1-16,-1 0 0 16,5 0 3-16,0 0-4 15,3-3 4-15,-2-2 1 16,4 0-2-16,-3 0 0 16,2 0-1-16,-2 3 0 15,-3 2-1-15,1 0 2 16,-3 0-3-16,-2 0 1 15,-1 0 0-15,-3 0 0 16,0 0-1-16,1 0 0 16,1 0 0-16,1 0 2 15,5 0 6-15,5 0 0 16,1 0 6-16,4 0-1 16,-4-2-7-16,-1 1-4 0,-1 1-1 15,-5 0 1-15,-2 0-1 16,4 0 1-16,-5-2 0 15,3 2 11-15,0-1 0 16,-1 0 0-16,2-1-2 16,0 1-2-16,-1-2-3 15,-1 2 1-15,1-2 0 16,-2 1-4-16,-2 2-1 16,1 0 3-16,-5 0-4 15,-1 0 1-15,1-1-1 16,-2 1 6-16,0 0 2 15,0 0-3-15,-3-2 2 16,0 2-3-16,3 0 1 16,-3 0-2-16,0 0 1 0,0 0-2 15,0-1-1-15,0 1-1 16,0 0 4-16,0 0-5 16,0 0 1-16,0 0 1 15,0 0-1-15,0 0 1 16,4 0 0-16,-4-2 1 15,2 2 0-15,-2 0 1 16,3-2 3-16,1-1-3 16,1-1 1-16,1 1 0 15,-2 0-3-15,-2 3 1 16,2 0-2-16,-4 0-1 16,0 0 1-16,0 0 0 15,0 0-1-15,0 0 2 16,0 0-1-16,0 0-1 0,0 0 0 15,0 0 0-15,0 0 1 16,0 0-1-16,1-2 0 16,-1 2 0-16,2 0 1 15,-1-1 0-15,1 1-1 16,-1 0 0-16,-1 0 0 16,0 0 2-16,0 0-2 15,0 0-1-15,0 0 1 16,0 0 1-16,0 0-1 15,0 0 1-15,0 0-1 0,0 0 1 16,0 0 1-16,0 0-2 16,0 0 0-16,0 0 0 15,0 0 1-15,0 0-1 16,0 0 0-16,0 0 0 16,0 0 0-16,0 0 0 15,0 0 0-15,0 0-1 16,0 0 1-16,0 0 0 15,0 0 0-15,0 0 0 16,0 0 0-16,0 0 0 16,0 0 0-16,0 0 0 15,0 0-1-15,0 0-1 16,0 0-13-16,0 0-30 16,0-2-31-16,0 2-18 0,0-1-9 15,-6-3 6-15,-14-3-126 16</inkml:trace>
  <inkml:trace contextRef="#ctx0" brushRef="#br0" timeOffset="130848.12">14088 15190 660 0,'0'0'26'16,"0"0"29"-16,0 0 69 15,0 0-33-15,0 0-42 16,0 0-10-16,0 0-1 16,-27-57-13-16,25 57 12 15,2 0-25-15,0 10-11 16,0 23-1-16,0 17 15 15,-1 12 22-15,-2 7 7 16,0 0-18-16,3-4-5 16,0-4-5-16,0-5-1 0,0-4-8 15,0-5-2-15,6-5-5 16,-2-4 5-16,-1-6-4 16,0-7 0-16,-3-6-1 15,0-5 4-15,0-8-3 16,0-3 2-16,3-3-3 15,0 0 0-15,0 0-14 16,2-11-29-16,-1-9-95 16,2-10-119-16,3-5-156 15</inkml:trace>
  <inkml:trace contextRef="#ctx0" brushRef="#br0" timeOffset="131172.21">14353 15259 573 0,'0'0'90'15,"0"0"11"-15,0 0-2 16,0 0-51-16,0 0-34 16,-9 73 43-16,2-22 0 15,4 4-22-15,0 4-5 16,1-4 1-16,2-3-9 15,0-4-4-15,0-5 0 16,0-7-8-16,0-6-3 16,0-4-1-16,0-8-2 15,0-3 0-15,0-5-3 0,0-7 0 16,0 0 1-16,3-3-2 16,2 0 0-16,5 0-71 15,7-11-59-15,3-7-190 16</inkml:trace>
  <inkml:trace contextRef="#ctx0" brushRef="#br0" timeOffset="131380.84">14723 15579 750 0,'0'0'69'0,"0"0"36"15,0 0-19-15,0 0-57 16,86-29-18-16,-54 24-7 16,1 2-4-16,1 1-11 15,3-2-197-15,3-8-312 16</inkml:trace>
  <inkml:trace contextRef="#ctx0" brushRef="#br0" timeOffset="131959.29">15584 15183 542 0,'0'0'142'0,"0"0"-136"15,0 0 10-15,-12 83 53 16,3-36-16-16,-2-1-17 16,2 0 13-16,3-6-26 15,2-2-17-15,4-6-3 16,0-8 0-16,0-7-1 16,0-7-1-16,-2-7 4 15,1-3 8-15,1 0 38 16,-2 0 17-16,0-15-3 15,2-10-45-15,0-12-15 0,0-11-3 16,0-8-2-16,0-9-2 16,0-6-2-16,0 2-16 15,0 2-5 1,2 5-2-16,6 12-5 0,2 8 22 16,2 16-3-16,-1 6 13 15,-1 11 3-15,6 7-3 16,8 2 0-16,8 13 0 0,5 19 5 15,-3 12 18 1,-5 10 10-16,-11 6-5 0,-5 4 2 16,-7 1-12-16,-4 0 3 15,-2-6-5-15,0-7-5 16,0-7-5-16,0-11-6 16,1-7 4-16,2-7-3 15,0-6-1-15,1-5 0 16,-1-5 0-16,2-4-14 15,1 0-43-15,1 0-39 16,7-21-140-16,-8-5-249 16</inkml:trace>
  <inkml:trace contextRef="#ctx0" brushRef="#br0" timeOffset="132147.28">15485 15415 684 0,'0'0'102'15,"0"0"42"-15,0 0-54 16,0 0-73-16,0 0-7 16,118-56 2-16,-66 46-3 15,-2 2-5-15,-6 4-4 16,-7 4-6-16,-14 0-112 16,-22 0-180-16</inkml:trace>
  <inkml:trace contextRef="#ctx0" brushRef="#br0" timeOffset="132609.56">14270 16390 764 0,'0'0'117'16,"0"0"-80"-16,0 0-6 15,0 0-12-15,0 0-6 16,-8 99 25-16,8-53-14 16,0-3-10-16,3-4-6 15,0-5-5-15,3-5 2 16,-1-2-3-16,2-4-2 15,-4-6 1-15,1-4 1 16,-1-7-2-16,2-3-18 16,-2-3-110-16,0 0-65 0,2-6 23 15</inkml:trace>
  <inkml:trace contextRef="#ctx0" brushRef="#br0" timeOffset="132984.93">14380 16491 352 0,'0'0'14'16,"0"0"187"-16,78-79-146 16,-46 58-4-16,4 7-7 15,-5 7-13-15,-1 6-10 16,-9 1-1-16,-2 9 7 16,-8 15-4-16,-6 7-1 15,-5 5 11-15,0-1 14 16,0 1-20-16,-13-3-5 0,3 0-7 15,-3-5-7-15,4-1-5 16,-2-1 0-16,1-1 2 16,-1-1-2-16,0-2 5 15,2-6 2-15,4-5-4 16,2-7 1-16,3-2 2 16,0-2-1-16,12 0-5 15,16-3 8-15,11-11-4 16,7-5-3-16,5 0-3 15,-5 2 1-15,0 4-2 0,-10 3 0 16,-7 1-31-16,-9 5-44 16,-6 1-84-16,-5 0-1 15,0-1-229-15</inkml:trace>
  <inkml:trace contextRef="#ctx0" brushRef="#br0" timeOffset="133194.74">15181 16525 315 0,'0'0'559'0,"0"0"-537"16,0 0 11-16,82-45 21 15,-49 35-46-15,1 2-8 16,-1 4-8-16,-3-4-138 15,-5-1-101-15</inkml:trace>
  <inkml:trace contextRef="#ctx0" brushRef="#br0" timeOffset="133892.04">15773 16075 307 0,'0'0'365'0,"0"0"-333"0,0 0-26 16,-15 73 82-16,6-30 4 15,2 9-43-15,-5 0-24 16,1-1-9-16,4-6-12 16,1-7-3-16,6-8 0 15,0-9-1-15,0-6 0 16,0-7 0-16,0-5-1 15,0-3 1-15,0 0 5 16,0-2 9-16,0-18 2 16,0-8 16-16,0-9-2 15,-6-7-13-15,3-6-9 16,3-6 1-16,0-7-2 16,2-3-5-16,11 2 0 15,3 7-1-15,4 11-1 16,-4 15 2-16,5 12 3 0,0 10-5 15,-2 9-2-15,2 0 1 16,-5 26 0-16,-7 7 1 16,-4 9 1-16,-5-1 1 15,0 1-1-15,-11-6 2 16,-6-5 5-16,1-9-1 16,0-5 0-16,7-8-6 15,3-2 2-15,4-5-3 16,2-2 1-16,0 0-2 15,11 0-1-15,16-2-2 0,6-7 4 16,3 6 0 0,-3 3 0-16,-7 0-1 0,-3 3-2 15,-7 16 1-15,-4 5 2 16,-7 2 0-16,-5 4 1 16,0-1 1-16,0-2-2 15,-2-2 0-15,-11 0 1 16,1-5 0-16,-3-3 2 15,-2-1 2-15,0-6 3 16,-5-2 27-16,-3-2 0 16,-3-5-13-16,-2-1-14 15,3 0-1-15,7 0-7 16,7 0-2-16,12-10-84 16,1-2-180-16</inkml:trace>
  <inkml:trace contextRef="#ctx0" brushRef="#br0" timeOffset="134658.99">14185 17316 321 0,'0'0'237'0,"0"0"-187"15,0 0-8-15,0 0 16 16,0 0 19-16,-5-72-24 16,5 72 1-16,0 0-14 15,0 8-31-15,12 14 8 16,4 12 40-16,2 6-17 15,-4 6-8-15,-1 2-8 16,-1-2-12-16,-1-5-4 16,0-11-7-16,-2-4 1 15,-3-7-1-15,-1-8-2 16,2-5-2-16,-4-6-78 16,0 0-118-16,-3-6 57 15,0-17-282-15</inkml:trace>
  <inkml:trace contextRef="#ctx0" brushRef="#br0" timeOffset="135084.57">14408 17252 345 0,'0'0'230'16,"0"0"-189"-16,0 0 1 15,97-45 10-15,-72 45-22 16,-2 0 1-16,-7 14-7 15,-5 9 2-15,-11 5-8 16,0-1 13-16,-9 4 19 0,-15-4-1 16,0-5 0-1,3-4-13-15,5-4-9 0,7-8-8 16,7 0-12-16,2-6 0 16,0 0 1-16,2 0-8 15,19 0 7-15,7 0-4 16,5 0-3-16,-3 4 0 15,-5 3-1-15,-2 6-4 16,-6 4-14-16,-5 5 11 16,-6 1 4-16,-4-3 0 15,-2 2 3-15,0-3 1 16,-2-4 1-16,-8-1 2 16,-2-6-2-16,-3 0 5 15,-2-6 12-15,0 0-10 0,-1-2 0 16,3 0-1-16,2 0-7 15,5-4 0-15,7-7-13 16,1-6-83-16,13-2-207 16</inkml:trace>
  <inkml:trace contextRef="#ctx0" brushRef="#br0" timeOffset="135303.76">15008 17379 559 0,'0'0'327'15,"0"0"-272"-15,0 0-38 16,0 0 17-16,106-39-9 16,-60 29-17-16,-3 3-7 15,-8 3-1-15,-7 4-101 16,-6-3-140-16</inkml:trace>
  <inkml:trace contextRef="#ctx0" brushRef="#br0" timeOffset="135693.06">15970 16951 314 0,'0'0'660'15,"0"0"-644"-15,0 0 6 16,-94 16 12-16,60 15 3 16,-4 7-24-16,1 5-2 15,12 1 4-15,5-4-6 16,10-2-6-16,6-4 3 15,4-1-2-15,0-8-4 16,11-2 6-16,10-1 2 16,6-5 4-16,12-6-2 15,7-3 7-15,3-5-1 0,5-3-7 16,-3-3-6-16,-1-13 10 16,-3-1-7-16,-10 1-3 15,-13 7 1-15,-11 3-4 16,-8 3-8-16,-4 3-86 15,-1 0-187-15,0 0-533 16</inkml:trace>
  <inkml:trace contextRef="#ctx0" brushRef="#br0" timeOffset="137611.49">14386 15332 276 0,'0'0'24'0,"0"0"243"16,0 0-214-16,0 0-11 15,0 0-19-15,0 0 3 16,-61-3-3-16,50 10-1 15,1 4-1-15,2 3-2 16,-1 5 4-16,2 5 4 16,1 2 2-16,2 5 6 15,2-2-15-15,2 1 2 16,0 3-3-16,0 0-6 16,0-1 1-16,8-1 0 15,2-1 0-15,2-4-7 16,-3-2-1-16,4 1 0 0,-2-4 0 15,-1-1-2 1,2-2 1-16,-1-3 1 0,3-3 6 16,0-5 0-16,1-4-2 15,0-3 5-15,2 0-5 16,-1-2-5-16,3-13 1 16,-3-5 1-16,5-5 3 15,-2-2 2-15,-3-3 3 16,-3-3 3-16,-7 1-8 15,-3-1 2-15,-3-1-6 0,0 1 5 16,-3-3-3 0,-10 0 1-16,-6-5-5 0,0 0-2 15,1 1-1-15,-1 6-1 16,3 11 4-16,2 6 2 16,3 10 9-16,1 4 2 15,0 3-3-15,-5 0-11 16,-2 0-3-16,-2 10-1 15,-1 0 0-15,-2 5 0 16,1 0 1-16,-1 4-3 16,4-1-15-16,6 4-69 15,11 0-65-15,1-5-201 16</inkml:trace>
  <inkml:trace contextRef="#ctx0" brushRef="#br0" timeOffset="139020.94">14629 16286 321 0,'0'0'287'0,"0"0"-244"16,0 0 15-16,0 0 29 16,-11-81-22-16,6 72-11 15,2 4 8-15,0 5-13 16,1 0-19-16,1 0-6 16,-1 0-14-16,2 0-4 15,-1 0-6-15,-1 15 1 16,1 9 0-16,1 6 4 15,0 4 9-15,0 4-3 16,0 3-1-16,3 2 0 16,6 0 5-16,-1 1-8 15,3 0 9-15,-2-3 1 16,3 0-8-16,-3-4-5 16,0 1 5-16,-2-6-1 15,1-2-4-15,-5-2 1 16,0-7-1-16,-2-3 1 15,1-7-1-15,-1-3 0 0,-1-8-3 16,0 2 4-16,0-2 0 16,0 0 0-16,0 0 8 15,0-2 13-15,0-14-1 16,-9-12-12-16,-6-6-9 16,2-7 2-16,-3-9-4 15,3-4-2-15,0 1 1 16,6-3 4-16,2 3-5 15,1 0 0-15,1 2 0 16,-2 4 1-16,2 10 0 0,-4 8-1 16,4 9 2-1,0 6-1-15,0 4-1 0,1 5 3 16,1 2-3-16,1 1 0 16,-2 2 0-16,2 0-4 15,0 0 0-15,0 3-3 16,0 18 1-16,0 8 4 15,0 8 2-15,5 7 1 16,4 3 1-16,3 2 0 16,-2 2-1-16,1 0 0 15,0 0 0-15,2-4 1 16,-2-3-1-16,-2-5-1 16,0-4 0-16,-3-7 0 0,0-4 1 15,-1-5-2-15,-5-7 2 16,0-6 0-16,1-3 0 15,-1-3 0-15,2 0 1 16,-2 0 3-16,0 0 1 16,0-1 9-16,0-16-2 15,0-7-4-15,-3-5 0 16,-8-6 1-16,-1-5-7 16,-4-2 2-16,-4-5 1 15,-2 2-4-15,0 1 5 16,2 2-6-16,4 5 3 15,5 3-3-15,1 5-1 16,6 5 0-16,2 5 0 16,2 2-1-16,0 1-3 0,0 1-14 15,3 2-48 1,9 8-35-16,-1 5-75 0,-2 5-108 16,-4 19-219-16</inkml:trace>
  <inkml:trace contextRef="#ctx0" brushRef="#br0" timeOffset="140107.9">14408 17336 247 0,'0'0'144'0,"0"0"79"16,0 0-168-16,0 0-2 16,0 0 23-16,0 0-22 15,0 0-28-15,-12-71 14 16,12 64-1-16,0 3-6 15,0-1-7-15,0 0-3 16,11-4-5-16,5-2-3 16,6-1 1-16,7-2-4 0,-1 0 4 15,-1 4-2 1,-6 5 3-16,-5 5-6 0,-5 0-2 16,-1 7-3-16,-2 10 2 15,-1 2-3-15,1 0 0 16,0 1-4-16,0-2 2 15,-2 1 0-15,0 4 1 16,-4 2 2-16,-2 2 1 16,0 4 6-16,0-2 1 15,-8-3-5-15,-1 0 1 16,-3-3-2-16,3-6 3 16,5-3-6-16,1-4 5 15,1-5-3-15,2-1-4 0,0-4 9 16,0 1-7-16,0 1-4 15,5-2 7-15,7 0 7 16,5 0-5-16,7 0 2 16,6-7-6-16,3-5-2 15,7-1 0-15,1-4 4 16,-1 4-5-16,-3-1 3 16,-4 3-1-16,-5 1-1 15,-7 5 0-15,-7 0-3 16,-7 3-1-16,-5 2 0 0,-2 0 0 15,0 0-1 1,0 0-4-16,-2 0-45 0,-10 0-44 16,-7 0-85-16,1 3-105 15,-5 1-66-15</inkml:trace>
  <inkml:trace contextRef="#ctx0" brushRef="#br0" timeOffset="140785.63">14399 17314 244 0,'0'0'38'0,"0"0"183"16,0 0-170-16,0 0 9 15,0 0-12-15,0 0-6 16,2-62 1-16,0 58 18 16,-2 0 8-16,0 1-4 15,2 0-30-15,1-1-8 16,3-1-9-16,2 0-7 15,2-1-7-15,5 0 2 16,4 1-5-16,2 0 5 16,2 5 3-16,0 0 1 0,-3 0 0 15,-4 10-2 1,-4 5 1-16,-1 2-4 0,-7 0 0 16,-1 4-2-16,-3-1 8 15,0 2 0-15,0 4 4 16,-3 3-6-16,-6 3 4 15,0-3 1-15,2-3-1 16,4-3-1-16,1-6-9 16,1-4 2-16,1-8 5 15,0 0-5-15,0-5-3 16,0 2 3-16,0 1 0 0,0 2 5 16,12-5 1-1,9 0 3-15,8 0 8 0,12-5-1 16,8-9-9-16,6-4-3 15,-1-3-8-15,-3 6 1 16,-11-2 1-16,-6 5 0 16,-13 3-2-16,-5 4 0 15,-7 2 1-15,-7 2-2 16,-1 1 0-16,-1 0 0 16,0 0-7-16,0 0-70 15,0 0-88-15,-12 0-210 16</inkml:trace>
  <inkml:trace contextRef="#ctx0" brushRef="#br0" timeOffset="142972.19">4122 15840 439 0,'0'0'15'15,"0"0"191"-15,0 0-134 0,0 0 18 16,0 0-24-16,0 0-22 16,-19 0-8-16,19 0 4 15,0 0-9-15,0 0-11 16,0 0-7-16,0 0 4 16,3 0-6-16,18 0-9 15,12-2 0-15,14 1 3 16,4 1 9-16,7 0-2 15,2 0-4-15,4 0 6 16,2 0-4-16,-5-4 21 16,-6-5-17-16,-10 1-4 15,-14 0 3-15,-13 5 0 16,-8 2 7-16,-7-1 10 16,-3 2 1-16,0-2 0 15,0 1 0-15,0-1-10 0,0-1-12 16,0 0-1-1,0-1-8-15,0 4-39 0,-4 0-49 16,-2 3-83-16,0 18-78 16,-3 8-98-16</inkml:trace>
  <inkml:trace contextRef="#ctx0" brushRef="#br0" timeOffset="208444.05">3933 15945 0 0,'0'0'245'0,"0"0"-221"0,0 0-18 15,0 0 14-15,0 0-2 16,0 0-18-16,0 0-2 16,-55-31-29-16,53 23-11 15,-1 1 14-15,3 2 22 16,0-1 6-16,-4 2-7 15,1 1-62-15</inkml:trace>
  <inkml:trace contextRef="#ctx0" brushRef="#br0" timeOffset="209655.19">11294 15398 172 0,'0'0'21'0,"0"0"-21"15,0 0-71-15</inkml:trace>
  <inkml:trace contextRef="#ctx0" brushRef="#br0" timeOffset="210179.84">9307 15444 289 0,'0'0'3'15,"0"0"-3"-15,0 0-9 16,0 0 9-16,0 0 5 16,0 0 1-16,103-25-4 15,-76 13 1-15,1-1-3 16,6-2-28-16,10-2-199 15</inkml:trace>
  <inkml:trace contextRef="#ctx0" brushRef="#br0" timeOffset="210429.07">11435 15383 231 0,'0'0'17'16,"0"0"40"-16,0 0 6 0,0 0 31 15,0 0-88-15,0 0 28 16,6-14 98-16,-16 11-125 16,-5-2-7-16,0 2-9 15,-6-1-103-15,-7-5-175 16</inkml:trace>
  <inkml:trace contextRef="#ctx0" brushRef="#br0" timeOffset="210663.1">9614 15400 475 0,'0'0'1'16,"0"0"-2"-16,0 0-44 16,0 0-15-16,0 0 45 15,0 0-13-15,30-5-198 16</inkml:trace>
  <inkml:trace contextRef="#ctx0" brushRef="#br0" timeOffset="210934.62">11055 15405 447 0,'0'0'27'0,"0"0"-14"16,0 0-12-16,0 0-1 15,0 0 0-15,0 0-18 16,-59 0-90-16,48-3-156 0</inkml:trace>
  <inkml:trace contextRef="#ctx0" brushRef="#br0" timeOffset="211172.76">9674 15498 519 0,'0'0'16'0,"0"0"-7"16,0 0-9-16,0 0-2 16,0 0-1-16,0 0-25 15,-18 0-75-15,51-4-43 16</inkml:trace>
  <inkml:trace contextRef="#ctx0" brushRef="#br0" timeOffset="211423.05">11103 15417 122 0,'0'0'452'0,"0"0"-447"16,0 0-4-16,0 0-1 16,0 0-3-16,0 0 3 15,-58-23-21-15,55 21-143 16,-3 2-98-16</inkml:trace>
  <inkml:trace contextRef="#ctx0" brushRef="#br0" timeOffset="211677.02">9429 15554 559 0,'0'0'11'0,"0"0"-11"16,0 0-22-16,0 0-17 15,0 0 35-15,0 0 4 16,48-4-6-16,-21-1-141 0</inkml:trace>
  <inkml:trace contextRef="#ctx0" brushRef="#br0" timeOffset="211937.43">11103 15494 567 0,'0'0'22'0,"0"0"-22"15,0 0-23-15,0 0-14 16,0 0 3-16,0 0-3 15,-90-16-83-15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6:36:55.944"/>
    </inkml:context>
    <inkml:brush xml:id="br0">
      <inkml:brushProperty name="width" value="0.05292" units="cm"/>
      <inkml:brushProperty name="height" value="0.05292" units="cm"/>
      <inkml:brushProperty name="color" value="#FF0000"/>
    </inkml:brush>
  </inkml:definitions>
  <inkml:trace contextRef="#ctx0" brushRef="#br0">2331 7983 247 0,'0'0'67'0,"0"0"-55"15,0 0 20-15,0 0 69 16,0 0-51-16,0 0-23 15,0 0 27-15,-16-67-12 16,5 62 1-16,-2 0 14 16,-5 4 7-16,-9 1-33 15,-3 0-7-15,-6 9 3 16,-3 5 2-16,1 1-11 16,5 2 0-16,3-2 12 15,8 1-8-15,5 1-7 16,1 1-7-16,4 2-2 15,0 1-3-15,3 2 2 16,0 7 0-16,3 1-1 0,0 5 0 16,2 3 2-16,-2 0-3 15,1 2 7-15,2-2-5 16,2 1-2-16,1 0-3 16,0 5 4-16,0 5-2 15,0 6-1-15,0 3 0 16,3-1 2-16,-2 2 1 15,1-2 3-15,-2-2-3 16,0 2-3-16,3 1 1 16,-3 2 0-16,0 0-1 0,0 1 8 15,0 7-9-15,0 4 3 16,-3 5-2-16,-5-1 16 16,-1-3-6-1,-1-3-4-15,1 4-6 0,-2-3 0 16,0 3 7-16,-3-4-3 15,-2 3-1-15,1-4-1 16,-9-2-1-16,0-5 0 16,-4-5 1-16,5-7-2 15,-5-8 0-15,3-4 4 16,-4-5 7-16,-2-7 9 16,0-2-5-16,-1-4 1 15,-2-5 2-15,-3-4-9 16,1-4 1-16,-1-5-6 15,4-1-4-15,6-2 1 0,12 0 3 16,0-9 1-16,5-6 1 16,-2 0-2-16,6 1 2 15,0-3-5-15,1-2 2 16,4-1-2-16,1 1-2 16,0-1-1-16,1 1 1 15,13 2 0-15,5 2 0 16,-2 2-2-16,5 2 2 15,-3 4 1-15,-5 2-1 16,2 5-3-16,-5 0-3 16,-1 0 0-16,2 6 0 15,-1 7 4-15,0 4 2 0,0 5-3 16,-2 4 3-16,1 4 1 16,-1 4 0-16,-3 0 4 15,0 2-5-15,0-1 0 16,0 0 0-16,0 2 0 15,3 3 0-15,-1 2 1 16,-1 4 0-16,-3 4 5 16,-2-1-2-16,-1 3-3 15,-1 2-2-15,0 1 2 16,0-3 5-16,0-1-2 16,0-1-3-16,0 3 3 15,0 1-3-15,0-2 7 16,2-3-8-16,1 0 1 0,0 0 3 15,0 0-2-15,0 1 1 16,0 7-1-16,1 2-1 16,-1 6 4-16,2-2 3 15,-2 0-6-15,3-4-2 16,-3-2 0-16,0-5 1 16,0-7 5-16,4-6-6 15,-1 1 1-15,3-1-1 16,-1 0 13-16,0-3 11 15,0-2-22-15,1 2-1 16,1 3 1-16,1 2-2 16,-2-2 26-16,0-5-19 15,1-9-5-15,-4-6-2 16,8 5 0-16,2 2 1 0,0-1 3 16,2 1 16-16,-2 0-19 15,-8 1 3-15,1 0-2 16,1 0 4-16,-2 0-1 15,1 2-4-15,0 2 1 16,1 2 2-16,4-1 17 16,-3-3-20-16,3-3 2 15,-3 1 10-15,2-2-9 16,-4-6 3-16,0-2-2 16,1-2 5-16,-1 1-8 15,2-2 1-15,-1 0 3 16,2-3 7-16,1-4-10 15,1 1-3-15,-2-1 10 0,7 0-7 16,3 3 12-16,2-3-2 16,-1 3 1-16,7 0-5 15,-2 2-5-15,6 2 11 16,-1-2-11-16,0 3 5 16,-6-4-3-16,-3-1-2 15,-5-2-4-15,-7-2 0 16,1-3 1-16,-7 0 1 15,2-1-1-15,-4 1 4 16,-1-3-4-16,-1 0 0 0,-1 2 2 16,-1-2-1-16,0 0-4 15,2 0-17-15,-2 0-76 16,4 0-135-16,-1-18-406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6:21:05.143"/>
    </inkml:context>
    <inkml:brush xml:id="br0">
      <inkml:brushProperty name="width" value="0.05292" units="cm"/>
      <inkml:brushProperty name="height" value="0.05292" units="cm"/>
      <inkml:brushProperty name="color" value="#FF0000"/>
    </inkml:brush>
  </inkml:definitions>
  <inkml:trace contextRef="#ctx0" brushRef="#br0">7813 3720 294 0,'0'0'55'15,"0"0"-45"-15,0 0 172 16,0 0-68-16,0 0-72 16,0 0 37-16,0 0-8 15,-42-13-27-15,30 6 10 16,0 3 2-16,7 1-15 16,2 2-2-16,0 1-1 15,3 0-9-15,0 0-12 16,0 0-9-16,0 0-7 15,0 0 6-15,0 0-2 0,0 0 1 16,0 0 4-16,0 0 0 16,0 0-5-16,14 0-2 15,14 1 3-15,10 5 10 16,8-4 7-16,7-2-7 16,5 0-4-16,7 0 2 15,-3 0-4-15,-2-5 1 16,-8-3-6-16,-7 1-2 15,-8 0 1-15,-5 1-3 16,-7 2 4-16,-7 0-3 0,-6 3 0 16,-3-1-1-16,-5 0 1 15,2 2-1-15,-4-3 0 16,-2 3 2-16,0 0 1 16,0-2 1-16,0 1-2 15,0 1-3-15,0-1 0 16,0 1-2-16,0 0-26 15,1 0-46-15,5 4-88 16,10 7-124-16,14-6-196 16</inkml:trace>
  <inkml:trace contextRef="#ctx0" brushRef="#br0" timeOffset="1050.96">11525 3598 279 0,'0'0'46'16,"0"0"76"-16,0 0-31 16,-101 0-22-16,69 0-11 15,0 0-19-15,2 0 18 16,1 0-15-16,7 0 20 15,1 0-11-15,9 0-3 16,6 0-14-16,3 0-6 16,3 0-6-16,0 0 3 15,0 0-13-15,0 0 5 16,15 0-17-16,9 0 5 16,16 0 4-16,15 0 3 15,12 0-2-15,8 0 0 16,3 0-1-16,-2 0 4 15,-3 0-1-15,-12 0 5 16,-6 0-5-16,-12 0 5 0,-8 0-1 16,-10 0 3-16,-7 0-7 15,-9 0 5-15,-5 0 1 16,-2 0 1-16,-2 0-2 16,0 0 1-16,0 0-7 15,0 0 1-15,0 0-1 16,0 0-5-16,0 0-3 15,0 0 3-15,0 0-4 0,0 0-2 16,0 0-2 0,0 0-17-16,0 0-22 15,0 0-30-15,0 0-57 16,-9 7 11-16,-18 2-77 0,-4-2-55 16</inkml:trace>
  <inkml:trace contextRef="#ctx0" brushRef="#br0" timeOffset="8662.34">12220 7722 37 0,'0'0'87'15,"0"0"-35"-15,0 0-6 16,0 0-42-16,0 0 3 0,0 0-2 16,0 0-5-1,12-2-1-15,-9 2 0 0,0 0 0 16,3 0-1 0,0 0 0-16,-2 0-4 0,-1 0-5 15,0 0-3-15,-3 0 7 16,2 0 5-16,-2 0 2 15,0 0 7-15,0 0 24 16,0 0-18-16,0 0 1 16,0 0 1-16,0 0 89 15,0 0-50-15,0 0-21 16,0 0 5-16,0 0 7 16,0 0-5-16,-8 0-15 15,-6 0-13-15,-5 0 7 16,2 0 17-16,3 0-3 0,1 0 3 15,5 0 19-15,4 0-11 16,-1 0-14-16,4 0-3 16,-3 0-2-16,4 0-14 15,0 0-3-15,0 0-2 16,0 0 0-16,0 0 0 16,0 0 8-16,0 0 1 15,8 0 1-15,12 0 1 16,17 0 0-16,8 0 8 15,7 0-11-15,3 0-7 16,-2 0 1-16,-1 0-3 16,-5 0 4-16,-6 0-7 15,-7 0 4-15,-6 0 2 16,-7 0-5-16,-6 0-3 0,-6 0 3 16,-2 0-2-16,-4 1 0 15,-3-1-1-15,0 0 0 16,0 0 0-16,0 0 4 15,0 0-4-15,0 1-12 16,0-1-16-16,0 3-2 16,-4 0-47-16,-12 4-63 15,-8-1 17-15,0-1-48 16,0-2-125-16</inkml:trace>
  <inkml:trace contextRef="#ctx0" brushRef="#br0" timeOffset="9148.94">12095 7752 302 0,'0'0'18'16,"0"0"189"-16,0 0-159 15,0 0 7-15,0 0 2 16,0 0-20-16,-36 0-6 15,36 0-7-15,0 0-2 16,0 0 4-16,3 0 4 16,16 0-7-16,11 0 22 15,11 0 1-15,8 0-15 0,3 0-8 16,-1-3-4 0,-4 3-4-16,-5 0-1 0,-2 0-3 15,-4 0-4-15,-3 0 2 16,-5 0-5-16,-4 0-1 15,-3 0 1-15,-3 0-4 16,-6 0 2-16,-2 0-2 16,-4 0 0-16,-3 0 0 15,-1 0 3-15,-2 0-2 16,0 0 2-16,0 0-2 16,0 0 6-16,0 0-5 15,0 0 3-15,0 0-5 16,0 0 4-16,0 0-4 0,0 0-6 15,0 0-24-15,-8 0-14 16,-6 0-35-16,-2 3-51 16,-4 0 21-16,-3 0-17 15,1 0-190-15</inkml:trace>
  <inkml:trace contextRef="#ctx0" brushRef="#br0" timeOffset="9571.34">12135 7772 252 0,'0'0'333'0,"0"0"-268"15,0 0-14-15,0 0 24 16,0 0 15-16,0 0-39 16,15-6-17-16,18 4-6 15,13-1 8-15,2 2-5 16,4-4-10-16,-3 4-2 15,-7-1-3-15,-6-4-6 16,-5 4-1-16,-2-2 2 16,-7 1-4-16,-6 1-2 15,-4-1 1-15,-6 3-5 16,-1 0 1-16,-4-3-1 16,-1 3-1-16,0 0-1 0,0 0 1 15,0 0 0 1,0 0-2-16,0 0-3 0,0 0-8 15,0 0 6-15,0 0-6 16,0 0 1-16,0 0-5 16,0 3 12-16,0 0 1 15,0 3-4-15,-3 2-28 16,-6 1-68-16,-3 1-36 16,-1 0-27-16,-4-5-447 15</inkml:trace>
  <inkml:trace contextRef="#ctx0" brushRef="#br0" timeOffset="10525.41">11620 8805 248 0,'0'0'27'16,"0"0"-9"-16,0 0 156 0,0 0-69 15,0 0-47-15,0 0-3 16,-44-16-9-16,30 14-2 15,1 0-10-15,4-1-1 16,3 3 15-16,6 0-9 16,0 0-6-16,0 0-14 15,0 0-5-15,0 0 4 16,0 0 3-16,0 0-1 16,3 0-5-16,18 0-10 15,12-2 7-15,10-1 8 16,9 1 1-16,3-2-1 15,2 1-3-15,1 0 0 16,-2-1 2-16,-6 3-4 16,-5-1-4-16,-11 2-7 15,-7 0 2-15,-6 0-2 16,-5 0-2-16,-4 0 0 16,-4 0-2-16,-4 0 0 0,-3 0 2 15,-1 0-1-15,0 0-1 16,0 0 0-16,0 0 0 15,0 0-4-15,0 0-33 16,-1 0-6-16,-12 0-44 16,-2 0-105-16,-5 0 16 15,1 0-99-15</inkml:trace>
  <inkml:trace contextRef="#ctx0" brushRef="#br0" timeOffset="11110.16">11534 8775 254 0,'0'0'174'0,"0"0"6"15,0 0-157-15,0 0-4 16,0 0 16-16,0 0-4 16,-16 0-15-16,16 0-4 0,0 0 9 15,0 0 6 1,0 0-3-16,0 0 0 0,0 0 0 16,5 0-7-16,9 0 10 15,7 0 18-15,7 0-16 16,3 0-2-16,1 2-4 15,-1-1-3-15,2 3 1 16,1-4-7-16,5 3 2 16,6-3 11-16,1 0 0 15,0 0 1-15,-4 0-1 16,-9 0-3-16,-5-3-7 16,-7-2 1-16,-7 0 0 15,-4 3-7-15,-6 0 4 16,-2 2-4-16,-2 0-1 0,0 0-3 15,0 0-1-15,0 0-2 16,0 0-1-16,0 0-2 16,0 0-1-16,0 0-3 15,0 0 1-15,0 0 1 16,0 0-6-16,0 0 5 16,0 0-6-16,0 0-14 15,-2 0-30-15,-4 0-37 16,-5 0-7-16,-3 0-54 15,-1 0-28-15,-1 0-83 16</inkml:trace>
  <inkml:trace contextRef="#ctx0" brushRef="#br0" timeOffset="12103.12">6122 8758 73 0,'0'0'0'0,"0"0"-43"0,0 0 29 15,0 0-2-15</inkml:trace>
  <inkml:trace contextRef="#ctx0" brushRef="#br0" timeOffset="19835.96">18794 4606 375 0,'0'0'318'16,"0"0"-253"-16,0 0 30 16,0 0-11-16,0 0-35 15,0 0-26-15,0 0 7 16,7-29-1-16,-7 29-9 16,0 0-11-16,-9 0-9 0,-3 5 0 15,-4-1 0 1,4-1 4-16,-2-3 1 0,2 0 9 15,2 0-4 1,-2 0-1-16,0-3 1 0,-1-9-2 16,-1 0-2-16,0-4-2 15,1-1 0-15,4-1 2 16,2-1-2-16,6 0 1 16,1-1 3-16,0 1-2 15,11 2-6-15,3 5 0 16,2 2-2-16,1 6 1 15,-1 4-1-15,-1 0-1 16,0 3 0-16,0 12 0 16,1 7-1-16,1 3 0 15,1 0 4-15,-1 3 0 0,1-2 0 16,-3 2 0-16,-1 5 2 16,-8 3-1-16,-5 8 0 15,-1 2 0-15,-3 4 1 16,-13 2 0-16,-8-5-2 15,-3 1 1-15,-1-3 0 16,-4-3-1-16,3-2 1 16,-3-7 0-16,1-3-1 15,0-5 1-15,-1-7 0 16,2-5 0-16,1-5 1 16,0-6-2-16,4-2 4 15,4 0 0-15,5-4 0 0,5-13-1 16,5-5 6-16,5-8-2 15,1-4-3-15,0-5-4 16,5 1-2-16,8 3 2 16,0 4-12-16,2 9 7 15,-1 6 2-15,-1 6 3 16,-1 4-1-16,2 5 0 16,3 1-4-16,4 0 0 15,6 14 1-15,-1 10 1 16,1 4 0-16,-2 5 2 15,-2 3 1-15,0 1 0 16,-4-1 0-16,-3 1 0 16,1-4 0-16,-5-2 0 0,0-2 0 15,-1-2-1-15,0-5-2 16,-2-5-5-16,3-5-9 16,-3-4-5-16,0-2-10 15,3 1-58-15,-2-7-144 16,-1 0-113-16</inkml:trace>
  <inkml:trace contextRef="#ctx0" brushRef="#br0" timeOffset="20761.16">19105 4336 407 0,'0'0'223'0,"0"0"-180"0,0 0 31 15,0 0-4-15,0 0-16 16,6-40-36-16,0 43-17 15,0 14 3-15,0 12 31 16,0 7-3-16,-4 8-3 16,-2 6-1-16,0 3 10 15,0 3 2-15,0 3-29 0,0 3 9 16,0-1-14 0,0-3-4-16,0-4 7 0,0 0-8 15,0 0 3-15,0-3 4 16,0-3 27-16,5-2-25 15,4-7-4-15,1-5 3 16,1-3 0-16,-2-6-7 16,-1-1 0-16,-1-4 2 15,1-2-3-15,-2-2-1 16,-2-4 2-16,1 1 0 16,-1-6-2-16,1 1 3 15,2-1 0-15,-1-3-2 16,3-1 5-16,4 0 0 0,2-1 1 15,8 0-1-15,6-2-3 16,10 0 4-16,10 0 4 16,4 0-3-16,5 0 1 15,0 0-5-15,-1 0 0 16,1-4-1-16,0-1-3 16,0 0 1-16,2 0 0 15,-1 0 3-15,3 0 3 16,0 3 4-16,1-3 3 15,-3 1-1-15,-8 1 8 16,-10 0-6-16,-10 0 5 16,-9 2-2-16,-8 1-2 15,-5-3-1-15,-4 3-3 16,-3 0 0-16,-3 0 2 0,0 0-10 16,0-2 6-16,2 2-7 15,-2-2-2-15,4 2-1 16,1 0 2-16,3 0 0 15,0 0 2-15,-1-1-1 16,0 1-2-16,0-2 4 16,-4 2-4-16,-2 0 4 15,1 0-5-15,-2 0 0 16,0 0 2-16,0 0-1 16,0 0 0-16,0 0-1 15,0 0 2-15,0 0-2 16,0 0 2-16,0 0-4 0,0 0-13 15,0 0-48-15,0 0-42 16,-3 0-70-16,-14 0-128 16,-3-4-259-16</inkml:trace>
  <inkml:trace contextRef="#ctx0" brushRef="#br0" timeOffset="23399.14">19560 4449 306 0,'0'0'213'0,"0"0"-90"15,0 0-46-15,0 0 18 16,0 0-16-16,0 0 9 16,0 0-39-16,0 0 1 15,-3-63-18-15,2 63-23 16,-1 3-3-16,-1 20-4 15,-3 14 9-15,2 11 15 16,-2 10 7-16,2 7-4 16,1 1 4-16,1-1-8 15,0-6-15-15,2-8 5 16,0-4-12-16,0-8 3 16,0-5-3-16,7-6-1 15,0-5 1-15,-4-6-1 0,0-5-2 16,-2-2 0-1,-1-3 0-15,0-4-4 0,0 0-28 16,0-3-23-16,0 0-33 16,0 0-34-16,0-17-162 15,0-16-135-15</inkml:trace>
  <inkml:trace contextRef="#ctx0" brushRef="#br0" timeOffset="23954.89">19969 4394 365 0,'0'0'183'0,"0"0"-86"0,0 0-15 16,0 0 16-16,6-76-32 15,-6 69 12-15,0 4-42 16,0 3-9-16,-8 0 0 15,-5 5-20-15,-4 12-4 16,-5 10 7-16,0 5 1 16,2 3 11-16,1 2-5 15,0 5 5-15,4 3-5 16,0 7-4-16,6 2-2 16,4-3-3-16,4 1 3 15,1-9-6-15,0-2 4 16,0-8-4-16,1-5-3 0,7-2-1 15,2-3 0-15,2-3 3 16,0-2 1-16,5-4-1 16,2-4 1-16,-1-3 2 15,6-4-1-15,-1-3-1 16,-1 0 2-16,1-8-4 16,-2-9 1-16,-4-6-1 15,-1-3 5-15,-7-1 11 16,-3-1-3-16,-6-1-2 15,0 2-2-15,0-2 4 16,-9 3-5-16,-6 2-2 0,-4 4-1 16,-2 5-5-1,0 6-2-15,-3 4-1 0,-1 5 0 16,-4 0-2-16,-3 11 0 16,-4 14-41-16,-2 9-75 15,1 2-39-15,6-2-277 16</inkml:trace>
  <inkml:trace contextRef="#ctx0" brushRef="#br0" timeOffset="25731.32">19718 5765 646 0,'0'0'60'0,"0"0"-16"0,0 0 44 15,-91 2 0-15,72 13-50 16,4 5 1-16,8 3-25 15,5 2-6-15,2 3-4 16,0-1 5-16,13 0 1 16,9 2 1-16,3-4-1 15,3-2 9-15,3 2-8 16,-1-4-4-16,-1 0-2 16,-3 2 0-16,-5-2 0 15,-6 1 2 1,-3-1-1-16,-3 2 0 0,-4-2-4 15,-4 1 2-15,-1-2-3 16,0-1 0-16,0-2 3 16,-5-2-1-16,-9-2 0 0,-1-2 1 15,-3-2 3-15,-2-4 1 16,-2 0-2-16,0-4-1 16,1-1-1-16,3 0 4 15,0-1 1-15,4-12 3 16,1-4 3-16,6-5-3 15,1-3-6-15,4-1-2 16,2-2-2-16,0 1 6 16,11-1-5-16,6 0 0 15,3 2 0-15,4-4-2 16,3-1 3-16,3-4-3 16,1-2-1-16,2-4 0 15,-5-4 0-15,-3 2 1 16,-7 4-1-16,-10 8 1 0,-7 9 15 15,-1 2 19-15,-4 4-19 16,-16 3-2-16,-2 5-2 16,-6 1-1-16,-2 4-7 15,0 3-1-15,6 0-1 16,5 0-2-16,1 5-2 16,3 5 1-16,0 5-8 15,6 6-15-15,5 4-41 16,4 6-17-16,1 3-32 0,21-3-211 15,8-7-181 1</inkml:trace>
  <inkml:trace contextRef="#ctx0" brushRef="#br0" timeOffset="26076.58">20324 6039 689 0,'0'0'65'0,"0"0"-65"16,88-10 50-16,-54 6 53 15,-7 1-53-15,2 2-22 16,-7-2-17-16,-3 2 2 16,-5 0-6-16,-8-3-5 15,-2 3 2-15,-1-1-2 16,-2 0-2-16,2 1-43 16,2-5-150-16,-1-4-162 15</inkml:trace>
  <inkml:trace contextRef="#ctx0" brushRef="#br0" timeOffset="26685.12">21214 5680 383 0,'0'0'207'0,"0"0"-140"16,0 0 5-16,0 0 10 0,0 0-19 16,-80-40-10-1,62 40-33-15,-5 6 6 0,0 11-3 16,-1 3-4-16,3 7-8 15,3 1 5-15,4 6-3 16,4 3-2-16,4 4-1 16,2 0 4-16,1-1-1 15,1-3-3-15,2-2 0 16,0-4-5-16,0-5-1 16,3 0 1-16,8-5 2 15,6-3-3-15,6-1 0 16,-1-5 0-16,5-1 1 15,-1-5-1-15,0-3-1 16,0-3-2-16,-4 0 14 16,2-5-1-16,-2-10 28 15,2-2-14-15,-3-7 2 0,2-7-7 16,-1-5-3-16,0-6-5 16,-2-6-7-16,-4-8 2 15,-4-2-5-15,-7 4 3 16,-5 7 6-16,-3 13-3 15,-19 6 13-15,-6 9-6 16,-3 3-8-16,-5 8 1 16,5 4-11-16,1 4-2 15,0 0-9-15,5 0-52 16,1 17-46-16,8 5-75 16,10-1-101-16,6 0-265 15</inkml:trace>
  <inkml:trace contextRef="#ctx0" brushRef="#br0" timeOffset="28678.06">24266 3797 162 0,'0'0'219'16,"0"0"-178"-16,0 0 33 15,0 0 25-15,0 0-32 16,-7-73-13-16,10 49-15 16,3 0 0-16,-1 5-4 15,-3 4 43-15,-2 7-19 16,0 2-15-16,0 3-21 0,0 3-5 16,0 0-9-1,0 0-9-15,0 0-2 0,0 20-5 16,0 11 7-16,0 13 0 15,3 13 2 1,0 7 5-16,2 8 5 0,-1 6 4 16,1 2-9-16,3 5-1 15,1 3 0-15,2 4 0 16,2 3-1-16,-2 5 2 16,-4 1 5-16,-2 2 9 15,0-2-6-15,-2-5-8 16,4-3-2-16,0-9 3 0,1-2-2 15,0-9-1-15,-3-5-2 16,-4-5 0-16,-1 1-1 16,0-3 5-16,-6 3 6 15,-2 1 10-15,5 3 5 16,3 7-20-16,0 2 0 16,0-4-3-16,11-11 1 15,7-9-5-15,2-9 2 16,0-8 2-16,2-4-4 15,0-2 0-15,2-2 1 16,4 0 1-16,0-3-3 16,7 2 1-16,4-6 0 15,2 1 2-15,9-2 0 16,2-1-2-16,3-2 0 16,3 0 1-16,-6-3-1 0,2 1 0 15,-2-1 0 1,-2-2-1-16,0 2 0 0,4-1 0 15,1-1 0-15,4 2 1 16,1-2 0-16,-4 1 4 16,-6-2-5-16,-9-3 1 15,-10-2-1-15,-6-3 0 16,-6-3 1-16,-3 0 0 16,-2 0 0-16,-2 0 4 15,3-10 9-15,-1-3 7 0,3-2-5 16,0-5 1-16,-1-3-4 15,1-8-1-15,1-5 2 16,-2-6 4-16,-1-8-6 16,3-7-7-16,-3-8 2 15,3-3-6-15,-2-7 9 16,3-6-2-16,-2-7-7 16,1-6 3-16,-5-1 4 15,2-5-2-15,-4 2 1 16,0-4-4-16,-5-3 0 15,2 2 1-15,0 1-3 16,-3 6 4-16,1 6 1 16,-3 3-3-16,-1-5 1 15,-2-2 6-15,0-1-3 16,0 1-3-16,0 1 3 16,-2 3-4-16,2-1-1 15,0 5-1-15,0 3 1 0,3 4-2 16,3 5 1-16,2 5-1 15,1 1-1-15,-2 2 1 16,2-2 0-16,0-1 0 16,-2 8 0-16,-1 3 0 15,1 10 0-15,-3 7 0 16,2 7 0-16,-3 4 0 16,0 6 0-16,-2 3 2 15,2 6-2-15,-3 3 1 16,3 5-2-16,-1 4 1 0,-1 3-1 15,1 0 0-15,-2 0-13 16,0 0-23-16,1 6-29 16,1 15-23-1,-1 11 19-15,1 16-66 0,-2 10 6 16,0 7-158-16,-17 5-114 16</inkml:trace>
  <inkml:trace contextRef="#ctx0" brushRef="#br0" timeOffset="29631.19">24417 5392 280 0,'0'0'3'16,"0"0"3"-16,0 0 221 15,0 0-156-15,0 0-30 16,0 0-11-16,-72 0 8 16,69 0-1-16,3 0 9 15,0 0 13-15,0 0-32 16,0-2 23-16,8 1-5 15,8 1-16-15,7 0 0 16,6 0-9-16,8 0-12 0,5 0 11 16,7 0 0-1,4 0-5-15,4 0-3 0,7 0 2 16,7 0-5-16,5 0 2 16,6 0 8-16,3 0-10 15,2 0 4-15,4-2 1 16,-3 1 2-16,-2 1 6 15,-7 0-8-15,-13-1 3 16,-9 1-7-16,-7-2 8 16,-5-1-8-16,-6-2 14 15,-6 2-5-15,-9-3 0 16,-8 3-3-16,-9-1 0 16,-5 1 2-16,-2 3 0 0,0 0-4 15,0 0-6-15,0 0-3 16,0 0-4-16,0 0-27 15,-8 0-46-15,-18 0-22 16,-15 10-80-16,-14-1-116 16,-9 3-163-16</inkml:trace>
  <inkml:trace contextRef="#ctx0" brushRef="#br0" timeOffset="30325.65">24879 5845 292 0,'0'0'86'0,"0"0"149"16,0 0-174-16,0 0 11 0,0 0 9 16,36-82-3-16,-35 72-5 15,-1 4-19-15,0 0 9 16,0 3-35-16,0 0-13 15,-1 1 9-15,-9 2-10 16,-2 0-8-16,-2 0-5 16,-1 2 2-16,0 8-1 15,0 3 2-15,2 6-2 16,-2 3-1-16,5 1 0 16,-1 4-1-16,5 1 2 15,2-2-2-15,2 2 1 16,2-3-1-16,0-1 1 0,5-3 1 15,10-2-2 1,1-5 1-16,5-5 1 0,4 1 2 16,2-7-3-16,0 1 4 15,-3-4-4-15,-2 0 3 16,-1 0 1-16,-3 0 4 16,0-7 9-16,-3-7 9 15,0-5 3-15,-2-4-3 16,1-6 3-16,-4-3 0 15,-1-6-5-15,-3-3-5 16,-5 0-9-16,-1 0 0 16,0 11-4-16,-4 6-3 15,-14 10-4-15,-6 4-4 16,-9 8 3-16,-8 2-16 16,-13 2-45-16,-4 17-93 0,1 6-180 15,5-3-365 1</inkml:trace>
  <inkml:trace contextRef="#ctx0" brushRef="#br0" timeOffset="32837.25">19216 5506 225 0,'0'0'194'16,"0"0"-147"-16,0 0-27 15,0 0 29-15,0 0 2 16,0 0-27-16,-32-6-12 15,25 9 2-15,1 7-1 16,-1 2 1-16,2 0 7 16,0 3 5-16,2 0-19 15,0 2-1-15,-1 1 3 16,2 4 0-16,1 5 13 16,-3 4-6-16,2 4-3 15,-1 6 0-15,-3 0 9 0,-1 2 20 16,-4-4-4-16,2-3-25 15,2 1-4-15,1-1 9 16,4 3 2-16,2 4-9 16,0 1 6-16,0-1 15 15,0-3-26-15,0-2-2 16,0-4 4-16,0-3-2 16,0 0-2-16,-7-3 1 15,1 2 0-15,-3 1 8 16,1-1-1-16,0-3-1 0,2-1 0 15,3-5-9-15,1-4 1 16,1-4-1-16,1-1 2 16,0-1-2-16,0 0 0 15,0-3-1-15,0 1-1 16,0-2 3-16,0 0-2 16,0 0-1-16,0 0 0 15,0-1 6-15,0-1-4 16,6-1 3-16,8 0-2 15,3-1 6-15,5 0-1 16,2 0 3-16,-3-1-4 16,3 0-2-16,-3-1-3 15,0-1 0-15,0 2 0 16,7-2 1-16,8 0 0 16,8 0-1-16,12 0 4 15,3 0-2-15,5 0-1 16,-1 0-2-16,-5 0 0 0,-7 0 4 15,-2 0-3-15,0 0 0 16,-2 1 1-16,2 1 1 16,-3 1 2-16,0 0-4 15,-5-3 8-15,-5 0-8 16,-7 0 4-16,-6 0 4 16,-6 0-2-16,-8 0 3 15,-5 0-4-15,-3 0 0 0,-1 0 8 16,0 0-2-1,0 0-1-15,0 0-5 0,0 0-6 16,0 0 4-16,0 0-4 16,0 0 4-16,0 0-4 15,0 0 0-15,0 0-1 16,0 0-2-16,0 0-9 16,0 0-44-16,-5 0-49 15,-4 0-77-15,-7 0-346 16</inkml:trace>
  <inkml:trace contextRef="#ctx0" brushRef="#br0" timeOffset="41400.06">20030 5632 194 0,'0'0'10'15,"0"0"-2"-15,0 0 6 16,0 0 15-16,0 0-13 15,0 0 1-15,0 0 28 16,-54-36-29-16,47 31 5 16,-2 5-12-16,-6-3 3 15,1 1-9-15,-3 2-1 0,-1 0 4 16,1 0-2 0,1 0-1-16,3 0 2 0,2 0-2 15,-1 0 0-15,2 0-2 16,-3 0-1-16,0 3 0 15,0 1 0-15,-3 3 0 16,-2-3 0-16,3 1 2 16,0 1-1-16,1-1 2 15,2-1-1-15,-1 1 8 16,1 0-2-16,-1 1-1 16,2 0-2-16,-1-1-1 15,2 3 2-15,4-1 3 16,-2 2-5-16,4 3-3 15,-6 1 4-15,1 6 2 0,-1 3 22 16,-1 3-8-16,3 1-3 16,2 0-4-16,2-2-6 15,1 0-5-15,1-4 2 16,2-1-3-16,0-2-1 16,-1 0 0-16,-2 2-1 15,0-2 3-15,2 3-1 16,-3 1 4-16,1-1 2 15,2 0-2-15,-4 0 1 16,4 0 1-16,-2 0-1 16,1 2-5-16,2-1 3 15,0 2-5-15,0-2 2 16,0 0-2-16,0-3 2 16,0 1-2-16,0-2 0 15,0 2 2-15,0-2-1 0,0 0-1 16,2 0 1-16,1 1-1 15,1-2 1-15,-1-1-1 16,4 2 3-16,-3 1-3 16,8-1 3-16,-2 0 3 15,3-4-4-15,4 1 5 16,1-1 6-16,2-4 16 16,0 1-8-16,1-3-1 15,-1-2-3-15,-1-1-2 16,-3-2 0-16,-1 1-7 0,1-2 1 15,-2 1-4-15,4-2 8 16,-3 0 4-16,4 0-7 16,-1 0-2-16,2 0 0 15,-1 0 10-15,-3-3-6 16,-1-6-2-16,-1 0 4 16,-4-2 11-16,3 0-1 15,0 0-2-15,-2-3-9 16,0 0-3-16,-1 0 4 15,2-3-8-15,-3 0-1 16,0 0 16-16,1-1-14 16,-2 0 1-16,0-1-2 15,-2 0 3-15,1 1-6 16,-3-3 1-16,-1-2 2 16,0-2-3-16,0-3 0 0,0 0-3 15,0 0 4 1,0 0-3-16,-1 3 0 0,-1 0 0 15,2 2-1-15,-1 0 1 16,-1-1-1-16,-1 1 7 16,0-2-3-16,0 0 0 15,0 0-1-15,0-2-3 16,0 0 6-16,0-2-4 16,0 2-1-16,0 1 1 15,0 4-2-15,-1 2 1 16,-1 3-1-16,-1 0 0 15,2 3 1-15,1 2 0 0,-3-2-1 16,1 1 1-16,-1-1-1 16,-1 2 2-16,-1-1 0 15,-1 1 1-15,-4 2 1 16,3-1-3-16,-1-1-1 16,-4 2 2-16,3 0 0 15,-1 3-1-15,-5 0-1 16,0 2 0-16,-4 0 0 15,-1 1-2-15,-1 1 2 16,0 0 0-16,3-2 0 16,1 2 0-16,-3 1 0 15,4 0-1-15,-2 1 1 0,1 1 0 16,0 0 0-16,0 0 0 16,-2 0-2-16,-1 0 2 15,1 5-1-15,-2 3 1 16,0-2-1-16,5 1 1 15,-1 2 0-15,4-2 0 16,0 1 0-16,2-1-2 16,0 3-3-16,3 2 1 15,2-1 2-15,1 2-1 16,1 1 2-16,-1-2 1 16,1 3 0-16,-5 0 0 15,3 1-1-15,0 2 1 16,0 1 1-16,-1 0-1 0,2 1 0 15,1-1 1 1,1 1-2-16,0 1 1 0,0-2 0 16,-2 3-1-16,2 0 1 15,-3-3 0-15,2 4 0 16,1-3 0-16,1-1 0 16,1-1-1-16,1 0 0 15,0-1 1-15,0 1 0 16,0-1 1-16,0-2-1 15,0 2 0-15,0-3-3 16,1 1 2-16,2 2-1 16,-3-1 2-16,0 4 0 15,0-1-1-15,0 1 1 16,0 1 0-16,0-1 1 0,0-3-1 16,0 0 0-16,-1 0 0 15,-1-1 0-15,2-2-3 16,0 0 2-16,0-5 1 15,0 3 0-15,0-2-3 16,0-1 0-16,0 5 3 16,0-1 0-16,2 1 0 15,1 0-1-15,0 1 1 16,-3 0-1-16,3-1 1 16,-2-4-2-16,3 0 2 15,-1-1-1-15,2-1 0 16,0 0-2-16,1 1 1 15,4-1 2-15,-4 1-3 0,1 1 3 16,-2-1 2-16,0-1-2 16,-1 1-1-16,2-4 0 15,0 1-1-15,0-2 3 16,4 0-3-16,2-1 2 16,2 0-4-16,3-2 4 15,-1 2 2-15,0-1-2 16,-3-2 0-16,-1 0-1 15,-3 0 1-15,0 0-1 16,1 0 1-16,-1 0 0 16,2 0 4-16,4-5-4 15,0-2 0-15,1 0 1 16,1 0 3-16,0 0-4 0,-1 0 1 16,3-1 0-16,-3 1 0 15,-2-1 0-15,-4-1 4 16,2 3-4-1,-3-5 4-15,1 2-3 0,1-1 2 16,1-2 4-16,-2-1-3 16,3 1 0-16,0 0 3 15,-3 1-1-15,-1 0 0 16,-2-1-1-16,1 1 1 16,1-2 0-16,-3-2 8 15,0 1-9-15,1-2-3 16,0 0 0-16,1 1 7 0,0 1-3 15,-1 0-2-15,-1 1-2 16,0 0 2-16,-3 3 4 16,1-4-2-16,1 1 8 15,-1-1-8-15,-1 1 2 16,0-1-7-16,2-1 6 16,-2 3-6-16,0-1 0 15,1 0-1-15,-1 1 0 16,0-1 3-16,-1 0-3 15,-1 0 1-15,2 3 0 16,-1-2 0-16,-1 2 0 16,-1 1 1-16,3-1-3 15,-2 4 2-15,-1-2 0 16,2 2-1-16,-2 0-1 0,0 1 1 16,0 0-1-1,0-2 2-15,1 2-1 0,-1-2-1 16,0-1 4-16,2 1-4 15,-2-2 0-15,1-1 0 16,1 1-2-16,-1 1 2 16,-1-4 4-16,0 1-3 15,2 0-1-15,-2-3 0 16,0 2 2-16,0-3-1 16,0 2-1-16,0-1 1 15,0 0-3-15,0 1 4 16,0 1 0-16,0 0-2 15,0 0 1-15,0 2 0 16,0 0-1-16,0-1-2 16,0 2 2-16,-2 1 4 0,1-3-4 15,-1 2 0-15,-1 0 1 16,0-1-1-16,-1 1 0 16,3 1 0-16,-2 0 0 15,1 1 0-15,1 0 0 16,-1 2 0-16,2-2 0 15,-1 2 0-15,-1-1-3 16,1 0 6-16,-2 2-6 16,1-1 3-16,-1 2-3 15,0-1 3-15,0-1 1 0,0 0 0 16,2 1 1-16,-2-2-2 16,0 1 0-1,1-2 0-15,1 3 0 0,-1 1 0 16,1 0 0-16,-1 3 0 15,1-4 0-15,-1 3 0 16,-1-2 0-16,2 0-1 16,1 0 0-16,-2 3 1 15,1-3 0-15,-1-1 0 16,1 1-1-16,-3 1 1 16,2-3-1-16,1 2-1 15,1-2 2-15,-2 1 0 16,-1 0 0-16,2 0 0 0,-2 0-2 15,1 1 1-15,-1 0 1 16,1 0-2-16,-1-1-2 16,2 0 1-16,-2 1 2 15,0 1 1-15,0 1 0 16,2-1-2-16,-1-1-1 16,1 2 0-16,1-1 1 15,-2-1-4-15,-1 3 5 16,2-3 0-16,-4-1-2 15,2 3-5-15,0 0 3 16,2-1 2-16,-2 1-1 16,-2-1 2-16,4 1 0 0,-2-1 0 15,1 0 0 1,1 2 1-16,-2-1-2 0,1 1 1 16,-1-2-1-16,0 0 2 15,-1 1-3-15,1-1-1 16,-3 2-5-16,0 0-4 15,0 0 2-15,-2 0 1 16,-2 0 3-16,1 0 1 16,-1 0 0-16,-4 0 1 15,4 0-2-15,1 0 2 16,2-1 1-16,2 1-2 16,2 0-6-16,0 0-7 15,-1 0-5-15,-1 0-1 16,0 0 9-16,0 0 11 15,-1 0-3-15,0 0 5 0,1 0 0 16,1 0 3-16,-1 0-2 16,1 1 2-16,1 1-3 15,-2-1-2-15,1 3-3 16,-2-3 4-16,0 1 1 16,-1 0-3-16,2 1 7 15,1-2-2-15,2 2-1 16,1-2-1-16,-4-1-3 15,2 4 3-15,-2-4 0 16,0 3 3-16,2 0-2 16,-2-1 2-16,1 2-2 15,-1 1 2-15,-1-2-2 0,2 2-3 16,-5 1 1-16,0 0-3 16,-2 6-2-16,-5 0 9 15,1 5 0-15,-1-3 1 16,1 1 0-16,0-2 1 15,3-2-1-15,2-4 0 16,2-2 0-16,2 2-1 16,0-1 2-16,-4 3-1 15,2 0 0-15,-1 3 0 16,-4 1 0-16,2 1 0 16,1 2 0-16,0 1 0 15,2-3 0-15,2 2 0 16,-3-1 0-16,0-2 0 0,3 1 1 15,-1 0-2 1,1 0 1-16,-1 1-2 0,-1-1 2 16,2 3 0-16,1 0 0 15,-2-2-1-15,3 2 1 16,-1-3 0-16,4-2 0 16,-1 3 0-16,2-2 0 15,-1 1-1-15,-2 0-1 16,0-1 2-16,-3-1 2 15,1 2-2-15,-4-2 0 16,3 0 0-16,0 2 0 16,0-4 0-16,2 2 0 15,4-2 0-15,0 4 0 16,0-1 0-16,0 1 0 16,0 1 0-16,0 1 0 0,0 1 0 15,0 0 0-15,0-2 0 16,0-1 0-16,0-2 0 15,0 0 0-15,1-2 0 16,1 0 0-16,-1 1 0 16,2 0 0-16,0 1 0 15,-1 0 0-15,1-2 0 16,0 0 0-16,0 4 0 16,0-2 0-16,-2-1 0 15,1-1 0-15,2 0-2 16,-1-2 4-16,0 0-2 15,2 1 0-15,-1-2 0 0,-2-1 0 16,2 0 3-16,1-2-3 16,0-2 0-16,1 1 0 15,-1 0 0-15,-1 2 0 16,3-1 0-16,-3 0 2 16,3 0-2-16,-1-2 0 15,2 5 0-15,-2-3 2 16,4 0-2-16,-4 0 4 15,3-1-1-15,4 0-3 16,-2-1 1-16,1 0-2 16,1-1 3-16,-5 1-3 15,-2-1 2-15,-2 0 0 16,-1 1 0-16,1-1-1 0,1-1 0 16,0 2 0-16,1 0 1 15,1-2 1-15,0 0-2 16,1 0 1-16,-1 3-1 15,0-3 0-15,0 0 1 16,-3 0-2-16,-2 0 3 16,1 0-1-16,0 0 0 15,0 2-1-15,1-1-1 16,-1-1 1-16,0 2 2 16,-1-2-2-16,-1 1 1 15,2-1-1-15,-2 0 0 16,-1 0 0-16,2 0 0 0,-1 0 0 15,2 0 1 1,5 0 0-16,3 2 0 0,5-1-1 16,2 2-1-16,-3-1-143 15,-5-2-313-15</inkml:trace>
  <inkml:trace contextRef="#ctx0" brushRef="#br0" timeOffset="42676.67">18524 5925 264 0,'0'0'330'15,"0"0"-303"-15,0 0-16 0,0 0 36 16,0 0-3-16,0 0-27 16,0 0-7-16,43-34 0 15,-43 41-2-15,0 3 18 16,-9-1 1-16,1-4 0 15,2 0 5-15,2-3 3 16,-1-2 10-16,4 0-7 16,-5 0-8-16,0 0-7 15,-4 0-8-15,-5-9-2 16,0-3 3-16,3-1 0 16,3-4 1-16,4-1-10 15,4-4-2-15,1-3-3 16,0-3 3-16,1 5-3 0,10 2-1 15,2 7-1 1,-1 6-1-16,0 2 1 0,-1 3-1 16,-2 2 0-16,-2 1-1 15,3 0 0-15,-1 0-1 16,5 10 1-16,-1 6 1 16,-1 3-1-16,3 6 2 15,-3 1 0-15,-2 2 0 16,-2 0 1-16,-5 2-1 15,-3 1 1-15,0 1 0 0,0 4 1 16,-5-2 0 0,-6 2-1-16,0 0 1 0,0 5-2 15,-3-4 0 1,-1 1 1-16,-5-4 0 0,-5 0 0 16,-5-3 0-16,-1-1 0 15,0-5 0-15,1-6-1 16,0-5 1-16,3-4 0 15,0-5 2-15,6-2 1 16,0-3-3-16,2 0 1 16,3-6 0-16,-1-11 2 15,5-7-2-15,5-5-2 16,5-2 0-16,2-1 0 16,0 3-1-16,8 4 0 15,5 4 1-15,4 3 1 16,2 7-1-16,-1 2-1 15,4 5-1-15,-4 2 0 0,0 2 2 16,1 0-4-16,0 12 1 16,0 8 1-16,0 5 2 15,-2 5 0-15,-3 4 2 16,-2 3-2-16,1-1 0 16,0 0 0-16,0-5 5 15,4-2-4-15,-2-6 3 16,1-3 1-16,-1-4 0 15,1-4-2-15,1-4 3 16,2-4 0-16,3-2-2 16,4-2-1-16,-1 0 0 15,2 0-3-15,-3 0-3 0,-6 0-36 16,-9-2-93 0,-9-2-166-16</inkml:trace>
  <inkml:trace contextRef="#ctx0" brushRef="#br0" timeOffset="45520.94">5982 12138 66 0,'0'0'37'0,"0"0"-37"0,0 0-24 16,0 0-33-16,0 0 54 16,99-15 0-16,-72 6 3 15</inkml:trace>
  <inkml:trace contextRef="#ctx0" brushRef="#br0" timeOffset="49090.98">1163 13958 197 0,'0'0'10'0,"0"0"5"15,0 0-11-15,0 0 2 16,0 0-3-16,0 0-1 16,0 0 101-16,0 0-58 15,0 0-28-15,0 0 2 16,0 0 22-16,0 0-5 16,0 0-12-16,0 0 3 15,0 0 1-15,0 0 4 16,0 0-6-16,0 0-10 0,0 0-3 15,0 0-7 1,0 0-4-16,0 0-2 0,0 0-2 16,0 0 1-16,0 0 1 15,0 0-2-15,2 2 2 16,5 2 0-16,-1-3 0 16,0 2 2-16,0 0-2 15,6-2 0-15,0 2 1 16,0-3 1-16,7 0-2 15,2 0 2-15,0 0 4 16,4 0 8-16,-1 0-7 16,0 0-2-16,-2 5-3 15,-2-1-2-15,2-1 1 0,2 1 0 16,-3-3 1-16,6-1 2 16,-2 0-2-16,-1 0-1 15,-2 0 1-15,2 0-1 16,0 0 1-16,0 0 0 15,1-1 1-15,-5-3-3 16,-4 1 3-16,2 0-1 16,-5 2 1-16,-2-2-1 15,8 3-1-15,2 0 1 16,4 0-2-16,4 0 4 16,5 0-1-16,-3 0-2 15,2 0 2-15,0 0-2 0,6-2 5 16,1-2-4-16,6-2-1 15,1 1 3-15,0 0 4 16,1 3-5-16,-6 2 0 16,-5 0 0-16,-4 0-1 15,0 0-2-15,-3 0 1 16,-2 0 0-16,5 0 0 16,4 0 1-16,2 0 1 15,3 0-1-15,-1 0 0 16,4 0 1-16,1-7-3 15,-1 2 2-15,1-2-2 16,-1 2 3-16,-3-2 4 16,4-1-1-16,-4 0-4 15,1 2 2-15,0-3-1 0,2 1-2 16,-2-3 0 0,2-2 0-16,-5 3 1 0,1-3-2 15,-1 2 0-15,-3 1 0 16,2 0 0-16,7-2 0 15,-1 1 0-15,1-2 0 16,2 3 1-16,1 1-1 16,-4-1 1-16,1 0 0 15,-1 3-1-15,-2-2 0 16,-6 4 1-16,-4 0-3 16,-3 2 4-16,-3 3-4 15,-5 0 4-15,1 0-2 16,-1-2 0-16,5 0 0 0,4-2 0 15,2 0 0-15,6-1 0 16,2-3 0-16,0 2 1 16,-4-2 0-16,3 1-1 15,-4 2 0-15,-5-2 1 16,-2 1-1-16,-10 0 0 16,-4 1-1-16,-3 5 1 15,-6 0 0-15,3-2-1 16,-3 2 0-16,3 0 1 15,1 0 2-15,1-1-2 16,-2-1 1-16,1-1 1 16,-4 2-1-16,-3-2 2 15,3 1 1-15,-4 2-1 16,-1-3-1-16,-1 3 3 0,0 0-1 16,0 0-4-16,0 0-21 15,0 3-156-15,-4 2-188 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6:12:47.022"/>
    </inkml:context>
    <inkml:brush xml:id="br0">
      <inkml:brushProperty name="width" value="0.05292" units="cm"/>
      <inkml:brushProperty name="height" value="0.05292" units="cm"/>
      <inkml:brushProperty name="color" value="#FF0000"/>
    </inkml:brush>
  </inkml:definitions>
  <inkml:trace contextRef="#ctx0" brushRef="#br0">3967 3708 339 0,'0'0'7'16,"0"0"214"-16,0 0-131 15,0 0-55-15,0 0 4 16,0 0 9-16,0 0-18 16,0 0-12-16,0 19-2 15,0 0 34-15,0 2-6 16,-10 3-21-16,-1-2 2 15,1-4-4-15,-2-3-7 16,3-2-8-16,0-2 2 16,-1-1 4-16,1-5-4 0,-2-1 14 15,-2-4 7-15,-2 0-5 16,0 0 0-16,-3 0-2 16,0-7-5-16,3-9-5 15,-1-2-7 1,5-3-3-16,3-6-1 0,3 1-1 15,5-1-14-15,0 0 0 16,0 3 0-16,3 2 7 16,9 3 4-16,-2 6 1 15,1 2 2-15,1 1 0 0,-3 4 0 16,1 0-1-16,2 1 1 16,0 2-3-16,3 3 0 15,-3 0 1-15,7 0 0 16,-2 5 0-16,2 10 2 15,0 2-1-15,-2 4 1 16,-1 2 0-16,-4 5 0 16,0 3 0-16,-3 2 0 15,-3 0 2-15,-3 3-1 16,-3 6 0-16,0-2 2 16,0 7-3-16,0-2 4 15,0 2-2-15,-3-4 2 16,-3-1-3-16,0-6 1 15,-3-3-1-15,-1-1 2 16,-1-3-1-16,-4-3-2 0,0-1 5 16,-4-5-2-16,-2-2-1 15,0-2 1-15,-1-3 5 16,-2-3-4-16,2-6 3 16,4-3 1-16,-2-1 3 15,1 0 3-15,-2-12-2 16,5-4-3-16,1-2-9 15,3-2 5-15,3-3-2 16,7-4-3-16,1-1 0 16,1 1-2-16,0-2-4 15,0 6 0-15,9 2-4 0,1 4 5 16,-2 4 3 0,1 4 0-16,-2 4-3 0,2 2-1 15,0 3-1 1,5 0 4-16,3 0-2 0,1 13 4 15,3-1 1-15,0 8 0 16,1 2-1-16,-2 6 2 16,1 3 0-16,1 1 1 15,-4 0 1-15,0-4-2 16,-3-3 3-16,0-1-2 16,-2-7 0-16,-1-2-2 15,0-4 1-15,0-3-1 16,-3-2 0-16,0-2 1 15,-3 0-1-15,-3-3 0 16,1 3-60-16,-1-4-83 16,3 0-187-16</inkml:trace>
  <inkml:trace contextRef="#ctx0" brushRef="#br0" timeOffset="745.37">4318 3760 614 0,'0'0'65'0,"0"0"32"16,0 0 74-16,0 0-75 15,0 0-54-15,0 0-25 16,-5 3-17-16,-7 22 0 16,-4 4 14-16,7 2 8 15,0-4-13-15,3-3-6 16,5-5 0-16,1 1-1 15,0-5 3-15,0-1-4 16,0-6 4-16,1-2-3 0,8 0-1 16,0-4 1-16,6 2-2 15,6-4 3-15,4 0 10 16,5 0 10-16,1 0-9 16,1 0-5-16,-4 0-2 15,-1 0-7-15,-5 0 2 16,1 0-3-16,-3 5 1 15,-2 3 0-15,-1 2 0 16,-4 2 0-16,-4 2 0 16,2 1 0-16,-4 2 2 15,2 2-1-15,-5 1-1 16,1 1 2-16,-2-1 3 0,-3 1-3 16,0-3-1-16,0 1 2 15,0-4-2-15,0-1 1 16,0 0 0-16,-3-5 0 15,-3 1 3-15,-2-2 0 16,-2-2 0-16,-2-1 14 16,0 1-3-16,-3-3-2 15,-4 1 1-15,-1-1-7 16,-2 1-4-16,3-4-4 16,4 3 1-16,0-3-2 15,9 0-10-15,-2 0-12 16,1 0-15-16,0-5-19 15,1-5-27-15,1-6-30 0,4-3-151 16,1-4-91 0</inkml:trace>
  <inkml:trace contextRef="#ctx0" brushRef="#br0" timeOffset="1090.7">4395 3682 558 0,'0'0'238'0,"0"0"-184"15,0 0 42-15,0 0-30 16,0 0-46-16,85-27-12 15,-29 20 12-15,6-3 6 16,8 3-5-16,-4-3 1 16,-5 1-9-16,-9-1 2 15,-13 3 10-15,-9 1 14 16,-11 1-18-16,-7 2-1 16,-6 3-14-16,-6 0-4 15,0 0-2-15,0 0-62 16,-22 15-96-16,-8 3-178 15</inkml:trace>
  <inkml:trace contextRef="#ctx0" brushRef="#br0" timeOffset="2649">3414 3459 313 0,'0'0'179'16,"0"0"-75"-16,0 0-30 16,0 0 2-16,0 0-8 15,0 0-22-15,3-3-5 16,-3 3-11-16,0 0-11 16,0 0-11-16,0 0-3 15,0 0-4-15,-9 10-1 16,0 4 2-16,0 4 0 15,-1 4 1-15,4 0 0 16,-2 2 4-16,5 2-2 0,0 0 2 16,0 8-4-16,3 1 2 15,0 2 0-15,0 1 5 16,0-2-2-16,0 1-2 16,6 1-1-16,3-2-1 15,-1 1 2-15,0 1-3 16,1-2 4-16,-1 3 0 15,-5-2 0-15,3 1-2 16,-2 1 1-16,-2-3 1 16,-2 2 0-16,0-1 1 15,0-2-3-15,0-1-1 16,0-1-1-16,3-2-1 0,0 0 1 16,-2 1 1-1,-1 2 1-15,0 2-1 0,0 0 3 16,0 1 5-16,-1-1-3 15,-8 4-5-15,-3 3 2 16,6-2-3-16,-3-3-1 16,3-9-1-16,2-7 3 15,4-10-2-15,0-4 2 16,0-5-2-16,0-3-2 16,0 0 1-16,0 0 0 15,0 0 0-15,0 0 2 16,0 0 2-16,0 0 3 15,1 0-3-15,5 0-3 0,3 0-1 16,3 3 3 0,10-2-3-16,2-1 4 0,9 0 1 15,0 0 1-15,3 0-4 16,-2 0 1-16,9 0 1 16,-1-5-3-16,1-2 0 15,5 1 5-15,1-1-5 16,-1 0 0-16,7-2 1 15,3 4-2-15,5-4 1 16,1 1 2-16,9-3 1 0,-1 3-3 16,1 0 0-1,0 1-2-15,-3 0 2 0,-1 0 0 16,-1-1-1-16,-1-1 3 16,0 1 2-16,-4-1 1 15,-2 1 1-15,-1 0-2 16,-8 0 6-16,-7 2 2 15,-5 0-2-15,-14 3 1 16,-9 0 6-16,-3-1-2 16,-2 1 3-16,-3 0 13 15,0 1-3-15,-1 0-7 16,-3-1-1-16,1-1-4 16,-3 1-1-16,0 3-3 15,-1-2-4-15,-1 2 1 16,-1 0-4-16,2-1-1 15,-2 1-5-15,0 0 4 16,0 0-4-16,0 0-1 0,0 0-25 16,0 0-63-1,-2 0-113-15,-18 0-429 0</inkml:trace>
  <inkml:trace contextRef="#ctx0" brushRef="#br0" timeOffset="5762.75">2969 3880 345 0,'0'0'210'0,"0"0"-128"16,0 0-18-16,0 0 20 15,0 0-30-15,0 0-25 16,0 0-8-16,5-5 2 0,-5 5-6 15,0 0-11 1,0 10-2-16,-2 1 9 0,-7 2 8 16,-4 3 0-16,-2 0 7 15,-1-1-13-15,-5 1-5 16,3-1 3-16,-6-3 2 16,5-3-1-16,1-5-6 15,0-3 7-15,9-1 3 16,-2 0-5-16,1-1 4 15,1-12-4-15,0-2-4 16,-1-2-5-16,2 0 0 16,1 2-4-16,4 0 1 15,-2 1-1-15,5 0 0 16,-4 0 0-16,4-4 1 16,0 1-1-16,0 1 0 15,4 2-2-15,4-1 2 0,1 5 0 16,0 1 0-16,1 1-1 15,-1 3-1-15,3 1 1 16,0 1-1-16,-3 3 0 16,4 0-2-16,1 0 3 15,0 3 0-15,0 6 1 16,4 0-1-16,-5 2 1 16,1-2 0-16,4 5 0 15,-2 0 1-15,-4 1-2 16,2 2 1-16,-1 3 0 15,-4 0 2-15,-3 4-2 0,4 2 4 16,-2 3-3-16,-4 2 1 16,4 4 0-16,-3 1 0 15,-3 1 0-15,-2 2 1 16,0 0-1-16,0 0 1 16,-13 1-2-16,-1-2 0 15,-2-4 2-15,-1 0-1 16,-2-4-1-16,0-4 3 15,-1-2-2-15,-2-2 1 16,1-5 1-16,1-5 1 16,3-3-1-16,3-5 5 15,-1-4 8-15,2 0 1 0,-2 0 12 16,-3-14-7 0,-3-5-10-16,-1-5-10 0,5-2 0 15,1-2 3-15,4 2-5 16,5-3 0-16,2 3-2 15,4 4 2-15,1 4-2 16,0 5-1-16,0 4 0 16,0 4 2-16,3 1-7 15,7-1 3-15,-1 3 3 16,5 0-2-16,2 2-2 16,-1 0 4-16,1 0-2 15,2 11 1-15,3 2 2 16,1 1-1-16,-1 4 2 15,-1 3-1-15,-1 2 1 16,-1 3-1-16,-2 4-2 0,2 2 2 16,-3 0 2-16,0 1-2 15,3-4-1-15,-2-2 1 16,-2-5 0-16,4-3 0 16,-3-4 1-16,-2-3-1 15,-1-4 0-15,1-4 1 16,-2 2 1-16,-2-2-2 15,1 1-2-15,-4 1-8 16,5-1-111-16,-2-5-76 16,-1 0-254-16</inkml:trace>
  <inkml:trace contextRef="#ctx0" brushRef="#br0" timeOffset="6601.67">4240 5304 402 0,'0'0'206'0,"0"0"-183"16,0 0 56-16,-7-76 35 16,7 61-6-16,0 6-31 15,0 4-18-15,0 2-8 16,-3 1-4-16,3 2-16 15,0 0-21-15,0 0-4 16,0 0-6-16,0 7-8 0,0 13 2 16,0 9 6-16,0 7 3 15,0 2-3-15,0 4 2 16,0 1 3-16,0 3 15 16,-8 5-10-16,1 2-1 15,1 3 3-15,-1 0-8 16,7-1 6-16,0 1-1 15,0 3-6-15,0-5-1 16,0-5 1-16,0-13-2 16,0-12 0-16,0-10 0 15,0-7 6-15,0-6 3 16,0-1-2-16,0 0 0 0,0 0-3 16,0 0 0-16,0 0-5 15,0-10 0-15,0-8-55 16,0-2-69-16,0-7-99 15,0 4-249-15</inkml:trace>
  <inkml:trace contextRef="#ctx0" brushRef="#br0" timeOffset="8167.46">4792 5216 492 0,'0'0'147'16,"0"0"-101"-16,0 0 21 0,0 0 8 15,0 0-46-15,0 0-13 16,6 17-2-16,-6 2 26 16,0 0-15-16,0 1-12 15,0-6 0-15,-6-1-5 16,0-4 3-16,3-4 5 15,-4-2 6-15,-1-2 11 16,-2-1 2-16,-8 0 8 16,-4 0-18-16,-1-1 0 15,1-9-6-15,1-1-8 16,7-3-1-16,1-2-1 16,6 1-2-16,2 0-4 15,5-1-2-15,0 2-1 16,0 0 0-16,0 3-1 15,0 2-1-15,0 3 2 16,0-1 0-16,0 1-1 16,8 1 1-16,-1-4-7 0,3 2 1 15,-2 2 1-15,1 1 1 16,1 1 1-16,-2 3-2 16,2 0 0-16,2 3 1 15,5 8 2-15,0 3 1 16,0 2 0-16,4 1-1 15,-2 4 1-15,-1 0 1 16,1-1 1-16,-5 5-1 16,-1-1 0-16,-4 1 1 15,-4 3-1-15,-4 1 0 0,-1 0 2 16,0 3 1-16,0-1 0 16,0-1-2-16,-1 3 2 15,-5-2-2-15,-2 0-1 16,-2 0 0-16,1-3 1 15,0-3 0-15,-3-3 1 16,0-5 1-16,0-2-3 16,-4 1 2-16,-1-4-2 15,1-2 0-15,1-1-7 16,2-7 7-16,-1-2 0 16,4 0 3-16,-2-5 4 15,-3-11-7-15,1-1 0 16,2 0 0-16,-1-3-1 15,1 1-1-15,6-1 2 16,2 1-4-16,4-1 4 0,0-2 0 16,0 1-1-16,7-3-1 15,2 7 0-15,0 3-2 16,0 1 2-16,-3 6 0 16,1 2-2-16,1 2 1 15,-2 2-2-15,4 1 1 16,1 0 2-16,-2 0-1 15,4 0 2-15,4 9 0 16,-1 6 1-16,3 4-1 16,-1 1 1-16,0 3 1 15,2 2 1-15,0-1-1 16,1 0 1-16,-1-4-1 0,-1-2 0 16,-1-4-1-16,-5-3 0 15,-2 0 1-15,2-5-1 16,-2 1 1-16,-5-3-1 15,2-3 0-15,-3 2 0 16,1-3 1-16,0 0-1 16,-3 0 0-16,0 0-6 15,3 0-48-15,0 0-44 16,1-8-81-16,-2-5-74 16</inkml:trace>
  <inkml:trace contextRef="#ctx0" brushRef="#br0" timeOffset="8524.7">5272 5470 659 0,'0'0'120'16,"0"0"-91"-16,0 0 35 15,0 0 20-15,0 0-45 0,108-31-17 16,-78 26-1-16,-2-3 6 16,0 3-9-16,-4-2 0 15,0 2 2-15,-9 3-9 16,-2-1-3-16,-7 3-3 15,-3 0-2-15,-3 0-3 16,0 0 0-16,0 0-3 16,0 0-49-16,-1 0-70 15,-11 0-148-15</inkml:trace>
  <inkml:trace contextRef="#ctx0" brushRef="#br0" timeOffset="9195.9">6024 4989 366 0,'0'0'188'15,"0"0"-154"-15,0 0 33 16,0 0 2-16,37-73 16 16,-32 68-8-16,-4 2 5 15,1 3-22-15,-2 0-23 16,0 0-16-16,0 0-6 15,0 8-10-15,3 15 0 16,3 11 3-16,0 10 17 0,1 6-8 16,-1 8-1-1,0 1 9-15,2-2 0 0,0-4-8 16,0-1-3-16,1-6-7 16,3-4 0-16,-5-4 0 15,1-6-2-15,-2-5 0 16,-3-4 9-16,0-6 1 15,1-3-3-15,-1-8-3 16,0-1-2-16,-3-1-2 16,2-4-2-16,-1 0 0 15,1 0 2-15,-1 0-2 16,2 0-3-16,0 0-4 16,0-2-32-16,-3-8-92 0,0-7-80 15,-1 0-385-15</inkml:trace>
  <inkml:trace contextRef="#ctx0" brushRef="#br0" timeOffset="15201.49">3502 4797 192 0,'0'0'55'0,"0"0"-35"15,0 0-10-15,0 0 234 16,0 0-170-16,0 0-24 16,0 0-18-16,0-15-19 15,0 15 6-15,0 0-10 0,0 0-2 16,0 7-3-16,0 10 3 16,0 8 20-16,0 5 12 15,3 4 1-15,1 3 4 16,-2 4-4-16,-1 1-24 15,2 1 0-15,-1 1-1 16,1 0-7-16,1 0 0 16,-1 1-4-16,0 0-1 15,0 0 3-15,-1 0-2 16,2 1-2-16,-1-1 0 16,0 0 3-16,0-3 1 15,3-1-1-15,-1-1-3 16,-1-3 2-16,2-3 2 15,-5 2-1-15,-1 2-1 16,0 4 5-16,0-1 0 0,0 2 1 16,0 2 0-16,3-2 3 15,-1 0-5-15,-1-2-3 16,1-6-1-16,-1-2-1 16,2-5-2-16,-1-3 2 15,-2-1 4-15,3 0 18 16,-3 1-17-16,0-2-5 15,3 2 2-15,-3-3 0 16,3 2 2-16,0-3-1 16,3-3-1-16,-2-3 24 15,1-4-23-15,1-3-3 16,3-1-2-16,1 0 1 0,1 0 0 16,2 0 2-1,-3-2 0-15,1 0-1 0,7-1 2 16,4-1-2-16,5-2 2 15,7-1 0-15,8 0 1 16,3 0-4-16,4 0 2 16,6-5-1-16,3 0 0 15,2 2 1-15,-2-4-3 16,3 4-1-16,3-4 6 16,8 0-6-16,4-3 0 15,8-3 0-15,1-2 0 16,0 0 1-16,1 1-1 15,-4 0 1-15,-1 0-1 0,-2 1 2 16,-9 0-1 0,-4 3 1-16,-5 1-1 0,-3 0 3 15,-4 3 4-15,-7-3 3 16,-8 5 0-16,-3-2-1 16,-6-1 3-16,-8 4-2 15,-5 0 1-15,-6 0 2 16,-3 2 2-16,-2-1 7 15,3-1 0-15,0 1-8 16,-2-1-3-16,1 2-6 16,-1-1-1-16,2 1 1 15,-3-1 0-15,-4 1-4 0,-2 1 0 16,0-2 1-16,0 2-3 16,-2-7-12-16,-22 2-116 15,-13-5-131-15,-11-1-226 16</inkml:trace>
  <inkml:trace contextRef="#ctx0" brushRef="#br0" timeOffset="16387.59">2980 5666 692 0,'0'0'56'0,"0"0"-47"15,0 0 2-15,0 0 1 16,0 0-6-16,0 0 20 16,3 31-2-16,-3-19-8 0,0-2 15 15,-11 0-5 1,1-3-3-16,-5-2 8 15,1 1 7-15,-5-1-1 0,-3-4-13 16,-3-1-7 0,0 0-3-16,2 0 8 0,0-7-8 15,7-6-3-15,-2-5 5 16,6-6-10 0,5-4-2-16,4-1-4 0,3 1 2 15,0 3-4-15,0 3 2 16,10 0-1-16,5 5-1 15,3 1 2-15,-3 6 0 16,1 0-1-16,2 2-3 16,3 2 3-16,4 6 0 15,2 0 1-15,3 0 0 16,-2 11-1-16,-5 6-1 16,-1 6 1-16,-7 6 1 15,-6 5-1-15,-6 3 1 16,0 8 0-16,-3 4 1 0,0 4 2 15,0 4 0-15,-3 1-3 16,-6-2 0-16,-1-3 0 16,-1-6 2-16,-8-4-2 15,1-2 1-15,-6-2 0 16,-3-2 1-16,2-4-1 16,-3-2 2-16,1-6-1 15,1-6 2-15,4-7 2 16,6-7 2-16,2-3 3 15,5-2 17-15,-1-2 8 16,-2-18-2-16,-6-7-15 0,4-10-6 16,0-7-10-16,3-4-2 15,2 1-2-15,6 6 2 16,-1 6-2-16,4 11 1 16,0 7 0-16,0 8 0 15,0 2-2-15,0 6 0 16,10 1-6-16,8 0 1 15,9 0 1-15,11 14 6 16,1 6 3-16,-1 4-3 16,1 6 0-16,-5 1 0 15,6-1-1-15,-4 2 1 16,0-1-2-16,-5-3 2 16,2 0 0-16,-2-4 4 0,-1-3-6 15,-2-2 3-15,-2-7-2 16,-3-2-2-16,0-3 2 15,-4-2-15-15,2-2-25 16,0 2-23-16,-3-3-22 16,3-1-172-16,-8 1-332 15</inkml:trace>
  <inkml:trace contextRef="#ctx0" brushRef="#br0" timeOffset="17517.66">4719 6892 396 0,'0'0'191'0,"0"0"-113"16,0 0-1-16,0 0 8 15,0 0-16-15,0 0-14 16,-97-23-34-16,73 32-1 15,2 8 5-15,-2 0-10 16,0 10 1-16,2 4-5 16,4 7-2-16,-3 4-1 15,6 0-2-15,2 3 1 16,2 0-1-16,5 0-1 16,3 0 2-16,-1 1 4 15,4 0-8-15,0 0-2 16,0-3 4-16,10-1-3 15,2-4-2-15,6-6 1 16,0-2-1-16,9-9 0 16,0-3-1-16,1-6 1 0,2-4 2 15,-2-5-1 1,5-3-1-16,0 0 0 0,-5 0 4 16,-3 0-4-16,-8-11 1 15,1-1 2-15,-6-4 0 16,-5-3 3-16,-1-4-3 15,-6-4 6-15,0-1-4 16,0-1-2-16,0 1 1 16,-8-3-2-16,-8 8 1 15,-3 2 5-15,1 6-2 16,-6 10 4-16,0 3-1 16,-4 2-4-16,0 2-4 0,2 7-1 15,5 4 2-15,2-1-1 16,5 0 0-16,3 0-1 15,3-3-2-15,-1 1 0 16,6-3-12-16,0 1-26 16,3 1-43-16,0-1-124 15,0-5-49-15</inkml:trace>
  <inkml:trace contextRef="#ctx0" brushRef="#br0" timeOffset="17867.24">4947 7302 697 0,'0'0'81'16,"0"0"-80"-16,0 0 49 16,124-20 9-16,-67 13-25 0,1 3-8 15,-2-2-2 1,-9 1-4-16,-11 1-14 0,-14 1-1 16,-6 0 1-1,-10 1 0-15,-6 2 0 0,0 0 5 16,0 0 1-16,-16 0-12 15,-8 0-206-15,-3 1-123 16</inkml:trace>
  <inkml:trace contextRef="#ctx0" brushRef="#br0" timeOffset="18573.29">5990 6892 332 0,'0'0'253'0,"0"0"-196"15,0 0 46-15,0 0-2 0,0 0-44 16,0 0-4-16,-58-54-26 16,44 52-3-16,2 2-4 15,-1 0-8-15,1 0-4 16,0 13-5-16,3 1 2 15,0 6-3-15,3 6-1 16,0 4 6-16,3 5-3 16,3 2 1-16,0 0 4 15,0 1-4-15,6-2-3 16,3-2 3-16,0 0-2 16,2 0-1-16,-3-4-1 15,1 1 0-15,2-3 1 16,4-2-2-16,0-4 0 15,1-3 0-15,5-5-2 16,0-5 2-16,3-5 0 0,1-4 2 16,3 0-1-16,4-4 3 15,-3-10-4-15,1-5-2 16,-3-2 2-16,-3-4 4 16,-3-4-4-16,-5-1 1 15,-7-6 3-15,-3-3 20 16,-4-7 9-16,-2-3 8 15,0-8-28-15,-11 3-1 16,-8 6 5-16,-5 7-2 16,-3 9-1-16,-8 11 2 15,-3 7-6-15,-4 6-3 16,-4 6-5-16,3 2-2 0,1 0-1 16,2 14-29-1,7 3-94-15,-1 0-170 0</inkml:trace>
  <inkml:trace contextRef="#ctx0" brushRef="#br0" timeOffset="19884.64">3699 6573 352 0,'0'0'116'0,"0"0"-58"16,0 0 26-16,0 0-27 15,0 0-23-15,0 0-3 16,-27-50 1-16,24 47-19 16,0 0-9-16,0 1 16 15,1 2 6-15,-2 0-6 16,-2 0-17-16,-3 14-3 15,-3 6 0-15,2 2 5 16,4 6-4-16,4 4 8 16,2 2 5-16,0 5 10 15,15 2-2-15,5 2 7 16,-1 3 11-16,-1 2-29 0,3 3 4 16,-5 5 2-1,-1 2-11-15,-6 1-1 0,-2-2 2 16,-1-5-5-16,-1-2 1 15,-1-2-3-15,1 0 8 16,5 1-1-16,-4-3-4 16,0-1 7-16,-1-3-2 15,-1-3-6-15,1 2 13 16,2-2-8-16,-1-1-2 16,0 0-1-16,5-2-3 0,-3-6 1 15,1-1 2 1,-4-1-3-16,1-4 0 0,-3-4 1 15,1-3 0-15,-1-4-1 16,0-3 6-16,0-2-3 16,-1-3 2-16,2 1-2 15,-1 0-1-15,2 1-1 16,2-2-1-16,-1 2 3 16,0-2 2-16,3 0-1 15,4-1-4-15,1 1 2 16,2-1-3-16,2-1 6 15,0 2-1-15,7-2-3 16,-2 0-2-16,7 0 3 16,4-3 3-16,0 0-5 15,14 0 9-15,10 0-2 0,8-9 3 16,10-5 2 0,-3 3-2-16,1-2-4 0,-2 1-5 15,4-2 3-15,0-2-5 16,5 1 1-16,1-3 0 15,6 5 3-15,3-2-2 16,0 6 6-16,0 2-1 16,-8 0 2-16,-5 1-2 15,-10 2 11-15,-8-1-14 16,-8 0-1-16,-16 0 2 16,-12 1-2-16,-12 1-3 15,-9-1 8-15,-3 0 7 0,0-2 11 16,-8 0-26-16,-17 2-2 15,-6 0-76-15,-10 4-42 16,-2-3-54-16,-2 0-271 16</inkml:trace>
  <inkml:trace contextRef="#ctx0" brushRef="#br0" timeOffset="20932.95">3190 7195 566 0,'0'0'140'0,"0"0"-97"15,0 0 10-15,0 0-30 16,0 0-8-16,0 0 20 16,3 34 3-16,-3-17-11 15,-6-3-20-15,-3-2 5 16,-3 1-2-16,0-4 7 15,-4-1 13-15,-4-4-12 16,1-2 1-16,-3-2-5 16,5 0 2-16,1-4-2 15,1-11-6-15,0-2 0 16,3-2-5-16,-1-6-2 16,2-3-1-16,4 2-3 0,1 1-7 15,3 5 3-15,3 6 7 16,0 3-1-16,0 2 1 15,6 3-3-15,9 3-2 16,6 3 1-16,4 0-2 16,8 3 3-16,3 11 1 15,-2 7 2-15,2 4-1 16,-9 5 1-16,-8 4 0 16,-7 3-2-16,-7 7 2 15,-5 2 2-15,0 7-2 0,0 1 4 16,-5 3 0-16,-4-1-4 15,-3 0 1-15,-6-3-1 16,-3-4 1-16,0-7 1 16,-4-6-1-16,1-5 1 15,-1-8 0-15,-2-1-1 16,2-5 2-16,2-4 2 16,2-8-3-16,4-5 0 15,0 0 11-15,2-5 12 16,2-15 3-16,-2-9-15 15,3-5 2-15,0-8-15 16,-3-3 0-16,6 4 0 16,1 10-3-16,3 6 3 15,3 10 0-15,2 5-1 16,0 3 0-16,2 3-1 0,14 4-2 16,5 0-3-16,3 5 5 15,6 15 1-15,1 7-2 16,3 7 3-16,2 5 0 15,4 1 1-15,1-1 0 16,-1-3-1-16,-4-5 2 16,-2-6-2-16,-1-5-2 15,-2-4 2-15,-4-4 0 16,-2-3-31-16,-4-4-23 16,-1-1-105-16,-1-3-84 15</inkml:trace>
  <inkml:trace contextRef="#ctx0" brushRef="#br0" timeOffset="21911.1">4859 8470 679 0,'0'0'65'0,"0"0"-22"16,0 0 66-16,0 0-44 15,0 0-30-15,55-73-18 16,-19 66-12-16,3 3 2 16,1 3-6-16,-7 1 6 15,-5 0-2-15,-8 10 4 16,-4 7-1-16,-11 7 8 15,-5 2 9-15,0 6 0 16,-21 2-6-16,-3 0 12 16,-5-3-10-16,1-4-4 15,6-5-10-15,-2-4 5 16,12-7-1-16,2-6-2 16,7-2 8-16,3-3-4 0,0 0-1 15,0 0 1-15,0 0-1 16,0 0-6-16,11 0-5 15,3-5-1-15,8 0 0 16,-1 4-2-16,-3 1 1 16,0 0 1-16,3 1 0 15,-2 9-1-15,2 1 0 16,-3 0 1-16,0 0 0 16,-4-1 0-16,-4 1 0 15,-4 4-3-15,-3 0 2 0,-3 4 0 16,0 3 1-16,0 0-1 15,-11 0 1-15,-2-1 0 16,-1-1 1-16,1-3-1 16,0-3 1-16,-5 2-1 15,1-3 4-15,-5-1 4 16,0-3-1-16,-5-1 2 16,4-5 4-16,-2-3 7 15,4 0-1-15,3 0 5 16,3-9 5-16,3-2-14 15,1 2-4-15,0-3-5 16,2 4-5-16,3 1-1 16,0 1-2-16,2 4-19 15,1 0-43-15,1 2-26 0,2 0-108 16,0-4-240-16</inkml:trace>
  <inkml:trace contextRef="#ctx0" brushRef="#br0" timeOffset="22291.04">5657 8568 874 0,'0'0'76'15,"0"0"-75"-15,87-23 61 16,-50 14-13-16,2-1-28 15,-8 0-10-15,2 0 0 16,-8 1-4-16,-8 4-3 16,-6 0-2-16,-6 4-2 15,-5 0-9-15,0-1-113 16,-12 0-364-16</inkml:trace>
  <inkml:trace contextRef="#ctx0" brushRef="#br0" timeOffset="23175.86">6697 8090 468 0,'0'0'199'0,"0"0"-116"16,0 0 27-16,0 0 5 15,0 0-78-15,0 0-3 16,-97-44 6-16,73 44-12 0,-3 5-5 16,0 11-4-1,2 7 2-15,-2 5-9 16,3 3-3-16,3 5 5 15,2 0-5-15,7 0-1 0,3 1-2 16,9-1 3-16,0-1-9 16,3 2 4-16,12-3-4 15,3 3 2-15,-2 1-1 16,-1-4-1-16,-1-3-3 16,-2-4 3-16,1-4 0 15,-1-7 0-15,6-4 2 16,1-5-2-16,8-3 0 15,0-4 2-15,4 0-4 16,-1-1 0-16,0-14 1 16,-3-2 0-16,-5-5 1 15,0-3 2-15,-5-3 7 16,-4-5 33-16,-5-2 10 16,-7-5 6-16,-1-2-6 0,0-7-9 15,-7-3-18-15,-11-7-10 16,-4 0 1-16,-4 4-14 15,2 12 1-15,-1 14-2 16,-2 14 1-16,0 9-2 16,-4 6-1-16,-5 0-1 15,-1 16-1-15,0 9-42 16,7 5-83-16,6 0-70 16,6-3-217-16</inkml:trace>
  <inkml:trace contextRef="#ctx0" brushRef="#br0" timeOffset="24555.97">3967 7937 519 0,'0'0'160'15,"0"0"-115"-15,0 0 22 16,0 0-2-16,0 0-11 0,0 0-22 15,-10-9-22-15,7 9-10 16,0 17 0-16,3 12 2 16,0 6 3-16,0 9 3 15,0 7 8-15,3 8 3 16,0 4 8-16,0 1-8 16,1 4-3-16,-4-1-5 15,0 2-1-15,0-2 0 16,0-4 1-16,3-1 5 15,3 0-9-15,2-3-4 16,1 0-1-16,1-2-1 16,2 1-1-16,0-5 0 15,0-2 2-15,-3-2-3 16,1-4 2-16,-1-1-1 16,-1-3 0-16,-2-2 2 0,1-6-4 15,-1-4 2-15,3-6 0 16,0-5 1-16,1-1-1 15,-1-1 1-15,2 0-2 16,-1-2 2-16,1-2-1 16,-2 1 3-16,1-4-3 15,-1 0 0-15,5-6 0 16,6 0 0-16,10-3 1 16,11 0-1-16,11-3 1 15,7-6 4-15,1-2-1 0,1 0 1 16,0-1-1-16,2 0-3 15,6 0-1-15,8 2 1 16,8-2-1-16,6-3 4 16,9-2-3-16,7-2 3 15,-2-3 1-15,-4 2 9 16,-4 1-8-16,-6 2 7 16,-9 3-4-16,-6 4 2 15,-12-2-1-15,-10 3 3 16,-6 1 10-16,-15 2-18 15,-11 0-5-15,-4 1 1 16,-9-1 2-16,-5 3-1 16,-2-2-1-16,-2 2 5 15,0 0-2-15,0-1 1 16,-17 2-5-16,-13-1-61 16,-11 3-79-16,-7 0-217 0</inkml:trace>
  <inkml:trace contextRef="#ctx0" brushRef="#br0" timeOffset="25610.01">3163 8788 583 0,'0'0'166'0,"0"0"-161"16,0 0 2-16,0 0 52 15,0 0-19-15,0 0-16 16,-37 78 0-16,31-66-6 15,0-4-7-15,2-3 1 16,-2-3 6-16,-5-2 28 16,-5 0 7-16,-1 0-16 15,-5-9-15-15,3-3-12 16,1-3 2-16,0-4-8 16,3-4 2-16,2-1-5 15,2-2 1-15,8 2-4 16,3 2 4-16,0 4-4 15,6 3 0-15,9 3-1 0,0 3 1 16,1 4 0-16,4 4 0 16,2 1-1-16,3 0 2 15,2 9-2-15,0 8 1 16,0 5 2-16,-2 4 0 16,1 2 0-16,-6 3-1 15,-3 3 1-15,-5 1 0 16,-8 5 2-16,-4 3-2 15,0 2 1-15,-7 2 5 16,-14-3-5-16,-1-1 3 16,-2-2-2-16,1-4-1 15,1-1-1-15,-3-5 0 16,-2-6 2-16,6-5-2 0,-5-7 4 16,1-3-2-16,3-7-1 15,1-3 5-15,0 0-5 16,2-6 11-1,-2-13 1-15,3-5-6 0,0-6-1 16,3-7-4-16,3-5 0 16,8-1-2-16,4 6-2 15,0 5 1-15,0 11-1 16,4 5 0-16,2 6 0 16,0 7 1-16,3 1-5 15,7 2 0-15,4 0 3 16,7 2 2-16,1 11-1 0,2 8 2 15,-2 2 3 1,2 5-3-16,1 6-1 0,2 2 1 16,0 1 0-16,3 4 1 15,2-3-1-15,-3-4 0 16,-1-5-1-16,2-5-2 16,-2-4 3-16,-2-6 0 15,-7-2 0-15,-1-4-1 16,-6-3-8-16,-2-3-18 15,-2-2-20-15,2 0-79 16,-4 0-184-16</inkml:trace>
  <inkml:trace contextRef="#ctx0" brushRef="#br0" timeOffset="26549.73">5057 9777 331 0,'0'0'121'16,"0"0"-54"-16,0 0 57 16,0 0-38-16,0 0-9 15,0 0-3-15,0 0-42 16,-23-30-28-16,23 62 12 15,0 8 56-15,0 9-20 16,0 2-15-16,0 2-2 16,9 6-14-16,4 2 7 15,-1 3-14-15,6-1 8 16,-3-2-16-16,1-5 2 16,-2-6-7-16,-2-13 1 0,-4-7-1 15,-3-11 1-15,-2-10 1 16,0-4 0-16,-3-5 6 15,0 0 0-15,0 0 2 16,0 0-6-16,0 0 1 16,0 0-5-16,0 0 4 15,0-2-5-15,0-8-58 16,3-4-39-16,10-4-101 16,5-6-93-16</inkml:trace>
  <inkml:trace contextRef="#ctx0" brushRef="#br0" timeOffset="26904.42">5542 10176 55 0,'0'0'684'0,"0"0"-645"0,0 0 0 15,0 0 18 1,0 0 11-16,94-5-4 0,-52-2-32 16,0 0-10-16,-7-1-9 15,-2-1-4-15,-6 1-1 16,-6 2-4-16,-6 0-2 15,-6 1 0-15,-4 3-1 16,-4 2 0-16,-1 0-1 16,0 0-35-16,-9 0-206 15,-10 0-153-15</inkml:trace>
  <inkml:trace contextRef="#ctx0" brushRef="#br0" timeOffset="28562.97">6531 9635 481 0,'0'0'107'0,"0"0"-45"0,0 0 20 16,0 0 2-16,0 0-17 15,0 0-4-15,-4-42-45 16,4 42-7-16,0 0-7 15,0 17-4-15,6 8 3 16,7 8 25-16,2 6 10 16,1 7 0-16,-2 5-13 15,-1 0 3-15,-1 2-7 16,-1-1 0-16,-1-5-2 16,1-1-6-16,-1-6 0 15,0-6-5-15,-1-5 0 16,-1-7-3-16,-2-7-1 0,-2-3 4 15,-1-7-4 1,-1-2 4-16,-1-1 2 0,1-2-7 16,-2 0 1-16,0 0-1 15,0 0 1-15,0 0-4 16,0 0-30-16,1 0-75 16,1-5-78-16,-2-2-349 15</inkml:trace>
  <inkml:trace contextRef="#ctx0" brushRef="#br0" timeOffset="31699.98">2759 12031 401 0,'0'0'332'15,"0"0"-290"-15,-33-75 56 16,27 56 10-16,2 7-41 0,4 5-37 15,0 5 4-15,-3 2 6 16,3 0-28-16,0 12-12 16,-3 17-1-16,0 12 1 15,0 9 13-15,1 3-6 16,2 6 14-16,0 2-3 16,0 4 3-16,0-3-10 15,0-2-3-15,0-6-5 16,0-10-2-16,0-5 3 15,0-11-3-15,0-10-1 16,0-8 4-16,0-3-4 16,2-6 0-16,-2-1 0 0,0 0 2 15,0 0 1-15,3 0-1 16,-3 0-2-16,3-1-16 16,3-14-85-16,9-7-105 15,4-2-337-15</inkml:trace>
  <inkml:trace contextRef="#ctx0" brushRef="#br0" timeOffset="32256.62">3110 11904 664 0,'0'0'38'0,"0"0"6"0,0 0 64 16,0 0 16-16,0 0-90 15,0 0-27-15,7 12-7 16,-4 34 12-16,3 9 9 15,-3 7 3-15,-3 5-2 16,6-2 6-16,-6 0-23 16,3-4 0-16,-3-6-3 15,0-6 4-15,0-12-6 16,0-4 1-16,0-8 1 16,0-8-2-16,0-4 2 15,0-9 0-15,0-1-1 16,0-3 1-16,2 0 2 0,-1 0 3 15,-1 0 0-15,0 0-7 16,0-9-30-16,0-7-104 16,0-4-203-16</inkml:trace>
  <inkml:trace contextRef="#ctx0" brushRef="#br0" timeOffset="32817.74">3590 12000 363 0,'0'0'324'16,"0"0"-269"-16,0 0 68 15,0 0-17-15,0 0-59 16,0 0-18-16,0 0-5 16,-79-53-15-16,64 58-7 15,0 16 0-15,-1 7-2 16,2 5 5-16,4 4 4 16,4 1-5-16,4 3 0 15,2 0-3-15,0 5 1 16,0-1 3-16,11-2-4 15,5-7-1-15,8-6 1 0,3-9-1 16,4-8 1-16,3-8-1 16,1-4 0-16,-1-1 0 15,-4 0 2-15,-3-10-1 16,-8-9 2-16,2-3 1 16,-8-5 11-16,-4-4 33 15,-4-6 7-15,-5-5-27 16,0-8-10-16,-5-2-5 15,-15-4-8-15,-10 5-3 16,-6 3 5-16,0 9-3 16,0 13-3-16,3 11-1 15,5 15 2-15,3 0-4 0,1 20-8 16,12 11-11 0,7 5-57-16,5 0-40 0,14-4-166 15,14-10-320-15</inkml:trace>
  <inkml:trace contextRef="#ctx0" brushRef="#br0" timeOffset="33342.71">4069 11814 761 0,'0'0'22'15,"0"0"12"-15,0 0 14 16,0 0-16-16,0 0-20 16,-72 91-3-16,65-49 1 15,2 5-1-15,5 4 5 16,0 1 8-16,0 1-5 15,0-2-12-15,6-2-3 16,6-6 3-16,5-6-2 16,-1-8-3-16,3-5 1 0,1-10-1 15,2-2-1 1,3-7-9-16,-1-5-3 16,3 0-28-16,-3-2 16 0,3-17 12 15,-3-6 6-15,-4-6 7 16,-6-4 4-16,-2-7 35 15,-6-7 16-15,-6-4-12 16,0-4-6-16,-18 0-12 16,-6 4 3-16,-7 9-21 15,-5 10 17-15,5 10-9 16,1 10-1-16,3 8-11 16,5 6-3-16,5 6-3 15,1 15-13-15,8 6-18 0,5 5-63 16,3-4-175-16,0-6-324 15</inkml:trace>
  <inkml:trace contextRef="#ctx0" brushRef="#br0" timeOffset="33744.56">4807 11672 779 0,'0'0'19'16,"0"0"2"-16,0 0-18 15,0 0 14-15,-21 122 41 16,14-50-26-16,2 9 23 16,2 0-32-16,3-4-13 15,0-6-5-15,0-10-3 16,0-12-1-16,8-13 0 16,-1-8 0-16,-7-12-1 15,3-4-1-15,-3-7 1 16,0-3 0-16,0-2-21 0,0 0-52 15,0 0-59 1,0-16-181-16</inkml:trace>
  <inkml:trace contextRef="#ctx0" brushRef="#br0" timeOffset="34055.31">4966 11375 740 0,'0'0'47'0,"0"0"-46"15,102 69 81-15,-53-6 37 16,-4 9-60-16,-3 13-10 15,-11 11-17-15,-16 7-11 16,-12 7-7-16,-3-3-9 16,-14-10-2-16,-14-10 0 15,-5-14-3-15,-10-9-1 16,-9-12-40-16,-9-10-79 16,0-11-198-16</inkml:trace>
  <inkml:trace contextRef="#ctx0" brushRef="#br0" timeOffset="34814.54">2577 11485 415 0,'0'0'208'0,"0"0"-196"16,-97 36 52 0,60 0 8-16,1 11-3 0,3 13 8 15,5 11-4-15,11 8-35 16,4 10 10-16,7 1-20 16,6 4-4-16,0 3-12 15,21 1-4-15,4 6-2 16,1 4 2-16,6-2-4 15,-6-6-2-15,-1-11-1 16,4-17 0-16,-1-13 0 16,6-13 8-16,2-8-5 15,1-5 1-15,2-5-4 16,0-6 1-16,10-8-2 16,9-3-25-16,14-11-150 15,14 0-402-15</inkml:trace>
  <inkml:trace contextRef="#ctx0" brushRef="#br0" timeOffset="35920.11">5890 12430 725 0,'0'0'99'16,"0"0"-96"-16,0 0 13 15,0 0 15-15,0 0-2 16,0 0 14-16,-55 45-6 16,31-28-6-16,1-3-12 15,1-2-7-15,-2-5 3 16,-1-3 9-16,2-4-3 15,-2 0 17-15,0-1-15 16,1-13-4-16,7-3-4 16,3-3-5-16,3-2-6 0,5-3 4 15,6-4-1 1,0-6-7-16,0 1 0 0,9-2-1 16,5 6-2-16,3 7-2 15,0 8-5-15,4 8 3 16,-5 4 1-16,4 3 1 15,-3 3 4-15,0 16-3 16,1 6 4-16,-5 6 0 16,-1 6-2-16,-6 1 3 15,0 2-2-15,-3 0 2 16,-3 1-1-16,0 3 0 16,0 4 0-16,-12 5-2 15,-10-2 3-15,-5 0-3 16,-4-6 2-16,-2-4 0 15,0-5 2-15,5-6-1 0,2-4-1 16,5-6 0-16,2-6 1 16,4-6 2-16,0-4 2 15,0-4 12-15,-1 0-4 16,-5 0-8-16,-2-12-1 16,1-3 3-16,3-8-1 15,4-2 5-15,6-6-5 16,8-5-2-16,1-2-4 15,4 4 0-15,9 6 0 16,1 7-2-16,-1 9 2 16,-2 8-2-16,2 4 2 15,-1 0-6-15,6 13 5 0,0 9 0 16,4 7-1-16,-3 2 2 16,-2-1 0-16,5 5 0 15,-1-3-1-15,5 0 2 16,5-3-2-16,0-2 2 15,3-2-1-15,-2-2 0 16,-4-6-4-16,-2-7 1 16,-1-9 3-16,5-1-11 15,-2 0-39-15,0-14-45 16,-2-5-149-16,-10-5-253 16</inkml:trace>
  <inkml:trace contextRef="#ctx0" brushRef="#br0" timeOffset="37789.83">1217 10958 157 0,'0'0'211'0,"0"0"-183"16,0 0 92-16,0 0-54 16,0 0-31-16,0 0-4 15,0 0 11-15,-47 69-24 16,31-64-2-16,1-2 8 15,-1-3-8-15,2 0 29 16,-2 0-4-16,-2-3-1 16,5-7-4-16,-1-4-5 15,1 0-21-15,1-3 2 16,-3-3-9-16,3-1-3 16,4-1-5-16,3-1-23 15,5 3-10 1,0 2-8-16,3 4 17 0,13 5-1 15,2 1 26-15,0 5 3 0,1 3 0 16,3 0-1-16,-2 5 0 16,1 13 2-16,-6 3 0 15,6 2 1-15,-4 5 0 16,-3 5 20-16,1 5-2 16,-8 6-6-16,-7 3 15 15,0 8 1-15,-4 1-4 16,-14 0-7-16,-4-3-9 15,2-5 3-15,1-11-4 16,2-4-2-16,1-5 3 16,0-6 3-16,1-6 8 0,-3-2 3 15,1-5-1 1,-2-5-5-16,2-4 7 0,1 0-9 16,1-13 3-16,-1-9-1 15,4-7-5-15,-3-9-10 16,3-3-1-16,7-2-1 15,-2 2-13-15,6 9-4 16,1 10-1-16,0 7 9 16,0 10-1-16,8 5 5 15,15 0-5-15,7 8 0 16,10 13 6-16,-1 4 3 16,-3-2 0-16,-5 1 1 15,2-1 0-15,-2-1 0 16,-4-1-2-16,-3 2 2 0,-8-2 2 15,1-2-2-15,-8 0-1 16,1-6 1-16,-4-3 1 16,-3-3-1-16,3-5-46 15,6-2-117-15,-2 0-30 16,2-16-288-16</inkml:trace>
  <inkml:trace contextRef="#ctx0" brushRef="#br0" timeOffset="38267.36">1415 10891 687 0,'0'0'19'0,"0"0"4"16,0 0 54-16,-49 71-28 15,40-47-6-15,6-1-4 16,3 1-15-16,0-1-7 16,0-3-1-16,1 0 3 15,7-6-10-15,1-1-4 16,1-2-1-16,4-3-2 16,-2-3-1-16,4 1 0 15,3-2 4-15,1 2-1 16,4-1 0-16,-5 4-4 15,1 3 2-15,-3 0-2 16,-3 4-2-16,-1-1 2 0,-5 2 3 16,-4-1-1-16,-1-1-1 15,-3 1 0-15,0-1-1 16,0-1 3-16,-3-2 5 16,-9-2 1-16,-4-1 17 15,2-1 0-15,-5-1-11 16,0-3-3-16,5-3-8 15,2-1 1-15,2 0-5 16,7 0-2-16,0-15-64 16,-2-9-141-16,4-10-195 15</inkml:trace>
  <inkml:trace contextRef="#ctx0" brushRef="#br0" timeOffset="38502.11">1439 10846 555 0,'0'0'35'16,"0"0"38"-16,82-13-21 0,-43 2-33 15,1-1-9-15,-1 4-6 16,-6 2-3-16,-5 4-1 15,-6 2-3-15,-5 2-77 16,-7 14-210-16</inkml:trace>
  <inkml:trace contextRef="#ctx0" brushRef="#br0" timeOffset="38936.87">1352 12366 663 0,'0'0'126'15,"0"0"-106"-15,0 0 26 0,0 0 5 16,0 0-31-16,97-13-3 15,-59 6 1-15,-1-2-6 16,-4 1-1-16,-5 1-6 16,-10 2-2-16,-9 3-2 15,-4 2 1-15,-5 0-2 16,0 0-90-16,-5 0-75 16,-14 7-199-16</inkml:trace>
  <inkml:trace contextRef="#ctx0" brushRef="#br0" timeOffset="39127.93">1405 12501 733 0,'0'0'20'0,"0"0"82"16,0 0 27-16,101-12-88 15,-64 3-19-15,1 1 6 16,-7-2-8-16,-1 3-16 15,-3 2-4-15,-8-1-3 16,-7 3-141-16,-9-4-183 16</inkml:trace>
  <inkml:trace contextRef="#ctx0" brushRef="#br0" timeOffset="44336.61">8784 3213 300 0,'0'0'110'0,"0"0"36"16,0 0-63-16,0 0-13 15,0 0-16-15,0 0 4 16,0 0-2-16,0 0-4 0,20-17-30 15,-20 17-7 1,0 6 2-16,0 6-6 0,-4 3-1 16,-4-2-1-16,-2-1-3 15,1-3 5-15,-3-1 4 16,2-4 6-16,-2 1-4 16,-1-5 2-16,0 0 1 15,-6 0-8-15,-2 0-7 16,-1-6 1-16,-2-5 2 15,7-1 3-15,1-2-2 16,4-2 7-16,0-3-6 16,6 2-2-16,2-2-3 15,4 1-4-15,0 0-1 16,0 1-3-16,7 0-1 0,8 8-8 16,-1-1 3-16,-1 6 5 15,-1 2 0-15,0 2 1 16,3 0 0-16,0 2 0 15,4 12 0-15,2 0 3 16,0 3-1-16,1 2 1 16,-4 3 0-16,-1 1 0 15,-1 2 0-15,-7 5 0 16,-3 2 0-16,-3 4 0 16,-3 0 0-16,0 4 3 15,-3-1-1-15,-5 3 0 16,2-1-1-16,-1 4 1 15,-3 2-2-15,-1 1 1 0,-7-3 1 16,-1-3-2-16,-7-9-22 16,0-5 20-16,-3-6-1 15,4-7-5-15,8-5 5 16,3-7 3-16,0-3 0 16,4 0 3-16,-5 0 0 15,-6-11-2-15,3-5 2 16,-3-2 0-16,3-4 0 15,5-3 2-15,4-4 1 16,2-4-6-16,5-4 0 16,2 1 0-16,0 3-1 15,3 8 1-15,12 6-1 0,-2 8 1 16,4 5-1 0,-1 3-1-16,5 3-2 0,4 0 0 15,2 14 1-15,-2 8 2 16,0 7 0-16,-3 3 0 15,0 2 0-15,-3 2 0 16,-2 1 1-16,-1-3 0 16,-2-1 0-16,-2-7 0 15,-2-3 0-15,1-7 0 16,-4-3 0-16,0-7-1 16,-1-3 0-16,2 0-13 15,1-3-36-15,1 0-38 16,2 0-74-16,-3 0-74 15</inkml:trace>
  <inkml:trace contextRef="#ctx0" brushRef="#br0" timeOffset="44916.64">9106 3259 558 0,'0'0'67'16,"0"0"-2"-16,0 0 25 15,0 0-32-15,-76 82-31 16,73-68 1-16,1-2-13 15,2 2-8-15,0-3-1 16,0 0 3-16,2-1 2 16,8-1 1-16,4-1-3 15,3-4 10-15,3-1-2 16,8-1 5-16,2 1-10 16,-2 0-5-16,-4 2-5 15,-3 1 1-15,-3 5-3 16,-2 2 0-16,-1 2 0 15,0 2 0-15,-3 5 0 16,-2-1 1-16,-1 1-1 16,-1 0 1-16,-3 3-1 0,-4-1 0 15,-1-4 4-15,0 2-2 16,-6-2 1-16,-6-3 0 16,-4-3 1-16,1-1 0 15,-3-4 6-15,-1-1 14 16,-1-5 6-16,4-1-13 15,2-2 3-15,1 0 15 16,2 0-18-16,-1-5-4 16,-1-7-10-16,1-4-3 15,2-3-39-15,2-5-55 16,4-2-154-16,2-5-325 16</inkml:trace>
  <inkml:trace contextRef="#ctx0" brushRef="#br0" timeOffset="45203.82">9277 3179 613 0,'0'0'62'0,"124"-8"64"16,-57 0-26-16,-6 4-51 16,-9-3-12-16,-8 1 0 15,-10 4-21-15,-9-1-9 16,-11 1-6-16,-10 2-1 16,-4 0-41-16,-21 0-195 15,-19 3-144-15</inkml:trace>
  <inkml:trace contextRef="#ctx0" brushRef="#br0" timeOffset="46078.93">8359 2808 456 0,'0'0'40'16,"0"0"109"-16,0 0-80 16,0 0 0-16,0 0 4 15,0 0-40-15,-16-17-31 16,12 42 0-16,-1 12-2 15,0 8 34-15,2 5-10 16,0 2-3-16,1 5 20 16,1 4-19-16,-4 3-2 15,-1 2-7-15,-4 2-6 16,-1 0-1-16,2 1 0 16,-2 3 2-16,0-2-2 0,5-5-4 15,1-5 1-15,2-12 4 16,-4-2 1-16,3-4 7 15,-2-1-3-15,-2 0 0 16,2 0-1-16,-3-3 5 16,3-3-7-16,2-2-5 15,-1-6 1-15,4-5-2 16,-1-6 1-16,2-3-2 16,0-5-1-16,0-1-1 15,2 0 0-15,10 0 0 16,4 0 2-16,5 1-2 0,3 1 3 15,6-1-1-15,1-2 0 16,4 2-2-16,-1-4 1 16,15-3 0-16,8-1 1 15,14 0-2-15,13 0 1 16,7-10-1-16,6-2 0 16,0 0 2-16,-5-4-1 15,-7 3-1-15,-7 0 4 16,-8 0-3-16,-1 2 0 15,3 0 0-15,0 0 0 16,-2 3-1-16,-8 1 3 16,-12 1-1-16,-12 2 14 15,-13 3-10-15,-9-1-4 16,-13 2-1-16,-3 0-1 16,0 0 0-16,-6-1-6 15,-19 1-75-15,-10-4-116 0,-6-2-212 16</inkml:trace>
  <inkml:trace contextRef="#ctx0" brushRef="#br0" timeOffset="47173.68">7747 3268 694 0,'0'0'82'16,"0"0"-80"-16,0 0 8 15,0 0-5-15,0 0-5 16,0 0 8-16,-15 55 22 15,2-34 2-15,-4-3 4 16,1-2 14-16,2-5-18 16,-2-4 11-16,8-4-10 15,2-3 3-15,-2 0 7 16,-3 0-7-16,-1-12-11 16,-4-3-15-16,1 0-7 15,0-1 2-15,3-1-3 16,-1-1-2-16,5-3 0 15,2-1-2-15,6-2-2 0,0 4-10 16,0 3-10-16,3 3 2 16,5 5 15-16,-1 3-1 15,2 4 3-15,0 2 0 16,9 0-2-16,1 0 5 16,5 11 0-16,0 5 0 15,-2 2 1-15,-2 1 0 16,-4 4 1-16,2 3 1 15,-5 3-1-15,-2 2 1 16,-1 3-1-16,-5 0 2 16,-4 1 3-16,-1 2 1 15,0 4 2-15,-1 1-4 16,-14 3-2-16,3-5 4 16,-4 0-2-16,-4-5-4 0,1-6 1 15,-2-6 3-15,0-4-3 16,0-6 1-16,3-4 4 15,3-4 1-15,-1-3 2 16,4-2-1-16,-6 0-2 16,0 0-2-16,0-2 5 15,0-10 0-15,-1-7 7 16,3-7-4-16,1-4-5 16,4-8-4-16,2-5-2 15,6 4-1-15,3 8-3 16,0 10 1-16,0 8-1 0,0 6 1 15,0 4-1-15,0 3-1 16,6 0-5-16,11 0-4 16,6 14 6-16,4 4 6 15,0 8 0-15,2 4 1 16,-4 1-1-16,0 0 1 16,-1 0-2-16,0-1 1 15,-3 0 1-15,0 0-3 16,-2-2 3-16,1-3 0 15,-1-3 0-15,-4-2 0 16,1-3 0-16,2-1 0 16,-6-5-2-16,3-1-2 15,-2-2-24-15,1-4-31 0,4-1-30 16,-5-3-129-16,2 0-252 16</inkml:trace>
  <inkml:trace contextRef="#ctx0" brushRef="#br0" timeOffset="48248.34">8585 4682 489 0,'0'0'242'0,"0"0"-211"15,0 0 20-15,0 0-5 16,0 0-36-16,0 0 19 0,18 113 47 15,-8-61-28 1,-2-1-19-16,1-2-8 0,-2-1-4 16,-2 0-3-16,-5-1-1 15,0-3-10-15,0-10 0 16,0-8-2-16,0-9 1 16,0-8-1-16,0-5 1 15,0-4 1-15,0 0-1 16,0 0 1-16,0 0-3 15,0 0-5-15,0-3-41 16,0-8-122-16,3-5-115 16</inkml:trace>
  <inkml:trace contextRef="#ctx0" brushRef="#br0" timeOffset="48693.21">8886 4724 503 0,'0'0'29'15,"0"0"0"-15,94-36 49 16,-61 36-32-16,-3 0-1 16,-5 5-21-16,-8 14 31 15,-1 6-5-15,-7 7 9 16,-4 4-17-16,-5 0-8 15,0 1-1-15,0 1-17 16,-8 3-4-16,-11-3-5 16,-2 1 4-16,-9 2 1 15,2-5-9-15,1-4 5 0,5-5-4 16,6-7-1-16,5-7 5 16,6-3 4-16,4-7-6 15,1 2 2-15,4-3-6 16,25-2 3-16,15 0-3 15,7 0 16-15,6 0 2 16,-2-2-13-16,-10-6-4 16,-4 3 0-16,-6-2-1 15,-7 2-2-15,-7-3 1 0,-9 4-1 16,-8-3-26-16,-4 0-39 16,0-3-49-16,-12-2-144 15,-13-4-219-15</inkml:trace>
  <inkml:trace contextRef="#ctx0" brushRef="#br0" timeOffset="49669.28">8411 4289 575 0,'0'0'35'16,"0"0"12"-16,0 0 45 0,0 0-37 15,0 0-42 1,0 0-12-16,-8 2-1 0,7 23 3 16,-4 8 15-16,2 6 17 15,-1 4 3-15,1 6-8 16,1 5 5-16,1 5 1 15,1 5-23-15,0 1-1 16,0 1 2-16,4-6 5 16,2-5-8-16,0-5 3 15,-6-3-3-15,0-2 0 16,0 2-4-16,0-1 1 16,-3 0-2-16,-6-1 0 15,5 0 2-15,1-3-3 16,1-3 1-16,2-4-2 15,-1-2-2-15,1-6 8 16,-2-1-6-16,1-2 1 0,-1-3 1 16,-1 0 3-16,0-4-3 15,2 0-1-15,-1 0 1 16,2-3 2-16,-2-4-3 16,2-1-4-16,0-3 4 15,0 2-3-15,0-2-2 16,0-1 1-16,0 1 0 15,0 0-1-15,5 2 1 16,-2-1-1-16,2 0 1 16,-1-1 0-16,2-2 0 15,3 0-1-15,6-3 0 0,9 1 4 16,7-2 17-16,10 0-7 16,5 0-8-16,2 0-3 15,-1 0 0-15,1-3-2 16,4 0 0-16,5-2-1 15,1-1 0-15,6 0 0 16,-1 0 2-16,-2-1-1 16,-3 2-1-16,0-2 1 15,-1-1 4-15,7 1-1 16,8 0 5-16,4 2 4 16,0 4-5-16,-6 1-2 15,-13 0 5-15,-13 0 8 0,-11 0-12 16,-12 0-5-1,-7 0 0-15,-8 0-1 0,-5 0 0 16,-1 0 3-16,0 0 2 16,0 0 8-16,0-5-14 15,-4-4-6-15,-10-7-62 16,1-4-91-16,4-8-211 16</inkml:trace>
  <inkml:trace contextRef="#ctx0" brushRef="#br0" timeOffset="50127.65">9981 4795 548 0,'0'0'130'0,"0"0"-107"15,0 0 86 1,0 0-13-16,0 0-48 0,0 0-23 15,12-8 4-15,37 8 25 16,20 0 7-16,13 0-24 16,-3 0-19-16,-6 0-9 15,-15 0-2-15,-10 0 12 16,-8-2 6-16,-10-3-7 16,-4 2 4-16,-7 0-4 15,-7 1-5-15,-2 1-4 16,-5 1-2-1,-5-2-6-15,0 2-1 0,0 0-9 16,0 0-89-16,-6 0-68 16,-4 0-186-16</inkml:trace>
  <inkml:trace contextRef="#ctx0" brushRef="#br0" timeOffset="50958.89">11146 4449 618 0,'0'0'40'16,"0"0"41"-16,0 0 35 15,0 0-19-15,0 0-36 16,0 0-26-16,0-44-10 15,0 44-16-15,0 0-9 16,0 9-3-16,5 8 3 16,5 3 1-16,-1 7 0 15,2 1 4-15,-1 2-3 16,-3 4 11-16,1 5-3 16,-5 1-5-16,0 2 0 15,-3 2 1-15,0-1-2 0,0-2-3 16,0-2 4-16,-9-2-2 15,0-4 0-15,0-4-2 16,5-3 0-16,1-6 1 16,1-1-1-16,1-7-1 15,1-4 2-15,0-4-1 16,0-1 0-16,0-2 0 16,0-1 2-16,0 0 16 0,0 0 42 15,0-7-5-15,0-10-34 16,0-4-10-16,0-6-3 15,0-6-5-15,0-6 0 16,0-6-3-16,0-5 1 16,1-6-2-16,2 0-2 15,2 0 1-15,-4 6 0 16,-1 12 0-16,0 6 0 16,0 9 1-16,0 6 0 15,-3 4 0-15,-1 4 1 16,2-1-1-16,1 5 0 15,1 1 0-15,0 1 1 16,0 1-1-16,0 1-2 16,0 1 1-16,0 0-1 15,0 0 0-15,0 0 1 0,0 0-2 16,0 0-8 0,0 0-24-16,0 1-22 0,0 12 11 15,0 3-39-15,0-2-147 16,1 1-81-16</inkml:trace>
  <inkml:trace contextRef="#ctx0" brushRef="#br0" timeOffset="54132.65">12909 2922 509 0,'0'0'46'0,"0"0"20"16,0 0 15-16,0 0-37 0,0 0-18 15,0 0 8-15,-4-73 17 16,4 73 2-16,0 0-15 16,0 0-22-16,0 0-11 15,0 0-5-15,0 7-5 16,0 10 4-16,1 7 1 15,7 7 1-15,2 5-1 16,1 4 3 0,2 4 5-16,2 2 10 0,1 1-4 15,-1 4-1-15,0 1-6 16,-3 1-5-16,-6 5 3 16,-3-3-1-16,-1 8 1 15,1 3-2-15,2 1 4 16,4 1 19-16,5-3-18 15,-1-4 4-15,1 2 3 16,-3-1-4-16,-3 2 0 0,-2-3-5 16,0-1 3-16,4 3 11 15,2-3-15-15,6 6 7 16,5-2 0-16,1 0-3 16,1-2-1-16,-1 2-1 15,-5-1-3-15,-1 1 4 16,-6 2-3-16,-2-2 0 15,-4-4 3-15,0-5-1 16,0-2 0-16,3-2-3 16,0 2 1-16,5 1-2 15,2 0-2-15,-2-1 2 16,2 0-1-16,-7-3 2 16,-3-1-4-16,-3-2 2 0,-3-3-1 15,0 0 2-15,0-4-1 16,0 0 2-16,0 3-2 15,0 4 5-15,0 5 13 16,0 9 1-16,0 4-19 16,4 3 0-16,-4 4 5 15,0-1 4-15,0 2-8 16,-7-1-1-16,-1-2 3 16,5-7-2-16,2-2-3 15,1-13 4-15,0-9-3 0,3-5-1 16,4-9 0-1,-2-4 0-15,2-7 0 0,-4-2 1 16,0-5-1-16,-3 1 0 16,2 1 1-16,-2-1-1 15,0 4 0-15,0 0 0 16,0 4 1-16,0 2-1 16,0 3 0-16,0 1 1 15,0 4-1-15,-6 2 0 16,-5 5 2-16,1 1-1 15,1 7-1-15,3 1 0 16,0 2-1-16,6-4 1 16,0-4 2-16,0-10-2 15,0-6 1-15,0-7-1 16,0-1 0-16,0-2 0 0,0-1 0 16,0 2 0-16,0 3 0 15,0 3 2-15,0 0 0 16,0 1 0-16,0 0-1 15,-1 1 0-15,-1-7-1 16,2-4 1-16,0-2 0 16,0-6-1-16,-1 3 1 15,1-1 2-15,0-2 0 16,0 2-1-16,0-2-2 16,0 0 1-16,0 1 0 15,0 2-1-15,0-1 0 16,0-1 0-16,14-1 1 0,9 0 2 15,17 0 2-15,8-6-3 16,9-4-1-16,5 0-1 16,8 3 0-1,5 3 1-15,5 1 0 0,4-1 1 16,4 1-1-16,5-1-1 16,6 0 2-16,7 2-1 15,7 0 2-15,2-1-3 16,-6 0-1-16,-13 2-1 15,-14-2 2-15,-16-1 0 16,-17 1 0-16,-14-3-2 16,-8 4 2-16,-1-1 6 15,-1 0-6-15,3 1 2 0,-2 0 4 16,1-2 4-16,-4 1-4 16,-5 0-4-16,-6 0 7 15,-4 1-7-15,-4 2 1 16,-1-1 2-16,-2 1 4 15,-1-2-3-15,3-5-5 16,2-1 4-16,3-5-3 16,-1-1-2-16,2-1 0 15,-2-6-1-15,1 1 2 16,-2-6-1-16,-3-6 5 16,1-4-3-16,-2-5 8 15,-2-3 1-15,1-4-10 16,-1-1 7-16,2-3 0 15,2-4-1-15,4-7-6 0,2-1 1 16,2-1-2-16,3-1 0 16,-2 0 0-16,-2 3 0 15,-2-7 1-15,-3-2 2 16,-5-2-1-16,1-1-2 16,-2-5 2-16,4-4 2 15,2 2-3-15,2-3-1 16,0-2-1-16,0 3 0 15,-2-2 1-15,-1 2-1 16,-4 0 1-16,-1 6-1 16,0-2 0-16,0 3 1 15,0 4-6-15,-3 0 1 16,-6 4-5-16,-1-3 2 16,1 2-2-16,1 1-3 0,2 6 12 15,2 2-6-15,-2 3 5 16,0 1 1-16,0-2 1 15,0 1 0-15,0-1-1 16,0 1 0-16,2 3 1 16,1-5 0-16,1 2-1 15,1-1 1-15,-1 3 0 16,1 1 0-16,1 4 0 16,-2 3-1-16,-1-2 2 15,1 3 1-15,-1 1-2 16,3-4-4-16,0 3 4 0,-1-1 0 15,1 2 1-15,-2 3-1 16,-2-2 0-16,3 0 0 16,-4-1 0-16,1 4 0 15,1 4 1-15,-2 4 0 16,-1 3-2-16,-1 5 2 16,-1 1-2-16,2 1 1 15,2 3 0-15,-1-1 1 16,2 2-1-16,1-2 1 15,0 2 1-15,1-1-2 16,-1 0 0-16,-1-2 1 16,2 1-2-16,-2 1 2 15,0 1-1-15,1 3 0 0,-1-2 0 16,1-1 0 0,-1 1 1-16,2 2-1 0,-2-3 0 15,-1-1 2-15,1 0-2 16,-2-1 1-16,2 0 2 15,-1-2-3-15,-1-1 1 16,4-2 0-16,-1 1 0 16,2 0-1-16,-1 2 1 15,-1 2-1-15,-2 2 0 16,3 8-1-16,-1 3 2 16,0 4-1-16,2 3 0 15,0 1 0-15,0 1-2 0,-1 0-3 16,-1 0-7-1,-2 3-43-15,-5 19-26 0,-6 11-2 16,-3 9-97-16,-4 3-123 16,3-4-417-16</inkml:trace>
  <inkml:trace contextRef="#ctx0" brushRef="#br0" timeOffset="55383.78">13625 6331 495 0,'0'0'143'0,"0"0"-130"16,0 0 45-16,0 0 0 16,0 0 3-16,0 0-16 15,-85 30 17-15,82-25-34 16,3-4 6-16,0 2-6 15,0-3-19-15,0 0 8 16,0 0-4-16,8 0 5 16,11 2 13-16,11-2 4 15,9 0-7-15,7 0-12 16,5 0-3-16,1 0-5 0,3-2-2 16,0-1 1-16,5 2-3 15,2-2 0-15,1 0-2 16,7-2 0-16,2 0 1 15,5 2 2-15,2 0 6 16,-1 0-3-16,-2-2-5 16,-4 2-1-16,-4-3-2 15,-2 3 1-15,-2-2 2 16,-6 0 4-16,-4 2 3 16,-5 2-1-16,-5 0-4 15,-5-1 3-15,-3-1 0 16,-1 3 3-16,1-2-1 0,3 2 2 15,2-2 3 1,1 1-2-16,-6-2 0 0,-3 0 4 16,-8-1 1-16,-4 2 8 15,-5-2-7-15,-4-1 4 16,-4 4-5-16,-5-1-7 16,-2 1 2-16,-1 1-7 15,0 0-2-15,0 0 2 16,0 0-6-16,0 0-2 15,0-2-20-15,-11 1-29 16,-12 1-43-16,-12 0-39 16,-9 0-148-16,-7 0-381 15</inkml:trace>
  <inkml:trace contextRef="#ctx0" brushRef="#br0" timeOffset="55962.14">14249 6599 672 0,'0'0'49'16,"0"0"48"-16,0 0 34 15,34-71-37-15,-27 58-33 16,-2 6-20-16,-4 2 12 15,-1 5 3-15,0 0-24 16,0 0-17-16,0 0 3 16,0 0-10-16,0 6-4 15,0 11-2-15,-4 6-2 16,-2 6 6-16,-3 2 4 0,3 5 10 16,-3 1 0-1,1 2 7-15,0-3-2 0,0 0-13 16,4-2-3-16,2-6-1 15,-1-5-4-15,3-2 0 16,0-6-2-16,-1-2 0 16,1-4 1-16,-2-1 0 15,1-4 0-15,1-2 1 16,-2 4-3-16,2-5 1 16,0 0-1-16,0-1-2 15,0 0-6-15,0 0-71 16,-7-1-14-16,1-20-143 0</inkml:trace>
  <inkml:trace contextRef="#ctx0" brushRef="#br0" timeOffset="57538.86">11468 4114 606 0,'0'0'63'16,"0"0"-13"-16,0 0 78 16,0 0-44-16,0 0-31 15,0 0-17-15,24-62-2 16,-12 38-15-16,-3-4 31 15,0-1-20-15,-5-4 2 16,-1 0-3-16,-1-3 1 16,-1-2-7-16,-1-5-5 15,2-6-4-15,-2-8-6 16,3-9 0-16,0-4-7 16,2-1 0-16,2 2-1 0,-3 4 3 15,4-1-3-15,1 0 1 16,1-1 0-16,5 9-1 15,1 4 0-15,-2 7 0 16,4 6 1-16,-3-1 1 16,-2 1 0-16,2 2 0 15,3-1-2-15,0 2 0 16,6-2 1-16,1 1 0 16,0 2 1-16,-2 1-2 15,2-2 0-15,2 1-1 0,-2 0 1 16,1-6 1-16,-1 0 1 15,3 4-4-15,-2 5 2 16,-1 5 0-16,4 5 0 16,-3 2 0-16,7-1-1 15,0 3 1-15,7 0 0 16,4 2-1-16,6 1 0 16,7 2 1-16,-2 0 0 15,0 1 0-15,-4 4 1 16,-9-4-1-16,-8 6 1 15,-4 0-1-15,-5 3 0 16,-2 4 0-16,0 1 0 16,-3 0 0-16,1 0-2 15,-2 0 2-15,1 6-1 16,5 5 1-16,11 1 0 0,2 4-1 16,1-1 1-16,-3 1 2 15,-3 0-2-15,-6-2-2 16,-5 0 2-16,-4-3 0 15,-2 0 0-15,0 1-1 16,-2 2 2-16,1 3-2 16,3 1 1-16,4 6 0 15,5 1 1-15,3 3-1 16,1 0 2-16,1-3-2 16,-8-3-4-16,-5-7 4 0,-8-6 1 15,-4-3 0-15,-4-5-2 16,-2-1 3-16,1 0-2 15,-2 0 0-15,0 0-4 16,0 0-3-16,0 0-16 16,0 0-19-16,0 0-46 15,0 3-70-15,-8 3-61 16,-11-6-145-16</inkml:trace>
  <inkml:trace contextRef="#ctx0" brushRef="#br0" timeOffset="58227.6">12744 2394 506 0,'0'0'93'0,"0"0"-19"16,0 0-1-16,0 0-11 16,0 0-27-16,0 0 1 15,79-39 7-15,-58 37-9 16,1 2 4-16,0 0-12 16,2 0-12-16,2 5-3 15,2 3 6-15,2 3 0 0,-2 4-6 16,0-1-3-1,1 1-2-15,2-2 4 0,-1 0-2 16,-2-2 2-16,-1-2-5 16,-7 2 1-16,-4-5-3 15,-4 0 0-15,-5-3 6 16,-4 0 3-16,0-1-2 16,0-2-2-16,2 0 2 15,-1 3 3-15,-1-3-8 16,2 2 6-16,-1 0 1 15,-1 1-7-15,1-2 2 16,-2 0-2-16,4 2 0 16,-3-2-4-16,0 0 3 15,-1 1 0-15,-2-2-2 16,0 0 1-16,0 0 11 0,0 0 15 16,0 0 0-16,1 0 11 15,2-3-4-15,1-3-17 16,-1-4-7-16,0 0-3 15,0-3-2-15,-3-7 3 16,0-5 4-16,0-6-2 16,0-8-4-16,0 0 1 15,-6 1-2-15,-5-1-3 16,-3 3-4-16,1 4 0 16,-1 2 0-16,5 7 0 15,-1 11-3-15,5 7-25 16,1 5-53-16,1 22-83 0,0 5-202 15,1-1-250-15</inkml:trace>
  <inkml:trace contextRef="#ctx0" brushRef="#br0" timeOffset="60311.12">7644 4810 672 0,'0'0'70'0,"0"0"57"15,0 0-34-15,0 0-34 16,0 0-32-16,0 0-6 15,0 0-8-15,100-71-4 16,-67 67-9-16,-2 3 6 16,-1 1-5-16,-5 0 2 15,-6 3-3-15,-3 9 1 16,-7 5 1-16,-1 2 1 16,-3 3 4-16,-5 5 8 15,0 6 9-15,-3 4-3 16,-16 8-4-16,-5 1 0 15,-2 2-4-15,-4 1-1 0,2-5-4 16,1-5-1-16,6-3-1 16,6-7-5-16,7-8 1 15,6-1 1-15,2-1-1 16,0-2 2-16,12-3-3 16,9-1-2-16,10-5 3 15,8-4 1-15,4-4 6 16,3 0-1-16,-4 0 1 15,-4-1-4-15,-7-5-4 16,-3 1 1-16,-7 3-2 16,-3-1 1-16,-5 2 0 15,-2 1-1-15,-5 0-1 16,-2 0 0-16,1 0-6 0,-5 0-95 16,0 4-77-16,0 6-286 15</inkml:trace>
  <inkml:trace contextRef="#ctx0" brushRef="#br0" timeOffset="61131.97">9316 6127 644 0,'0'0'74'0,"0"0"8"15,0 0 64-15,0 0-62 16,0 0-58-16,-82-68 5 16,57 68-4-16,-5 0-14 15,-3 17-6-15,0 6 4 16,3 7-6-16,4 4 5 16,6 3-3-16,5 3-5 15,6 2 0-15,0 3-1 16,-1 2 0-16,7 1 0 15,0 0 0-15,3-3-1 0,0 1 5 16,0-5-5-16,3-5 0 16,13-4-2-16,2-6 5 15,5-4-6-15,2-7 6 16,0-5-4-16,3-6 2 16,1-4-2-16,-2 0 2 15,3 0-4-15,-5-12 3 16,-3-3-1-16,-8-2 1 15,-2 0 0-15,-6-4 5 16,-6-1-3-16,0 0 22 16,0-2 2-16,-9 1-3 15,-11 2 10-15,0 5-13 16,-2 7-9-16,-1 3 4 0,0 4-4 16,-2 2-9-16,2 0 0 15,0 3 1-15,3 6-3 16,8 1-1-16,5-3-1 15,5 5 0-15,2 0-48 16,0-1-69-16,2 0-102 16,14-7-255-16</inkml:trace>
  <inkml:trace contextRef="#ctx0" brushRef="#br0" timeOffset="61443.62">9610 6425 666 0,'0'0'66'0,"0"0"-60"15,79 0 42-15,-40-3 32 16,-1-2-38-16,-3-1-17 16,-7 3-10-16,-3-1-11 0,-11 2 2 15,-5 0 0-15,-6 2-1 16,-3 0-5 0,0-1-11-16,-15-1-170 0,-6 0-399 15</inkml:trace>
  <inkml:trace contextRef="#ctx0" brushRef="#br0" timeOffset="62129.75">10681 6048 609 0,'0'0'57'0,"0"0"34"15,0 0 57-15,0 0-78 16,-85-51-21-16,63 49-9 0,0 2-13 16,-1 0-15-1,-1 9 1-15,2 9-7 0,2 5 2 16,1 2-5-16,5 4 3 16,1 7 1-1,5 3 0-15,4 2 3 0,2 3-7 16,2 1 0-16,0 1-1 15,0-4 1-15,8-1-2 16,4-4 0-16,3-4-1 16,3-4 1-16,1-5-1 15,3-2 1-15,-2-8-2 16,8-2 2-16,-1-5-1 16,3-6 2-16,1-1 1 15,1 0-3-15,-1-11 1 16,-4-6 2-16,-5-4-3 0,-3-3 7 15,-4-4 8-15,-2-5 8 16,-5-5 24-16,-2-6-21 16,-4-8-8-16,-2-4-1 15,0-3-7-15,-11 6-4 16,-8 8-1-16,-3 13 3 16,-7 10 5-16,-1 10 3 15,-7 9 1-15,3 3-17 16,-4 0 0-16,7 15-2 15,4 4-5-15,8 6-19 16,10 3-72-16,6-3-89 16,3-3-207-16</inkml:trace>
  <inkml:trace contextRef="#ctx0" brushRef="#br0" timeOffset="63919.24">11236 6113 590 0,'0'0'77'0,"0"0"-73"16,0 0 4-16,0 0 38 15,0 0-9-15,111 0-4 16,-64-9-15-16,0-2 5 16,-3-5 1-16,-1-1 21 15,-7-2-9-15,-6-2 4 16,-4-4 14-16,-6-3-11 16,-1-5 2-16,-1-4-15 15,0-7-1-15,3-1-11 16,-2-1-9-16,-1 0-3 0,0 3 5 15,-6 2 4-15,-3-2-10 16,-3 1 28-16,-3-1-17 16,0-2-6-16,-2 0 1 15,2 1-8-15,-1 1 0 16,6-1 2-16,-4 3-5 16,3-2 0-16,1-1 1 15,-2 1 1-15,-2-3-1 16,-1 0-1-16,-3 0 1 15,0 2-1-15,0-4 3 0,0 4 1 16,-4-1-2 0,1 1 0-16,3 0-1 0,0 1-1 15,0-2 2-15,10 0-1 16,7-3-1 0,-1-1 0-16,2-2 0 0,1-2 2 15,-1-2-2-15,-3 1-1 16,-4-1 1-16,-5-2 1 15,-2 3 1-15,-4 0 0 16,0 3 4-16,0-2-1 16,0 4-2-16,0 3 0 15,3 3-2-15,3 5 0 16,0 0-1-16,0 2 2 16,-1 3-1-16,0-1 0 15,-2 0-1-15,0 0 1 16,-3 3 1-16,0 1-2 15,0 6 4-15,0 3 0 0,0 1 0 16,0 3-2 0,0 3-1-16,0 2 0 0,0 0-1 15,0 2 0-15,0-2 2 16,0 3-1-16,0-4-1 16,2 1 0-16,4-2 0 15,-2-2 1-15,1-1-1 16,-1-1 2-16,2-2-1 15,2-1 3-15,1-1-4 16,5-1 0-16,3-7 1 16,7-2-1-16,-2-4-2 15,3 2 2-15,-5 1 1 16,2 5 2-16,-1 2-3 0,2 2 1 16,-1 2-1-16,0 3 0 15,-1 6 3-15,-6 2 3 16,1 4-5-16,-2 3-1 15,-2 0-1-15,4 1 1 16,-2 3 1-16,-3-1-1 16,0-2 0-16,-2 0 0 15,3 1 1-15,0-3 0 16,1-1-1-16,-1 0 0 16,0 2 1-16,1 0-1 15,-2-1 0-15,1 1 0 16,-2 1 2-16,-1-4-2 0,5 2 1 15,-1-2-1-15,5-1 0 16,3 1 0-16,3-2 0 16,3 2 0-16,-4 2 0 15,1 2-1-15,-6 0 1 16,0 3-1-16,0 0 1 16,0 0-1-16,1 0-1 15,4 0 2-15,1 0-1 16,2 0 1-16,4 0-6 15,2 0 6-15,-1 3-6 16,3 4 2-16,1-2 1 16,2 3 0-16,-3-1 1 0,2 0-1 15,-3 3-5 1,-2-3 1-16,0 3 3 16,-1-3 2-16,0 3-2 0,1-3 3 15,-1 5-2-15,2-2 0 16,-1 1 2-16,2 0 1 15,1 0 0-15,-1 2-1 16,1-3 0-16,-3 3 1 16,-4 1 0-16,6 3 1 15,0 0-1-15,3 2 0 16,-1 3 0-16,4-1 0 16,0 1 0-16,-6-2 0 15,-4-2 0-15,-7-3 0 16,-6-2 0-16,-7-6 0 15,-4-3 0-15,-5-4 0 0,0 1-4 16,0-1-1-16,0 0-18 16,0 0-49-16,-8 0-25 15,-1 0-14-15,-4 0-74 16,5 0 10-16,1-4-116 16</inkml:trace>
  <inkml:trace contextRef="#ctx0" brushRef="#br0" timeOffset="64374.78">13774 2937 529 0,'0'0'63'15,"0"0"25"-15,0 0 18 16,0 0-9-16,0 0-38 15,0 0-31-15,-40-16-16 16,40 16-2-16,15 4-1 16,10 12 0-16,7 2 9 15,5 1 5-15,3 0-8 16,0-2-10-16,-4 2 0 16,-4-4 0-16,-6 0-4 15,-6-2 0-15,-5-2 1 16,-6-2-2-16,-6 2-1 0,-2-2 1 15,-1 0 1-15,0 1 2 16,0 0-3-16,0 0 0 16,0 1 1-16,0-1 0 15,-7-1 2-15,-4 2 8 16,-5-2 7-16,-2-2 6 16,-12-2 11-16,-5 0-5 15,-6 2 10-15,-4-4-20 16,-4 3-11-16,0 2-5 15,7 4 1-15,9 2-5 16,20 8-4-16,13 3-105 16,31-3-134-16</inkml:trace>
  <inkml:trace contextRef="#ctx0" brushRef="#br0" timeOffset="65619.95">14405 5613 540 0,'0'0'60'0,"0"0"-23"16,0 0 30-16,-80 4-3 15,60 5-10-15,2 5-8 16,1 3 17-16,1 3-34 16,3 3 12-16,1 6-17 15,4 4-4-15,0 1 7 16,5 5-14-16,0 1-3 15,3 0 2-15,0-1-5 0,0-1-4 16,3-2-2-16,8-7 1 16,0-4 0-16,1-6-1 15,3-7 3-15,0-1-1 16,4-6 5-16,7-3 5 16,0-2 0-16,7 0-5 15,2 0-3-15,-1 0-4 16,-1-7 1-16,-2-8 1 15,-4-4 1-15,-2-9 6 16,-1-6 17-16,-6-7 10 16,-2-7-20-16,-8-5 1 0,-8-5-7 15,0 4-3-15,-11 4-1 16,-11 9 3-16,-5 11-7 16,-4 9 0-16,0 9-2 15,-4 9 1-15,2 3-4 16,2 3 0-16,3 17-47 15,1 10-48-15,0 4-3 16,3 5-116-16,5-3-133 16</inkml:trace>
  <inkml:trace contextRef="#ctx0" brushRef="#br0" timeOffset="67737.57">8285 5785 423 0,'0'0'105'16,"0"0"-8"-16,0 0-28 15,0 0-10-15,0 0 1 16,0 0-33-16,-16-19-13 15,15 19-6-15,-2 0-4 16,-2 0 2-16,-1 13-5 16,0 7 4-16,-1 4 11 15,1 3 8-15,1 4 6 0,1 3-1 16,1 2 3-16,3 5-11 16,0 3 13-16,0 2-12 15,1 5-8-15,10 7-13 16,2 0 17-16,-1 3-10 15,3-1 7-15,-6-2-6 16,-2-5 0-16,-4-2-4 16,-1-5-1-16,-2-3 0 15,0-1 0-15,0-1-4 16,0 0 5-16,-2 0-5 16,-2 1 4-16,-1-2 0 15,1 1-2-15,-1 0 1 16,4 1 2-16,-1-3-3 0,2-2 3 15,0-2 8-15,0-6-3 16,0-2-10-16,2-4 3 16,2-2-2-16,2-3-1 15,3-1 0-15,3-5 1 16,2 1 2-16,-2-4-2 16,1 1 0-16,-1 0 0 15,-2-3-2-15,1 0 2 16,-1 0-1-16,5-1 2 15,2 0-1-15,5-3 3 16,9-3-2-16,5 0 4 16,6 0 0-16,0 0-4 0,0 0 3 15,-1 0-3 1,1-3 1-16,4 2-2 0,-1-1-1 16,7 1 4-16,6 1-3 15,6-2 4-15,4 1-5 16,4-2 1-16,3-1 1 15,-3-1 0-15,5 1-2 16,-5 1 1-16,-1-2 1 16,-3 0-2-16,-3-2-1 15,1-1 0-15,1 1 2 16,0 0 1-16,-7 1 1 16,-6 2 1-16,-5 0-1 15,-6-1 2-15,-4 2-3 16,-10 3 3-16,-7-3 1 15,-9 0 0-15,-3 1 0 0,-2-1 2 16,4 0 15-16,-2 0 6 16,1 2-11-16,-1 1 1 15,-4-2 0-15,-1 0-5 16,-2 1-6-16,-2 1-1 16,-1-2 1-16,2 2-6 15,-2 0-2-15,0 0-3 16,0-1-62-16,-6-1-60 15,-15-6-144-15,-3-1-342 16</inkml:trace>
  <inkml:trace contextRef="#ctx0" brushRef="#br0" timeOffset="69108.77">7921 6295 519 0,'0'0'60'15,"0"0"39"-15,0 0 8 16,0 0-48-16,0 0-31 16,0 0-26-16,2-6-1 15,-2 17-1-15,0 0 14 0,0 2 18 16,0-6-4-16,0 3 5 15,-5-4-1-15,1-3-8 16,-3 0-1-16,-1 1 1 16,-4-3-7-16,0-1-4 15,-4 0-3-15,-8 0-1 16,5-5-5-16,-1-5-3 16,2 0 4-16,2-2-5 15,1 0 3-15,1-2 0 16,3-1-2-16,3 1-1 15,4-3 0-15,2 0 1 16,2 0 0-16,0 4-1 16,0 2 0-16,0 5-1 15,2-1 1-15,2 3-1 0,1 1 0 16,-1 0 1-16,3 3-1 16,2 0 1-16,2 0 0 15,5 0-1-15,-2 3-1 16,2 9-4-16,-1 4 4 15,0 3 0-15,-3 4 2 16,1 2-1-16,-5 4 0 16,-1 0 1-16,-1 2 4 15,0 3-3-15,-3 2 0 16,-2 5 4-16,-1 1 2 16,0 4-6-16,0 1 0 15,-4 4 0-15,-14-1 2 16,-1-3-1-16,-4-2 0 0,-2-4 3 15,0-6-3-15,-2-3 2 16,2-5-2-16,2-3 1 16,2-10 4-16,2-2 3 15,7-7 4-15,-1-5 2 16,2 0 9-16,-1 0-1 16,-4-6-5-16,-2-8-7 15,3-6 1-15,0-5-8 16,5-5-1-16,4-4-2 15,4-3-1-15,2 1-2 16,0 0 1-16,3 8-4 16,8 6-2-16,0 12 1 0,-3 3 0 15,1 7-2-15,1 0 1 16,4 3 1-16,5 17-2 16,2 3 5-16,3 6-1 15,4 1 3-15,1 0 1 16,-3 0-1-16,0-4 0 15,-1 3-1-15,-1 0 2 16,0 1-1-16,1 1 0 16,-3-3 3-16,-2 0-3 15,1-5 1-15,-3-5-1 16,-3-1-3-16,-2-5 3 16,-4-4 0-16,3-2 1 15,-2 1-1-15,2-2 0 16,-1 0-1-16,-4-2-58 15,2-3-37-15,-4 0-151 0,-4 0-296 16</inkml:trace>
  <inkml:trace contextRef="#ctx0" brushRef="#br0" timeOffset="70413.5">9253 7810 613 0,'0'0'26'15,"0"0"4"-15,0 0 28 16,0 0-36-16,0 0-15 15,82-32 2-15,-62 32 7 16,-4 4 3-16,-1 11 0 16,-5 8 6-16,-5 1 46 0,-5 2-20 15,-2 1-16-15,-17-2-2 16,-6 2-6-16,0-2-6 16,0-1-8-16,2-2-6 15,3-3-3-15,5-7-1 16,5-2 5-16,6-7-7 15,2-3-1-15,2 0 5 16,0 0-3-16,0 0 1 16,0 0-2-16,5 0 2 15,12 0-3-15,9 0 0 16,2 0 0-16,2 0 0 16,-3 0 1-16,0 6-1 15,-2 9 0-15,-3 4 0 16,-5 3-1-16,-2 1 0 0,-8-1 1 15,-4 4 0-15,-3 0 1 16,0-3-1-16,-9 1-2 16,-12-1 2-16,-1-3 4 15,-7-1-4-15,-2-6 2 16,0-2-1-16,1-6 7 16,2-1 8-16,2-4 1 15,1 0-1-15,4 0 0 16,5 0 9-16,-1-4-19 15,7-4 5-15,2 2-9 16,3 0 1-16,2 0-2 16,3 3-1-16,-2-2-15 0,2 0-40 15,0 0-47-15,9-2-190 16,9-3-338-16</inkml:trace>
  <inkml:trace contextRef="#ctx0" brushRef="#br0" timeOffset="70696.89">9701 8071 717 0,'0'0'28'0,"0"0"-28"16,100-24 19-16,-60 20 29 16,3 1-30-16,-4 2-6 15,-5-1-10-15,-5 2 1 16,-12 0-2-16,-9 0-1 16,-5 0-71-16,-3-1-84 15,0-3-351-15</inkml:trace>
  <inkml:trace contextRef="#ctx0" brushRef="#br0" timeOffset="71173.97">10321 7816 617 0,'0'0'38'16,"0"0"-4"-16,0 0 55 16,0 0-27-16,-83 8-41 15,68 14 1-15,0 2 25 16,3 3-18-16,7 1-7 16,4 1 2-16,1 0-4 15,0 3-7-15,3 2-3 16,12-1-2-16,1 0-5 0,1-5-1 15,2-6-2 1,5-5 0-16,1-11 0 16,1-4-1-16,2-2 5 0,-1-5-4 15,0-15 2-15,-5-4 0 16,-1-5 2-16,-9-2 5 16,-1-5 31-16,-7-3-3 15,-4 0 8-15,0-5-13 16,0-2-24-16,-12 2 0 15,-9 3-6-15,-3 10 1 0,0 11-2 16,-7 11 2 0,-3 6-3-16,-5 3 0 0,5 9-6 15,7 11-39-15,15 4-31 16,12 1-85-16,0-3-170 16</inkml:trace>
  <inkml:trace contextRef="#ctx0" brushRef="#br0" timeOffset="73171.86">11167 7417 553 0,'0'0'44'15,"0"0"-42"-15,0 0 5 16,91-17 17-16,-55 6-5 15,-2-3 2-15,-1 2 5 16,-3-4 7-16,0-3 6 16,1-1-5-16,-1-2 8 15,-2 1-6-15,-4-6 32 16,1-1-33-16,-5-5-10 16,4-4-2-16,-2-8-10 15,-3 0-3-15,-4-1-8 16,-3 3 6-16,-1 6 16 0,-4 3 1 15,-4 3-6-15,0 1 1 16,-1 0-8-16,2-5-2 16,2-1-4-16,1-4-2 15,4-2-1-15,7 0-2 16,-2-3 0-16,5-3 1 16,1 1-2-16,-5 0 0 15,1 2 2-15,-6 0 2 16,-2 0 12-16,1-2 9 15,-4 3-11-15,2-4 12 16,0 4-16-16,0-2 2 16,4 0-8-16,-2 0-2 0,-2-3 3 15,1 1-5-15,-4 3 8 16,2 5-1-16,-4 4-1 16,1 5 4-16,-4 4 7 15,-1 1-7-15,0-1-3 16,0 4 10-16,0-2 1 15,0 2-10-15,0 0 13 16,2 3-9-16,2 2 1 16,-1 2-3-16,0-3-9 15,1-1 8-15,1-2-5 16,-2-1-2-16,3-2 8 16,-3 2-3-16,3 0-5 15,0-3 7-15,-3-3-5 16,3-2-1-16,0-2-2 15,1-4 0-15,-1 0-1 0,2 0 1 16,-2 2 6-16,1 0 5 16,0-2-8-16,-2-1-3 15,1 0-2-15,-2 0 2 16,1 1 2-16,-2 1-3 16,1-3-2-16,-2 0 2 15,-1 3 3-15,-1 5-3 16,0 6 0-16,0 0 0 15,0 1 0-15,0 1 0 16,0 3 1-16,0 3-1 16,0 3 3-16,0-1-3 15,0-1 0-15,0-2 0 0,0 0-2 16,0-2 3-16,0 0-2 16,0-1 2-16,5 0-1 15,-2-1 1-15,1-3 0 16,1-5-2-16,-1-1 1 15,3-3-2-15,1-4 0 16,-2-2-3-16,3 0-4 16,0-1 3-16,-2-7-2 15,-1 1 6-15,2-8-2 16,1-7-4-16,-2-4-4 16,1-5-10-16,-1 0 0 0,0 0 19 15,1 3 2 1,0 7 0-16,1 8-5 0,5 5 3 15,3 6 2-15,4 6 1 16,1 4 0-16,5 6 0 16,1 0-3-16,0 2 1 15,2-1 2-15,2 2 0 16,-1 0 1-16,-1-1-1 16,-2 3 0-16,3 2-1 15,-2-1 1-15,-5 1 1 16,-2 2-1-16,-4 1 0 15,-3-1 0-15,3 0 0 16,0-5 0-16,6-2 2 16,4-2-5-16,0-1 3 0,-1 5 0 15,-2 1 3-15,-2 4-3 16,1-3-3-16,0 6 3 16,2-3 0-16,0 1-1 15,-1 3 1-15,2 1 0 16,0 3-3-16,1 1 2 15,4 2-3-15,-1 1 4 16,3 4-4-16,-1-3-2 16,-2 3 2-16,-1 1-1 15,0-2-4-15,1 2 5 16,0 0 0-16,1 0 1 16,-4 0-2-16,2 0-2 15,0 0 6-15,-3 0 0 0,4 0 0 16,-4 0 1-1,1 0-1-15,4 0 0 0,2 0 0 16,6 4 1-16,2 3-1 16,4 1 1-16,-1 3 0 15,-1-3 0-15,-6 2 1 16,-4 0-1-16,-2-1-2 16,-3 4 1-16,0 1 1 15,1 3 0-15,-2-3 3 16,2 3-3-16,-2 0 0 15,3 0-2-15,-1 3 3 16,-3-1-1-16,-3 1 0 0,0-4 0 16,-3 1 0-16,-2-1 0 15,-4-2 2-15,3-1-2 16,-3 0 0-16,4 0-1 16,-1 3 2-16,2-1-1 15,0 3 0-15,-3 0-1 16,2-1-1-16,-4-1 1 15,1-1 1-15,-5-3 0 16,-1-3 0-16,-4-3 0 16,-4-2 0-16,-2-4-1 15,0 3-18-15,0-3-79 16,-22 0-58-16,-11 0-138 16,0-9-266-16</inkml:trace>
  <inkml:trace contextRef="#ctx0" brushRef="#br0" timeOffset="73705.95">14296 2870 601 0,'0'0'59'0,"0"0"35"16,0 0 7 0,0 0-53-16,0 0-39 0,0 0-2 15,107 10 4-15,-68 7 7 16,-3 0 5-16,-6 0-5 16,-3 0 7-16,-3 2 4 15,-2-2-12-15,-1 2 1 16,-3-2-9-16,-1 0-5 15,-3-1 4-15,0 1 0 16,-1-3-2-16,-2-2-2 16,-4 1-2-16,-2-5 2 15,-4-2 0-15,1-1 2 16,-1-1-1-16,-1 2 1 16,0 1 0-16,0 0-4 15,0 3 6-15,0-1-6 16,0-1 6-16,0-2-4 15,0-3 0-15,0 1 3 0,-6-3 11 16,-9-1 14-16,-10 0-3 16,-11 0 9-16,-13-5-17 15,-12-5-11-15,-7 0-7 16,0 2 0-16,8 7-3 16,13 1-5-16,17 1-13 15,19 18-109-15,11 0-123 16,21-3-395-16</inkml:trace>
  <inkml:trace contextRef="#ctx0" brushRef="#br0" timeOffset="74967.98">13406 5232 371 0,'0'0'62'16,"0"0"20"-16,0 0 28 15,0 0-48-15,0 0-16 16,0 0-1-16,0 0 4 16,-24 14-6-16,24-14 8 15,15 0-15-15,9 0-16 16,12-4-4-16,11-3-11 15,11-1 1-15,10-3-1 16,6 3-2-16,7-1 0 16,-1-3-2-16,0 2 0 15,-2 0-1-15,-6 1 0 16,-1 4 1-16,-3 0 2 16,-1 3-3-16,12-1 0 15,10-2 0-15,8 3 1 16,5-3 1-16,-8-2-2 0,-8-3-3 15,-5-2 3 1,-11 0 3-16,-7 0-2 0,-7 2-1 16,-4 3 3-16,-2 2 12 15,-1 2 1-15,3 3-2 16,-6 0-4-16,-4 0 4 16,-11 0-6-16,-8 0 0 15,-7 0 4-15,-4 0-3 16,-2 0 3-16,-2 0 4 15,0 0 6-15,1 0-8 0,2 0-5 16,4-3-2 0,5 2-1-16,-3-2-1 0,3 2-2 15,-4-1 3-15,-5 1-2 16,-5-1 1-16,-6 1 4 16,0-1-4-16,-23 1-5 15,-21 1-81-15,-13 0-135 16,-6 1-114-16</inkml:trace>
  <inkml:trace contextRef="#ctx0" brushRef="#br0" timeOffset="75777.89">14246 4473 627 0,'0'0'17'0,"0"0"18"0,0 0 22 16,0 0-30-16,0 0 13 15,0 0 2-15,-72 94 26 16,66-58-18-16,3 7-6 16,1 2-17-16,2 1-6 15,0-3-1-15,0-2-6 16,10-4-6-16,6-4 1 16,3-8 1-16,2-4-7 15,0-8 1-15,2-4 6 16,0-6 12-16,6-3 1 15,-1 0 2-15,6-3-4 16,-2-11-12-16,-2-1 0 16,-4-7 0-16,-3-4-3 0,-7-6 7 15,-1-5-4-15,-6-10-6 16,-4-3-2-16,-5-4 2 16,0 2-3-16,-21 5 4 15,-5 10-4-15,-8 12 4 16,-2 10-3-16,-3 7-2 15,0 8-3-15,-4 0 2 16,0 2-1-16,2 16-22 16,2 8-63-16,4 5-26 15,10 0-113-15,14 0-43 16</inkml:trace>
  <inkml:trace contextRef="#ctx0" brushRef="#br0" timeOffset="77384.48">8715 7265 498 0,'0'0'53'0,"0"0"-2"0,0 0 11 16,0 0 26-16,0 0-26 15,0 0-20-15,-27-58-28 16,26 63-14-16,-4 18-2 16,-1 12 2-16,-4 8 31 15,2 8 22-15,-1 5-15 16,2-2-1-16,-2 4-22 15,3 0 4-15,0 4 3 16,0 1-6-16,1 1-8 16,0 0 11-16,0-5-12 15,-1 0-6-15,2 0 5 16,1 2-2-16,1-4-1 16,2-2 6-16,0-3-4 15,0-4-3-15,0-3 0 16,0-1 1-16,0-2-1 0,0-1 1 15,0-2 1 1,0 0 1-16,0-3-3 0,2-3 0 16,5-3 2-16,4-4 0 15,3-4-2-15,2-5 0 16,-2 0 0-16,0-1 0 16,-1-2 0-16,1 0-1 15,0 3 2-15,-3-5 0 16,4 0 2-16,0-3 3 15,1-2-6-15,4-4 4 16,5 2-1-16,3 0 0 16,5-3-1-16,3 1 0 0,-2 1-4 15,3 1 0-15,-1 0 0 16,3-1 2-16,3-2 1 16,9-2-3-16,11 0 4 15,16-6-4-15,14-9 5 16,11-2-1-16,6 1 1 15,-3 1 7-15,-3 6-1 16,-11 1-4-16,-11 2 10 16,-8 3-17-16,-14 0 5 15,-9 1-3-15,-7-1 1 16,-10 0-2-16,-9-1 3 16,-9 0-2-16,-2-1 2 15,-7 0 12-15,-3-1-2 0,0 0-2 16,-3 3-12-1,0-3 0-15,0 0-4 0,-18-1-49 16,-10 0-83-16,-12-3-141 16,-14 0-385-16</inkml:trace>
  <inkml:trace contextRef="#ctx0" brushRef="#br0" timeOffset="78447.61">8227 8043 606 0,'0'0'69'15,"0"0"-47"-15,0 0 27 16,0 0-3-16,0 0-4 16,0 0 2-16,-22 101 0 15,10-72-21-15,1-3-10 16,-2-6 3-16,-2-3-5 15,-4-3 13-15,-2-4-2 0,3-5 1 16,3-5-9 0,0 0 2-16,0-2 19 0,2-12-21 15,-5-6-12-15,4-5-2 16,0-6 1-16,0-3-3 16,1-3 2-16,5 3-3 15,4 6-7-15,4 6 4 16,0 7 3-16,0 6 0 15,0 1 3-15,6 3-2 16,7 1-1-16,2 2-2 16,6 2 3-16,-3 0 0 15,7 11 0-15,-1 12-3 16,0 7 5-16,-2 4 0 16,-4 5 2-16,-5 5-2 0,-5 3-1 15,-5 2 1-15,-3-1 0 16,0 1 1-1,0 0-1-15,-3 6 1 0,-9 0 2 16,-3 4-3-16,-7-3 1 16,-8-3-1-16,-3-5 2 15,-1-7-3-15,1-5 2 16,3-6-1-16,3-8 1 16,5-8-2-16,7-6 2 15,6-6 1-15,-1-2 0 16,1 0 2-16,-2-11 1 15,-5-8-4-15,2-4-1 16,-5-9 2-16,4-2-2 0,3-3 0 16,3-1 0-1,6 6 1-15,3 7-1 0,0 6-2 16,3 6 1-16,11 7 1 16,5 6-3-16,6 0 3 15,2 5-2-15,0 17 1 16,5 3-1-16,3 1 3 15,1 4-1-15,3 1 10 16,4-2-8-16,2-3 2 16,2-1 1-16,1-7-3 15,-2-3-2-15,-5-3 0 16,-5-7 1-16,-8-1-1 16,0-4-14-16,-4 0-55 15,-2 0-197-15,-5-1-245 16</inkml:trace>
  <inkml:trace contextRef="#ctx0" brushRef="#br0" timeOffset="79182.89">9622 9025 699 0,'0'0'88'16,"0"0"-32"-16,0 0 84 15,0 0-68-15,0 0-45 16,0 0-23-16,-30 28-3 0,30 20 11 16,0 13 8-16,0 9-1 15,0 3 4-15,0 2 2 16,6-3-3-16,2-9-11 16,3 0-5-16,0-14-5 15,-2-6 3-15,-2-9-4 16,-1-10 0-16,-4-7 1 15,-1-5 1-15,-1-7-2 16,0-4 1-16,0-1 7 16,0 0 12-16,0 0-13 15,0 0-3-15,0-6-4 16,0-5-64-16,0 3-22 16,0-1-75-16,0 1-142 15</inkml:trace>
  <inkml:trace contextRef="#ctx0" brushRef="#br0" timeOffset="79776.45">10028 9489 805 0,'0'0'95'0,"0"0"1"15,0 0-33-15,0 0-39 16,125-58-1-16,-61 43 10 16,-5 4 2-16,-8 3-3 15,-12 1-17-15,-12 3-8 16,-12 3-2-16,-8-1-2 15,-7 2-2-15,0 0 1 16,0 0-2-16,0 0-42 16,0 0-40-16,-9 0-67 15,2 0-135-15,1 0-353 0</inkml:trace>
  <inkml:trace contextRef="#ctx0" brushRef="#br0" timeOffset="80270.6">10915 8901 600 0,'0'0'36'16,"0"0"24"-16,0 0 65 16,0 0 5-16,0 0-56 15,0 0-30-15,7-59-7 16,-7 59-22-16,5 15-7 15,1 14 15-15,6 16 30 16,0 5-11-16,1 8-18 16,4 2-8-16,-1 3 1 0,2 0-9 15,0-3-4 1,-8-6 0-16,-1-7-3 0,-4-8 0 16,0-8 3-16,-3-9-2 15,-1-6-1-15,-1-7 0 16,0-4-1-16,0-4 1 15,0-1-1-15,0 0 0 16,0 0-17-16,0-6-63 16,-8-8-60-16,-3-1-167 15,2 1-268-15</inkml:trace>
  <inkml:trace contextRef="#ctx0" brushRef="#br0" timeOffset="82652.78">11249 8782 525 0,'0'0'43'16,"0"0"0"-16,0 0 31 15,0 0-21-15,0 0 0 16,0 0-1-16,67 22 2 16,-37-22-16-16,3 0-19 15,3 0-10-15,0 0-2 16,-1 0-4-16,2 0 2 15,-5-10-3-15,-8-2 1 16,1-7 22-16,-6-3-3 16,-3-3 6-16,-3-3-5 0,-4-3 0 15,-3-4 3 1,-2-5-6-16,-1-2-4 0,0-1-5 16,0-1-4-16,-1-1-1 15,-1-2 6-15,-1-3-10 16,0-4 1-16,0-4 1 15,0 0-3-15,0 7 2 16,0 4 1-16,6 7 4 16,5 1-8-16,2 3 1 15,4 0 1-15,0 2-2 16,1 0 0-16,-1 0 0 16,-1 1 1-16,-1 0 0 0,0 0-1 15,-6 2 0 1,0-4 1-16,-5 3 1 0,3-1 3 15,1 2 10-15,1 1-4 16,6 0-11-16,3-2 3 16,3 2-2-16,4-3 0 15,2 1-1-15,1-2 0 16,-2 3 1-16,-1 2 2 16,-4 0 3-16,-6 0 7 15,0 2-3-15,-3-2 1 16,1-1-4-16,-2 0-2 15,-1 1 0-15,-1-2 4 16,-2 3 0-16,1 0 3 0,1 1-5 16,0 2-7-1,1-1 1-15,3 1 1 0,3 2-1 16,3-4-1-16,-1 4 3 16,1-5-2-16,-1-3-1 15,-6-5 3-15,3-5-3 16,-2-1 0-16,-1 1 3 15,0-2 12-15,-1-1-8 16,-4 1-6-16,2-3 0 16,-6 0 0-16,-3-3 0 15,0-1 0-15,-2 1 3 16,-11 1-2-16,-2 2-2 16,-1 0 1-16,1 4 1 0,-1-1 1 15,2 2 0-15,1 0-1 16,1 0 0-16,-3 2-1 15,6 4 1-15,-2 5-2 16,0 1 0-16,0 4 1 16,2 1-1-16,-1 2 2 15,4 2 1-15,0 2-1 16,1-3-1-16,1 1-1 16,2-2 3-16,2-1-2 15,0 0-1-15,0-4 0 16,0 1 1-16,0-1-1 15,0-1 0-15,0-3 0 16,0-2 0-16,2-1 0 16,1 0 0-16,1-4 0 0,1-4 1 15,-1 0-1-15,4-3 0 16,-1-2 0-16,-1-1 0 16,2 1 0-16,-1-2 0 15,2 0 1-15,-2-2-1 16,2-4 0-16,-1 0 0 15,-1 0 0-15,1 3 0 16,-1 6 0-16,1-3 0 16,2-1 0-16,-4 2 0 15,3-5-3-15,-3 0 3 16,3 0 4-16,-5 1-4 16,1 1 1-16,-1 1-1 0,-1-3 0 15,-1-1 0-15,-2 3 0 16,0-2 0-16,0 3 0 15,3 0 1-15,-3 0-1 16,6-4 0-16,-2 0 0 16,2-1 0-16,0 1 0 15,2 3 0-15,-1 1 0 16,-1 0 0-16,-3 2 0 16,3-1 0-16,-1 3-1 15,-1 3 1-15,3 2 1 16,1 4-1-16,-1 4 0 15,1 0 0-15,2 5 0 16,-2 1 0-16,1 4 1 16,1 0-1-16,-1 0 0 15,2 2-2-15,2 0 4 16,0-3-2-16,2 4 0 0,0-1 1 16,1-1-2-16,0 0 1 15,3 1-2-15,-1-2 4 16,3 1-2-16,2-1 0 15,3-7 0-15,-1-1 0 16,-1 0-2-16,0-6 2 16,0-1 0-16,-2 1 1 15,-1 3-2-15,0 5-1 16,-5 9 0-16,-5 5 2 16,2 0 1-16,4 2-1 15,8-3-5-15,6-4 3 16,8-1-1-16,6 1 3 0,0 1 1 15,2 1-1-15,-3 2-3 16,-4 4 1-16,-6 3 0 16,-4 5-3-16,-9 1 0 15,1 2 2-15,-1 1-1 16,-1 0-1-16,5 0 4 16,2 0 1-16,7 0 1 15,2 0-1-15,1 0-1 16,-1 0 1-16,-8 0 1 15,-5 0-1-15,-4 0 0 16,-4 2-1-16,0 5 0 16,1 1-2-16,4 1 1 0,3 2 2 15,6 3-1-15,1 0 1 16,2 0 0-16,3 2 0 16,1 3 1-16,0 2 0 15,-4 4-1-15,-3 1-2 16,-4 3 0-16,2 0 2 15,0 0-1-15,4 0 2 16,-1-4 1-16,-2-4-2 16,-3-1-2-16,-5-3 2 15,-1-2 2-15,-3-1-2 16,-3-2 1-16,-3-1-2 16,2 2 0-16,-3-1 1 0,0 1 0 15,4-2 2 1,-1-1-2-16,0 0 0 0,-3-1-1 15,0-2 1-15,-4-3-7 16,-4-1-18-16,-1-3-4 16,0 0-39-16,0 0-36 15,-7 0-30-15,-9-7-226 16</inkml:trace>
  <inkml:trace contextRef="#ctx0" brushRef="#br0" timeOffset="83134.73">14071 2334 656 0,'0'0'71'0,"0"0"-4"16,0 0 35-16,0 0-35 15,0 0-35-15,0 0-19 16,27 18-3-16,5 5 28 16,6 2-15-16,5 1-4 15,2 0-4-15,-3 0-6 16,-3-3-2-16,-5 2-2 16,-4-4 3-16,-5-3-4 15,-4-4-1-15,-7 0 0 0,-4-2 0 16,-4-3-1-16,-2-2 1 15,-1-1 0-15,-1-2-1 16,1-1 0-16,-2 0-2 16,-1 0 2-16,0 1-1 15,0 0 0-15,0 1-1 16,-6 0 13-16,-9 0 25 16,-10-1-1-16,-5-1-8 15,-6-2 2-15,-5-1-21 16,-7 2-5-16,-7-1-3 15,-13 2-2-15,-6 0-1 16,5 8-9-16,16 5-94 16,26 4-31-16,27-1-229 0</inkml:trace>
  <inkml:trace contextRef="#ctx0" brushRef="#br0" timeOffset="85421.95">13236 4533 330 0,'0'0'94'15,"0"0"-19"-15,0 0 22 16,0 0-44-16,0 0-13 16,0 0-10-16,3 0-11 15,13 0-5-15,12 0-9 16,10-5 15-16,5 0 0 15,5-3-8-15,0 2 4 16,2-3-1-16,2 1-9 16,2-3 2-16,0 1-5 15,1 0 1-15,-1-2-1 0,-8 0-3 16,-3 3 2-16,-2-2-2 16,2 2 2-16,6-2-2 15,6 2 4-15,3 0 2 16,2 3-1-16,-6 0 0 15,-3 2-4-15,-2 2-1 16,-3 1 2-16,-1 0-1 16,0-1-1-16,4 2 1 15,0-1 5-15,-1 0-4 16,-2-1-2-16,0 1 1 16,2-2-1-16,-2 1 0 15,2 0 0-15,-1-1 0 0,-5 2 1 16,-1 1-1-16,-5 0 3 15,-3 0-1-15,-3 0 9 16,-4 0-2-16,1 0-5 16,-3 0 4-16,-2 0 0 15,0 0 1-15,2 0 7 16,8-2 2-16,3 2-8 16,1 0 6-16,-5 0-2 15,-4 0-1-15,-10 0-5 16,-6 0-2-16,-3 0 6 15,-7 0-4-15,-1-1-1 16,0 1-2-16,0 0 4 16,0 0-7-16,0 0-2 0,0 0-1 15,0 0-35 1,-6-5-30-16,-11 0-104 0,-9-5-205 16</inkml:trace>
  <inkml:trace contextRef="#ctx0" brushRef="#br0" timeOffset="86243.88">14541 3867 442 0,'0'0'98'0,"0"0"-30"16,0 0 33-16,0 0-41 15,0 0-5-15,0 0-5 16,18-19-11-16,-18 19-20 16,3 0-10-16,3 7-3 15,1 10 13-15,5 3 22 16,-1 9-19-16,-1 0-3 0,2 5 3 16,-2 2-2-1,1-4-10-15,1 0-3 0,-2-3-1 16,-1-2-5-16,0-1 4 15,-3-4 1-15,-3-3-1 16,-1-2 8-16,-2-3 1 16,0-3 0-16,0-5-3 15,0 1 3-15,0-5-3 16,0-2-1-16,0 0 1 16,0 0 1-16,0 0 2 15,0 0 5-15,0 0 13 16,0-4 0-16,0-12-19 15,0-4-10-15,-8-2-2 0,-2-5 0 16,-1-5 0 0,2-2-1-16,-2-4 0 0,0-1 0 15,2-1 0-15,-1 1-1 16,1 7-1-16,3 3 0 16,0 12 1-16,1 2-2 15,2 7 3-15,0 4 0 16,3 2 0-16,-1-1-14 15,-2 3-41-15,1 0-45 16,1 0-57-16,1 0-205 16</inkml:trace>
  <inkml:trace contextRef="#ctx0" brushRef="#br0" timeOffset="87796.86">8569 8808 472 0,'0'0'96'16,"0"0"-63"-16,0 0 35 15,0 0-6-15,0 0-7 16,0 0-8-16,-2-40-10 15,2 40-17-15,0 0-20 16,5 7 3-16,5 15 3 0,5 7 41 16,1 6-7-1,1 7-6-15,-1 2-9 0,-2 3-6 16,-4 1-10 0,1 3 4-16,-4 0-4 0,1 3-3 15,-3 2-2-15,-2 0-3 16,-1-2-1-16,-2-2 3 15,0-1-1-15,0 0 2 16,0-2-4-16,0-2 1 16,0-5 1-16,0-4-1 15,0-3-1-15,4-4 2 16,4 0 0-16,-2-4 4 16,3-1-4-16,-2-6 0 15,1 1-2-15,3-3 1 0,2-2 0 16,0 1 8-16,2-2 11 15,0 1-18-15,1 0 0 16,1 1-1-16,-1-1 0 16,0-1 15-16,-1-8-10 15,3 0-5-15,6-4 0 16,13-3 5-16,11 0 1 16,9 0 1-16,10-5 21 15,7-5-13-15,6 0 2 16,9-2-3-16,4-2-14 15,3 0 1-15,4-2-2 0,-1-4 2 16,-2 0 0 0,-6 1-1-16,-11 4-1 0,-14 0 0 15,-14 5 5-15,-16 3 1 16,-8-2 2-16,-7 4 4 16,-4-3 0-16,0 4 8 15,3-4-7-15,1 3 3 16,1 1-6-16,-5 1-9 15,-3 1 3-15,-9 0-2 16,1 2-2-16,-6 0 1 16,0-1-1-16,0 1 0 15,-9 0-38-15,-16 0-36 16,-14-2-145-16,-9-5-327 16</inkml:trace>
  <inkml:trace contextRef="#ctx0" brushRef="#br0" timeOffset="88855.42">8385 9392 643 0,'0'0'66'0,"0"0"-31"16,0 0 42-16,0 0-55 0,0 0-15 16,0 0 13-16,0 0 19 15,-16 73-19-15,-2-49-6 16,1-2-1-16,-3-4-7 15,-3-3 2-15,3-3 5 16,0-4 9-16,5-5 5 16,0-3-14-16,-1 0-3 15,5 0 1-15,2-8-6 16,1-7 2-16,0-7-6 16,2-1-1-16,3-4 2 15,3-1-1-15,0-2-1 16,0-1-1-16,0 1 0 15,6 6-1-15,10 2 2 16,-1 5-2-16,0 5 0 16,0 5 1-16,-3 2 1 0,0 5-1 15,3 0-3-15,3 5 2 16,4 10 2-16,-2 6 0 16,2 3 0-16,-1 1 0 15,-2 5 0-15,1 3 0 16,-3 4 1-16,-3 3 3 15,-3 4 0-15,-6 3 0 16,-5 1 3-16,0 2 1 16,0-2-5-16,-13 1 3 15,-1-4-5-15,-3-3 0 16,-4-5 5-16,-3-4-5 16,-3-2 3-16,-1-4-2 0,-2-8 2 15,0-2 0 1,2-7 7-16,-1-5 3 0,1-2-4 15,3-3-6-15,-2 0 5 16,4-13 3-16,1-6-5 16,3-6-5-16,4-5-2 15,3-3 0-15,3-1 0 16,4 5 1-16,5 3-1 16,0 6 0-16,0 6-1 15,8 3 0-15,8 5-1 16,2 6 0-16,6 0-1 15,4 2 1-15,2 15 1 16,3 5 1-16,-2 4 0 16,4 4-1-16,1 1-1 15,2 0 3-15,4 1-1 0,0-3 0 16,1-2-1-16,-6-5 1 16,-1-3 0-16,-6-5 0 15,-5-6-1-15,-1-3-4 16,-4-4-24-16,2-1-30 15,3 0-46-15,-4-1-167 16</inkml:trace>
  <inkml:trace contextRef="#ctx0" brushRef="#br0" timeOffset="89836.25">9692 10469 639 0,'0'0'23'16,"0"0"-18"-16,0 0 86 16,0 0-25-16,-79-30-28 15,61 30-3-15,3 8-20 16,-3 12-7-16,0 5-1 15,0 5 8-15,-1 3-6 16,5 4 11-16,1 0 3 16,6 3-2-16,4-1-8 0,3 2 3 15,0-1 5-15,4 0-8 16,12-5-10-16,1-2 2 16,7-2-1-16,1-4-3 15,3-5 1-15,1-4 2 16,-1-4-2-16,-2-2-2 15,1-4 2-15,-2-4-2 16,2-2 4-16,-1-2-4 16,1 0 9-16,0-12-5 15,0-6 3-15,-6-3 1 16,-2-5 6-16,-5-2 4 16,-4-5 28-16,-1-6-12 15,-7-5-8-15,-2-6-15 0,0-3 2 16,-11-1 3-16,-8-1-12 15,-8 8-2-15,-1 6 0 16,-4 10 0-16,-2 9 5 16,3 11 2-16,-4 8 0 15,2 3-4-15,-1 0-5 16,3 13-1-16,-1 7 0 16,4 5-2-16,10 5-50 15,11 0-69-15,7-2-7 16,3-4-152-16,19-7-209 15</inkml:trace>
  <inkml:trace contextRef="#ctx0" brushRef="#br0" timeOffset="90392.79">10330 10615 641 0,'0'0'172'0,"0"0"-161"16,0 0 71-16,0 0-6 15,96-30-41-15,-52 24-14 16,3 2 2-16,2 1-6 16,0-1-2-16,-7-1-7 15,-3 0-2-15,-11-2-2 16,-12 4-3-16,-8 1-1 15,-2 1 1-15,-6 1-2 16,0 0-2-16,0 0-52 16,0 0-125-16,-3 0-135 15</inkml:trace>
  <inkml:trace contextRef="#ctx0" brushRef="#br0" timeOffset="90784.04">11109 10149 653 0,'0'0'34'16,"0"0"100"-16,0 0 41 15,0 0-85-15,0 0-57 0,0 0-27 16,25 3-5 0,-11 38 20-16,2 14 19 0,-2 7 0 15,-1 8-11-15,-4 5-12 16,0-4-5-16,-6 2-6 16,-3-7-5-16,0-7 0 15,0-8-1-15,0-14 1 16,0-10-1-16,0-8 0 15,0-6 1-15,0-6 0 16,0-3-1-16,0-1 4 16,0-3-4-16,0 0-19 15,0 0-75-15,0-5-61 16,-8-14-345-16</inkml:trace>
  <inkml:trace contextRef="#ctx0" brushRef="#br0" timeOffset="92107.6">11167 11117 478 0,'0'0'88'0,"0"0"-82"16,0 0 46-16,0 0-13 15,0 0-7-15,0 0-4 16,-43 19-5-16,43-19 11 15,0 0 34-15,0 0 16 16,4 0-39-16,17 0-6 16,14-10 2-16,15-9-11 15,13-4-12-15,6-4-8 16,-1 2-3-16,-10 5-1 16,-13 6-5-16,-17 5-1 15,-17 6 0-15,-8 3-4 16,-3 0-43-16,0 0-48 15,-3 0-105-15,-15 6-15 16</inkml:trace>
  <inkml:trace contextRef="#ctx0" brushRef="#br0" timeOffset="92356.74">11137 11185 750 0,'0'0'71'0,"0"0"29"16,0 0 4-16,0 0-65 16,0 0-27-16,121-53 21 15,-67 33-6-15,-2 1-9 16,3 4 8-16,0 2-8 16,-6 4-7-16,-7 0-10 0,-10 4 4 15,-13 2-5 1,-9 1-1-16,-8 1-58 0,1-2-90 15,-3-1-263-15</inkml:trace>
  <inkml:trace contextRef="#ctx0" brushRef="#br0" timeOffset="94052.93">13042 3880 558 0,'0'0'41'16,"0"0"-24"-16,0 0 83 16,0 0-27-16,0 0-19 15,0 0-15-15,-6 9 7 16,6-6-20-16,0-3-1 16,10 3 0-16,14-3-12 15,10 0 21-15,13 0-12 16,7 0 0-16,5-8-10 15,1-1-7-15,1-2 2 16,2 2 2-16,-1-1-2 16,1-1 1-16,-2-1 1 15,3 1 0-15,2 2 0 0,7 1-2 16,5 2-3-16,4-2 7 16,-2 4-4-16,-1 1 0 15,-4 1-2-15,-7-1 3 16,-2-2-6-16,0-1 2 15,-5 1 3-15,-3-1-6 16,-4-1 3-16,-7-1 3 16,-2-2-4-16,0 2 4 15,-3-1-2-15,0 2 2 16,-6-1 6-16,-1 3-6 16,-7-1-2-16,-4 2-3 0,2-2-1 15,-1 1 4-15,6 1 1 16,-1-3 2-16,1 2-1 15,-1 1 2-15,-6 1-6 16,-5 1 1-16,-4-1 0 16,-2 0 0-16,0 0-1 15,2 0 5-15,4-1-3 16,5 0-1-16,4 1 1 16,3 0 5-16,-1 2-2 15,-3-1 0-15,-4-1 1 16,-7 0 6-16,-7 2 2 15,-6 1 4-15,-1-1-3 16,-2 1-4-16,0-3 0 0,0 0-6 16,0 0-8-1,-5 0-8-15,-9 0-60 0,-5 2-17 16,-9 1-78-16,-8 0-143 16,-7 0-261-16</inkml:trace>
  <inkml:trace contextRef="#ctx0" brushRef="#br0" timeOffset="95583.19">13349 3364 525 0,'0'0'29'0,"0"0"67"0,0 0-15 16,0 0-29-16,0 0 11 15,0 0 19-15,41-62-21 16,-41 61-10-16,0 1-15 16,0 0-1-16,0 0-17 15,0 0-4-15,0 0-7 16,0 0-5-16,0 0 0 16,0 1-2-16,0 10 0 15,0 4 0-15,0 2 3 16,1 2 2-16,2 5 4 15,3-2 2-15,0 1 2 16,0 0 2-16,-3-1 5 16,1 2-14-16,1 3 3 15,-1 1 0-15,4 0-3 0,-2 1-2 16,-2-5-1-16,-1 1 3 16,0-4-1-16,0-3-4 15,0-3 1-15,0-5-1 16,0-7 0-16,-3 1 0 15,0-4-1-15,0 0 1 16,1 0 1-16,-1 0 1 16,2 0 1-16,-2 0 2 15,0 0 14-15,0-4 10 16,0-8-5-16,0-6-20 16,-3-10-3-16,-4-3 1 15,-2-6-2-15,1-4 0 0,-2 0-1 16,1 4 0-1,0 5 0-15,1 2 0 0,3 7 0 16,-1 1 2-16,1 1-2 16,2 2 1-16,0 2-1 15,0 3 0-15,1 3 0 16,1 6 0-16,-1 2 1 16,2 3-1-16,0 0 0 15,0 0 0-15,0-2 0 16,0 2 0-16,0 0 0 15,0 0 0-15,0 0 1 0,-1 0-1 16,-2 0-1 0,3 0 0-16,0 0-5 0,0 0 0 15,0 8-2-15,0 5 8 16,0 3 0-16,0 2 0 16,0-2 0-16,3 4 0 15,3-2 0-15,0 0-1 16,5 3 1-16,-1-1-1 15,-3-1 2-15,2 6-1 16,-3-3 0-16,0 3 1 16,-1-2-1-16,-2 4-1 15,0-1 1-15,0 2 1 16,1-6-1-16,-1-3 0 16,0-2 0-16,0-4 0 15,1-6 1-15,-2 0-1 16,-1-4 0-16,1-3-1 0,-2 0 2 15,0 0 0-15,0 0 0 16,0 0 3-16,0 0 2 16,0-7 3-16,0-7-6 15,0-9-3-15,0-3 2 16,0-7-2-16,0-5 1 16,0 1-1-16,-3 1 0 15,1 4 0-15,-2 3 1 16,1 3 0-16,2-1-1 15,-4 2 1-15,2-1 0 0,-3 1 5 16,0 2-6 0,-1 1 0-16,2 3 1 15,2 5 0-15,-1 0-1 0,1 7-1 16,1 3 1-16,1 4-2 16,-1 0-10-16,-2 0-25 15,-2 9-53-15,-4 11-40 16,-1-2-175-16</inkml:trace>
  <inkml:trace contextRef="#ctx0" brushRef="#br0" timeOffset="101536.42">9270 10307 147 0,'0'0'58'15,"0"0"3"-15,0 0 0 16,-53 96-26-16,42-69 0 16,0 0-4-16,-2-1 2 15,5 1 18-15,-1-2-19 16,2-1-3-16,-3-1-6 0,4 4-12 15,-2-1-2 1,3 4 5-16,-1 4 2 0,-2 2 16 16,-1-2-8-1,-2 2-4-15,-2 1-9 0,4-4 2 16,3 2-4-16,1-2-1 16,5-1 0-16,0-4-1 15,0 1 2-15,2-2-1 16,4 1-1-16,1 0 2 15,-2 0 1-15,1 2-2 16,1-1 1-16,-2-1 0 16,1 2-3-16,-2-1 3 15,5 3-3-15,1-1-4 16,4 0 5-16,4-1-6 16,0-7 7-16,3-1 3 15,-1-2 4-15,0-6-6 16,2 1 7-16,-1-2-11 0,-4 0 2 15,2-3-4-15,3 1-1 16,1-1 3-16,2-2-1 16,4 0-1-16,2-2 1 15,0 0-1-15,4-2 1 16,0-2 0-16,-4-2-3 16,-1 0 0-16,-4 0-1 15,-1 0 4-15,-4 0-4 16,-6-5 4-16,0 2 1 15,-3 2 8-15,-2-6-2 16,5 1 1-16,1-3-5 16,1-4 1-16,7-1-2 0,1-3-3 15,2 3-2-15,1-1 0 16,-3 1 2-16,-2 1 2 16,-2-3 4-16,-3-1 3 15,-3-2 3-15,-1 1 1 16,-3-3-1-16,0 1-2 15,0 1 3-15,1 0-10 16,-1 2-3-16,2 3 1 16,-4 2-3-16,0 0-1 15,0 1 5-15,-6-1-1 16,3 2 3-16,-1-2-3 0,-2 1 2 16,1 2-3-16,2-2 3 15,-2 4-5-15,1-1-1 16,1-1 2-16,-2-1-2 15,1 0 1-15,-2 1 3 16,1-3-3-16,-2 0 7 16,-2 2 3-16,0-2-4 15,0 0-1-15,0 0-4 16,0-1 1-16,0 2 0 16,0 1 0-16,0 1-1 15,0-1-2-15,0 0 2 16,1 1-2-16,-1-1 1 15,0 0 3-15,0-4-1 16,0-1 3-16,0-2-3 0,0 1-1 16,0-1 2-16,-7 2-2 15,-1-2-1-15,1 0-1 16,-2-1 2-16,-1 2-2 16,-4-5 6-16,3 1-4 15,-5 0-1-15,0-1 0 16,-2 1-1-16,-3-1 1 15,3 2 2-15,-3-2-3 16,2 0 2-16,5 4-1 16,0-3-1-16,0-1 1 15,1 2 0-15,2 1-1 16,1 1 1-16,0 1 1 16,0 4-2-16,1 0 1 15,3 2-2-15,-1 2 1 16,1 1 0-16,0 2 0 0,0-2 3 15,3 2-3-15,-2 1-1 16,0-4 1-16,-3 2 1 16,1-2 1-16,-5-1-2 15,-2-2 1-15,-1 1-1 16,-4-5 0-16,-2 1 2 16,2-2-2-16,-4-1 0 15,0 0 1-15,-1-3-2 16,-1-1 1-16,0 2 0 15,0 4 1-15,0 3-1 0,-5 5-1 16,-7 7-2-16,-17 0-3 16,-16 18 4-16,-17 15-41 15,-13 14-57-15,-4 5-56 16,1-4-172-16</inkml:trace>
  <inkml:trace contextRef="#ctx0" brushRef="#br0" timeOffset="104622.98">13399 3219 304 0,'0'0'88'16,"0"0"-11"-16,0 0 26 15,0 0-54-15,0 0-19 16,0 0 18-16,0-40-16 16,0 34 1-16,0 1 4 15,0-1-3-15,0 3 39 16,0-1-22-16,0 1-14 15,0 2-2-15,0-1-2 16,0 1 1-16,0 1-2 16,0-2-7-16,0 2-4 0,0 0-4 15,0 0 0-15,0 0-10 16,0 0-2-16,0 0-5 16,0 0 0-16,0 0 0 15,0 0-1-15,0 2 1 16,0 5 1-16,-2 1-1 15,2 0 0-15,0 3 4 16,0 0-3-16,0 3 0 16,0 1 1-16,0 2-2 15,2 2 10-15,-1-2 0 16,2 2-5-16,-2-4-1 16,1 0 0-16,-2 2 1 15,0 0-2-15,1 2 4 16,2-2-1-16,0-1-2 0,2 4-3 15,-2-1 5-15,1 2-2 16,-1 0-3-16,-1 0 3 16,2 1-2-16,-2 0 3 15,-1-1-3-15,-1-2-2 16,2-1 1-16,-2 0 4 16,3 2-4-16,0-2 7 15,1-3-6-15,-1-1 2 16,0-5 1-16,0-4-3 15,-3-1 4-15,0-3-1 16,0-1-1-16,0 0 16 16,0 0 4-16,0 0-1 0,0 0 0 15,0 0 0-15,0 0-8 16,0 0-1-16,0 0-2 16,0 0 2-16,0 0-6 15,0 0-1-15,0-1-6 16,0-6 2-16,0 1-3 15,0 2-12-15,0 0-56 16,7-1-75-16,13-1-160 16</inkml:trace>
  <inkml:trace contextRef="#ctx0" brushRef="#br0" timeOffset="105968.65">13876 9188 515 0,'0'0'95'0,"-12"-73"-19"16,7 40 41-16,0 7-12 15,0 4-38-15,2 5-14 16,0 7 7-16,0 5-16 15,1 3 4-15,1 2-2 16,-1 0-27-16,2 0-7 16,-1 4-12-16,1 20 0 15,0 11 0-15,0 13 6 16,12 7 13-16,1 7-2 16,-2 3-1-16,-4-2 5 15,-4 0-7-15,-1-1-4 16,-1 1-7-16,5 0 4 0,-3-2-6 15,2-6 2-15,-2-6-3 16,-3-6 0-16,0-7 1 16,0-6 1-16,0-6 0 15,0-10-2-15,-2-5 0 16,2-5 0-16,0-4 2 16,0 0-1-16,0 0-1 15,0 0 0-15,0-2-31 16,0-16-63-16,0-4-73 15,6-7-142-15</inkml:trace>
  <inkml:trace contextRef="#ctx0" brushRef="#br0" timeOffset="106413.74">14226 9093 672 0,'0'0'22'16,"0"0"47"-16,0 0 73 0,0 0-68 16,11-78-20-16,-11 77-5 15,0 1-17-15,0 0-23 16,0 1-9-16,3 20 2 15,0 15-2-15,3 11 4 16,1 13 12-16,-1 5 4 16,2 7-1-16,-2 0 8 15,2 1 2-15,1-1-17 16,2-3-7-16,1-6-2 16,-2-7 1-16,-2-8-3 15,-2-6 0-15,-5-9 1 16,-1-3-1-16,0-10 1 15,0-6-2-15,0-3 1 16,0-8-1-16,3 0 1 0,-3-1 0 16,0-2 2-16,0 0-3 15,0 0-29-15,0-16-96 16,0-5-196-16</inkml:trace>
  <inkml:trace contextRef="#ctx0" brushRef="#br0" timeOffset="106996.81">14795 9255 643 0,'0'0'32'0,"0"0"56"16,0 0 32-16,-30-83-33 16,18 71-39-16,-2 4-5 15,-4 3-16-15,-2 5-9 16,-3 0-9-16,2 10-3 16,-2 12-1-16,2 9 4 15,4 8 1-15,4 0-3 16,8 4 6-16,5 4 0 15,0 1-3-15,2 4 2 0,13 2-1 16,0-2-9 0,2-2 0-16,4-7 0 0,-1-6 1 15,7-8-1 1,1-5-2-16,3-6 2 0,2-7-2 16,0-4 2-16,-3-7-2 15,-2 0 1-15,-1 0 4 16,-3-14-2-16,-2-9 2 15,-5-3-1-15,-1-10 4 16,-6-7 17-16,-5-8-6 16,-4-6-3-16,-1-7-12 15,-7-5-3-15,-20-1 3 16,-9 2-2-16,-10 7-2 16,-3 14 2-16,-3 18-2 0,0 15-3 15,8 12 3-15,8 2 0 16,12 16-2-16,8 15-5 15,12 8-55-15,4 6-58 16,0-5-119-16,22-4-161 16</inkml:trace>
  <inkml:trace contextRef="#ctx0" brushRef="#br0" timeOffset="107529.57">15276 9096 677 0,'0'0'18'16,"0"0"29"-16,0 0 15 15,0 0-35-15,0 0-2 16,-64 78 17-16,57-32 2 16,1 3-6-16,4 4-11 15,2 0-6-15,0 0-11 16,3-2-1-16,11-1 6 16,3-6-12-16,3-5-1 15,2-5-2-15,1-7 2 16,2-6-2-16,-2-5 1 0,0-7 0 15,1-4 0-15,0-5 0 16,0 0 0-16,-2-8 0 16,2-11 0-16,-3-7 2 15,-6-4 5-15,-2-10 32 16,-7-7 10-16,-4-8-16 16,-2-6-9-16,0-5-6 15,-24-6-11-15,-7 4-7 16,-10 7 1-16,-2 16-2 15,1 16 3-15,3 17-3 0,5 12 0 16,6 0-2 0,4 4 1-16,8 13-22 0,7 8-78 15,9 4-43-15,0 2-172 16</inkml:trace>
  <inkml:trace contextRef="#ctx0" brushRef="#br0" timeOffset="107903.97">15860 8824 739 0,'0'0'86'16,"0"0"0"-16,0 0-35 16,0 0-43-16,27 91 67 15,-13-28-26-15,-3 10-15 16,-4 8 10-16,-1 5-4 16,-6-1-23-16,2-6-6 15,-2-6-7-15,0-10-4 16,0-8 2-16,0-11-2 0,0-13 4 15,0-8-3 1,0-7-1-16,0-4 0 0,0-7-5 16,0-2-43-16,0-1-13 15,-4-2-62-15,-6-2-160 16</inkml:trace>
  <inkml:trace contextRef="#ctx0" brushRef="#br0" timeOffset="108303.06">16218 8492 641 0,'0'0'53'15,"0"0"3"-15,0 0 57 16,86-22-38-16,-38 44-40 16,4 22 30-16,0 18-17 15,-4 16 4-15,-12 11-12 16,-14 10 7-16,-11 10-18 15,-11 5-18-15,-4 0-3 16,-18-5-6-16,-6-10-2 16,-2-14 2-16,0-12-4 0,-1-9-34 15,0-13-38-15,-2-9-8 16,1-9-62-16,1-11-38 16,4-8-139-16</inkml:trace>
  <inkml:trace contextRef="#ctx0" brushRef="#br0" timeOffset="109080.59">13854 8629 556 0,'0'0'47'0,"0"0"-30"16,0 0 72-16,-113-5-36 15,72 30-6-15,-6 19 8 16,-3 17 27-16,-4 18-3 16,5 15-24-16,3 15-2 15,8 10-10-15,12 1-8 16,10 4-13-16,9-5-7 15,7-3-10-15,0-5-2 0,0-5-1 16,0-9 1 0,2-7-2-16,23-8 1 0,18-12-2 15,14-4 0-15,13-8 0 16,8-8 0-16,5-8 0 16,1-11 0-16,-4-9-70 15,-4-9-39-15,-4-9-213 16</inkml:trace>
  <inkml:trace contextRef="#ctx0" brushRef="#br0" timeOffset="110340.04">17190 9769 688 0,'0'0'56'0,"0"0"-21"16,0 0 33-16,0 0-27 15,0 0-28-15,0 0 23 16,0 0-9-16,-62 58-6 16,45-44-4-16,-1-3-7 15,3-2-2-15,-1-2-1 16,-2-4 12-16,3-3 0 0,-1 0 10 15,-1 0-4-15,-1-10-7 16,0-4-5-16,-1-1-2 16,2-4-6-16,4 0-1 15,7-1 1-15,3-2 0 16,3-1-3-16,0 1-1 16,0 2-1-16,9 1 0 15,9 2-6-15,3 0 0 16,6 2-1-16,-2 6-4 15,0 1-3-15,1 7 8 0,-5 1-1 16,0 0 0 0,-2 6 5-16,-2 9 0 15,-4 6 0-15,-4 4 1 0,-3 4 1 16,-3 3-1 0,-3 2 1-16,0 4 2 0,0 2 0 15,0 0-1-15,0 6 3 16,0 0-3-16,-8 1 5 15,-7 0-3-15,-4-4-3 16,-3-1 4-16,-4-4-3 16,2-2-1-16,-3-5 1 15,4-3 1-15,-3-8-1 16,1-3-1-16,2-8 3 16,3-1 1-16,-1-7 12 15,0-1-8-15,1 0 2 0,-2-12 3 16,3-5 2-16,2-4-3 15,4-4 5-15,3-3-10 16,5-3-4-16,5-2 0 16,0-1-2-16,6 2-1 15,13 6 1-15,5 5-1 16,-4 12-1-16,-3 5 0 16,-1 4-2-16,0 0 1 15,-1 17 1-15,4 6-3 16,0 8 4-16,-2 3 2 15,-2 7-2-15,-6-1 0 16,0 4 0-16,3-5-1 16,4-5 1-16,5-7-2 15,6-8 2-15,1-5 0 0,2-7 1 16,0-7-1 0,-2 0 0-16,-1 0 0 0,0-7-11 15,-3-5-30-15,-2-2-34 16,-5-6-91-16,-6 0-186 15</inkml:trace>
  <inkml:trace contextRef="#ctx0" brushRef="#br0" timeOffset="113485.66">13369 3200 353 0,'0'0'230'0,"0"0"-175"0,0 0 32 16,0 0-1-16,0 0-9 15,0 0-24-15,0 0 1 16,16-58-20-16,-16 55 4 16,0 2-5-16,0 1-12 15,0 0-10-15,0 0-8 16,0 0 0-16,0 8-1 16,0 12-2-16,-3 7 4 15,0 6 4-15,1 1 2 16,2 3-2-16,0 4-3 15,0-1 6-15,3 2-4 16,-1 2-4-16,1-2 0 16,-3 3 2-16,0-4-3 15,0-2 0-15,0-7-1 16,0-7-1-16,0-6 3 0,0-9-3 16,0-3 1-16,0-6-1 15,0-1 0-15,0 0 1 16,0 0 1-16,0 0-2 15,0-8-11-15,0-5-64 16,0-3-243-16</inkml:trace>
  <inkml:trace contextRef="#ctx0" brushRef="#br0" timeOffset="114410.59">14587 3930 382 0,'0'0'163'0,"0"0"-125"16,0 0 35-16,0 0 16 0,0 0-3 15,0 0-26-15,2-64-3 16,-1 61 9-16,-1 3-18 16,2-3-14-16,-2 2-3 15,0 1-4-15,0 0-10 16,0 0-3-16,0 0-9 15,0 0-3-15,3 0-2 16,3 7-6-16,3 16 6 16,5 9 3-16,0 3 15 15,1 4 3-15,-3-2 4 16,1 1-5-16,1-1-4 16,-2-1-5-16,-1-1-8 15,-3-3 1-15,0-1 1 16,-4-6-4-16,2-5 2 0,-3-1-2 15,1-3 1 1,-2-7-2-16,1-3 0 0,-2-3 3 16,-1-3-3-16,0 0 0 15,0 0-12-15,0-3-108 16,0-12-366-16</inkml:trace>
  <inkml:trace contextRef="#ctx0" brushRef="#br0" timeOffset="115643.15">14365 4464 435 0,'0'0'94'0,"0"0"-23"15,0 0-7-15,0 0-17 16,-91-14-13-16,73 14-11 15,-1 1-6-15,-2 11 9 16,1 3 1-16,1 4-1 0,0 1 22 16,2-1-21-1,1 1-2-15,4 3 4 0,1 1-10 16,4 3-5-16,3 2-5 16,2 0 7-16,2 0-6 15,0 0 3 1,0 0 0-16,9 0-7 0,4-5 1 15,-2 3 2-15,4-2-3 16,-3-2 1-16,2 2-6 16,0 0 2-16,2-3 3 15,1 1-4-15,2-4-1 16,2-2 2-16,5-1-3 16,0-3 4-16,4-5-1 15,-1-1-2-15,0-6 0 0,1-1-1 16,-3 0 1-16,0 0-2 15,-9-12 1-15,1-6 0 16,-4-6 7-16,-3-5 30 16,-3-5 14-16,-3-5-12 15,0-7-9-15,-6-6-6 16,0-2-10-16,0-2-7 16,-18 0-3-16,-7 8 0 15,-7 10-1-15,-5 8-1 16,-11 11 1-16,-3 6-3 15,-4 8-2-15,-1 5-15 16,8 0-31-16,9 17-43 16,11 13-34-16,13 9-84 0,6 2-96 15</inkml:trace>
  <inkml:trace contextRef="#ctx0" brushRef="#br0" timeOffset="116714.9">14322 5495 513 0,'0'0'110'0,"0"0"-96"15,0 0 28-15,-84 13 1 16,65 7-17-16,2 2 12 15,4 2-5-15,6 4-4 16,2-1 15-16,2 1-11 16,3 2-13-16,0 2 12 0,0 3-15 15,0 2 4 1,6 0-10-16,3-3-8 0,4 1 1 16,1-4 2-1,1-3-5-15,0-3 4 0,1-3-4 16,5-1-1-16,0-4 1 15,7-2 2-15,2-1-1 16,3-5 0-16,4-6-2 16,3-1 2-16,2-2-2 15,-1 0 0-15,-3-9 2 16,-4-7-2-16,-5-2 1 16,-4-5 4-16,-7-3 47 15,-3-5 3-15,-6-8-15 16,-4-6 26-16,-5-7-33 0,0-3-6 15,0 1 0-15,-17 8-13 16,-5 5-9-16,-5 8 8 16,-6 7-3-16,-6 1-3 15,-8 10-6-15,-6 3 2 16,-1 8-2-16,2 4-2 16,6 0-6-16,9 17-37 15,7 11-36-15,8 4-69 16,8 3-55-16,10-1-133 15</inkml:trace>
  <inkml:trace contextRef="#ctx0" brushRef="#br0" timeOffset="118070.05">14256 6780 247 0,'0'0'112'0,"0"0"-84"15,0 0 21-15,0 0 23 16,0 0-36-16,0 0-4 0,11-23 12 16,-10 18-19-1,2-1-13-15,-1 0 4 0,1-2 28 16,0-1 4-16,-2-3 4 15,2 0 6-15,-2-1-5 16,1-2 3-16,-1 1-32 16,-1 2-4-16,0-1 6 15,0 2 2-15,0 7 2 16,0 1-8-16,0 1-3 16,0 2 0-16,0 0-5 15,0 0-1-15,0 0-6 16,0 0-2-16,0 2-4 15,0 12 0-15,0 7 2 16,0 9 6-16,0 6 0 16,0 6 16-16,0 6-2 0,0 3-2 15,0 4-2-15,0 1-4 16,0-5 1-16,0-5-5 16,0-7-3-16,0-10-6 15,0-5 3-15,0-3 0 16,0-3 0-16,0-3 3 15,0-1-1-15,0-6 0 16,0-2 0-16,-1-1-4 16,1-3 3-16,0-2 3 15,0 0 0-15,0 0-1 16,0 0-1-16,0 0-7 16,0-12-33-16,0-3-96 0,0-3-123 15,0 3-195 1</inkml:trace>
  <inkml:trace contextRef="#ctx0" brushRef="#br0" timeOffset="125107.17">3239 14190 404 0,'0'0'6'16,"0"0"3"-16,0 0 35 15,0 0 8-15,0 0-31 16,0 0-11-16,0 0-10 15,0 0-1-15,-22 2 0 16,22 1 1-16,6 2-2 16,19-3 2-16,10-2 3 0,17 0 4 15,15-15 7 1,19-23 15-16,16-20-1 0,20-22-8 16,15-17-8-16,14-12 2 15,15 5 6-15,10 12 27 16,-2 20 3-16,-17 21-19 15,-38 20-5-15,-41 16-14 16,-34 11-6-16,-23 4-3 16,-13 0 5-16,-4 0 18 15,-4 0-2-15,0 0-7 16,0 0-4-16,0 0-1 16,0 0-4-16,0 0-6 15,2 0-2-15,7 0-1 16,7 0-27-16,12 7-42 0,10 5-32 15,-1-1-14-15,-1-7-167 16</inkml:trace>
  <inkml:trace contextRef="#ctx0" brushRef="#br0" timeOffset="126191.68">14893 10785 515 0,'0'0'13'0,"0"0"19"15,0 0 16-15,0 0-41 16,0 0 33-16,0 0 15 16,-100 68-15-16,69-50 16 0,0 0-8 15,-2 1 14-15,1-1-27 16,3 2-3 0,0-2-7-16,4-3-5 0,7-2-8 15,3-4 6-15,9-4-9 16,6 0-6-16,0-4 0 15,16 1-2-15,29 2 3 16,34-4 27-16,32 3-13 16,33-3-11-16,29 0-5 15,15 0 4-15,10 0-3 16,-10 0 0-16,-20 0 1 16,-18-6-3-16,-21-3 2 15,-19 0 8-15,-19-2 29 16,-17 0-7-16,-17 3 0 15,-6 1-7-15,-12 2-4 0,-9-2-4 16,-8 5-5-16,-10-1-2 16,-6 2-4-16,-5 1-3 15,-1 0-4-15,-1 0 0 16,-29 1-9-16,-18 13-51 16,-13 8-106-16,-3 2-154 15,7 0-365-15</inkml:trace>
  <inkml:trace contextRef="#ctx0" brushRef="#br0" timeOffset="129498.66">9052 3638 346 0,'0'0'0'16</inkml:trace>
  <inkml:trace contextRef="#ctx0" brushRef="#br0" timeOffset="130447.73">9121 4800 608 0,'0'0'30'0,"0"0"-27"0,0 0-3 16,0 0 1 0,0 0 1-16,0 0-2 0,8-20 0 15,-8 20 0-15,2 0 0 16,-2 0-12-16,3 0-54 16,0 0-98-16,3 0-187 15</inkml:trace>
  <inkml:trace contextRef="#ctx0" brushRef="#br0" timeOffset="136495.81">11149 4643 222 0,'0'0'54'0,"0"0"-7"15,0 0 124-15,0 0-107 16,0 0-18-16,0 0-13 15,0 0-1-15,0-22-2 16,0 18 0-16,0 0-7 16,0-3 9-16,3-3 4 15,3 3 14-15,-3-2-7 16,0 2 0-16,0 1-6 16,0-2-10-16,0 2-3 15,0-2-7-15,0 1-8 16,-1 0 3-16,1 1-1 15,-2 2-4-15,2 0 0 0,-2-1-1 16,-1 2-3-16,0 0 2 16,2-2 2-16,-1 1 0 15,2-1 2-15,-1 1-1 16,-1 2 0-16,-1 0-3 16,0 1-1-16,2 1-4 15,-2-2 1-15,0 2 2 16,1-1-2-16,-1-1 0 15,0 2 0-15,2 0 3 16,-2 0-2-16,0 0 1 0,0 0 2 16,0 0 0-1,0 0 2-15,0 0-3 0,0 0-2 16,0 0 1-16,0 0-2 16,0 0 1-16,0 0-2 15,0 0 1-15,0 0 0 16,0 0-1-16,0 0 0 15,0 0 0-15,0 0 0 16,0 0-1-16,0 0 0 16,0 0 0-16,0 0-1 15,1 0 2-15,-1 0-1 16,0 0 1-16,0 0 0 16,0 0 0-16,0 0-2 15,0 5 0-15,2 4 2 16,-2 2 0-16,3-2 0 0,0 0 1 15,0-1-1-15,4-1 0 16,-4-1 1-16,2 2-1 16,-2-3 1-16,-2 0-1 15,1 2 1-15,-1 0-1 16,1 1 1-16,-1-1 1 16,2 0 0-16,0 1 4 15,1 1 0-15,-1-1-1 16,0-1-1-16,-1 0-1 15,-2 0-1-15,3 3 0 16,-3 3-2-16,0 2 2 16,0 3-2-1,0 0 2-15,0-2-2 0,0-2 3 0,0-2-1 16,0-4-1-16,0 1 0 16,0-4-1-16,0 2 2 15,0-1-1-15,0 3-1 16,0-1 1-16,-3 3 2 15,0 2 0-15,-3-2-2 16,0 4 1-16,0-3-1 16,2 0-1-16,1 3 2 15,-2-1-2-15,1 1 0 16,-2-3 1-16,0 1 1 16,1-2 0-16,1-1 0 15,1 2-1-15,-2 0 1 16,2-1-2-16,-1 2 1 15,1-6 0-15,-1 3-1 0,2-4 1 16,1-2 0-16,1 0 0 16,0-1 0-16,-2 0-1 15,2-1 1-15,0 1 0 16,0-1-1-16,0 2 1 16,-1-1-1-16,1-1 0 15,-2 1 0-15,2-2 2 16,-3 2-1-16,3-1 0 15,0-1-1-15,0 1 1 16,0-2-1-16,0 0 2 0,0 0 0 16,0 0 3-16,0 0 13 15,0 0 12-15,0-5-3 16,0-10-7-16,0-7-9 16,0-3-5-16,0-6 2 15,8 1-5-15,1-1 2 16,2-2-2-16,-2 1 0 15,-1-1 1-15,1-1 0 16,-5-4 12-16,-2 0 3 16,-2-6-7-16,0 0-3 15,0 4 1-15,0 1-7 16,0 10-1-16,-3 5-2 16,0 7 9-16,0 4-2 15,0 4 1-15,0-1-3 16,0 7 0-16,3 0 4 0,-2 0-3 15,1 2-1 1,1 1-3-16,0-2 1 0,0 2-1 16,0 0-1-16,0 0-1 15,0 0 0-15,0 0 1 16,0 0-1-16,0 0 0 16,0 0 0-16,0 0 0 15,0 0 1-15,0 0-1 16,0 0-1-16,0 0 1 15,0 0 0-15,0 0-1 16,0 0 1-16,0 0-1 16,0 0 1-16,0 0 0 0,0 0 0 15,0 0 0-15,0 0-1 16,0 0 1-16,0 0-1 16,0 0-2-16,0 0-1 15,0 0-6-15,0 0-29 16,0 0-42-16,0 0-15 15,-2 0-29-15,-1 0-35 16,-4 0-134-16,-3-5-90 16</inkml:trace>
  <inkml:trace contextRef="#ctx0" brushRef="#br0" timeOffset="139414.91">10660 6022 19 0,'0'0'421'15,"0"0"-329"-15,0 0-27 0,0 0 15 16,0 0-17-16,0 0 5 15,0 0 18-15,-3-27-16 16,3 24-21-16,0-1-6 16,-5 2-13-16,1 0-11 15,-5-1 3-15,2 2-9 16,-4 1-8-16,-5 0-1 16,2 0-1-16,-2 0 1 15,1 0-2-15,-1 1 3 16,-1 5-3-16,2-3 5 15,5 2-1-15,-1 0 1 16,3 1-4-16,-3 0 2 16,3 2-4-16,-3-2 3 15,0 4 2-15,-1 0-1 0,-4 1 1 16,1 4 0-16,-3-1-1 16,3-1 9-16,2 1-9 15,5 2 0-15,2 1-3 16,-1 3 0-16,5 0 2 15,1 1-1-15,1 1 0 16,0 0-2-16,0-1 4 16,0-1-4-16,0-2 2 15,0-1-2-15,0-1 3 16,0-1 0-16,0 1-2 16,0-1-2-16,0 2 2 15,1 2 1-15,4-4-2 0,1 2 2 16,0-3 1-16,-2-1-1 15,1-1-3-15,1 0 0 16,-2-3 1-16,3 2-2 16,-2-2 3-16,4 0-2 15,-1-1 2-15,-1 1-1 16,0 1-1-16,1-2 1 16,-2 1-1-16,6-1-1 15,-3-2 1-15,0 1 0 16,5-3 5-16,2 0-2 15,1 1-2-15,0-3 1 16,1 1 3-16,-5 0-4 16,2-1 2-16,-1-1-1 15,0 0 0-15,0-1 0 0,-1 0 0 16,2 0 3-16,3 0-2 16,0 0 2-16,1-2 1 15,2-4 0-15,-4-1 6 16,2-2 7-16,-4-1-8 15,1 0 10-15,-2-1 1 16,-1 0-10-16,1 0 0 16,-3-1-1-16,0 1-2 15,-2-2 1-15,0 2-1 16,-3-1 1-16,-2 1-4 16,1-2 17-16,-2-4-2 15,-2-2-1-15,-1-7-7 16,0 1 4-16,0-4-7 0,0 0 0 15,0 0-1-15,-9-1-1 16,-3 0-3-16,-9 1-1 16,-1 1 2-16,-3 0 3 15,-3 3-4-15,-1 3 4 16,2 1-4-16,2 4 2 16,2 2-5-16,4 6 0 15,3 3-2-15,-1 2 0 16,1 2-3-16,-5 0 1 15,-4 2-4-15,-2 0 4 0,-4 0-5 16,-4 11-34 0,-1 3-23-16,-1 3-33 15,-3-1-42-15,9 1-52 16,9-5-177-16</inkml:trace>
  <inkml:trace contextRef="#ctx0" brushRef="#br0" timeOffset="142038.71">10353 7886 254 0,'0'0'57'0,"0"0"33"15,0 0 8-15,0 0-25 16,0 0-35-16,0 0-13 16,0 0 4-16,46-22 8 15,-43 18 8-15,-2 0 17 16,1-2-18-16,-2 2 16 15,1-1-8-15,-1 0-11 16,2 0-16-16,-2 1 5 16,0-2-7-16,0 1-1 15,0-1-6-15,0-1 12 0,-6 1-3 16,-7 1-9-16,0 1-8 16,-1-1 7-16,0 3-2 15,-2 0 0-15,7 1-5 16,-2 1 8-16,0 0-12 15,-3 0 4-15,3 0-2 16,-3 1 0-16,-4 8-1 16,3 3 0-16,-1 2-4 15,-1 5 2-15,4-2 7 16,5 3-10-16,2-3 6 16,3 1-5-16,2-1 3 0,-1 0-1 15,2-2-3-15,0 1 3 16,0 0 1-16,0 1-1 15,0 0-3-15,0 3 0 16,5 3 6-16,1-2-4 16,-2-1 7-16,1 0-7 15,2-3 4-15,-1-2-4 16,0-3-2-16,2-1 4 16,0 0-3-16,3 0 1 15,-2-2-1-15,1-1 0 16,1-2-1-16,-1-2 1 15,2 0 3-15,0-3 1 16,3 1 1-16,0-2 8 16,3 0-5-16,-2 0-5 15,2 0 3-15,-4-2-4 0,-1-3-1 16,-1 3-2-16,-3-3 7 16,3-1-5-16,-2 1 3 15,-2-2 5-15,0-3 11 16,0-1-8-16,-2-6 9 15,0 0-1-15,-1-5-2 16,0-3-8-16,-3-1 2 16,-2 1-11-16,0 1 8 15,0 4-9-15,0 0 6 16,-9-2-3-16,-3 1 3 16,-3 3 1-16,2-1 0 0,-1 3-5 15,1 3 2-15,2 0 3 16,-2-1-3-16,1 4-2 15,1 0 1-15,-2 0-1 16,3 3 3-16,-2 1 0 16,3 1-4-16,-2 0 3 15,-3 1-3-15,-2 1-1 16,-1 3 0-16,-1 0-2 16,-2 0 0-16,3 0-1 15,0 9 1-15,1-1-3 16,2 2 4-16,1 0 0 15,4-1-2-15,0-1 2 16,1-2-12-16,1 2-9 16,3-1-33-16,1-2-49 15,3 0-36-15,0-1-70 0,0-2-118 16,0-2-140-16</inkml:trace>
  <inkml:trace contextRef="#ctx0" brushRef="#br0" timeOffset="144349.74">10993 8874 238 0,'0'0'50'0,"0"0"-20"0,0 0 53 15,0 0 37-15,0 0-26 16,0 0-29-16,1-10-23 16,-1 4 8-16,0 0 0 15,2 0 24-15,-1 2-14 16,-1 1 6-16,2 2-24 15,-2-1 5-15,0 1 10 16,0 1-19-16,0-2 0 16,0 2-7-16,0 0-7 15,0 0-8-15,0 0-6 16,0 0-1-16,0 0-6 16,0 0-3-16,0 11 0 15,0 8 0-15,0 4 3 16,0 4-2-16,0 2-1 15,0 5 12-15,1 1-7 16,6 2 11-16,-2 0 1 0,1-1-3 16,0 0-3-16,0-4-2 15,6-3 5-15,-5-4-2 16,1-5-7-16,-2-5-4 16,-2-5 9-16,-3-5-3 15,1-1-2-15,-2-4 6 16,0 0 1-16,0 0 4 15,0 0 6-15,0 0-4 16,0 0-6-16,0 0 4 0,1 0-6 16,-1 0-1-1,2 0-3-15,-2-3-1 0,3-1-5 16,-3-1 0-16,3-1-4 16,-1 2-25-16,-2 4-34 15,0 0-68-15,0 0-37 16,0 7-117-16,-8 13-105 15</inkml:trace>
  <inkml:trace contextRef="#ctx0" brushRef="#br0" timeOffset="145503.81">11024 10020 349 0,'0'0'67'15,"0"0"13"-15,0 0 28 16,0 0-53-16,0 0 0 15,0 0 23-15,28-45 2 16,-23 39-2-16,-1-1-11 16,2 1-10-16,0-2-2 15,-3-1 10-15,3 2-9 16,-1 3-9-16,-4 0-11 16,1 2 4-16,-1 2-3 0,-1 0-7 15,0 0-13 1,0 0-8-16,0 0-3 0,2 0-3 15,5 9 1-15,2 7 1 16,0 2 3-16,4 3 0 16,-2 2-5-16,-1 1 2 15,5 3-1-15,-3 0-2 16,4 4 5-16,-2-3-3 16,2 2-2-16,-4-1 16 15,-4 2-7-15,-3-2-6 16,-5 0-3-16,0-1 0 15,0-4 1-15,0-1-1 16,0-3 0-16,0-6 1 16,0-2 1-16,0 0 0 0,0-6 0 15,0 0 2-15,0-1 0 16,0 0 1-16,2-1-2 16,-1-2 0-16,-1-1-1 15,2 0 1-15,-2 1-3 16,0 0 1-16,0 1 4 15,1 0-2-15,-1-1 0 16,2-1-5-16,-2 1 6 16,0-2-2-16,3 0-2 15,-3 0 0-15,0 0 0 16,0 0 2-16,0 0-2 0,0 0 2 16,0 0 1-1,0 0 0-15,0 0 0 0,0 0 1 16,0 1-2-16,0-1-1 15,0 0-2-15,0 1 1 16,0 1-2-16,0-2 0 16,0 2 0-16,0 0 1 15,0-2-1-15,0 0 0 16,0 0 1-16,0 0-1 16,0 1 1-16,0-1-1 15,0 2 0-15,0-1 0 16,0 2-1-16,0 2 1 15,0 1 0-15,-3 3 0 16,-5-2 3-16,3 1-3 16,-1-2 0-16,1-2 1 0,1 3-1 15,-1-1 0-15,-1 0-2 16,-1 4 1-16,-2 1-1 16,-2-1-3-16,0 2-3 15,2-2-3-15,1-2-7 16,3-1-5-16,0-3-12 15,-1-1-20-15,-3-3-28 16,-6 0-59-16,1 0-110 16,1-5-155-16</inkml:trace>
  <inkml:trace contextRef="#ctx0" brushRef="#br0" timeOffset="155299.67">20840 3168 269 0,'0'0'68'0,"0"0"16"16,0 0 14-16,0 0-22 16,0 0-20-16,0 0-3 15,0 0-16-15,-3-16 10 16,3 9 7-16,0-1 15 16,0-1-27-16,0-1-4 15,0 1-10-15,0 0 8 16,0 0-1-16,-3 2-4 0,0-3-3 15,0 3-2-15,0-1-8 16,-1 2-3-16,0 1-8 16,1 2 7-16,2 1-7 15,-1 2 1-15,2 0-4 16,-1 0 1-16,1 0-5 16,0 0 1-16,-4 0-2 15,1 7-4-15,-5 13 3 16,-1 10 2-16,1 5 0 15,3 8 1-15,2 6-1 16,1 9 4-16,2 5-3 16,-1 6 7-16,-1 2 0 0,1 0 1 15,1-4-3 1,0-3 1-16,0-9-3 0,0-9 1 16,0-5-2-16,0-10-1 15,0-8-1-15,0-4 1 16,0-10 1-16,0-3-2 15,0-3 0-15,0-3 1 16,0 0 0-16,0 0-1 16,0 0 2-16,0 0 4 15,0 0-7-15,4-14-18 0,8-6-76 16,5 0-65 0,0-3-179-16</inkml:trace>
  <inkml:trace contextRef="#ctx0" brushRef="#br0" timeOffset="156136.91">21407 3159 379 0,'0'0'86'0,"0"0"12"15,0 0-48-15,0 0-10 16,0 0 10-16,0 0-19 16,0 0 31-16,15-50 10 15,-15 44-2-15,0-1-7 16,0 2-20-16,0 1-9 16,-5-3 1-16,-4 1 2 15,-1 2-13-15,-5 1-7 0,0 3 0 16,-6 0-10-16,-3 4-3 15,0 12-1-15,-4 4 3 16,1 1-4 0,2 6 0-16,1 3-1 0,4 4 3 15,1 2 0-15,5 1 1 16,1-1 1-16,3 3 4 16,1-3-4-16,5 3 0 15,2 2 1-15,2 1-3 16,0 1-1-16,0-2-1 15,0-1 0-15,2-5 1 16,8-2-3-16,-1-5 0 16,3-2 0-16,1-4 1 0,1-4-1 15,2-1 0-15,2-3 0 16,3-4 1-16,1-2-1 16,3-2 1-16,-2-6 1 15,1 0-1-15,-2 0 0 16,-1 0 0-16,-3-10 5 15,3-4-4-15,-5-3 3 16,-1-3 1-16,-3-2 12 16,-3-4 5-16,-5-1-2 15,-4-3 6-15,0 1-2 16,0 7-13-16,-14 4 4 16,-1 3 0-16,-6 5-12 0,0 3 3 15,0 4-1 1,-4 3-5-16,-1 0-1 0,3 5-3 15,0 6-13-15,2 2-60 16,3 3-8-16,3 0-80 16,1-1-139-16,4-5-396 15</inkml:trace>
  <inkml:trace contextRef="#ctx0" brushRef="#br0" timeOffset="157337.14">21881 2992 395 0,'0'0'79'16,"0"0"39"-16,0 0-32 15,0 0-11-15,0 0 7 16,0-73 3-16,0 66-34 16,0 4 6-16,0 1-15 0,0 0 0 15,0 2-8 1,-2 0-15-16,2 0-12 0,0 3-7 16,0 15-4-16,0 11 4 15,0 8 4-15,0 5 15 16,0 3-6-16,0 1 13 15,0 4 0-15,0-1-9 16,0 2-6-16,5 1-5 16,-2-2 0-16,0 0 0 15,-3-1 5-15,0 4-4 16,0 0-1-16,0 0-4 16,0-1 4-16,0-4-3 0,0-3 3 15,0-3 11-15,0-1-8 16,0-5-5-16,0 0 2 15,-1-4-2-15,-2-1-1 16,1-4 2-16,1-5-3 16,1-2-1-16,0-5 0 15,0 1 3-15,0-4 0 16,0 1-2-16,0 1 2 16,0-5-2-16,0 1 0 15,0-3-1-15,0 1 0 16,3-2 0-16,1-1 1 15,-1 0-1-15,2-3 1 16,2 1-1-16,0-2-1 16,9 1 3-16,6-2 3 15,9 0 4-15,8 0 5 0,5-2-4 16,7-6-10-16,6-2 3 16,10 1 0-16,6-1 0 15,5 0-1-15,-2 1-2 16,3-1 0-16,0 4 0 15,7 2 0-15,4 1-1 16,2 1 0-16,1 0 0 16,-1-1 4-16,-2 2-4 15,-8 0 9-15,-10-1 1 16,-14 1 3-16,-14-1 2 16,-9 0-7-16,-7-3 10 15,-7 3 2-15,-5-1-1 0,-5 0 1 16,-3 2 1-16,-4-1-3 15,-1 1-3-15,-2 1-3 16,-1 0-8-16,2 0 3 16,-2 0-6-16,0 0-1 15,0 0 2-15,0 0-2 16,0 0 0-16,0 0-3 16,0 0 1-16,1 0-16 15,-1 0-48-15,0 0-43 16,0 0-85-16,0-6-266 15</inkml:trace>
  <inkml:trace contextRef="#ctx0" brushRef="#br0" timeOffset="159280.84">5474 2527 283 0,'0'0'67'0,"0"0"-7"16,0 0 18-16,0 0-3 15,0 0-23-15,0 0-12 16,-30-9-10-16,30 9 4 16,0 0-6-16,0 0 2 15,0 0-6-15,0 0 0 16,0 0-10-16,0 0 1 16,0 0-1-16,0 0-12 0,0 0 5 15,0 0-6-15,16 0 1 16,5 0 10-16,6 0 4 15,10 0-9-15,5-1 0 16,6-3 4 0,1-4-1-16,2-1-1 0,-6 2 0 15,-5-1 0-15,-9 3-2 16,-3 1-4-16,-8 3 1 16,-1-1-4-16,-7 2 1 15,-3 0 0-15,-6 0-1 16,0 0 0-16,-3 0 0 15,0 0 0-15,0 0 3 16,0 0-1-16,0 0-2 0,0 0-8 16,0 0-98-16,0 0-52 15,-3 0-52-15,-13 4-92 16</inkml:trace>
  <inkml:trace contextRef="#ctx0" brushRef="#br0" timeOffset="159717.94">5427 2581 178 0,'0'0'241'16,"0"0"-178"-16,0 0 30 16,0 0-32-16,0 0-13 15,0 0-6-15,-20-10-4 16,20 10 2-16,0 0-7 16,0 0 0-16,0 0 3 15,0-2-24-15,10 1-1 16,11-3-5-16,13-1-1 15,15-2-2-15,5-1 1 16,4-1 6-16,-2 1-3 16,-9-1 3-16,-8 3 1 0,-12 2 1 15,-5-3 1-15,-8 7-7 16,-4-3-3-16,-1 1-2 16,-6 2-1-1,-3 0 0-15,5 0-56 0,-5 14-164 16,0 1-179-16</inkml:trace>
  <inkml:trace contextRef="#ctx0" brushRef="#br0" timeOffset="162339.65">22816 3073 616 0,'0'0'50'16,"0"0"-27"-16,0 0 32 15,0 0 7-15,0 0-37 16,0 0-5-16,-15 17 11 16,6-9 4-16,-2 0-12 15,-3-4 18-15,-4 2 4 16,-1-2-6-16,-7-1-9 16,0-3-2-16,-3 0-12 15,3 0-4-15,6 0 1 0,2-10 4 16,8-2 10-16,-1-2-16 15,5-6-1-15,0 0-7 16,3-4-2-16,2-1-1 16,1 2 0-16,0 3 0 15,0-1 1-15,0 6-2 16,7 3 1-16,4 0-1 16,2 6 0-16,-1 1-2 15,3 4-4-15,0 1 7 16,1 0-2-16,1 0-3 15,-1 6 3-15,-1 10-1 16,0 3 0-16,-1 3-3 0,-3 5 6 16,-3 1 0-16,-1 4 0 15,-2 2-1-15,-2 2 1 16,-3 5 1-16,0 3 1 16,0 3 0-16,-9 2 0 15,-5 1-1-15,-4 3 0 16,-1-3 2-16,1 1-3 15,-4-2 1-15,0-1-1 16,-1-4 0-16,-5-5 1 16,-4-6-1-16,1-7 1 15,-5-8 4-15,2-4-2 16,1-7 2-16,3-6 0 16,4-1 2-16,6-1 8 15,1-20 20-15,4-8-4 16,3-13-22-16,4-6-4 0,8-3-3 15,0 6-3-15,0 7 1 16,2 9 0-16,4 8 0 16,1 4 0-16,1 9 0 15,-1 1 0-15,4 3-2 16,3 4-2-16,6 0-3 16,4 0 2-16,4 11 3 15,-1 8-1-15,0 4 1 16,-3 5 1-16,-3 5-1 15,-1 3 2-15,0 0 2 16,-2 1-2-16,1-2 0 16,2-6 1-16,-1-1-1 0,-1-6 0 15,-1-2-1 1,-2-7 1-16,-4-4 0 0,-3-1-11 16,-2-4-50-16,1-3-9 15,0-1-29-15,3 0-63 16,0-1-74-16,-4-19-374 15</inkml:trace>
  <inkml:trace contextRef="#ctx0" brushRef="#br0" timeOffset="163053.91">23094 3050 717 0,'0'0'125'0,"0"0"-11"15,0 0-11-15,0 0-47 16,0 0-39-16,0 0-1 16,-87 23-1-16,74-2-5 15,9 3-3-15,4 2-5 16,0 3 2-16,16 0-1 15,10 3 1-15,12 0 1 16,9-1 1-16,6 2 5 16,-1-2 3-16,-7-1-5 15,-7-4-7-15,-11-1 1 0,-6-1-1 16,-4-2-2-16,-7-1 2 16,-2-1 4-16,-3-3 0 15,-5 1-1-15,0-1 2 16,0 0 2-16,-7-1 1 15,-9 1 2-15,-8-5-1 16,0 0 2-16,-4-7-9 16,0-2 1-16,2-3 1 15,-3 0 2-15,3-4 4 16,2-13-5-16,3-7 1 16,4-2-3-16,4-7-4 0,6-3-1 15,1-2-1-15,6 0 1 16,0 1 0-16,0 4-2 15,4 0-1-15,8 1 2 16,1 0-1-16,6-2 1 16,3-2 1-16,6-1 0 15,4 1-1-15,-3-3 0 16,-2 4 1-16,-5 3-1 16,-6 2 2-16,-8 4 0 15,-6-1 1-15,-2 1 17 16,0 2 11-16,-9 0 0 15,-11 2-20-15,-6 3 11 0,-6 5-21 16,-6 8 0-16,-4 6-3 16,-5 3-10-16,0 27-44 15,5 9-1-15,8 10-37 16,14 9-67-16,14-7-123 16,6-3-110-16</inkml:trace>
  <inkml:trace contextRef="#ctx0" brushRef="#br0" timeOffset="164922.1">22801 4730 651 0,'0'0'28'0,"0"0"30"16,0 0 65-16,0 0-24 15,0 0-50-15,0 0-10 16,0-51-10-16,0 51-17 16,0 3-12-16,0 20-3 15,0 13 3-15,0 11 1 16,0 1 16-16,0 3-1 16,0 2 8-16,0 3 14 15,0 2-20-15,0 2 8 0,0-3-5 16,0-3-9-1,0-5-4-15,0-7 1 0,0-8 4 16,0-4-4-16,0-4-5 16,0-7 6-16,0-3-4 15,0-7 4-15,-1-3-5 16,1-1-2-16,0-4 0 16,0 1 0-16,0-2-2 15,0 1 5-15,0-1-3 16,0 0 13-16,0 0 8 15,0 0-4-15,0 0 0 16,0 0-10-16,0 0-7 0,0 0-3 16,0-4-28-1,0-2-23-15,0-1-21 0,13-2-73 16,2-2-121-16,9-3-188 16</inkml:trace>
  <inkml:trace contextRef="#ctx0" brushRef="#br0" timeOffset="165362.91">23276 5182 711 0,'0'0'58'0,"0"0"-48"15,0 0 63-15,0 0-5 16,0 0-31-16,0 0-25 16,71 11-1-16,-32-8 21 15,1-3 2-15,2 0-5 16,-1 0 1-16,-1 0-2 15,-8 0 15-15,-2 0 5 0,-10 0-4 16,-4-3-11 0,-7 1-5-16,-4-1-3 0,-3 3 8 15,-2 0-9-15,0 0-5 16,0 0-13-16,0 0-2 16,0 0-3-16,0 0-1 15,0 0-7-15,0 0-57 16,0 0-32-16,-7 0-87 15,-9 8-87-15,-8-3-256 16</inkml:trace>
  <inkml:trace contextRef="#ctx0" brushRef="#br0" timeOffset="167252.31">24366 4645 505 0,'0'0'108'16,"0"0"-18"-16,0 0 28 15,0 0-18-15,0-78-28 16,0 68-27-16,1 3-8 16,1-1 1-16,-2 4 3 15,0 1-5-15,0 3-10 16,0 0-2-16,0 0-14 16,0 0-10-16,0 24-2 15,0 21-2-15,-5 16 4 16,-3 9 2-16,2 1 15 15,0-3-6-15,1-2 5 16,1-3-7-16,2-5-4 16,2-4-3-16,0-7 2 15,0-10-3-15,0-6 0 0,0-7 0 16,0-7 0-16,0-8 0 16,0-3-1-16,0-4 1 15,0-2 1-15,0 0 1 16,0 3-1-16,0-3 2 15,0 0-4-15,0 0-23 16,9-12-85-16,6-13-153 16,8-9-529-16</inkml:trace>
  <inkml:trace contextRef="#ctx0" brushRef="#br0" timeOffset="168161.71">25057 4729 641 0,'0'0'15'0,"0"0"-13"16,0 0 39-16,0 0 2 16,0 0-25-16,0 0 2 15,-61 10 24-15,49-10 12 16,-1 0-5-16,-3-1-12 16,1-10-5-16,-3-3 0 15,1-3-11-15,0-3 7 16,2-1-8-16,3-1-12 15,5 2-1-15,2-1-7 16,4 1 2-16,1-2-4 16,0-3 1-16,3 1-1 15,7 4-7-15,-1 6-4 16,3 6 6-16,-1 3 0 16,1 4-3-16,4 1 4 15,5 0 1-15,0 3 1 0,3 8 1 16,-2 5-1-16,-1 5 0 15,-5 6 1-15,0 5 1 16,-3 6 0-16,-4 4 0 16,-2 3 0-16,-6 2 1 15,-1 1 14-15,0-1 0 16,-7 1-5-16,-8 4-1 16,-4-1-3-16,-2 4 3 15,-2-3-1-15,1-2-4 16,-2-6-2-16,6-10 1 15,-1-5 0-15,4-10-3 0,2-4 9 16,2-6 9-16,-1-4 3 16,3-4 0-16,0-1-1 15,-4 0 11-15,1-6-1 16,-4-15-3-16,-1-5-7 16,1-7-14-16,2 2-4 15,5-1-2-15,2 2 2 16,7 2-2-16,0 1 0 15,6 4 1-15,12 3-1 16,1 8-1-16,1 3-2 16,0 8 1-16,1 1-2 15,-1 5 0-15,5 12-2 16,4 11 2-16,-1 5 4 16,-3 1-1-16,-3 0 1 15,-2-1 1-15,-1-2-1 16,0-3 1-16,-2-6-1 0,2-3 1 15,-2-5-1-15,1-4 0 16,-2-3 0-16,2-4 0 16,1-2 0-16,1-1-10 15,-1 0-60-15,0-4-52 16,-6-13-218-16</inkml:trace>
  <inkml:trace contextRef="#ctx0" brushRef="#br0" timeOffset="171286.67">21924 4182 219 0,'0'0'300'0,"0"0"-265"15,0 0-15-15,0 0 7 16,0 0-6-16,0 0 20 0,0 60 2 16,0-38-5-1,0 5 7-15,0 4-10 0,0 3 30 16,2 5-33-16,1 2 1 15,-1 3 5-15,-2 4-16 16,0 6 3-16,0 4-8 16,0 1-4-16,0 1-2 15,0 0-4-15,0-1-3 16,0 2 5-16,0-2-3 16,0-1 1-16,0-2-2 15,-5-3-4-15,-1-5 1 16,3-4 2-16,1-5-3 15,2-6 2-15,0-3-2 16,0-3-1-16,11-4 0 16,2-3 1-16,-4-1 1 0,2 0 0 15,-4-4-2-15,-1 1 3 16,0-3 1-16,-1-1-4 16,4 0 0-16,4 3 0 15,4-1 3-15,3 0 3 16,6-1 7-16,2-1-6 15,0-2-3-15,2 1-2 16,-3-1 3-16,0 0-5 16,-5-1 2-16,7-1-2 15,3 1 0-15,13-2 0 16,7-2 3-16,7 0-2 0,6-1 1 16,2 0 0-16,2 0-1 15,1-3 0-15,1 1 2 16,-2-2 2-16,-2 0-1 15,-1 0 3-15,-1 0 11 16,1 0-2-16,-2 0 2 16,-4 0-2-16,-11-2-1 15,-9-1-1-15,-8 1-2 16,-6-1 2-16,-3 2-1 16,-1-2 4-16,-2 2 0 15,-5-4-1-15,-2 3 9 16,-6 0-7-16,0 1-2 15,-6-1-2-15,-1 2 5 0,0 0-10 16,0 0-4 0,0 0-2-16,0-1-3 0,-4 0-16 15,-17 1-65-15,-8 0-58 16,-8 0-155-16</inkml:trace>
  <inkml:trace contextRef="#ctx0" brushRef="#br0" timeOffset="173492.4">27663 2246 63 0,'0'0'412'0,"0"0"-360"16,-6-74 15-16,6 59 4 15,0 4 9-15,0 0-27 16,0 5-14-16,1 0-17 0,1 2 8 15,-2 1 5 1,0 3-11-16,0 0-2 0,0 0-8 16,0 0-9-16,0 0-5 15,0 12-5-15,0 15 3 16,0 9 2-16,0 8 9 16,4 6 30-16,6 6-34 15,-1 6 14-15,2 8 6 16,-2 11-10-16,0 5-3 15,-3 6-5-15,-3 3 1 16,-3 4-1-16,0 3 1 16,0 0-5-16,-6-1 2 15,-6-4-2-15,-2-2 0 16,2-4 0-16,-1 7-1 16,3-8-1-16,3-1-1 0,6-7 4 15,-1-9-2 1,1-5-1-16,-2-1 12 0,-6-5 3 15,2-3-5-15,-2-3-2 16,-5-1 0-16,1 2-2 16,-2 1-1-16,-3 1-3 15,-3 4 7-15,-1 0 9 16,-1 4-4-16,1-4 0 16,3 0 0-16,4-8-10 15,1-7-3-15,4-1 22 0,2-7-14 16,5 0-8-1,-1-3-1-15,4-6 3 16,0 0-3-16,0-4 0 16,6-1 0-16,1-1-1 0,1-8 1 15,1-1-1-15,0-3 1 16,1-1-1-16,6-3 2 16,7-1-1-16,16-5 1 15,10-3 3-15,14 0-2 16,7 0 2-16,3 0-3 15,6 0-1-15,-1 0 0 16,6 0-1-16,10 0 1 16,10-3-1-16,10 3 3 15,10-5-3-15,4 1-3 16,0-1 2-16,-2 2-1 16,-7-1 0-16,-6 1 2 15,-10-1 0-15,-9 1 2 0,-6-2-2 16,-9 0 1-16,-7 0 1 15,-8-2-2-15,-7 1-2 16,-11-2 2-16,-7 0 0 16,-12 2 1-16,-8-2 0 15,-3 0 4-15,-3-4 5 16,0-4 37-16,0-2-14 16,-2-6-8-16,2-2-9 15,-4-6-4-15,0-6-8 16,0-6 1-16,-1-7-4 0,-1-7 1 15,-1-8 0-15,-2-8 0 16,-4-1-1-16,0-6 3 16,0 0 5-16,0-6 6 15,0-3-8-15,0-4-3 16,0-3-3-16,0-5-1 16,0 0 1-16,0-1 1 15,0-4 0-15,0-1-1 16,0-4 1-16,0 0-2 15,0 0 0-15,-4 2-1 16,-5-4 1-16,-2 3 0 16,-2 2 0-16,3 7 1 15,-1 9-1-15,-1 5 0 16,0 2 0-16,-2 7-1 0,-1 7 0 16,-5 4 1-1,4 5 0-15,1 4 0 0,7 4 0 16,5 5 1-16,3 4-1 15,0 2 0-15,0 2 0 16,0 2 0-16,0-1 0 16,2 7-1-16,2 1 2 15,-1 5-1-15,2 2 1 16,-3 8-1-16,-1 4 0 16,1 5-1-16,-1 4-2 15,-1 5 1-15,0 0-22 16,3 0-43-16,4 29-83 15,4 19-10-15,6 22 18 0,0 20-148 16,-10 10-113 0</inkml:trace>
  <inkml:trace contextRef="#ctx0" brushRef="#br0" timeOffset="174350.81">27663 4313 552 0,'0'0'50'16,"0"0"-27"-16,0 0 58 16,0 0 9-16,0 0-43 15,0 0-38-15,-42-12 1 0,45 12 7 16,17 0 22 0,15 2 14-16,14 1 9 0,17-1-37 15,7-2-3 1,9 0-2-16,4 0 1 0,5 0-7 15,0 0-2-15,0-5-1 16,-2 1-5-16,0-3 7 16,4 1 2-16,5 0 19 15,5 0-14-15,2 0-9 16,2 1 4-16,-6-1-4 16,-8-1 3-16,-11 1-6 15,-14-3 3-15,-10 1 2 16,-9 2 7-16,-8-2 7 15,-8 2 2-15,-10 1-5 16,-5-1 1-16,-7 2-4 16,-4 1 1-16,-2 2-15 0,-3 1-1 15,-2 0-5-15,0 0 1 16,0 0-2-16,0 0-2 16,0 0-16-16,-7 1-37 15,-15 9-31-15,-15 3-8 16,-13 2-81-16,-8 0-139 15,-6-2-172-15</inkml:trace>
  <inkml:trace contextRef="#ctx0" brushRef="#br0" timeOffset="174788.02">28308 4534 639 0,'0'0'46'0,"0"0"15"16,0 0 89-16,0 0-39 0,0 0-58 15,0 0-14 1,0 0-24-16,0-17-15 0,0 38-1 16,0 8 1-16,0 10 19 15,-4 1 11-15,1 5-14 16,2-4 10-16,1-4-10 16,0-4-11-16,0-8 0 15,0-2 1-15,0-8-4 16,0-3 0-16,0-5-2 15,0-2 2-15,0-2-1 16,0 0 0-16,0-3-1 16,0 1-3-16,0-1-61 15,0 0-18-15,4 0-143 16,11 0-152-16</inkml:trace>
  <inkml:trace contextRef="#ctx0" brushRef="#br0" timeOffset="175253.89">28486 4635 556 0,'0'0'183'0,"0"0"-149"15,0 0 95-15,0 0-29 16,0 0-59-16,86-78-23 16,-60 74 3-16,-2 1 3 15,-1 3-3-15,-3 0-3 16,-2 0-6-16,-3 0-8 15,-1 6 2-15,-3 8-4 0,-1 0 1 16,-5 3 0 0,-4 5 6-16,-1-2 6 0,0 5 1 15,0 2 0 1,-14-1-3-16,-3 2-3 0,-2-2-3 16,-3-1-2-16,2-1-1 15,1-5 0-15,5-2-1 16,2-5 0-16,8-2-1 15,1-5-1-15,3 0-1 16,0-1 1-16,0-2 0 16,0-1 0-16,0 0-1 15,4 1 1-15,20-1 1 16,13-1 6-16,12 0 20 16,8 0-16-16,6 0-6 0,2-1 1 15,7-6 3-15,0 1 4 16,-10-1 7-16,-15 2-6 15,-21-1-14-15,-9 0-1 16,-13-2-39-16,-2-4-96 16,-2-6-246-16</inkml:trace>
  <inkml:trace contextRef="#ctx0" brushRef="#br0" timeOffset="176246.73">27953 3527 312 0,'0'0'47'0,"0"0"3"16,0 0 48-16,0 0-28 16,0 0-30-16,0 0-18 15,-7 7-3-15,1-2 9 16,2-1 4-16,-1 1-10 15,2-3 0-15,3-2 4 16,0 1 13-16,0-1 14 16,0 0-8-16,19 0-3 15,14 0 11-15,17 0-40 0,16 0-3 16,8 0-3 0,8 0 0-16,0 0 6 0,1 0 4 15,2 0-5-15,-1 0-2 16,4 0 0-16,4 0 5 15,5-1 5 1,5-3-3-16,0 4 3 0,-2-3-1 16,1 3-3-16,-6 0-3 15,-2 0 4-15,-7 0-2 16,-6 0-4-16,-11 0-5 16,-5 0 6-16,-3-1-1 15,-2-2 0-15,-3 1 6 16,-2-1 0-16,-9-1 0 15,-9 3-5-15,-7-1 6 16,-8 0 4-16,-6-1 9 0,-6 1-3 16,0-1 0-16,-1 3-8 15,2-3-2-15,0 1-3 16,1 0-7-16,-1 1 1 16,-1-1-4-16,-6 1 0 15,0 0 2-15,-3 1-2 16,0 0-5-16,0 0 0 15,0 0-2-15,-7 0-48 16,-26 8-139-16,-9-7-159 16</inkml:trace>
  <inkml:trace contextRef="#ctx0" brushRef="#br0" timeOffset="177632.72">20665 4792 687 0,'0'0'37'0,"0"0"89"0,0 0-26 15,-13-72-12-15,12 69-10 16,1 3-42-16,0 4-33 15,0 24-2-15,0 19-1 16,0 15 17-16,0 12 18 16,-3 9 10-16,-3 6-20 15,-2 1-7-15,3-4-4 16,1-8-11-16,3-11 0 16,1-8-2-16,0-13-1 15,0-8 4-15,4-10-3 16,0-7-2-16,0-6 2 15,-3-6-2-15,1-4 1 16,-2-2-47-16,4-3-87 0,2 0-76 16,10-20-202-16</inkml:trace>
  <inkml:trace contextRef="#ctx0" brushRef="#br0" timeOffset="178125.92">21243 4819 630 0,'0'0'48'0,"0"0"71"16,0 0-37-16,0 0-23 15,0 0-37-15,-96-14-9 16,69 42 11-16,0 9-1 15,1 7 0-15,3 11 7 16,4 5-8-16,0 3-6 16,6 0-2-16,2 0-8 15,6-7 1-15,4-3-1 16,1-7-5 0,0-8 2-16,0-4-2 0,12-9-1 15,7-3-1-15,6-5 1 16,7-8 1-16,2-2 3 15,2-7 3-15,0 0-6 16,-5-7 11-16,-3-8 21 16,-5-4-11-16,-7-3-5 0,-7-4 20 15,-6-1-13 1,-3-2 1-16,0-1-9 0,-11 5-4 16,-11 3 6-16,-5 7-10 15,-4 6-7-15,-2 7 2 16,-3 2-3-16,-1 0-5 15,-2 19 1-15,5 7-11 16,4 8-50-16,5 5-92 16,10-3-188-16</inkml:trace>
  <inkml:trace contextRef="#ctx0" brushRef="#br0" timeOffset="179011.73">22924 6522 607 0,'0'0'22'0,"0"0"26"15,-17-77 51-15,1 60-47 16,-3 5 19-16,2 7-29 16,-4 2-14-16,2 3-16 15,-8 3 0-15,-1 18 4 16,1 6-5-16,0 3-9 16,3 7 9-16,4 1 0 15,1 0 6-15,5 3 0 16,1-2-2-16,3 3-2 15,3 0 4-15,4 2-4 0,3 1 4 16,0 2-5 0,0-2-2-16,5-3-1 0,6-6-1 15,4-4 3-15,6-5-10 16,1-5 9-16,5-2-10 16,4-6 10-1,2-5-6-15,4-6 8 0,1-3 4 16,2 0 1-16,-3-11-12 15,-4-7 7-15,-6-6-1 16,-2-5 7-16,-5-10-6 16,-1-8 9-16,-5-10-6 15,-4-5 4-15,-6 0-14 16,-4-1 4-16,-3 2-6 0,-17 10-2 16,-7 7 2-16,-5 13-1 15,-3 12-2-15,-6 11 0 16,-5 8-1-16,-2 0-3 15,2 13-1-15,7 11-23 16,11 8-31-16,9 5-62 16,16 1-38-16,3-3-171 15</inkml:trace>
  <inkml:trace contextRef="#ctx0" brushRef="#br0" timeOffset="179479.41">23534 6807 593 0,'0'0'308'0,"0"0"-293"15,0 0 51-15,94-41-3 16,-33 32-30-16,4-1-8 16,-4 5-1-16,-6 1-2 15,-11 1-3-15,-10 0-2 16,-10 0-3-16,-9 2-9 16,-3 0 2-16,-3-2-6 15,2 2 2-15,2-1-3 16,3 1-67-16,1-3-187 15,-1-2-403-15</inkml:trace>
  <inkml:trace contextRef="#ctx0" brushRef="#br0" timeOffset="179862.9">24626 6384 783 0,'0'0'29'16,"0"0"87"-16,0 0-20 16,0 0-34-16,0 0-18 15,0 0-39-15,0-17-2 16,0 61-3-16,0 15 14 15,0 8 28-15,-6 10 17 16,-2-3-37-16,0 2-3 16,0-1-6-16,-1-8-6 15,1-11-5-15,1-12 1 16,4-13-1-16,2-11 0 16,-1-5 5-16,2-9-5 15,0-2-1-15,0-4-1 16,0 2 2-16,-7-2-2 15,-7 0-61-15,-2-5-143 16,-4-12-432-16</inkml:trace>
  <inkml:trace contextRef="#ctx0" brushRef="#br0" timeOffset="181977.96">28574 3655 326 0,'0'0'213'16,"0"0"-117"-16,0 0 13 16,0 0-10-16,0 0 3 15,0 0-37-15,0 0-6 0,5-12-9 16,-5 12-14-1,0 0-11-15,0 0-13 0,0 0 1 16,0 0-11-16,0 6-2 16,0 12-3-16,0 6 3 15,0 7 12-15,0 1 6 16,0 2-5 0,4-2-2-16,2-2-2 0,-2 0 6 15,1 2-8-15,-4-3-4 16,1 1 0-16,-2-2-1 15,0-4-1-15,0-2 1 16,0-3-2-16,0-5 1 16,0-4-1-16,0-6 1 15,0-4 0-15,0 0 0 16,0 0 2-16,0 0 5 0,0 0 20 16,0 0 28-16,0-10-4 15,0-7-22-15,0-6-20 16,0-9-7-16,0-6-1 15,0-4 1-15,0-3-3 16,0-2 0-16,0 2 0 16,0 4 0-16,-3 6 0 15,-5 2 0-15,4 6 0 16,-1 2 1-16,0 5-1 16,1 6 0-16,1 5 0 15,2 7 1-15,1 0-1 16,0 2-1-16,0 0 1 0,0 0-8 15,0 0 6 1,-2 0-5-16,2 7-2 0,-1 7 0 16,-1 11 1-16,-1 6 8 15,0 3 0-15,0 0 1 16,0-1-1-16,-1 2 0 16,3-2 1-16,1-1-1 15,0-6 0-15,0 3 0 16,0-4 0-16,-2-4 0 15,1-1 0-15,-2-6 0 16,1-6 0-16,1-2 0 16,-1-5-2-16,1-1 2 15,1 0 2-15,0 0 1 0,0 0 0 16,0 0 4-16,0 0 1 16,0 0-2-16,0-9-1 15,-3-2-5-15,-2-4-42 16,-4-4-68-16,2 2-135 15,4 0-504-15</inkml:trace>
  <inkml:trace contextRef="#ctx0" brushRef="#br0" timeOffset="183678.22">26050 8599 562 0,'0'0'44'16,"0"0"28"-16,0 0 23 16,0 0-35-16,-4-82 33 15,1 66-37-15,1 4-6 16,1 1-25-16,-1 3 7 15,2 3 4-15,-1 2-9 16,1 3-7-16,-2 0-1 16,2 0-14-16,-2 0-5 15,1 15-1-15,1 9 1 0,0 12 1 16,0 6 2 0,0 8 13-16,0 3 5 0,0 5-1 15,0 4-5-15,0 3-7 16,0 3 0-16,0 3 2 15,0 3 3-15,0 3-9 16,0-2 4-16,5-2 0 16,-1-10-5-16,-2-8-3 15,-2-6 1-15,0-6 2 16,0-8-2-16,0-4 0 16,0-11 1-16,-5-4-1 15,2-7 1-15,1-4 6 16,2-1 6-16,-1-4 10 15,1 1 9-15,0-1 8 0,0 0-11 16,0 0-9 0,0-5-17-16,-3-7-4 0,2 3 0 15,-2-3-3-15,0 2-50 16,-3-2-70-16,0 0-158 16,0 1-490-16</inkml:trace>
  <inkml:trace contextRef="#ctx0" brushRef="#br0" timeOffset="184809.78">25895 9983 544 0,'0'0'92'16,"0"0"-61"-16,0 0 115 16,0 0-26-16,-91-41-52 15,79 35-31-15,2 4 11 0,5 0-6 16,4 2-7-1,1 0-12-15,0 0-9 0,0-1-6 16,0 1-5-16,9 0-1 16,22 0 0-16,18 0 8 15,17 0 7 1,10 0-3-16,3-3-10 0,-2-3-1 16,-8 3-3-16,-11-1 1 15,-13 3 1-15,-19-1 0 16,-12 1 0-16,-9 1-1 15,-5 0 0-15,0 0 2 16,0 0 1-16,0 0-1 16,0-1-1-16,-6 1 1 15,-15-2-3-15,-7 2 0 16,-5 0 0-16,-6 0 0 16,-4 0 0-16,-5 0 0 0,-7 0 4 15,-2 0-4-15,-1 0 1 16,7 0 0-16,3 2-1 15,10 0 1-15,8 1 1 16,12 1 1-16,9-4 0 16,7 0 2-16,2 0 1 15,0 0 0-15,10 0 9 16,22 0 14-16,17-8 6 16,13 2-9-16,3-4-3 15,-2 4-7-15,-3 2-3 16,-5 0-2-16,-7 1-4 0,-5 3 0 15,-9 0-4-15,-10 0-2 16,-9 0-1-16,-6 0 2 16,-6 0-1-16,-3 0 0 15,0 0-1-15,0 0-4 16,0 0-42-16,0 0-66 16,0 0-135-16,0-3-285 15</inkml:trace>
  <inkml:trace contextRef="#ctx0" brushRef="#br0" timeOffset="185507.18">27676 8436 506 0,'0'0'87'16,"0"0"26"-16,0 0-17 0,0 0-1 15,0 0-17 1,-18-81-20-16,18 75-7 0,0 1-9 16,-1 3 2-16,1 2-4 15,0 2-38-15,0 23-2 16,0 14 0-16,0 15 5 15,0 7 22-15,0 8 1 16,0 2-4-16,4 2-9 16,9 5-1-16,1-1-8 15,1 2-1-15,-5 2-5 16,-5-1 1-16,-5-4 0 16,0-7 1-16,-15-15-2 15,-3-16 1-15,7-14-1 16,4-13 0-16,4-6 0 0,3-5 0 15,0 0 0-15,0-9 0 16,0-12-54-16,0-6-95 16,3-7-196-16</inkml:trace>
  <inkml:trace contextRef="#ctx0" brushRef="#br0" timeOffset="186558.07">28498 8612 596 0,'0'0'98'16,"0"0"-34"-16,0 0 118 16,0 0-106-16,0 0-50 15,0 0-7-15,1 0-14 16,-14 12-4-16,-1 1 7 16,-2-1 1-16,3-4-4 15,-5-1 2-15,1-3 13 16,0-3 7-16,-5-1-4 15,-3 0-9-15,-3-3 1 0,-5-9-6 16,0-3 1 0,3-4-3-16,8 2-7 15,6-5 4-15,7-2 1 0,9-2-4 16,0-4-1-16,0-1 0 16,10 2-4-16,8 2 1 15,3 5 0-15,1 3 1 16,1 4-3-16,0 8 4 15,1 3 0-15,1 2 0 16,0 2 0-16,0 0 1 16,0 8-2-16,1 12 0 15,-3 7-2-15,-6 6 2 16,-2 4 4-16,-6 1 0 0,-5 4 5 16,-2-2 1-16,-2 2 8 15,0 4-4-15,-8 0-1 16,-8 0 2-16,1 5-4 15,-1 2-5-15,-2-2-2 16,0 2-1-16,-2-2-1 16,-4 2 4-16,2-4-4 15,-3-3 0-15,0-5 2 16,2-5 0-16,-2-9-2 16,1-9 3-16,3-7-2 15,3-5 0-15,3-6 4 16,3 0 0-16,-3 0-1 0,0-14 4 15,-5-10 0-15,-3-7 1 16,-3-6-2-16,0-5-4 16,5 0-3-16,7 1 1 15,10 9-1-15,4 3 2 16,0 5-1-16,15 7-1 16,0 4 2-16,3 4 1 15,1 5-1-15,-1 1-2 16,4 3 0-16,4 0 0 15,1 3-2-15,1 13 0 16,0 4 2-16,-1 6-1 16,-3 3 1-16,-3 5-4 15,-4 2 4-15,-4 6 0 0,-6-3-1 16,2-1 1 0,3-2 0-16,-1-7 2 0,3-2-3 15,5-3 1-15,1-2 0 16,6-3 0-16,0-5 0 15,3-3 0-15,-1-4-1 16,-1-5 1-16,-2-2 0 16,-2 0 2-16,-4 0-1 15,-7 0 1-15,-1-3-2 16,-4-4-19-16,-6-2-69 16,-1 3-158-16,-7 2-756 15</inkml:trace>
  <inkml:trace contextRef="#ctx0" brushRef="#br0" timeOffset="187094.56">27517 9841 608 0,'0'0'69'0,"0"0"-23"16,0 0 83-16,0 0-50 16,0 0-41-16,0 0-4 15,-3-2 1-15,29 1 7 16,20-2-22-16,20 0-6 16,19-1 11-16,15 0 9 15,12 1 4-15,10 0 4 16,-1 0-8-16,-12-1-11 15,-11-1 0-15,-19 0 5 16,-13 0 24-16,-14-2-8 0,-10 4-7 16,-6 0-11-16,-12 2-2 15,-5-1-6-15,-8 2-9 16,-6 0-2-16,-5 0-5 16,0 0-2-16,0 0-1 15,-5 0-44-15,-20 0-82 16,-8 0-86-16,-3 0-220 15</inkml:trace>
  <inkml:trace contextRef="#ctx0" brushRef="#br0" timeOffset="191660.01">26393 10507 576 0,'0'0'162'0,"0"0"-125"15,0 0 123-15,0 0-60 16,0 0-22-16,0 0-17 16,-6-74-19-16,5 74 4 15,1 0-26-15,0 0-12 16,0 6-8-16,0 16-2 16,0 12 2-16,1 10 5 15,5 2 9-15,1 8 1 16,0 1-1-16,0 2 10 15,2 2-9-15,3-2-4 16,-2 2 5-16,2 0-10 0,0-1 4 16,0-1 1-16,3-3-5 15,-1-2 0-15,-3-6 1 16,0-5-7-16,-2-6 1 16,-2-4-1-16,-1-2 1 15,-3-4-1-15,-1-3 2 16,-1-6 0-16,1-4 0 15,-1-8-1-15,1-4-1 16,-1 0 2-16,-1 0-1 16,0-3-1-16,0-10-67 0,0-4-71 15,0-3-120-15,0 2-394 16</inkml:trace>
  <inkml:trace contextRef="#ctx0" brushRef="#br0" timeOffset="192413.87">27883 10606 609 0,'0'0'37'0,"0"0"38"16,0 0 47-16,0 0-44 16,-10-87-30-16,4 68 14 0,-2 2-19 15,-3 1 16-15,-6 2-8 16,-4 3-18-16,-9 1-5 16,-1 6-17-16,-3 3 8 15,-1 1 1-15,5 0-11 16,2 10-1-16,0 9-4 15,0 5 0-15,-1 3 2 16,1 2-1-16,1 3 0 16,3 1 8-16,0 4 2 15,0 4 2-15,5 3 0 16,1-3-3-16,3 5-1 16,3-3-5-16,5 1-7 15,1-1-1-15,5-4 4 16,1 0-3-16,0 0 0 0,0 0-1 15,0-3 1-15,0 0 0 16,0-4-1-16,7-3 2 16,0-3 6-16,5-2-4 15,6-3 1-15,6-3 3 16,7-1-4-16,8-8-2 16,8 1 2-16,3-6 0 15,4-3-1-15,-4-1-2 16,-3 0 1-16,-7 0-1 15,-6-8 3-15,-10-1-1 16,-6-1-1-16,-7 2 0 16,-4-3 4-16,-3 1-6 0,2-1-71 15,0-2-58-15,3-3-148 16,-1-1-694-16</inkml:trace>
  <inkml:trace contextRef="#ctx0" brushRef="#br0" timeOffset="192828.07">27992 10265 634 0,'0'0'87'0,"0"0"57"15,0 0-17-15,0 0-54 16,0 0-16-16,0 0-36 15,-4 12-21-15,2 27 5 16,2 8 14-16,0 1 11 16,0-3-5-16,0-1-6 15,3-2-7-15,2-2-10 0,-1 1 0 16,2 0-2 0,-2-1-9-16,1 0-100 0,-1-8-149 15,1-3-253-15</inkml:trace>
  <inkml:trace contextRef="#ctx0" brushRef="#br0" timeOffset="193213.76">27919 11206 610 0,'0'0'49'15,"0"0"-34"-15,0 0 52 0,0 0-12 16,-46 86-6 0,43-50 0-16,3 4-13 0,0 0-12 15,7 2-4-15,13-7-4 16,2-9-13-16,-1-7-2 16,4-9-2-16,-1-3-5 15,0-7-91-15,-4 0-149 16</inkml:trace>
  <inkml:trace contextRef="#ctx0" brushRef="#br0" timeOffset="193728.1">28332 10024 704 0,'0'0'59'16,"0"0"-59"-16,109 53 71 15,-43 14 38-15,6 25-15 16,0 19-18-16,-11 12-11 16,-22 6-14-16,-21-4-20 15,-18-5-11-15,-8-6-7 16,-24-11-7-16,-2-10-2 16,-2-8 2-16,0-10-4 15,0-4-2-15,0-8-9 16,-2-2-77-16,-4-10-76 0,0-10-214 15</inkml:trace>
  <inkml:trace contextRef="#ctx0" brushRef="#br0" timeOffset="194560.94">26174 10113 339 0,'0'0'179'0,"0"0"-112"15,0 0 54-15,0 0-32 16,0 0-33-16,-88-38 2 16,55 61-17-16,-6 19 13 15,-7 23-14-15,0 21 9 16,-6 16 1-16,-2 16-7 16,3 8-16-16,7 4 4 15,8 0-8-15,13-9-11 16,17-10-1-16,6-8 0 0,3-7-3 15,20-7-3 1,6-6-4-16,6-14-1 0,2-8 1 16,5-15 0-16,-2-7 0 15,-1-8-1-15,-1-9-1 16,0-5-39-16,-1-5-89 16,-1-12-130-16,-3 0-145 15</inkml:trace>
  <inkml:trace contextRef="#ctx0" brushRef="#br0" timeOffset="198378.66">28907 11249 596 0,'0'0'101'0,"0"0"-50"16,0 0 110-16,0 0-56 16,0 0-61-16,0 0 16 15,0 0-13-15,22-60-28 16,-21 80-17-16,-1 10 3 15,0 16 24-15,0 10 1 16,-4 6-13-16,-7 4 0 16,0-1-5-16,3-7-8 15,2-4 0-15,1-4-2 16,1-3-2-16,1-7 0 0,3-7 1 16,0-10-1-16,0-7 2 15,0-5-2-15,0-5-6 16,0 1-24-16,0-6-43 15,0-1-26-15,0 0-57 16,3-20-271-16</inkml:trace>
  <inkml:trace contextRef="#ctx0" brushRef="#br0" timeOffset="198878.01">29399 11156 639 0,'0'0'43'16,"0"0"-2"-16,0 0 31 15,0 0-40-15,0 0-24 16,-91 34 12-16,68-5 11 15,-1 5 9-15,4 5-12 16,0-1-10-16,1 8-8 0,1 3 2 16,3-3 0-16,6 0 0 15,-1-6-4-15,7-5-6 16,3-2 0-16,0-6 1 31,0 0 1-31,11-5-3 0,8-4 0 16,3-3-1-16,5-6 6 0,-1-1-6 15,1-5 1-15,-4-3-1 16,-1 0 2-16,-4-15-2 16,-5-5 0-16,-2-3 9 15,-1-8-4-15,-7 1 22 16,-3 3 2-16,0 1-7 16,-6 8 10-16,-12 2-8 0,-5 4-10 15,-4 5 4-15,1 4-15 16,-1 3-3-16,2 0 1 15,3 5-1-15,1 11-5 16,3 4-64-16,5 2-98 16,4-3-254-16</inkml:trace>
  <inkml:trace contextRef="#ctx0" brushRef="#br0" timeOffset="200694.16">16680 13483 478 0,'0'0'40'15,"0"0"38"-15,0 0-53 16,0 0-16-16,0 0 47 0,-45 99 8 15,29-44-4-15,2 4-7 16,-1 4-15-16,-1 5-9 16,-3-1-18-16,-1 0-4 15,-5 2-4-15,0-1-1 16,-2-4 1-16,3-11-2 16,7-13 1-16,3-8 1 15,8-14-2-15,3-7 0 16,3-6 1-16,0-5 0 15,0 0 12-15,0-11 51 16,6-13-45-16,8-10-12 16,3-6-1-16,1-10-4 15,0-7-2-15,0-2 2 16,-1-3-3-16,0-5 0 16,1-3-2-16,1-1-21 0,4 2 0 15,0 8-4-15,-2 11 2 16,-4 10 10-16,-4 13-5 15,-6 10 20-15,-2 10 2 16,-2 7-2-16,5 0 0 16,3 7 0-16,4 18 1 15,5 6 8-15,-2 8 10 16,0 5 6-16,-6 6-1 16,-2 8-4-16,-4 2 0 15,-3 4-6-15,-2-3 10 16,-1 3-17-16,0 1 6 15,0-1-8-15,0-1-2 0,-1-8 0 16,-2-10-2 0,1-12-1-16,2-11 1 0,0-6-1 15,0-10 1-15,0-3-1 16,0-1 0-16,2-2-6 16,5 0-28-16,1-5-62 15,-4-8-232-15</inkml:trace>
  <inkml:trace contextRef="#ctx0" brushRef="#br0" timeOffset="200925.25">16413 14122 639 0,'0'0'101'0,"0"0"-40"16,0 0 15-16,95-48-20 15,-43 36-18-15,1 0-4 16,-1 2-11-16,-3 0-12 16,-7 3-4-16,-5 2-3 15,-4 2-4-15,-11 2-160 16,-11-1-358-16</inkml:trace>
  <inkml:trace contextRef="#ctx0" brushRef="#br0" timeOffset="201839.08">18252 13554 421 0,'0'0'232'16,"0"0"-223"-16,0 0 4 15,0 0 53-15,-33 101 5 16,32-45 0-16,-1 7-17 16,1-1-28-16,1-4-9 15,-3-1-11-15,0-4 1 16,0-6-7-16,-3-7 2 16,2-11-1-16,1-10 0 15,1-8 0-15,2-5-1 16,0-5 3-16,-1-1 6 15,1-1 39-15,0-21 1 16,0-7-31-16,0-10-9 0,0-8-1 16,0-10-6-16,1-5-1 15,11-13-1-15,-2 0-6 16,2 1-34-16,8 7 3 16,3 14 3-16,3 15-1 15,-1 13 16-15,-2 13 15 16,-3 8 2-16,3 4 0 15,-1 7 0-15,4 17 1 16,-4 7 2-16,-8 6-1 16,-9 2 4-16,-5 5 7 15,0-4 12-15,-21-6 7 16,-2-3 9-16,-4-9-6 16,0-6 5-16,7-6-13 15,7-6-5-15,9-3 7 0,4-1-11 16,0 0-5-1,0 0-4-15,3 0 0 0,14-1-5 16,7-3 0-16,7 2-2 16,1 2-1-16,-1 2-4 15,-3 16 4-15,-2 4 0 16,-5 9 1-16,-8 2-1 16,-10 1 1-16,-3 0-2 15,0 3 2-15,-4-4 3 16,-10 0-3-16,-2-5 1 0,-2-4 0 15,-7-3-1-15,-5-4 0 16,-4-6 3-16,-5-4 2 16,-4-7-2-16,2 0 17 15,2 0 2-15,6-5-3 16,10-6-4-16,8 0-8 16,11-1-2-16,4 1-4 15,11 0-1-15,22-1-60 16,10 5-130-16,3 2-313 15</inkml:trace>
  <inkml:trace contextRef="#ctx0" brushRef="#br0" timeOffset="202578.02">20239 13309 400 0,'0'0'215'16,"0"0"-160"-16,0 0 79 15,-110-22-54-15,71 22-19 16,-7 6-22-16,2 12-2 16,4 7 3-16,1 6-13 15,8 4-6-15,6 6 0 16,6 4-5-16,5 1 5 16,5 4 4-16,4 3-10 15,5 0-1-15,0 0-6 16,11-7-1-16,14-6-4 0,8-6 0 15,3-6 2 1,2-8 1-16,-2-6-2 0,2-6-1 16,-1-5 2-16,0-3-4 15,0 0 6-15,-5 0-3 16,-7-10-3-16,-4 0-1 16,-3-4 0-16,-5-3-42 15,-2-4-88-15,-8-2-257 16</inkml:trace>
  <inkml:trace contextRef="#ctx0" brushRef="#br0" timeOffset="205574.89">16469 14953 344 0,'0'0'70'0,"0"0"21"15,0 0 21-15,0 0-43 16,0 0-16-16,0 0 19 15,0-49-15-15,0 49-9 16,0 0-11-16,0 0-5 16,0 0-7-16,-2 3-15 15,-3 15-6-15,1 10-2 16,-1 9-1-16,4 4 10 16,-1 1 15-16,2 0 5 15,0-2-12-15,0-1-2 16,0-1-3-16,0-4-7 0,0-2 1 15,0-1-3 1,2-5-1-16,-1-4-1 0,2-4-2 16,-1-6-1-16,-1-6 1 15,1-2 0-15,-2-2 0 16,1-2-1-16,1 0-1 16,5 0-41-16,4 0-34 15,8-11-120-15,2-10-192 16</inkml:trace>
  <inkml:trace contextRef="#ctx0" brushRef="#br0" timeOffset="206109.97">16848 14864 500 0,'0'0'51'16,"0"0"0"-16,0 0 25 15,0 0-39-15,0 0-23 16,0 0-4-16,-77 65 19 16,68-35 0-16,1 2-5 15,4 2 0-15,1 2 9 0,1-2-9 16,2 3-14-1,0-1 3-15,0-3-1 0,6-1-1 16,5-3-6-16,2-6 4 16,-1-6-4-16,2-3 3 15,4-5 2-15,1-2 6 16,4-6 0-16,5-1-5 16,3 0-4-16,2-8 2 15,-1-9-7-15,-6-3 3 16,-2-6 4-16,-6-3 4 15,-6-7 12-15,-5-3 7 16,-1-4-10-16,-6-4-7 16,0-3-7-16,-12 1-2 15,-7 1-4-15,-7 4-1 16,-2 10 1-16,-3 15-1 0,-2 10 0 16,0 9 2-16,-5 4-3 15,0 20-3-15,4 8 1 16,6 2-1-16,12 4-27 15,14-3-109-15,2-5-254 16</inkml:trace>
  <inkml:trace contextRef="#ctx0" brushRef="#br0" timeOffset="206925.8">18284 14730 363 0,'0'0'122'15,"0"0"-27"-15,0 0 33 16,-22-72-9-16,15 59-26 15,1 2-24-15,2 6-11 16,1 2-8-16,1 3-8 16,-1 2-27-16,-2 22-13 15,1 15-2-15,1 13 20 0,3 9 6 16,0 4-4 0,0 2-5-16,0-8-10 0,3-5-1 15,3-8-2-15,0-7-2 16,-1-8-1-16,-2-6-1 15,3-8 0-15,-2-8 1 16,0-4 1-16,1-3-2 16,-4-1 0-16,1-1 0 15,1 0-23-15,5-1-31 16,5-13-52-16,3-11-137 16,7-2-117-16</inkml:trace>
  <inkml:trace contextRef="#ctx0" brushRef="#br0" timeOffset="207216.81">18626 14611 558 0,'0'0'90'15,"0"0"16"-15,0 0-55 16,0 0-45-16,0 0 10 15,-10 115 65-15,6-54-40 16,2 4-5-16,1-1 3 16,1-8-23-16,0-8-5 15,1-10-4-15,8-8-5 16,0-3 0-16,0-9 0 16,-2-3 0-16,4-5-1 0,-2-2-1 15,1-1-1-15,5-1-56 16,2-6-264-16</inkml:trace>
  <inkml:trace contextRef="#ctx0" brushRef="#br0" timeOffset="207746.15">19966 14553 673 0,'0'0'19'0,"0"0"37"15,0 0 103-15,0 0-77 16,0 0-74-16,0 0-8 15,-18 65 22-15,17-19 18 16,-1 3-9-16,1 8-6 16,1-3-7-16,-2-3-4 15,2-8-8-15,0-8-1 16,0-5-3-16,0-8-1 16,0-5 0-16,0-5-1 15,0-6-1-15,2-1 1 16,2-2-27-16,4-3-39 0,5 0-45 15,2-7-99 1,6-14-188-16</inkml:trace>
  <inkml:trace contextRef="#ctx0" brushRef="#br0" timeOffset="208140.31">20175 14591 506 0,'0'0'39'15,"0"0"51"-15,0 0 22 16,0 0-33-16,82-58-41 16,-58 58 6-16,-1 0-9 0,3 0-9 15,-1 13-10-15,-4 9-3 16,-2 3 6-16,-5 5-5 16,-8 2 14-16,-6 4-8 15,0 2-5-15,-4 3 0 16,-15 1-4-1,-3-1-4-15,-3-2-4 0,-3-3 4 16,-2-5-5-16,1-4 3 16,4-5-3-16,7-10 1 15,10-3-3-15,8-4 0 16,3-2 1-16,30-3-1 16,18 0 13-16,13 0 9 15,5-3-5-15,0-6-6 16,-4-2-3-16,-2 1-4 15,-6-1-2-15,-8 1-2 0,-12 2 0 16,-15 0 0-16,-8 2-33 16,-11-3-94-16,-3 0-289 15</inkml:trace>
  <inkml:trace contextRef="#ctx0" brushRef="#br0" timeOffset="208797.04">21558 13135 665 0,'0'0'42'16,"0"0"-30"-16,0 0-9 0,0 75 52 15,0-22 27-15,0 6 8 16,0 3-50-16,0 1-24 16,-4-5-3-16,-2-1-6 15,0-7-4-15,2-8 1 16,-2-7-3-16,2-10 1 15,-1-6 0-15,1-9-2 16,1-5 2-16,0-5 5 16,-2 0-7-16,-2-2-2 15,1-18-56-15,0-7-97 16,1-4-61-16</inkml:trace>
  <inkml:trace contextRef="#ctx0" brushRef="#br0" timeOffset="209121.84">21492 13234 191 0,'0'0'275'0,"0"0"-219"15,0 0 51-15,118-62-41 16,-72 58-9-16,6 4-1 16,-1 0-7-16,-6 16 7 15,-4 8-3-15,-8 8-15 16,-6 1 2-16,-4 3-12 15,-7 2-11-15,-7 4 1 16,-5 2 1-16,-4-1-7 16,0-2-2-16,-15-2-6 15,-6-3 4-15,-4-4-2 0,-3-2 0 16,-2-7 2 0,-3-1 7-16,-3-8 11 0,-3-4-7 15,-1-6-1-15,0-2-10 16,7-2-2-16,8 0-4 15,13 0-2-15,9 0-43 16,3-5-83-16,10-6-308 16</inkml:trace>
  <inkml:trace contextRef="#ctx0" brushRef="#br0" timeOffset="209707.74">21642 14391 439 0,'0'0'178'16,"0"0"-156"-16,0 0 94 16,0 0-6-16,0 0-15 15,0 0-45-15,24-50-42 0,-24 83-2 16,0 10 17-16,0 6 9 15,0 2-14-15,0 0 3 16,0-3-6-16,0-6-8 16,0-2-1-16,0-6-1 15,0-6-3-15,0-2-1 16,0-8 0-16,0-5-1 16,0-3-2-16,3-3-17 15,5 0-50-15,1-5-50 16,4-2-149-16</inkml:trace>
  <inkml:trace contextRef="#ctx0" brushRef="#br0" timeOffset="210209.99">22051 14393 524 0,'0'0'22'0,"0"0"9"16,90-5 50-16,-71 8-33 16,-7 14-2-16,-3 2 21 15,-9 5-16-15,0 1 18 16,-7-1-24-16,-13 1 2 16,-2-5-20-16,-2-2-9 0,-4 0-3 15,3-6-1 1,2-1 0-16,6-4-7 0,8-3-5 15,8-4-1 1,1 0-1-16,0 0 2 0,9 0-1 16,16 0 1-16,8 0-2 15,3 0-1-15,-3 0-2 16,-8 10 2-16,-4 3-1 16,-6 4-2-16,-3 2 2 15,-5 0 1-15,-1-1 0 16,-1-3 2-16,-2-1-3 15,1 0 3-15,-3 2-1 16,-1-3 1-16,0 1-1 16,-7-2 0-16,-9 1 1 15,-7 1-1-15,-2-4 6 16,-2-4 0-16,3-4 1 0,0-2 15 16,5 0-16-16,-1 0 2 15,4-11-8-15,7-3-33 16,9-3-172-16</inkml:trace>
  <inkml:trace contextRef="#ctx0" brushRef="#br0" timeOffset="210795.81">23716 12883 631 0,'0'0'14'16,"0"0"66"-16,0 0-51 16,0 0-21-16,-57 73 80 15,38-20-27-15,-2 6 0 16,0 5-24-16,4 2-22 16,6 0-5-16,8-2-2 15,3-9-4-15,10-8 0 16,14-8-4-16,6-8 6 0,0-6-4 15,-2-11 4-15,-3-4-1 16,-4-5 1-16,-2-5 0 16,-4 0-1-16,2 0-2 15,-4-9-3-15,-1-5-22 16,-3-5-140-16,-3-3-348 16</inkml:trace>
  <inkml:trace contextRef="#ctx0" brushRef="#br0" timeOffset="210975.17">23666 13314 634 0,'0'0'73'15,"0"0"32"-15,0 0 36 16,0 0-85-16,0 0-33 16,0 0-13-16,83-39-9 15,-52 35 0-15,-1-4-1 16,-3-1-12-16,-8-6-204 15,-8-6-405-15</inkml:trace>
  <inkml:trace contextRef="#ctx0" brushRef="#br0" timeOffset="211177.26">23572 13019 614 0,'0'0'57'0,"0"0"12"0,96-22 59 15,-40 17-51-15,6 2-13 16,-1 1-22-16,-4 2-15 16,-5 0-12-16,-8 0-13 15,-8 0 0-15,-10 13-4 16,-13 4-58-16,-13 3-192 16,0 2-258-16</inkml:trace>
  <inkml:trace contextRef="#ctx0" brushRef="#br0" timeOffset="211757.12">23406 14362 629 0,'0'0'34'0,"0"0"53"15,0 0 63-15,0 0-68 16,0 0-60-16,0 0-16 16,10 32 12-16,-17 11 26 0,-1 6-13 15,2 5 1-15,-1 1-14 16,5-3-7-16,2-1-8 16,0-5-1-16,0-7-1 15,0-6 1-15,0-8-1 16,2-11-1-16,2-7 0 15,-1-5-3-15,-2-2-30 16,-1 0-19-16,3 0-108 16,2-3-161-16</inkml:trace>
  <inkml:trace contextRef="#ctx0" brushRef="#br0" timeOffset="212313.96">23801 14308 653 0,'0'0'46'0,"0"0"35"16,0 0-35-16,0 0-39 16,0 0 23-16,0 0 25 15,-64 108-14-15,53-69-13 16,4 1-7-16,5 2-4 15,2-3-11-15,0-2-5 16,9-5 2-16,8-5-1 16,2-4-1-16,-1-7 0 15,3-5 0-15,0-7-1 0,-2-4 3 16,3 0 1-16,2-4 1 16,0-13 1-16,-1-6-2 15,-1-2 2-15,0-6-4 16,-3-3-2-16,-2-1 8 15,-6-3-7-15,-4 2 7 16,-7 4 0-16,0 9-1 16,0 9-2-16,0 8 27 15,0 6-16-15,-6 0-16 16,-4 10-1-16,-3 18-1 16,-1 6 2-16,3 9 1 0,4 1 1 15,-2 1 3 1,1-2-2-16,2-2 1 0,0 0-1 15,3-4-3-15,-1-2 1 16,3-3-1-16,-1-7 0 16,2-8 0-16,0-8-3 15,0-4-27-15,0-3-5 16,0-2-16-16,0 0-61 16,0-7-61-16,0-10-289 15</inkml:trace>
  <inkml:trace contextRef="#ctx0" brushRef="#br0" timeOffset="214034.81">25188 12954 602 0,'0'0'40'16,"0"0"35"-16,0 0 20 16,0 0 4-16,0 0-70 15,0 0-26-15,0 0 0 16,0 24-3-16,-6 14 6 15,-4 1 4-15,2 4 5 16,2-3-2-16,-3 1-9 16,5-3 0-16,1-4-1 0,1-7-3 15,2-8 0-15,0-7 0 16,0-7 2-16,0-5-1 16,0 0 14-16,0-2 17 15,0-13-1-15,0-2-10 16,0-9 1-16,0-2-5 15,0-5 4-15,0-9-15 16,0-5-1-16,3-6-2 16,9-3 0-16,0 0-2 15,3 0-1-15,1 8 0 16,2 7 0-16,-1 7 0 16,0 6 0-16,3 0 0 15,2 4-4-15,5 0 4 16,3 5 0-16,6 4 0 0,1 6-2 15,0 8-2-15,-4 1-4 16,-8 0 5-16,-8 1-14 16,-5 8-12-16,-6-1-33 15,-6 5-49-15,0 1-90 16,-12 0-98-16</inkml:trace>
  <inkml:trace contextRef="#ctx0" brushRef="#br0" timeOffset="214261.58">25172 13012 594 0,'0'0'49'16,"0"0"48"-16,120 0 26 15,-67-5-66-15,-3 1-16 16,-3-2-17-16,-3 2-17 15,-7 3-5-15,-4-1-2 16,-6 2-7-16,-9 0-163 16,-9 0-257-16</inkml:trace>
  <inkml:trace contextRef="#ctx0" brushRef="#br0" timeOffset="-214687.93">25192 13978 712 0,'0'0'28'0,"0"0"-24"15,0 0 29-15,0 0 58 16,0 0-82-16,0 0-8 0,-19 84 29 16,7-24 22-16,-1 6-3 15,5 1-23-15,5 0 1 16,2-9-6-16,1-8-15 15,0-10-1-15,0-5-2 16,0-11-1-16,0-5-2 16,0-6 1-16,0-4-1 15,0 0 0-15,-2-4-4 16,1-2-63-16,1-3-54 16,0 0-16-16,0-5-75 15</inkml:trace>
  <inkml:trace contextRef="#ctx0" brushRef="#br0" timeOffset="-214217.69">25488 14032 634 0,'0'0'21'16,"0"0"34"-16,-93 68 27 16,81-43-38-16,12 1-12 15,0 2-3-15,21-3 9 16,9 0 5-16,3-3-9 16,1-3-19-16,1 1-7 0,-6-2-3 15,0 2 1-15,-7-1-5 16,-5-2 0-16,0 2-1 15,-5-2 0-15,0 0 0 16,-3-1 0-16,-1-1 2 16,-1-4 0-16,-3 2-2 15,-4-2 0-15,0 1 4 16,0-1-4-16,-4-1 3 16,-6 0 2-16,-1-3-3 15,-2 0 7-15,-1-2 0 16,2 0-3-16,1-4-2 15,0-1 1-15,3 0-1 16,-2 0 0-16,0 0-4 16,-1-1-4-16,-1-6-28 0,3 0-47 15,2-3-111-15,4-4-170 16</inkml:trace>
  <inkml:trace contextRef="#ctx0" brushRef="#br0" timeOffset="-213942.87">25633 14021 700 0,'0'0'49'16,"0"0"-27"-16,95-17 97 15,-50 14-56-15,-2 3-26 16,0 0-20-16,-2 0-10 16,-6 0-6-16,-2 5-1 15,-10 7 0-15,-10-2-106 16,-13-2-217-16</inkml:trace>
  <inkml:trace contextRef="#ctx0" brushRef="#br0" timeOffset="-202761.81">7920 13537 488 0,'0'0'65'0,"0"0"12"16,0 0-14-16,-88 17-3 15,70 0-21-15,3 0-17 16,6 4-3-16,3-1-8 15,6 2-5-15,0 2 0 16,6 0 0-16,11 0 1 16,2 0 1-16,3-2 1 15,2 0 3-15,5-1-1 0,5 0 2 16,3-2 3 0,-1 0-3-16,0 1-7 0,-5 0-2 15,-6-4 1-15,-4 3-1 16,-3-1-3-16,-7 0-1 15,-1 1 1-15,-7-2-1 16,0-1 0-16,-3 1 0 16,0 1 1-16,-21 0 5 15,-7-1-1-15,0-1 6 16,-4-4-2-16,1-2-3 0,7-5 4 16,0-3 1-16,6-2 5 15,6 0-3-15,-1-10 3 16,7-7 8-16,1-5-18 15,4-4-3-15,-1-1-1 16,2-1 2-16,0 0-4 16,0-1-1-16,0 3 1 15,0-2 0-15,8-2-2 16,2-1 1-16,1-1-1 16,2-4 2-16,2 1 0 15,-1 1 2-15,2 0-2 16,-4 1 0-16,3 5 0 15,-6 0 0-15,-5 5 0 16,-4 1 0-16,0 2 1 16,-4 3-1-16,-14 2 0 0,0 2 1 15,-6 3 0 1,0 2-2-16,-1 8-3 0,-1 0 0 16,-2 0 1-16,3 7 3 15,1 6-1-15,6 6-1 16,6 3-8-16,6 0-50 15,6 1-75-15,0-6-143 16</inkml:trace>
  <inkml:trace contextRef="#ctx0" brushRef="#br0" timeOffset="-201916.92">8351 13273 498 0,'0'0'29'0,"0"0"58"0,0 0-28 16,0 0-22-16,0 0-28 16,0 0-7-16,-19 15-2 15,16 16 1-15,3 8 8 16,0 7 16-16,0 2 11 15,0 1-8-15,0-1-12 16,1 3 12-16,5 0 5 16,-2 2-13-16,-1 2-5 15,-1 2 1-15,1-1-6 16,0-3 7-16,2-6-6 16,1-1 5-16,2-5-2 15,1-2-8-15,-1-3 4 16,-1-4-8-16,1-3 4 15,-4 0-3-15,-1-2-1 0,-1-3-1 16,-1-3 3-16,1-4-3 16,1-5 0-16,0-2 0 15,2-1-1-15,0-3 0 16,-1-2 1-16,1-1-1 16,1-1 2-16,-1 1-2 15,2-1 1-15,-1-2 0 16,1 2-1-16,4-2 2 15,8 0-2-15,9 0 4 16,13-2-3-16,14-8 2 16,12-3 1-16,3-1-3 0,0 0 2 15,-4 0 1 1,0 1-3-16,-2-1 4 0,-3 2 3 16,-1 3 5-16,-5-1 6 15,-8 3-2-15,-5 2-4 16,-4-3 2-16,-7 2-1 15,-6 3-1-15,-6-2-4 16,-11 3-2-16,-2 1 4 16,-4 1-7-16,-2 0 4 15,0 0 0-15,0 0-2 16,0 0-2-16,0 0-4 16,0 0 0-16,0-2 0 0,0 1-15 15,0-3-89 1,-8-3-195-16</inkml:trace>
  <inkml:trace contextRef="#ctx0" brushRef="#br0" timeOffset="-200138.97">8861 13396 260 0,'0'0'225'16,"0"0"-188"-16,0 0-18 16,0 0 1-16,0 0 11 15,0 0-8-15,-18 20 1 16,9-10-3-16,0-1 8 16,-4-2-8-16,1-2-5 15,1 1 0-15,-2-4 3 16,1-1 16-16,3-1-7 0,0 0 4 15,0 0-4-15,0-1-1 16,-1-9-9-16,-1 0-5 16,0-3-12-16,0 0 2 15,2 1-2-15,-1-2 3 16,5 0-4-16,4 0 0 16,1 2 0-16,0 1 1 15,0 0-1-15,0 1 0 16,10-1 0-16,2 4 0 15,0 1-1-15,4 2 0 16,-2 4-1-16,2 0 1 16,-2 0 0-16,-1 0-2 0,2 12-1 15,0 1 4 1,-3 3-1-16,4-1 0 0,-5 1 0 16,-1 6 1-16,-1 5-3 15,-3 4 3-15,-1 6 0 16,-5-1 0-16,0 1 4 15,0 1 0-15,0 0 4 16,-8 0-4-16,-2-1-1 16,1-3-1-16,0 1-1 15,-4-7 0-15,0-2 0 16,-2-6 4-16,1-4-5 16,0-5 4-16,-1-3 3 0,3-6-5 15,-1-2 5 1,2 0 0-16,-1 0 8 0,-2-8-5 15,0-6-2-15,1-3-1 16,1-1-3-16,4-5-2 16,1-1-2-16,4 0 1 15,3 2-1-15,0 0 1 16,8 2-1-16,6 7 0 16,1 1-1-16,2 7 0 15,-2 1 0-15,2 2 1 16,3 2-3-16,-2 0 3 15,3 11-4-15,-2 9 3 16,-4 8 1-16,0 3 0 16,-3 2-3-16,0-2 2 15,1-3 2-15,-1-4-1 0,0-3 1 16,-2-5-1-16,-2-3 1 16,2-3-1-16,-2-5 0 15,-2 1 0-15,0-2 0 16,1-2-5-16,2 1-94 15,6-3-102-15,-2 0-171 16</inkml:trace>
  <inkml:trace contextRef="#ctx0" brushRef="#br0" timeOffset="-199422.7">9158 13295 576 0,'0'0'28'15,"0"0"49"-15,0 0 7 16,0 0-58-16,0 0-19 16,0 0 0-16,-39 58 8 0,39-34-6 15,15 0 17-15,13-2 15 16,7 2-4-16,5-5-8 16,5 1-11-16,-2-1 3 15,0-2-10-15,-9 2-5 16,-7-2 1-16,-7-2-2 15,-5 4 0 1,-6-2 0-16,-3 0 1 0,-3 3-5 16,-3 1 3-16,0 1-1 15,-3-1 1-15,-12-1 0 16,-5 0 1-16,-3-4 3 16,-4-2 0-16,-3-3 2 0,7-4-7 15,-2-6 5 1,4-1 2-16,5 0-3 0,2-8 1 15,5-14-6-15,6-6 3 16,3-4-2-16,0-7-3 16,2-2 0-16,11 0 1 15,1 1-1-15,-1 1-4 16,2 6 1-16,-3-1 2 16,3 5-2-16,-3 0-1 15,0 3 4-15,-2 1 0 16,-2 1 0-16,-4 0 2 15,-4 0-2-15,0 3 0 16,-3 2 0-16,-16 2-2 16,-1 6 2-16,-5 3 1 15,1 8-1-15,-4 0-1 0,1 2-2 16,2 13 2-16,4 6-1 16,3 5 0-16,6 3-42 15,6 2-140-15,4-1-96 16</inkml:trace>
  <inkml:trace contextRef="#ctx0" brushRef="#br0" timeOffset="-198549.99">9125 14224 407 0,'0'0'40'0,"0"0"31"0,0 0 14 16,0 0-45-16,0 0-23 15,0 0-2-15,-49 7-6 16,49-7-5-16,0 1 4 16,0-1 17-16,6 0 14 15,15 0 17-15,7 0-1 16,12 0-17-16,6-3-15 16,5-8-5-16,11 0 3 15,4-1 4-15,0 1-11 16,-2 2-3-16,-10 0-2 15,-8 3-2-15,-3 0 9 16,-5 1 4-16,-7 1-4 16,-1-2-3-16,-10 1 0 15,-4 0-2-15,-9 1 0 0,-2 1 5 16,-2-1 4-16,1 3-3 16,-4-3 3-1,3 3-4-15,-3-1-5 0,0 1 3 16,0 0-1-16,0-2-9 15,0 3 1-15,0-1 2 16,0 0-7-16,0 1 2 16,0 0-1-16,0 0 0 15,0 0-1-15,0 0 2 16,0 0-3-16,0 0 1 16,0 0-4-16,0 0-78 15,-5 0-87-15,-11 0-215 0</inkml:trace>
  <inkml:trace contextRef="#ctx0" brushRef="#br0" timeOffset="-194766.67">9165 14730 201 0,'0'0'56'0,"0"0"-4"16,0 0 26 0,0 0 30-16,0 0-8 0,0 0-50 15,0 0 21-15,-17 0-12 16,17 0-15-16,0 0-15 16,0 0-6-16,0 0-3 15,0 0-3-15,1-4 8 16,17-3 0-16,9-1-22 15,4 1 2-15,5 1-2 16,-2 3-1-16,-4 3 1 16,-8 0-2-16,-5 1 5 15,-4 14-6-15,-5 1 1 16,-4 6 0-16,-4 3 5 16,0 3 6-16,-3 4 2 15,-15 3-3-15,0-2 0 16,-5 1 4-16,-1-8-2 0,1-2-4 15,1-7 2-15,8-5-5 16,4-5 3-16,4-2-5 16,6-4-4-16,0-1 9 15,0 0-8-15,0 0 1 16,0 0 1-16,0 0-2 16,16 0 0-16,4-3 0 15,2 3 0-15,2 0 2 16,-3 0-3-16,0 0-4 15,1 6 4-15,-2 5 0 16,-4 1 1-16,2 0-2 16,-8 2 0-16,-2 1 1 0,-5 2 1 15,-2-3-1-15,-1 3-1 16,0 1 1-16,-4 0 2 16,-10 3-2-16,-5 2 0 15,-2-3 2-15,-3-1 1 16,0-7-2-16,-1-3 0 15,4-4 1-15,3 1 1 16,-3-5-2-16,2-1 3 16,1 0 0-16,-1 0-3 15,4 0 3-15,1-4-4 16,4-2 6-16,1 0-6 16,2-3 1-16,2 4 1 15,2-1-2-15,3 2-1 16,0-1-39-16,0 0-59 15,11-2-166-15,9 2-122 0</inkml:trace>
  <inkml:trace contextRef="#ctx0" brushRef="#br0" timeOffset="-194441.12">9667 14961 540 0,'0'0'117'16,"0"0"-109"-16,86-8-6 15,-46 0 57-15,-4 2-25 16,-2 0-11-16,-2-1-2 16,-10 3-8-16,-7 3-6 15,-9-2-5-15,-4 3-1 16,-2 0-1-16,0 0-24 16,-6 0-156-16</inkml:trace>
  <inkml:trace contextRef="#ctx0" brushRef="#br0" timeOffset="-194148.47">10608 14650 32 0,'0'0'0'0</inkml:trace>
  <inkml:trace contextRef="#ctx0" brushRef="#br0" timeOffset="-193553.7">10608 14650 300 0,'-57'-69'87'0,"57"53"-33"0,0 4 58 15,0 0-28-15,0 4-28 16,0 4 18-16,0 4 2 15,0-3-11-15,0 3-23 16,0 0-17-16,-6 0-6 16,5 13-17-16,-2 7-2 15,1 5 8-15,1 6 2 16,1-1 4-16,0 1 4 16,0 1 3-16,0 0-9 15,0-1-2-15,0-2-2 16,0-4-3-16,6-3-1 15,7-5 2-15,5-4-5 16,3-4-1-16,3-4 6 16,2-5-3-16,-3 0-3 15,2-3 4-15,-4-13-1 0,-3-3 4 16,-3-7-4-16,-3-1 1 16,1-5-1-16,-2-2 5 15,-1-1-7-15,-4 1 6 16,0 3-2-16,-1 5-2 15,-4 7-2-15,-1 6 3 16,0 9 24-16,0 2-1 16,0 2-10-16,0 0-16 15,0 8-1-15,0 15 0 16,-6 10 0-16,0 4 2 16,3 4 4-16,0 1-1 15,-1 6-2-15,1 2 11 16,0-1-8-16,-3-5 0 0,3-5-3 15,1-8-2-15,2-5 0 16,0-8-1-16,0-2-1 16,0-7 1-1,0 2 1-15,0-6-1 0,0 1 0 16,0-3 1-16,0 0-1 16,0 1-82-16,0-4-87 15,-4 0-315-15</inkml:trace>
  <inkml:trace contextRef="#ctx0" brushRef="#br0" timeOffset="-192068.85">12238 12766 608 0,'0'0'8'0,"0"0"65"16,0 0-7-16,0 0-35 15,0 0-26-15,0 0-4 16,58 28 0-16,-28 20 10 16,4 15 33-16,-1 8 6 15,-3 11-7-15,-3 8-5 16,-8 5-14-16,-5 5-10 15,-8 9-2-15,-6 7 0 16,0 6-9-16,0 3 5 16,0 1 2-16,-8-10 0 15,4-2 0-15,-2-10-3 0,6-10-2 16,0-12 0-16,0-14-4 16,0-14 1-16,7-9-1 15,1-11 0-15,2-4 2 16,-1-11 1-16,0-2-3 15,-3-8 1-15,1 1-1 16,-4-6 0-16,0-2 6 16,0-1 0-16,2-1 3 15,4 0 11-15,9 0-1 16,5 0-10-16,9-4-9 16,7-3 2-16,7 0 0 15,5-2-1-15,7-1-2 0,3-2 3 16,9-1-2-16,6-1-1 15,12 0 0-15,6 0 2 16,-1 0-2-16,-10 1-3 16,-7 1 3-16,-7 2 0 15,-11 0 0-15,-6-1-1 16,-4 3 1-16,-3 0 2 16,-1-1-1-16,-3 4 4 15,-2-3 1-15,-4 2-1 16,-8 0 5-16,-8 0 3 15,-8 4 1-15,-4-3 3 16,-4-2 1-16,-1-3 6 16,-2-4-4-16,0-3-3 0,0-5-2 15,0-1-3-15,0-7 2 16,0-7 2-16,1-9-10 16,1-7 1-16,-2-11 5 15,0-5-1 1,0-1-3-16,-16-5-6 0,-3-1-2 15,-1-3 5-15,0-6-3 16,4 1 0-16,0 2-1 16,3-3-1-16,4 3 1 15,-1-3 0-15,3-2 1 16,-1-3-2-16,-4 1 1 16,-1-3-1-16,-1 4 0 0,-2 4 2 15,2 7-2-15,1 4 1 16,3 5 0-16,2 8 0 15,8 7-1-15,0 13-1 16,0 9 1-16,0 12 2 16,0 8-2-16,5 11-5 15,5 0-12-15,8 30-109 16,2 28 33-16,-7 18-87 16,-13 10-203-16</inkml:trace>
  <inkml:trace contextRef="#ctx0" brushRef="#br0" timeOffset="-191444.79">12550 14000 549 0,'0'0'48'0,"0"0"49"15,0 0 62 1,0 0-87-16,0 0-20 16,0 0-20-16,79-39-25 0,1 28-3 15,16 0 5-15,7-1 1 16,7 1 8-16,5-1 3 16,-5-3-10-16,2 0 1 15,-6-1 0-15,-3-3-3 16,-8 2 6-16,-10 3 4 15,-14-1-4-15,-21 2-4 16,-17 4 5-16,-16 0-2 16,-12 6 0-16,-5-1-4 15,0 4-7-15,-28 0-3 16,-13 2-72-16,-15 15-76 16,-5 2-193-16</inkml:trace>
  <inkml:trace contextRef="#ctx0" brushRef="#br0" timeOffset="-190828.44">12988 14069 587 0,'0'0'33'0,"0"0"50"16,0 0-17-16,0 0-48 16,0 0-2-16,0 0 11 15,-55 82 18-15,48-51-9 16,2-1-1-16,5-4-13 15,0-1-7-15,0-2-2 16,8-2-4-16,4-4-4 16,4-1 0-16,2-6-2 15,4-3 0-15,5-3 2 16,1-4-1-16,1 0-1 16,-4-4 6-16,2-11-6 15,-4-2 11-15,-3-3-2 0,-4-2 5 16,-2-3-3-16,-5-1 4 15,1 3-3-15,-5 2-3 16,-4 8-2-16,-1 4 9 16,0 6 9-16,0 2-3 15,0 1-10-15,0 0-15 16,0 9-5-16,-1 15 4 16,-4 3 2-16,1 6 1 15,4 1-2-15,0-3-2 16,0-1 2-16,0-3 1 0,0-6 0 15,0-3-1-15,0-7 0 16,0-4 0 0,0-2 0-16,1 0-1 0,4-2-25 15,-2 0-82 1,-3-3-104-16,0 0-532 0</inkml:trace>
  <inkml:trace contextRef="#ctx0" brushRef="#br0" timeOffset="-189388.44">8275 14345 51 0,'0'0'398'0,"0"0"-351"0,0 0 73 15,0 0-56-15,0 0-55 16,0 0-8-16,7 38 1 15,-1 4 31-15,-3 8 45 16,0 4-33-16,-1 6 0 16,1 2-12-16,4 6-10 15,1 6-8-15,2 2-2 16,3 0 2-16,-2-6-12 16,5-2 0-16,-2-5 7 15,-2 1-9-15,0-4 4 16,-5-1-4-16,-1-9 3 15,0-3-2-15,1-6 3 16,1-4-4-16,1-4 9 16,4-3-4-16,2-4 2 0,0-3-4 15,2 1 0-15,-3-5-2 16,0 1 6-16,-1-6-5 16,-1-3-1-16,2-3 3 15,4-1-3-15,2-1 6 16,2-2 1-16,3 1-3 15,5-3 1-15,4-2-3 16,6 0 8-16,11 0-2 16,6 0-3-16,8-7 1 15,7-6 2-15,-1 2-6 16,5-3 0-16,4 1 1 0,6-6-2 16,8-3 4-1,0 1-4-15,-6-1 3 16,-8 1-1-16,-9 1-1 0,-10 1 10 15,-8 1-1-15,-5 3 4 16,-6-2-1-16,-8 6-7 16,-4 1 3-16,-5 1-1 15,-8 3-9-15,-4 2 3 16,-7 1-2-16,-4 3 4 16,-2 0-7-16,0 0 0 15,0 0 0-15,0 0 0 16,-8 0-3-16,-16 0-93 15,-10 0-66-15,-6 0-125 16,-3 0-326-16</inkml:trace>
  <inkml:trace contextRef="#ctx0" brushRef="#br0" timeOffset="-188654.93">7841 14952 638 0,'0'0'4'16,"0"0"-1"-16,0 0 38 16,0 0-19-16,-78 62-5 15,75-32 7-15,3 1 14 16,0 1-13-16,17 1 1 15,13 0 22-15,7 1-12 0,14-1-7 16,7-3 11 0,0 0-15-16,-5-1-13 0,-11-1-3 15,-15-2-3-15,-13 2-6 16,-14-2 1-16,0-2 1 16,-9-1 0-16,-15 0 3 15,-4-6 0-15,-4-1-3 16,1-3 4-16,3-4-6 15,3-6 3-15,5-3 1 16,2 0-1-16,4-6 5 16,3-14 1-16,2-8 3 15,4-6-5-15,5-7-5 16,0-6-1-16,22-4 1 16,10-2-2-16,5 0-2 15,5 3 2-15,-5 8 1 16,-9 8 0-16,-16 7-1 0,-12 2 4 15,0 2-4-15,-20-3 10 16,-10 0 7-16,-5 3-11 16,-2 0 0-16,3 8-6 15,2 4 0-15,7 6-4 16,3 5 3-16,2 3-1 16,1 25-2-16,4 12-3 15,6 14-46-15,8 12-28 16,1 4-148-16,9-3-168 15</inkml:trace>
  <inkml:trace contextRef="#ctx0" brushRef="#br0" timeOffset="-187886.75">9424 16111 632 0,'0'0'34'0,"0"0"-12"15,0 0 59-15,0 0-5 16,0 0-21-16,0 0-20 15,-89-71 4-15,73 67-11 16,5 2-13-16,1 2 0 0,1 0 6 16,2 0 0-16,-5 9-10 15,1 13-6-15,-2 5-1 16,-2 5 16-16,4-1 3 16,1 1 1-1,3-3-8-15,5-2 3 0,2 1-6 16,0-2-3-16,0 1-7 15,13-2 3-15,1 1-6 16,7-1 6-16,-3-6-5 16,4-2 2-16,2-5-1 15,3-8-1-15,6-4 5 16,1 0 1-16,5-19-4 16,-3-5-2-16,-8-3 5 15,-7-6-4-15,-8-4 2 0,-7-6-4 16,-6-6 8-1,-4-4-6-15,-16-7 2 0,-10-2-3 16,-7 6 2-16,-9 8-2 16,-6 13-1-16,4 13 0 15,-3 12 3-15,14 5-3 16,12 5 0-16,7 0 4 16,9 11-4-16,4 12-1 15,4 5 1-15,1 4-1 16,4 5-1-16,20-3-58 15,9-4-90-15,7-12-205 16</inkml:trace>
  <inkml:trace contextRef="#ctx0" brushRef="#br0" timeOffset="-187585.66">9971 16019 483 0,'0'0'352'0,"0"0"-349"15,0 0-1-15,118-33 40 16,-78 22-3-16,-3 2-20 15,-4-1-8-15,-6 5-5 16,-5 1-3-16,-8 1-1 16,-8 3-2-16,-5-2 0 15,-1 1-66-15,-1-2-118 16</inkml:trace>
  <inkml:trace contextRef="#ctx0" brushRef="#br0" timeOffset="-186953.44">10676 15620 783 0,'0'0'36'0,"0"0"-12"16,0 0 45-16,0 0-43 15,118-61-19-15,-84 59 4 16,-7 2-7-16,-7 0-1 16,-9 12 0-16,-6 7 4 15,-5 6 15-15,0 4 10 0,-15-1 6 16,-6 0 10-16,-6-1-16 15,-4-3-13-15,3-5 1 16,4-5 0-16,5-6-8 16,10-5-2-16,6-2 0 15,3-1-4-15,0 0 0 16,0 0-4-16,1 0 2 16,17 0-3-16,8-3-1 15,3-1-1-15,1 3 1 16,-6 1 0-16,-5 0-1 15,-4 0 1-15,-3 9-1 0,0 4-3 16,-3 3 2-16,-2 4 1 16,-2-1 1-16,-2 4 1 15,-3 2-1-15,0-2 0 16,0 1 1-16,0 4-1 16,-12-7 0-16,0-1 0 15,-2-6 4-15,1-6-3 16,-2-4 3-16,-1-4 10 15,-5 0 19-15,-3 0-9 16,-10-12-12-16,-6-3-3 16,-2 1-6-16,7 0-3 15,13 4 0-15,16-2-59 16,6-1-102-16,31-8-293 16</inkml:trace>
  <inkml:trace contextRef="#ctx0" brushRef="#br0" timeOffset="-185656.55">12858 13274 435 0,'0'0'109'15,"0"0"-72"-15,0 0 32 16,0 0-32-16,97-38-1 16,-58 25-7-16,-4 3-1 15,-4 4 4-15,-4 4 0 16,-8 2-19-16,-1 3-11 15,-6 14-2-15,-6 1 0 16,-6 5 1-16,0-1 4 16,-6 2 9-16,-12-2 4 15,-3-1 6-15,-3-1 11 16,-1-6-1-16,1 2-12 16,5-5-4-16,5-4-7 15,8 0-4-15,5-7 1 16,1 0-2-16,0 0 1 15,1 0-6-15,14 0 1 0,6 0-2 16,6 0 2-16,1 0-1 16,-4 3-1-16,-3 3 0 15,-2 2 0-15,-3 4 0 16,-3 2 0-16,-7 3 1 16,-2 2-4-16,-4 4 3 15,0-1 0-15,0 0 0 16,-9-1 1-16,-4 2-2 15,-1-5 2-15,-2-2 0 16,0-3 2-16,-5-7-3 16,0-2 4-16,-5-4 1 15,-2 0 20-15,3 0-3 0,-1 0-5 16,3-1-3-16,3-2-6 16,7 1-3-16,5 2-5 15,7 0-1-15,-1 0-41 16,2 4-134-16,0 8-197 15</inkml:trace>
  <inkml:trace contextRef="#ctx0" brushRef="#br0" timeOffset="-184312.26">13334 15805 553 0,'0'0'23'0,"0"0"14"16,0 0 20-16,102-57-11 16,-68 47 3-16,-1 6-11 15,-5 2 1-15,-3 2-9 16,-5 0 0-16,-2 0-11 16,-6 14-9-16,-5 5-4 15,-4 6 3-15,-3 6 8 16,-3 5 3-16,-16 3 3 15,-5 1-9-15,-4-3-3 16,1-3-5-16,0-5 1 16,4-9 3-16,7-3-6 0,7-9 2 15,6-5-3 1,3-3-1-16,0 0 2 0,0 0 4 16,0 0-5-16,5 0-2 15,14 0-1-15,7 0 0 16,2 0 0-16,-3 0 0 15,-6 0 1-15,-2 3-1 16,-4 9-4-16,1 5 3 16,-5 3 1-16,1 2-1 15,-7 2 1-15,-3 2 0 16,0-1 0-16,0 2 4 16,-15-1-3-16,-1-4-1 15,-6-3 2-15,-5-5 0 0,-6 0 2 16,-5-4 4-1,0-3 10-15,-2-2 3 0,4-4 6 16,4-1 1-16,7 0-6 16,11 0 0-16,7-8-9 15,4-1 0-15,3 1-11 16,0-4-2-16,17 1-91 16,11-3-79-16,5-2-257 15</inkml:trace>
  <inkml:trace contextRef="#ctx0" brushRef="#br0" timeOffset="-183705.05">13903 15735 620 0,'0'0'23'15,"0"0"96"-15,0 0-43 16,0 0-74-16,0 0 0 16,0 0-2-16,-36 70 4 0,28-27 9 15,3 0 6-15,3 4 10 16,2-2-15-16,0-5-9 15,0-4-2-15,13-5-1 16,2-6-1-16,3-4 2 16,3-9-2-16,-3-2 0 15,4-6 2-15,-1-4 0 16,-1 0 0-16,0-5 2 16,-1-12 0-16,-3-3-3 15,-4-4 0-15,-2-4 0 16,-5-3-1-16,-2-4 3 15,-3 2-2-15,0 2-2 16,0 7 2-16,0 10 0 16,0 8 0-16,0 6 16 0,0 0 2 15,0 2-20 1,0 22-3-16,0 10 3 0,0 7 5 16,0 4 5-16,0-1-4 15,0 3 3-15,0-4-2 16,0-1-6-16,4-4 4 15,1-4-5-15,2-5 1 16,-3-5-1-16,1-9 2 16,-2-4-1-16,-2-5-1 15,-1-4-2-15,0-2-59 16,0 0-120-16,0 0-93 16</inkml:trace>
  <inkml:trace contextRef="#ctx0" brushRef="#br0" timeOffset="-183382.75">14298 15519 623 0,'0'0'47'16,"0"0"40"-16,82 15-28 0,-46 21 17 16,0 14-41-16,-5 10 9 15,-7 11-1-15,-11 11 1 16,-10 8-12-16,-3-1-13 16,-9 0-7-16,-13-15-3 15,-6-9-1-15,-4-7-3 16,-2-7-5-16,-5-8-22 15,0-6-86-15,-1-10-109 16,0-9-126-16</inkml:trace>
  <inkml:trace contextRef="#ctx0" brushRef="#br0" timeOffset="-182870.61">13181 15588 527 0,'0'0'34'0,"0"0"21"15,-88-9-11-15,53 9-14 16,-2 14-12-16,3 19-5 15,-1 15 8-15,4 12 6 16,9 10 15-16,1 9 8 16,9 4-2-16,7 5-11 15,5-4-27-15,0 3 0 16,14-2 1-16,13 0-7 16,4-3-2-16,2-5 1 15,10-11 2-15,0-10 0 16,5-11 0-16,3-11-5 15,7-10 0-15,5-9 0 0,4-10-40 16,7-5-105-16,8-5-235 16</inkml:trace>
  <inkml:trace contextRef="#ctx0" brushRef="#br0" timeOffset="-182167.63">14742 16182 663 0,'0'0'43'0,"0"0"59"16,-80-10 18-16,64 10-59 0,8 0-32 15,7 12-20 1,1 6-6-16,1 7 2 0,20 4-1 15,4 1 17 1,8 3 3-16,1 0-9 0,5-3-7 16,3-3-2-16,-5 0-1 15,-1-2-3-15,-8-4 0 16,-7 0 1-16,-4-4-2 16,-10-2 0-16,-1 1-1 15,-6-3 3-15,0 1-2 16,-13-1 4-16,-11 0 6 15,-6-2 0-15,-7 1 3 16,-5-5-2-16,-1-1-9 16,4-6 1-16,6 0-1 0,9 0 0 15,6-13 4 1,6-4-4-16,9-6-1 0,3-3 0 16,6-11-1-16,23-1-1 15,14-3-1-15,8 1-1 16,-1 2 1-16,-4-2 1 15,-8 4 0-15,-7 1 2 16,-9 1-2-16,-7 2 4 16,-7-3 13-16,-8 4 7 15,0 2-4-15,-8 4-13 16,-12 11-5-16,-10 7-2 16,-11 7-2-16,-14 15-8 15,-9 20-51-15,-6 11-50 16,6 0-177-16</inkml:trace>
  <inkml:trace contextRef="#ctx0" brushRef="#br0" timeOffset="-179312.8">11046 16693 351 0,'0'0'201'0,"0"0"-188"15,0 0 9-15,0 0-2 0,0 0-14 16,0 0-2-16,-50 23-1 15,31-15 2-15,-4-1-1 16,2-2 5-16,3-1 23 16,2-3 8-16,3-1-12 15,3 0-1-15,1 0 24 16,2-8-2-16,1-4-17 16,0-3-14-16,3-4-12 15,3-2-1-15,0 1-3 16,0 3-1-16,0 0-1 15,3 3 0-15,6 2-1 16,-2 2 0-16,4 4-1 16,2 1-3-16,-1 5-3 15,4 0 7-15,-1 0-3 0,2 16-11 16,-1 7 13-16,-1 7 0 16,-1 4-2-16,-4 7 4 15,-3 2 0-15,-5 3 0 16,-2 1 2-16,0 0 1 15,0 0 1-15,-10 1 2 16,-2-2-5-16,-2-2 0 16,-2-3 3-16,-2-7-1 15,1-3 0-15,-2-7-2 16,-2-4 4-16,-1-6-2 16,-2-4 7-16,3-6-7 15,3-4 5-15,-1 0 3 16,4-11 7-16,-3-9 9 15,4-2-15-15,-3-6-9 0,3-4 0 16,1-1-3-16,2 3-2 16,5 8-2-16,2 7 3 15,3 7-1-15,1 5 2 16,0-2-1-16,8 3-1 16,13 2-8-16,8 0 4 15,2 15 3-15,6 8 2 16,-1 6 0-16,1 3 1 15,-1-7-1-15,0-2 1 16,-2-3-1-16,2-3 1 16,-6-6 0-16,-5-3 0 0,-2-1 0 15,-6-6 0-15,0 2 0 16,2-3-106-16,-4 0-83 16,-3-4-160-1</inkml:trace>
  <inkml:trace contextRef="#ctx0" brushRef="#br0" timeOffset="-178762.19">11264 16702 606 0,'0'0'31'0,"0"0"46"16,0 0 12-16,0 0-65 15,0 0-23-15,0 0 7 16,-33 64-5-16,39-39-3 16,21-3 4-16,7 0 4 15,8-5 2-15,1 2-3 16,5-4 8-16,-6 4-4 16,-3-2-7-16,-9 2-2 15,-11 1 0-15,-7 2-2 16,-9 1 0-16,-3 2 1 15,0-2 3-15,-18 2 5 16,-6-1 5-16,-6-4 7 16,-4 0-11-16,-2-4 2 15,-4-6 0-15,3-1-4 0,5-8-4 16,7-1 0-16,7-6 2 16,6-19 2-16,9-11-7 15,3-9 0-15,12-6 0 16,12 2-1-16,7-2 0 15,1 1 0-15,-4 3 2 16,-1 0-3-16,-10 6 2 16,-9 3-1-16,-8 3 0 15,0 4 0-15,-9 2 1 16,-12 7 0-16,2 3-1 16,-1 9 0-16,-2 7 2 15,-2 3-1-15,-4 10-1 16,4 15-7-16,1 6-27 15,10 3-99-15,9-3-39 16,4-7-142-16</inkml:trace>
  <inkml:trace contextRef="#ctx0" brushRef="#br0" timeOffset="-178466.31">11682 16405 561 0,'0'0'6'16,"0"0"36"-16,126 86 38 15,-69-40 8-15,-5 15-20 16,-11 2-17-16,-16 5-23 15,-15-3-14-15,-10-2-6 16,-1-7-3-16,-21-6 5 16,-7-4-10-16,-8-3-35 15,-2-6-126-15,-1-8-128 16</inkml:trace>
  <inkml:trace contextRef="#ctx0" brushRef="#br0" timeOffset="-178040.64">10599 16564 686 0,'0'0'26'15,"0"0"-23"-15,-91 113 39 16,66-49 5-16,8 8-24 15,11 4 18-15,6 2-19 16,4 3-10-16,26-6 2 16,11-3 2-16,11-9-5 15,6-10-4-15,-2-7-3 16,-1-9-2-16,-2-6-2 16,-2-7 0-16,0-11 1 15,5-9-1-15,7-4-57 16,1 0-143-16</inkml:trace>
  <inkml:trace contextRef="#ctx0" brushRef="#br0" timeOffset="-177606.76">11902 17204 706 0,'0'0'62'16,"0"0"-49"-16,0 0 0 15,0 0-9-15,0 0 15 16,0 90 17-16,8-56 10 16,4-1-18-16,-3 0-13 15,1-7 0-15,-1-4-10 16,-1-2-1-16,-2-6-3 15,-3-4 0-15,1-3 0 0,2-2-1 16,0-5-113-16,3 0-95 16,3-3-158-16</inkml:trace>
  <inkml:trace contextRef="#ctx0" brushRef="#br0" timeOffset="-177216.88">12135 17273 599 0,'0'0'52'0,"0"0"34"0,0 0-12 15,0 0-57-15,0 0-11 16,0 0 4-16,-37 57-4 16,28-35 13-16,4 3-9 15,5-3 2-15,0-2-6 16,0-3-3-16,5-4-1 15,11-1 1-15,-2-4 0 16,2-5 0-16,1-3 3 16,-1 0-4-16,-1 0 4 15,6-3-4-15,-4-11 4 16,0-4-4-16,-4-2 9 16,-5-3 27-16,-5-1-13 15,-3 1 22-15,0-3-20 16,-9 2 1-16,-10 4-12 0,-4 8-9 15,-2 5-3-15,-1 4 7 16,1 3-9-16,6 0-2 16,5 3-8-16,10 4-73 15,4-3-171-15,0-3-432 16</inkml:trace>
  <inkml:trace contextRef="#ctx0" brushRef="#br0" timeOffset="-176784.98">12155 16474 470 0,'0'0'209'0,"0"0"-187"15,0 0 72-15,0 0-44 16,0 0-36-16,95-33-4 16,-62 28-4-16,-2-2 0 15,-1 3 2-15,-9 0-6 16,0 2-1-16,-12 2 0 16,-5-3-1-16,-4 3 0 15,0 0-13-15,0 5-121 16,-9 7-118-16</inkml:trace>
  <inkml:trace contextRef="#ctx0" brushRef="#br0" timeOffset="-176588.23">12246 16653 657 0,'0'0'35'0,"0"0"75"16,0 0-21-16,0 0-55 15,102-17-9-15,-73 13-12 16,0 3-6-16,3-1-3 16,-1 2-3-16,0 0-1 15,-4 0-96-15,-9 0-289 16</inkml:trace>
  <inkml:trace contextRef="#ctx0" brushRef="#br0" timeOffset="-169638.75">29346 13866 350 0,'0'0'240'0,"0"0"-181"0,0 0 50 16,0 0-48-16,0 0-42 16,0 0-11-16,0 0 9 15,-23 53 2-15,6-31-2 16,4-5 2-16,1-3-5 15,-3-2 3-15,4-4 9 16,0-2 0-16,2-4 16 16,-3-2 8-16,-2 0-13 15,-2-3-21-15,0-10-6 16,2-1 3-16,-1-1-8 16,6-4 2-16,3-3-3 15,3 0-4-15,3-2 0 16,0 0 1-16,0 2-1 0,9 5-6 15,2 3 3-15,-1 5-2 16,-3 3-1-16,1 6 6 16,-2 0-2-16,1 0-6 15,1 0 5-15,2 9 3 16,-1 6-2-16,3 4 3 16,-4 3-3-16,-2 3 4 15,-2 1-2-15,0 4 0 0,-2 3 1 16,-2 3 0-1,0 6-1-15,0 4-1 0,0 4 1 16,-12 4 0 0,-1-1 1-16,-2 1-1 0,-5-2 2 15,-1-3-2-15,-1-6 0 16,-2-4 0-16,5-5 1 16,-3-4 0-16,1-6 1 15,1-4-2-15,-1-6 2 16,4-5 0-16,0-5 4 15,-1-4-3-15,0 0 0 16,0-7 5-16,2-12-2 16,0-5-2-16,3-5-2 15,3-10-2-15,4 0-1 16,6-1-1-16,0 4-24 16,8 8 10-16,10 5 7 15,-1 7-1-15,0 4 6 0,2 5 4 16,-1 2-6-1,5 5 5-15,0 0-3 0,4 7 2 16,-2 12-1-16,0 4 2 16,-2 5-1-16,0 2 2 15,-3-1 0-15,-1 1 2 16,0-2-2-16,-3-3 0 16,1-2 0-16,-4-6 0 15,0-5-2-15,0-5 2 16,1-2 0-16,4-4-28 15,5-1-99-15,2 0-113 16,-1-11-212-16</inkml:trace>
  <inkml:trace contextRef="#ctx0" brushRef="#br0" timeOffset="-169047.97">29593 13960 613 0,'0'0'62'15,"0"0"49"-15,0 0-15 16,0 0-73-16,0 0-22 16,0 0 6-16,-59 58 11 0,56-29 3 15,3 0-7 1,0 3-5-16,23-1 6 0,4 0-10 15,7 0 5 1,2-1-1-16,-2-3-6 0,-6-2-2 16,-5-1-1-16,-5-3 1 15,-9 1 1 1,-2-5 2-16,-4 4-1 0,-3-4-1 16,0 3 6-16,-3-3-2 15,-13 0 4-15,-6-1-3 16,-6-1 3-16,-7-3-2 15,-4-5-5-15,5-2 1 16,4-5 1-16,9 0-3 16,12-2 4-16,7-18 6 0,2-8-3 15,10-8-9-15,15-6 0 16,6-2-1-16,3-2 0 16,1-2 1-16,-4-2-1 15,-6-1 1-15,-2 2 0 16,-6 1-1-16,-6 2 1 15,-3 3 2-15,-4 6-1 16,-4 2 6-16,0 7-6 16,-4 9 11-16,-15 9-6 15,-7 8 1-15,-9 2-7 16,-8 12-6-16,-2 17 2 0,4 6 1 16,5 3-17-16,11-1-139 15,8-6-234-15</inkml:trace>
  <inkml:trace contextRef="#ctx0" brushRef="#br0" timeOffset="-168263.8">28863 13662 602 0,'0'0'32'16,"0"0"44"-16,0 0 24 16,0 0-75-16,0 0-23 0,-80 71-1 15,56-13 18-15,4 10 10 16,4 0 11-16,4-3-8 15,3-1-8-15,0 0-8 16,2 0 1-16,1 0-5 16,-2-2-7-16,-1-1 2 15,0-2-1-15,-3 1 5 16,-2-2 4-16,0-2 8 16,1-5-5-16,4-7-10 15,4-6-2-15,4-5-3 16,1-3 4-16,0 0-5 15,3-2 6-15,7 0-7 16,2-3 4-16,-1 0-3 16,-1-5 0-16,-2-4-2 0,0-2 2 15,0-5-2-15,3 0 4 16,8-2-1-16,7-3 3 16,16-4 7-16,14 0-2 15,14-3-4-15,16-14 1 16,8-2-3-16,6-1-3 15,-3 0 2-15,-2 2-3 16,-10 4 4-16,-5 0-3 16,-11-1-1-16,-10 6 12 15,-8-3 21-15,-7 4-19 16,-5 3-9-16,-5-3-3 16,-4 5 0-16,-9 2-2 15,-9-1 0-15,-9 2 0 0,-3-1-2 16,0 1-9-16,-17 0-88 15,-15 0-48-15,-11 0-234 16</inkml:trace>
  <inkml:trace contextRef="#ctx0" brushRef="#br0" timeOffset="-167415.75">28070 14008 443 0,'0'0'112'0,"0"0"-84"15,0 0 45-15,0 0-18 16,0 0-45-16,0 0-7 16,101-50 2-16,-68 53 13 15,-3 14-1-15,-8 6 2 16,-7 4 6-16,-6 4 11 15,-9 6-5-15,0-3-5 0,-15 2 1 16,-12-2 3 0,-2-5 4-16,-6-3 1 15,5-4-5-15,8-7-9 0,7-3-10 16,7-6 1-16,7-5-11 16,1-1 1-16,0 0 5 15,0 0 1-15,0 0-6 16,0 0 8-16,0 0-6 15,4 0-4-15,9 0-3 16,6 0-2-16,4 0 3 16,6 5-1-16,0 6 3 15,3 4-1-15,-6 4 0 16,-4 4 1-16,-9 4 0 0,-7 3-2 16,-6 1 2-16,0-1 1 15,-6 0-1-15,-9-5 0 16,-1-3 1-16,-8-2 4 15,-4-3-1-15,-10-4 2 16,-5-5-1-16,1-3 11 16,2-4 13-16,9-1-3 15,7 0-4-15,3-5-10 16,9-4 0-16,3 0-8 16,6 2-4-16,3 1-14 15,15-2-112-15,16 0-195 16,5 1-328-16</inkml:trace>
  <inkml:trace contextRef="#ctx0" brushRef="#br0" timeOffset="-159126.15">29335 15361 201 0,'0'0'190'0,"0"0"-114"16,0 0-14-16,0 0 4 16,0 0-30-16,0 0-9 15,0 0 19-15,7-36-4 16,-7 27-4-16,0-2 2 15,0 1-5-15,0-2 15 16,0-1-12-16,0 2-18 16,-4 0-6-16,-7 0 8 15,1 1-10-15,-4 2-3 16,1 1 5-16,-3 2-7 0,-1 5 1 16,-1 0-4-1,0 0-1-15,-1 6-3 16,1 7 1-16,3 2 0 0,0 3 2 15,6 2-3-15,2 4-1 16,1 2 1-16,4 2-3 16,2-2 3-16,0 2 5 15,0-3-4-15,8-3 0 16,5-5 0-16,5-5 0 16,1-4-1-16,-1-5 0 15,2-3 5-15,-2 0-1 16,1 0-3-16,2-14 3 15,-5 0-1-15,1-8 0 16,-5-1 1-16,-3-2-1 16,-2 2 1-16,-4 1 1 0,-2 5 2 15,-1 4 7-15,0 1-2 16,0 4-1-16,0 6-10 16,0-1 4-16,0 3-5 15,0 0-1-15,0 0-2 16,0 0-1-16,0 2-4 15,0 14 1-15,3 7 5 16,2 7 2-16,-4 3 0 16,3 1 0-16,-1 3 0 15,2-4 0-15,1 2 0 16,2 1-2-16,1-2 2 0,1 2-1 16,-2-1 4-1,-4-1-3-15,-1-1 0 16,-1-6-2-16,-2-1 2 0,0-7 1 15,0-5-1-15,-6-3 2 16,-4-4-1-16,-3-1 4 16,-2-1-1-16,-10-1 4 15,-6-2 15-15,-4-2 11 16,-1 0-7-16,2 0 0 16,5-10-6-16,6-2-2 15,4 5-14-15,7-3 3 16,4 2-7-16,7 3-2 0,1-4-27 15,0 2-82 1,15-6-89-16,11-1-230 16</inkml:trace>
  <inkml:trace contextRef="#ctx0" brushRef="#br0" timeOffset="-158726.93">29761 15481 613 0,'0'0'103'0,"0"0"-90"16,0 0 59-16,0 0-19 15,0 0-46-15,106-33 1 16,-45 23 36-16,0 2-11 16,-7 2-12-16,-11-2 7 15,-10 4-3-15,-9 1-10 16,-9 1-4-16,-5 2-5 15,-4 0-4-15,0 0-2 16,-1 0-1-16,1 2-141 16,-3 5-148-16</inkml:trace>
  <inkml:trace contextRef="#ctx0" brushRef="#br0" timeOffset="-158166.85">30789 15144 567 0,'0'0'34'0,"0"0"34"0,0 0 75 16,0 0-34-16,0 0-55 15,0 0-7-15,3-61-10 16,-3 61-24-16,0 10-13 16,0 17-1-16,0 14 1 15,-5 11 14-15,-1 3 5 16,0 2 8-16,-1-2-2 15,-3-2-5 1,1-3-6-16,1-5-1 0,1-6-12 16,2-5 2-16,2-10 2 15,3-6-4-15,0-7 0 16,0-6 1-16,0-2 3 0,0-3-5 16,0 0-5-1,0 0-61-15,0 0-38 0,-4-4-216 16</inkml:trace>
  <inkml:trace contextRef="#ctx0" brushRef="#br0" timeOffset="-156166.65">31735 11300 474 0,'0'0'13'16,"0"0"77"-16,0 0-28 15,0 0-43-15,0 0-19 16,0 0 0-16,4 75 0 16,0-22 6-16,1 11 7 15,-2 4 20-15,1 2-1 16,-1 10 7-16,-1 7-1 16,-2 5-10-16,0 8 11 15,-12-1 2-15,-9 2-16 16,-1-1 10-16,2-1-14 15,6-2 1-15,7-3-7 16,7-10-4-16,0-6 3 0,11-16-6 16,2-10-1-1,-1-9-3-15,0-10 2 0,-3-6 0 16,-3-7-6-16,-3-5 1 16,-1-4 0-16,-1-1 5 15,-1-5-6-15,2-2 2 16,-1-2 5-16,6-1 1 15,8 0-1-15,9 0 9 16,9 0-4-16,6 0-5 16,6 0-2-16,3-3-4 15,5-1 2-15,4 0-3 16,4-1-1-16,9 4 0 0,7-1 2 16,10 2-3-16,4 0 2 15,-6 5 0-15,-10 8 1 16,-13-4 0-16,-13 1-1 15,-8-3 1-15,-5-1 0 16,0-2 2-16,2-1-3 16,-1 1 0-16,-1 1 2 15,-4-3-1-15,-9 1 0 16,-6-2 1-16,-7 1 0 16,-4-1 13-16,-3-1 22 15,-1 0 17-15,1-4-11 16,-2-10-19-16,2-7-10 15,3-3-3-15,-3-5 1 16,1-4-1-16,0-1-2 16,0-7 5-16,1-4 8 0,-2-10-10 15,1-10-2-15,2-9-6 16,-5-2-1-16,1-7-1 16,-2 2-2-16,0-2 2 15,0 1-2-15,-6 1 2 16,-6-1-2-16,-2 0 0 15,0 1 0-15,2 2 1 16,-1 3-1-16,5-2 1 16,3 3 0-16,5 0 5 15,0 7-2-15,2 4 0 0,7 7 0 16,0 3-2 0,-5 4-2-16,1 2 2 0,-2 3 0 15,0 1-2-15,3-2 0 16,-2-1 1-16,3-1-1 15,0 1 3-15,-1-1-6 16,-2 0 5-16,2 5-2 16,-2 4 0-16,1 12 1 15,-2 6-1-15,0 6 2 16,-2 8-4-16,-1 4-1 16,2 3-9-16,-1 17-95 15,1 22-131-15,-2 12 38 16,0 7-187-16</inkml:trace>
  <inkml:trace contextRef="#ctx0" brushRef="#br0" timeOffset="-155446.53">31833 12405 250 0,'0'0'107'0,"0"0"-32"16,0 0 20-16,0 0-6 15,0 0-13-15,0 0 16 16,-55-44-17-16,55 42-18 16,0 2-13-16,0 0-11 15,0-1 1-15,0-2-4 16,0 1-4-16,6-4-15 15,18-2-9-15,13 2-1 16,21 2-1-16,14-3 1 16,10 5 2-16,12 1-2 15,4-3 1-15,6 1-2 16,0-1 2-16,-9-2 5 16,-4 1-2-16,-11-1-1 0,-5 0 2 15,-5 1 2-15,-7 1-1 16,-5 1 1-16,-10 2-6 15,-7 0-1-15,-12 1 0 16,-13 0 4-16,-8 0-5 16,-7 0 0-16,-1 0 0 15,-7 0-5-15,-25 0-62 16,-13 9-44-16,-13 2-159 16</inkml:trace>
  <inkml:trace contextRef="#ctx0" brushRef="#br0" timeOffset="-155040.96">32234 12461 455 0,'0'0'81'0,"0"0"28"0,0 0-7 16,0 0 5-16,0 0-45 16,0 0-22-16,0-28-26 15,0 31-7-15,0 16-4 16,-1 15 0-16,-2 3 6 15,1 5 7-15,2 3 5 16,0-1-3-16,0-3-4 16,0-4-3-16,0-9-5 15,0-8-3-15,0-7-1 16,0-6 0-16,0-3 0 16,0-4 2-16,0 1-2 15,0-1-2-15,0 0-81 16,3 0-304-16</inkml:trace>
  <inkml:trace contextRef="#ctx0" brushRef="#br0" timeOffset="-153594.47">28520 14887 349 0,'0'0'109'16,"0"0"-53"-16,0 0 45 15,0 0-29-15,0 0-30 16,0 0-32-16,-9-15-8 15,9 35 1-15,0 7 5 16,-1 7 21-16,-2 4 4 16,-2 5 18-16,2 6-14 15,2 5 1-15,-1 3-11 16,-1 6-7-16,2-1-2 16,1-2 8-16,0-2-17 0,0-4 2 15,0-5-6-15,1-3-4 16,1-4 0-16,-1-1 0 15,-1-3 1-15,0-4 3 16,0 0-3-16,0 2 2 16,0 0 5-16,0 1-2 15,0 4-2-15,0 0 6 16,0 0-6-16,0-4-5 16,0-6 8-16,0-7-6 15,0-5-1-15,0-6 2 16,0-6 3-16,0 3-5 0,0-4 1 15,2 2 1 1,2 0 0-16,1 1-1 0,1 2-2 16,2-2 4-16,3 0-2 15,0-2 0-15,3-2 0 16,8-2 1-16,10-1 6 16,8-2-4-16,11 0-1 15,3 0-3-15,1-3 1 16,0-6 2-16,2 1 2 15,-1-1-5-15,7-2 0 16,3-2-1-16,7 1 2 16,10-3 0-16,7 1 0 15,1 1 1-15,-5 1 1 16,-11 2 1-16,-15 4 7 0,-14-2-6 16,-12 2 7-16,-7 3 0 15,-5-2-2-15,-8 2-2 16,-4 0-4-16,-5 2-1 15,-1-1 0-15,-4 2-3 16,0 0 0-16,0 0-1 16,0 0-4-16,0-1-106 15,-19-1-100-15,-8-8-403 16</inkml:trace>
  <inkml:trace contextRef="#ctx0" brushRef="#br0" timeOffset="-152807.72">27743 15282 565 0,'0'0'20'0,"0"0"20"15,0 0 21-15,0 0-16 16,0 0-28-16,96-73 2 16,-62 73 1-16,0 0 2 15,-2 7 3-15,-6 14-7 16,-6 5 8-16,-8 6-4 15,-9 5 6-15,-3 2-2 16,-6 2 6-16,-18-3-8 0,-6-4-5 16,-4-6-8-16,2-4 8 15,4-7 5-15,10-5-8 16,8-8-8-16,8-3-1 16,2-1-2-16,0 0 6 15,0 0-2-15,0 0-1 16,9 0-4-16,11 0-2 15,9 0-2-15,6 0 1 16,0 0-1-16,-3 0 0 16,-3 12-1-16,1 2 0 15,-3 10 1-15,-3 2 0 16,-8 6 0-16,-7-1 0 0,-9 5-2 16,0-3 4-1,-1 0-2-15,-14-4 0 0,-6-4 1 16,-1-4 0-16,-3-7 0 15,-5-3 2-15,-5-9 12 16,-4-2 24-16,1 0-12 16,-2-5-4-16,2-7 0 15,4-3-9-15,7 3-8 16,6 0-4-16,11 0-2 16,10 4-9-16,3 2-89 15,30 0-266-15</inkml:trace>
  <inkml:trace contextRef="#ctx0" brushRef="#br0" timeOffset="-151890">29239 16465 500 0,'0'0'212'0,"0"0"-170"16,0 0 85-16,0 0-17 15,0 0-50-15,-37-77-21 16,61 71-31-16,7-1-3 15,9 7-4-15,1 0-1 16,-3 0 3-16,-10 10 1 16,-11 5-3-16,-7 4 0 15,-10 0 1-15,0 2 13 16,-11 2 2-16,-12-1 8 0,-2-2-3 16,-2-4-5-1,3-4-4-15,8-3-3 0,5-6-6 16,8-2 1-16,3-1-5 15,0 0 4-15,0 0 3 16,0 0-7-16,3 0-2 16,15 0 2-16,6 0 1 15,8 5 1-15,1 4-1 16,-7 2-1-16,-2 3-1 16,-3 3-1-16,-9 0 1 15,-4 3 1-15,-8-1-4 16,0 3 2-16,0-2 1 15,-5-1 0-15,-6 0 1 16,-6-2 1-16,0-2-1 16,-4-2-2-16,-1-7 2 15,2-1 3-15,-1-2 2 0,-1-3-2 16,1 0-1-16,-3 0 0 16,2-5-2-16,4-3 0 15,2 1 0-15,10 0 0 16,6 1-31-16,0-3-73 15,13 0-139-15,19-7-247 16</inkml:trace>
  <inkml:trace contextRef="#ctx0" brushRef="#br0" timeOffset="-151621.95">29745 16570 822 0,'0'0'93'0,"0"0"-88"16,0 0 16-16,98-35 5 15,-57 30-19-15,-1 0-3 16,-4 3-1-16,-5-1-2 0,-1 0-1 15,-5 0-24 1,-7-3-172-16,-3-1-242 0</inkml:trace>
  <inkml:trace contextRef="#ctx0" brushRef="#br0" timeOffset="-151151.02">30576 16286 785 0,'0'0'58'0,"0"0"-28"0,0 0 70 16,0 0-58-16,0 0-33 15,0 0-9-15,-102 51 6 16,78-18 3-16,5 2 0 15,7 1 7-15,3-3-4 16,6 1-4-16,3-2-3 16,0-1-1-16,4-2 0 15,9-3-3-15,0-6 2 16,0-4-3-16,0-3 0 16,4-8 4-16,2-2-2 15,3-3 6-15,6 0-5 16,0-13 2-16,2-8 3 15,-2-5 4-15,-4-6 10 16,-2-5 17-16,-7-11 2 16,-4-5-2-16,-10-5-16 0,-1 2 12 15,-12 7-13-15,-11 9-5 16,-9 12-11-16,0 11 3 16,-1 10-7-16,1 7-2 15,-1 4-2-15,1 19-9 16,0 6-61-16,4 3-143 15,9-5-322-15</inkml:trace>
  <inkml:trace contextRef="#ctx0" brushRef="#br0" timeOffset="-149359.83">32353 11846 440 0,'0'0'71'15,"0"0"5"-15,0 0 23 16,0 0-21-16,0-78-17 15,0 64 8-15,0 4 5 16,0 1-17-16,0-1-2 16,-7 1-4-16,-3 1-17 15,1 1-4-15,-2 2-19 16,-1-1-1-16,2 5-5 16,-5 1-1-16,3 0-4 15,-6 0-4-15,0 15 4 16,-1 4 1-16,1 2 2 15,2 3 0-15,2 2-1 0,2 2 0 16,3 0-2-16,3 3 0 16,5 1 2-16,1-3-1 15,0 2 0-15,0-4-1 16,6-2-1-16,3-6 0 16,1-5 1-16,5-4 0 15,-3 0-1-15,7-6 1 16,4-4 0-16,5 0 1 15,3-3 0 1,2-12 0-16,0-5 1 0,-6-5 1 16,-6-1 0-16,-5-3 4 15,-7-5 2-15,-6 1 27 16,-3-3-3-16,0 1-13 0,0 0-10 16,-4 2 2-16,-10 7 2 15,-2 4-7-15,-1 5-7 16,-5 12 0-16,-8 5-2 15,-3 0-6-15,-6 11 3 16,1 11-30-16,10 3-104 16,8 0-117-16,17-6-397 15</inkml:trace>
  <inkml:trace contextRef="#ctx0" brushRef="#br0" timeOffset="-148521">31696 11332 170 0,'0'0'377'0,"0"0"-338"16,0-75 72-16,0 44 6 16,0-3-54-16,0-4-1 15,0 1-20-15,0-4-20 16,0 1 14-16,0-1-4 15,0-1-7-15,0 0 7 16,0 0-9-16,0-3-3 16,0-3 1-16,0 0-4 15,0-4 0-15,0 0 3 16,0 0 0-16,0-1-3 0,0 6-7 16,-2 2 6-1,1 7 7-15,-1 4-7 0,1 4-7 16,1 4-2-16,0 1 2 15,0 2-2-15,0 1-5 16,0 0 0-16,0 1 0 16,0 1 2-16,0 3-1 15,0 0-1-15,1 3-1 16,1 6 0-16,-1 4 3 16,-1 4-4-16,0 0-5 15,0 0 0-15,0 0-2 16,2 9-71-16,-1 23-32 0,-1 14-36 15,0 5-187-15</inkml:trace>
  <inkml:trace contextRef="#ctx0" brushRef="#br0" timeOffset="-147301.78">31697 11350 467 0,'0'0'74'0,"0"0"-46"16,0 0 66-16,0 0-35 16,0 0-37-16,0 0-4 15,-1-6 0-15,25 6-18 16,10 0 0-16,9 0 3 15,13 0-2-15,8 0 1 16,4 0 3-16,2 0-3 16,-6 0-1-16,-7 0 2 15,-5 0-3-15,-1 0 3 16,1 0 2-16,5-3 3 0,-2-1 1 16,0-1 6-1,-1 0 4-15,3-1-3 0,-1-1 1 16,5 1-6-16,-1 3-1 15,-3 1 4-15,-8 0-7 16,-7 1 2-16,-8-1-3 16,-9 1 7-16,-4-2 3 15,-9 1 1-15,-4-1 18 16,-2 0 0-16,2 0 4 16,0 2-18-16,1-2-13 15,4 3-5-15,1-2-2 16,2 2 0-16,-4 0-1 0,0 0 1 15,-3 0-1 1,-4 0 3-16,-1-1-3 0,-4 1 7 16,0-1 25-16,0 1 5 15,0-3 6-15,0 0-20 16,0-1-1-16,0-1-16 16,0 2-4-16,0 3 1 15,0 0-1-15,0 0-1 16,0 0 1-16,0 0-1 15,0 0-1-15,0-2 5 16,0 0 0-16,0-3 15 16,0-3-10-16,0-3-2 15,0 0-1-15,0-3 1 16,0-1-2-16,0-6 0 16,0-4 0-16,0-6 9 0,0-8-4 15,0-7 3 1,-1-9 2-16,-9-7-8 0,-1-6 5 15,-4-10-4-15,-3-5-8 16,1-5 0-16,3-7 3 16,3 2-3-16,2 2-1 15,2 4 2-15,2 7-2 16,4 1 1-16,1 5 0 16,0 2 0-16,0 4-1 15,0 3 1-15,0 2-1 16,0 5 1-16,0 4-1 15,0 10-1-15,0 11 1 0,0 11 0 16,0 10 0-16,0 7 0 16,0 2-2-16,0 3-2 15,0 0-26-15,0 0-53 16,-2 11-62-16,-13 15 28 16,-4 12-23-16,3-1-114 15,2-1-179-15</inkml:trace>
  <inkml:trace contextRef="#ctx0" brushRef="#br0" timeOffset="-145676.43">28589 16235 509 0,'0'0'37'0,"0"0"26"16,0 0 8-16,0 0-29 15,0 0-10-15,0 0-2 16,0-19-5-16,0 19-16 16,0 7 3-16,-3 11 2 15,0 7 16-15,-6 9 15 16,0 1 8-16,0 0-20 15,2 3-9-15,4-1-1 16,3 0-8-16,0 1-3 16,0-2-4-16,0 1-4 0,0-1-1 15,0 0 1 1,0 1-1-16,0-1-1 0,-6-2 2 16,-5 0 4-16,-1-4-1 15,2-2 1-15,4-1 2 16,1-2-4-16,4-4 2 15,1-2-4-15,0-5 1 16,0-1 0-16,7-2-3 16,2 1 1-16,0 0-2 15,-2 1 0-15,1-4 0 16,-2 1 0-16,2-1 0 16,6-6 1-16,7 0 3 15,12-3 3-15,12 0 5 0,10 0-5 16,5-9-5-1,-4 1 1-15,-2 3-3 0,-8 2-1 16,-7 0 2-16,0 2-1 16,-3-1 0-16,3 2-1 15,7 0 0-15,6 0 0 16,8 0 2-16,10-5 0 16,3-4 2-16,3 0 6 15,-6-3 5-15,-9 3 0 16,-9-3-6-16,-8 4 1 15,-2-1-5-15,4 2 3 16,-1 0 1-16,1 1-1 16,-6-2-1-16,-9 4-2 15,-7-1 1-15,-8 5 6 16,-10-2-2-16,-1 0-7 0,-5-1 2 16,-3 2-5-1,-29 0-82-15,-14-2-235 0</inkml:trace>
  <inkml:trace contextRef="#ctx0" brushRef="#br0" timeOffset="-144921.66">28001 16387 75 0,'0'0'613'16,"0"0"-587"-16,0 0 12 0,0 0 53 15,0 0-46-15,85-52-33 16,-55 61-4-16,1 13 9 15,-4 6-1-15,-6 3 9 16,-10 0 0-16,-7 2-9 16,-4-2-2-16,-9 3 6 15,-18-2 6-15,-6-3-6 16,-1-1 5-16,6-9-9 16,5-5-5-16,10-5-1 15,7-7-6-15,2 1 5 16,4-3-3-16,0 0 1 15,0 0 0-15,0 0-6 0,16 0-1 16,9 0 0-16,8 7 3 16,0 6-3-16,-2 4 0 15,-3 4 0-15,-5 5-2 16,-8-1 0-16,-4 0 0 16,-7 3 0-16,-4-1 2 15,-5 3 2-15,-16 0-1 16,-6 1-1-16,-2-3 4 15,-1-3-4-15,-2-5 0 16,3-6 1-16,-1-9 5 16,0-5 32-16,2 0 7 15,-2-6-7-15,2-10-12 16,4-2-12-16,6 2-6 0,7 0-8 16,11 3-38-16,15-3-139 15,26-4-456-15</inkml:trace>
  <inkml:trace contextRef="#ctx0" brushRef="#br0" timeOffset="-142175.39">29277 17278 347 0,'0'0'90'0,"0"0"-15"15,0 0 34-15,0 0 10 16,0 0-30-16,0 0-29 15,0 0 1-15,35-57-4 16,-33 55-5-16,-1 2-12 16,-1 0-10-16,0 0-13 15,2 0-8-15,1 8-7 16,3 13 7-16,0 5 10 0,-2 8 2 16,0 7-2-1,-4 6-3-15,0 1 1 0,0 0-2 16,-4-1-5-16,0-8-4 15,4-3-2-15,0-10 1 16,0-9-5-16,0-6 4 16,0-5-1-16,0-6 1 15,0 0-2-15,1 0 1 16,2 0-3-16,4 0-60 16,5-16-83-16,3-5-216 15</inkml:trace>
  <inkml:trace contextRef="#ctx0" brushRef="#br0" timeOffset="-141827.95">29763 17363 567 0,'0'0'183'0,"0"0"-154"0,0 0 27 15,86-20 46-15,-49 10-54 16,-2 1-26-16,-3 1 8 15,-2 0-1-15,-7 2-7 16,-2 3-12-16,-5-2-5 16,-4 2-1-16,-3 0-4 15,0 3-2-15,-3-1-64 16,-2-1-226-16</inkml:trace>
  <inkml:trace contextRef="#ctx0" brushRef="#br0" timeOffset="-141183.52">30616 17152 515 0,'0'0'58'16,"0"0"-38"-16,0 0 32 15,0 0 43-15,0 0-27 16,0 0-26-16,-81-10 6 15,65 10-1-15,-4 10-14 16,-2 6-8-16,1 0 6 16,3 4-12-16,1 3 2 15,4 1-10-15,2 2-1 16,5 2-4-16,1 3 5 16,2-2-7-16,3 0 0 15,0-3 2-15,0-2 0 16,8-2 1-16,3-7-2 15,4 2 0-15,2-5 1 0,1-3 0 16,3-2 3-16,1-4 2 16,-1-3-2-16,6 0 1 15,-2 0 3-15,3-3-2 16,1-11 0-16,-1 0-3 16,-3-6 4-16,1-6-1 15,-4-3 6-15,-1-7 7 16,-4-3-6-16,-7-4 1 15,-7 1-1-15,-3 6 2 16,0 4 7-16,-13 6-4 16,-2 6-2-16,-5 3-12 15,-2 8-6-15,-12 4-2 0,-2 5-2 16,-3 0-6-16,2 17-77 16,4 5-122-16,4 1-236 15</inkml:trace>
  <inkml:trace contextRef="#ctx0" brushRef="#br0" timeOffset="-139037.72">32394 10687 326 0,'0'0'338'0,"0"0"-312"15,0 0 92-15,0 0-21 0,0 0-51 16,-84-27-26-16,59 41-5 16,-2 5 8-16,2 6-7 15,2 4 4-15,4 6-5 16,7 5-2-16,4 1 0 15,7-1-5-15,1 3 2 16,0-5 1-16,3-4-7 16,9 1-1-16,4-8 5 15,-1-4-5-15,6-7 3 16,3-3 3-16,4-8 3 16,4-2-4-16,2-3-2 15,-3 0 5-15,-4-13 3 16,-6-4 20-16,-1-5 2 15,-6-6-6-15,-3-7 1 0,-5-8-7 16,-6-3-8-16,0-4-6 16,-11 3-5-16,-11 5-3 15,-2 9-2-15,-3 12 3 16,3 8-6-16,2 9 1 16,1 4-3-16,3 0-60 15,3 14-74-15,5 4-67 16,5-2-172-16</inkml:trace>
  <inkml:trace contextRef="#ctx0" brushRef="#br0" timeOffset="-138506.72">31772 10602 575 0,'0'0'48'0,"0"0"-43"15,0 0 54-15,0 0-12 16,106-24-28-16,-56 19-10 16,15 4 0-16,5-3 4 15,7 4 5-15,7 0 13 16,1 0-1-16,4 0-18 15,2-3-3-15,-1 0-1 16,-4-4 0-16,-4-3 3 16,-5 1 11-16,-8-2-3 15,-8 5-1-15,-9-1-1 16,-11 0 2-16,-13 5 10 16,-11-1 8-16,-11 0-4 0,-4 3 6 15,-2-2 4-15,0 0-15 16,0-2-17-16,-13-1-11 15,-16 1-129-15,-9 0-113 16,-8 2-279-16</inkml:trace>
  <inkml:trace contextRef="#ctx0" brushRef="#br0" timeOffset="-137936.99">31703 10393 631 0,'0'0'40'16,"0"0"-12"-16,0 0 81 15,-19-96-43-15,16 69-1 16,3-4-23-16,0-2 10 15,0-2 4-15,0-6-6 16,3-3-11-16,1-8-7 16,1-4 6-16,-4-3-15 15,-1-4-8-15,0-2 0 16,0 0-9-16,-6-5 7 16,3 2-7-16,2 5 4 15,1 2-4-15,0 3 0 16,0 1 1-16,0 1-5 0,0 4 1 15,1 10-1-15,1 14 0 16,-1 14-2-16,1 8 1 16,-1 4-1-16,-1 2-9 15,3 0-10-15,2 11-14 16,2 18-59-16,8 10-39 16,-6 2-147-16,0-3-140 15</inkml:trace>
  <inkml:trace contextRef="#ctx0" brushRef="#br0" timeOffset="-134353.59">28615 16951 223 0,'0'0'51'0,"0"0"-23"15,0 0 7-15,0 0-10 16,0 0-22-16,0 0-3 15,0-10 0-15,0 10 0 16,0 0 1-16,0 0 2 16,0 0 13-16,0 0 20 15,0 0 5-15,0 0 5 16,0 0-13-16,0 0 2 0,0 0 4 16,-1 0-17-16,1 0-8 15,0 0-1-15,0 0-7 16,0 0 3-16,0 0 1 15,0 0 1-15,-2 0 5 16,2 0 4-16,-1 0 0 16,-2 0 2-16,3 0-8 15,0 0-5-15,0 0 0 16,0 0-3-16,0 0 2 16,-1 0 3-16,1 0-1 15,0 0-3-15,-2 0 1 16,1 0-3-16,1 0-4 0,-2 0 4 15,1 7 4 1,-2 6-1-16,1 3 6 0,-1 4-3 16,0 1 2-16,0 3 4 15,2-1-2-15,1-4-4 16,0 0-7-16,0 1 3 16,0-3-2-16,0 0 2 15,3 4-4-15,-2-1 3 16,1 1-1-16,-2 4 3 15,0 0 2-15,0 3-4 16,1-1 1-16,2 1-6 16,3-1 1-16,3-3 4 15,2-4-2-15,-2-1-4 0,-2-5 2 16,2 2 1 0,-5 0-3-16,-1 1 1 0,-3 4-1 15,0 1 2-15,0 0-2 16,0-2 2-16,0-3-1 15,0-4-1-15,0-2 1 16,0-6 1-16,0-1 0 16,0 1-1-16,0-5 0 15,0 3 0-15,0 0 0 16,3 0-1-16,-1 3 1 16,1-1 3-16,-2 1-1 15,3-3-1-15,-3 4-2 16,1-4 2-16,0 1-2 15,0-1 2-15,-1 0-2 0,1-3 6 16,1 2-2-16,0 1 1 16,0 2-1-16,0-3-1 15,-2 1 2-15,1 1-3 16,-1-1 1-16,-1 1-2 16,3-1-1-16,0 0 1 15,3-2 2-15,-2 2-2 16,3 0 0-16,-1-1 6 15,-2 0-6-15,1 1 1 16,0 0-1-16,3 0 0 16,-2 3 2-16,3-2-3 15,1-1 1-15,-1 1 0 16,2-1 2-16,2 0 2 0,-1-3-2 16,3 2-1-1,-2 0-1-15,4-2 0 0,1 0 4 16,3 0-4-16,-2 0 2 15,-3 0-2-15,-2 0 0 16,-4 0-1-16,-4 0 0 16,0 0 1-16,-1 0 0 15,0 0-1-15,4 0-2 16,4 0 2-16,3 0 4 16,0 0-3-16,1 0 0 15,-5 0 0-15,-1 0 0 16,-5 0 0-16,-2 0-1 0,-1 0 0 15,0 0 0-15,1 0 0 16,6 0 0-16,1 0 1 16,2 0-1-16,1-2 0 15,-2 0 4-15,-1 2-4 16,-2 0 0-16,-2-3 0 16,-4 3 0-16,2 0 0 15,0 0 1-15,1 0-2 16,3 0 1-16,4 0 0 15,-1 0 0-15,4-3 2 16,-1-1 0-16,3 1-1 16,-4-1-1-16,2 1 0 15,-4 3 1-15,0-3-1 16,0 1 0-16,0-1 0 16,0 3 1-16,-2-1-1 0,4-2 0 15,2 1 1-15,1 0-1 16,2-1 0-16,2 0 0 15,2 0 1-15,-1 2-1 16,0-4 1-16,0 0-1 16,-4 3 0-16,0-3 0 15,3 3 0-15,-5-1 0 16,7-2 2-16,-1 3-2 16,-1-2 1-16,1-1-1 15,-2 4 0-15,-4-6 2 16,-1 4-2-16,-1 3-1 15,0-3 1-15,0 2 1 0,2-2 0 16,-1 1 0-16,1 2 1 16,-2-5 3-16,-1 2-5 15,-2 1 1-15,-4 1-1 16,-1 1 4-16,-2 0-1 16,-3 0 5-16,-1 0-6 15,3 0 6-15,-2 0-6 16,2 0 7-16,2 0-7 15,1-3 8-15,0 0-2 16,2 3 3-16,0 0 1 16,-3 0-2-16,-1 0-1 15,-2 0-2-15,1 0 0 16,-3 0-2-16,0 0 0 0,0 0-5 16,0 0 6-16,1 0-5 15,-1 0-1-15,0 0 1 16,0 0-3-1,0 0 2-15,2 0 0 0,-2 0 4 16,0 0-4-16,0-3-17 16,0 3-113-16,0 0-66 15,-6 0-216-15</inkml:trace>
  <inkml:trace contextRef="#ctx0" brushRef="#br0" timeOffset="-133234.06">28049 17316 595 0,'0'0'51'0,"0"0"-46"16,0 0 10-16,0 0 51 16,89-29-41-16,-60 29 2 15,-6 0-3-15,-3 4-11 16,-2 12 4-16,-8 2-4 16,-4 4 5-16,-6 0-4 15,0 3-1-15,-13-5-1 16,-9 0 4-16,-7-3 17 0,1-2-3 15,4-5-2-15,3 0-5 16,9-6-2-16,5-2-9 16,5-2-4-16,2 0-2 15,0 0 2-15,0 0-7 16,12 0-1-16,8 0 1 16,6 0 0-16,1 0 1 15,0 6-2-15,-3 2 0 16,-3 5 0-16,-2 2 1 15,-3 4-1-15,-5 1 0 16,-5 1 0-16,-3 0 0 16,-3 1 0-16,0-1 0 15,-3 0 0-15,-9-2-1 16,-3-4 1-16,2-5 3 16,-4-4 0-16,4-2 2 0,-6-4 17 15,-1 0 14-15,-5-3-6 16,-1-4-11-16,-1-3-7 15,4 3-7-15,6 0-4 16,4 2-1-16,7 5-23 16,4 0-123-16,2 0-299 15</inkml:trace>
  <inkml:trace contextRef="#ctx0" brushRef="#br0" timeOffset="-132521.62">29420 18106 616 0,'0'0'195'0,"0"0"-171"16,0 0 57-16,0 0 10 15,0 0-51-15,0 0-22 16,-39-20-11-16,30 24-1 16,-3 6-3-16,0 5 4 0,0 1-1 15,3 6-3 1,3 2 7-16,2 5-3 0,2 0-2 15,2 2-1 1,0-3 1-16,0 0-2 0,6-5-1 16,5-2 0-16,2-1 1 15,0-5 2-15,2-4-4 16,-1-3 0-16,2-8 4 16,-1 0-2-16,4 0 4 15,1-7-4-15,2-5 1 16,-2-4 2-16,-5-7 1 15,-2-1 13-15,-7-6 11 16,-3-7 1-16,-3-3-1 16,0-1-18-16,-2 7 6 15,-10 7 8-15,-4 8 3 16,0 7-7-16,-2 4-8 16,-1 2-2-16,-3 6-12 0,-5 0-1 15,2 2-3-15,1 12-24 16,7 1-95-16,9-1-99 15,8-3-278-15</inkml:trace>
  <inkml:trace contextRef="#ctx0" brushRef="#br0" timeOffset="-132223.54">30000 18117 865 0,'0'0'99'0,"0"0"-85"16,0 0 2-16,0 0 10 15,85-30-13-15,-49 24-11 16,-5 3 1-16,-6-2-2 15,-4 2 0-15,-6 3-1 16,-3-3 0-16,-5 2-1 16,1 1-21-16,4-1-113 15,-2 0-173-15</inkml:trace>
  <inkml:trace contextRef="#ctx0" brushRef="#br0" timeOffset="-131902.66">30645 17839 355 0,'0'0'585'0,"0"0"-535"15,0 0-20-15,0 0 68 16,0 0-66-16,0 0-27 0,0 63 8 15,-7-20 27-15,4-2-13 16,0 3 0-16,2-3-1 16,-2 0-9-16,3 1-8 15,0-4-5-15,0-4 7 16,0-5-11-16,0-10 2 16,0-5 0-16,0-8-1 15,0-1-2-15,-6-5-77 16,-6 0-109-16,-2-2-162 15</inkml:trace>
  <inkml:trace contextRef="#ctx0" brushRef="#br0" timeOffset="-130282.8">32262 9944 248 0,'0'0'573'0,"0"0"-530"16,0 0 64-16,0 0 1 15,0 0-20-15,0 0-24 16,0 0-40-16,0-55-15 16,0 77-9-16,0 14 0 15,-4 7 6-15,-3 7 13 16,2-1-7-16,2 1-3 15,3-6 2-15,0-5-3 16,0-3-5-16,0-6-1 16,0-4 0-16,0-4 1 15,2-5-1-15,-1-6-2 16,1-6 1-16,-2-2 0 16,0-3-1-16,0 2-20 15,0-2-68-15,-2 0-58 0,-1-11-130 16,3-13-370-1</inkml:trace>
  <inkml:trace contextRef="#ctx0" brushRef="#br0" timeOffset="-129535.63">33040 9602 119 0,'0'0'407'15,"0"0"-380"-15,0 0 45 0,0 0-4 16,-5-87-28-16,5 64 15 16,0-7 16-16,2-1-27 15,2-8-14-15,3-2 11 16,-2-3-5-16,0-5 18 16,-2-2-6-16,0-1-7 15,-3-4-9-15,0 5-7 16,0 0 1-16,0 6-2 15,0 8 1-15,0 8 5 16,0 6-15-16,-3 8 3 16,3 6-10-16,0 5 0 15,-2 0-7-15,2 4 0 16,0 0-1-16,0 0-3 16,0 0-14-16,-1 0-65 15,-1 2-64-15,-4 20-50 16,-6 4-46-16,-1 10-243 15</inkml:trace>
  <inkml:trace contextRef="#ctx0" brushRef="#br0" timeOffset="-128842.36">31712 9648 542 0,'0'0'17'15,"0"0"-13"-15,0 0 50 16,0 0 15-16,0 0 17 16,0 0-27-16,97 3 18 15,-18-3-28-15,12 0-17 16,6 0 7-16,1-7-9 15,1 2 2-15,7 0-16 16,3-2 3-16,6 2-2 16,-1-2-4-16,-4 2 4 0,-9 0-3 15,-19 2 16-15,-21 3-3 16,-18-1-1-16,-16-2 0 16,-12 2-1-16,-6-3 9 15,-6 4 6-15,-2 0-3 16,-1 0-6-16,0 0-17 15,0 0-7-15,0 0-7 16,0 0-18-16,-17 0-95 16,-12 7-84-16,-7 7-80 15,-3 3-193-15</inkml:trace>
  <inkml:trace contextRef="#ctx0" brushRef="#br0" timeOffset="-126765.52">19872 16803 574 0,'0'0'133'0,"0"0"-128"16,0 0 83-16,0 0-46 16,0 0-23-16,0 0 6 15,0 0 2-15,-6 68-8 16,-7-47 18-16,0-6-19 16,3-5-3-16,1-3-3 15,0-4 2-15,-6-3 13 16,-1 0 13-16,-8-3-13 15,-1-9-6-15,4-2-12 16,3-3-5-16,3-2 5 16,5-5-6-16,3-1 2 15,7-5-5 1,0 4 0-16,2 2-3 0,13 7-4 16,1 7 0-16,3 3 5 15,0 5 1-15,0 2 0 0,-1 0-1 16,0 5 2-16,-1 9 1 15,2 8 0-15,-2 6 0 16,0 4-1-16,-2 5 4 16,-5 2 0-16,-7 6-2 15,-3 3 1-15,0 0 1 16,-3-1-3-16,-14 0 0 16,-3-2 4-16,-4-1-4 15,-3-1 1-15,1-4-1 16,-1-6 1-16,3-10-1 15,0-9 1-15,2-3 1 16,-1-5 1-16,1-4 0 16,-5-2 3-16,0 0 3 0,-3-9-5 15,3-15 2-15,4-4 1 16,10-8-6-16,6-4-2 16,7 6-5-16,0 4-7 15,14 8-5-15,8 8 9 16,-1 5-1-16,4 9 8 15,1 0 0-15,2 5 0 16,0 13 1-16,-3 9 0 16,1 5 1-16,-5 11 5 15,3-1-3-15,-4 1 0 0,2-2-2 16,-3-11 0-16,-1-1-1 16,0-6 0-1,-1-4 0-15,-1-4 0 0,4-5-1 16,6-1-11-16,6-8-96 15,7-1-40-15,3-1-103 16</inkml:trace>
  <inkml:trace contextRef="#ctx0" brushRef="#br0" timeOffset="-126231.38">20121 16907 644 0,'0'0'154'16,"0"0"-87"-16,0 0 45 15,0 0-80-15,0 0-27 16,0 0-4-16,8 44 1 16,21-12 1-16,6-1 3 15,1-3-2-15,-4-1 4 16,2-3-6-16,-2-1-1 15,-7 3 1-15,-2-3-1 16,-6 2 0-16,-8 3 0 16,-5 3 3-16,-4 0 3 15,0-1 14-15,-17-7 17 16,-5-1-8-16,-5-3-10 0,2-6-4 16,1-4-11-16,6-5-1 15,3-1-2-15,6-3 2 16,4-4 2-16,5-18-1 15,0-11-5-15,0-14-6 16,14-11-23-16,11-7-6 16,2-1-15-16,0 3 13 15,-8 5 25-15,-7 4 12 16,-10 7 1-16,-2 5 5 16,-3 9 13-16,-17 5 20 15,-5 7-12-15,-1 8-4 16,-3 9-16-16,-4 4-6 15,-3 6-1-15,3 14-2 0,7 5-8 16,7 4-18-16,12 3-68 16,7-1-111-16,0-6-85 15</inkml:trace>
  <inkml:trace contextRef="#ctx0" brushRef="#br0" timeOffset="-125910.85">20512 16523 725 0,'0'0'66'0,"0"0"-14"15,0 0-4-15,97 103 25 16,-58-39-13-16,1 11-20 16,-8 7 2-16,-9 5-16 15,-10 2-20-15,-10 0 2 16,-3-3-5-16,-6-10-2 16,-16-6-1-16,-6-11 0 15,-7-13-61-15,1-7-50 16,0-12-152-16</inkml:trace>
  <inkml:trace contextRef="#ctx0" brushRef="#br0" timeOffset="-125412.45">19363 16562 541 0,'0'0'47'0,"0"0"-43"16,-116 28 39-16,76 2 4 15,-8 12-7-15,0 15-9 0,-3 15 2 16,4 14 35-1,7 10-33-15,10 10 3 16,15 10 2-16,15-4-13 16,4-3-7-16,33-10-3 0,20-12 3 15,13-12-9-15,11-15 0 16,7-11-5-16,1-11-2 16,1-12-4-16,-3-7-10 15,-1-10-76-15,0-9-160 16,-5 0-265-16</inkml:trace>
  <inkml:trace contextRef="#ctx0" brushRef="#br0" timeOffset="-124954.14">21038 17399 709 0,'0'0'55'16,"0"0"-43"-16,0 0-10 16,0 87 59-16,0-42 2 15,0 3-7-15,9 1-16 16,3-3-20-16,0 3-7 15,1-11-1-15,0-5-4 16,-3-8-7-16,-1-8-1 16,-2-3 1-16,-1-6 2 15,2 0-3-15,4-5-63 16,1-3-192-16,3-8-163 0</inkml:trace>
  <inkml:trace contextRef="#ctx0" brushRef="#br0" timeOffset="-124586.92">21310 17436 653 0,'0'0'56'0,"0"0"7"16,0 0 0-16,0 0-42 15,0 0-17-15,0 0 13 0,-27 95 6 16,26-58-3-1,1 2 7-15,0-1-7 0,1-6-15 16,14-4 4-16,3-9-6 16,7-6 3-16,3-9-1 15,2-4-3-15,2 0 8 16,-4-18 0-16,-3-6 4 16,-8-4 12-16,-5-3 13 15,-11-5-2-15,-1 0-8 16,-1-8-9-16,-19 3-7 15,-3 5-11-15,-3 5 3 16,0 9-1-16,1 11-4 16,0 11-4-16,1 0-10 15,8 13-67-15,4 10-37 16,9 0-160-16</inkml:trace>
  <inkml:trace contextRef="#ctx0" brushRef="#br0" timeOffset="-124211.16">21526 16836 744 0,'0'0'29'15,"0"0"12"-15,0 0 29 16,99-42-41-16,-69 39-12 15,-5 1-9-15,-3 2-4 16,-3 0-4-16,-5 0-1 16,-5 0-2-16,-2 2-80 15,-7 6-84-15,0-1-105 16</inkml:trace>
  <inkml:trace contextRef="#ctx0" brushRef="#br0" timeOffset="-124050.47">21589 17033 579 0,'0'0'63'0,"0"0"21"15,0 0 62-15,86-13-75 16,-50 5-34-16,0 0-24 16,2 1-5-16,3 2-8 15,1 3-15-15,-5-5-321 16</inkml:trace>
  <inkml:trace contextRef="#ctx0" brushRef="#br0" timeOffset="-123243.97">22467 16154 436 0,'0'0'46'0,"0"0"-4"0,0 0 26 16,-83 81-30-16,55-30 10 15,5 9 26-15,4 3-10 16,10 2 12-16,6 3-23 16,3 0-24-16,0 4-7 15,13 3-6-15,8 4-8 16,1 4 4-16,4-3-3 16,-1-3-5-16,-1-11-2 15,-2-13 1-15,-2-7-3 16,-1-10 1-16,0-6-1 15,0-7 0-15,-2-8 0 16,1-2 0-16,3-8-90 16,1-5-192-16</inkml:trace>
  <inkml:trace contextRef="#ctx0" brushRef="#br0" timeOffset="-121756.43">22694 16350 606 0,'0'0'33'0,"0"0"35"0,0 0 55 15,0 0-76-15,0 0-34 16,0 0-9-16,-29 52-2 15,28 1 1-15,1 7 17 16,0 6 2-16,0 4-2 16,9-5-7-16,2-4-6 15,-1-6-5-15,-1-9 0 16,0-7-1-16,1-9 0 16,-2-7 1-16,-4-6 1 15,1-10-3-15,-2-4 0 16,0-3 1-16,1 0-1 15,3 0-77-15,1-10-152 16,1-14-342-16</inkml:trace>
  <inkml:trace contextRef="#ctx0" brushRef="#br0" timeOffset="-121268.75">23021 16462 562 0,'0'0'48'0,"0"0"26"0,0 0 11 15,0 0-71-15,0 0-10 16,0 0-2-16,-51 78 14 15,41-40 24-15,7 4-19 16,3 1 1-16,0 1-10 16,1-2 1-16,14-2-2 15,0-6-5-15,6-5-3 16,-1-9 0-16,2-3 3 16,1-8-5-16,0-5 5 15,0-4 3-15,2 0 5 16,0-14-2-16,-3-8 9 15,-3-3-8-15,-5-5-1 16,-6-7 5-16,-5-7 2 0,-3-7-6 16,0-4-5-1,-5-3-7-15,-13 4 4 0,-7 11-5 16,-4 10 5-16,0 13-5 16,-3 10 3-16,5 10-3 15,2 0-4-15,7 15 0 16,3 12-5-16,12 6-20 15,3 1-167-15,21-1-164 16</inkml:trace>
  <inkml:trace contextRef="#ctx0" brushRef="#br0" timeOffset="-120802.92">23628 16385 669 0,'0'0'72'16,"0"0"12"-16,0 0-29 15,0 0-34-15,0 0-7 16,-81 88 4-16,76-43 5 15,3 3-5-15,2 3 0 0,0-2-6 16,12-2-6-16,3-8-6 16,2-8 5-16,4-6-2 15,-1-9-1-15,1-5 0 16,-1-9 2-16,2-2 2 16,0-1-5-16,2-16 21 15,-4-4 8-15,-3-5 7 16,-5-5-14-16,-3-4 3 15,-8-8 0-15,-1-5-14 16,0-1-4-16,-13 1-3 16,-8 9-2-16,-4 12 0 15,-4 11-1-15,-1 13-2 16,2 3-1-16,4 0-3 16,9 19-19-16,11 8-110 0,4 2-109 15,12 0-431-15</inkml:trace>
  <inkml:trace contextRef="#ctx0" brushRef="#br0" timeOffset="-120219.64">24056 16204 731 0,'0'0'97'16,"0"0"-5"-16,0 0-34 15,0 0-47-15,0 0-7 16,-11 109 9-16,25-50 15 16,-1 2 4-16,1 4-14 15,-1 2 3-15,-7-5-12 16,-3-7-5-16,0-10-2 16,-3-9 0-16,0-10-2 15,0-7 1-15,0-8-1 16,0-7 2-16,0-2 1 15,0-2-3-15,2 0-3 16,-1 0-81-16,1-7-74 16,3-20-407-16</inkml:trace>
  <inkml:trace contextRef="#ctx0" brushRef="#br0" timeOffset="-119808.21">24120 15944 611 0,'0'0'20'0,"0"0"42"15,0 0 63-15,0 0-60 16,0 0-1-16,0 0-50 16,62-41-4-16,-26 69 5 15,2 11 6-15,-2 13-10 16,-4 11 8-16,-2 10 9 16,-4 10-3-16,-7 3-9 15,-9 3-5-15,-8 1 1 16,-2-1-5-16,-8 1-7 15,-15-4 2-15,-7-5-2 16,0-9 2-16,0-6-2 0,3-13 0 16,2-7 0-16,4-12 0 15,-1-8 2-15,-1-4-2 16,1-3-2-16,-2-2-6 16,3-6-147-16,14-8-335 15</inkml:trace>
  <inkml:trace contextRef="#ctx0" brushRef="#br0" timeOffset="-119100.49">24682 16659 635 0,'0'0'44'0,"0"0"-14"0,0 0 23 15,91-23-27-15,-62 23-11 16,-6 15 18-16,-6 9-19 16,-7 5-2-16,-7 0 8 15,-3 0-1-15,-3 0 4 16,-16-5 14-16,-5-2-6 15,-3-4-2-15,2-1-10 16,2-3-1-16,9-9 5 16,6-2-6-16,7-3-3 15,1 0-1-15,0 0 2 16,0 0 3-16,3 0 7 16,11-6 3-16,5-1-24 0,4 1-4 15,0 3-3-15,-1 3 1 16,-3 0-4-16,1 6 5 15,-5 8-2-15,-2 2 1 16,-2 3 1-16,-5 0 0 16,-5 2 1-1,-1-1 1-15,0-1 0 0,-1-2-2 16,-10 2 2-16,-4-4 0 16,-1-3-1-16,-7-2 4 15,-2-3 3-15,-2-4-1 16,-2-3 5-16,0 0 12 0,4 0-8 15,-1 0 2-15,4 0-7 16,4-5-9-16,5 2-2 16,10 1-6-16,3 2-141 15,9 0-410-15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6:30:54.092"/>
    </inkml:context>
    <inkml:brush xml:id="br0">
      <inkml:brushProperty name="width" value="0.05292" units="cm"/>
      <inkml:brushProperty name="height" value="0.05292" units="cm"/>
      <inkml:brushProperty name="color" value="#FF0000"/>
    </inkml:brush>
  </inkml:definitions>
  <inkml:trace contextRef="#ctx0" brushRef="#br0">28135 1607 382 0,'0'0'234'15,"0"0"-177"-15,0 0 30 16,0 0-10-16,0 0-16 16,0 0 7-16,0 0-18 15,-11-43-14-15,8 43-5 16,-2 0-5-16,-7 0-7 15,-10 7-16-15,-8 8-3 16,-3 7 4-16,0 8 1 16,2 5-1-16,-1 11 12 15,0 1-5-15,2 1 0 0,5 0-7 16,4-2 0-16,7 0-3 16,7 1 0-16,3 0 0 15,4 3-1-15,0-2 4 16,0-3-4-16,4-4 0 15,3-4 0-15,1-5 0 16,1-5 0-16,2-2 1 16,2-5-1-16,0-1 0 15,0-5-1-15,4-3 1 16,-1 0-20-16,6-5-61 16,4-6-59-16,4 0-85 15,1-6-211-15</inkml:trace>
  <inkml:trace contextRef="#ctx0" brushRef="#br0" timeOffset="652.66">28498 2031 306 0,'0'0'295'0,"0"0"-245"0,0 0 67 15,0 0-11-15,-73-75-56 16,59 72-21-16,-3 3-5 16,-3 0 2-16,-1 1-20 15,-4 15 4-15,1 4-3 16,1 4 2-16,3 5-3 15,2 1 1-15,4 1-4 16,5 0 0-16,4 5-2 16,5-3 1-16,0-2 0 15,0-5-2-15,14-2 0 16,1-7 0-16,3-2 0 16,0-5 0-16,0-5 0 15,3-5 1-15,-1 0 0 0,3 0-1 16,-1-10 1-1,-1-5 4-15,-1-7-3 0,-1-4 0 16,-3-6 3-16,-1-6 0 16,-2-2-3-16,-3-3-1 15,-4 2-1-15,-2 10 1 16,-4 7 2-16,0 9-2 16,0 8 0-16,0 6 23 15,0 1-7-15,0 0-13 16,0 0-4-16,0 6-16 15,0 15 10-15,0 5 6 16,5 7 0-16,2 3 0 16,0 3 0-16,0 0 0 15,2-2 0-15,-1-5 0 0,3-5 0 16,-1-8 0-16,4-4 0 16,1-1-4-16,1-4-40 15,1-6 10-15,3-3-67 16,0-1-60-16,-1 0-22 15,-1-14-402-15</inkml:trace>
  <inkml:trace contextRef="#ctx0" brushRef="#br0" timeOffset="1007.76">28959 1824 568 0,'0'0'70'16,"0"0"46"-16,0 0 20 16,0 0-84-16,0 0-47 15,0 0-3-15,0 51-2 16,0-4 2-16,0 4 5 15,0 5 3-15,0-1 4 16,-2-4-4-16,1-1-9 16,1-8 2-16,0-5-2 15,0-7 0-15,0-7-1 16,0-4-1-16,0-6 1 0,1-2-11 16,-1-7-38-16,2-2-74 15,-1-2-32-15,1-3-152 16</inkml:trace>
  <inkml:trace contextRef="#ctx0" brushRef="#br0" timeOffset="1252.42">28745 2111 487 0,'0'0'58'0,"0"0"-45"15,0 0 5-15,94-9 41 16,-46 6-23-16,0-1-6 16,2-2-4-16,-3 1-4 15,-1-2-13-15,-7 2-5 16,-5-2-4-16,-2 2-2 16,-10-2-51-16,-4-2-165 15</inkml:trace>
  <inkml:trace contextRef="#ctx0" brushRef="#br0" timeOffset="1968.86">29373 1637 599 0,'0'0'40'0,"0"0"23"16,0 0 39-16,0 0-26 15,0 0-70-15,0 0-6 16,-11 17-9-16,11 24 9 15,0 12 4-15,0 5 6 16,0 0 12-16,0 5-3 16,-4-6-10-16,0-1-4 15,1-4-5-15,1-9 2 16,2-7-1-16,0-8 0 16,0-9-1-16,0-5 0 15,0-7 1-15,0-4-1 16,0-1 0-16,0-2 2 15,0 0 6-15,0 0 6 16,0-9 41-16,0-9-23 16,2-8-27-16,-1 2-3 15,2-1-1-15,-1 1 1 16,3 0-1-16,5 3-1 0,-1 2 3 16,4 2-3-16,4 5 0 15,1 1 0-15,6 7 0 16,1 1 0-16,5 3-2 15,-2 0-2-15,0 5 4 16,-6 9-6-16,-3 4 6 16,-3 1-3-16,-6 5 3 15,-2 0-1-15,-5 0 1 16,0 1-1-16,-3-3 1 16,0 0 0-16,0-4-3 15,-6-1 3-15,-3-4 0 0,-3-5 0 16,-3 0 5-16,-2-5 2 15,-3-1 4-15,-6-2 3 16,1 0-6 0,-3 0-3-16,0 0 2 0,0-7-7 15,8-2-49-15,10-4-99 16,10-1-111-16</inkml:trace>
  <inkml:trace contextRef="#ctx0" brushRef="#br0" timeOffset="2916.71">29843 1526 219 0,'0'0'335'0,"0"0"-281"16,0 0 26-16,0 0 11 16,0 0-50-16,0 0-26 15,2-8-10-15,7 11-5 16,9 16 0-16,4 12 2 15,5 13 27-15,-5 12 11 16,-2 7 9-16,-4 5-17 16,-7 2-6-16,-5 2 9 15,-2-4-23-15,-2-7-7 16,0-3-2-16,-2-5 7 16,-10-7-6-16,-4-5-2 0,-1-10 6 15,-2-5-4-15,1-6-4 16,0-4-5-16,-1-3-52 15,5-4-107-15,6-9-109 16</inkml:trace>
  <inkml:trace contextRef="#ctx0" brushRef="#br0" timeOffset="4251.75">30635 1378 461 0,'0'0'70'15,"0"0"26"-15,0 0 6 16,0 0-36-16,0 0 19 0,0 0-27 16,-18-34-9-1,5 27-22-15,-1 2 6 0,-3 0 4 16,-7 0-9-16,-3-2-10 16,-4 2 3-16,-4 1-7 15,4 1 2-15,3 3-1 16,7-1-2-16,4 1 0 15,10 0-5-15,2 0-3 16,2 0-3-16,2 0 1 16,-3 3-3-16,1 2 0 15,1 5 2-15,1 2-2 16,1-2-1-16,-2 1 1 16,2 2 1-16,-1 2-1 15,1 1 0-15,0-1 0 0,0 1 0 16,0 0 1-1,0 0-1-15,0 2 0 0,0 1 0 16,0-1 2-16,0 1-2 16,0 2 0-16,0 0 0 15,0 1 1-15,0 1-1 16,0 1 0-16,1 2 0 16,2 0 0-16,0 3 1 15,3 0-1-15,-3 4 1 16,0 2-2-16,-2 2 2 15,-1-1 4-15,0-1-3 16,0 1 1-16,0-1-1 16,0-1-2-16,0 0 4 0,0-2-3 15,0 1 2 1,-4-1-3-16,-2-1 3 0,0-2-1 16,0 0 0-16,0-2 2 15,0-3-1-15,-3 0-1 16,3-3 2-16,-1 0-4 15,1-2 0-15,1-2 0 16,-1 0 2-16,3-5-2 16,2-2 0-16,1-6 0 15,0-1 1-15,0 0-1 16,0-3 1-16,0 1-1 16,0-1 0-16,0 0 0 15,10 2 2-15,13-1 5 0,17-1 21 16,8 0 10-16,7 0 1 15,-3-1-14-15,-3-7-4 16,-3 3-5-16,-5-1-8 16,-7 3-2-16,-12 3-4 15,-8 0-1-15,-10 0 2 16,-4 0-3-16,0 0-3 16,0 0-50-16,-13 4-91 15,-12 9-130-15,-5 0-397 16</inkml:trace>
  <inkml:trace contextRef="#ctx0" brushRef="#br0" timeOffset="7330.45">27888 2663 80 0,'0'0'56'0,"0"0"-30"16,0 0-24-16,0 0-2 15,0 0-10-15,0 0 7 16,0 0 3-16,0-5 24 16,0 4 21-16,0-1-9 0,0 0 0 15,0 0-3 1,0-1 1-16,0 1-4 0,0 0 3 16,0 1-9-16,0-1 2 15,0 1 4-15,-3 1-1 16,1 0 1-16,-1-2-2 15,2 2-16-15,1 0 2 16,-2 0-4-16,2 0-1 16,-1 0 3-16,1 0 7 15,-2 0-2-15,2 0 2 16,0 0 2-16,0 0 2 16,-1 0-6-16,1 0 7 0,0 0-4 15,-2 0 2 1,2 0-5-16,0 0 6 0,0 0-8 15,0 0-4-15,0 0 2 16,0 0-4-16,2 0 0 16,5 0-7-16,10 0 0 15,6 0 6-15,6-4 8 16,4-1 2-16,2-1 6 16,1 0-7-16,-1 3-1 15,-8-1-4-15,-7 3-4 16,-9 1-5-16,-7 0-2 15,-4 0 0-15,0 0-1 16,0 0 0-16,0 0-3 16,0 0-20-16,0 0-91 15,-1 8-47-15,-4 1-92 0</inkml:trace>
  <inkml:trace contextRef="#ctx0" brushRef="#br0" timeOffset="8450.78">29816 3372 446 0,'0'0'45'16,"0"0"34"-16,0 0-5 0,0 0-8 16,0 0-27-16,0 0 16 15,-34-48-7-15,28 45-2 16,0-2-28-16,-1 2-14 16,1 0 8-16,0 2-1 15,-3-1-8-15,-4 2 1 16,-3 0-3-16,-3 0 4 15,-1 7-3-15,0 6-1 16,-1 3 7-16,3 1-7 16,2 3 3-16,3-1-3 15,3 5-1-15,4 2 1 16,0 3 0-16,2 3-2 16,-2 4 2-16,0 6 1 15,0 1 2-15,0-2-1 0,0 4 4 16,-4-5-2-16,-1 3 18 15,2-2-11-15,3 1-8 16,2 0 3-16,4 0-3 16,0 0-4-16,5 0 2 15,8-1 3-15,1 4-4 16,-2-4-1-16,1 2 1 16,1-4 3-16,0-3 5 15,0-7-6-15,3-2 1 16,-2-5-3-16,0-5 1 15,0-3-1-15,-3-5 1 0,2-1-1 16,-3-2 2 0,1-2-3-16,-3 0-3 0,-5-4-81 15,-2 0-333-15</inkml:trace>
  <inkml:trace contextRef="#ctx0" brushRef="#br0" timeOffset="9603.78">28462 2397 86 0,'0'0'158'0,"0"0"-94"16,0 0-4-16,0 0-20 0,0 0-21 16,0 0-13-16,0 0-5 15,0 0-1-15,0 0-1 16,0 0-43-16,9 0-57 16</inkml:trace>
  <inkml:trace contextRef="#ctx0" brushRef="#br0" timeOffset="10317.77">28993 2370 91 0,'0'0'243'0,"0"0"-206"15,0 0-1-15,0 0-2 16,0 0-12-16,0 0-16 15,-3 0-5-15,3 0-1 16,0 0-14-16,0 0-44 16,0 0-67-16,0 0-89 15</inkml:trace>
  <inkml:trace contextRef="#ctx0" brushRef="#br0" timeOffset="10709.4">29442 2310 283 0,'0'0'73'0,"0"0"-51"16,0 0-6-16,0 0-13 16,0 0 4-16,0 0-7 15,0-5 0-15,0 5-19 0,0 0-122 16</inkml:trace>
  <inkml:trace contextRef="#ctx0" brushRef="#br0" timeOffset="10979.74">29950 2314 271 0,'0'0'60'16,"0"0"-51"-16,0 0-9 16,0 0-71-16</inkml:trace>
  <inkml:trace contextRef="#ctx0" brushRef="#br0" timeOffset="13657.68">29816 1557 112 0,'0'0'220'0,"0"0"-144"0,0 0-32 16,0 0-11-16,0 0 4 16,0 0 7-16,0-18-14 15,0 16-4-15,0 0-7 16,0 1 6-16,0 1 1 15,0 0-8-15,0 0 5 16,0 0-17-16,0 0 1 16,0 0-5-16,0 0-1 15,0 0 0-15,0 0 1 16,0 0-1-16,0 0-1 16,0 0 0-16,0 0-5 15,0 0 2-15,0 3 2 16,2 5 1-16,1 0 0 0,0 3 0 15,1-2 1-15,-1 2-1 16,-1 3 1-16,2-2 3 16,-1 4 3-16,2-3 0 15,-1 0-2-15,1 3 2 16,2-1 0-16,1 1-1 16,-1 2-1-16,1 0 2 15,0 2-5-15,0 0 5 16,-1-1-4-16,4 0 4 15,-4-2-2-15,1 0-1 16,-2-3 0-16,0 2 0 16,1-4 2-16,-4 0-5 15,0 1 2-15,-1 0 3 0,-2-3-2 16,0 3 8-16,0 0-3 16,0 0 2-16,0 0-2 15,0 1-1-15,1 2-1 16,-1-1 0-16,0-3-1 15,0 4-3-15,0-1 0 16,0 0 1-16,0 2 0 16,0 0 1-16,0-1 0 15,-3-3-2-15,0-1 4 16,1 0-1-16,-1-3-2 16,0 1-2-16,-1-1 0 15,1 2 1-15,0-2-1 0,-3 1 4 16,3-1-5-16,-1 1 3 15,1 0-1-15,0 0-1 16,-3-1 4-16,3 2-5 16,-2 0 0-16,1-1 1 15,-1 0 1-15,-1-1 1 16,3 1 2-16,-4 0-6 16,3 1 7-16,-4-1-5 15,2 2 2-15,1-1 0 16,-3-2 0-16,2 5-3 15,0-2 6-15,-2 0-2 0,-1-3-2 16,3-1 3 0,0-1 0-16,3-5-2 0,0 1-1 15,0-1 2-15,2 1-4 16,-3-3 2-16,2 3 1 16,-1 2-1-16,-1-2-3 15,-1 3 5-15,-1-1-4 16,1 2 1-16,0-3-2 15,3-1 1-15,-1 0 0 16,2-1 0-16,1-1 0 16,-3 2 0-16,1-1-1 15,-1 2 0-15,0 3 0 16,0-2 2-16,-1 0-1 16,2 0 0-16,-2-3-1 0,3 1 2 15,1-1 0 1,0-2-2-16,0 0 0 0,0 0 8 15,0 0 1-15,0 0 17 16,0 0 0-16,0 0 6 16,0 0-5-16,0 0 1 15,0 0-5-15,0-2-8 16,5-6-4-16,0 1-9 16,1-2 2-16,0 1 1 15,0-1-4-15,2 0-1 16,2-2 1-16,-3-1-1 15,5-2 0-15,0-6 0 16,2-1 2-16,2-4-1 0,-1 2 0 16,0 3 0-1,-3 0-1-15,1-2 1 0,-3 1-1 16,1-2 0-16,2 1 0 16,-2-1 0-16,-1-1 2 15,-1-3-1-15,-3 1-2 16,0-1 1-16,-1 1 0 15,-1 4 2-15,-1 2-2 16,1 3 0-16,-1 3 0 16,0-1 1-16,0 3-1 15,-1-2 0-15,-1 2 2 16,1-3-2-16,-1 0 0 16,-1 0 0-16,2-2 0 15,-2 1 1-15,0-1 0 0,0-2-1 16,0 4 0-16,0 1 2 15,0 2-2-15,0 1 0 16,0 0 0-16,0 3 1 16,0-3-1-16,0 0 2 15,0 2-2-15,0-3 0 16,0 3 0-16,0 1 0 16,0 1 1-16,0 2-2 15,0 0 0-15,0 3-1 16,0 0-17-16,-2 2-80 15,-11 9-135-15,-5 10-179 16</inkml:trace>
  <inkml:trace contextRef="#ctx0" brushRef="#br0" timeOffset="14432">29503 3358 620 0,'0'0'55'16,"0"-72"9"-16,-1 38 42 15,1 4-2-15,0 7-46 16,0 4-19-16,0 8 14 15,0 4-7-15,0 4-19 16,0 3-7-16,0 0-13 16,0 0-7-16,0 3-2 15,12 18-8-15,10 15 10 16,9 8 2-16,4 9 3 16,2 5 3-16,3 7 6 15,-3 3 5-15,1 2-7 0,-4-5 0 16,-3-8-9-16,-2-9 4 15,-7-4-5-15,-1-8 6 16,-6-4-4-16,0-2-2 16,-5-2-1-16,-1-3 3 15,0-6-2-15,-3-4 0 16,-5-4-2-16,1-3 2 16,-2-3-2-16,0-2-6 15,2 0-25-15,-2-3-16 16,0 0-3-16,0 0 9 15,0-15-14-15,0-13-96 16,-8-5-92-16,-4-5-25 16,2-1-86-16</inkml:trace>
  <inkml:trace contextRef="#ctx0" brushRef="#br0" timeOffset="14812.91">29985 3416 292 0,'0'0'103'0,"0"0"-26"15,0 0 13-15,12-78 10 16,-12 71 16-16,0 6-29 16,0 1-25-16,-6 0-32 15,-15 20-28-15,-12 18 0 16,-13 16 29-16,-9 14-3 16,-3 10 0-16,-5 2-2 0,-4 4-2 15,-8-1-3 1,1-1 12-16,4-8-7 0,17-10 2 15,17-12 3-15,14-13-23 16,9-7 3-16,5-10-4 16,4-6-4-16,2-6 5 15,2-6 2-15,0-1-6 16,0-2-2-16,0-1 5 16,0 1 6-16,0-1-1 15,0 0 3-15,0 0-8 16,0 3 0-16,0-3-5 15,0 0-2-15,0 0-28 16,0 0-65-16,8-4-58 0,5-6-108 16,4-7-172-1</inkml:trace>
  <inkml:trace contextRef="#ctx0" brushRef="#br0" timeOffset="17001.5">31376 3468 467 0,'0'0'73'0,"0"0"-50"15,0 0 39-15,0 0 27 16,0 0-20-16,0 0-16 15,-25-38 17-15,0 31-20 16,-11 0-19-16,-9 1-4 16,-6 1-1-16,-2-1 14 15,-1 2-4-15,4 0-5 0,5 0 4 16,4 1-4-16,6 0-5 16,5 3-10-16,7 0-2 15,7 0-2-15,10 0-7 16,5 0-1-16,1 0-2 15,0 0 1-15,0 0-1 16,0 0-2-16,0 0-1 16,0 0 0-16,0 0-2 15,0 0 0-15,0 0 0 16,0 10 3-16,0-2 0 16,0 2 1-16,1 0-1 15,1 4 2-15,1 3-2 0,0 4 0 16,0 3 0-16,1 1 0 15,3 5 1-15,-1 1 1 16,2 4-2-16,-2 1 1 16,1-1 2-16,-2 0-3 15,-2 2 3-15,0-3 3 16,-3 3-6-16,0-1 6 16,0 3-5-16,0-1 2 15,0 3 0-15,-2-4 1 16,-1 1 0-16,0-2-1 15,-1-2 0-15,-2-3 2 16,1-3-4-16,2-3 1 16,0 0 0-16,2-5-2 0,-1-1 7 15,1-4-7-15,-1-4 0 16,2-1 1-16,0-2 2 16,0-4-3-16,0 3 0 15,0-1 1-15,0-2 0 16,-1 3 1-16,1-3-2 15,0 0 0-15,0-1 1 16,0-2 0-16,0 1 0 16,0-2 2-16,0 0-2 15,0 1 1-15,0 1 3 16,4-1 1-16,16 0 18 16,15 1 11-16,21-2-5 0,18 0-2 15,8 0-8-15,1 0-5 16,-6 0-5-16,-11 0 0 15,-13 3 7-15,-11-1-10 16,-12 0 6-16,-6 0-6 16,-8 0 0-16,-5-2-2 15,-5 2-2-15,-3-2 1 16,-3 0-3-16,0 0-1 16,0 1-13-16,-8 3-79 15,-25-3-163-15,-13 1-276 16</inkml:trace>
  <inkml:trace contextRef="#ctx0" brushRef="#br0" timeOffset="25199.64">31035 2057 118 0,'0'0'63'0,"0"0"-19"0,0 0 2 15,0 0 40-15,0 0-49 16,0 0 5-16,0 0-9 16,15-37-1-16,-15 34 13 15,0-2 2-15,0 2-26 16,0 0-1-16,0 2 13 16,0 1-1-16,0 0-5 15,0-2-11-15,0 2-8 16,0 0-4-16,0 0-2 15,0 0-2-15,-2 4 1 16,-8 11-1-16,0 0 3 16,-1 5-2-16,-1 1 1 0,3 3 0 15,3 3-2 1,-3 3 4-16,-3 2-1 0,2 4 2 16,-3 1 4-16,2 4 3 15,2 2-6-15,3 1 6 16,-1 2-4-16,2-3-1 15,1 2-1-15,-1-2 3 16,1 0 2-16,-2-1-2 16,0 1 2-16,-2 2-6 15,2-1 5-15,-1 2-4 16,-3-1-1-16,-1-1 2 16,-1-1 7-16,-3-1-5 15,2 0-4-15,-1-1-1 0,4 0 4 16,-2 2 14-16,3-2-15 15,2 0-1-15,0 0 2 16,-1 1-4-16,-1 1 8 16,-2 6-9-16,-2 1 2 15,1 4 3-15,-3-1-5 16,3-2 4-16,-2-5-3 16,3-5-2-16,-1 0 0 15,0-2 2-15,1 2 0 16,2 2 1-16,-2 1-1 15,2-1 6-15,-2-1-9 16,-4-1 9-16,2 3-5 0,-5-1-2 16,1-1 1-16,3-1 0 15,0-2-2-15,1-4-2 16,2-2 5-16,2-3-3 16,2-2 4-16,1-1-4 15,3-2 2-15,-3 0 3 16,1 0 1-16,1-1-1 15,-1-2-2-15,1-2 3 16,4-3-6-16,0-4 3 16,0-2-2-16,0-3-2 15,0-1 1-15,0-1 0 16,0 0 1-16,0-4-2 16,0-1-1-16,0 3 5 0,0-1-2 15,0 0 0-15,10 3 2 16,7 2 11-16,8-2 4 15,8 2-6-15,6 1 2 16,6-1-7-16,4-1-3 16,3-2-2-16,6 0 1 15,5 2-4-15,0-1 1 16,-4 1-4-16,2 2 2 16,-1-2 0-16,1 1 1 15,2 0 2-15,0 1-3 16,-5-3 1-16,0-1 0 15,-5 0-1-15,-2 0 1 0,-4 0 1 16,-5-1 0 0,-1-1 1-16,-7 0-1 0,-2 0 0 15,-4-3-1-15,-4 2 2 16,-8-2-2-16,-2 0 2 16,-7 0 2-16,-1 0-1 15,0 0 2-15,-2 0 1 16,-1 0 9-16,0 0 6 15,2-1 8-15,-1-6-3 16,1-1-5-16,4-3-6 16,-2-1-3-16,1-2-2 15,1-5-4-15,1-1 2 16,2-4-2-16,4-5-3 0,1-2-1 16,-1-7 0-16,2-2-1 15,0-6 2-15,-3-7-4 16,3-4 4-16,-3-8-3 15,-2-4 1-15,-2-6 0 16,-7-3 3-16,-1-4-4 16,-3-7 1-16,0 0-1 15,0 1 0-15,0-3 2 16,0 2-2-16,0 5 0 16,0 2 1-16,0 7 0 15,0 0 0-15,0 2-1 16,0 3-1-16,0 0 2 15,3 2-1-15,3 4-2 16,0 0 3-16,-1 3-1 0,1 3 1 16,1 0 0-16,2-1-1 15,0-1 3-15,0 0-4 16,0-2 0-16,0 6 4 16,-3 5-3-16,1 7-1 15,2 0 2-15,-1 7 0 16,-1 1 1-16,-1 0-3 15,1 3 5-15,-2 4 0 16,-1 2-3-16,1 1-2 16,-1 6 4-16,1 1-1 15,-1 2-3-15,-1 4 2 16,-3 4 2-16,2 1-3 16,-2 4-1-16,1 1 1 0,-1 3-1 15,0 0-1-15,0 0 0 16,0 0-2-16,0 0-23 15,0 3-47-15,-18 18-51 16,-17 12 47-16,-14 10-45 16,-16 6-20-16,-3-4-107 15,2-2-110-15</inkml:trace>
  <inkml:trace contextRef="#ctx0" brushRef="#br0" timeOffset="26198.39">30908 3048 156 0,'0'0'183'0,"0"0"-139"0,0 0-7 16,0 0 8-16,0 0-3 16,0 0-27-16,0 0 10 15,-36-1 28-15,35 1-8 16,1 0 4-16,0 0-12 16,0 0-13-16,0 0-12 15,0 0-2-15,0 0-3 16,0 0-2-16,0 0 2 15,0 0-1-15,0 0 9 16,0 0 2-16,0 0 3 16,1 0 7-16,17 0 22 15,10 0 4-15,16 3-3 16,8-1-18-16,9 1-6 16,6 1-5-16,7 1-4 15,4 1 0-15,-1 0-2 16,-3-1 1-16,-4 1-5 0,-4 0 6 15,-2-1-5-15,0 0 7 16,-4-1-2-16,-3-1-1 16,-5 0 3-16,-6-3-2 15,-6 3 3-15,-7-1-4 16,-5-2-1-16,-4 2 9 16,-6-2 8-16,-5 0-7 15,-2 0-3-15,-5 0-2 16,-3 0-6-16,1 0-1 15,-4 0-3-15,0 0 1 0,0 0-3 16,0 0 0 0,0 0 1-16,0 0-4 0,0 0 1 15,0 0-3-15,0 0 3 16,0 0-3-16,0 0 0 16,0 0-3-16,0 0 0 15,0 0-1-15,0 0-1 16,0 0-16-16,0 1-48 15,0 5-65-15,-13 6-56 16,-11 8 68-16,-9 1-55 16,-5 1-60-16,0-5-183 15</inkml:trace>
  <inkml:trace contextRef="#ctx0" brushRef="#br0" timeOffset="27932.36">30890 3493 374 0,'0'0'72'0,"0"0"-33"15,0 0 35-15,0 0-19 16,0 0-34-16,0 0-8 15,41-4 9-15,-18 4 8 0,0 0-6 16,4 0-2-16,3 0-4 16,3 0-3-16,2 0 2 15,1 0-4-15,-3 0 13 16,-4-1-2-16,-2 1-4 16,-6-1 2-16,-3 1-4 15,-3 0-4-15,-2-2 0 16,-6 2-4-16,-3 0-1 15,-4 0-3-15,0 0 0 16,0 0-1-16,0 0-1 16,0 0 2-16,0 0-1 15,0 0-1-15,0 0-1 16,0 0 0-16,0 0-1 0,0 0 4 16,0 0 4-1,0 0 8-15,0 0-5 0,-1-1-3 16,-10 0-3-16,-5-2-1 15,-2-1-5-15,-5 3-1 16,-3-1 0-16,-6 0 0 16,-4 1 0-16,-3-2 0 15,-4 0 0-15,6 1 0 16,6-1 0-16,5 0 3 16,7 3-2-16,7-2-2 15,3 2 3-15,4 0-2 16,2 0 3-16,3 0 1 15,0 0-4-15,0-1 2 16,0 1-2-16,0 0 2 0,0 0-1 16,0 0 1-16,0 0 0 15,0 0-1-15,0 0 3 16,-2 0-4-16,2 0 2 16,-2 0-2-16,1 0-5 15,-1 6 4-15,-2 3 1 16,1 1 1-16,-2 1-1 15,2 2 2-15,0 5-1 16,-1-1-1-16,-4 3 4 16,4 5-3-16,-1 2 2 15,1-4 2-15,2 2-3 16,1-3-1-16,1 1 1 16,0 0 0-16,0-2-2 0,0 0 1 15,0 0-1-15,0-2 0 16,0 1 1-16,0 1-1 15,0 0 0-15,0 2 2 16,0 2 1-16,1-1 5 16,-1 2-4-16,0 2-1 15,0-3 5-15,0 0-2 16,0 1-3-16,0-1 2 16,0 0 2-16,-3-3 0 15,-1-2-3-15,-2 2 1 16,2 0 0-16,-2 1 0 15,1 0-2-15,-1-1 4 0,3-4 1 16,1 0-5 0,2-4 0-16,0-3-1 0,0-2 0 15,0-4 1-15,0 1 0 16,0-3 0-16,0-1-1 16,0 1 1-16,0-1-3 15,0-1 4-15,0 2-1 16,2 0 0-16,1 2-1 15,0 0-1-15,2-2 1 16,1 0 1-16,0 2-3 16,4-1 4-16,3 1-2 15,10-3 8-15,5 1 1 16,8 0 5-16,3-2-4 16,5 1-1-16,0 1-7 15,0-3 2-15,3 3 0 0,2-3 0 16,0 0 2-16,2 0-2 15,-1 0 1-15,-8 0 5 16,-7 0 7-16,-10 0-4 16,-9 0 0-16,-5 0 5 15,-7 0-4-15,-1-3-4 16,0 3-1-16,-3 0-7 16,0 0 2-16,0 0-4 15,0 0-2-15,0 0 0 16,0 0-3-16,0 0 1 0,0 0-30 15,0 0-45-15,0 0-23 16,-15 0-98-16,-9 0-214 16</inkml:trace>
  <inkml:trace contextRef="#ctx0" brushRef="#br0" timeOffset="36073.94">30368 1322 194 0,'0'0'68'0,"0"0"-49"0,0 0 6 16,0 0 9-16,0 0-17 16,90-2-3-16,-69 2 7 15,-2 0-9-15,-2 2 7 16,0-1-5-16,-2-1-6 16,0 0 0-16,-1 0 0 15,0 0-4-15,0 0 1 16,2 2 1-16,1 0 0 15,2-2-2-15,-2 0 4 16,-4 0 3-16,-4 0-1 16,-6 0-1-16,-3 0 7 0,0 0 19 15,0 0 3-15,0 0-16 16,0 0 5-16,0 0-7 16,0 0-10-16,0 0-7 15,0 0-1-15,0 0 0 16,0 0-2-16,0 0 5 15,0 0 2-15,0 0-1 16,-5 0 1-16,-2 0-4 16,-2 0-3-16,-3 0 0 15,0 0-1-15,-1-4 1 16,1 1 4-16,-4 0-2 16,0 1 6-16,-3 0-4 0,-1 2-1 15,0-3 3 1,-1 3-4-16,4 0 0 0,1 0 2 15,6 0-2-15,-2 0-2 16,3 0 4-16,-2 0-4 16,0-2 10-16,3 2 0 15,0 0 0-15,4 0 3 16,1 0-4-16,0 0-6 16,-1 0 0-16,1 0-2 15,0 0 6-15,0 0-3 16,1 0 4-1,2 0 6-15,0 0-2 0,0 0 3 16,0 0-4-16,0 0-8 16,0 0-3-16,0 0-1 15,0 2-6-15,0 3 7 16,-1 2 0-16,-1 1 0 0,-1 1 0 16,2 5-1-16,-1-1 1 15,-1-3 2-15,2 2-2 16,-1 0 1-16,2-1 2 15,-2 2-3-15,2-3 1 16,-2 4-1-16,0-2 1 16,1 1 1-16,-2-2 0 15,0 0 2-15,-2 0-1 16,4-2-1-16,-2-1-2 16,1 0 1-16,1-2-1 15,-1 0 0-15,-1 2 0 16,-1 0 2-16,0 2-1 0,1-2 0 15,-2 2 0-15,2-1-1 16,0-2 0-16,0 0 0 16,1 0 0-16,-1 0 1 15,2-1-1-15,-1-1 0 16,0 1 1-16,0 0-1 16,-1 3 0-16,2-2-1 15,-2 3 1-15,0 0 0 16,0 2 0-16,0-2 0 15,0 1 1-15,1 0-1 16,2-2 0-16,0 1 0 16,0 2 0-16,0-2 0 0,0 2 0 15,0-1 0-15,0 0 0 16,0-2 0-16,0 4 0 16,0 1 0-16,0 3 0 15,0 2 0-15,0-2 22 16,0-2-19-16,0 1 0 15,2-2-3-15,-2 0 1 16,0-1 0-16,0 0 0 16,0-1 0-16,0 1-1 15,0 0 2-15,0-4 0 16,0 2-1-16,1-3-1 16,1 1 1-16,-1-1 0 15,2-2-1-15,-1 3 0 0,-2-2 1 16,1-1-1-16,1-1 0 15,-1-1 1-15,1 2-1 16,1 1 0-16,-2-3 0 16,1 4 0-16,2 0 0 15,-1 1 1-15,0 5-1 16,-2 1 0-16,2-1 0 16,0-1 0-16,2 0 1 15,0-1-1-15,-2-1-1 16,1-4 1-16,-3-2 0 15,1 0 1-15,-1-1-1 16,-1 0 0-16,0-2 1 16,0 4-1-16,0-1 0 15,0 0 0-15,0 0 0 0,2 0 0 16,-1 0 0-16,-1 0 0 16,2-2 0-16,-1 1 0 15,-1 1 2-15,2-2-2 16,-2 0-2-16,0 3 2 15,1-2 0-15,-1 2 2 16,0 1-2-16,0-3 0 16,0 2 0-16,0-2 0 15,0-1 0-15,2 1 0 16,-2-1 0-16,0-1 0 16,1 1 0-16,-1-3 0 15,0 3 0-15,0 3 0 0,0-2 0 16,0 2 0-16,2-1 0 15,-2 0 0-15,1 0 1 16,-1 0-1-16,2-3 0 16,-1 0-1-16,-1 1 2 15,0-3-1-15,0 0 0 16,2 0 0-16,-2 0 1 16,0 0 0-16,0 0 0 15,0 0-1-15,0 2 1 16,0 0-1-16,0-2 0 15,0 4 0-15,0-2 0 16,1 0 0-16,-1 0 0 16,2-2 0-16,-2 0 0 0,2 0-1 15,-2 0 1 1,0 0 1-16,0 0 0 0,2 0-1 16,1 0 0-16,2 0 1 15,1 0 1-15,3 0 5 16,4 0 4-16,1 3-2 15,2-3-3-15,0 2-4 16,2 1 1-16,-1-3-2 16,2 2 1-16,0 0-2 15,-2 0 1-15,-2-2 0 16,-5 1 0-16,-1-1-1 16,1 0 1-16,-1 0-1 0,1 0 1 15,0 0 0-15,0 0 2 16,1 0 0-16,2 0 1 15,1 0 4-15,-1 0-1 16,-4 0 6-16,0 0 6 16,-4 0 3-16,-1 0 9 15,-3 0 3-15,-1 0 2 16,0 0-2-16,0 0-5 16,0 0-11-16,0 0-4 15,0 0-1-15,0 0-9 16,0 0-3-16,0 0 3 15,0 0-4-15,0 0-1 16,0 0-44-16,0 0-55 0,-10 0-44 16,-2 0-121-1,-1 3-414-15</inkml:trace>
  <inkml:trace contextRef="#ctx0" brushRef="#br0" timeOffset="76215.53">28346 1685 245 0,'0'0'87'0,"0"0"-82"15,0 0 50-15,0 0 67 16,0 0-82-16,0 0-6 15,0 0-14-15,0 0-10 16,0 0 0-16,0-29 5 16,0 29 0-16,0 0-3 15,0-2 10-15,0 2 11 16,0-3-1-16,-5 1-1 16,-2 0-23-16,-1 0 0 15,-1 1 2-15,-4-1 1 16,1 1 1-16,0-2 4 15,-1 2 15-15,2-2-4 16,-2-1-5-16,2 4-3 16,-2-3-2-16,-2 3-5 15,1-3-1-15,-2 2 2 16,1 1 1-16,-3 0-7 0,1 0 1 16,0 0 2-16,1 0-3 15,1 0-2-15,-2 4 1 16,5-1 1-16,3 2-2 15,-2-1-1-15,1 2-2 16,0 0 1-16,-2 2 1 16,0 1-1-16,-3 0 0 15,3 2-1-15,-4 0-1 16,2 2 1-16,1-1 0 16,0 0 1-16,1 1-1 15,0 1 2-15,1 0-1 0,1 0-1 16,-2 0 1-1,3-1-3-15,1-1 1 0,-2 2 0 16,1 0 0-16,2 2 0 16,-1-1 1-16,1 1 2 15,1 2-3-15,1-2 4 16,2 1-4-16,0 3 4 16,2-4-4-16,-1 1 3 15,-1-1-1-15,2 2 2 16,-3 1-5-16,-1 0 8 15,2 2-5-15,0-2-2 16,0 0 4-16,-2-2-2 16,2 0-1-16,2 2-1 0,1-2 0 15,0 5 4-15,0 1 5 16,3 0 1-16,5 4-1 16,1 2-5-16,2 0 9 15,0-3-4-15,-1-2-1 16,2-2-3-16,-1 1-4 15,2 0 4-15,1 1-1 16,3-2 7-16,1 2-5 16,5 1 9-16,-3-4 7 15,-1-1-14-15,-2-3-9 16,-3-5 10-16,-1 2 5 16,-2-1-4-16,-2-6 3 15,-1 0 3-15,-2-2-4 0,-1-1-4 16,1-1 3-16,-1-1-2 15,1-2 0-15,1 1-5 16,2-1-2-16,-5 0 1 16,1 0-4-16,-4 0-3 15,-1 0-80-15,0-1-88 16,0-13-318-16</inkml:trace>
  <inkml:trace contextRef="#ctx0" brushRef="#br0" timeOffset="77733.5">29697 1550 353 0,'0'0'24'0,"0"0"57"0,0 0 71 16,0 0-84-16,0 0 16 15,0 0-17-15,0 0-8 16,-1-24-14-16,1 24-4 16,0 0-2-16,0 0-7 15,0-3-9-15,0 3-5 16,0 0-7-16,0 0-2 15,0 0-9-15,0 0 1 16,3 0 1-16,8 5 1 16,3 5-1-16,1 2-1 15,-2-2 1-15,-2 3-1 0,1-2-1 16,0 3 2-16,-1 3 3 16,1 0-4-16,2 2 0 15,2 3 2-15,-2-3-1 16,1-1 0-16,-3 2 1 15,1-2-2-15,-3 2 3 16,0-2 0-16,-3-1-1 16,-3 1 0-16,-2-1 1 15,1 3 0-15,-2 0 1 16,1 0-3-16,-1-1 0 0,-1 0 4 16,0-1 0-16,0-1 0 15,0 1-2-15,0 0 7 16,0 1-3-16,0-1 3 15,0 1 0-15,0 0-2 16,0 0-3-16,0-4 7 16,0 2 2-16,0-2-7 15,0 1-1-15,-1 1 1 16,-5 3 4-16,-2 1-5 16,-4 1 7-16,0 3-3 15,1 0-6-15,0-2 11 16,2 3-8-16,1-6-5 15,-2 1-3-15,3-1 5 16,-2-1-3-16,-3-1 4 16,1 0 0-16,-1-2 1 15,-1 1-2-15,-1 0 8 16,1-1 0-16,0 1-4 0,-2-3 1 16,3 1-5-16,-4 1 5 15,2-2-4 1,1-3 2-16,2-2 1 0,2 0-4 15,3-5 7-15,2 0 2 16,3-2-2-16,-1-2 6 16,2 0-5-16,-1 0-1 15,1 0 0-15,0 0 1 16,0 0-2-16,0 0-5 16,0 0 5-16,0 0-2 0,0 0-3 15,0 0 0-15,0 0-1 16,0 0-2-16,0 0 1 15,0 0 3-15,0 0-1 16,0 0-4-16,0 0 1 16,0 0-3-16,0 0 0 15,0 0 0-15,0 0-20 16,-4 0-65-16,-9 0-110 16,-6-6-254-16</inkml:trace>
  <inkml:trace contextRef="#ctx0" brushRef="#br0" timeOffset="99279.92">27816 17730 266 0,'0'0'42'0,"0"0"-16"16,0 0-5-16,0 0-11 15,0 0-3-15,-88 5 155 16,73-5-94-16,-3 0-31 16,-1 0 14-16,-3 0 36 15,-5 0-9-15,-2 0-35 16,1 0 9-16,-2 2-13 16,7 2 0-16,4-1-1 15,6 0 0-15,7-3-5 0,5 0 4 16,1 0-9-1,0 0 0-15,0 0-2 0,0 0-9 16,0 0 1-16,0 0-5 16,20 0-2-16,13 0 6 15,12 0-6-15,12 0-2 16,2 0-3-16,4-6-2 16,-3-2 1-16,-7 1-2 15,-5 1 4-15,-8 2 8 16,-5 1 2-16,1 1-1 15,-4 0 4-15,0 1-1 16,-2 1-8-16,-1-2 0 16,1 1 6-16,-3 0 4 0,-3 1 1 15,-8-5-3-15,-7 4-2 16,-4 1-13-16,-4 0 0 16,1 0-2-16,-2 0-2 15,0-2-3-15,0 0-46 16,-11 2-86-16,-7-6-114 15,2 3-395-15</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6:32:53.241"/>
    </inkml:context>
    <inkml:brush xml:id="br0">
      <inkml:brushProperty name="width" value="0.05292" units="cm"/>
      <inkml:brushProperty name="height" value="0.05292" units="cm"/>
      <inkml:brushProperty name="color" value="#FF0000"/>
    </inkml:brush>
  </inkml:definitions>
  <inkml:trace contextRef="#ctx0" brushRef="#br0">11488 4651 224 0,'0'0'65'0,"0"0"-18"15,0 0 21-15,0 0-42 16,0 0-24-16,0 0 102 15,0 0 2-15,-63 17-69 16,62-17-5-16,-2 0-2 16,-2 0 9-16,1 0-11 15,-1 0-12-15,2 0 6 16,2 0 25-16,1 0-14 16,0 0-6-16,0 0-2 0,0 0-9 15,0 0-2-15,0 0-7 16,0 0-7-16,0 0 1 15,0 0-2-15,0 0 2 16,4 0 2-16,8 0 3 16,6 0 3-16,0 6 4 15,4-1-9-15,4 2 4 16,-1 2 0-16,0-1-4 16,1-1-3-16,-1-2 1 15,-1-2 2-15,4-3-2 16,2 0 4-16,1 0 2 15,4 0 4-15,1 0-4 0,-3 0-3 16,-1-1-4-16,1-1 2 16,-3-1-3-16,1-2 2 15,2 1-1-15,1-3 1 16,-1 2-1-16,4-1 2 16,-1-3-3-16,4 4 4 15,-2-3-2-15,-4 2-1 16,-1 0-1-16,-3 0 1 15,-5 1 1-15,-1-2-1 16,-3 4 0-16,0-2 2 16,-1 1 12-16,-3 1 1 15,-1 2 0-15,-1 0-3 16,-1-2-7-16,-2 3 1 16,-2-3 4-16,0 2-2 0,-5-1 9 15,1 1 14-15,-4 1 3 16,-2 0 1-16,0 0 5 15,0 0-8-15,0 0-11 16,0 0-11-16,0 0-5 16,0 0-2-16,0 0-1 15,0 0-1-15,0 0 2 16,0 0-3-16,0 0-1 16,0 0 0-16,0 0 0 15,3 0-2-15,1 0-69 16,0 0-79-16,-4 3-105 15,0-3-582-15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6:33:12.926"/>
    </inkml:context>
    <inkml:brush xml:id="br0">
      <inkml:brushProperty name="width" value="0.05292" units="cm"/>
      <inkml:brushProperty name="height" value="0.05292" units="cm"/>
      <inkml:brushProperty name="color" value="#FF0000"/>
    </inkml:brush>
  </inkml:definitions>
  <inkml:trace contextRef="#ctx0" brushRef="#br0">3145 9184 337 0,'0'0'15'0,"0"0"191"16,0 0-146-16,0 0-11 16,0 0-13-16,-91 0 3 15,72 0 12-15,-2 4-19 0,3-1 11 16,2 2-2-1,2-2-15-15,4-1 3 0,4 1-4 16,0-1-7-16,6 0-1 16,-3-2-1-16,3 2-12 15,0-1-1-15,0 3 0 16,0-1 1-16,0-1-3 16,0 1 1-16,0 2 0 15,3-1 1-15,8 5 2 16,0-1 1-16,3-3 3 15,5 1 5-15,5-2-4 16,3 1 2-16,7 1 8 16,-1-2 3-16,4-1-16 15,-2 0 1-15,-4 2 2 0,3-2-3 16,-2 0-2-16,-1 1-4 16,5 1 2-16,1 0-2 15,0-2 3-15,4 0-3 16,0-2 1-16,1-1 1 15,0 0-3-15,1 0 3 16,-4 0 2-16,1 0-1 16,0 0 2-16,-1 0-1 15,0 0 0-15,4 0 1 16,-1 0 2-16,7 0-5 16,-4 0 5-16,1 0 10 15,-1 0-13-15,-2 0-5 16,-4 0 8-16,-2 2 4 0,-4 3-9 15,-3 1-1-15,1-5 5 16,2-1 6-16,0 0 11 16,4 0 4-1,-6 0-7-15,-8-2-2 0,1-1-1 16,-8-4-6-16,-4 4-2 16,-3 0 0-16,-2 0 5 15,-2 0 0-15,-1 3-3 16,-1-2 5-16,-1 0-4 15,-2 2-4-15,3-1-1 16,-3-1-1-16,3 1 0 16,-3-1 2-16,0 1-6 0,0 1 1 15,0 0 2 1,0 0-5-16,3-2 3 0,-3 2-4 16,0-1 2-16,0 1-1 15,0 0-1-15,0 0 2 16,0 0-1-16,0 0-1 15,0 0 2-15,0 0-2 16,0 0-1-16,0-3-22 16,0-2-62-16,0-2-102 15,-12-3-128-15,-9 2-436 16</inkml:trace>
  <inkml:trace contextRef="#ctx0" brushRef="#br0" timeOffset="5423.4">3402 6835 302 0,'0'0'9'15,"0"0"3"-15,0 0 12 16,-79-6 7-16,61 4 44 16,2-4-14-16,-1 3-12 15,2-1-13-15,0 2-17 16,-1 2 7-16,4 0-8 0,0 0 5 15,2 0 6 1,2 0-9-16,-1 0 18 0,5 0 2 16,4 0 13-16,0 0-10 15,0 0-21-15,0 0 4 16,0 0 0-16,0 0-12 16,0 0-3-16,0 0-9 15,7 0 3-15,-1 0-3 16,8 0 2-16,8 0-3 15,12 3 6-15,9 2 7 16,7-1 6-16,5-3-11 16,3 1 1-16,5-1-1 0,1-1 0 15,3 0 6-15,0 0-4 16,-3 0 0-16,-3-6 2 16,-7 2 1-16,-6 0 4 15,-8 0-4-15,-4 1-3 16,-15 1-2-16,0 2 7 15,-9 0-8-15,-8 0-1 16,0 0 5-16,-1 0-5 16,-3 0 6-16,0 0 6 15,0 0-6-15,0 0 0 16,0 0 10-16,0 0-5 16,0 0-4-16,0 0-3 15,0 0 4-15,0 0-6 16,0-2 4-16,0 2-6 15,2 0-2-15,-2 0-2 0,0 0-3 16,0 0 1-16,0 0 1 16,0 0-2-16,0 0 0 15,0 0-2-15,0 0 1 16,0 0-4-16,0 0-66 16,0 0-30-16,-2 21-111 15,-18 1-54-15,-12 1-206 16</inkml:trace>
  <inkml:trace contextRef="#ctx0" brushRef="#br0" timeOffset="14328.56">2784 6766 101 0,'0'0'256'0,"0"0"-197"15,0 0 120-15,0 0-105 16,0 0 3-16,0 0-17 15,0 0 12-15,-36-37-18 16,25 33-8-16,2 0-14 16,-3 1-8-16,6 1 10 15,3 1-9-15,0 1 0 16,3 0-1-16,0 0-5 16,0 0-9-16,0 0 1 15,0 0 1-15,0 0 1 16,0-2 6-16,0 2-7 15,0 0 3-15,9-2-3 16,15-2-3-16,12-1 1 0,17-4 1 16,13-5 5-1,13 2-1-15,4-2-6 0,-2 1 8 16,-5 2-3-16,-18 3 2 16,-22 2 10-16,-15 3 2 15,-15 2 1-15,-5-1 9 16,-1 2-10-16,0 0 1 15,0 0-8-15,0 0 2 16,0 0-10-16,0 0 1 16,0 0-7-16,0 0-7 15,0 0 3-15,0 0-3 16,0 0-1-16,0 0-2 16,0 0-4-16,0 0-15 0,0 0-24 15,0 0-31-15,-4 10-49 16,-11 9-30-16,-3 8-43 15,-9 1-135-15</inkml:trace>
  <inkml:trace contextRef="#ctx0" brushRef="#br0" timeOffset="16222.19">994 16148 680 0,'0'0'44'16,"0"0"-32"-16,0 0 14 15,-83 0 68-15,80 0-11 16,0 0-25-16,3 0-16 16,0 0-22-16,0 0-7 0,0 0-4 15,0 0-2 1,0 0-7-16,6 0 2 0,10 0 1 16,7 0-1-16,11 0 2 15,9 0 6-15,4 0 10 16,3 0-1-16,7 0 7 15,10 0-4-15,2-3 8 16,5-2-3-16,-8-1-7 16,-5 1-3-16,-7-1-5 15,-9 1-1-15,-7-1-3 16,-2 1 0-16,-6 2 2 16,-5-2 0-16,-4 4 3 15,0-2 5-15,-6 3 1 16,-3 0 1-16,-5-1 0 15,-5 1 2-15,-2 0-5 0,0 0-6 16,0 0 2-16,0 0-11 16,0 0 2-16,0 0-2 15,0 0-1-15,0 0-1 16,0 0 0-16,0 0 1 16,0 0-1-16,0 0 2 15,0 0-2-15,0 0 0 16,0 0 0-16,0 0 0 15,0 0 1-15,0 0-1 16,0 0 0-16,0 0 0 16,0 0-1-16,0 0 1 15,0 0 3-15,0 0-2 16,0 0-1-16,0 0 0 16,1 0 0-16,-1 0-16 0,2 0 5 15,-2 0-7-15,0 0 5 16,0 0-6-16,0 0-3 15,0 0-26-15,0 0-29 16,-25-2-73-16,-13 0-261 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6:33:38.288"/>
    </inkml:context>
    <inkml:brush xml:id="br0">
      <inkml:brushProperty name="width" value="0.05292" units="cm"/>
      <inkml:brushProperty name="height" value="0.05292" units="cm"/>
      <inkml:brushProperty name="color" value="#FF0000"/>
    </inkml:brush>
  </inkml:definitions>
  <inkml:trace contextRef="#ctx0" brushRef="#br0">2326 1116 374 0,'0'0'112'15,"0"0"-25"-15,0 0-24 16,0 0 0-16,0 0 14 16,0 0 3-16,0 0-15 15,-46 0-13-15,40 0-3 16,2 0-10-16,-2 0-9 16,0 0 1-16,6 0-3 15,0 0-12-15,0 0-2 16,0 0-6-16,0 0 0 15,0 0-7-15,0 0-2 16,0 0-2-16,0 0 2 16,3 0 2-16,12 0 1 0,4 0 2 15,11 0-3-15,1 0 1 16,5 0-2-16,0 0 2 16,0-2-1-16,-2-3 0 15,-4 3-1-15,4 0 0 16,2-2 1-16,-2-2 1 15,2 1 0-15,-5 0-1 16,-2 1-1-16,-9 1 1 16,-6 1-1-16,-5 2 1 15,-4 0-1-15,-4 0 0 16,-1 0 2-16,0 0 1 16,0 0 0-16,0 0 6 0,0 0-5 15,3 0-2 1,-3 0 0-16,0 0-2 0,0 0 1 15,0 0-1-15,0 0-4 16,0 0-33-16,1 0-50 16,4 0-145-16,2 0-56 15</inkml:trace>
  <inkml:trace contextRef="#ctx0" brushRef="#br0" timeOffset="1019.61">3866 1115 700 0,'0'0'78'16,"0"0"-53"-16,0 0 81 15,0 0-37-15,0 0-44 16,0 0-16-16,7 0-5 16,20 0-3-16,10-3 0 15,7-4 8-15,3 0-2 16,7-1 4-16,16 0 10 15,15-1 6-15,18-3 3 16,3 0 4-16,0 5-8 16,-6-3-7-16,-9 4-7 15,-5-2 11-15,-11 2 0 0,-13 0-3 16,-15 1 1 0,-17-1-2-16,-11 4 3 0,-13 1-4 15,0 1 13-15,-3 0-4 16,-3 0 5-16,2 0-18 15,1 0-1-15,-2 0-7 16,2 0-5-16,-2 0-1 16,-1 0-34-16,3 0-60 15,-1 0-71-15,-2 0-99 16,0 0-254-16</inkml:trace>
  <inkml:trace contextRef="#ctx0" brushRef="#br0" timeOffset="6808.62">4966 3200 448 0,'0'0'191'15,"0"0"-130"-15,0 0 56 16,0 0-5-16,0 0-48 15,0 0-11-15,0 0-12 16,0-15-15-16,0 15-13 16,0 0-1-16,0 8-11 15,-5 16 3-15,-4 11-2 16,-2 7 17-16,-5 5 7 16,5-4-2-16,1-2 6 15,-2-3-16-15,3-5-9 16,0-2 1-16,0-2-1 15,2-3 1-15,2-6-3 16,2-6-2-16,2-2 0 0,-1-5 0 16,2-1 0-16,0-4 0 15,0-2 0-15,0 0 1 16,0 0-1-16,0 0-1 16,0 0-21-16,0-8-58 15,0-11-93-15,12-2-203 16</inkml:trace>
  <inkml:trace contextRef="#ctx0" brushRef="#br0" timeOffset="7206.64">5183 3226 613 0,'0'0'128'16,"0"0"-77"-16,0 0 62 16,0 0-40-16,0 0-36 15,0 0-27-15,-12 18-6 16,-3 13-2-16,-3 11 5 16,-3 3 7-16,2 1 5 15,0-4 6-15,2-3-3 16,2-2-11-16,5-3-4 15,2-5 1-15,1-4-3 0,4-8-1 16,3-6-2 0,0-4-1-16,0-4 3 0,0-3-2 15,0 0 0-15,0 0 2 16,0 0 0-16,0 0 0 16,0 0-4-16,0 0-2 15,0 0-66-15,0-6-61 16,13-5-162-16,1-3-265 15</inkml:trace>
  <inkml:trace contextRef="#ctx0" brushRef="#br0" timeOffset="7552.28">5590 3398 871 0,'0'0'81'0,"0"0"-76"16,0 0-5-16,0 0 0 16,0 0 3-16,0 0 7 15,-15 102 1-15,15-68-1 16,0-2-4-16,0-3 3 15,0-3-3-15,0-4-4 16,0-8 0-16,0-4 0 0,0-5 0 16,0-3-2-16,0-2 8 15,0 0-5-15,0 0-3 16,-3-8-14-16,-7-13-62 16,-4-8-131-16,1-6-210 15</inkml:trace>
  <inkml:trace contextRef="#ctx0" brushRef="#br0" timeOffset="7746.23">5512 3210 378 0,'0'0'256'0,"0"0"-223"15,0 0 50-15,0 0 21 16,0 0-60-16,0 0-31 15,0-18-13-15,0 18-2 16,2 0-39-16,10 0-133 16,9 0-27-16</inkml:trace>
  <inkml:trace contextRef="#ctx0" brushRef="#br0" timeOffset="8339.94">5846 3200 649 0,'0'0'128'16,"0"0"-112"-16,0 0 15 16,0 0 10-16,0 0-33 15,0 0-2-15,5 84 14 16,-5-38 19-16,0 4-2 15,0 0-9-15,0 0-12 16,0 0-1-16,0 1-10 16,0 3-2-16,0-2-1 15,0-1 1-15,-3-5-2 16,1-5 1-16,2-6-2 16,0-6 4-16,0-5-4 0,0-9 0 15,0-5-2-15,0-5 1 16,0-3 0-16,2-2-1 15,4 0 1-15,6 0 0 16,1-12 0-16,1-7 0 16,-1-3 1-16,-1 2 0 15,-6-3 1-15,-1 1 2 16,-5-5-1-16,0 3 0 16,0-5 3-16,-8 2 28 15,-7-2 2-15,-4 4-6 16,-3 2-2-16,-1 5-6 15,2 2-2-15,0 2-8 16,6 3 1-16,4 2 3 0,3 1-9 16,5 3 8-16,0-1 1 15,3-4-9-15,0 3 1 16,0-5-2-16,0-1-3 16,0 1-2-16,14-2-5 15,0 1 2-15,-2 2-21 16,3 3-26-16,-3 3-64 15,-3 4-68-15,-4 1-155 16</inkml:trace>
  <inkml:trace contextRef="#ctx0" brushRef="#br0" timeOffset="15239.65">6941 3360 143 0,'0'0'56'0,"0"0"-20"15,0 0 6-15,0 0-20 16,0 0-14-16,0 0 3 16,0 0 60-16,8-15-1 15,-8 13-34-15,0 0 18 16,0-1 4-16,0-1-9 16,0 1 4-16,0 0-10 15,-3 0 11-15,-6-1-9 16,-1 0-19-16,-4 1-10 15,4 1 3-15,-2-1-2 0,-2 3-7 16,-1 0-7-16,-1 0 0 16,-5 0 0-16,2 3-1 15,-5 6 0-15,6 1 2 16,-1 4-2-16,2 3 1 16,1 2-2-16,2 3 3 15,4 0 1-15,4 6 3 16,1-1-6-16,5-1 4 15,0 5-2-15,0-4-1 16,2 1 1-16,10-2 1 16,3-6-1-16,0-3-4 0,-2-5 5 15,2-2-4 1,0-3 3-16,-3-1-2 0,1-3-2 16,-2 0 2-1,-4-3-2-15,2 0 3 0,0 0-2 16,2 0-1-16,3 0-1 15,3-3-34-15,4-2-42 16,4 1-44-16,0-1-22 16,-2-4-64-16</inkml:trace>
  <inkml:trace contextRef="#ctx0" brushRef="#br0" timeOffset="15807.66">7059 3690 261 0,'0'0'59'16,"0"0"13"-16,0 0 1 15,0 0-22-15,0 0-9 16,0 0-5-16,30 37-8 16,-21-37-7-16,2 0 10 15,3-5 1-15,1-9-7 16,0-4-3-16,2-6 31 15,0-7-15-15,-1-2-12 16,-2-6-10-16,-3-2-8 16,-2-1-7-16,1-5 0 15,-5 1-2-15,-1 0 2 16,-2 4-2-16,-1 6 1 16,-1 4 2-16,0 6-2 0,0 4 1 15,0 4 0-15,0 4 1 16,0 4-2-16,-4 4 3 15,1 3 2-15,0 1 1 16,-2 2 2-16,-2 0-9 16,-1 5-2-16,-2 12 1 15,-2 7-1-15,3 7 1 16,6 4 1-16,3 3 0 16,0 3 0-16,0-1 2 15,0-1-1-15,0 0 0 16,8 2 0-16,0-1 0 15,1-4 0-15,2-3 0 0,-1-4 0 16,1-5 1-16,-1-7-2 16,2-4 0-16,-3-5 0 15,-3-4 1-15,3-1-2 16,0-3 1-16,1 0-4 16,1 0-51-16,5 0-70 15,-1-6-43-15,0-9-172 16</inkml:trace>
  <inkml:trace contextRef="#ctx0" brushRef="#br0" timeOffset="16236.45">7471 3437 495 0,'0'0'47'0,"0"0"33"16,0 0 10-16,0 0-27 15,0 0-26-15,0 0-12 16,-22-14-12-16,19 16-3 16,1 12-10-16,-1 11 3 15,2 3 0-15,1 3 2 16,0 1-3-16,0-3 2 16,1-1-3-16,11-5 4 15,0-6-2-15,5-3 0 16,0-4 0-16,1-6 1 0,-1-4-4 15,2 0 1 1,-4-1-1-16,3-12 2 0,-6-5 2 16,-2-5 2-16,-1-6 2 15,-4-3 1-15,-4-3 18 16,-1-3-8-16,0 0-6 16,-4 5-7-16,-10 5 6 15,2 8 0-15,-1 8-6 16,-5 4-5-16,1 8-2 15,-8 0-3-15,3 5-4 16,1 12-24-16,7 1-105 16,13-1-94-16</inkml:trace>
  <inkml:trace contextRef="#ctx0" brushRef="#br0" timeOffset="16721.41">7962 3317 600 0,'0'0'18'0,"0"0"-11"0,0 0 32 16,0 0 9-1,-94 14-26-15,67 5-1 0,9-2-9 16,0 3-4-16,9-6-3 16,3 2 6-16,6 0-8 15,0-2 5-15,3 2 1 16,15-3-1-16,3 2-3 16,3-1-3-16,1 1-1 15,-4-1-1-15,-2 2 3 16,-5 1-2-16,-1-2-1 15,-5 1 0-15,-4-2 0 16,-1 2-1-16,-3-3 1 16,0-2 1-1,0-1 1-15,0-4 0 0,-6 0 0 16,-3-1 1-16,-7 0 3 16,1-4 3-16,-6 2 0 0,3-3-1 15,-1 0-7-15,-2 0-1 16,6 0 4-16,0 0-4 15,6 0-61-15,6 0-89 16,3-1-190-16</inkml:trace>
  <inkml:trace contextRef="#ctx0" brushRef="#br0" timeOffset="17018.59">8148 3392 615 0,'0'0'160'0,"0"0"-138"16,0 0-22-16,0 0-3 16,0 0 3-16,0 74 17 15,4-42 0-15,1 1-9 16,-2 2-5-16,0-6 1 15,0-6-3-15,2-3 0 16,-4-6 1-16,1-6-2 16,-1-5 0-16,-1-3-56 15,0 0-92-15,0-4-97 0</inkml:trace>
  <inkml:trace contextRef="#ctx0" brushRef="#br0" timeOffset="17195.66">8200 3256 693 0,'0'0'78'0,"0"0"-64"16,0 0 62-16,0 0-38 16,0 0-27-16,0 0-11 15,-9-27-13-15,9 27-55 0,11 5-40 16,2 2-98-1</inkml:trace>
  <inkml:trace contextRef="#ctx0" brushRef="#br0" timeOffset="18252.3">8388 3543 375 0,'0'0'33'0,"0"0"34"16,0 0 16-16,0 85-42 0,0-71-22 15,0-4-5 1,0-7 9-16,0-3-6 0,0 2 8 16,0-2 24-16,0 0 17 15,0 0 6-15,-1-9-6 16,-11-14-36-16,-3-6-27 15,3-3-3-15,3-3-1 16,4-3-28 0,5 1 1-16,0 0 4 0,8 7-11 15,9 4 23-15,3 8-2 16,3 6 10-16,-2 6 4 16,1 5-1-16,2 1 1 15,-2 0 0-15,5 6 1 16,-1 9 0-16,-1 4 1 15,0 5 3-15,-1 1 1 16,-3-2-1-16,-2 0-1 0,-1-4-2 16,-4-4-1-16,-1-5 2 15,-1-4 0-15,-1-6 2 16,3 0 1-16,1-2 6 16,3-13-2-16,0-4-4 15,-3-5 0-15,-4-6 1 16,-1-5-3-16,-4-6 0 15,-3 0-2-15,-3 2 1 16,0 10 0-16,-6 9-1 16,-5 8 5-16,-2 9 20 15,1 3-4-15,-3 0-17 0,-3 1-6 16,3 18-5 0,2 4 4-16,1 4 1 0,9 1 0 15,3-1-2 1,0-4 2-16,3-6-1 0,12-6 1 15,-2-5-2-15,2-3-2 16,2-3-3-16,-1 0 1 16,-1-7 2-16,-2-8 1 15,-2 0 3-15,-2-1 1 16,-2 1 2-16,-4 3 1 16,0 2 1-16,0 5-1 15,-3 4 4-15,0 1 6 16,0 0-7-16,0 0-7 15,0 3-8-15,5 11 0 0,-4 5 8 16,2 5 1-16,0 5 3 16,0 0-2-16,4 7 0 15,2 7 5-15,2 6-2 16,5 5 9-16,-2 1-4 16,-1-2-3-16,1 0-3 15,-1-4 2-15,-4-1-5 16,-3-7 1-16,-3-2 3 15,-3-6-4-15,0-4-1 16,0-9 2-16,0-8 3 16,0-4-3-16,-6-4 5 15,-2-2 8-15,-5-2 33 16,-5 0-4-16,-4-6-9 0,-2-12 6 16,0-5 9-1,3-5-18-15,6-1-9 16,3-6 3-16,8-2-14 15,2-4-11-15,2-2 2 0,3 4-6 16,15 0-22-16,8 7-30 16,5 6-59-16,2 6-65 15,-3 6-289-15</inkml:trace>
  <inkml:trace contextRef="#ctx0" brushRef="#br0" timeOffset="19559.46">9934 3165 615 0,'0'0'85'16,"0"0"-68"-16,0 0 74 15,0 0-6-15,0 0-71 16,0 0-14-16,-33 64 0 16,25-8 9-16,1 6 13 15,-5 3-4-15,6-1-10 16,-2 0-4-16,2-6-1 15,3-8-1-15,1-8-1 16,2-14 0-16,-2-7 1 16,2-10 1-16,0-6-3 15,0-3 0-15,-1-2 3 0,1 0 8 16,-3-2 23 0,1-21 16-16,-2-13-25 0,-7-12-7 15,2-15-2-15,2-5-13 16,4-3 1-16,3-1-4 15,0 2 1-15,4 5 0 16,14 11-1-16,7 10-2 16,-2 13 1-16,4 11 1 15,0 10-6-15,-1 10 2 16,6 0 2-16,2 10-1 16,-1 13-2-16,0 6 4 15,-3 4 1-15,-10-1-3 16,-6 0 2-16,-7 0-1 15,-7-4-1-15,0-4 2 0,-10-6 1 16,-10-4 0-16,-5-2 4 16,-5-5 0-16,-3 0-1 15,-3-4 2-15,5 1-5 16,6 0 0-16,10-2-3 16,11-1-62-16,4 2-57 15,1-3-181-15,23 0-210 16</inkml:trace>
  <inkml:trace contextRef="#ctx0" brushRef="#br0" timeOffset="20435.62">10483 3193 659 0,'0'0'42'15,"0"0"-5"-15,0 0 55 16,0 0-39-16,0 0-38 16,-93-2-11-16,69 27 2 15,3 5-6-15,5 4 1 16,7 0 3-16,4 2 0 16,5-5-1-16,0 1-2 15,5-6 2-15,7-6-1 16,1-4-2-16,1-4 0 0,0-7-28 15,5-5-22-15,1 0 4 16,1-4-1-16,-4-13 26 16,-1-4 5-16,-4-6 15 15,0-5 2-15,-3-4 4 16,0 0 5-16,-3 2 5 16,-3 7 9-16,-3 10 9 15,0 7 22-15,0 6 0 16,0 4-4-16,0 0-26 15,0 0-18-15,0 0-4 16,0 10-3-16,0 11-6 16,0 9 5-16,4-1 2 15,4 2-2-15,2-1 2 16,5-3-1-16,-3-7 0 16,7-3 0-16,-4-8 0 0,3-4-1 15,0-5 1 1,3 0 0-16,-2 0 1 0,1-14 5 15,-4-6-5-15,-2-4 0 16,0-7 4-16,-6-5 0 16,0-6-3-16,-4-3 0 15,-4 3 0-15,0 6 0 16,0 9-2-16,-9 11 5 16,-8 3-3-16,-2 9 3 15,-2 4-3-15,2 0 3 0,4 0-5 16,4 7 0-16,5 5-1 15,6 2 1-15,0 2-2 16,14-2 0-16,16-1 2 16,4-4 0-16,5-4 2 15,1-2-2-15,2-2 0 16,-5 1-2-16,-5 1 1 16,-10 2-1-16,-3 2-1 15,-7 5 3-15,-3 1-3 16,-3 4 1-16,-3 4 2 15,-3 0-2-15,0 1 2 16,0-1 0-16,0-1-1 16,0-3 1-16,0 1 0 15,0-4 0-15,0-2 0 16,0-1-1-16,0-5-1 0,3 2-10 16,2-4-47-1,4-4-24-15,2 0-45 0,3 0-146 16</inkml:trace>
  <inkml:trace contextRef="#ctx0" brushRef="#br0" timeOffset="24521.72">11583 3238 390 0,'0'0'72'0,"0"0"10"0,0 0 15 16,0 0-4-16,0 0 9 15,0 0-22-15,0 0-7 16,-12-56-21-16,12 49-10 16,0-2-12-16,2 2-1 15,4-1-2-15,6 2-11 16,-2 0-9-16,2 2 0 15,-5 3-6-15,-1 1-2 16,1 0 1-16,-1 4-3 16,5 14-2-16,-2 8 5 15,-1 4 8-15,-4 0 6 16,-1 2-2-16,-3-1-2 0,0-2-2 16,0-2-4-16,0-4-3 15,0 2 2-15,0-4-1 16,0-5-1-16,-4-6-1 15,2-2 0-15,2-5 0 16,0-2 0-16,0-1 5 16,0 0-2-16,0 0 4 15,0 0 7-15,0-12-2 16,0-10-6-16,0-4-3 16,0-7-3-16,9-1 2 0,5-3 1 15,2 1-3 1,-1 7-6-16,1 7-1 0,-1 7 2 15,0 4 4-15,2 3-3 16,-1 5 2-16,-1 3-2 16,1 0-1-16,-1 0 2 15,3 12 1-15,0 3 0 16,0 5-1-16,-2 2 0 16,-5 4-1-16,-4 3 2 15,-2 0-3-15,-2 0 5 16,-3 1 0-16,0-3-3 15,0 0 3-15,0-3 0 16,0-5-4-16,0-3-16 16,0-4-21-16,0-4-10 15,0-2-17-15,0-3-59 0,0 0-70 16,0-3-45-16</inkml:trace>
  <inkml:trace contextRef="#ctx0" brushRef="#br0" timeOffset="24863.48">12210 2953 639 0,'0'0'34'0,"0"0"-3"0,0 0 10 15,0 0-25-15,0 0-12 16,25 80 37-16,-14-33 14 16,-3 7-28-16,-3 0 6 15,-5 4-18-15,0-5-6 16,0 0-4-16,-5 0-3 16,-6-7-1-16,2-5 2 15,-1-10-3-15,3-9-6 16,6-11-11-16,-1-5 1 15,2-6-72-15,-1 0-69 16,-2-11-30-16</inkml:trace>
  <inkml:trace contextRef="#ctx0" brushRef="#br0" timeOffset="25767.84">12119 3266 483 0,'0'0'58'0,"0"0"-2"16,0 0 20-16,0 0-45 15,55-75-13-15,-19 62-15 16,8 1-2-16,3 1-1 16,-1 0 4-16,-4-3-4 15,-6 0 0-15,-7-1 0 16,-5 3 0-16,-6-3 2 16,-9 1 5-16,-3 1 46 15,-4-3-2-15,-2 0-20 16,0-1-5-16,0 4-11 0,-5 3-3 15,0 3 1 1,2 4 7-16,0 2-8 0,2 1-2 16,-5 0-10-1,2 8-3-15,-4 12-1 0,2 9 4 16,2 6 0-16,2 5 2 16,2 8 0-16,0 0 2 15,0-1-2-15,0 3-2 16,0-5 1-16,-1-4-2 15,-5-4 2-15,6-7-1 16,-3-5 0-16,1-7 0 16,1-7 0-16,1-5 0 15,0-5 0-15,0 1 3 0,0-2 0 16,0 0 9 0,0-5 0-16,0-14-8 0,0-8-2 15,0-4 0-15,4-5-2 16,10-3-5-16,2 0-17 15,2 5-5-15,0 11-1 16,-3 9 16-16,-3 7 4 16,1 6 6-16,-1 1-1 15,0 0 3-15,0 0-1 16,4 14-3 0,-1 5 4-1,0 3 0-15,0 3 0 0,-3 3 1 0,0-2-1 0,0-1 3 16,0-1-2-1,-2-4-1-15,1-4 2 0,-1-6-1 16,2-5 3-16,3-2 1 16,0-3 4-16,9 0-1 15,-2-1-2-15,-2-14 1 16,-1-3-4-16,-4-6 6 16,1-5 0-16,-2-8 5 15,-1-5-6-15,-4-4-6 16,-4 4-1-16,-5 7-1 15,0 9 1-15,0 12 5 16,0 6-5-16,-8 6 2 16,-1 2-2-16,0 2-1 15,-1 16-2-15,-1 9 1 16,1 8 1-16,4 4 0 0,4 4 6 16,2-2-6-1,0-2 4-15,0-3-1 16,7-7-3-16,1-2 1 0,3-7 1 15,1-4-1-15,4-3 1 16,1-4-2-16,3-6 0 16,3-3-7-16,-1 0-67 15,1 0-57-15,-1-15-91 16,-3-4-77-16</inkml:trace>
  <inkml:trace contextRef="#ctx0" brushRef="#br0" timeOffset="26162.01">13446 3144 559 0,'0'0'58'0,"0"0"22"15,-91-9 20-15,49 9-5 16,-2 0-56-16,8 11-2 15,9 3-3-15,13 4-22 16,6 0-5-16,6 3 1 16,2 1 0-16,2 5-3 15,20 1 8-15,8 2-2 16,1 1-8-16,-2-2-1 0,-7 0-2 16,-7-3 0-16,-3-1 0 15,-6-2 0 1,-3-4 0-16,-2 1 0 0,-1-3 0 15,0-3-1-15,-9-3 0 16,-12-4 0-16,-2-2 2 16,-4-4-2-16,0-1 2 15,3 0-2-15,8 0-11 16,5-3-20-16,11-5-71 16,0-6-176-16</inkml:trace>
  <inkml:trace contextRef="#ctx0" brushRef="#br0" timeOffset="26440.6">13733 3219 666 0,'0'0'49'16,"0"0"-48"-16,0 0 35 15,0 0 47-15,-41 85-25 16,35-55-9-16,0 3-23 16,3-4-12-16,-1 0-6 15,3-1-6-15,-1-5 0 16,2-6 0-16,-1-5-2 16,1-8-26-16,0-3-65 0,-2-1-65 15,-1-5-93-15</inkml:trace>
  <inkml:trace contextRef="#ctx0" brushRef="#br0" timeOffset="26606.59">13774 3087 622 0,'0'0'55'0,"0"0"36"15,0 0 0 1,0 0-50-16,0 0-36 0,0 0-5 15,9-11-94-15,17 25-40 16,2-3-282-16</inkml:trace>
  <inkml:trace contextRef="#ctx0" brushRef="#br0" timeOffset="26902.79">14152 3124 585 0,'0'0'87'0,"0"0"-4"16,0 0 28-16,-88 18-59 15,73 5-4-15,7 4-20 0,8 5-7 16,0 2 6 0,3 4 2-16,12 1-13 0,3 4-6 15,-1-2-7-15,-6-4-1 16,-2-2-1-16,-4-9 0 15,-2-6-1-15,-3-9 1 16,0-4-1-16,0-7-2 16,0 0-7-16,-5-9-34 15,-8-15-38-15,-2-6-77 16,9-3-12-16,6-1-87 16</inkml:trace>
  <inkml:trace contextRef="#ctx0" brushRef="#br0" timeOffset="27120.62">14211 3165 440 0,'0'0'48'16,"0"0"72"-16,-74 95-18 15,31-45-10-15,-4 7 13 16,-9 6-62-16,-4-1-11 16,5-1-12-16,8-8-9 15,9-7-5-15,10-10 3 16,6-6-4-16,5-9-1 15,6-5-3-15,2-7-1 16,8-2-4-16,1-7-102 0,0 0-194 16</inkml:trace>
  <inkml:trace contextRef="#ctx0" brushRef="#br0" timeOffset="28014.66">11158 3249 685 0,'0'0'37'15,"0"0"-37"-15,0 0 18 0,0 0 11 16,0 0-12-16,0 0-5 15,0 3 4-15,9-3-2 16,8 0 2-16,0 0 4 16,1-6-14-16,-1-5 2 15,-1-3-5-15,-2 0 6 16,-5-2-2-16,-2 0-5 16,-6 3 5-16,-1 3 8 15,0 4 18-15,-3 5-7 16,-11 1-15-16,-2 0-8 15,-4 0-1-15,-1 7-1 16,6 10 0-16,-3 5 5 16,1 3-4-16,3 3 4 15,3 3-2-15,1 4 4 16,7 0-2-16,3 0-2 0,0-5 3 16,6-1-3-16,10-5 2 15,5-6-2-15,6-4-1 16,1-9 4-16,3-5-3 15,1 0 0-15,-1-4 3 16,-7-8-5-16,-4-4-2 16,-4-3-7-16,-7 0-31 15,-2-2-91-15,-4 3-149 16</inkml:trace>
  <inkml:trace contextRef="#ctx0" brushRef="#br0" timeOffset="34643.25">6979 6671 187 0,'0'0'63'15,"0"0"-36"-15,0 0 8 16,0 0-22-16,0 0 64 16,0 0-30-16,0 0-10 15,-32-4-12-15,25 4 3 16,-5 0-1-16,3 0 4 15,1 0-8-15,-3 0 12 16,2 0 29-16,-2 0-18 16,-2 0 1-16,7 0-13 15,0 0 6-15,4 0-8 16,2 0-10-16,0 0 0 0,0 0-5 16,0 0-9-16,11 0-6 15,14 0-2-15,11-2 3 16,7 0-2-16,2-1 2 15,-3 0 2-15,1 2-3 16,-4-2-1-16,-2 2 0 16,-4-1 2-16,-3 1-1 15,-5 0 2-15,-4 1-1 16,-4 0 1-16,-4 0-1 16,-4 0 0-16,-3-2-1 15,-2 1 2-15,-1-1 6 16,0 0 3-16,-3 1-1 15,0 1 1-15,0 0 4 0,3 0 0 16,-3 0-2-16,0-2-3 16,0 2-3-16,0 0-2 15,0 0-1-15,2 0-4 16,-2 0 0-16,0 0-1 16,0 0-1-16,0 0 1 15,0 0 0-15,0 0 0 16,0 0-2-16,0 0 2 15,0 0-1-15,0 0 0 16,0 0 0-16,0 0 0 16,0 0-2-16,0 0-4 15,0 0-97-15,0 0-88 0,0 0-207 16</inkml:trace>
  <inkml:trace contextRef="#ctx0" brushRef="#br0" timeOffset="36596.81">8202 6708 311 0,'0'0'109'0,"0"0"-42"15,0 0-6 1,0 0 8-16,0 0-19 0,0 0-17 15,0 0-12-15,10-4-21 16,11 4 5-16,3 0 5 16,7 0 1-16,1 0-1 15,2 0 8-15,2-5 3 16,2 1 0-16,-3 0 13 16,-7 1-19-16,-3 1 7 15,-8 0-9 1,-4 0-3-16,-5 2 0 0,-2 0-2 15,-3-3 0-15,-2 3-3 16,-1 0 7-16,2 0-4 16,-2-2-2-16,0 2-1 0,0 0-1 15,0 0-2 1,0-1 0-16,0 1-1 0,0 0-1 16,0 0 1-16,0 0-1 15,0 0 0-15,0 0-1 16,0 0-8-16,0 0-46 15,0 0-59-15,0 6-47 16,0-2-145-16</inkml:trace>
  <inkml:trace contextRef="#ctx0" brushRef="#br0" timeOffset="38339.6">10420 6668 123 0,'0'0'45'0,"0"0"-14"15,0 0 3-15,0 0 10 16,0 0 12-16,0 0-29 16,-28-8-17-16,20 6 8 15,-3 2 9-15,-2 0 4 16,-2 0-10-16,-1 0 5 0,-1 0 15 15,0 0-8 1,1 0-11-16,2 0-3 0,3 0 2 16,1 0 5-16,7 0-10 15,0 0 7-15,1 0-2 16,2 0 8-16,0 0-13 16,0 0 4-16,0 0-8 15,0 0-4-15,0 0-3 16,0 0 1-16,0 0-1 15,0 0 4-15,0 0-5 16,5 0 2-16,16 0-5 16,7 0-1-16,8 0 3 0,4 0 0 15,5 2 2-15,0-2-4 16,2 2 7-16,1-2 2 16,-2 1-1-16,5 1-3 15,-2 1 3-15,2 0-1 16,7 2 3-16,0-2 2 15,8 2 2-15,3-1 8 16,-1-1-5-16,-2 1-2 16,-10 0-4-16,-8-1 0 15,-5-1 0-15,-5 1-4 16,-7 0-2-16,-4 0-3 16,-6-3 7-16,0 0 0 15,-5 2-2-15,-7-2 0 0,-1 0 3 16,-7 1-4-1,1-1 6-15,-1 0-6 0,-1 0 4 16,0 0 2-16,0 0-1 16,0 0-3-16,0 0-2 15,0 0-2-15,0 2-3 16,0-2 0-16,0 0-2 16,0 0 0-16,0 0-1 15,0 0-2-15,0 0-13 16,0 0-70-16,7 0-19 15,4 0-71-15,2 0-58 16</inkml:trace>
  <inkml:trace contextRef="#ctx0" brushRef="#br0" timeOffset="38899.68">12496 6682 476 0,'0'0'62'0,"0"0"-31"16,0 0 29-16,0 0 34 16,0 0 0-16,0 0-36 0,-40-12-11 15,40 12-3-15,12 0-21 16,10 0-8-16,11 0 28 16,4 0-18-16,2 0 0 15,0 0-6-15,1 0-4 16,-4 0-4-16,-5 0 2 15,-6 0-1-15,-11 0-6 16,-5 0 3-16,-5 0-6 16,-4 0 0-16,0-2 1 15,0 2-4-15,0 0-6 16,-1 0-167-16,-14 3-198 16</inkml:trace>
  <inkml:trace contextRef="#ctx0" brushRef="#br0" timeOffset="40902.9">14464 6747 94 0,'0'0'59'0,"0"0"-21"16,0 0 2-16,0 0-2 0,0 0-8 15,0 0 23 1,0 0-34-16,0-2-7 0,0 2 1 16,0-2-5-16,0 1-5 15,0 1 0-15,0 0 4 16,0 0-1-16,0-2 10 15,-2 2-1-15,2 0 12 16,-1-2 5-16,-1 2 23 16,1 0-10-16,-2 0 8 15,1 0 7-15,1 0-2 16,1 0-7-16,-2 0-9 16,2 0-12-16,-1 0-4 15,1 0-2-15,-2 0-10 16,2 0-2-16,0 0-4 0,0 0-4 15,0 0 4-15,2 0-4 16,21 0-2-16,13 0 2 16,11 0 7-16,6 0 13 15,5 0-10-15,-1 0 2 16,-3 0-4-16,-8 0 4 16,-8-1-4-16,-10-1-2 15,-9 0-5-15,-3 2 1 16,-7-1 1-16,-3-1-2 15,-1 1 2-15,-2 0 4 16,-2 0-2-16,-1 1 0 16,0-2 4-16,0 1-2 15,0 1 0-15,0 0-2 0,0 0-1 16,0-1-1 0,0 1-2-16,0-2-2 0,0 2-1 15,0 0-2-15,0 0 1 16,0 0 0-16,0 0-1 15,0 0 0-15,0 0 0 16,0 0 0-16,0 0 0 16,0-1-1-16,0-1-4 15,0 2-90-15,0-3-61 16,-15-1-171-16,-1 0-285 16</inkml:trace>
  <inkml:trace contextRef="#ctx0" brushRef="#br0" timeOffset="46622.89">17855 6803 191 0,'0'0'77'0,"0"0"-56"15,0 0 73-15,0 0 8 16,0 0-33-16,0 0-19 16,0 0 25-16,-76-19 4 15,73 19 0-15,2 0-35 16,1 0-13-16,0 0-13 16,0 0 0-16,0 0 1 15,0 0-6-15,0 0-2 16,0 0 0-16,0 0-4 15,0 0 2-15,0 0-1 0,0 0-1 16,0 0 0-16,10 0-1 16,18 2 0-16,13 6-2 15,11 1-3-15,8-2 8 16,2 0-4-16,6-2 3 16,0 1-3-16,2 0 2 15,-6-2 2-15,-6-1-7 16,-4 0 5-16,2-1-2 15,0 1 3-15,-1 1 7 16,-1-1-1-16,-8 0-2 16,-4-1-4-16,-8-2 2 15,-9 0 2-15,-8 0 6 0,-8 2-3 16,-5-2-8 0,-2 0 5-16,-2 0 7 0,0 0-6 15,0 0-7-15,0 0 4 16,0 0-6-16,0 0-4 15,0 0 6-15,0 0-3 16,0 0 0-16,0 0-1 16,0 0-2-16,0 0 0 15,0 0 0-15,0 0 0 16,0 0-1-16,0 0 1 16,0 2-1-16,0-2-1 15,0 0 1-15,0 0-1 16,0 0-3-16,0 0-14 15,0 0-15-15,0 1-26 0,0 2-15 16,0-3-7-16,-7 0-32 16,-1 0-89-16,-1 0-159 15</inkml:trace>
  <inkml:trace contextRef="#ctx0" brushRef="#br0" timeOffset="48272.68">21838 6707 250 0,'0'0'128'16,"0"0"-80"-16,0 0-4 15,0 0 8-15,0 0-7 16,0 0-5-16,-61 0-3 16,43-2 8-16,-2 0-1 15,2-2-4-15,1 0 15 0,3 2-12 16,2 0-18-16,5 2 3 16,5-1-2-16,2 1-6 15,0 0-7-15,0 0 5 16,0 0-4-16,8 0 1 15,19 0-1-15,15 0 20 16,13 0 7-16,7 0-7 16,4 0-15-16,-3 0-1 15,-5 0 6-15,-9 0-6 16,-12 0 0-16,-10 0 1 16,-9 0 0-16,-12 0-1 15,-3 0-5-15,-3 0 7 16,0 0 2-16,0 0-7 0,0 0 2 15,0 0-4-15,0 0-7 16,0 0-4-16,0 0 0 16,0 0 1-16,0 0-2 15,0 0 1-15,0 0-1 16,0 0 0-16,0 0 0 16,0 0-1-16,0 0 1 15,0 0-1-15,0 0 1 16,0 0-2-16,0 0 1 15,0 0-1-15,0 0 0 16,0 0 0-16,0 0-1 16,0 0-11-16,0 0-56 0,0 0-30 15,0 0-30 1,0 0-26-16,4 0-160 0</inkml:trace>
  <inkml:trace contextRef="#ctx0" brushRef="#br0" timeOffset="50366.75">25243 6691 277 0,'0'0'75'0,"0"0"-53"15,0 0 2-15,0 0-1 16,0 0-14-16,0 0-4 16,-25 0 3-16,22 0-1 15,1 0 5-15,1 0 5 16,-2 0 6-16,2 0-5 15,1 0 7-15,0 0-1 16,0 0-6-16,0 0 1 16,0 0-7-16,0 0 5 15,0 0 15-15,0 0 9 16,16 0-22-16,6 0-14 16,9 0 5-16,8 0 13 15,9 4-2-15,4 0 4 16,5 0 9-16,3 0-7 15,-1 0 2-15,2-2-6 16,-4 0 0-16,-6-1 3 0,-3-1-4 16,-10 2 0-16,-1-2-1 15,-4 0 1-15,-4 0-1 16,-3 0-1-16,-3 0-5 16,-1 0 2-16,-4 0 0 15,-3 2-2-15,-6-1 0 16,-2-1-2-16,-4 0 6 15,-1 0-2-15,-2 2 0 16,0-1-4-16,0 2-8 16,0-2 0-16,0 0-1 15,0 0 3-15,0-1-6 0,0 2 1 16,0-2-1-16,0 0 0 16,0 1-1-16,0-1 0 15,0 0 0-15,0 0 0 16,0 0 0-16,0 0 0 15,0 0 0-15,0 0-1 16,0 0 3-16,0 0-2 16,0 0 0-16,0 0 0 15,0 0 0-15,0 0-1 16,0 2 0-16,0-2-2 16,0 0-4-16,0 0 1 15,0 0-1-15,0 0 2 16,0 0 1-16,0 0-3 0,0 0-6 15,0 0-33-15,0 3-12 16,0 1-38-16,-3 1-132 16,-9 0 13-16</inkml:trace>
  <inkml:trace contextRef="#ctx0" brushRef="#br0" timeOffset="71162.55">8596 11285 197 0,'0'0'4'16,"0"0"-4"-16,0 0 0 0,0 0 2 16,0 0-1-16,0 0 3 15,0 0 23-15,0-30 6 16,0 27 0-16,0 3-9 15,0 0-12-15,0 0 1 16,0 0 0-16,0 0 11 16,0 0 43-16,-2-3-48 15,1 2 7-15,-2-1 22 16,1-1-7-16,-1-1-2 16,-3 1 7-16,2-1-11 15,-5 1-5-15,-6 0 18 16,-6 0-4-16,2 1-11 0,-4 2 1 15,1 0 1 1,-2 0-6-16,5 0-1 16,-2 0 8-16,0 0-5 0,-1 1-3 15,5 3-8-15,2-1 5 16,8-3 6-16,4 0-11 16,1 0-7-16,2 0-8 15,0 1 2-15,0-1-3 16,0 0 0-16,0 0 0 15,0 0-4-15,0 0 9 16,0 2-9-16,6 1 2 16,12 1 0-16,5 0 4 15,9-1 0-15,7-1-5 0,4-2 1 16,6 0 3-16,1 0-1 16,2 0 0-16,2-2-3 15,-5-1 2-15,-1 3-2 16,1-3 0-16,0 2 4 15,8 0-3-15,4-2 4 16,7 0-3-16,-1 0-1 16,-2 3 0-16,-6-3 2 15,-2 3-3-15,-8 0 5 16,-1 0-5-16,0 0 3 16,4 0-3-16,3 0 1 15,5 0 1-15,-1-4-2 16,-2 1 5-16,-7 1-3 0,-9 0-3 15,-7 1 5-15,-8 1-3 16,-7 0 2-16,-2-2 1 16,-5 2-2-16,-4 0 8 15,-2 0 2-15,-1-1 1 16,-1 1-6-16,1 0 7 16,-5 0 1-16,3 0-4 15,-3 0-2-15,0 0-4 16,0 0 3-16,0 0-7 15,0 0-1-15,0 0 0 16,0 0-1-16,0 0 5 16,3 0-5-16,-3 0 0 15,3 0-3-15,-3 0-48 16,0 0-70-16,0-1-112 16,-15-7-234-16</inkml:trace>
  <inkml:trace contextRef="#ctx0" brushRef="#br0" timeOffset="90439">8047 10880 34 0,'0'0'78'0,"0"0"2"16,0 0-30-16,0 0 9 15,0 0-7-15,0 0 37 16,0 0-40-16,0 0-4 15,28-27 12-15,-28 24-25 16,0-1-7-16,-9 0 6 16,-1-2-1-16,-5 3-15 15,-3-1-1-15,-2-1-8 16,-5 0-3-16,1 3 0 16,-3-2 3-16,-1 3 7 15,-3-1-6-15,-2-1 2 16,2 1 2-16,-1 2-5 15,1-2 0-15,1-1 3 16,0 2-2-16,-1-2-6 0,4 0 2 16,-6-2-3-16,-3-1 5 15,-7-1-4-15,-5 1-1 16,-11 1 0-16,-7 2 1 16,-5 0-1-16,-1-1 0 15,6 1 1-15,2-1 6 16,1 3-7-16,4-2 1 15,4 0-2-15,6 0 1 16,7 1 0-16,3-3-1 16,-1 5 2-16,-1 0-1 0,-2 0 0 15,-8 0-1 1,-1 0 1-16,-4 0 0 0,-1 0 2 16,3 0-3-16,0 0 4 15,5 0-6-15,3 0 5 16,3 0-2-16,1 0 0 15,3-3 3-15,-1-3-3 16,1 0 0-16,2 2 0 16,-6 1 0-16,-4 3 1 15,-11 0-1-15,-9 0 1 16,-7 3-1-16,-6 7-4 16,3-1 4-16,8-1 0 15,5 0 3-15,3-3-6 16,3 1 7-16,1-3-6 15,5-1 4-15,4 0-2 0,-1-2 0 16,-6 3-1-16,0-3 1 16,-2 1 1-1,-7-1-1-15,1 0-1 0,-1 0 1 16,-3 0 0-16,6 0 2 16,-5 0-1-16,0 0-2 15,1 0 4-15,-2 0-6 16,1 0 4-16,-1 0-2 15,-2 5 1-15,-5 1-1 16,4 0 1-16,-2-1 0 16,5-1 0-16,3-4 1 15,6 0-1-15,1 0 0 0,5 0 1 16,-2-4-1-16,5-3 1 16,4 3-1-16,2-1 1 15,3 0-1-15,1 0 0 16,-4 5 3-16,-7-2-2 15,-6 2-1-15,-4 0 0 16,0 0-1-16,5 0 1 16,7 2-2-16,2 3 2 15,6 1 0-15,0-3 4 16,7-3-8-16,3 0 8 16,6 0-4-16,6 0 4 15,2 0 3-15,4 0 1 16,3 0-5-16,-1 0 0 15,-1 0 1-15,-1 0-4 16,0 0 0-16,-1 0 0 0,-2 0 2 16,3 0 0-16,-2 0-2 15,-2 0 2-15,2 1 0 16,1 0-1-16,1 1 0 16,-1-1 0-16,2 2 1 15,-1 0 0-15,-1 1 0 16,-2-1-2-16,-3 1 2 15,-1 1-2-15,5 0 0 16,2-3 1-16,-4 0-1 16,0 1 1-16,4 2 0 15,-3-3 0-15,-3 3 2 16,0 0 3-16,0 0-2 0,-4 0-1 16,-5 1 1-16,3-1 5 15,0 0 0-15,3-1 0 16,2-1 2-16,7-2 0 15,3 0 0-15,0-1 6 16,5 0-1-16,-1 0-3 16,-1 0-2-16,3 2 1 15,-4-2-2-15,1 0-3 16,0 0-4-16,0 1-1 16,1-1 0-16,1 1 0 15,-2-1-1-15,3 2 1 16,0-2 0-16,0 0 0 15,3 0-2-15,0 0 3 0,0 0-2 16,0 0 1-16,0 0 1 16,0 0 7-16,0 0-2 15,0 0 6-15,0 0 0 16,0 0 0-16,0 0 0 16,-9 0 3-16,1 0-2 15,-9-3-12-15,-4-2 1 16,4 1 4-16,1-1-6 15,7 3-1-15,3 1 3 16,3 1 4-16,-1 0 4 16,4 0 0-16,0 0-3 15,0 0-5-15,0 0-1 0,-3 0-3 16,-2-2 5-16,-4-2 6 16,-4-6-6-16,-4 0 1 15,-2-2-4-15,-1 0-2 16,-2 0 5-16,0-1-2 15,4 0-2-15,0-2 7 16,4-2 2-16,-2 0 1 16,-3-2-4-16,4-1-4 15,-4-2 0-15,2 0-2 16,-2-3 0-16,-2-3-1 16,0-3 1-16,-3-3 0 15,2-2 0-15,-2-1-1 16,3-4 0-16,-6-2 1 15,6 1 0-15,-1 1 1 0,1 1 0 16,-3 1-2 0,3 1 1-16,0 1 1 0,0 0-2 15,1 1 1-15,-4 0 4 16,4 0-3-16,-2-3 5 16,-2 2-6-16,3-4-1 15,2 4 0-15,-2-2 2 16,7-1-1-16,0-1-1 15,0-2 0-15,1 1 4 16,5 1-4-16,-2 0 2 16,-2-1 0-16,3-1-2 0,-2 0 0 15,0-2 1 1,0 0 0-16,-1 2-1 0,2-1 0 16,1 5 0-16,-2 1 0 15,-2 2 0-15,1 2 0 16,-1 0 0-16,1 0 2 15,-2 0-2-15,4 0 0 16,2 0 0-16,4 2 0 16,-1-1 0-16,2 1 0 15,1-1-1-15,0-1 2 16,-1 1-1-16,0-2 0 16,3 3 1-16,-3-1 0 15,0-1 2-15,0-2-3 16,0 2 0-16,3-1 5 15,-3 1-5-15,3 0 0 16,0 1-1-16,-2-6 1 16,-1 3 0-16,-1-7 0 0,3 1 2 15,-2-3-4-15,1-2 3 16,1 2-1-16,-1 3 1 16,1 1-1-16,1 0 0 15,0-2 0-15,-2-1 0 16,2-2 0-16,0 0 0 15,-1 0 0-15,-1-1-1 16,-1-2 0-16,0 2 1 0,0-2 2 16,0-1-1-1,-4-1-1-15,2 1 1 0,-1-1 2 16,-1-1-3-16,0 2 0 16,-1-1-1-16,-1-5 2 15,3 1-2-15,-3-4 1 16,3 2 0-16,2 5 0 15,-1-2 0-15,-1 4 1 16,3-3-1-16,-4 0 0 16,1 3 0-16,0-1 0 15,-2-1 2-15,-2 2 0 16,1-1-2-16,3 0-3 16,3-4 3-16,0-1 0 15,0 1 1-15,3-1-1 16,-3 0 1-16,0 2-1 0,0-5 0 15,0 1 0 1,2-1-1-16,-2 1 3 0,-2 7-2 16,-1 1 0-16,3 0-1 15,0 2 0-15,-1-2 1 16,4 4 0-16,-3-2 0 16,3 0 0-16,0 1 0 15,0-2 2-15,0 2-2 16,-3-1 0-16,0 1 0 15,1 1 2-15,-2 0 0 16,-2 2-1-16,1 1-1 16,-2-3 0-16,1 3 2 0,0-4-2 15,-3 0 0-15,6 2-1 16,-3-1 1-16,2 6 3 16,2 0-3-16,-1 2 0 15,0 2 0-15,-1-3 0 16,-1-2 2-16,2 3-1 15,-1-1-1-15,1-1 1 16,3 4-1-16,-6-2 1 16,3 0 0-16,-5 0-1 15,-3 0 0-15,0-3 1 16,-1 2 0-16,6-1-1 16,0 1 0-16,2-2-1 15,2 4 1-15,1 0 0 16,-1-1 0-16,1 4 3 15,-2-3-3-15,1 0 0 0,-1-1 0 16,3 2 0-16,0 0 0 16,-3 0 0-1,3 2 1-15,0 3-2 0,0 1 2 16,0 4 0-16,0 0-1 16,0 2-1-16,0-1 0 15,8 2-1-15,-2-1 1 16,-2 0 1-16,1 3 0 15,-1 1-1-15,2 2 1 16,3 0 0-16,2-1 1 16,0-1-1-16,0 2 1 15,-8 0-2-15,3-1 1 0,1 1 0 16,1-4 0-16,-1 1 1 16,-1 0-1-16,3-4 0 15,-3 2 0-15,0 3 0 16,0 0 0-16,-1 3 2 15,-1 2-2-15,2 1 1 16,-2-2-1-16,2 1 1 16,-1-4-1-16,-2-1 0 15,3-2 1-15,1-2-1 16,1-2 0-16,-1 2 0 16,-1 2 1-16,0 3-1 15,0-1 0-15,0-2 0 0,-3 1-1 16,3-1 1-16,0 0 3 15,0-2-2-15,0-3 0 16,0 1-1-16,0-3 0 16,0 0-1-16,-2 3 1 15,-1 1 0-15,3 5 0 16,-3 6 2-16,0-2-2 16,-1 1 2-16,1 0 1 15,-3 3-2-15,1 0 1 16,1-2-2-16,-1 0 1 15,5 0-1-15,0-2 1 16,0-1 0-16,0 0-1 16,3 2-1-16,1-1-5 0,-4 3 6 15,0 3 0-15,-1 1-1 16,2 2 1-16,-4 2 0 16,0 2 1-16,0 0 0 15,-3 1 0-15,0-1-1 16,0 0 1-16,3 0 1 15,0-2-2-15,0 1-1 16,-1 2 1-16,-2 1 0 16,0 1 0-16,0 0 0 15,0 0-3-15,0 0 1 16,0 0-23-16,0 0-31 16,0 0-53-16,-2 4-70 15,-23 15 1-15,-11 4-59 16,-16-2-89-16</inkml:trace>
  <inkml:trace contextRef="#ctx0" brushRef="#br0" timeOffset="91060.36">293 2403 430 0,'0'0'46'0,"0"0"7"16,0 0 18-16,0 0-14 15,0 0 17-15,0 0-24 16,-3-23 12-16,3 10-43 16,2 2-8-16,7-1-7 15,10-4 1-15,7 1-3 16,4-4-2-16,5 1 5 15,1-1-4-15,1 1-1 16,1 3 7-16,-4 1-1 16,-4 2 4-16,-8 1 6 15,-7 3 4-15,-6-1 11 16,0 2 2-16,0 1-5 16,0 1-9-16,-6 4-6 15,0 1 1-15,-2 0-7 16,-1 0-7-16,0 0 2 0,3 0-2 15,5 0-3 1,5 0-8-16,5 8 9 0,3 9 2 16,3 3 0-16,1 2 0 15,-1 1 0-15,5 2 2 16,6 0 0-16,4-2 0 16,6-3 0-16,-1 1 6 15,-2-6 2-15,-7-2-3 16,-7-4-3-16,-4 1 0 15,-8-6 2-15,-10 1-5 16,0-3 3-16,-6-1-4 16,0-1 0-16,0 0 0 0,0 2 0 15,0 3 0 1,8 8-9-16,1 12-3 0,4 12-94 16,-4-1-107-16,-3-1-139 15</inkml:trace>
  <inkml:trace contextRef="#ctx0" brushRef="#br0" timeOffset="120608.89">6649 15981 99 0,'0'0'13'0,"0"0"-11"16,0 0 51-16,0 0-1 15,0 0-21-15,-86 22 0 16,72-19 0-16,5-2 0 16,3 1 11-16,2-1-24 15,-1-1-17-15,-1 0 54 16,3 2-28-16,0-2-14 0,2 0 4 15,1 0-6-15,0 0-3 16,0 0-4-16,0 3-3 16,0-1 4-16,0 0 11 15,10 1 0-15,4-2-1 16,2 1-5 0,6-2 5-16,-2 0-5 0,1 0 1 15,1 0-8-15,1 0 1 16,2 0 0-16,3 0 0 15,5 0 3-15,0 0-4 16,4 0 3-16,3 0-6 16,4 0 6-16,6 0-6 15,2 0 3-15,1 0-2 16,4-3 0-16,-4 1 3 16,-1 2-3-16,-4 0 0 0,-2 0-1 15,-4 0 0-15,0 0 0 16,-2 0 4-16,-1 0-4 15,4-1 2-15,2-2 2 16,1-1-1-16,-1-1 4 16,4 3 8-16,-4-3-2 15,1 0 0-15,2 0 4 16,-2 1-3-16,6 1-6 16,-2-2 8-16,3 2-4 15,2 0-6-15,-5 1-4 0,0 1 4 16,-6 1-5-16,-6-3 4 15,-2 3-3-15,-3-4 2 16,3 1 0-16,3-1-2 16,5 0 6-16,0-2 2 15,0 1-1-15,-2-1 1 16,-6 2-2-16,-3 2-2 16,2 1-3-16,-6-1-2 15,0 2 8-15,1-2-6 16,-2-1 6-16,0 0-1 15,0 0-2-15,-1 0 0 16,-2 3 0-16,-1-3-2 16,-2 3 0-16,-2 0 1 15,-2 0-3-15,-6 0 3 0,-5 0-2 16,-1 0-1 0,-3 0-1-16,0 0 3 15,-3 0-1-15,0 0 0 0,0 0-1 16,0 0-1-16,0 0 6 15,0 0-4-15,0 0 2 16,0 0 0-16,0 0 0 16,0 0-2-16,0 0 0 15,0 0 1-15,0 0-2 16,0 0 0-16,0 0-2 16,0 0-4-16,0 0 4 15,0 0-7-15,0 0-5 16,0 0-5-16,0 0 1 15,0 0-19-15,0 0-60 16,-10 0-43-16,-4 0 18 0,-5 0-191 16</inkml:trace>
  <inkml:trace contextRef="#ctx0" brushRef="#br0" timeOffset="123856.52">7629 16315 317 0,'0'0'40'0,"0"0"4"15,0 0 10-15,0 0 9 16,-1-72-15-16,1 59-20 16,0 1-21-16,0-1 5 15,0-1 6-15,0 4-4 16,0 1 5-16,0 5 6 15,0 4 18-15,0 0-2 16,0 0-21-16,0 0-20 16,0 11-1-16,0 14 1 15,0 6 1-15,0 0 3 0,0 1 2 16,0 0-1 0,4 3-3-16,5 2 7 15,-2 6-4-15,1 5 2 0,-5 4 7 16,2 1 10-16,-1-2-7 15,-4-3 0-15,0-4-7 16,0-2-2-16,1-2 0 16,1-2-1-16,1-2-3 15,0-4 2-15,1-3-2 16,-2 0-1-16,1-1 2 16,-2-1 6-16,-1-2-5 15,2-1 6-15,-2-3-4 16,1-1 4-16,1-7-4 0,-1-2-4 15,2-4 1-15,0-2 1 16,-3-2-1-16,3 0 10 16,0-3-3-16,3 2-2 15,-1 2 2-15,2-3 0 16,2 2-2-16,1-1 2 16,3-2-3-16,4 1 4 15,4-1-5-15,9 0-1 16,0 0-1-16,1 0-1 15,5-4 4-15,-2-3-4 16,1-1-5-16,-1-1 5 16,0 2-2-16,0 3 0 15,-8-1 2-15,1 2 3 16,-8-2 1-16,-7 2 2 16,-2 3-4-16,-5 0-3 0,-2 0-1 15,-3 0 1-15,0 0-2 16,0 0 4-16,0 0-4 15,0 0-2-15,0 0-21 16,-8 0-87-16,-3-6-126 16</inkml:trace>
  <inkml:trace contextRef="#ctx0" brushRef="#br0" timeOffset="124665.11">9025 16646 62 0,'0'0'479'16,"0"0"-403"-16,0 0-59 15,-81-43 18-15,58 38 14 16,-3 2-6-16,-3 3-10 16,-6 0-14-16,-4 20 7 15,-5 3 4-15,-1 7 4 16,0 1-5-16,8 0-11 0,7-4-1 15,9-3-3 1,9-3-3-16,9-3 0 0,3 0 1 16,0-1-1-16,11 2-2 15,5-4 4-15,5-1-2 16,6 0 1-16,4 0-2 16,2-1-1-16,4 1-3 15,-1-4-2-15,1 2-1 16,-2-2-1-16,-2 4-2 15,-5-2 0-15,0 1 4 16,-4 1-4-16,-7 0 0 16,-3 3 2-16,-6 2-2 15,-2-3 0-15,-3 3 3 0,-3-2-2 16,0 0-1-16,-6 0 3 16,-8-1-1-16,-8 1 0 15,-5-2 1-15,-4 2-1 16,-5-6 3-16,-1-5-4 15,2 1 1-15,4-7 1 16,9 0-3-16,1 0 2 16,9-7 1-16,2-3-1 15,4 0-2-15,3 3 0 16,1-3-29-16,2 1-85 16,0-7-186-16,0-2-215 15</inkml:trace>
  <inkml:trace contextRef="#ctx0" brushRef="#br0" timeOffset="125041.98">9220 16629 558 0,'0'0'116'16,"0"0"-58"-16,0 0 11 16,0 0 2-16,0 0-33 0,0 0-26 15,2 46 19-15,-2 3 20 16,6 8-28-16,-6-1-11 16,6 1 1-16,4-4-1 15,1-6 2-15,1-5-7 16,3-6-5-16,-5-4 0 15,-2 1-2-15,0-4 1 16,-6-5 0-16,-2-6 2 16,0-5-2-16,0-5-1 15,0-2-20-15,-5-3-18 16,-8-3-46-16,-2-11-74 16,0-15-62-16,2-7-257 15</inkml:trace>
  <inkml:trace contextRef="#ctx0" brushRef="#br0" timeOffset="125717.59">9167 16944 293 0,'0'0'31'16,"0"0"153"-16,0 0-133 15,0 0 1-15,24-73-13 16,-6 64-5-16,1 4-16 16,8 0 6-16,3 0-12 15,-1 2-2-15,6 1 4 16,1 2-5-16,0 0-2 15,-2 0-2-15,1 0 0 16,-5 0-5-16,-7 0 3 16,-5 0-3-16,-8 0 0 15,-5-1 3-15,-5 1 3 16,0 0 49-16,0 0 21 0,0 0-9 16,-12 0-34-16,-6 0-29 15,0 0-2-15,-3 6 0 16,-1 9 0-16,5 6-1 15,1 5 2-15,4 1 2 16,4 4-1-16,2-6 0 16,4 2 2-16,2-1-2 15,0-2-1-15,2 0-3 16,9-5 1-16,2-2 1 16,4-4 0-16,-1-7-2 15,0-2 2-15,0-4-2 16,1 0 0-16,-3 0-3 15,4-10 2-15,-4-6-1 0,-2-4-1 16,-4-7 3-16,1-4 2 16,0-5-2-16,-5-3 2 15,1 5 0-15,-4 6-2 16,-1 8 7-16,0 8-2 16,0 7 9-16,0 3 2 15,0 2-1-15,0 0-9 16,0 0-6-16,0 3-1 15,0 16-3-15,0 7 4 16,5 7-1-16,8 1 0 16,4 2 1-16,2 0-1 15,3-5 1-15,-1-6 1 0,0-3-1 16,1-5 0-16,-5-2 0 16,5-5 0-16,-1-5-2 15,2-1-23-15,2-4 1 16,0 0-24-16,1-1-93 15,-6-15-43-15,-3-3-198 16</inkml:trace>
  <inkml:trace contextRef="#ctx0" brushRef="#br0" timeOffset="126074.69">10191 16832 509 0,'0'0'169'0,"0"0"-100"15,0 0 12-15,0 0-9 16,-86-21-33-16,67 23-17 16,-1 17-10-16,-1 1 11 15,2 7 0-15,4 5-2 16,9 1-1-16,2 3-1 15,4-2-5-15,0-3-5 16,5 0 1-16,9-1-7 16,4-1 1-16,0-2-2 0,6-2 0 15,-5-4 0 1,-1-5-2-16,-2-2 4 0,-4-4-4 16,2-4 0-16,-4-2-17 15,-2-1-30-15,2-3-29 16,-1 0-121-16,2-7-104 15</inkml:trace>
  <inkml:trace contextRef="#ctx0" brushRef="#br0" timeOffset="126501.9">10475 16530 459 0,'0'0'221'0,"0"0"-162"16,0 0 15-16,0 0-5 16,0 0-34-16,0 0-32 15,-9 56 15-15,10-2 28 16,4 2-14-16,1 5-13 15,0-3 7-15,0-2-11 16,0-3-6-16,-2-9-6 16,-2-6 3-16,-1-8-3 15,-1-6-2-15,0-5 1 0,0-3-1 16,0-3 1 0,0-1 0-16,0-4 0 0,0-3 0 15,0-3 0 1,0 0-1-16,0-2-1 0,0 0 0 15,6 0 0-15,0-8-3 16,3-5-9-16,-3 0-20 16,-1-3-28-16,-2-1-88 15,1-1-84-15</inkml:trace>
  <inkml:trace contextRef="#ctx0" brushRef="#br0" timeOffset="126936.56">10861 16636 501 0,'0'0'114'15,"0"0"10"-15,0 0-100 16,0 0 42-16,0 0 45 16,-83 100-43-16,47-59-11 15,3-5-16-15,6-4-11 16,5-5-3-16,8-4-2 15,6-6-10-15,5-5-8 16,3-3-2-16,0-3 2 16,0-1-2-16,14-2-2 0,15-2 1 15,5-1 1 1,2 0-2-16,0 0-2 16,-9 0 0-16,-7 10-1 0,-9 0-1 15,2 9 1-15,-5 3 0 16,-5 2 1-16,-2 5 0 15,-1 0 0-15,0 3 1 16,0-3 0-16,0-2-2 16,5-2 0-16,1-5 0 15,-2-3 1-15,2-3-1 16,0-6 0-16,-1-3-1 16,1-3-1-16,1-2-27 15,5 0-77-15,3-2-116 0,3-18-153 16</inkml:trace>
  <inkml:trace contextRef="#ctx0" brushRef="#br0" timeOffset="127336.4">11829 16781 360 0,'0'0'491'0,"0"0"-458"16,0 0-25-16,0 0 22 16,0 0 41-16,-22 102-42 15,22-69-7-15,0-1-7 16,0-2-2-16,3-4-4 15,6-7-2-15,-2-6 4 16,-4-4 5-16,-1-6 1 16,-2 1 3-16,0-3 3 15,0-1-3-15,0 0-2 16,0 0 3-16,0 0-3 16,0 0-1-16,0-1-6 15,3-12-6-15,-2-4-5 16,2-4-13-16,-1-7-77 0,-1-4-84 15,2-11-262 1</inkml:trace>
  <inkml:trace contextRef="#ctx0" brushRef="#br0" timeOffset="127526.45">11893 16552 432 0,'0'0'312'0,"0"0"-250"16,0 0 6-16,0 0-14 16,0 0-35-16,0 0-19 0,-10-1-15 15,31 16-10-15,9 0-107 16,4-3-99-16</inkml:trace>
  <inkml:trace contextRef="#ctx0" brushRef="#br0" timeOffset="127838.43">12180 16726 369 0,'0'0'183'16,"0"0"-108"-16,-21 77-8 15,21-45 34-15,6-1-18 0,21 1-16 16,5 0-20-16,3-1-19 15,-4-5-13-15,-7-6 12 16,-9-1-2-16,-6-3 6 16,-5-1-4-16,-4 1-4 15,0 2 0-15,-4 0-5 16,-11-1-8-16,-3-1-4 16,-3-6-2-16,0-5-4 15,-1-3-2-15,2-2-59 16,0-2-44-16,2-18-90 15,4-5-156-15</inkml:trace>
  <inkml:trace contextRef="#ctx0" brushRef="#br0" timeOffset="128087.39">12263 16719 469 0,'0'0'200'16,"0"0"-173"-16,-53 79 56 15,33-33 31-15,-5 8-25 16,-2 9-26-16,-3 7-7 16,-3 2-11-16,-1-6-20 15,4-4-14-15,6-16-7 16,7-12 0-16,6-12 2 16,2-8 0-16,6-8-5 15,-1-4 0-15,2-2-1 16,-1 0-20-16,-1 0-59 0,-1-17-113 15,5-10-300-15</inkml:trace>
  <inkml:trace contextRef="#ctx0" brushRef="#br0" timeOffset="128926.73">13109 16836 372 0,'0'0'454'0,"0"0"-414"16,0 0 34-16,-13-83-17 16,13 71-8-16,10 1-15 15,4 2-16-15,0 4-13 16,3 5 5-16,-1 0-8 16,-1 0 1-16,0 0 0 15,3 14-1-15,-3 7 2 16,-3 7 0-16,0 6 1 15,-6 5-1-15,-2 1-1 16,-1 1-1-16,-3-1 0 16,0-7-1-16,0-5-1 15,0-6 1-15,0-6 0 16,0-7-1-16,-3-3 1 0,2-4 0 16,1-2 0-16,0 0 2 15,0 0-1-15,0-10 7 16,0-13-4-16,0-11-3 15,7-5-1-15,9-7 2 16,4-2-1-16,4 1-2 16,1 7 0-16,-1 9-2 15,-6 9 2-15,-5 13 0 16,-5 5-2-16,-2 4 1 16,4 0 1-16,5 0-1 15,6 16 1-15,4 6 0 16,-2 9 0-16,-5 1 2 0,-6 6-1 15,-8 2 0-15,-1-1 2 16,-3-1 1-16,0-4 1 16,0-3-2-16,0-2-2 15,0-6 0-15,0-3-1 16,0-3-1-16,0-6-43 16,0-5-76-16,9-6-121 15,6 0-111-15</inkml:trace>
  <inkml:trace contextRef="#ctx0" brushRef="#br0" timeOffset="129329.16">13792 16755 402 0,'0'0'195'16,"0"0"-115"-16,0 0-31 15,0 0-14-15,0 0-23 16,0 0 28-16,-31 67 1 16,28-34-14-16,3 1 0 15,0 4-13-15,6-4-3 16,12-3-2-16,3-3-1 16,-3-6-6-16,1-5 0 15,-1-7 0-15,-2-6 0 16,2-4 0-16,0 0 1 15,1-8 3-15,0-12-1 16,-3-7 4-16,-7-8 18 0,-6-9 10 16,-3-4-14-16,0 1-3 15,-9 6 1-15,-8 12-5 16,-4 8 6-16,-1 12 0 16,-2 5-11-16,0 4-11 15,2 0-1-15,1 0-7 16,8 12-71-16,5-1-159 15,8-5-276-15</inkml:trace>
  <inkml:trace contextRef="#ctx0" brushRef="#br0" timeOffset="129664.81">14271 16293 750 0,'0'0'77'16,"0"0"-61"-16,0 0-4 16,-27 76 82-16,18-20-35 15,3 10-26-15,2 5-4 16,2 5-13-16,2 2-9 0,0-5-3 15,0-4-3 1,0-11-1-16,3-13-1 0,6-14-11 16,3-11 5-16,1-9-5 15,3-3 2-15,1-6-32 16,6-2-51-16,-2-2-109 16,0-18-136-16</inkml:trace>
  <inkml:trace contextRef="#ctx0" brushRef="#br0" timeOffset="129877.89">14168 16610 534 0,'0'0'224'0,"0"0"-155"0,0 0 51 16,0 0 4-16,0 0-42 15,0 0-55-15,31-65-21 16,7 57-4-16,2 6-2 15,2-1 0-15,-2 3-4 16,0-1-29-16,-3-3-124 16,-5-8-299-16</inkml:trace>
  <inkml:trace contextRef="#ctx0" brushRef="#br0" timeOffset="130761.52">15248 16766 387 0,'0'0'201'0,"0"0"-167"16,0 0-11-16,0 0 6 15,0 0-11-15,0 0 11 16,22 13-10-16,-4-13 1 16,2 0-1-16,1 0-3 0,-1 0-9 15,-2-7 4 1,0-7 10-16,-4-1 7 0,-1-5 1 16,-5-4-1-16,-2-2 3 15,-3-1-17-15,-3 4 3 16,0 4-2-16,0 5 14 15,-6 5-8-15,-8 6-5 16,-7 3-4-16,-1 0-2 16,-2 0-8-16,0 12 5 15,2 8 4-15,-1 6-1 16,5 8-5-16,2 2 2 16,8 3-1-16,8 2-3 15,0 0-1-15,7-2-1 0,10-7-1 16,0-1 1-16,2-7-1 15,-1-4 0-15,2-6-2 16,0-4-12-16,3-3-29 16,1-4-15-16,1-3-59 15,-3 0-87-15,4-8-171 16</inkml:trace>
  <inkml:trace contextRef="#ctx0" brushRef="#br0" timeOffset="131504.54">15736 16629 371 0,'0'0'72'16,"0"0"88"-16,0 0-93 15,-17 87-12-15,11-54-26 16,-1 6 2-16,3-2-14 15,-2 0-9-15,4-7-7 16,2-3 4-16,-2-9-3 16,2-1 0-16,-1-7-2 15,1-4 1-15,-2-3 2 16,2-3-3-16,-1 0 7 16,1 0 4-16,0-5 46 15,0-13-16-15,0-8-35 16,0-9-4-16,9-2-1 15,4-7-1-15,5-2 0 16,2 0-4-16,1 5-11 0,1 6 6 16,-3 5 1-16,-2 10 7 15,-2 8 0-15,-5 4 0 16,2 8 1-16,-3 0 0 16,2 8 0-16,0 12 6 15,-2 9 0-15,-1 2 3 16,-1 3-1-16,-1-2-6 15,-3 1 0-15,-3-5 1 16,0 0-2-16,0-5 1 16,0-5-1-16,0-6 0 0,0-4 1 15,0-5 1-15,0-3-1 16,0 0 0-16,0 0 2 16,0-5 14-16,0-13 6 15,3-4-17-15,6-11-5 16,6-3 0-16,3-4 2 15,4-6-4-15,4 6 1 16,0 4 1-16,-1 13-2 16,-2 11 0-16,0 10-2 15,-3 2 2-15,-1 6-1 16,-3 15 1-16,-3 9 1 16,-3 7-1-16,-5 2 4 15,-4 2-4-15,-1 0 1 16,0-7-1-16,0-2 0 15,0-3 0-15,0-8 1 0,0-4-1 16,-1-5 0-16,-2-5 0 16,1 1-12-16,2-6-167 15,0-2-273-15</inkml:trace>
  <inkml:trace contextRef="#ctx0" brushRef="#br0" timeOffset="132151.75">16462 16696 450 0,'0'0'95'0,"0"0"-26"15,0 0-4-15,-39 95 10 16,27-50-21-16,-1 2-17 16,3-1-7-16,-2 2-12 15,3-2-9-15,-2-4-2 16,1-3-3-16,2-3-1 0,1-8-1 15,-1-5 1-15,2-6 1 16,2-8-4-16,1-5 2 16,3-4 2-16,0 0 11 15,0-3 36-15,0-17-4 16,0-10-33-16,9-9-2 16,0-4 8-16,3-10 3 15,3-7 1-15,1-6-12 16,4-4-5-16,0 2-2 15,-2 6-4-15,3 8 1 16,-4 9-2-16,-1 10 1 16,0 13 0-16,-1 5 3 15,2 11-4-15,-2 6 0 16,5 0-1-16,2 14-3 0,-3 12 4 16,-4 4 1-16,-11 8-1 15,-4-4 0-15,0 2 0 16,-13-6 2-16,-5-6-1 15,-3-7 0-15,-1-5 3 16,-2-3-3-16,1-5 0 16,1-1-1-16,3-2-1 15,7-1-40-15,4 0-60 16,8 0-129-16,0-1-243 16</inkml:trace>
  <inkml:trace contextRef="#ctx0" brushRef="#br0" timeOffset="132506.62">16924 16271 625 0,'0'0'55'0,"0"0"-50"0,0 0 64 16,3 104 28-16,-3-46 0 16,0 7-55-16,-1 1-18 15,-14-3-9-15,0 0-6 16,-1-6-7-16,-3-2 0 15,2-5-2-15,2-8-1 16,5-7-5-16,2-10-54 16,5-9-72-16,2-9-34 15,1-7-311-15</inkml:trace>
  <inkml:trace contextRef="#ctx0" brushRef="#br0" timeOffset="133228.5">16981 16564 362 0,'0'0'62'0,"0"0"23"16,88-20 8-16,-71 16-37 15,-7 4-12-15,-2 0 16 16,0 0-16-16,-3 2 5 15,-2 5 9-15,0 5-21 16,-3 1-7-16,0 8-5 16,0 4-3-16,0 3-11 15,-2 0-9-15,-2 2-2 16,1-9 2-16,3-3-2 0,0-3 1 16,0-7 1-16,1-2 0 15,8-3-2-15,6-3 1 16,-1 0 4-16,2-8-1 15,-1-8-1-15,1-1 3 16,-1-7-3-16,5-1 1 16,-2-4 1-16,1-2-3 15,-4-1 1-15,0 5 0 16,-6 3-1-16,-3 7 3 16,0 8 8-16,-5 5 8 15,-1 4 2-15,0 0-9 16,0 0-14-16,0 13 0 15,0 14 0-15,0 14 9 16,0 2-1-16,-4 6 0 0,-7-3 0 16,1 3 2-16,1 1-5 15,-1-4-2-15,2 5 2 16,1 0-1-16,-2 0-4 16,3-1 1-16,0-2-1 15,1 1 1-15,1-8-1 16,-1-2-1-16,-2-9-4 15,1-7 2-15,-2-6 2 16,1-5-2-16,-2-5 2 16,0-5 1-16,0-2 1 15,-4 0 13-15,-1 0 1 0,1-13 20 16,2-9 6-16,5-5 2 16,6-9 12-16,0-7 1 15,5-3-14-15,19-1-20 16,6-1-9-16,7 1-13 15,2 11-5-15,-1 8-95 16,-6 8-93-16,-16 8-363 16</inkml:trace>
  <inkml:trace contextRef="#ctx0" brushRef="#br0" timeOffset="141144.96">8425 9491 43 0,'0'0'6'0,"0"111"15"15,9-50 14-15,-4-1-8 16,1 3-5-16,-1 2-8 16,-5 3-12-16,0 2 1 15,0 3-3-15,-5 4-3 16,-4-4-14-16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5:17:10.366"/>
    </inkml:context>
    <inkml:brush xml:id="br0">
      <inkml:brushProperty name="width" value="0.05292" units="cm"/>
      <inkml:brushProperty name="height" value="0.05292" units="cm"/>
      <inkml:brushProperty name="color" value="#FF0000"/>
    </inkml:brush>
  </inkml:definitions>
  <inkml:trace contextRef="#ctx0" brushRef="#br0">11325 8686 434 0,'0'0'39'15,"0"0"12"-15,0 0 95 16,0 0-87-16,0 0-4 16,0 0-13-16,0 0-4 0,0 0 4 15,-55-15-7-15,54 13-7 16,1 2-2-16,0 0 4 16,0-1-4-16,0 1-10 15,0-2-5-15,0 2-2 16,0 0-6-16,0 0-2 15,3 0 1-15,5 0-1 16,3-1 1-16,-1 1 0 16,4-1-2-16,-1-2 2 15,3 2-2-15,0 0 2 16,0-2-1-16,0 1 1 16,1-1-1-16,-1 1 2 15,2-3-1-15,0 4-2 0,-3 0 0 16,-3 1-2-1,3 0 6-15,-5 0-6 0,5 0 2 16,0 0-2-16,3 0 2 16,-2 0 2-16,2 0 1 15,0 0-3-15,-3 0-2 16,3 0 2-16,-3 0 0 16,-2 0 1-16,-1 0-1 15,-1 0 0-15,0 0 0 16,0 0 0-16,-2 0 0 15,3 0 1-15,-3-2-1 16,3 1 0-16,3-2 3 16,0-1-3-16,1 2 0 0,-2 1 2 15,0-1-2-15,-2 1 0 16,0-1 0-16,0 1 0 16,0 0 0-16,0-1 2 15,3 0-1-15,0-1-2 16,0 0 2-16,1 0 0 15,-1 1-1-15,1-1 4 16,-2 2 0-16,-1 1 0 16,-2 0 0-16,-2-2 1 15,4 2-3-15,-1 0 0 16,1-2 3-16,-1-1-3 16,2 1 0-16,-5 0-2 15,1-1 4-15,2 2-2 16,-3-2 7-16,5 2 0 0,-3-1-5 15,-3 1-2 1,-2-1 5-16,-3 0 1 0,-3 2 3 16,0-1 11-16,0 1 1 15,0-1-1-15,0 1-6 16,0-1-1-16,0 1-3 16,0 0-4-16,0 0-8 15,0 0 0-15,0 0-44 16,0 8-111-16,-3 6-87 15,-8 3-318-15</inkml:trace>
  <inkml:trace contextRef="#ctx0" brushRef="#br0" timeOffset="10777.11">20625 8748 257 0,'0'0'55'15,"0"0"-41"-15,0 0 20 16,0 0-11-16,0 0-14 16,0 0-4-16,0 0 0 15,0 0 1-15,-15-5-4 16,14 3 3-16,1 2 0 0,-2 0-1 15,2 0 0-15,0 0 1 16,0 0 7-16,0-1 17 16,0 1-11-16,-1-1-9 15,1 0 8-15,0-1 0 16,0-1 9-16,-2 2-2 16,1-2-6-16,-2-2-3 15,-3 3-2-15,2-1 7 16,-3-1 0-16,0 1 1 15,1-2-9-15,-4 3-8 16,-1-1 5-16,2 0 3 16,-1 2 0-16,2-2-1 15,1 1-3-15,1-1-1 0,0 1-1 16,0 0 1-16,1 1 2 16,2-1 4-16,2 1 5 15,1 1 7-15,-2 0-6 16,2 0-4-16,0 0 3 15,0 0-4-15,0 0 0 16,0 0-7-16,0 0 2 16,0 0 3-16,6 0-4 15,5 0 0-15,4 0 4 16,-3 0-3-16,3 0 3 16,0 0-6-16,1 1 6 15,2 1-7-15,1-2 1 0,-1 0 1 16,0 0-1-1,-2 0-4-15,-2 1 4 0,-1 1-3 16,-1 0-1-16,0 1-2 16,-2-3 2-16,0 3-1 15,-7-3-1-15,-2 2 1 16,1-2-1-16,-2 0 0 16,0 0 6-16,0 0-5 15,0 0 0-15,0 0 1 16,0 0-2-16,0 0 1 15,0 0 1-15,0 0-1 16,0 0-1-16,0 0 3 16,0 0-2-16,0 0 0 15,-5 0-1-15,-7 0 0 16,-4 0 1-16,-4 0 1 0,4 0-2 16,4 0 1-1,3 0-1-15,6 0 0 0,-1 0 0 16,2 0 0-16,1 0-1 15,1 0-1-15,0 0-102 16,0 1-61-16,0 3-17 16</inkml:trace>
  <inkml:trace contextRef="#ctx0" brushRef="#br0" timeOffset="13333.8">20554 8701 219 0,'0'0'153'16,"0"0"-96"-16,0 0-5 15,0 0 27-15,0 0-21 16,0 0-23-16,-2 2-21 15,2 0 3-15,0-2 7 0,0 0 5 16,0 0-1-16,0 0 9 16,0 0-3-16,0 0-8 15,0 0-9-15,0 0 4 16,0 0 5-16,2 0-3 16,1 0-1-16,0 0-2 15,7 0-6-15,2 2-4 16,6-2 2-16,3 0 1 15,1 0-1-15,5 0 1 16,3 0-4-16,1 0 2 0,0 0 5 16,-2 0-6-1,-6 0 4-15,0 0 0 0,-1 0 1 16,2 0 6-16,-2 0 1 16,0 0-4-1,-2 0 0-15,1 0-12 0,-1 0 1 16,-1 0 0-16,-3 0 0 15,-4 0-3-15,0 0 2 16,-1 0-1-16,-4 0 3 16,-1 3 3-16,-1-2-5 15,-1 0 0-15,2 0-1 16,-3 1-4-16,0 1 3 16,0-3-1-16,0 1-2 15,-1-1 1-15,-1 0 2 16,-1 0-1-16,2 0 0 0,-1 0 7 15,-1 0 5-15,0 0-4 16,0 0-1-16,0 0-2 16,0 0-1-16,0 0-4 15,0 0 0-15,0 0-1 16,0 0 2-16,0 0-3 16,0 0-1-16,0 0 0 15,0 0 0-15,0 0 1 16,0 0-1-16,0 0 0 15,0 0 0-15,0 0 2 16,0 0-3-16,0 0 1 16,0 0-7-16,0 0-23 0,2 0-8 15,-1 2-31-15,4-2-50 16,8 1-28-16,6-1-172 16,7 0-157-16</inkml:trace>
  <inkml:trace contextRef="#ctx0" brushRef="#br0" timeOffset="16506.14">21572 8765 137 0,'0'0'112'16,"0"0"-49"-16,0 0-6 16,0 0-11-16,0 0-7 15,0 0-14-15,0-2-4 16,0 2 0-16,0 0 2 16,0 0-5-16,0 0 1 15,0 0-3-15,0 0-2 16,-1 0-1-16,-1-2-1 0,-2 1-3 15,3-2 9-15,1 2-12 16,-2-1 4-16,1 2-2 16,-4-1 11-16,0-1-6 15,1 1-3-15,-2-1 3 16,-3 0-2-16,0-1 0 16,2 0 0-16,-1 1-1 15,-1-1-1-15,2 1 3 16,-4 1 2-16,-2-2-9 15,-1 0 7-15,-2 1-1 16,3-1 0-16,1 1-2 16,3 1 16-16,4-1-6 15,1 1-1-15,1-1-1 0,1 2-5 16,-1-1 2-16,-1 1-4 16,0 0-7-16,-3 0 7 15,0 0-5-15,2-1 1 16,1 1 11-16,1-1-3 15,2 1-1-15,1-3-6 16,-2 3 2-16,1 0-3 16,-2 0-1-16,1 0-5 15,1 0 4-15,-1 0-4 16,1 0 5-16,1 0-2 16,0 0 0-16,0 0 3 15,0-2 1-15,0 2-1 16,0 0-3-16,0 0 1 0,0 0 2 15,0 0-1-15,0 0-1 16,0 0 1-16,0 0 3 16,0 0 0-16,0 0-8 15,3 0 3-15,6 0 5 16,4 0-4-16,1 0-3 16,0 0 1-16,-2 0 0 15,1 0 3-15,-2 0 2 16,-2 0-2-16,3 0 0 15,-3 0-2-15,0 0 0 16,4 0-2-16,1 0-1 16,2 0 3-16,-1 0 3 15,0 0-5-15,-2 0-1 16,0 0 10-16,1-2-7 0,-2 2 2 16,3-1 2-16,-1 0 4 15,2 1-7-15,1 0 0 16,-1 0 1-16,-1 0-1 15,1 0-2-15,-2 0 2 16,0 0-3-16,0 0 0 16,-1 0 1-16,-2-2-4 15,-2 1 5-15,3-1-3 16,-2 1 3-16,3-1 3 16,-2 2-6-16,1 0 3 15,1 0-1-15,-1-3-2 16,0 3 4-16,2 0-4 0,-4 0 0 15,3 0-1-15,2 0 1 16,-1 0 3-16,-4 0-3 16,-1 0 1-16,-3 0-1 15,-3 0 0-15,-2 0 2 16,1 0-1-16,3 0 1 16,1 0-1-16,1-4 6 15,2 3-4-15,-3-1 0 16,0 2 0-16,0-1-3 15,0 1 0-15,1-1 1 16,-5 1 2-16,-2 0-2 16,0 0 0-16,0 0 0 0,1 0 1 15,-1-2-1 1,0 2 2-16,0 0-3 16,0 0 1-16,0 0-1 0,0 0 1 15,0 0 1-15,0 0 0 16,0 0-2-16,0 0-1 15,0 0 1-15,0 0 0 16,0 0 1-16,0 0 1 16,0 0-2-16,0 0 0 15,0 0 0-15,0 0 0 16,0 0 0-16,0 0 0 16,0 0 0-16,0 0 1 15,0 0-1-15,0 0 0 0,0 0 0 16,0 0 1-1,0 0-1-15,0 0 2 0,0 0-2 16,-1 0 2-16,-2 0-2 16,-1 0 0-16,-1 0 0 15,0 0 0-15,1 0 0 16,-4 0 0-16,0 0 0 16,-3 0-1-16,-3 0 0 15,-2 0-2-15,3 0 3 16,-4 0-3-16,2 0 1 15,1 0-5-15,0 0-1 16,2 0 5-16,5 0 1 16,1 0 0-16,-2 0 0 15,3 0-5-15,-2 0 4 16,1 0 0-16,0 0 1 0,-1 0 2 16,-2 0-1-16,-1 0-1 15,-1 0 0-15,-4 0 0 16,3 0 0-16,1 0 0 15,-2 0 0-15,3 0-4 16,-3 0-5-16,1 0 6 16,0 0 0-16,3 0 3 15,0 0 1-15,-1 0-2 16,2 0 1-16,-3 0 2 16,0 0 0-16,-3 0 0 15,0 0-3-15,-2 0 3 16,4 0 0-16,-1 0 2 0,-1 0-2 15,4 2 0 1,1-1-2-16,0-1 4 0,0 1-2 16,-1 1 0-16,1-2 0 15,1 1 0-15,-2-1 0 16,1 2 0-16,0 0 0 16,-1-2 0-16,1 0 0 15,1 0 0-15,2 3 1 16,3-3-1-16,-3 0-1 15,3 0 1-15,0 0 0 16,-1 0 0-16,-1 2 0 16,1-1 0-16,-1-1 0 0,0 2 0 15,2-2 0 1,0 0 0-16,1 0 0 16,2 0 0-16,0 0 0 0,-2 0 0 15,1 0 0-15,-4 1 0 16,2-1 0-16,-3 2 0 15,1-2 1-15,-1 0-1 16,0 0 0-16,0 0 0 16,-2 0 0-16,4 0 0 15,1 0 1-15,3 0-1 16,0 0 0-16,-2 0 0 16,2 0 0-16,-1 0 1 15,1 0-1-15,0 0 0 0,0 1 0 16,0-1 0-16,0 0 0 15,0 0 4-15,0 0-4 16,0 0-3-16,0 0 3 16,0 0 0-16,0 0 0 15,0 0 0-15,0 0 1 16,0 0-1-16,0 0 0 16,0 0 2-16,0 0-2 15,0 0 0-15,0 0 2 16,0 0-3-16,0 0 1 15,0 0 0-15,0 0 1 16,0 0-1-16,0 0 0 16,0 0 1-16,0 0-1 15,0 0-6-15,0 0 3 0,0 0 0 16,0 0 3-16,6 0 0 16,3 0 0-16,0 1 2 15,1 1-2-15,3-2 0 16,1 2 0-16,2-2 0 15,1 3 2-15,1-2-2 16,-2-1 0-16,-1 0 0 16,-1 1-2-16,-1-1 4 15,-3 0-1-15,-1 0-1 16,3 0-3-16,0 1 3 16,1-1 1-16,1 0-1 15,-1 0 0-15,1 0 0 16,2 0 1-16,-2 0-1 0,-1 0 0 15,0 0 1-15,0 0-2 16,0 0 2-16,-1 0-2 16,-2 0 1-16,4 0 0 15,-1 2 2-15,3-2-2 16,1 0 0-16,2 0 0 16,2 0 0-16,-3 3-1 15,1-2 1-15,-1 1 0 16,-4-1 0-16,-1 1 0 15,2-2 1-15,-1 2-1 16,0-1 0-16,-2 1 0 16,2-2 0-16,-2 1 0 0,2-1 0 15,0 0 0 1,-2 0 1-16,3 0 1 0,-5 0-2 16,-1 0 0-16,2 0-1 15,-4 0 1-15,1 0 0 16,-1 0 0-16,-3 0 0 15,1 0 0-15,-2 0 1 16,0 2 0-16,0-2-1 16,-3 0 1-16,3 1-1 15,-1-1 0-15,-1 0 1 16,1 0-1-16,-2 0 1 16,0 0 0-16,0 0-1 15,0 0 2-15,0 0-1 0,0 0 0 16,0 5-1-1,0-2-45-15,0 0-329 0</inkml:trace>
  <inkml:trace contextRef="#ctx0" brushRef="#br0" timeOffset="33466.11">8476 14869 384 0,'0'0'36'16,"0"0"-9"-16,0 0 153 16,0 0-147-16,0 0-4 15,0 0 22-15,-15-81 10 16,11 71-25-16,0 0 15 15,-1 3 9-15,-1 3-15 16,0-3-13-16,1 4-9 16,2 2 1-16,0-1 4 15,3 2-3-15,-2 0-5 16,0 0-14-16,2 0-6 16,0 6-2-16,0 10 2 15,0 9 2-15,0 1 2 16,0 7 2-16,0 4-4 15,0 1 3-15,0 3-2 16,0 1-2-16,0 1 2 0,0 1 2 16,0 1 0-16,0-1-1 15,0-1-4-15,0 2 3 16,0-4 2-16,0-7-2 16,0-4 1-16,4-5-3 15,-1-5-2-15,0-4 3 16,-1-4-1-16,-1-4-1 15,1-3 2-15,-2-3-2 16,3 1 1-16,-3-1 3 16,0-2-4-16,0 0 1 15,3 0-1-15,-3 0 0 16,0 0-13-16,0 0-26 0,0-3-44 16,0-9-138-16,-14-2-214 15</inkml:trace>
  <inkml:trace contextRef="#ctx0" brushRef="#br0" timeOffset="34179.31">8182 15216 319 0,'0'0'212'0,"0"0"-157"16,0 0 33-16,0 0-26 15,0 0-35-15,-11-76-22 0,28 65 4 16,3 2-7 0,1 1 0-16,-1 0 2 0,2-1 0 15,1 2 7-15,3-1 5 16,2 1-1-16,3 0 9 16,1 0 10-16,-4 2-20 15,2 2 3-15,-8 3 0 16,-2 0-4-16,-6 0-7 15,-3 0-3-15,2 0-1 16,-5 0 0-16,-1 6 2 16,1-1-1-16,-1 2-2 15,-1-1 1-15,-3 2 0 16,0 0 2-16,0 4-2 16,-3 2 7-16,0 2-4 0,0 2 6 15,0 3 1-15,0 0 4 16,-1 2-10-16,-2-1 1 15,1 2-3-15,2-4 3 16,0 0-1-16,0 0-2 16,0-2-1-16,5-1-1 15,1 0 0-15,2-4-1 16,0 0 3-16,1-4-1 16,2-1 2-16,0 0 2 15,1-3 1-15,0-2 6 16,2-2-4-16,-2-1-1 15,2 0 2-15,2-7 7 16,-2-9 1-16,1-4 3 0,-3-5-12 16,0-1 5-16,-2-6-7 15,-5-1 1-15,-2-1-2 16,-3 2 1-16,0 2-5 16,-5 5 3-16,-11 3 4 15,-1 2-6-15,0 5 7 16,-1 2-4-16,3 5 2 15,0 2-9-15,3 2 0 16,0 4-3-16,-1 0-7 16,-2 3-82-16,-3 16-69 0,4 1-156 15,4 1-143 1</inkml:trace>
  <inkml:trace contextRef="#ctx0" brushRef="#br0" timeOffset="35019.92">8983 15137 342 0,'0'0'226'15,"0"0"-107"-15,0 0-56 16,0 0 7-16,0 0-37 16,0 0-32-16,0 1 1 15,0 18 10-15,2 3 18 16,-1 6 2-16,1 1-3 15,1 1-5-15,0 2-5 16,7 0-13-16,-2 1 6 16,1 1-5-16,0-2-1 15,-2 2 2-15,-4-3 1 16,0-3-3-16,0-2-1 16,-1-7 1-16,-1-3-4 0,1-5 0 15,-2-4-1-15,0-3-1 16,0-2 2-16,0-2 4 15,0 0 11-15,0 0 19 16,0-17 12-16,1-11-23 16,2-6-10-16,0-10-6 15,1-4-4-15,-2-2-3 16,-2 0-1-16,0 2 2 16,0 5-2-16,0 2 0 15,0 7 2-15,0 1-3 16,0 3 2-16,0 2-2 0,6 0-2 15,6 2-13 1,4 2-11-16,-2 6 6 0,-1 6 0 16,-4 3 17-16,2 5-1 15,-1 2-1-15,0 2 4 16,4 0-3-16,2 6 1 16,5 8 1-16,-1 7 2 15,0 0 0-15,-3 2-1 16,1 2-1-16,-9-1 0 15,-4 2 2-15,-5-2-1 16,0-1 1-16,-8 1-1 16,-6-4 2-16,-2-4 1 15,1-3 3-15,-3-4 2 16,1 0 4-16,0-4 8 16,-1-2 2-16,1-3-8 15,-2 0-3-15,2 0-4 0,3 0-4 16,5 0-2-16,4 0-4 15,4 0-60-15,1 0-201 16,0 0-381-16</inkml:trace>
  <inkml:trace contextRef="#ctx0" brushRef="#br0" timeOffset="35830.11">9912 15095 403 0,'0'0'297'0,"0"0"-239"16,0 0-4-16,0 0-19 15,0 0-16-15,0 0 3 16,29 0-2-16,-14 0 10 16,3-4-8-16,-3-3-5 15,1-2-1-15,-2-5-4 16,-2-3 9-16,-1-2-2 15,-2-2-5-15,-4 0-3 16,-5 0-2-16,0 4 6 0,0-3-12 16,-5 3 7-16,-7 3-8 15,-1 6 6-15,-2 2-4 16,3 5-3-16,0 1-1 16,0 0 1-16,-1 0 1 15,4 0-2-15,-4 3 0 16,-1 7 0-16,2 3 0 15,-3 4 0-15,5 4 3 16,1 3 1-16,3 2 1 16,3 1 3-16,3 4-3 15,0 0 1-15,0 2 2 16,0-4-1-16,3 0-3 0,10 2-1 16,-4-3 0-16,3-3 1 15,0-3-2-15,-1-5 1 16,2-2-1-16,-1-4 2 15,0-4-2-15,4-2 0 16,-2-1 3-16,-1-2 0 16,-1-2-3-16,4 0-1 15,1 0-1-15,1-13-20 16,2 1-47-16,2-7-124 16,-6-1-161-16</inkml:trace>
  <inkml:trace contextRef="#ctx0" brushRef="#br0" timeOffset="36474.18">10251 14998 419 0,'0'0'14'0,"0"0"217"16,0 0-215-16,0 0-8 16,0 0 30-16,-15 75 4 15,12-44-22-15,2 2-3 0,-1 0-3 16,2-4-4-16,0-1-4 16,0-4-6-16,0-5 5 15,0-3-3-15,0-8-2 16,0-4 1-16,0-4 6 15,0 0 35-15,0 0 18 16,0-2 0-16,0-14-10 16,0-5-37-16,0-5-2 15,-4-7-7-15,-2 1-1 16,-1-2 0-16,2 1-2 16,2 3-1-16,2 3 1 15,1 0-1-15,0 0 0 16,4 4-7-16,11 1 5 15,0 6-3-15,1 3 5 16,-2 5-1-16,0 4-2 0,3 2 2 16,2 2-3-16,4 0 3 15,-2 3-1-15,-2 11 2 16,-1 3 2-16,-6 5 0 16,-3 4 3-16,-3 4 7 15,-6 1-5-15,4 0 0 16,-4-1 0-16,0-1 0 15,0-2-6-15,0-2 4 16,3-2-5-16,0-3 0 16,-1-5 0-16,-1-3 3 15,-1-4-3-15,2-3 0 16,-1 0 0-16,2-1 0 0,2-1-3 16,6 0-78-16,3-3-174 15,5 0-203-15</inkml:trace>
  <inkml:trace contextRef="#ctx0" brushRef="#br0" timeOffset="37299.35">10903 14990 392 0,'0'0'198'0,"0"0"-119"15,0 0-19-15,0 0 0 16,0 0-11-16,0 0-18 16,-55-74 12-16,41 70-4 15,-2-1-13-15,-2 3 0 16,2 2-12-16,-1 0 4 15,1 0-3-15,1 0 0 16,-1 6-2-16,-1 6-2 16,1 6-1-16,-2 2 4 15,6 3-5-15,1 1 2 16,4 5-4-16,6-1-2 16,1-2 1-16,0 4-4 0,0-1 0 15,5-3 3-15,3-1-5 16,1-6 2-16,-1-3-2 15,3-4 0-15,0-3 0 16,0-4 0-16,0-2 2 16,0-3 5-16,2 0-3 15,-1 0-1-15,-1-2 2 16,3-11-1-16,-2-7 4 16,0-6 1-16,3-3 6 15,0-6-7-15,-3-2-4 16,-3-4-1-16,-2-4 5 0,-7-6-6 15,0-7 1 1,0 0 4-16,-5 1-5 0,-5 4-2 16,3 9 0-16,-1 3 0 15,3 6 0-15,2 7 1 16,0 4 0-16,1 7 0 16,-1 6 1-16,0 5 3 15,2 5 7-15,-4 1 3 16,5 0-3-16,0 0-12 15,0 10-2-15,0 14-9 16,0 10 11-16,5 10 1 16,4 4 2-16,-2 8 2 15,3 9 7-15,-1-4-5 16,1 0-4-16,1-10-1 0,1-11-1 16,3-6 1-1,-1-5-2-15,0-7 1 0,0-5-1 16,2-6 2-16,-5-7-1 15,1-4 0-15,-2 0-1 16,4 0 1-16,-1 0-3 16,-1-4-1-16,0-4-122 15,-2-7-210-15</inkml:trace>
  <inkml:trace contextRef="#ctx0" brushRef="#br0" timeOffset="41260.32">11671 14884 288 0,'0'0'102'16,"0"0"95"-16,0 0-122 15,0 0-10-15,0 0 0 16,0 0-3-16,0 0-7 16,0-34-17-16,0 34-6 15,0 0-3-15,0 0-10 16,0 0-2-16,0 0 0 0,0 0-9 15,0 0-3 1,0 3-5-16,0 2-2 0,0 6 2 16,0 3 6-16,0 4-2 15,0 2 12-15,0 1-7 16,0-1 3-16,0 1-2 16,0-3 4-16,3 1-9 15,0-2 5-15,3 3-5 16,-4 1 2-16,-1 4 4 15,-1 1 1-15,0 2-3 16,0-1-3-16,0-2 0 16,2-1-1-16,-1-3-2 15,2-1 3-15,-3-3-6 16,2-3 4-16,-1 0-1 0,1-3 4 16,-1 0-3-16,1 0 1 15,2 0-3-15,-3 3-2 16,1-3 2-16,-1 1 0 15,-1 4 0-15,0 4-2 16,0 2 3-16,0-2-2 16,0-3 0-16,-1-4-1 15,1-3 2-15,0-5 0 16,0 2 1-16,0 0 5 16,3-1 3-16,3 1-2 15,-3 0-2-15,3-2 1 16,-1 3 0-16,-1-2-5 15,-1 1 3-15,0-2-1 16,-2 1-3-16,1-4 0 16,-2 0 0-16,0-1 0 0,0-1 0 15,0 0 2-15,0 0 2 16,0 0-2-16,0 0-1 16,0 0 1-16,0 0 0 15,0 0-1-15,0-3-3 16,0-6-23-16,0-2-68 15,0-3-91-15,0 2-316 16</inkml:trace>
  <inkml:trace contextRef="#ctx0" brushRef="#br0" timeOffset="42452.17">11486 16131 321 0,'0'0'273'15,"0"0"-201"-15,0 0 11 16,0 0 4-16,0 0-24 15,0 0-13-15,-43-66-8 0,43 65-15 16,0 1-2 0,-2 0-18-16,2 0-1 0,0 6-4 15,-1 16 4-15,-1 6 2 16,1 6 8-16,1 3-5 16,0 9 4-16,0-2-4 15,9 4-3-15,3 1-2 16,0-2 0-16,-5-3-3 15,-1-5-1-15,-3-7 0 16,-1-6 0-16,-2-6-1 16,0-5 0-16,0-6 0 15,0-4 0-15,0-3 1 0,0-2-1 16,0 0 4-16,0 0 7 16,0-7 34-16,0-12-23 15,4-4-13-15,1-5-4 16,-1 0-2-16,2 0-2 15,0 2-1-15,4 1 0 16,1-2-1-16,0 6-1 16,5 1-1-16,-3 4-2 15,5 3 2-15,-1 6-7 16,0 3 3-16,0 1 3 16,-4 3-7-16,-2 0 7 15,-1 0-3-15,2 8 2 16,-1 8 3-16,2 3 0 15,-1 4-1-15,-2 1 1 16,-2 3 1-16,-2-4-1 0,-3 1 1 16,0-2 0-16,-3-3-1 15,0-1 1-15,0-1 0 16,-3-1-1-16,-9-4 1 16,-3-4 1-16,-2-3 4 15,-2-2-2-15,-3-2 7 16,-2-1 12-16,-3 0-5 15,0 0-6-15,2-7-5 16,3 0-2-16,3 1-3 16,6 0 1-16,7-1-2 15,5 3-1-15,1-2-28 16,4 3-70-16,23-4-106 0,6 0-119 16</inkml:trace>
  <inkml:trace contextRef="#ctx0" brushRef="#br0" timeOffset="43006.13">12039 16339 313 0,'0'0'294'0,"0"0"-221"0,0 0 1 15,0 0 7-15,0 0-47 16,0 0-4-16,-50-32-19 16,44 33-8-16,1 8 2 15,-3 9 4-15,3 0-4 16,-1 4 5-16,3 5 4 15,0 0-3-15,3 2-1 16,0-3-3-16,0-2-2 16,0-4-3-16,9-3 0 15,-3-5-1-15,6 1 0 0,-2-7 6 16,4-3-4-16,4-3 1 16,2 0 2-16,0 0-3 15,-1-6 3-15,-1-6-2 16,-4-5 14-16,-4-3 4 15,-3-3 12-15,-2-4-3 16,-5-2-7-16,0 0 3 16,0-1-2-16,-13 0-8 15,1 6-3-15,-3 5 1 16,1 6-3-16,2 6 4 16,-4 2-12-16,2 5-4 15,-2 0-3-15,0 0-3 16,-2 12-8-16,6 5-79 15,6-1-110-15,6-4-159 0</inkml:trace>
  <inkml:trace contextRef="#ctx0" brushRef="#br0" timeOffset="43598.1">12378 15877 342 0,'0'0'230'16,"0"0"-149"-16,0 0-10 15,-19-72 15-15,17 67 7 0,2 4-42 16,0 1-21 0,0 0-17-16,0 14-6 0,0 18 7 15,0 11 15-15,0 10 2 16,2 1-4-16,7 4 4 16,3-4-5-16,0 1-14 15,-1 3-2-15,-3-1-4 16,-5 2-1-16,-3-3 4 15,0-3-8-15,0-11 2 16,0-9 0-16,-6-13-4 16,3-6 2-16,1-7-1 15,2-6 0-15,0-1-2 0,0 0-15 16,0 0-13 0,2 0-44-16,7 0-33 0,5-11-97 15,-1-9-166-15</inkml:trace>
  <inkml:trace contextRef="#ctx0" brushRef="#br0" timeOffset="43959.59">12617 15883 267 0,'0'0'398'0,"0"0"-341"16,0 0 43-16,0 0-17 16,0 0-64-16,0 0-2 15,18 54 17-15,-8-5 17 16,-4 8-8-16,-3 1 1 16,0-1-24-16,2 0-7 15,-2-2-2-15,0-5-6 16,-3-1-2-16,0-10-2 15,0-4 2-15,0-6-3 16,0-8 0-16,-3-3-3 16,0-9-6-16,-2-2-22 15,1-4-2-15,-1-2 8 16,-5-1-19-16,-1 0-63 0,1-1-72 16,-3-15-101-16</inkml:trace>
  <inkml:trace contextRef="#ctx0" brushRef="#br0" timeOffset="44483.97">12372 16250 306 0,'0'0'52'0,"0"0"86"16,0 0-82-16,82-79 5 0,-42 60-23 15,2 5-17 1,2 5-8-16,-6 4 14 16,-5 5-3-16,-5 0 3 0,-1 0 4 15,-3 7-5-15,-1 2-2 16,-1 3 0-16,-4 3 7 16,0 2-9-16,-2 1 2 15,-2 3 2-15,-5 3-7 16,-5 3 4-16,-1 1-9 15,-3 2-6-15,0-1-2 16,0 1-1-16,0-2-5 16,0-4 1-16,7-2 0 15,2-6 1-15,2-3 1 0,1-7-3 16,1-3 0-16,2-3-1 16,0 0 2-16,1-9 0 15,1-8-1-15,-1-5 4 16,-4-5 5-16,-6-4 3 15,-3-5 22-15,-3-9-9 16,0 0-12-16,-12 1-1 16,-4 5-9-16,-5 6 0 15,0 11 0-15,3 7 6 16,-1 6 0-16,1 7-8 16,1 2-1-16,0 0-4 15,3 16-8-15,5 6-106 0,2 0-239 16</inkml:trace>
  <inkml:trace contextRef="#ctx0" brushRef="#br0" timeOffset="45363.38">13151 16201 409 0,'0'0'220'0,"0"0"-124"0,0 0-28 16,0 0 5-16,0 0-28 15,0 0-24-15,3 42 33 16,-3-8-25-16,0 4-3 16,-6 2-13-16,1 0-3 15,1 1-7-15,2-5 1 16,-1-7-4-16,2-10 0 16,1-8 0-16,-2-8 2 15,2-3 4-15,0-2 18 16,0-19 41-16,0-9-35 15,0-6-12-15,5-7 9 0,1-6-12 16,1-4-11 0,0 0-2-16,1 2-2 0,-2 6-4 15,2 9-15-15,2 8 2 16,2 7 13-16,0 8 1 16,1 4-4-16,2 8 1 15,6 1-1-15,3 0 3 16,3 16 3-16,-5 4 0 15,-1 5-1-15,-7 2 4 16,-4 0-2-16,-7 3 0 16,0-2 2-16,-3 0-2 15,0-2-1-15,0-6 1 0,0-8 0 16,0-4 3 0,0-6-2-16,0-2-1 0,0 0 1 15,0 0 7-15,0-1 9 16,0-16 16-16,0-8-22 15,0-7-5-15,5-4-5 16,-1-5-1-16,6-1 0 16,4 0-4-16,4 6-5 15,3 8-8-15,1 11-1 16,-1 8 6-16,-3 6 7 16,1 3 2-16,0 3-2 15,1 16 4-15,4 7 1 16,-3 8 0-16,-6 5 5 15,-4 5 5-15,-8 6 1 0,-3-1 0 16,0 1 3-16,-3-3-7 16,-8-8 3-16,-1-6-6 15,0-10 0-15,3-4 0 16,1-5-1-16,2-5-3 16,3-1 0-16,2-2-1 15,1 0-51-15,0 1-86 16,1-4-235-16</inkml:trace>
  <inkml:trace contextRef="#ctx0" brushRef="#br0" timeOffset="46292.4">11995 17347 324 0,'0'0'488'0,"0"0"-440"15,0 0-48-15,0 0 24 16,0 0 18-16,0 0-11 16,0 0-1-16,30 19-14 15,-13-18 6-15,-1-1 0 16,-3 0-5-16,-4 0-5 16,0 0-1-16,0-9 0 15,-3-5-2-15,1-6 7 0,-1-5-2 16,0-2-1-1,1-4-6-15,-4 7-2 16,-3 2-4-16,0 8 13 0,0 6 18 16,0 3-9-16,-4 2-8 15,-11 3-7-15,-1 0-6 16,-7 0-1-16,0 0 2 16,2 6-3-16,1 4-1 15,2 0 1-15,6 3 1 16,-1 1-1-16,1 3 1 15,3 6 2-15,0-1 2 16,8 3 2-16,1 3-2 16,0 2-2-16,0 1-3 15,16 3 2-15,5-1 1 16,0-2-4-16,6-1 1 0,-5-1 0 16,-5-2 0-1,-3-6 1-15,-3-5-1 0,-5-8 0 16,6-2-2-16,-3-4 1 15,3-2-8-15,1 0-49 16,4-5-9-16,6-12-34 16,4-7-217-16,2-3-298 15</inkml:trace>
  <inkml:trace contextRef="#ctx0" brushRef="#br0" timeOffset="46884.53">12439 17241 672 0,'0'0'171'16,"0"0"-92"-16,0 0 21 15,0 0-53-15,0 0-34 16,0 0-11-16,-11 20 0 15,11 6 1-15,0 1 2 16,-2 6-1-16,-1-1-3 16,3 2 0-16,0-7-1 15,0-3 3-15,0-9-3 0,0-4 0 16,0-6 0 0,0-5 0-16,0 0 10 0,0 0 32 15,0-7 17-15,3-12-40 16,3-5 2-16,-3-4-12 15,0-5 0-15,0-3 1 16,1-4-7-16,1 0-1 16,2-1-1-16,1 4 1 15,1 4-1-15,0 8-1 16,2 1 0-16,0 6-2 16,7 4 2-16,-3 5-3 15,4 7 2-15,-1 2-3 16,1 0 1-16,1 19-5 15,-4 5 4-15,-4 5 1 16,-1 2 3-16,-5 2 1 0,-3 4 0 16,0-6 1-16,-3-1-1 15,0-4 0-15,0-4 1 16,0-6-1-16,0 0-1 16,0-4 0-16,1-4 0 15,-1-1-1-15,2 1-42 16,1-2-31-16,-2-1-16 15,6-3-130-15,4-2-39 16</inkml:trace>
  <inkml:trace contextRef="#ctx0" brushRef="#br0" timeOffset="47543.93">13117 17116 466 0,'0'0'206'15,"0"0"-159"-15,0 0 34 16,0 0 35-16,0 0-48 16,-85-62-21-16,68 62-28 15,1 0-4-15,-2 0-5 16,-2 11 6-16,4 3-4 0,1 2 1 15,0 4-2-15,2 2-1 16,2 1 1-16,0 4-4 16,3 1-2-16,0 5-2 15,4-1 0-15,4 1 0 16,0-2 0-16,0-1-2 16,7-7-1-16,6-1 0 15,0-3-2-15,-3-3-7 16,-1-4-44-16,0-6 48 15,0-6 0-15,2 0 4 16,3 0 1-16,0-13 5 16,7-8-1-16,-5-6 1 15,2-10 8-15,0-9 17 16,-2-8 2-16,4-12 0 0,8-10 7 16,3-11-9-16,4 0-12 15,-4 4-6-15,-10 14-11 16,-14 16 6-16,-7 21 3 15,0 17 10-15,0 6 7 16,0 9-2-16,-1 0-21 16,-8 9-4-16,-1 18 0 15,-4 14 0-15,2 9 0 16,5 5-1-16,2 7 1 16,4-1 2-16,1-1-2 15,0-4 0-15,3-9-1 16,7-11-1-16,2-10-16 15,2-5-1-15,3-11-5 0,0 0-11 16,5-9-26-16,0-1-34 16,2 0-126-16,-4-1-309 15</inkml:trace>
  <inkml:trace contextRef="#ctx0" brushRef="#br0" timeOffset="49284.27">17378 16157 299 0,'0'0'326'0,"0"0"-282"0,0 0 10 16,0 0 26-16,0 0-30 16,0 0-5-16,-3 15-6 15,3-8-2-15,3-2-15 16,6-2 4-16,-2-2-9 15,7-1 5-15,4 0 19 16,1 0-14-16,1-1-18 16,0-11-1-16,-2-1 6 15,-4-4-11-15,-2-2 5 16,-2-3-2-16,-5 2-2 16,-2-5-3-16,-3 3 4 15,0 1-5-15,0 0 1 16,0 5 2-16,-10 0-1 15,-3 5 1-15,1 1 1 0,-4 6 0 16,1 3 1-16,-3 1-3 16,1 0 0-16,0 8 2 15,0 6-2-15,-1 3-1 16,2 5 1-16,1 0 1 16,3 4-1-16,2 3 1 15,5-2-1-15,4 2 1 16,1 0 2-16,0 1-1 15,0 0 3-15,3 4-6 16,4-2 1-16,2-3 0 16,2 0-1-16,1-7 2 15,2-5-1-15,0-3 0 16,2-6 1-16,-2-4 0 0,4-2 0 16,-3-2 1-1,2 0-1-15,0 0-3 0,-2-5 0 16,1-6-16-16,-2-1-13 15,-2-1-37-15,-4 1-6 16,-5-1-42-16,-3-2-153 16,0 0-296-16</inkml:trace>
  <inkml:trace contextRef="#ctx0" brushRef="#br0" timeOffset="49891.41">17754 16076 320 0,'0'0'346'16,"0"0"-264"-16,0 0-1 15,0 0-21-15,0 0-40 16,0 0-17-16,-16 33 1 16,14-4 11-16,1 4-3 15,-2 4-3-15,-4 1-5 0,0 2-3 16,-3-6 3-16,2-5-4 16,4-11 0-16,1-8 0 15,3-7 0-15,0-3 2 16,0 0 12-16,0-7 35 15,0-10-20-15,4-7 7 16,2-8 0-16,-1-2-10 16,3-5-6-16,-2-3-8 15,4 0-10-15,-1 0-2 16,1 6-1-16,-1 8 1 16,0 7 0-16,1 8-4 15,5 5 0-15,9 2 0 16,4 6 0-16,5 0 1 15,0 0 3-15,-5 11 0 0,-4 8 0 16,-6 5 0-16,-6 3-1 16,-6 5 1-16,-6 2 6 15,0 0 3-15,0 2-5 16,-8-1 4-16,-2 0-5 16,3-4 0-16,2-9-3 15,4-5 0-15,1-5-1 16,0-3 0-16,1-1-26 15,13-1-60-15,7-6-149 16,-1-1-130-16</inkml:trace>
  <inkml:trace contextRef="#ctx0" brushRef="#br0" timeOffset="50595.31">18421 16029 312 0,'0'0'353'15,"0"0"-264"-15,0 0 16 16,0 0-3-16,0 0-38 16,0 0-30-16,-85-66-20 15,64 66 2-15,0 15-2 16,-2 5 4-16,3 2-4 0,1 4-4 15,3 4-5 1,3-2 5-16,1 2-4 0,6-2-1 16,1 1-1-16,5 2-3 15,0-3 4-15,0-1-3 16,0-6-2-16,0-3 1 16,8-4 1-16,1-3-2 15,1-5 0-15,2-3 0 16,5-1 3-16,-1-2-3 15,3 0 0-15,2-7 3 16,0-11-1-16,0-4 1 16,1-4-2-16,0-10 5 15,0-5 0-15,3-7 5 0,0-7 3 16,2-7-3 0,0-9-5-16,-4-1-2 0,0-1 0 15,-3 7-2-15,-5 9 0 16,-4 11-1-16,-6 12 0 15,-4 12 14-15,-1 12-1 16,0 7 10-16,0 3-12 16,0 0-12-16,-3 13-8 15,-7 14 6-15,-2 9 2 16,2 6 0-16,-2 9 2 16,0 7 4-16,-1 7-3 15,2 1 2-15,0 0-3 16,4-8-1-16,6-7-1 15,1-9 1-15,0-5 0 0,0-7-1 16,8-6 0-16,3-7 0 16,4-4 1-16,-2-6-1 15,5-5 3-15,0-2-2 16,3 0-1-16,-3 0-12 16,0-2-79-16,-3-10-64 15,-6-3-223-15</inkml:trace>
  <inkml:trace contextRef="#ctx0" brushRef="#br0" timeOffset="58172.17">26985 10447 599 0,'0'0'22'16,"0"0"19"-16,0 0 1 15,0 0 0-15,0 0 26 16,-19-75-29-16,19 67-1 16,0 5-21-16,0 2-3 15,0 1 1-15,0 0-5 16,0 0-4-16,0 0-6 15,0 0-3-15,0 9 3 16,-3 8 1-16,0 2-1 16,-2 6 5-16,2 0 7 15,0 3-2-15,0 3 4 0,2 3-4 16,1 3-5 0,0 2 3-16,0 2-4 0,0 0 1 15,0-1-3-15,0-3-1 16,0 2 1-16,0-6 0 15,-9 3-2-15,2-2 1 16,-2-1 0-16,1 1 7 16,-1-1 3-16,5 1-2 15,2 0-3-15,2-1-3 16,0 0 2-16,0 2 0 16,3 0-4-16,5 1 4 15,1 2 3-15,0 3-4 16,0 4 0-16,-2 0-4 15,-6 4 5-15,-1-2 1 0,0-1 0 16,-7 1 2-16,-6 1-3 16,4 2 3-16,0 2-3 15,6 3 7-15,3 0-5 16,0-2-1-16,0 1-2 16,0 0-1-16,0-1 0 15,0 1 0-15,0 1-1 16,0 1 1-16,0-1 2 15,0 0-1-15,0 2-1 16,0 6 1-16,3 5 0 16,7-1-1-16,2 0 1 15,3-6 2-15,-3 6-2 16,-3 0 2-16,0 0-6 0,-3-1 4 16,-2-7-3-16,-1-7 1 15,-1-3-2-15,1-4 3 16,-2-1-2-16,2 1-1 15,3-1 3-15,2 2-2 16,-1 3 0-16,1-1 0 16,2 0 3-16,-3-1-2 15,2 1-1-15,-1-7 1 16,2-2 0-16,-2-4 3 16,-1-5-1-16,1-2 1 15,1-1 1-15,-2-2-3 16,1 1-3-16,2 3 5 0,-1 0-2 15,0 5-1-15,-3 7 1 16,3 0-1-16,-3-2 1 16,1-3-2-16,-1-6 2 15,0-11-2-15,0-2 3 16,-3-3-2-16,0-1-2 16,0 0 2-16,0-2-1 15,0 1 0-15,0 4 1 16,2 1-1-16,-4 0 0 15,3 3 3-15,-1-1-4 16,-1 1 3-16,-1-1 0 16,2-2-2-16,0 2-1 15,0-3 3-15,2 1-3 0,-2-2-1 16,0 1 1 0,1-2 1-16,-2-2 1 0,-1 0-2 15,-1 1 0-15,0 1 5 16,0 1-5-16,-1 3 7 15,-6-3-2-15,2-2-2 16,2-4-1-16,1-2 0 16,2 0 0-16,0-1-1 15,-1-2 0-15,1 2 1 16,-2-4-1-16,2 0-1 16,0 1 1-16,0 1-1 15,-1-1 3-15,1-1-1 0,-2-1 0 16,2 1 0-1,0-2 1-15,0 0-3 0,0 0 1 16,0 0 0-16,0 0 0 16,0 0 0-16,0 0 0 15,0 0 1-15,0 0-1 16,0 0 2-16,0 0-2 16,0 0-1-16,0 0 1 15,0 0 0-15,0 0 1 16,0 0-2-16,2 0 2 15,12 0 1-15,5 0 3 16,6 0-2-16,0 0-2 16,-5 0 1-16,1 0-1 15,-4 0-1-15,3 0-1 16,5-2 0-16,2 1 2 16,2-1-2-16,2 2 0 0,3 0 3 15,5-3-1-15,7 0-1 16,5 1 2-16,-2-2-3 15,5-2 0-15,1 0 2 16,-3 2-2-16,1-2 0 16,-4 3 0-16,0-2 3 15,2 1-3-15,1 1 0 16,1 0-1-16,-2 1 2 16,0-1 1-16,-5-2-2 15,-3 1-1-15,-1 1 1 16,-2 1 0-16,4-1 0 15,-2-1-1-15,2 1-1 0,1-2 2 16,1 1 3-16,-2 1-3 16,0-2-1-16,0 3 1 15,-3-1 0-15,-1 0 2 16,-2-1-4-16,-2 2 2 16,0-1 0-16,-1-1 3 15,-2 2-2-15,0-1-1 16,0 0 0-16,-1-1 0 15,1 1 2-15,-3 1-2 16,-3-1 0-16,-3 3 0 16,-5-2-2-16,1 1 2 15,-5 1 2-15,-4-3 0 0,-2 2 1 16,1-1 0-16,3 0 2 16,0 2 0-16,4-3-2 15,-1 3-2-15,0 0-1 16,-2 0 1-16,-1-3 1 15,-4 3-1-15,-3-1 1 16,-3 1 0-16,-3 0 6 16,0 0-4-16,0 0 5 15,0-2-3-15,0 2-1 16,0 0-1-16,0 0 1 16,4 0-4-16,-4 0 2 15,2 0 2-15,-2 0-5 16,0 0 4-16,0 0-1 0,0 0 0 15,0 0-1-15,0 0 2 16,0 0-2-16,0 0-1 16,0 2 0-16,0-1 1 15,0-1 2-15,0 0-4 16,0 0 2-16,0 0-1 16,0 0 2-16,0 0-1 15,0 0 2-15,0 0 0 16,0 0 0-16,0 0 0 15,0 0 1-15,0 0-1 16,0 0 2-16,0-1-3 16,0-5-2-16,0-1 0 15,0 1 1-15,0 0 0 16,0 1-1-16,0-1 2 0,0 0-1 16,0 1-1-16,0 0 1 15,-4 1 0-15,2-2-1 16,-1-2-1-16,3 1 1 15,-1 0 0-15,-1 2-1 16,1 0 0-16,-1 1 2 16,1-3 0-16,-1 4-1 15,2-1 1-15,0-1-2 16,0-2 2-16,0 0-1 16,0-3 0-16,0 2-1 15,0-2 1-15,0-1-1 16,0 1 2-16,0 0-2 0,0 2 0 15,0-3 1-15,0 0 0 16,0-2 0-16,0 0 1 16,0-4 0-16,0-2 0 15,5 0-2-15,-1-4 1 16,3-2 0-16,-2-2-1 16,1 0 0-16,-1-2 0 15,-2 2 0-15,-2-2 0 16,1 4 0-16,-2 0 0 15,0 3-1-15,0 1 0 16,0-1 1-16,0 0 1 16,0 0-1-16,0-1 0 15,1 0-4-15,1-4 0 0,-2 1 2 16,0-1-2 0,0 1 3-16,0 1 1 0,0 0 0 15,0 4 1-15,0 0-1 16,0 1 0-16,0 1 0 15,-2-3-2-15,2 0 5 16,0 2-6-16,0-6 4 16,0 0-1-16,0 0 0 15,0-1 0-15,0 1 0 16,3-2 0-16,3-1 0 16,-5 0 0-16,1 0 0 15,-1-1 0-15,-1 1 1 16,0-1-1-16,0-4 0 0,2 2 0 15,-1 1 0-15,-1 0 0 16,0 2 0-16,0-1 0 16,0 1 2-16,0-3-2 15,0 2 0-15,0 1 0 16,0-1-2-16,0-1 2 16,0-3 2-16,-3-2-2 15,0 0-1-15,0-1 1 16,-1 1 0-16,0-3 0 15,-2 0 1-15,0 0-1 16,-2 1 0-16,1 2 0 16,1 1-3-16,1 3 3 15,2-4 0-15,2 0 1 16,-1-1-1-16,1-2-1 0,1 2 1 16,-2 2 0-16,1-1 1 15,-1-1 0-15,-3 0-1 16,0-2 0-16,2-2 0 15,1 3 0-15,1 0 0 16,1 2 1-16,0-4-1 16,0-1 0-16,0 4-1 15,0 0 1-15,0 5 1 16,0 4-1-16,0 0 0 16,0-2-2-16,0-2 2 15,0-1 3-15,0-1-3 16,0 1 0-16,0-4 0 0,0-4 0 15,0-1 0 1,1 2 0-16,1 1 0 0,0-3 0 16,-1 4 0-16,1-4 0 15,-1 0 0-15,1 1 0 16,-2-1 0-16,2 5 0 16,0 0 0-16,1 1 0 15,0 1-1-15,0 1 2 16,0-8-2-16,0-3 1 15,3-4 0-15,-2 0 0 16,0-1 0-16,-4 4-1 16,0 0 0-16,0 3 1 15,0 1 0-15,-7 1-1 0,3-2 0 16,-1 1 1-16,2 2 0 16,2 6 0-16,-2 9 0 15,3 2 1-15,0 5-1 16,0 0 0-16,0 0 0 15,0 2 0-15,0-1 1 16,0 0-1-16,0-1 0 16,0 1 0-16,3 3 0 15,-2-1 0-15,-1 4 0 16,0 1 1-16,0 2-1 16,0 1 0-16,0 1 0 15,0 2-1-15,0-1 1 0,0 1 1 16,0-1 0-1,0-1-1-15,0 0 0 0,0 3 1 16,0-2-1-16,0 2 0 16,0 0 0-16,0 3-1 15,0-1 1-15,0 1 0 16,0 0 0-16,0 0 0 16,0 0 0-16,0 0 0 15,0-2 1-15,0 2-1 16,0 0 0-16,0 0 0 15,0 0 0-15,0 0 0 16,0 0-1-16,-3 0-6 16,-33 10-60-16,-30 14-93 15,-25-11-187-15</inkml:trace>
  <inkml:trace contextRef="#ctx0" brushRef="#br0" timeOffset="64048.18">28105 8884 135 0,'0'0'90'16,"0"0"-36"-16,0 0-40 15,0 0-11-15,0 0 5 16,0 0 117-16,0 0-91 15,0-6-23-15,0 6 14 16,0-1 22-16,0 1-23 16,0 0-7-16,0 0 13 15,0 0 2-15,0-2 3 0,0 1 0 16,0-1 14-16,0-1-12 16,0 0 4-16,0-2 4 15,0 1-11-15,0 0-14 16,0-1 5-16,0 4-2 15,0 0-4-15,0 1-9 16,0 0-4-16,0 0-2 16,0 0-4-16,0 0 0 15,0 0-1-15,-1 0-1 16,-4 11 2-16,-2 6 1 16,0 0 1-16,1 5-2 15,1 1 0-15,2 2 1 16,3-3 1-16,0 3 2 0,0-1-1 15,0 0-2-15,0 2-1 16,0-6 1-16,-1 6-1 16,-1-5 1-16,0 2-1 15,1 4 2-15,1-3 1 16,0 2 5-16,0-1-7 16,0-2 2-16,0 4 0 15,0 0-2-15,0 0 1 16,0 1-1-16,0 1 1 15,0-3 2-15,0 2-3 16,0-2 1-16,0 1-2 16,0-5 2-16,0-2 0 0,0-4-1 15,0-4 1 1,0-2-1-16,0-3 0 0,0-1 0 16,0-4-1-16,0 0 1 15,0-2 4-15,0 1 0 16,0 0 2-16,0-1 6 15,0 0-3-15,0 0-6 16,0 0 3-16,0 0-7 16,0 0-36-16,0 0-120 15,0 0-154-15</inkml:trace>
  <inkml:trace contextRef="#ctx0" brushRef="#br0" timeOffset="65062.18">27788 9299 318 0,'0'0'128'0,"0"0"-16"16,0 0-56-16,0 0 2 15,0 0-13-15,0 0-8 16,9-13-7-16,-5 12-3 15,1-1 0-15,-1 2-4 16,-1 0 2-16,2 0-5 16,0 0-11-16,0 0 0 15,3 0 4-15,-2 2-4 16,1 7 1-16,2 4 9 16,0-1-4-16,0 0-2 15,0 3-8-15,0 0 8 16,-2 1-7-16,1 1 2 0,3 0-2 15,-1 0-2-15,-1 2 1 16,1-2-1-16,-1 0 1 16,0 1 0-16,3-2 1 15,-2 1-2-15,-1-2 1 16,1 2-2-16,-1-3 2 16,-1-2 1-16,0 2-5 15,0-1 1-15,-2-3 2 16,0 2 0-16,0-2-2 15,-3-2-1-15,3 0 4 16,-3 1-3-16,-1-1 1 16,1-1-3-16,-2-2 3 15,1 0-2-15,-1 2-1 16,1-3 2-16,1 1 0 0,0-1-1 16,-2 1 0-16,1-3 0 15,-1-2 0-15,-1 2 0 16,3-2 0-16,-3 0 2 15,1 0-3-15,-1 0 2 16,0 0 1-16,0 0 2 16,0 0 0-16,0 0 1 15,0 0 2-15,0 0-5 16,0 0 0-16,0 0 2 16,0 0 2-16,0 0 8 15,0 0 24-15,0 0-3 16,5-9-12-16,2-8-15 0,3-5 3 15,0-5 4-15,0-2-5 16,5-5-4-16,5 5 0 16,-1 1 0-16,2 1-2 15,1 2 1-15,-1 0-1 16,3 0 0-16,-4 3 1 16,-4 1 0-16,-1 1 1 15,-2 5-7-15,-4 1 2 16,-3 5 1-16,-3 6-1 15,-3 3-2-15,0 0 0 16,2 0-1-16,-2 0-4 16,0 0-3-16,0 3-37 15,-11 17-75-15,-23 3-41 0,-11 1-223 16</inkml:trace>
  <inkml:trace contextRef="#ctx0" brushRef="#br0" timeOffset="69261.34">28070 8928 204 0,'0'0'75'15,"0"0"-39"-15,0 0 8 16,0 0-1-16,0 0-18 16,0 0 6-16,0 0-3 15,7-30 17-15,-7 27-21 16,0 1-2-16,0-1 10 15,0-1-20-15,0 4 13 0,0-2-2 16,0 2 2-16,0 0-10 16,0 0-6-16,0 0-6 15,0 0-3-15,0 0 0 16,0 0 0-16,0 0 0 16,0 0 0-16,0 0 0 15,0 0 0-15,-1 6 1 16,-5 1-1-16,-3 2 1 15,-2 4 0-15,-1 0 5 16,-1 2 2-16,2 2-4 16,2 0 2-16,-1 0 0 15,4 0-2-15,0-1-1 16,3-1 3-16,2 1-4 0,1 0 4 16,0-2-3-16,0-4 0 15,0 2 0-15,0 2-1 16,0-2-2-16,-8 3-41 15,-14-5-51-15,-11-6-353 16</inkml:trace>
  <inkml:trace contextRef="#ctx0" brushRef="#br0" timeOffset="73386.23">27434 14657 262 0,'0'0'19'16,"0"0"-15"-16,0 0-3 0,0 0-2 16,0 0-2-16,0 0-16 15,-22 0 10-15,22 0 9 16,0 0 7-16,0 0 33 15,0 0-2-15,0 0-9 16,0 0 11-16,0 0-28 16,0 0-8-16,-2 0 2 15,1 0-3-15,-1 0 0 16,1 0 1-16,-1 0 1 16,-2 0-4-16,-2 1 5 15,2 0 5-15,-2 2 5 16,1-3-6-16,2 2 3 0,-3-2 29 15,0 0-11-15,-1 0-10 16,-4 0 5-16,1 0-2 16,-4 0 0-16,4 0-8 15,-2 0-1-15,6 0-2 16,0 0 2-16,2 0 10 16,-1 0-4-16,-1 0-4 15,2 0 5-15,-4 0-3 16,4 0 0-16,-1 0-5 15,4 0 14-15,1 0-4 16,0 0-2-16,0 0-3 16,0 0 1-16,0 0-1 15,0 0 2-15,0 0-5 0,0 0-3 16,0 0-4-16,0 0-4 16,0 0 2-16,0 0-2 15,0 0 0-15,0 0-1 16,0 0 2-16,0 0 2 15,1 0 1-15,2 0-2 16,3 0-3-16,0 0-1 16,6 0 0-16,2 0 4 15,2 0-2-15,-1 0 2 16,0-2-3-16,-2 2 5 16,-1-3-1-16,3 3 0 15,-4 0-1-15,-1-1-3 0,-3 1-1 16,1 0-3-1,0 0 1-15,0 0-1 0,3 0 1 16,1 0-1-16,3 0 3 16,-2 0-1-16,3 0-1 15,-2 0 1-15,-1 0-1 16,-1 0 3-16,1 0-1 16,-2 0 1-16,0 0-1 15,0 0-1-15,1 0-1 16,3 1 0-16,2 2-1 15,0-1 2-15,2 1 1 16,-2-3-2-16,0 1 0 16,-1-1 0-16,-2 2 4 15,-3-2-3-15,-1 0 0 16,-1 1 0-16,-2 0-1 0,2-1-1 16,-2 2 1-16,3-2 2 15,1 0 0-15,0 0-2 16,0 1 1-16,2-1 0 15,-3 1 0-15,3-1 1 16,-2 3-1-16,-1-3-2 16,4 3 1-16,-2-3 3 15,4 0-2-15,-1 3-1 16,1-3-1-16,-1 2 1 16,3-1 2-16,0 0-2 15,-3 1 0-15,-1-2 1 16,-1 2 0-16,-1-2 0 0,1 0-1 15,-4 2-1 1,-1-1 3-16,2 2-2 0,-1-1 0 16,3-1 0-16,3 1 0 15,1-2 0-15,2 0 1 16,3 0 3-16,-3 0-3 16,1 0-1-16,-5 0 0 15,1 0 0-15,-6 0 2 16,-2 0-1-16,3 0-1 15,-2 0 0-15,3 0 1 16,-1 0-1-16,0 0 0 16,2 0 1-16,0 0 0 15,0 0-2-15,-3 0 1 0,1 0-1 16,-1 0 0-16,-1 0 1 16,1 0-1-16,-3 0 0 15,-3 0 5-15,1 0-5 16,1 0-1-16,1 0 1 15,2 0 5-15,3 0-5 16,1 0 0-16,1 0 2 16,0 0-2-16,-2 0 1 15,-2 0-2-15,0 0 4 16,-3 0-5-16,3 0 2 16,-1 0 0-16,1 0 5 15,1 0-5-15,0 0 1 0,4 0-1 16,2 0 1-1,2 0-1-15,-4 0 2 0,-1 0-2 16,2 0 1-16,-1 0-2 16,-1 0 4-16,0 0-1 15,-1 0-1-15,-1 0-1 16,-1 0 2-16,2 0 0 16,-2 0 2-16,3 0-3 15,0-2 1-15,-3 1-1 16,3-1 0-16,-2-1 0 15,1 2 0-15,0-1 0 16,-2 0 1-16,4 2 0 16,-5-3 0-16,1 2-1 15,2-1 2-15,0 1-2 16,0-1 0-16,3 2 0 0,-2-3 0 16,2-1 0-16,-1 1-1 15,-1-1 1-15,-4 3 0 16,0-1 0-16,0 1 0 15,-2-1 0-15,-1 2-1 16,3 0 5-16,0-3-5 16,2 1 1-16,1 0-1 15,-1-1 3-15,2 2-2 16,-2 0-1-16,1-1 0 16,-1 1 1-16,1-1 1 15,-3 0 0-15,-2 1-2 16,1-1 1-16,-1 0 0 0,0 1-1 15,1 0 4-15,0-1-4 16,2 1 3-16,-3 0-2 16,-1-1-1-16,-1 1 1 15,0 0-1-15,-1-1 1 16,2 2 1-16,0-3-2 16,0 1 1-16,0 1-1 15,-1-1 2-15,0 0-2 16,-1 2 1-16,1-1 0 15,0-2-1-15,-1 2 1 16,5-2 0-16,-5 2 0 16,2-2-1-16,-1 3 1 15,1-3-1-15,-1 3 0 0,-1-3 5 16,0 1-5-16,-2 1 1 16,1 1-1-16,0-2 0 15,0 2-1-15,0 0 1 16,1-1 0-16,2 0 1 15,-2-1-1-15,1 0 0 16,-1 2 1-16,-1 0-1 16,1 0 1-16,-1-3-1 15,0 3 0-15,-1 0 0 16,0 0 0-16,-1 0 0 16,1-1 0-16,-2 1 0 15,1 0 1-15,1 0-1 0,-1 0 0 16,2 0 0-1,-1 0 0-15,1 0 0 0,-3-1 0 16,3 1 0-16,-2 0 0 16,2 0 0-16,0 0 0 15,1 0 0-15,-1 0 1 16,4-1-1-16,-1 1 1 16,-2 0-1-16,4-2 0 15,-3 2 0-15,0 0 0 16,1 0 0-16,2 0 0 15,-2 0 0-15,2 0 0 16,-3-1 0-16,-2 1 0 16,0 0 0-16,-2 0 1 15,1 0-1-15,-1-2 0 0,-1 2-1 16,0 0 1-16,0 0 1 16,0 0 0-16,0 0 0 15,0 0 0-15,0 0-1 16,0 0 0-16,3 0 2 15,-1 0-1-15,1 0-1 16,1 0 1-16,-1 0-1 16,0 0 3-16,-1 0-3 15,-1 0 2-15,1 3 0 16,-1-1-2-16,1-1 1 16,-2 0 0-16,0-1-1 15,0 1-1-15,0 2 1 16,0-3 0-16,0 2-1 0,0-2 1 15,0 2 0 1,0-1 1-16,0-1-1 0,0 0 0 16,0 0 0-16,0 0 5 15,0 0-5-15,0 0 0 16,0 0 1-16,0 0-1 16,0 0 1-16,0 0 1 15,0 0-1-15,0 0-1 16,0 0 2-16,0 0-2 15,0 0 0-15,0 0 0 16,0 0 0-16,0 0-1 16,0 0 1-16,0 0 0 0,0 0 0 15,0 0 1-15,0 0-1 16,0 0 2-16,0 0-2 16,0 0 1-16,0 0-1 15,0 0 0-15,0 0-4 16,0 0-22-16,-3 1-106 15,-12 4-113-15,-3-5-193 16</inkml:trace>
  <inkml:trace contextRef="#ctx0" brushRef="#br0" timeOffset="76961.22">28085 8910 304 0,'0'0'23'0,"0"0"19"16,0 0 71-16,0 0-20 0,0 0-54 15,0 0-3-15,0 0-9 16,-12-16 0-16,12 15-1 16,0-1-9-16,0 0 3 15,0-3 5-15,-2-1-6 16,-1 2-12-16,-3-1 5 15,3 0 1-15,0 1 7 16,2 1 16-16,-1-1-18 16,-1 3-7-16,2-1 0 15,1 0 10-15,-2 2-9 0,2 0-6 16,0 0-1 0,0 0-4-16,0 0-1 0,0 0 0 15,0 0 0-15,-1 0 1 16,-1 0-1-16,1 0 2 15,-1 4-2-15,-1 1 2 16,0 1-1-16,-1 3-1 16,3-3 0-16,-1 2 1 15,2 0 0-15,-1-1 0 16,1 0 0-16,0-1-1 16,0 0 1-16,0 1 0 15,-2-1 0-15,2 0 4 16,0-1-4-16,0 3 1 15,0-3 0-15,0 2 3 16,0-1 0-16,0 2-1 0,0 0 1 16,2 0-3-16,-1 0 4 15,-1-2-1-15,0 1-4 16,0-1 1-16,0-1 0 16,0 1-2-16,0 1 1 15,0 0 0-15,0 3-1 16,0-4 0-16,-1 2 1 15,1 1-1-15,0-1 0 16,0 1 1-16,0 1-1 16,-2-1 0-16,2 2 0 15,0-2 0-15,0 1 0 16,0-1 2-16,0 1 0 0,0-3-1 16,0 1 1-16,0-1-1 15,0-2 1 1,0 5-1-16,0-4 0 0,0 2 0 15,0 1 0-15,2 2 2 16,1-3 0-16,0 1-1 16,-1 2 0-16,0-5-1 15,-1 3 1-15,-1-2 2 16,0 1-4-16,0-1 3 16,0 3-3-16,2-1 1 15,-1 2-1-15,1 2 0 16,-1 0 0-16,1-1 1 15,-1 1 0-15,2-2-1 16,-1 2 1-16,-2-2-1 0,1 1 1 16,-1 4 0-16,0 0-1 15,2-1 0-15,-1 2 0 16,1-1 0-16,-1-1 1 16,2 1-1-16,1-2 0 15,0 0 0-15,-1 0 1 16,0-2-1-16,-3 0 0 15,0 1 0-15,0-2-1 16,0 1 2-16,0 0 0 16,0 0-1-16,0-3 0 15,0-1 2-15,0-3-1 16,0-1-1-16,0-2 0 0,0 1 1 16,0-2-1-16,0 1 0 15,0-2 1-15,0 2 0 16,0-1-1-16,0 1 0 15,0 0 0-15,0-1 0 16,0 1 1-16,0-1-1 16,0-1 0-16,0 1 0 15,0-1 0-15,0 0 0 16,0 1-5-16,0-1-55 16,-3 0-65-16,-11 0-95 15</inkml:trace>
  <inkml:trace contextRef="#ctx0" brushRef="#br0" timeOffset="78140.28">27727 9228 419 0,'0'0'160'0,"0"0"-128"16,0 0 50-16,0 0-7 16,0 0-8-16,0 0-13 15,11-29-32-15,-6 29-4 16,4 0-10-16,3 0 2 15,1 4 3-15,5 8-4 0,-1 1 2 16,0 3-2-16,-3 4 6 16,-2-1-7-16,-3 0 4 15,-2-2-4-15,1 0-3 16,1 0 0-16,0 0 3 16,0-1-4-16,1 0-2 15,0 0 0-15,1 2 6 16,2 2-7-16,-2-2 0 15,4 2 1-15,-5-2-1 16,2 1 2-16,0-3-1 16,-3 1-2-16,0-3-1 15,0 1 1-15,-3-1 0 0,0-2 3 16,-2 3-3 0,1-5 0-16,-1 0 1 0,2-1-1 15,-3-2 0-15,0-1 1 16,-1 0 0-16,-1-3-1 15,1-1 0-15,-1 1 0 16,1-2 0-16,-2 1 1 16,0-1 0-16,0 1-1 15,1 1 1-15,1 0-1 16,-2 1 0-16,1-1 0 16,-1-1 0-16,2-1 1 15,-1 1-1-15,-1-1 1 16,2 0-1-16,-2-1 0 15,0 2 0-15,0-2 0 16,0 0 0-16,0 0 0 0,0 0 5 16,0 0 13-16,0 0 13 15,0 0 9-15,1 0 0 16,5 0-8-16,0-4-25 16,0-3 1-16,2-3 3 15,-2 0-4-15,4-1 1 16,-1-2-2-16,1-1 5 15,4-1-5-15,-2-2-1 16,2-2-1-16,2-1 0 16,1-2 2-16,1-2-2 15,2 0 0-15,-1 0 3 16,-6 2-2-16,2 3 3 0,-3 2 1 16,-3 2-1-16,0 4-2 15,-1 1 1-15,-1 2 3 16,-1-1-4-16,3 4-1 15,-3-3-2-15,3 1-1 16,-3 0-1-16,1 0 0 16,2-1-1-16,-4 3 0 15,-1 1 2-15,1-1-2 16,-4 4 0-16,-1-1 0 16,2 2 1-16,-2 0-1 15,0 0-2-15,0 0-4 16,0 0 2-16,0 0-14 15,-2 8-50-15,-22 9-114 0,-16 0-246 16</inkml:trace>
  <inkml:trace contextRef="#ctx0" brushRef="#br0" timeOffset="92272.1">25955 9085 422 0,'0'0'65'16,"0"0"-59"-16,0 0 49 16,0 0 5-16,0 0-33 15,0 0-14-15,0 0 1 16,0 0 1-16,-5 0-2 16,4 2-2-16,1 0-1 15,0-2 6-15,0 0 25 0,0 0 13 16,0 0 3-1,-2 0-18-15,2 0-25 0,0 0 2 16,0 0-4-16,0 0 0 16,0 0-1-16,0 0 1 15,0 0 1-15,0 0 1 16,0 0 3-16,0 0-6 16,0 0 3-16,0 0-6 15,0 0 1-15,0 0 0 16,0 0-6-16,0 0 3 15,0 0 2-15,0 0 4 16,0 0-1-16,0 0 1 16,0 0-5-16,9 0 0 15,0 0-2-15,0 0 0 16,0 0-4-16,-1 0-1 0,2 0 3 16,-3 0-3-16,-1 0 3 15,-3 0-1-15,2 0-2 16,-1 0 2-16,2 0 1 15,0 1 0-15,3 1-2 16,0-1 3-16,6 2-4 16,2 0 0-16,0-1 2 15,1 1 0-15,-1 2-1 16,-1 0 0-16,-3-1-1 16,1 1 2-16,-2 0-2 15,0-2 1-15,1 3-2 16,1-3 3-16,0 5-2 15,0-4 2-15,1 1-3 16,1 3 1-16,2-2 0 0,-1-1 1 16,2 1-1-16,0 0 2 15,-1-1-2-15,1 1 2 16,-2-1-2-16,1-1 2 16,-3-1 0-16,1 1 0 15,-1-1-2-15,3 3 0 16,0-2 2-16,-2 3 1 15,1-2-2-15,-4-1-1 16,2 1 3-16,-3 1-6 16,0-1 4-16,0-1-1 15,-3 1 3-15,3 1-3 0,-2 0 1 16,1-1-3-16,3 2 4 16,-1-1-2-16,0 2 0 15,-1-4 0-15,0 1 0 16,-2 1 0-16,2-1 0 15,0 2 0-15,-2 0 3 16,1-1-2-16,1 0-1 16,-3-1 0-16,1 0 0 15,-1 0 0-15,2-1 0 16,-2 1 0-16,0 0 0 16,1 1 0-16,-1 0 1 15,-1 0-1-15,0 0 1 16,-2-1-2-16,0 2 3 15,3-2-2-15,0 0 1 0,0 3-1 16,0-1 1-16,3 0 1 16,-2 0-2-16,0-2 1 15,-3 2 0-15,2 2-1 16,-2-1 1-16,4 2-1 16,-1 0 4-16,1-2-4 15,-2 0 0-15,1 1-2 16,-1-3 2-16,0 3 0 15,0-1 1-15,0-1-1 16,0 2 1-16,0-1-1 16,1 1 0-16,-2-1 0 15,1 4 0-15,-1-2 0 16,3 2 1-16,1-1-1 0,1 2 0 16,-1 2 0-16,3-4-1 15,-3 0 1-15,0-2 0 16,-2 2 1-16,-2-5-1 15,0 4 0-15,-4-5 1 16,2 0 0-16,-5 2-1 16,1-4 0-16,1 1-1 15,-2 1 1-15,4 0 1 16,-1 0-1-16,1-1 0 16,-1 3 0-16,2-1 0 15,-5 1-1-15,4-2-1 16,-3 1 2-16,1 0 0 0,-2 3 1 15,1-2-2-15,-1 3 4 16,1-1-2-16,-1 1-1 16,1-3-2-16,-1-1 2 15,5 1 1-15,-5-2 3 16,2 0-4-16,0 3 1 16,2-2-1-16,-1 4 0 15,3-1 1-15,-3-1-1 16,3 1 0-16,-1-1 0 15,-1-2 2-15,-2 0-2 16,0-1 1-16,-2-3-1 16,1 1 0-16,-1 0 0 15,1 0 0-15,-1 0 0 0,2 0 0 16,-3-1 1-16,1 0-1 16,-1-1 1-16,0 1-1 15,0-2 1-15,0 1-1 16,0-1 1-16,0 0-1 15,0 0 0-15,0 0 1 16,0 0-1-16,0 0 0 16,0 0 1-16,0 0-1 15,0 0 0-15,0 0 1 16,0 0-1-16,0 0 1 16,0 0 0-16,0 0-1 15,0 0 0-15,0 0-2 16,0 0 1-16,0 4-60 15,-8 0-4-15,-15 4 6 0,-5-4-168 16,4-4-125-16</inkml:trace>
  <inkml:trace contextRef="#ctx0" brushRef="#br0" timeOffset="94005.01">27382 9644 410 0,'0'0'153'0,"0"0"-106"16,0 0 16-16,0 0-12 15,0 0-3-15,0 0-11 16,0 0-2-16,-11-18-1 16,10 16 7-16,-1-1-15 15,2 3-4-15,-1 0-2 16,1 0 0-16,0 0 0 0,-3 0-9 16,3 0-6-16,0 0 2 15,0 0-1-15,0 0-5 16,-1 0 0-16,1 0 2 15,0 0-2-15,0 0 2 16,0 0-1-16,0 0 1 16,0 0-1-16,0 0-2 15,0 0 2-15,0 0-1 16,0 0 0-16,0 0 2 16,0 1 1-16,0 1-1 15,0 5 2-15,0-1 1 0,0 1 0 16,0 2 3-1,1-2-3-15,3 1 4 0,1 1-2 16,-2-1 1-16,0 3-5 16,0-1 0-16,0-1 0 15,2 2 0-15,2-2 1 16,-3-1 1-16,2 2 0 16,-1 0-3-16,1-1 4 15,-1 1-1-15,0-1 2 16,0 3-5-16,-2-2 2 15,1 1 4-15,-1 0-8 16,0-2 6-16,0 3-5 16,2 0 2-16,-1-2-1 15,0 0 0-15,1 0-1 16,0-1-1-16,-1 3 1 0,-2-3 1 16,1-1 0-1,-2 1 0-15,2-1-3 0,1 0 2 16,-1 0-2-16,0 0 1 15,-1-2-1-15,-1 1 2 16,1 0-1-16,-2-1-1 16,1 0 0-16,-1-1 1 15,0 1 0-15,0 0 1 16,0 2 1-16,0-2-3 16,0-3 2-16,0 2-2 15,0 1 1-15,0-3-1 16,0 2 1-16,0-2-1 0,0 1 1 15,0-4-1-15,0 2 1 16,0-2 0-16,0 0-1 16,0 0 2-16,0 0 3 15,0 0-2-15,0 0 1 16,0 0 0-16,0 0 1 16,0 0 1-16,0 0-3 15,0 0 2-15,0 0-4 16,0 0 1-16,0 0-2 15,0 0 1-15,0 0 1 16,0 0-1-16,0 0 2 16,0 0 0-16,0 0 2 15,0 0 0-15,0 0 3 16,0 0 2-16,-3 0 0 0,0 0-5 16,0 0-2-16,0 0-1 15,-4-3-1-15,1-1 0 16,-1 0 0-16,-3-2-1 15,-3 0 2-15,-3 1-2 16,-7 0 1-16,-2 1-1 16,-2 1 0-16,5 3 1 15,5-5 0-15,1 3-1 16,3-1 0-16,-5-1 1 16,-2 1 0-16,-2-4 0 15,-5 3-1-15,0 0 1 16,2-1 0-16,4 3 1 15,5-1 8-15,5 0-2 0,5 2-3 16,0-1 8-16,3 0 3 16,0 1 1-16,-1-2 1 15,-1-2-6-15,-2 1-2 16,-2 0 2-16,3 0 2 16,0 0-3-16,3-1-1 15,0 2 7-15,0-1 3 16,-3-1-4-16,2-2 0 15,-1 0-4-15,1 1-2 16,-1-1 1-16,-1 2-6 16,0 0 5-16,0-2 0 15,2 5-4-15,2 1-1 16,1-1 1-16,1 2-4 0,0 0-2 16,0-1 0-16,0 1-1 15,0 0-8-15,0 0-62 16,0 0-78-16,-14 0-191 15,-10 0-511-15</inkml:trace>
  <inkml:trace contextRef="#ctx0" brushRef="#br0" timeOffset="95205.27">24739 9128 552 0,'0'0'63'16,"0"0"12"-16,0 0 22 0,0 0-7 15,0 0-37 1,0 0-1-16,-11-43-19 0,11 43-18 16,0 0 1-1,0 11-14-15,0 12 4 0,0 10 13 16,0 8 4-16,2 4 7 15,-2 2-8-15,1-1 1 16,1 0-11-16,-2-1-3 16,1-2 3-16,-1 4-6 15,2-2-3-15,-2 0-1 16,0-3 4-16,0-4-3 16,0-10 1-16,0-10-2 15,0-10-1-15,0-4-1 16,0-4 13-16,0 0-1 0,0-2 23 15,-5-21-9-15,1-7-20 16,0-14-2-16,-1-7 1 16,4-4-4-16,-2-8-1 15,-2-4 0-15,1 1-16 16,-2 2-6-16,-2 7 10 16,4 8 6-16,2 9 4 15,2 12 1-15,0 9-3 16,3 6-2-16,15 6 2 15,6 3-9-15,6 4 2 16,4 0 10-16,0 4-3 16,-2 10 0-16,-8 4 4 15,-6 2-5-15,-5 4 2 16,-7 3 3-16,-6 1 0 16,0 2 0-16,0-2 0 0,0-5 1 15,-5-4 1-15,-2-2 0 16,-5-3-1-16,-3-4-1 15,-6 0 4-15,-6-3-1 16,-2-2 1-16,0 0-3 16,7-2-1-16,8 0 0 15,10-2-5-15,4 1-70 16,0 3-54-16,0 1-144 16,6 1 5-16</inkml:trace>
  <inkml:trace contextRef="#ctx0" brushRef="#br0" timeOffset="95624.67">25003 9249 679 0,'0'0'35'0,"0"0"32"15,0 0 9-15,0 0-70 16,0 0-1-16,0 0-5 16,-9 67 7-16,6-34 4 15,3-2 1-15,0 0 8 16,0-3 2-16,2 0-13 0,9-1-2 16,3-6 3-16,1-1-1 15,-2-6 2-15,2-7 1 16,-3-6-2-16,2-1 3 15,2 0 12-15,-1-8-1 16,0-12 10-16,-3-8-8 16,-2-4 2-16,-5-6 0 15,-2-3-10-15,-3 0-17 16,0 2 5-16,0 5-6 16,0 12 0-16,0 8-3 15,-2 11-28-15,1 3-28 16,1 7-133-16,0 13 31 15,0 2-77-15</inkml:trace>
  <inkml:trace contextRef="#ctx0" brushRef="#br0" timeOffset="95967.9">25465 9307 732 0,'0'0'82'16,"0"0"-5"-16,0 0 50 15,0 0-51-15,0 0-40 16,0 0-26-16,-10-41-10 16,-9 53 2-16,-2 6-2 15,3 5 1-15,3 4 1 0,9-1 0 16,6 2-2-16,0 3 1 16,19 0-1-16,5 2 1 15,2-2 0-15,-3-3-1 16,-5-1 0-16,-7-6 1 15,-7-2 1-15,-4-3-2 16,0 0 0-16,0-4 1 16,-10-3-1-16,-7-1-1 15,-1-8 1-15,-7 3 0 16,-3-3 0-16,-2 0-27 16,5 0-119-16,5-6-102 15,14-10-245-15</inkml:trace>
  <inkml:trace contextRef="#ctx0" brushRef="#br0" timeOffset="96487.4">25740 9279 721 0,'0'0'57'0,"0"0"35"15,0 0 25-15,0 0-67 16,0 0-50-16,0 0 0 16,0 64 2-16,0-17-2 0,0 6 4 15,0 2 1 1,0 0 1-16,0-6-2 0,0-7-3 16,0-9 0-16,0-9-1 15,0-10 0-15,0-5 0 16,0-7 2-16,0-2 0 15,0 0-1-15,0 0 8 16,0-5 16-16,0-17-11 16,0-6-5-16,0-6-4 15,7-5-3-15,7 0 2 16,-1 2-2-16,5 7-2 16,-1 10 0-16,0 8-1 15,-3 8-2-15,2 4 1 16,1 0 0-16,2 6-3 0,-1 13 4 15,-2 6 0 1,-1 2 1-16,-4 7 0 0,-2 0 0 16,-5-1 1-16,-1-2 0 15,-3-2 0-15,0-4-1 16,0-4 0-16,0-4 0 16,-4-2 0-16,-2-5-1 15,-3 1-2-15,-2-4-177 16,8-7-299-16</inkml:trace>
  <inkml:trace contextRef="#ctx0" brushRef="#br0" timeOffset="97962.4">28877 10065 261 0,'0'0'108'16,"0"0"4"-16,0 0-21 16,0 0 1-16,0 0-3 15,0 0-3-15,0 0 6 16,-9-5-36-16,9-5-15 0,0-3 11 16,0-3-16-16,0-2-14 15,0-3 6-15,0-5-10 16,0 0-2-16,7-7-7 15,1 0 10-15,2-1 3 16,-1-2-6-16,-1-1 6 16,0 1-7-16,1-3 0 15,0-3-5-15,5-1 0 16,2-3-6-16,5 1 7 16,6-5-8-16,1 2-2 15,0 1 4-15,-1 2-4 16,-7 5-1-16,-2 4 5 15,-3 0 12-15,-1 6 12 0,3 1-14 16,-1 7-8 0,5 0-2-16,3 1 0 0,3 1-2 15,3-1-3-15,3 3 0 16,3 0 4-16,4 1-4 16,1 1 0-16,2 0 0 15,-5 4 0-15,-1 1 1 16,-7 2-1-16,-6 5-4 15,-4 1 4-15,-1 3-2 16,0 0 1-16,1 0 0 16,2 0 1-16,-3 2 0 15,-1 3 0-15,-1 1-4 16,-5-2 4-16,1 0 0 16,-6 0 0-16,1 0 3 0,0-4-4 15,0 3 2-15,-2-3 2 16,-1 0-2-16,-1 0 0 15,-2 0 0-15,1 0-1 16,-3 0 1-16,0 0 1 16,0 0-2-16,0 0-4 15,0 0-1-15,0 0-38 16,0 2-47-16,-2 1-111 16,-14-3-114-16,-5 0-173 15</inkml:trace>
  <inkml:trace contextRef="#ctx0" brushRef="#br0" timeOffset="98862.06">29572 8760 540 0,'0'0'125'16,"0"0"-78"-16,0 0 62 16,0 0-30-16,0 0-33 15,0 0-5-15,-20-17 1 16,20 17-17-16,0 0-8 0,0 0 1 16,0 0-10-16,0 0-2 15,0 0-4-15,11 1 2 16,7 9 4-16,7 4 6 15,8-2-3-15,2-1-4 16,-2 2-2-16,-3-2-3 16,-7-2 4-16,-2-2-4 15,-5-2 0-15,-4-3-1 16,0 0 3-16,4 1-1 16,-2 0 10-16,4 1-6 15,-1 1 5-15,-2-3-5 16,-1 2-1-16,-2 1 1 15,-3-4-2-15,-3 1-1 0,-5-2 0 16,1 0-3-16,-2 0 6 16,0 0 5-16,0 0-3 15,0 0-2 1,0 0 3-16,0 0-5 0,0 0-4 16,0 0 1-16,0 0 0 15,0 0-2-15,0 0 3 16,0 0-3-16,0 0 0 15,0 0 0-15,0 0 0 16,0 0 0-16,0 0 0 16,0 0 0-16,0 0 0 15,0 0 1-15,0 0-1 0,0 0 0 16,0 0-1-16,0 0 1 16,0 0 1-16,0 0 0 15,0 0-1-15,0 0 0 16,0 0 0-16,0 0-1 15,0 0 0-15,0 6 1 16,-9 2 0-16,-5 2 4 16,-4 3-2-16,-4 4 0 15,-4 4 1-15,0-1 0 16,-1 5-1-16,2-2 3 16,2 1-3-16,1 0-1 15,2-4 2-15,0-1-2 16,1 0 0-16,2-2-1 15,1-1 2-15,5-2-2 16,2-3 0-16,1-1 0 0,1-3-1 16,4-2 1-16,0-2 1 15,2-3-1-15,1 0-1 16,0 0-15-16,0 2-29 16,0-1-30-16,0 1 13 15,1-2-49-15,10 0-95 16,0 0-24-16</inkml:trace>
  <inkml:trace contextRef="#ctx0" brushRef="#br0" timeOffset="99866.34">30274 8604 509 0,'0'0'155'16,"0"0"-105"-16,0 0 60 16,0 0-26-16,0 0-49 15,0 0-30-15,0-14-5 16,0 36 0-16,0 10 5 16,0 9 13-16,0 6 8 0,-12 6-2 15,-4 6-1-15,4 5-11 16,-2 0-11-16,1 0 2 15,-2-1-2-15,-3-2 0 16,1-6 2-16,-2-12 1 16,2-11-3-16,5-8-1 15,6-9-1-15,3-5-3 16,0-6 4-16,3-4 0 16,0 0 3-16,0 0 5 15,0-12 5-15,0-8-7 16,10-6-1-16,2-7 0 15,1-4-1-15,1-9 2 16,2-4 6-16,-4-4-5 0,2-1 1 16,-4-3 2-16,-1 0-2 15,-1 2-6-15,0 0 1 16,0 3 0-16,4 5-1 16,3 3-1-16,1 5-1 15,2 5 0-15,-3 10 1 16,1 6-3-16,-6 9 2 15,0 9-3-15,-1 1 3 16,3 0-6-16,7 2 2 16,2 13 3-16,3 2-1 15,1 4 2-15,1 2 0 16,-4-1 0-16,-5 1 0 0,-4-3 0 16,-9 0 0-16,-4-3-1 15,0 0 0-15,-6-1 1 16,-10 1 3-16,-2-2-1 15,-3-1 2-15,-4-2-2 16,-2-4 2-16,2-2-2 16,2-3 0-16,-1 2 4 15,4-5-6-15,-1 0 3 16,0 0-3-16,0 0 0 16,3 0-16-16,4 0-29 15,8 8-47-15,6 6-101 16,0-2 40-16,23-1-166 15</inkml:trace>
  <inkml:trace contextRef="#ctx0" brushRef="#br0" timeOffset="100421.92">30728 8651 552 0,'0'0'41'15,"0"0"35"-15,0 0-13 16,0 0-1-16,0 0-42 15,0 0-12-15,-25-9-8 16,8 23 0-16,-4 6 13 16,1 2 13-16,1 4-3 15,3 3 1-15,2 3 4 16,5 1-13-16,2-1 0 16,4-1-8-16,3-1 1 15,0-6-5-15,2-5 4 16,11-4-1-16,4-8 3 15,5-2 11-15,0-5 9 16,2 0-2-16,2 0 2 0,-4-12-2 16,3-5 8-16,-3-8 8 15,-2-4-4-15,-4-8-21 16,-8-5 1-16,-2-2-11 16,-6-2-5-16,0 2 0 15,0 8-2-15,-11 9 2 16,-5 8-3-16,-1 6 0 15,4 9-1-15,0 4-2 16,-5 0-12-16,3 4-65 16,-3 15-18-16,4 4-85 15,8-1-66-15</inkml:trace>
  <inkml:trace contextRef="#ctx0" brushRef="#br0" timeOffset="101134.12">31105 8710 558 0,'0'0'153'0,"0"0"-107"15,0 0 48-15,0 0-55 0,0 0-39 16,0 0 0-16,-18 67 11 16,3-29 20-16,-3 5-12 15,-2 2 3-15,0 4-10 16,-5 2-2-16,1-1-7 16,2-1 2-16,3-2-1 15,6-5-4-15,4-9 2 16,6-10 2-16,0-9-1 15,2-6-2-15,1-4 0 16,-2-3 1-16,2-1 3 16,0 0 0-16,0 0 22 15,0-5 23-15,0-15 12 16,11-11-28-16,1-8 5 0,1-8-10 16,2-5-15-16,1-3-5 15,-2-6-1-15,1-3 1 16,-6-5 2-16,0 3-3 15,2 6-5-15,2 9 3 16,3 10-3-16,2 12 1 16,1 7 4-16,0 8-6 15,6 9-2-15,3 5 0 16,5 0-4-16,2 7 4 16,-3 7-1-16,-7 3-1 15,-2-2 2-15,-4-1 0 16,-7 0 0-16,1-1-1 15,-4-1 0-15,-3-1 0 16,-1 0-2-16,-5 0 1 0,0 0-4 16,0-1 0-16,-11 2 6 15,-3-3 0-15,-3 0 2 16,-4 1 1-16,-3-3-1 16,-3 1-2-16,-1-1 5 15,-1 2-5-15,3 2 0 16,-1 5-21-16,3 5-117 15,2-1-156-15,5-5-408 16</inkml:trace>
  <inkml:trace contextRef="#ctx0" brushRef="#br0" timeOffset="111012.57">28742 1347 442 0,'0'0'200'0,"0"0"-169"0,0 0 52 16,0 0 22-16,0 0-37 16,0 0-16-16,0 0-16 15,-6-63-10-15,3 63-14 16,1 0-11-16,-3 0-1 16,-1 12-2-16,0 11 2 15,-3 8 0-15,0 4 5 16,2 2 2-16,-1 4 6 15,2 2-7-15,-1 3-2 16,2 0 0-16,1 0-1 16,-1 0-2-16,1-3 1 15,-2-3-2-15,-4-3 2 0,-1-6-2 16,3-8 2-16,1-7 0 16,4-10-1-16,3-4 0 15,0-2 5-15,0 0 6 16,0 0 27-16,0-14 39 15,0-10-33-15,0-8-37 16,7-6-1-16,3-7-2 16,-3-2-3-16,1-7 0 15,0-3-2-15,-2 1 0 16,2-2 0-16,1 3 0 16,3 3-4-16,-3 6 3 15,0 8 1-15,-1 12-1 16,-2 7 1-16,1 13 0 15,-3 1 0-15,4 3-1 0,5 2-6 16,2 0-4-16,7 0-2 16,4 2-2-16,0 8 10 15,-2 2 3-15,-7-1 2 16,-4 3-4-16,-7 0 0 16,-3 5-6-16,-3 2-1 15,0 1 9-15,0 0 1 16,0-3 1-16,-3-2 1 15,0-3-1-15,0-3 0 16,-3-2 0-16,0-1 1 16,-3-1 0-16,-3-2-1 15,-7 3 4-15,-6-2 0 16,-4 1 0-16,1-3-1 0,3-2-2 16,8 0 1-16,8-2-4 15,6 1-4-15,3-1-41 16,0 1-38-16,0 2-112 15,0-1-65-15,9 0-379 16</inkml:trace>
  <inkml:trace contextRef="#ctx0" brushRef="#br0" timeOffset="111536.69">29141 1291 610 0,'0'0'48'0,"0"0"8"16,0 0 13-16,0 0-27 15,0 0-32-15,0 0-10 16,0 22-6-16,-6 1 6 16,-2 7 2-16,-1-1 7 15,3 0 2-15,0 0 4 0,3 0-7 16,2-2-4 0,1 1 7-16,0-5-4 0,6-2-3 15,9-1 3-15,3-8-2 16,4 1 0-16,1-9-1 15,0-2 0-15,3-2-2 16,-4 0 1-16,2-11 2 16,-5-4 6-16,-4-5 40 15,-3-2-10-15,-3-5 3 16,-2-4-11-16,-2 0-8 16,-5-5-14-16,0 2-2 15,0 2-3-15,0 6-5 16,0 6 0-16,0 8-2 15,0 3-6-15,0 5-26 0,0 4-37 16,0 0-103-16,-3 8-46 16,-7 5-63-16</inkml:trace>
  <inkml:trace contextRef="#ctx0" brushRef="#br0" timeOffset="112024.14">29761 1277 558 0,'0'0'141'0,"0"0"-79"0,0 0 56 16,0 0-24-16,0 0-63 15,-79-27-20-15,46 34 3 16,3 8 1-16,8 6-3 15,4-1-2-15,12 0-6 16,6 3-2-16,0-3 4 16,0-1-6-16,10 0 3 15,4-2-3-15,0-2 0 16,0-2-1-16,-3 3 0 16,4-2-2-16,-3 3 3 15,5-2 0-15,0 1 0 16,1-1-2-16,-4 0-7 0,-3 2-9 15,-3-5-2-15,-7 2-2 16,-1-3 10-16,0-2 3 16,-4 0 4-16,-14-1 5 15,-2 1 0-15,-2-6 3 16,1-3-1-16,3 0 27 16,2 0-8-16,1 0 2 15,-3-5-7-15,2-5-10 16,1 0-2-16,3 2 0 15,5 0-4-15,2 3-32 16,5 2-118-16,0 0-110 16</inkml:trace>
  <inkml:trace contextRef="#ctx0" brushRef="#br0" timeOffset="112774.28">30018 1093 285 0,'0'0'447'0,"0"0"-400"0,0 0 74 16,0 0-13-16,0 0-68 16,0 0-33-16,-14-24-7 15,10 40-9-15,-4 14 3 16,-1 9 6-16,-4 11 3 16,4 1-2-16,-3 7 2 15,2 0-2-15,1-4 1 16,0-4-2-16,3-8 0 15,5-4 4-15,-1-7-4 16,2-7 0-16,0-4 0 16,0-6 0-16,0-9-2 15,0 0 2-15,-2-5 0 16,1 0 0-16,1 0 2 0,0 0 3 16,0-8 7-16,0-11-4 15,0-5-3-15,0-6 4 16,3-5 0-16,6-2-2 15,-2-1-4-15,-1 0-3 16,2 4 0-16,0 4 0 16,-2 8-1-16,1 2 1 15,-1 6-5-15,2 3 1 16,4 3 1-16,5 8-8 16,5 0 3-16,5 0 0 15,1 10 0-15,1 7 2 16,-4 2 3-16,-4 2 2 0,-3 0-2 15,-8 2-1 1,1 1 2-16,-5 0 0 0,-2 3 2 16,-1-1-2-16,-3 2 1 15,0 1 1-15,0 0-1 16,0-3 2-16,-7 2-2 16,-4-3 1-16,-1-5 0 15,2-3-2-15,1-4 2 16,0-5 1-16,2-2-1 15,3-3-4-15,3-2-74 16,1-1-91-16,0 0 0 16</inkml:trace>
  <inkml:trace contextRef="#ctx0" brushRef="#br0" timeOffset="113297.58">30689 1037 213 0,'0'0'417'0,"0"0"-380"15,0 0 29-15,0 0 12 16,0 0-43-16,0 0-20 15,-77 3-5-15,52 21 5 16,0 10 5-16,3 8 4 16,0 10-4-16,2 11-8 15,-1 5-3-15,2 3-5 16,5-5 1-16,8-3-1 16,6-7 3-16,0-3-2 15,14-2 0-15,7-5-4 0,-3-10 3 16,2-7-3-16,0-7 1 15,-2-7 1-15,-2-5-3 16,-2-4-4-16,0-5-46 16,2-1-48-16,-3 0-85 15,0-15-414-15</inkml:trace>
  <inkml:trace contextRef="#ctx0" brushRef="#br0" timeOffset="113677.2">30833 1266 628 0,'0'0'83'0,"0"0"-38"16,0 0 39-16,0 0-47 16,0 0-37-16,0 0-15 15,-4 53 15-15,4-8 1 16,-9 5 9-16,-3 1 22 16,-1 1-15-16,2-5-4 0,2-5-9 15,5-7-1-15,1-8-2 16,3-7 4-16,0-6-3 15,0-6-1-15,0-4-1 16,0-2-8-16,4-1-23 16,7-1-15-16,7 0-71 15,1-5-191-15</inkml:trace>
  <inkml:trace contextRef="#ctx0" brushRef="#br0" timeOffset="114132.67">31083 1370 333 0,'0'0'280'0,"0"0"-212"16,0 0 24-16,0 0 7 16,0 0-34-16,0 0-13 15,-3-37-26-15,-5 37-25 16,-5 6-1-16,1 14 0 15,-6 9 1-15,3 2 1 16,3 3 6-16,0 2-3 16,3 1-3-16,2 1 1 15,2-4-1-15,5-2-2 16,0-4 1-16,0-4-1 0,12-4 0 16,3-3-6-16,7-7 0 15,2-8 0-15,1-2 6 16,4 0 0-16,-3-12 2 15,-1-5 4-15,-1-6 12 16,-6-5 18-16,1-8-14 16,-4-2 2-16,-6-5-8 15,-6-2 0-15,-3 1-6 16,0 7-8-16,-15 7-1 16,-3 11 1-16,-4 4-2 15,-1 8-6-15,2 6-16 16,-1 1-28-16,-2 3-54 0,2 10-108 15,7-4-101 1</inkml:trace>
  <inkml:trace contextRef="#ctx0" brushRef="#br0" timeOffset="114483.99">31393 1017 392 0,'0'0'50'0,"0"0"28"15,46 92 11-15,-32-33-27 16,-5 14-25-16,-4 13 0 16,-5-1-14-16,0 1 29 15,-4-3-28-15,-9-8-13 16,-5-12-5-16,0-9-6 16,-4-9 0-16,-7-11-2 15,-4-2-15-15,-3-8-106 16,1-9-127-16</inkml:trace>
  <inkml:trace contextRef="#ctx0" brushRef="#br0" timeOffset="115564.26">29001 2456 528 0,'0'0'90'15,"0"0"-48"-15,0 0 9 16,0-89 48-16,0 80-19 15,0 2-6-15,0 4-20 16,0 3-6-16,0 0-25 16,0 0-23-16,-3 16-5 15,0 16 1-15,1 11 4 0,-1 8 2 16,3 1-1-16,0-2 6 16,0-2-2-16,0-1-3 15,0-4 2-15,0-4-3 16,0 0 1-16,0-8-2 15,0 0 1-15,0-7-1 16,0-4 2-16,0-9-2 16,0-2 0-16,0-6 2 15,0-2-2-15,0-1 2 16,0 0 4-16,0 0 5 16,0-14 9-16,0-10 9 15,0-8-18-15,0-9-8 16,-3-7-2-16,1-8 4 15,2-4-4-15,0 2 1 0,0 1 2 16,8 2-4-16,7 4 2 16,1 6-1-16,2 4-1 15,-1 7 0-15,-1 6 1 16,-1 2-1-16,0 4 0 16,-2 3 0-16,-1 5 0 15,0 3-1-15,0 5-2 16,0 3-4-16,2 3 0 15,2 0-3-15,6 9 0 16,-1 14 7-16,-2 7-2 16,-2 3 3-16,-4 5-1 15,-7-4 3-15,-1 0-1 16,-5-2 1-16,0-7-2 0,0-5 1 16,-6-7-1-16,-6-4 2 15,-3-1 0-15,0-4 1 16,-9-1 2-16,-1-3 2 15,-5 0-4-15,2 0-1 16,2 0 2-16,8 0-2 16,7 0-14-16,6 0-23 15,5 0-68-15,0 0-135 16,11 0-119-16</inkml:trace>
  <inkml:trace contextRef="#ctx0" brushRef="#br0" timeOffset="116052.12">29448 2255 651 0,'0'0'45'16,"0"0"-22"-16,0 0 3 16,0 0-8-16,0 0-18 15,0 0 1-15,0 67 8 0,-2-25 3 16,-4 0 6 0,3 0-3-16,-1-4-3 0,0-6-7 15,4-3-1-15,0-5 0 16,0-3 0-16,8-7 2 15,4-3-3-15,5-4 4 16,4-4-4-16,4-3 1 16,0 0 1-16,-2 0-2 15,-5-10 3-15,-3-6 17 16,-2-4 12-16,-1-6 9 16,-3-3-3-16,-2-7-11 15,-3-3-4-15,-4-6-8 16,0 2-10-16,0 2-2 15,0 10-3-15,0 11-3 0,0 8 2 16,0 7-2-16,0 5-1 16,0 0-61-16,0 9-159 15,0 9 7-15</inkml:trace>
  <inkml:trace contextRef="#ctx0" brushRef="#br0" timeOffset="116442.35">30152 2227 721 0,'0'0'119'16,"0"0"-104"-16,0 0 62 15,0 0-35-15,-79-10-25 16,55 27-12-16,2 5 3 16,7 5-5-16,1 4-2 15,11 7 0-15,3-1 2 16,0 2-3-16,9-3-4 16,6-2 3-16,-1-4 1 15,-1-3 0-15,-4-4 0 16,-3-8 0-16,-4-3 0 0,-2-7 0 15,0-1 0-15,0-4 3 16,0 0-3-16,-9 3-1 16,-9-3-3-16,-6 0-39 15,-3 0-117-15,3-15-1 16,5-3-197-16</inkml:trace>
  <inkml:trace contextRef="#ctx0" brushRef="#br0" timeOffset="116728.4">30041 2285 323 0,'0'0'81'0,"-59"81"-16"15,27-30 27-15,1 3-35 16,1-2-18-16,2-2-23 15,1-3 0-15,0-7-9 16,4-4-1-16,4-6-5 16,5-9 3-16,2-8-1 15,5-7-2-15,4-5-1 16,1-1 3-16,2 0 4 16,0 0-7-16,0-10-6 15,9-9-142-15,9-6-227 0</inkml:trace>
  <inkml:trace contextRef="#ctx0" brushRef="#br0" timeOffset="117325.85">30404 2126 788 0,'0'0'39'0,"0"0"-22"15,0 0-7-15,0 0-10 16,0 0-12-16,-13 73 9 0,4-23 3 16,-3 3 3-16,1 5-3 15,-1-2-2-15,1-3 2 16,1-5 3-16,3-6-3 15,2-4-12-15,2-8-34 16,-1-6 13-16,4-8-11 16,0-8 30-16,0-6 13 15,0-2 1-15,0 0 2 16,0 0 29-16,0-10 19 16,0-6-15-16,4-6-10 15,4-2 3-15,1-5-1 16,0-2-18-16,3-4-2 0,0-3-5 15,6-4 0 1,5-1-2-16,2 5 0 0,1 8-5 16,0 12-4-16,-6 11-5 15,-3 7 9-15,-4 0-1 16,-1 13-1-16,3 6 3 16,-1 1 0-16,0 6 4 15,1 2 3-15,-1 5-3 16,2 1 2-16,-7 0-1 15,-2-1 0-15,-7 0 3 16,0-5 0-16,0-6-2 16,-5-4-1-16,-1-5-2 15,-2-1 2-15,1-5-2 0,-3 1-21 16,-1-3-83 0,3-5-144-16</inkml:trace>
  <inkml:trace contextRef="#ctx0" brushRef="#br0" timeOffset="117793.97">31128 2138 370 0,'0'0'331'16,"0"0"-314"-16,0 0 67 16,0 0-11-16,0 0-32 15,0 0-37-15,-96 11 0 16,66 22 5-16,4 7 5 15,1 9-1-15,6 6-2 16,0 1-3-16,5 3-5 16,4-4 4-16,2-7-1 15,8-4-6-15,0-9 1 16,0-5 0-16,2-6 0 16,10-5 2-16,-2-3-6 15,6-5 1-15,3-2 1 0,1-3-7 16,4-2 0-16,-4-4-15 15,-1 0-11-15,-1 0-10 16,-3-2-34-16,-3-11-38 16,1-2-140-16,-4-3-59 15</inkml:trace>
  <inkml:trace contextRef="#ctx0" brushRef="#br0" timeOffset="118212.36">31208 2406 283 0,'0'0'146'0,"0"0"-33"16,0 0-27-16,69-74-21 15,-56 70-28-15,-2 3 6 16,2 1 8-16,-1 0-24 16,1 0-8-16,4 11-5 15,-4 6-7-15,0 3-1 16,-3 4-2-16,-7 3 2 15,-3-1-1-15,0 3 1 16,-5-2-3-16,-10-1 0 16,-9-1 1-16,-4-3-3 15,-2-2-1-15,-3-2 0 0,0-2-9 16,6 0-19 0,10-7 4-16,9-6-23 0,8-1 14 15,0-2 26-15,9 0 6 16,14 0 1-16,3 0 36 15,6 0 0-15,0 0-14 16,3 0-7-16,1 0-10 16,-3 0-5-16,-2 0 0 15,-6-5-5-15,-4 2-47 16,-9-3-9-16,-3-5-4 16,-6-3-66-16,-3-6-239 15</inkml:trace>
  <inkml:trace contextRef="#ctx0" brushRef="#br0" timeOffset="118842.26">31703 2317 292 0,'0'0'300'16,"0"0"-251"-16,0 0-20 16,0 0 9-16,-82 10-17 15,66 12 2-15,2 9 1 16,3 3-14-16,4 3 0 0,3 0-6 15,4-3 0 1,0-2-2-16,0-4-2 0,0-3 0 16,9-6-20-16,9-5-21 15,1-6 18-15,5-5 7 16,1-3 2-16,-1 0 11 16,-7-3 3-16,-2-14 32 15,-5-4 44-15,0-5-7 16,-2-7 8-16,-4-5-23 15,-1-8-20-15,-3-2-9 16,0 4-13-16,0 3-2 16,-4 15 23-16,-7 9-13 15,-3 4-11-15,-6 6-9 0,1 7 0 16,-5 0-9-16,0 0-63 16,9 17-137-16,3-3-72 15</inkml:trace>
  <inkml:trace contextRef="#ctx0" brushRef="#br0" timeOffset="119179.95">31752 2002 775 0,'0'0'31'0,"0"0"14"15,0 0-3-15,0 0-29 16,97 57 10-16,-46-7 10 16,-3 13 1-16,-7 14-8 15,-11 8-7-15,-15 2-2 16,-7 0 11-16,-8-8-12 15,-11-8-5-15,-12-10-5 16,-9-8 0-16,3-9-6 16,-4-11-2-16,1-5-78 15,1-8-132-15,3-9-200 16</inkml:trace>
  <inkml:trace contextRef="#ctx0" brushRef="#br0" timeOffset="120580.26">29127 3539 371 0,'0'0'268'0,"0"0"-214"16,0 0 7-16,0 0 18 16,0 0-43-16,0 0-25 15,0 0-11-15,-13 14-8 16,7 14 8-16,-5 9 8 16,0 2 12-16,0 5 10 15,-1 1-9-15,5 3 0 16,2 1-9-16,2 0-5 0,2-2-1 15,1-5-2 1,0-6 0-16,0-8-4 0,0-5 3 16,0-3-3-16,0-6 0 15,0-3 0-15,0-4 0 16,0-3 1-16,0-2 2 16,0-2 1-16,0 0 5 15,0 0 10-15,0-16 13 16,0-6-7-16,0-4-11 15,0-5 10-15,0-5 1 16,0-9-18-16,0-5 3 16,7-7-8-16,6-5 0 15,1-1-1-15,0-3-2 16,-1 2 0-16,-4 5 0 0,-2 8 1 16,-2 9 0-16,-2 9-1 15,0 11 1-15,0 8 1 16,3 2-1-16,-2 7-1 15,6 2-9-15,5 3-7 16,6 1 2-16,8 18 9 16,0 3 5-16,-6 3 0 15,-4 0 1-15,-8 0-2 16,-4 0 0-16,-7 0-1 16,0 0-1-16,0-1 2 15,-6-6 2-15,-6-3 2 16,-1-2-1-16,-4-6 0 15,-2 2 5-15,-2-3 0 0,-6-2 3 16,0-1-8-16,-1 0 4 16,0-1-4-16,0 3-1 15,5-1-7-15,10 4-23 16,8 3-118-16,5-3-128 16,5-2-194-16</inkml:trace>
  <inkml:trace contextRef="#ctx0" brushRef="#br0" timeOffset="121128.19">29561 3423 334 0,'0'0'200'0,"0"0"-137"16,0 0 22-16,0 0 11 15,0 0-38-15,0 0-29 16,2-17-25-16,-2 23-4 0,0 19 0 15,-2 11 0-15,-2 8 13 16,-3 5 6-16,-1-1-5 16,5-5-7-16,1-7-2 15,2-2-4-15,0-7 2 16,7-7-3-16,10-3-12 16,7-8 8-16,2-4-6 15,4-5 3-15,-1 0-1 16,-3 0 8-16,-4-7 0 15,-7-8 8-15,-2-8 16 16,-1-5 13-16,-2-5-4 16,-3-7 3-16,-1-3-21 15,-6-3-2-15,0 1-3 0,1 5-6 16,-1 8-3-16,0 9-1 16,0 9 0-16,0 7-12 15,0 7-21-15,0 0-93 16,3 10-42-16,3 8 68 15,4 4-183-15</inkml:trace>
  <inkml:trace contextRef="#ctx0" brushRef="#br0" timeOffset="121563.92">30268 3396 526 0,'0'0'208'0,"0"0"-157"16,0 0 33-16,0 0-2 15,-100-49-30-15,70 49-18 16,2 0-26-16,4 11 2 15,4 9-7-15,6 3 10 16,6 9-8-16,8 2 0 16,0 4-2-16,6 3-2 15,14 1 1-15,1-1-2 0,0-3 0 16,-6-3 0 0,-4-5 1-16,-3-3-1 0,-3-7 1 15,-2-5-1-15,-2-2 2 16,-1-6 0-16,0-1 0 15,0-1 0-15,-14 1 0 16,-12-2-1-16,-7-1-1 16,-2-3-39-16,6 0-64 15,6 0-39-15,14-13-30 16,9-2-210-16</inkml:trace>
  <inkml:trace contextRef="#ctx0" brushRef="#br0" timeOffset="121901.36">30182 3420 525 0,'0'0'56'0,"0"0"-36"16,0 0 60-16,-70 111-31 15,44-64-7-15,0 0-14 16,-1-1-6-16,-2 1-10 16,-2-3-1-16,0-1 0 15,-2-2-8-15,-1-5 3 0,1-2-1 16,3-7-3-16,6-3-2 16,7-10 2-16,9-3-1 15,5-5 1-15,3-4-2 16,0-2 2-16,0 0-2 15,0 0-33-15,3 0-36 16,9-4-58-16,3-8-275 16</inkml:trace>
  <inkml:trace contextRef="#ctx0" brushRef="#br0" timeOffset="122649.99">30473 3302 573 0,'0'0'55'16,"0"0"-5"-16,0 0 9 16,0 0-4-16,0 0-28 15,0 0-15-15,1-13-12 0,-1 26 2 16,0 10-2-16,0 12 13 16,-1 6 5-16,-6 9-2 15,-3 5 14-15,3-2-16 16,1 0-11-16,1-5 1 15,-2-4-2-15,3-2-2 16,-1-7 2-16,0-2 1 16,-1-6 0-16,0-9 1 15,3-5-4-15,-1-7 0 16,4-6 3-16,-1 0 11 16,1 0 68-16,0-8-14 15,0-9-41-15,0-4-18 16,5-3 0-16,6-3-1 0,3-2-5 15,3-3 0-15,2-6 1 16,0 2-4-16,0-1 0 16,-1 8-3-16,-3 6 3 15,-3 5-3-15,-2 8 2 16,-1 3-2-16,2 5-4 16,3 2-4-16,6 0 2 15,7 14 7-15,1 5-1 16,0 3 0-16,-1-2 2 15,-8 3 0-15,-5 0-6 16,-5-1 5-16,-9 3-4 16,0 4 5-16,0-3-4 0,-9 2 5 15,2 1 0 1,-3-4 0-16,2 0 0 0,0 0 0 16,4-4 2-16,1-8-2 15,0-2-2-15,3-6-1 16,0-2-10-16,0-1-10 15,0-2-11-15,0 0-23 16,0 0-78-16,0-16-322 16</inkml:trace>
  <inkml:trace contextRef="#ctx0" brushRef="#br0" timeOffset="123148.04">31259 3222 383 0,'0'0'175'16,"0"0"-55"-16,0 0-51 0,0 0 52 15,0 0-27-15,0 0-34 16,-11-30-42-16,-1 30-18 16,-7 10 0-16,-8 14 0 15,-1 5 6-15,-1 7 4 16,2 4 2-16,5 4-4 15,5 4 0-15,3 5-4 16,3 5-2-16,3 3-1 16,0-4 1-16,5 1 1 15,3-6-3-15,0-6 0 16,0-5 0-16,2-5 0 16,7-5 0-16,5-5 0 15,1-4-14-15,2-5 0 16,1-2-8-16,3-7-11 0,-1-3-9 15,4-5-8-15,-3 0-94 16,-2-1-164-16</inkml:trace>
  <inkml:trace contextRef="#ctx0" brushRef="#br0" timeOffset="123814.64">31350 3442 286 0,'0'0'283'16,"0"0"-232"-16,0 0-26 16,0 0 24-16,100-20-14 15,-74 25-4-15,-3 10 5 16,-7 5-12-16,-1 1-4 16,-4 1-6-16,-5 3-3 15,-5 0-1-15,-1-5 6 0,0 1-1 16,-12-5-1-1,-6-7 15-15,-1 1 5 0,-1-6-1 16,3-4-1-16,6 3-6 16,7-3-11-16,2 0-6 15,2 3-2-15,0-3 0 16,0 0-6-16,3 1-1 16,11 0-13-16,5 5 4 15,5 0 6-15,1-2-1 16,-5 4-7-16,-3 1 3 15,-6-1-1-15,1 1 7 16,-3 3-4-16,-2 3 4 16,1 0 1-16,-3 2-1 15,0-1 1-15,-3 4-2 16,-2-3-1-16,0 0-1 0,0 0 1 16,-14-1-1-16,-1-4-2 15,-1 1 0-15,-4-4 6 16,1-3 1-16,-2-1 0 15,0-2 1-15,0-1 2 16,-1-2 3-16,3 0-1 16,-1 0-5-16,4 0 0 15,2-2-19-15,8-6-191 16,5-2-67-16</inkml:trace>
  <inkml:trace contextRef="#ctx0" brushRef="#br0" timeOffset="124346.75">31960 3566 222 0,'0'0'357'15,"0"0"-244"-15,0 0-74 16,0 0 31-16,0 0-29 16,0 0-26-16,-94 7 1 15,74 15 4-15,5-1-1 16,-1 5-3-16,4 3-1 15,2 2-10-15,2 2-3 16,2-2 2-16,6-4-1 16,0-3 0-16,0-4 0 15,8-5 1-15,8-1-4 16,-1-5 4-16,6-2-1 16,0-7 6-16,-2 0 21 15,4 0 2-15,-3-10 13 16,-2-4-8-16,3-5-6 15,0-3-7-15,-4-7 4 0,0-4-7 16,-8-4-4-16,-6-2-3 16,-3 6 6-16,0 3-10 15,-19 9-5-15,-2 8-5 16,-4 6-2-16,-2 5-39 16,0 2-55-16,2 7-120 15,8 5-153-15</inkml:trace>
  <inkml:trace contextRef="#ctx0" brushRef="#br0" timeOffset="124848.37">32006 3341 252 0,'0'0'27'0,"0"0"257"16,0 0-166-16,0 0-44 16,0 0 7-16,22-73-10 15,-14 65-20-15,-2 6-16 16,-3 0-4-16,0 2-13 16,6 7-14-16,1 22-3 15,7 17 2-15,-1 14 11 16,-4 13-4-16,-2 7 0 15,-2 3-5-15,-2-4-3 16,-5-7 3-16,-1-2-3 16,0-5 4-16,-15-7-5 0,-3-8-1 15,-9-7-10 1,-2-5-12-16,-7-9-6 0,-7-4-40 16,-1-6-73-16,4-9-51 15,9-5-380-15</inkml:trace>
  <inkml:trace contextRef="#ctx0" brushRef="#br0" timeOffset="126828.22">27506 1408 304 0,'0'0'28'0,"0"0"216"16,0 0-182-16,0 0 0 15,0 0 19-15,-82-19 4 16,79 19-34-16,3 0-25 16,0 0-11-16,0 0-2 15,0-1-2-15,0 1 1 16,2-1-1-16,15-1 10 15,15-5-9-15,13 2 1 16,18-1 4-16,6 3-7 16,0 2-1-16,-7-1-2 15,-5 2 2-15,-11 0 1 0,-9 0-4 16,-7-2-2 0,-9 2 5-16,-3 0-1 0,-3 0-2 15,-5-3 2-15,-3 3-4 16,-3-1 2-16,-2-1-1 15,-2 1 0-15,0 1-1 16,0 0 4-16,0 0-3 16,0 0 2-16,0 0-7 15,0 0-14-15,0 0-30 16,-5 0-51-16,-7 0-98 16,-4 0-57-16</inkml:trace>
  <inkml:trace contextRef="#ctx0" brushRef="#br0" timeOffset="127570.22">27786 1223 305 0,'0'0'303'16,"0"0"-251"-16,0 0 25 16,0 0 10-16,0 0-18 0,0 0-27 15,-32-29-10-15,32 29-7 16,0 0-10-16,0 0-9 16,0 0-6-16,0 0 2 15,4 0-2-15,6 0 0 16,1 8 2-16,4 0 5 15,0 1-4-15,1 1 1 16,4 0 4-16,-1 3-6 16,5-1-1-16,-3 3 4 15,3 0-2-15,-2 1 2 16,-1-3-4-16,-3 0 1 16,-1-2 0-16,-1-2-1 15,0 2 0-15,-1-2 2 16,0 0-2-16,-2-2 0 15,-3-2-1-15,-2-2 0 0,-4-1 2 16,-2-2-2-16,-2 0 0 16,0 0 1-16,0 0 2 15,0 0-3-15,0 0 7 16,0 0-1-16,0 0-4 16,0 0 0-16,0 0-1 15,0 0 3-15,0 0-4 16,0 0 0-16,0 3 0 15,0-2 0-15,-5 5 0 16,-9 4 0-16,-4 4 1 16,-8 3 1-16,-2 0 1 15,0 2 5-15,-2-2-4 0,0-3 1 16,6-3-1-16,5-3-1 16,5 0 5-16,8-5-5 15,2-2-2-15,2-1 0 16,2 0 3-16,0 0 3 15,0 0 0-15,0 0 1 16,0 0-1-16,0 0-4 16,0 0-3-16,0 0-2 15,0 0-25-15,0 1-61 16,5 0-132-16,-2 2-118 16</inkml:trace>
  <inkml:trace contextRef="#ctx0" brushRef="#br0" timeOffset="131359.17">28102 13965 358 0,'0'0'193'0,"0"0"-116"16,0 0 12-16,0 0-9 16,0 0-5-16,0 0-18 15,0 0-4-15,5-57-7 16,-5 55-6-16,0 2-8 16,0 0-15-16,0 0-11 15,0 0-6-15,0 2 0 16,-3 12 0-16,-2 5 3 15,1 4 4-15,-3 4 0 16,2 3 3-16,-1-1 0 16,2 0 1-16,-1 2-6 15,3 2 2-15,2-1 4 0,0 0-5 16,0-3 1-16,0-2-3 16,0-3-2-16,0-1 0 15,0-3-2-15,0-3 2 16,0 0 2-16,0-1 3 15,0-2 1-15,0-3-2 16,0 0-4-16,0-5 0 16,0-3 0-16,0 0 1 15,0-3-1-15,0 0 2 16,0 0 3-16,0 0-5 16,0 0 0-16,0 0-2 15,0 0-71-15,0 0-43 16,0 0-237-16</inkml:trace>
  <inkml:trace contextRef="#ctx0" brushRef="#br0" timeOffset="132430.34">28407 14023 295 0,'0'0'38'15,"0"0"53"-15,0 0-4 16,0 0 1-16,0 0-36 16,0 0-7-16,-2-36-7 15,-1 33-3-15,0 3-6 0,-1 0 2 16,1 0-4-1,-2 0-8-15,-2 0-8 0,-4 0 0 16,-2 0 3-16,-1 0 26 16,0 10-21-16,0-3 1 15,0 6-4-15,3-1 5 16,0 2-9-16,3 0-3 16,0 1-1-16,-1 0-2 15,3 1 1-15,0-1 0 16,5 2 7-16,-1-3-5 15,2 3 4-15,0-1-2 16,0 0 0-16,0 1-5 16,0-3-1-16,3 1-1 15,3-1 0-15,-3-3-1 0,0 2-3 16,2-1 1-16,-2-1 0 16,1 3 4-16,-1-5 3 15,2 1-4-15,-1 0 4 16,-1-1-4-16,1-1 2 15,2 2-2-15,0 0 7 16,2-1-8-16,1-2 2 16,1-1 1-16,-2 0 0 15,3-3 1-15,-3 1-4 16,0-3 3-16,1 1 7 16,-1-2-7-16,1 0 6 15,1 0-3-15,0 0 3 16,-1 0-4-16,1 0 1 0,2 0-7 15,-1-4 2 1,1-4 0-16,-1 0 0 0,-2-4 5 16,1-1-5-16,-2-3 7 15,-2 1 1-15,0-1 1 16,-1 1-5-16,-2 1 1 16,2-2-2-16,-2 2 2 15,-1-2-6-15,-1 1 6 16,1 1-8-16,0-1 8 15,-2 1-8-15,1-1 0 16,-1 0 4-16,0-1-3 16,0 1-1-16,0 1-1 15,0-1 4-15,0 3 2 16,0 0-2-16,0 0 1 0,-1-1-5 16,-6 0 2-16,-1 0-1 15,-1 1 2-15,1 0-3 16,-1 4 3-16,1 1-3 15,-2 0-2-15,-2 3 0 16,-4-1 2-16,-5 1 0 16,-5 4-18-16,-7 0-72 15,-6 0-101-15,-8 7-137 16</inkml:trace>
  <inkml:trace contextRef="#ctx0" brushRef="#br0" timeOffset="141175.67">27807 2472 257 0,'0'0'51'16,"0"0"-47"-16,0 0 9 0,0 0-4 15,0 0-9 1,0 0 0-16,0 0 4 0,-28-49-2 15,28 43 11-15,0-2-13 16,0 2-15-16,0-1-15 16,-2 0 23-16,1 4 7 15,-1 0 3-15,1 0 13 16,-1-1 22-16,-1 1 23 16,-1-1-15-16,-3-1 27 15,-1 4-26-15,-1-4-2 16,-3 2-2-16,0-1 6 15,-1-1 17-15,-1 3-3 16,2-1-6-16,1 0-1 0,5-1-15 16,3 4-8-1,1 0 1-15,2 0 5 0,0 0-10 16,0-2-3-16,0 2-5 16,11 0-9-16,9 0-6 15,16 0 3-15,15 0 3 16,13 0-3-16,6 0-3 15,8 0 0-15,-5 0 1 16,-3 0 0-16,-8-2-2 16,-12-1 0-16,-10 0-1 15,-12-2 4-15,-7 3 0 16,-6 1-2-16,-6-1 1 16,-4 2-1-16,-5-1-2 15,0-1 5-15,0 2-3 0,0 0 4 16,0 0-6-16,0 0-3 15,0 0-1-15,0 0 0 16,0 0-8-16,-6 0-40 16,-8 0-84-16,-8 2-113 15,-2-1-99-15</inkml:trace>
  <inkml:trace contextRef="#ctx0" brushRef="#br0" timeOffset="141790.07">28126 2155 622 0,'0'0'48'0,"0"0"-2"15,0 0 72-15,0 0-42 16,0 0-45-16,0 0-5 15,-21-4-1-15,21 4-3 16,0 0-4-16,0 0-12 16,5 0 1-16,6 4 14 15,5 4 4-15,6 1 2 16,6 3-2-16,7 0 3 16,4-3-2-16,1 1-9 0,-3-1-9 15,-4-3 6-15,-7-1-10 16,-1-1 6-16,-4 1-3 15,-4 0 0-15,-2-2-5 16,-4 1-1-16,1 0 1 16,0 0-2-16,-2 1 1 15,1-3-1-15,-2 1 2 16,-6-1-2-16,-2-2 2 16,1 0-2-16,-2 1 10 15,0-1-6-15,0 0 3 16,0 0 7-16,0 0-7 15,0 1 2-15,0-1-3 16,-2 3-3-16,-11 6-3 16,-11 6 6-16,-9 4-5 15,-4 3 5-15,-3 4 0 0,4-2 0 16,-2-1 0-16,7-5-1 16,6-2-3-16,2-2 4 15,10-2-6-15,2-3 3 16,1-5-3-16,6 0 0 15,0-2-2-15,4 1 1 16,0-1-2-16,0 4-77 16,0 0-126-16,8-3-137 15</inkml:trace>
  <inkml:trace contextRef="#ctx0" brushRef="#br0" timeOffset="144272.26">28235 13150 443 0,'0'0'73'0,"0"0"-23"16,0 0 33-16,0 0-63 16,0 0-1-16,-83 82 7 15,71-75-6-15,3-3 11 16,-1 0 12-16,-4-2-9 15,-2 0 1-15,-1-2-11 16,-2 0 7-16,4 0-5 16,-1-8-1-16,3-5 6 0,0 0-18 15,1-5-5-15,5-2 0 16,-2 0-5-16,4 3 5 16,4 1-6-16,1 2 4 15,0 3 2-15,0-1-3 16,3 1-5-16,12-2 0 15,-2 1-1-15,5 0 0 16,-1 2-1-16,-3 3 0 16,-2 2 2-16,2 0 0 15,-1 3-2-15,3 2 0 16,-2 0 2-16,-3 0-1 16,2 2 1-16,-3 10 0 0,4 5 0 15,-4 2 2-15,-1 1-2 16,0 2-1-16,-5 0 1 15,-1 0 1-15,-1 2-1 16,-2 2 0-16,0-1 1 16,0 3-1-16,-5 4 1 15,-8-1 0-15,1 1 2 16,-3 1-2-16,-1-1 0 16,0 0 0-16,-1 0 0 15,1-4-1-15,1-2 3 16,-6-1-2-16,2-4 1 15,-3-1-2-15,-3-1 4 16,0-4-3-16,0 2 0 16,3-8 1-16,5-5-2 15,3-4 7-15,2 0-5 0,3-4 4 16,0-11-2-16,1-4 5 16,-1-1-8-16,-1-3 2 15,3-1 0-15,3-2-2 16,4 3 1-16,0-1-2 15,0 5 0-15,7 2-1 16,3 2-1-16,3 1 2 16,0 4-3-16,-1 4 2 15,3 2 1-15,0-1-7 16,2 5 6-16,0 0-3 0,-2 0 2 16,-2 0 0-1,1 9-4-15,-4 2 6 0,4 4 2 16,-3 2-1-16,2 2-1 15,0 0 1-15,-3 0-2 16,2 1 4-16,2-1-3 16,-1 0 0-16,0-2-1 15,-1 0 0-15,3-2 2 16,-3-1-1-16,0-1 1 16,2-4-1-16,-2-4 4 15,-1 0-4-15,0-1 2 16,0-2-2-16,2-2 0 15,0 0-10-15,4 0-72 16,-5 0-200-16,-6-16-287 16</inkml:trace>
  <inkml:trace contextRef="#ctx0" brushRef="#br0" timeOffset="144902.37">28526 13237 486 0,'0'0'81'15,"0"0"-11"-15,0 0 9 16,0 0-19-16,0 0-16 15,0 0 10-15,-24-24-20 16,20 24-9-16,-6 0-15 16,-3 5-1-16,1 6 3 15,-1 3 15-15,4 3-11 16,0 3-6-16,2 2 3 16,2 2-6-16,4 2 4 15,1-1-3-15,0-1-4 16,0 0 2-16,0-2 4 15,3-2-7-15,8-1 4 16,2-4-6-16,1-2 3 16,0-2 1-16,2-4-2 15,1-2 1-15,0-1-1 0,3-4 2 16,1 0 0-16,1 0-2 16,-2-7-2-16,2-7 5 15,0-3-6-15,-1-3 4 16,-4-4-2-16,-3-2 1 15,-3-3 6-15,-5-3 4 16,-4 1 15-16,-2-2-7 16,0-2 8-16,-6-1-11 15,-11 1 4-15,1 2-8 16,-5 6-12-16,1 6 8 16,-4 4 4-16,-1 5-9 15,-5 4-4-15,2 8-1 0,-2 0-1 16,0 5-2-16,5 15-10 15,7 5-74-15,8 8-44 16,8-1-143-16,2-4-312 16</inkml:trace>
  <inkml:trace contextRef="#ctx0" brushRef="#br0" timeOffset="146680.81">27976 3495 356 0,'0'0'232'16,"0"0"-167"-16,-84-17 16 16,62 12 25-16,7 5-19 15,6-2-24-15,5 2-25 16,4 0-7-16,0 0-6 15,0-1-3-15,0 1-6 16,7 0-5-16,20-2-1 16,17 1 7-16,19-3 8 0,13-3-8 15,8 4 0 1,-1 0-11-16,-8 0 3 0,-14 1-2 16,-16-4-4-16,-20 3 7 15,-11 0 1-15,-11 1 3 16,-3 1 4-16,0 1 2 15,0 0-9-15,0-5-3 16,0-1-8-16,0 0 0 16,0-2-44-16,0 1-49 15,-3 3-55-15,-10-3-162 16</inkml:trace>
  <inkml:trace contextRef="#ctx0" brushRef="#br0" timeOffset="147272.37">28199 3266 570 0,'0'0'134'0,"0"0"-98"16,0 0 71-16,0 0-16 15,0 0-50-15,0 0-11 16,-19-10-8-16,19 10-13 15,0 0-8-15,7 0 2 16,13 3 3-16,11 6 10 16,5-3 5-16,4 0-5 0,2 0-8 15,-3-1-3-15,-5 0-3 16,-3 0 0 0,-5-1 1-16,-1 0 1 0,-2-1 0 15,-4-1-3-15,-6 1 1 16,0 1 0-16,-3-4 1 15,-1 2-3-15,-3-2 0 16,1 0 0-16,-1 0 7 16,-3 0 8-16,0 0 4 15,-1 0 4-15,-2 0-12 16,0 0-4-16,0 0 3 16,0 0-7-16,0 0-3 15,0 0-1-15,0 5-2 0,0 8-2 16,-5 1 5-16,-11 9 6 15,-5 0 0-15,-6 6 1 16,-6-3 8-16,0 2 6 16,-1-2-4-16,4-2-4 15,9 1-8-15,3-6 1 16,6-2-5-16,2-6 3 16,3-2-3-16,5-6-1 15,1 0 1-15,1-3-1 16,0 0-3-16,0 0-5 15,0 0-42-15,0 5-50 16,0 3-41-16,9-8-264 16</inkml:trace>
  <inkml:trace contextRef="#ctx0" brushRef="#br0" timeOffset="149235.26">27907 12293 76 0,'0'0'288'16,"0"0"-202"-16,0 0 25 16,0 0-62-16,0 0-13 15,0 0-15-15,104-72 0 16,-77 65-3-16,0 4 3 0,-1 2-6 16,-2 1 0-1,-5 0 5-15,-1 0-5 0,-3 6-7 16,-5 4 4-16,2 1 0 15,-6 3 0-15,0 1-3 16,-3 4 7-16,-3 1 4 16,0 0 5-16,0 1 2 15,-12-1 1-15,-6-1 1 16,0 1-2-16,-4-2-2 16,1 2-13-16,3-3 2 15,2-2-9-15,5-6 2 16,2-4 2-16,6-5 0 15,3 0-2-15,0 0 1 0,0 0 12 16,0 0-4 0,0 0 4-16,0 0-1 0,0 0-10 15,10-4-7-15,3 1-2 16,3 2-1-16,2 1 0 16,4 0 0-16,-1 0 1 15,-3 0-1-15,1 4 0 16,-2 3-5-16,-1 1 3 15,-4 1-1-15,0 3 0 16,-7 3 0-16,-4 2 2 16,-1 1-1-16,0 2 2 15,0-2-1-15,-12-1 2 16,0 0 1-16,-1 0 0 0,-5 0-1 16,3-2 0-1,-3-3 0-15,-3-1 3 0,3-2-2 16,-3-4 0-16,1-1 10 15,0-2 0-15,4-2 0 16,-1 0-2-16,3 0 7 16,0 0-7-16,1-2-3 15,4-5-3-15,0 2 1 16,-2-1-1-16,5 3-3 16,5 0-28-16,1 3-29 15,0 0-34-15,4-4-217 16,16-1-337-16</inkml:trace>
  <inkml:trace contextRef="#ctx0" brushRef="#br0" timeOffset="149923.94">28557 12305 333 0,'0'0'127'0,"0"0"-8"16,0 0-38-16,0 0-25 16,0 0-35-16,0 0-2 15,-34-9-8-15,28 10 1 16,-1 7 6-16,1 6-6 16,0 0 16-16,0 3 3 15,0-1 3-15,2 3-6 16,2-1 3-16,2 2-6 15,0 3-14-15,0-2 7 0,0 3-6 16,8 0-1 0,0-2-8-16,1 0-1 0,3-2 2 15,2-6 3-15,1 0-6 16,2-3 0-16,3-2-1 16,-2-2-9-16,-1-4-9 15,-4-3 1-15,-2 0 15 16,-2 0-2-16,0-12 5 15,3-3-1-15,-3-4 6 16,0-1-6-16,-3-3 5 16,0-2 7-16,-3-1-1 15,0-3-1-15,-3 0-1 16,0 1 7-16,0-3 4 16,0 5 0-16,-2 1 1 15,-8 1-11-15,-2 1 0 0,-2 2 7 16,-2 6-3-16,0 4-10 15,0 3 7-15,-1 4-3 16,-1 4-8-16,-4 0-5 16,-2 7-32-16,0 15-171 15,2 2-174-15</inkml:trace>
  <inkml:trace contextRef="#ctx0" brushRef="#br0" timeOffset="152048.4">29947 4411 492 0,'0'0'75'0,"0"0"-15"0,0 0 12 16,0 0-11-16,0 0-5 15,0 0 7-15,0 0 8 16,-10-73-14-16,9 73-9 15,1 0-22-15,-3 0-14 16,1 0-12-16,1 4-10 16,-4 18 10-16,1 9 3 15,-2 5 0-15,0 3 1 16,0 2 0-16,4 3 0 16,1 1-1-16,1 0 0 0,0 1-1 15,0-7 1-15,0-3-3 16,0-7 0-16,0-8 1 15,0-6 0-15,0-5 1 16,0-4-2-16,0-3 1 16,0-3 1-16,0 0 1 15,0 0 6-15,0-2 20 16,0-15 51-16,0-9-45 16,4-8-16-16,-1-12-2 15,2-1-8-15,-2-6 2 16,0 1-8-16,1 3 1 15,1 0-2-15,2 2-2 0,6 5 0 16,-2 2 0 0,1 7 1-16,0 8-1 0,-3 5 1 15,-2 4 1-15,1 5 1 16,1 0-3-16,-2 5 0 16,4-1-1-16,2 5-2 15,1 0-2-15,3 2-3 16,1 0 3-16,3 0 1 15,0 11-4-15,-4 7-1 16,-1 2 4-16,-4 2 1 16,-2 0 1-16,-4 2 1 15,-3-5-2-15,0-2 2 16,-3-4-1-16,0-3 1 0,0-1 2 16,-1-2 0-16,-8 0 1 15,-8-2 2-15,1 2 1 16,-8-4 1-16,-1-1-3 15,1 0-2-15,4-2 0 16,9 0-13-16,6 1-25 16,5 1-40-16,0 5-62 15,8-3-283-15</inkml:trace>
  <inkml:trace contextRef="#ctx0" brushRef="#br0" timeOffset="152544.54">30437 4293 534 0,'0'0'43'16,"0"0"-34"-16,0 0 18 16,0 0 9-16,0 0-18 15,0 0 5-15,0 0-4 16,-88 88 4-16,78-58 1 0,4 1 0 16,4 0-12-16,2-4-2 15,0-3-1-15,6-5-2 16,7-2 5-16,1-4-2 15,2-2 0-15,-2-8-3 16,2-1 11-16,-4-2-1 16,0 0 13-16,-3-12 17 15,0-6 10-15,-2-5-18 16,0-4-17-16,-5-2 14 16,-2-5-5-16,0-3-16 15,-2 2-9-15,-9 3-1 0,-3 9-2 16,1 7-3-1,1 9-1-15,-2 4 1 0,1 3-9 16,0 3-12-16,-2 17-61 16,7 2-119-16,8-1-22 15</inkml:trace>
  <inkml:trace contextRef="#ctx0" brushRef="#br0" timeOffset="153127.93">30626 4409 611 0,'0'0'5'0,"0"0"14"16,-9 87 23-16,5-48-12 15,1 3-19-15,2 8-2 16,-1 3-3-16,-1 1 1 16,-3-1-3-16,0-6-3 15,-4-1 1-15,2-10 0 16,1-5-2-16,2-9-3 16,2-13 1-16,1-4 2 15,1-4 0-15,1-1 9 16,-2 0 74-16,2-8 30 0,0-11-61 15,0-8-9-15,0-9-17 16,0-8-5-16,0-9 2 16,5-6-9-16,1-5 3 15,2-1-11-15,1 2-4 16,2 4-1-16,3 6-2 16,2 7 1-16,-1 10-5 15,3 12 0-15,0 7 1 16,3 8 3-16,9 6-6 15,0 3 1-15,4 0-2 16,2 14 6-16,-8 9-2 16,-6 2 0-16,-4 2 1 15,-13-1-4-15,-5-1-4 0,0-3 6 16,-6-3 5 0,-14-2 5-16,-6-5-2 0,-3 2 3 15,-2-3-5-15,0-3-1 16,1 3-41-16,5-5-185 15,9 0-151-15</inkml:trace>
  <inkml:trace contextRef="#ctx0" brushRef="#br0" timeOffset="153519.37">31296 4364 555 0,'0'0'83'0,"0"0"-57"16,0 0 40-16,0 0-15 15,0 0-41-15,-100 7-1 16,76 20 0-16,0 9 4 16,5 5 10-16,2 4 0 15,4 2-10-15,4-1-4 16,3 3-3-16,5-3 1 0,1-3 2 16,0-6-4-16,9-8-3 15,10-3-1-15,2-6-1 16,4-6-11-16,4-7-18 15,2 0-30-15,-3-6-47 16,-4-1-155-16</inkml:trace>
  <inkml:trace contextRef="#ctx0" brushRef="#br0" timeOffset="153827.4">31588 4361 628 0,'0'0'67'16,"0"0"-47"-16,0 0 11 15,0 0 12-15,0 0 2 16,63 103-2-16,-45-47 10 15,0 1-26-15,-5 8-5 16,-3-2-5-16,-6-2-6 16,-4-11-3-16,0-9-4 15,0-9 1-15,-12-8-5 0,-5-1-39 16,-7-8-110 0,1-7-146-16</inkml:trace>
  <inkml:trace contextRef="#ctx0" brushRef="#br0" timeOffset="154766.24">31869 4671 615 0,'0'0'49'0,"0"0"-6"16,0 0 46-16,0 0-32 15,0 0-28-15,0 0-29 16,59-16-3-16,-15 15 3 16,6-1-1-16,1 1 2 15,-5-2 1-15,-10 0-2 16,-6 0 2-16,-9 3 5 16,-11-2 3-16,-5 2 8 15,-2 0 6-15,-3-2-8 0,0 2-7 16,0-1-9-1,0-1-45-15,-6-1-115 0,-8 1-152 16</inkml:trace>
  <inkml:trace contextRef="#ctx0" brushRef="#br0" timeOffset="155312.06">31997 4511 506 0,'0'0'111'0,"0"0"-61"0,0 0 7 16,0 0-23-16,0 0-20 15,0 0-10-15,12-2-4 16,7 2 5-16,7 5 3 15,2 2 3-15,5 3 1 16,0 0-6-16,0-1 0 16,-2-2-4-16,-6-1 0 15,-4-2-1-15,-4 1-1 16,-3-3 0-16,-3 1 1 16,-4-1 4-16,2 1-1 15,-3-1 4-15,-1-2 1 16,-1 2-2-16,-1-1-4 0,-1 2 3 15,1-3-3-15,-3 2 2 16,0-2-1-16,3 1 2 16,-3 2 0-16,0 0-1 15,0 4 0-15,0 3-1 16,0 1-2-16,-5 4 5 16,-7 2 1-16,-4 0-3 15,-1 6 1-15,-3 0-4 16,0 4-2-16,2-4 0 15,2-3 1-15,2-1-1 16,0-5 2-16,3-1-2 16,2-4 0-16,3-1 0 15,3-2-4-15,3 0-83 0,0-3-93 16</inkml:trace>
  <inkml:trace contextRef="#ctx0" brushRef="#br0" timeOffset="156196.12">32504 4371 589 0,'0'0'77'0,"0"0"-56"16,0 0 13-16,0 0-22 0,0 0-11 16,0 0-1-16,93-7 3 15,-70 17 1-15,-4 4 10 16,-3 1 7-16,-4-1-1 15,-5 3-4-15,-1-1 6 16,-6-2-3-16,0 0-4 16,0 0-9-16,-7-5 13 15,-4 2-5-15,1-2-1 16,0-2-1-16,0 0-8 16,1-1-2-16,2-2 0 15,3-1-1-15,-1-1 1 16,4-2 3-16,-1 3-4 0,2-3-1 15,0 0 3-15,0 0 7 16,0 0 1-16,0 0-7 16,6 0-4-16,6 0-4 15,3 0 3-15,1 0 1 16,1 3-2-16,-1 1 0 16,-1 3 2-16,1 0-2 15,-2 3 0-15,-1 2 1 16,-4-1-2-16,0 2 1 15,1-1-4-15,-5 5 3 16,0 0-3-16,-5 3 1 16,0 1 3-16,0 2-1 15,-2-2 2-15,-7-3 0 0,-1 1 1 16,1-2-2 0,-3-1 0-16,-2 1 2 0,-1-5 0 15,1-1 1-15,0-2-1 16,-1-4 0-16,2-2 1 15,1-3 9-15,-2 0 18 16,0 0 3-16,0-1-23 16,2-5-6-16,2-1 2 15,5 1-4-15,5 1-30 16,0-4-134-16,15-2-271 16</inkml:trace>
  <inkml:trace contextRef="#ctx0" brushRef="#br0" timeOffset="156796.15">32996 4454 317 0,'0'0'179'0,"0"0"-99"16,0 0-20-16,0 0-30 15,0 0-17-15,0 0 10 16,-50 47 5-16,41-23 0 16,0 1-10-16,3 4-5 15,2 3-4-15,2 0-2 16,2 3-6-16,0-5 3 16,0 0-2-16,9-7 4 15,6-4-3-15,4-10 0 16,-1-3-2-16,0-6 2 0,0 0 26 15,-2 0 23 1,3-10 2-16,0-4-10 0,0-2 2 16,-4-7-9-16,1-4 4 15,-4-7 0-15,1-7 7 16,-5-2 4-16,-5 2-18 16,-3-2-9-16,0 1-8 15,-6 5-10-15,-9 4-3 16,2 12-3-16,-1 10 0 15,-5 9-2-15,-3 2-2 16,-8 13-11-16,-2 15-56 16,1 8-54-16,4 0-185 15,11-6-439-15</inkml:trace>
  <inkml:trace contextRef="#ctx0" brushRef="#br0" timeOffset="158480.65">27674 12414 540 0,'0'0'90'0,"0"0"-23"16,0 0 24-16,0 0 7 0,0 0-30 15,0 0-48 1,0 0-12-16,12-22-1 0,18 25 10 15,15 7 7-15,7-1 0 16,8 5-11-16,1-1 2 16,0 4-6-16,-3 0 1 15,-3 0-5-15,1 3 1 16,-1 0 4-16,3-1 0 16,-3 1 2-16,2 0-5 15,1-2 7-15,0-2 3 16,2-2-4-16,-2-2 9 15,-3-1-11-15,-8-2-1 0,-11-4-4 16,-11-1-2 0,-9-2-1-16,-8-2-2 0,-7 0 1 15,-1 0 2-15,0 0 2 16,0 0 2-16,0 0-8 16,-6 0-4-16,-15 0-121 15,-4 0-108-15,-1 0-64 16</inkml:trace>
  <inkml:trace contextRef="#ctx0" brushRef="#br0" timeOffset="159034.46">28706 12278 486 0,'0'0'101'0,"0"0"-7"0,0 0-36 16,-83-5-10-16,44 17 5 15,-5 8 10-15,-6 7-6 16,-7 7 11-16,-7 3-24 16,-7 3 4-16,-7 2-5 15,-2-2-13-15,2-1 12 16,5-5-22-16,12-5 2 15,10-5-8-15,17-4 5 16,10-8-6-16,11-3-1 16,5-4-1-16,5-2 4 15,3-2-5-15,0-1 6 16,0 0 0-16,0 0 7 16,0 1-7-16,0-1-3 0,0 2-8 15,0-2-3 1,0 0-2-16,0 0-3 0,8 0-27 15,1 0-32-15,2 0-24 16,0 0-84-16,-3 8-158 16,-5 1-169-16</inkml:trace>
  <inkml:trace contextRef="#ctx0" brushRef="#br0" timeOffset="165802.41">29949 5710 575 0,'0'0'132'15,"0"0"-98"-15,0 0 79 16,0 0-14-16,0 0-35 16,6-74-26-16,-6 72-9 15,0 2-7-15,0 0-13 16,0 0-9-16,0 12-6 16,0 15 6-16,0 9 8 15,-5 8-4-15,-2 7-2 16,0 2 4-16,1 1-3 15,-2-2-3-15,1-6 1 16,1-5 3-16,1-5-2 0,1-9-1 16,1-7-1-1,0-7 0-15,3-5 2 0,0-8 0 16,-2 0 0-16,2 0 1 16,-1 0 6-16,1 0 33 15,0-16 18-15,0-6-28 16,0-5-11-16,0-9-9 15,0-5-6-15,4-8-3 16,5-7-2-16,2-6 0 16,1-1-1-16,0 2-1 15,-4 6 1-15,-2 6 0 16,-1 2 0-16,-2 5-1 16,-1 12 1-16,1 6 1 15,0 8-1-15,1 4-5 16,8 5 3-16,0 7-4 0,7 0-6 15,6 0 2-15,4 11 2 16,1 6 2-16,-5 8 0 16,-2 1-3-16,-9 4 1 15,-8 0 0-15,-6-2-2 16,0 0 7-16,-4-1 2 16,-14-3-1-16,-3-2 2 15,2-5 2-15,-5-5-2 16,-1-1 1-16,-1-4 3 15,1-3 1-15,-1 0-2 16,2-3-3-16,2 1-32 16,7-2-30-16,3 5-42 0,8-3-165 15,4-2-159-15</inkml:trace>
  <inkml:trace contextRef="#ctx0" brushRef="#br0" timeOffset="166238.41">30355 5562 690 0,'0'0'32'0,"0"0"29"16,0 0 2-1,0 0-35-15,0 0-28 0,0 0-2 16,-29 33 2-16,23-5 7 16,3 0-2-16,3 3 7 15,0 0-12-15,0 1 2 16,0-2 0-16,5-1 3 16,4-5-4-16,0-7 0 15,3-5 1-15,0-5 2 16,3-7 1-16,1 0-3 15,3 0 2-15,-2-4-3 16,-2-14 2-16,-6-3 12 16,-6-8 56-16,-2-3-18 15,-1-4-30-15,0 2-8 0,0 1-7 16,-3 5-8 0,0 8-6-16,2 9-15 0,1 8-47 15,0 3-75-15,0 0-63 16,4 12-78-16</inkml:trace>
  <inkml:trace contextRef="#ctx0" brushRef="#br0" timeOffset="166600.04">30829 5576 589 0,'0'0'53'16,"0"0"-26"-16,-95 15 20 15,69 4-9-15,5 3-19 16,8 3-3-16,12 3-9 16,1 3 6-16,10 3-6 15,10 1-4-15,3-2-2 16,0-4 1-16,-3-2-2 15,-6-6 2-15,-8-4-2 16,-3-2 4-16,-3-5-3 16,0-1-1-16,-8-4 4 0,-12 0 5 15,-2-2 1-15,0-3-8 16,3 0-2-16,7 0 0 16,3-9-56-16,6-7-38 15,0-1-158-15</inkml:trace>
  <inkml:trace contextRef="#ctx0" brushRef="#br0" timeOffset="166831.44">30764 5679 331 0,'0'0'125'0,"0"0"-40"15,-86 74-9-15,51-26-18 16,4 8-31-16,-2 4-17 15,1-2 2-15,3-4-6 0,-1-4-2 16,8-6-2-16,3-10 0 16,7-6-2-16,4-10 1 15,3-8 0-15,4-3-1 16,1-6-16-16,0-1-37 16,9-5-143-16</inkml:trace>
  <inkml:trace contextRef="#ctx0" brushRef="#br0" timeOffset="167391.99">30959 5428 506 0,'0'0'153'0,"0"0"-150"16,0 0-3-16,0 0 24 16,0 93 11-16,0-47-11 15,0 4-1-15,0 1-2 16,0 5-12-16,0-1 1 16,0-4-4-16,0-4-1 15,-2-9-4-15,1-12 3 0,-1-9-4 16,1-9 0-16,1-6 0 15,0-2 3-15,0 0 4 16,0 0 18-16,0-5 47 16,0-13-43-16,0-10-20 15,3-6 9-15,4-8-9 16,2-5-3-16,5 0-6 16,-1 2 0-16,5 11-1 15,0 9-2-15,3 11-6 16,3 9 2-16,-2 5 0 15,2 0 2-15,1 8 1 16,-1 16-2-16,-2 3 4 16,-6 7-3-16,-3 6 2 0,-4 2-1 15,-3 1 3 1,-3 1 2-16,-2-5 3 0,-1-3-1 16,0-5 1-16,0-6-4 15,0-6 2-15,0-5-1 16,0-5-1-16,0-1-7 15,0-2-96-15,0-4-53 16,0-2-225-16</inkml:trace>
  <inkml:trace contextRef="#ctx0" brushRef="#br0" timeOffset="167806.41">31797 5412 663 0,'0'0'47'16,"0"0"3"-16,0 0 25 0,0 0-44 16,-80 0-19-1,54 34 1-15,-1 11 15 0,1 6-8 16,3 7 7-16,4 5-19 16,3 7 0-16,3 2-5 15,4-6 3-15,4-1-5 16,5-11 1-16,0-8-2 15,1-9-10-15,12-7-47 16,3-6 36-16,-2-6 1 16,1-4-11-16,2-4-43 15,2-5-18-15,-1-5-177 16</inkml:trace>
  <inkml:trace contextRef="#ctx0" brushRef="#br0" timeOffset="168382.31">31870 5685 151 0,'0'0'524'0,"0"0"-482"16,0 0 38-16,0 0-2 15,0 0-28-15,0 0-50 16,-3-19-8-16,0 38-6 16,-1 9 14-16,-2 6 2 0,1 3-1 15,5 0 1-15,0-2-2 16,0-3 1-16,0-3 0 16,5-7 0-16,5-3-1 15,2-6-2-15,3-3-10 16,5-5 5-16,0-4 3 15,4-1 4-15,-3 0 0 16,-3-12 0-16,1-5 12 16,-7-5 11-16,-4-3 12 15,1-5-6-15,-6-2 12 16,0 4-17-16,0 3-14 16,-3 11 0-16,3 6 1 15,-3 4-3-15,1 4 3 16,-1 0-11-16,0 0-3 0,0 7-7 15,0 17 5-15,0 8 4 16,0 6 0-16,-3 2 1 16,0-1 3-16,-1-2-3 15,1-3-1-15,-3-5-1 16,3-6-4-16,3-3-8 16,0-3 0-16,0-4-1 15,0-5-11-15,0-2-8 16,5-3-36-16,2-1-12 15,5-2-20-15,0 0-101 16</inkml:trace>
  <inkml:trace contextRef="#ctx0" brushRef="#br0" timeOffset="168832.4">32267 5721 524 0,'0'0'153'16,"0"0"-112"-16,0 0-22 16,0 0-12-16,0 0-7 15,0 0 3-15,-34 58 4 0,28-24 6 16,3 3-1-16,3-1 1 15,0-5-4-15,0-1-2 16,0-4-3-16,4-4-3 16,7-5 3-16,-2-5-1 15,2-7 1-15,3-3 5 16,1-2 21-16,1 0 28 16,4-14 5-16,-4-3-5 15,0-5-1-15,-2-6-18 16,-1-5-11-16,-4-9-8 15,-1 2-8-15,-8 4-7 16,0 5 3-16,-3 12-2 16,-17 5-4-16,-8 5-2 0,-9 7-9 15,4 2-17-15,5 3-47 16,7 17-68-16,12 0-110 16,9-5-336-16</inkml:trace>
  <inkml:trace contextRef="#ctx0" brushRef="#br0" timeOffset="169157.77">32552 5428 561 0,'0'0'141'0,"0"0"-132"15,0 0-4-15,77 109 33 16,-48-37 26-16,-10 15-44 16,-11 9 5-16,-8 0-5 15,-2-4-1-15,-19-12-10 16,-4-11-3-16,-2-12-6 15,-3-11 5-15,-1-6-5 16,-6-8-44-16,-2-6-94 0,-1-8-139 16</inkml:trace>
  <inkml:trace contextRef="#ctx0" brushRef="#br0" timeOffset="171106.48">27983 11439 515 0,'0'0'142'0,"0"0"-89"15,0 0 76-15,0 0-30 16,0 0-36-16,0 0-11 15,-24-45-14-15,23 45-18 16,-4 0-13-16,-2 6-5 0,-5 13 0 16,-3 7 4-16,0 4 5 15,2 5 1-15,2 3 3 16,5 3-7-16,2 2 3 16,2-2-2-16,2 1-1 15,0-3-3-15,5-8-2 16,8-2-3-16,2-4 2 15,3-4 3-15,0-4-3 16,1-5 3-16,4-5-4 16,-2-6 3-16,3-1-1 15,-4 0-1-15,-3-10 0 16,-1-8 5-16,-5-1-4 16,2-2-2-16,-4-6 5 15,-1 0-5-15,-4 0 0 0,0 1-1 16,-2 3 3-16,-2 3-2 15,0 6 1-15,0 6 1 16,0 2-2-16,0 5-1 16,0 1 0-16,0 0-1 15,-2 0-6-15,-2 15-7 16,0 5 13-16,-4 7 1 16,2 3 0-16,0 2 3 15,-1 5 3-15,2-2-2 16,-1 0 1-16,3 0-1 15,0-4-3-15,3-5 0 16,0-3 0-16,0-7 0 16,0-3-1-16,-1-4 1 0,1-4-1 15,0 0 0-15,0-4 0 16,0 2 0-16,0-3 0 16,0 0-31-16,0 0-62 15,0 0-80-15,0 0-156 16</inkml:trace>
  <inkml:trace contextRef="#ctx0" brushRef="#br0" timeOffset="171629.99">28401 11571 611 0,'0'0'66'16,"0"0"24"-16,0 0 18 15,0 0-54-15,0 0-38 16,0 0-11-16,0 0 11 16,-75 37-2-16,65-12 10 15,4 4-2-15,2 5-6 16,2-1-4-16,2 1 5 15,0-3-7-15,0 0-3 16,0-5-1-16,0-1 2 0,10-5-3 16,-1-5 1-1,9-3-1-15,-3-2 7 0,3-4-2 16,3-3 2-16,-2-2-3 16,2-1-2-16,0 0-3 15,-3-6 6-15,-2-8 4 16,-1-4 2-16,-4-4 7 15,-1-6-13-15,-5-4 16 16,-4-4-12-16,-1 0-3 16,-1-3 5-16,-14 6-9 15,-5 1 3-15,-1 7-10 16,2 7 5-16,3 6 3 16,2 6-7-16,2 5-1 15,-1 1 0-15,-4 0-1 0,-3 13-5 16,-3 10-106-16,1 2-103 15,6 1-204-15</inkml:trace>
  <inkml:trace contextRef="#ctx0" brushRef="#br0" timeOffset="174346.52">30047 6668 595 0,'0'0'136'0,"0"0"-106"15,0 0 13-15,0 0 5 16,0 0-36-16,0 0-5 16,-25 65 47-16,9-24-18 15,1 6 6-15,-4 7-6 16,2 5-5-16,1 4-12 16,-1-3-9-16,1-5-2 15,2-6 0-15,0-10-4 16,5-10-3-16,4-9-1 15,2-11 2-15,3-2-2 16,0-5 0-16,0-2 4 16,0 0 5-16,0-2 7 0,0-15 14 15,0-10-21 1,0-4 0-16,0-13 0 0,0-2-3 16,0-9-5-16,0-9 1 15,3-1-2-15,5-1 0 16,1 4-5-16,5 11-7 15,0 7-1-15,1 9 6 16,-2 11 7-16,3 4 1 16,1 5-1-16,5 6-1 15,2 9-4-15,3 0 2 16,-2 0 0-16,-2 11-2 16,-1 6 4-16,-3 1 0 0,-6 3 1 15,-6 1 0 1,-4 1 0-16,-3-1-2 0,0 0 2 15,-7-1 0-15,-9 0 1 16,-1-4 1-16,-6-1-1 16,1-3 1-16,-5-3 0 15,3-2-1-15,0-4 0 16,6 1-1-16,2 0-7 16,4-2-95-16,5 0-120 15,4-3-73-15</inkml:trace>
  <inkml:trace contextRef="#ctx0" brushRef="#br0" timeOffset="174826.26">30385 6702 672 0,'0'0'35'15,"0"0"-1"-15,0 0 26 16,0 0-43-16,0 0-14 16,0 0 0-16,-63 55 1 15,52-26 7-15,1 5 1 0,7-1 10 16,3 4-13-16,0-5 1 15,0-1-4-15,0-3-4 16,6-7 1-16,4-6 2 16,-1-7-3-16,5-5-1 15,5-3 18-15,2 0-6 16,0-15 11-16,0-7 1 16,-3-7 8-16,-5-5 8 15,-4-2 4-15,-3 0-18 16,-5 0-4-16,-1 0-2 15,0 4-13-15,-11 5-6 16,-9 7-2-16,-7 9-6 16,-1 5 4-16,3 6-27 0,3 0-29 15,6 8-45 1,10 11-81-16,6 1 6 0,0-3-431 16</inkml:trace>
  <inkml:trace contextRef="#ctx0" brushRef="#br0" timeOffset="175410.58">30664 6779 687 0,'0'0'45'15,"0"0"-40"-15,0 0-1 16,0 0 27-16,-16 82 7 16,8-34-9-16,0 5-9 15,-2 2-5-15,-2 0-3 16,3-3-5-16,-2-2-7 16,1-4 0-16,4-4-1 15,2-8-2-15,4-8-41 16,0-10 18-16,0-9 16 15,0-7 6-15,0 0 4 16,0 0 29-16,0-10 56 16,0-12-61-16,6-5 20 15,-2-3 2-15,3-5-13 0,-4-5 1 16,2-7-5-16,2-3-15 16,3-10-8-16,1 1-3 15,3-3-3-15,2 4 0 16,1 4-1-16,5 6-6 15,3 8-14-15,2 10-4 16,-2 13 7-16,-3 10 11 16,-3 7 2-16,0 0 2 15,-4 7 2-15,4 14-3 16,-5 1 4-16,-1 3 1 16,-5-4-1-16,-5-3 0 15,-3-1-3-15,0-3 3 0,-2 0 1 16,-12-1 0-16,-8-2 1 15,-8 1-2-15,-8-1 0 16,-8 2-22-16,1-1-183 16,11-3-142-16</inkml:trace>
  <inkml:trace contextRef="#ctx0" brushRef="#br0" timeOffset="175793.22">31238 6578 660 0,'0'0'46'0,"0"0"-25"16,0 0 16-16,0 0 4 16,-90 39-21-16,67-2 9 15,0 8-6-15,-1 6 13 16,3 4 1-16,6 1-17 16,4 3-9-16,6-7-3 0,5-4 5 15,0-9-6 1,0-8 0-16,12-4-6 0,7-8 3 15,7-6-4-15,2-3-3 16,3-6-72-16,-1-4-28 16,-8 0-47-16,-8 0-201 15</inkml:trace>
  <inkml:trace contextRef="#ctx0" brushRef="#br0" timeOffset="176117.08">31500 6646 437 0,'0'0'192'16,"0"0"-165"-16,0 0 21 15,0 0 12-15,91 6-15 16,-76 18-11-16,-2 7 2 15,-3 5 0-15,-9 7-12 16,-1 5 4-16,0 0-11 16,-7 6 6-16,-8-1-15 15,-3-2-5-15,-5-3-1 16,-2-9-1-16,1-6-1 16,3-11 1-16,0-8-1 15,4-6-3-15,0 0-30 0,1-4-103 16,8-4-96-16</inkml:trace>
  <inkml:trace contextRef="#ctx0" brushRef="#br0" timeOffset="176610.92">31745 6939 725 0,'0'0'58'0,"0"0"5"0,0 0 7 15,0 0-53 1,97-32-17-16,-44 31 2 0,4 1-1 15,-6 0 1-15,-6 0 0 16,-9-2 0-16,-10 1-2 16,-7-2 0-16,-3 0 1 15,-9 1 10-15,-2-1 8 16,-4 0 2-16,1 2 1 16,-1-4-22-16,2 2-8 15,-3 1-94-15,0-4-74 16,0-3-243-16</inkml:trace>
  <inkml:trace contextRef="#ctx0" brushRef="#br0" timeOffset="177045.8">32048 6720 631 0,'0'0'54'15,"0"0"-12"-15,0 0 39 16,0 0-37-16,0 0-44 16,0 0 1-16,48 5-1 15,-20 5 10-15,0 0-7 16,1-1 2-16,-3 0-4 16,0-1 1-16,-4 3 1 15,-5-5-1-15,-7 2-2 0,0-1 5 16,-5-2 7-16,-4 1 2 15,1 0-2-15,-2-1-4 16,0 4-5-16,0 3 6 16,-3 3 0-16,-9 2-2 15,-4 4-2-15,-4 4-1 16,1 4 1-16,-2 4-2 16,-1-2 1-16,5 2-2 15,1-5-1-15,2-2 0 16,-1-3-1-16,3-4 1 15,-1-5-1-15,6-4 0 16,4-3-3-16,1-3-68 16,2-4-50-16,0 0-17 0,5 0-372 15</inkml:trace>
  <inkml:trace contextRef="#ctx0" brushRef="#br0" timeOffset="177728.39">32460 6745 421 0,'0'0'210'16,"0"0"-190"-16,0 0 9 15,0 0-2-15,0 0-24 16,0 0 1-16,-33 43 3 16,25-13 3-16,2 1 7 15,3 0 4-15,2 0-6 16,1-1-6-16,0-1-4 15,1-3 2-15,13-5-2 16,5-3-2-16,2-2-2 0,4-6 1 16,2-1-2-1,-3-7-4-15,-5-2-12 16,-5 0 4-16,-2-2 12 0,-3-15 19 16,0-5 22-16,-3-6 27 15,0 0-8-15,2-2-29 16,-2 2-3-16,0 3-11 15,1 6-4-15,-3 7 7 16,0 3-3-16,-2 3-8 16,-2 5 2-16,0 1-4 15,0 0-7-15,0 0-4 16,0 7-11-16,0 11 10 16,0 9 5-16,0 7 1 15,0 5 1-15,0 0 0 0,0 3-1 16,-6-3 1-16,0-2 0 15,-2-3-2-15,2-5 0 16,2-3 0-16,2-6-2 16,2-6 2-16,0-4-2 15,0-2 2-15,0-2-4 16,0-3-3-16,0-1-13 16,5-2-30-16,2 0-67 15,4 0-48-15,-2 0-234 16</inkml:trace>
  <inkml:trace contextRef="#ctx0" brushRef="#br0" timeOffset="178246.39">33007 6820 365 0,'0'0'265'0,"0"0"-237"16,0 0-1-16,0 0 13 16,0 0-15-16,0 0-10 0,-69 29 1 15,57-9 4 1,1 6-1-16,1 3 0 0,1 4 1 15,1-1-8-15,2-1-8 16,1-3 1-16,5-5 4 16,0-2-6-16,0-6 2 15,3 1 0-15,12-5-1 16,1-4-1-16,5-2 6 16,0-5-2-16,-1 0-4 15,-1 0-1-15,-4-3 5 16,0-11 27-16,-5-6 2 15,-1-8 32-15,-2-8-3 16,1-6-11-16,-3-4-13 0,-1-2-4 16,-2 2-10-1,-2 7-13-15,0 9-7 0,0 10 0 16,-8 8-2-16,2 7-2 16,-7 5-3-16,-5 3-3 15,-12 20-62-15,-9 9-60 16,-4 2-162-16,7-5-311 15</inkml:trace>
  <inkml:trace contextRef="#ctx0" brushRef="#br0" timeOffset="179626.34">27737 11471 624 0,'0'0'70'0,"0"0"-34"16,0 0 25-16,0 0-5 15,0 0-2-15,85-10 4 16,-45 29-14-16,12 7 6 16,8 7-18-16,7 1-2 0,5 5-2 15,4 0-7-15,-1 3-13 16,-7 1-3-16,-5 1 7 15,-12-1-8-15,-9-2 0 16,-7-8-2-16,-9-7 2 16,-3-7-3-16,-6-8-1 15,-5-2 2-15,-5-5-2 16,0-1 2-16,0 0 2 16,-1-3-4-16,-3 0-8 15,-2 0-22-15,-1 0-42 16,0-6-148-16,-12-5-14 15,-6-2-384-15</inkml:trace>
  <inkml:trace contextRef="#ctx0" brushRef="#br0" timeOffset="180017.34">28681 11534 536 0,'0'0'150'16,"0"0"-80"-16,0 0 54 0,0 0-51 16,0 0-54-1,-119 30 31-15,64-1-5 0,0 6 2 16,-2-1-11-16,1 2-5 15,-3 2-6-15,-1 0-11 16,4 0-10-16,3-3 0 16,7-2-1-16,8-5 0 15,12-10-1-15,10-5 0 16,8-5-2-16,8-5 2 16,-1-3-2-16,1 0 1 15,0 0 1-15,0 0 7 16,0 0-2-16,0 0-7 15,7 0-70-15,4 0-106 16,-1 0-166-16</inkml:trace>
  <inkml:trace contextRef="#ctx0" brushRef="#br0" timeOffset="183248.4">25592 15712 337 0,'0'0'212'0,"0"0"-157"15,0 0 26-15,0 0-29 16,0 0-2-16,0 0-17 16,0-82 24-16,0 64-4 15,-7 0-17-15,-7 1 1 16,-2 2 3-16,-3 3-10 16,-1 2-3-16,-1 4-16 0,2 2 3 15,2 2 8-15,-2 2-15 16,0 0 8-16,-2 0 5 15,-6 0-1-15,0 5-5 16,0 7-4-16,3 5-1 16,6-2-5-16,5 4 3 15,4 5-3-15,4-1-4 16,4 4 4-16,1 1-1 16,0-4-1-16,0 3-1 15,1-1-1-15,7-2 2 16,0-3 0-16,2-4-2 15,0-4 0-15,3-2 0 0,3-3 1 16,6-5-1-16,2-3 0 16,6 0 0-16,1-9-4 15,-1-9 0-15,-5-4 1 16,-2-7 3-16,-4-3 0 16,-4-3 0-16,-2-9 1 15,-4-6 3-15,-3-4-4 16,-3-6-2-16,0 2-5 15,-1 1-16-15,-2 7 1 16,0 11 17-16,0 7 4 16,0 8 1-16,-6 8 0 15,-2 3 0-15,4 6 0 16,1 4 2-16,1 2-2 16,2 1-2-16,0 0-8 15,0 10 6-15,0 11 2 0,3 8 2 16,5 4 0-1,-1 5 0-15,4 4 2 0,-4 2 1 16,2 3 0-16,0-1 0 16,3-1-1-16,-3-1 0 15,0-3-1-15,6-7-1 16,-3-5 1-16,6-5 0 16,-2-4 0-16,3-4-1 15,2-7 0-15,0-5 0 16,3-4 1-16,0 0-1 15,-3-5 4-15,-3-10-3 16,0-6 4-16,-5-4-3 0,-1-6 5 16,-5-2-4-16,0-4 2 15,-6-1-2-15,1 5-2 16,-2 5 0-16,0 7 1 16,0 10 0-16,0 5 4 15,0 5-1-15,0 1-1 16,0 0-4-16,-3 4-14 15,-1 14 8-15,4 7 6 16,0 7 0-16,0 2 1 16,5 0-1-16,10-2 0 15,0-1 1-15,1-6-1 16,-5-2 0-16,-2-8-3 16,-1-3 2-16,-5-7-30 0,0-3-19 15,0-2-32 1,3 0-80-16,-1-13-2 0,1-8-417 15</inkml:trace>
  <inkml:trace contextRef="#ctx0" brushRef="#br0" timeOffset="183444.89">26025 15308 588 0,'0'0'119'0,"0"0"-99"16,0 0 54 0,0 0-33-16,0 0-41 0,0 0-4 15,16-6-34 1,-1 22-81-16,6-1-419 0</inkml:trace>
  <inkml:trace contextRef="#ctx0" brushRef="#br0" timeOffset="183764.3">26386 15350 358 0,'0'0'315'0,"0"0"-298"15,0 0 51-15,-90 36-2 0,78-11-29 16,9 5-18-16,3 2 8 15,6 2-8-15,18-1-13 16,4 0 1-16,1-2-3 16,-8-3-4-16,-5-6 3 15,-7-3-1-15,-7-5 1 16,-2-3 5-16,0-7 13 16,0 1-5-16,-3-4 3 15,-11 0 5-15,-10-1-12 16,-6 0-10-16,-2 0-2 15,-1-8-78-15,9-5-78 16,9-4-68-16</inkml:trace>
  <inkml:trace contextRef="#ctx0" brushRef="#br0" timeOffset="184029.15">26393 15395 349 0,'0'0'309'0,"0"0"-288"16,-74 78 56-16,44-33 22 16,0 8-35-16,0 6-17 15,-1 2-26-15,2 2-5 16,1-4-10-16,1-2-2 16,6-7-2-16,2-8-1 0,3-12-1 15,5-10 2-15,7-7-2 16,4-9 0-16,0-4-2 15,0 0-19-15,13-17-57 16,14-9-118-16,7-9-166 16</inkml:trace>
  <inkml:trace contextRef="#ctx0" brushRef="#br0" timeOffset="184567.91">26647 15405 667 0,'0'0'91'15,"0"0"-73"-15,0 0-5 16,0 0 0-16,0 0 30 16,0 87-5-16,0-42 7 15,0 6-11-15,-3 3-10 16,-8 5-4-16,1 2-16 15,-1-2-2-15,1-5-1 16,3-10-1-16,2-14 0 16,2-16-9-16,3-8 7 15,0-6 2-15,0 0 13 16,0-13 17-16,6-10-21 0,3-9 13 16,-2-6 3-1,-4-4-4-15,-3-4-12 0,0-4-3 16,0-4-1-16,0-2-5 15,0-2-2-15,0 5 2 16,0 7 0-16,8 10 0 16,7 6-3-16,6 9-4 15,4 5-5-15,5 8-8 16,3 6 6-16,-4 2-1 16,-2 9 8-16,-9 12 2 15,-6 4 2-15,-7 4-4 16,-5 0 5-16,0 3 2 15,-8-3 1-15,-10-3 7 16,0-2 2-16,-6-5-4 0,-1-3 4 16,-3-4-2-16,-2 0-6 15,0-3-2-15,3 0-39 16,9-6-258-16</inkml:trace>
  <inkml:trace contextRef="#ctx0" brushRef="#br0" timeOffset="185078.1">27064 15623 432 0,'0'0'287'16,"0"0"-282"-16,0 0 20 0,0 0 32 15,0 0-13-15,0 0-11 16,18 14 0-16,0-14-11 16,3-9-8-16,0-11 2 15,-2-6-1-15,-4-4 6 16,-1-4-5-16,-2-4-6 16,-5-4-5-16,0-2-5 15,-5-6-19-15,-2 0-19 16,0-6-7-16,-2 0 2 15,-3-2 16-15,0 5 3 0,1 11-7 16,-1 13 26-16,-1 13 5 16,-3 11 44-16,0 5 25 15,-4 12-54-15,-8 22-15 16,-6 14 29-16,0 8 18 16,8 8-29-16,4-2-5 15,10 1 2-15,5-7-9 16,5-5 3-16,14-6-3 15,5-6-1-15,3-6-4 16,2-8-1-16,3-4 3 16,4-6-3-16,0-6-11 15,0-3-47-15,1-4-78 16,3-2-10-16,-1 0-72 16,1-15-90-16</inkml:trace>
  <inkml:trace contextRef="#ctx0" brushRef="#br0" timeOffset="186210.3">27631 15330 358 0,'0'0'217'16,"0"0"-126"-16,0 0-2 15,0 0-10-15,0 0-20 16,-88-56-24-16,67 56-12 16,-4 17-2-16,1 7-8 15,5 5-7-15,5 5 4 16,5 1-6-16,4-1-3 15,5 0 1-15,0-7-2 16,0-5-2-16,7-4-1 0,3-7-19 16,6-4-11-16,1-7-4 15,1 0 28-15,2-4 3 16,-3-13 2-16,-2-5 4 16,2-3 4-16,-5-3 2 15,1-6 3-15,-3 0 0 16,0 1-1-16,-5 4-1 15,-3 7 8-15,-2 7 17 16,0 6 0-16,0 3-2 16,0 4 2-16,0 2-9 15,0 0-17-15,0 0-6 16,0 2-4-16,0 15 4 16,0 7 0-16,0 4 1 0,0 3 0 15,0 1 0 1,0 2 0-16,1-4 0 0,4-3-1 15,1-5 1-15,3-7 1 16,1-6 0-16,2-4-2 16,4-5 3-16,2 0 1 15,5 0-3-15,-1-17 0 16,-2-4 1-16,-1-3 1 16,-5-8 0-16,-1-2 1 15,-3 0-1-15,-1 0-1 16,-3 6-2-16,-5 9-1 15,1 5 1-15,-2 9 1 0,0 3-1 16,0 2 1-16,1 0-1 16,4 0-8-16,3 13 1 15,3 5 6-15,3 4 1 16,-1 4 1-16,1 1 1 16,-2-2-2-16,2-1-2 15,0-2 1-15,-1-10 1 16,-2-1 1-16,-1-5-1 15,4-6-1-15,1 0 1 16,1-4 4-16,3-13-3 16,-2-5 2-16,-1-3-1 15,-4-6 3-15,-3-3 6 16,0-5-2-16,-5-2-4 16,-2 2-2-16,-2 3-2 15,0 10-1-15,0 11 0 0,1 8 0 16,-1 5 10-1,0 2 2-15,0 0-12 0,0 11-4 16,3 16 4-16,0 5 0 16,-1 2 4-16,-2 7-1 15,0-2 6-15,0 3 5 16,0 2-7-16,2 1-2 16,1 3-4-16,5 2 3 15,0 3-2-15,1-1 0 16,-2-1-2-16,0-4 0 15,-5-4 0-15,-2-5 0 16,0-7-1-16,-7-5 0 0,-5-4-3 16,-2-5 8-16,-2-1-7 15,2 1 3-15,0-3-1 16,-2 2 1-16,2-6 3 16,2-2-2-16,2-5 1 15,2-3 2-15,2-6 28 16,-5-16 24-16,0-7-16 15,-1-12-3-15,1-5-5 16,5-3-3-16,5 3-14 16,1 7 1-16,0 9-16 15,3 7 0-15,10 4 0 16,8 2-1-16,8 3-48 16,11 1-77-16,8-4-147 15</inkml:trace>
  <inkml:trace contextRef="#ctx0" brushRef="#br0" timeOffset="186704.81">28531 14953 372 0,'0'0'190'16,"0"0"-99"-16,-51 91-20 16,33-48 24-16,2 5-39 15,7 4-4-15,5-3-23 0,4 1-10 16,0-2-8-16,10-3-3 15,3-5-7-15,0-5 1 16,0-5 3-16,1-6-5 16,3-6-6-16,5-7-37 15,8-3-33-15,7-8 42 16,6 0-59-16,-4 0-64 16,-7-12-160-16</inkml:trace>
  <inkml:trace contextRef="#ctx0" brushRef="#br0" timeOffset="186977.13">28938 15029 686 0,'0'0'23'15,"0"0"26"-15,98 62 45 16,-71-21-44-16,-9 6-3 16,-15 4-16-16,-3 4 1 15,-12-2-7-15,-15 1-8 16,-4-2-16-16,-1-9-1 16,3-10 0-16,2-5-87 0,2-11-36 15,4-11-53-15</inkml:trace>
  <inkml:trace contextRef="#ctx0" brushRef="#br0" timeOffset="187276.5">29497 15034 822 0,'0'0'98'0,"0"0"7"16,0 0-41-16,0 0-34 15,0 0-20-15,0 0-10 16,8-14-1-16,-7 14-18 15,1 5-78-15,-2 12-76 16,0 3 24-16,0 2-160 16</inkml:trace>
  <inkml:trace contextRef="#ctx0" brushRef="#br0" timeOffset="187493.87">29503 15445 324 0,'0'0'377'16,"0"0"-228"-16,0 0 15 16,0 0-56-16,0 0-22 15,0 0-13-15,17 0-22 16,-10 0-21-16,-3 0-26 16,1 0-1-16,-2 0-3 15,0 0-3-15,3 0-64 16,0 0-137-16,-5 0-512 15</inkml:trace>
  <inkml:trace contextRef="#ctx0" brushRef="#br0" timeOffset="188798.66">30459 14698 608 0,'0'0'103'0,"0"0"-28"15,0 0 59-15,0 0-68 16,0 0-66-16,0 0 6 16,4 24-3-16,-6-3 8 15,-10 0 3-15,-3 1 3 16,-3-3-9-16,0-2 1 16,3-7-4-16,0-6 4 15,5-4 14-15,1 0 0 16,-1 0 3-16,-1-4-3 15,-3-6-11-15,1-5-3 16,3-5 2-16,2-3-6 0,4-1 3 16,4-4-3-16,0 1-5 15,0 1-2-15,13 5-17 16,2 4 9-16,3 5 2 16,0 4 2-16,-2 3 2 15,-1 5 0-15,-1 0-3 16,0 3 6-16,0 13-3 15,0 6 2-15,0 8 2 16,-3 5 0-16,-5 6 0 16,-2 6 2-16,-4-3-1 15,0 4 1-15,0-8 0 16,-10 0 8-16,-5-4-3 16,-4 3-3-16,-5-3-3 0,1 0 4 15,1-1-5 1,1-4 1-16,-1-6 0 0,1-4-1 15,0-6 0-15,-1-6 1 16,3-4-1-16,0-5 2 16,3 0-1-16,1 0 2 15,1-17 3-15,1-3 2 16,4-3-1-16,0-8-3 16,3-3-1-16,6 2-3 15,0 0-1-15,2 5-6 16,12 5 0-16,3 5 2 15,1 5 3-15,0 5 0 0,0 3 0 16,-1 4 1-16,2 0-3 16,1 4 3-16,0 11-1 15,-4 8 1-15,0 5 1 16,0 6 1-16,-3 2 0 16,-1 0-1-16,1-2 0 15,-2-7 0-15,2-3 0 16,3-7 0-16,0-5 3 15,3-5-3-15,2-2 0 16,2-4-21-16,0-1-51 16,1 0-82-16,-7 0-8 15,-3-9-215-15</inkml:trace>
  <inkml:trace contextRef="#ctx0" brushRef="#br0" timeOffset="189292.39">30789 14812 454 0,'0'0'247'15,"0"0"-186"-15,0 0 45 16,0 0-11-16,0 0-57 15,0 0-35-15,-67 13 1 16,48 12 1-16,-4 9-1 16,5 3 4-16,1 4-2 0,3 5 0 15,6-3-1-15,8-1 1 16,0-1-6-16,2-7 3 16,11-8-3-16,4-4 0 15,-1-9-8-15,3-6-3 16,1-5 6-16,-1-2 0 15,5 0 5-15,4-6 0 16,1-13 2-16,-1-1 2 16,-1-8 6-16,-2-5 9 15,-4-8 7-15,-3-2 6 16,-3-7-13-16,-5-3 8 16,-7 4-20-16,-3 2-2 15,0 10 0-15,-7 13 7 16,-6 12 1-16,0 9 18 0,-3 3-15 15,-2 0-16-15,-7 14-5 16,-3 6 2-16,-4 0-64 16,4 7-98-16,6-4-135 15</inkml:trace>
  <inkml:trace contextRef="#ctx0" brushRef="#br0" timeOffset="189783.31">31887 14546 741 0,'0'0'110'16,"0"0"52"-16,0 0-66 15,0 0-47-15,0 0-45 16,0 0-2-16,4 77 18 16,-4-21 5-16,-4 6-1 15,-7 5-6-15,1-3-4 16,0-3-9-16,3-7-2 16,3-14-3-16,2-10 0 15,1-12 5-15,1-11-5 16,0-5-3-16,0-2-5 15,0 0-16-15,3-1 6 16,16-11-33-16,2-2-83 0,2-6-207 16</inkml:trace>
  <inkml:trace contextRef="#ctx0" brushRef="#br0" timeOffset="190246.02">32195 14587 634 0,'0'0'75'0,"0"0"35"16,0 0 29-16,0 0-80 16,0 0-43-16,0 0-14 0,-74 31 8 15,56 2 5 1,2 5 7-16,6 10-9 0,3 5-1 15,6 1-3-15,1-1-5 16,0-9-2-16,0-8-1 16,7-5 1-16,1-8-1 15,1-3 1-15,4-5 1 16,0-5-2-16,7-6 3 16,2-4-3-16,4 0 6 15,0-5-7-15,0-12 6 16,-1-7 14-16,0-5 18 15,-2-7-1-15,1-11 1 0,-5-9-7 16,-8-10-10-16,-4 0-14 16,-7 6 3-16,0 11-10 15,-10 15 2-15,-14 13-1 16,-6 12 3-16,-6 9-3 16,-1 0-1-16,-2 17-3 15,6 13 2-15,5 7-41 16,10 3-212-16,7 1-488 15</inkml:trace>
  <inkml:trace contextRef="#ctx0" brushRef="#br0" timeOffset="195510.19">25646 16273 563 0,'0'0'110'0,"0"0"-51"15,0 0 46-15,0 0-4 16,0 0-31-16,0 0-38 16,0 0-31-16,-33-27 1 15,33 67 1-15,0 15 16 16,0 9 13-16,1 7 1 15,2 4-6-15,1 0 4 0,-1-5-16 16,1-6-9 0,-1-9-6-16,3-8 2 0,-2-7-1 15,-1-6-1-15,2-6 1 16,-4-8 1-16,1-7-2 16,-2-9 0-16,0-3-7 15,1-1-26-15,1 0 1 16,-2 0-41-16,0-3-99 15,0-9-101-15,-17-7-310 16</inkml:trace>
  <inkml:trace contextRef="#ctx0" brushRef="#br0" timeOffset="195998.31">25425 16745 437 0,'0'0'118'0,"0"0"-43"16,0 0-28-16,0 0-25 15,42-75-6-15,-8 58 0 16,12-2-2-16,5 3 13 16,7 2-7-16,1 3 0 15,-10 2-1-15,-11 6 0 16,-9 3-4-16,-14 0 1 16,-2 0-3-16,-5 5 1 15,-2 12 13-15,2 4-5 16,1 4-7-16,2 6 0 15,1 5-8-15,0-1-3 16,-2 3 4-16,-1 0-6 0,-1-1 2 16,-2-6-1-16,-2-6 0 15,5-9-2-15,0-8 2 16,6-8 2-16,9 0 6 16,7-7-2-16,7-11 1 15,-3-3-5-15,-5-5-5 16,-9-5 3-16,-8-4 1 15,-10-5 20-15,-3-2 14 16,-3-2-18-16,-18 1 2 16,-5 4-20-16,-6 5 6 15,-1 7-6-15,1 8 2 16,2 9-2-16,3 6-2 16,2 4-4-16,2 2 0 0,8 17-4 15,6 8-78 1,9 2-83-16,5 0-44 0,23-7-211 15</inkml:trace>
  <inkml:trace contextRef="#ctx0" brushRef="#br0" timeOffset="196596.59">26335 16511 787 0,'0'0'97'0,"0"0"-91"15,0 0 11-15,0 0 24 16,0 0-3-16,43 84-18 16,-34-39 9-16,-4 2-11 15,-1 6-5-15,-4-2-8 16,1 2 7-16,2-5-11 15,2 1 0-15,-2-3 0 16,0 4-1-16,-3-5-1 16,0-4 0-16,0-15-2 15,0-10 3-15,-1-10 0 16,-1-6 1-16,1 0 1 16,-1 0 12-16,0-14 18 0,-1-14-15 15,-1-8-7-15,1-12 10 16,2-7-10-16,1-4 2 15,0-8-8-15,0-3-1 16,4-3-1-16,0 3-4 16,-2 7-5-16,1 9-6 15,0 11 10-15,3 7-5 16,7 9 1-16,4 8-1 16,8 9 0-16,11 6-6 15,3 4-4-15,4 2 10 16,-9 15 0-16,-8 5 3 15,-11 4 4-15,-8 5 1 16,-7-1 1-16,0 1-1 0,0-4 4 16,-15 0 6-16,-1-1 2 15,-7-2-4-15,-5-2-3 16,-6 2-1-16,-9-4-3 16,-1 3-1-16,7-4-101 15,13-8-247-15</inkml:trace>
  <inkml:trace contextRef="#ctx0" brushRef="#br0" timeOffset="197783.05">26942 16612 417 0,'0'0'208'16,"0"0"-188"-16,0 0 19 15,0 0 22-15,0 0-42 0,0 0-18 16,24-31 1 0,-14 16 0-16,-4-2 2 0,-4-1 2 15,-2-2-5-15,0 0 14 16,0-1 11-16,-6 3-2 16,-10 2-5-16,-4 6 29 15,-2 3-23-15,-1 7 10 16,1 0-22-16,4 0-4 15,3 17-2-15,5 5 7 16,1 2 0-16,3 6 3 16,6 0-12-16,0 2 10 15,0 2-5-15,9-1-1 16,6-1 3-16,5 1-6 16,4-8 0-16,-1 1-1 0,4-4-1 15,0-7-4-15,-1-1 2 16,0-3-1-16,-1-5 0 15,-4-3 3-15,3-3-3 16,0 0 2-16,-1-9-1 16,3-11-1-16,-5-5 3 15,0-4-2-15,-2-9-1 16,-3-4 1-16,2-8-2 16,0-11 1-16,0-4-1 15,-3-5-1-15,-2-5-15 16,-4 0-14-16,-4 4-20 0,-3 10 7 15,-2 11 25 1,0 12 18-16,-8 12 16 16,-6 10 1-16,3 7 8 0,0 9-11 15,-1 0-14-15,2 11-3 16,-1 14 1-16,2 5 1 16,5 7 1-16,3 2-1 15,1 6 4-15,0 7 0 16,8-1-2-16,3 2 9 15,-1 0 1-15,2-4-1 16,-1-1-1-16,-2-2-4 16,2-2 2-16,-2 1-3 15,2-6-4-15,1-5 2 16,0-4-2-16,2-8 0 16,2-7 5-16,1-7 1 0,5-3-2 15,6-5 2 1,3 0-4-16,5 0 3 0,-5-13-3 15,-1-5-2-15,-6-4 0 16,0-5 0-16,-4-2 5 16,0-9-3-16,-4 1-2 15,-1-1 2-15,-7 1 2 16,-4 3-4-16,-4 4 6 16,0 7 4-16,-3 4 3 15,-12 7-2-15,2 7 4 16,-5 5-9-16,-2 0-6 15,0 11-4-15,-1 14 1 0,4 4 2 16,6 6 0-16,3 3 1 16,4 0 1-16,4 1 0 15,0 0-1-15,0 0 0 16,0 0 1-16,7-5 0 16,8-3 0-16,3-5-1 15,6-9 0-15,6-9 0 16,4-8 0-16,2 0 0 15,1-3-6-15,-6-12-39 16,-1-1-48-16,-7-6-141 16,-3-1-272-16</inkml:trace>
  <inkml:trace contextRef="#ctx0" brushRef="#br0" timeOffset="198254.05">28121 16138 408 0,'0'0'302'0,"0"0"-294"15,0 0 50-15,-75 95 52 16,56-40-42-16,6 7-19 16,6 2-11-16,7-1-12 15,0-3-15-15,0 1-3 16,10-10-3-16,4-4-2 16,2-10 0-16,-4-13-2 0,3-9-1 15,-1-5-5-15,6-4-54 16,9-3-68-16,8-3-22 15,4 0-180-15</inkml:trace>
  <inkml:trace contextRef="#ctx0" brushRef="#br0" timeOffset="198600.08">28483 16118 659 0,'0'0'59'16,"0"0"-20"-16,0 0 34 16,104-16-6-16,-63 37-23 15,-4 10-6-15,-6 13-4 16,-8 10-2-16,-14 9 3 15,-9 9-9-15,0-1-2 16,-9-2-6-16,-14-3-10 16,-3-6-2-16,0-9-4 15,-1-11 0-15,5-10-1 16,3-10-1-16,2-6-1 16,2-7-26-16,3-4-66 0,1-3-120 15,4-7-276-15</inkml:trace>
  <inkml:trace contextRef="#ctx0" brushRef="#br0" timeOffset="198937.44">29249 16218 606 0,'0'0'171'0,"0"0"-139"16,0 0 57-16,0 0 7 15,0 0-50-15,0 0-19 16,5-44-16-16,-4 44-8 16,1 0-3-16,-2 0-22 15,0 8-88-15,0 11-14 16,0 2-112-16</inkml:trace>
  <inkml:trace contextRef="#ctx0" brushRef="#br0" timeOffset="199149.08">29249 16670 795 0,'0'0'112'16,"0"0"-13"-16,0 0 30 16,0 0-22-16,0 0-43 15,0 0-23-15,6-2-22 16,-3 0-12-16,0-1-6 15,0 1-1-15,2-3-39 0,-3-5-156 16,-2-5-301-16</inkml:trace>
  <inkml:trace contextRef="#ctx0" brushRef="#br0" timeOffset="200204.92">30449 16081 727 0,'0'0'42'16,"0"0"-26"-16,0 0 11 15,0 0-10-15,0 0 6 16,-93 38-15-16,74-31-6 16,1-2 2-16,-3-5 4 15,-1 0 8-15,1 0 4 16,1-12 24-16,5-3-5 15,4-2 0-15,3-4-17 16,2-1-11-16,2-2-8 16,-2-1-1-16,4-1-2 15,2 2 0-15,0 2-1 16,0 5 1-16,12 2-4 0,5 7 0 16,2 5-7-16,3 3 5 15,-4 0 2-15,0 17-1 16,-1 5 5-16,-3 1-1 15,-1 5 1-15,-6 2 0 16,-1-1 1-16,-5 3 1 16,-1-1-1-16,0 3 1 15,0 2-1-15,-7 1 4 16,-2 4-3-16,-2 2 5 16,-2 1-2-16,0-2-1 15,-4 0-1-15,1-3-2 16,-5-2 1-16,-1-4 1 15,1-8 0-15,-2-4-1 0,4-8-1 16,4-5 5-16,0-2 4 16,2-6 1-16,-2 0 3 15,-2 0-1-15,0-7-2 16,-3-9 0-16,-1-6-3 16,2-6 5-16,2-1 1 15,4-1-6-15,4 0-8 16,8 1 5-16,1 2-5 15,0 2-3-15,20 2-4 16,7 3 5-16,1 6 0 16,-3 4 0-16,-2 8 0 15,-3 2 1-15,-5 0-1 16,-1 2 2-16,0 13 0 16,1 6 0-16,0 5 2 0,-2 6 2 15,-2 2-2-15,-2 0 4 16,-1 1-4-16,1-4 2 15,1-2-4-15,-1-5-3 16,1-5 3-16,0-4 3 16,5-3-3-16,0-5-10 15,7-1-5-15,2-3-14 16,4-3-62-16,-2 0-146 16,-3-2-109-16</inkml:trace>
  <inkml:trace contextRef="#ctx0" brushRef="#br0" timeOffset="200766.43">30659 16126 427 0,'0'0'229'0,"0"0"-163"16,0 0 25-16,0 0-24 16,0 0-51-16,0 0-16 15,-9-11-8-15,6 22 0 16,-6 8 8-16,0 1 8 0,0 6-2 16,-4 6 8-16,4 2-3 15,-2 4 10-15,1-3 7 16,3 1-13-16,4-7-6 15,1 1-4-15,2-7 1 16,0-2-1-16,0-1-1 16,0-6-1-16,0-2 0 15,11-3 3-15,5-2-2 16,4-3 5-16,6-4-2 16,4 0-3-16,0 0-1 15,-2-7 0-15,-1-7-3 16,-5-6 4-16,-2-5 6 15,-4-8 22-15,-4-8 3 16,-2-5-7-16,-5-5-11 0,-5-1 2 16,0 2-8-16,0 5-5 15,-11 10 4-15,-5 6 5 16,-4 6-1-16,-2 8-2 16,-1 6-10-16,3 5-2 15,7 4-3-15,1 0-1 16,1 5-8-16,-2 13-39 15,0 5-81-15,4-3-156 16,7-3-490-16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5:20:58.813"/>
    </inkml:context>
    <inkml:brush xml:id="br0">
      <inkml:brushProperty name="width" value="0.05292" units="cm"/>
      <inkml:brushProperty name="height" value="0.05292" units="cm"/>
      <inkml:brushProperty name="color" value="#FF0000"/>
    </inkml:brush>
  </inkml:definitions>
  <inkml:trace contextRef="#ctx0" brushRef="#br0">2629 12395 300 0,'0'0'13'16,"0"0"26"-16,0 0-1 16,0 0-25-16,0 0-7 15,0 0-1-15,0 0 4 0,0 11 10 16,-4-1 33-16,-2-1-19 16,3 2-13-16,0 0-12 15,1 3 17-15,1 5-6 16,-2 2 3-16,3 6 8 15,0 1-7-15,0 3-2 16,0 2-1-16,0 1-5 16,0-1-3-16,0 4 2 15,0 2 2-15,0 5 0 16,0 4-1-16,0 2 2 16,0 3-1-16,0 3 3 15,0-5-8-15,-2 0 3 16,2-2-4-16,0-1 3 15,0-3-6-15,0 1 0 0,0 2 0 16,0-3 9-16,0-2-3 16,0 5-9-16,0-4 0 15,0 3 3-15,0 3 3 16,0 0 1-16,0 1-6 16,0-1-1-16,-3 0 1 15,2-2-2-15,-1 0-3 16,1 1 1-16,-3 1 1 15,1 1-1-15,0 0 1 16,0 1 1-16,1-6-3 16,-1-1 1-16,3-1-1 15,0 0 1-15,-3-2-1 16,0 2 1-16,0 1 0 0,0 3 0 16,-1 2-1-16,-2-1 0 15,1 0 1-15,1 0-1 16,-2 4 0-16,-3 1 0 15,3 1 0-15,0-4 1 16,1 0-1-16,-2-2 2 16,0-3-2-16,2-1 2 15,2 0-2-15,-3 5-1 16,0 0 1-16,0-4 1 16,-3-6-1-16,3-9 1 15,2-4-1-15,-2 0 0 16,1-6 2-16,-2-1-2 15,4-4 1-15,0-7 0 0,3 0-1 16,-3-4 0-16,3-2 0 16,0 2 0-16,0-2 0 15,0 0 0-15,0-1 1 16,0-2-1-16,0 2 0 16,0-2 0-16,0 0 0 15,0 1 0-15,0-1 0 16,6 3 0-16,7 0 0 15,-1 0 0-15,3-3 3 16,3 0-1-16,3 0-1 16,1 0-1-16,2 0 2 15,6 0-2-15,3 0 2 0,7 0-1 16,-1 0 1-16,3-3-1 16,-2 1-1-16,-1 1 1 15,-2-1-1-15,-1 0 3 16,4-2-2-16,0-1 1 15,3-1-1-15,-1 2-1 16,0-1 1-16,-6 1-1 16,-2 3-1-16,-3 0 1 15,2 1 0-15,3-2 0 16,6 1 0-16,7-3 5 16,6-2 6-16,2 1-3 15,-3-1-7-15,-5 0 8 0,-7 4-7 16,-8-1-2-16,-7 3 1 15,-3 0-2-15,-5 0 1 16,-4 0 0-16,-2 0 0 16,1 0 4-16,-1 0-4 15,2 0 0-15,1 0 1 16,-2 0-3-16,1 0 4 16,-3 0-2-16,-3 0 0 15,-3 0 1-15,3-3-1 16,-3 2 1-16,0-1 1 15,-2 1 13-15,1-2 1 16,-1 1 0-16,-3-3 3 16,1 2 0-16,1-1 9 15,0-4-6-15,-3 0-9 0,3-2-1 16,0-2-2-16,3-2-4 16,-3 0-3-16,3-5 3 15,-3 0-1-15,0-3 4 16,0-3 4-16,0-7-1 15,0-1-1-15,0-5-5 16,-3-3-3-16,0-3 2 16,0-1 4-16,-5-5-7 15,-1 4 1-15,-1-1-3 16,1 2 2-16,0 4 1 16,0 2 2-16,0 1 6 0,-3-1 18 15,0 3-14 1,-1-3 0-16,-5-2-7 15,6-2-3-15,-3-3-2 0,-3-3-2 16,3 3-1-16,2 5 3 16,2 5-2-16,4 4 0 15,-4 3 1-15,2-1-2 16,-4 0 8-16,5 1 9 16,-1-3-10-16,0-6 4 15,2-3-11-15,-2-2 3 16,2 1-2-16,-4-1 1 15,2 2 2-15,0 0-4 16,0 2 2-16,0 0-2 16,0-1 0-16,0 1 4 15,0 0 1-15,-1 3 4 0,1 2-4 16,3 4 0-16,1 2 2 16,1 3-1-16,-2-4-1 15,0-2-1-15,1 1 0 16,1-4-3-16,1 1 1 15,0 6-1-15,-2 2-1 16,2 4 1-16,0 1 1 16,0 1-1-16,-1 0 0 15,-2-1 4-15,2-2-3 16,1 0-2-16,0 1 0 16,0 2 0-16,0 2 3 15,0-3-3-15,0 2 3 0,0-2-3 16,1 0 2-1,3-1-2-15,-1-2 0 0,-1-3 0 16,-1-3 1-16,-1 0-1 16,0-2 0-16,0 4 0 15,0 5 3-15,0 1-3 16,0 1 0-16,0 2 0 16,0-2 0-16,0-2 2 15,0-4-2-15,3-2-2 16,0 0 2-16,2 3 2 15,-2 1-2-15,3 4 1 16,3-4-1-16,-3-2 0 16,-2 2 0-16,1 3 1 0,-1 1 0 15,-1 6-1 1,0 3 0-16,-3 4 0 0,3 5 0 16,-3 0 1-16,0 2-1 15,0 0 0-15,0 0-1 16,0 0-1-16,0 0 2 15,0 0-1-15,0 0-1 16,0 0 0-16,0 0-3 16,0 0 0-16,0 0-7 15,0 0-35-15,-3 0-91 16,-19 12-111-16,-27 7-127 16</inkml:trace>
  <inkml:trace contextRef="#ctx0" brushRef="#br0" timeOffset="965.69">2726 12588 338 0,'0'0'124'0,"0"0"-51"16,0 0 16-16,0 0-31 15,0 0-22-15,0 0-9 16,-49-17-3-16,40 14 5 15,0 2 20-15,5-2 13 16,1 1-29-16,1-1 4 16,1 1-10-16,1 1-4 0,-2-1-5 15,2 2-4-15,-1-3 5 16,1 3-2-16,0 0-3 16,0 0-2-16,0 0 2 15,0 0-2-15,0-1-7 16,0 1 1-16,4-3-3 15,20-6-2-15,12-1 2 16,13-3-2-16,6 2 0 16,-7 4 0-16,-5 2-1 15,-7 2-1-15,0 3 1 16,-3 0 0-16,-2 0 0 16,5-2 0-16,1 0 0 15,5 1 1-15,3-3-1 0,4 2-1 16,0-1 1-16,-4 0 1 15,-1 1-1-15,-5-1 0 16,-6 1-1-16,-5-1 1 16,-2 1 0-16,-7 0 1 15,-1-1 0-15,0 1 0 16,-3-3 1-16,7 0 5 16,2 0 3-16,0-3 3 15,-3 1-2-15,-5 1 0 16,-7 5 2-16,-6-1 3 15,-3 2-8-15,0 0-4 16,0 0-4-16,-12 17-27 16,-16 20-108-16,-12 9-134 15</inkml:trace>
  <inkml:trace contextRef="#ctx0" brushRef="#br0" timeOffset="2255.36">2679 14962 235 0,'0'0'114'0,"0"0"-91"16,0 0 60-16,0 0-7 16,0 0-34-16,0 0-8 15,-57 17 3-15,57-17-14 16,0 0-2-16,0 0-2 16,0 0-10-16,0 3 1 15,3-2 6-15,1-1 5 0,1 0 4 16,1 1 7-16,3-1 9 15,4 0-1-15,5 0-6 16,6 0-12-16,6 0-4 16,4-2 5-16,-1-1-7 15,3 0-9-15,-2 2 1 16,0-2 2-16,2 0-7 16,6-4 1-16,10 0 3 15,8-3-3-15,-1-2 4 16,-1 4-4-16,-8-1-2 15,-1 1 6-15,-7 1-6 16,-2-2 1-16,0 3 1 16,2-5 1-16,1 0 1 0,1 2 4 15,0 0-2 1,-2 2-3-16,-3 2 0 0,-2 0 0 16,0 3-3-16,-4-1 3 15,0-2-4-15,0 2 4 16,1-2 3-16,-4-1-3 15,-5 1 6-15,-4 0 1 16,-7 3-1-16,-8 0-3 16,-2 2 4-16,-4 0 4 15,0-1 8-15,-13 1-24 16,-17 0-52-16,-9 0-104 16,-4 0-167-16</inkml:trace>
  <inkml:trace contextRef="#ctx0" brushRef="#br0" timeOffset="3111.6">2577 14437 549 0,'0'0'47'0,"0"0"-2"15,0 0 17-15,0 0-24 16,0 0-19-16,0 0 2 16,0 0 20-16,0 0 3 15,0 0 8-15,8 0-8 16,5-4-17-16,2-2-14 16,7-1-2-16,5 1-6 15,3 0 4-15,4 1-1 16,5-2 3-16,0 2-1 15,4-4 4-15,2 1-3 16,1-2-4-16,-1 3-4 16,1-3 8-16,-1 3-2 0,1 0-7 15,-4-1 2 1,1 1 0-16,-3 0-3 0,2 0 0 16,1-1 3-16,-1 1-4 15,-6 0 3-15,0 0-2 16,1 1 1-16,-1-1-1 15,1 0 8-15,2 1 0 16,4-2 0-16,-7 5 6 16,-3-1-6-16,-8-1 0 15,-3 2 0-15,-7 1 0 16,-7 0 5-16,-5 2-1 16,-3 0 2-16,0-1 2 0,0 1-3 15,0-2-4-15,0 2-4 16,0 0-2-16,0 0-3 15,0 0 2-15,4-3-3 16,-4 1 0-16,0 0-6 16,3-1-59-16,0-1-66 15,-3 1-191-15,0-2-266 16</inkml:trace>
  <inkml:trace contextRef="#ctx0" brushRef="#br0" timeOffset="4040.61">2683 13837 446 0,'0'0'139'0,"0"0"-85"16,0 0 2-16,0 0 14 15,0 0-10-15,0 0-11 16,-18-5-7-16,18 5-5 16,0-2-20-16,0 2-2 15,0-1 2-15,0-1-5 16,0 2 1-16,6-2-7 16,10-1 1-16,7-3-2 15,17-5 0-15,8 2 2 16,-2-2-2-16,2 2 0 0,-2 1 1 15,-1-1 4-15,-2 0-4 16,0 5 0-16,0-4-1 16,2 3-2-16,0-1 7 15,4 0-7-15,-3-2 3 16,-2 2-3-16,-2 0 0 16,-4 2 2-16,-2-2-4 15,-6 2 5-15,-2 1-3 16,-4-1 3-16,-6 3-1 15,1-2 6-15,-2 0 5 16,7 1 0-16,1-4 3 16,-3 1-5-16,-5 2-3 15,-7 1-2-15,-5 1-5 16,-5 0-2-16,0 1 2 0,0 0 0 16,0 0-4-16,0 0-3 15,-12 0-92-15,-8 10-49 16,-11-2-129-16</inkml:trace>
  <inkml:trace contextRef="#ctx0" brushRef="#br0" timeOffset="4925.46">2556 13285 547 0,'0'0'76'15,"0"0"19"-15,0 0-21 16,0 0-27-16,0 0-24 16,0 0-15-16,36-5-5 15,-3 0-1-15,7-2 2 16,5-1 6-16,7-1 0 15,3 1 11-15,5-1 1 16,-4 1-3-16,0 1 0 0,-1 1-7 16,2 3 0-1,-4 0 0-15,-2-2 1 0,-2-1 5 16,-1-1 7 0,0-1 5-16,-2-1-7 0,0-1-2 15,-4 2-4-15,-8 1 1 16,-10 3-7-16,-9-1 1 15,-9 2 1-15,-3 3 7 16,0-1-6-16,-3 1-5 16,0 0-2-16,0 0 0 15,0 0-1-15,0 0-4 16,0 0-2-16,0-1 2 0,0 1-2 16,0 0-3-1,0 0 3-15,0 0-62 0,0 15-110 16,-4 4-78-16,-16-4-217 15</inkml:trace>
  <inkml:trace contextRef="#ctx0" brushRef="#br0" timeOffset="6043.69">2095 15132 461 0,'0'0'108'0,"0"0"-43"16,0 0 24-16,0 0-34 15,0 0 0-15,0 0-4 16,-31-23 2-16,25 23-7 16,0 0-16-16,-4 0-26 15,-1 15 3-15,-2 2 0 16,5 1-4-16,2 3 0 16,2-1 3-16,4 1-3 15,0 1-1-15,0 0 4 16,0-2-4-16,9 0-2 15,0-3 1-15,6-3 1 16,-2-1-1-16,2-5 3 16,2-3-3-16,0-1 1 0,1-4 4 15,2 0 3 1,-1 0-3-16,6-7-1 0,-5-7 3 16,-4 2 11-16,-1-5-1 15,-5-1 6-15,-5-1 11 16,-2-6-4-16,-3 0-5 15,0 0-8-15,-3 0-4 16,-10 4-7-16,-4 3 4 16,1 4 7-16,2 6-12 15,-5 5-2-15,4 3-3 16,-6 0-1-16,-1 0-1 16,-1 0-38-16,1 6-59 15,3 6-18-15,2-1-90 16,7-1 13-16,4-3-211 0</inkml:trace>
  <inkml:trace contextRef="#ctx0" brushRef="#br0" timeOffset="6486.79">2061 14592 318 0,'0'0'421'16,"0"0"-358"-16,0 0 59 15,0 0-100-15,0 0-22 16,0 0 0-16,-9 78 0 0,9-41 12 16,4-1 1-1,4-1 3-15,-2-2-8 0,4-3 0 16,-4-4-7-16,-1-7 3 15,-1-5-4-15,1-6 0 16,-2-3 2-16,0 1-4 16,0-6-11-16,-3 0-120 15,0-1-25-15,0-23-370 16</inkml:trace>
  <inkml:trace contextRef="#ctx0" brushRef="#br0" timeOffset="7213.56">1797 14125 481 0,'0'0'104'0,"0"0"-76"15,0 0 22-15,0 0-28 16,0 0-14-16,115-79-2 15,-82 75 1-15,-11 2-2 16,0 2-1-16,-7 0-1 0,-1 10 0 16,-1 2 3-1,-5 2 11-15,-1 1 2 0,0 2 4 16,-4 0-5-16,-1 4 4 16,-2 1 0-16,0 3 3 15,0-2-2-15,0 0 13 16,-2-4-11-16,-2-2 0 15,0-5 1-15,2 0-10 16,1-4-10-16,-1-1-1 16,2-3-2-16,0-1 3 15,0-2 1-15,0 1-3 16,15-1 1-16,3-1 1 16,9 0-1-16,6 0 14 15,2-1-14-15,1-7 0 0,0-3-3 16,-5 3-2-16,-7 1 2 15,-3 1 0-15,-6 4-2 16,0 2-35-16,-8 0-116 16,-7 0-69-16</inkml:trace>
  <inkml:trace contextRef="#ctx0" brushRef="#br0" timeOffset="8225.64">1967 13525 381 0,'0'0'65'16,"0"0"29"-16,0 0-12 16,0 0-38-16,0 0-29 15,81-25 3-15,-74 25-8 0,-1 5 5 16,-3 4 3-1,-3 2 3-15,0-2 1 0,0 3 3 16,0 1-2-16,-3-1 12 16,-5 1-1-16,0-2-6 15,5-5-16-15,1-2-2 16,2-2-3-16,0 0 0 16,0-2-3-16,0 0-4 15,13 3 0-15,4 0 2 16,5-1-2-16,2 1 0 15,-3 3 0-15,-3 3 0 16,1 6-1-16,-5 5-4 16,-2-1-2-16,-2 3 0 0,-2 0 4 15,-7 0 3-15,-1-3-2 16,0-4 1-16,0-2 1 16,-9-7 1-16,-4 2 2 15,-1-2 6-15,-8-3 15 16,4-1 8-16,-6-2-6 15,3 0-5-15,-1 0-10 16,4 0-3-16,5 0-8 16,5-10-43-16,7-2-182 15,1-5-384-15</inkml:trace>
  <inkml:trace contextRef="#ctx0" brushRef="#br0" timeOffset="8999.71">1794 12768 586 0,'0'0'64'15,"0"0"0"-15,0 0-30 16,0 0-34-16,0 0-2 16,0 0 2-16,6 69 0 15,7-42 2-15,1 2 5 0,10 0-5 16,-2-1 4-16,6-5-4 15,-5-1 1-15,4-3-2 16,-5-7-1-16,2-2 3 16,-6-6 0-16,1-4-3 15,-5 0 2-15,-4 0 0 16,-4-1 2-16,0-12 7 16,-6-4 4-16,0-2 5 15,0-3-7-15,-3-2 14 16,-6 2 19-16,1 5-36 15,1 5 1-15,6 5 23 16,-1 4 8-16,1 3-27 16,1 0-15-16,0 0-2 0,0 10-7 15,3 11 9 1,7 7 0-16,-1 3-1 0,3 2 1 16,-2 0 2-16,-1-2 1 15,-1-2 1-15,-2-2-1 16,1-3 2-16,-1-6 1 15,-1-5-2-15,-2-6-2 16,0-2 2-16,-3-2 1 16,1-3-3-16,-1 0 0 15,0 0-2-15,2 0-31 16,1 0-198-16,2-9-446 16</inkml:trace>
  <inkml:trace contextRef="#ctx0" brushRef="#br0" timeOffset="10281.79">3074 15058 459 0,'0'0'243'15,"0"0"-203"-15,0 0 78 16,0 0-17-16,0 0-37 16,0 0-24-16,0 0-20 15,-15-38 4-15,15 38-11 16,0 0-6-16,0 0-5 0,0 14-2 16,0 6 1-1,0 8 0-15,0-1 0 0,0 1 3 16,1-2 3-16,10 1-3 15,-2-4-3-15,4 1 0 16,-2-2-1-16,-1-2 0 16,-1-1 3-16,-3-5-3 15,0-6 1-15,-1-3-2 16,-4-1-7-16,2-4-39 16,1 0-74-16,4 0-29 15,4-14 56-15,6-7-137 16</inkml:trace>
  <inkml:trace contextRef="#ctx0" brushRef="#br0" timeOffset="10701.75">3357 15054 351 0,'0'0'288'0,"0"0"-235"15,0 0 40-15,0 0-16 16,0 0-43-16,0 0-24 15,-22-12-9-15,19 21 3 16,-2 9 1-16,4 1-4 16,1 2 2-16,0 3-1 15,0-2 2-15,4 2-3 16,8-3-1-16,3-1 1 16,0-4-1-16,1-7 0 0,-2-3 0 15,8-5 0 1,5-1 0-16,1-1 0 0,2-14 0 15,-6-5 1-15,-6-3 1 16,-3-2-1-16,-6-2 9 16,-9-2 19-16,0-3 27 15,0 1-14-15,-16 2-14 16,-1 4-6-16,-1 7 1 16,-1 10 9-16,2 4-15 15,-3 4-9-15,-4 0-8 16,6 0-4-16,0 4 3 15,4 6-27-15,7 4-52 16,-2-2-91-16,3 3-77 0</inkml:trace>
  <inkml:trace contextRef="#ctx0" brushRef="#br0" timeOffset="11503.65">2963 14565 641 0,'0'0'10'16,"0"0"-6"-16,0 0 19 15,0 0-4-15,0 0-15 16,0 0-3-16,60-28 4 16,-48 28 7-16,-3 6 5 15,3 10 3-15,-2 8 18 16,1 6 3-16,-4 0-17 15,-1 2-1-15,2 0-4 16,-5-2-7-16,-2-1-8 16,-1-2 0-16,2-8-3 15,-1-6 2-15,4-6-3 0,2-7-7 16,2 0 7-16,0 0 2 16,9-15-1-16,-3-5 0 15,4-4-1-15,-1-2 0 16,-3 1-2-16,-3 4-1 15,-2 5-9-15,-2 5 9 16,-5 4 3-16,0 2 0 16,0 0 0-16,-3 3 1 15,0 1-1-15,3 1-2 16,-3 0-2-16,7 0-11 16,-1 5 8-16,2 7 7 0,5 2 0 15,-1 0 0-15,7-2-1 16,-1-3 0-16,0-2 2 15,0-4 0-15,-2-3-1 16,-2 0 0-16,-1 0 4 16,-2-10-2-16,-2-2 7 15,-2-5 33-15,-7-2-4 16,0-1 7-16,0-2-20 16,-7 0 0-16,-7 1 13 15,-5 7-20-15,-1 4-2 16,1 5 2-16,0 5-9 15,-1 0-6-15,1 0-2 16,2 0-1-16,1 9-3 16,1 3 2-16,6 4-11 15,0 1-34-15,5 0-20 0,4-3-97 16,0-5-21-16,0-4-167 16</inkml:trace>
  <inkml:trace contextRef="#ctx0" brushRef="#br0" timeOffset="12171.47">2892 13916 243 0,'0'0'171'16,"0"0"-166"-16,0 0 17 0,83-11 33 15,-54 12-9-15,-1 15-12 16,-1 3 4-16,-9 1-9 16,-8 3-2-16,-7 1-11 15,-3 0-5-15,-3-2 7 16,-12-2 1-16,5-7 3 15,1-4 0-15,6-4-6 16,3-3-7-16,0-1 1 16,0-1 3-16,0 0-11 15,3 0-2-15,15 0-6 16,9 0 5-16,-2 0 0 16,2 0-1-16,-11 0-4 0,-1 0 4 15,-4 6-4 1,-5 10 2-16,-2 3-1 0,-4-1 2 15,0 1 3-15,0-4 0 16,0 0 1-16,-6-5-1 16,-6-1 9-16,-6 1 3 15,-1-2 14-15,-8 1-11 16,3-2 2-16,2-2-9 16,2 0-5-16,7-5 0 15,4 4-3-15,6-4-23 16,3 0-82-16,0-2-210 15</inkml:trace>
  <inkml:trace contextRef="#ctx0" brushRef="#br0" timeOffset="12593.08">3302 13927 610 0,'0'0'24'0,"0"0"-13"16,0 0 0-16,0 0 2 16,0 0 3-16,-13 101-1 15,13-70-3-15,7 1 0 0,8-5-4 16,3-5-4-16,0-3 2 15,-2-8-2-15,-2-4-3 16,-3-4 1-16,-3-3 2 16,-2 0 21-16,-3-7 44 15,0-10 3-15,-3-7-25 16,0-4-9-16,0-5-12 16,-12-1-15-16,-6 5 4 15,-3 5-5-15,5 8-5 16,-5 8 9-16,3 8-14 15,-3 0-2-15,-3 4-2 16,3 14-23-16,2 4-122 16,8-1-43-16,6-6-161 0</inkml:trace>
  <inkml:trace contextRef="#ctx0" brushRef="#br0" timeOffset="13303.72">2716 13503 574 0,'0'0'37'0,"0"0"21"16,0 0 14-16,0 0-60 0,0 0-12 15,0 0 0 1,0 48 0-16,15-26 4 0,4 1 2 16,2-4 3-16,3 0-4 15,0-2 1-15,-1-5-2 16,-1-3 1-16,-3-5 3 15,0-4-7-15,-4 0 2 16,-2 0 4-16,-5-11-7 16,-2-6 14-16,-3 0 7 15,-3-2-4-15,0-3-5 16,0 3 4-16,-6 2-8 16,0 7-1-16,-3 0-1 15,6 10 10-15,3 0 14 0,-1 0-20 16,1 0-10-16,0 0-16 15,0 17 10-15,4 3 3 16,8 4 6-16,0 1-6 16,0-2 3-16,0 1 0 15,-5-4 2-15,1-6 1 16,-1-4-3-16,-4-3-1 16,0-1-1-16,0-1 0 15,0-4 2-15,2 2-36 16,-2-3-65-16,2 0-46 15,-3-7-281-15</inkml:trace>
  <inkml:trace contextRef="#ctx0" brushRef="#br0" timeOffset="13701.52">3074 13445 635 0,'0'0'51'0,"0"0"-3"16,0 0 5-16,0 0-36 15,0 0-17-15,0 0 0 16,-5 52 0-16,7-24 2 16,7-5 4-16,6 0 1 0,2-4-2 15,0-2-4 1,2-3 5-16,-2-6-3 0,-1-3 2 15,-4-5 3-15,1 0 2 16,-5 0 2-16,-2-11 20 16,0-5 21-16,-6-3-14 15,0-1-6-15,-3-6-9 16,-14-2-15-16,-5-2-6 16,-5 5 2-16,-1 6-4 15,6 9-1-15,2 8-3 16,7 2-3-16,1 8-26 15,3 15-39-15,3 7-41 16,6-2-14-16,0-6-191 16</inkml:trace>
  <inkml:trace contextRef="#ctx0" brushRef="#br0" timeOffset="14315.8">2768 12687 390 0,'0'0'65'16,"0"0"-65"-16,0 0 37 16,0 0 25-16,0 0-28 15,25 79 12-15,-11-61-24 16,7 2-1-16,1 0-8 15,3 0 7-15,-2-2-4 16,-2 0 0-16,-2-2-5 16,-4-4-8-16,-2 2 1 15,-5-5 5-15,-2-1-3 16,-5 0-4-16,-1-1 0 16,0 0-1-16,0 3 10 0,-4 2 4 15,-14 0 8-15,-3 2-8 16,-1-1-13-16,-5-1-2 15,-3-6-66-15,3-6-208 16</inkml:trace>
  <inkml:trace contextRef="#ctx0" brushRef="#br0" timeOffset="14788.19">3004 12746 63 0,'0'0'223'0,"0"0"-208"16,95-32 41-16,-71 32-9 16,0 0-17-16,-5 0-8 15,2 7 22-15,-2 8 24 16,-2 4-25-16,-2 3-15 15,-5 1 4-15,-1 1 4 16,0-1-18-16,0 1 12 16,0-1-5-16,4 3-7 15,-2-4-7-15,8 2 1 16,-2-4-4-16,2-4-3 16,2-4-2-16,0-7-1 15,0-4 3-15,-5-1-2 0,-1 0 5 16,-4-6 9-1,-5-11 83-15,-2-9-35 0,-4-4-35 16,0-6-22-16,-13 2 3 16,-11-7 0-16,-9 3-6 15,-4 4 5-15,-4 5-10 16,3 9 0-16,5 12-1 16,10 8-4-16,4 8-58 15,11 16-75-15,8 8-12 16,0-1-125-16</inkml:trace>
  <inkml:trace contextRef="#ctx0" brushRef="#br0" timeOffset="16121.46">3057 11493 746 0,'0'0'132'0,"0"0"-88"15,0 0-7-15,0 0-37 0,0 0-6 16,-4 96 6-16,4-43 24 16,1 6-10-16,2 5-1 15,0 4 1-15,0-3-5 16,0-4-9-16,2-9 2 15,-2-9-1-15,3-14 2 16,-2-11-3-16,-1-9 0 16,-3-9 5-16,0 0 4 15,0-3 67-15,0-17-29 16,0-8-17-16,0-6-1 0,-10-8-13 16,-1-8-8-1,-1-6-5-15,-1-3-3 0,7-2 0 16,3 2 0-1,3 5-1-15,0 5-9 0,6 8-4 16,13 7 10-16,1 7-4 16,5 9-2-16,5 7-1 15,3 10-2-15,0 1 1 16,-2 4 6-16,-6 14-3 16,-1 4 6-16,-9 2-1 15,-3 2 1-15,-6-1 2 16,-6-3 0-16,0-1-1 15,-6 0 1-15,-18-2 1 16,-6 1 8-16,-4-3 1 16,-2-3-5-16,5-1-4 0,4-3-8 15,16-5-94 1,11-3-185-16,0-2-425 0</inkml:trace>
  <inkml:trace contextRef="#ctx0" brushRef="#br0" timeOffset="16524.77">3457 11514 186 0,'0'0'531'15,"0"0"-523"-15,0 0-8 16,0 0 7-16,-9 71 10 16,9-34-1-16,0 3 14 15,0-3-14-15,17 0-5 16,2-5-7-16,6-9-1 16,1-4-1-16,1-10-2 15,-2-5 0-15,2-4 3 16,-8 0 1-16,1-15 23 15,-3-5 2-15,-6-5 27 16,-1-3-1-16,-5-5-21 0,-5-5 8 16,0-1-7-1,0-2-9-15,-9 0-22 0,0 12-2 16,0 8-2-16,3 11-8 16,3 10-32-16,3 0-179 15,0 17-219-15</inkml:trace>
  <inkml:trace contextRef="#ctx0" brushRef="#br0" timeOffset="16865.21">4091 11364 368 0,'0'0'320'0,"0"0"-278"0,0 0 58 16,-93 3-17-16,71 19-32 16,6 4-30-16,8 7-2 15,8 2-8-15,2 2-5 16,22 3-2-16,4-2-1 16,5-1-3-16,-3-3 0 15,-8-2 0-15,-4-6-1 16,-8-5 4-16,-5-6-3 15,-4-7 1-15,-1-5 1 16,0-2 0-16,-4-1 0 16,-17 0-2-16,-4 0-56 0,-5-2-114 15,10-14 9-15,4-4-127 16</inkml:trace>
  <inkml:trace contextRef="#ctx0" brushRef="#br0" timeOffset="17103.84">4072 11450 582 0,'0'0'59'0,"0"0"-50"15,0 80 81-15,-8-41-6 16,-5 5 1-16,-2 2-36 16,-9 0-32-16,-1 0 4 0,-8 0-9 15,5-3-1-15,1-4-3 16,4-9-5-16,5-6-2 15,6-10-1-15,5-5-1 16,7-6 1-16,0-3-48 16,0-2-44-16,12-19-42 15,6-14-260-15</inkml:trace>
  <inkml:trace contextRef="#ctx0" brushRef="#br0" timeOffset="17621.59">4183 11194 684 0,'0'0'61'0,"0"0"-58"15,0 0-2-15,0 0 3 16,27 86 28-16,-16-34 17 15,1 10-20-15,-2 7-2 16,-1 4-11-16,0-1-10 16,0-7 0-16,-3-9-4 15,3-12-1-15,-6-15-1 16,3-10-1-16,-2-11 1 16,-2-7 0-16,-2-1 4 15,0-2 19-15,0-15 61 0,0-7-70 16,0-8-7-16,0-1-2 15,-3-10-5-15,-1-1 0 16,4-2-6-16,0 5-14 16,0 10 1-16,7 7 11 15,9 11-3-15,10 6-11 16,2 6-7-16,5 1 18 16,1 0 5-16,2 8-1 15,-3 9 5-15,2 7 2 16,-9 3-1-16,-2 1 1 15,-8 1 0-15,-4-2 1 16,-4 0 7-16,-1-2 8 16,-6-4-9-16,-1 1-2 15,0-5-5-15,0-3-2 16,-1-1-109-16,-5-11-131 0</inkml:trace>
  <inkml:trace contextRef="#ctx0" brushRef="#br0" timeOffset="18004.47">5019 11129 689 0,'0'0'87'0,"0"0"-15"15,0 0-1-15,0 0-27 16,0 0-24-16,-81 119 21 16,65-64-18-16,10 9-4 15,0 5-11-15,4 5 1 16,2-4-5-16,0-6-1 15,0-10 1-15,12-9-4 16,8-13 2-16,2-10 0 0,7-5-1 16,2-10-1-1,4-5-1-15,0-2-17 16,-2 0-55-16,-2-5-166 16,-6-11-272-16</inkml:trace>
  <inkml:trace contextRef="#ctx0" brushRef="#br0" timeOffset="18431.62">5360 11330 582 0,'0'0'158'0,"0"0"-117"15,0 0 33-15,0 0-29 0,0 0-17 16,-82 29-13-16,66 4 5 15,4 9-2-15,3 7 7 16,3 4-13-16,6 0-6 16,0-3-2-16,7-8-3 15,10-5 0-15,4-11-1 16,-2-5-2-16,1-6-19 16,2-8-17-16,-1-6 10 15,0-1 15-15,0-1 2 16,-1-15 1-16,-6-4 10 15,-1-5 2-15,-5-2 14 16,-7-1 19-16,-1 0-1 16,-1 3-6-16,-20 5 6 0,-1 6 5 15,-4 6-8 1,-4 5-20-16,3 3-2 0,5 0-4 16,3 7-5-16,5 6 0 15,1 4-1-15,4 1-2 16,3 2-37-16,3-1-85 15,3-5-155-15</inkml:trace>
  <inkml:trace contextRef="#ctx0" brushRef="#br0" timeOffset="18881.34">5730 11361 750 0,'0'0'55'0,"0"0"19"16,0 0-10-16,0 0-33 15,0 0-19-15,-85 94-1 16,84-52-1-16,1 0-4 15,0-1-3-15,13-3-1 16,8-8-1-16,0-6-1 0,0-7-4 16,3-7-18-1,-5-8 13-15,-1-2 6 0,0 0 3 16,-6-16 9-16,3-4 3 16,-8-3 12-16,-1-4 14 15,-4-8-5-15,-2-5-16 16,0 0-1-16,-11-6-9 15,-14 6 2-15,-2 9-1 16,-1 12 0-16,-2 9-8 16,4 7 0-16,1 3-9 15,7 0 8-15,9 8-52 16,8 6-75-16,1-1-86 16,1-3-95-16</inkml:trace>
  <inkml:trace contextRef="#ctx0" brushRef="#br0" timeOffset="19151.3">5846 11074 736 0,'0'0'13'0,"99"43"25"16,-29 2 75-16,3 14-34 16,-9 16-33-16,-10 15 5 15,-15 7-32-15,-21-4-7 16,-11-7 1-16,-7-12-6 0,-18-8-7 16,-18-5-10-16,-8-10-140 15,-1-9-309-15</inkml:trace>
  <inkml:trace contextRef="#ctx0" brushRef="#br0" timeOffset="21671.75">2685 16240 597 0,'0'0'93'0,"0"0"-5"16,0 0 30-16,0 0-56 15,-91-38-6-15,65 38-25 16,-2 0-15-16,-4 18-3 16,1 5-1-16,1 8-4 0,2 3 0 15,1 5 4 1,6-1-5-16,8-2 2 0,4-4-4 16,9-4-2-16,0-1-2 15,6-4 0-15,9-5 2 16,4-2 0-16,8-5-3 15,-3-6 0-15,1 0 1 16,2-3 0-16,0 1 0 16,0 1 0-16,1-1-1 15,-3 5 0-15,-2 1 3 16,-1 5-3-16,-4 1 0 16,-3 2-1-16,0 4 1 0,-6 3-1 15,-3-1 2 1,-3 1-1-16,-3 2 0 0,0 0 1 15,0-3-1-15,-11 1 0 16,-8-4 1-16,-4-3 0 16,-5-3 6-16,0-4-4 15,-2-6 10-15,5-2 5 16,-2-2-2-16,2 0 5 16,-1-7-6-16,-2-5-13 15,7 0-2-15,3 1-92 16,9-2-160-16,9-2-205 15</inkml:trace>
  <inkml:trace contextRef="#ctx0" brushRef="#br0" timeOffset="22172.79">2839 16204 525 0,'0'0'92'0,"0"0"-56"16,0 0 12-16,0 0-41 16,0 0-7-16,0 0 0 15,36 65 7-15,-19-21 35 16,2 9 23-16,5 6-23 15,-3 3 16-15,1 2-24 16,1-3-15-16,-5-3 7 16,-5-4-10-16,-4-6-13 0,0-2 3 15,-6-6-4-15,0-6 0 16,-3-10 0-16,0-10 0 16,0-8-2-16,0-6 0 15,0 0-18-15,4-5-20 16,2-17-145-16,-4-8-146 15</inkml:trace>
  <inkml:trace contextRef="#ctx0" brushRef="#br0" timeOffset="22945.59">2796 16545 558 0,'0'0'16'15,"0"0"-4"-15,90-42 23 16,-43 28-19-16,6-3-5 16,5 1-3-16,0 2-5 15,-7 3 0-15,-11 5-3 16,-10 0 1-16,-9 6-1 16,-6 0 0-16,-5 0 0 15,1 0 0-15,-4 0 0 16,-1 0-14-16,0 0-8 15,-2 0 13-15,-2 0 9 16,-2 0 2-16,0 0 9 0,0 0 32 16,0 0 20-1,0-3 10-15,0-1-1 0,0 3-2 16,0 1-20-16,0 0-7 16,-6 0-18-16,-6 3-16 15,0 9-6-15,-1 7 0 16,1 8 1-16,3 1 5 15,0 4-2-15,6 4 11 16,3 0-3-16,0-2-11 16,0-2 1-16,15-3-1 15,3-4-1-15,3-6-3 16,1-4 3-16,-4-7-3 16,1-3 0-16,-1-5-1 15,-1 0 3-15,0 0-2 0,0-13 2 16,-4-5 0-1,-2-6 0-15,-7-2 1 0,-4-3 0 16,0-5-1-16,0-5 0 16,-10 2-2-16,-2 0 0 15,0 3 4-15,3 9-4 16,3 6-2-16,0 4 2 16,5 6 2-16,-1 6 11 15,2 3-8-15,0 0-2 16,0 0-3-16,0 0-1 15,0 12-6-15,0 9 2 16,12 6 5-16,3 5 2 16,3 4-2-16,-2 5 2 0,2-1 0 15,1 1-2-15,-2-4 1 16,4-9-1-16,1-5 1 16,1-10 0-16,5-7 1 15,2-3-2-15,1-3 0 16,-1 0 0-16,1 0-30 15,-2-7-92-15,-9-7-183 16,-9-4-421-16</inkml:trace>
  <inkml:trace contextRef="#ctx0" brushRef="#br0" timeOffset="23305.7">3921 16290 660 0,'0'0'73'15,"0"0"-8"-15,0 0 57 16,-94-20-55-16,66 20-28 16,-2 16-18-16,5 9-11 15,5 5 2-15,8 4 2 16,8 5-3-16,4-1 0 15,0 1-4-15,10 1-2 16,8-1 4-16,6 1-7 0,-2-5-1 16,2-5 1-1,0-6-2-15,-2-7-1 0,-5-6 1 16,4-5 2-16,-2-3-1 16,1-3 0-16,-3 0-1 15,-3 0 0-15,1-12-35 16,-6-5-62-16,-2-3-140 15,-1-5-344-15</inkml:trace>
  <inkml:trace contextRef="#ctx0" brushRef="#br0" timeOffset="23645.6">3949 16025 686 0,'0'0'86'0,"0"0"62"15,0 0-72-15,0 0-63 16,0 0-10-16,0 0 12 16,35 118 34-16,-16-62 0 15,2 8-20-15,-5 0-7 16,-1 3-9-16,0-6-6 15,-4-5-3-15,-1-13-2 16,-4-13-1-16,0-8 1 16,-3-8-2-16,3-7 1 15,-2-3 1-15,-1-4-1 16,0 0-1-16,2 0-23 0,4-7-36 16,4-14-133-16,2-11-191 15</inkml:trace>
  <inkml:trace contextRef="#ctx0" brushRef="#br0" timeOffset="24056.76">4358 16129 618 0,'0'0'79'0,"0"0"-12"15,-91 36 67-15,57-7-38 16,1 3-33-16,9-4-26 15,3 1-1-15,12-9-13 16,2-1-5-16,7-4-5 16,0-3-7-16,7-3 2 15,14-4 0-15,9-5-6 16,6 0 1-16,7 0-2 16,-4 0 3-16,-3 0-3 15,-8 0-1-15,-3 0-1 16,-4 2 0-16,-4 13 1 15,-1 5 0-15,-4 6 1 16,0 6 2-16,-5 1-2 0,-1 0 8 16,2-3-6-1,-1-3 1-15,-1-10-4 0,3-3 0 16,-1-6 0 0,-1-4 3-16,-1-2 0 0,0-2 0 15,0 0-2-15,3 0-1 16,3-3-14-16,-2-10-70 15,-2-4-212-15</inkml:trace>
  <inkml:trace contextRef="#ctx0" brushRef="#br0" timeOffset="26163.73">4097 17442 608 0,'0'0'47'16,"0"0"23"-16,0 0 13 16,0 0 1-16,0 0-55 15,0 0-3-15,0 0-5 16,-88-19-4-16,74 19 1 15,1 5-11-15,3 5 8 16,-2 3-8-16,3 2-1 16,1 0 4-16,1 2-2 0,-2 4 0 15,3 1 0-15,6 5 2 16,0 0 5-16,0-1 2 16,0 3-5-16,6-5-4 15,9 3-2-15,0-5 0 16,9-4-5-16,-2-2 1 15,3 0-1-15,-2-3-1 16,1-2 1-16,-2-5-1 16,-4 1 1-16,0-7-1 15,1 0-1-15,5-7 1 16,0-10 4-16,-2-3-3 16,-4-6 0-16,-4-3 3 0,-4-5 15 15,-4-3 15 1,-6-8-4-16,0-6-15 0,-7 0-3 15,-13 3-8-15,-2 7 1 16,-8 14 0-16,0 7 8 16,-4 11 4-16,-4 6-12 15,4 3-2-15,3 4 3 16,5 14-6-16,7 6-4 16,12 1-15-16,7 1-87 15,10-2-44-15,20-7-156 16,6-7-349-16</inkml:trace>
  <inkml:trace contextRef="#ctx0" brushRef="#br0" timeOffset="28906.95">4089 4070 416 0,'0'0'253'0,"0"0"-216"15,0 0-4-15,0 0 57 16,0 0 12-16,-83-23-46 15,80 21-9-15,3 2-8 16,0 0-5-16,0 0-8 16,0 0-11-16,0-3-8 15,0 3 0-15,0 0-6 16,0 0 2-16,0 0 2 16,9-3-1-16,7 1 6 15,4-3 0-15,8 1-6 16,2-3 7-16,10 2-6 15,-3 1 1-15,1 0 1 0,1 0-3 16,-5 1-2-16,3 0-1 16,0 0 1-16,1-1 2 15,-1-3 6-15,2 1-7 16,1-1 3-16,-1 0-5 16,4 1 5-16,-1 1-5 15,0-2 0-15,-1 3 0 16,-2-1 1-16,-4-1-2 15,-4 1 0-15,-3 2 3 16,-1 0-3-16,4 0 0 16,4 0 2-16,2 1-1 15,3-1 0-15,-1 0 0 16,-3 3-1-16,0 0 4 0,-2-1-4 16,-3-1 1-16,-1 1 0 15,0-1-1-15,-3 2 0 16,1-1 2-16,-1-1-1 15,1 0 0-15,5-1-1 16,3-2 3-16,1 3-1 16,5-1 2-16,-2 1-2 15,-3 2-1-15,-1-2 0 16,-3 2-1-16,0 0 0 16,-2-3-1-16,2 3 1 15,3-5 0-15,5 2 1 16,3-1-1-16,3-1 1 15,-3 0-1-15,2 1 1 0,-4-2-2 16,-3 4 1 0,-3-2 0-16,-5 1 2 0,4 0-2 15,-2-1 3-15,5-1-3 16,-1 0 1-16,9 2 2 16,2-1-2-16,3 1 3 15,-1 1-2-15,-5-1-1 16,-6 1 0-16,-2 2-1 15,-7 0 1-15,-6 0 1 16,4 0-2-16,-1 0 0 16,0 0 0-16,9-2 0 15,8 0 3-15,4-1 5 16,6-2 5-16,-5 1-10 16,-9 1 0-16,-5 1 1 0,-10-1 0 15,-1 1 0-15,-8-1 0 16,-4-1-1-16,2 1-1 15,-4 2 11-15,2-2-5 16,0 0 2-16,0 1-1 16,-3 1-4-16,-5-1 4 15,-2 0 1-15,-1 1-1 16,1-1 7-16,-1 1-2 16,1 1 5-16,-2 0 0 15,0 0-8-15,3 0 0 0,-3 0 0 16,0 0-4-16,0 0 1 15,0-1-3-15,0 1-5 16,0 0 2-16,4 0 0 16,-4 0-2-16,0 0 0 15,0 0 0-15,0 0 1 16,0 0-1-16,0 0-7 16,0 0-60-16,0 0-66 15,-7 0-67-15,-20 0-243 16</inkml:trace>
  <inkml:trace contextRef="#ctx0" brushRef="#br0" timeOffset="32267.8">4422 17367 615 0,'0'0'112'0,"0"0"-99"16,0 0 78-16,0 0-22 15,0 0-41-15,0 0-14 16,0 0-4-16,-9-39-5 16,9 39-1-16,6 0-4 15,0 0 5-15,8 3-3 16,3 10 7-16,7 6 16 0,0 5-7 16,3 5 6-16,0 4-11 15,0-1 3-15,-2 6-4 16,-1-8-1-16,-3 5-6 15,-2-5-2-15,-1-4 5 16,-6-1-5-16,3-9 0 16,-3-1-2-16,-3-5 0 15,0-3 1-15,-2-5-2 16,-4-2 1-16,-1 0 1 16,1 0 2-16,0-11 29 15,0-14 26-15,1-6-27 16,-2-10-12-16,-2-4-12 0,0 2-5 15,0-6-1-15,0 2-1 16,-2 7-1-16,-1-2 0 16,0 9-1-16,2 12-4 15,-1 8-6-15,2 8-18 16,0 5-49-16,0 0-80 16,5 9-158-16,5 10-77 15</inkml:trace>
  <inkml:trace contextRef="#ctx0" brushRef="#br0" timeOffset="33205.61">5016 17438 644 0,'0'0'140'15,"0"0"-132"-15,0 0 8 16,0 0 16-16,0 0-26 15,0 0-5-15,21 0 4 16,-17 0-4-16,1 0 0 16,-1-2 4-16,-2-9 0 15,-1-3 1-15,-1-3-2 16,0-3 1-16,0 1-4 16,-6 4 0-16,-3 2 0 15,0 5 5-15,-1 3 7 16,2 4 29-16,1 1-18 15,2 0-9-15,1 0-10 0,-2 0-2 16,0 0-1-16,3 10-2 16,-3 7 1-16,3 3 1 15,0-1 1-15,3 5 4 16,0-4-4-16,0 6-1 16,6-2 8-16,6 1-10 15,4 1 6-15,-2-1-3 16,7 4-3-16,-2-9 3 15,-1-2-3-15,4 0 2 16,-1-7-1-16,2-2 1 16,-1-6-2-16,2-2 4 15,-2-1-4-15,1 0 9 16,-1-8-6-16,-1-8 6 0,-5-3 7 16,-1-6-1-16,-1-6-3 15,-7-2-10-15,2-5 3 16,-5-3-1-16,-2-7-4 15,1-3 1-15,-3-3 1 16,0 1-2-16,-3 10-3 16,-12 10 3-16,-3 10 3 15,-6 9-1-15,-1 9 6 16,0 5-7-16,2 0 5 16,2 0-6-16,5 14 0 15,4 1-1-15,6 2 1 16,3 2-2-16,3 1 0 0,0-1-2 15,0-2 3-15,12-3 1 16,3 0 0-16,3-6-1 16,9-1 5-16,4-6-7 15,12-1 5-15,-1 0-2 16,3-10 0-16,-2 1 2 16,-6 3-1-16,-7 1-2 15,-8 5 1-15,-8 0-1 16,-2 0 1-16,-6 10 0 15,-2 2 0-15,2 7 0 16,-1 1-1-16,2 6 3 16,2 3-2-16,-3-4 0 15,3 3 0-15,3-4 0 0,0-3 1 16,3-1-2 0,-3-3 2-16,0-6-1 0,-2-2 0 15,1-2 0-15,-1-2 0 16,-1-1 0-16,-2 0 0 15,1 0-3-15,2-4-118 16,1 0-165-16,-4 0-353 16</inkml:trace>
  <inkml:trace contextRef="#ctx0" brushRef="#br0" timeOffset="33901.83">5651 16934 645 0,'0'0'28'15,"0"0"13"-15,0 0 49 16,0 0-56-16,0 0-26 15,0 0-6-15,35-72 3 16,-15 72-5-16,1 0 1 16,0 13 4-16,3 10 45 15,1 12 3-15,1 2 4 16,-3 9 3-16,-1 3-36 0,-2 4-4 16,-2 2-5-1,-1 3-2-15,-1-2-9 0,-1 0 2 16,1-8-3-16,-4-2 2 15,-1-4-4-15,1 1 1 16,-3 3 0-16,0-8-1 16,-1-3-1-16,0-5 0 15,3-7 0-15,-1-8 0 16,0-4-1-16,1-5-1 16,5-6 2-16,2 0-1 15,3-3-6-15,6-11-11 16,-3-1-3-16,-8-2 10 15,-3 0-2-15,-5-3 6 16,-8 1 4-16,0-1 3 0,0-2 5 16,-11-1-2-16,-9-4 1 15,-6 1 12-15,-5-4 0 16,-3 2-7-16,-5 2-2 16,-1 1-2-16,1 5 9 15,3 1-2-15,5 4 4 16,5-1 0-16,7 3 8 15,7 1-5-15,9-2-13 16,0-3-4-16,3-3-1 16,0-4-1-16,14-2-2 15,8-4-14-15,8-1-8 16,1 6-2-16,-3 8-19 16,-7 9-37-16,-9 8-80 0,-7 0-28 15,-2 2-70-15</inkml:trace>
  <inkml:trace contextRef="#ctx0" brushRef="#br0" timeOffset="34501.6">6239 17299 485 0,'0'0'31'0,"0"0"62"0,0 0-33 15,0 0-26-15,0 0-10 16,0 0-4-16,43 64-7 16,-38-64-5-16,2 0 1 15,2 0 8-15,0 0 37 16,0-10 28-16,6-7-32 15,-6-9-35-15,-2-4 0 16,-7-6 0-16,0-9-1 16,0-5 11-16,-15-6-15 15,-4-6-3-15,1-5-6 16,-1 1-1-16,1 0 1 0,4 5 1 16,0 9-2-1,0 12 0-15,2 14 0 0,-4 10 2 16,2 8 4-16,2 8 45 15,0 0-26-15,-4 17-23 16,2 17-1-16,1 12-2 16,7 2-4-16,6 3 5 15,0-1 0-15,19-3 0 16,10-1 0-16,4 0-3 16,-2-1 3-16,2-1 0 15,-2-1 2-15,-1 1-2 16,-3-5 0-16,-2 0 0 0,-2-10-2 15,-1-7 2-15,-1-5 0 16,-3-8 1-16,4-5-1 16,-6-4 2-16,1 0-2 15,1 0-2-15,-6-1-74 16,1-9-114-16,-4-7-73 16</inkml:trace>
  <inkml:trace contextRef="#ctx0" brushRef="#br0" timeOffset="34981.33">6676 16905 658 0,'0'0'51'0,"0"0"-3"16,0 0 60-16,0 0-48 16,0 0-44-16,0 0-11 15,-73 41 0-15,61-9 16 16,4 4 0-16,5 3 0 16,3 2-13-16,0 5 0 15,6-5-8-15,14-1 3 0,-1-6-2 16,5-9-1-1,0-6 1-15,0-4-1 0,0-10 0 16,-2-5 0-16,0 0 2 16,-1-3-2-16,-6-11 0 15,1-8 2-15,-8-7 4 16,-5-7 8-16,0-6 10 16,-3-3 15-16,-3-1-11 15,-13-3-3-15,-4 6-9 16,-2 6-8-16,-2 11-1 15,6 10 13-15,-1 8 9 16,1 7-17-16,6 1-8 16,1 5-4-16,1 15-57 15,4 0-57-15,6 0-192 16</inkml:trace>
  <inkml:trace contextRef="#ctx0" brushRef="#br0" timeOffset="35761.64">6989 16902 717 0,'0'0'59'16,"0"0"-52"-16,0 0 14 15,-12 76 28-15,12-38-11 16,0 0 2-16,2 1-26 15,10-6-1-15,7-2-9 16,3-4-4-16,1-7 2 16,7-6-2-16,-2-8 2 15,-1-3-1-15,0-3-1 0,-5-8-5 16,2-12 2 0,-11-5 3-16,-2-4 5 0,-4-4 16 15,-4 0 19-15,0-3-14 16,-3 0-16-16,0 6 16 15,0 0-15-15,0 10 6 16,0 6 1-16,0 6-3 16,0 6 5-16,0 2 1 15,0 0-11-15,0 0-10 16,0 0-4-16,5 4-1 16,7 11 2-16,4 7 2 15,6 2 2-15,-2 5 1 16,1-2-2-16,-1 3-2 15,-3-3 2-15,5-5 0 0,-4-5 0 16,3-9 0-16,0-4 0 16,1-4 0-16,-1 0 0 15,0-9-1-15,0-8-9 16,-6-3 5-16,-2-4 5 16,-5-2 0-16,-5-3 4 15,-3-1-3-15,0-6 4 16,-8 2 6-16,-11-2 1 15,-3 1 21-15,-1 1-17 16,-1 1-10-16,2 4 0 16,4 2 1-16,5 4-7 15,2 6 0-15,8 6 0 16,3 7 0-16,0 4-76 0,3 0-96 16,14 10-157-16</inkml:trace>
  <inkml:trace contextRef="#ctx0" brushRef="#br0" timeOffset="37021.43">7947 16022 552 0,'0'0'57'15,"0"0"-15"-15,0 0 87 16,0 0-80-16,0 0-41 16,-23 98 24-16,22-27 34 15,1 12 0-15,0 6-30 16,4 4-13-16,10 3-1 15,-5-2-6-15,-6 3-7 16,-3-2-1-16,-2-2-7 16,-17 4 6-16,4-2 0 15,-3-6-3-15,3-2-1 16,2-3 6-16,-1-8-4 0,1-9-5 16,1-12 1-16,3-16-1 15,2-14 1-15,4-15 4 16,0-4 13-16,3-2 1 15,0-4-9-15,0 0-7 16,0 0 4-16,0 0-6 16,0 0 5-16,0 0-6 15,0 0-2-15,0 0-6 16,-3 0-6-16,-2 0-16 16,-1-5-47-16,0-5-118 15,0-6-272-15</inkml:trace>
  <inkml:trace contextRef="#ctx0" brushRef="#br0" timeOffset="38297.74">8496 16604 384 0,'0'0'46'0,"0"0"64"16,0 0-25-16,0 0-31 16,26-84-8-16,-26 75 21 15,0 1 38-15,0 0-27 16,-13 6-21-16,-8 2-30 16,-3 0-8-16,-7 1-7 15,-5 16 0-15,1 3 11 16,-1 6-14-16,1 4-1 15,4 1 3-15,7 0-4 16,6-3-2-16,5 1-3 16,5-8-2-16,7 0 1 15,1-4-1-15,1 0-4 16,14-3 3-16,5-2 1 0,2-1 1 16,0-3 0-16,1-3-1 15,5-1 1-15,-1 1 0 16,-3-4-1-16,-2 2 0 15,1 4 0-15,-1-1 1 16,3 5-1-16,1-1 0 16,-4 3 0-16,-4 3 0 15,4 0-2-15,-7 4 2 16,-1 0-2-16,-5 3 2 16,-5-4 0-16,-4 3-1 15,0-2 1-15,0-1 0 16,-9-2 0-16,0-3 2 15,-3-3-1-15,5-2 3 16,-4-2-3-16,-5 0-1 0,-1-2 2 16,-11 0 7-16,-2-1-4 15,-3-2-5-15,-1-2 4 16,4 0 2-16,3-3-5 16,5-9 0-16,6 2-2 15,10-7-3-15,6 1-41 16,0-1-57-16,21-2-206 15</inkml:trace>
  <inkml:trace contextRef="#ctx0" brushRef="#br0" timeOffset="38761.53">8866 16288 664 0,'0'0'66'16,"0"0"40"-16,0 0 28 16,0 0-87-16,0 0-43 15,0 0-1-15,0 0-3 16,-11 99 18-16,17-34 2 16,-1 10 2-16,-2 2 1 15,1 2-14-15,1 0-3 16,0-3-3-16,3-5-2 15,-1-13 0-15,1-10 0 16,4-15-1-16,-6-11-1 16,-3-11-3-16,-2-6 2 15,-1-5-14-15,0 0-20 16,0-2 9-16,0-15-75 0,0-2-141 16,-12-5-253-1</inkml:trace>
  <inkml:trace contextRef="#ctx0" brushRef="#br0" timeOffset="39467.58">8779 16762 610 0,'0'0'7'16,"0"0"21"-16,0 0 21 16,0 0-26-16,45-87-17 15,-11 71-5-15,8 1 0 16,7 0-1-16,-4 1 2 0,1 2-2 15,-9 2 5-15,-5 1 9 16,-7 4 2-16,-1 0 19 16,-6 2-3-16,-2 2-11 15,-4 1-7-15,-4 0 11 16,-4 0-14-16,-4 0-6 16,0 4 1-16,0 8 51 15,-7 6-4-15,-10 4-14 16,-2-2-11-16,2 4-15 15,-2-1-3-15,7 0-5 16,0 2 5-16,5-1-5 16,1 0-4-16,4-2 3 15,2 2-2-15,0-2 2 16,0 0-3-16,9-1-1 16,2-4 1-16,2-3-1 0,-1-4 1 15,0-4-1-15,-2-3 1 16,1-3-1-16,4 0 1 15,-2-3 2-15,3-14 0 16,-3-5-1-16,-2-3 5 16,-2-6-5-16,-3-2 1 15,0-3 0-15,-3 0 8 16,-1 2-7-16,-2 3-3 16,0 5 6-16,0 4-4 15,0 8 3-15,0 6 4 0,0 3 4 16,0 4 0-1,0 1-7-15,0 0-6 0,0 0-1 16,0 4-3-16,0 15 0 16,0 8 2-16,10 4 2 15,2 6 1-15,3 2-2 16,-3-1 0-16,2-4 0 16,-1-7 0-16,0-6 1 15,2-6-1-15,-3-4 0 16,1-4 0-16,1-1 1 15,-1-1-1-15,-1-3-17 16,0-2-42-16,0 0-28 16,0 0-117-16,-6-10-217 15</inkml:trace>
  <inkml:trace contextRef="#ctx0" brushRef="#br0" timeOffset="39879.39">9723 16514 692 0,'0'0'52'0,"0"0"59"15,0 0 15-15,0 0-61 16,-94-37-30-16,75 37-22 0,-2 14-9 16,-1 9 4-16,1 5 6 15,6 6 0-15,3 0 0 16,5 2 1-16,7 3-4 16,0 0-8-16,1 2 0 15,15 2-2-15,1-4 1 16,4 0-1-16,-2-8-1 15,-1-4 0-15,0-10-2 16,-3-5-13-16,4-8 11 16,-3-3-1-16,1-1-7 15,-1 0-28-15,1-5-27 0,-4-7-59 16,1-5-66 0,-1-3-148-16</inkml:trace>
  <inkml:trace contextRef="#ctx0" brushRef="#br0" timeOffset="40291.68">9910 16196 714 0,'0'0'86'0,"0"0"4"16,0 0-44-16,0 0-35 16,0 0 25-16,-6 104 24 15,6-54-15-15,0 8-15 16,4 4-2-16,3 5-9 15,-5-3-4-15,1 1-12 16,-3-5-2-16,0-7 1 16,0-9-4-16,0-10 0 15,0-8-4-15,0-11-5 16,0-1-5-16,0-4-11 0,-3-3-21 16,3-2-8-1,0-3-68-15,0-2-7 0,0 0 7 16,0-17-184-16</inkml:trace>
  <inkml:trace contextRef="#ctx0" brushRef="#br0" timeOffset="40749.64">10193 16388 596 0,'0'0'149'0,"0"0"-64"16,0 0 39-16,0 0-47 16,0 0-19-16,-93 67-4 15,59-41-8-15,4 1-14 16,5-3-8-16,9-5-9 16,7-4-10-16,6-7-5 15,3-1 0-15,0-2 1 16,7-3 0-16,17 1 1 15,4 1-1-15,4-4 3 16,-4 3-1-16,-4 2-2 16,-3 2-1-16,-2 3 1 15,-2 2 0-15,-1 5 1 16,-2 4-1-16,-3 2-1 16,-3 0 0-16,-2 5 0 0,4-3 2 15,-2 0-2-15,-4-6 0 16,-1 0 1-16,0-9 0 15,0 0 0-15,-1-7-1 16,1 0 0-16,-1-3 1 16,-2 0 0-16,0 0-1 15,3 0-34-15,2 0-51 16,1-4-71-16,2-12-297 16</inkml:trace>
  <inkml:trace contextRef="#ctx0" brushRef="#br0" timeOffset="42047.73">11212 16020 773 0,'0'0'15'0,"-20"-83"26"0,20 45 80 16,0 2-34-16,0 9-66 15,11 4 1-15,1 9 7 16,0 9-10-16,-2 5-12 16,5 0-3-16,3 22-1 15,1 12 6-15,-5 7 23 16,-1 10 12-16,-7 7-9 15,-3 1-9-15,-3 5-8 16,0 1-10-16,0-3 5 16,0 1-4-16,-3-1-1 15,-6 1-3-15,-1-1 5 16,-1-1-3-16,1-5-1 16,1-3-6-16,5-7 0 0,2-2 1 15,2-8-1-15,0-5 0 16,12-4 0-16,1-3-5 15,1-4-21-15,2-7-1 16,-1-8-13-16,3-5-9 16,1 0 17-16,1-9 28 15,-1-10 3-15,-4-3-3 16,-2-7 4-16,-5-2 0 16,-8-6 0-16,0-2 4 15,-14-1 4-15,-15-1 6 16,-13 2 4-16,-6 0-13 15,-7 5-1-15,0 5 2 0,4 3 4 16,9 6 6-16,10 1 1 16,9 1-7-16,8-1 0 15,9-1-3-15,6-5-4 16,0-1-2-16,17-4-1 16,17 2-2-16,11 5-5 15,3 9-1-15,-2 4-9 16,-4 7 10-16,-8 3-2 15,-1 0 3-15,-5 0-1 16,-3 6-1-16,-1 2-1 16,-2 0 6-16,-3-1 0 15,-2-2-1-15,-3 0 2 0,-2 2 2 16,-3 0 0-16,-2 4 0 16,-1 3 0-16,0 6 0 15,-5 1-1-15,1 3 1 16,-1 3 2-16,-1 1-2 15,0-3 1-15,3 2-1 16,2-3 0-16,1-1 0 16,3-7 0-16,0-2-1 15,-2-3 1-15,1-6 0 16,-1-2 2-16,4-3-4 16,1 0 4-16,4 0-2 15,2-2 3-15,1-8-2 16,-1-9 1-16,-3-3 0 0,-2-4 1 15,-7-6 3-15,-1-5 1 16,-5-8 3-16,0-2 6 16,0 2-11-16,-9 4 4 15,-3 7-6-15,3 9 2 16,3 8-3-16,0 8 1 16,3 7 0-16,2 2-3 15,1 0-21-15,0 15-100 16,0 6-51-16,12 3-181 15</inkml:trace>
  <inkml:trace contextRef="#ctx0" brushRef="#br0" timeOffset="43105.68">11868 16557 642 0,'0'0'36'16,"0"0"-12"-16,0 0 52 16,0 0-16-16,0 0-30 15,0 0-7-15,24 63 2 16,-12-63-9-16,6 0 3 15,-3 0-11-15,1-8 17 0,1-6 5 16,-3-10-10-16,0-3 6 16,-2-9 12-16,-5-5-6 15,2-8-4-15,-3-6-6 16,1-4-14-16,1-5-5 16,-3-4 1-16,-2-3-4 15,0-4-1-15,-3 2 1 16,0 8-2-16,-2 4-6 15,-10 13-1-15,-4 7 7 16,1 15 1-16,0 9 1 16,6 9 2-16,-2 8-2 15,-3 5-1-15,0 22-6 16,2 12 7-16,5 4 1 0,7 5 2 16,0 3 1-16,3 4 2 15,10 4 3-15,-1-1-7 16,0-2 1-16,-2-2 2 15,-4-6-4-15,2-2 3 16,-5-5-2-16,6 0-1 16,-2-2 0-16,2-6-1 15,2-7 0-15,2-6 1 16,-1-2-1-16,1-4 1 16,-2-2-3-16,-2-4 3 15,4-2-1-15,-4-1 2 16,3-2-1-16,3-3-1 0,4 0 0 15,1 0 0-15,5 0 0 16,-1-10 0-16,1-5-3 16,2-2 1-16,-3-6 1 15,0-5 1-15,0-5 0 16,-2-9 2-16,-2-6 0 16,-3-5 2-16,-3-8 1 15,-1-4-4-15,-2-6 1 16,-2-1-2-16,-3 7 2 15,-5 7-4-15,-1 11 2 16,0 9 0-16,-3 8 0 16,-9 7 2-16,-1 6-2 15,-5 10 3-15,1 3 5 16,-2 4-3-16,0 0-2 0,5 4-2 16,1 12-1-16,4 8 1 15,3 5-1-15,6 7 1 16,0 7 1-16,0 10 6 15,0 5 0-15,5-1 6 16,-1 0-4-16,1-4-1 16,-1-3-6-16,0-2-1 15,1 0 0-15,1-1-2 16,1-1 1-16,-2-5-1 16,8-7 0-16,-1-2 1 15,4-8 2-15,4-5-2 0,5-5-1 16,4-8-1-1,-1-2 1-15,0-4 4 0,-5 0-1 16,-4 0-2 0,-4-10-1-16,-3-4-1 0,-6 0-48 15,-6-1-214-15</inkml:trace>
  <inkml:trace contextRef="#ctx0" brushRef="#br0" timeOffset="47461.4">2847 12735 182 0,'0'0'105'16,"0"0"0"-16,0 0-37 15,0 0 14-15,0 0-29 0,0 0-19 16,0 0 11-16,-3-11-1 16,3 6-13-16,0 0 12 15,0 0-4-15,0-2-4 16,0 3 8-16,0 0-12 15,0 0-4-15,0 1-11 16,0-1-1-16,3-2-9 16,3 2-1-16,0-3-5 15,3 3 5-15,4-4-4 16,1 3-1-16,1 1 0 16,-3-1 0-16,1 5-2 15,-1 0 5-15,3 0-3 16,0 0 0-16,1 0 0 0,4-1 1 15,-4-1-1 1,-1-1 0-16,4 3 0 0,-5-5 0 16,4 2 0-16,-5 2 0 15,-1-1 0-15,-6 1 0 16,3 0 0-16,-4 1-1 16,-4-1 1-16,3 1 0 15,-4 0 1-15,0 0 0 16,0 0-1-16,0 0 0 15,0 0 0-15,0 0 0 16,0 0 1-16,0 0-1 16,0 0 0-16,0 0 0 15,0 0 0-15,0 0 0 16,0 0 0-16,0 0 1 0,0 0 0 16,0 0-1-16,0 0 1 15,0 0 2-15,0 0 2 16,0 0-2-16,0 0 1 15,-1 0-4-15,-8 0-17 16,0 0-73-16,-5 0-121 16,-3 3-479-16</inkml:trace>
  <inkml:trace contextRef="#ctx0" brushRef="#br0" timeOffset="63525.6">17079 11696 327 0,'0'0'16'15,"0"0"41"-15,0 0 13 16,0 0-31-16,0 0 3 15,0 0-18-15,0 0-2 16,0 0-4-16,-16-15-5 16,16 15-5-16,0 0-1 15,0 0-6-15,0 0 0 16,-3 0-1-16,2 3 1 16,-2 6 3-16,-2 3-1 15,-2 6 10-15,1 6 5 16,-3 7 5-16,1 3-6 15,-2 3 5-15,3 0 1 16,-1 2-9-16,1 2-9 0,-2 0 7 16,4 0-7-16,2 3 2 15,3-1-3-15,0 1 0 16,0 1 0-16,0 2 9 16,0-1-6-16,0 3 0 15,0-3-7-15,0 0 2 16,0 1 2-16,0 2-4 15,2 6 2-15,-2 4-1 16,0-3-1-16,0 0 38 16,0-3-34-16,0-3 2 15,0 1 1-15,-2 1 3 16,-4 1-5-16,2-2 10 0,1-1-6 16,3-2 8-16,0 0-10 15,0-1-1-15,3 2 0 16,3 2-2-16,0-1-1 15,-6 3 5-15,1-2-4 16,-1 4 4-16,0-1-3 16,-4 4 11-16,-7-1-7 15,3 1 1-15,0-1 3 16,2 0-10-16,1-1 10 16,-1 8-1-16,-1 1-3 15,3-1 0-15,1-7-3 16,0-6 2-16,3-11-7 15,0-3 3-15,0-6 3 0,0-7-2 16,0-4 3 0,0-4-3-16,0-4-3 0,0-6-1 15,0-2 0-15,0-4 1 16,0 0-2-16,0 0 0 16,0-2-29-16,0-21-52 15,0-14-242-15</inkml:trace>
  <inkml:trace contextRef="#ctx0" brushRef="#br0" timeOffset="65416.61">17128 11884 117 0,'0'0'422'0,"0"0"-382"16,0 0 27-16,0 0-14 15,0 0-37-15,0 0-12 16,20-5 0-16,-5-2-2 15,3 4 2-15,4-2 0 16,8 1 5-16,9-1 6 16,10 1 7-16,8-3-3 15,7 1-1-15,0-2 2 16,0 0-8-16,-4 2-5 16,-3 0-2-16,-6-2-2 15,-1 3-1-15,-2-1-1 16,-5 2 1-16,1 2-1 15,0-3-1-15,1 0 1 16,3 3-1-16,4-3 1 16,2 1 1-16,1 1 0 0,-5 0 0 15,-11 3-1-15,-6 0-1 16,-9 0-3-16,-8 0 3 16,-7 0 3-16,-6 0-3 15,-1 0 0-15,-2 0 1 16,0 0 4-16,0 0 14 15,0 0-4-15,0 0-9 16,0 0-2-16,0 0-4 16,0 10 1-16,0 7 1 15,0 0-1-15,0 3 3 16,0 2 9-16,-5 3 2 0,1 3-1 16,1 3-5-16,3 1-2 15,0 6 1-15,0 3-4 16,0 3-2-16,0 4 7 15,0 5-4-15,0 4 2 16,0 1-2-16,0-2 1 16,0 1-4-16,0-2 2 15,0 3 0-15,0-2 2 16,1-3 2-16,1 0-4 16,-1-7-1-16,1 3 4 15,2-1-4-15,2 2 0 16,0 0-1-16,4 0 1 15,-2-4 2-15,-2 0-2 16,0 0-2-16,0-5 1 0,-3-2 0 16,-3-1 1-16,0 0 5 15,0-1-4-15,0-4 4 16,0 4-1-16,0-2 1 16,0-1-3-16,0 2-1 15,0-4 0-15,0 1-4 16,0 0 2-16,0 1 0 15,0 2 4-15,0-3 0 16,0 4-3-16,1 0 6 16,2-5 0-16,0 2 3 15,-1-3-10-15,2 2 0 16,-1 2-2-16,1 3 0 0,-3 2 5 16,-1 3 3-16,0-1-7 15,0-6 3-15,0-7 1 16,0-4-5-16,0-4 2 15,0-3 2-15,6-1-4 16,0 0 1-16,0-3 1 16,0-3 2-16,-2-2-2 15,-1-5 1-15,-1 0 3 16,-2-2 2-16,0-1 5 16,0 1 11-16,0-1-6 15,0 0-6-15,0 0-6 16,0-1-3-16,0 2-3 15,0-1 2-15,0 1-1 0,0 1-1 16,0 0 3 0,0 0-2-16,0-3 1 0,-2 0-1 15,-2 4 2-15,-4-3 1 16,1 2-3-16,-2-2 1 16,3 2 0-16,3-3-2 15,-3 0 2-15,0 2 0 16,-4-2-2-16,-4 0 0 15,-2 0 0-15,-5 0 2 16,-6 0-2-16,-6 0-1 16,-8 3 1-16,-12 1 0 15,-7 1 0-15,-5 3 0 16,-7-3-2-16,1 2 1 16,-8-2 1-16,-1 3 0 0,-2-3-1 15,2-1 1-15,10 1-3 16,6-3 3-16,9 3 0 15,7-3 0-15,8 0 1 16,5 1 0-16,2-1 1 16,4 1-2-16,3 0 0 15,6-1 0-15,0 1-1 16,-1 1 2-16,-6-2-1 16,-6 1 1-16,-1 0-1 15,6-3 0-15,7 0 1 16,10 0 2-16,7 0 0 15,2 0 4-15,2 0-2 16,-1 0-1-16,1 0-2 0,0 0 2 16,0 0-4-1,0 0 0-15,0 0 0 0,0 0-1 16,0 0 0-16,0 0-16 16,0 0-32-16,-3 0-38 15,-4 0-38-15,1 0-123 16,1 0-116-16</inkml:trace>
  <inkml:trace contextRef="#ctx0" brushRef="#br0" timeOffset="65986.67">16998 13693 394 0,'0'0'169'0,"0"0"-130"15,0 0 22-15,0 0 12 0,0 0-5 16,0 0-35-16,0 0-17 16,-42-18 0-16,63 18 20 15,15 0-3-15,13-3-10 16,6-1 0-16,3 1-2 16,5-3-8-16,-1 2-4 15,6-1-4-15,-1 1 1 16,1 1-4-16,1 1 4 15,1 1-2-15,0-1 5 16,2 2-2-16,-4-1 6 16,-6 1-6-16,-3-3-3 15,1-2-1-15,3 0 8 16,4-2 5-16,-2-1-9 16,-2 2-1-16,-11 0 1 0,-9 1-3 15,-10-2 3-15,-9 4 2 16,-14 0 0-16,-5 2-7 15,-5-1 3-15,-2 1 7 16,-18-1-12-16,-12 2-14 16,-1 0-66-16,2 0-63 15,-2 0-109-15,3-2-393 16</inkml:trace>
  <inkml:trace contextRef="#ctx0" brushRef="#br0" timeOffset="66607.69">17037 13212 481 0,'0'0'26'16,"0"0"-5"-16,-80-19 88 16,67 15-46-16,7 3 0 15,4 0 26-15,2-1-13 16,5 1-26-16,22-2-22 16,10-2-21-16,14 1-2 15,2-1 4-15,3 0-6 16,8-2 14-16,0 2-5 15,6-2-3-15,3-2 1 16,5 4 6-16,5-3-3 16,4 5-1-16,-1 1 8 0,-2 2-10 15,-7-1-2-15,-3-1 0 16,0-2-4-16,-1-1 4 16,2-4 0-16,-4-2-6 15,-7 2 2-15,-10-1 1 16,-17 3-3-16,-14 2 6 15,-16 0 0-15,-5 3 6 16,-2-1 3-16,-8 0-4 16,-20 3-13-16,-14 0-84 15,-6 0-76-15,-4 0-296 16</inkml:trace>
  <inkml:trace contextRef="#ctx0" brushRef="#br0" timeOffset="67207.75">16950 12772 548 0,'0'0'51'15,"0"0"17"-15,0 0 26 16,0 0-12-16,0 0-32 16,0 0-28-16,63 0-7 15,-17-6 3-15,6-1 2 16,4-3 1-16,9-1-9 0,8-1 9 16,7-2-3-16,7 2-1 15,1-1 1-15,6 2-4 16,0-2-3-16,0 4 7 15,-3-2-10-15,-5 2 5 16,-11 1-6-16,-9 2 4 16,-11-2-4-16,-15 3 0 15,-10-2-2-15,-9 0-3 16,-8 1 7-16,-1 2-2 16,-7 1 6-16,-4 3-1 15,-1 0-4-15,0 0-1 16,0 0-6-16,-1 0-1 15,-17 0-19-15,-9 0-48 16,-15 0-26-16,-10 0-163 16,-8 0-331-16</inkml:trace>
  <inkml:trace contextRef="#ctx0" brushRef="#br0" timeOffset="67807.5">16963 12299 515 0,'0'0'52'16,"0"0"11"-16,0 0 16 15,0 0-23-15,0 0-11 16,0 0-25-16,-1-6 12 15,-1 4 6-15,2 2-11 16,0 0-11-16,0-2-3 0,8 1-6 16,19-4-2-16,12 0 0 15,14-2 7-15,10 0 0 16,10 0-2-16,13 0-8 16,12 3 4-16,10 1 0 15,4 3-1-15,0 0 1 16,-6 0 3-16,-9 0-3 15,-9-5 5-15,-12 0-1 16,-9-2-3-16,-15-1-3 16,-10-1 0-16,-12 1 6 15,-5 0-3-15,-7 2-1 16,-2-1 1-16,-7 3 0 0,-6 0-1 16,-1 4-1-16,-2 0-3 15,0 0-1-15,-2 0-1 16,-14 8-45-16,-18 9-114 15,-11 4-222-15</inkml:trace>
  <inkml:trace contextRef="#ctx0" brushRef="#br0" timeOffset="68737.67">16485 14143 628 0,'0'0'41'0,"0"0"23"16,0 0 36-16,0 0-14 15,0 0-42-15,0 0-9 16,-96-50-12-16,78 50-15 16,-1 3 1-16,1 10 4 15,1 4-2-15,0 3-1 16,4 0-7-16,3 6 3 0,4 1 0 16,6 2-3-16,0 0 3 15,6 1 0-15,14-2-3 16,0-5 1-16,5-2 1 15,0-7-4-15,0-3-1 16,-3-4 4-16,-2-7-3 16,1 0 1-16,-4-3 2 15,-1-14-1-15,-2-8 0 16,-6-1 3-16,-5-7-4 16,-3-4 11-16,-2 1 1 15,-18-3-11-15,-9 4 1 16,-2 5-2-16,-3 5-2 15,1 9 0-15,3 6 0 16,5 4-1-16,3 6-6 16,5 0-14-16,5 17-26 0,1 6-28 15,11 1-98-15,0-4-103 16</inkml:trace>
  <inkml:trace contextRef="#ctx0" brushRef="#br0" timeOffset="69257.48">16340 13347 715 0,'0'0'60'0,"0"0"-57"15,0 0 7-15,0 0 67 16,30 79-25-16,-19-41-26 15,0-1 14-15,-2-1-29 16,0-2-4-16,-3-2-4 16,-3-4-1-16,-3-4-2 15,0-6 0-15,0-7-1 16,0-5-73-16,0-6-62 0,-11 0-62 16</inkml:trace>
  <inkml:trace contextRef="#ctx0" brushRef="#br0" timeOffset="69877.78">16231 12731 345 0,'0'0'33'0,"0"0"-16"0,91-38 68 15,-67 35-25-15,-2 3-27 16,-4 0 7-16,-7 14 2 15,-2 6-8-15,-4 2 1 16,-3 1 3-16,-2 2 3 16,0 0-18-16,-2 3 6 15,-12-1-7-15,-3 2 4 16,-2 1-4-16,0-5-5 16,5-3 9-16,5-9-15 15,5-3-5-15,4-4-4 16,0-3 1-16,0-1-3 15,7-2 3-15,16 0-1 16,12 0 1-16,8 0 2 0,8-11-3 16,-2-2-2-16,-1-1 4 15,-9 3-4-15,-11 2-18 16,-17 0-108-16,-11 1-197 16</inkml:trace>
  <inkml:trace contextRef="#ctx0" brushRef="#br0" timeOffset="70597.82">16495 12293 531 0,'0'0'48'16,"0"0"0"-16,0 0-18 16,0 0 2-16,0 0 15 0,0 0 4 15,9 33-13-15,-12-20 25 16,-9 2-25-16,5-3-17 15,-1 2-9-15,6 1-5 16,2 1-6-16,0 3 0 16,19 2-1-16,6 3 1 15,5-1-1-15,-2 0-9 16,-4 3-42-16,-8-6-6 16,-8 0 21-16,-8-3 0 15,0-3 25-15,-18-2 7 16,-12-5 4-16,-6-1 6 15,-7-4 3-15,4-2 8 16,3 0-10-16,10 0-2 0,10-8-5 16,14-7-46-16,2-7-303 15</inkml:trace>
  <inkml:trace contextRef="#ctx0" brushRef="#br0" timeOffset="71159.63">16449 11705 667 0,'0'0'14'15,"0"0"-11"-15,0 0-2 16,0 0 16-16,0 0 3 15,0 97-2-15,12-68-2 0,4 0 0 16,2-3-3 0,3-6-5-16,0-4-3 0,-5-8-2 15,2-5-2-15,-3-3 3 16,-2 0 1-16,-2-11-3 16,-2-7 4-16,-5 0-3 15,-2-1 0-15,-2 3 1 16,0 8 6-16,0 3 19 15,0 5 21-15,0 0-27 16,0 6-23-16,0 17 0 16,0 7 1-16,0 3 9 15,6 1 4-15,3 0-7 0,2 2 0 16,0-2-2 0,0 2-3-16,-4-3 0 0,3-3-2 15,1-7-50-15,1-6-136 16</inkml:trace>
  <inkml:trace contextRef="#ctx0" brushRef="#br0" timeOffset="75307.17">16461 15484 573 0,'0'0'58'0,"0"0"-2"16,-85-3 22-16,58 3-24 15,-3 13-28-15,0 6 0 16,0 5-8-16,3 4 3 16,7-2 4-16,4 1-7 15,6-2-7-15,4 1-3 16,6-2-3-16,0-5 1 15,5 0-6-15,19-6 2 16,8-3 2-16,9-2 1 0,5 0-4 16,0 2 2-16,0 0 0 15,-7 2-3-15,-4 2 1 16,-10 1 0-16,-6 4-2 16,-5 3 1-16,-6 3 0 15,-5 1 2-15,-3 2-2 16,0 0 0-16,0 0 0 15,-7-3 0-15,-3-1 0 16,-4-5 1-16,-1-3-1 16,-3-5 2-16,-3-2 3 15,-2-8 15-15,-4-1 15 16,-1 0-21-16,-1 0 0 0,1-11-6 16,2 0-5-16,6-4 0 15,5-1-3-15,9 0-12 16,6-2-41-16,3-1-121 15,18-1-71-15</inkml:trace>
  <inkml:trace contextRef="#ctx0" brushRef="#br0" timeOffset="75697.78">16829 15322 649 0,'0'0'40'0,"0"0"44"16,0 0 20-16,0 0-51 15,0 0-52-15,0 0-1 16,6 70 0-16,3-8 11 16,-5 8 9-16,0 9 1 15,-3 2-8-15,-1-2-1 0,0-4-12 16,0-5 2 0,0-8-2-16,0-7 0 0,0-12 2 15,0-13-4-15,5-10 0 16,3-9-1-16,-2-4-20 15,-1-7-94-15,-2 0-9 16,-3-2-55-16</inkml:trace>
  <inkml:trace contextRef="#ctx0" brushRef="#br0" timeOffset="76462.67">16751 15727 458 0,'0'0'31'0,"0"0"-2"15,80-41 39-15,-43 33-43 16,2 0-22-16,1 3-1 16,2 0 0-16,-5-1 2 15,-3 2 4-15,-2 3 0 16,-7 0 3-16,-4 1-1 15,-6 0 9-15,-3 0 0 16,-5 0 9-16,-4 0-21 16,-3 0 0-16,0 0 22 15,0 0 31-15,0 0-13 16,-1 0-11-16,-13 2-19 0,-1 6-8 16,-4 2 2-16,-1 3-2 15,0 4 2-15,0 6 3 16,2 0 0-16,0 3 9 15,5 3-16-15,3-1-3 16,5 2 1-16,5-1-3 16,0 2-2-16,3 1 1 15,10-3-1-15,3-4 1 16,1-5 0-16,1-7-1 16,2-6 0-16,2-6 0 15,-1-1 2-15,3-6-2 16,0-12 1-16,-2-10-1 0,-4-3 0 15,-2-5 3-15,-5-2-3 16,-5 3 1-16,-5 3 0 16,-1 2 2-16,0 3-3 15,0 2 1-15,0 2 1 16,0 1 1-16,-1 2-2 16,-1 6 1-16,2 4 2 15,0 7 3-15,-1 2-2 16,1 1 5-16,-2 0-9 15,2 9-1-15,0 16-1 16,0 5 1-16,0 7 2 16,0 4-1-16,12 0 0 15,6 5 2-15,4-3-3 16,5-5 0-16,-2-4 0 0,-2-7 0 16,-2-9 1-16,-2-4-1 15,-2-6 0-15,1-6 0 16,0-2 1-16,1 0-1 15,0-2-12-15,1-11-30 16,4-5-119-16,4-7-47 16,6-6-198-16</inkml:trace>
  <inkml:trace contextRef="#ctx0" brushRef="#br0" timeOffset="76815.34">17918 15603 518 0,'0'0'88'15,"0"0"-12"-15,0 0 7 16,0 0-19-16,-100-21-20 16,79 21-1-16,2 12-12 15,-2 7-4-15,3 8-8 16,4 2-8-16,5 0 1 15,4 5-2-15,3 2-4 16,2 1-1-16,0 5 0 16,2-2-4-16,9 0 1 15,2-6-1-15,1-5-1 16,0-7 0-16,1-8 1 0,0-3 0 16,-2-5-1-16,-1-4 2 15,0-1-2-15,0-1 0 16,0 0-30-16,-3-2-65 15,3-11-86-15,-6-6-140 16</inkml:trace>
  <inkml:trace contextRef="#ctx0" brushRef="#br0" timeOffset="77182.03">18254 15227 746 0,'0'0'96'0,"0"0"-49"16,0 0-15-16,0 0 33 15,-12 114 2-15,9-57-32 16,1 3-19-16,2 0-6 15,0 1-2-15,-1 0-5 16,1-3 2-16,-2-7-5 16,0-3 0-16,1-8 2 15,-5-8-2-15,2-10 0 16,-1-5 0-16,2-9 1 16,2-4-1-16,1-4-6 0,0 0-8 15,0 0-6-15,0-9-18 16,0-15-125-16,9-4-76 15,10-7-394-15</inkml:trace>
  <inkml:trace contextRef="#ctx0" brushRef="#br0" timeOffset="77579.6">18591 15383 651 0,'0'0'113'0,"0"0"25"16,0 0-72-1,0 0-22-15,-100 30-25 0,65-2 8 16,6 1 2-16,2 2-13 16,3-2-2-16,7-2-8 15,4-5 1-15,9-8-5 16,4-3 1-16,0-3-1 16,0 0 0-16,16-3 3 15,8 0-2-15,4-1 2 16,2-1 0-16,0 2-2 15,-3-1 0-15,-2 4-3 16,-4 1 0-16,-3 6 0 16,-3 2 0-16,-6 3 1 0,-3 1 0 15,1 4-1 1,-3-2 1-16,4 0 0 16,0-2-1-16,3-2 0 0,0-3 0 15,-2-2 0-15,0-3 0 16,-3-2 0-16,-2-3-14 15,1-3-30-15,-2-1-45 16,0-2-167-16,-2 0-280 16</inkml:trace>
  <inkml:trace contextRef="#ctx0" brushRef="#br0" timeOffset="80083.35">9143 7507 92 0,'0'0'266'15,"0"0"-215"-15,0 0 42 16,0 0-3-16,0 0-43 16,0 0-7-16,0 0-5 15,-70 0-15-15,61 0 11 16,0 0 7-16,0 0-12 16,0 1 5-16,6-1 28 15,1 0-14-15,0 0-1 0,2 0-11 16,0 0-3-16,0 0-11 15,0 0-8-15,0 0 4 16,0 0 4-16,7 0-14 16,8 0-2-16,6 0-2 15,6 0 0-15,2 0 0 16,6 0-1-16,5 0 0 16,6 0 0-16,1-1 2 15,2-3-1-15,-4 1 2 16,-2 0-3-16,-9 3-1 15,-4 0 1-15,-3 0 1 16,-2 0-1-16,8 0 0 0,0-2 1 16,6-3 1-1,4 2-2-15,2-1 3 0,-2 2 0 16,0-1-2-16,-3 0 1 16,-1 2-1-16,0 1 0 15,0 0-1-15,-2 0 3 16,2 0-3-16,-1 0 2 15,3-3-2-15,-1-1 0 16,2 1 3-16,0 0-2 16,-5 3-1-16,-4 0 2 15,-6 0-2-15,-8 0 1 16,5 0 1-16,1 0-2 16,5 0 0-16,7 0 0 0,5 0 2 15,6-4-1 1,4 0-1-16,0 1 0 0,0 0-2 15,-3 1 2-15,-10-1-1 16,-4 0 1-16,-5 3 0 16,-5 0 0-16,2 0 2 15,4 0-2-15,6-3-1 16,10 0 1-16,6-1 0 16,7 0 0-16,-2 1 0 15,-1 1 0-15,-5-1 2 16,-7 3-1-16,-2 0-1 15,-6 0 0-15,2 0 1 16,0 0-1-16,6 0 0 16,0 0 0-16,2 0 1 0,1-2 1 15,0 0-2-15,-1 0 2 16,0 1-1-16,-4-2-1 16,0 2 0-16,1-2-3 15,0 0 3-15,-2 0 0 16,2-1 1-16,-3 0 1 15,-2-2-1-15,1 0 0 16,-3 3 6-16,-1-2-3 16,-6 0 3-16,-5 4-1 15,-3 1 1-15,-3-2 2 16,1 2-2-16,-3-3-2 16,2 2 3-16,-4 1 0 15,-5-1 3-15,0 1 3 0,-4-2-1 16,-1 2 7-16,-2 0-4 15,-1 0 0-15,1 0-4 16,1 0-1-16,1 0-7 16,1-1 7-16,1 1-2 15,-2 0 1-15,-2-1-1 16,-2-1 5-16,-1 2-1 16,0 0-4-16,0 0 0 15,0 0-1-15,0 0-1 16,0 0-1-16,0 0-5 15,0 0-1-15,0 0-21 16,-16 0-87-16,-7 0-80 0,-4 2-252 16</inkml:trace>
  <inkml:trace contextRef="#ctx0" brushRef="#br0" timeOffset="82047.7">15603 16719 610 0,'0'0'55'16,"0"0"-30"-16,0 0 73 15,0 0 4-15,0 0-57 16,0 0-11-16,0 0-18 16,-45-26-10-16,41 40-4 0,1 15 2 15,3 7 7-15,0 7 11 16,0 4-4-16,3 3-2 15,15-1-8-15,4-1 0 16,6-3-8-16,7-5 2 16,-1-6-2-16,2-5 2 15,0-6-2-15,-3-8 0 16,1-9 1-16,0-6 1 16,-3 0 0-16,-5-3-1 15,-4-15-1-15,-4-5 1 16,-6-2 5-16,-4-4 1 15,-6-7 4-15,-2 2 14 16,0-5 3-16,-7-4-11 16,-5 0-9-16,1 1-4 0,3 3-2 15,2 10 2 1,1 8-2-16,4 6-1 0,-1 8-1 16,1 4-1-16,-1 3 0 15,2 0-46-15,0 0-50 16,0 0-158-16,11 5 33 15</inkml:trace>
  <inkml:trace contextRef="#ctx0" brushRef="#br0" timeOffset="82604.78">16240 16777 685 0,'0'0'45'0,"0"0"12"15,0 0-18-15,0 0-18 16,0 0 22-16,6 97 0 16,2-56-17-16,-1 2-7 15,-1-2-1-15,1 2-11 16,-2-4-3-16,1-5-3 15,1-6 0-15,-2-9-1 16,-1-10 0-16,-1-6 1 0,-1-3-1 16,-1 0 5-16,2-15 13 15,0-12 21-15,3-10-17 16,-2-5-3-16,1-5-10 16,-1-5-4-16,2-4 0 15,1-1-5-15,3 10 0 16,0 10-2-16,1 11-5 15,5 11-2-15,0 5 9 16,4 3-5-16,7 7-3 16,1 0 8-16,5 13 0 15,0 6-1-15,-5 7-1 16,-4 6 2-16,-8 6 0 16,-4 4 1-16,-6 0-1 0,-4-3 1 15,-2-2-1-15,0-8 1 16,0-3-1-16,0-6 2 15,0-6-2-15,0-4 0 16,0-3-2-16,0-2 2 16,0 0-59-16,4-5-122 15,2 0-71-15</inkml:trace>
  <inkml:trace contextRef="#ctx0" brushRef="#br0" timeOffset="91505.95">17193 16816 224 0,'0'0'112'0,"0"0"-31"0,0 0 14 16,0 0-26-16,0 0-36 15,0 0-12-15,0 0 0 16,0-31-3-16,0 31-10 16,0-2-3-16,0 2-5 15,0 0 1-15,0 0-1 16,0 0 1-16,0 0 0 15,0 0-1-15,0 0 3 16,0 0-2-16,0 0-1 16,0 0 0-16,0 0 6 15,0 0-4-15,0 0 0 16,0 0 2-16,0 0-2 0,0 0 2 16,0 0-3-16,0 0 6 15,0 0-4 1,0 0-2-16,0 0-1 0,0 0 1 15,0 0-1-15,0 0 2 16,0 0 1-16,0-2 2 16,0 0-3-16,0 0 1 15,0-1 1-15,-1-3 0 16,-4 0 14-16,-2-5 1 16,-3 3 3-16,0-2 8 15,1 3 2-15,-1 0-11 16,-2 4 7-16,3-3-15 15,-2 3-10-15,1 2 0 0,3-1 0 16,-2 2-3 0,-2 0 1-16,1 0 4 0,-4 0-2 15,-2 8-2 1,-3 6 0-16,2 4 2 0,1 3-2 16,5 2 1-16,2 0-2 15,5 1 2-15,4-2-2 16,0 2 1-16,0 2-1 15,3-2 0-15,9 3 0 16,0-2 1-16,3-4-2 16,-3-1 1-16,1-1 0 15,-2-2 0-15,-1-3 0 16,0-4 1-16,-2-3-1 16,-2-3 1-16,-2-4-1 0,5 0 0 15,2 0 2-15,1-9 1 16,2-8-1-16,-1-7 2 15,-2-2-4-15,-2-9 6 16,0-8-5-16,-2-6 0 16,1-6 2-16,-2-3-2 15,-1-2 1-15,-4-1-2 16,-1 3 0-16,0 5 0 16,0 7 0-16,-9 7 0 15,-2 13 0-15,0 2 0 16,2 12 0-16,3 6 1 15,3 4 1-15,3 2-2 16,-3 10-2-16,0 19-3 0,3 12 5 16,0 10 0-16,0 2 0 15,3 2 1-15,9 1 3 16,0-3 1-16,-1-2 3 16,0-1-3-16,0-2-1 15,3-7-3-15,2-4 1 16,1-5-1-16,-2-7 0 15,3-4-1-15,-6-7 1 16,1-4-2-16,-1-3 1 16,-1-4 0-16,1-1 0 15,3-2-11-15,4 0-43 16,5-2-65-16,1-12-13 16,0-6-117-16</inkml:trace>
  <inkml:trace contextRef="#ctx0" brushRef="#br0" timeOffset="91947.49">17527 16842 509 0,'0'0'68'0,"0"0"-15"16,0 0 29-16,0 0-21 16,0 0-33-16,0 0-4 15,0 0-5-15,-6-10-9 16,14 3-8-16,2 0 2 15,1-3-2-15,-2-2-2 16,1-2 2-16,-3-2 2 16,-4-2-3-16,-3-1 8 0,0-1-6 15,0 1 7-15,-12 2 4 16,-5 2 17-16,-3 3-8 16,1 6-4-16,2 2 0 15,4 4-4-15,0 0-7 16,1 15-6-16,2 13 1 15,4 5 1-15,6 4 0 16,0 2 4-16,5-3-2 16,12 2-1-16,3-3-4 15,3-3 0-15,-2-3-1 16,1-4 1-16,-1-7-1 16,-3-3 4-16,-2-5-4 0,1-3 0 15,-1-6-1-15,-1 1 0 16,3-2-6-16,0 0-48 15,-2-3-85-15,0-11-52 16,-2-4-358-16</inkml:trace>
  <inkml:trace contextRef="#ctx0" brushRef="#br0" timeOffset="92533.9">17721 16646 567 0,'0'0'70'15,"0"0"-25"-15,0 0-10 16,0 0-16-16,0 0-7 0,91-28-3 16,-52 28 14-16,0 6-5 15,-2 11 8-15,-8 3-7 16,-4 2-3-16,-3 2 4 15,-4 0-8-15,-3 2-2 16,-2-1-10-16,-2 1 1 16,-4 2 0-16,-4 2 4 15,-3-1-2-15,0 0 1 16,-4-3-4-16,-10-6-6 16,-2-3-2-16,-2-7 8 15,-2-6 8-15,3-4 29 16,3 0 3-16,3-2 6 15,4-14-14-15,4-9-16 16,3-6-7-16,0-8 1 16,0-8 0-16,17-5-5 0,1-4-4 15,1 2 0-15,2 2-1 16,-3 6-1-16,-2 12-26 16,-4 10-3-16,0 12-42 15,-6 12-116-15,1 0-148 16</inkml:trace>
  <inkml:trace contextRef="#ctx0" brushRef="#br0" timeOffset="93170.71">18383 16333 324 0,'0'0'273'15,"0"0"-268"-15,0 0 21 16,0 0 4-16,0 0-8 15,0 0-8-15,0 0 36 16,99 52 30-16,-77-1-6 0,-5 6-18 16,-3 6-19-16,-3 4-14 15,-5 2-5-15,-1 1-7 16,-2 4-6-16,-2 1-2 16,2 1-2-16,-2-6 0 15,2-7 0-15,3-14 1 16,2-11-2-16,1-11 0 15,4-6 0-15,1-4 2 16,3-2-2-16,4-5-24 16,2-8 0-16,4-2-39 15,-1-2-16-15,0-18 25 16,-7-5 25-16,-7-10 15 0,-10-6 14 16,-2-3 4-16,-10-6 7 15,-19 5 27-15,-13 0 32 16,-9 1-4-16,-7 4-21 15,0-2-10-15,4 8-6 16,11 0-9-16,10 4 4 16,11 0-14-16,10 4-3 15,11-1-2-15,1 1-2 16,13 3-3-16,15 4-2 16,9 5 0-16,8 4-4 15,1 7-31-15,-1 1-40 16,-2 2-143-16,-8 0-120 15</inkml:trace>
  <inkml:trace contextRef="#ctx0" brushRef="#br0" timeOffset="93673.4">18916 16744 646 0,'0'0'48'15,"0"0"-9"-15,0 0 59 16,0 0-10-16,-3 80-59 16,6-68-18-16,9-4-6 15,0-3 1-15,1-5 1 16,0 0-2-16,3-2 7 16,0-17 14-16,-3-6-2 0,1-9-10 15,-7-5-3-15,-1-11 1 16,-3-4-10-16,-3-11-1 15,0-5-1-15,-1-2 0 16,-14 0-2-16,-5 2-16 16,-2 2 5-16,2 9-3 15,3 7 11-15,0 15 4 16,2 17 1-16,5 15-2 16,-5 5 2-16,3 30 0 15,-1 17 1-15,5 15 1 16,5 7 3-16,3 6-1 15,3 1 9-15,18-4-4 16,7-2-3-16,4-9 0 0,0-6-5 16,3-6 3-1,-5-7-3-15,-2-7-1 0,-1-11 1 16,-5-5-1-16,1-6 0 16,-3-7 0-16,3-5-11 15,-1-1-37-15,1 0-81 16,0-14-45-16,-3-9-96 15</inkml:trace>
  <inkml:trace contextRef="#ctx0" brushRef="#br0" timeOffset="94047.7">19374 16465 674 0,'0'0'71'0,"0"0"80"0,0 0-68 16,0 0-43-16,0 0-32 15,0 0-6-15,-41 75-1 16,41-29 4-16,0 4-3 16,0 1 3-16,5-5-2 15,7-5-2-15,4-9-1 16,2-6 1-16,0-11-1 16,3-4 1-16,-3-8-1 15,3-3 2-15,0 0-2 16,-2-7 4-16,0-11-3 15,-2-7 0-15,-7-5 1 16,-4-7 1-16,-6-10-2 16,0-2 5-16,-6-4-6 0,-16 9 0 15,-5 8 2-15,-3 12-1 16,-1 9 0-16,4 11 0 16,3 4-1-16,2 1-1 15,7 19-4-15,8 5-66 16,7 4-133-16,0-3-194 15</inkml:trace>
  <inkml:trace contextRef="#ctx0" brushRef="#br0" timeOffset="94699.76">19596 16419 625 0,'0'0'46'0,"0"0"-10"16,0 0 9-16,0 0 4 15,0 0 14-15,0 0 13 16,48 96-10-16,-42-57-44 15,-2 0-3-15,5 0-8 16,0-1-8-16,2-2 4 0,2-9-7 16,0-7 0-1,5-4 0-15,0-6 1 0,2-10-1 16,0 0 2-16,0 0 1 16,-1-17 2-16,0-5 0 15,-3-5-2-15,-2-7 3 16,-2-5-2-16,-1-6-3 15,-1-1 0-15,1 5 0 16,-4 12-1-16,2 9 0 16,-6 11 1-16,-2 7 2 15,-1 2 0-15,3 0-3 16,4 1-1-16,2 15-2 0,7 5 3 16,-3 4 0-1,5 1 0-15,-3-1 1 0,2-3 0 16,-1-5-1-16,-3-6 0 15,1-5 2-15,2-6-4 16,5 0 4-16,0-10 2 16,1-10-1-16,-1-6 3 15,-7-5-3-15,-1-7 39 16,-9-6-12-16,-2-1-6 16,-2-1-9-16,0 3-11 15,-8 9-2-15,-6 10 1 16,0 10-3-16,-2 11-1 15,1 3-10-15,0 7-92 0,4 17-153 16,1 2-259 0</inkml:trace>
  <inkml:trace contextRef="#ctx0" brushRef="#br0" timeOffset="96524.87">17655 17358 551 0,'0'0'45'15,"0"0"17"-15,0 0 14 16,0 0-4-16,-101-10-36 16,68 29-5-16,-3 8 1 15,-3 7-8-15,1 10-1 16,2 7 8-16,5 4-1 0,6 4-4 16,6 2 6-16,8-3 8 15,8-3-23-15,3-3 1 16,13-4-8-16,15-4-6 15,5-5 1-15,1-3-3 16,2-4 2-16,-3-4-4 16,0-3 2-16,-6-4 0 15,-5-6-1-15,-7-3-1 16,1-5-25-16,4-4-45 16,1-3-52-16,7-4-115 15,0-16-109-15</inkml:trace>
  <inkml:trace contextRef="#ctx0" brushRef="#br0" timeOffset="97025.75">18210 17590 414 0,'0'0'256'0,"0"0"-224"16,0 0 61-16,0 0 5 15,-95-51-53-15,68 51-15 16,-4 0-11-16,-5 1 3 0,-1 17 0 16,1 5-12-16,5 2-4 15,4 3 8-15,12-4-9 16,9 2-2-16,6-5-1 15,4-2-1-15,20 0-1 16,7-3 1-16,7-6-1 16,2 1 0-16,0-5 1 15,-3 3 0-15,-8-1 0 16,-7 2 1-16,-5 1-4 16,-5 4 2-16,-2 1-1 15,-6-2 2-15,-1 0 1 16,-3-2-2-16,0-1 1 15,0-1 0-15,-6-1-1 16,-10 2 3-16,-9-6 14 16,-5 2-3-16,-6-3-8 0,3-1-3 15,4-3 2 1,6 0-4-16,8 0-1 0,8-7-9 16,7-10-52-16,0-5-125 15,16-2-85-15</inkml:trace>
  <inkml:trace contextRef="#ctx0" brushRef="#br0" timeOffset="97326.93">18151 17558 710 0,'0'0'75'0,"0"0"22"15,0 0 0-15,0 0-66 16,0 0-23-16,-76 99 6 16,47-48-1-16,5 1-2 15,2 0 1-15,3-1-2 16,2-2-7-16,1-2 0 16,2-5-3-16,3-6 3 15,2-9-3-15,1-8 0 16,3-8-2-16,4-5 2 15,-1-5-24-15,2-1-53 16,0 0-128-16,0-7-52 0</inkml:trace>
  <inkml:trace contextRef="#ctx0" brushRef="#br0" timeOffset="97627.47">18474 17363 631 0,'0'0'59'15,"0"0"34"-15,0 0 24 16,0 0-66-16,0 0-45 0,0 0 0 16,6 73 45-16,-6-9-13 15,0 9-10-15,0 2-19 16,5-3-1-16,5-9-5 15,5-5-1-15,0-11-2 16,0-9 0-16,-5-9-5 16,-3-14-20-16,-4-4-15 15,1-5-54-15,-3-4-41 16,1-2-10-16,2 0-136 16</inkml:trace>
  <inkml:trace contextRef="#ctx0" brushRef="#br0" timeOffset="98233.21">18422 17743 556 0,'0'0'57'0,"0"0"-13"15,0 0 18-15,0 0-13 16,-12-75-39-16,41 62-8 16,12 3-1-16,7-1-1 15,4 3 3-15,0 5-3 16,-5 3 0-16,-3 0 0 15,-6 0 0-15,-7 0 0 16,-9 0 0-16,-10 0 3 16,-7 0-3-16,-5 0 0 15,0 0 1-15,0 0 53 0,-3 0 9 16,-11 8-23 0,-8 6-14-16,-2 6-10 0,2-1 4 15,-1 3-13-15,6 5 0 16,6-3-2-16,5 2-3 15,6 1-1-15,0-4-1 16,11-1 0-16,9-4 1 16,3-1-1-16,-1-5 0 15,0-5 0-15,1-4 0 16,-5-3-3-16,1 0-7 16,-2-7-1-16,-3-7 2 15,-3-5 7-15,-2-4 2 16,-5-2 0-16,-1-5 2 15,-3 0 5-15,0 3 9 16,0 6-6-16,0 9 5 0,-1 2-2 16,-2 10 11-16,1 0 0 15,1 0-19-15,1 4-5 16,0 13-4-16,0 8 4 16,9-1 0-16,7 5 2 15,5-2 0-15,0 2-2 16,0-4 0-16,0 0 0 15,-2-5 1-15,-1-3-1 16,-3-8 0-16,0-6-12 16,4-3-12-16,1 0-43 15,-2-7-116-15,-4-9-74 16</inkml:trace>
  <inkml:trace contextRef="#ctx0" brushRef="#br0" timeOffset="98569.88">19326 17540 748 0,'0'0'64'0,"0"0"51"16,0 0-53-16,0 0-36 15,-100 24-12-15,79 2 3 0,2 4-6 16,5 4 2 0,6-1-12-16,8 0 6 0,0 1-3 15,0-2-4-15,8 1 2 16,6-6-2-16,2-3 2 16,-1-3-2-16,3-7 1 15,-3-4-1-15,6-6-8 16,-2-4-18-16,4 0-23 15,-1 0-108-15,-1-8-30 16,-5-8-230-16</inkml:trace>
  <inkml:trace contextRef="#ctx0" brushRef="#br0" timeOffset="98917.42">19566 17297 666 0,'0'0'79'0,"0"0"33"16,0 0 3-16,0 0-77 15,0 0-32-15,0 0-3 16,21 68 34-16,-11-25-19 0,-2 5 8 16,-2-2-13-16,-2 0-8 15,-4-4-2-15,0-3-1 16,0-3-2-16,0-5 0 16,0-4-17-16,-1-9-43 15,-4-5-65-15,5-7-46 16,0-6-52-16</inkml:trace>
  <inkml:trace contextRef="#ctx0" brushRef="#br0" timeOffset="99327.67">19824 17357 604 0,'0'0'100'16,"0"0"-29"-16,0 0 29 16,0 0-29-16,0 0-20 15,-92 79-4-15,62-46-20 16,2 1-2-16,5-1-5 16,5-4-8-16,8-7-7 15,6-8-2-15,4-6-1 16,0-2-1-16,14-4 0 15,13 0-1-15,3-2 4 16,1 0-4-16,-3 0-1 16,-6 0 0-16,-3 5 1 0,-5 8-3 15,-1 4 3-15,-3 3 0 16,-1 5 0-16,0 3 0 16,-3 1 0-16,-1-2 0 15,-4 0 0-15,-1-8 0 16,0-2-1-16,0-5-9 15,0-1-27-15,0-5-25 16,0-3-114-16,-1-3-166 16</inkml:trace>
  <inkml:trace contextRef="#ctx0" brushRef="#br0" timeOffset="100002.78">20753 17383 675 0,'0'0'9'16,"0"0"-6"-16,0 0 7 16,0 0 18-16,0 0-23 15,0 0-3-15,90-16-2 16,-66 6-8-16,-5-3-8 16,-4-4 12-16,-4-3 4 0,-7 0-1 15,1-6 2-15,-4 3-2 16,-1-3 2-16,0 0 2 15,-1 3 8-15,-12 5 21 16,0 5 87-16,-3 6-52 16,-7 7-17-16,0 0-20 15,-9 10-17-15,2 18 1 16,2 7-2-16,1 5 4 16,8-1-8-16,10 3 1 15,6-3-8-15,3-1 5 16,0 0-5-16,15-3 0 15,1-1 2-15,5-8-2 16,0-2 0-16,-4-9-1 16,2-5 0-16,0-6 1 0,-1-2-1 15,3-2-20 1,0 0-35-16,-2-6-107 0,-1-13-61 16</inkml:trace>
  <inkml:trace contextRef="#ctx0" brushRef="#br0" timeOffset="101007.49">21093 17173 192 0,'0'0'550'16,"0"0"-531"-16,0 0-18 15,0 0 84-15,2 75 3 16,0-41-44-16,2 0-20 16,2-2-13-16,3 0-9 15,-2-4 1-15,-1 0-3 16,-1-8 1-16,-2-6 0 16,-2-6-1-16,-1-5 0 15,0-3 3-15,0 0 8 16,0-2 11-16,0-11 11 15,0-8-24-15,-1-1-3 16,-5-7-4-16,-2-4 2 0,2-4-4 16,1 1 0-1,3 6-7-15,2 1-8 0,0 10 9 16,0 4 5-16,0 0-1 16,0 4-4-16,4 4 2 15,-1 2 1-15,0 4-3 16,-1-1 6-16,-2 2-1 15,1 0 0-15,1 0-3 16,-1 0 0-16,-1 0 1 16,2 0 1-16,-2 0 1 15,0 0 1-15,0 0 0 16,0 0 0-16,0 0 0 0,0 0 0 16,0 0 0-16,0 0 0 15,0 0 0-15,0 0 0 16,0 0 0-16,0 0 0 15,1 0 0-15,4 0 0 16,5 0 0-16,2 0 0 16,3-2 0-16,0 2 0 15,-1 0 0-15,-3 0 1 16,0 0-1-16,-1 0 0 16,4 0 0-16,-2 7 1 15,-1 12-1-15,0 7 1 16,-5 8 9-16,0-3 1 15,-2 2 0-15,-2-2-1 16,1-3-3-16,-2-5-4 16,-1-3-2-16,0-8 0 0,0-5 0 15,0-3 0-15,0-4 0 16,0 0 5-16,0 0 3 16,0 0 26-16,0-10-2 15,0-10-28-15,0-3-3 16,0-6-1-16,0 0 0 15,0-5-1-15,0-4-1 16,0-5 0-16,3-1-10 16,11 0-15-16,8 5-2 15,2 8-20-15,3 10 22 16,-6 13 20-16,-2 8 0 16,-4 1 3-16,-2 21-1 0,1 13 4 15,-1 6 1-15,-1 6 11 16,0 0-2-16,-4-2-2 15,-4-4 0-15,-2-7-3 16,-2-4-3-16,0-7 4 16,0-6-5-16,0-1-1 15,-3-6 1-15,-3-6-1 16,-1 2-21-16,0-6-113 16,0 0-250-16</inkml:trace>
  <inkml:trace contextRef="#ctx0" brushRef="#br0" timeOffset="101696.79">21681 17016 628 0,'0'0'46'15,"0"0"-12"-15,0 0-2 16,0 0-8-16,-4 87 63 15,-5-34-6-15,-1 6-38 16,2-1-12-16,2-3-9 16,4-3-11-16,2-2-8 15,0-4 0-15,0-3-1 16,0-4-2-16,0-13 0 16,0-6 0-16,0-12-2 15,2-6 2-15,-1-2 0 16,2 0 1-16,2-5 8 15,0-14 9-15,2-6 2 0,-1-8 7 16,-2-4-1-16,-1-6-9 16,2-3-8-16,-1-5-1 15,5-7-8-15,3-5 0 16,4-2 3-16,4 4-3 16,1 9-7-16,-1 14-15 15,0 14 3-15,-5 11 0 16,-2 9 14-16,1 4 1 15,1 0-1-15,6 10 2 16,1 14 3-16,-1 5 0 16,-3 5 1-16,-6 1-1 15,-8 1 2-15,-4-3 9 0,0-7-2 16,0-3 0 0,-9-2 0-16,-6-8-1 0,-6-2 1 15,-1-3 1-15,-3-1-6 16,1-6-4-16,3 2 0 15,5-3-71-15,11 0-111 16,5 0-258-16</inkml:trace>
  <inkml:trace contextRef="#ctx0" brushRef="#br0" timeOffset="102050.29">22165 16606 792 0,'0'0'14'0,"0"0"31"16,0 0 61-16,0 0-91 15,0 0-12-15,-5 98 49 16,5-36-8-16,3 7-15 16,-1-4-8-16,-2 2-11 15,0-3-2-15,0 0-5 16,-3-3-3-16,-8-5 2 0,-1-7-4 16,2-13-13-16,2-12-40 15,4-9-25-15,2-7-67 16,0-8 17-16,-2 0-162 15</inkml:trace>
  <inkml:trace contextRef="#ctx0" brushRef="#br0" timeOffset="102740.49">22060 16968 462 0,'0'0'24'0,"0"0"-21"16,95-41 44-16,-54 30-13 0,3 3-22 15,1 2-6 1,-4 2 2-16,-11 4 7 0,-11 0 30 16,-10 0 14-16,-3 14-9 15,-6 7 38-15,0 7 9 16,0 1-46-16,0 4-25 16,0-2-14-16,0-3-10 15,1-1-1-15,8-4 0 16,3-10 0-16,1-6-1 15,4-5 0-15,2-2 3 16,2 0 0-16,0-12-2 16,-3-10-1-16,-1-5 6 15,-1-4-6-15,-3 0 4 0,4-3-4 16,-4-2 1 0,0 5-1-16,-3 4 5 0,-4 7-3 15,-1 3 0 1,-2 8 7-16,-1 4 16 0,-2 5-2 15,0 0-15-15,0 0-8 16,0 6-5-16,1 19 4 16,4 7 1-16,1 9 1 15,0 7 11-15,-2 5 1 16,0 10-2-16,-2 0-2 16,1-5-1-16,-1 0-6 15,-2-10-2-15,0-1 1 16,0-7-4-16,-7-1 2 15,-7-2-12-15,-3-5-2 16,1-4 5-16,0-6 10 0,2-5-5 16,2-5 1-16,2 1 3 15,2-9 1-15,4 3 0 16,1-7 1-16,0 0 2 16,-2 0 11-16,-3-14 36 15,0-6-11-15,0-6 10 16,2-6-17-16,2-2-8 15,4-4-12-15,0 4-5 16,0 0-6-16,12-2-1 16,5 2-10-16,6-7-34 15,1 4-39-15,0-4-66 16,-6 4-222-16</inkml:trace>
  <inkml:trace contextRef="#ctx0" brushRef="#br0" timeOffset="103137.43">22662 16449 672 0,'0'0'49'0,"0"0"25"15,0 0-31-15,68 71 64 16,-29-3-15-16,1 14-29 15,-7 8-20-15,-9 2 3 16,-11 4-11-16,-13 6-12 16,0-4-11-16,-13-8-6 15,-11-15-4-15,-2-14-2 16,-7-12-14-16,-7-11-73 16,-6-6-60-16,-6-6-217 0</inkml:trace>
  <inkml:trace contextRef="#ctx0" brushRef="#br0" timeOffset="107998.46">6337 8981 232 0,'0'0'16'0,"0"0"-7"0,0 0-2 16,0 0 0-16,0 0 23 16,0 0-13-16,0 0-10 15,-11-5-2-15,11 5 1 16,0 0 17-16,0 0-1 16,0 0-12-16,0 0 1 15,0 0 30-15,0 0 28 16,-2 0-22-16,-1-3-11 15,3 2-16-15,-3-1 10 16,3 1 3-16,0 1 5 16,-3-2-9-16,3 2 9 15,-3 0 0-15,3 0-3 0,0 0 2 16,0-1-10 0,0 1-7-16,0 0-8 0,0 0-4 15,0-2-5-15,0 2 0 16,9 0-2-16,9 0-1 15,4 0 0-15,5 0 0 16,9-3 1-16,3-1 0 16,4-1 1-16,8-3-1 15,1-1 1-15,4 1 4 16,0-1-3-16,5 4 0 16,4-2-3-16,-4 4 1 15,-8 3 1-15,-4 0-2 16,-7 0 1-16,-1 0-1 15,-2 0 2-15,2 0-1 0,0-2 7 16,1 1-4 0,-6-2-1-16,-3 0 5 0,-6 0-5 15,-8-2 5-15,-7 5-1 16,-6 0-1-16,-2 0 5 16,-4 0 9-16,0 0 9 15,0 0-3-15,0 0-1 16,0 0-4-16,0 0-6 15,0 0-9-15,0 0-2 16,0 0-2-16,0 0 1 16,0 0-3-16,0 0-18 15,0 0-88-15,2 0-143 0,5 11 36 16,-1-5-153 0</inkml:trace>
  <inkml:trace contextRef="#ctx0" brushRef="#br0" timeOffset="113431.33">2820 10427 294 0,'0'0'6'15,"0"0"-6"-15,0 0 6 16,0 0 7-16,0 0-2 0,0 0-11 15,0 0-2-15,0 0 2 16,-6-14 0-16,6 14-1 16,0 0 1-16,0 0-1 15,0 0 1-15,0-2 1 16,0 1 14-16,0-3 26 16,0 1 3-16,0 1 10 15,0-2-15-15,0 3-8 16,0-1-1-16,0 2 11 15,0 0-10-15,0-1-10 16,0 1 6-16,0-2 3 16,0 0 0-16,0-1-15 0,0 3-3 15,0-5 6-15,0 4 6 16,0 1-9-16,0-2-1 16,0 2 16-16,0 0-6 15,0 0-7-15,-3 0-5 16,3 0 2-16,0 0 1 15,0 0-7-15,-4 0-4 16,4 0-3-16,0 0 4 16,0 0 3-16,0 0 3 15,0 0 0-15,0 0-1 16,0 0-1-16,0 0-5 0,0 0 1 16,0 0 1-1,0 0-1-15,0 0 1 0,0 0-2 16,0 0 0-1,0 0-1-15,0 0 2 0,0 0-4 16,0 0 0-16,0-1-1 16,0 1 0-16,0 0 0 15,4 0 0-15,-1 0 0 16,5-1 0-16,1-3 0 16,4 4 0-16,8-3 1 15,3 1-1-15,4 1 0 16,2-2 0-16,3 1 0 15,4-1-1-15,5 2 2 16,-2-1-2-16,-4 2 1 0,0 0 0 16,-5 0 0-16,-2 0 0 15,-1 0 0-15,2 0-2 16,-5 0 2-16,8 0 0 16,1 0-1-16,8 5 1 15,1 1 0-15,3 0-1 16,4 0 1-16,3 2 0 15,5-1 0-15,2 0 0 16,1-4 0-16,-1 0 0 16,-5-1 1-16,0 0-1 15,-7-1 1-15,-5-1-1 16,-4 0-1-16,-5 0 0 16,-2 0 1-16,-1 0 0 15,0 0 1-15,5 0 1 16,4 0-1-16,8 0-1 0,9 0-1 15,1 0 1-15,0-6 0 16,-10 4-2-16,1 0 2 16,-10 2 0-16,1-1-1 15,-3-1 1-15,-2 1 0 16,-7-2 1-16,2 0-1 16,-2 1 0-16,-1-3-1 15,7 1 1-15,4-2 1 16,1-1-1-16,-1 1 0 15,1 2 0-15,-3 0 0 16,-5 3 0-16,-4 1 0 16,-2 0 0-16,-4 0 0 0,-1 0 1 15,-1 0-1-15,-1 0 0 16,3 0 0-16,1 0 0 16,2 0 0-16,4 0 1 15,5-4-1-15,3-2 1 16,4-1-1-16,-1 0 1 15,-2 4-1-15,-7-1 1 16,-12 2-1-16,-3 1-1 16,-9 1 0-16,-3 0 2 15,-3 0-1-15,0 0 0 16,0 0 3-16,0 0 5 16,0 0-3-16,0 0 3 15,0 0 2-15,3 0-5 0,-3 0 4 16,0 0-8-16,0 0 3 15,0 0 2-15,0 0-6 16,0 0 2-16,0 0-1 16,0 0-2-16,0 0 2 15,0 0-1-15,0 0 1 16,0 0-1-16,0 0 2 16,0 0 2-16,0 0-3 15,0 0 0-15,0 0-1 16,0 0 0-16,0 0 0 15,0 0 0-15,0 0 2 16,0 0-1-16,0 0-1 0,0 0 1 16,0 0-1-16,0 0 0 15,0 0 2-15,0 0-2 16,0 0 1-16,0 0 0 16,0 0-1-16,0 0 0 15,0 0-1-15,0 0-3 16,-3 0-50-16,-15 0-134 15,-12 4-166-15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5:24:49.231"/>
    </inkml:context>
    <inkml:brush xml:id="br0">
      <inkml:brushProperty name="width" value="0.05292" units="cm"/>
      <inkml:brushProperty name="height" value="0.05292" units="cm"/>
      <inkml:brushProperty name="color" value="#FF0000"/>
    </inkml:brush>
  </inkml:definitions>
  <inkml:trace contextRef="#ctx0" brushRef="#br0">3205 2501 299 0,'0'0'79'16,"0"0"-5"-16,0 0-1 0,0 0-18 15,0 0-7-15,0 0-7 16,0 0 24-16,0 0-10 15,-19-58-4-15,11 52-12 16,5-3-3-16,-4 1-21 16,5-3 0-16,-2 5 3 15,1-5 5-15,-2 5 0 16,2 0-10-16,0 1-4 16,0 3 3-16,2 2-1 15,-2 0 1-15,3 0-7 16,-1 0 0-16,-1 0-5 15,-1 0-2-15,0 0-1 16,-3 7 2-16,0 5-3 0,-4 5 2 16,2 0 0-16,4 0 4 15,-1 4 0-15,-1 3-2 16,3 0-1-16,-1 1 1 16,1 0 0-16,0 1 2 15,3 3-2-15,-2-2 0 16,2 4 0-16,-3-2 0 15,2 2 0-15,1-3 1 16,-2 2 0-16,1-1-1 16,-2 1 0-16,-5 1 0 15,4-2 0-15,1 1 0 16,3-2 1-16,-3-1-1 16,3 1 1-16,-3 0-1 15,3 0 1-15,0 1 7 0,0-1-4 16,0 2-2-16,-3 1 5 15,0 1-7-15,0 0 6 16,0 1-5-16,0 1 1 16,0-2-1-16,-3 1 3 15,2-3-2-15,-1 4 6 16,1-1-5-16,1 4-1 16,-2 2 2-16,-2 5 0 15,4-1 4-15,0-2-7 16,0-2 2-16,0 0 1 15,-2-2-3-15,1 1 3 16,-2 2-2-16,0 1 0 16,0-1 1-16,0 0-1 0,0-2 0 15,3 2 0-15,-2-4-1 16,1 0 1-16,1 0-1 16,0 0 5-16,3-2-3 15,0-1 3-15,-1 1-3 16,1 4-2-16,-2 2 7 15,1 2-1-15,1 3 0 16,-2-5-1-16,2-2-1 16,0-5-3-16,0-7 2 15,0-1-1-15,0-2-3 16,0 2 1-16,0 2 2 16,-1 1-2-16,-1 2 4 0,1 2-1 15,-4 4 0-15,-2 1 0 16,4-5 1-16,3-3-4 15,0-5 0-15,-3-4 1 16,3-3 1-16,0-3-3 16,0 3 1-16,0 2 1 15,-3 3 0-15,3 1 7 16,0-2 4-16,0-2-8 16,0 0-4-16,0 0 1 15,0-1-2-15,0-2 2 16,0-5 0-16,0-4-1 15,0-2 1-15,0-1 0 16,0-1 0-16,0-1-1 0,0 0 1 16,0 1-1-16,0 0 1 15,0 1-1-15,0-4-1 16,0 3-1-16,0-3 1 16,0 0 1-16,0 3-1 15,0-1 3-15,6 0-1 16,1 3 4-16,5-3-1 15,6 3-3-15,3-1 4 16,7-1-4-16,10-3 5 16,5 3-6-16,2-3 6 15,2 1-5-15,-2 0-2 16,1 1-2-16,-4-2 2 16,4 0 0-16,1 0 1 15,8 0-1-15,6 0 1 0,5 0 0 16,-1 0-1-16,-1 0 2 15,-3 0-2-15,-5 0 1 16,-1 0-1-16,0 0 1 16,2 0-1-16,4 0 0 15,-3 0 2-15,6 0-2 16,-4 0 2-16,-5 0-2 16,0 0 3-16,-7 0-2 15,-2 0-1-15,-9 3-1 16,-2 0-2-16,-1-2 4 15,-4 2-1-15,4-3 0 0,-2 1 1 16,-7 1-1 0,0-2 2-16,-10 0-2 0,-3 0 3 15,-4 0 0-15,-5 0 4 16,-2 0 0-16,1 0 0 16,-2 0 0-16,1 0 1 15,-1 0-2-15,0 0 1 16,2 0 0-16,-2 0 3 15,0 0 3-15,0 0 1 16,0 0 6-16,4 0 0 16,0-3 3-16,2-9-7 15,2-2-9-15,1-6-2 16,4 1-2-16,-4-4 0 16,3-3-3-16,0-4 4 0,-4-2-3 15,2-2 0-15,-4-3 4 16,1 1-2-16,-2 0 6 15,1-3-1-15,-3-4 2 16,1-2-4-16,-4-5-5 16,0-2 3-16,0 0 1 15,0-3 1-15,0 3-5 16,0-1 1-16,0 3-2 16,0 2 2-16,-4 1 0 15,-2 1-2-15,1 1 1 16,2-1 0-16,2 0 4 15,1-3-4-15,0 1-1 16,0-3 2-16,0 0-1 0,0 5 0 16,0 5-1-16,0 4 0 15,0-2 2-15,0 2 3 16,0-2-4-16,0 0 1 16,0 0 0-16,0-2 3 15,0-3-3-15,0-6 0 16,0 2-1-16,0 2-1 15,0 7 0-15,0 4-1 16,0 5 3-16,0-2 0 16,0 0-2-16,0-2 2 15,0 0 0-15,-2 2-1 16,1-4 1-16,1 0 0 0,0-4-2 16,-2-1 0-16,2 3 0 15,-1 5 0-15,1 0 1 16,0 0 1-16,-2 2-2 15,1-1 0-15,1-4 0 16,-2 2 0-16,1-2 0 16,1-2 0-16,0-1 1 15,0 0-2-15,0 1 2 16,0 4-2-16,0 9 2 16,0 6-1-16,0 3 1 15,0 3-1-15,0 1 0 16,0 3 2-16,0-2-2 15,0 2 0-15,0 1 0 0,0-2 0 16,0 3 0 0,0-2 2-16,0-1-2 0,0 2 1 15,1-6-1-15,2 1 1 16,0 0 1-16,0-4-2 16,-1 3 0-16,-1 3 0 15,2 0 2-15,-1 1-2 16,1 0 0-16,3-2 3 15,-2 3-2-15,1-1 0 16,-1 2-1-16,-1 1-2 16,-1 5 2-16,-2 1-1 15,0 1 0-15,0 0-4 0,0 0-4 16,0 0-14 0,0 0-25-16,0 3-31 0,3 17-65 15,3 14 6-15,-5 0-136 16,-1-6-559-16</inkml:trace>
  <inkml:trace contextRef="#ctx0" brushRef="#br0" timeOffset="1401.9">3074 4596 440 0,'0'0'66'16,"0"0"-18"-16,0 0 19 15,0 0-29-15,0 0-12 16,0 0 26-16,-36 0-9 16,19 0-4-16,-5 0 1 0,4 0 12 15,0 0-14-15,5 0 8 16,4 0-14-16,6 0-2 15,3 0 1-15,0 0 0 16,0 0-10-16,0 0 3 16,0 0-13-16,0 0 0 15,0 0-6-15,0 0-5 16,0 0 1-16,0 0 2 16,0 0-3-16,0 0-2 15,6 0 2-15,8 0 9 16,6 0 3-16,13 0 2 15,5 0 0-15,3 0-5 16,1 0 4-16,-3 0-8 0,2 0-2 16,-3 0 2-1,-2 0-5-15,-2 0 0 0,6 0 1 16,-1 0-1-16,3 0 1 16,5-3-1-16,4-1 0 15,0 1 3-15,-5 1-1 16,-4 0 1-16,-5 0-2 15,2-1 1-15,-2 0 0 16,2 2-1-16,-3-2 2 16,4 0-2-16,-1 3 2 15,-2-4-2-15,2 3 0 16,1-1 0-16,-1-1-1 0,-2 1 3 16,-2 0-2-1,-4-1 2-15,-4-1-3 0,0 1 0 16,-5 1 1-16,0 0 1 15,-2-1-2-15,4 1 2 16,1 1-2-16,8-1 0 16,1 0-1-16,2 1 1 15,-3-2 0-15,-3 2 3 16,-8-2-3-16,-1 2 2 16,-6-1-1-16,-2 1 1 15,4 1 4-15,0-2 1 16,0 1 5-16,2-1-7 15,-4 1 1-15,-3 1 2 16,-6 0-4-16,-1 0 0 16,-2 0-3-16,1 0 3 0,-1 0-3 15,1 0-1-15,4 0 0 16,1 0 1-16,6 0-1 16,-2 0 0-16,-1 0 4 15,0 0 2-15,-6-2-3 16,-4 2-2-16,-2 0-1 15,-5 0-31-15,-34-3-93 16,-19-7-380-16</inkml:trace>
  <inkml:trace contextRef="#ctx0" brushRef="#br0" timeOffset="2355.55">2555 4954 450 0,'0'0'79'0,"0"0"-5"16,0 0 25-16,0 0-34 15,0 0 4-15,0 0 14 16,-21-70-9-16,15 63-27 16,3 1 4-16,-3 2-5 15,0 4 1-15,1-2-19 16,2 2 2-16,-2 0-10 15,0 0-10-15,-4 0-8 16,0 2-1-16,-4 11 1 16,2-1-4-16,1 4 2 0,4 1 0 15,0 0-2-15,3 0 2 16,3 3 2-16,0-1-2 16,0 0 3-16,0 0-1 15,0 1 0-15,12-1-2 16,0-2 1-16,1-2-1 15,2-3 1-15,2-2-1 16,2-4 0-16,-1-3 2 16,4-3 3-16,-4 0-1 15,-1 0-2-15,-1-9 3 0,-4-8-1 16,1-5 4 0,-4-5-6-16,-1-7 4 0,-4 0 1 15,-4-2 0 1,0 0 11-16,-3 4-6 0,-9 5 2 15,-1 6 4-15,-1 8-1 16,2 4-7-16,-2 1 18 16,-3 4-24-16,-1 4-4 15,-4 0-3-15,-3 0-5 16,-1 10-46-16,5 4-41 16,5 1-88-16,10 0-134 15,6-11-450-15</inkml:trace>
  <inkml:trace contextRef="#ctx0" brushRef="#br0" timeOffset="3487.4">2947 4091 501 0,'0'0'53'16,"0"0"3"-16,0 0 27 15,0 0-30-15,0 0-37 16,0 0 5-16,-3-4 16 16,6 1-19-16,13 0-9 15,7-2 1-15,8 0 31 0,5 1 0 16,4 1-17 0,-1 1-8-16,7-1 0 0,-4-1-4 15,0 3-3-15,-2-1-7 16,-4 1 0-16,1 0 0 15,-1-1 0-15,7-1 0 16,-1 3 0-16,7-3-1 16,-1-1 7-16,4 1 0 15,-6 2 3-15,-1-1-6 16,-3 1-2-16,-2-2 3 16,-4 3-1-16,1-3 1 15,5-1-2-15,3 1 7 16,5-1 5-16,0 0-8 15,-1 0 4-15,-3-1-7 16,-3 3 0-16,-2 1-1 0,-4-1-1 16,-3-1 0-16,2 1 0 15,0-2 5-15,-3 1-2 16,1-2 0-16,-1 2 4 16,1-1-7-16,3-1 5 15,-1 1 1-15,1 2-5 16,-2-1 4-16,-7 0 1 15,-4 1-3-15,-9 2-4 16,0 0 2-16,-6 0 0 16,0-3 0-16,4 3 0 15,5 0 5-15,1-4 0 16,1 3 0-16,-4-2-1 16,-1 2 3-16,0-1 0 0,-3 1 3 15,-5 0-4-15,-1 1 1 16,-1-2 2-16,1 2-1 15,1-1-1-15,-1 1 2 16,-1-1-6-16,-2 1 0 16,0 0 1-16,-2 0-1 15,-1 0 3-15,0-2-2 16,0 2-2-16,0 0-6 16,0 0-2-16,0-1-81 15,-15-4-95-15,-16-4-310 16</inkml:trace>
  <inkml:trace contextRef="#ctx0" brushRef="#br0" timeOffset="4267.21">2453 4127 690 0,'0'0'49'16,"0"0"30"-16,0 0 72 0,0 0-66 16,0 0-35-16,0 0 1 15,12-28-24-15,-10 29-27 16,-1 19-4-16,1 10-2 15,1 11 6-15,1 3 6 16,-4 5 4-16,0-5-1 16,0-1-2-16,0-6-2 15,0-6 1-15,0-9-5 16,0-5 0-16,0-7 1 16,0-3-2-16,0-5 2 15,0-2 1-15,0 0-1 16,0 0-2-16,3 0-32 15,-3-13-66-15,0-10-226 16</inkml:trace>
  <inkml:trace contextRef="#ctx0" brushRef="#br0" timeOffset="5077.26">2452 3517 630 0,'0'0'49'16,"0"0"27"-16,0 0 28 16,0 0-65-16,0 0-17 15,0 0-20-15,37-72 2 16,-16 61-4-16,-3 4 2 15,0 3-2-15,-3 4 3 16,-2 0-3-16,1 0-1 16,-4 4-1-16,-3 11-1 15,-2 2 3-15,-2 2 4 16,0 5 3-16,-3-1-2 0,0 2 6 16,0 2-2-1,0-2 3-15,-5 1-7 0,-5-2 4 16,-2 3 1-16,-3-2 2 15,2-2-2-15,1-3 3 16,1-4-5-16,1-3-3 16,7-5 1-16,3-4-4 15,0-1 3-15,0-3-1 16,0 0 0-16,0 0 1 16,6 0-4-16,18 0 6 15,7 0 3-15,8 0 4 16,4-3-4-16,-4-6-7 15,-3 1 1-15,-5-3-3 16,-1 3 1-16,-8 1 0 16,-7 1-2-16,-9 4 1 0,-3 2-1 15,-3 0-6-15,0 0-106 16,0-3-187-16</inkml:trace>
  <inkml:trace contextRef="#ctx0" brushRef="#br0" timeOffset="6262.74">3077 3334 443 0,'0'0'175'16,"0"0"-159"-16,0 0 68 16,0 0-14-16,0 0-44 15,0 0-5-15,-11-6-2 0,11 6 13 16,0-3 1-16,0 2-11 15,11-2-14-15,7-2-6 16,5-1-1-16,4 1 3 16,3-1-3-16,6 1-1 15,0 0 2-15,3 0 2 16,2-2-1-16,-2 4-2 16,0-3 2-16,4 1 0 15,-1 0 4-15,1 1-5 16,0-1 2-16,-2 2 4 15,-2-1 0-15,1 1-3 0,-3 1 2 16,2-1-1 0,1 0 2-16,-3 1-1 0,-1 0-2 15,-3-1-3-15,3 3 1 16,-2-2-2-16,2 2 4 16,-5-1-4-16,3-1 4 15,-2 2-3-15,-1-2-1 16,2 2 5-16,4-1-1 15,-4-1-2-15,-3 1 3 16,-5 0-4-16,-4 1 1 16,-1-2 3-16,-1 1-6 15,0-1 5-15,-1 0-1 16,0 2 0-16,2-3 3 0,2 3 1 16,3-2 0-16,2 2-2 15,-2 0 1-15,-2 0 1 16,-5 0-6-16,-8 0-1 15,-4 0 1-15,0 0 5 16,-3 0 0-16,3-1 12 16,2 1-5-16,2 0-8 15,2 0 2-15,-3 0-7 16,3 0 3-16,-5 0-3 16,-1 0-1-16,0 0 1 15,3 0 2-15,-3 0 0 16,0 0-3-16,5 0-1 15,3 0 1-15,7 1 2 16,9 1 2-16,-4 1-4 0,-1 1 9 16,-3-4 10-16,-7 0-6 15,-3 0 10-15,-9 0-7 16,-3 1-7-16,0-1 4 16,0 0 5-16,0 2-14 15,0-2-4-15,-18 5-39 16,-10 0-104-16,-5 2-58 15,-6-5-274-15</inkml:trace>
  <inkml:trace contextRef="#ctx0" brushRef="#br0" timeOffset="7372">2410 2755 601 0,'0'0'30'15,"0"0"39"-15,0 0 7 16,0 0-52-16,0 0-13 0,91-53-1 16,-61 47-5-16,-2 4 6 15,-2 2-3-15,-3 0-1 16,-6 0 5-16,-2 3-4 16,-6 7 1-16,-1 4 0 15,-3 3-3-15,-2 2 1 16,-3 4 8-16,0-1 0 15,0-1 8-15,-3-2-5 16,-7-2-3-16,1-3 2 16,-2-4-1-16,4-5 8 15,1-1-1-15,3-2-3 16,0-2-6-16,3 0-10 0,0 0 10 16,0 0-5-16,0 0-6 15,0 0 6-15,0 0-8 16,0 0-1-16,0 0-9 15,12 0 1-15,6 3 7 16,4 5 1-16,3-2 0 16,-5 2 0-16,-2 4-2 15,-6-1 2-15,-4 2 0 16,-3-1-1-16,-5 1-1 16,0-1 2-16,0 1 0 15,0-3 1-15,0 0-1 16,-7-2 0-16,-4-2 0 15,-1 2 6-15,-7-2-4 16,0 0 3-16,-1-2 0 0,1 0 5 16,-2-4-3-16,7 2 6 15,-1-2 2-15,5 0-2 16,1 0-5-16,0 0 1 16,0 0-4-16,-3 0-5 15,-1 0-39-15,4-2-119 16,6-6-295-16</inkml:trace>
  <inkml:trace contextRef="#ctx0" brushRef="#br0" timeOffset="9000.44">3041 2475 170 0,'0'0'339'0,"0"0"-309"15,0 0 19-15,0 0-3 16,0 0-13-16,0 0-30 16,49-4 1-16,-13-3 9 15,3-2 11-15,5 2 9 16,0 0-13-16,0-1 0 16,-2 1-7-16,0 2 0 15,1 3 3-15,-1-1 2 16,-3 0-3-16,4-1 4 15,-1 1 1-15,1-1-6 16,-1-1-1-16,-5 2 0 16,-2-2-5-16,0 3-2 0,-2-1-1 15,6 1 2-15,1 0-3 16,6-1 2-16,2-1 6 16,1 3-4-16,-1-1-5 15,-5-1-2-15,-2 2 8 16,-1-1-4-16,-6 1-2 15,-1 1 1-15,-2-3-2 16,-7 3 3-16,-3-4-4 16,0 3 4-16,0-2-3 15,-2 2 8-15,2-1-2 16,-2 1 0-16,-2 1-1 16,7 0-3-16,-8 0-2 0,2 0 1 15,-3 0 0-15,-5 0-3 16,-2 0 1-16,2 0 1 15,-2 0 0-15,-1 0-2 16,1 0 0-16,2 0 1 16,-1 0-1-16,0 0 3 15,3 0-2-15,0 0 0 16,-3 0-1-16,3 0 1 16,-5 0 1-16,-2 0-1 15,-1 0 2-15,-4 0 0 16,0 0 6-16,2 0 3 15,-1 0-1-15,5 0-9 16,0 0 1-16,0 0-2 16,3 0 0-16,-3 0-1 0,1 0 1 15,-2 0 1-15,-2 0-2 16,0 0 1-16,0 0 1 16,0 0-4-16,7 0 5 15,-2 0-4-15,2 0 2 16,-1 0-1-16,0 0 0 15,0 1 1-15,-3-1-3 16,-1 2 2-16,-4-2 0 16,2 0 4-16,-2 0-4 15,-1 0 1-15,0 0-1 16,0 0 4-16,0 1-1 0,0-1-2 16,0 0 1-16,0 0-2 15,0 0 1-15,0 0 0 16,0 0 1-16,0 0 4 15,0 0 1-15,0 0 0 16,0 0 12-16,0 0 5 16,0 0 4-16,0-6-10 15,0-6-11-15,-1 0-6 16,-5-2 0-16,2-3 1 16,-1 0-1-16,-1-3-1 15,0-2 0-15,-3 0 2 16,2-4-2-16,-1 4 0 15,2-2 0-15,-1-1 2 16,1 1 0-16,1-3-1 16,2-4-1-16,0 2 1 0,0 3-1 15,2 0 0-15,-1 3 2 16,2 1-4-16,0-3 4 16,0 0-4-16,0 0 4 15,-1 3-2-15,1 3 2 16,0 5-1-16,0 2 3 15,0 4 10-15,0 1-4 16,0 2-3-16,0 0 4 16,0 2-5-16,0 1 0 15,0-1-5-15,0 2 4 16,0-1-5-16,0 1-1 16,0 1 0-16,0 0-1 0,0 0-52 15,0 0-92-15,-10 8-195 16,-13 4-162-16</inkml:trace>
  <inkml:trace contextRef="#ctx0" brushRef="#br0" timeOffset="10828.83">3069 2475 173 0,'0'0'21'0,"0"0"40"16,0 0 56-16,0 0-42 16,0 0-15-16,0 0-4 0,32-6-16 15,-32 6-32-15,3 0-1 16,-3 0-3-16,0 0-1 16,0 0 4-16,0 0 20 15,0 0 31-15,0 0 10 16,0-2 11-16,0-3 4 15,0-6-14-15,0-6-34 16,0-4 0-16,0-3 1 16,0-2-10-16,0-3-19 15,0 0 1-15,-5-2 1 16,-1 1-8-16,-3-4 3 16,2 5-4-16,2 0 7 0,1 3-5 15,-1 1 4-15,1 2 2 16,-1 2-5-16,0 1 4 15,0 2-4-15,-1-1 3 16,0-1-1-16,0-4-3 16,1 1-2-16,0 0 0 15,2 2 0-15,1 1 1 16,1 3 4-16,-1 5-5 16,2 2 0-16,-3 1 0 15,3 4 4-15,0-1 0 16,-1 2 0-16,1 1 2 15,0 1-5-15,0-3 8 16,0 1-5-16,0 0 2 0,0-1 2 16,0-1-4-1,0 1-2-15,0-1 3 0,0 0-3 16,0 1 0-16,0-1 1 16,0 1-2-16,0-3 3 15,0 2-2-15,0-3 0 16,1 2 2-16,1 0 0 15,-1 2-2-15,-1 3 2 16,0-1-4-16,3 2 9 16,-1-2-6-16,-1 2-1 15,2-1-2-15,1 0 3 16,1-1-3-16,1-2-2 0,3 1 1 16,9 1-1-1,-3 1 1-15,4-1 1 0,3 0 0 16,-2 0-1-16,5 3 0 15,2 0 1-15,0 0-5 16,-2 0 5-16,-2 0-1 16,7 4 1-16,-2 1 0 15,5-3 0-15,2 1 0 16,-2 0 0-16,0-3 1 16,1 0 1-16,2 0-2 15,-1 0 0-15,-1 0 0 16,-1 0 1-16,1 0-1 15,2 0 1-15,1 0-1 16,-1 0 0-16,4 0 1 16,0 0-1-16,2-3 0 0,0 0 0 15,0-1 2-15,-8 1-2 16,0-1 2-16,-7 2-2 16,-8 1 0-16,-2 0 0 15,-1-1 0-15,-2-2 0 16,-1 1 0-16,1-1 1 15,2 1-1-15,-1 2-1 16,1-1 1-16,2 0-1 16,3 0 4-16,-2 2-5 15,-2-1 3-15,-2 1-1 0,-5-2 2 16,1 2-2 0,-4-2 0-16,-1 2 0 0,0 0 0 15,-3 0 0-15,-1 0 0 16,2 0-1-16,1 0 1 15,5 0 0-15,-1 0 0 16,0 0-2-16,3 0 2 16,-5 0 0-16,-2 0 0 15,-1 0 2-15,1 0-2 16,-1 0-3-16,-1 0 3 16,0 0 0-16,6 0 0 15,2 0 0-15,3 0 0 16,3 0 0-16,1 0 0 15,-6 0 0-15,1 2 0 16,-5-2-1-16,-2 2 1 0,-3-2 0 16,1 1-1-16,-1 2-1 15,-2 0 0-15,2 1-2 16,0 0 2-16,2 1 2 16,1-3-2-16,4 1 2 15,5 1 2-15,9 1 1 16,12-2 0-16,10 2-1 15,2-5-1-15,-2 0-1 16,-9 0 4-16,-13 0-4 16,-13 0 1-16,-11 1-1 15,0 7-3-15,-33 9-63 16,-15 2-87-16,-6-2-222 16</inkml:trace>
  <inkml:trace contextRef="#ctx0" brushRef="#br0" timeOffset="12262.18">2456 1884 254 0,'0'0'273'16,"0"0"-201"-16,0 0 32 16,0 0-21-16,0 0-30 15,0 0 4-15,11-42 4 16,-11 42-28-16,0 0-10 16,0 0-3-16,0 0-7 15,0 0-7-15,0 0-6 16,0 0-1-16,0 0-8 15,0 8 5-15,0 4 0 16,0 6 4-16,0 0 0 0,3 4 0 16,0-3 0-16,4 1 1 15,-1-3-1-15,2 4 0 16,-1-1 0-16,2-3 2 16,-2 0-1-16,1-3 0 15,1-1 1-15,4-2 0 16,-1-4 2-16,3-1-1 15,-1 1 2-15,2-5-3 16,-1-2 1-16,0 0 5 16,-5 0-7-16,-1 0 4 15,0-2 7-15,0-11 24 16,2-3-15-16,-1-2-12 16,-3-4-4-16,-2 4 2 0,-2 1-3 15,0 4 0 1,0 5-2-16,-3 4 7 0,0 2 1 15,0 2 4-15,0 0-7 16,0 0-4-16,0 0 0 16,0 0-1-16,0 0-2 15,0 0 0-15,0 0-1 16,0 0 0-16,0 0-11 16,0 12-1-16,0 10 5 15,3 6 7-15,1 6 1 16,-4 3 0-16,3 4 2 15,0-4-2-15,-1 1 1 0,1-5-1 16,0-3 0-16,0-3 1 16,0-5 0-1,0-1 0-15,0-8 3 0,1-2-4 16,-4-6 3-16,0-2 0 16,0-1-1-16,0-2 0 15,0 0 0-15,0 0-2 16,3 0 0-16,-3 0-72 15,0-11-248-15</inkml:trace>
  <inkml:trace contextRef="#ctx0" brushRef="#br0" timeOffset="14271.79">911 6422 313 0,'0'0'440'16,"0"0"-383"-16,0 0 40 15,0 0 16-15,0 0-44 16,0 0-28-16,-27-72-13 16,26 70 6-16,1 2-13 0,-2 0-9 15,2 0-9-15,0 5-3 16,0 14-4-16,0 8 4 15,3 10 1-15,5 8 2 16,-3 2-2-16,0 3 2 16,-2 3-3-16,0-5 1 15,-3 1-1-15,0-8 0 16,0-10 3-16,0-10-2 16,0-8-1-16,0-5 0 15,0-5 1-15,0-2 0 16,0-1 1-16,0 0 2 15,0 0-2-15,0-8 9 0,0-17 3 16,0-11-2 0,0-6-11-16,0-9 0 0,-3-2 0 15,0 0-2-15,3 3-1 16,0 6-5-16,0 7-2 16,12 10 3-16,1 6 4 15,-4 6-3-15,2 3-3 16,5 4 8-16,-1-1-5 15,6 2 2-15,3 3-4 16,1 1-4-16,2 0 5 16,0 3 6-16,-3 0-1 15,-5 8 0-15,-1 9 0 16,-5 4 1-16,-5 6 0 16,1 2 2-16,-2 1-2 15,-2 0 1-15,-1-4 0 0,1 1-1 16,-1-2 0-16,-1-5 0 15,0-1 0-15,-1-8 0 16,-2-3 0-16,0-6 0 16,4-2 4-16,-4 0-3 15,0 0 2-15,0 0 2 16,0 0 2-16,0-17 15 16,0-7-14-16,0-9-8 15,0-5 0-15,0-4-1 16,0 0-10-16,3 3-14 0,3 10-5 15,3 8 12 1,-1 9 2-16,3 2 11 0,0 5 0 16,7 0 4-16,-2 1-2 15,5 3 1-15,1 1 2 16,1 0 0-16,4 0 0 16,-5 14-1-16,0 4 0 15,-5 6 1-15,-5 4 2 16,-5 4 1-16,-2 2-2 15,-5 0 2-15,0 3 1 16,0-1 2-16,0 0 1 16,0 3-2-16,0-3 1 15,0 0-3-15,-5-7-1 16,1-4 0-16,-1-6-2 16,2-7 2-16,-1-4-1 0,4-4-1 15,0-3 1-15,0-1 0 16,0 0-1-16,0 0-42 15,0-10-115-15,19-14-281 16</inkml:trace>
  <inkml:trace contextRef="#ctx0" brushRef="#br0" timeOffset="14978.58">1964 6422 492 0,'0'0'193'0,"0"0"-147"16,0 0 60-16,0 0-38 16,0 0-41-16,0 0-3 15,-70-56-5-15,49 56 8 16,-6 0-16-16,-1 0-4 15,-5 4 7-15,9 11 5 16,-1 2-4-16,8 3-4 16,1 3 0-16,7 3-5 15,3 3 3-15,0 3-3 16,6 3-3-16,0-1 1 0,0-1-1 16,12-4 2-16,0-1-5 15,4-4 3-15,-5-2-2 16,5-5 0-16,-4-5 0 15,-1-4 2-15,2-5-2 16,-1-3 5-16,3 0-4 16,-3 0-2-16,0-7 7 15,7-6-2-15,-1-7 2 16,-3-6 0-16,0-6-5 16,-5-2 0-16,-5-4 0 15,1-2 0-15,-6 5-2 16,0-1 2-16,0 9 1 0,0 3-2 15,-3 7 1 1,0 8 1-16,-2 3 1 0,5 4-1 16,0 2-1-16,0 0-2 15,0 0-4-15,0 0 2 16,2 8-10-16,14 15 7 16,10 7 5-16,2 4-1 15,-1 5 1-15,0-3 3 16,-2 0 2-16,-1-3-5 15,-3-4 1-15,-2-6 0 16,-1-5-1-16,-6-6 0 16,3-4 1-16,-5-1-1 15,-2-2 0-15,-2-3 0 0,-3-2 0 16,1 0-3 0,2 0-79-16,5 0-139 0,2-14-105 15</inkml:trace>
  <inkml:trace contextRef="#ctx0" brushRef="#br0" timeOffset="15389.87">2224 6307 491 0,'0'0'119'15,"0"0"-51"-15,0 0 46 16,0 0-16-16,0 0-37 16,0 0-30-16,-8-30-22 15,16 30 1-15,14 15-1 16,9 7 15-16,8 11 8 15,4 6 3-15,-1 7-7 16,0 1-11-16,-2 2-2 16,-7-6-7-16,-5-5-5 15,-8-7-3-15,-4-6 4 16,-4-4-4-16,-2-8 1 0,-4-4 0 16,-1-4 1-16,-5-2-1 15,3-3 1-15,-3 0-2 16,3 0-36-16,-3 0-83 15,0-13-192-15</inkml:trace>
  <inkml:trace contextRef="#ctx0" brushRef="#br0" timeOffset="15734.92">2577 6196 549 0,'0'0'61'15,"0"0"-48"-15,0 0 95 16,-39 72-5-16,20-29-44 16,-5 7-12-16,0 6-8 15,-4 1-8-15,2 0 1 16,-5-3-14-16,4-3-5 15,2-5-2-15,4-5-7 16,6-10 1-16,3-11-3 16,6-8 2-16,2-5-2 15,4-4 4-15,0-2 1 0,0-1-5 16,0 0 2 0,0 0-4-16,0-1-5 0,0-15-121 15,6-5-317-15</inkml:trace>
  <inkml:trace contextRef="#ctx0" brushRef="#br0" timeOffset="16529.53">3013 6244 68 0,'0'0'541'16,"0"0"-497"-16,0 0 113 0,0 0-32 16,0 0-44-16,0 0-43 15,-51-53-19-15,24 53-5 16,-3 9-11-16,0 6 10 15,8-1 3-15,1-1 9 16,9 0-15-16,-1 3 2 16,7 1-11-16,3 2 10 15,3-2-7-15,0 2-3 16,0-1 1-16,9 0-1 16,6-3 2-16,-2-1-1 15,5-5 2-15,0-1 4 16,0-3-6-16,7-1 4 15,-1 1-6-15,-3 1 2 0,0-1-2 16,-2 4 0-16,-1 1-1 16,-3 2 0-16,2 2 1 15,-4 2-2-15,-3-1-2 16,-5 1 4-16,2 0 0 16,-7 0 0-16,0 2-1 15,0 2-3-15,0 0 4 16,-7 0 0-16,-7-5 0 15,-2-3 2-15,-2-1-1 16,0-5 1-16,-4 1 0 16,-1-5 2-16,-5-2-1 15,3 0 2-15,-1 0 0 16,7 0 6-16,4-2 7 16,6-6 3-16,2 0-5 0,1 0-8 15,1 0-3-15,4 2-5 16,1-2-2-16,0 3-48 15,3-2-33-15,13 0-89 16,2 1-118-16</inkml:trace>
  <inkml:trace contextRef="#ctx0" brushRef="#br0" timeOffset="16914.39">3256 6377 544 0,'0'0'256'0,"0"0"-237"15,0 0-8-15,0 0-6 16,0 0 7-16,6 95 14 15,-2-54 4-15,-1 0-2 16,0-5 4-16,-3-2-16 16,0-8-13-16,0-6 2 15,0-6-5-15,0-7 2 16,0-3 0-16,3-4 3 16,-3 0-4-16,0 0 4 0,0 0 0 15,3 0 3-15,-3 0 1 16,0-8-3-16,0-6-6 15,-3-2-15-15,-3-3-98 16,-1-1-119-16,7-3-250 16</inkml:trace>
  <inkml:trace contextRef="#ctx0" brushRef="#br0" timeOffset="17130.66">3266 6132 727 0,'0'0'31'0,"0"0"91"15,0 0-21-15,0 0-63 16,0 0-22-16,0 0-3 16,-7-26-8-16,7 26-5 15,0 0-3-15,0 0-43 16,0 5-161-16,0 5-136 15</inkml:trace>
  <inkml:trace contextRef="#ctx0" brushRef="#br0" timeOffset="18051.4">3645 6370 570 0,'0'0'25'16,"0"0"-23"-16,0 0 31 16,94-15-14-16,-72 15-3 15,-5 11-1-15,-1 8 2 16,-5 7-3-16,-4 8 31 16,-6 2-7-16,-1 3-11 15,0 1 20-15,-17-2-24 16,-4-2-11-16,1-5 6 15,-2-5 4-15,1-6 13 16,3-7-4-16,-1-7 2 16,8-3 4-16,3-1-5 15,5-2-12-15,1 0-4 16,2 0 3-16,0 0 1 0,0 0-4 16,0-7-6-16,10-1-10 15,2 1 0-15,2 5-4 16,2 1 0-16,-1 1-1 15,3 0 1-15,-2 10-1 16,1 7 4-16,-4 3 1 16,-1 2 1-16,-4 2-1 15,-5 1 0-15,-3 3 1 16,0 2-1-16,0 3 0 16,-12 1 1-16,-6 0-1 15,-2-1 2-15,-2-6-2 16,1-4 0-16,0-8 2 15,3-5 2-15,2-5 0 16,1-2 4-16,3-3 2 0,-1 0 3 16,-1-4 2-16,1-9-2 15,-1-3-5-15,1-7-4 16,4-4-1-16,3-4-3 16,6 0-5-16,0 2-22 15,0 7 6-15,8 5 2 16,-1 9 3-16,0 4 2 15,-1 4 9-15,2 0-5 16,8 11 5-16,5 7 3 16,3 3 2-16,3 0 1 15,-2 4 0-15,-1 0 0 0,-4-3 3 16,-1 2-4 0,-4-5 0-16,0-4 1 0,-5 1 0 15,-1-4 1-15,0-4-2 16,-3 0 0-16,3-4 1 15,1-2 0-15,-1 1 1 16,5-3-2-16,4 0-40 16,2 0-111-16,0-10-125 15</inkml:trace>
  <inkml:trace contextRef="#ctx0" brushRef="#br0" timeOffset="18682.2">4033 6626 535 0,'0'0'18'16,"0"0"14"-16,0 0-1 16,0 0-24-16,0 0-2 15,91-59 1-15,-82 45 15 0,-3-2 11 16,1 1-18-16,-4-4 7 15,0 0-4-15,-3-6 7 16,0 2-9-16,0 1-6 16,0 3 8-16,0 6 16 15,-3 5 7-15,-7 4 3 16,2 1 1-16,-4 3-21 16,-7 0-4-16,5 0-11 15,-3 12-3-15,3 5 3 16,7 6 2-16,-1 7-2 0,7 2 8 15,1 4 11-15,0 3-1 16,0 0-8-16,0 2-8 16,3 2-4-16,3 1-3 15,7-5 0-15,1-5 4 16,2-6-3-16,-4-8-3 16,4-5-1-16,-4-5 6 15,3-4-6-15,0-3 9 16,6-3-3-16,-3 0 1 15,0 0-1-15,-3 0-2 16,1-5 0-16,-4-5-4 16,0 0-5-16,-9-2-122 15,-3-4-205-15</inkml:trace>
  <inkml:trace contextRef="#ctx0" brushRef="#br0" timeOffset="19262.09">4495 6453 582 0,'0'0'62'0,"0"0"-40"16,0 0 44-16,0 0-25 15,85-21-31-15,-58 17 3 16,1 1-9-16,-5 0 1 16,-1 1-2-16,-7 2-3 15,-6 0 3-15,-9 0-3 16,0 0-53-16,-3 3-108 15,-16 4-251-15</inkml:trace>
  <inkml:trace contextRef="#ctx0" brushRef="#br0" timeOffset="19491.09">4519 6628 495 0,'0'0'147'0,"0"0"-125"16,0 0 106-16,0 0-40 16,0 0-30-16,105 4-24 15,-74-4-13-15,2 0 0 0,-5 0-4 16,-4 0-9 0,-2-4-7-16,-8-3-1 0,-4 3-24 15,-7-4-170-15,-3-2-291 16</inkml:trace>
  <inkml:trace contextRef="#ctx0" brushRef="#br0" timeOffset="23060.8">5235 6084 421 0,'0'0'85'15,"0"0"-21"-15,0 0 44 16,0 0-26-16,0 0-11 16,0 0-18-16,0 0-15 15,0-31-17-15,-1 31-10 0,-7 6-6 16,-4 11-5 0,-1 6 4-16,-4 3 12 0,-2 3 1 15,4 2-5-15,0 0 5 16,5-1-9-16,2-4 2 15,8-2-1-15,0-6-5 16,0-2 1-16,0-5-1 16,0-4 1-16,0 0 4 15,0-1-6-15,3-1-2 16,0-1 1-16,0-2 1 16,3 3 0-16,3-3 1 15,4 3 0-15,3-4 1 16,3 1-2-16,0 0-1 15,2 1 0-15,-3-1-1 0,0 0-1 16,1-1 0-16,-1 2 1 16,-1 1-1-16,0 0 1 15,-3-1 0-15,4 2-1 16,-3 1 0-16,-2 0 0 16,1-1 0-16,-1 2-1 15,-1 2 0-15,-3-1 1 16,4 2 0-16,-4 2-1 15,0 2 0-15,0 1 1 16,-3 0 0-16,-1 3 0 16,-1-1-5-16,-1-1 5 15,-3 0 1-15,0 1-1 16,0 0-1-16,0-1 1 16,0 2 0-16,-4 3-1 15,-4-4 2-15,-5 0-1 0,2-1 1 16,1-3-1-16,-2-1 0 15,0-3 0-15,3-2 4 16,-3-3-4-16,0-1 7 16,-1-3-3-16,-1 0 1 15,-8 0 6-15,1 0 3 16,-3 0-3-16,5 0 1 16,4 0 2-16,-3 0 0 15,7-7-6-15,0 4 0 16,0-2 0-16,5 2-4 0,0 1 1 15,2-1-3-15,1-2 1 16,3 1-3-16,0-3 0 16,0-3-50-16,0-5-88 15,10-5-211-15</inkml:trace>
  <inkml:trace contextRef="#ctx0" brushRef="#br0" timeOffset="23482.78">5259 5992 406 0,'0'0'304'0,"0"0"-269"16,0 0 94-16,0 0-31 15,0 0-61-15,0 0-17 16,97-21-10-16,-37 18 31 15,5 3-15-15,-8 0 17 0,-3 0-9 16,-11 0-5-16,-12 0-2 16,-11 0-6-16,-7 0-4 15,-9 0-3-15,-4 0-4 16,0 0-8-16,0 0 2 16,0 0-4-16,-9 0-102 15,-22 0-341-15</inkml:trace>
  <inkml:trace contextRef="#ctx0" brushRef="#br0" timeOffset="57891.4">1570 7972 520 0,'0'0'169'0,"0"0"-66"16,0 0 14-16,0 0-55 15,0 0-8-15,0 0-11 0,0 0-11 16,0 0-9-16,-16-37-8 15,13 37-1-15,3 0-13 16,0 0 6-16,-3 4-7 16,1 10 1-16,-1 5-2 15,-1 1 2-15,1 1 3 16,-3-2-2-16,3 3 0 16,2-1 2-16,-1 2 1 15,2 3 0-15,0 3-1 16,0 5 4-16,0 0-7 15,0-1 1-15,0 3 2 16,0-6-4-16,2-3 0 16,1-6 1-16,0-4 0 0,-1-7 1 15,0 0-2-15,-1-5 0 16,1-4 1-16,-2 0 2 16,1-1-1-16,-1 0-2 15,2 0 3-15,-1 0-3 16,1-2-28-16,1-13-118 15,3-7-173-15</inkml:trace>
  <inkml:trace contextRef="#ctx0" brushRef="#br0" timeOffset="58186.4">1502 7746 816 0,'0'0'72'16,"0"0"20"-16,0 0-1 15,0 0-41-15,0 0-18 16,0 0-13-16,-11-39-11 15,11 39-5-15,0 0-3 16,0 0-18-16,0 0-59 16,0 0-49-16,0 3-75 15,5 7-5-15</inkml:trace>
  <inkml:trace contextRef="#ctx0" brushRef="#br0" timeOffset="58847.52">1819 8039 498 0,'0'0'10'16,"0"0"43"-16,0 87 14 15,0-48-39-15,0-1-17 16,2-6-3-16,4-2-1 16,-3-5-1-16,3-4 10 15,1 0 3-15,-7-2-6 16,0-4-1-16,0 0 8 16,0-4-10-16,0-6 1 15,0 0 0-15,0-5 9 16,0 0 39-16,-3 0 32 15,-4-12 11-15,-1-9-63 16,-1-10-25-16,-2-7-8 16,0-5-4-16,8-7-2 0,-6 1-2 15,9 5 2 1,0 8-11-16,3 4 2 16,14 8-3-16,0 5 11 0,4 5-2 15,2-1-8-15,2 2 8 16,5 2-3-16,-2 6 4 15,2 2 0-15,-2 3 2 16,-4 0-5-16,-6 3 4 16,0 10 0-16,-4 4-1 15,-1 4 2-15,-1 3 3 16,-2 1-1-16,-4 4 1 16,0 4 2-16,-3 3 2 15,-1 3-5-15,-1 2 3 16,-1-4-3-16,0 0 0 0,0-6-1 15,0-6 1-15,0-3 1 16,0-7-3-16,0-3 1 16,0-7 0-16,0-2-1 15,0-3 0-15,3 0 0 16,0 0-1-16,-1 0-41 16,-2-3-74-16,2-16-223 15</inkml:trace>
  <inkml:trace contextRef="#ctx0" brushRef="#br0" timeOffset="59271.63">2340 7688 738 0,'0'0'64'0,"0"0"49"16,0 0-13-16,0 0-53 15,0 0-41-15,0 0-6 16,-3 32 0-16,3 5 0 0,3 8 6 16,0 9 4-1,0 1 0-15,-3 1-4 0,3-1 3 16,0-2-5-16,3 1-2 15,1 3 1-15,4-5-2 16,-1-4-1-16,-1-2 1 16,3-10 0-16,-2-7-1 15,-1-7-2-15,-1-10 1 16,-2-4 2-16,-3-5-2 16,4-1 2-16,-4-2-1 15,3 0 0-15,2 0-5 16,5-13-13-16,2-8-48 15,6-11-109-15,-3-2-43 16</inkml:trace>
  <inkml:trace contextRef="#ctx0" brushRef="#br0" timeOffset="59516.51">2398 8013 128 0,'0'0'702'16,"0"0"-635"-16,0 0 64 15,0 0-63-15,0 0-52 16,88-70-9-16,-36 49 1 16,1 1 0-16,-4 3-7 0,-6 2-1 15,-13 3 0 1,-8 4-79-16,-19 7-159 0,-3 1-471 15</inkml:trace>
  <inkml:trace contextRef="#ctx0" brushRef="#br0" timeOffset="61082.35">2935 4642 283 0,'0'0'17'0,"0"0"26"0,0 0 5 16,0 0 102-16,0 0-124 15,0 0 27-15,3 21-9 16,0-21 17-16,-3 0 10 16,0 0 6-16,0 0-10 15,0 0-20-15,0 0 0 16,0 0-3-16,0 0-6 16,0 0 4-16,0 0-15 15,0 0-17-15,0 0-2 16,0 0-8-16,0 2-1 15,0 4-3-15,0 3 1 16,0 4 3-16,0 6 1 16,0 1-1-16,0 2 0 0,0 4 0 15,0 1 1-15,0 2 0 16,0-2-1-16,0-3 1 16,0 2-1-16,0-3 1 15,0 2-1-15,0 0 0 16,0-1 0-16,0 2 2 15,0-1-2-15,0 1 0 16,0-1 0-16,-6 1 0 16,3 1 0-16,-3-4 1 15,3 0-1-15,2-2-1 16,-2-1 1-16,3 2 0 16,-2-5 0-16,2-3 0 0,0-1 0 15,0-6 0-15,0-1 0 16,0-3 0-16,-1-2 0 15,1-1-2-15,0 0 4 16,0 0-1-16,0 0 2 16,0 0 1-16,0 0 0 15,0-6-4-15,-2-9-85 16,1-3-90-16,-2-7-178 16</inkml:trace>
  <inkml:trace contextRef="#ctx0" brushRef="#br0" timeOffset="63910.08">2950 4606 345 0,'0'0'196'0,"0"0"-119"15,0 0-11-15,0 0-4 16,0 0-16-16,0 0-9 16,-6-2-6-16,6 2-7 15,0 0-1-15,0 0 0 16,0 0-11-16,3 0-7 16,8 0-4-16,6 0-1 15,4 0 4-15,6 0 1 16,0 0-1-16,0 0 2 15,3-1-4-15,-5 1 0 16,0-2 0-16,-4 2-1 16,0 0 0-16,0-1-1 0,-2 0 0 15,1-2 0-15,2 0 4 16,2 0-4-16,7 0 5 16,-1 0-3-16,6-1 5 15,0 1-5-15,-3 2 6 16,-2-2 2-16,0 0-9 15,-1 0 3-15,-3 1-1 16,4-3 1-16,1 1-2 16,-1 1-2-16,3-4 3 15,6-1-2-15,-1 1 2 16,0-1 1-16,-6 0-2 16,-5 2-1-16,-7 1-1 0,-3 2 1 15,-6 0 0-15,-3 1 1 16,1 1-2-16,5-5 3 15,3 3-3-15,7-2 2 16,5-1 3-16,1 1 1 16,1 2-6-16,-1-1 3 15,0 2-3-15,-1-1 2 16,-3-2-1-16,3 2 0 16,-6-1 2-16,1 0-2 15,1-1 5-15,2 0-2 16,3 0-1-16,2-2-2 15,0-1 2-15,0 3-2 16,-5-2 0-16,-7 4 3 0,-6 1-3 16,-3 1 0-16,-2-1 0 15,1 1-1-15,-1-1 0 16,7 2 2-16,0-1-2 16,4 1 1-16,2-2 5 15,1-1-1-15,-1 1-3 16,-6 0-2-16,1 1 1 15,-8 1 0-15,-3-1 0 16,-5-1 0-16,4 1 0 16,-6 0-1-16,6-1 1 15,-1 1-1-15,-1-1 5 16,3 1-5-16,-2 1 0 16,-2-1 2-16,0 1-1 0,-2-2 0 15,-1 2 0-15,0 0 1 16,0-1-1-16,0 1 1 15,0 0 0-15,2 0 0 16,-2-2 1-16,3 2-1 16,0 0-2-16,3 0 3 15,1 0-2-15,-4 0 0 16,-1 0-1-16,-1 0 0 16,-1 0 1-16,0 0 0 15,0 0-1-15,0 0 0 16,0 0 1-16,0 0 3 15,0 0-3-15,0 0-1 0,0 0 1 16,0 0 1 0,0 0-2-16,0 0 1 0,0 0 0 15,0 0-1-15,0 0 0 16,0 0 0-16,0 0-1 16,0 0 1-16,0 0 0 15,0 0-1-15,0 0-3 16,0 0 4-16,0 0-1 15,0 0 1-15,0 0-1 16,0 0 0-16,0 2 1 16,0 3 1-16,0 4-1 15,0 0 0-15,0 0 0 16,0 1 1-16,-1-1 0 16,-1 2 0-16,1 0-1 0,1 1-1 15,-2-2 1-15,2 0 0 16,0 0-1-16,0 0 2 15,0 3-1-15,0 0 0 16,0-1 0-16,0 4 0 16,0-2 0-16,0 0 0 15,0 3 0-15,0-1 0 16,0-1 1-16,0-2-1 16,0-1 0-16,0 2 0 15,0-3 0-15,0 1 0 16,0 3 1-16,0 0-1 15,0 4 0-15,0-2 0 16,0 3-1-16,0-1 1 16,0 0 1-16,0 1-1 0,0-1 0 15,0-2 0-15,0 1 0 16,0-1 2-16,0-3-2 16,0 2 0-16,0-2 0 15,0 0-2-15,0 0 2 16,0 0 0-16,0 0 2 15,0 0-2-15,0 2 0 16,0-2 0-16,0 1 0 16,0-1 0-16,-3 2 1 15,3-2-1-15,0-3 0 16,-4 1 0-16,4 1 0 0,-3-2 1 16,0 1-1-16,0 1 1 15,0-4 0-15,0 2-1 16,1-2 0-16,-1-3 1 15,0 2-1-15,2 2 0 16,-1-5-1-16,1 2 1 16,-2-1 0-16,3-1 0 15,-1-1 1-15,1 0-1 16,-2 1 0-16,2-3 0 16,-1 1 0-16,-1 0 1 15,2 1-1-15,-1-1 0 16,-1-1 0-16,2 1 0 15,-3-1 0-15,3 1 1 16,0 1-1-16,0-4 0 16,0 3 0-16,0-1 0 0,0-2 0 15,0 0 1-15,0 0 1 16,0 0-1-16,-3 0 2 16,3 0-1-16,0 0 3 15,0 0-3-15,-3 0 3 16,-3 0-1-16,-1 0 1 15,-2 1-2-15,-8-1 0 16,-1 3-1-16,-5 0-2 16,-4 1 0-16,-3 0 1 15,7 2-1-15,-2 0 3 16,4-1-3-16,2-1 0 16,7 1 0-16,1-3-1 0,-2-2 3 15,-5 2-1-15,-3-2 0 16,-7 0 6-16,-2 0-5 15,-4 0 2-15,-5 0-2 16,-4 0 0-16,-2 3-1 16,-4 5 2-16,1-2-3 15,5 2 1-15,4-2-1 16,9-2 0-16,0 1 0 16,2-1 2-16,0 0-4 15,-4 2 2-15,-5 1 0 16,-6 0 3-16,-5 1-3 15,-3-1-1-15,-5 1 1 16,-1-1 2-16,-1-2 0 0,4-1-2 16,2 1 0-16,4-2 2 15,5-1-2-15,4 1 1 16,8-2 0-16,2 1-1 16,4-1 1-16,7-1 0 15,-1 2-1-15,-2-2 1 16,-4 1-1-16,-4-1 0 15,-5 2 1-15,3-2 1 16,1 0 0-16,0 0-1 16,6 0-1-16,-1 0 1 15,8 0-3-15,0 0 4 16,6 0-1-16,2 0 3 0,2 0 4 16,4 0-4-16,0 0 0 15,1 0 4-15,2 0 0 16,-1 0 0-16,1 0-5 15,0 0 7-15,0 0-5 16,0 0-3-16,0 0 7 16,0 0-7-16,0 0 1 15,0 0 3-15,0 0 6 16,0 0 6-16,0 0-13 16,-2 0 1-16,2 0-2 15,0 0 2-15,0 0 1 16,0 0 1-16,0 0 0 15,0 0-1-15,0 0-2 16,0 0 1-16,0-2-1 16,0 2-3-16,0 0-1 0,0 0 1 15,0 0-2-15,0 0 0 16,0 0 0-16,0 0-1 16,0 0 1-16,0-1 0 15,0 1-7-15,0-2 0 16,0 2 4-16,0-1-15 15,0 1-57-15,-4 0-20 16,-17 0-75-16,-6 0-279 16</inkml:trace>
  <inkml:trace contextRef="#ctx0" brushRef="#br0" timeOffset="65847.57">2741 8151 417 0,'0'0'329'15,"0"0"-307"-15,0 0-6 16,0 0 3-16,0 0 13 16,0 0-1-16,0 0 8 0,27 27-2 15,-11-23-11-15,1-4-5 16,7 0-9-16,-2 0-4 15,-1-5-2-15,-2-7-1 16,-4-2-3-16,-4 1-2 16,-5-4 4-16,-5 3 1 15,-1-3 4-15,0 0-6 16,0 1 0-16,-7 1 2 16,-4 1 0-16,1 1-5 15,2 6 0-15,-1 2 3 16,1 1 6-16,0 4 2 15,-1 0-4-15,1 0 1 16,-3 0-6-16,-6 12-4 16,1 3 1-16,2 5 1 15,0 4 0-15,0 1 3 0,4 6-2 16,4-1 3-16,4 5 2 16,2 0 3-16,0-1-4 15,5 0 4-15,11-7-9 16,1-3 9-16,3-3-1 15,-2-4-4-15,3-5-2 16,-3-1 7-16,0-6-7 16,0-2 3-16,4-3-3 15,2 0-1-15,4 0-1 16,-5 0-54-16,5-7-32 0,-4-5-89 16,0-5-96-1</inkml:trace>
  <inkml:trace contextRef="#ctx0" brushRef="#br0" timeOffset="66677.59">3323 8015 656 0,'0'0'63'16,"0"0"-1"-16,0 0 45 16,0 0-65-16,-94-15-15 0,73 21-16 15,-1 8-4-15,2 2 2 16,7 4-3-16,0 2-3 16,2 2 6-16,8-2-4 15,0 3 1-15,3-1-4 16,0-1 2-16,6-4-4 15,3-2 1-15,4-6 1 16,-2-5-3-16,2-6 4 16,2 0-1-16,3 0 2 15,0-11-3-15,4-8 1 16,-4-3-2-16,-4-4-3 16,-4-4 3-16,-4 1 0 0,-5 1 1 15,-1 1 5-15,0 6 2 16,0 7 6-16,-1 7 3 15,-5 4 9-15,5 3 7 16,-1 0-22-16,2 0-11 16,0 1-7-16,0 15-1 15,0 5 8-15,0 4 0 16,3 2-1-16,3 4 1 16,0 1 0-16,0 2 0 15,-3 2 1-15,3-1 0 16,0 2 0-16,0 3 0 15,1-1 1-15,2 3 1 16,-1 0-2-16,5 2 1 0,-2-1-1 16,3-2 0-16,-3-2-1 15,-2-2 0-15,3-6 1 16,-8-1 1-16,1-5-2 16,-5-3 1-16,1-5-1 15,-1-5 0-15,0-2 2 16,0-5-2-16,0 0 4 15,0-1 0-15,0-1 4 16,-4-1 1-16,-4-2 12 16,-2 0 18-16,1 0 13 15,-5-2-3-15,-3-11-28 16,-3-4-10-16,1-3 1 0,-2-5 1 16,3-5-10-1,5-5-1-15,5-3-2 0,5 1-4 16,3 3-3-16,0 7-2 15,0 3-12-15,9 6-14 16,3 1 4-16,9 0-56 16,6-1-62-16,1-2-222 15</inkml:trace>
  <inkml:trace contextRef="#ctx0" brushRef="#br0" timeOffset="67608.48">3593 8179 696 0,'0'0'73'15,"0"0"-45"-15,0 0 64 16,0 0-62-16,0 0-30 15,0 0-4-15,37-38-13 16,-28 21-4-16,-1 0 5 16,-5-3 3-16,-3-2 2 15,0 2 11-15,0 1 1 16,-2 2 8-16,-10 4 10 16,2 3 11-16,-2 3-7 0,1 3-2 15,-2 3 1-15,2 1-2 16,4 0-13-16,0 0-7 15,1 15 1-15,-2 2 0 16,5 8-1-16,-3 2 2 16,3 5 1-16,-1 4 5 15,4 1-2-15,0 1 1 16,0-1 0-16,0-1-2 16,13-4 1-16,1-5-1 15,2-2 1-15,-1-5-1 16,6-3-1-16,1-5 2 15,-1-4 1-15,3-3-1 16,0-5-1-16,1 0-1 16,0-5-1-16,-2-12 0 15,4-5-1-15,-8-5 1 0,3-8 0 16,-5-10-2-16,-1-6 3 16,-4-6-2-16,-3 0-2 15,-5 10 1-15,-4 8 0 16,0 10-1-16,-4 10 9 15,-11 6 1-15,-4 6 8 16,1 6-1-16,-6 1-7 16,0 0-7-16,-1 7-3 15,7 6 0-15,6-3 0 16,8 2 0-16,4-3-4 16,0 0 2-16,10 0-1 15,14-4 3-15,13-2 0 0,8-3 1 16,4 0 2-16,-1 0-2 15,-4 0-1-15,-8 0 0 16,-7 0-5-16,-7 0-2 16,-7 0 6-16,3 0-4 15,-6 2 0-15,0 6 4 16,-2 5 1-16,-1 5-1 16,-1 5 2-16,-5 5-1 15,-2 5 3-15,-1 6-1 16,0 2-2-16,0-2 1 15,0-3-1-15,0-7-1 16,3-6 1-16,1-5-1 16,4-4 1-16,-2-6 0 0,6-1 0 15,-5-6 0-15,4-1 0 16,2 0 0-16,4 0-1 16,0-8-33-16,0-5-49 15,11-7-184-15</inkml:trace>
  <inkml:trace contextRef="#ctx0" brushRef="#br0" timeOffset="68177.84">5654 7624 702 0,'0'0'51'0,"-79"-1"70"0,36 1-28 15,6 12-48-15,4 5-16 16,9 2 8-16,10 0-17 16,7 2-3-16,7 3-5 15,0-2-7-15,7 3 1 16,13 0-1-16,8 1 1 15,8 1-2-15,3 0-4 16,-2 1 0-16,-6-3 2 16,-5 0 0-16,-7-4-2 15,-4 2 0-15,-4-4-2 16,-7-2 3-16,-1-4-2 16,-3 0 1-16,0-2 0 15,0-3 6-15,-6 0-5 0,-12-2 3 16,-6-3 0-1,-7-3-4-15,-2 0 0 0,3 0-1 16,5-9-20-16,7-8-59 16,9-6-51-16,9-4-163 15</inkml:trace>
  <inkml:trace contextRef="#ctx0" brushRef="#br0" timeOffset="68491.36">5669 7645 614 0,'0'0'109'0,"0"0"-92"16,0 0 4-16,-61 90 95 16,25-32-58-16,-1 7-11 15,3 2-21-15,1 7-7 16,3 0-4-16,2-3-2 15,-1-4-8-15,1-6 1 16,0-13-6-16,-2-10 2 16,9-11 1-16,6-14 1 15,6-5 14-15,9-7-8 16,0-1-1-16,0 0 1 16,0-14-2-16,14-11-8 0,12-11-91 15,9-6-122-15,5-5-260 16</inkml:trace>
  <inkml:trace contextRef="#ctx0" brushRef="#br0" timeOffset="68871.5">5967 7313 688 0,'0'0'57'16,"0"0"42"-16,0 0 9 16,0 0-55-16,0 0-53 15,0 0 0-15,6 82 0 16,0-20 1-16,0 8 9 15,-4-1 2-15,-2 1-3 16,0-4-5-16,0-5-3 16,0-4-1-16,3-8 1 15,4-6-1-15,-4-8 2 16,2-6-2-16,-1-7-2 16,-1-5-14-16,0-5-30 15,-1-5-91-15,-2-7-59 0,0 0-173 16</inkml:trace>
  <inkml:trace contextRef="#ctx0" brushRef="#br0" timeOffset="69618.45">5872 7718 544 0,'0'0'53'0,"0"0"-39"15,0 0 21-15,104-58-22 0,-57 50-8 16,3 4-4-16,1 2 0 16,-6 2 0-16,-5 0-1 15,-7 2 0 1,-12 4 2-16,0-3-1 0,-8 1 9 16,-1-3 0-16,-6-1 11 15,0 0 10-15,-3 0-12 16,-1 0 14-16,-2 0 24 15,0-5 4-15,0-1-23 16,-8 0-27-16,-1 1-4 16,-6 5-1-16,-3 0-2 15,0 0-4-15,-5 0 0 16,0 14 0-16,1 6 2 16,-1-1 1-16,8 6 0 0,2 2 3 15,7 5-2-15,3 1 3 16,3 0-3-16,0 1-2 15,12-5 2-15,4-4-3 16,1-4 0-16,4-6 0 16,-1-4-1-16,3-6-3 15,-2-2-1-15,1-3-18 16,0 0-1-16,-5-11 0 16,2-4 14-16,-5-3 8 15,-4-5 1-15,-4-7 7 16,-1-2-3-16,-2-5 8 15,-2-1 4-15,-1 0-7 0,0 5-6 16,0 7 8-16,0 9 10 16,0 9 0-16,0 2 10 15,0 6-3-15,0 0-13 16,0 0-15-16,0 3-5 16,0 14 2-16,0 8 3 15,2 4 1-15,2 4-1 16,2 5 0-16,-2 2 1 15,-1-1-1-15,2-2 1 16,-2-5-1-16,6-7 0 16,1-5-1-16,1-4 0 15,1-4-7-15,3-4-3 16,1-4-6-16,2-4-15 0,3 0 3 16,-3 0-44-1,1-3-62-15,-4-11-40 0,-5-2-265 16</inkml:trace>
  <inkml:trace contextRef="#ctx0" brushRef="#br0" timeOffset="70062">6831 7572 641 0,'0'0'91'0,"0"0"-5"15,0 0 24-15,0 0-65 16,0 0-25-16,-94-14-8 15,76 32-7-15,0 8 1 16,-1 3 6-16,5 6 5 16,3 3 16-16,5 2-13 15,6 2-7-15,0 2-3 16,3-4-3-16,13-2 0 16,-1-1-5-16,7-7-2 15,-7-5 1-15,3-5 0 16,-3-8-1-16,0-2-1 0,-3-5-4 15,4-3-21-15,2-2-10 16,-3 0-25-16,4 0-57 16,-5-10-34-16,4-6-27 15,-6-4-334-15</inkml:trace>
  <inkml:trace contextRef="#ctx0" brushRef="#br0" timeOffset="70474.97">7055 7342 725 0,'0'0'86'16,"0"0"24"-16,0 0-6 15,0 0-72-15,0 0-28 16,0 0-4-16,0 87 9 0,13-38 4 16,-2 4 10-1,0 1-8-15,0 1-5 0,0-4-4 16,0 3-5-1,-3-3 0-15,-2-4 2 0,-3-8-3 16,-3-6-2 0,0-12 2-16,0-7-15 0,0-8-4 15,0-4 13-15,0-2-13 16,0 0-5-16,0 0 0 16,0-13-73-16,3-7-175 15</inkml:trace>
  <inkml:trace contextRef="#ctx0" brushRef="#br0" timeOffset="70959.36">7371 7473 586 0,'0'0'113'0,"0"0"-73"15,0 0 93-15,0 0-64 16,0 0-40-16,0 0 16 16,-106 44-8-16,75-19 14 15,4 0-14-15,4 3-16 16,7-7-9-16,6 1-3 16,2-3 2-16,8-5-4 15,0 0 0-15,0-1 0 16,3-4-1-16,18-1 5 0,9-2 12 15,3 0-5-15,4-5-12 16,-3 3 0-16,-7-4-5 16,1 3-1-16,-5 0-1 15,-5 5 1-15,-3 3 1 16,0 3-1-16,-5 5-3 16,-1 2 3-16,-3 7 2 15,-3 1-1-15,0 0 2 16,0-4-3-16,3-5 1 15,2-6-2-15,2-6 0 0,2-2 1 16,4-6 2-16,2 0-1 16,3 0-1-16,1-3-11 15,-4-6-34-15,-3-2-40 16,0-3-131-16,-5 0-636 16</inkml:trace>
  <inkml:trace contextRef="#ctx0" brushRef="#br0" timeOffset="76938.66">3754 4838 441 0,'0'0'68'16,"0"0"97"-16,0 0-77 15,0 0-8-15,0 0 3 16,0 0-25-16,0 0-14 0,-3-46-14 15,0 45-3 1,2 1 0-16,1 0-6 0,-2 0-3 16,2 0-1-16,0-2-3 15,0 2-1-15,0 0-4 16,-1 0 0-16,1 0 5 16,0 0-8-16,0 0-3 15,0 0-1-15,-2 0 2 16,2 0-2-16,0 0-1 15,0 0 2-15,0 0-3 16,0 0 1-16,0 0-1 16,0 0-2-16,0 0 1 15,0 0-1-15,0 0 0 16,0 2-3-16,0 4 3 16,0 4 1-16,0 7 1 0,0-3 1 15,0 6-1-15,0 4 1 16,0 2-1-16,0 2 0 15,0 3 0-15,5 0 0 16,0 0 1-16,-2 1-1 16,-1 2 0-16,-2 0 1 15,0-1 0-15,0-1-1 16,0-3 0-16,0-3-1 16,0-4 2-16,0-5-1 15,0-9 0-15,0-4 1 16,0-4-1-16,0 0 1 15,0 0 0-15,0 0 0 0,0 0 1 16,0 0 0-16,0 0-2 16,3-6-17-16,3-5-107 15,0-5-203-15</inkml:trace>
  <inkml:trace contextRef="#ctx0" brushRef="#br0" timeOffset="78001.59">4045 4860 366 0,'0'0'202'16,"0"0"-141"-16,0 0 14 0,0 0-4 16,0 0-21-16,0 0-6 15,-21-29-17-15,21 29 1 16,-3-1-7-16,-1 1-3 16,-1 0-9-16,2 0-2 15,-3 0-2-15,0 0-4 16,0 0-1-16,0 1 1 15,0 9-2-15,0 2 1 16,0 2 0-16,3 1 1 16,-1 3 4-16,1-1 0 15,3 0 1-15,0-1-2 16,0 1 0-16,0 0 2 16,0-1-3-16,0 4-3 0,0-3 5 15,3 2-4 1,1 0-1-16,2 1 3 0,0-3 0 15,0 0-3-15,3-1 4 16,0-1 2-16,0-4-2 16,0 2 1-16,0-6 0 15,-2-2-1-15,1 2 3 16,1-3 2-16,6 0 2 16,-2-2 1-16,5 1-1 15,-3-3-2-15,1 0-5 16,-2 0 1-16,1 0 1 15,-3 0-1-15,-1-5 1 0,0-2 0 16,-2-1 10-16,0-1 8 16,-2-1-1-16,-1-2-5 15,0-4 1-15,3-1-11 16,-3-3 2-16,3 3-7 16,-1-3 0-16,-4 3 3 15,2 1-5-15,-5 0 1 16,1 0 9-16,-2-1 10 15,0 0-4-15,0 0 2 16,0 0-4-16,0 5 0 16,0-5-5-16,-3 3-3 15,0 1-1-15,-1-1 2 16,2 5-7-16,-1-1 4 16,0 0 2-16,0 1 3 15,0-1-9-15,0 2 4 0,-3-1 4 16,3 4-9-16,-1-1 6 15,-1 2 3-15,1-1 0 16,-1 0-9-16,-1 1 4 16,-1-2-2-16,-5 3 0 15,1 0-1-15,0 0-1 16,-1 1 1-16,-2 0-2 16,-2 2 1-16,-8 0-1 15,-3 0-5-15,-4 0-78 16,3 7-111-16,5-1-197 0</inkml:trace>
  <inkml:trace contextRef="#ctx0" brushRef="#br0" timeOffset="84228.37">5326 4560 332 0,'0'0'36'0,"0"0"5"16,0 0 175-16,0 0-153 15,0 0-1-15,0 0 15 16,0 0-24-16,0-34-3 0,0 32-24 16,0 1-2-16,0 1-8 15,0 0 5-15,0 0-7 16,0 0 10-16,0 0-14 15,0 0 4-15,0 0-9 16,0 0-2-16,0 0-2 16,0 0-1-16,0 0 0 15,0 0-2-15,0 3-1 16,0 12 3-16,0 4-1 16,0 3 2-16,0 2 1 15,0 2-1-15,6 1-1 16,0 2 0-16,-3 3 0 0,0-3 0 15,0 2 1-15,-3-2 0 16,0 0 2-16,0 0-3 16,-6 0 4-16,0-2-3 15,0-1-1-15,2-2 0 16,4-1 0-16,0-2 0 16,0 1 0-16,0-5 0 15,0-3-1-15,0-2 0 16,7-2 0-16,0 0 1 15,1-1-3-15,4-2 3 16,-3 0 0-16,-2-1 0 16,1-3 0-16,-1-2 0 15,-4 0-1-15,3-1-5 16,2 0-25-16,-1 0-35 16,0-7-112-16,1-4-30 0,-2 0-242 15</inkml:trace>
  <inkml:trace contextRef="#ctx0" brushRef="#br0" timeOffset="85014.19">5128 4813 384 0,'0'0'10'0,"0"0"15"16,0 0 128-16,97-22-117 16,-51 16-10-16,2 1-10 15,2-1-9-15,-3 0-6 16,-6 1 0-16,-8 0-1 15,-8 2 1-15,-8 0 1 16,-4 3-2-16,-7-1 1 16,-3 1 1-16,-3 0 2 15,0 0 7-15,0 0-6 0,0 0 0 16,0 0 4-16,2 0 2 16,-1 0-3-1,-1 0-1-15,0 0 1 0,0 0 0 16,0 0 1-16,0 0 9 15,0 0-1-15,0 0-8 16,0 0 0-16,0 0-9 16,0 0 0-16,0 3 0 15,0 6 3-15,0 2 0 16,0 3-3-16,0 2 2 16,0 1 3-16,0 0-1 15,0 2-3-15,0-1 7 16,0 2-6-16,0-2 0 0,0 1 1 15,2-6 3 1,5 3 7-16,5-3-2 0,0-3-8 16,0-2 3-16,3 0 5 15,3-5 0-15,-2-1-3 16,2-2-1-16,0 0-4 16,-2 0-1-16,-5-5 3 15,2-6 2-15,-4-4 4 16,-3-5 8-16,-3-4-4 15,-3-6 3-15,0-3-8 16,0 2-5-16,0 1-5 16,-6 4 7-16,-3 7 9 15,-4 4-6-15,-1 4 6 16,1 5-1-16,-2 1-8 0,-3 2-3 16,3 3-4-16,-4 0-3 15,4 0-4-15,-1 0 3 16,-1 11-38-16,5 3-115 15,5-2-73-15</inkml:trace>
  <inkml:trace contextRef="#ctx0" brushRef="#br0" timeOffset="85893.35">5872 4769 314 0,'0'0'140'0,"0"0"-59"15,0 0-6-15,0 0-29 16,0 0-29-16,0 0-8 0,-6 14-2 16,5 7 7-1,-4 3 13-15,5 5-4 0,0 3-7 16,0 2 36-16,0 2-38 15,0 1-1-15,0 4-7 16,3 0-3-16,-1-1 3 16,-2-4-4-16,0-2 1 15,0-6-1-15,0-4 0 16,0-7-2-16,0-5 1 16,0-2 0-16,0-5 0 15,0-1 1-15,0-4 0 16,0 0 2-16,0 0 11 0,0 0 39 15,0 0 9 1,0-14-34-16,0-6-14 0,0-9 5 16,0-5-4-16,-5-7 1 15,2-5-15-15,3 2 3 16,-3-1-3-16,3 1 2 16,0 3-3-16,0 3 0 15,0 1 3-15,0 3-3 16,0 4 0-16,0 2 0 15,0 6 3-15,0 11 1 16,9 1-1-16,0 2-4 16,4 3-1-16,1 1-6 15,2 1 3-15,2 3-1 0,-3 0 1 16,3 0 0 0,-3 0 3-16,-3 7-1 0,6 4-1 15,-2 3 1 1,-4 0 1-16,-1 1 1 0,-1 1-1 15,-4-2 0-15,-3 1-1 16,-2 0-1-16,-1 0 2 16,0-1-3-16,0-1 4 15,-1-1 0-15,-10-1 0 16,-2-1 0-16,-1-3 2 16,-2-2 0-16,1 0-1 15,-3-4 4-15,2 2-4 16,-5 0-1-16,5 0-21 15,4-1-74-15,9-2-191 0</inkml:trace>
  <inkml:trace contextRef="#ctx0" brushRef="#br0" timeOffset="88646.55">6330 4732 314 0,'0'0'74'0,"0"0"-55"15,0 0 89-15,79-14-64 16,-52 11-23-16,-5-4-2 0,-2 4 2 15,-1 1-2 1,-4-2 6-16,-2 1-1 0,1 0-2 16,-4 1-2-16,2-1 4 15,-3 3-6-15,-5-2-4 16,-1 2-4-16,-3-1-1 16,0 1 0-16,0 0-7 15,0 0-2-15,0 0-33 16,0 0-50-16,0 1 3 15,0 6-67-15,0-2-118 16</inkml:trace>
  <inkml:trace contextRef="#ctx0" brushRef="#br0" timeOffset="88977.05">6367 4895 363 0,'0'0'232'15,"0"0"-164"-15,0 0-14 16,0 0 24-16,0 0-33 15,0 0-19-15,72-14 0 0,-47 10-16 16,-1 1-2-16,-3 0 2 16,0-1-9-16,-5 2 4 15,-2 1-4-15,-1 0-1 16,-4 1-3-16,0-2-9 16,-3-1-129-16,3-5-122 15</inkml:trace>
  <inkml:trace contextRef="#ctx0" brushRef="#br0" timeOffset="90055.55">7013 4531 422 0,'0'0'54'16,"0"0"60"-16,0 0-63 15,0 0-2-15,0 0-10 16,0 0-20-16,-52-27-2 16,44 26 1-16,-4 1-9 0,-1 0 2 15,-2 0 7 1,3 0 4-16,2 0-3 0,1 0-1 16,0 4-12-16,0 3 0 15,3 4 0-15,-2 0-3 16,1 3 2-16,1 6-1 15,2-1 6-15,-1 1 7 16,5 1-5-16,0-2-2 16,-3 3-6-16,3-2 1 15,0 4-2-15,0-1-2 16,0 2 5-16,0 0-4 16,0-3 0-16,0-1 1 15,3-2 4-15,3 1-6 16,2-3 3-16,0 0 4 15,1-2-4-15,-1 0 2 16,7-2-2-16,-3-3 2 16,2 0-5-16,0-2 6 0,1-2-5 15,-3-1 6-15,0 0 0 16,-2-3-4-16,-1 0 1 16,0-2 4-16,3 0 2 15,-3 0-2-15,3 0-1 16,1 0-5-16,-2 0 4 15,-2 0-2-15,1-4-2 16,-1-1 1-16,-1-2 0 16,0 1 8-16,0-3 4 15,-2-2 5-15,2-3-4 0,-1 0-6 16,0-2 9-16,-1-1-6 16,2-1-8-16,-5-3 5 15,0 1-4-15,1-2 1 16,-4 0 1-16,0 1-1 15,0-1-1-15,0-2 3 16,0 4 1-16,-7-3-1 16,2 1 4-16,-2 0-3 15,-1 0-2-15,-2 2 1 16,1 0-3-16,3 3 2 16,-2 4 4-16,1 3-6 15,1 1-2-15,0 2 1 16,-1 1-3-16,-5 1 1 15,1-3-4-15,-6 2 0 16,-8 3-1-16,-13 3-10 0,-10 0-76 16,-7 3-58-16,-5 12-120 15</inkml:trace>
  <inkml:trace contextRef="#ctx0" brushRef="#br0" timeOffset="99729.86">2723 4957 98 0,'0'0'30'0,"0"0"46"16,0 0-7-16,0 0-33 15,0 0-3-15,0 0 17 16,0 0-15-16,-3-10-8 0,3 8 2 15,0 2-6 1,0-3-7-16,0 3 6 0,0-2 6 16,0 1-11-16,-4 1-10 15,4 0 3-15,0-2-1 16,-3 2-2-16,3 0 0 16,-3-3 7-16,3 2-1 15,-3 0 2-15,3-1 7 16,-3-3-7-16,1 2-4 15,-1-2 7-15,0 1-2 16,0 0-4-16,0-1 0 16,2 1-1-16,-3 0-1 0,1 0 12 15,0-1 1 1,1 2-14-16,-1 0-2 16,0-1 4-16,-3-1-3 0,3 0 3 15,-2 1-6-15,-2-1-2 16,0 2 2-16,-1-2-1 15,-2 3-1-15,4-1-2 16,-2 1-1-16,4 0 2 16,-2-1 1-16,-3 3-1 15,3-4-2-15,-3 1 1 16,3 2-1-16,1 1 1 16,-2-2 0-16,-2 2 0 15,2 0-1-15,-2-1 0 16,3 1 1-16,3 0 1 15,-3 0-2-15,1 0 1 0,-1 0-1 16,-2 0 1-16,3 0-1 16,-1 0 0-16,0 0 0 15,0 0 0-15,2 0 0 16,-1 0 1-16,1 1-1 16,-2 2 0-16,3 0 0 15,0 1 0-15,0-1 0 16,-3-1 0-16,3 2-1 15,0-1 1-15,0 2 0 16,0 0 1-16,0-1-1 16,1-3 0-16,1 1 0 15,-2 3 0-15,0 0 0 16,1 0 0-16,-1 2 0 16,1-1-1-16,0 2 2 0,-1 0-1 15,2-2 0-15,1 2 0 16,-2-3 0-16,2-1-1 15,0 4 1-15,0-1 0 16,0-2 0-16,0 3 1 16,0 0-1-16,0 0 0 15,0 0 0-15,0 2 0 16,0-1 2-16,0 1-2 16,3-2 1-16,2 1-1 15,-1 1 0-15,2-1 0 16,-2 0 0-16,1 1 0 15,1-2 0-15,-3-1 0 16,0 3 0-16,4-4 0 16,-2 2 0-16,-1-2 0 0,2 0 1 15,-1 1 1-15,2-3-2 16,-1 0 2-16,5 1-2 16,-4-1 0-16,2 0 0 15,-2 0 1-15,-2-2-1 16,4 1 1-16,1-1 1 15,-2 0 0-15,1-1 2 16,-1-1 0-16,-3 0-2 16,-2 0 4-16,3 0 1 0,-3 0-3 15,0 0 0-15,-1 0 2 16,-1 0-3-16,2 0 1 16,3 0 5-16,-2 0-5 15,2-5 2-15,-1 0-3 16,1 1-1-16,0-2 2 15,-2 1-1-15,2-1 5 16,-4-1 8-16,2 1-2 16,1 1 1-16,-2-2-5 15,0 1-5-15,0 0-2 16,-1-2-1-16,0 2-1 16,1-2 0-16,0-1 2 15,0-1 0-15,0 1 0 16,0 0 0-16,0 2 1 15,0-2 2-15,-1 4 1 16,-1-2 4-16,1-1-4 0,0 3 3 16,-2-2-2-16,2 2 0 15,-1-3-4-15,1 4 0 16,-1 0-4-16,-1 1-1 16,0 0 1-16,0 1 2 15,0 2 2-15,0-2-1 16,0 1-2-16,0-1 0 15,0 1 1-15,0-5-2 16,0 1 0-16,0-1 0 16,0 0 0-16,0 1-1 15,0-1-1-15,0 0 4 0,0 1-2 16,0-1 0 0,0 0 0-16,0-1 0 0,0 0 0 15,0 0 0-15,-1 2 0 16,-1-1 1-16,-1-1 2 15,-1 0-3-15,-2 2 4 16,-3-2-4-16,0 2 1 16,-3-3-1-16,0 4 0 15,-4-1-4-15,-2 0 2 16,-6 5-1-16,-3 0-26 16,-4 0-64-16,6 13-31 15,4-3-129-15</inkml:trace>
  <inkml:trace contextRef="#ctx0" brushRef="#br0" timeOffset="103163.43">5283 5331 170 0,'0'0'169'0,"0"0"-133"16,0 0 44-16,0 0-6 16,0 0-23-16,0 0-11 15,0 0-5-15,-30-2-18 16,30 2-1-16,0 0-2 15,0 0-6-15,0 0-4 16,0 0 1-16,0 0-2 16,0 0 8-16,0 0 10 15,6 0-7-15,13-5 3 16,11-1-15-16,9-1 7 0,7 0 3 16,-1 0 0-16,4 1 4 15,-1 1-9-15,-2 0-5 16,2 3-2-16,-2-1 1 15,-1 1-1-15,-5-1 4 16,-3 1-4-16,-4-1 0 16,-6 1 1-16,-3-1-1 15,-9 2 1-15,-2-2 1 16,-5 3-1-16,-5-3-1 16,-2 3 1-16,-1 0 6 0,0 0-1 15,0 0-1 1,0 0-2-16,0 0 0 0,0 0-3 15,0 0-16-15,0 0-71 16,-9 0-55-16,-13 0-111 16</inkml:trace>
  <inkml:trace contextRef="#ctx0" brushRef="#br0" timeOffset="103711.47">5232 5344 338 0,'0'0'147'0,"0"0"-104"15,0 0 18-15,0 0 6 0,0 0-24 16,0 0-5-16,9 0-21 15,9-3-17-15,10-3 1 16,8 0 0-16,10-3 6 16,8 0 10-16,4-2 6 15,11 2 5-15,1-2-2 16,4 0 5-16,-5 1-19 16,-9 0 7-16,-15 2-7 15,-11-1-11-15,-4 4 8 16,-11 1-4-16,-3-1-1 15,-7 3 2-15,-4-1-1 16,-4 3 3-16,-1 0 6 16,0 0 7-16,0 0-10 15,0 0-10-15,-4 0-1 16,-18 0-110-16,-14 3-111 0,-9 5-280 16</inkml:trace>
  <inkml:trace contextRef="#ctx0" brushRef="#br0" timeOffset="109533.9">1679 9324 582 0,'0'0'96'0,"0"0"-35"15,0 0 45-15,0 0-20 16,0 0-23-16,0 0-14 16,0 0-19-16,3-31-9 15,-3 31-14-15,0 0-3 16,0 0-4-16,0 7-2 15,0 12-2-15,0 9 4 16,0 8 0-16,0 6 0 16,0 2 1-16,-6 5 4 15,-1 6-5-15,-1 4 7 16,-2 3-2-16,1-1-3 16,3-1-2-16,0-3 1 0,1-5 2 15,5-6-1 1,0-2 1-16,0-10-3 0,0-3 0 15,0-3 0-15,0-3 2 16,2-5-2-16,1-1 0 16,-2-7 1-16,2-2-1 15,-3-2 0-15,0-4-2 16,2-2 2-16,-2 1 1 16,1-3-1-16,-1 0 0 15,0 0 0-15,0 0 0 0,0 0-2 16,0 2-4-16,0-2-47 15,2 0-29-15,1 0-134 16,0 0-109-16</inkml:trace>
  <inkml:trace contextRef="#ctx0" brushRef="#br0" timeOffset="110214.53">1378 9842 631 0,'0'0'115'0,"0"0"-72"0,0 0 8 16,0 0-12-16,131-57-22 15,-73 44 9-15,0 1-16 16,-5 1-4-16,-3 5-5 15,-6-1-2-15,-6 2 3 16,-5 0-3-16,-5 2 1 16,-11 1 0-16,-1 0 0 15,-8 1 0-15,-4 1 0 16,-2 0 1-16,-2 0-1 16,0 0 1-16,0 0 8 15,0 0 22-15,0 0 3 16,0 0-19-16,0 0-5 0,0 0-6 15,0 3-4 1,-5 8-3-16,-2 7 3 0,-3 4 2 16,2 2-2-16,5-1 0 15,3 2 2-15,0 2 0 16,0-3-1-16,0 3 3 16,3-4-3-16,7 0-1 15,-1-5 0-15,0-1 1 16,2-4 1-16,5-3-1 15,2-2 0-15,0-5 5 16,3-2-6-16,1-1 4 0,1 0 1 16,-4-10-3-1,3-4 3-15,-5-6 1 0,-4-2-3 16,-1-6 6-16,-7-5 15 16,-2-4 8-16,-3-5-20 15,0-4-4-15,-6 3-5 16,-11 4 2-16,1 6-3 15,-3 13 5-15,-1 6 0 16,4 8-5-16,-4 4 2 16,1 2-4-16,-2 0-1 15,1 10 0-15,-2 10-9 16,6 3-18-16,8 2-138 16,5-6-231-16</inkml:trace>
  <inkml:trace contextRef="#ctx0" brushRef="#br0" timeOffset="111121.76">2389 9701 521 0,'0'0'144'16,"0"0"-100"-16,0 0 41 16,0 0-29-16,0 0-44 15,0 0-11-15,-3 59 1 16,-1-20 2-16,4 6 6 16,-2 3 20-16,2 2-14 0,0 5 0 15,0 2-8 1,0-1-5-16,0 2 1 0,0 0-3 15,-9-7 2-15,2-4-2 16,1-8-1-16,0-9 2 16,3-6-2-16,0-8 0 15,0-5 1-15,3-3-1 16,0-4 2-16,0-3-1 16,0-1 0-16,0 0 5 15,0-4 46-15,0-19 33 16,0-9-54-16,0-8-19 15,0 0 0-15,3-4 11 16,-3 3 0-16,3-2-4 16,-3-3-6-16,0-2-7 15,3-5-2-15,1-4-2 0,1 2 0 16,1 2-1 0,1 7 2-16,5 5-2 0,-3 7 0 15,5 9 0-15,-1 5 0 16,-4 7 1-16,3 4-1 15,0 4 0-15,1 0-2 16,5 4 0-16,9 1-4 16,1 0-2-16,-1 0 7 15,1 0-2-15,-8 8-12 16,1 4 8-16,-5 4 0 16,-4 2 6-16,-3 4-4 15,-4-3 0-15,-4 3 3 16,-1-3-1-16,0-2 1 15,0 0-1-15,-6-2 1 0,-3-1-2 16,-3 0-1-16,-3-1 1 16,-1-3-3-16,-2 0 0 15,-6-3 1-15,3-3-3 16,-4-1-4-16,5-3-33 16,-2 0-5-16,3 0-5 15,8 0-34-15,2 0-81 16,5 0-78-16</inkml:trace>
  <inkml:trace contextRef="#ctx0" brushRef="#br0" timeOffset="111805.58">3044 9665 696 0,'0'0'71'0,"0"0"16"16,0 0 16-16,0 0-57 16,0 0-41-16,0 0-4 15,85 0 2-15,-55 0-1 16,0 0 1-16,-5 0 1 16,-4 0-1-16,-6-2 0 15,-3 2-2-15,-2 0 2 16,-4-2-3-16,-1 2 1 15,-4 0-1-15,-1 0 0 0,0 0-17 16,0 0-55-16,0 4-28 16,-3 5-56-16,-9-1-185 15</inkml:trace>
  <inkml:trace contextRef="#ctx0" brushRef="#br0" timeOffset="112088.57">3065 9854 333 0,'0'0'64'0,"0"0"86"16,0 0-47-16,0 0-22 0,0 0 2 16,0 0 15-16,61 10-25 15,-31-10-38-15,0 0-3 16,-4 0-3-16,-2 0-17 15,-6 0-2-15,-3-3-8 16,-4 1 6-16,-5 1-6 16,-2 1 2-16,-1-2-3 15,0 0-1-15,-2 0 0 16,4-3-60-16,-2 0-128 16,3-2-316-16</inkml:trace>
  <inkml:trace contextRef="#ctx0" brushRef="#br0" timeOffset="112520.23">3633 9660 621 0,'0'0'105'16,"0"0"19"-16,0 0-16 15,0 0-69-15,0 0-30 16,0 0-6-16,88-6 9 15,-61 3 2-15,3-2 1 16,0-1 7-16,-2 1 4 16,-1-3-6-16,-3 3 2 15,-2 0-4-15,-5 0-3 16,-6 3-3-16,-3-1-6 16,-4 1-1-16,-4 1-1 15,0 1 0-15,0 0 1 0,0 0-5 16,0 0-59-16,0 0-122 15,0 0-188-15</inkml:trace>
  <inkml:trace contextRef="#ctx0" brushRef="#br0" timeOffset="113095.9">4343 9324 366 0,'0'0'149'15,"0"0"-82"-15,0-73 29 16,0 52-1-16,0 2-5 16,0 9-2-16,0 3-13 15,0 4 2-15,0 3-22 16,0 0-21-16,0 0-22 0,-1 0-9 15,1 0-3-15,0 10-5 16,0 16-5-16,0 11 10 16,1 9 5-16,5 5-4 15,0 7 3-15,-2 7 1 16,2 4 0-16,-1 4 4 16,4-2-3-16,4-5-4 15,-1-7-1-15,3-7 2 16,-3-11-3-16,-1-8-1 15,-3-9 1-15,-3-7 1 16,-1-7-1-16,-2-5 2 16,-2-2 3-16,0-3 17 15,0 0 4-15,0 0-8 0,0 0-2 16,3 0-16 0,0-10-80-16,-3-1-223 0</inkml:trace>
  <inkml:trace contextRef="#ctx0" brushRef="#br0" timeOffset="114721.84">6157 8933 672 0,'0'0'36'0,"0"0"61"16,0 0 0-16,0 0-37 15,0 0-36-15,0 0-19 16,-21-36-5-16,15 59 0 15,0 18 0-15,-3 8 2 16,-1 9 1-16,-4 6 13 16,-2 5 3-16,-1 3-5 15,-5-4-1-15,3-1-4 16,-1-8-6-16,2-6 1 0,1-5 0 16,0-6-2-16,1-6 0 15,4-5 0-15,-3-7-2 16,6-7 2-16,3-9-2 15,1-3 1-15,4-5 0 16,1 0 1-16,0 0 4 16,0 0 11-16,0-12 23 15,0-5-28-15,12-3-12 16,1-3-18-16,5 1-47 16,3 3-66-16,1-1-155 15</inkml:trace>
  <inkml:trace contextRef="#ctx0" brushRef="#br0" timeOffset="115141.52">6469 8953 455 0,'0'0'149'0,"0"0"-80"16,0 0 29-16,0 0-45 15,0 0-35 1,0 0-14-16,-17 25-3 0,1 14 16 16,-5 9 12-16,1 11 8 15,0 7-13-15,0 10 9 16,2 1-15-16,-4-1-8 15,4-6-5-15,-3-8 3 16,5-6-6-16,1-7-1 16,3-9-1-16,3-10 3 15,3-11-3-15,6-7 1 16,-2-4 1-16,2-7 0 16,0-1 4-16,0 0 1 15,0 0 23-15,0 0 6 16,0-14-15-16,5-6-21 0,1-1-73 15,-1-3-167-15</inkml:trace>
  <inkml:trace contextRef="#ctx0" brushRef="#br0" timeOffset="115906.24">7128 9160 466 0,'0'0'158'15,"0"0"-103"-15,0 0 96 0,0-78-33 16,-9 66-71-16,-9 0-9 15,-1 3-2-15,-8 5-12 16,-4 4-11-16,-8 0 0 16,-5 4 3-16,-2 12-5 15,4 4 0-15,5 2-2 16,9 2-6-16,7 0 0 16,9 0 0-16,5 0 0 15,7 1-1-15,0-1 0 16,7 0-2-16,14-1 1 15,7-3 1-15,8 0-1 16,3-3 2-16,1-1-3 16,-3 0 0-16,-2-1 1 15,-7 2-1-15,-6 2-5 16,-4 2 5-16,-6-2 0 0,-3 1-5 16,-3-1 5-16,-3 2-8 15,-3-1 0-15,0 2-4 16,0 1 8-16,-7-1-1 15,-8 0-1-15,-3-2 5 16,0-6 0-16,-3 1 0 16,2-5 1-16,-1-6 2 15,-2-3 0-15,0-1 3 16,-4 0 6-16,2-2 16 16,-1-9 2-16,1-3-1 0,5-3-5 15,1 0-1 1,0-3-19-16,7-1-1 0,1 6-2 15,10 1-34-15,0 3-99 16,24 0-257-16</inkml:trace>
  <inkml:trace contextRef="#ctx0" brushRef="#br0" timeOffset="116333.74">7365 8970 637 0,'0'0'74'16,"0"0"32"-16,0 0 39 16,0 0-88-16,0 0-38 15,0 0-18-15,0 8 0 16,0 35 3-16,0 12 2 16,0 13 6-16,-3 1-4 15,-10 4 2-15,2-3-5 0,1-6-4 16,5-6 1-16,1-7 0 15,1-7-2-15,3-10 0 16,0-6-1-16,0-10-4 16,0-6-6-16,0-4-11 15,0-7-4-15,0-1-27 16,0 0-51-16,0-13-143 16</inkml:trace>
  <inkml:trace contextRef="#ctx0" brushRef="#br0" timeOffset="116993.34">7183 9310 14 0,'0'0'604'0,"0"0"-571"16,0 0 89-16,0-89-29 0,31 78-52 16,14 4-41-16,12 3 1 15,1 3-2-15,2 1 1 16,-8 0 0-16,-9 0 0 15,-7 0 1-15,-9 0 2 16,-8 0-1-16,-10 0 24 16,-4 0 1-16,-5 0 0 15,0 0-6-15,0 0-2 16,0 8-15-16,-3 6-3 16,-11 7 2-16,-2 4 2 0,-8 3 0 15,3 2 1 1,0-1-1-16,2 1-1 0,5 1-2 15,3-5-1-15,3 1 1 16,5-5-1-16,3 0-1 16,0-4 0-16,6-3 2 15,7-2-2-15,4-5-1 16,2-2-4-16,2-4-9 16,0-2-3-16,0 0-4 15,-2-16 11-15,-1-4 10 16,-3-3 1-16,-6-7 8 15,0-4 15-15,-2-2-3 16,-4-6 7-16,-3 0-6 16,0 2-8-16,0 7-4 15,0 8 2-15,0 13 5 0,0 7 1 16,0 5-7-16,0 0-9 16,0 0-2-16,0 10-5 15,6 17 0-15,3 7 5 16,0 6 1-16,0 1 1 15,2 3-1-15,-4-2-1 16,2-1 0-16,-5-4 0 16,1-7 0-16,1-8-1 15,-3-7-3-15,7-6 1 16,-2-4-5-16,5-2-2 16,8-3-5-16,3 0-16 15,3 0-25-15,-3-13-33 0,1-4-174 16</inkml:trace>
  <inkml:trace contextRef="#ctx0" brushRef="#br0" timeOffset="117348.48">8218 9174 716 0,'0'0'81'0,"0"0"24"16,0 0-12-16,-91-46-57 16,60 46 2-16,-1 0-12 0,-2 12-6 15,7 16-6 1,-1 7-8-16,3 6 3 0,4 8 0 16,10-3 0-16,5 0-3 15,5 0 0-15,1-5-2 16,1-4-1-16,14-6-3 15,5-6 0 1,-1-6 0-16,5-5 0 0,-2-5-1 16,2-4-9-16,1-5-3 15,0 0-12-15,-2 0-22 16,1-11-7-16,-3-6-57 16,-3-6-102-16,-2-3-253 15</inkml:trace>
  <inkml:trace contextRef="#ctx0" brushRef="#br0" timeOffset="117669.06">8394 8877 363 0,'0'0'300'15,"0"0"-251"-15,0 0 16 16,0 0-50-16,0 0 26 16,-4 110 23-16,1-48-21 0,-3 8-1 15,-3 5-23 1,-1 0-4-16,-1-5-13 0,5-10 2 16,0-12-2-16,1-11-1 15,1-9 1-15,1-9-1 16,2-8 0-16,1-6-1 15,0-3 0-15,-2-2 0 16,2 0-16-16,0-14-101 16,0-7-137-16</inkml:trace>
  <inkml:trace contextRef="#ctx0" brushRef="#br0" timeOffset="118051.52">8618 9039 629 0,'0'0'28'15,"0"0"96"-15,-88 41-3 16,55-22-50-16,3-1-24 16,5-1-7-16,10-3-1 15,3-2-12-15,8-3-9 16,2-1-8-16,2 3-3 15,0 0 0-15,16 3-1 16,7 3 7-16,5 0-8 16,2 2-5-16,-3 3 0 15,0 1 0-15,-8 5 0 0,-7 2 0 16,-6 1 1-16,0 2-1 16,0-2 0-16,-2-3 1 15,2-5-1-15,2-1 1 16,0-3-1-16,2-5 0 15,2-3 0-15,1-7-1 16,-1 1-9-16,2-5-54 16,0 0-62-16,4 0-180 15</inkml:trace>
  <inkml:trace contextRef="#ctx0" brushRef="#br0" timeOffset="118668.35">9512 8940 580 0,'0'0'326'0,"0"0"-270"0,0 0-13 16,0 0-26-16,0 0-8 16,0 92 18-16,0-44 24 15,-5 4-20-15,2 1-11 16,-2-3-10-16,5-9-6 16,0-7-1-16,0-10 1 15,0-8 1-15,0-5-4 16,0-5 0-16,0-3-1 15,0-3-7-15,0 0-43 16,0 0-33-16,0-14-131 16,-6-15-402-16</inkml:trace>
  <inkml:trace contextRef="#ctx0" brushRef="#br0" timeOffset="118847.93">9620 8705 897 0,'0'0'15'16,"0"0"2"-16,0 0 17 15,0 0-13-15,0 0-21 16,0 0-15-16,2-12-49 16,17 31-94-16,2 1-57 15</inkml:trace>
  <inkml:trace contextRef="#ctx0" brushRef="#br0" timeOffset="119160.57">9920 8874 742 0,'0'0'105'15,"0"0"-78"-15,0 0 57 16,-85 53-45-16,79-19-19 15,6 7-5-15,14 2 5 16,20 4 10-16,9 1-12 16,2 0-2-16,-2-1-9 0,-4-9-7 15,-14-6 5-15,-10-7-3 16,-6-6-1-16,-9-7 1 16,0-4 2-16,0-4-1 15,-18-2 8-15,-10-2 2 16,-11 0-12-16,-7 0-1 15,4-12-22-15,8-5-75 16,11-3-57-16,14-10-143 16</inkml:trace>
  <inkml:trace contextRef="#ctx0" brushRef="#br0" timeOffset="119438.37">10025 8855 718 0,'0'0'14'16,"0"0"1"-16,-35 117 67 16,10-53-14-16,-3 9-15 15,-11 4-11-15,-3 0-14 16,-3-7-15-16,5-6 1 16,4-13-3-16,6-5-5 15,6-5-2-15,4-8-2 16,3-6 0-16,4-8 0 15,5-9 0-15,5-7-2 16,3-3 3-16,0 0 2 0,0 0-5 16,5-10-56-1,11-9-201-15,8-3-248 0</inkml:trace>
  <inkml:trace contextRef="#ctx0" brushRef="#br0" timeOffset="120323.88">11377 8858 483 0,'0'0'154'0,"0"0"-124"15,0 0 44-15,0 0-22 16,0 0-7-16,0 0 18 16,6 3-24-16,17-6-26 15,-1-7-9-15,1-2-1 16,-6-3-1-16,-3-4 0 16,-4-1 2-16,-4-5 1 15,-4 1-3-15,-2 3 2 16,0 5-2-16,-12 6 7 15,0 5 3-15,-6 5-1 16,-3 0-2-16,-6 9-3 0,-3 14-2 16,2 8 1-16,3 7-1 15,8 4 0-15,7 3 7 16,8 1 11-16,2 0-2 16,0 0-7-16,12-4-5 15,2-4-4-15,-1-7 1 16,5-5 0-16,-2-8-3 15,-2-6 2-15,2-5 2 16,-1-3-3-16,3-4 1 16,3 0-4-16,3-3-45 15,1-13-54-15,2-3-123 16,-3-9-205-16</inkml:trace>
  <inkml:trace contextRef="#ctx0" brushRef="#br0" timeOffset="121028.58">11765 8782 726 0,'0'0'70'0,"0"0"-29"16,0 0-27-16,0 0-10 16,-24 75 16-16,18-34-5 15,-1 5-7-15,1 0-4 16,1-2 4-16,2-3-8 15,0-9 2-15,2-10-1 0,-1-7 2 16,2-10-2 0,0-5 0-16,0 0 5 0,0 0 78 15,-1-14-17-15,1-7-30 16,0-8-3-16,-2-3-19 16,-3-6-8-16,-3-4 2 15,1-3-9-15,-1-2 0 16,2 5-8-16,6 5-8 15,0 9-14-15,9 8 10 16,9 9 2-16,9 8 14 16,3 3-1-16,4 0 4 15,2 13 0-15,-2 6-2 16,-4 6 3-16,-3 2 3 16,-6 4-3-16,-8 0-3 15,-4-3 3-15,-4 2 0 0,-5-5 1 16,0-1 2-1,0-6-3-15,-2-7 1 0,-2-4 3 16,-1-4-3-16,5-3 2 16,0 0 7-16,0-3 27 15,0-15-4-15,0-6-25 16,0-9-8-16,0-4-1 16,0-6-41-16,0 0-22 15,0-1-19-15,0 6-35 16,8 10 15-16,9 9 27 15,3 13 48-15,7 6 28 16,1 0 0-16,3 11 0 16,2 11 6-16,-1 7 12 0,-3 5-3 15,-3 5 10-15,-7 4 9 16,-7-3-9-16,-6 0 1 16,-6-4-6-16,0-7 1 15,0-3-11-15,-12-6 2 16,-3-3-8-16,0-5-4 15,-4-2-2-15,7-5-113 16,6-5-192-16</inkml:trace>
  <inkml:trace contextRef="#ctx0" brushRef="#br0" timeOffset="121619.72">12483 8721 709 0,'0'0'87'16,"0"0"-82"-16,0 0 30 15,0 0 51-15,-9 105-23 16,9-56-31-16,0 4-18 15,0 3-5-15,3 2-1 16,-3 1 1-16,0 2-8 16,-12-2 2-16,-6-4-2 0,-1-9 3 15,5-15-4-15,5-12 1 16,3-9-1-16,6-10 1 16,0 0 10-16,0 0 72 15,0-13-54-15,0-10 46 16,0-12-52-16,9-12-16 15,-3-9 11-15,0-5 12 16,-1-6-18-16,-1-1-10 16,-1 0 2-16,0-1-4 15,3 3 0-15,6 10 0 16,6 8-4-16,4 12-6 16,2 13 6-16,3 7-7 15,1 10 5-15,2 6 1 16,0 8-1-16,1 19 5 15,-4 4 0-15,0 6 0 0,-11 4 1 16,-2-2-1-16,-10-3 1 16,-4-2 0-16,0-5 1 15,-15-4-1-15,-9-4 1 16,-9-3 2-16,-7-4-2 16,0-4-1-16,4-4-1 15,5-2-56-15,10-4-119 16,18 0-221-16</inkml:trace>
  <inkml:trace contextRef="#ctx0" brushRef="#br0" timeOffset="121997.58">13054 8314 692 0,'0'0'84'0,"0"0"-12"16,0 0-2-16,0 0-58 0,0 0-1 15,27 131 23-15,-20-52 3 16,-5 4-12-16,-2 0-12 16,-6-2-7-16,-13-5-5 15,-3-8 0-15,5-13-1 16,6-14-1-16,5-16-3 16,6-10-3-16,0-8 4 15,0-6-79-15,0-1-86 16,0-3-53-16</inkml:trace>
  <inkml:trace contextRef="#ctx0" brushRef="#br0" timeOffset="122686.71">13033 8603 318 0,'0'0'257'0,"90"-39"-218"16,-35 31 19-16,-2 6-31 15,-9 2-8-15,-11 3 16 16,-11 12 0-16,-7 5 34 16,-8 3 5-16,-2 2-25 15,-1 3-21-15,-2 2-10 16,1-1-7-16,-2 0-4 16,2-3-7-16,3 0 3 15,0-6 0-15,0-4-2 0,2-3-1 16,2-9 1-1,0-1 1-15,4-3 1 0,8 0-3 16,-1-11-4-16,1-11-1 16,-2-4 5-16,1-8 3 15,-2-4 0-15,-4-5 3 16,1-1 2-16,-4 1 0 16,-3 5 6-16,-4 13 7 15,-1 9 17-15,-4 9 10 16,0 4 2-16,0 3-22 15,0 0-25-15,0 4-3 16,0 16-4-16,0 9 4 16,3 5 3-16,-1 4-3 15,-2 4 2-15,0 4 0 0,0 5-2 16,6 6 2-16,6 3-1 16,4 2 22-16,5 2-11 15,-6 0-12-15,1 3 3 16,-5-4-2-16,-4-2-1 15,-4-8 2-15,-3-12-2 16,0-6 1-16,-1-9-1 16,-10-10 0-16,2-6-1 15,-3-6 1-15,2-4 3 16,-2 0 2-16,-2 0 0 16,1-11 1-16,-3-11 5 15,-4-6 35-15,1-7-5 16,-2-11 5-16,3-4 4 0,6-4-24 15,6-1-14-15,6 5-8 16,8 5-4-16,35 8-14 16,27 11-85-16,19 7-169 15,11 8-701-15</inkml:trace>
  <inkml:trace contextRef="#ctx0" brushRef="#br0" timeOffset="128761.89">2015 10972 588 0,'0'0'142'0,"0"0"-95"16,0 0 38-16,0 0-14 15,0 0-12-15,0 0-12 16,0 0-31-16,0-26-9 16,0 48-3-16,0 11-2 15,0 13 6-15,-3 3 5 16,0 6-3-16,-2 4 13 0,1-1 4 15,-1-2-18 1,2-1 2-16,2 1-9 0,-3 1-2 16,4-6 0-16,0-4 1 15,0-9-1-15,0-12 0 16,0-7 0-16,-2-4 0 16,-1-10-1-16,3-2-5 15,0-3-27-15,0 0-3 16,-3 0-18-16,-6-11-89 15,-7-7-276-15</inkml:trace>
  <inkml:trace contextRef="#ctx0" brushRef="#br0" timeOffset="129255.67">1725 11388 442 0,'0'0'119'16,"0"0"-81"-16,0 0 25 15,102-83-22-15,-53 65-7 16,2 0-9-16,-2 4-4 16,-3 5-7-16,-10 3-2 15,-5 4-3-15,-7 2 1 16,-3 0 7-16,-3 0 4 16,3 11 4-16,-5 3 1 15,-5 3-1-15,2 3-18 16,-2 2-4-16,-3 3 1 15,-2 3-4-15,-1 2 1 0,1 4 2 16,-3-5-2-16,3 0-1 16,0-5 1-16,0-5-1 15,1-4 0-15,4-6 4 16,5-5 0-16,9-4 8 16,2 0-4-16,-1-8-6 15,1-5 1-15,-8-8 0 16,-4-2 2-16,-3-2 11 15,-8-6 24-15,-4-3 28 16,0-1-20-16,0-5-28 0,-9-1-12 16,-10 4-1-1,-5 3-2-15,-1 5 1 0,-1 9-6 16,-1 7 0-16,-4 12-2 16,1 1-7-16,0 14-7 15,-1 16-24-15,12 9-53 16,10-2-149-16,9-2-203 15</inkml:trace>
  <inkml:trace contextRef="#ctx0" brushRef="#br0" timeOffset="130232.56">2753 11232 631 0,'0'0'48'0,"0"0"-43"16,0 0-4-16,-9 73 2 16,6-31 10-16,3 4 2 15,0 6 9-15,0 4 0 16,5 3 3-16,-1 2-18 16,-1-1-7-16,0-1-1 15,-3 1 1-15,0-5-1 16,0-7 1-16,-6-18-2 15,6-11-2-15,-2-12 2 16,2-4 0-16,-2-3 10 16,-3 0 72-16,1-3-16 15,-1-16-40-15,-1-5-8 16,0-9 5-16,-1-7 2 16,-2-6-8-16,3-9 8 0,-2-11-10 15,3-6-8-15,2-6-2 16,3 7 0-16,0 9-3 15,0 8 0-15,5 8 0 16,4 5 0-16,2 3 3 16,2 9-5-16,1 4 1 15,2 8-1-15,4 6-1 16,5 4-3-16,9 7-7 16,4 0-3-16,-3 9 6 0,-5 14 1 15,-12 7-5 1,-3 4 11-16,-11 0 0 0,-4 0 1 15,0-4 3-15,-4-2-2 16,-14 0-1-16,3-5 2 16,-7-2 4-16,-2-4-3 15,-3-2-2-15,-1-2 0 16,-5-2-1-16,0-1-1 16,5-2-13-16,11-4-124 15,13-4-204-15</inkml:trace>
  <inkml:trace contextRef="#ctx0" brushRef="#br0" timeOffset="130920.51">3482 11029 715 0,'0'0'58'0,"0"0"42"15,0 0 14-15,0 0-50 16,0 0-36-16,0 0-28 15,0 15-6-15,8 24 6 16,1 10 7-16,1 8 0 16,-5 0 1-16,-5 1 1 15,0-1-7-15,0-1 3 16,0-6-5-16,0-7 0 16,3-10 0-16,0-9-2 15,0-11 2-15,-2-4 4 16,1-6-4-16,-1-3 1 0,-1 0-1 15,2 0 0 1,-2-2-2-16,0-15-70 0,0-6-208 16,-8-8-251-16</inkml:trace>
  <inkml:trace contextRef="#ctx0" brushRef="#br0" timeOffset="131177.97">3231 11305 159 0,'0'0'464'16,"0"0"-397"-16,0 0 52 0,0 0-42 15,0 0-62-15,83-22-9 16,-31 15 18-16,9 0-4 16,0 1-4-16,-4 0-1 15,0-1-5-15,-11 3-6 16,-3-3 2-16,-10 3-6 15,-2-1 0-15,-8 4-1 16,-5-2-41-16,-6-2-115 16,-5-1-199-16</inkml:trace>
  <inkml:trace contextRef="#ctx0" brushRef="#br0" timeOffset="131565.5">4194 10919 778 0,'0'0'82'0,"0"0"-40"15,0 0 47-15,0 0-54 16,0 0-29-16,0 0-5 16,-3 46 0-16,6 0 3 15,3 4 3-15,-4 4 2 0,-2 2 2 16,1-5-6-16,2-4 0 16,-2-2-4-16,2-8 2 15,0-8 0-15,2-2-3 16,-1-7 1-16,-1-4 0 15,0-8-1-15,-1-5-3 16,-2-3-16-16,0 0-29 16,0 0-36-16,0-11-83 15,0-10-141-15</inkml:trace>
  <inkml:trace contextRef="#ctx0" brushRef="#br0" timeOffset="131788">3976 11211 569 0,'0'0'98'0,"0"0"-70"15,0 0-8-15,0 0 21 16,91-26-4-16,-49 20-1 16,1 0-8-16,-1 1-1 15,-3-1-6-15,4 0-4 16,-6 1-13-16,1-3 2 15,-4 1-6-15,-4 0-1 16,-3-3-114-16,-8 1-83 16</inkml:trace>
  <inkml:trace contextRef="#ctx0" brushRef="#br0" timeOffset="132062.22">4813 10977 646 0,'0'0'119'0,"0"0"-27"15,0 0 24-15,0 0-51 0,0 0-15 16,0 0-16-16,12-57-14 15,-12 56-16-15,1 1-4 16,-1 0 0-16,0 0-43 16,0 6-86-16,0 8-166 15</inkml:trace>
  <inkml:trace contextRef="#ctx0" brushRef="#br0" timeOffset="132249.47">4935 11373 539 0,'0'0'75'0,"0"0"13"0,0 0 57 16,-4 82-68-16,-5-54-33 16,0 0-30-16,-9 1-7 15,-3 3-4-15,-9-6-3 16,-1-6-196-16</inkml:trace>
  <inkml:trace contextRef="#ctx0" brushRef="#br0" timeOffset="134225.63">2113 12834 307 0,'0'0'80'16,"0"0"-9"-16,0 0 27 15,0 0-38-15,0 0-20 16,0 0-1-16,0-57 33 16,0 46-23-16,-4 0-27 15,-2-1 34-15,3-2-22 16,-6 3-8-16,-2 0 4 15,-2 1-8-15,-4 1-4 16,-2 1-13-16,-3 5 1 16,-5 3-3-16,6 0 0 15,-6 3-1-15,2 14-2 0,-8 4 0 16,0 7 2 0,5 3-1-16,1 1-1 0,9 4 1 15,5 0-1-15,5 1 1 16,1 3 2-16,4-1 0 15,0 1-3-15,3-2 0 16,0-1 2-16,0-2-1 16,6-3-2-16,7-1 3 15,1-7-1-15,2-4-1 16,-1-6-1-16,4-4 1 16,8-5 1-16,0-5 1 15,4 0-2-15,-1 0 3 0,-5-12-2 16,-5-8 2-16,2-2-3 15,-5-6 0-15,-4-4 3 16,-4-3-3-16,-3-6 4 16,-4-2 7-16,-2-3-7 15,0 3 2-15,0 2-1 16,0 5-3-16,0 6 4 16,0 4-4-16,0 11 4 15,0 5-5-15,0 6 11 16,0 4-4-16,0 0-1 15,0 0-7-15,0 0 0 16,0 0-3-16,0 2-8 16,0 15 8-16,0 4 3 0,0 7-1 15,0 6 1 1,0 4 0-16,4 3 0 0,2-2 0 16,3 1 0-16,2 2 0 15,3-6-1-15,-3-1 1 16,2-5 1-16,1-7-1 15,-3-5 0-15,0-6 0 16,-5-4 2-16,3-3-2 16,1-2 0-16,4-3-3 15,2 0 3-15,2 0 3 16,0 0-3-16,3-5-28 16,-2-7-102-16,-1-2-163 15</inkml:trace>
  <inkml:trace contextRef="#ctx0" brushRef="#br0" timeOffset="135001.97">2737 12376 665 0,'0'0'10'15,"0"0"92"-15,0 0 17 16,0 0-65-16,-108-68-7 15,71 59-11-15,0 6 2 16,-1 0-3-16,7 3-6 16,7 0-17-16,5 0-3 15,7 3-9-15,4 1 6 16,5 4-6-16,2 3-1 16,1 5-2-16,0 3 2 15,1 0 1-15,7 1 0 16,1 1 3-16,3-2-3 0,-2 3 1 15,-1 1 0-15,3 3 0 16,-3 3-1-16,-1 5 3 16,-2 4 0-16,-2 2-1 15,-3 2-2-15,-1-3 1 16,2 4 2-16,-1-4-2 16,1 0-1-16,2 2 0 15,-2-4 0-15,4 2 1 16,-3-1 0-16,0 0-1 15,4-2 2-15,-4-3-2 16,-1 0 0-16,-1-3 0 16,-1 0 0-16,0 0 1 0,0-4-1 15,0 1 0-15,0-1 1 16,0-3 0-16,-3-2 0 16,0-6-1-16,-1-2 0 15,1-2 0-15,3-3 0 16,0-2-1-16,0 0 0 15,0-4 1-15,3 3 1 16,7-3 0-16,2 0-1 16,6-2 9-16,2 0 4 15,5 0-10-15,6 0-1 16,2-3 0-16,0-5-1 16,1-1-2-16,0-2-3 15,-7-2-41-15,-3-1-61 16,-6-1-121-16,-4-4-217 0</inkml:trace>
  <inkml:trace contextRef="#ctx0" brushRef="#br0" timeOffset="135370.03">3029 12487 702 0,'0'0'51'0,"0"0"31"16,0 0-14-16,0 0-63 15,0 0-4-15,-2 75 0 16,7-16 9-16,1 10 8 16,-6 4-3-16,0 1-1 15,0-1-1-15,0-3-11 16,0-7 2-16,0-5-3 0,0-12-1 16,0-9 0-1,0-8-37-15,0-8-132 16,3-12-47-16</inkml:trace>
  <inkml:trace contextRef="#ctx0" brushRef="#br0" timeOffset="135945.63">2844 12869 467 0,'0'0'13'16,"0"0"39"-16,106-47 5 0,-67 34-14 15,4 4-16 1,-6 0-15-16,-2 2 16 0,-7 3 14 16,-1 1 3-16,-5 1-6 15,-4 2-5-15,-3 0 4 16,0 0-10-16,-2 8-14 15,-2 3 7-15,-5 4 2 16,1 3-9-16,-1 2-1 16,-3 2 3-16,0 2 2 15,-1 1-7-15,-1 4-1 16,2 2-5-16,0 0-2 16,2-1 4-16,0-4-6 0,1-2 1 15,2-9 2-15,7 2 0 16,-3-6 2-16,3-5-5 15,1 1 7-15,2-7-5 16,-3 0 3-16,3 0-6 16,-3-8 1-16,-2-8 1 15,-4-7 1-15,0-7 3 16,-4-5 5-16,-2-6-4 16,-3-4 2-16,0-4-6 15,0 1-2-15,-17 5 2 16,-2 7-2-16,-5 11-1 15,1 10 7-15,-2 10 5 16,-5 5-7-16,2 3-5 16,1 17-1-16,5 6-9 0,5 4 3 15,11 0-114-15,6-3-391 16</inkml:trace>
  <inkml:trace contextRef="#ctx0" brushRef="#br0" timeOffset="136777.44">3788 12676 779 0,'0'0'35'0,"0"0"-30"16,0 0 2-16,0 0-6 16,-6 82-1-16,6-39 1 0,3 3 1 15,2 3 5-15,-2-1-1 16,-3 1 3-16,0 1-6 16,0-1 2-16,0-3-4 15,0 0 0-15,-5-1-1 16,-1-3 0-16,-1-6 0 15,1-9 3-15,6-6-3 16,-2-10 0-16,2-7 0 16,0-4 1-16,0 0 4 15,0 0 78-15,0 0 6 0,0-12-42 16,2-5-18 0,4-5 4-16,-3-4-11 0,-3-7 9 15,0-8-7-15,0-6-10 16,0-4 1-16,0-3-7 15,0-1-1-15,0-3-1 16,0 2-4-16,0 0-1 16,4 0-1-16,4-1-1 15,1 10-1-15,1 5 0 16,2 10-6-16,5 11-2 16,2 7-11-16,5 9 9 15,4 5-18-15,6 0 18 16,1 8-1-16,-4 14 2 15,-1 3 3-15,-6 8 2 16,-6 1-2-16,-8 2 5 0,-10-2 0 16,0-3 3-1,0-1 1-15,-12-1 3 0,-3-3-3 16,-4-4 0-16,-1 0 3 16,-2-5-4-16,1-6 1 15,3-3 5-15,-3-1-3 16,-1-5-3-16,-2 1 0 15,0-3-59-15,6 0-62 16,9-7-361-16</inkml:trace>
  <inkml:trace contextRef="#ctx0" brushRef="#br0" timeOffset="137648.53">4048 12198 417 0,'0'0'240'15,"0"0"-190"-15,0 0 95 16,0 0-45-16,0 0-62 16,0 0-3-16,0-47-16 15,37 39-19-15,6 0 0 16,8-1-1-16,0 3 2 16,-2 0-2-16,-4 2 3 0,-2 1-3 15,-12-2 3-15,-10 4-2 16,-6 0 0-16,-4 1 0 15,-1 0 0-15,2 0 0 16,3 12 4-16,-2 6 0 16,2 6-2-16,-3 6 0 15,-3 4 2-15,0 9 0 16,-5 4 4-16,-1 1-4 16,-3 4 4-16,0-2 2 15,0-3 1-15,0 2 1 16,0 2 0-16,5 0-4 15,1 0 3-15,3-5-1 16,3 0 1-16,-2-6 6 0,-2 0-14 16,-1-2 2-1,-1-2 1-15,-3-5-6 0,2-1 0 16,-1-7 0-16,-1-2 1 16,3-3-1-16,-3-2 0 15,1-4 1-15,-1-3-1 16,0-1 2-16,-1-1 0 15,1-2-1-15,0 0-1 16,-3-1 0-16,0-1 1 16,0-2 0-16,0 0 1 15,0 0-1-15,0 2 2 16,-11 0 2-16,-8 0 16 0,-8-1 7 16,-4-2-8-16,0 0-9 15,-5 0-9-15,-2 0 0 16,7 0-2-16,4 0-5 15,8-4-124-15,19-5-303 16</inkml:trace>
  <inkml:trace contextRef="#ctx0" brushRef="#br0" timeOffset="138327.87">4925 12668 211 0,'0'0'506'0,"0"0"-413"16,0 0-17-16,0 0 11 15,0 0-46-15,0 0-14 16,119-50 4-16,-77 37-14 15,-3 4-11-15,-5 0-1 16,-7 3-2-16,-12 4-3 16,-5 2-2-16,-7 0-6 15,-3 0-63-15,0 1-134 16,-6 6-81-16</inkml:trace>
  <inkml:trace contextRef="#ctx0" brushRef="#br0" timeOffset="138543.79">4991 12803 651 0,'0'0'126'16,"0"0"-61"-16,0 0 52 16,0 0-55-16,0 0-26 15,99-14-4-15,-60 7-15 16,-3-3-3-16,-3 1-4 15,-2 1-10-15,-7-1-5 16,-3-1-54-16,-9 0-136 16,-6-4-506-16</inkml:trace>
  <inkml:trace contextRef="#ctx0" brushRef="#br0" timeOffset="139883.97">5568 12634 768 0,'0'0'89'0,"0"0"-57"15,0 0 10-15,0 0-42 16,0 0 0-16,104-41 0 15,-82 34-10-15,-8-5-13 16,-5 0 11-16,0-3 7 16,-6-2 5-16,-3-4 7 15,0-3-3-15,0-3-3 16,-9 0 3-16,-3 5-2 16,0 4 8-16,-3 3-1 15,0 7 8-15,0 4-2 16,-1 4-2-16,-2 0-3 15,4 2-10-15,-2 12 2 16,4 6 5-16,3 1-6 16,5 1 3-16,1 5 1 15,3 1 6-15,0 4-1 0,0 2 5 16,4 2-8 0,5 1-3-16,-3-1 0 0,3-2-2 15,0-5 0-15,3-2 3 16,0-4-4-16,6-4 4 15,0-3-1-15,1-3 0 16,6-6 3-16,2-3-4 16,1-2 5-16,4-2-6 15,-2 0 1-15,-2-2-2 16,-5-9 4-16,-1-2-4 16,-6-1 1-16,-1-3 0 15,0-4 3-15,-3-2-4 0,-1-9 8 16,2-6-5-16,-3-4 5 15,-2-5-7-15,2-4 6 16,-1-3 4-16,-1-5-9 16,-1-3 4-16,0-3-6 15,-5 2 0-15,1 0 0 16,-3 0 1-16,0 2-2 16,0 2-2-16,0 2 2 15,0 8 0-15,-8 11-3 16,-2 14 3-16,3 13 1 15,-1 8 2-15,-2 3-3 16,-4 9-3-16,-2 20 0 16,-2 12 1-16,9 8 0 15,2 5 1-15,5 1 1 16,2 0 2-16,0 0-2 0,9-3 2 16,3-4 1-16,0-1-2 15,-2-5-1-15,-1-3 1 16,-3-2 1-16,-1-3-2 15,2-3 0-15,4-1 0 16,-1-4 0-16,5 2 0 16,2-6 3-16,2-3-2 15,3 0 0-15,-1-3-1 16,3-2 0-16,0-4 0 16,1-3 0-16,2-3 0 0,0-1 0 15,-3-3 0 1,1 0 0-16,-3-3 0 0,1-12 2 15,-5-4 2-15,1-4-2 16,-1-4-1-16,-3-6 5 16,4-4 0-16,-4-1-2 15,-4-4-1-15,2 2 0 16,-7 5-1-16,-4 6 3 16,-2 5 2-16,0 5 21 15,0 6 5-15,-11 3 6 16,-1 6-25-16,2 2-4 15,-1 2-5-15,-5 0-5 16,2 6-2-16,-3 12-1 16,-4 4 0-16,7 4 0 15,1 6 1-15,1 3 1 0,3 2-2 16,3 0 3-16,0 1 0 16,5-2 0-16,1-2-1 15,0 0-2-15,8-5 2 16,6-1-2-16,4-6 1 15,0-4 0-15,1-2-2 16,2-2-1-16,0-3 0 16,3-3-3-16,1-4 5 15,-1-1-1-15,-6-3 2 16,-2 0 2-16,-5 0 0 16,-1 0 0-16,-4 0 0 15,3-3-6-15,-3-4-18 0,-1-3-25 16,-4-2-56-16,2-5-117 15</inkml:trace>
  <inkml:trace contextRef="#ctx0" brushRef="#br0" timeOffset="141022.81">6892 12280 773 0,'0'0'75'16,"0"0"28"-16,0 0-8 15,0 0-40-15,0 0-4 16,0 0-25-16,-9-33-14 16,9 33-10-16,0 0-2 0,0 0-6 15,0 11-9 1,0 7-27-16,0 3-79 0,6 1-139 15,0 0-390-15</inkml:trace>
  <inkml:trace contextRef="#ctx0" brushRef="#br0" timeOffset="141222.69">7064 12796 587 0,'0'0'59'16,"0"0"45"-16,7 83 20 0,-7-48-58 16,0 5-32-16,-12 3-18 15,-6 1-9-15,-7-3-3 16,-6-5-4-16,-4-7-44 16,-2-9-293-16</inkml:trace>
  <inkml:trace contextRef="#ctx0" brushRef="#br0" timeOffset="142627.44">1205 10992 403 0,'0'0'84'0,"0"0"-71"16,0 0 95-16,0 0-66 16,0 0-7-16,0 0-12 15,-18-23-16-15,15 31-4 16,-3 14-2-16,-2 11-1 16,0 11 0-16,3 9 2 15,2 10 0-15,3 10 6 16,0 6 7-16,11 10 12 15,2 1 4-15,2 0-23 16,1-2-3-16,-5-4 0 16,-5 3 2-16,1 1 17 0,-4-2-13 15,-3-1 2 1,0-3-4-16,0-4 3 0,0-5-3 16,-3-1 2-16,0-2 13 15,-3 0 11-15,6 1-25 16,0-2 1-16,0-3 1 15,0-3 2-15,0 0-8 16,6 2-1-16,-3 1-1 16,3 3 0-16,-3-1-1 15,-3-4 1-15,0 3 12 16,0-4-1-16,3 0 5 16,2 1-2-16,-1 0-6 15,1-1 7-15,-1 0-1 16,-1-6-4-16,-2-5-7 0,1-14-2 15,-1-9 4-15,1-12-6 16,-2-9 1-16,0-7-2 16,0-1 11-16,3 0 15 15,-3 0 14-15,0-1 4 16,0-12-25-16,0-7-21 16,-5-5-44-16,-2-9-28 15,0-10-52-15,7-11-65 16,0-9-47-16,10-13 0 15</inkml:trace>
  <inkml:trace contextRef="#ctx0" brushRef="#br0" timeOffset="144999.12">1005 11001 352 0,'0'0'84'15,"0"0"-22"-15,0 0 28 16,0 0-58-16,0 0-21 16,0 0-11-16,60-40 5 0,-38 31 4 15,5-1 13-15,-2 3-5 16,4 0-6-16,-1 5 1 15,6-1-3-15,5 0-3 16,0 1 1-16,7-2 6 16,0-2-8-16,8-3 2 15,1 1-5-15,-4-3 4 16,4 0-6-16,-4 0 0 16,-5-1 0-16,6-1 2 15,3-1 3-15,2 2 10 16,4 1 17-16,-3 0-29 15,-1-1 9-15,4-4 3 16,9-1-7-16,5-2-3 16,10 1-3-16,-3 0 0 15,-4 2-2-15,-7 2 0 0,-5 4 3 16,-10 3-3-16,-6 1-1 16,-1 0 1-16,0 1 4 15,5-2-2-15,13 0 0 16,6 0 3-16,12-3 5 15,4 0 3-15,-2 2-3 16,-5-1-3-16,-9 1-4 16,-6 2-2-16,-4-1 3 15,-5 0-2-15,-1 3-2 16,1-3 1-16,6 2 0 16,6-2 1-16,9 0 4 15,6 2-5-15,-1-2 2 0,4 6 0 16,-5-4-1-16,-5 1 0 15,-8 1-2-15,-6-1 3 16,-6 0-5-16,-3 1 4 16,2 1-2-16,7-4 2 15,9 2 6-15,9-1-8 16,8 0 10-16,5 0-3 16,2-1 0-16,-4 3-4 15,-11 0 3-15,-9 3 1 16,-10-3-7-16,-4 1 3 15,1 0-1-15,1 1-3 16,2-2 3-16,1-1-3 16,3 0 4-16,3-2 0 15,2 2-3-15,5-1 1 16,-2 0-1-16,-1 3 1 0,-5 2-1 16,-5 0 2-16,-3 0-1 15,-4 0-1-15,4 0 1 16,-1 0 0-16,1 0-1 15,6 0 0-15,3 0 1 16,2 0-1-16,-2 0 4 16,-3 0-5-16,-7 0 1 15,-2 0-2-15,-3 0 2 16,6 0 0-16,0 0 0 16,-1 0 0-16,3 0 0 15,-4-3 0-15,-2 3 2 16,3-2 0-16,-1 1-2 0,1-2 0 15,-5 0 0-15,3 0 0 16,-7 1 1-16,-3 2-2 16,-2-3 2-16,0 1-1 15,1 1 2-15,0 1-3 16,-1 0 2-16,-1 0-2 16,-4 0 2-16,-3 0-2 15,-2 0 0-15,1 0 0 16,2 0 2-16,4 0-1 15,1 0 1-15,0 0-1 16,-3 0 0-16,-4 0 0 16,-1 0 0-16,-5-2 0 15,-1-1-1-15,-5 0 2 0,-4 0-1 16,-6 1 1-16,-5 1 0 16,-5-1 0-16,-4 2 0 15,1 0 2-15,-1 0-1 16,1 0-1-16,1 0-1 15,5 0 0-15,2 0 0 16,0 3 1-16,-1 1-1 16,-3-1 0-16,0 0 0 15,-3-2 0-15,-3 1 0 16,0 1 0-16,0 2 0 16,0 2 0-16,0 5-1 15,0-2 1-15,0 5 0 0,0 0 0 16,0 5 0-16,0 1 0 15,0 2 0-15,0 2 0 16,0-4 0-16,0 4 0 16,0 1 0-16,0 1 0 15,0 1 0-15,0 2 0 16,0 1 0-16,3 3 0 16,0 0 0-16,-1 0 0 15,-2 0 1-15,0-2-1 16,0 1 1-16,0 3-1 15,1-1 0-15,4 0 1 16,0-1-1-16,-3 3 0 16,2 0 0-16,-1 1 0 0,-1 1 0 15,1 2 0 1,-3 2 1-16,0-1 0 0,0 5-1 16,0 0 1-1,0 3 0-15,0-1 0 0,0-3 5 16,0-4-5-16,-3-1 2 15,-5-1 1-15,0 4 1 16,0-1 4-16,-1 1-1 16,3-1 5-16,0 1-6 15,5 1 0-15,1 2 2 16,0-1 11-16,0 5-7 16,7-1-9-16,7 4 12 0,2-1-9 15,0 1 1-15,4 1 0 16,-4-1-2-16,2 4 3 15,-1 2-4-15,0 3-3 16,0 3 8-16,-2-1-8 16,2 2 3-16,-1 3-2 15,0 3 3-15,-3 2-4 16,2 3 2-16,-4-1 0 16,1 1 2-16,-1 1-2 15,2-1 1-15,-2-5-2 16,1-2 1-16,-1-7-3 15,2-8 2-15,-5-11-1 16,-2-12-1-16,0-15-1 16,-5-10 1-16,3-4-1 15,-2-4 1-15,-2 0 3 0,1 0 3 16,1 0 19-16,-1 0 4 16,4-12-20-16,-5-5-10 15,0-4-32-15,0-6-175 16,-22-1-432-16</inkml:trace>
  <inkml:trace contextRef="#ctx0" brushRef="#br0" timeOffset="147017.5">1378 14046 324 0,'0'0'64'16,"0"0"-15"-16,0 0 27 15,0 0-47-15,0 0-17 0,0 0-7 16,-33-4 4-16,24 4 9 15,3 5-3-15,-3 2 9 16,3-2 4-16,3 0-10 16,2-2 8-16,1-1-12 15,0-2 2-15,0 0 14 16,0 0 2-16,0 0-10 16,0 0-4-16,6 2-2 15,16 3 13-15,8 6 25 16,6 2-29-16,0 0-14 15,4 1-5-15,-3-1 1 16,9-3-7-16,2-3 4 16,7-4 2-16,8-3 20 15,10 0-12-15,3-4-6 16,2-6-1-16,-4 1-6 0,-8-2 1 16,-2 3 1-16,0 0-3 15,2 3 2-15,2 1-2 16,1 1 2-16,4-2 0 15,0 5-2-15,0-3 3 16,6-3-2-16,-1 1 1 16,7-5 0-16,9 0 0 15,0 1 2-15,4-2-4 16,-4 2 0-16,-6 2 1 16,-4 2-2-16,-2-2 1 0,-2 0 0 15,1 0 1 1,2-1 3-16,1 1-3 0,4 0 1 15,-2 2-2-15,0-1 0 16,0 0 4-16,-1 3-4 16,3-5 1-16,-5 2-1 15,-5-2-1-15,-5-1 1 16,-4-1 0-16,-2 2-1 16,7 2 1-16,4-2 0 15,4 1-1-15,6 2 1 16,1-3 1-16,-1 4-1 15,-4-1 0-15,-8-2 1 16,-4 2 0-16,1-5 0 16,0 2 0-16,6-3-2 15,-1 1 0-15,5 0 1 0,2-1-1 16,9-1 0-16,6 1 0 16,4 2 1-16,-4-2 0 15,-7 3-3-15,-11-2 3 16,-9 1 0-16,-3-2 1 15,-3 2 1-15,3-2 0 16,2 1-2-16,8 0 0 16,2-2-1-16,-1 0 1 15,1 3 0-15,-2 1-4 16,-3 2 4-16,-9 3 0 16,-3 0 0-16,-7 0 1 15,-2 3-1-15,1-2 2 0,3-1-2 16,2 3 1-16,1-4 0 15,3 2 1-15,-4-1-1 16,-5 0 1-16,-5-1-1 16,-6-1 3-16,-4 1 2 15,-3-1 1-15,-5-1 3 16,-1 1-6-16,-3 1 8 16,3-1-3-16,4 2-7 15,0 3 5-15,2 0-6 16,4 0 5-16,-4 0-5 15,-3 0 0-15,-6 0 6 16,-5 0-4-16,-4 0-1 16,-5 0 1-16,-1 0 14 0,0 0 8 15,1 0 1-15,-2 0-7 16,5-2 0-16,-1-3-2 16,3 2 0-16,3 1-6 15,-2 0-4-15,-2 2-2 16,-1-1-2-16,-2 1 1 15,-1-2 2-15,-7 2 0 16,7-2-2-16,-2 2 3 16,5 0-1-16,9 0 0 15,2 0-2-15,3 0 3 16,0 0 3-16,-8 0 1 16,-10 0-3-16,-7 0-1 0,-6 0 0 15,0 0-3 1,-2 0-4-16,-10-3-27 0,-28-3-199 15,-12 0-268-15</inkml:trace>
  <inkml:trace contextRef="#ctx0" brushRef="#br0" timeOffset="148127.03">3769 14733 230 0,'0'0'120'0,"0"0"-33"15,0 0 83-15,0 0-68 16,0 0-22-16,0 0 6 16,0 0-52-16,-30-51-23 15,27 51-9-15,0 14 3 16,0 15 0-16,-3 12-4 15,3 15 3-15,-1 5 25 16,4 3-15-16,0 0 15 16,0-2-13-16,4-1-7 15,5-1 1-15,0-4-1 16,0-8-7-16,-2-8 2 16,-4-9-3-16,-3-5 0 0,0-4 3 15,0-1 1 1,0-5-5-16,0-3 1 0,0-7 0 15,0-4 0-15,0-2 6 16,-1 0 17-16,-1-11 92 16,-5-15-64-16,1-7-37 15,-3-9-10-15,0-6-2 16,0-10-1-16,0-12 0 16,2-5-2-16,-5-9-1 15,0-2-5-15,0 2-9 16,0 6-15-16,6 16 2 15,6 14 3-15,0 16 5 16,3 12 12-16,13 10-4 16,4 3 5-16,4 7 4 0,7 0-5 15,2 0 7-15,8 12-1 16,3 5 1-16,3 4 0 16,-2 7 1-16,0 5 2 15,-9 5-1-15,-15 5-1 16,-8 0 0-16,-13 0 1 15,0-6 1-15,-19-3 0 16,-5-5 1-16,-2-7 1 16,-2-6-2-16,4-4 2 15,-7-4-1-15,0-3-1 16,-7 0-1-16,-8-1 1 16,0-1-2-16,1 0-4 15,14-1-48-15,17-2-20 0,14 0-100 16,20-10-235-1</inkml:trace>
  <inkml:trace contextRef="#ctx0" brushRef="#br0" timeOffset="148629.01">4191 14723 545 0,'0'0'51'0,"0"0"-37"15,0 0 0-15,0 0-11 16,0 0 1-16,-6 79 21 15,6-40 6-15,0 2 8 16,0-1-18-16,6 0 8 16,5-1-18-16,2-3-6 15,2-4-4-15,3-6-1 16,2-5 5-16,0-4-5 16,4-5 8-16,-2-6-2 15,-1-4 4-15,-3-2 4 0,4-5 2 16,-4-14 9-16,2-2 4 15,-7-5 7 1,-4-5-6-16,-5-3 12 0,-4-7-32 16,0-7-1-16,0-8-4 15,-1-1-5-15,-11 3 1 16,2 15-2-16,2 13 1 16,2 14 0-16,3 10-1 15,3 2-1-15,0 3-79 16,0 13-63-16,-4 1-117 15</inkml:trace>
  <inkml:trace contextRef="#ctx0" brushRef="#br0" timeOffset="149066.16">4886 14598 638 0,'0'0'58'0,"0"0"32"16,0 0-32-16,0 0-58 15,0 0-8-15,0 0 8 16,-24 11 2-16,17 10 0 16,-1 3 2-16,1 4-4 15,4 1 0-15,3 3 0 0,0 2 0 16,3 0 3-16,12-2 1 15,1-3 1-15,2-1 7 16,4-3 3-16,-2 0 1 16,-2-4-3-16,-6-4-4 15,-4-2 3-15,-3-4-3 16,-2 0 3-16,-3-5 3 16,0-3-2-16,0 3 1 15,0-2 0-15,-8 0-2 16,-12-1-4-16,-7 0-3 15,-3-3-1-15,-3 0-1 16,-1-3-3-16,1-11 0 0,6-6-4 16,11-10-66-1,16-7-104-15,0-11-187 16</inkml:trace>
  <inkml:trace contextRef="#ctx0" brushRef="#br0" timeOffset="149314.31">4867 14628 535 0,'0'0'60'0,"0"0"-37"16,0 0-18-16,0 0 23 15,-39 118 54-15,25-56-13 16,-5 5-9-16,1-1-26 16,-3-4 3-16,-1-7-22 0,-2-1-5 15,0-7-2 1,3-2 1-16,5-13-7 0,4-10 1 15,3-10-3-15,6-8 0 16,3-4 2-16,0 0 0 16,0 0-2-16,7-16-27 15,16-9-263-15</inkml:trace>
  <inkml:trace contextRef="#ctx0" brushRef="#br0" timeOffset="149881.65">5177 14358 650 0,'0'0'25'0,"0"0"1"16,0 0 21-16,0 0-2 15,55 115-7-15,-42-62 17 16,-5 5-26-16,-2 6-16 16,-1 1-2-16,-4 0-7 15,-1-2-1-15,0-4 0 16,0-9-3-16,0-17 1 16,0-11-1-16,0-12 0 15,0-5 2-15,0-5 0 0,0 0 4 16,0 0 21-16,0-9 51 15,-9-7-28-15,0-7-43 16,1-11-4-16,0-8 1 16,5-11-4-16,3-4-3 15,0 0-5-15,10 12-11 16,8 12-8-16,4 16 16 16,-1 13 8-16,2 4-2 15,-1 0 3-15,5 15 2 16,1 2 1-16,3 6-1 15,-1 5 0-15,-3 10 0 16,-2 6 2-16,-11 2-1 0,-5 4 1 16,-6-5 2-1,-3-2 0-15,0-8-3 16,-3-5-1-16,-6-8 3 0,1-6-2 16,-2-7 2-16,1-3-1 15,0-3-2-15,6-3-4 16,3 0-113-16,0-5-532 15</inkml:trace>
  <inkml:trace contextRef="#ctx0" brushRef="#br0" timeOffset="150383.96">5973 14251 588 0,'0'0'63'0,"0"0"39"0,0 0-43 15,0 0-31-15,-89 45 7 16,68-3-5-16,0 13 16 16,3 11 4-16,-1 8-27 15,7 6-3-15,0 2-6 16,8 1-3-16,4-6-5 15,0-6-3-15,0-9-1 16,0-10 1-16,0-10-2 16,3-8 0-16,2-5-1 15,1-4 1-15,2-8 0 16,-2-5 3-16,7-7 1 16,1-5 0-16,5 0 5 15,6 0-6-15,5-8-4 0,3-8-72 16,1-2-149-16,2-3-185 15</inkml:trace>
  <inkml:trace contextRef="#ctx0" brushRef="#br0" timeOffset="151553.81">6202 14846 239 0,'0'0'528'0,"0"0"-466"16,0 0 31-16,0 0-24 15,0 0-52-15,0 0-17 16,46-56-3-16,-31 37-16 16,3-1-18-16,-9-4 1 15,-3 1 12-15,-6-2-11 16,0 0 35-16,-2 4 7 15,-13 4 0-15,-3 5 13 16,-1 1-8-16,-2 5 1 16,5 3 3-16,1 3-2 15,-3 0 0-15,6 0-7 16,0 12-3-16,-3 7-2 16,6 3 1-16,3 6 4 15,3 3 11-15,3 5 2 16,0 3-7-16,0 4-1 0,9-3-5 15,0 2-2-15,3-5-4 16,1-4 1-16,1-4-1 16,2-6 1-16,1-4 3 15,5-7-2-15,2-3-3 16,1-4 1-16,6-5 1 16,-1 0-2-16,0 0-3 15,0-12-11-15,-5-5 1 16,-1-3 3-16,-3-6 5 15,-2-7 4-15,-5-10 2 0,2-7-1 16,-4-8 3-16,-1-3-3 16,-1-3 0-16,-1 0 0 15,0-6 0-15,0 1-2 16,-5 1-20-16,-1 4 8 16,-3 4 8-16,0 8 6 15,0 8 0-15,0 10 0 16,0 10 5-16,-3 9-1 15,-1 8 15-15,-3 4-9 16,1 3-4-16,-2 0-4 16,-1 18-2-16,-1 6-1 15,2 6 1-15,4 7 0 16,2 7 7-16,2 8 0 16,0 2 0-16,0 9 7 15,0-1 2-15,3 2-1 0,3-2-6 16,2-2 2-16,-1-1-9 15,-1-2-2-15,0-2 3 16,0-4-3-16,-1-9 0 16,3-9 0-16,1-8 1 15,5-7 1-15,7-4 0 16,1-6-1-16,11-1 1 16,0-6-1-16,3-1-2 15,-2 0-1-15,0 0-19 16,-4-11-1-16,-3-3 12 15,0-8 10-15,-5-4 0 16,0-10 4-16,-5-8-3 0,-1-2 1 16,-4-3 0-16,0 2 2 15,-6-2-4-15,0 3 1 16,-6 6-1-16,0 4 1 16,-6 10 10-16,-13 6 16 15,-2 7-7-15,3 7-13 16,0 6 5-16,1 0-5 15,1 12-6-15,4 12-1 16,-1 7 0-16,7 6 2 16,0 7 2-16,6 2-1 15,0 4 0-15,0 1 0 16,4-2-2-16,16-3 0 16,2-9 0-16,5-7 0 15,0-10-1-15,-2-3-1 16,-4-7 0-16,3-3 1 0,-3-5 1 15,4-2 0-15,-1 0-1 16,1 0 0-16,-5 0-20 16,-2-13-90-16,-5-6-185 15</inkml:trace>
  <inkml:trace contextRef="#ctx0" brushRef="#br0" timeOffset="151994.99">7173 14059 541 0,'0'0'192'0,"0"0"-124"16,0 0-19-16,0 0 29 15,80 87-29-15,-31-21 1 16,2 14-1-16,-5 16 3 15,-16 9-26-15,-13 3-8 16,-16-1 0-16,-1-4-8 16,-9-12-3-16,-10-10 3 15,-1-17-3-15,-5-8-6 16,-3-8 2-16,-4-6-3 16,-2-8 4-16,-2-11-4 15,6-11-151-15,5-12-259 16</inkml:trace>
  <inkml:trace contextRef="#ctx0" brushRef="#br0" timeOffset="159701.51">2116 16151 581 0,'0'0'50'16,"0"0"5"-16,0 0 38 15,-13-90-28-15,1 73-18 0,-1 2-5 16,-1 6 15 0,0 1-30-16,1 5-5 0,-2 1 3 15,-3 2-15-15,-1 0-1 16,-5 5-2-16,-6 12-1 16,-1 10 5-16,-5 4-5 15,5 8 6-15,11 0-5 16,4 1 1-16,7 2-2 15,6-1-2-15,0 1 0 16,3-2-1-16,0-2 0 16,0-1-1-16,6-3 0 15,6-2-1-15,1-6 3 16,1-9-4-16,5-1 0 16,1-8 2-16,-1-5 0 15,8-3-2-15,0 0 3 16,-2 0 3-16,3-11-2 15,-8-7-2-15,1-6 2 0,-6-6-2 16,-5-6 7-16,-4-4-5 16,0-7 1-16,-6-1-2 15,0-2 1-15,0 2-2 16,0 4-2-16,-3 7 3 16,-3 8-1-16,1 9 0 15,4 6 1-15,-2 8-2 16,1 6-1-16,2 0-2 15,-2 0-11-15,2 3-2 16,0 14 4-16,0 8 8 0,5 8 2 16,3 5 1-16,4 4 0 15,0-2 0-15,-3 0 2 16,0 4-1-16,1-5 0 16,-4 0 1-16,6-2-1 15,1-5 0-15,-2-6 1 16,7-6 3-16,-3-4-3 15,1-5-2-15,-2-5 5 16,2-3-4-16,-1-3 0 16,6 0-1-16,0-2-3 15,4-10-84-15,2-10-182 16,-3-5-469-16</inkml:trace>
  <inkml:trace contextRef="#ctx0" brushRef="#br0" timeOffset="160451.68">2831 15741 231 0,'0'0'348'0,"0"0"-242"16,0 0 5-16,-91-50-2 16,58 40-39-16,-3 3-33 15,0 4 18-15,2 3-7 16,1 0-16-16,9 0-6 15,5 0-8-15,5 2-9 16,6 5-2-16,2 0-3 16,-2 4-3-16,5 0-1 15,0 5 1-15,0 0-1 16,0 1 8-16,-3 0-3 16,5 3-1-16,1 1 2 15,0 3 1-15,0 3-2 16,0 5-2-16,7 5 3 15,2 3 2-15,3 4-2 0,-2 4 2 16,-4 2-7-16,-1 0 6 16,1 0-2-16,-3-2-3 15,0-2 0-15,0 0-1 16,1 0 1-16,-1 0 0 16,0-1 0-16,-1 0 0 15,1-4-2-15,-3-2 0 16,0-3 0-16,0-2 2 0,0-5 1 15,0-5-4 1,0-4 2-16,0-2-1 0,0-3 0 16,0-3 0-16,0-1 1 15,0-3-1-15,0 0 2 16,0-6-2-16,0 2-1 16,3-4 1-16,0 0 0 15,1 0 0-15,5 0-2 16,9 1 2-16,6-1 9 15,7 0-3-15,5 0 0 16,0-1 0-16,4-8-6 16,-4-1-2-16,-8-1-36 15,-3-2-121-15,-3-6-231 16</inkml:trace>
  <inkml:trace contextRef="#ctx0" brushRef="#br0" timeOffset="161132.87">3320 16007 356 0,'0'0'241'0,"0"0"-152"15,0 0 14-15,0 0 5 16,0 0-45-16,0 0-25 16,0-37 2-16,-3 37-10 15,3 0-11-15,0 3-19 16,-3 19-5-16,0 12 5 16,0 12 5-16,3 5 17 15,0 5 0-15,0-1-5 16,0 2-4-1,6-1-8-15,0-4 0 0,7-6-4 16,-5-10 4-16,-2-6-4 16,0-10-1-16,-2-9 4 15,-4-4-3-15,0-5 2 0,0-2-2 16,0 0 3-16,0 0 0 16,0 0-4-16,0 0-1 15,0-2-58-15,0-10-69 16,0-3-129-16,0-7-118 15</inkml:trace>
  <inkml:trace contextRef="#ctx0" brushRef="#br0" timeOffset="161517.69">2999 16303 296 0,'0'0'285'15,"0"0"-184"-15,0 0-6 16,0 0-16-16,0 0-33 15,0 0-39-15,58-1-6 0,8-7 5 16,12 0 20 0,2-7-5-16,-8 3-3 0,-5-1-2 15,-12 4 0 1,-7-1 6-16,-12 6 9 0,-11 1-16 16,-9 3-2-16,-11 0-9 15,-4 0-4-15,-1 0-32 16,0 5-191-16,-13 2-185 15</inkml:trace>
  <inkml:trace contextRef="#ctx0" brushRef="#br0" timeOffset="162224.59">4043 15897 553 0,'0'0'137'0,"0"0"-46"15,0 0 40-15,0 0-41 16,0 0-51-16,0 0-24 15,-10-20-15-15,10 43 1 16,0 13 2-16,0 9 11 16,0 5 17-16,0 6-4 15,0-3-6-15,3-2-5 16,3-1 6-16,0-8-10 16,1 0-9-16,-1-6 3 15,-3 0 2-15,-1-4 3 16,-2-3 1-16,0-6 1 15,0-3-2-15,0-6-6 16,0-4 6-16,0-5-10 16,1-4 1-16,-1-1-1 15,3 0 4-15,-3 0-1 0,2 0-4 16,-1 0-41-16,-1-1-68 16,0-11-143-16,-4-5-136 15</inkml:trace>
  <inkml:trace contextRef="#ctx0" brushRef="#br0" timeOffset="162551.87">3809 16288 383 0,'0'0'314'0,"0"0"-209"16,0 0-33-16,0 0-9 15,0 0-49-15,94-29 5 16,-37 20-2-16,3-1 2 16,-2 0-7-16,-8 2 4 15,-6 2 1-15,-3 1 2 16,-6 2 12-16,-9 0 5 16,-2 0-16-16,-7-1-3 15,-1 1-1-15,-1-1-3 16,-2 3-9-16,-2-1-2 15,-5 1-2-15,0 1-14 16,0 0-60-16,-5 1-121 0,-1 7-58 16</inkml:trace>
  <inkml:trace contextRef="#ctx0" brushRef="#br0" timeOffset="165015.87">4768 15654 639 0,'0'0'69'0,"0"0"-2"0,0 0 49 16,0 0-41-16,0 0-75 16,0 0 3-16,-7 51-3 15,19-2 14-15,1 5 12 16,-1 7-8-16,0 6-7 15,-3 7-3-15,-5 6 0 16,-1 0-6-16,0-9 0 16,-1-9 1-16,1-9-2 15,0-10 1-15,0-11-2 16,1-5 2-16,-4-12-2 16,0-7-1-16,0-5 0 15,0-3-1-15,3 0-19 0,-3 0-13 16,0 0-101-16,0-15-135 15</inkml:trace>
  <inkml:trace contextRef="#ctx0" brushRef="#br0" timeOffset="165515.94">4652 16131 353 0,'0'0'226'15,"0"0"-183"-15,80-78-2 0,-41 57-20 16,7 6-17-16,-2 3-2 16,0 5 1-16,-3 1-1 15,-4 6 6-15,-4 0 0 16,0 0 10-16,-8 8 3 16,2 7 20-16,-8 6-18 15,-2 4 33-15,-6 5-8 16,-8 2-17-16,-3 3-7 15,0 1 9-15,0-1-10 16,0-4-6-16,0-1-9 16,0-5-4-16,0-3 2 15,8-3 0-15,7-3-1 16,4-6 0-16,5-5 1 16,4-5 1-16,2 0-3 15,3 0 2-15,-2-12-5 0,-2-2 0 16,-11-8 5-16,-2-2-6 15,-8-5 8-15,-5-5 2 16,-3-7-4-16,0-5 3 16,-14-7-6-16,-11 0-1 15,-5 3-1-15,-3 11 1 16,2 16-2-16,1 9 2 16,3 12 14-16,2 2-14 15,0 9-2-15,5 14-2 16,2 9-2-16,12 5-31 0,6-1-158 15,8-8-297 1</inkml:trace>
  <inkml:trace contextRef="#ctx0" brushRef="#br0" timeOffset="166232.96">5559 15986 351 0,'0'0'318'15,"0"0"-258"-15,0 0-32 16,0 0-6-16,0 0 4 16,0 82 23-16,0-34 3 15,-2 3 15-15,1 4-24 16,1-1-26-16,0 0-4 16,0 2-8-16,0-4-1 15,0-4-2-15,0-3 2 16,0-6-3-16,0-3-1 15,0-5 4-15,0-5-4 16,0-6-7-16,0-7 5 16,0-5 0-16,0-8 4 0,0 0 5 15,0-14 8-15,1-11-7 16,1-8 24-16,-2-9-1 16,0-8 9-16,0-4-14 15,-3-7-8-15,-6-6-11 16,-3-5-3-16,6-1-4 15,3-2 0-15,3 10 0 16,0 9 1-16,3 17-1 16,10 13 1-16,2 12-1 15,3 6-2-15,6 5 0 16,6 3-6-16,4 0 8 16,6 9-3-16,-1 4 2 0,-3 4-4 15,-9 5-1 1,0 5 1-16,-11 3 1 0,-10 3 2 15,-6 0-4-15,0-1 5 16,-8-3 1-16,-9-3 0 16,-4-2 4-16,-2-5-1 15,-2-1-2-15,0-4 0 16,1-4 0-16,0 0-1 16,6-5-21-16,0-1-87 15,8-4-200-15</inkml:trace>
  <inkml:trace contextRef="#ctx0" brushRef="#br0" timeOffset="166951.81">5771 15654 629 0,'0'0'86'0,"0"0"-52"0,0 0 100 16,0 0-31-16,0 0-68 15,0 0-28-15,62-42-5 16,-7 35-2-16,2 1 1 16,0 0-1-16,-6 1 0 15,-5 1 1-15,-12 3 1 16,-6 1 3-16,-7 0 2 16,-6 0 4-16,-3 11 6 15,-3 6-4-15,-6 4 4 16,0 5 6-16,0 2-2 15,-3 4-7-15,3 5 1 16,0-1-3-16,0 6-7 16,1 2 3-16,-2-1-1 0,1 9 0 15,-3 5 3 1,1 1-6-16,2 0 6 0,2 2-7 16,1-5-1-16,4 0-1 15,1-1 1-15,1-2-2 16,1-3 2-16,-4-5-4 15,2-10 1-15,-1-6 1 16,-4-6-2-16,0-8 0 16,-3-3 1-16,-3-5 0 15,0-3 1-15,0-1 0 16,0 2 0-16,-2-1 4 16,-11 1 2-16,-8-1-2 0,-3 0 0 15,-6-3 1 1,-4 2-4-16,-6 1 4 0,-6-3-4 15,2 2 12-15,10-2-7 16,10 0 4-16,16 0-6 16,7 0-2-16,1 0-2 15,3-10-60-15,27-11-155 16,7-8-811-16</inkml:trace>
  <inkml:trace contextRef="#ctx0" brushRef="#br0" timeOffset="167317.62">6695 16058 636 0,'0'0'178'0,"0"0"-115"16,0 0 46-16,0 0-55 0,0 0-42 16,0 0-7-16,84-43-1 15,-51 40 2-15,-3 0-1 16,-2 0 2-16,-3 2-5 15,-7-2-2-15,-6 1 0 16,-7 2-1-16,-5 0 0 16,0 0-50-16,0 0-180 15,-8 0-308-15</inkml:trace>
  <inkml:trace contextRef="#ctx0" brushRef="#br0" timeOffset="167504.81">6688 16235 495 0,'0'0'227'0,"0"0"-98"0,0 0 14 15,0 0-78-15,0 0-7 16,100-2-26-16,-60-2-20 16,2-2-10-16,-2 1 1 15,-4-4-3-15,-3 1-21 16,-5-3-107-16,-1-8-295 15</inkml:trace>
  <inkml:trace contextRef="#ctx0" brushRef="#br0" timeOffset="168666.62">7213 16138 372 0,'0'0'412'15,"0"0"-374"-15,0 0 23 16,0 0-35-16,100-27-22 16,-78 11-1-16,-4-3-3 15,-8-1-45-15,-7-7 9 16,-3 0 22-16,0-3 13 15,0 0 1-15,-11 4 1 16,-6 4 11-16,2 3 7 0,-1 5 39 16,-2 3-26-16,0 5-8 15,-1 5-5-15,1 1-6 16,1 0-1-16,3 7-6 16,0 8 3-16,5 3-3 15,3 5 6-15,3 2 0 16,3 6 15-16,0 7-19 15,0 0 6-15,5 6 0 16,8 0-2-16,2-5-7 16,1 0 2-16,1-6-6 15,-1-4 1-15,-1-1-1 16,3-10 2-16,3-3-2 0,0-3 3 16,6-5 0-1,1-3 2-15,5-4-3 0,1 0-1 16,0-4 3-16,-4-10-4 15,-3-6 4-15,-3-4-3 16,1-7 4-16,-4-10-2 16,-1-10 2-16,-3-12 8 15,-1-8-10-15,0-5-1 16,-4 0-3-16,-2-1-6 16,-7-1-25-16,-3-3 1 15,0 0 17-15,0 2 5 16,-8 1-1-16,-3 11 8 15,-1 17 1-15,2 17 0 16,-1 21 0-16,2 12 7 16,-4 11-2-16,2 23-3 0,2 11 6 15,3 8 9-15,6 2-2 16,0 2-2-16,0 2-4 16,0-1-7-16,0 1 2 15,3-2-2-15,0-2 1 16,-3 0-3-16,0 0 0 15,0 0 1-15,3-1 4 16,2-3-4-16,1-5-1 16,3-5 0-16,5-5 2 15,6-4-2-15,-1-6-1 0,5-7 1 16,3-5 0 0,1-8-2-16,2-5 2 0,4-1-12 15,-2 0 3-15,-1-6 4 16,-3-9 2-16,-1-6 3 15,-3-8 1-15,-3-7 4 16,0-13-3-16,-5-7 5 16,-1-4-4-16,-6 0 0 15,-2 9-3-15,-4 15 0 16,-3 11 1-16,0 11 2 16,-3 5 8-16,-11 6 2 15,-3 3-6-15,-2 0-3 16,0 9-4-16,-1 15-1 15,1 8 0-15,1 9 0 16,4 12 1-16,5 0 0 16,6 3-1-16,3-8 0 0,0-4 1 15,8-7-1-15,7-6 0 16,10-7 0-16,-1-4 1 16,1-8 0-16,-1-3 2 15,0-4-2-15,0-3 1 16,0-2-1-16,-2 0 2 15,-1 0-2-15,-3-5 0 16,-3-6-30-16,-8-1-61 16,-7-6-217-16</inkml:trace>
  <inkml:trace contextRef="#ctx0" brushRef="#br0" timeOffset="169311.57">8530 15824 534 0,'0'0'423'16,"0"0"-329"-16,0 0 38 16,0 0-61-16,0 0-38 15,0 0-9-15,-8-59-10 16,8 57-5-16,0 2-5 15,0 0-1-15,0 0-3 16,0 0-11-16,0 5-34 0,0 9-28 16,0 6-82-1,0-3-176-15</inkml:trace>
  <inkml:trace contextRef="#ctx0" brushRef="#br0" timeOffset="169495.24">8575 16237 740 0,'0'0'151'0,"0"0"-20"16,-24 96-1-16,12-60-47 0,0 3-39 15,-4 2-22 1,-4 1-12-16,-8 1-7 0,-8-6-3 16,-3-2-41-1,2-12-94-15,7-8-311 0</inkml:trace>
  <inkml:trace contextRef="#ctx0" brushRef="#br0" timeOffset="171130.01">2546 14034 266 0,'0'0'22'16,"0"0"-5"-16,0 0-8 0,0 0 226 16,0 0-163-16,0 0-19 15,-2 2-4-15,2-2-12 16,0 1-24-16,-3 5-11 16,2 2-2-16,-1 3 0 15,-2 6 1-15,4 5 1 16,0 4 1-16,0 6 12 15,0 2 8-15,0 2 1 16,0-3 7-16,0 2-14 16,0 1-2-16,0 0 4 15,7 0 5-15,-1 1 5 16,2 4-16-16,-1 1 1 16,2-2 10-16,-3 2-13 15,2-7-4-15,-4-5 0 0,1-3-4 16,0-4-1-16,0-4 1 15,-2-3-1-15,-2 0-1 16,-1-6 1-16,0 1 5 16,0-3-3-16,0-3 6 15,0-4-1-15,0 0-3 16,0-1 3-16,0 0-1 16,0 0-3-16,0 0-2 15,0 0-3-15,0 0-53 16,-1 0-100-16,-10 0-132 15</inkml:trace>
  <inkml:trace contextRef="#ctx0" brushRef="#br0" timeOffset="171753">2440 14691 333 0,'0'0'193'16,"0"0"-91"-16,0 0-30 15,0 0-16-15,0 0-21 0,0 0-17 16,0-4-3-16,0 4 1 16,0 0-10-16,0 2 2 15,0 13 4-15,12 1 20 16,1 3 12-16,2 2-1 15,-1-1-22-15,-1 2 2 16,-1 1-6-16,-3-1 3 16,3 1-10-16,-5-2 1 15,1-3 4-15,1-4-8 16,1-1-3-16,1-4 5 16,-2 2 3-16,1-2-3 15,-3-2-3-15,1-2-2 16,-2 0-1-16,-2 0-3 15,1-1 5-15,-4-1-2 16,1 0 0-16,-1-2-2 16,-1 2 0-16,0-3 2 0,0 2-3 15,0-2 1-15,2 0 3 16,-2 0 3-16,0 0-2 16,0 0-3-16,0 0 5 15,1 0 0-15,-1 0 4 16,0 0 12-16,0 0 5 15,3-8 2-15,2-5-16 16,1-8-6-16,4-4 1 16,4-7-5-16,2-3-2 15,-1-1 2-15,3 3-4 16,-5 6 1-16,-1 8 1 0,-3 4-2 16,-3 6-1-1,-1 6 0-15,-4 3-17 0,-1 0-105 16,0 6-202-16</inkml:trace>
  <inkml:trace contextRef="#ctx0" brushRef="#br0" timeOffset="172797.7">1375 15620 302 0,'0'0'111'0,"0"0"30"16,0 0-84-16,0 0 20 0,0 0-46 16,0 0 6-16,-3-68 19 15,0 68-48-15,0 4-8 16,-3 14-2-16,0 11 2 15,-1 8 1-15,2 9-1 16,-1 6 3-16,0 9 10 16,3 2 17-16,0 3 15 15,3-1-5-15,0-2-21 16,0-1-1-16,0-1 0 16,9 4-5-16,3 3 6 15,-2-3-5-15,1-1 3 16,-5-4-9-16,0-5 5 15,-2-3-5-15,-4-4 8 16,0-7 3-16,0-5 0 16,0-6 0-16,0-4 7 0,-7-4-14 15,4-5-4 1,0-1-2-16,0-3-3 0,3-6-1 16,0-2 0-16,0-5 1 15,0 0-2-15,0 0 6 16,0 0-5-16,0 0-2 15,0 0-6-15,0-3-57 16,-3-8-65-16,-8-8-221 16</inkml:trace>
  <inkml:trace contextRef="#ctx0" brushRef="#br0" timeOffset="176236">1403 15609 288 0,'0'0'30'16,"0"0"143"-16,0 0-78 0,0 0-60 16,0 0-10-16,0 0-6 15,2-16-15-15,8 11-1 16,2 1-1-16,4-1 5 15,4 2 1-15,5-3 6 16,5-2-1-16,3 2 2 16,0-2-2-16,0 0-2 15,-5 4-3-15,-3 1-7 16,-4 0 4-16,2 2 1 16,-4 1-4-16,0 0 6 15,2 0-6-15,3-3 5 16,6 0 3-16,6-2 0 15,5-2 3-15,3-2-9 16,0-1-2-16,3 2 1 16,0-1 16-16,-2 2 4 15,0 2-22-15,-5 3-1 16,-4-1 3-16,-2 3-3 0,-1 0 0 16,-6 0-1-16,0 0 2 15,1-3 1-15,-1 2-2 16,6-2 5-16,3 0-1 15,1-1 2-15,6 1-6 16,-4 0 2-16,0 1 0 16,-5 2-2-16,-7 0 0 15,3 0 2-15,-3 0-2 16,-2 0 1-16,5 0-1 0,-2 0 1 16,5 0 0-16,0 0-1 15,3-2 1-15,-1 2-1 16,-1 0 1-16,-1 0 0 15,0 0-1-15,-3 0 1 16,3 0-2-16,-3 0 2 16,1 0-2-16,2 0 2 15,-2 0-1-15,2 0 3 16,-2-1-3-16,2-2 2 16,0 0-2-16,4 0 1 15,0-1-1-15,-4 3 1 16,0-2-1-16,-2 0 1 15,2 1 0-15,-1-1 3 16,-4-1-3-16,2 0 0 16,-2-1 2-16,0 1 3 0,1 0 1 15,-1 0 0-15,-1-1-4 16,1 1 1-16,-4 1-2 16,3 1-1-16,-3 2 3 15,-2-3-2-15,-1 3 2 16,0 0-3-16,3-3 0 15,-2 1 0-15,5-1 1 16,-1-1 3-16,-1 1-3 16,-1 1 0-16,1 0 0 0,0-1 2 15,2 0-4 1,-1 0 1-16,-1 1-1 0,2-1 4 16,-2 0-2-1,0 0 4-15,2-1-5 0,0 0 0 16,-1 0-1-16,-4 1 0 15,2-1 4-15,-9 4-4 16,4-3 0-16,-3 3 1 16,-2-3-1-16,7 0 2 15,-2 0-1-15,4 1 0 16,0-1-1-16,3 0 2 16,-1 3-1-16,1-2 0 15,-1 2 1-15,3 0-1 16,-1 0 0-16,0-1-1 15,1-1 0-15,2-1 2 16,-2 2 0-16,4 1-2 16,-4-4-1-16,2 1 1 0,-2 1 3 15,-4 0-3 1,2-1 1-16,-3 1-1 0,-2 1 1 16,0-2-1-16,-3 2 1 15,1 1-1-15,-2-1 1 16,-1-1-1-16,2 2 0 15,0-1 1-15,4-1 0 16,1 0-1-16,2 0 0 16,-1 2 0-16,-2-1 1 15,-4 1-1-15,3-2-1 16,-2 1 1-16,1 0 3 16,2-1-3-16,-1 2-2 0,0 0 2 15,0-1 0-15,4 1 3 16,-1 0-3-16,1 0 1 15,-2 0-1-15,-1 0 0 16,-1 0-1-16,3 0 1 16,-6 0-1-16,3 0 1 15,-5 0 0-15,2-2 0 16,0 1-2-16,0 1 2 16,3-1 0-16,-3-2 0 15,1 3 2-15,0 0-4 16,-2 0 4-16,4 0-4 15,-2-1 4-15,1-1-2 16,2 1 0-16,0-1 0 0,1-1 1 16,2 0-2-1,0 2 1-15,1-3 0 0,-3 1 1 16,0 3-1-16,1-4 0 16,-2 2 2-16,0-1-2 15,-3 0 1-15,0 2-1 16,-4-2 0-16,6 0 0 15,-4 1-2-15,0 0 2 16,4-1 2-16,-2-1-2 16,2 3 0-16,0-1 0 15,3 1 1-15,1-1-1 16,2 1 0-16,3-2 0 0,1 2 0 16,3-1 0-16,-2 0 1 15,-1 0-1-15,2 2 0 16,0-1 0-16,1 1 0 15,0-2 0-15,2 1 2 16,0 0-2-16,3-2 0 16,-5 0 0-16,5 1 0 15,-5-1-1-15,-1 1 1 16,-3-1-2-16,-2 2 2 16,-4 0 0-16,-2-1 0 15,2 1-1-15,-4-1 1 16,2 1 0-16,5-1 0 15,-2 1 1-15,6 0-1 16,2 0 1-16,2-2-1 16,-1 3 0-16,5-3-2 0,-1 2 2 15,0 1 0-15,-1 0 0 16,-1 0 2-16,4 0-2 16,-4 0 0-1,-2-1 0-15,1 1 0 0,-3-1 0 16,3-1 1-16,-1 2 0 15,-1-1-1-15,-2 1 0 16,1 0 0-16,0 0 0 16,-1 0 0-16,4 0 0 15,-1 0 0-15,-1 0 1 16,6 0 0-16,-2 0-1 16,3 3 0-16,1-2-2 0,-1-1 2 15,3 1 0-15,-4 0-1 16,4-1 1-16,-1 3 1 15,0-3-1-15,2 0-2 16,0 0 2-16,-1 0 0 16,-3 0 0-16,-1 0 0 15,1 0 1-15,-4 0-2 16,0 0 2-16,-5 0-1 16,-1 0 1-16,-2 0 1 15,1 3-2-15,-1-3-1 16,3 2 1-16,4-2 0 15,-1 3 1-15,0-2 0 16,-5 1-1-16,-9-2 0 0,-4 1 0 16,-5 1 0-1,-5-1 0-15,-1-1 0 0,-2 0 2 16,0 0-2-16,0 0 2 16,0 1-2-16,4-1 0 15,-1 0 0-15,-1 0 2 16,-4 0-1-16,-1 0-1 15,0 0 1-15,0 0 0 16,0 0-1-16,0 1 0 16,0 3-4-16,0-1 4 15,2 1 0-15,1 0 1 16,0-2-1-16,1 1 0 0,-2 1 4 16,3-4-1-16,-3 2 0 15,-1-1-2-15,1 2-1 16,1-2 1-16,0 4 0 15,3 0 0-15,-4 1 0 16,-1 1 1-16,1 2-2 16,-1-2 1-16,1 3-1 15,2-3 0-15,0 1 0 16,4 1 2-16,1 0-2 16,1 1 4-16,-1 0-2 15,-1-1 1-15,-2 1-3 16,1 0 1-16,-1 2 0 15,-3 1-1-15,3 1 0 0,-3 1 0 16,0 1 0 0,-3 1 0-16,2 1 0 0,-1-1-1 15,3 1 1 1,-1 2 1-16,-1-1-1 0,1 1 0 16,-2-1 0-16,1 0 1 15,-2 2-1-15,0-1 1 16,0-1-1-16,0 4 1 15,0 3-1-15,0-2 1 16,0 0 0-16,0 1 2 16,0-3-3-16,0 1 1 15,1 0 1-15,2 2-1 0,-1-1 1 16,-2-1 0-16,1 1-1 16,-1-1 9-16,0 1-5 15,0 0-4-15,0 0 4 16,0 0 0-16,0 0-5 15,0 1 1-15,0 1 0 16,0 0-1-16,0-3 1 16,0-2-1-16,0 1 0 15,0-5 1-15,0 0-1 16,0-1 0-16,0 3 1 16,-3 1 0-16,-3 2 0 15,0 2 0-15,-1 3-1 16,1 1 1-16,0-1-1 15,-2 1 0-15,4-1 1 16,-2-2-1-16,2 2 0 16,-1 2 0-16,1-5 0 15,2 0 0-15,1-2 1 0,-1 1 0 16,2-3 1-16,-1-4 6 16,1-2 5-16,0-4-1 15,0-1-1-15,0-4-3 16,0 2-3-16,0-4-1 15,0 0-1-15,0 0 0 16,0 0-1-16,0-3 0 16,0 0 0-16,0 0 4 15,0 0 0-15,0 0 0 16,0 0-6-16,0-9-2 0,0 1-65 16,0 2-17-16,-9 0-131 15,0-2-157-15</inkml:trace>
  <inkml:trace contextRef="#ctx0" brushRef="#br0" timeOffset="177826.1">1418 16789 63 0,'0'0'194'16,"0"0"-178"-16,0 0-3 16,0 0 8-16,0 0-3 15,0 0 164-15,0 0-137 16,-28 13-21-16,28-12-17 15,0 4-7-15,0-2 0 0,0 6 0 16,0-2 4-16,0 2 8 16,0 0-4-16,0 3 5 15,0 0 9-15,1 0 1 16,2 2-14-16,0 2 1 16,2 0 3-16,-2 4-1 15,0 1-5-15,0 1 6 16,1 7 8-16,-4 2 6 15,0 6-3-15,0 2 20 16,0 1-9-16,0-2 3 16,0-4-17-16,0-7 0 15,0-5-7-15,0-7-6 16,0-6 0-16,0-4 0 0,0-2 3 16,0 1-2-16,0-2-1 15,0 1-2-15,0 0-1 16,0-1-4-16,0-2 2 15,0 0-2-15,3 0-1 16,-3 0 2-16,0 0-4 16,3 0-21-16,0 0-78 15,3 0-76-15,2 0-66 16,0 0-199-16</inkml:trace>
  <inkml:trace contextRef="#ctx0" brushRef="#br0" timeOffset="179659.91">1408 17365 113 0,'0'0'131'15,"0"0"-101"-15,0 0-8 16,0 0 117-16,0 0-85 15,0 0-32-15,-2 26 36 16,2-23-19-16,0-3-11 16,0 2-1-16,12 1 3 15,3-2-7-15,4 2 6 16,7-2-5-16,2 1-4 16,0 3 2-16,2-3-11 0,-3 1 3 15,7-3-7 1,2 0 5-16,11 0 8 0,9-2 23 15,13-9-11-15,8-3-3 16,5 2-14-16,-7-2-4 16,-3 3-2-16,-7 4-4 15,-11 5-4-15,-3 0 1 16,-11 2 0-16,0 0-2 16,-1 0 0-16,1 0 1 15,0 0 0-15,2-1-1 16,2-3 1-16,0-2 0 15,-2-1 1-15,-2 0 1 0,-4 4-1 16,-2-2 0-16,-5 2 0 16,-6 0-2-1,0 0 1-15,1 1 0 0,4-1-1 16,2 0 1-16,6-1 0 16,2-1 0-16,0 0 1 15,-1-2-1-15,-4 2 3 16,0 1-3-16,-5 1 1 15,-4-3-1-15,4 2 1 16,-1 0-2-16,4-2 4 16,4 0 4-16,7 1 1 15,8-4 3-15,7 3-2 16,4-4 3-16,8 6-8 0,-5-1 3 16,2 2-6-1,-2 1 6-15,-3 1-7 0,4-2 0 16,-1 2 1-16,-1-3 0 15,-2-1-2-15,-1 0 4 16,-5-1 0-16,8 0 2 16,-2 1-1-16,-3 1 3 15,5-2 3-15,-5 1-3 16,-6-4-2-16,2 1-4 16,1 0 4-16,0 0-4 15,2-1-1-15,-3 3 2 16,1-4-1-16,3 5-1 15,3-4 2-15,0 3 4 16,2 0-4-16,1-2-3 16,-3 5 5-16,-1-5-3 0,-2 2-2 15,-1 0 1 1,4-2 1-16,3 1 0 0,3-1-2 16,2-1 0-16,-2 2 1 15,-6-3 1-15,0 1-2 16,-1 3 2-16,-2-2-2 15,6 2 0-15,-3-4-1 16,-1 3 1-16,4-1 1 16,-3 0 1-16,-1-1-1 15,0 1-1-15,-2 2 0 16,-6 1 2-16,-1 3 0 16,-2-1-2-16,-1 0 3 0,2 0 0 15,1 2-1-15,4-1-1 16,-2-1 3-1,0 1-1-15,1-1-2 0,-5-1 2 16,3-1 0-16,2 5 1 16,1-5-4-16,2 2 4 15,1 1-2-15,-4 1 2 16,-2-2 0-16,0 1 0 16,-4-1-3-16,-2 2 0 15,-1-3 2-15,1 1-1 16,-4 1 1-16,-1 1-3 15,-2-2 0-15,0 0 7 16,0 2-5-16,4-1-1 0,-1 2 1 16,4-2 3-16,-1 2-5 15,0-3 2-15,-5 3 1 16,-1 0-1-16,-3 0 0 16,-4 0 1-16,1 0-3 15,-3 0 0-15,3 0-1 16,1 0 3-16,-1 0-2 15,6 0 3-15,-3 0-3 16,1 0 2-16,-6 0 6 16,-1 0-3-16,0 0 1 15,-5 3-3-15,2-1-1 16,-3 0-1-16,3-1 1 16,-2 1-1-16,3-2-1 15,1 1 3-15,-3-1 2 0,0 1-2 16,-2 1 1-16,1-1-4 15,-1 0 3-15,0-1 3 16,0 1-5-16,1-1 3 16,1 0-4-16,-3 0 0 15,-3 0 4-15,1 0 0 16,-4 0-3-16,-1 0-1 16,-3 0 2-16,0 0 3 15,4 0-4-15,-4 0-1 16,5 0 2-16,-1 0 1 0,0 0-2 15,-2 0 0-15,0 0-1 16,-3 0 1-16,-4 0 0 16,-1 0-1-16,-1 0 1 15,0-2 4-15,5 2 0 16,-1-1-2-16,-1-1 2 16,0 2 0-16,3-1-1 15,-5 1-1-15,2-1 0 16,-4 1 2-16,-3 0 0 15,0-2-3-15,-2 2 9 16,0 0-8-16,0-1 6 16,0 1 5-16,0 0 0 15,0 0-3-15,0 0 0 16,0 0 2-16,0 0 1 16,0-2-2-16,0 2-5 0,0-2-1 15,0 2 0-15,0 0-3 16,0-5-3-16,-18 0-9 15,-15-2-78 1,-16 1-118-16,-12-5-295 0</inkml:trace>
  <inkml:trace contextRef="#ctx0" brushRef="#br0" timeOffset="191557.67">5417 3741 237 0,'0'0'397'16,"0"0"-330"-16,0 0 30 0,0 0 35 16,0 0-55-1,0 0-29-15,0 0-25 0,0 0-8 16,-6-20-10-16,3 29-5 15,0 13-5-15,-3 7 5 16,3 7 4-16,-3 3 5 16,2 4 5-16,2-1-2 15,-2 1-10-15,4 1 2 16,0-1-3-16,0 0 0 16,0-1 2-16,0-5-2 15,-2-3 1-15,-1-6 1 16,-1-8-1-16,1-6 0 15,0-7-1-15,1-1-1 16,2-5-15-16,-1 1-53 16,-8-1-71-16,-3-1-52 15,-6 0-126-15</inkml:trace>
  <inkml:trace contextRef="#ctx0" brushRef="#br0" timeOffset="192140.43">5151 4109 339 0,'0'0'284'0,"0"0"-250"15,0 0 15-15,0 0 6 16,0 0-25-16,32-81-16 16,-11 70-6-16,4 3 0 0,-1 0 7 15,4 3 4 1,-1 2 5-16,0 1 0 0,-2-1 0 15,-2 3-4-15,-1 0-5 16,-1 0-6-16,-3 0-5 16,-3 7 12-16,-3 6-5 15,-2 4-4-15,-4 0-2 16,2 0 5-16,-5 0-7 16,1 0 4-16,-1-1-7 15,3 1 1-15,-2-3-1 16,2 2 2-16,2-2 0 15,-2-1 0-15,1-1 0 16,-1-2-1-16,-3-3-1 16,0-3 0-16,-1-2 1 15,-1 1 1-15,4-3 5 16,1 0-4-16,1 0 5 16,7 0 3-16,0-5 4 0,3-6-7 15,1-3-4-15,-2-2 7 16,-4-2-2-16,0-2 4 15,-4-3 11-15,-5 2-4 16,-3-1 13-16,0 1 8 16,0-1-18-16,-2 2-7 15,-5 1-4-15,-4 3-2 16,-2 4-5-16,2 1-4 16,-5 3-1-16,2 5-5 15,-5 3-24-15,-2 0-34 0,-1 3 1 16,-2 13-45-16,6-1-138 15,0-1-100-15</inkml:trace>
  <inkml:trace contextRef="#ctx0" brushRef="#br0" timeOffset="192847.93">5842 3978 247 0,'0'0'363'0,"0"0"-254"15,0 0-61-15,0 0-12 16,0 0-21-16,0 0-12 15,12 53 30-15,-6-22-8 16,2 3-11-16,-4 4-2 16,2-1-9-16,-3 1 4 15,-2 0-5-15,-1-1-1 16,0-2 0-16,0-2 1 16,0-6-2-16,0-6-9 15,-3-7 2-15,2-6 5 16,-1-3 2-16,2-4 3 0,0-1-3 15,0 0 11 1,0 0 10-16,0-8 22 0,0-9-16 16,0-7-6-16,0-3 8 15,0-7-5-15,0-7-15 16,0-4 1-16,0-5-4 16,0-2-1-16,2-2-3 15,-2 3 1-15,0 4-3 16,0 6 1-16,1 9 0 15,2 7 1-15,0 11-1 16,2 4 4-16,-2 4-5 16,6 2-1-16,9 4-4 15,2 0 0-15,6 0 1 16,-2 0 3-16,1 0-4 0,-4 9 5 16,-7 2-3-16,-4-2-1 15,-7 3-6-15,-3 1 9 16,0-1 0-16,0 1 1 15,-5-1 0-15,-8 1 2 16,1-1 4-16,-1-2-4 16,2-1 1-16,2-1-3 15,-1-1 0-15,1 0-10 16,-2 3-94-16,0 0-107 16,0-5-72-16</inkml:trace>
  <inkml:trace contextRef="#ctx0" brushRef="#br0" timeOffset="193251.14">6312 3860 326 0,'0'0'25'16,"0"0"288"-16,0 0-233 15,0 0 9-15,0 0-31 16,0 0-24-16,66-5-3 16,-46 3-9-16,-3 2-7 15,-2 0-7-15,-5 0-5 16,-4-1-1-16,-4 1-2 16,2 0-9-16,-4 0-98 0,0 0-51 15,0 0-6 1,0 3-218-16</inkml:trace>
  <inkml:trace contextRef="#ctx0" brushRef="#br0" timeOffset="193481.15">6284 4006 317 0,'0'0'262'15,"0"0"-163"-15,0 0-25 16,0 0 25-16,0 0-11 0,88-2-50 16,-51-3-24-1,-1-2 8-15,-6 2-19 0,-11-1 1 16,-7 3-4-16,-5-2-17 16,-7-1-116-16,0 0-107 15</inkml:trace>
  <inkml:trace contextRef="#ctx0" brushRef="#br0" timeOffset="193961.7">6831 3566 313 0,'0'0'398'0,"0"0"-322"0,0 0 28 15,0 0-24 1,0 0-46-16,0 0-22 16,2 62-11-16,5-16 23 0,0 7-6 15,2-1-3 1,-3 6-2-16,-1 0 4 0,-2-3 1 16,-3-1-4-16,0-7-9 15,0-10-1-15,0-5-2 16,0-9-1-16,3-9 1 15,-3-4 0-15,0-6 1 16,4-2 1-16,-2-1 4 16,1-1-4-16,-2 0-3 15,2 0-1-15,3 0-41 16,2-3-75-16,-1-11-219 16</inkml:trace>
  <inkml:trace contextRef="#ctx0" brushRef="#br0" timeOffset="197332.59">5378 4884 68 0,'0'0'311'0,"0"0"-89"16,0 0-142-16,0 0 1 16,0 0-5-16,0 0-8 15,-13 0-33-15,13 0-15 16,0 0 0-16,0 0 1 15,0 0-4-15,0 0 10 16,0 0 3-16,6 0-2 16,13-3-12-16,12-6-7 15,11 0-5-15,6-1 9 16,1 1-5-16,-1 1-5 16,0 0 8-16,-2 4-9 15,-3-3 0-15,2 0 3 16,-2 1-4-16,9-2 3 0,8-3 1 15,4 1 3-15,5-2 4 16,4 1 1 0,-3 1-8-16,2 2 2 0,-4 1 1 15,-4 2-8-15,0 1 4 16,-1 1-2-16,-2 0 6 16,0-2-6-16,-1 1 6 15,6 1-1-15,1 1 3 16,4-3-3-16,-7 0-1 15,-7-1 1-15,-15 2 6 16,-9 0-2-16,-11 1 0 16,-10 0 1-16,-3 0 3 0,-2 0 2 15,-2 1 2 1,-2 1-1-16,3 1 3 0,5-4-1 16,3 1-4-16,0-1-5 15,1 1-1-15,-6 0 1 16,-6 3-1-16,-3 0 10 15,0 0-9-15,0 0-2 16,0 0-9-16,0 0-1 16,0 0-1-16,0 0-21 15,0 0-43-15,-5 0-30 16,-20 0-50-16,-6 1-246 16</inkml:trace>
  <inkml:trace contextRef="#ctx0" brushRef="#br0" timeOffset="199325.59">3772 4195 330 0,'0'0'400'0,"0"0"-284"15,0 0-25-15,0 0-24 16,0 0-40-16,0 0-19 0,0 0-8 15,0-2 0 1,-3 6 1-16,0 1 1 0,-2-2 12 16,2-1 5-16,-1-2 11 15,1 0 0-15,-6 2-8 16,-3 1 1-16,-4-2-1 16,-1-1-4-16,-2 0-7 15,7 0-3-15,2 0 5 16,4 0 12-16,1-6-6 15,-1-4-9-15,3 0 1 16,3 0-6-16,0 0 2 16,0 1-4-16,0 2 0 15,0 2-2-15,0 0-1 16,0 1 0-16,0 1-2 16,0-1 0-16,6 0 0 15,2-2-2-15,-1 3 3 0,3-1-3 16,-2 3 0-16,-2-1 3 15,0 2-4-15,1 0-1 16,-1 0 2-16,0 3-8 16,2 5 6-16,2 5 5 15,-1-1 1-15,2 0 1 16,-1 3-1-16,-3 0 0 16,-1 2-2-16,-4 2 1 15,1 1 0-15,-3 3 1 16,0 1 0-16,0 1-2 15,-3-2 0-15,-3 2 2 16,-2 2 0-16,-2-1-1 16,-2-2 0-16,3-2-6 0,-6-2-1 15,2-2-7-15,-5-2 10 16,3-2 2-16,-6-3 2 16,3-3 1-16,2-2 1 15,1-2 0-15,3-1-1 16,4-3 1-16,0 0-1 15,2 0 3 1,-2-1 1-16,-1-11-1 0,-3-3 3 16,0-2-4-16,-1 0-1 15,1-1 0-15,4-1-1 0,1 1 0 16,4-1 0-16,3-1 3 16,0 2-3-16,0 3-6 15,6 2 5-15,0 7-4 16,-3 0 3-16,3 4-4 15,-6 2 0-15,6 0-1 16,3 0-4-16,1 0 5 16,4 3 3-16,2 7 2 15,3 3-1-15,-2 2-2 16,2 0 4-16,-2 2 0 16,-1-1 0-16,-1-1 0 15,1 1 0-15,-5-2-1 16,4-3 1-16,-3 1-1 15,-2-5 1-15,-1 0 0 16,0-2-1-16,-1-2-1 0,2 0-13 16,-1-1-19-16,0-2-28 15,4 0-68-15,-1 0-75 16,-3 0-159-16</inkml:trace>
  <inkml:trace contextRef="#ctx0" brushRef="#br0" timeOffset="199916.65">3964 4275 126 0,'0'0'172'16,"0"0"66"-16,0 0-96 15,0 0-72-15,0 0 21 16,0 0-33-16,0 0-45 16,-10-9-11-16,10 9-2 15,0 0-3-15,0 8 3 16,-3 4 2-16,1 4 3 16,1 0 1-16,1 2 3 15,0 3 2-15,0-1-3 16,0 0 0-16,0-3 1 15,0 1-5-15,6-4-1 16,4-2 0-16,-1-4 0 16,0-1-1-16,3-2 1 0,-3-2-1 15,0 0 2-15,0-3-1 16,4 0-1-16,-2 0-2 16,2 0 0-16,1-3 6 15,-4-3-5-15,-1-3 1 16,0-1-2-16,0-1 3 15,1-3-3-15,-4-3 2 16,0 3 4-16,-1-5 8 16,-2-2 7-16,0-1 9 15,1-3-4-15,-1-3 0 16,-3 3-12-16,0 3 1 16,0 2 13-16,0 7 6 0,-7 3-17 15,-2 4 12-15,-5 5-14 16,-5 1-15-16,-8 0-10 15,-4 4-3-15,-5 16-88 16,5 0-122-16,1-2-323 16</inkml:trace>
  <inkml:trace contextRef="#ctx0" brushRef="#br0" timeOffset="208078.65">5219 4191 258 0,'0'0'97'16,"0"0"-96"-16,0 0 249 15,0 0-170-15,0 0 7 16,0 0-16-16,0 0-25 16,-8 4-20-16,8-4-4 15,0 0 0-15,0 0-3 16,8 0-6-16,11 0-1 15,12 0 4-15,10-3 14 16,9-9 4-16,7 0-16 16,3 0 3-16,-2 2-8 15,2 1 2-15,-7 1-8 16,-4 2-2-16,-4 0-4 0,-2-1 0 16,-1-1 3-1,3-2-2-15,6 0 0 0,5-2 1 16,4-1 3-16,6-2 3 15,-2 3-4-15,-6 0 3 16,0 2-2-16,-6 0-3 16,-4 0 0-16,0 1 2 15,-5 2 4-15,0-1-3 16,-1 3-3-16,3-1-1 16,3 1 5-16,1-1-1 15,-1 1-4-15,-1-1 6 16,-3 0-2-16,-7 1-1 15,-9 1 2-15,-8 1-5 16,-3-1 5-16,0 1 7 0,5 2 4 16,2-2-1-16,0 0 2 15,-3 0-8 1,0-1-1-16,-5 4 4 0,-4-3-1 16,-6 1-2-16,-4 1 1 15,-2 1-6-15,0 0 4 16,0 0-3-16,0 0-2 15,0 0-1-15,0 0-3 16,0 0-1-16,0-1 0 16,0 1-5-16,0-3-40 15,-11 1-35-15,-11-5-156 16,-11-3-160-16</inkml:trace>
  <inkml:trace contextRef="#ctx0" brushRef="#br0" timeOffset="208645.09">5242 3087 333 0,'0'0'252'0,"0"0"-148"0,0 0-60 15,0 0-1-15,0 0-14 16,0 0 0-16,33 58 47 15,-22-18-48-15,-5 5-6 16,1 0 8-16,-1 1-8 16,-1-3-10-16,-1-4-6 15,1-6-6-15,-2-3 4 16,0-7-4-16,-2-3 3 16,2-4-3-16,-2-4 1 15,-1-3 1-15,0-2-2 16,0 0-37-16,-1-1-85 0,-20-4-44 15,-9-2-245 1</inkml:trace>
  <inkml:trace contextRef="#ctx0" brushRef="#br0" timeOffset="209154.18">5113 3422 496 0,'0'0'154'0,"0"0"-124"15,0 0 8-15,0 0 47 16,46-89-50-16,-16 69-30 16,6 3-1-16,3 3 8 15,2 4 0-15,-5 1 6 16,-5 6 17-16,-7 3-7 16,-4 0-7-16,-4 0-7 0,-1 6 0 15,1 3-5 1,2 5 5-16,-1 1-8 0,0-2-3 15,-3 4 7-15,-1-1-2 16,-5-2 0-16,-2 2 0 16,-3-2-4-1,1-3-1-15,-2-2-1 0,-1-1-2 16,2-5-2-16,0-1 2 16,6-2 6-16,0 0 1 15,3 0-3-15,3 0 0 16,-3 0 1-16,1 0 2 0,-4-5 14 15,-1-5 11 1,-1-3 20-16,-4-5 2 0,0-2-17 16,-3 0-17-16,0-7-4 15,0 4-9-15,-3-2 1 16,-10 5-6-16,1 3 0 16,-3 5-2-16,3 7-1 15,0 5-4-15,-7 0-6 16,-4 4-58-16,-5 14-35 15,1 6-3-15,6-2-194 16,11-10-317-16</inkml:trace>
  <inkml:trace contextRef="#ctx0" brushRef="#br0" timeOffset="209753.58">5930 3214 526 0,'0'0'287'16,"0"0"-258"-16,0 0-8 15,0 0-21-15,0 0-1 16,0 0 1-16,-6 100 1 15,11-52 5-15,-4 4 5 16,-1 5 0-16,0 3-3 0,0 1 1 16,-1-4-8-1,-4-10 2-15,-1-9-3 0,3-15 0 16,2-9 0-16,-1-9 1 16,2-4-1-16,0-1 3 15,0 0 43-15,0 0 43 16,0-14-11-16,0-11-51 15,6-8-3-15,0-9 0 16,0-9 1-16,0-4-14 16,-3-4-7-16,-2 0-4 15,-1 1-2-15,0 4 1 16,0 2 0-16,0 6-5 16,5 5-2-16,6 12 3 0,0 7-5 15,1 9-4 1,-1 9 5-16,4 4-5 0,-2 0 0 15,2 12 5-15,-3 7 6 16,0 1-3-16,-6 2 1 16,-5-2 5-16,-1-1-1 15,0-3 1-15,0-1 1 16,-10-4-1-16,-5-1 2 16,-7 0-1-16,-5 2-1 15,-1-2-9-15,2 2-96 16,7-5-150-16,11-7-227 15</inkml:trace>
  <inkml:trace contextRef="#ctx0" brushRef="#br0" timeOffset="209982.78">6321 3188 374 0,'0'0'357'0,"0"0"-319"16,0 0 36-16,0 0-23 0,0 0-35 15,103-34-14 1,-84 34-2-16,-7 0-15 0,-3 0-80 16,-9 8-37-16,0-1-199 15</inkml:trace>
  <inkml:trace contextRef="#ctx0" brushRef="#br0" timeOffset="210156.61">6294 3334 315 0,'0'0'95'16,"0"0"108"-16,0 0-117 15,0 0 23-15,0 0-40 16,94 0-27-16,-64-6-24 15,-3 1-18-15,0-2-40 0,-5-5-142 16,-4-4-228-16</inkml:trace>
  <inkml:trace contextRef="#ctx0" brushRef="#br0" timeOffset="210674.91">6758 3003 306 0,'0'0'213'0,"0"0"-118"15,0 0-36-15,0 0-24 16,0 0-2-16,84-40-25 15,-49 40 6-15,-4 0 1 16,-2 0 3-16,-8 9 4 16,-6 6-10-16,-6 3 9 15,-9 5 26-15,0 2-18 16,0 1 2-16,-18-1-8 16,3 1 3-16,-4 0-2 15,-1 0-9-15,1-1-10 16,1-1-1-16,4-1-4 15,2-3 3-15,-1 0-3 16,1-4 1-16,3-2 0 16,5-4 0-16,2-3 0 15,2-4 2-15,0-3 1 0,2 1-3 16,14-1 0-16,14 0 0 16,9 0 0-16,5 0-1 15,1 0-2-15,-3-1 1 16,-3-5-1-16,-5-1-2 15,-3-3-10-15,-7 2 7 16,-1-1-11-16,-7-1-56 16,-2 4-56-16,-11-5-45 0</inkml:trace>
  <inkml:trace contextRef="#ctx0" brushRef="#br0" timeOffset="212063.83">3636 3534 300 0,'0'0'49'0,"0"0"281"16,0 0-263-16,0 0 38 15,0 0-5-15,0 0-42 16,0-45-43-16,15 36-9 16,4-1 4-16,2 2-10 15,3 0 3-15,0 5 1 16,0 3 0-16,-2 0 1 0,-2 0-3 15,-1 5-1 1,-4 5 4-16,-3 2 0 16,-5 6-3-16,-5 3 6 0,-2 5-6 15,0 2 3-15,-17 0 7 16,-5-1 5-16,-2-3 1 16,-1-4 3-16,7-5-2 15,0-4-5-15,9-5-9 16,6-3-2-16,0-1 0 15,3-2-1-15,0 0 4 16,0 0-4-16,0 0 6 16,3 0 1-16,0 0-5 15,6 0-2-15,6-3-2 16,1 1-1-16,4 2 0 16,-2 0-3-16,1 0 3 0,-1 0-4 15,-3 8 0-15,-3 4 2 16,3 0 3-16,-6 0-2 15,-2-1 0-15,-3 0-1 16,-4 4-3-16,0 0 2 16,0 3 4-16,-14 1 1 15,-7-1 4-15,0-1-2 16,0-2-2-16,2-5 4 16,5-5-1-16,2-2 0 15,2-1 5-15,2-2 1 16,1 0 6-16,-2 0-4 15,-3 0-5-15,-3-3-6 0,2-2-1 16,-1 3-8-16,-2 2-51 16,4 0-78-16,2 0-150 15,8 0-274-15</inkml:trace>
  <inkml:trace contextRef="#ctx0" brushRef="#br0" timeOffset="212623.9">4224 3446 382 0,'0'0'44'0,"0"0"187"16,0 0-193-16,0 0 3 15,0 0-10-15,0 0-2 16,-88 35-6-16,79-16-6 16,3 4 8-16,1 5-7 15,4 2 10-15,1 1-15 16,0-2-2-16,0-2 4 15,0 1 1-15,4-3-11 16,2-5-1-16,2-2 2 0,1-6 0 16,1 0 1-16,4-4-2 15,-1-5 3-15,2-1-4 16,3-2-2-16,-2 0 5 16,2-2 1-16,-1-8-1 15,-4-3 13-15,2-4 9 16,-2-3-5-16,-4-4 8 15,-1-5 0-15,-8-4-4 16,3-6 2-16,-3-3-13 16,0 0 0-16,-5 5-12 15,-5 8 7-15,1 9-8 16,-3 11-1-16,3 4-3 16,-9 5 0-16,-3 0-6 0,-9 11-31 15,-3 16-79-15,2 2-89 16,10-1-120-16</inkml:trace>
  <inkml:trace contextRef="#ctx0" brushRef="#br0" timeOffset="-202751.06">3374 13497 142 0,'0'0'86'16,"0"0"-38"-16,0 0 2 15,0 0-17-15,0 0-23 16,0 0-7-16,0 0-3 0,-3-14 7 16,3 12 42-1,0 0-44-15,0 0 7 0,0 1 32 16,0 0 11-16,0-1 11 15,0 1-14-15,-5-2-15 16,-1 1 1-16,-1-1 2 16,-2 1-14-16,-2-1 6 15,-2 0 16-15,1-1-7 16,-6-1-8-16,0 1-1 16,3 3-16-16,3-1 10 15,5 1 9-15,1 1-5 16,5 0-23-16,1-1 4 15,0 1-3-15,0-2-1 16,0 1-5-16,0 1-2 16,7 0-3-16,9 0 0 15,11 0 3-15,9 3 0 0,10 2 1 16,2-1-1-16,7-4 4 16,5 0-3-16,1 0 2 15,6 0-3-15,0-12 2 16,-3-7-1-16,-6 0 1 15,-8-1-2-15,-13 3 4 16,-10 4 2-16,-12 5-1 16,-11 5 1-16,-2 1 8 15,-2 2 9-15,0 0-12 16,0 0-11-16,0 0-25 16,-3 0-23-16,-12 10-67 15,-3 4-62-15,-3 3 23 16,3-5-83-16</inkml:trace>
  <inkml:trace contextRef="#ctx0" brushRef="#br0" timeOffset="-202288.58">3317 13508 369 0,'0'0'216'0,"0"0"-177"0,0 0-13 15,0 0 51-15,0 0-16 16,0 0 3-16,-33-3-7 16,33 3-13-16,0 0-25 15,0 0-7-15,0 0-7 16,0 0-4-16,21-5 4 15,12-1 9-15,13-4 16 16,9 1-13-16,5-4 1 16,1 1-10-16,-1-2-3 15,-5-1-1-15,0-2 9 16,-3 0 5-16,-10-1 4 16,-6 1 4-16,-6 1-4 15,-11 5-3-15,-7 2-5 0,-6 5 14 16,-6 3-2-1,0-1-5-15,0 2 1 0,0 0-10 16,0 0-5-16,0 0 2 16,0 0-6-16,0 0-3 15,0 0-48-15,-6 16-114 16,-9 8-135-16,-12 2-202 16</inkml:trace>
  <inkml:trace contextRef="#ctx0" brushRef="#br0" timeOffset="-190181.75">4961 3277 126 0,'0'0'38'0,"0"0"2"0,0 0 10 16,0 0-28-16,0 0-13 16,0 0-2-16,0 0-6 15,0-3 2-15,0 3 9 16,-3-2-1-16,0 2 3 16,-2 0-5-16,2-1 2 15,-1-1 17-15,1-1-13 16,-2 3-11-16,5 0-2 15,-4-3 15-15,4 3 17 16,0 0-20-16,-3 0 1 16,0 0 1-16,0 0-6 15,1 0-9-15,-4-4 5 16,2 3 23-16,-1-2-10 0,0-1 26 16,-1-1-16-16,-2 3-7 15,2-3-2-15,1 1 1 16,-3 1 2-16,2 0-9 15,-3-2-2-15,1 0 18 16,-2 3-17-16,1-2 8 16,-2 0 8-16,0 0-16 15,0-1-7-15,-1 3 3 16,0 0 12-16,-3 1-7 16,2 1-11-16,-1-2 4 15,-2 2-2-15,1-1-4 16,0 0 6-16,-1-2 0 15,-2 3 0-15,4 0 0 0,-5 0 1 16,-3 0-3-16,-5 0 1 16,3 0-4-16,-3 0 5 15,2 0-7-15,-2 0 1 16,6 0 6-16,0 0-6 16,3 4 4-16,-1 0-5 15,4-2 2-15,-1 0-1 16,-1 0 1-16,2-2 0 15,-4 3-2-15,-5-1 0 16,-3 0 4-16,-6 1-3 16,2-1 0-16,1 1 2 15,5-1 2-15,6-2-2 16,2 0 0-16,9 0 0 16,0 0 1-16,0 0-3 0,-1 0 0 15,-4 0-1-15,4 0 1 16,-6 2-1-16,-3 1 0 15,2-1 1-15,-1-1-1 16,-2 2 0-16,2-2 0 16,-2-1 1-16,4 0 1 15,-3 1-2-15,2-1 0 16,1 2 0-16,3-2 0 16,0 0 1-16,0 0 0 15,2 0-1-15,-1 1 1 16,-1-1 2-16,-4 0-3 15,1 2 0-15,-3-1 0 0,6-1 0 16,-3 1 1-16,-3 1 0 16,-3-1-1-16,-2 1 0 15,0 0 0-15,7-2 0 16,1 0 1-16,4 0-1 16,2 0 0-16,-2 0 2 15,-3 0-2-15,1 0 1 16,-8 0-1-16,-8 0 0 15,-5 5-1-15,-3 0 1 16,1 2 1-16,5-4 0 16,1 0 1-16,2-1-2 0,5-1 1 15,1-1 1 1,4 0 0-16,6 0 2 0,3 0-1 16,-1 0 0-16,-4 0 0 15,-2 0-3-15,-4 2 0 16,-8-1 0-16,-2 1 1 15,0 1 0-15,-1 1-1 16,7-4 0-16,3 0 0 16,8 0 7-16,3 0-1 15,2 0 2-15,2 0 0 16,3 0-1-16,0 0 1 16,0 0-5-16,-4 0 2 15,-2 0-4-15,-8 4-1 16,2-1 0-16,0 0 0 15,2 2 0-15,4-3 1 0,3-1 0 16,1-1 0-16,0 0-1 16,3 0 4-16,2 0 1 15,0 0 6-15,0 0-1 16,0 0-2-16,0 0-5 16,0 2-2-16,0-2 2 15,0 1 2-15,0-1-3 16,0 0 1-16,0 0-1 15,0 0 1-15,0 0 1 16,0 0-3-16,0 0 1 16,0 0-1-16,0 0-1 15,0 0 0-15,0 0-1 0,0 0 0 16,0 0-1-16,0 0 1 16,0 0 0-16,0 0 0 15,0 0 1-15,0 0 0 16,0 0 0-16,0 0 0 15,0 0-1-15,0 0 1 16,0 0 0-16,0 0-2 16,0 0 1-16,0 0-1 15,0 1 0-15,0 2 2 16,2 1 0-16,-1 0 0 16,-1 0 0-16,0 0 0 15,2-1 1-15,0 0-1 16,0-1 0-16,-1 0 0 0,-1 1 0 15,0-3 0-15,0 3 0 16,0-3 0-16,2 2-1 16,-2-1 1-16,0 2 0 15,0-2 0-15,0 1 0 16,0 0 1-16,0 1-1 16,0-3-1-16,0 2 1 15,0-1 1-15,3-1-1 16,-3 2 0-16,0-2 1 15,0 0-1-15,0 0 0 16,0 1 0-16,0 5-7 16,0 1-50-16,0 3-38 15,0-3-132-15,0-6-112 16</inkml:trace>
  <inkml:trace contextRef="#ctx0" brushRef="#br0" timeOffset="-189234.78">2580 3948 38 0,'0'0'176'15,"0"0"-129"-15,0 0-4 16,0 0-4-16,0 0 37 15,0 0-9-15,0-9-22 16,0 7 14-16,0 0-5 16,0 1-20-16,-3 0-2 15,3 1-4-15,0 0-1 16,0 0 3-16,0-2-1 0,0 1 0 16,0-1 8-16,0 2-19 15,0 0-16-15,0 0-2 16,11 0-7-16,6 0 2 15,3 0 4-15,7 0 1 16,0 0 0-16,-4 0 0 16,0-4 1-16,-7 1-1 15,-4-1 1-15,-6 3-1 16,-3-1 0-16,0 2 0 16,-3-1 1-16,0 0 1 15,0-2-2-15,-3 0-2 16,-15 3-98-16,-13 0-4 15,-8 0-184-15</inkml:trace>
  <inkml:trace contextRef="#ctx0" brushRef="#br0" timeOffset="-189147.19">2580 3948 293 0</inkml:trace>
  <inkml:trace contextRef="#ctx0" brushRef="#br0" timeOffset="-189055.97">2580 3948 293 0,'-86'48'297'0,"86"-48"-178"0,0-4-48 0,11-7-47 16,6-3-7-16,14 0-8 15,5-2 3-15,4-1 3 16,2 3 3-16,0 3-10 0,-2 2-5 16,-6 5-3-16,-14 2-44 15,-20 2-201-15</inkml:trace>
  <inkml:trace contextRef="#ctx0" brushRef="#br0" timeOffset="-177399.33">12141 16051 304 0,'0'0'144'16,"0"0"-16"-16,0 0-73 15,0 0 3-15,0 0-23 16,9-82 12-16,-3 67 1 16,0-2-3-16,-3 0-4 15,0 5-1-15,-2 0-8 16,-1 2-7-16,0 1-6 15,0 2 7-15,0 3-4 16,0 3-1-16,0 1 4 0,0 0-1 16,0 0-5-1,0 1-5-15,-1 17-9 0,-8 9 0 16,-1 9-3 0,-1 3 6-16,-1 2 0 0,6 2 2 15,2 5-1-15,4 4-1 16,0 0-4-16,0 3 2 15,1-2-2-15,7 2-1 16,-3-2 1-16,-2 2-1 16,-3-1-2-16,0-6 1 15,0-3-2-15,0-8 0 16,0-5 1-16,2-5-1 16,6-1 0-16,-2-9 2 0,5-2-2 15,1-3 0-15,2-2 0 16,5-3 1-16,0-3-1 15,3-4 3-15,1 0-3 16,4 0 0-16,0-9-1 16,1-6-3-16,-5 3-2 15,-10 2-13-15,-5 1-12 16,-7 0-15-16,-1 3-29 16,-4-6-178-16,-16 0-330 15</inkml:trace>
  <inkml:trace contextRef="#ctx0" brushRef="#br0" timeOffset="-176709.15">11856 16449 723 0,'0'0'40'15,"0"0"17"-15,0 0 36 16,0 0-74-16,0 0-19 16,124-62 1-16,-60 44 2 15,5-1-1-15,-2 1-2 16,-3 2-1-16,-4 3 1 0,-11 3 0 16,-10 3 0-1,-9 2 4-15,-8 3-4 0,-7 0 2 16,-2 2 19-16,-5 0-4 15,-2 0-1-15,1 0 2 16,-3 0-9-16,1 0-6 16,-2 0 0-16,2 2-2 15,-4 5 7-15,1 7-4 16,-2 8 10-16,0 2 8 16,0 3-7-16,0 2 0 15,0-2-6-15,0 2-2 16,3-3 0-16,7-2-5 0,0 0 1 15,4-4 2 1,1-2-5-16,0-1 0 0,1-1 0 16,-2-4 0-16,2-3 0 15,3-4 0-15,2-2 0 16,3-3 1-16,6 0 0 16,-2 0-1-16,-1-12 0 15,-2-4 0-15,-4-4 0 16,-3-3 1-16,-7-7-1 15,-1-4 4-15,-6-4-3 16,-4-2-1-16,0-2 1 16,0 0-1-16,-13 2 2 15,-3 5-2-15,-7 4 7 16,0 7 11-16,-3 6 13 16,-1 6-9-16,2 5 1 0,-2 6-19 15,2 1-1-15,-1 0-3 16,3 5-3-16,0 14-13 15,1 5-42-15,7 2-37 16,10 3-119-16,5-2 3 16</inkml:trace>
  <inkml:trace contextRef="#ctx0" brushRef="#br0" timeOffset="-175980.82">13240 16191 634 0,'0'0'75'16,"0"0"16"-16,0 0 6 16,0 0-68-16,0 0-22 15,-6 78 21-15,3-23 37 16,-3 7-29-16,-2 5 8 0,0 0-13 16,-1 0-16-1,6-8-9-15,3-6-3 0,0-8-1 16,0-6 1-16,3-2-2 15,5-5 0-15,-7-12-1 16,2-3 1-16,-1-8-1 16,-1-4 0-16,-1-3 0 15,0-2 6-15,2 0 4 16,-1 0 27-16,-1-19 1 16,3-10-14-16,-2-15-15 15,1-11-1-15,1-10-5 16,1-8-3-16,1-5 2 0,-2 1-2 15,-3-1 0 1,0 6 1-16,0 3-2 0,0 8 2 16,-3 12 3-16,3 11-4 15,0 8 0-15,0 7 0 16,12 7-5-16,13 4 3 16,7 5-6-16,9 4-3 15,4 3 6-15,0 0-1 16,-5 12 5-16,-6 9-1 15,-8 5-6-15,-10 9 7 16,-6 2 1-16,-7 4-1 16,-3-2 2-16,0-5 0 15,-1-3-1-15,-12-6 2 16,-5-4 3-16,-6-5 6 16,-6-5 10-16,-6 0 0 15,-3-3-13-15,-5 2-3 16,3-4-5-16,11 0-40 0,16-1-133 15,14-3-251-15</inkml:trace>
  <inkml:trace contextRef="#ctx0" brushRef="#br0" timeOffset="-175351.27">11974 17215 501 0,'0'0'230'0,"0"0"-105"15,0 0 71-15,0 0-106 16,0 0-27-16,0 0-17 16,13-16-4-16,20 8-9 15,9 0 0-15,12 3-11 16,13-2 0-16,19 2 1 16,13-1-8-16,14-2-3 15,10-2-9-15,3 0 7 16,-2-2-10-16,-6 0 1 15,-11 0 3-15,-16-2-1 16,-16 1-3-16,-11-2 2 16,-16 0-1-16,-8 0 1 15,-10 3 1-15,-8 2 18 0,-10 5 8 16,-5-2-3-16,-5 7 5 16,-2 0-13-16,0 0-9 15,0 0-9-15,0 0-7 16,-10 0-21-16,-11 0-61 15,-6 8-100-15,0-8-259 16</inkml:trace>
  <inkml:trace contextRef="#ctx0" brushRef="#br0" timeOffset="-174157.51">14393 15628 326 0,'0'0'24'0,"0"0"199"0,0 0-147 15,0 0-10 1,0 0-1-16,26-75-11 0,-26 72-11 16,0 1 12-16,1 2-20 15,-1 0-10-15,2 0-14 16,-1 0-7-16,4 6-2 16,3 17-1-16,0 11 14 15,-2 11 13-15,-1 11 15 16,-5 4-5-16,0 6-8 15,1 7-8-15,2 4-15 16,2 1-2-16,0 4-5 16,0-5 2-16,-1-7 0 15,-2-9-2-15,-1-15 2 16,-1-7-2-16,0-15 0 0,0-7 0 16,0-6 1-16,0-9 2 15,0-2-3-15,0 0 6 16,0 0 7-16,0-11-1 15,0-11-8-15,0-9-3 16,0-6-1-16,0-5 0 16,0-5-1-16,0-1-7 15,2-1-5-15,1 3 4 16,-2 3 2-16,4 6-6 16,7 8 7-16,1 3-1 15,8 5-2-15,6 3 0 16,6 0-8-16,3 7-3 15,1 4 4-15,-3 6 3 0,-2 1 5 16,-9 0 5-16,-3 8 3 16,-4 5 0-16,0 4 0 15,0 4 0-15,0 5 1 16,0 4 7-16,-2 8 9 16,-4 6-1-16,-3 2 4 15,-4 1-1-15,-3 3-4 16,0-6-4-16,0-4-6 15,0-10-2-15,0-7-1 16,0-9-1-16,0-6 0 16,0-3-1-16,0-4 1 15,0-1-1-15,0 0-5 16,0 0-39-16,5-1-54 16,2-15-204-16</inkml:trace>
  <inkml:trace contextRef="#ctx0" brushRef="#br0" timeOffset="-173699.2">15230 15944 623 0,'0'0'64'16,"0"0"6"-16,0 0 34 0,0 0-13 15,0 0-46 1,0 0-33-16,-91 0 7 0,76 29 0 16,5 8 1-16,4 4 3 15,1 3-2-15,5 4-7 16,0-1-4-16,0 0-5 16,5-3 0-16,5-8-3 15,5-4 1 1,0-9 1-16,3-9-4 0,-2-6 1 15,4-7 0-15,-1-1-1 16,5-1 1-16,1-16 4 16,1-8-4-16,-4-8-1 15,-7-7 3-15,-4-14 2 16,-6-6 15-16,-5-1-8 0,0 0-4 16,-17 11 1-16,-10 13-4 15,-5 14 12-15,0 10 8 16,-1 12 0-16,3 1-18 15,6 8-7 1,12 15-5-16,12 8-54 0,0 3-141 16,22-3-261-16</inkml:trace>
  <inkml:trace contextRef="#ctx0" brushRef="#br0" timeOffset="-173078.95">15546 16286 481 0,'0'0'148'0,"0"0"-108"16,0 0 41-16,29 89-22 15,-15-69-29-15,2-1-9 16,-2-7-3-16,-2-2-3 16,-1-8-2-16,2-2 2 15,1 0 18-15,3-5 23 16,3-16-13-16,-1-6-12 16,-1-9-6-16,-6-13-3 0,-3-11-6 15,-2-8-10-15,-2-5 6 16,-2 0-11-16,-3-3 2 15,0 1-3-15,0-1 0 16,0-1-2-16,-2 5 1 16,-8 6-13-16,-3 6 7 15,-7 11 7-15,-1 7 3 16,-6 13-2-16,1 11 0 16,-3 11 4-16,3 7 3 15,2 15-8-15,4 17-1 16,8 12 1-16,11 14 0 15,1 8 1-15,15 9 1 16,7 5 1-16,5 1 3 16,-2-5 5-16,-1-4-5 15,1-4-2-15,-1-2-4 0,2-3 5 16,1-3-5-16,-2-9 4 16,-1-10-3-16,0-7-1 15,-5-12 2-15,0-8 0 16,-1-7-1-16,2-5 3 15,5-2-4-15,5 0-6 16,3-7-49-16,4-14-64 16,-2-2-193-16</inkml:trace>
  <inkml:trace contextRef="#ctx0" brushRef="#br0" timeOffset="-172392.11">16307 15911 407 0,'0'0'255'0,"0"0"-172"16,0 0 55-16,0 0-40 16,0 0-53-16,0 0-1 15,-92-54-23-15,75 54-19 16,-2 15 0-16,-2 7 0 15,1 4 7-15,1 3 2 16,1 0 5-16,6 3 6 16,3 2-6-16,5 3 2 0,2 2-9 15,2 3-3 1,0 1-4-16,0-4 1 0,2-4-1 16,5-9-2-16,4-4 0 15,3-8 0-15,5-6 1 16,1-5-1-16,6-3 0 15,0 0 1-15,1-5 0 16,-2-13 0-16,0-9 1 16,-4-6 0-16,-1-18 0 15,-2-10 1-15,-1-5 1 16,-4-10-1-16,-4-1-2 16,-2-2-1-16,-7-5 1 15,0 4 0-15,-7-3 0 0,-17 4 0 16,-9 7-1-16,-2 11 1 15,0 15-1-15,9 17 5 16,7 15-4-16,6 11-1 16,4 3-7-16,8 25 4 15,1 14 1-15,7 13-3 16,22 7 5-16,5 8 2 16,4 6 2-16,-5 2 5 15,-3-4-4-15,-9-2 2 16,-4-6-1-16,-5-5-3 15,-2-5-1-15,-3-7 2 16,1 0-2-16,-1-5-2 16,2-7 0-16,0-5 1 15,-1-7-1-15,1-6-1 0,1-5-15 16,1-2-44-16,2-9-56 16,0 0-141-16,0-6-295 15</inkml:trace>
  <inkml:trace contextRef="#ctx0" brushRef="#br0" timeOffset="-172017.58">16835 15748 187 0,'0'0'532'0,"0"0"-407"16,0 0 33-16,0 0-93 15,-104-23-23-15,75 39 2 16,7 9-7-16,9 6 0 16,9 5-13-16,4 1-9 15,4 1-9-15,16 1 3 16,9 0-7-16,3-2 5 16,3 2-3-16,-5 1-4 15,-5-1 0-15,-5-3 1 16,-6-5-1-16,-3-4 1 15,-7-5 2-15,-4-3 4 16,0-7 4-16,0 0-1 16,-4-5-1-16,-13-1 2 0,-10-2-4 15,-4-2-6-15,-3-2-1 16,-2 0-39-16,6-17-74 16,8-6-56-16,7-12-290 15</inkml:trace>
  <inkml:trace contextRef="#ctx0" brushRef="#br0" timeOffset="-171765.07">16775 15734 783 0,'0'0'46'0,"0"0"88"16,-44 128-41-16,30-45-50 15,-5 23-6-15,-6 10-23 16,-11-2-8-16,-8-5-2 15,-5-18 0-15,7-18-4 16,5-20 0-16,9-17 2 16,10-17 1-16,5-8-2 15,7-8 6-15,4-3 5 16,2 0-1-16,0-3-11 16,0-12-63-16,16-3-210 15,6-1-170-15</inkml:trace>
  <inkml:trace contextRef="#ctx0" brushRef="#br0" timeOffset="-171092.38">18521 15605 346 0,'0'0'390'0,"0"0"-283"16,0 0 75-16,0 0-68 15,0 0-78-15,0 0-14 16,-26 74 35-16,23-18-16 16,3 3-9-16,0 2-13 15,13-2-9-15,3-4-3 16,-3-12-3-16,-3-6-3 16,-4-11-1-16,-3-10 3 0,-3-9-2 15,0-7-1-15,0 0-3 16,-4 0-25-16,-20-17-20 15,-6-10-76-15,1-8-208 16</inkml:trace>
  <inkml:trace contextRef="#ctx0" brushRef="#br0" timeOffset="-170889.85">18508 15351 637 0,'0'0'220'0,"0"0"-170"16,0 0 80-16,0 0-72 15,0 0-47-15,0 0-11 16,0 0-8-16,0-55-48 16,11 81-116-16,0 2-50 15</inkml:trace>
  <inkml:trace contextRef="#ctx0" brushRef="#br0" timeOffset="-170401.13">18789 15729 664 0,'0'0'65'0,"0"0"-10"15,0 91 35-15,0-45-14 16,0 2-49-16,0 0-18 16,3-5-4-16,0-7-4 15,-3-9 1-15,0-10-1 16,0-8-1-16,0-9 2 16,0 0 26-16,0-7 32 15,0-15-27-15,0-6-20 16,0-4-10-16,-6-7-3 15,-2-4-20-15,1-5-26 16,7-2-20-16,0-2-19 16,12 4 32-16,13 9 5 0,5 5 17 15,3 12 24-15,-2 10 2 16,4 9 4-16,1 3 1 16,-1 3 7-16,1 16 34 15,-3 9 12 1,-5 2 5-16,-2 7 3 0,-6 6-13 15,-6 1-10-15,-5 2-7 16,-8 0-7-16,-1-6-1 16,0-5-13-16,-7-5 2 15,-10-6-6-15,4-6-6 0,1-3-40 16,11-6-42-16,1-4-185 16,10-5-440-16</inkml:trace>
  <inkml:trace contextRef="#ctx0" brushRef="#br0" timeOffset="-169442.5">19671 15701 475 0,'0'0'346'0,"0"0"-229"15,0 0 21-15,0 0-86 16,0 0-35-16,-99-47-5 0,68 47-2 16,2 8 1-16,4 10 2 15,0 6-4-15,3 4 5 16,2 8 8-16,2 0-4 16,8 4-6-16,-1 4-5 15,8 1-3-15,2 0-3 16,1-4 1-16,0-6-2 15,0-4 0-15,13-7 0 16,4-4 0-16,2-6-7 16,2-6-3-16,-3-7-1 15,4-1 4-15,0-4 5 16,0-16 2-16,0-7 0 16,0-8 0-16,-1-4 1 15,-5-10 0-15,-1-9 1 0,-4-7 1 16,-4-10 0-16,2-5-2 15,0-4-1-15,0-2 0 16,0 0-3-16,-2 1-10 16,-5 8-31-16,-2 11 22 15,-3 9 19-15,-20 10 3 16,-2 13 0-16,-5 13 6 16,1 13-3-16,0 8 0 15,7 16-3-15,7 17 0 16,7 13 0-16,8 10 0 15,6 10-1-15,21 9 1 0,3 8 8 16,0-3 1-16,-6 0 2 16,-6-6 2-16,-5-7-1 15,1-4 2-15,-7-4-7 16,5-9-3-16,-2-5-2 16,2-8-1-16,8-9-1 15,0-8 5-15,5-7-2 16,5-8 2-16,2-5-2 15,5 0-2-15,1-2-1 16,-2-18 2-16,-1-8-1 16,-3-5 0-16,-4-9 2 15,-6-8-3-15,-2-7 3 16,-10-4-2-16,-4 0 1 16,-6 7-2-16,0 10 1 15,-4 10 1-15,-13 15 3 0,2 7 15 16,-4 6-7-16,1 6-7 15,0 0-6-15,3 21-1 16,3 12-1-16,6 9 2 16,5 9 1-16,1 5 2 15,0 3-2-15,3 1 2 16,10-4 0-16,-1-6-2 16,7-8 2-16,3-7-2 15,1-6 2-15,3-4-3 16,-1-10 2-16,0-5 0 15,-2-3-1-15,1-4-1 16,-2-3-2-16,-1 0-28 0,-5-3-69 16,1-12-41-16,-8-7-204 15</inkml:trace>
  <inkml:trace contextRef="#ctx0" brushRef="#br0" timeOffset="-169130">20304 15524 772 0,'0'0'124'16,"0"0"-17"-16,0 0-40 15,104 21-5-15,-55 13-22 16,0 10-9-16,-6 3 8 15,-6 2 0-15,-7 1-14 16,-6-6-2-16,-5-5-9 16,-2-7 4-16,-2-5-15 15,-3-8 1-15,-2-5-1 16,0-4-6-16,1-3-11 16,-2-2-57-16,3-5-82 15,-3 0-131-15,-2-11-225 16</inkml:trace>
  <inkml:trace contextRef="#ctx0" brushRef="#br0" timeOffset="-168864.85">20770 15536 666 0,'0'0'44'16,"0"0"114"-16,-39 84 2 15,11-41-68-15,-7 9-21 16,-8 1-5-16,-2 2-30 16,2-4-2-16,0-5-18 15,7-3-2-15,5-8-10 16,7-10-3-16,7-7 2 16,4-3-3-16,7-6-11 0,2 1-86 15,4-6-103-15,0-4-330 16</inkml:trace>
  <inkml:trace contextRef="#ctx0" brushRef="#br0" timeOffset="-168344.5">21951 15351 693 0,'0'0'69'16,"0"0"35"-16,-89-31 22 15,57 31-83-15,1 21-13 16,6 13 12-16,7 6 0 16,6 8-11-16,11 4-1 15,1 4-14-15,3 2-1 16,16-4-10-16,5-5-3 0,1-8 1 16,-1-7-2-16,0-11-1 15,-3-9 0-15,1-10-2 16,1-4 2-16,3 0 6 15,4-18 0-15,-2-8-4 16,1-9 1-16,-2-5 7 16,-4-8 6-16,-5-5-8 15,-7-5 0-15,-11 0-2 16,-2 7-1-16,-25 10 0 16,-6 16 3-16,-3 10 2 15,4 14-5-15,9 1-5 16,7 10-2-16,12 16-27 15,4 3-89-15,0 0-162 16,12-10-264-16</inkml:trace>
  <inkml:trace contextRef="#ctx0" brushRef="#br0" timeOffset="-167783.6">22288 14870 709 0,'0'0'89'0,"0"0"43"16,0 0-43-16,0 0-69 16,0 0 1-16,114 63 20 15,-80-9-9-15,-7 8 0 16,-12 6 23-16,-9 7-20 15,-6 5 4-15,-11 5-10 16,-13 3-4-16,-6 1-11 16,1 0-9-16,3 0 2 15,7-11-7-15,7-7 0 16,7-12 0-16,1-9-3 16,4-10-11-16,0-9-2 15,4-6-5-15,8-7 5 16,6-7 4-16,8-5 4 15,5-6-1-15,8 0-2 16,-2-17 5-16,-4-6 4 0,-5-9 1 16,-5-2 2-1,-11-10 3-15,-11-6 19 0,-1-3 9 16,-28-5 3-16,-17-1-2 16,-15-2-13-16,-7 0 13 15,0 2 5-15,11 4-12 16,12 5-8-16,17 9 0 15,14 8-7-15,13 7-2 16,0 6-2-16,15 3-6 16,19 4-1-16,8 6-5 15,3 7-15-15,-1 0-62 16,-8 0-31-16,-8 3-133 0,-11 4-311 16</inkml:trace>
  <inkml:trace contextRef="#ctx0" brushRef="#br0" timeOffset="-166987.85">23844 14551 308 0,'0'0'395'0,"0"0"-311"0,0 0 92 16,0 0-98-16,0 0-69 16,0 0-4-16,-19 74 42 15,11 2 6-15,-2 13 2 16,1 4-25-16,0 3-6 15,2 0-1-15,4-3-13 16,1-3-5-16,2-6-2 16,0-7 1-16,0-12-4 15,0-12 2-15,0-11 0 16,0-10-4-16,0-6 1 0,0-9-13 16,-5-3-29-16,1-6-28 15,-4-8-38-15,-2 0-101 16,-5-11-243-16</inkml:trace>
  <inkml:trace contextRef="#ctx0" brushRef="#br0" timeOffset="-166455.31">23481 15207 575 0,'0'0'33'16,"42"-82"-11"-16,-9 47 54 15,11 7-3-15,9 7-36 0,7 9 22 16,4 10 11-16,-1 2-12 16,-1 0-33-16,0 5-8 15,-6 5-9-15,-4-1-2 16,-10 3 2-16,-12 1-6 16,-9-1 0-16,-9 1 3 15,-2 1 7-15,-4 0 14 16,-1 5-1-16,-4 3-3 15,-1 5 7-15,0 8-4 16,0 1-5-16,0 4-10 16,0 2 1-16,0-1-8 15,0-5-1-15,0-5 3 16,3-2-5-16,7-8 2 16,4-5 0-16,5-3-2 0,8-5 4 15,4-5 0-15,4-3-4 16,-3-3 0-16,-3-14 2 15,-5-9 0-15,-8-8-1 16,-4-8 2-16,-6-10 1 16,-6-9-1-16,0-7 5 15,-13 0-6-15,-13 7 2 16,-8 7-1-16,-3 17 14 16,-5 9 5-16,-3 14-8 15,5 10 1-15,2 4-10 16,7 3-4-16,9 16-1 15,7 7-3-15,11 5-35 16,4 1-71-16,0-4-57 0,19-2-228 16</inkml:trace>
  <inkml:trace contextRef="#ctx0" brushRef="#br0" timeOffset="-165682.06">24663 14950 415 0,'0'0'287'0,"0"0"-234"15,0 0 109-15,0 0-44 16,0 0-88-16,0 0-29 16,-6 50 4-16,18 4 37 15,-5 4 11-15,-4 3 15 16,-1 4-21-16,-2 5-23 15,0 5-7-15,0 0-4 0,-8 4-10 16,-6-1 2 0,1 0-5-16,-1-2 0 0,2-7-9 15,1-10-38 1,1-12-20-16,5-16 11 0,2-14 35 16,3-9 17-16,0-8 4 15,0 0 6-15,0-5 16 16,2-15 2-16,7-8 6 15,3-8-11-15,-2-9 4 16,-2-10 8-16,-3-10-14 16,-3-11-5-16,-2-6-2 15,0-5-3-15,1 2-6 16,7 5 0-16,6 6-1 16,6 8 0-16,9 4 0 0,0 8 0 15,6 8-3-15,-2 9-3 16,-2 11-7-16,-3 7-6 15,-1 9 5-15,-2 10 7 16,-1 0 2-16,-3 24 3 16,-6 8 1-16,-7 7-1 15,-8 4-4-15,0 2 5 16,-3 2 1-16,-14-3 1 16,-1-1 3-16,-4-7-1 15,-2-6-1-15,-4-6-1 16,1-7 5-16,-6-5 0 15,2-3 1-15,-2-5-2 16,3-3-5-16,8-1-1 16,10 0-115-16,12 0-145 15,13-9-315-15</inkml:trace>
  <inkml:trace contextRef="#ctx0" brushRef="#br0" timeOffset="-165427.75">25169 15237 714 0,'0'0'323'16,"0"0"-278"-16,0 0 56 15,0 0-42-15,91-44-45 16,-41 43-9-16,0-1-4 15,-3 2 0-15,-9 0-1 16,-10-6 0-16,-9 2-50 16,-11-1-40-16,-8-4-95 15,-2 2-194-15</inkml:trace>
  <inkml:trace contextRef="#ctx0" brushRef="#br0" timeOffset="-164618.6">25580 14947 723 0,'0'0'57'0,"0"0"-24"16,0 0 4-16,0 0 33 16,12 116 4-16,-6-59-22 15,-1 2-26-15,-1 5-1 0,-4-2-13 16,0 2-8-16,0-4-1 16,0-14-2-16,-3-10 0 15,-3-14 0-15,3-13 6 16,2-6 3-16,-1-3 3 15,2 0 41-15,-1-9 15 16,-1-16-36-16,1-11-20 16,1-12-11-16,0-7-1 15,0-5-2-15,0-5-3 16,9-2-2-16,4 2-20 16,5 4-12-16,4 5-3 15,5 16 21-15,0 12-4 16,-6 14 13-16,1 11 3 15,1 3 8-15,0 10-4 16,6 17 4-16,1 9 0 0,-6 5 1 16,1 3-1-1,-9 3 8-15,-4 1-1 0,-7-2 5 16,-4-4 4-16,-1-8-6 16,0-7 4-16,0-8-3 15,0-8 3-15,-3-5 2 16,2-2 3-16,1-4-4 15,-2 0 7-15,-1-13 7 16,0-14-14-16,0-9-10 16,3-7-4-16,0-9-2 15,0-3-13-15,3-8-28 16,11 0-6-16,5 7-9 0,6 16 15 16,5 15-12-16,6 15 33 15,5 10 15-15,3 12 6 16,1 20 0-16,-2 11 17 15,-7 6 25-15,-8 1-4 16,-7-1 17-16,-9 3-8 16,-6 1-11-16,-6-3-10 15,0 1-14-15,0-7-5 16,-3-6-2-16,-9-8 0 16,-1-10-5-16,1-1 0 15,0-3-46-15,8-6-102 16,4-6-223-16</inkml:trace>
  <inkml:trace contextRef="#ctx0" brushRef="#br0" timeOffset="-164113.52">26617 14913 663 0,'0'0'86'0,"0"0"30"0,0 0 33 16,0 0-85-16,0 0-24 16,0 0-2-16,-25-61-4 15,12 67-30-15,-3 22-4 16,0 9 15-16,1 12 1 15,6 4 4-15,6 4-1 16,3-1-11-16,0 0 4 16,0-2-10-16,0-6 2 15,9-6-3-15,1-8-1 16,5-9 2-16,2-7 0 16,5-6 3-16,3-6-2 15,5-6-1-15,1 0 0 16,-2-9 1-16,1-15 2 15,-4-13-3-15,-3-8 4 16,-4-11 5-16,-7-6 2 0,-7-6-5 16,-5-5-4-1,-8 4-3-15,-20 8 0 0,-8 15 1 16,-4 13-1-16,2 16-1 16,6 13 0-16,5 4-4 15,8 23-19-15,3 17-103 16,15 9-65-16,1-4-429 15</inkml:trace>
  <inkml:trace contextRef="#ctx0" brushRef="#br0" timeOffset="-163488.85">27242 14841 645 0,'0'0'69'0,"0"0"27"0,-97-36 52 16,54 31-66-16,-2 5-27 15,6 0-4-15,11 8-7 16,7 9-14-16,11 2-7 16,6 4-2-16,4 7 2 15,4-1-10-15,18 3-4 16,6-2-4-16,2 2-3 15,3-1-1-15,-3-2 1 16,-2 0-4-16,-1 2 2 16,-5-3 0-16,-1 1 0 15,-6 1 0-15,-6-2-4 16,-6 0 2-16,-3 1-2 16,0-4 4-16,0 0 4 0,-11-4-1 15,-3 0-3-15,0-6 0 16,-2-1 0-16,2-6 0 15,-2-4 3-15,-1-4-1 16,-2 0 1-16,-5 0 2 16,2-7-1-16,-1-5 2 15,4-1 4-15,1 0-3 16,6 2-6-16,9 1 5 16,3 0-6-16,0 0-7 15,14-2-37-15,16-1-94 16,10-2-150-16,-1-1-287 15</inkml:trace>
  <inkml:trace contextRef="#ctx0" brushRef="#br0" timeOffset="-163050.91">27650 14380 614 0,'0'0'95'0,"0"0"8"15,0 0 60-15,0 0-117 16,0 0-39-16,0 0 7 16,11 79 41-16,-8-6 9 15,-3 11-12-15,0 11-15 16,0 5-16-16,-3 1-11 16,-8-5-5-16,2-9-2 15,-1-12-2-15,6-12 0 16,1-10-1-16,1-12 0 15,2-13 0-15,0-9 0 16,0-7-4-16,3-7-3 16,13-5-12-16,7 0-45 0,5-13-35 15,2-16-81-15,-1-12-238 16</inkml:trace>
  <inkml:trace contextRef="#ctx0" brushRef="#br0" timeOffset="-162829.46">27521 14749 684 0,'0'0'104'0,"0"0"2"16,103-53 34-16,-48 41-56 16,4 3-51-16,4 5-3 15,-5 3-13-15,-7 1-11 16,-5 0-6-16,-13 4 0 15,-9 9-14-15,-13 4-58 16,-11-2-163-16,-2-2-49 16</inkml:trace>
  <inkml:trace contextRef="#ctx0" brushRef="#br0" timeOffset="-161637.41">19343 16779 376 0,'0'0'255'0,"0"0"-157"16,0 0-7-16,0 0 45 16,0 0-67-16,0 0-36 15,-105-43-1-15,75 59-1 16,2 6-3-16,-1 6-7 15,6 2-1-15,3 4-2 16,10-2-7-16,10 6 4 16,0-1-2-16,22 4-3 15,12-3-3-15,7-4 1 16,0-2-2-16,-3-5-6 0,-4-3 4 16,-7 0-4-1,-6-2-1-15,-8-2 1 0,-5 3 0 16,-8-1-1-16,0 0 1 15,-8-3 4-15,-14 1 2 16,-8-4-3-16,-1-4-1 16,1-1 1-16,2-5-3 15,2 2 0-15,1-8-28 16,4 0-53-16,7 0 4 16,13-20-56-16,1-11-165 15,10-13-313-15</inkml:trace>
  <inkml:trace contextRef="#ctx0" brushRef="#br0" timeOffset="-161359.55">19372 16844 576 0,'0'0'146'15,"0"0"-135"-15,0 0 101 16,-55 104 36-16,19-45-80 15,-4 7 2-15,-6 3-15 16,-1 6-8-16,1-4-16 16,1 1-12-16,1-5-7 15,0-8-5-15,4-6-4 16,0-10-3-16,7-10 5 16,5-11-3-16,11-9-1 0,7-6-1 15,10-7-17-15,6 0-86 16,28-23-144-16,16-10-150 15</inkml:trace>
  <inkml:trace contextRef="#ctx0" brushRef="#br0" timeOffset="-160984.9">19850 16586 707 0,'0'0'39'0,"0"0"70"16,0 0-28-16,0 0-71 15,0 0-5-15,0 0 46 16,26 91 9-16,-24-35 11 15,-2 14-10-15,0 5-20 16,0 8-14-16,3 1-10 16,0 3-7-16,0-4-5 15,-2-7-2-15,1-12-1 16,-2-13-2-16,1-17 0 0,2-12-1 16,2-8-3-1,-1-9-28-15,-1-5-39 0,0 0 17 16,-1-12-36-16,-2-17-223 15</inkml:trace>
  <inkml:trace contextRef="#ctx0" brushRef="#br0" timeOffset="-160285.02">19635 17098 682 0,'0'0'12'16,"0"0"-9"-16,92-55 3 15,-32 41 1-15,7 0-6 0,2 3-1 16,-7 1-1-16,-6 3 1 16,-12-2 0-16,-8 1 0 15,-8 5 2-15,-7-6 8 16,-3 4 25-16,-6-1 19 16,-2 3-5-16,-7 3 4 15,-1 0-4-15,-2 0-7 16,0 0-17-16,0 0-6 15,0 0 2-15,0 0 3 16,-6 6-17-16,-6 7 0 16,0 7 14-16,-4 3-6 15,1 0 10-15,3 4-4 16,0 3 4-16,3 2-1 16,4 4-9-16,5 8 5 0,0 2-15 15,0 4 2-15,3-4-6 16,11-9 1-16,1-10 0 15,0-8-2-15,4-4 5 16,3-4-2-16,3-6-3 16,1-5 7-16,1 0-7 15,-3-5 1-15,-5-11 0 16,-4-11 1-16,-4-5-1 16,-2-9 0-16,-3-7-1 15,-3-6 1-15,0-1-1 16,0 2 0-16,-2 7 0 15,-1 8 1-15,0 11-1 16,0 9 1-16,0 11-1 16,0 4 9-16,0 3-1 0,0 0-8 15,0 10-3-15,3 14-5 16,6 11 8-16,1 6 1 16,3 7 4-16,-2 0 4 15,1 3 6-15,3-1-11 16,-1-5-2-16,2-7 6 15,-1-13-6-15,1-7-1 16,-1-7 0-16,3-5 1 16,-1-3 0-16,3-3 1 0,4 0-3 15,3-4-12 1,3-12-66-16,-2-2-117 0,-4-7-200 16</inkml:trace>
  <inkml:trace contextRef="#ctx0" brushRef="#br0" timeOffset="-159816.02">20864 16864 678 0,'0'0'99'16,"0"0"50"-16,0 0-35 15,0 0-57-15,-99-17-26 16,68 39 4-16,4 7-9 16,8 6 11-16,10 9-9 15,9 1-1-15,0 5-3 16,21 1-10-16,2-3 0 16,4 2-10-16,-2-3 0 0,-2-13-2 15,0-6-2-15,-4-11 1 16,0-6-1-16,7-4 0 15,1-5-4-15,2 0-17 16,-5-2-37-16,-6 0-54 16,-3-16-110-16,-6-6-238 15</inkml:trace>
  <inkml:trace contextRef="#ctx0" brushRef="#br0" timeOffset="-159407.34">21158 16598 662 0,'0'0'80'0,"0"0"62"16,0 0-6-16,0 0-72 16,0 0-41-16,0 0-16 15,28 22 11-15,-14 31 45 16,-1 7 10-16,-6 12-24 0,-1 6-13 16,-3 3-18-1,-3-2-7-15,0-9-7 0,0-14 0 16,0-10-2-1,-1-10-1-15,-1-9 0 0,2-3-1 16,0-7 0-16,0-8-5 16,0-4-28-16,0-2-30 15,0-3-20-15,3 0 18 16,6-8-70-16,2-18-194 16</inkml:trace>
  <inkml:trace contextRef="#ctx0" brushRef="#br0" timeOffset="-158953.75">21577 16713 59 0,'0'0'628'0,"0"0"-522"15,0 0 93-15,0 0-109 16,0 0-39-16,0 0-16 15,-87 49 21-15,41-15-5 16,3 5-12-16,4-3-11 16,11 0-6-16,7-4-6 15,12-7 1-15,6-5-14 16,3-5 3-16,1-5-4 16,20-3-1-16,9-3 2 0,4-4-1 15,2 0 0-15,-5 0-1 16,-2 0 1-16,-4 0-1 15,-5 3-2-15,-4 7 2 16,-2 5-3-16,-5 6 4 16,-2 5-2-16,-3 11 1 15,-2-1 0-15,1 1-1 16,1 2 0-16,1-5 0 16,2-1 1-16,-1-8-1 15,0-6 3-15,0-8-3 16,2-3 0-16,-1-5-5 15,0-1 4-15,1-2-18 16,1 0-49-16,-3 0-118 16,-5-12-244-16</inkml:trace>
  <inkml:trace contextRef="#ctx0" brushRef="#br0" timeOffset="-154623.15">23074 16992 429 0,'0'0'194'0,"0"0"-136"16,0 0 16-16,0 0-33 16,0 0-18-16,84-44-7 15,-59 27 9-15,-5-2 4 16,-1-4-12-16,0 0-4 15,-4-2-7-15,0-3-3 16,-4 1-1-16,-8 3 0 0,-3 0 2 16,0 5 2-16,-5-1 8 15,-11 8 12-15,-4 2-5 16,0 6 2-16,-6 4-9 16,-1 0-7-16,1 0 0 15,3 14 0-15,2 3 4 16,4 0 2-16,6 5-2 15,3 1 4-15,4 2-6 16,2 7 0-16,2 3 4 16,0 2-11-16,0 1 4 15,0 2-3-15,0-1 0 16,6-3 1-16,3-3-1 16,6-5-2-16,-1-2 1 0,3-2 1 15,6-7-1-15,4-2 1 16,4-5 1-16,8-6 1 15,1-4 1-15,1 0-5 16,0 0-1-16,-4-10-3 16,-1-9 3-16,-3-8 2 15,0-4-2-15,0-8 4 16,-2-7-4-16,1-10 0 16,0-5 0-16,0-6 0 15,-4-5-2-15,-4-6-13 16,-2-3-9-16,-7-2-26 15,-3 3 1-15,-9 8 11 16,-3 14 18-16,-2 13 20 0,-14 11 8 16,-2 10 19-16,0 7-13 15,-1 6 0-15,2 8 6 16,1 3-20-16,-2 0 0 16,0 14 0-16,3 11 0 15,1 9 0-15,6 7 4 16,3 9 5-16,5 3 2 15,0 4 10-15,0 1-9 16,0 0 3-16,0-2-12 16,6-1 7-16,2-2-3 15,-2-2 1-15,1-5-8 16,-2-2 5-16,-4-3-3 16,2-7 1-16,0-5-1 0,2 0 0 15,5-5 0-15,1-2 4 16,6 0-1-16,5-5 2 15,3-1-6-15,6-4 5 16,4-4-4-16,0-6 3 16,2-2-2-16,-2 0-3 15,-5 0 1-15,-2-16 2 16,-4-4-2-16,0-7 4 16,0-7-1-16,-2-4-3 15,-1-8 0-15,-2-4 0 16,-1 0 0-16,-9 2 4 0,-6 9-5 15,-3 12 0-15,0 7 1 16,-6 9 15-16,-7 1 17 16,2 6-17-16,1 4-7 15,-2 0-9-15,0 0-1 16,0 10-2-16,-3 8 0 16,3 7 3-16,-1 5 0 15,1 5 2-15,4 3-1 16,3 4 1-16,0 2 3 15,5 2-3-15,0-3 2 16,2-6-2-16,14-1 0 16,4-9-1-16,2-1 0 15,4-6 0-15,1-6-1 16,0-5 5-16,0-4-5 16,0-5-1-16,-3 0-16 15,1-2-47-15,-3-13-38 0,-1-7-145 16,-4-9-371-16</inkml:trace>
  <inkml:trace contextRef="#ctx0" brushRef="#br0" timeOffset="-153444.22">24323 16781 336 0,'0'0'173'0,"0"0"-72"15,19 88-5-15,-13-52-18 16,-4 0-16-16,-1 1 2 16,-1 0-25-16,0-4-11 15,0-7-9-15,-7-5 1 16,1-7-3-16,3-7-2 0,0-3-4 16,3-4 2-1,0 0 4-15,0 0 14 0,0-4 11 16,0-9 11-16,0-14-33 15,0-7-10-15,0-6-3 16,0-4-7-16,7-5 3 16,5-2-3-16,7 1-1 15,4 4-19-15,-1 3-5 16,2 14 3-16,0 4 13 16,-3 9 3-16,-3 7 3 15,0 3 3-15,-2 6-1 16,2 0-2-16,6 20-2 0,-2 9 5 15,4 7 0 1,-4 7 0-16,-7-6 8 0,-3 1-1 16,-5-4 2-16,-4-3 2 15,-1-4 1-15,-2-6-6 16,0-4-3-16,0-7 3 16,0-7-2-16,0-2 2 15,0-1-4-15,0 0 0 16,0 0 5-16,0-1 8 15,4-16 4-15,4-9-16 16,1-8-2-16,1-5-2 16,0-6-18-16,1-2-31 15,1 1 5-15,3 3 5 16,0 9-6-16,4 12 26 16,-1 10 17-16,2 4 2 0,5 5 1 15,3 2 0-15,5 1 0 16,3 0 0-16,-2 7 0 15,-4 12 3-15,-5 6 7 16,-7 6 12-16,-7 3 16 16,-5 2-10-16,-6 3 4 15,0 2-10-15,0-2-6 16,0-2-6-16,0-7-8 16,7-4-2-16,-1-6 2 15,6-8 7-15,3-2-6 16,1-5 0-16,7-4 3 15,2-1-6-15,0 0 1 0,1-16 1 16,1-6 4 0,-2-9-6-16,0-7 3 0,-1-6-3 15,0-5 0-15,-5-4-5 16,-1-3-32-16,-6-2-12 16,-9 10 17-16,-3 9 14 15,-4 10 16-15,-17 11 2 16,1 10 6-16,-3 8 10 15,-1 0-12-15,0 24-3 16,4 10 3-16,6 8 3 16,11 8-6-16,3 7 13 0,0 1 6 15,14-1-9 1,0-2 9-16,-1-7 2 0,-2-6-9 16,1-8-4-16,1-8 3 15,1-11-5-15,3-4-1 16,3-5 8-16,4-6-9 15,0 0-5-15,1 0 0 16,0-11 0-16,-1-7-57 16,3-4-74-16,0-8-193 15</inkml:trace>
  <inkml:trace contextRef="#ctx0" brushRef="#br0" timeOffset="-152784.75">25773 16610 582 0,'0'0'78'15,"0"0"23"-15,-23 77 34 0,16-40-59 16,1 4-31-16,4 0-21 16,-4 0-6-16,1-2-8 15,-1-5-8-15,-1-4 3 16,6-10-3-16,-2-9-1 15,3-5 0-15,0-6 4 16,0 0 24-16,0 0 8 16,0-10 19-16,0-11-12 15,0-8-31-15,4-9-5 16,4-7-6-16,4-5-2 16,-2-3-1-16,1-1-17 15,2-2-10-15,1 6-21 16,-1 4 16-16,1 8 19 15,-1 10 1-15,-1 8 8 0,0 9 5 16,4 9 0-16,2 2-1 16,5 5 1-16,0 21 1 15,1 10 14-15,-7 8 14 16,-3 4 23-16,-5 2-4 16,-2 1-12-16,-6-4-4 15,-1-1-21-15,0 0 4 16,0-4-9-16,0-6-3 15,-1-3 0-15,-6-9 0 16,4-7-3-16,2-3 0 16,-1-9-2-16,2-2-23 15,0-3-20-15,0 0-24 16,0 0-14-16,13-10-171 0,3-16-364 16</inkml:trace>
  <inkml:trace contextRef="#ctx0" brushRef="#br0" timeOffset="-152423.37">26240 16191 711 0,'0'0'56'0,"0"0"-32"15,0 0 120-15,37 109-60 16,-30-46-22-16,-4 7-12 16,-3 5 3-16,0 4-18 15,0-1-8-15,0-5-9 16,-3-6-15-16,-3-11 4 16,-1-6-7-16,1-10 6 15,1-7-6-15,1-8 1 16,2-10 0-16,2-5-1 15,0-5 0-15,0-4 0 16,2-1-8-16,17 0-1 16,4 0 1-16,5-7-52 15,3-17-5-15,-1-5-41 16,-1-12-187-16</inkml:trace>
  <inkml:trace contextRef="#ctx0" brushRef="#br0" timeOffset="-152191.04">26215 16508 699 0,'0'0'80'0,"90"-15"30"16,-29 11 38-16,2-1-80 15,-4 0-26-15,-6-4 9 0,-7 1-8 16,-13 5-22-1,-11 2-18-15,-10 1-3 0,-12 0-7 16,0 4-81-16,-19 8-77 16,-14 1-187-16</inkml:trace>
  <inkml:trace contextRef="#ctx0" brushRef="#br0" timeOffset="-150246.78">11573 15223 400 0,'0'0'86'15,"0"0"-33"-15,0 0 7 16,0 0-8-16,0 0-15 16,-45 109-1-16,43-64 1 15,2 10 2-15,0 4-9 0,0 6 6 16,0 2 14-16,0 5-16 15,0 3-4-15,0 5-2 16,-1 1-1-16,-8 7-7 16,-1 5-6-16,-4 4-1 15,-2 4-5-15,-3-3 1 16,0-5 1-16,-1-6 19 16,5-5-18-16,0-5 0 15,6-5 6-15,3-2 8 16,0 4-19-16,3-3 7 15,-1 7-3-15,-7 5 2 16,2 2 1-16,-3 0 4 16,5-3-10-16,4-6-2 15,3-3 0-15,0 1 3 16,0-3-4-16,-3-2 4 0,-6-9-4 16,4-5-3-16,-2-6 6 15,-1-6-3-15,1 1 0 16,-3-5-1-16,-1 1-3 15,-1-1 1-15,-3 5 1 16,-4 1 0-16,1 2-1 16,-1-4 1-16,3 0 0 15,3-11-2-15,6-9 1 16,4-9-1-16,3-14 0 16,0 0-5-16,0-30-6 0,0-25-64 15,7-19-79 1,14-11 33-16,3-1-128 0</inkml:trace>
  <inkml:trace contextRef="#ctx0" brushRef="#br0" timeOffset="-148686.85">11455 15083 355 0,'0'0'78'0,"0"0"-52"0,0 0-22 15,0 0 21-15,79-8-2 16,-30-4 5-16,2 3-13 16,0-1-7-16,-1 3 7 15,0 4 3-15,-1 3 2 16,-3 0 1-16,0 0-9 15,-1 0-1-15,4-2-1 16,6-5-4-16,8-6 4 16,13-4-7-16,6-2 1 15,6 2 4-15,-6 3 7 16,-7 8-5-16,-14 6 2 16,-9 0 0-16,-8 0-1 15,-6 0-3-15,4 0 2 16,4 0 1-16,10-6 9 15,8-9-2-15,7-2-8 0,10-1-5 16,-2 2 1-16,-6-1-3 16,-6 3-3-16,-13 3 1 15,-7-2 0-15,-6 3 2 16,-1 1 3-16,3-4 6 16,5 3 0-16,6-3-9 15,5-1 1-15,10 0 0 16,4-2-3-16,6 1 4 15,-3 1-2-15,-6 1-2 16,-6 0 1-16,-10 3-1 16,-2 0 0-16,3 1 1 15,5-2-2-15,7 1 5 0,11-5-4 16,2 1 0 0,8-2-1-16,2-2 4 0,-4 5-3 15,-1-3 0-15,-10 5 0 16,-6 1 1-16,-4 0-1 15,-2 1 1-15,4 1 3 16,3 1-1-16,12-2 2 16,11 3 0-16,8-3 3 15,6 5-2-15,-4-2-2 16,-4 1-4-16,-8 3 2 16,-3-2 0-16,0-1 0 15,1 2-2-15,2-4 1 16,3 2 2-16,-1-2-1 15,1 0-1-15,-5 0 3 0,-1-1-3 16,-1 3 0-16,-5-2-2 16,-3-1 1-16,0 5-2 15,0-3 0-15,0 1 1 16,6 0-1-16,3-1 1 16,1 2 1-16,2 0-1 15,2 0 1-15,-5-1 0 16,-3 1 0-16,-6-1 0 15,-3 0 0-15,-3 1 2 16,-4 0-3-16,-4 0-3 16,-5 0 3-16,-6-1 0 0,-1 1 0 15,0 0 4 1,-4 0-4-16,-1 1 4 0,-6-1 0 16,-4-1 0-16,-4 2 1 15,-4 1 4-15,0 0 2 16,-3 1 0-16,0-1 0 15,-3 2-2-15,0-1-3 16,-4 0 3-16,-6-1-5 16,-1 1-1-16,-7 1 3 15,-3 0 2-15,-1 0-2 16,-2 0 4-16,0 0-6 16,0 0-3-16,1 0 4 0,-1 0-5 15,3 0 1 1,3 0-1-16,4 0 0 0,0 0 0 15,-1 0 0-15,1 0 3 16,-3 0-3-16,1 0 0 16,-2 0-3-16,-5 1-39 15,-1-1-251-15</inkml:trace>
  <inkml:trace contextRef="#ctx0" brushRef="#br0" timeOffset="-145008.55">18923 14292 107 0,'0'0'72'0,"0"0"-2"0,0 0-30 16,0 0-21-16,0 0 32 15,0 0 6-15,-6-1-3 16,6 1 42-16,-1 0-24 16,1 0-21-16,0-2-8 15,0 0 3-15,0 2 4 16,0-1-19-16,0 1-10 16,0 0-12-16,6 0-8 15,15 0-1-15,9 0-1 16,7 0 1-16,10 0 1 15,4-2 0-15,8-2 2 16,0-1-3-16,4-2 2 16,4 1-1-16,-3-1 0 15,-3 1 1-15,-1 2-1 16,-8-2 0-16,3 2 4 0,5-2-2 16,6-1 6-16,6 0-6 15,3-1 3-15,1 1-4 16,-3 2 1-16,-1-2 0 15,-4 4-1-15,-5 1 1 16,-3-1-3-16,-2 0 1 16,0 2-1-16,0 0 1 15,2-1 1-15,2 0-1 16,4-3 0-16,1 4-1 16,-1-5 0-16,-5-2 0 15,-1 2 0-15,-3-5-2 0,-2 2 4 16,-4-3-2-16,1 3 0 15,-2-2 1-15,1 1 3 16,-2-2-2-16,2 3-2 16,1-2 3-16,-4 3-1 15,0-1-1-15,-5 3 1 16,-3-1-1-16,2 1 0 16,-3 0 3-16,3-2-2 15,2 4 1-15,8-2-2 16,2 2 3-16,8-1 2 15,1 1 0-15,-3 1-4 16,3-1-1-16,-6 0 0 16,1 2 2-16,0 1 4 15,-3-1-6-15,3 2 1 16,3 0 0-16,7-1 2 16,7 1-3-16,3 0 0 0,4 0-1 15,-3 0 2-15,-6 0 0 16,-4 0-2-16,-1 4 0 15,1 1 3-15,4 0-3 16,-1-3 0-16,-2-1 0 16,-4 1-2-16,-1-1 2 15,1 2 1-15,4 0-1 16,1-1-1-16,3 1 0 16,3 0 1-16,-2-1 0 15,2-1 1-15,-3-1 0 0,-3 0 0 16,-5 0 1-16,-4 0-2 15,1 0 1-15,1 0-1 16,3 0 1-16,3 2-1 16,-1-1 0-16,4 2-2 15,3 2 2-15,0-2 0 16,5-3 0-16,-4 0-2 16,-5 0 0-16,-5 0 2 15,-4 0 0-15,-8-4-4 16,0-3 4-16,0 3 1 15,2 1-1-15,5 3 0 16,5 0 1-16,4 0 0 16,-1 0-1-16,-2 0 1 0,-8 0-1 15,-8 0-1 1,-1 0 0-16,-4 0 1 0,-2 0 0 16,3 0 0-16,3 1 0 15,7 5-1-15,3-3-1 16,8 1 2-16,-1-3-2 15,-2-1-8-15,-6 0 0 16,-11 0 10-16,-9-5 0 16,-5-4 0-16,-1 1 0 15,-1 2 2-15,0 0-2 16,4-1 0-16,-2 3 1 16,6 1-1-16,2 0 0 0,2 0 0 15,1 1 2 1,-3-3 1-16,-4 1-3 0,-6-1-4 15,-5-1 4-15,-1 0 0 16,0 1 4-16,3 2-4 16,4 0 1-16,7 3-1 15,9 0 0-15,10 0 0 16,-1 0 0-16,0 0-4 16,-11 3 4-16,-12-3 0 15,-6 0 3-15,-5 0-1 16,-5 0-2-16,1 0 1 15,-3 0 1-15,0 0-1 16,1-2-1-16,2 1 0 16,5-1 0-16,2 2 0 15,0 0 3-15,1 0-3 0,-1 0 0 16,2 0 0-16,-1 5 2 16,-2 1-2-16,-3-2 0 15,-4 1 1-15,0 2-1 16,-1-4 0-16,-2 0 0 15,1 1 1-15,0 3-1 16,3-3 0-16,4 5 0 16,2 1 0-16,1 0 0 15,-2 0 1-15,-1 0-3 16,-4-3 2-16,-6-2 0 16,-2-2 0-16,-5 1 0 15,-3-4 1-15,-4 2-2 0,-1-1 2 16,3 2-1-16,3 4 0 15,0 0 0-15,4 2 0 16,2 1 1-16,0-3 0 16,0 1 0-16,0-2 3 15,-3-3-1-15,-5 2-3 16,-2-2 0-16,0 0 1 16,-2 2 0-16,3 1 0 15,-2 1-1-15,3 3 1 16,-1 1 3-16,0 0-3 15,3 1 4-15,0-1 0 16,-1 0-2-16,2 1 1 16,-6 0 0-16,-1-2-1 15,0 2-1-15,0 2 6 16,0 0 1-16,0 3-2 0,0 3-2 16,-4 2 1-16,4 4 0 15,0 1 3-15,0 2 1 16,0 4-7-16,0-3 2 15,0 4 1-15,0-5-3 16,0 3 4-16,0-2-2 16,0-1-1-16,-1 2 1 15,-5 0 5-15,-2 4-5 16,2 2 4-16,-2 0-6 16,0 5 6-16,0 2-4 0,-1-2-5 15,-2-2 1 1,0-4 3-16,-4-2-4 0,0-1 3 15,-2 0 0-15,-2 5-2 16,2 1 2-16,0 2-2 16,1 5-1-16,1 3 0 15,-2-2 0-15,2 2 0 16,-4-3-1-16,4-2 1 16,0-4 0-16,1 0 1 15,5-2 1-15,-1 0-2 16,6 2 0-16,1 4 0 15,1-3 0-15,2 7 0 16,0-2 1-16,0 4-1 16,0 1 2-16,-4 1-2 15,-2-4 2-15,-1-6 3 0,-1-3 1 16,-2-3 2-16,1-3 0 16,0 3-1-16,1-2-4 15,0 1 0-15,0 1 0 16,-1-2-2-16,-1 0 1 15,-1-1 1-15,-1-2-1 16,-1-4-2-16,1 2 2 16,0-2-1-16,6 0 2 15,0-1 0-15,1 1-2 16,1 2-1-16,1-2 0 16,-3 1 0-16,0 1 0 15,-1 3 0-15,-4-1 0 0,-2 1 0 16,1-1 0-16,0 1 0 15,3-1 0-15,3 1 0 16,-2 0 0-16,4-1 1 16,-3 3-1-16,1-3 0 15,-2 0-1-15,-1 1 1 16,-4 2 0-16,1 2 1 16,-3 0-1-16,4 2 3 15,5 0-5-15,2 2 3 16,1 1-1-16,2 1 0 15,-1-4 1-15,1-1 2 16,-1-4-2-16,-2-4 0 16,1-1 0-16,-3-2 1 0,1-4 6 15,0 2 2 1,3-6-2-16,0 4 5 0,1-2-2 16,1 0 2-16,-3 6 2 15,0-3 2-15,-2-1 0 16,2-5-2-16,3-6 6 15,0-5 13-15,0-5-1 16,0 1-6-16,0-1-4 16,0-1 3-16,0 0-8 15,3 0-8-15,2 0-3 16,-1 3-2-16,-2-3-1 16,-2 0-4-16,0-4-29 0,-5-13-105 15,-14-5-235 1</inkml:trace>
  <inkml:trace contextRef="#ctx0" brushRef="#br0" timeOffset="-140286.02">11167 18463 97 0,'0'0'28'0,"0"0"2"0,0 0-1 16,0 0-2-16,0 0-2 15,0 0 6-15,0 0 147 16,0 1-123-16,0-1-1 15,0 0-1-15,0 0-17 16,0 0-12-16,0 0-5 16,0 0-4-16,0 0-1 15,0 0 7-15,3 0-7 16,5 3 11-16,5-3-8 16,3 0 13-16,5 0 3 15,1 0-17-15,0 0-8 16,1 3-5-16,6 7-2 15,2 0 2-15,6-3-1 0,9-2-2 16,8-5 1-16,7 0-1 16,3-19 1-16,8-14 0 15,4-7 4-15,-3 2-3 16,-7 8-2-16,-17 15-1 16,-10 11 1-16,-12 4 0 15,-5 0 0-15,-2 9-1 16,3 3-1-16,1 2 1 15,0 2 0-15,3-7 2 16,0-4-1-16,4-5 1 16,6 0 3-16,4-14-4 0,1-3 1 15,-2 5-1-15,-5 8 1 16,-5 4-2-16,-1 0 2 16,-1 6-2-16,2 5 1 15,4 0 0-15,8-5 0 16,10-4 1-16,14-2 0 15,8-2 1-15,13-21-2 16,13-6 4-16,9-3-4 16,6 1 5-16,-4 7 0 15,-6 7-5-15,-10 0 1 16,-7 5-1-16,-4-1 0 16,-5 1 2-16,-6-4-2 15,4-1 1-15,0-5-1 0,1-1 6 16,-3-3-4-16,-2 2 10 15,-3 1 8-15,-2 4 8 16,-6 8-4-16,-7 3-11 16,-6 4-4-16,-10 4 3 15,-3 0-8-15,0 0-1 16,4 0 3-16,10 0-1 16,8-5-2-16,10-4 1 15,11-4 0-15,8-1 1 16,-1-1-2-16,0 4 0 15,-3 0 3-15,-9 4-2 16,-7 2 0-16,-4-2-1 16,-5 1-3-16,3-2 7 0,2-1-5 15,1-3 0 1,1 1-1-16,-1-5-2 0,0 3 3 16,4-1-2-16,2 4 1 15,-1 0 1-15,-3 1 0 16,-3 1 4-16,-4 5 0 15,1-2-2-15,-2 1 0 16,3 0-2-16,2-2 0 16,1-1 1-16,1 0-2 15,2 2-1-15,-1-2 4 16,3 4-3-16,-3-1 0 16,-3 1-1-16,-6 2 0 0,-1-2-1 15,2 0 0 1,1 0 1-16,4-1 1 0,3-2-1 15,-2 2 1-15,-3 2-2 16,-1-2 0-16,-4 1 1 16,-1 0 3-16,-1 2-3 15,0-3 1-15,-2 2 1 16,2-1-1-16,-2-2-1 16,-3 1 0-16,0 2 0 15,2-1 0-15,0 0 4 16,-2-1-3-16,0 3 1 15,-2-1-1-15,-5 1 3 16,0 0-1-16,-1-2-1 16,3 1 4-16,1-1 0 0,6-1-2 15,-1 1 0-15,0 0-2 16,-4 0 4-16,-6 1 0 16,-2 2-2-16,-1 0-4 15,-3 0 6-15,7 0-4 16,6 0-2-16,10 0 4 15,11 0 1-15,3-2-1 16,0-2 2-16,-1 4 2 16,-6 0-5-16,-5 0 2 15,-4 0 3-15,-7 0-7 16,-4 0 2-16,1 2-3 16,6 2 1-16,7-1 1 15,11-1-2-15,7-2 5 0,4 1-2 16,-2-1 1-16,-5 2-3 15,-4-2 3-15,-4 0-2 16,-4 0-1-16,-2 0 1 16,-4 0 0-16,0 0-1 15,1 0 0-15,7 0 0 16,9 0 0-16,5 0 1 16,0 2-1-16,-5-1-1 15,-7 3 0-15,-7-1 1 16,-3-1 0-16,-1 2 3 15,1-1-2-15,-2 2 0 16,3-2-1-16,-1 0 0 16,-1 1 0-16,1 3-1 0,0-2 2 15,-1 0 1 1,1 5-3-16,-3-5-1 0,5 2 1 16,-1 0 5-16,3-1-5 15,0 0 0-15,2 2 3 16,1-3-2-16,-1 2-1 15,-2 0-1-15,-2 0-2 16,0 0 3-16,-3-1 0 16,2 0 1-16,1 2-1 15,1-1 0-15,-3-2 0 16,3 3-2-16,-4-4 2 16,-2 1 3-16,3-1-2 0,-1 0-1 15,3-1 0 1,1-1 0-16,1 2 1 0,-3 3 0 15,-1-5-1-15,-1 2 0 16,1-1 2-16,1-2-1 16,3 3-1-16,0-4-1 15,4 3 1-15,0-1-1 16,7 2 1-16,6 2-1 16,0-5 1-16,3 3 0 15,-3 1 1-15,-5-2 0 16,-3 1 0-16,-4 1-1 15,-1-1 2-15,-2 0 1 16,0 0-3-16,0 1 0 16,-1 0 0-16,2 0 1 15,3 2-1-15,2 0 1 0,3 0-2 16,-2 3 2-16,4-4-2 16,4 0 2-16,-1-1-1 15,5 0 0-15,-2-1 0 16,-2-1 0-16,-3 1 0 15,-2 2 1-15,-2-4 0 16,-3 3-1-16,-5-3 0 16,-3-2-1-16,3 2 1 15,3-2 5-15,5 1-5 16,-1-1 0-16,-2 0-1 16,-9 0 1-16,-8 0-1 15,2 0 1-15,-4 0 0 0,1 0 0 16,4 2 0-16,2 0 0 15,-1 1 0-15,2 0 0 16,0 1 1-16,4-4-1 16,4 0 0-16,3 0 1 15,-2 0 0-15,-9 0-1 16,-9 0 0-16,-7 0 2 16,-6 0-1-16,0 0 2 15,1 0 3-15,3 0-1 16,8 0-5-16,5 0 1 15,-3 0 2-15,-3 0-1 16,-6 0-1-16,-7 0-1 16,-5 0 1-16,-4 0 2 0,-3 0 5 15,-2 0 1-15,-7 0 2 16,-2 0-1-16,-4 0-2 16,3 0-1-16,4 0-4 15,4 0 1-15,9 0-2 16,3 0-1-16,1 0 5 15,-1 0-2-15,-3 0 0 16,-3 2 2-16,1-1 3 16,-1-1-2-16,-1 0 2 15,-1 0 2-15,0 0 2 16,-4 0-1-16,-2 0-2 16,-4 0-3-16,-3 0 0 0,-1 0-1 15,0-3 5 1,5 0-1-16,0 1-2 0,3-1-1 15,3 1-2 1,1-2 5-16,0 3-1 0,-1-1 5 16,-2 0-3-16,-3 2 2 15,-3 0 0-15,-5-3 0 16,-1 3-2-16,-2 0-4 16,0 0-5-16,0 0 0 15,0 0-2-15,0 0 0 16,0 0 1-16,0 0 0 15,0 0 1-15,0 0-1 16,0 0 1-16,0 0-1 16,1 0 3-16,1-2-4 0,-1 0-1 15,-1-1-7-15,0-4-82 16,0 0-130-16,0-3-392 16</inkml:trace>
  <inkml:trace contextRef="#ctx0" brushRef="#br0" timeOffset="-43671.04">23399 2509 358 0,'0'0'215'15,"0"0"-125"-15,0 0-27 16,0 0 5-16,0 0-22 0,0 0-2 15,-17-72-8 1,14 58-23-16,1-3 13 0,-1 3-1 16,0-1-1-16,-3 1 0 15,-4-3 1-15,-4 2 3 16,-5 1-12-16,-4 2 15 16,-5 3-7-16,-5 4 5 15,-1 2-20-15,1 3 5 16,2 0-7-16,3 3 4 15,0 13-11-15,3 3 2 16,3 3-3-16,4 5 1 16,3 4 0-16,2 4-1 15,2 3 2-15,4 1-1 16,-1 2 0-16,1-3 3 16,3-1-2-16,2-4-1 0,2-3 0 15,0-1-1-15,0-5 1 16,15-3-1-16,1-6-1 15,7-5-4-15,3-7-2 16,4-3 7-16,3 0 1 16,0-3 1-16,1-13 0 15,2-7 1-15,0-4 4 16,1-4-6-16,-3-5 2 16,-4-4-1-16,-3-10-1 15,-6-8 2-15,-3-6-1 16,-6-3-1-16,-2 2 2 15,-7 6-2-15,-1 4 2 0,-2 5-2 16,0 8 1-16,0 9 1 16,-10 6-1-16,-1 8 4 15,0 7 12-15,0 4 3 16,3 4-7-16,2 3-12 16,0 1 4-16,2 0-5 15,-2 5-6-15,1 15 2 16,1 2 4-16,4 7-1 15,-2 4 1-15,2 4 0 16,0-1 0-16,0 3 1 16,0-3-1-16,0 3 0 15,0 4 0-15,0 3 2 16,5 2-2-16,2 0 0 0,4-4-1 16,-4-2 0-1,1-9 1-15,-2-4 1 0,2-7-1 16,-2-5 0-1,4-6 0-15,3-5 0 0,2-3 0 16,6-1 0-16,4-2 2 16,2 0-1-16,0-7 0 15,0-12-1-15,-3-8-1 16,-2-5 1-16,-4-4 0 16,-3 0 3-16,-8 2-2 15,-2 4 0-15,-5 7 1 16,0 5 0-16,0 4 0 0,0 5 9 15,0 6-2 1,0 1-3-16,0 2-5 0,0 0-1 16,0 0-7-16,0 14 2 15,0 11-1-15,5 6 6 16,-2 4 1-16,2 2-1 16,-2-3 0-16,-2-2 0 15,2-3 1-15,1-7-1 16,-1-5 0-16,0-3 0 15,0-3 0-15,1-3-6 16,-3-3-7-16,1-4-15 16,-1-1-14-16,4 0-47 15,1 0-4-15,0-10-131 16,-3-13-241-16</inkml:trace>
  <inkml:trace contextRef="#ctx0" brushRef="#br0" timeOffset="-43325.78">23757 2065 857 0,'0'0'64'15,"0"0"68"-15,0 0 3 0,0 0-88 16,0 0-39-1,0 0-8-15,-20-17-9 0,20 32-53 16,0 7-7-16,0 5-42 16,0 1-142-16,9-1-281 15</inkml:trace>
  <inkml:trace contextRef="#ctx0" brushRef="#br0" timeOffset="-43072.57">24211 2259 752 0,'0'0'120'0,"0"0"-24"0,0 0-19 16,0 0-49-16,-106 26-14 15,79 3 2-15,5 5 1 16,13 7-10-16,9 5-4 15,9 0-3-15,26 3 4 16,6-3-3-16,1-5 0 16,-9-4 1-16,-8-6-2 15,-10-4 4-15,-8-4-4 16,-4-6 1-16,-3 0 0 16,0-2 0-16,0-3 2 15,-10 1 14-15,-8-3 3 16,-3-4-5-16,-2-1-8 0,-3-5-5 15,0 0-2 1,3-7-36-16,6-11-32 0,8-7-73 16,9-6-150-16</inkml:trace>
  <inkml:trace contextRef="#ctx0" brushRef="#br0" timeOffset="-42801.76">24287 2288 625 0,'0'0'76'0,"0"0"-59"16,0 0 34-16,-66 98 33 15,38-34-13-15,-8 11-29 0,-7 1-5 16,-5 0-10 0,-4-1-7-16,-1-5 4 0,5-4-5 15,3-9-13-15,5-8-3 16,7-6-2-16,6-9 1 15,8-7-2-15,8-12 0 16,8-7 0-16,3-6-9 16,0-2-41-16,5-2-51 15,18-18-89-15,10-10-181 16</inkml:trace>
  <inkml:trace contextRef="#ctx0" brushRef="#br0" timeOffset="-42226.63">24532 2452 813 0,'0'0'52'0,"0"0"-52"15,0 0-10-15,-12 83 10 16,1-26 38-16,-5 11-6 16,-6 7 0-16,-4 0-18 15,-1-2-1-15,5-10-12 16,3-12 1-16,8-10 3 0,4-12-5 16,4-9-1-16,3-6 1 15,0-8 1-15,0-3 2 16,0-3-2-16,0 0 60 15,0-16 51-15,10-11-66 16,4-15-28-16,3-8-4 16,-2-13-8-16,3-5-4 15,-4-5 0-15,0-1-1 16,-1 0-1-16,0 0-2 16,0 6-3-16,1 7-11 15,4 16-9-15,-2 16 15 16,2 17 6-16,10 12-2 15,7 0-7-15,8 22 4 16,3 9 6-16,-4 5 3 0,-11 2-1 16,-13-1-2-16,-10-1 3 15,-8-5 0-15,-2 1 0 16,-19-8 0-16,-7 1 8 16,-7-8 13-16,-6 0-7 15,0-6-11-15,1-5 0 16,2 1-3-16,8-5-64 15,7-1-45-15,8-1-172 16</inkml:trace>
  <inkml:trace contextRef="#ctx0" brushRef="#br0" timeOffset="-41530.03">24958 2842 363 0,'0'0'214'0,"0"0"-170"16,0 0 64-16,0 0 31 15,0 0-87-15,0 0-42 16,60-43 1-16,-39 20 18 16,-2-6 13-16,-1-5 13 15,1-8-5-15,0-8-25 16,1-10-12-16,-1-9 1 0,0-6-7 16,-3 1-7-1,-6-1 1-15,-3 3-1 0,-6 2-3 16,-1 4-7-16,0 9 7 15,-9 10 3-15,-6 18 4 16,3 12-1-16,5 13 5 16,-3 4-1-16,-4 21-7 15,-3 20-10-15,-5 20 10 16,4 12 0-16,5 2-2 16,2 4 2-16,5-1 0 15,5-3 1-15,1-5-2 16,0-7 1-16,0-8 0 0,6-11 1 15,7-5-1 1,2-6 1-16,3-6-1 0,4-4 0 16,5-6 1-16,3-4-2 15,4-7-7-15,4-3-68 16,3-3-46-16,4-3-87 16,-2-19-17-16</inkml:trace>
  <inkml:trace contextRef="#ctx0" brushRef="#br0" timeOffset="-40409.46">25611 2402 675 0,'0'0'89'0,"0"0"47"15,0 0-7-15,-75-72-65 16,59 68-42-16,2 4-2 0,-1 0-17 16,-2 17-3-16,1 7-6 15,-2 13 6-15,4 2 0 16,1 7 0-16,6-3 1 15,4 1 0-15,3-6-1 16,0-4 1-16,0-7-1 16,6-8-7-1,7-6-8-15,2-4-8 0,4-4 3 16,-2-5 9-16,2 0 5 16,-1-7 5-16,-2-10 1 15,1-6 0-15,-2-8 0 16,-2-7 5-16,1-8-3 15,-5 0-1-15,-3 0 1 0,-3 9-2 16,-2 11 3-16,-1 11 25 16,0 8 8-16,0 5-9 15,0 2-9-15,0 0-18 16,0 2-3-16,0 16-16 16,4 10 18-16,1 8 1 15,3 3 0-15,-1 0 0 16,2-2 1-16,-2-2-1 15,1-8 0-15,-1-5 0 16,4-5 0-16,1-3-1 16,1-7 1-16,2-3 0 15,4-3 0-15,1-1 1 16,1-1 0-16,1-13 3 0,-2-6-3 16,-3-8 1-1,-2-8 1-15,0-7 2 0,-4-9-5 16,-1-2 3-16,-6 5-3 15,-1 10 0-15,-1 15 3 16,-2 12-3-16,0 6 13 16,0 6 6-16,0 0-16 15,0 2-3-15,0 16-14 16,0 11 13-16,4 8 0 16,4 5 1-16,2 3 0 15,-1-4 0-15,2-5 0 16,-1-7 0-16,-1-7 0 0,-1-7 0 15,1-6 0 1,2-5-2-16,6-3 1 0,2-1 1 16,7 0 0-16,-1-14 0 15,-2-6 0-15,-1-6 4 16,-3-8 1-16,-2-7 0 16,-1-7-3-16,-2-1 3 15,-3 6-4-15,-3 11 1 16,-7 11 17-16,1 8 14 15,-2 10-4-15,0 2-11 16,0 1-15-16,0 0-3 16,0 6-10-16,0 19 5 15,0 11 4-15,6 10 1 16,10 6 1-16,2 2 0 16,4 2 1-16,5 4 4 0,-5 2-5 15,-2 2 0-15,-4 1 0 16,-8 1-1-16,-5-7 1 15,-3 0-1-15,0-8 1 16,-6-4-2-16,-3-3-4 16,-1-9-9-16,1-6 5 15,1-12-7-15,2-7 5 16,3-6 4-16,-1-4 7 16,1 0 4-16,-2-8 36 15,-2-14-7-15,-4-6-8 16,-2-6-9-16,2-4 3 15,0 2 6-15,3 1-13 0,4-1-9 16,2 2-2-16,2 3-1 16,0-2-6-16,22 3-38 15,17 4-41-15,16-1-16 16,11-2-239-16</inkml:trace>
  <inkml:trace contextRef="#ctx0" brushRef="#br0" timeOffset="-40024.15">26851 1937 754 0,'0'0'17'15,"0"0"-11"-15,0 0 37 16,-88 126 11-16,66-54 5 0,7 11-21 15,7 4-15-15,7-3-16 16,1-4-2-16,0-7-3 16,0-14 5-16,6-9-5 15,7-12-2-15,1-6-25 16,5-9-64-16,3-7-26 16,4-9-57-16</inkml:trace>
  <inkml:trace contextRef="#ctx0" brushRef="#br0" timeOffset="-39707.08">27300 1973 639 0,'0'0'116'16,"0"0"-107"-16,0 0 5 15,64 97 63-15,-37-24 10 16,-5 14-25-16,-11 11-12 16,-11 4-14-16,0-1-13 15,-14-6-9-15,-12-14 2 16,-4-9-9-16,-3-15-5 15,0-9-2-15,-3-10-52 0,0-7-85 16,-4-7-182-16</inkml:trace>
  <inkml:trace contextRef="#ctx0" brushRef="#br0" timeOffset="-38320.36">22837 3462 637 0,'0'0'27'0,"0"0"42"0,0 0 0 16,0 0-38-16,81-26-7 15,-64 26 11-15,-1 0-11 16,-2 3-9-16,-3 17-1 16,-4 5-2-16,0 8 3 15,-7 9 15-15,0 3 3 16,0 0-15-16,-11-2-6 16,-8-1 1-16,-3-5-7 15,-4-3 4-15,-6-5 2 16,-4 0 0-16,-3-3-3 0,0-6-1 15,3-5 1 1,6-4 0-16,6-7-1 0,8-2-4 16,7-2 5-16,4 0 4 15,5 0-4-15,0-13 6 16,0-6-5-16,3 2-9 16,12 0 3-16,3 1-4 15,0 6 0-15,-3 3 0 16,0 4 0-16,-3 3-4 15,1 0-1-15,1 0 1 16,-2 17 2-16,1 7 0 16,-4 2 0-16,-3 6 1 15,-2 1 1-15,-4 0 0 16,0 2 2-16,0 0-2 16,0-4 0-16,0 1 1 0,0-6-1 15,0 0 0-15,0-5-2 16,0-5 2-16,0-4 0 15,5-3 0-15,2-3-1 16,4-4-3-16,5-2-78 16,2 0-85-16,0-5-193 15</inkml:trace>
  <inkml:trace contextRef="#ctx0" brushRef="#br0" timeOffset="-26447.82">23999 4417 337 0,'0'0'168'0,"0"0"-67"0,0 0-28 15,0 0 23-15,0 0-10 16,0 0-28-16,0 0-16 16,-19-38-13-16,19 33 1 15,0-1 11-15,0-1-5 16,0-1-6-16,0 0-3 16,0-1 6-16,6 3-16 15,-2 1-7-15,-2 2 1 16,-1 2-6-16,-1 1 2 15,0 0-3-15,0 0-1 16,0 0-2-16,0 0-2 16,0 0-1-16,2 0-3 15,2 14 0-15,-1 10 5 16,-2 11 0-16,-1 5 3 0,0 4-3 16,0 3 2-1,0 1-1-15,-3 4 0 0,-7 6-1 16,-6 5 1-16,-5 0-1 15,-7 3 2-15,-5 1-1 16,-3 0 0-16,0-1-1 16,6-3 1-16,5-8-2 15,7-10 2-15,8-7-1 16,4-9 0-16,4-3 0 16,2-7-1-16,0-3-7 15,3-7 4-15,11-1-1 0,3-5-10 16,9-3 5-1,3 0-1-15,4-16-5 0,2-5 8 16,-4-6-2-16,-4-4 3 16,-3-6 4-16,-8-6 3 15,-5-5 0-15,-4-3 0 16,-7 2 0-16,0-2 3 16,-10 5-3-16,-10-1 1 15,-2 2 0-15,1 4 1 16,3 3 1-16,3 4 3 15,8 8-5-15,4 6 5 16,3 1 2-16,0 5-5 16,9 3-3-16,12 0-5 15,5 8-1-15,4 0 2 0,3 1 1 16,1 2 2-16,-2 0-1 16,-2 0-1-16,-2 0 2 15,-4 5-1-15,-3 4 2 16,-3 1-3-16,-6 2 1 15,-4 3-3-15,-3 3 3 16,-4 2 0-16,1 5 2 16,-1 0 0-16,2 3 0 15,0 0 0-15,0 2 0 16,0-3 2-16,-1-1-2 16,1-2 0-16,3-4 0 15,-3-6 0-15,4-4 0 16,2-3 0-16,4-4 0 0,6-3 0 15,3 0 0-15,0-3 2 16,-2-11 0-16,-2-4 3 16,-6-5 0-16,-4-8 1 15,-5-8 1-15,-3-8 16 16,0-6-4-16,-14 5 2 16,-5 7-14-16,-4 9 2 15,-1 13 9-15,-1 7-2 16,0 7-16-16,0 5 0 15,6 0-5-15,5 0-1 16,6 12-50-16,8 5-40 16,0-1-106-16,0-1-176 15</inkml:trace>
  <inkml:trace contextRef="#ctx0" brushRef="#br0" timeOffset="-24947.89">24575 4633 587 0,'0'0'78'15,"0"0"-4"-15,0 0 43 16,0 0-38-16,0 0-46 15,0 0-19-15,0 0-10 16,67-27-1-16,-34 27 1 16,1 14-3-16,-1 6 0 15,-5 3-1-15,-2 5 1 16,-7 6-1-16,-3 2 1 16,-6-1 0-16,-7 3 3 15,-3-2-2-15,0-4-1 16,-8 0 2-16,-10-5 1 15,-1-4-4-15,1-7 0 16,3-7-10-16,3-3 10 0,5-4 1 16,0-2 16-16,1 0 19 15,0-14 11-15,1-6 4 16,2-7-29-16,3-9-11 16,0-4-8-16,0-10-2 15,14-5-1-15,3 0-8 16,5 3-8-16,5 11-22 15,4 10-13-15,2 11-5 16,2 7-3-16,-4 7-58 16,-6 4-47-16,-5 2-165 0</inkml:trace>
  <inkml:trace contextRef="#ctx0" brushRef="#br0" timeOffset="-24330.97">25388 4200 481 0,'0'0'75'0,"0"0"4"0,0 0 26 15,0 0-31-15,0 0-14 16,0 0-5-16,-11-34-24 16,2 34-14-16,-5 0-15 15,-6 17-1-15,-5 13-1 16,-2 10 2-16,3 8-1 15,5 7-1-15,5 6 1 16,2 5 0-16,0 1 3 16,3 6-2-16,-1 2-1 15,-2 2-1-15,3-2 1 16,3-8 0-16,6-8-1 16,0-6 0-16,0-4 1 15,14-11-1-15,0-5 0 16,4-12 0-16,3-6 0 15,4-4 0-15,2-8-10 16,2-3-56-16,-4 0-114 0,-5-3-305 16</inkml:trace>
  <inkml:trace contextRef="#ctx0" brushRef="#br0" timeOffset="-23592.94">25649 4584 689 0,'0'0'79'16,"0"0"-37"-16,0 0 90 15,0 0-50-15,0 0-60 16,0 0-22-16,-5-2-7 15,5 33 3-15,0 13 4 16,0 9 7-16,0 3-7 16,0 2 3-16,0-7-2 15,0-10 1-15,0-7-2 16,0-9 2-16,0-7-2 16,2-6 2-16,1-5-2 15,1-6 4-15,1 1-4 16,1-2-9-16,1 0-24 15,4-10-36-15,-2-11-87 16,-1-6-73-16</inkml:trace>
  <inkml:trace contextRef="#ctx0" brushRef="#br0" timeOffset="-23374.76">25770 4428 708 0,'0'0'39'16,"0"0"19"-16,0 0 93 0,0 0-92 15,0 0-42-15,0 0-16 16,-20-47-1-16,20 47-8 16,0 0-68-16,0 7-48 15,0 8-1-15,3-4-40 16</inkml:trace>
  <inkml:trace contextRef="#ctx0" brushRef="#br0" timeOffset="-22861.18">25900 4663 427 0,'0'0'25'0,"0"0"64"0,0 98-5 16,0-59-43-16,-7 2-13 16,1 0-13-16,2-4-12 15,-3-5 0-15,2-8-2 16,1-10-1-16,1-5 1 16,3-4 0-16,0-5 0 15,0 0 21-15,0 0 110 16,0-11-52-16,0-10-50 15,0-5-23-15,6-11-5 16,-2-6-1-16,-1-5 0 16,1-6-1-16,-1 1-1 15,3 3-17-15,4 11-6 0,4 8 11 16,3 8 1 0,2 9-16-16,3 3-2 0,3 5 7 15,3 6 13-15,-1 0 5 16,1 0 3-16,-3 17 0 15,-1 3 1-15,-7 6 1 16,-4 5 2-16,-6 4 5 16,-4 7 20-16,-1 0 32 15,-2 2-33-15,0-4-9 16,0-6-6-16,-2-3-7 16,-1-9 0-16,0-3-3 15,0-8-1-15,3-2-41 16,0-6-53-16,0-3-70 0,0 0-133 15</inkml:trace>
  <inkml:trace contextRef="#ctx0" brushRef="#br0" timeOffset="-22498.74">26354 4272 702 0,'0'0'30'0,"0"0"54"0,0 0-60 15,0 0-20-15,0 0-4 16,27 116 8-16,-21-56 21 16,-6 6 8-16,0 7-18 15,0 3-13-15,-3-7 0 16,-4-6-6-16,1-14 3 15,3-12-4-15,3-7 1 16,0-11-2-16,0-4 2 16,0-4-2-16,0-6 2 15,0-2 0-15,3-3 0 16,13 0 3-16,7 0 1 16,-1-2-1-16,-1-10-3 15,-2-2 0-15,-1-6-96 16,-6-2-135-16</inkml:trace>
  <inkml:trace contextRef="#ctx0" brushRef="#br0" timeOffset="-22274.81">26299 4511 690 0,'0'0'20'0,"0"0"75"16,0 0-18-16,100-31-42 0,-60 26-24 16,1 1-6-1,-3 0-2-15,-8 3-2 0,-9-1-1 16,-6 2-12-16,-9 0-152 16,-6-1-233-16</inkml:trace>
  <inkml:trace contextRef="#ctx0" brushRef="#br0" timeOffset="-21668.84">27266 4872 536 0,'0'0'17'0,"0"0"-9"15,0 0 65-15,0 0 1 16,0 0-34-16,0 0 13 15,34 48 10-15,-19-48 1 16,0 0-18-16,1-6-1 16,-2-10 5-16,1-7-8 0,-5-7-10 15,-1-8-1-15,1-8-10 16,-2-5-14-16,-2-4-4 16,-5 1-2-16,1 8 0 15,-2 11 3-15,0 10-4 16,0 10 1-16,0 8 2 15,0 4-2-15,0 1 0 16,0 2-1-16,0 0-6 16,0 10-12-16,5 13 10 15,5 9 8-15,0 2 0 16,3 9 0-16,-2-1 1 16,-2 4-1-16,-4-6 0 15,0-1 0-15,-2-6 1 16,0-5-1-16,0-6-1 15,2-5 1-15,-1-7 0 0,1-2-5 16,0-4-2-16,0-3-16 16,4-1-21-16,0 0-18 15,3 0-44-15,-4-16-75 16,-4-7-270-16</inkml:trace>
  <inkml:trace contextRef="#ctx0" brushRef="#br0" timeOffset="-21376.66">27445 4272 776 0,'0'0'134'0,"0"0"-40"15,0 0 32-15,0 0-60 16,0 0-35-16,0 0-8 16,-3-28-11-16,3 27-6 15,0 1-4-15,0 0 0 16,0 0-2-16,0 0-4 16,0 0-59-16,0 0-60 15,3 0-190-15,4 7-190 16</inkml:trace>
  <inkml:trace contextRef="#ctx0" brushRef="#br0" timeOffset="-20975.47">27903 4509 687 0,'0'0'113'0,"0"0"-91"16,0 0 108-16,0 0-54 15,0 0-44-15,0 0-23 16,47-8-4-16,-20 4 0 16,3 2-2-16,0-1-2 15,-1-2 5-15,-6 2-6 16,-5 2 6-16,-6-2-5 16,-7 3 1-16,-1 0 0 15,-4-2-2-15,0 2 0 0,0 0-7 16,-2 0-113-1,-14 0-172-15,-3 0-58 0</inkml:trace>
  <inkml:trace contextRef="#ctx0" brushRef="#br0" timeOffset="-20762.23">27928 4662 492 0,'0'0'70'0,"0"0"-26"16,0 0 95-16,0 0-4 0,0 0-65 16,110 3-37-1,-78-3-3-15,-3 0-10 0,-2 0-10 16,-4-3-8-16,-4-2-2 16,-5-4 0-16,-6-4-154 15,-3-2-330-15</inkml:trace>
  <inkml:trace contextRef="#ctx0" brushRef="#br0" timeOffset="-20338.47">28692 4137 643 0,'0'0'80'0,"0"0"40"15,0 0 3-15,0 0-86 16,0 0-33-16,0 0-4 15,10 43 0-15,-3 6 7 16,0 8 16-16,-4 10-2 16,-3 2-5-16,0 1-6 15,-7 3-1-15,-10-6-9 16,0-4 4-16,-2-9-3 16,2-10-1-16,0-7 0 15,-1-10-10-15,1-7-19 0,3-8 1 16,3-5-34-16,5-4-23 15,3-3-2-15,3 0-17 16,0-15-144-16</inkml:trace>
  <inkml:trace contextRef="#ctx0" brushRef="#br0" timeOffset="-19777.2">28423 4445 458 0,'0'0'64'0,"0"0"-46"16,90-28 32-16,-46 23-22 15,4 1-12-15,3 3-5 16,-5-1 6-16,-3 2 3 16,-4 0 8-16,-4 0 0 15,-10 0-11-15,-7 0 1 16,-8 0 13-16,-2 0 0 15,-3 4-4-15,0 7-11 16,-2 5-4-16,2 6 13 16,-1 1 6-16,1 3-5 15,-2 1-9-15,-2 1 2 0,1 2-10 16,-2-2-5-16,0-2 1 16,0-1-4-16,0 0 2 15,0-3-2-15,2-3 1 16,4-5-2-16,5-2 1 15,4-3 0-15,3-3 2 16,2-2-1-16,1-4 1 16,-4 0 0-16,-1 0 4 15,-2-14 5-15,0-8 4 16,0-4 43-16,-2-6-17 16,0-7-16-16,0-1-14 15,-5-2-5-15,1 0-3 16,-8 4 1-16,0 7-4 15,0 4 6-15,-14 9 1 0,-4 5 19 16,-7 6-21-16,-2 5-5 16,-6 2-1-16,-1 0-2 15,0 8-2-15,4 9-48 16,9 3-92-16,15-1-101 16,6-1-318-16</inkml:trace>
  <inkml:trace contextRef="#ctx0" brushRef="#br0" timeOffset="-19081.87">29420 4445 630 0,'0'0'101'16,"0"0"-20"-16,0 0 47 15,0 0-62-15,0 0-52 16,0 0-14-16,0 14 4 16,0 13-4-16,-6 7 15 15,0 6 7-15,-5 9 8 0,2 7-17 16,0 3 2-1,-2 0-4-15,-2-1-6 0,0-4-3 16,-3-4 1 0,2-4-1-16,2-8-2 0,3-7-15 15,6-9-1-15,2-5 16 16,1-7 1-16,0-5-1 16,0-4 0-16,0-1 1 15,0 0 4-15,12-6 6 16,4-11 10-16,-1-11 6 15,1-7 8-15,1-8-5 16,-2-10-6-16,-5-8-5 16,-2-7-7-16,-1-4-6 15,-2 3-2-15,2 6-2 0,5 6 2 16,6 9-1-16,4 3-2 16,3 9 0-16,-2 10-1 15,2 8-2-15,-4 8 1 16,3 7-2-16,-3 3 1 15,3 3-4-15,-2 12 2 16,-4 7-2-16,-3 1 5 16,-6-1-1-16,-1-1 1 15,-4-1-1-15,-4-2 2 16,0 1 0-16,0-3 0 16,-15-2 0-16,1-2 0 15,-3-4 0-15,-4-4 0 0,0-1 4 16,-4-1 0-16,-2-2-4 15,-2 0-13-15,0 3-95 16,2 1-130-16,5 2-473 16</inkml:trace>
  <inkml:trace contextRef="#ctx0" brushRef="#br0" timeOffset="-16958.87">25434 7599 529 0,'0'0'91'0,"0"0"11"16,0 0 37-16,0 0-79 16,0 0-20-16,0 0-14 15,-61-57 6-15,33 57-10 16,-8 0-5-16,-9 0-5 16,2 16 9-16,-2 5-5 15,3 4-5-15,3 5-3 16,6 7 0-16,8 5 1 15,8 5-5-15,9 0 2 16,8 2-2-16,0 0 0 16,0-1-2-16,11-2 0 15,3-2 0-15,3-6 0 16,4-8-1-16,-1-6-1 0,6-6 0 16,-2-6 2-16,4-1-1 15,7-5 0 1,1-3-1-16,5-3-3 0,2 0-8 15,-1-9-37-15,-2-10-31 16,-2-6-7-16,-6-7 22 16,-6-7 25-16,-4-2 31 15,-3-1 5-15,-4 3 3 16,2 5 1-16,-5 6 7 16,-8 7 11-16,-1 8 49 15,-3 6 4-15,0 4 15 0,0 1-42 16,0 2-15-16,-9 0-19 15,-3 2-11-15,-3 14 0 16,5 3 2-16,1 3-1 16,6 5 5-16,3 6-2 15,0-1 0-15,0 1-4 16,9-2 3-16,3-6-3 16,4-1 1-16,4-8 0 15,2-6 0-15,5-7 1 16,3-3 1-16,-1 0 2 15,0-17-2-15,-7-5-2 16,-1-2 2-16,-5-12 3 16,-5-6-1-16,-5-2 3 15,-6-6-1-15,0 1 0 0,-9 6-4 16,-13 7 4-16,-4 15 2 16,1 5 10-16,-2 10-8 15,0 6-11-15,2 0-1 16,3 9-3-16,3 9-7 15,5 6-66 1,9 0-53-16,5-1-122 0,0-8-534 16</inkml:trace>
  <inkml:trace contextRef="#ctx0" brushRef="#br0" timeOffset="-16542.83">26029 7755 730 0,'0'0'38'0,"0"0"21"16,0 0-31-16,0 0-24 15,0 0 33-15,0 98 10 16,0-57-18-16,0 1-10 15,4-1-9-15,6-5-6 16,2-4-1-16,4-10 1 16,1-5-4-16,3-6 2 15,3-11 2-15,-1 0 3 16,1-10 0-16,-1-12 25 0,-2-5 2 16,-1-3 10-16,-3-4-15 31,-2-6 3-31,-1-6-9 0,-4-1-14 0,-5-2-8 15,-4 5 6-15,0 9-7 16,-3 10-12-16,-7 10 2 16,-3 10-29-16,0 5-45 15,0 0-56-15,1 8-76 16,6 0-131-16</inkml:trace>
  <inkml:trace contextRef="#ctx0" brushRef="#br0" timeOffset="-16215.29">26721 7428 247 0,'0'0'578'0,"0"0"-547"16,0 0 92-16,0 0-86 15,0 0-34-15,-9 75 9 16,3-16 28-16,-1 10-5 0,-6 6-19 16,-4 1-5-1,1 2-10-15,-2-1 3 0,7-5-4 16,8-8-2-16,3-13-38 16,5-17 10-16,17-10 16 15,3-12-6 1,7-7-15-16,2-5 17 0,0-5-36 15,-2-19-55-15,-11-10-204 16</inkml:trace>
  <inkml:trace contextRef="#ctx0" brushRef="#br0" timeOffset="-16029.95">26590 7713 727 0,'0'0'52'15,"0"0"-6"-15,89-36 80 16,-51 28-67-16,2 4-42 16,2 1-12-16,-5 2-3 15,-1 1-1-15,-5 0-1 16,-1 0-72-16,-6 0-228 16</inkml:trace>
  <inkml:trace contextRef="#ctx0" brushRef="#br0" timeOffset="-15592.38">27517 7608 809 0,'0'0'50'16,"0"0"13"-16,-94 12 23 15,46 4-21-15,-6 5-18 16,3-1-4-16,2-1-6 16,0 0-12-16,2 1-13 15,0 0-4-15,3-1-6 16,6-3 1-16,14-3-2 16,9-5-2-16,12-3-1 15,3-1 2-15,9 3 3 0,21-1-3 16,11 5-3-16,7 1 0 15,-2-1 3 1,-7 0-5-16,-4 1 0 16,-9 4 2-16,-3 6-2 0,-7 3 3 15,-4 4-3-15,-6 1 0 16,-1-3 5-16,-1-5-1 16,-2-2 1-16,-1-6 0 15,1-2-1-15,-1-5-9 16,6-1-37-16,7-2 7 15,8-4-41-15,5 0-132 16,4-3-340-16</inkml:trace>
  <inkml:trace contextRef="#ctx0" brushRef="#br0" timeOffset="-15202.95">27828 7651 733 0,'0'0'127'16,"0"0"-17"-16,0 0-24 15,0 0-42-15,-121-11-10 16,72 22-1-16,3 6-5 0,3 4-7 16,4 1-6-1,7 2-7-15,10-2-2 0,10-2-1 16,9-4-4-16,3 1 0 15,0 2 0-15,15-4 3 16,10 2-2-16,5-1-1 16,2-3-1-16,-1 2-1 15,-6-1-1 1,-7 0 2-16,-3 3-1 0,-7 0 0 16,-4 2 0-16,-1-2 1 15,1 0 0-15,-2 0-1 16,1-3 2-16,3-1-2 15,0-2 1-15,5-2-15 16,2 0-69-16,-1-7-39 16,-2-2-158-16</inkml:trace>
  <inkml:trace contextRef="#ctx0" brushRef="#br0" timeOffset="-12306.58">28372 7556 398 0,'0'0'63'0,"0"0"39"16,0 0-6-16,0 0-3 15,0 0-5-15,0 0 18 16,3-25-59-16,-7 23-18 16,-6 2 11-16,-5 0-28 15,-9 0-6-15,-5 2 3 0,0 9-1 16,0 3 0-16,6 0 0 16,9 5-8-16,9 2 0 15,5 3 1-15,13 3 1 16,19 2 0-16,8 1 2 15,4 2-3-15,-5-2-2 16,-6-1 1-16,-10 1-3 16,-7-3 3-16,-6 0-2 15,-6-2-1-15,-4-2 0 16,0-2-2-16,-1-3 4 16,-10-4 0-16,-2-1 0 15,1-2 2-15,-3-6-1 0,0-2 2 16,-4-3-1-16,-1 0 1 15,-1 0 0-15,-1-5-1 16,2-6-2-16,6-1-26 16,2-2-36-16,7 0-129 15,2-4-76-15</inkml:trace>
  <inkml:trace contextRef="#ctx0" brushRef="#br0" timeOffset="-11933.75">28501 7543 583 0,'0'0'66'0,"0"0"38"15,0 0 0-15,0 0-59 16,0 0-39-16,0 0-4 15,-55 75-2-15,19-28 15 16,-9 6 0-16,-3 4 6 16,-7 1-8-16,-3 4-10 15,1-4-1-15,8-3 0 16,6-5-1-16,9-1-1 16,4-7 1-16,7-9 1 15,7-8 30-15,3-9-22 16,5-6-9-16,3-3 0 0,1-7 4 15,4 0-2-15,0 0-1 16,0 0-2-16,0 0-10 16,0-14-49-16,12-5-105 15,10-2-131-15</inkml:trace>
  <inkml:trace contextRef="#ctx0" brushRef="#br0" timeOffset="-10942.93">29279 7136 250 0,'0'0'304'0,"0"0"-266"16,0 0 67-16,0 0-2 0,0 0-31 15,-85-38-25-15,57 35-2 16,-6 0 6-16,-6 1 1 16,1 1-20-16,1 1-3 15,5 0-12-15,7 0-1 16,8 0-5-16,7 0-5 15,4 4-2-15,2 1-3 16,1 0-1-16,1 1 1 16,0 5 0-16,0-2-1 15,0 5 0-15,2 3-1 16,-1 0 3-16,2 2-2 16,-2 4 0-16,2 3 4 15,0 3-4-15,0 2 0 16,0 3 0-16,0 2 2 0,0 2 0 15,0 1-1 1,0-1 1-16,0 4-2 0,-6 1 1 16,-7 2 1-16,1 0 0 15,-4 5-2-15,1 0 0 16,-1 2 2-16,0 1-2 16,3-4 1-16,1-4-1 15,2-1 0-15,-2-5 0 16,4-1 0-16,1-3 0 15,0-4 0-15,2-8 0 16,2-3 1-16,2-6 0 16,1-4-1-16,0-2 0 15,0-5 1-15,0 1 0 0,0 1 0 16,9-3 4-16,5 3 10 16,7-4-1-16,2-1-1 15,2 0-1-15,0 0-6 16,1 0 3-16,-3 0-6 15,-1-3-1-15,-2-4-1 16,-2 0-1-16,-3-1-9 16,0-2-105-16,-6-2-192 15</inkml:trace>
  <inkml:trace contextRef="#ctx0" brushRef="#br0" timeOffset="-9722.61">29436 7593 495 0,'0'0'219'0,"0"0"-130"0,0 0 67 16,0 0-59-16,0 0-47 15,0 0-37-15,3-8-13 16,-6 31 0-16,-10 12 7 15,-2 7 21-15,-5 1 3 16,2 6-6-16,-3-2-9 16,4 1-5-16,5-5-8 15,6-4 1-15,4-7-2 16,2-6-1-16,0-6 3 16,8-3-3-16,5-5 0 0,8-8 0 15,1-2 1 1,-1-2-2-16,3 0-8 0,0-4-64 15,-2-13-45-15,-5-7-212 16</inkml:trace>
  <inkml:trace contextRef="#ctx0" brushRef="#br0" timeOffset="-9459.6">29564 7400 845 0,'0'0'56'0,"0"0"68"16,0 0-18-16,0 0-52 16,0 0-30-16,0 0-5 15,-10-44-11-15,10 44-7 16,0 0-1-16,0 0-32 15,0 0-77-15,0 2-135 16,0 1-47-16</inkml:trace>
  <inkml:trace contextRef="#ctx0" brushRef="#br0" timeOffset="-8828.56">29633 7092 797 0,'0'0'59'15,"0"0"53"-15,0 0-23 16,0 0-66-16,0 0-16 15,92-8-7-15,-47 9 1 16,-2 7 0-16,2 2-1 16,-6-6 1-16,-6 1 0 15,-5-2 1-15,-9 2-1 16,-7-5 0-16,-7 2 0 0,-2-1 1 16,-3 5-2-16,0 6 0 15,0 7 0-15,0 6 3 16,0 8 2-16,0 3 7 15,0 9 0-15,-5 1-2 16,-1 9 7-16,0-1-5 16,-1 3-4-16,-2-1-1 15,0 0-4-15,-1-2 0 16,2-4-1-16,2 1 0 16,5-2-1-16,1-1 0 15,0 2 6-15,0 0 5 16,7 4-6-16,-1 2 5 0,3 2-4 15,-5-2-2-15,-2-5-4 16,-2-5 0-16,0-10 0 16,0-10 0-16,0-3-1 15,-8-9 0-15,-3-4 4 16,2-5-1-16,-6-3 2 16,-2-2 1-16,-5 0 9 15,-6 0 6-15,-4-12-13 16,0-3 0-16,-1-4-8 15,4 2-9-15,7-2-50 16,12 2-65-16,7-2-147 16,3 1-440-16</inkml:trace>
  <inkml:trace contextRef="#ctx0" brushRef="#br0" timeOffset="-8554.87">30465 7627 663 0,'0'0'244'15,"0"0"-205"-15,0 0 97 0,0 0-62 16,0 0-42-16,0 0-18 15,0-37-13-15,0 37-1 16,0 0-7-16,0 0-32 16,0 6-66-16,-2 5-81 15,-8 0-140-15</inkml:trace>
  <inkml:trace contextRef="#ctx0" brushRef="#br0" timeOffset="-8377.93">30549 8214 630 0,'0'0'82'15,"-39"79"70"-15,11-42-27 16,-4-1-67-16,-5-2-41 16,-4-1-10-16,-3-2-7 15,-1-8-62-15,2-7-257 16</inkml:trace>
  <inkml:trace contextRef="#ctx0" brushRef="#br0" timeOffset="-6848.89">23179 9665 288 0,'0'0'265'0,"0"0"-223"16,80-16 49-16,-51 16 1 15,-2 4-45-15,-4 17 0 16,-5 7-9-16,-7 10-5 15,-11 2 19-15,0 5-17 16,-18 4-4-16,-7-4 2 16,0-3-13-16,6-6 4 15,12-2-6-15,7-8-6 16,0-4-11-16,7-5 1 16,15-6 0-16,5-5-2 15,-1-4 2-15,-2-2-2 16,-7 0 3-16,-7 0-3 0,-6 0 0 15,-2 0 0-15,-2 0 6 16,0 0-3-16,0 0 2 16,0 0-1-16,0 0-2 15,0 8 0 1,-11 6 0-16,-4 3 3 0,-4 2 10 16,-4 3-2-16,-2 2-1 15,3 3-3-15,8-1-1 16,10 1-7-16,4 2 0 15,6 0-1-15,16 3 0 16,3-4 0-16,-2-1 0 16,-5-4 0-16,-3-4 1 0,-5-2-1 15,-4-1 2-15,-3-6-4 16,-3 3 4-16,0-4 8 16,0 1 1-16,-17-1 1 15,-11 3 0-15,-10 2-12 16,-6 0-10-16,-5-3-103 15,6-3-122-15,13-3-504 16</inkml:trace>
  <inkml:trace contextRef="#ctx0" brushRef="#br0" timeOffset="-4202.98">29912 4316 542 0,'0'0'130'16,"0"0"-117"-16,0 0 49 15,0 0 17-15,0 0-28 16,0 0 8-16,0 0 14 16,0-3 0-16,0-4-29 15,2 0-12-15,3 1 0 0,-2-1-3 16,2 3-10-16,-4-4-6 16,1 4-6-16,-1 0-5 15,-1 2 0-15,0 2-2 16,0 0-2-16,0 0-28 15,0 0-46-15,0 13-36 16,0 6-34-16,0 1-137 16</inkml:trace>
  <inkml:trace contextRef="#ctx0" brushRef="#br0" timeOffset="-4012.16">30100 4799 586 0,'0'0'70'16,"0"0"-15"-16,-37 82 94 15,23-52-68-15,-2-1-45 16,1 0-26-16,-6-3 1 16,-1-4-11-16,2-5-99 15,-1-9-220-15</inkml:trace>
  <inkml:trace contextRef="#ctx0" brushRef="#br0" timeOffset="-2049.88">26383 5508 476 0,'0'0'321'16,"0"0"-304"-16,0 0 29 16,0 0 43-16,0 0-55 0,0 0-22 15,0-16-6-15,0 16-1 16,0 0 1-16,-2 0-2 15,-8 3-4-15,-4 11 3 16,1 2 5-16,-2 6 0 16,3 2 2-16,4 3-4 15,1 1 2-15,6-1 0 16,1-2-3-16,0 1 2 16,0-4 0-16,5 2-4 15,3 0 2-15,0-2-3 16,-2 1 0-16,1-6-1 15,-3-4 0-15,1-6-1 16,-2-3 0-16,-2-3 0 16,2-1 0-16,2 0-45 15,4-2-78-15,0-15-83 0,-2-3-136 16</inkml:trace>
  <inkml:trace contextRef="#ctx0" brushRef="#br0" timeOffset="-1646.85">26480 5230 582 0,'0'0'87'0,"0"0"-59"15,0 0 88-15,0 0-7 16,0 0-53-16,0 0-13 16,0-7 2-16,0 4 1 15,0-1 6-15,0 1-9 16,0 1-5-16,0-2 7 15,0 1-3-15,0 2-9 16,0-1-13-16,0 0-7 0,0 2-11 16,0 0-2-1,0 0-1-15,0 0-24 16,0 0-42-16,0 0-83 0,1 0-190 16,5 0-245-16</inkml:trace>
  <inkml:trace contextRef="#ctx0" brushRef="#br0" timeOffset="139.33">26793 5428 634 0,'0'0'96'15,"0"0"-85"-15,0 0 85 16,0 0 14-16,0 0-65 16,0 0-9-16,0 0-17 15,-27-9-7-15,27 9-1 0,0 0 0 16,0 0-7-16,1 0 0 15,12 0-3-15,7 0-1 16,10 5 8-16,6 0-4 16,7 2 0-16,2-1 4 15,-5 2-7-15,-4 1 0 16,-7-1 1-16,-6-3-2 16,-3 1 0-16,-4 0 1 15,3-3-1-15,1 2 1 16,-2-2 0-16,1 0 0 15,-5-1-1-15,-3-1 1 16,-5 1 1-16,-3-2-2 0,-1 1 2 16,-2-1-2-1,0 0 3-15,0 2 0 0,0-2 0 16,0 0-1-16,0 0 0 16,0 0 1-16,0 0-1 15,0 0-2-15,0 0 1 16,0 2 2-16,0-2 4 15,0 0 10-15,0 1-4 16,-6 1-3-16,-6 1-7 16,3 1 1-16,-3 1-1 15,0 0-1-15,0-1 1 16,-5 4-1-16,-5 0 1 16,-6 3 0-16,-9 1 6 15,-9 2-2-15,1 1-1 16,3-5 6-16,11 0-6 0,10-6 9 15,11-1 4-15,3-1-9 16,6 1 1-16,-1-3-3 16,-2 0-1-16,-3 2-1 15,2 0-3-15,2-1 1 16,3-1-3-16,0 0-1 16,0 0 1-16,0 0 1 15,0 0-2-15,0 0-16 16,0 0-34-16,0 0-78 15,3 0-194-15</inkml:trace>
  <inkml:trace contextRef="#ctx0" brushRef="#br0" timeOffset="1393.16">27539 5496 755 0,'0'0'95'16,"0"0"-80"-16,0 0 68 15,0 0-21-15,0 0-30 16,0 0-21-16,44-29-7 0,-19 29-1 15,3 0-1 1,3 0 1-16,-1 0-3 0,-3 0 4 16,-3 0-1-1,-5 0-2-15,-4 0-1 0,-3 0 1 16,-8 0-1-16,-1 0 0 16,-3 0-1-16,0 0-27 15,0 0-67-15,-15 0-51 16,-6 5 29-16,-1 4-81 15</inkml:trace>
  <inkml:trace contextRef="#ctx0" brushRef="#br0" timeOffset="1605.36">27572 5659 694 0,'0'0'87'0,"0"0"-66"15,0 0 66-15,0 0-33 16,0 0-39-16,102 0-2 16,-77 0-7-16,0 0-2 15,0 0 0-15,-1 0-2 16,-3 0-2-16,-3 0-48 16,-4-6-162-16,-4-6-478 15</inkml:trace>
  <inkml:trace contextRef="#ctx0" brushRef="#br0" timeOffset="2355.54">28353 5344 554 0,'0'0'119'16,"0"0"-91"-16,0 0 54 16,0 0 28-16,0 0-67 15,0 0-21-15,-53-30-6 16,42 30 0-16,-4 0-2 16,-3 3-10-16,-3 9 5 15,-1 3 5-15,4 2-2 16,-1 4 2-16,4 3 3 15,0 3-11-15,6 2 4 16,3 5-7-16,3 1-1 0,3 1 4 16,0-3-6-1,0 1 5-15,0-5-2 0,4-1-1 16,5-3 0-16,2-3 3 16,1-2-5-16,0-3 2 15,2-3 0-15,2-4-1 16,4-5 1-16,6-4-2 15,3-1 5-15,3-1 3 16,-1-14-1-16,0-3 2 16,1-4 8-16,-4-3 3 15,-3-2 0-15,-3 1 5 16,-3-5-6-16,-4-5 1 16,-2-3-7-16,-7-1 4 15,-6-4 8-15,0 2-2 0,-3 3 2 16,-13 5-8-16,-4 6-8 15,-2 6-1-15,0 3-4 16,-1 3-3-16,1 6-1 16,2 5 0-16,4 5-8 15,-5 0-33-15,0 8 4 16,-2 12-10-16,0 4-49 16,2 0-46-16,7-3-237 15</inkml:trace>
  <inkml:trace contextRef="#ctx0" brushRef="#br0" timeOffset="2652.46">28808 5392 1062 0,'0'0'45'16,"0"0"-40"-16,0 0 79 15,0 0-29-15,0 0-45 16,0 0-8-16,-1-17-1 16,1 17-1-16,0 0-5 0,0 0-8 15,0 0-36-15,0 3-48 16,0 5-34-1,-5 3-93-15,-1-1-47 0</inkml:trace>
  <inkml:trace contextRef="#ctx0" brushRef="#br0" timeOffset="2868.8">28835 5746 671 0,'0'0'75'0,"0"0"19"16,-27 93 70-16,21-58-62 0,-2-1-25 16,0-5-26-16,-3 0-10 15,-3-3-13-15,-3-2-17 16,-4-6-2-16,-4-2-9 16,-3-6-13-16,-2-3-55 15,1-4-150-15,4-3-325 16</inkml:trace>
  <inkml:trace contextRef="#ctx0" brushRef="#br0" timeOffset="3977.3">29712 5436 767 0,'0'0'69'0,"0"0"13"15,0 0 50-15,0 0-50 16,0 0-36-16,0 0-24 16,0-19-10-16,0 23-12 15,0 16 0-15,0 13 0 16,-6 7 5-16,-4 8 14 16,1 3 2-16,1 2-10 15,3-3-1-15,3-1-3 16,2-6-6-16,0-6 2 15,2-8-3-15,8-8 1 0,-3-5 1 16,2-7-2-16,0-4 3 16,0-2-3-16,0-3-1 15,3 0-2-15,0 0-33 16,-2-11-26-16,4-8-51 16,-8-7-88-16,-3-4-151 15</inkml:trace>
  <inkml:trace contextRef="#ctx0" brushRef="#br0" timeOffset="4273.05">29658 5264 919 0,'0'0'34'16,"0"0"20"-16,0 0 74 15,0 0-59-15,0 0-44 16,0 0 0-16,5-54-9 16,-4 54-6-16,-1 0-7 15,0 0-3-15,0 0-2 16,0 0-11-16,3 0-115 15,4 10-59-15,3 2-142 16</inkml:trace>
  <inkml:trace contextRef="#ctx0" brushRef="#br0" timeOffset="4639.16">30143 5685 734 0,'0'0'102'0,"0"0"-94"16,0 0 120-16,0 0-33 15,0 0-50-15,0 0-36 16,60-6-5-16,-29 4-3 16,0 0 1-16,-2 1 1 15,-6 0-1-15,-4-1-2 16,-5 1 2-16,-2-1-1 16,-4 0 0-16,1-1 0 15,-2 1 0-15,-1 0-2 16,6-3-75-16,0 0-146 15,2-4-281-15</inkml:trace>
  <inkml:trace contextRef="#ctx0" brushRef="#br0" timeOffset="4908.24">30690 5632 164 0,'0'0'697'15,"0"0"-678"-15,0 0-9 16,85-3 67-16,-47 3-39 0,-1 0-27 16,-1 0 2-16,-8 0-3 15,-5 0-1-15,-7 0-2 16,-7 0-4-16,-5-2-3 15,-4 2 0-15,0-4-45 16,0-2-221-16</inkml:trace>
  <inkml:trace contextRef="#ctx0" brushRef="#br0" timeOffset="5365.15">31138 5121 610 0,'0'0'82'0,"0"0"-64"0,0 0 6 15,0 0-8-15,55 75 18 16,-24-17 53-16,-2 10-11 15,-8 9-4-15,-8 2-16 16,-12 2-8-16,-1-3-7 16,-11-3-8-16,-18-8-10 15,-3-1-12-15,-4-11-5 16,-2-9-2-16,4-9-4 16,0-13-56-16,1-9-15 15,0-8-180-15,8-7-612 16</inkml:trace>
  <inkml:trace contextRef="#ctx0" brushRef="#br0" timeOffset="11012.97">1175 3892 460 0,'0'0'226'16,"0"0"-195"-16,0 0 16 15,0 0 2-15,0 0-29 16,0 0-16-16,0 0 7 0,0 45 16 16,0-36-3-16,1-2-5 15,4 1 0-15,1-6 1 16,0-2 16-16,4 0 3 16,1 0 1-16,5-4 8 15,5-10 1-15,0-6-20 16,-2-2-2-16,-4-1-13 15,-4-5 2-15,-4-2 2 16,-4-4 0-16,-3-4-5 16,0 1-3-16,0 6-5 15,0 9 4-15,0 8-4 16,0 6 0-16,0 5 6 0,0 3-2 16,0 0-9-1,0 0-2-15,0 0-8 0,0 3-4 16,0 18 9-16,3 5 5 15,9 6 0-15,0-3 0 16,-3 2 1-16,3-3-1 16,1-2 0-16,-5-5 1 15,-1-4 0-15,-2-6 0 16,-2-2-1-16,1-6 0 16,-4 1-2-16,3-1-7 15,-3 0-24-15,0-2-43 16,3-1-50-16,-3 0-51 15,0-4-183-15</inkml:trace>
  <inkml:trace contextRef="#ctx0" brushRef="#br0" timeOffset="11239.16">1306 3462 775 0,'0'0'80'16,"0"0"-61"-16,0 0 81 16,0 0-34-16,0 0-37 15,0 0-17-15,-12-39-12 16,12 39-8-16,0 0-40 16,0 0-108-16,0 7-21 0,5 0 30 15,1-2-250-15</inkml:trace>
  <inkml:trace contextRef="#ctx0" brushRef="#br0" timeOffset="11471.07">1493 3571 547 0,'0'0'21'16,"0"0"43"-16,0 0 23 0,0 0-49 16,0 0-30-1,0 0-1-15,80-8-6 0,-65 8 3 16,0 0-4-16,-3 0-87 16,-9 0-277-16</inkml:trace>
  <inkml:trace contextRef="#ctx0" brushRef="#br0" timeOffset="11644.06">1512 3762 636 0,'0'0'53'0,"0"0"-5"0,0 0 27 15,0 0-41-15,0 0-26 16,0 0-8-16,109-8-3 15,-75 4-206-15</inkml:trace>
  <inkml:trace contextRef="#ctx0" brushRef="#br0" timeOffset="19661.24">28626 10532 117 0,'0'0'137'0,"0"0"-121"0,0 0 1 15,0 0 155 1,0 0-118-16,0 0-7 0,0 0 4 16,27-25 5-16,-27 22-11 15,0 3 6-15,0 0-9 16,0 0-11-16,0 0-10 16,0 0-8-16,0 0-5 15,0 0-4-15,0 0 4 16,0 0 0-16,-5 0 0 15,-3 0 1-15,-3 0 4 16,-3 0 2-16,-3 0 0 16,-2 4 2-16,2 7-2 15,4-4 0-15,4 3 1 16,7 0-2-16,2 3-6 16,3 4 0-16,19 1 1 15,8 5-3-15,5 3 6 16,-1 2-1-16,-3 2-3 0,-5 4 1 15,-9-2-3 1,-2 1-2-16,-3-1 1 0,-3-6-1 16,-1-2-2-16,-2-7-1 15,-3-2 0-15,-2-6-1 16,-1-2 1-16,0 2-1 16,-15-1 0-16,-12 0 9 15,-7-1-2-15,-2-2-7 16,3-4-16-16,8-1-25 15,7 0-23-15,11 0-50 0,5-8-80 16,2-12-100 0</inkml:trace>
  <inkml:trace contextRef="#ctx0" brushRef="#br0" timeOffset="19959.36">28683 10563 587 0,'0'0'48'0,"0"0"-33"15,0 0 77-15,-96 116 8 16,65-58-23-16,-8 8-23 16,-4 3-6-16,-8 1-16 15,0-11-15-15,4-10-7 0,12-15-9 16,9-8 5-16,10-10-5 15,5-5 1-15,3-2 3 16,4-4-5-16,4-5-2 16,0 0-23-16,7 0-80 15,22-11-147-15,10-15-266 16</inkml:trace>
  <inkml:trace contextRef="#ctx0" brushRef="#br0" timeOffset="20464.16">29342 10314 715 0,'0'0'33'0,"0"0"-18"15,-81-17 104-15,44 17-45 16,-1 4-44-16,0 9 3 16,4 4-11-16,6 4 5 15,4 3-14-15,4 1-4 16,4 2 2-16,7 2-5 16,3 4 2-16,3 1-5 15,3 4-1-15,0-3 0 16,0 0 4-16,3 1-4 15,4-1 0-15,-1 2 2 16,-1-1-1-16,-4 0-3 0,1 1 6 16,-2-4-2-16,1 2 0 15,4-2 0-15,-2 1 0 16,0-1-1-16,0-3 2 16,-2-3-3-16,2-4 5 15,2-6-4-15,-1-5 0 16,1-2 1-16,0-3-1 15,3-2 0-15,1 0 6 16,6-4-4-16,4-1 1 16,4 0-3-16,-1 0 4 0,2-1-7 15,-3-9-50-15,0-1-54 16,-4-3-152-16,-5-4-136 16</inkml:trace>
  <inkml:trace contextRef="#ctx0" brushRef="#br0" timeOffset="20925.75">29336 10652 781 0,'0'0'47'0,"0"0"-27"16,0 0 58-16,0 0-41 15,115-52-26-15,-74 51-1 16,-5 1 0-16,-4 0 4 16,-11 0-4-16,-6 3 0 15,-3 5 4-15,-4 0-5 16,0 3 1-16,-5 5 0 16,-3 4-3-16,0 4-1 15,-5 5 3-15,-17 2 4 16,-8 3 13-16,-4-1-9 15,-2-3 1-15,5-5-8 16,8-4-6-16,13-7-4 16,8-1 2-16,2-4 3 15,8-1 0-15,13 0-2 0,8-2 4 16,7-3-3 0,3-1 0-16,2-2-1 0,-3 0-3 15,-4 0 1-15,-5-8 0 16,-9 0-1-16,-4-1 0 15,-6-3-2-15,0-3-38 16,-2-5-60-16,-3-2-157 16,-1-6-217-16</inkml:trace>
  <inkml:trace contextRef="#ctx0" brushRef="#br0" timeOffset="21499.5">29836 10335 723 0,'0'0'37'0,"0"0"45"15,0 0 50-15,0 0-58 16,0 0-18-16,0 0-31 15,15-41-17-15,18 37-7 0,10-1 0 16,3 1-1 0,-3 0 1-16,-7 2 1 0,-9 1 0 15,-11 1 2-15,-4 0 6 16,-4 0 1-16,-2 11-5 16,2 11 1-16,0 9-2 15,0 8 12-15,-2 7-4 16,0 4 1-16,-5 2-7 15,-1 1-1-15,0 1 1 16,0 1-2-16,0-2-3 16,-7 0-2-16,-1-4 4 15,5-2-4-15,3-5 2 16,0 2-1-16,0-8 2 16,12 0-2-16,3-2 1 15,-3-3-1-15,0 1 0 16,-5 0 0-16,-4-6 2 15,-1-2-2-15,-2-7 2 0,0-8-2 16,0-4 3-16,0-2 8 16,0-1 8-16,-6-2 3 15,-14 1-1-15,-9-1 10 16,-12 0-14-16,-9 0-13 16,-7 0-5-16,-1 0 0 15,-2 0-77-15,8 0-146 16,15 0-394-16</inkml:trace>
  <inkml:trace contextRef="#ctx0" brushRef="#br0" timeOffset="23688.25">29158 3793 394 0,'0'0'259'15,"0"0"-231"-15,0 0 80 0,0 0-6 16,0 0-47-16,0 0-43 16,32-22-6-16,-22 22 1 15,2 0-4-15,0 0 5 16,-3 0-7-16,0 9 3 16,-2 5-4-16,-2 6 2 15,-2 0 0-15,-3 2 2 16,0 2-1-16,0-2 1 15,-3 1 1-15,-12 2 1 16,-3-4 3-16,-3 0 4 16,1-3-5-16,0-3 2 15,5-5-4-15,5 0-1 16,5-4-4-16,4-2 3 16,1 0 0-16,0-1-1 15,3 0-1-15,18 2 3 0,14-1 1 16,6 0 4-1,2-1-3-15,0-2-1 0,-4 1-4 16,-3 1 0-16,-6-3-2 16,-4 1-13-16,-6-1-80 15,-11 0-257-15</inkml:trace>
  <inkml:trace contextRef="#ctx0" brushRef="#br0" timeOffset="26505.45">31803 10504 507 0,'0'0'68'16,"0"0"-14"-16,0 0 20 15,0 0-20-15,0 0-28 16,0 0-4-16,54-55-9 0,-35 50 0 16,-1 5 2-1,-3 0-1-15,3 0-2 0,-3 8-2 16,1 7 1-16,-1 1 1 16,-5 5-6-16,-2 3 3 15,-6 1 0-15,-2 2-1 16,0 2 6-16,-8 0 7 15,-14 0-2-15,-5-3 12 16,-3-4-8-16,2-2 2 16,1-8 1-16,2-2-13 15,8-3-2-15,4-4-5 16,8-1 1-16,5 0-7 16,0 0 6-16,0-1 4 15,0 0 1-15,0-1-4 16,5 1-4-16,10 1-2 0,5 3-1 15,5 2 1-15,-2 5-3 16,1 2 0-16,-2 3 2 16,-7 3-5-16,2 2 2 15,-7 2 1-15,-4 2 0 16,-3 1-1-16,-3-1 3 16,0-1 0-16,-6-1-3 15,-9-3 2-15,0-1-2 16,-1-4 2-16,-3-4 0 15,-2-4 1-15,0-7 0 16,-5-1 0-16,1 0 6 16,0-2 2-16,1-8 6 15,3 1-6-15,2-1 3 16,2 0-2-16,7 0-2 0,4 3-7 16,4 0 0-16,2 0-4 15,0 2-30-15,12-5-94 16,11 1-191-16</inkml:trace>
  <inkml:trace contextRef="#ctx0" brushRef="#br0" timeOffset="27063.6">32330 10600 609 0,'0'0'37'15,"0"0"55"-15,0 0-19 16,0 0-53-16,0 0-7 15,-81 29 16-15,60 2 11 16,0 2-5-16,5 4-8 0,4 2-13 16,3 2 2-1,3-2-4-15,2-5-4 0,4 1-5 16,0-7 1-16,0-5-1 16,1-3-1-16,11-3 3 15,-1-5-1-15,2-1 1 16,2-4 6-16,4-1-3 15,2-5 2-15,6-1-1 16,1 0 2-16,1-6-5 16,-2-9 10-16,-2-6-3 15,-3-8 16-15,-2-5-7 16,0-11 4-16,0-6-8 16,-5-6-8-16,-5 0-6 15,-4 8-1-15,-6 8 2 16,0 12-1-16,-18 7-3 0,-13 11 2 15,-9 7-3 1,-9 4-9-16,1 1-45 0,3 19-26 16,9 6-46-16,11 4-93 15,10-2-208-15</inkml:trace>
  <inkml:trace contextRef="#ctx0" brushRef="#br0" timeOffset="34978.32">29746 4014 693 0,'0'0'72'0,"0"0"-72"16,0 0 0-16,0 0 29 15,0 0 19-15,0 0-24 16,-47 91 12-16,36-73-11 16,-1-1-9-16,0 1-6 15,0-3-4-15,-1-3-6 16,2-1-8-16,4-3-141 16,4-5-128-16</inkml:trace>
  <inkml:trace contextRef="#ctx0" brushRef="#br0" timeOffset="35381.21">30225 3537 549 0,'0'0'106'0,"0"0"-72"15,0 0 121-15,0 0-36 16,0 0-69-16,0 0-50 15,4 23-1-15,-18 19 1 16,0 11 4-16,-2 2 10 16,2-1 3-16,1-2 1 15,4-5-10-15,1-4-1 16,2-7-2-16,3-6 0 16,3-9-4-16,-1-6 3 15,1-6-1-15,0-1-3 16,0-5-57-16,0-3-274 15</inkml:trace>
  <inkml:trace contextRef="#ctx0" brushRef="#br0" timeOffset="36756.45">29029 11831 459 0,'0'0'199'0,"0"0"-178"16,0 0 78-16,0 0-5 15,0 0-46-15,0 0-32 16,-30-21-6-16,18 30-9 0,-6 12 5 16,-1 3 1-1,-4 3 4-15,6 1-1 0,5 0-1 16,7 0-4-16,5 0 2 16,0 3-3-16,15 1 3 15,9 0 0 1,3 1-2-16,-4-2 0 0,-6-2-4 15,-5-2 0-15,-9-2 1 16,-3-3 2-16,0-4-1 16,-2-4-1-16,-9-1 1 15,-2-4 6-15,-4-1-3 16,-4-2-1-16,-6-2-3 16,-3-2-2-16,2-2-15 15,4 0-31-15,10 0-48 0,9-10-63 16,5-9-137-16</inkml:trace>
  <inkml:trace contextRef="#ctx0" brushRef="#br0" timeOffset="37051.78">29078 11880 624 0,'0'0'51'15,"0"0"-37"-15,0 0 21 0,-90 67 35 16,47-16-5-16,-6 6-7 16,-3 2-15-16,-3 0-9 15,-1 3-8-15,-3-4-12 16,0-9-7-16,4-5-4 16,9-11 1-16,10-9 0 15,13-9 1-15,9-6-5 16,8-4 0-16,6-5-3 15,0 0-10-15,6 0 10 16,21-11-95-16,15-9-93 16,16-7-113-16</inkml:trace>
  <inkml:trace contextRef="#ctx0" brushRef="#br0" timeOffset="37569.58">29727 11688 731 0,'0'0'5'15,"0"0"9"-15,0 0 62 16,-93-16-47-16,56 25-10 0,-5 9 15 15,-2-1 0 1,2 2-5-16,2 0 6 0,7-2-6 16,7 0-9-16,7 0 3 15,6-1-14-15,7 2 4 16,3 3-2-16,3 3-7 16,0 5 4-16,0 0-4 15,0 4 0-15,3-1-1 16,-3 2 5-16,0 1-3 15,0 1 3-15,-2 0 3 16,-5 0-4-16,-1-2 2 16,1-1 3-16,2 1-10 15,1-2 8-15,1-1-6 16,0-3-2-16,0-1-1 16,0-1-1-16,1-4 4 15,2-3-2-15,0-4 1 0,0-5-1 16,3-1 4-16,11-4-1 15,5 0-2-15,3-5-1 16,-2 0 1-16,-2 0-3 16,-6 0-58-16,-2 0-61 15,-2-6-114-15,4-2-159 16</inkml:trace>
  <inkml:trace contextRef="#ctx0" brushRef="#br0" timeOffset="37882.18">29862 12048 749 0,'0'0'54'15,"0"0"-4"-15,0 0-4 16,0 0-27-16,0 0 26 15,-53 95-15-15,41-56-7 16,3 3-12-16,3-1-3 16,3-3-3-16,0-4-2 15,2-8-3-15,-1-9 0 16,2-9 0-16,0-5 0 16,0-3-6-16,0 0-15 0,0-3-88 15,0-14-131-15,2-7-241 16</inkml:trace>
  <inkml:trace contextRef="#ctx0" brushRef="#br0" timeOffset="38479.67">29897 11814 270 0,'0'0'408'0,"0"0"-370"15,0 0 26 1,0 0 1-16,75-72-49 0,-31 65-7 16,0 2-7-16,2 2 3 15,-7 1-2-15,-4 0 5 16,-3 1 7-16,-5 0 12 16,-5 1 2-16,-4 0-2 15,-2 0-8-15,-4 0-11 16,-3 9-1-16,-3 12 1 15,-5 6-3-15,-1 7-1 16,0 5 2-16,0 4-3 16,0-1-1-16,-6 2 1 15,-4 1-1-15,0-4-1 16,-1 2-1-16,1-4 0 16,1 0 1-16,3-2-1 15,0 0 0-15,0-2-1 0,2-1 3 16,1-3-2-16,0-4 1 15,-2-3-1-15,0-5 0 16,2 0 0-16,-1-5 0 16,-2 0 2-16,-1-1-1 15,-2-3-1-15,-5 1 1 16,1-2 4-16,-6-2 1 16,-4-2 1-16,-2-2-1 15,-4-2 3-15,1-1-1 16,3 0 2-16,5 0-2 15,7 0 4-15,5-5-4 0,4-1-4 16,2 1-2 0,2-1-2-16,0 2-4 0,0-1-13 15,0 0-14 1,0 5-21-16,2-3-26 0,1 0-36 16,3 0-11-16,1-2-74 15</inkml:trace>
  <inkml:trace contextRef="#ctx0" brushRef="#br0" timeOffset="39768.97">32334 11825 512 0,'0'0'96'0,"0"0"-49"15,0 0 82-15,0 0-33 0,0 0-60 16,0 0-15-16,-7-11-9 16,-17 26-9-16,-6 3 3 15,-1-1 4-15,2 0-5 16,4-5 2-16,7-4 3 16,3-4 10-16,8-3-6 15,1-1-1-15,3 0 10 16,0-10 16-16,0-11-8 15,-1-7-19-15,2-1-8 16,2-1 0-16,0 0-3 16,0-1-2-16,2 2 0 15,11 2-10-15,3 6-14 16,4 6 8-16,0 6 12 16,-2 8-2-16,-1 1 3 0,-1 10-2 15,-1 14 2 1,-1 6 2-16,-1 7 2 0,-4 8-2 15,-5 0 2-15,-4 6 0 16,0 1 0-16,-1-1-1 16,-17-2 1-16,-5 0 0 15,-3-5 0-15,-9 1-1 16,-1-6 2-16,-7-2-1 16,-2-5 2-16,2-4-2 15,3-6 0-15,9-7 0 16,8-6 0-16,5-7 0 15,4-2 0-15,0 0 1 16,-1-8 6-16,5-10-6 16,1-8 6-16,3-1 1 0,6-5 0 15,0 0-5-15,10 2 0 16,11 2-2-16,8 5-2 16,0 8-2-16,-2 10 0 15,-1 5 1-15,-4 0-1 16,-4 3-1-16,4 14 1 15,-3 4 3-15,0 8-2 16,0 1 0-16,-4 3 2 16,1 1 2-16,-1-2-2 15,0-3 0-15,-1-4 0 16,2-3 0-16,2-5 1 0,-3-3 1 16,2-3-1-16,-1-4-1 15,1-3-3-15,1-4-53 16,3 0-143-16,-2 0-144 15</inkml:trace>
  <inkml:trace contextRef="#ctx0" brushRef="#br0" timeOffset="40211.51">32697 11947 424 0,'0'0'255'0,"0"0"-202"16,0 0 108-16,0 0-46 16,0 0-92-16,0 0-21 15,-48 3 3-15,18 23 15 16,-3 8 3-16,6 1-7 16,3 3 2-16,5 1-5 15,9 1-8-15,4-1-3 16,4-5 1-16,2-2 1 15,0-3-4-15,3-6 2 16,6-5-2-16,2-7 2 16,5-3-1-16,2-3 4 15,7-5 4-15,4 0-4 16,1-6 2-16,-1-13-3 16,0-5 7-16,0-9 13 0,-3-8 8 15,-2-6 1-15,-5-6-12 16,-4-3-5-16,-8 5-12 15,-7 6 3-15,0 6-3 16,-6 10 8-16,-16 7 0 16,-9 9-12-16,-7 7-2 15,-8 6-22-15,0 9-110 16,-2 13-18-16,8 3-211 16</inkml:trace>
  <inkml:trace contextRef="#ctx0" brushRef="#br0" timeOffset="43828.33">30557 4189 281 0,'0'0'59'15,"0"0"83"-15,0 0-48 16,0 0-49-16,-78 75-6 15,60-60-2-15,4-3-12 16,2-1-13-16,2 0-6 16,4-2 1-16,0-1-7 15,3 0-111-15,3-4-313 16</inkml:trace>
  <inkml:trace contextRef="#ctx0" brushRef="#br0" timeOffset="44771.09">31028 3602 568 0,'0'0'39'0,"0"0"12"16,0 0 33-16,0 0-62 15,0 0-14-15,0 0-2 16,-81 40 14-16,61-11 2 15,1 7 6-15,6 2-10 16,1 1-3-16,6 2 0 16,4 0-5-16,2-5-5 15,0-3-1-15,5-4 0 16,10-4 2-16,0-6-1 16,6-6 0-16,2-3 6 15,3-4-8-15,1-5 4 0,0-1-3 16,-1-1-3-16,0-15 19 15,-4-6 27-15,-4-10 15 16,-2-11 10-16,-7-6-37 16,-4-2-11-16,-5-2-3 15,0 4-4-15,0 7-10 16,-8 14-6-16,-1 10 7 16,-2 5-4-16,-8 10-4 15,-9 3-5-15,-9 3-6 16,-11 19-44-16,5 9-73 15,3 3-133-15,12-3-72 16</inkml:trace>
  <inkml:trace contextRef="#ctx0" brushRef="#br0" timeOffset="49037.38">29206 12888 630 0,'0'0'50'16,"0"0"-33"-16,0 0 62 15,0 0-5-15,-86-22-35 16,65 22-20-16,-2 9-1 16,3 7-3-16,5 3 0 15,3 5-4-15,6 3 0 16,3 2-5-16,3 3-1 15,0-1-4-15,1 0 2 16,14 1-1-16,3-1 0 0,1-2 2 16,-3 0-1-16,-3-4-3 15,-6-1 1-15,-1-5-1 16,-3-4 1-16,-3-3-1 16,0-1 1-16,0-3 1 15,-4-1 4-15,-10-1 1 16,-5-2-7-16,-2-2-6 15,2-2-36-15,-1 0-30 16,0-2-53-16,6-13-100 16</inkml:trace>
  <inkml:trace contextRef="#ctx0" brushRef="#br0" timeOffset="49334.24">29160 12913 546 0,'0'0'16'15,"-71"71"36"-15,18-19 29 16,-9 4-15-16,-7 3-21 16,-3 0-11-16,-2-1 4 15,1 0 4-15,5-3-15 0,15-8-14 16,14-11-1-1,14-11 1-15,14-11 7 0,6-8-15 16,2-1 1 0,3-5-6-16,0 0-7 0,10-2-55 15,21-19-131-15,12-8-134 16</inkml:trace>
  <inkml:trace contextRef="#ctx0" brushRef="#br0" timeOffset="49839.16">29718 12803 566 0,'0'0'149'0,"0"0"-140"15,0 0 51-15,0 0 19 16,-97-24-54-16,64 24-14 16,2 12 6-16,-1 4-3 15,4 2-4-15,6 1 2 16,6 1 0-16,5 2-4 16,6 0-2-16,2 4 0 15,3 1-3-15,0 2 0 16,0 3-2-16,0 1 11 15,0 4-2-15,0 0 7 16,0-1-1-16,-4 1-3 0,-9 1-1 16,-1-3 0-16,-1 1-9 15,3-1 2-15,-2 0 2 16,1 0 1-16,1 2-3 16,-4 1 2-16,4-4-5 15,-1-5 3-15,5-5-2 16,5-10-1-16,3-5 4 15,0-3 1-15,5-1-6 16,14-5 10-16,2 2-2 16,5-2-6-16,0 0-3 15,4 0-4-15,1 0-54 0,2-2-53 16,-6-5-154-16,-5 0-322 16</inkml:trace>
  <inkml:trace contextRef="#ctx0" brushRef="#br0" timeOffset="50338.13">29918 13132 659 0,'0'0'70'0,"0"0"-18"16,0 0 77-16,0 0-70 16,0 0-48-16,0 0-10 15,-29 32 1-15,10-3 5 16,-2 4 8-16,5 2-2 16,1 1-2-16,6 3-9 15,4-3 4-15,5-3-1 16,0 0-4-16,0-7 2 15,11-4-1-15,4-5 2 16,0-8-4-16,5-3 7 16,6-4 3-16,1-2 3 15,2 0 2-15,3-11 9 16,-2-7 9-16,-1-6-1 16,-3-5-3-16,-4-8 0 15,-4-6-10-15,-9-7-5 0,-7-1-11 16,-2 4 0-16,-12 8 0 15,-15 10 1-15,-5 8 3 16,0 10-7-16,2 7 0 16,4 4-2-16,6 0-24 15,3 7-58-15,4 9-37 16,7-3-122-16,4-3-315 16</inkml:trace>
  <inkml:trace contextRef="#ctx0" brushRef="#br0" timeOffset="50906.25">30261 12749 56 0,'0'0'722'16,"0"0"-696"-16,0 0 24 16,0 0 28-16,0 0-58 15,0 0-18-15,113-27 1 0,-71 27-1 16,-5 0-2 0,-4 7 4-16,-9-1-1 0,-3 5 2 15,-6-2 1-15,-2 8 1 16,-2 3 3-16,-5 6 1 15,-2 6 1-15,-2 6 0 16,-2 10 3-16,0 3-1 16,0 5-1-16,-8 0-1 15,-7 0-6-15,-1 2 3 16,4-3-7-16,0-1 0 16,6-1 0-16,4-2-1 15,2-1 1-15,0-1 3 16,0-6-2-16,0-4 0 15,7-3-2-15,-6-8-1 0,1-2 0 16,-2-5 1-16,0-4 0 16,0-4 1-16,0-4 0 15,-10-2 3-15,-3-2 4 16,-8-3 12-16,-7-2 2 16,-8 0 0-16,-7 0-1 15,1-9-10-15,-1-3-5 16,3-1-4-16,5-1-3 15,7 1-61-15,14 0-115 16,14 3-739-16</inkml:trace>
  <inkml:trace contextRef="#ctx0" brushRef="#br0" timeOffset="51575.61">32454 13000 576 0,'0'0'126'0,"0"0"-87"15,0 0 120-15,0 0-58 16,0 0-76-16,0 0-23 16,-29 9-1-16,11 28 1 15,-4 12 19-15,0 6 9 16,5 5-8-16,-1 3-4 16,6-2-3-16,0-3-4 15,3-5-7-15,3-10 0 16,-1-11-3-16,6-8 5 15,-1-9-3-15,2-8 1 0,0-5-4 16,0 1 3-16,0-3-3 16,0 0-41-16,10 0-37 15,8 0-119-15,8-17-246 16</inkml:trace>
  <inkml:trace contextRef="#ctx0" brushRef="#br0" timeOffset="52045.05">32737 13121 646 0,'0'0'78'0,"0"0"-11"15,0 0 11-15,0 0-58 16,0 0-3-16,0 0 3 15,-61 61 0-15,44-28-2 16,3 6 3-16,0 1-9 16,5 2 1-16,2 2-5 15,4-2 0-15,3-5-6 16,0-5 0-16,0-5 3 16,4-8-1-16,6-2 0 15,4-6-2-15,2-1-1 16,2-5 7-16,5-2 2 15,2-3 6-15,2 0 8 16,1-4 12-16,2-11-10 0,0-5-9 16,-4-9 13-16,3-9-7 15,-6-6 6-15,-3-8-2 16,-5-4-7-16,-6-1-5 16,-7-1 2-16,-2 7-4 15,-8 4-4-15,-13 7-7 16,-9 9 0-16,-4 12-2 15,-10 11-3-15,-4 8-14 16,-2 15-69-16,9 17-120 16,8 6-162-16</inkml:trace>
  <inkml:trace contextRef="#ctx0" brushRef="#br0" timeOffset="54987.11">31509 4173 746 0,'0'0'46'16,"0"0"87"-16,0 0-28 15,0 0-65-15,0 0-31 16,0 0-8-16,0 0 0 0,-19 45 3 15,7-16 0 1,-3-2 1-16,5-2-4 0,-2-1 0 16,3-2 2-16,1-7-3 15,4-4 1-15,2-3 0 16,1-1-1-16,1-7-100 16,0 0-187-16,4-8-153 15</inkml:trace>
  <inkml:trace contextRef="#ctx0" brushRef="#br0" timeOffset="55311.46">31836 3962 684 0,'0'0'140'0,"0"0"-116"15,0 0 68-15,0 0-42 16,0 0-34-16,85-1-14 16,-46 2 5-16,-2 4-2 15,-4 1-1-15,-8-3 0 16,-7 0 0-16,-11-1 2 15,-2-2-1-15,-3 0-1 0,-2 0 2 16,0 0-6-16,0 0-127 16,0 0-380-16</inkml:trace>
  <inkml:trace contextRef="#ctx0" brushRef="#br0" timeOffset="55661.12">32422 3699 374 0,'0'0'391'16,"0"0"-330"-16,0 0 64 15,0 0-60-15,0 0-60 16,0 0-5-16,-6 68 0 16,-7-11 20-16,1 4-7 15,-2 4 4-15,0-5 2 16,3-2-9-16,1-9-7 16,1-9 3-16,3-9-3 15,1-6-1-15,2-6 0 16,2-5 0-16,1-2 1 0,0 0-3 15,0-3-17-15,0-3-166 16,0-6-322-16</inkml:trace>
  <inkml:trace contextRef="#ctx0" brushRef="#br0" timeOffset="75404.33">22139 2247 279 0,'0'0'33'15,"0"0"50"-15,0 0 36 16,0 0-75-16,0 0-5 15,0 0 3-15,0 0 3 16,0 0-10-16,3-23-17 16,-3 23-13-1,0 0 3-15,0 0-8 0,0 0-4 16,0 14 4-16,0 4 1 16,-7 7 1-16,2 7 3 15,1 4 4-15,-1 7 1 16,1 2 4-16,-2-1 2 15,1 2-3-15,-1-2-1 16,0 2-1-16,0 0 2 0,-2 5-3 16,2 2 2-16,-7 3-4 15,2-1 0-15,-1 1 5 16,-4 2-6-16,-1 0-2 16,-2-1 1-16,0-1-1 15,0 2 0-15,4 1-3 16,3-1 1-16,5 2-2 15,5 5 2-15,2 1-1 16,-1 3 1-16,-2 0 0 16,-4-4 5-16,-4 0-6 15,-1-2 3-15,-3 1 0 16,2 0 0-16,1-2 1 0,3 0-2 16,1 0 0-1,2 2 2-15,1 1-1 0,2 3 5 16,-2 0-1-16,2 0 0 15,-1-1-1-15,-1 2 1 16,-1 1-2-16,-6-1-4 16,0-1 0-16,-2-1 0 15,-2 2 0-15,0 5 1 16,3 1-1-16,2 1 1 16,2 1 3-16,8-2-1 15,1 1 3-15,0 1 0 16,0-2 1-16,0 0-4 15,0 4 1-15,0 1 4 16,0 5 6-16,0-3-10 16,-5 1-5-16,-5 1 2 0,-3 1 1 15,0 2-2-15,0-2-3 16,4-1 4-16,3 1-1 16,5-2-1-16,1 3-2 15,0 4 2-15,0 2 0 16,-2 3-1-16,-4 0 0 15,-4-2 3-15,-4-4-2 16,-2 3 0-16,1-2-1 16,-3-1 1-16,5-2-1 15,1 1-1-15,3-6 2 16,4 4-1-16,4 1 0 16,1-1 1-16,0 1 1 0,0-6-3 15,0 0 1-15,0-3-1 16,0 0 0-16,0 1 0 15,0-1 1-15,-3-2 0 16,-7 2 0-16,2 0 0 16,-1-3 1-16,1 1-2 15,0 1 1-15,2-1 1 16,1-3-2-16,1-3 2 16,-1-4-2-16,0-6 2 15,-2 3-1-15,0-3 0 16,-2 3 2-16,-3-1 2 0,0-3-4 15,-3 4 4-15,-1-3-2 16,2-1 0-16,-1 1 2 16,3 3-2-16,2-2 2 15,3 3 1-15,2 7 2 16,0 2 1-16,1 4 0 16,-5 3 0-16,0-2 3 15,-1 1-7-15,-2 5 1 16,4-1-3-16,4-4 1 15,4-7-3-15,0-14 0 16,3-6 1-16,7-6-1 16,4-12 0-16,-4-5 1 15,-2-11 0-15,-3-7-1 16,-2-5 0-16,-1-2-1 0,-1-2 2 16,1 1-1-16,-1-1-1 15,-1 1 0-15,0 2 0 16,0-3 0-16,-3-2-56 15,-4-17-132-15,4-34-478 16</inkml:trace>
  <inkml:trace contextRef="#ctx0" brushRef="#br0" timeOffset="81132.19">22226 2277 363 0,'0'0'136'0,"0"0"-90"15,0 0 5-15,13-76 26 16,-9 52-8-16,1 2-16 16,0 0-15-16,-1 0-2 15,4 0-13-15,0 1 7 16,1-1-21-16,2 2-1 16,4-1-2-16,-2 0-1 15,3 0-3-15,0 0 0 16,0 6 1-16,0-2 1 0,2 5-1 15,-2 2 1-15,1 2-4 16,-1 2 1 0,-1-1 0-16,2 4-1 0,-2 0-1 15,7-1 1-15,5 2 0 16,6 2-1-16,6-3 0 16,6 3 0-16,2 0 1 15,-1 0 0-15,-3 0 2 16,-2 5-1-16,-3 5-1 15,0-2-2-15,-2 1 2 16,4 1 0-16,8-3 1 16,11 0 0-16,8-2 0 15,9-1 0-15,-1 1 0 16,-9-2-1-16,-5-1-2 0,-9 2 2 16,-8 1 0-16,-2-2 0 15,-1 2 1-15,-1-2 0 16,0 0-1-16,4 1-1 15,2 1 1-15,6-3 2 16,2 3-2-16,9-3 0 16,5 1 0-16,-1-1 0 15,-1 1 0-15,-8-1 1 16,-8-2 0-16,-9 0-2 16,-4 0 2-16,-2 0 1 15,-1 0-1-15,4 0-1 16,3 0 0-16,5 0 0 15,5-2 0-15,2-1-3 0,3 0 3 16,-1-1 2-16,-6 2-2 16,-4-1-2-16,-11 1 1 15,-3 2 1-15,-4-3 3 16,0 3-3-16,6 0 1 16,4 0-2-16,8 0 2 15,10 0-2-15,5 0 1 16,1 0-2-16,-1 0 4 15,-4 0-2-15,-7 0 0 16,-2 0 1-16,-4 3-1 16,-1-1 0-16,4 0 0 15,2-1 1-15,4-1-1 0,6 0 0 16,-1 0 1-16,1 0-3 16,0 0 2-16,1 0 0 15,2 0-4-15,1 0 4 16,2 0-2-16,-3 0 2 15,-1 0 0-15,1 0 0 16,3 0-3-16,0 0 2 16,4-1-5-16,-1-3-15 15,-1-1 1-15,-1-1-4 16,-7 2 13-16,1-1-4 16,-1 2 12-16,0-5-11 15,-2 3 6-15,0-4 4 16,-3 0 4-16,0 0-2 15,0-1 2-15,5 2 0 16,2-3-1-16,3 5-1 0,2 2-15 16,1-1-6-16,1 5 21 15,-3-2 2-15,-3-1 0 16,-3 0-1-16,1 0 1 16,-2 0 4-16,5 0-4 15,4-1 0-15,1 3 0 16,0-1 0-16,-1 2 2 15,-8 0-4-15,-6 0 2 0,-6 0 0 16,0 0 0 0,3 0 0-16,2 0 0 15,8 3 0-15,2 4 2 0,3 3-2 16,2 0 0-16,0-1 0 16,0 1 0-16,-5-3 0 15,2 3 0-15,-5-3 1 16,-3 2 1-16,1 1-2 15,0 1 0-15,4 4 0 16,10-2-1-16,5 4 2 16,0-4-2-16,0 1 1 15,-4 0 0-15,-7-2 0 16,-1-1 0-16,-4 0 0 16,-2 1 1-16,2-1-1 15,-1 2 0-15,4 2-2 0,2 1 2 16,4-1-1-16,-1 1 2 15,-1-2 0-15,-6-5 1 16,-2 0-3-16,-3-8 2 16,-1 2-1-16,3-3 2 15,-2 2 6-15,0 0-8 16,1 3 0-16,-2 0 0 16,-2 1-1-16,4 2 1 15,-3-3 0-15,1 1 0 16,-5 0 3-16,-1-1-2 15,-5 1-1-15,-4 0 0 16,-5 1 0-16,-1-2 3 0,-3-1-3 16,-2 1 0-16,5-2-1 15,0-1 2-15,3 2 1 16,-2 2-2-16,-1-1 0 16,0 1 0-16,-2 0 0 15,2 1 2-15,1 0-2 16,-3 0-2-16,2 2 2 15,-2-3 2-15,1 2-2 16,1-3 1-16,-4 1-1 16,1-3 1-16,-3-1-1 15,-4 1 2-15,2-3 3 16,0 0-3-16,7 1 9 16,3 1-4-16,1 2-1 15,0 1-4-15,-8 0-1 16,-7 1 0-16,-3-3 0 0,-4 0 4 15,-3 1 4-15,0-1 2 16,-1 2-6-16,2 0 0 16,0 6-4-16,1 0 0 15,1 3 1-15,-2 2-2 16,0-1 0-16,-2 5 3 16,2 2-3-16,-3 5 0 15,0 7 0-15,-1 1 0 16,2 2 0-16,-1 3 0 15,-1-2-3-15,0-1 3 16,-2-3 0-16,0-1 2 16,0 2 0-16,0-3-2 0,2 6-1 15,-1-1 1-15,4 2 0 16,0-3 0-16,1 3 1 16,-1-1-1-16,1 0 0 15,-3-1 0-15,-2 2 0 16,-1 0 0-16,2 2 1 15,-1 0-1-15,2-2 2 16,1 5-2-16,-1-4-1 16,2-2 1-16,1 2 1 15,0-2-1-15,-3-1 0 16,-1 4 0-16,0-2 0 16,-3-2 0-16,1-1 1 15,0 0-1-15,1-3 0 0,3-1 0 16,1-1 1-1,1-4 0-15,-2 1-1 0,-2-2 0 16,-1-2 0-16,-2-1 0 16,-2-4 2-16,-2-1-2 15,1 0 0-15,-2 0 1 16,0 1 0-16,0-2-1 16,0 3 0-16,0-1 0 15,-5 3 1-15,-1-1-1 16,-3 1 0-16,3 3 0 15,-1 2 0-15,-2-1 0 16,0 3 0-16,-2 5 0 0,-2-3 1 16,0 4 0-1,-7 1 0-15,2 0 0 0,-1 5 1 16,-3-2-2-16,1 3 0 16,-2 5 0-16,1 2 0 15,2 0 0-15,-2 2 0 16,-2-6 1-16,-1-1 2 15,-2-3-2-15,-1-3 0 16,-2 4 0-16,4 1 0 16,0 0-1-16,2 4-2 15,2-2 2-15,2-1 1 16,-2-1-1-16,-2-1 0 16,5 0 1-16,-3 2-1 0,0 3 0 15,0-4 0 1,-2 5 0-16,0-1-1 0,2-1 1 15,2 0 0-15,2 2 0 16,1 5 0-16,1 0 2 16,0 6-2-16,1-1 0 15,-1 0 5-15,2-3-4 16,0-1-1-16,-2-1 2 16,2 3-2-16,-1 0 0 15,-3 0 2-15,0 3 1 16,0-3-3-16,0-3 1 15,0 0 0-15,-1 2 0 16,0-3 0-16,-1 4-1 16,1 1 1-16,4 4 2 0,-2 2 0 15,1 3-3-15,1-4 4 16,-3 1-3-16,0-7 0 16,-2-1 0-16,0-1 1 15,-1-1-2-15,0 0 1 16,2-2 1-16,-1 0-1 15,1-3 1-15,1-2-1 16,-1-3 0-16,1 1-1 16,3 0 1-16,-3 1 1 15,3 0-1-15,-1 0 1 16,1 2-2-16,-3-4 3 16,3 1-2-16,-4-2 1 15,1 0-1-15,0 2 3 0,-1-4-2 16,-1 1 0-1,-2-4-2-15,-1-5 2 0,0-1 2 16,-2-5-1-16,0-1-1 16,0-2 0-16,-2-2-2 15,0-6 2-15,-3 0 2 16,1-2-2-16,-3 0-2 16,-2 3 2-16,-2 2-3 15,-1 3 3-15,-3 1-3 16,4-3 2-16,1 0-1 15,6-2 0-15,2 4 0 16,-1 0-1-16,-2 0 1 0,1-1 0 16,-3-2 0-16,-3-1 1 15,-1 0 0-15,0 1-1 16,2-4 0-16,-1 3 0 16,5-5 0-16,2 1 0 15,2-4 0-15,2 0 1 16,-1-1 2-16,-2-1-1 15,-4 0-2-15,-4-2 0 16,-2 1 2-16,-1 2-2 16,-2-2 1-16,0-1 0 15,3 4 0-15,0-2-1 16,4 0 0-16,6 1 3 16,4-2-3-16,6 2 0 0,-4 0 0 15,3 4 0 1,-2-1 0-16,1 3 0 0,0 0 1 15,-4 2-1-15,4 1 0 16,-4 1 0-16,1-2 3 16,0 1-3-16,1-2-1 15,-3 2 1-15,-1-2 1 16,-4 3-1-16,-1-3 0 16,-1-1 0-16,-2 1-1 15,2 2 1-15,-2-1 0 16,0 3 0-16,-3-2-2 15,-1 1 2-15,-1 0 2 0,-1-3-2 16,3 1 0 0,-3 1 0-16,2 2 0 0,-2 1 0 15,-3 0 1-15,-1 0 0 16,0-1 0-16,-2-3-1 16,-1 1 1-16,-5-1-1 15,-3-1 2-15,-1-6-2 16,3 2 1-16,1-2 1 15,4 0-1-15,3 1 0 16,-3 1 1-16,-1 0-2 16,-3 0 0-16,-2-1 0 15,-1 0 0-15,-5 4 2 16,-5 0 2-16,-10-1-2 0,-5-4 0 16,-9-1 0-1,-2-2 4-15,-2-1-6 0,2 1 2 16,5 1 0-16,8 5-1 15,7 5-1-15,-4 0 1 16,-1 0 3-16,-6-3-3 16,-6-1 0-16,4-1-1 15,-1 3 0-15,-1-2 0 16,-1 3 0-16,-11-4 1 16,1-3 0-16,4 3 0 15,6 1 0-15,6 1-1 16,9 5 0-16,5 3 0 15,5-2 1-15,1 1 0 16,1-1 0-16,-1-3 0 0,3 0-1 16,5-1 1-16,0-3-1 15,0-1 0-15,1 2 0 16,0-4 0-16,4 4 0 16,3 5-1-16,4-1 0 15,0 3 1-15,1-1 0 16,1-3 0-16,4 0 0 15,4-4 1-15,2-2-1 16,0 0 0-16,-1 0 0 16,0 1 1-16,-4 2-1 15,-6 2 1-15,-3 2 0 16,2 6-1-16,-2 0-2 16,5 0 2-16,4-4 1 0,2-3-1 15,4-2 0 1,3-3 1-16,2-6-1 0,-4 2-1 15,-1 3 1-15,-4 0 1 16,-5 4 1-16,-4 5-2 16,-3 3 0-16,-2-1 0 15,5 2 0-15,3-5 1 16,4-4-2-16,4-2 1 16,3-4-2-16,2 2 2 15,0-3 2-15,0 0-2 16,-8 4 0-16,-3-1 2 15,-2 0 0-15,-2-2 0 16,0 1-1-16,0-3 2 16,3-2 0-16,-1-1 0 0,3-4-3 15,-1 0 2-15,2 0-1 16,1 0-1-16,-4 0 0 16,0 0 0-16,-4 5 1 15,-9 3-1-15,-9 2 0 16,-5 1 3-16,2 1-3 15,4-1-1-15,11-5 1 16,7 4 1-16,2-6-1 16,7-1 4-16,-1 0-5 15,-1-3 1-15,-5 3 0 16,-6-1 0-16,-11 4 0 16,-7 2 0-16,-3 2 1 15,4 0 0-15,8-2 5 0,12 0-2 16,8 0-4-1,5-4 2-15,4-1-1 0,2-2 0 16,0-1-1-16,-2 0 2 16,-6 0-1-16,-7 0 0 15,-7 0-1-15,-5 0 1 16,-1 0-1-16,4-1 2 16,2-2-2-16,5 0 3 15,5-1-2-15,5-3-1 16,1 0-1-16,2-1 1 15,-2-1 1-15,-4 1 0 16,1-1-1-16,-3 2 0 0,-3-1 3 16,-6-1-3-1,-4 1 0-15,0-1 1 0,3-4-2 16,6 2 1-16,2-2-1 16,2-2 0-16,1 0 1 15,-3 0 0-15,4 2 0 16,1 1 1-16,2 3 0 15,-1 2-2-15,0 1 1 16,-1-1 0-16,0 4 1 16,-1-3-1-16,2 1-1 15,4 2 1-15,4 0 1 16,9-2-1-16,2 3 1 16,2 0-1-16,2 0 0 15,-1-2 0-15,2 2 0 16,1-1 1-16,-3-2-1 0,1 2 1 15,-4 0 1-15,-3-3 1 16,0 0 3-16,-1 1 2 16,4 0 1-16,4 1-2 15,3 3 0-15,3 1 6 16,0-2-4-16,0 2-4 16,0 0-5-16,-2 0-15 15,-1 2-58-15,0 11-21 16,0-1-15-16,3-4-201 15</inkml:trace>
  <inkml:trace contextRef="#ctx0" brushRef="#br0" timeOffset="82754.18">21726 11369 476 0,'0'0'53'16,"0"0"32"-16,0 0 2 0,0 0-17 15,0 0 12-15,0 0 10 16,0 0-22-16,20-61-12 15,-20 58-1-15,0 2-13 16,0 1-3-16,0 0-9 16,0 0-11-16,0 0-12 15,0 0-9-15,0 7-2 16,-5 6 2-16,-1 1 0 16,1 3 0-16,2 3 2 15,0 1 1-15,-2 1-2 16,-1 4 0-16,0-1 0 15,1 3-2-15,-1-2 1 16,1 4 0-16,1-4 1 16,1 0-1-16,3-8 0 0,0-2 0 15,0-7 1-15,0-2-1 16,0 0 0-16,2-4-5 16,5 0-3-16,-1-3-29 15,2 0-66-15,-1-6-93 16,0-16-361-16</inkml:trace>
  <inkml:trace contextRef="#ctx0" brushRef="#br0" timeOffset="82972.14">21768 11163 740 0,'0'0'51'0,"0"0"58"0,0 0 8 16,0 0-55-16,0 0-19 16,0 0-23-16,-2-41-20 15,2 44-6-15,0 14-11 16,5 4-36-16,5 5-150 16,-4-3-145-16</inkml:trace>
  <inkml:trace contextRef="#ctx0" brushRef="#br0" timeOffset="83455.14">21924 11433 616 0,'0'0'15'0,"0"0"39"15,0 0 44-15,-15 103-27 16,7-67-16-16,-3 2-27 15,0 2-14-15,-2-5-12 16,3-4 6-16,4-7-5 16,3-10 0-16,3-7 1 15,0-5 4-15,0-2 21 16,3-6 74-16,7-15-71 16,3-5-13-16,-2-8-3 15,-2-3-1-15,-1-7-14 16,2-8-1-16,-1-1-20 0,0-4-19 15,7 5-15-15,3 9 14 16,0 10 19-16,-2 17 7 16,0 7 10-16,1 9-11 15,2 0 10-15,5 14 3 16,1 10 0-16,-3 5 2 16,-6 4 0-16,-6 1 1 15,-3 0-1-15,-4-2 0 16,-2-1 0-16,-2-2 1 15,0 0 0-15,0-2 0 16,-2-1 2-16,-7-5-2 16,1-2-1-16,2-2 0 0,2-6-1 15,4-2-115-15,0-3-105 16,0-6-180-16</inkml:trace>
  <inkml:trace contextRef="#ctx0" brushRef="#br0" timeOffset="83760.08">22351 11118 666 0,'0'0'90'0,"0"0"-66"15,0 0 18-15,0 0-39 0,-4 75 15 16,4-25 38-16,0 14-8 15,0 8-17-15,-7 3-8 16,-5-3-15-16,1-9 1 16,3-13-7-16,7-10 3 15,1-9-4-15,0-7 3 16,1-7-1-16,10-4-2 16,2-4 5-16,4-7-6 15,3-2-11-15,3-4-82 16,-4-16-95-16,-1-9-157 15</inkml:trace>
  <inkml:trace contextRef="#ctx0" brushRef="#br0" timeOffset="83929.49">22356 11389 659 0,'0'0'63'15,"0"0"26"-15,0 0 16 16,0 0-43-16,99-70-45 15,-60 65-7-15,2 2-7 16,-1 2-2-16,-3 1-1 16,-7-3-129-16,-3-3-290 15</inkml:trace>
  <inkml:trace contextRef="#ctx0" brushRef="#br0" timeOffset="84278.54">23513 11157 777 0,'0'0'44'0,"0"0"-27"15,0 0 122-15,0 0-59 0,0 0-68 16,0 0-9-16,0 60-3 16,0 0 9-16,-7 13 7 15,-2 5 3-15,-4 3-9 16,-1-6-3-16,-1-13-3 16,1-9-1-16,5-12 2 15,3-8-5-15,3-12 0 16,-1-5-11-16,1-5-35 15,-3-9-90-15,-8-2-210 16</inkml:trace>
  <inkml:trace contextRef="#ctx0" brushRef="#br0" timeOffset="84710.46">23347 11393 443 0,'0'0'27'0,"105"-25"-5"16,-51 24 41-16,-5 1-15 16,-9 0-2-16,-7 4 11 15,-9 4 20-15,-7 5-8 16,-4 3-9-16,-4 4-12 16,-2 6-22-16,-3 0-6 15,1 5-7-15,1 1-2 16,0-3-4-16,1 0-4 15,-2-2-1-15,2-7-1 16,1-4 2-16,6-4-1 16,3-3 9-16,7-4-6 15,3-5 2-15,-1 0 0 0,0-8-4 16,-5-12 6-16,-2-5 6 16,-5-8 20-16,-4-9-9 15,-7-3-11-15,-3-7 1 16,-5 4-5-16,-18 9-6 15,-7 8 6-15,-3 14 1 16,0 12-11-16,5 5-1 16,4 2-1-16,7 18-5 15,7 8-18-15,9 0-80 16,1-1-184-16</inkml:trace>
  <inkml:trace contextRef="#ctx0" brushRef="#br0" timeOffset="85242.29">24262 11304 711 0,'0'0'1'15,"0"0"5"-15,0 86 56 0,0-37-9 16,-2 2-13-16,-4 5-5 16,-3-1-14-16,-6 4-8 15,0-3-8-15,-4-1-1 16,4-8 1-16,2-10-1 16,4-9-3-16,3-10 0 15,4-8 0-15,2-5 2 16,0-5 8-16,0 0 63 15,5-11-9-15,7-14-24 16,1-9-5-16,-1-8-9 16,2-7-6-16,-1-2-6 15,-3-7-7-15,4-6-2 16,-2 1-2-16,0-1-4 16,1 9 3-16,1 13-2 15,0 12-2-15,0 13-1 0,1 11-1 16,4 6-5-1,10 8 2-15,3 20-1 0,4 12 4 16,-15 6-2-16,-15 0-4 16,-6-5 7-16,-3-8-3 15,-18-8 2-15,-4-7 1 16,-5-4 4-16,-3-6 1 16,-1-2-3-16,5-2-11 15,9-3-160-15,12-1-387 16</inkml:trace>
  <inkml:trace contextRef="#ctx0" brushRef="#br0" timeOffset="86238.5">24727 11539 744 0,'0'0'48'16,"0"0"6"-16,0 0 45 16,0 0-72-16,82-46-18 15,-61 33-5-15,-3-3 5 16,-8-3-1-16,-1-4 3 16,-4-1-7-16,-2-2 0 15,-2-2-4-15,-1 3 0 16,0 6 3-16,-4 2-3 0,-8 6 5 15,-3 2-4-15,-2 6 6 16,-2 3-1-16,3 0-3 16,-4 16 4-16,7 5 6 15,3 4-7-15,2 7 0 16,6 3-1-16,2 6-1 16,0 4-1-16,2-3-3 15,10-1 4-15,4-7-1 16,-1-5-1-16,5-7-1 15,-1-8 0-15,1-4 2 16,5-6 0-16,2-4 3 16,1 0-5-16,0-3 3 0,1-13-2 15,-1-4 3 1,-1-8-1-16,1-8 1 0,0-11 0 16,1-9-2-16,-4-6-1 15,2-4-1-15,0-2-1 16,-2-1-6-16,-4 0-1 15,-4 2 0-15,-7 4-6 16,-6 2 12-16,-4 7-3 16,0 7 4-16,0 7 0 15,-10 15 0-15,1 9-2 16,0 12-2-16,-4 4 3 0,1 22-10 16,-3 21 7-1,6 18 4-15,6 6 1 0,3 4 0 16,0-4 0-16,0-4 7 15,0-2-8-15,0-7 5 16,0 1-3-16,-2-4-2 16,1-1 0-16,1-4 1 15,0-10-1-15,6-6 2 16,12-8 3-16,3-8-1 16,6-5-2-16,4-7 1 15,7-2-1-15,1 0 1 16,2-13 1-16,-1-6-3 15,-4-10 2-15,-7-8 3 16,-2-9 5-16,-6-5 1 0,-1-2-2 16,-10 0-6-1,-5 6-2-15,-5 10 0 0,0 8-2 16,-17 16 0-16,-7 10-4 16,-4 3-4-16,-2 25-2 15,2 11 8-15,7 8 0 16,6 10 0-16,7 6 2 15,8 0 2-15,0-2-2 16,4-7 0-16,8-14 0 16,4-5 1-16,2-8 0 15,4-7 1-15,7-3 0 16,5-6 0-16,2-3-2 16,1-5-16-16,-4 0-70 0,-8-4-120 15,-7-17-413 1</inkml:trace>
  <inkml:trace contextRef="#ctx0" brushRef="#br0" timeOffset="86602.3">25998 10923 650 0,'0'0'25'16,"0"0"31"-16,0 0 8 16,0 0-32-16,0 0-4 15,-84 124 3-15,84-61 13 16,0 6-11-16,0 0-13 15,6-2-7-15,2-4-4 16,-2-11-6-16,1-7-3 16,1-9 0-16,-1-10 0 15,8-8 0-15,0-8-78 16,7-7-150-16</inkml:trace>
  <inkml:trace contextRef="#ctx0" brushRef="#br0" timeOffset="86839.5">26505 10992 650 0,'0'0'16'16,"82"125"99"-16,-55-53-6 0,-14 4-26 15,-13-2-36 1,-10 0-24-16,-26-4-1 0,-12-10-5 16,-5-5-5-1,-5-13-6-15,1-9-6 0,0-8-68 16,5-8-306-16</inkml:trace>
  <inkml:trace contextRef="#ctx0" brushRef="#br0" timeOffset="87943.4">21592 12061 520 0,'0'0'161'0,"0"0"-116"0,0 0 101 16,0 0-73-16,0 0-52 16,0 0-7-16,66-13 9 15,-55 31-4-15,-5 8 1 16,-3 3 9-16,-3 7-1 15,-4-2 1-15,-17 5 7 16,-7-4 4-16,-2-1-12 16,-4-4-3-16,1-5-10 15,-3-6-2-15,3-4-2 16,5-3 0-16,4-6-2 16,9-1-2-16,5-5 1 15,4 0-2-15,2 0 1 16,0 0 0-16,1-10-2 0,3-2-1 15,0-1-3-15,0 3-1 16,9 0-3-16,6 8 1 16,3 2-8-16,4 0 8 15,0 10 2-15,0 9-1 16,-5 3-2-16,-5 3 3 16,-3 0 0-16,-6 4 0 15,-3 2-2-15,0 1 2 16,0 1 0-16,0-3 0 15,0-1-1-15,0-6 1 16,-1-5 0-16,1-4-10 16,0-3-59-16,0-2-55 0,4-2-74 15,17-6-304-15</inkml:trace>
  <inkml:trace contextRef="#ctx0" brushRef="#br0" timeOffset="88981.08">22256 12637 623 0,'0'0'23'0,"0"0"31"16,0 0 65-16,0 0-40 0,0 0-41 16,0 0-13-16,-14 20 8 15,14-20 3-15,1 0 21 16,15-6 1-16,4-15-34 16,4-4-15-16,-3-6 7 15,-1-5 3-15,-1-2-6 16,-4-4-4-16,3-8-2 15,0-2-7-15,-1 1 0 16,-7 4 0-16,-7 10 0 16,-3 10-1-16,-6 13-1 15,-17 7 1-15,-8 7 2 16,-5 0-2-16,0 3 0 16,5 10 0-16,12 2 0 15,10-1-2-15,9 3-4 16,0-1 7-16,16-2 1 15,17-1 0-15,12-3 1 0,5-5-2 16,5-1 0-16,-5-2 0 16,-7-2-3-16,-7 0-12 15,-11 0 13-15,-11 0 2 16,-7 0-3-16,-5 0 2 16,-2 4-1-16,0 8-12 15,0 3 9-15,0 6 5 16,-2 3 0-16,-2 3 0 15,1 1 0-15,-1 2 0 16,1-1 0-16,0-3 0 16,2-5-1-16,1-6 0 0,0-4 1 15,0-6-4 1,18-5 1-16,6 0 1 0,7 0 1 16,2-13 1-16,-3-5-3 15,-2-2 3-15,-6-2 1 16,-2-5 0-16,-8-2 3 15,-3-3 2-15,-3-3-4 16,-6 0 0-16,0 2-2 16,0 6 1-16,-6 6 1 15,-5 10-4-15,-1 7-2 16,-3 4-3-16,2 6 1 16,0 15-2-16,5 12 3 15,4 4 4-15,4 4 1 0,0 2 0 16,0-2 2-16,9 2-2 15,5-5-1-15,0-5 1 16,0-6 0-16,2-9 2 16,1-9 1-16,2-2 0 15,1-7-1-15,3 0 1 16,2 0-3-16,2-12-36 16,-3-5-138-16,-2-5-382 15</inkml:trace>
  <inkml:trace contextRef="#ctx0" brushRef="#br0" timeOffset="89320.29">23231 12008 481 0,'0'0'203'0,"0"0"-137"16,0 0 104-16,0 0-109 15,0 0-50-15,0 0-8 16,-40 75 11-16,31-20 6 0,0 8 9 16,-2 5-6-16,2-1-13 15,-2-6-1-15,-3-5-5 16,3-8 1-16,0-7-3 15,2-7 0-15,3-10 2 16,3-9-2-16,0-7-1 16,2-4-1-16,-1-1-52 15,-1-3-114-15,-3 0-147 16</inkml:trace>
  <inkml:trace contextRef="#ctx0" brushRef="#br0" timeOffset="89736.84">23015 12280 163 0,'0'0'346'0,"0"0"-341"15,116-59 20-15,-72 47 33 16,0 7-39-16,-4 2 0 16,-4 3 15-16,-9 0 27 15,-2 8-4-15,-5 7-2 16,-5 7 4-16,-2 3-25 15,-4 6-9-15,-3 3-2 16,-6 2-5-16,2 3-4 16,-2-3-2-16,0-1-8 15,4-5-2-15,5-5 2 0,0-5-1 16,3-6 0 0,4-5 6-16,3-6-2 0,0-3 0 15,1 0-4-15,0-10 1 16,1-9 4-16,-5-6 0 15,-2-4 23-15,-1-7-1 16,-4-3-7-16,-5-3-15 16,-2-2-4-16,-2 1-3 15,0 9-1-15,-3 10 0 16,-9 12-13-16,-3 9-23 16,0 3-33-16,0 4-88 15,6 10-151-15</inkml:trace>
  <inkml:trace contextRef="#ctx0" brushRef="#br0" timeOffset="90190.09">23744 12327 805 0,'0'0'52'15,"0"0"-12"-15,0 0 11 16,96-14-28-16,-65 23-11 0,-6 11 6 16,-4 7-4-16,-9 5-3 15,-6 3 6 1,-6 1 0-16,0 3-4 0,-1-3-1 15,-14-2-6-15,-2-3-3 16,1-6 1-16,0-5-2 16,2-6 0-16,1-6 0 15,5-7 6-15,1-1-5 16,-1 0 11-16,3-14 8 16,0-10 24-16,5-8-7 15,0-4-9-15,5-5-12 16,15-3-13-16,8-1-5 15,4 1-2-15,1 5-18 16,-2 10-63-16,-4 10-13 16,-6 14 4-16,-8 5-62 0,-1 0-50 15,-5 11-349-15</inkml:trace>
  <inkml:trace contextRef="#ctx0" brushRef="#br0" timeOffset="90687.3">24204 12322 623 0,'0'0'22'0,"0"0"-22"15,0 0 18-15,-29 75 15 16,17-42 13-16,-1 4-13 15,-4 2 2-15,4 2-16 16,-3-4-6-16,3-6-8 16,2-9 1-16,6-10-5 15,2-7 4-15,2-5 4 16,1 0 52-16,0 0 26 16,0-9-29-16,6-13-35 15,3-5-5-15,6-3-12 16,0-7-2-16,2-1-4 15,4-2 0-15,-1 1-5 16,4-4-4-16,2 4-29 0,4 6-1 16,0 12 12-16,-3 12 15 15,-2 9 6-15,-5 0 1 16,-1 22 3-16,-5 6-2 16,-1 5 4-16,-4 5 4 15,-6 2 3-15,-2 2 6 16,-1 0-6-16,0 0-3 15,0-3-3-15,-9-6 2 16,-4-5-1-16,0-9-2 16,0-5-1-16,2-7-190 15,3-5-498-15</inkml:trace>
  <inkml:trace contextRef="#ctx0" brushRef="#br0" timeOffset="92113.84">24876 11853 498 0,'0'0'47'0,"0"0"23"0,0 0-14 16,0 0-37-16,0 0 5 16,-95 58 26-16,74-17-3 15,0 7-13-15,5 3 7 16,4 3-3-16,1 3-4 16,-2 2-8-16,1 2-16 15,-1-1 4-15,2 3 2 16,5-3-9-16,3 5 1 15,1 1 0-15,2-3-7 16,0-7 4-16,0-8-1 0,5-11-1 16,4-7 2-1,3-10-4-15,1-4 3 0,5-6 2 16,3-6-6 0,5-3-50-16,2-1-87 0,2 0-89 15,-4-12-190-15</inkml:trace>
  <inkml:trace contextRef="#ctx0" brushRef="#br0" timeOffset="92767.4">25250 12431 509 0,'0'0'88'15,"0"0"-28"-15,0 0 60 16,-7-94-20-16,-6 73-41 16,-1 1-13-16,-5 4-11 15,-3 7-4-15,-1 0-8 16,-4 7-9-16,0 2-4 16,1 0-3-16,0 4 0 15,1 10-2-15,1 5-1 16,2 4-2-16,2 5 0 15,4 4 1-15,1 5-1 16,6 1-2-16,4-1 1 16,4 1 0-16,1-2 0 0,0-6 1 15,7-5-2-15,9-9 1 16,3-4-1-16,1-5 0 16,2-4-3-16,0-3-9 15,-1 0-3-15,0-5 1 16,-2-10 5-16,0-6 8 15,-2-6 1-15,1-5 0 16,-3-6 0-16,1-2 1 16,-4 0-1-16,-2 1 1 15,-4 3-1-15,-3 9 0 16,-1 5 0-16,-2 8 1 16,0 8 2-16,0 5 1 0,0 1 1 15,1 0-5-15,1 7-6 16,2 15 2-16,1 6 4 15,4 7-1-15,-3 5 0 16,-3 4 1-16,-2 5 0 16,-1 1 0-16,0-6 0 15,0-8 0-15,5-7 0 16,5-8 1-16,4-7 0 16,-1-3-2-16,5-4-1 15,-3-2-10-15,3-5-43 16,-1 0-57-16,0 0-42 15,-1-12-52-15</inkml:trace>
  <inkml:trace contextRef="#ctx0" brushRef="#br0" timeOffset="93377.39">25779 12105 554 0,'0'0'63'16,"0"0"43"-16,0 0 31 15,-81-57-62-15,53 48-25 16,1 4-17-16,-2 2-6 15,1 3-7-15,4 0 3 16,2 0-6-16,7 1 0 16,3 9-2-16,3 2 2 15,2 2-11-15,2 1 3 16,2 2-6-16,3 1 1 16,0 2 0-16,0 2-1 15,0 0-1-15,3 0-2 16,2 4 0-16,-2-1 0 15,-3 2 1-15,0 1 0 16,0-3 1-16,0-1 0 16,0 2 0-16,0 1-1 0,0 2-1 15,0 2 2-15,-6 2-2 16,1 4 0-16,-2-3 1 16,1 2 0-16,0-3 0 15,1-5 0-15,1-3 4 16,1-4-5-16,0-4-3 15,0-2 3-15,3-3 3 16,0-3-2-16,0-1 0 16,0-2 1-16,9 0 3 15,6-1 1-15,6-3-1 0,1-2-2 16,-1 0 0-16,0 0-3 16,-3 0-2-16,-2 0-28 15,0-8-56-15,-2-3-70 16,-5-3-186-16</inkml:trace>
  <inkml:trace contextRef="#ctx0" brushRef="#br0" timeOffset="93747.85">26001 12213 625 0,'0'0'59'16,"0"0"4"-16,0 0 80 16,0 0-91-16,0 0-52 15,0 0-6-15,-12 48 6 16,3-6 10-16,-4 6 5 15,1 6-5-15,-6 3 2 16,0 2 2-16,-3 0-9 16,-1-5-1-16,4-9-2 15,1-10 0-15,7-10-2 16,4-9 0-16,6-3-13 0,0-9-32 16,0 1-46-1,0-5-28-15,0 0-50 0,1-5-262 16</inkml:trace>
  <inkml:trace contextRef="#ctx0" brushRef="#br0" timeOffset="94249.52">25729 12403 452 0,'0'0'14'0,"0"0"48"16,96-23 0-16,-57 18-37 15,0 1-13-15,5-1-3 0,-4-2-4 16,1 3 4-16,-4 2 11 16,-6 2-2-16,-4 0 4 15,-6 0-5-15,-5 1 4 16,-4 8 4-16,-1 1-10 16,-5 6-3-16,0 1 0 15,-5 5 0-15,-1-2 1 16,0 7 1-16,0-1-1 15,0 6-6-15,0-1 3 16,-1-2 0-16,1-1-7 16,0-7 2-16,0-4-3 15,6-5 4-15,3-7 0 16,6-2 2-16,0-3 2 16,1 0-3-16,3-2 1 0,-4-12 0 15,0-4 16-15,-3-7 8 16,-1-4 8-16,-3-3-18 15,-2-4-13-15,-4 4-3 16,-2 2-2-16,0 7 0 16,-12 2 2-16,-7 6-5 15,-5 2 4-15,0 4-3 16,3 7 2-16,0 0-4 16,-1 2 0-16,1 0-4 15,4 7-55-15,8 5-185 16,9-2-505-16</inkml:trace>
  <inkml:trace contextRef="#ctx0" brushRef="#br0" timeOffset="94902.76">26582 12339 187 0,'0'0'444'16,"0"0"-408"-16,0 0 47 15,0 0-64-15,0 0-17 16,0 0 8-16,-34 109 33 15,12-60 1-15,0 2 5 16,1 5-18-16,3-4-12 16,1-4-7-16,4-6-6 15,-2-5 0-15,3-4-4 16,-3-5 0-16,6-5-1 16,2-2 1-16,2-11 1 15,5 0 1-15,0-8-2 16,0-2-1-16,0 0 12 15,0 0 7-15,2-5 20 16,8-14-14-16,3-6 4 16,3-6-6-16,1-8 1 0,0-6-16 15,2-8-5 1,-2-6 0-16,-1 1-3 0,2 0 2 16,0 7-1-16,4 7-1 15,0 9-1-15,1 10-3 16,-2 6 1-16,0 10 2 15,-3 6-7-15,3 3-3 16,-1 0 5-16,-2 15 3 16,-1 4-4-16,-8 6 1 15,-8 0 1-15,-1 0-2 16,0-1 4-16,-13-2 0 16,-5-4 0-16,-3-2 2 0,-2-4 0 15,-2-2 1-15,-2-5-1 16,2-2-3-16,4 2-52 15,11-5-105-15,8 0-174 16</inkml:trace>
  <inkml:trace contextRef="#ctx0" brushRef="#br0" timeOffset="95886.02">26763 12007 542 0,'0'0'54'16,"0"0"66"-16,0 0-3 15,0 0-43-15,0 0-7 16,0 0-9-16,-34-27-23 16,35 27-20-16,16 0-2 15,8 0-13-15,5 0-1 16,3 0 1-16,-2 0 0 16,-1 0-1-16,-5 0 4 15,-3 0-2-15,-8 0 0 16,-6 0 0-16,0 0 2 15,-3 0 7-15,1 0-1 16,-2 0-8-16,1 4 3 16,1 3-2-16,-1 5-1 0,2 2-1 15,-4 6 1 1,0 2-1-16,-2 4 1 16,-1 4 1-16,0 2 2 0,0 3 2 15,0 1-4-15,0 3 11 16,0 0-5-16,-3-3 1 15,0-2 2-15,0-3-9 16,2 1 8-16,1-3-4 16,0-2-1-16,0-1-2 15,0-2-2-15,0-2 2 16,0 0 0-16,0-3-1 16,0 0 1-16,0-4-2 0,0-1 0 15,0 0 4-15,0-1 0 16,0-1 0-16,0 0-1 15,0-2-2-15,0-1-2 16,0 1 8-16,0-5-7 16,0-1 5-16,0 0-6 15,0-2 2-15,0-2 1 16,1 0-1-16,-1 0 0 16,2 0 0-16,-2 0 0 15,0 0 4-15,0 0-3 16,0 0-3-16,0 0 3 15,0 0 2-15,0 0-1 16,0 0 3-16,0 0-4 0,0 0 6 16,-2 2-7-1,-8-2 6-15,-2 3 0 0,-7-3 3 16,-3 0-5-16,-6 0-4 16,0 0 0-16,-1 0 0 15,4 2-2-15,7 1-24 16,11 1-145-16,7 3-166 15</inkml:trace>
  <inkml:trace contextRef="#ctx0" brushRef="#br0" timeOffset="96516.78">27206 11764 545 0,'0'0'75'16,"0"0"-39"-16,0 0 26 15,0 0-11-15,78 99-9 0,-49-46 3 16,3 7 7 0,-4 10-8-16,-10 1-16 0,-6 2 8 15,-9 1-5-15,-3-2-6 16,0 0-4-16,-12-2-11 15,-3 2 1-15,-7-1-2 16,-3 0-6-16,-1-11 1 16,-3-12-1-16,6-11 0 15,0-10 0-15,4-11-2 16,6-3 3-16,0-6-2 16,3-4 2-16,4-3-4 15,-1 0-1-15,1 0-35 16,-3-2-82-16,5-6-175 15</inkml:trace>
  <inkml:trace contextRef="#ctx0" brushRef="#br0" timeOffset="96887.88">27534 12385 606 0,'0'0'79'16,"0"0"-32"-16,0 0 30 0,0 0-38 16,0 0-25-16,0 0-8 15,11-2 5-15,-7 2 19 16,2 0 34-16,-3-3-3 15,3-9-8-15,-1-3-12 16,-1-2-15-16,-1 1-16 16,-3 6-3-16,3 0-3 15,-3 6-2-15,0 1-2 16,0 3-1-16,0 0 0 16,0 0-14-16,0 0-69 15,0 17-46-15,0 5-84 16,0 4-419-16</inkml:trace>
  <inkml:trace contextRef="#ctx0" brushRef="#br0" timeOffset="97113.77">27539 12772 554 0,'0'0'77'0,"0"0"75"15,0 0-28-15,-47 99-51 16,27-67-12-16,-3 4-30 16,-3-2-6-16,-3-1-10 15,5-6-11-15,-1-9 3 0,5-7-2 16,5-3-5 0,7-5-33-16,5-3-114 0,3 0-139 15</inkml:trace>
  <inkml:trace contextRef="#ctx0" brushRef="#br0" timeOffset="98172.78">28022 12029 432 0,'0'0'96'15,"0"0"-6"-15,0 0-4 16,0 0-21-16,0 0-20 16,0 0 2-16,5-15-22 15,3 15-12-15,3 0-9 16,1 3-2-16,4 2-2 16,-2 1 5-16,0 3-5 15,0-1 1-15,-1 2 1 16,-4 3 2-16,-1 6-1 15,-7 3 8-15,-1 3 3 16,0 1-2-16,-12 1 6 16,-5 2 4-16,1-1 0 0,2 0-8 15,2 0 5 1,1-1-10-16,4-1 0 0,4-4 0 16,3-2-6-16,0-6 4 15,0-4 1-15,1-3-3 16,9-2 2-16,1 0 0 15,0-2-1-15,-4-1-2 16,-3-2 0-16,-1 0 0 16,-3 0 4-16,0 0 4 15,0 0-2-15,0 0-1 16,-13-2-1-16,-8-1-7 16,-6 3 1-16,0 0 0 0,7 0 7 15,5 5 0-15,0 9-2 16,7 3-1-16,2 3 1 15,5 4-2-15,1 3-1 16,0 0-1-16,0 1-3 16,0 0 1-16,0 0-1 15,1-3 1-15,5-2 2 16,2 1-1-16,4-2-2 16,-2-1 0-16,-1-1 3 15,-3-4-3-15,0 0 0 16,-3-2 0-16,-3-2 0 15,0 2-1-15,0 0 1 16,0-1 2-16,-2 0-2 0,-5 2 0 16,3-1 0-16,-2 1 0 15,1-1 0-15,1-1 0 16,1-2 0-16,0-5 0 16,-2-2 5-16,2 0 3 15,-1-4 11-15,-4 0 6 16,-6 0 0-16,-2 0-3 15,-3 0-13-15,-2 0-8 16,0 0-1-16,1 0-123 16,4 5-299-16</inkml:trace>
  <inkml:trace contextRef="#ctx0" brushRef="#br0" timeOffset="102897.58">27716 9653 364 0,'0'0'95'16,"0"0"-93"-16,0 0-2 15,0 0 0-15,0 0 15 16,0 0 15-16,-10 94 5 0,3-67-6 16,0 0-5-16,3 0-4 15,2 0-3-15,1-1-6 16,1 3 5-16,0 0-2 15,0 2-7-15,0 2 6 16,0 0 2-16,-2 0-8 16,2-1 3-16,0 2 2 15,0-4 0-15,0 0-3 16,8-3-1-16,-2 2-2 16,3-2-5-16,-3-1 4 15,-3-2-4-15,-2-4 0 16,-1 1 1-16,0-1 2 15,0-3-1-15,0 2 3 16,-4-4-2-16,-2 1 2 16,3-2-5-16,-1-3 3 0,2 1 0 15,0-2 0-15,2 1 0 16,0 3-1-16,0 3-2 16,0 0 1-16,0 3-2 15,-1-2 1-15,-1 1 1 16,-1 1-2-16,2 1 0 15,1-2 1-15,0 3-1 16,0 0 2-16,0 1-2 16,0 0 1-16,3 1-1 15,1 2 0-15,4-2 1 0,-4-3 0 16,2 0-1-16,0-3 0 16,-1 2 0-16,2-1 0 15,-3-1 0-15,2 0 0 16,1-1 0-16,-1 0 1 15,1-1-1-15,-1-2 1 16,0-2-1-16,0-1 1 16,0 0 0-16,3-2 1 15,-3-1-2-15,0 3 0 16,0-1 0-16,-3-1 0 16,1 3 0-16,2-3-2 15,-2 1 2-15,3-1 2 16,0 0-2-16,2-1 1 15,-2 2-1-15,-1-2 0 16,0 0 0-16,2-2 0 16,-1 1 1-16,1 0-1 0,-2 0 0 15,0 0 0-15,1 3 0 16,0 0 0-16,1-1 0 16,0 4 0-16,3-1 2 15,-2-1-2-15,2-1 0 16,-1-1 0-16,1-1 0 15,-2 1 1-15,1-3-1 16,-1 3-1-16,-3-4 0 16,-1 2 1-16,-1-2-1 15,0 0 1-15,1 0-2 16,-2 1 2-16,1 1 0 0,1 0-2 16,-2 0 2-16,1 1 0 15,3-1 0-15,0 2 0 16,0-1 0-16,2 0 0 15,0 0-1-15,-3-1 1 16,-2 0 0-16,-1 1 0 16,-1-3-1-16,0 0-2 15,1 2 3-15,0-3 0 16,4 4 1-16,-1-3-1 16,1 0 0-16,1-1 0 15,-1 3 0-15,-2-1 0 16,-2-2 1-16,-2 3-1 15,2-1 0-15,0 1-1 0,-1 0 1 16,1-1-2-16,0 3 2 16,0-2 0-16,2 2 0 15,-2-3 0-15,0 0 0 16,3 2 0-16,-3-1 1 16,2-2-1-16,-2 4 0 15,-3-2 0-15,0 2-1 16,0 3-3-16,0-3 2 15,-4 3 2-15,-1-1-3 16,-1 0 3-16,4 0 0 16,1-2 0-16,1-2 1 15,0 2 1-15,0-1-1 0,0 2-1 16,0-1 0 0,0-2 0-16,0 0 0 0,0 0-3 15,0 0 3-15,0 0 0 16,0-1 0-16,-2-1 0 15,1-3 0-15,1 0-1 16,0-2 0-16,0 3-10 16,0-1 1-16,0-1 1 15,0 1 2-15,0 0 6 16,0 1 1-16,0 0-1 16,0-1 1-16,0 3 0 15,0-1 0-15,1 1-1 16,1 1 0-16,1 0-2 15,1-1 3-15,3 2-4 16,-1 0-1-16,1 0 5 0,-1-2-2 16,0 2 2-1,0 1-1-15,0-2 0 0,-2 5-1 16,-3 3 2-16,1 2-3 16,-2 0 3-16,0 2-1 15,2-1 1-15,1-2-1 16,1 3 1-16,5-3 3 15,-3-1-3-15,1 1 0 16,-2-1 0-16,-4-1 0 16,2-2 0-16,-3 1-1 0,0-3-1 15,0 2 2 1,0-1 0-16,0 1 0 0,0 0 1 16,0 0-1-16,2 2 0 15,-1-3 0-15,2 1 1 16,-3 0-2-16,0-3 1 15,0 2 0-15,0-1 0 16,0 6 1-16,0 2-1 16,0 0 0-16,0 0-1 15,0 2 1-15,0-1 0 16,0 3 0-16,0-1 1 16,0 1-2-16,0-4 2 15,0 0-1-15,0 0 0 16,0 0 0-16,0 0 0 15,0 2 1-15,0-2-2 16,0-2 1-16,0 2 0 16,0 1 0-16,0 0 1 0,0 2-1 15,0-5 0-15,0-1 0 16,0-2 0-16,0-2 0 16,2 1 1-16,1-5-1 15,0 1 0-15,-1 0 0 16,2 0 0-16,-1 0 0 15,0 1 0-15,1-1 0 16,-1 1 0-16,0-2 0 16,-1 2 0-16,1 1 0 15,-3-2 0-15,0 1 0 16,0 2 1-16,1 3 1 16,-1 1-4-16,0 9 2 0,0 4 0 15,0 0 0-15,0 6 48 16,0-1-39-16,0-6-7 15,0 4 0-15,0-4-1 16,0-2 0-16,0-1-1 16,0-3 2-16,0-4-2 15,0-2 0-15,-3 0 0 16,3-1 3-16,-3 0-2 16,0 2 0-16,0-2 4 15,0 3-2-15,0-1 13 16,0-3-7-16,0-2-7 15,-1 1-1-15,3 0 3 16,-2 1-4-16,1 3 3 0,2-1-1 16,-2 3 0-1,2 0-1-15,0 0-1 0,0 2 5 16,0-2-2-16,0 0 0 16,0 0-1-16,0-1-1 15,0-2 4-15,0-2-1 16,0 1-1-16,0-3 0 15,0 2 3-15,0 0-3 16,0 0 5-16,0 3-4 16,10 0 2-16,-2-1 0 15,0 3-5-15,-1 0 0 16,-2-1 2-16,-1 1-2 16,-3 3 2-16,-1-1 2 15,0 3-1-15,0-1 2 0,0-3 30 16,0-1-27-16,0-5-4 15,0 2 4-15,0 1-7 16,0-3 2-16,0-2 0 16,0-3-1-16,0-2 2 15,0-2 5-15,0-3 2 16,2 0-6-16,-1 0 4 16,1 0-4-16,1 0 1 15,-3 0-5-15,2 0-2 16,-2 0-4-16,0 0-29 15,0 0-32-15,0 0-190 16</inkml:trace>
  <inkml:trace contextRef="#ctx0" brushRef="#br0" timeOffset="105022.38">21374 10762 582 0,'0'0'11'0,"0"0"25"16,0 0 53-16,0 0-14 15,0 0-26-15,0 0-21 16,0 0 5-16,-33-30-19 15,33 30-14-15,0 3-1 16,-3 13-5-16,-1 8 6 0,-1 4 1 16,-2 3 4-16,2 3 0 15,1 0 2-15,1 4 0 16,-3 1-2-16,0 4-2 16,-4-1 2-16,0 4-2 15,1-2 0-15,-2 2 2 16,-3 3 2-16,-1 2 2 15,-1 5 1-15,0 6 3 16,3 0 11-16,6 1-16 16,4-5 4-16,3 0-6 15,0-1-2-15,0 0-2 16,0-1 2-16,0-1-3 0,0-3 0 16,0-4 0-1,0-3 0-15,0-2 1 0,0-5-2 16,-6-1 3-16,-1-4-1 15,-2 1 0 1,-3-1 6 0,1 2-2-16,-1 0-1 0,1-1 0 0,3-2-1 15,0 2-1-15,2 0-2 16,1 2 1-16,0 2 0 16,-1-1 2-16,0 1-2 15,0-8 5-15,-3-1-5 16,5-4-1-16,-4 0 1 15,1 4 1-15,-3 4-2 16,-1 4 6-16,-1 5 0 16,-1 5-6-16,1 9 17 0,-2 0-14 15,5 5 2-15,3-8-2 16,2-5 2-16,4-9 1 16,0-5-7-16,0-3 4 15,0-2-2-15,0-4 2 16,0-1-1-16,0 2-2 15,1-1 2-15,-1 1 1 16,0 0 2-16,0-1-2 16,0 3 0-16,0-3-2 15,0-3 4-15,0-5 2 16,0-8-4-16,0-3 2 16,0-1 0-16,0-1 4 0,0 2-1 15,0 0-1-15,0-1-1 16,0 2-2-16,0 1 1 15,0 0-2-15,0 1 0 16,0 3-1-16,0 2 1 16,0 3-3-16,0 3 1 15,0 0 4-15,0 1-2 16,0 0 1-16,0-3-2 16,0-2-2-16,0-5 4 15,0-5-1-15,0-3-2 16,0 1 2-16,0-1-2 15,0-1 0-15,0 3 0 16,0 5 5-16,0-3 1 16,-1 3 1-16,-1-1 0 15,1-1 0-15,-1 0-3 0,1-2 0 16,-2-3-3-16,3 1-1 16,0-4 3-16,0 0-2 15,0 0 6-15,0 0-3 16,0 0 1-16,0 0 4 15,0 0-5-15,0 1-5 16,-1 2 3-16,1 1-1 16,0 1 2-16,0-1 0 15,0-3-2-15,0-1 0 16,0 0 4-16,0 0-1 0,0 0-1 16,0 0-1-1,0 0-4-15,0-5-7 0,0-12-82 16,1-8-143-16,12-11-384 15</inkml:trace>
  <inkml:trace contextRef="#ctx0" brushRef="#br0" timeOffset="125363.59">11073 2759 306 0,'0'0'172'15,"0"0"-88"-15,0 0-40 0,0 0 20 16,0 0 3-16,0 0-23 15,0 0-15-15,0 0-12 16,0 0 4-16,-27-16-7 16,27 16-4-16,0 0 0 15,0-1 6-15,0-1 7 16,0 0 9-16,11-3-6 16,5-2-20-16,8-5 2 15,-3 2 2-15,1-2-6 16,0 0-1-16,-3-3-1 15,-2 1 3-15,-3-3 0 16,-2 3 1-16,-5 0 4 16,1-2-6-16,-4-1 5 15,2 0-7-15,-3 0 1 16,-3 4-1-16,0 1-1 0,0 4 0 16,0 5 1-16,0 1-2 15,-9 2 2-15,-1 0-2 16,-4 0-2-16,-5 0 2 15,-2 0-2-15,0 7 2 16,0 5-1-16,5 0 0 16,2 3 1-16,1 0-1 15,3 1 1-15,-1-1 0 16,5 2-1-16,-1 0 1 16,2 2-2-16,1 3 1 0,2 1 1 15,1 0 1-15,1 5-1 16,0-1 0-16,0-2 0 15,0 0 0-15,4-2 0 16,4-2 0-16,0-3 1 16,0-2-1-16,3-4 0 15,0 0 0-15,3-4 1 16,2-3 0-16,1 0 1 16,5-3 0-16,5-2 4 15,-2 0 0-15,2 0-3 16,0-3 2-16,0-7-2 15,-2-4 1-15,-1 0-1 16,-2-2 1-16,-1-5 1 16,-1-3 7-16,0-5-3 15,0-2 3-15,-1-8-2 0,2-2-2 16,-3-4-4 0,1-6-3-16,0-5 3 0,-3-7-4 15,-3-2-3-15,-2 2-1 16,-4 7-4-16,-5 10 5 15,-2 5-3-15,0 5 0 16,0 8 5-16,0 7 1 16,0 8-1-16,-3 4 1 15,0 4-1-15,0 2 1 16,-2 3-1-16,1 0-2 16,-1 0 0-16,-5 0-2 15,-5 11 5-15,-2 1-4 16,1 5 2-16,4 0 0 15,0 2 1-15,2 1 0 16,1 1 1-16,1 5-1 0,1 2-1 16,4 0 1-16,2 2 1 15,1 3-1-15,0 3 1 16,0 1 0-16,0 2 0 16,0-2 0-16,0-2 0 15,0-1 1-15,3-5-3 16,1 1 3-16,-1-4-2 15,0 0 2-15,1-2-2 16,-1-2 1-16,0 2 0 16,2-3 0-16,-2-2 1 15,4 0-1-15,2-2 0 0,-1-2 0 16,2-2-1-16,2-2 0 16,0-2 1-16,3-3 1 15,0 2-1-15,0-5 0 16,1-1 0-16,0 1 2 15,0-3-1-15,0 0-1 16,-3 0 1-16,4-3-1 16,-4-7 3-16,2 2 3 15,-3-3-5-15,4-3 0 16,-4-3 5-16,3-3-5 16,-3-4 5-16,2-5 4 15,0-2-8-15,-1-1-2 16,-2-1 3-16,0-2-3 0,-4 4 0 15,-2 3 1-15,-4 5-1 16,-1 6 0-16,0 3 5 16,0 2-3-16,0 7 2 15,-7-2-1-15,-2 4-3 16,0-2-1-16,-3 4-1 16,3 1 1-16,1 0 0 15,0 0 0-15,-1 1-1 16,0 12 0-16,-3 7-1 15,3 3-1-15,0 4 2 16,1 2 1-16,0 0 0 16,3 0-1-16,2-1 0 15,0-1 0-15,3-1 2 0,0 2-1 16,0-1 0-16,3-1 0 16,6-4 0-16,4 1 0 15,1-4 1-15,-1-1 0 16,-1-3 1-16,0-3-1 15,3 0 0-15,0-5 1 16,3 0-1-16,1-4 1 16,5-2 4-16,0-1-2 15,4 0 0-15,1 0 0 16,-6-1-3-16,0-6 0 16,-8-1-3-16,-9-1-35 15,-5-4-76-15,-1-5-259 0</inkml:trace>
  <inkml:trace contextRef="#ctx0" brushRef="#br0" timeOffset="125989.37">12204 2542 672 0,'0'0'42'16,"0"0"13"-16,0 0 46 15,0 0-51-15,0 0-40 16,0 0 5-16,25-15 12 16,-3 11-6-16,1 1 1 15,4 0-8-15,-5-1 3 16,2 1-4-16,-6 1 0 15,3-1-4-15,-2-1-5 16,-5 1-2-16,0 1-2 16,-5-1 0-16,-3 3 0 15,-4 0-1-15,-1 0-9 0,-1 0-46 16,0 0-68-16,0 8-34 16,-13 3-98-16</inkml:trace>
  <inkml:trace contextRef="#ctx0" brushRef="#br0" timeOffset="126277.48">12220 2694 414 0,'0'0'118'16,"0"0"-76"-16,0 0 81 15,81 0-16-15,-48 0-37 16,1-6-23-16,0-2-8 16,-1 2-10-16,-5 0-9 15,-5 1 0-15,-4 0 1 16,-1 2-6-16,-6 1-6 16,-5 0-7-16,-2 2 2 15,-4 0-4-15,-1 0-12 16,0 0-64-16,0 0-129 15,-6 0-28-15,-10 4-198 16</inkml:trace>
  <inkml:trace contextRef="#ctx0" brushRef="#br0" timeOffset="127758.38">10347 2998 321 0,'0'0'174'16,"0"0"-125"-16,0 0-3 16,0 0-21-16,0 0-16 0,0 0-2 15,-2 16 0 1,1-12 13-16,1-2 9 0,0-1 3 16,0-1 16-16,0 0 12 15,0 0 18-15,6 0 11 16,9-8-48-16,1-5-4 15,5-2-19-15,-6 0-4 16,-2-4-4-16,2-3 12 16,-4-5-9-16,-1-4 0 15,-1-8-9-15,-3-4 0 16,3-3-3-16,-5-5-1 16,2-1-1-16,-1-3-2 15,-4 1-7-15,-1 7-15 16,0 10 24-16,0 9 1 0,-9 8 1 15,-4 5-1 1,1 6 3-16,-3 6-3 0,-3 3-1 16,-4 0-2-16,-5 8 2 15,0 8-1-15,3 5 2 16,0 5 0-16,5 3-2 16,2 4-1-16,4-3 3 15,6 0 0-15,5-3-2 16,2-7 1-16,0-2-3 15,17-7 1-15,10-1 3 16,11-8 1-16,7-2 3 16,4 0 3-16,-2-9-1 15,-3-1-5-15,-7 2 0 0,-5 1 1 16,-10 2-1-16,-1 0-1 16,-3 1 0-16,-3 2 0 15,0 1-1-15,0 1 1 16,-2 0-2-16,-1 0 1 15,-2 0-1-15,-4 1 1 16,0 5 1-16,-1 2-1 16,4-1 1-16,-3 3 0 15,-2 0 1-15,-2 0-1 16,-1 1 3-16,-1 4-2 16,0-1 0-16,0 6-1 15,0 1 2-15,0 3 0 16,-6 2 0-16,-2 2-2 15,-3 1 0-15,3 3 0 0,-2-1 3 16,3-2-3-16,2-4 0 16,4-6 0-16,1-3-1 15,0-6 1-15,0-5 0 16,13-1 4-16,3-4-2 16,4 0 2-16,-1 0-1 15,1 0-3-15,-8-10-53 16,-8-1-193-16,-4-3-603 15</inkml:trace>
  <inkml:trace contextRef="#ctx0" brushRef="#br0" timeOffset="131808.27">13115 2535 324 0,'0'0'154'16,"0"0"-67"-16,0 0-31 16,0 0-15-16,0 0-4 15,0 0-11-15,36-29-1 16,-26 21 14-16,-1-2 6 16,-4-2-1-16,1-3 19 15,0-3-33-15,-5-2-23 16,3-3 4-16,-2 0-5 15,-2 1 13-15,0 1-9 16,-9 4-1-16,-7 2 1 16,-4 6-6-16,-2 4 3 15,-1 5-7-15,0 0 0 0,-4 0 0 16,2 2 2 0,2 9-1-16,7-1-1 0,0 5 0 15,0 0 0-15,3 7-3 16,1 1 3-16,3 5 0 15,-1 3-2-15,4 0 2 16,1 2 0-16,1 0 1 16,1-2-1-16,1 2 2 15,2-1-1-15,0 1 0 16,0-2 0-16,0-1 0 16,6-3-1-16,2-2 1 15,2-4-1-15,1-1 1 0,-1-6-1 16,3 0 0-16,1-4 4 15,4-3-3-15,1-3 3 16,4-4 0-16,0 0 0 16,4 0 0-16,1-4 7 15,-2-9 3-15,1-2 0 16,-5-4 0-16,-4-2 0 16,-1-4 0-16,-6-6 7 15,0-5-9-15,-5-1 1 16,0-5-5-16,-2-1-4 15,-1-3 0-15,-1 2-3 16,1 1 0-16,-2 7-2 16,1 6 2-16,-2 8-1 15,0 10 4-15,0 5-1 16,0 4 6-16,0 2-5 0,0 1 3 16,0 0-7-16,0 0-1 15,0 0-1-15,0 9-8 16,1 14 6-16,4 7 4 15,-2 2-3-15,1 3 3 16,-1 0 1-16,1-1 0 16,1 2-1-16,1 0 0 15,2 1 1-15,3-3-1 16,1 0 0-16,-1-4 1 16,5-8-3-16,-4-4 2 15,0-5 0-15,-3-5 0 16,3-2 0-16,-2-3-1 0,2-2-1 15,-1-1-1-15,4 0-17 16,-3 0-40-16,-1-1-49 16,-5-10-95-16,-4-4-236 15</inkml:trace>
  <inkml:trace contextRef="#ctx0" brushRef="#br0" timeOffset="133052.44">13871 1961 402 0,'0'0'153'15,"0"0"-111"-15,0 0 40 16,0 0-25-16,-83-31-5 16,47 28 16-16,5-1-24 15,-1 1 6-15,4 0-9 16,4 2-19-16,9 1-3 16,3 0-8-16,6 0-2 15,5 0-2-15,-1 0-2 16,2 0-2-16,-1 0-2 15,-1 0 1-15,-1 11 0 16,0 1 1-16,0 3-2 16,2 4 3-16,-1 0-2 15,2 3-1-15,0-2 3 16,0 5-1-16,0 1-2 16,0 4 3-16,0 3-2 15,2 1-1-15,1 3 0 0,-2 1 1 16,-1 5-1-16,0 3-1 15,0 2 2-15,0 0 0 16,0-1-1-16,0-2 1 16,0-3 1-16,0 1 0 15,0-2 4-15,0 0 3 16,0-2-4-16,0 1-2 16,0-5-2-16,-3-4 1 15,0-3-3-15,-1-2 1 0,1-4 1 16,0 0-2-16,0-4 1 15,0-2 1-15,0 0 0 16,3-4-1-16,0-1 0 16,0-3 0-16,0-2 2 15,0-2 5-15,14 0-3 16,5-3 13-16,6-1-8 16,2 0 0-16,4 0-5 15,-1 0-3-15,0-3 3 16,-2-6-5-16,-4 2-2 15,-1-1-25-15,-4-2-62 16,-4-4-69-16,-5 0-86 16,-8-3-141-16</inkml:trace>
  <inkml:trace contextRef="#ctx0" brushRef="#br0" timeOffset="133451.26">14105 2149 609 0,'0'0'53'0,"0"0"61"0,0 0-8 15,0 0-38-15,0 0-52 16,0 0-16-16,15 32 3 16,-7 14 6-16,1 12 21 15,-5 5-7-15,-4 3-2 16,0 1-2-16,0-3-8 16,0-4-5-16,-6-8-3 15,1-5-1-15,0-8-1 16,2-6-1-16,1-9 2 15,1-4-2-15,-1-5 0 16,-1-4 1-16,0-2 0 16,-1-5-1-16,-5-1-11 15,-6-3-70-15,-9 0-127 0,-6-5-295 16</inkml:trace>
  <inkml:trace contextRef="#ctx0" brushRef="#br0" timeOffset="133981.18">13920 2426 553 0,'0'0'2'0,"0"0"4"16,116-57 27-16,-75 48-13 15,-1 7-11-15,-7 2 0 0,-7 0 8 16,-4 0 6-16,-2 5 23 15,0 7 4-15,2 0-10 16,2 5 3-16,-3 0-2 16,2 3-6-16,-4 1-10 15,-4 1-11-15,-3 4 2 16,-8 1-9-16,-4 1 8 16,0 0-3-16,0-2 4 15,-1-1-1-15,-1-2-9 16,1-2 2-16,1-3-7 15,0-1 3-15,1-5-2 16,13 0 2-16,5-4 4 16,1-3 0-16,2-3-3 15,0-2-3-15,-4 0 2 16,0-7-3-16,-3-8 1 16,0-4 5-16,-6-8 0 0,-1 0-1 15,-4-6 6-15,-4-8 1 16,0-1-9-16,0-4 0 15,-13-3-4-15,-6 6 2 16,-3 7-1-16,-5 8 1 16,2 15-2-16,1 7 3 15,2 6-3-15,-1 0-2 16,0 11-4-16,-1 12-1 16,3 5-51-16,3 0-204 0,6-7-229 15</inkml:trace>
  <inkml:trace contextRef="#ctx0" brushRef="#br0" timeOffset="134745.43">14766 2428 547 0,'0'0'67'0,"0"0"-52"15,0 0 30-15,0 0-11 16,0 0-16-16,21 84 11 15,-21-45-5-15,0 5 8 16,0-1 5-16,-3 4-13 16,-6 0-8-16,-3-2-5 15,3-2-3-15,2-1-6 16,-3-4 0-16,5-4-2 16,2-4 2-16,0-7-2 15,3-5 3-15,0-6-2 16,0-6 0-16,0-3 1 15,0-1 2-15,0-2-1 0,0 0 20 16,0 0 28-16,5-13-24 16,5-7-13-16,-3-3-2 15,1-8 7-15,-1-5 9 16,-1-10-4-16,-3-4-13 16,-3-4 3-16,0-5-11 15,0 0 0-15,0 0-3 16,6-1 2-16,5 3 1 15,5 5-3-15,5 12-1 16,-2 10 1-16,1 15-2 16,-2 8 0-16,-1 7 0 0,6 0-1 15,-1 9 2-15,4 10-2 16,-3 5 2-16,-2 3 1 16,-6-3 0-16,-3-1 0 15,-4-5-1-15,-5-1 0 16,-3 1-1-16,0-1 2 15,-2 1 0-15,-16 0 2 16,-3-3 0-16,-3-1 0 16,-1-4 2-16,0-1-3 15,1-5-1-15,1 0 1 16,6-3-1-16,3-1 0 16,4 0 0-16,2 0-2 0,4 0-63 15,-1 0-50-15,0 0-200 16</inkml:trace>
  <inkml:trace contextRef="#ctx0" brushRef="#br0" timeOffset="135484.46">14975 2006 628 0,'0'0'30'0,"0"0"19"15,0 0 52-15,0 0-58 16,0 0-42-16,0 0 0 15,118-16 3-15,-78 16 4 16,-1 0 2-16,-5 0-1 16,-4 0 5-16,-5 0 3 15,-3 0 14-15,-6 0 1 16,-4 0-7-16,-2 0 9 16,-7 0-3-16,2 0-1 15,-5 0-5-15,1 0-13 0,2 0-7 16,3 8-1-16,1 11-3 15,-2 8 5-15,-1 5-2 16,-1 1 3-16,-1 1-1 16,-1 0 7-16,-1-1 4 15,0 1-7-15,0 0-3 16,0 5 0-16,2 2-2 16,1 3-2-16,1-3 2 15,4 4-5-15,-2-3 1 16,3-3 1-16,0-2 2 15,2-3 0-15,-1-1 2 16,-1-4-1-16,-1-1 0 16,-2-3-4-16,0 0 0 0,-1-5-1 15,-2 0 1 1,-2-4 0-16,1-2-1 0,-2-5 2 16,0 1 2-16,0-5-4 15,0-1 0-15,-2 1 3 16,-8 0 1-16,-8-4 0 15,-5 2 1-15,-9-3-3 16,-5 0 1-16,-2 0-1 16,6 0-2-16,5 0 0 15,8 0 0-15,7 0 0 16,4-4 0-16,4-3 0 16,3-1-25-16,2-3-90 15,0-5-186-15</inkml:trace>
  <inkml:trace contextRef="#ctx0" brushRef="#br0" timeOffset="135865.51">15865 2389 663 0,'0'0'40'16,"0"0"53"-16,0 0 10 16,0 0-41-16,0 0-15 15,0 0 0-15,6-41 3 16,0 27-5-16,2 1-5 15,-3-1-13-15,0 4 0 16,-3 1-4-16,-1 4-6 16,-1 0-7-16,0 4-3 15,0 0-3-15,0 1-4 16,0 0-1-16,0 0-15 16,0 12-45-16,-6 5-68 15,-1 0-127-15</inkml:trace>
  <inkml:trace contextRef="#ctx0" brushRef="#br0" timeOffset="136123.29">16064 2810 699 0,'0'0'3'0,"0"0"2"16,-8 81 79-16,4-53-9 16,1 1-35-16,-4-2 0 0,-2-1-9 15,-3-1-11-15,-6-1-5 16,0-4-10-16,-5-1-3 16,-2-2-1-16,-3-5-1 15,-5-3-124-15,3-6-359 16</inkml:trace>
  <inkml:trace contextRef="#ctx0" brushRef="#br0" timeOffset="139335.51">11021 3701 397 0,'0'0'65'15,"0"0"58"-15,0 0-51 16,0 0-22-16,0 0 38 16,0 0-12-16,0 0-17 15,6-70-17-15,-6 70 2 16,0 0-21-16,0 0-10 15,0 18-13-15,0 14-1 16,-3 14 1-16,0 6 0 16,1 7 1-16,2 8-1 15,0 3 0-15,0 2-2 16,0-2 2-16,0 0-2 16,0-5 2-16,0-6 0 0,0-7 0 15,0-8 0-15,0-8 0 16,-1-9 0-16,-1-5 0 15,2-7 0-15,-3-7 0 16,3-2 3-16,-1-3-3 16,-1-2 0-16,-1-1 0 15,-5 0 0-15,-4 0-12 16,-5 0-148-16,-2-14-129 16</inkml:trace>
  <inkml:trace contextRef="#ctx0" brushRef="#br0" timeOffset="139924.13">10711 4224 567 0,'0'0'16'16,"0"0"2"-16,0 0 9 16,68-74 3-16,-30 54-24 15,5 2 8-15,2 1-5 16,1 0 14-16,-3 4 5 15,0 2-3-15,-7 2 1 16,0 3 15-16,-8 2-7 16,-4 3-10-16,-1 1 7 15,-3 0-12-15,0 1-5 16,-2 9-5-16,-2 4-2 0,-1 1 2 16,0 3-8-1,-5 3 2-15,-2 3-1 0,2-1 0 16,-4 2-2-16,-1 0 1 15,-1 0-1-15,-1 2 1 16,0-4-1-16,1 0 2 16,-1-1 0-16,0-5-1 15,-1-1-1-15,4-4 0 16,2-3 1-16,3-2 8 16,6-4 2-16,7-3 4 15,4 0 0-15,2 0-7 16,-2-13-4-16,-3-4 6 15,-3-2 7-15,-3-4 5 16,-7-3 7-16,-2-6-1 16,-5-2 0-16,-5-5-13 15,0-2-7-15,-3-2 1 0,-18 0-6 16,-4 4-3-16,-2 5 4 16,-3 7-3-16,4 13 0 15,1 7-1-15,-3 7-3 16,-2 0 1-16,-2 16-6 15,1 9 0-15,7 7-48 16,14-3-102-16,10-3-164 16,6-9-309-16</inkml:trace>
  <inkml:trace contextRef="#ctx0" brushRef="#br0" timeOffset="140722.49">11828 4025 630 0,'0'0'28'0,"0"0"-14"0,0 0 13 16,0 0-15-1,0 0-2-15,25 95 2 0,-25-45 12 16,0 6 10-16,-4 4-13 16,-10 6-4-16,-2-1 6 15,1-2-11-15,7-2-1 16,7-9 0-16,1 0-4 15,0-4-2-15,6-7-2 16,3-9 1-16,2-6-1 16,-6-9-1-16,1-5-1 15,-4-5-1-15,-1-4 1 16,1-1 0-16,-2-2 3 16,0 0 47-16,0-6 59 15,0-14-45-15,0-9-39 0,0-8-3 16,0-6-13-16,0-7-5 15,0-5 5-15,0 0 2 16,0-5-8-16,0-4-2 16,0-3 0-16,0 2-1 15,0 7 0-15,10 2 2 16,5 8-3-16,0 6 0 16,3 6 0-16,-1 7 1 15,-3 8-1-15,1 5-3 16,-3 4 3-16,3 6-1 15,7 3-3-15,4 3-3 16,2 0 5-16,2 3-4 0,-3 12 5 16,-8 5-2-16,-4 4 1 15,-7 1 1-15,-5 4 1 16,-3 2 0-16,0-1 1 16,-8-2 0-16,-4-5 0 15,-4 1-1-15,-2-7 0 16,0 1 4-16,-7-5-3 15,-2-1 2-15,-3-2 0 16,-4-3 1-16,2-2-3 16,4-1-2-16,4-1 3 15,7-3-4-15,4 0 1 16,9 0-67-16,2 0-60 16,2 0-60-16,0 3-166 0</inkml:trace>
  <inkml:trace contextRef="#ctx0" brushRef="#br0" timeOffset="141160.12">12602 4074 685 0,'0'0'30'15,"0"0"-5"-15,0 0 55 16,0 0-23-16,99 0-33 16,-71 0 3-16,0 0-1 15,-4 0-10-15,3 0-2 16,-5-3-2-16,-5 2-4 0,-1-1-5 16,-6 1 4-1,-2-1-3-15,-2 1-2 0,-5-1-1 16,1 2-1-16,-1 0 0 15,2 0-19-15,2 0-103 16,1 0-130-16</inkml:trace>
  <inkml:trace contextRef="#ctx0" brushRef="#br0" timeOffset="141497.31">13222 4052 556 0,'0'0'167'0,"0"0"-151"16,0 0 38-16,0 0 12 15,0 0-24-15,0 0-15 16,91 10 13-16,-50-10-18 15,-4 0-5-15,0 0-4 16,-4 0-1-16,-3 0 4 16,-5 0 6-16,-5-3-4 15,-8 1-2-15,-5 0 0 16,-4 1-6-16,-3 1 3 16,0-2-2-16,0 2-11 0,-12 0-83 15,-3 0-108-15,-3 0-168 16</inkml:trace>
  <inkml:trace contextRef="#ctx0" brushRef="#br0" timeOffset="141993.26">14043 3846 220 0,'0'0'29'0,"0"0"71"16,0 0-17-16,0 0-21 0,0 0 20 16,0 0 42-1,-9 13 38-15,9-13-42 0,0 0-41 16,0-6-22-16,0-1-28 15,0-2 4-15,3 0 0 16,-3 2-2-16,2 2-13 16,-2 0-3-16,0 4-8 15,0-1-2-15,0 2-3 16,0 0-2-16,0 0-7 16,0 0-32-16,0 13-49 15,-13 4-44-15,3 0-157 16</inkml:trace>
  <inkml:trace contextRef="#ctx0" brushRef="#br0" timeOffset="142233.21">14287 4284 854 0,'0'0'3'0,"0"0"9"16,3 100 73-16,-3-62-35 15,-3-1-23-15,-14 2-2 16,-10-2-17-16,-12 1-3 16,-19 0-5-16,-11-7-152 15</inkml:trace>
  <inkml:trace contextRef="#ctx0" brushRef="#br0" timeOffset="144548.57">10081 2152 260 0,'0'0'57'16,"0"0"9"-16,0 0 21 0,0 0-3 16,0 0-35-1,0 0-14-15,13-43 13 0,-13 40-26 16,0 3 2-16,0 0-10 15,0 0-7-15,0 0-7 16,0 3 0-16,-8 14-6 16,-1 12 5-16,0 7 0 15,-3 11 1-15,1 8 2 16,2 12 5-16,-1 11-4 16,3 4 5-16,2 5 8 15,2 3-6-15,0 7-4 16,3 7-1-16,-9 4-3 15,-4 9 0-15,-11 1-2 16,-6 5 2-16,-1 1-2 0,1-3-2 16,6-6 1-16,11-11-2 15,8-8 3-15,5-10 0 16,0-3 4-16,9-2 2 16,4-2-1-16,-2 0 2 15,-2 0 2-15,-6-1 20 16,-3 0-11-16,0-2 19 15,0-4-17-15,-6-9-5 16,-5-7 3-16,0-3-5 16,0 0 6-16,2 2-4 15,0 1 7-15,2 2-8 16,2 1-5-16,1 0 4 16,-1-5 2-16,2-11-4 0,2-15-6 15,-2-14-2 1,3-14 9-16,0-7 84 0,6-21-33 15,10-15-63-15,5-5-10 16,3-8-83-16,-6-9-122 16,1-8-203-16</inkml:trace>
  <inkml:trace contextRef="#ctx0" brushRef="#br0" timeOffset="147647.53">9971 1914 214 0,'0'0'143'16,"0"0"-118"-16,0 0-22 0,0 0 19 16,0 0 46-16,0 0-15 15,4 2 9-15,17-2-2 16,12 0-30-16,9-8-15 16,3 1 8-16,7-2-2 15,1 3 0-15,2 1-6 16,1-1-13-16,-4 2 14 15,6-3-6-15,-1 3-1 16,4-1-8-16,3-2 16 16,3-1-11-16,1 1-3 15,-3 1-2-15,-7 0 4 16,-4 1-5-16,-2 2 1 16,0-1-1-16,1 0 1 15,6-2 2-15,13-1-1 16,7 1 0-16,10 0 6 0,4-2-5 15,-5 1 1-15,-5 2-3 16,-5 1 1-16,-8 1-1 16,2 3-1-16,-1-1 1 15,1 0-1-15,-2-1 0 16,7 2 0-16,1-1 0 16,1-1 1-16,1-1-1 15,-8-1 2-15,-5 1-4 16,-10 0 4-16,-5 0 0 15,-4 0 1-15,-3-2-3 16,1 2 4-16,2 0-2 16,1 0 8-16,3-1-7 0,3 0 3 15,6 1-5-15,5 0 4 16,-2-1-3-16,-4 1-2 16,-5-1 2-16,-7-1-2 15,-11 2 1-15,3-1 0 16,3 1 0-16,1-4-1 15,3 3 0-15,-2-2 4 16,1 1-1-16,-1 0-2 16,0 0 2-16,-5 2-2 15,-1 0 3-15,-3 0-4 16,-5 1 2-16,5-1 0 16,-2 0 0-16,7 0 4 15,3-1-3-15,4 0-2 16,1 4 0-16,-1-3 0 15,0 1-1-15,1 0 2 0,-1 0-2 16,5 1 0-16,2 1 2 16,2 0-4-16,-3 0 3 15,0 0-1-15,2 0 2 16,1 0-2-16,7 0-1 16,2 0-1-16,3 0 4 15,0 0-3-15,-3 0 2 16,-5 0-1-16,-1 0 1 15,-5 0-1-15,-1 0 0 16,3 0 1-16,-2 0-1 16,-2 0 1-16,-3 1 0 15,-1-1-1-15,0 0 1 0,-1 0-2 16,-1 2 1-16,-3-2 0 16,-4 0-1-16,-9 0 1 15,2 0 0-15,-2 0-1 16,1 0 1-16,-2 1 0 15,-4-1 0-15,3 1-1 16,-4-1 2-16,4 0-1 16,-2 0 1-16,-2 0-2 15,-3 2 2-15,-5-2 0 16,-3 0-1-16,-3 0 0 16,-2 0 0-16,1 0 5 15,-1 0-4-15,2 0 0 16,2 3 2-16,2-3-3 0,3 4 1 15,0 0 0-15,0-1 2 16,-2 0-3-16,-2 0-2 16,-5 2 2-16,-2-2 0 15,-4 1 0-15,0 3 0 16,0 0 2-16,1 5 0 16,1 2-1-16,0 1-2 15,0 2 3-15,1 2-3 16,-1-1 3-16,1 3-2 15,1-1 1-15,2 4-1 16,-1 1 0-16,2 1 0 16,3 3 0-16,-1 2 0 15,5 3 0-15,-2 5 0 0,-1-2 1 16,-3 3 0-16,-2-1 0 16,0 0-1-16,-5 2 3 15,2 1 1-15,0 0 0 16,4 2 5-16,-2 7-2 15,1 2 0-15,3 0 3 16,0 1 7-16,2-2-10 16,-3-5-4-16,0-4 4 15,-5 1-4-15,-2-1 0 16,-2-2 0-16,-2 0 2 16,0-2-2-16,0 2 0 15,0 1 0-15,0 3 3 0,0-1-1 16,-2 2-4-1,-1-1 5-15,0 0 0 0,-4 0-1 16,1-3-1-16,-3 1 1 16,0-4-4-16,3 2 4 15,-5-2-3-15,1 6 8 16,1 2-7-16,0 3 3 16,-3 4 3-16,2-2-4 15,-3-1-3-15,1-4 3 16,-2 2-4-16,2-3 0 15,2-1 2-15,2-3-3 16,-1-3 2-16,3-3 0 0,2-3-2 16,1 2 1-16,1-2 2 15,1 3 1-15,-1 3 0 16,1-2-4-16,-2 4 9 16,1-1-6-16,-3-1 2 15,2 0-5-15,3-3 3 16,0-2-2-16,0-3 1 15,0-1 8-15,3-1-10 16,5 1 5-16,0 5 7 16,-4 1-6-16,-1 3 5 15,-3 3 5-15,0-1-9 16,0-3 1-16,0-5-6 16,0-4 2-16,0-4 1 0,0-5 1 15,-1-4-4 1,-4-4 2-16,2-4 1 0,-3 0-2 15,-2-2 3-15,-3 2 0 16,-3-2-3-16,-5-2 1 16,-6 0 0-16,-5-1-4 15,-7 0 1-15,-6 0 0 16,-7 0-1-16,-9 0 1 16,-10-3-1-16,-10 2 1 15,-7 3-1-15,-4-1 2 16,4 3 1-16,9 2-3 15,3 2 0-15,11 0-2 16,-2 0 0-16,-7-1 2 16,-2 2 0-16,-7-1 0 0,-6-1-1 15,-8 0 1-15,-14-2-1 16,-4-4 1-16,-14-1-2 16,-11-1 2-16,-5-1-1 15,-6 1-1-15,5 0-2 16,9 2-3-16,4 0 7 15,6 3-1-15,4-2 1 16,-3-1 0-16,-6 1 1 16,-7-2-1-16,-11 1 3 15,-4 0-3-15,0-3-3 16,0 2 2-16,3-1 1 16,10 1 0-16,12-1 0 15,11 0 0-15,13 1 4 0,9-1-4 16,12 0 0-16,9 1-2 15,5 2 2-15,6 1-1 16,1 0 1-16,2 4 0 16,-4-1 0-16,-9 4 0 15,-7 1 0-15,-2 0-1 16,1-3 0-16,10 0 1 16,3-4 0-16,4-1 1 15,4-2 0-15,8-1 0 16,5 0 0-16,5 0-1 15,-5 1 1-15,-6 3-2 16,-11 2 0-16,-7 5-1 16,-5 0 3-16,0 0-2 15,9 0-1-15,12-4 2 0,15-5 0 16,10-1 1-16,6-1 0 16,8-3 0-16,5 0-1 15,1 0 0-15,3 0 5 16,-2 0-4-16,-3 0-1 15,-6 0-1-15,-4 0 1 16,-4 0 1-16,2-3-1 16,-2-1 0-16,7 3 0 15,5-2 0-15,7 0 2 16,2 3-2-16,-1-1 2 16,2-1-1-16,1 2 1 15,1 0 0-15,-1 0 0 16,1-2-1-16,1 1 6 0,0 1-1 15,0 0 11-15,0-2 4 16,0 0-2-16,0 1-2 16,-2-1-3-16,1 2-5 15,-1-1-2-15,2 1-3 16,0 0-1-16,0 0-2 16,0-1-1-16,0 1-4 15,0 0-14-15,0 0-59 16,0 0-15-16,0 0-84 15,0 0-139-15,5 0-241 16</inkml:trace>
  <inkml:trace contextRef="#ctx0" brushRef="#br0" timeOffset="148759.23">11380 5770 681 0,'0'0'20'0,"0"0"33"16,0 0 66-16,0 0-30 16,0 0-49-16,0 0-30 15,-9 5-9-15,5 45-1 16,3 11 1-16,-2 11 3 16,0-1 7-16,-5 6-6 15,3-2 8-15,-1-1-5 16,-2-5-4-16,0-11-1 15,4-12-1-15,-1-12 0 16,1-10-2-16,2-12 0 16,-2-5 1-16,1-4 2 0,3-2 3 15,0-1 15-15,0 0 48 16,-3-13 3-16,0-14-33 16,1-14-27-16,-1-12-5 15,3-8 3-15,0-9-3 16,0-5-6-16,-1-4-1 15,1 5-1-15,0 4 1 16,0 10 0-16,0 15-6 16,12 10 5-16,4 11 1 15,2 8-1-15,5 4-1 16,5 4-7-16,9 5 8 16,8 3-3-16,1 0 1 15,2 15 1-15,-9 9 1 0,-9 3-2 16,-11 6 1-16,-10-1 1 15,-6 4-3-15,-3-1 4 16,0-2 0-16,-14 1 0 16,-10-4 0-16,-5-5 1 15,-6-3 0-15,1-7 1 16,-2-3 0-16,2-3-1 16,1-3-1-16,5-2 0 15,4-1-2-15,6 0-83 16,10-3-94-16,8 0-200 15</inkml:trace>
  <inkml:trace contextRef="#ctx0" brushRef="#br0" timeOffset="149225.31">12044 5805 854 0,'0'0'11'15,"0"0"5"-15,0 0 22 16,0 0-22-16,-83 37-12 16,57 2-2-16,1 8 5 0,5 0-6 15,7-1 3-15,6 0 1 16,2-4-2-16,5-5 3 15,0-4-6-15,0-9 2 16,8-6 0-16,6-7 0 16,3-3 3-16,7-8 3 15,1 0 2-15,8-2 9 16,-2-14-7-16,1-3 5 16,-7-6 5-16,-7-4-4 15,-3-4 13-15,-8-4-8 16,-5-6-3-16,-2-5-6 15,-5-3-6-15,-17 5 0 16,-6 4-5-16,-8 14-2 16,-6 16 1-16,-7 12-1 0,2 0-2 15,6 21-1-15,14 6-10 16,18 7-71-16,9-8-37 16,19-1-206-16</inkml:trace>
  <inkml:trace contextRef="#ctx0" brushRef="#br0" timeOffset="149825.04">12345 5821 773 0,'0'0'39'16,"0"0"-39"-16,0 0 1 16,-13 91-1-16,13-36 7 15,0 4-1-15,2 7-1 16,6 3 2-16,-5-1-3 16,-3 3-2-16,0-4 1 15,-3-6-2-15,-8-5 4 16,0-12-5-16,3-13 0 15,1-12 0-15,4-9 1 16,3-8 0-16,-1-2 10 16,1 0 87-16,0-8 5 15,0-13-55-15,3-8-25 0,1-10-3 16,0-5 2-16,-4-10-6 16,0-10-3-16,0-8-6 15,0-5-2-15,0-4-4 16,0 2-1-16,0 1 2 15,11 5-2-15,4 8-3 16,9 19-5-16,4 18 3 16,5 13-7-16,1 14 3 15,5 1 2-15,-2 10 5 16,-1 16 2-16,-3 4-1 16,-6 6 1-16,-8 2 0 15,-7 0-1-15,-9-3-1 16,-3-3 1-16,-4-3 1 0,-20-3 1 15,-12-4 1-15,-9-5-1 16,-10-2 3-16,-3-3-4 16,1-2-1-16,10-6-103 15,17-4-70-15,22 0-305 16</inkml:trace>
  <inkml:trace contextRef="#ctx0" brushRef="#br0" timeOffset="150236.43">13139 5545 675 0,'0'0'32'0,"0"0"-16"16,0 0 18-16,0 0 5 16,-110 44-4-16,80-4-7 15,0 11 11-15,9 10-13 0,3 11-1 16,2 3-2-16,5 1-15 15,5-4 1-15,2-2-4 16,4-7-4-16,0-10 2 16,0-9-3-16,12-11 8 15,7-11-7-15,8-10 4 16,1-4-3-16,3-8-2 16,-1 0-36-16,-5 0-133 15,-5-5-71-15</inkml:trace>
  <inkml:trace contextRef="#ctx0" brushRef="#br0" timeOffset="150537.16">13458 5574 679 0,'0'0'38'16,"0"0"-9"-16,0 0 59 16,98 26-23-16,-75 20-39 15,1 12 2-15,-5 12 12 16,-5 9-14-16,-7 2-10 16,-7 1 0-16,0-8-7 0,-4-7-2 15,-19-7-6 1,1-11 1-16,-5-15 3 0,-1-10-5 15,-5-7 0-15,-2-10-45 16,1-5-254-16</inkml:trace>
  <inkml:trace contextRef="#ctx0" brushRef="#br0" timeOffset="151865.31">15018 5150 575 0,'0'0'52'16,"0"0"10"-16,0 0 65 0,0 0-55 16,0 0-21-16,0 0-15 15,0 0-8-15,0-46 1 16,0 46-9-16,0 0-11 16,0 0-9-16,9 8-2 15,3 12 2-15,3 6 0 16,-1 7 1-16,0 8-1 15,0 6 1-15,2 6-1 16,1 7 1-16,5 1 1 16,6 2 1-16,7 0-1 15,6 2 0-15,1 4 11 16,2 0-2-16,-6-1-5 16,-4-1-2-16,-2-9 0 15,-5-5-1-15,-5-8-1 16,-1-9-2-16,-6-12 2 0,-5-6 0 15,-4-8-1-15,-3-5 14 16,-1-3-1-16,-2-1-8 16,0 1 2-16,0-2-1 15,0 0-2-15,0 3 1 16,0-3-5-16,0 0-1 16,0 0 0-16,-8 0-98 15,-21-3-105-15,-12-9-290 16</inkml:trace>
  <inkml:trace contextRef="#ctx0" brushRef="#br0" timeOffset="152472.56">15027 5862 714 0,'0'0'57'16,"0"0"-41"-16,0 0 30 15,0 0 9-15,0 0-32 16,0 0-13-16,69 13-1 16,-32 6 4-16,0 2-5 0,1 3 3 15,-2 1 4-15,-5 1 1 16,-6 0-7-16,-3 0-5 15,-5-1 2-15,1-2-4 16,-1 0 0-16,0-3 0 16,1-1-1-16,-1-2 1 15,-3-1 3-15,-2-2-4 16,-3-1 3-16,0-4-1 16,-3-1-2-16,-1-2 5 15,-1 0-1-15,-2-1 0 16,1-2 1-16,-2-1 2 15,1-1-2-15,-2 1 2 16,0-1-6-16,0-1 3 0,0 2-2 16,0-1-1-1,0-1 3-15,0 0-1 0,0 0 24 16,0 0 30-16,0 0 16 16,3-12-17-16,1-9-19 15,2-5 4-15,3-5-1 16,4-8-24-16,2-4-5 15,5-7-4-15,-1-5-6 16,4-2-1-16,-1-1 0 16,-4 5 0-16,-6 8-1 15,-6 15-6-15,-5 13-13 16,-1 15-31-16,-9 2-87 0,-18 7-100 16,-7 12-228-16</inkml:trace>
  <inkml:trace contextRef="#ctx0" brushRef="#br0" timeOffset="156092.57">14514 7565 342 0,'0'0'273'0,"0"0"-218"0,0 0-18 16,0 0 18-16,0 0-1 15,0 0-20-15,0 0-9 16,-36 51 7-16,36-40-4 16,0-4-3-16,0-3-5 15,6-2-4-15,8-2 17 16,4 0 0-16,4 0-9 16,5-13-7-16,-2-4 0 15,-4-3 1-15,-3-5-8 16,-4-1 3-16,-3-7 1 15,-3-6 0-15,-2-4-8 16,-2-7-5-16,-2 1 0 16,-2 2 2-16,0 7-3 0,0 6 0 15,-11 13 0-15,-2 9 3 16,-5 4-1-16,-4 8 2 16,-5 0-4-16,-7 12 2 15,-5 11-2-15,3-1 0 16,7 1 1-16,10-4-2 15,13-7 0-15,6-1-5 16,0-1-2-16,25 0 6 16,8-4 2-16,8-1 1 15,3 0 0-15,-2-2-2 0,-3 1 0 16,-8 1 1 0,-2 1 3-16,-5 0-3 0,-1-1 0 15,0 2 0-15,-2 0-2 16,1 3 2-16,-3-1 2 15,-5 6-2-15,-1 4 0 16,-7 1 0-16,-3 4 0 16,-3-2 2-16,0 1-1 15,0-2-1-15,0 1 2 16,0-1-4-16,0 2 2 16,0 0 0-16,0 1 0 15,0 2 0-15,0-2 0 16,0-4 0-16,3-5 0 15,0-3 0-15,2-5-1 16,3-5 1-16,1 1 0 16,2-3 1-16,1 0-1 15,-2 0 0-15,-4 0-18 0,-1 0-82 16,-2 0-117-16,-3 0-161 16</inkml:trace>
  <inkml:trace contextRef="#ctx0" brushRef="#br0" timeOffset="157292.79">15148 7473 427 0,'0'0'314'16,"0"0"-283"-16,0 0 15 16,0 0 10-16,0 0-23 15,0 0-23-15,42 0 1 16,-18 0-9-16,-3 0 1 16,-5-9-3-16,-1-5-2 15,-8-1 0-15,-2-3 2 16,-3-2 2-16,-2-3 2 15,0-1 0-15,-11 2 2 16,-8 2 1-16,-1 6 3 16,-1 6 0-16,-1 7 7 0,5 1-9 15,0 0 2-15,0 4-7 16,2 13 2-16,2 5-1 16,1 3 4-16,7 3-4 15,2 1 7-15,3 2-5 16,0 1 2-16,3 2 2 15,11-1-5-15,-1 0 0 16,3-4-2-16,1-6-2 16,-2-3 1-16,1-4 1 15,1-6-2-15,-1 0 1 16,4-6 7-16,0-4-1 16,1 0 1-16,3 0-2 0,3-8-1 15,1-9-1 1,-1-3 6-16,-4-6-9 0,-2-2 3 15,-2-5 5-15,-3-6-4 16,-1-8-2-16,-3-5-3 16,0-5 0-16,-1-2-1 15,-4-2-1-15,3-3-8 16,-4 0-13-16,-3-1 3 16,-3 6 13-16,0 6 5 15,-11 9 0-15,-6 10 1 16,-1 11 2-16,3 8 2 15,0 6 5-15,5 9-6 16,-1 0-3-16,3 20-1 16,3 17-4-16,4 12 1 15,1 9 4-15,0 1 0 0,4 0 1 16,6-3 0-16,-1-3 2 16,-3-2-1-16,-1-2 1 15,0-3-1-15,-1 0-2 16,-1-6 1-16,4-5-1 15,4-4 0-15,2-3 0 16,2-4 0-16,1-3 0 16,-1-4-1-16,3-5 1 0,0-3 0 15,3-3-1 1,3-6 0-16,6 0 1 16,1 0 0-16,0-8 2 15,-1-8-2-15,-3-2-1 0,-3-6 1 16,-6-4 0-1,-3-6 2-15,-2-6 2 0,-4-6 0 16,-2-4-3-16,-4 2 0 16,-3 4 2-16,0 10-2 15,-6 12 2-15,-11 10 3 16,-4 4 2-16,0 8 4 16,-2 0-2-16,4 10-9 15,6 10 0-15,5 6 1 16,2 7-1-16,6 4 0 15,0 2-1-15,0 5 1 16,0-2 1-16,3 0-1 16,6-3-1-16,-1-7 0 0,2-6 0 15,5-6 1-15,3-5 0 16,3-2 0-16,0-5 1 16,-2-4-2-16,2-2 1 15,1-2 0-15,0 0-1 16,-2 0 0-16,-1-6-6 15,-3-6-26-15,-8-2-41 16,-3-6-50-16,-5-4-244 16</inkml:trace>
  <inkml:trace contextRef="#ctx0" brushRef="#br0" timeOffset="157666.41">16174 7221 370 0,'0'0'205'0,"0"0"-135"16,0 0 39-16,88 0 0 15,-65-2-52-15,-1-2-5 16,-1-1-18-16,-6 2-10 16,0 0-4-16,-5 2-5 15,-2-2-10-15,-4 3-3 16,-3 0-2-16,-1 0-29 15,0 0-97-15,-3 0-142 16,-11 10 21-16</inkml:trace>
  <inkml:trace contextRef="#ctx0" brushRef="#br0" timeOffset="157851.17">16232 7380 409 0,'0'0'165'0,"0"0"-64"15,0 0 48-15,0 0-26 16,0 0-66-16,110 3-27 16,-76-3-3-16,-4 0-8 15,-4 0-12-15,-5-3-1 16,-5-2-6-16,-5 4-4 16,-5-6-65-16,-6-3-201 15</inkml:trace>
  <inkml:trace contextRef="#ctx0" brushRef="#br0" timeOffset="158877.13">17154 7093 325 0,'0'0'9'16,"0"0"23"-16,0 0 198 0,0 0-173 16,0 0-13-16,0 0 9 15,9-59-3-15,-9 49 5 16,0 0-10-16,0-1-4 16,0-3-7-16,-6 0-2 15,-3 0 7-15,-4 0-6 16,-1 3-1-16,-3 3-7 15,-1 4-5-15,-5 1-11 16,3 3 0-16,0 0 0 16,-1 1-5-16,2 13 2 15,-1 7-1-15,1 6-1 16,2 2-2-16,3 6 2 16,3 3 2-16,5 2-1 15,4 0-2-15,2 4-3 0,0-4 2 16,0-2-2-1,2-2-3-15,6-8 3 0,2-6-2 16,2-3-1-16,3-6-3 16,3-5 1-16,0-5-7 15,3-3 7-15,-4 0-2 16,3 0 3-16,-2-7 4 16,0-9 0-16,1-4 4 15,-3-5-3-15,-1-5 0 16,-4-3 1-16,-2-3 0 15,-5-4 6-15,-4 0-7 16,0-1 8-16,0 1-5 16,0 5-1-16,0 5 1 0,0 8 4 15,0 6-2-15,0 9-1 16,0 6 1-16,0 1-6 16,0 3 0-16,0 19-10 15,0 10 10-15,0 11 0 16,5 1 0-16,-1-1 0 15,1-1 0-15,-1-1 0 16,3-4 0-16,0-6-1 16,2-4-3-16,0-6-7 15,1-5 3-15,-1-5-1 16,-1-5 6-16,2-3 0 16,2-3 0-16,4 0-29 0,1 0-44 15,0 0-43-15,-3-7-126 16,1-9-283-16</inkml:trace>
  <inkml:trace contextRef="#ctx0" brushRef="#br0" timeOffset="159561.51">17657 6512 460 0,'0'0'188'0,"0"0"-112"16,-93-65 46-16,55 50-30 16,0 5-20-16,6 4-21 0,3 6-7 15,9 0-14 1,4 0-12-16,3 0-4 0,6 9-5 16,2 6-1-1,4 2-2-15,1 5-2 0,0 2 4 16,3 4-4-16,7 1 0 15,3 3-1-15,-2 2 0 16,-1 3 2-16,-1 2-1 16,0 1 1-16,-3 2-2 15,1 2-1-15,-4 6 2 16,-3-1-1-16,0 1 0 16,0-2-2-16,0-2 0 15,-8-4 3-15,0-1-4 16,1-3 1-16,1 0-2 15,1 0 1-15,0 0 0 16,-2 1 2-16,3-1 0 16,1-1-1-16,3-5-1 0,0-3 1 15,0-4-1-15,1-3 1 16,9-5 1-16,1-4-2 16,1-6 0-16,6 0 1 15,-1-6 2-15,3-1-1 16,3 0 2-16,-4 0-3 15,1 0 0-15,-5-1-1 16,-1-8-2-16,-6 2-49 16,-5-7-88-16,-3-1-144 15,0-4-514-15</inkml:trace>
  <inkml:trace contextRef="#ctx0" brushRef="#br0" timeOffset="160032.44">17873 6686 672 0,'0'0'57'16,"0"0"80"-16,0 0-36 15,0 0-72-15,0 0-27 16,0 0 8-16,-4 97 21 15,10-38 16-15,3 5-30 16,-3 2-1-16,-3-1-7 16,-3-7-2-16,0-4 0 15,0-5-5-15,-11-2-1 16,2-6-1-16,-4-2-5 16,1-7 1-16,1-6-14 15,0-6-14-15,5-9-11 0,1-5 16 16,3-4 0-16,-2-2-54 15,-2 0-140-15,-1-5-193 16</inkml:trace>
  <inkml:trace contextRef="#ctx0" brushRef="#br0" timeOffset="160523.31">17681 7072 461 0,'0'0'71'0,"0"0"-27"0,95-57 23 16,-58 42-40-16,-1 6-17 16,-3 2-5-16,-3 4 5 15,-3 3 18-15,-2 0 20 16,0 0-1-16,-3 3 10 16,-2 9-11-16,-2 1-14 15,-4-1-7-15,-4 5-6 16,0 2 3-16,-5 5-3 15,-4 2-5-15,-1 3-8 16,0 0 2-16,0-1-6 16,0-1 0-16,0-6-1 15,0 0-2-15,5-6 3 0,3-4 0 16,3-3 0-16,3-2 1 16,5-6 0-16,-1 0-1 15,4 0 3-15,-2-3-4 16,-4-11 0-16,2-3 1 15,-6-2 3-15,1-6 3 16,-2-9 1-16,-3-2-7 16,-4-6 3-16,-4-3 1 15,0-1-4-15,-1 9 3 16,-15 9 2-16,-6 8 12 16,-2 13-10-16,0 7-9 15,-3 0-1-15,2 13-4 16,1 9 4-16,8 6-34 15,1-2-172-15,9-4-186 16</inkml:trace>
  <inkml:trace contextRef="#ctx0" brushRef="#br0" timeOffset="161240.56">18516 6957 502 0,'0'0'210'0,"0"0"-154"16,0 0-26-16,0 0-24 15,0 0 42-15,-6 97-14 16,3-53 9-16,-3 1-9 16,0 2-7-16,-3 4-8 15,-1 0-7-15,-5 0-4 16,0 0-3-16,-4-3-1 16,-1-3-3-16,1-5 1 15,1-5-1-15,6-8-1 16,2-9 0-16,5-7 1 15,4-5-1-15,1-3 1 16,0-3 0-16,0 0 7 16,10-6 26-16,5-11-14 0,3-8-1 15,-2-5 4-15,2-9 3 16,-3-7-1-16,1-8-1 16,-2-6-12-16,-2-2 3 15,-2-2-9-15,1 0-3 16,2 2-1-16,4 2-2 15,3 6 2-15,1 15-1 16,0 10-1-16,2 12-2 16,0 8-4-16,4 9 4 15,4 0 1-15,1 10-2 16,-4 14-2-16,-4 5 5 16,-10 2 0-16,-7 2 0 0,-7-2 0 15,0-2 1 1,-4-6 2-16,-16-1-3 0,1-4 0 15,-5-1 0 1,-1-3 1-16,1-3 2 0,1-3-3 16,1-5 2-16,1-3 2 15,0 0-4-15,-4 0 0 16,1 0 0-16,-1 0-19 16,5 0-51-16,8 0-57 15,9 2-133-15,3-2-417 16</inkml:trace>
  <inkml:trace contextRef="#ctx0" brushRef="#br0" timeOffset="161677.81">19029 7053 553 0,'0'0'186'15,"0"0"-115"-15,0 0 69 16,0 0-87-16,0 0-48 16,0 0 3-16,102-22-2 15,-74 22 3-15,-4 0 12 16,-3 0-3-16,-3 0 0 16,-5 0-7-16,-6 0 4 15,-4 0 0-15,-1 0-2 16,-1 0-5-16,-1 0 0 15,2 0-8-15,0 0-26 16,2 0-88-16,3 0-163 16,2 2-233-16</inkml:trace>
  <inkml:trace contextRef="#ctx0" brushRef="#br0" timeOffset="161990.77">19469 7062 539 0,'0'0'219'0,"0"0"-144"15,0 0-2-15,0 0 2 16,94-5-32-16,-55 5-19 15,-3 0 7-15,-6-3-5 16,-7 0 5-16,-6-3 6 16,-4 3-4-16,-5-1-2 15,-4 3-6-15,-1-1-12 16,-1 2-8-16,-1 0-5 16,-1 0-2-16,0 0-84 15,0 0-121-15,0 0-240 16</inkml:trace>
  <inkml:trace contextRef="#ctx0" brushRef="#br0" timeOffset="162999.41">19811 6542 493 0,'0'0'113'15,"0"0"-62"-15,0 0 57 16,0 0 27-16,0 0-64 16,0 0-8-16,-39-37-10 15,39 35-4-15,0-1-10 16,12-1-11-16,9 0-22 15,9 0-6-15,5 2 1 16,1 2-1-16,2 0 2 16,-3 0 0-16,-2 0-1 15,-4 0 4-15,-7 0-1 16,-9 0 6-16,-2 0 2 16,-7 0 12-16,-2 0-12 0,-1 6-9 15,1 5-1 1,1 1 1-16,0 10 0 0,-2 2-2 15,2 2 0-15,3 4 6 16,-3 2-6-16,0 1 3 16,0 0 0-16,-3 2 1 15,0 3 0-15,0 6 1 16,-9 2 0-16,0 4-2 16,3 0 5-16,3-5-6 15,2-3 0-15,1-4 0 16,0-4 1-16,0-1-3 15,0-1-1-15,0-2 3 16,0 3-1-16,1-2 0 0,-1 1 0 16,0-2 2-16,0-2-3 15,0 1 0-15,0-5 1 16,0 1-2-16,0-5 0 16,0-3 0-16,0-4-2 15,0-5 2-15,0-2-1 16,-1-3 0-16,-2-2-1 15,-5-1 2-15,-7 0 0 16,-7 0-5-16,-5 0 5 16,-1 0 0-16,-6 0 0 15,1 0-2-15,-2-1 2 16,6-1-3-16,2 1-11 0,6-2-6 16,3 0-19-16,6 0-27 15,5-4-61-15,7-2-192 16</inkml:trace>
  <inkml:trace contextRef="#ctx0" brushRef="#br0" timeOffset="163380.11">20571 6961 486 0,'0'0'261'16,"0"0"-190"-16,0 0 46 16,0 0-24-16,0 0-30 15,0 0-16-15,-13-59-2 16,13 46-12-16,3 2 7 15,3-2-14-15,-3-2 2 16,-2 4 2-16,1-1-3 16,-2 3-10-16,0 4-2 15,0 0-9-15,0 4-1 16,0 1-4-16,0 0-1 16,0 0-12-16,-2 1-75 0,-9 16-40 15,0 7-52-15,0-1-172 16</inkml:trace>
  <inkml:trace contextRef="#ctx0" brushRef="#br0" timeOffset="163576.31">20577 7336 4 0,'0'0'666'16,"2"77"-637"-16,-2-34 131 15,0 2-81-15,-18 2-25 16,-9 0-30-16,-7-2-11 0,-6-4-8 16,-5-4-4-16,-4-6-1 15,1-9-98-15,5-10-189 16</inkml:trace>
  <inkml:trace contextRef="#ctx0" brushRef="#br0" timeOffset="170555.53">16413 6050 317 0,'0'0'16'16,"0"0"10"-16,0 0 15 15,0 0 46-15,-107-16 35 0,71 11-87 16,-2 2 5-16,-3 2 3 16,-1 1-5-1,-4 0-20-15,1 0-5 0,1 3-1 16,-2 5-6-16,-1-1 2 16,-3 5 0-16,-8 3 1 15,-6 1 2 1,-3 1 2-16,-6 1-3 0,0 1-2 15,-5-2-1-15,-8 2 3 16,-5 1-1-16,-6-1-1 16,3 0 5-16,6-1 0 15,10 1-7-15,10-1 6 16,11 0-4-16,9 3-1 0,11 1-3 16,6-2 1-1,5-1-2-15,4 1 1 0,1-1-2 16,2-2 0-16,-2 0 0 15,0 0 5-15,0 0-6 16,-1-1 5-16,1 0-3 16,-2-2 1-16,1-2-4 15,3 2 2-15,1-1 4 16,3-2-4-16,1 1-1 16,0-1 2-16,-3 0-3 15,-1 1 2-15,-1 4-1 16,1 3 4-16,-3 1-4 0,-1 0 2 15,1 4-1 1,0-4 0-16,3 3 2 16,5-1 0-16,3-2 0 0,0 3-3 15,4-2 8-15,0 2-4 16,0 0-1-16,2 3-4 16,-3 0 7-16,0 2-4 15,0 1 0-15,-2 1 1 16,-1 0-2-16,-1 2 0 15,2-1-1-15,0 2 1 16,5-3 2-16,1 1 3 16,1-2-2-16,2 3-1 15,-1-3-3-15,-1 3 3 16,2-1-1-16,-1-2-2 16,-1 3 4-16,2-3-2 0,0 1 6 15,0-1-8-15,0 1 3 16,0-1-2-16,0 1-1 15,3 2 1-15,0 0 0 16,0 2 0-16,-1-3 1 16,1-1-2-16,5-2 3 15,6-3-1-15,2 1 8 16,2-3-2-16,3-2-5 16,0 1 2-16,-1-2-4 15,3-1 1-15,-2 3-3 16,0-3 0-16,5 0 2 15,-1-1 0-15,6-3 0 16,4 1 3-16,6-7-2 0,3 2 1 16,-1-1-2-16,0 1-1 15,-4-1-1-15,-6 1 1 16,-6 2-4-16,-2-4 4 16,-1 0-1-16,1-1 2 15,2 0-2-15,7-4 1 16,8 1 0-16,7 0 0 15,8 1 2-15,4 0 0 16,-1 4-3-16,-2-1-2 16,-3 1 2-16,-1-2 2 15,-1-1-1-15,3-4-1 16,2-1 2-16,3-2-1 0,6 0-1 16,5 0 4-1,5 0-3-15,4 0-1 0,-2 0-1 16,-6 0 1-16,-6 0-2 15,-4 0 5-15,1 0-4 16,-2 0 1-16,4-3 0 16,4 1 1-16,6-5 1 15,0 4-2-15,3 0 2 16,-5 1-2-16,-7 2 0 16,0-2 0-16,-2 2 3 15,4-3-3-15,1-2 1 16,3-1 0-16,-4 1-1 15,1-1 0-15,-3 2-2 16,2 0 2-16,-5 0 0 16,-6 2 0-16,-2 1 0 0,0 1 1 15,1 0 0-15,1-2-1 16,1 0-1-16,0-3 1 16,-1 4 0-16,3-2 0 15,0 0 0-15,5 1 1 16,5-4 1-16,4 4-2 15,2-2 3-15,-4 1-5 16,-5 1 3-16,-7-1-2 16,-5 3 0-16,3 0-1 15,-1-2 3-15,1-1-2 16,-1 1 1-16,2-2 0 16,0 1 0-16,-2 1 0 0,-4 1-1 15,-3 1 0-15,-4 0 0 16,-7 0 2-16,-1 0 0 15,1 1-1-15,-1 1 0 16,5 3 1-16,5-4-1 16,4 2 2-16,10 2-2 15,1-2 0-15,0-1-1 16,-2-1-1-16,-9-1 0 16,-8 0 1-16,-3 0 2 15,-7 0-1-15,0-6 0 16,1-3 1-16,0-3 1 15,2 0-1-15,1 1-1 16,-2 1 0-16,-2 3 1 16,-4 3-1-16,-4-1 0 0,-3 3 1 15,-4-1-1-15,-1 0 0 16,-2 0 0-16,1 0 3 16,2 0-2-16,3-1 2 15,6 0-2-15,2 1 0 16,5-1 0-16,-2-1-1 15,-1 0 1-15,-6 1 0 16,-5 0 0-16,-4 1 1 16,-1 0 5-16,-2-1 1 15,1-2-2-15,2-1-1 16,0 0 4-16,4-2-3 0,3-1-1 16,2 0-3-16,4-4 1 15,-1-2 1-15,0-1-1 16,-3-2 5-16,-3 2 4 15,-2 1 0-15,-4 3-1 16,-3 0 6-16,1 2-8 16,0-3-3-16,-2 2-1 15,0-2-5-15,0 0 1 16,-1 0 3-16,0-3 0 16,0-2-2-16,0 1 5 15,0-3 0-15,0-1 0 16,0-1-1-16,1-3 1 0,-2-2-2 15,1-1-1 1,0-2 0-16,0 0-3 0,-1-2 0 16,0 1-1-16,0 0 1 15,-3 2-1-15,0 0-1 16,-1 2 1-16,0 4 0 16,0 2 0-16,-1 3 0 15,2 2 0-15,-3-1 2 16,0-1-2-16,0 2 0 15,1-1 0-15,-1 0 2 16,2-2-2-16,-2-3 0 16,1-1-1-16,0-4 1 15,-2-2 1-15,-1 1-1 16,0-3 0-16,-3-4-1 16,-1 1 0-16,0 0 1 0,0 2 0 15,0 1-1-15,0 6 1 16,0-1 0-16,0 5 0 15,0 2 0-15,-5 5-2 16,-2 1 1-16,-3 0-2 16,-2 1 3-16,0-3-2 15,-5 1 1-15,-2-2-1 16,1-2 1-16,-3-1-2 16,3 0 3-16,0 0-3 15,5 0 3-15,-2 1 0 16,3 3 1-16,-3-2 0 15,-1 2-1-15,-5-1-3 16,-7 1 1-16,-5-1-3 0,-8 1 1 16,-6 1 1-1,2 1 2-15,-3 1 0 0,6 4-3 16,1 1 4-16,3 4-8 16,1 1 5-16,-3-1 0 15,0 0-2-15,-5-1 4 16,-4-3 0-16,-3 0-2 15,-4-1 2-15,-2-3-2 16,-9 0-7-16,-5 2-8 16,1 0-2-16,4 5 1 15,11 3 13-15,10 0 0 16,7 2 6-16,5 0-6 0,0 0 4 16,-3 0 1-1,-1-3 0-15,-4 1 2 0,-10-2-1 16,-9 0 0-16,-9-1-4 15,-6-4-2-15,-6-1-7 16,0 0-3-16,-8 1-17 16,2-2 6-16,5 5 14 15,8 1-2-15,11 2 9 16,6 2 4-16,3-1 1 16,6 1 2-16,4 0 2 15,0-2-3-15,5-1 0 16,-1-3 0-16,-2 3 1 15,1-4-1-15,-2 2 0 0,-4 1-1 16,-7-1 1 0,-9 4 2-16,-9-3-2 0,-7 1-2 15,-3 1 2-15,0-2 0 16,5 0-2-16,8 0 2 16,13 0 0-16,9 1 1 15,9 0-3-15,4 1 4 16,1 0-4-16,2 3 3 15,0 0-1-15,-4 0 1 16,-3 0 0-16,-6 0-1 16,5 3 1-16,2 0-1 15,10-2 1-15,4-1-1 16,9 0 1-16,0 0-1 16,2 0 0-16,-2-2 0 0,0-5 2 15,-4 1-2-15,-3-1 0 16,-5 2 2-16,-1 0-1 15,-5 1 1-15,0 1-2 16,3 2-4-16,2 1 4 16,5 0 0-16,1 0-2 15,2 0 2-15,5 0 0 16,1 0 2-16,3 0-3 16,2 0 1-16,-3 3 0 15,0-2-2-15,-3 3 4 16,0 1-4-16,-1-1 4 15,1 0-2-15,0-2 0 0,5 1 2 16,1-1-1-16,3 0 1 16,-3-2 3-1,1 1-4-15,1 1 3 0,-1-2 0 16,-2 0-1-16,6 0-3 16,-1 0 3-16,2 0 2 15,3 0-2-15,0 2 3 16,0-2 2-16,0 0-1 15,0 0 7-15,0 0-4 16,0 0 0-16,0 0-7 16,0 1-2-16,0-1-1 15,0 0 0-15,0 0 0 16,-2 0 2-16,2 0-2 0,-1 0 2 16,1 0 0-1,-3 0 1-15,-4 0 1 0,-2 0 2 16,-5 0-5-16,-4 0 0 15,3 0 0-15,-2 0-1 16,-1 0 0-16,1 0-2 16,-2 0-29-16,-1 0-232 15</inkml:trace>
  <inkml:trace contextRef="#ctx0" brushRef="#br0" timeOffset="172468.43">17426 4783 601 0,'0'0'38'0,"0"0"-8"15,0 0 53-15,0 0 22 16,0 0-51-16,0 0-43 0,0 0-6 16,-35 38 6-1,13 8 29-15,2 10-6 0,1 2-6 16,3 6 3-16,7 0-11 15,1 4 1-15,2 0-13 16,-2 0-6-16,-1-3 1 16,-2-4-1-16,-2-2 0 15,2-10-2-15,2-10 0 16,2-10 0-16,3-12 1 16,0-3-1-16,3-9 0 15,1-2-1-15,-2-3 2 16,2 0-1-16,0 0 3 0,0-14 7 15,2-13-1 1,7-12 17-16,4-7-11 0,2-12-2 16,2-6-8-16,1-6-5 15,2-3 0-15,0 0-2 16,1 1-2-16,1 3-12 16,2 9 8-16,0 11-5 15,-5 11 7-15,1 13 5 16,-3 8 0-16,-2 5 1 15,3 5-4-15,5 7-1 16,2 0 0-16,6 0 4 16,2 19-2-16,-1 5 3 15,-6 9 0-15,-9 6 0 16,-10-2 0-16,-7 2 1 16,0-4 1-16,-15-4 2 0,-7-4-1 15,-2-4 0-15,0-5 2 16,2-5 1-16,1-7-1 15,0-1 4-15,0-5-2 16,0 0-2-16,-3 0-3 16,-1-3-2-16,0-5-2 15,2 4-24-15,-1 2-61 16,2 0-29-16,7 1-130 16,13-2-159-16</inkml:trace>
  <inkml:trace contextRef="#ctx0" brushRef="#br0" timeOffset="172980.33">18021 4917 639 0,'0'0'24'16,"0"0"27"-16,0 0 51 15,0 0-43-15,0 0-42 16,0 0-10-16,-90 33 18 0,73-2 7 16,3 5-3-16,2 3 0 15,6 0-2-15,5 1-15 16,1-1-7-16,0 0 5 15,0-7-7-15,10-3 1 16,5-9 1-16,0-4-3 16,3-6 2-16,-1-3 0 15,2-5 4-15,-2-2-4 16,0 0 1-16,1-9 1 16,-5-7 10-16,1-5 10 15,-5-5 11-15,0-8-13 16,-2-5-18-16,-1-7-2 15,-5 0-3-15,-1 3 2 16,0 3-2-16,-6 10-1 0,-7 10 0 16,-2 10-1-16,-1 6-2 15,1 4-21-15,-3 6-15 16,0 16-25-16,5 5-22 16,5-2-159-16,8-4-166 15</inkml:trace>
  <inkml:trace contextRef="#ctx0" brushRef="#br0" timeOffset="173578.28">18262 4974 618 0,'0'0'93'15,"0"0"-92"-15,0 0-1 16,0 0 29-16,-37 101 23 16,24-55-10-16,1 7 5 15,-2 2-27-15,4 4-7 16,0-1-4-16,-1 2-5 16,2-5-3-16,-3-5 0 15,5-7 0-15,1-8 0 16,1-7-1-16,5-13 0 15,0-3 1-15,0-7 1 0,0-3 0 16,0-2 2-16,0 0 7 16,0-5 67-16,12-12-25 15,5-10-33-15,-2-7 6 16,1-9 6-16,-4-8-18 16,1-9-4-16,-2-5-2 15,-1-4-8-15,4-3 2 16,-2 2-2-16,4 2-2 15,4 6 1-15,2 10-1 16,2 10-1-16,-1 15-4 16,0 12-1-16,1 10-2 15,0 5 3-15,-2 4 6 16,-2 19-7-16,-3 6 8 16,-8 7 2-16,-4-2-1 15,-5-1-1-15,0-5 3 0,-8-3 1 16,-5-5-2-16,-4-3 3 15,-2-4 0-15,1-4-3 16,-3-4 0-16,-4-2 0 16,1 0-2-16,-5 0-9 15,6 0-115-15,5 2-95 16,12-3-335-16</inkml:trace>
  <inkml:trace contextRef="#ctx0" brushRef="#br0" timeOffset="174103.51">19010 4691 675 0,'0'0'36'16,"0"0"-1"-16,0 0 81 15,-97-23-48-15,72 30-46 16,-1 20 3-16,4 10 5 16,4 12-8-16,7 6 18 15,3 5 3-15,8 6-15 16,0-1-15-16,0-1-2 15,0 0-3-15,0-6-7 0,5-7 0 16,7-4 0 0,5-9-1-16,-1-8-1 0,2-7-13 15,0-8-27-15,4-6 4 16,2-6-29-16,1-3-59 16,0 0-55-16,-8-12-172 15</inkml:trace>
  <inkml:trace contextRef="#ctx0" brushRef="#br0" timeOffset="174438.54">19326 4833 620 0,'0'0'19'0,"0"0"32"15,0 0 42-15,84 97-20 16,-76-48-16-16,-8 6-10 16,0 1-6-16,-4 0-23 15,-15-3 3-15,-4-5-15 16,1-4-2-16,-2-6-3 0,0-4 1 15,0-7-1 1,2-6-1-16,7-6-22 0,6-3-81 16,6-6-126-16,3-6-150 15</inkml:trace>
  <inkml:trace contextRef="#ctx0" brushRef="#br0" timeOffset="183171.27">3579 3517 106 0,'0'0'83'16,"0"0"2"-16,0 0-21 15,0 0-43-15,0 0-1 16,0 0 21-16,0 0 24 16,-10-7-42-16,6 4-7 15,2 2 12-15,1 0 9 16,-1-2-2-16,1 1-1 0,-1 0 4 15,1 0 8-15,-1 1-2 16,-1 1 8-16,0-2-16 16,3 1 10-1,-3 1 2-15,3 0-10 0,0 0 1 16,0 0-2-16,0 0-3 16,-3 0-7-16,3 0 1 15,0 0-5-15,0 0-7 16,0 0-4-16,0 0-2 15,0 0-5-15,0 0-2 16,9 0-3-16,15 0 1 16,9 0-1-16,7 0 1 0,3 0 1 15,2 6-1 1,1 2 4-16,-1 3-4 0,-3 2 1 16,1 3-1-16,-4 2 1 15,1-1-1-15,6 0 1 16,3-3 0-16,7-1 2 15,4-3 0-15,1 0 8 16,-3-3-6-16,-6-4 1 16,-10 1-4-16,-8-3 2 15,-10-1 5-15,-3 0-4 16,-9 0-1-16,-2 0 2 0,-7 0 2 16,0 0-2-1,-1 0-4-15,-2 0 0 0,0-1 0 16,0-1-3-16,0 2-6 15,0-2-57-15,0 2-77 16,0-3-114-16,-2 0-388 16</inkml:trace>
  <inkml:trace contextRef="#ctx0" brushRef="#br0" timeOffset="183797.44">4428 3338 389 0,'0'0'92'0,"0"0"-19"16,0 0 0-16,0 0-13 16,0 0-6-16,0 0-10 15,-49-17-2-15,37 17-15 16,-6 0 1-16,-3 2-5 16,-9 16-11-16,-5 8 4 15,-7 6 15-15,-2 8 12 16,0 5-2-16,-3 2 9 0,-2 6-19 15,-3-2-8 1,0 2 10-16,-5-2-11 0,-1-6-4 16,3-2-1-16,3-7 1 15,5-7 9-15,10-5 6 16,12-7-16-16,7-8 1 16,10-3 1-16,7-6-6 15,1 0 4-15,0 0 12 16,0 0 1-16,0 0-2 15,0 0-11-15,0 0-2 16,0 0-6-16,0 0-2 16,0 0-2-16,0 0-2 0,0 0-1 15,0 0-2-15,0 0 2 16,0 0-1-16,0 0-1 16,0 0 2-16,0 0-2 15,0 0 0-15,0 0 0 16,0 0-10-16,0 0-42 15,0 0-47-15,3 0-48 16,6-6-95-16,7-10-383 16</inkml:trace>
  <inkml:trace contextRef="#ctx0" brushRef="#br0" timeOffset="186385.14">4206 3609 293 0,'0'0'136'0,"0"0"-85"16,0 0 4-16,0 0-10 16,0 0-33-16,0 0-12 15,0 0-18-15,0-4-57 16,-3 4-30-16,-3 1-69 15</inkml:trace>
  <inkml:trace contextRef="#ctx0" brushRef="#br0" timeOffset="188132.39">3630 3551 340 0,'0'0'153'0,"0"0"-79"15,0 0-6-15,0 0-8 16,0 0-14-16,0 0 5 16,-10-22 2-16,10 18-12 15,0-1 9-15,0-2-19 16,0 0-11-16,0-1-4 16,0-1-3-16,3 0 0 15,4-1-11-15,2 2 2 16,0-1 1-16,4 1-4 15,-1-1 4-15,2 3-4 0,1-1 0 16,-5 4-1 0,-1 2 0-16,-3-1 2 0,0 2-2 15,2 0 1-15,-1 0-1 16,2 0 1-16,0 0 0 16,0 2-1-16,-2 2 1 15,2 3 0-15,-1-4-1 16,-2 3 0-16,1 0 0 15,-4 2 1-15,0 1-1 16,-3 2 0-16,0 4 1 16,0 4 1-16,-12 4 4 15,-1 2-5-15,-5-3 1 0,6-3 0 16,1-3-1-16,1-4 0 16,1-2-1-16,6-3 2 15,-3-5-1-15,6 1 0 16,0-3 2-16,0 0 0 15,0 0 6-15,0 0 11 16,0 0-8-16,0 0-1 16,0 0-2-16,0 0-3 15,0 0-2-15,0 0-1 16,0 0-1-16,0 0 1 16,6 0-3-16,0 0-1 15,0 0 1-15,3 0-2 16,-3 0 1-16,3 0-1 15,0 4 1-15,4 1 1 16,-2 3 0-16,-1-3 0 0,-1 1 0 16,0-3 0-16,-3 1 1 15,-1-1 0-15,-1 1-1 16,-3 4-1-16,1 1 1 16,-1 6 1-16,1 0 3 15,-2-1-2-15,0 0-1 16,0 0 1-16,0 0-1 15,0-5-1-15,0 1 3 16,0 0 0-16,0 1-1 16,-10 4-2-16,-4-2 0 15,-4 3 1-15,0-2 1 16,-1-1-1-16,2-3 3 0,1-4-3 16,7-1 0-16,3-4 3 15,-1 0 6-15,4 0-3 16,0-1 4-16,0 0 5 15,0 0 2-15,-5 0-1 16,-5 0 1-16,2-3-12 16,-2-3-2-16,1-2-4 15,3 5 1-15,-1-1 0 16,4 1-1-16,0 0 0 16,3 2-4-16,3-2-16 15,0 3-27-15,0-3-48 16,0 0-74-16,19-3-237 15</inkml:trace>
  <inkml:trace contextRef="#ctx0" brushRef="#br0" timeOffset="189113.29">4294 3405 413 0,'0'0'103'16,"0"0"-58"-16,0 0 12 16,0 0-11-16,0 0-8 15,0 0-2-15,-45-11-5 16,39 11-6-16,0 0 3 0,2 0-3 15,-2 0-13 1,0 0 2-16,-5 5-5 0,-2 6-1 16,1 2 4-16,-4 3 4 15,-1 1-1-15,4 5 6 16,1 0 8-16,3-2-9 16,2-1-3-16,5-2-6 15,2 0-4-15,0-1 8 16,0 1-7-16,0 2 3 15,7-1-3-15,-1 2-2 16,2-2-3-16,-1 1-1 16,2-2 3-16,0-2-3 15,-1-1 0-15,1 0 0 16,2 0 7-16,0 0-6 0,1-5 0 16,-2-1 3-16,-1-2-3 15,-1-1-1-15,-1-4 2 16,-1-1 2-16,-1 0 1 15,4 0 4-15,4 0-4 16,-1 0 5-16,4 0 3 16,-2 0-9-16,-1-4 0 15,-4-4-3-15,5 0 3 16,0-5 2-16,0 0 7 16,-1-3-5-16,-1-2 4 15,-1-2 1-15,-1-1-6 16,-1-3-6-16,-3 2 0 15,0 1 5-15,-3 1 0 0,-2 0 10 16,-1 1-1-16,0-3 0 16,0 1-9-16,-10 4 0 15,-2-1 6-15,3 2-11 16,-7 2 4-16,-5-2 0 16,3 1-4-16,-4 6-3 15,-1 1 6-15,5 2-6 16,-1 3 1-16,7-1-1 15,-1 3 0-15,2 1-3 16,2 0 2-16,-3 0 1 16,0 0-1-16,-4 0 0 15,2 1-2-15,-5 7 3 0,1 0-9 16,-3 5-24 0,2-1-68-16,1 2-55 0,2 0-29 15,2-1-135-15</inkml:trace>
  <inkml:trace contextRef="#ctx0" brushRef="#br0" timeOffset="191890.59">4425 3462 188 0,'0'0'47'0,"0"0"-32"16,0 0 35-16,0 0 0 0,0 0-3 16,0 0 18-1,0 0 4-15,-3 1-10 0,3-1 1 16,0 0 2 0,0 0 28-16,0 0 26 0,3-14-47 15,14-8-50-15,2-5-16 16,9-3-2-16,-1-5 3 15,4 2 4-15,-1-1 0 16,0 0-4-16,4-1 2 16,-1-1 1-16,0 0-4 15,0-4-3-15,0-2 4 16,0-3-4-16,-2 0 0 16,7-1 0-16,-2 3 1 15,2 0-1-15,2 4 1 0,3 2-1 16,-4 4 1-1,3 1 1-15,1 5-1 0,-6 1-1 16,2-2 0-16,3-2 1 16,3 1-1-16,13-3 3 15,12 0-3-15,12-3 1 16,6 3 1-16,0 4-2 16,-8 5-1-16,-11 2 1 15,-6 6 0-15,-8 1 0 16,-6 1 0-16,-1 1 0 15,-2 1 0-15,5 0 0 16,7-3 0-16,6 0 2 16,9-3-4-16,11 0 4 0,1 0-2 15,-3 2 0 1,-9 1 0-16,-3 5 2 0,-9 1-1 16,-4 3-1-16,3 1 1 15,-5 1-2-15,4-2-1 16,3 2 2-16,3 0 0 15,5 0 0-15,-3 0 2 16,-4 3-2-16,0-3 2 16,-5 3-2-16,0 0 0 15,-3 0 1-15,-4 0 3 16,-5 0-1-16,-1 0 0 16,-5 0 0-16,-3 0 0 15,-2 0 8-15,-2 0-7 16,-2 0 4-16,-1 0-3 0,-2 0 0 15,-4 0-3-15,-2 0 2 16,-5 0-3-16,-7 0 4 16,-3 0 2-16,-2 0 1 15,-5 0-4-15,0 0 4 16,0 0-2-16,0 0 2 16,0 0-6-16,0 0-2 15,0 0-33-15,-16 0-70 16,-11 0-102-16,-1 0-8 15,-1 0-411-15</inkml:trace>
  <inkml:trace contextRef="#ctx0" brushRef="#br0" timeOffset="192452.31">7799 1976 551 0,'0'0'51'15,"0"0"-7"-15,0 0 34 16,0 0-21-16,0 0-29 16,0 0 8-16,-37 0-7 15,37 0-9-15,0 0-2 16,0 0-1-16,0 0 3 16,0 0 0-16,7 0-16 15,14 0 8-15,10 5 10 0,4 1-2 16,-1 0 1-16,-1 1-11 15,-5-1 0-15,-4 2-8 16,3 1 0-16,-6-1 4 16,0 0-5-16,-4-3 2 15,-6 2-2-15,3-4-1 16,-3 3 0-16,1-3 0 16,0 2 1-16,-3-1 1 15,0-2-2-15,-3 1 0 16,1 1 1-16,-1 0-1 15,-4 0 1-15,1-1 0 16,0 0-1-16,-3-2 2 16,0 4 0-16,0 0-2 15,0 1 6-15,-8 5-2 16,-9 1 5-16,-10 8-2 0,-7-1 2 16,-5 5-2-16,-7 3 2 15,1-1 4-15,2-3-10 16,7-1 4-16,6-4-3 15,9-2-3-15,5-5 1 16,5-1-2-16,8-5 0 16,1 3 0-16,2 1-10 15,0 1-86-15,0-1-166 16,5-4-337-16</inkml:trace>
  <inkml:trace contextRef="#ctx0" brushRef="#br0" timeOffset="193815.36">8464 1959 48 0,'0'0'202'0,"0"0"-145"16,0 0 2-16,0 0 8 15,0 0-8-15,0 0 14 16,0 0-24-16,-1 0 2 16,1 0-7-16,0 0 9 15,0-3-12-15,0-3 8 16,0-2 7-16,16-4-19 0,5 0-34 15,6 2-1-15,1 3-1 16,-1 1 1-16,0 3 1 16,-4 3-3-16,-3 0 3 15,-2 0 0-15,-3 11 1 16,-4 4-1-16,-4 3-2 16,-3 0 3-16,-1 1-1 15,-3 0 2-15,0-1-4 16,0-1 1-16,-1 0 3 15,-12 1-1-15,-2-3 4 16,-6 2 2-16,1-5 5 16,1 0-5-16,7-4-2 15,0-3 3-15,8-4-6 0,1 0 0 16,1-1-2 0,2 0-1-16,0 0 0 0,0 0 1 15,0 0 2-15,0 0 3 16,0 0 6-16,0 0 0 15,9 0-8-15,9 0-6 16,6 0 0-16,1 0-1 16,1 0 2-16,-7 0-1 15,-4 5 0-15,-2 2-1 16,-4 0 0-16,-1 4-1 16,-1 0 2-16,-4 2 0 15,-3 1-1-15,0 4 2 16,0 2-2-16,-3 4 1 15,-10 1 0-15,-2 0 2 0,-3-4 4 16,4-2-3-16,-2-2-1 16,-3-4 2-16,5-4 3 15,2 1 3-15,-1-6 1 16,4 1-5-16,-2-3-3 16,-5-1 0-16,0 1 2 15,-1-1-1-15,1-1-2 16,-1 0 2-16,-2 0-3 15,-2 0 0-15,5-6 0 16,2-2-1-16,1 1-1 16,10-2-28-16,0 2-64 15,3-4-156-15,3-5-447 16</inkml:trace>
  <inkml:trace contextRef="#ctx0" brushRef="#br0" timeOffset="194463.3">8934 2054 398 0,'0'0'146'0,"0"0"-93"16,0 0 7-16,0 0-28 16,0 0-22-16,0 0 0 15,-46 22 3-15,43-6 17 16,3 5 20-16,0 4-8 15,0 1-12-15,3 3 4 16,4-1-1-16,4 0-16 16,2-1-11-16,-1-2 3 15,0-5-7-15,0 0 3 0,-1-5 1 16,3-1-3 0,-3-4 0-16,5-1 0 0,-4-6 0 15,-1-1 3-15,-1-2-2 16,4 0 1-16,2 0 1 15,-1-2-4-15,3-8 2 16,-3-3 0-16,-2-3-2 16,-2 1 0-16,-5-6 4 15,-3-3-1-15,-3-5-1 16,0-3 3-16,0-1-5 16,-8-2 3-16,-9 3 1 15,-3-1 7-15,-4 6-7 0,0 3 0 16,3 10-5-16,5 6 2 15,4 4 0-15,-3 2-1 16,3 2-2-16,-4 0-1 16,-1 0-1-16,-4 5-1 15,-1 9-17-15,-2 3-90 16,0 0-144-16,3-5-424 16</inkml:trace>
  <inkml:trace contextRef="#ctx0" brushRef="#br0" timeOffset="198469.7">5281 3384 267 0,'0'0'48'16,"0"0"-31"-16,0 0 14 15,0 0 40-15,0 0-13 16,0 0-12-16,0 0-16 16,5-22-10-16,-2 20 0 15,0-3-1-15,-3 2-1 16,3 1 1-16,-3 2-6 16,0 0-1-16,0 0 5 15,0 0-5-15,0 0-4 16,0 0 3-16,0 0-6 0,0 0 5 15,0 0-2 1,0 0 4-16,0 0-9 0,0 0 1 16,-3 0 2-16,3 0 2 15,0 0 0-15,0 0 0 16,0 0-1-16,0 0 2 16,0 0-3-16,-2 0 0 15,2 0 5-15,0 0 3 16,-1 0 1-16,1 0 0 15,0 0-1-15,0 0 0 16,0 0-2-16,0 0 6 16,0 0-6-16,0 0 3 15,0 0-3-15,0 0 5 0,0 0 5 16,0 0 0-16,0 0-15 16,1 0-2-16,8 0 2 15,5 0-5-15,3-3 3 16,3-3-2-16,8-1 1 15,5-3 4-15,9 0-1 16,3-2-3-16,8-4 5 16,2 4-2-16,-4 1-3 15,-2-1 2-15,-8 3-4 16,-1 1 0-16,-4 0 1 16,-2 1 0-16,0 0-3 0,4-3 0 15,3 1 1-15,4-2 0 16,7 0-1-16,2-4 2 15,0 1 0-15,3 0-2 16,-4-1 5-16,-4 3-1 16,-7 0 0-16,-1-1 0 15,-3 1-3-15,1 1-1 16,-2-2 2-16,-1 3-1 16,1-2 7-16,-4 0-8 15,1 3 2-15,-1-3 0 16,0 4 2-16,0-2-3 15,0 2 6-15,0-1-7 16,-2 3 3-16,3-1 0 16,-1-1-2-16,1 3 3 0,-7-2 3 15,-4 4-3 1,-4 0-4-16,-7 0 3 0,-2 2 3 16,-2-1 0-16,-5 2 8 15,-3 0 1-15,0 0 7 16,0 0-3-16,0 0-8 15,0 0-2-15,0 0-2 16,0 0-5-16,0 0-2 16,0 0-10-16,0 0-52 15,-15 0-21-15,-11 9-42 16,-15 11-49-16,-14 2-69 16,-8 2-193-16</inkml:trace>
  <inkml:trace contextRef="#ctx0" brushRef="#br0" timeOffset="198967.52">5750 3405 447 0,'0'0'39'0,"0"0"3"16,0 0 26-16,0 0-27 0,0 0-19 16,0 0-3-1,-9 0-8-15,9 0 2 0,0 0-3 16,0 0 16-16,0 0-10 16,16 0 5-16,21-4 20 15,20-13 25-15,28-7 1 16,18-8-36-1,13 0-4-15,-1 2-8 0,-6 3-10 16,-12 4-3-16,-12 3 8 16,-12 3-10-16,-12 0 1 15,-4 1-1-15,-2 0 0 16,0-1 8-16,-1 2-8 16,-2-2 9-16,1 0-2 15,2 1-3-15,-2 2 4 0,-5 1 19 16,-11 5-22-1,-17 1-6-15,-5 5 3 0,-9 1-6 16,-5-1 4-16,-1 1-4 16,0 1 0-16,0 0-3 15,-3 1-84-15,-18 18-1 16,-5 1-155-16,0 2-349 16</inkml:trace>
  <inkml:trace contextRef="#ctx0" brushRef="#br0" timeOffset="199592.51">7577 3410 556 0,'0'0'205'15,"0"0"-156"-15,0 0 82 16,0 0-33-16,0 0-32 15,0 0-48-15,0-16-18 16,0 35-1-16,3 14 1 16,12 12 1-16,-2 10 3 0,4 8-3 15,-4-4 3-15,-4 0 0 16,0-9-2-16,-3-3 0 16,0-5 0-1,-2-9-2-15,1-7 0 0,-1-6 0 16,-1-4 0-16,0-6 1 15,0-3-1-15,-3-4 0 16,2 0-3-16,-2-3-7 16,0 0-53-16,0 0 4 15,0 0-3-15,-6-3-66 16,-11-7-48-16,-2-8-85 16</inkml:trace>
  <inkml:trace contextRef="#ctx0" brushRef="#br0" timeOffset="200056.7">7408 3771 299 0,'0'0'46'16,"0"0"122"-16,69-81-107 15,-32 54-11-15,5 2-11 16,-2 3-6-16,0 4-6 16,-2 5-9-16,-7 5 4 15,-3 2 3-15,-8 5 6 16,-2 1 14-16,-6 0-2 15,-5 0-13-15,2 10 15 16,-1 8-19-16,-1 5-9 16,3 4-2-16,-2 2-9 15,-2-1 4-15,7-1-7 16,-5-2-1-16,1-2-2 0,1-3 5 16,-1-3-5-16,0-4 0 15,0-4 5-15,3-2-1 16,0-4 4-16,6-3 5 15,1 0 2-15,4 0 1 16,-1-11-9-16,-3-5-3 16,-4-1 7-16,-3-7 14 15,-3-3 6-15,-6-6-7 16,-3-6 5-16,0-1-12 16,-8 2-4-16,-9 4-6 0,-4 10 0 15,1 9-3 1,-2 7 1-16,6 5-5 0,-1 0-1 15,-2 3-3-15,-1 0-2 16,1 13-24-16,3 7-127 16,4-2-137-16,9-2-296 15</inkml:trace>
  <inkml:trace contextRef="#ctx0" brushRef="#br0" timeOffset="200737.48">8124 3507 392 0,'0'0'236'15,"0"0"-147"-15,0 0-23 16,0 0-13-16,0 0-27 15,0 0-20-15,-3 15-6 16,9 9 4-16,-1 7 5 16,-1 4 2-16,1 3-3 15,-1-3 0-15,-1 2-5 16,3-3 2-16,-2 1-2 16,1-1 8-16,-2-1-2 15,3-2-6-15,0-3 1 16,1-3-2-16,-1-3 1 0,-3-5-2 15,0-6 0 1,-1-5-1-16,-2-4 1 0,0-1 1 16,0-1 4-16,0 0 2 15,0-1 44-15,1-18 25 16,1-9-40-16,1-8 0 16,0-6-14-16,4 1-10 15,-1-2-11-15,-3-5 0 16,0 1-1-16,0-4-1 15,0 2-4-15,0 3-9 16,-1 5 3-16,1 5-7 16,1 5 2-16,-3 6 4 15,2 11 9-15,-1 6-6 16,4 5 0-16,6 3-3 0,6 0 0 16,7 4 5-16,-1 10-1 15,-3 3 6-15,-3 3-1 16,-8 1 0-16,-1 2 2 15,-6-1 0-15,-3-1 0 16,0 2-4-16,-7 0 4 16,-5-1 2-16,-9-3 1 15,-2 1-3-15,-2-6 0 16,-3-2 0-16,-2-3-2 16,3-1-12-16,8-1-53 15,11-5-149-15,8-2-247 16</inkml:trace>
  <inkml:trace contextRef="#ctx0" brushRef="#br0" timeOffset="201053.42">8572 3456 632 0,'0'0'94'0,"0"0"-88"0,0 0 53 16,0 0-6-16,101-34-25 15,-74 26-18-15,-6 4-9 16,-3 2 6-16,-8 0-7 15,-4 2 0-15,-4 0-4 16,-2 0-56-16,0 0-51 16,-3 3-77-16</inkml:trace>
  <inkml:trace contextRef="#ctx0" brushRef="#br0" timeOffset="201263.57">8570 3667 390 0,'0'0'290'16,"0"0"-228"-16,0 0 21 15,81-19-15-15,-48 9-41 16,-2 0-16-16,-1-2-3 16,-3 2-2-16,-4 2-2 15,-6 2-4-15,-2 1-21 16,-8 3-78-16,-4 2-42 15,-3-3-98-15</inkml:trace>
  <inkml:trace contextRef="#ctx0" brushRef="#br0" timeOffset="201800.21">9085 3182 357 0,'0'0'231'15,"0"0"-153"-15,0 0-11 16,0 0 75-16,6-73-42 16,-6 70-51-16,0 3 6 15,0 0-12-15,0 0-34 16,0 17-9-16,0 12 0 15,4 12 0-15,1 10 7 16,-1 7 4-16,-2 4 1 16,-2 5 0-16,0 2 1 0,0-2-8 15,1-6-5 1,5-12 4-16,2-10 0 0,0-16-4 16,-3-7 3-16,3-5-2 15,-5-6 1-15,-2-5 1 16,1 0-3-1,-2 0 4-15,0 0-3 0,0 0-1 16,0-7-25-16,0-8-134 16,0-7-518-16</inkml:trace>
  <inkml:trace contextRef="#ctx0" brushRef="#br0" timeOffset="209779.08">4094 3575 112 0,'0'0'26'0,"0"0"-23"0,0 0 17 16,0 0 38-16,0 0 9 16,0 0-28-16,0 0-28 15,0 7-4-15,0-4 0 16,0-1 5-16,0-2 71 16,0 0-63-16,0 0 0 15,0 0 34-15,0 0-5 16,0 0-13-16,0 0-4 15,0 0-9-15,0 0 5 16,0 0-10-16,0 0-5 16,0 0-3-16,3 0-2 0,3-2 3 15,2-5-3-15,2-3 0 16,0 1 0-16,1-2 1 16,-1 3-6-16,2-2 6 15,0 0 3-15,0-1-6 16,-3 0 1-16,4 1 2 15,-4 0-2-15,0 0-1 16,3-2 3-16,-1-2 7 16,2-3-4-16,2-3-6 15,4-1-1-15,-2 1 1 16,2 1-1-16,-2-1-2 16,2 1 3-16,2-1 6 15,-3 0-1-15,-2 0 0 16,-1 1-2-16,1-1-6 15,-2-2 5-15,-1 2-3 0,-2 0 0 16,1 0-2-16,1-1 1 16,2 1 4-16,0 0-5 15,-3 4 1-15,6-2-3 16,-3 1 1-16,1 1-1 16,-1-1 4-16,1 0-2 15,1 2-2-15,5-4 1 16,-1 1-1-16,4-2 1 15,-2 0 0-15,2 2 2 16,-1 0-4-16,1 1 2 0,-4 1-1 16,0 2 2-1,-3 2 2-15,4-1-1 0,-5 0 0 16,5 1 2-16,-1-3 0 16,0 1-2-16,0-1 2 15,1 3-1-15,-4-2-1 16,0 3-2-16,-1 0-1 15,-1-1 3-15,3 2-3 16,-1-2 0-16,3-1-1 16,1 1 1-16,1-4 0 15,4 1 0-15,1 1-1 16,-1-1 1-16,0 0-1 16,-4 1 0-16,3-3 2 0,-5 0-2 15,1 3 1 1,2-2 0-16,-3 3-1 0,1 1 1 15,-1 2-1-15,3 0 0 16,-3 3 2-16,4-2-2 16,2-1 0-16,1 2 2 15,1-3-2-15,-1-1 0 16,5 1 0-16,-3-3-2 16,-2 1 2-16,0 2 0 15,-2-1 2-15,-2 2-2 16,0 3 3-16,-2-3-3 15,2 3 0-15,1-3-1 16,1 1 1-16,2 1 0 16,5 0 2-16,1 0-2 0,-3-1 0 15,-1 1 0-15,0 0-1 16,-3 1 4-16,8-3-4 16,1 3 1-16,5-3 0 15,5-2 0-15,-1 1 1 16,1 1 1-16,-4 0-1 15,-5 3 0-15,-6 0-1 16,-2 2 0-16,-4-1 0 16,3 1 0-16,-4-3 0 15,6 0 1-15,0 2 0 16,4 0 0-16,0-2-1 16,-1 2 0-16,-1 3 1 15,-3 0-1-15,-2-2 2 0,-3 3-2 16,1 0 0-16,-2-1-3 15,4 1 2-15,-2-1 1 16,6-1 0-16,4 3 0 16,-2-2 0-16,5 1-1 15,1 0 3-15,-5 2-1 16,-2 0-1-16,-7 0 0 16,0 0-2-16,-7 0 2 15,2 0 0-15,-4 0 1 16,2 0-1-16,3 0 3 15,0 0-3-15,3 0 1 16,1 2-4-16,2 1 5 0,1 2-2 16,0 0 1-1,1-2 0-15,-1 3 0 0,0 2 1 16,-2-2-2-16,-1 2 1 16,2 0-1-16,3-1 3 15,0 3-3-15,0-3 1 16,-4 0 3-16,-2-3-1 15,-4-1-1-15,-4-2 1 16,-2-1-1-16,-4 0 1 16,-3 0-2-16,-1 0 2 15,-1 0-2-15,-2 0 0 16,-3 0-1-16,4 0 4 16,-4 0-4-16,0 0-1 0,0 0 0 15,0 0-3 1,0 0-8-16,0 0-53 0,0 0-58 15,-10 2-93-15,-12-2-23 16</inkml:trace>
  <inkml:trace contextRef="#ctx0" brushRef="#br0" timeOffset="210559.2">7362 1814 491 0,'0'0'110'0,"0"0"-55"15,0 0 11-15,0 0-17 16,0 0-24-16,0 0 0 15,0 0-9-15,12 0 1 16,15 0 31-16,4 0 0 16,5 5-23-16,3-1 7 15,1 3-11-15,-3 1-10 16,-1 1 9-16,-3 2-14 16,1 0 8-16,-1 4 2 15,0-3-8-15,1 1 6 0,0 0-1 16,-2-2-5-1,-3 0-3-15,-4-1-2 0,0 0 1 16,-4-1-1-16,1 3-1 16,-1 0 5-16,0-3-4 15,1 2 1-15,0-1 2 16,0-1-6-16,-3 1 3 16,-4-3 1-16,3-1-2 15,-6-2-1-15,-1 3 0 16,-3-4-1-16,-2 0-1 15,-3-2 1-15,0-1 0 16,-3 0 1-16,0 0 2 16,0 0 0-16,0 1 0 15,0-1-1-15,0 2-2 0,0-2 2 16,0 1-1-16,0 0-1 16,0 6 0-16,0-1 0 15,0 5 0-15,-12 2 4 16,1 3-2-16,-8 4 3 15,-5 6 3-15,-2 3-2 16,-3 3 17-16,-2 4 2 16,0 2-2-16,-2-2-5 15,3 1-5-15,3-3-3 16,4-2-6-16,3-3 1 16,2-7-2-16,6-5 0 15,4-6-1-15,4-6-2 16,2 0 1-16,0-4 0 0,2-1-1 15,-2 0 0-15,-4 0 0 16,-9 2-25-16,-4 2-53 16,-11 1-103-16,0-2-187 15</inkml:trace>
  <inkml:trace contextRef="#ctx0" brushRef="#br0" timeOffset="-197781.49">2980 4158 255 0,'0'0'43'0,"0"0"-8"15,0 0-35-15,0 0 19 0,0 0 48 16,0 0-11-16,0 0-25 16,-24-15 26-16,18 10-31 15,0-1-6-15,-3-3 22 16,6 3-24-16,-4-2-5 15,2 1 28-15,2 3-8 16,0-1 24-16,0 0-18 16,0 4-11-16,0-1 4 15,3 2-15-15,0 0-3 16,0 0-5-16,0 0-2 16,0 0-3-16,0 0 1 15,0 0-3-15,0 0 0 16,0 0 0-16,0 0 1 15,0 0 0-15,-3 0-3 0,-1 0 1 16,-2 8 0-16,3 9 1 16,0 3 4-16,1 4 0 15,1 2 3-15,1 3 2 16,-2 0 2-16,2 0-7 16,0-3 6-16,0 2-3 15,0-4 0-15,0-1-2 16,0 0 1-16,0 0-2 15,0-3 1-15,0 4-6 16,0-4 3-16,0-2-2 16,2-2-1-16,-1 1 3 15,-1 2-2-15,2 0 4 16,-2 1-2-16,1 4 1 0,-1-2 5 16,0 0-4-16,0-2 4 15,0-4-8-15,0-4 2 16,0 0-1-16,0-5-2 15,0-2 2-15,0-3-1 16,0-2-1-16,0 0 5 16,0 0-1-16,0 0 1 15,0 0-2-15,0-5-4 16,-9-4-52-16,-16-7-135 16,-6-4-237-16</inkml:trace>
  <inkml:trace contextRef="#ctx0" brushRef="#br0" timeOffset="-195142.46">2902 4062 346 0,'0'0'192'0,"0"0"-133"16,0 0 1-16,0 0-15 16,0 0-3-16,0 0-10 15,0 0-8-15,0 0-3 0,0 0-2 16,0 0-8-16,0 0-10 15,0 2-1-15,8 1 2 16,4 0 0-16,1-2-1 16,2 4 5-16,4-3 5 15,1-1 1-15,7-1 12 16,-2 0-7-16,5 0 1 16,0-4-1-16,-5-1-9 15,2 0-5-15,-9 2 1 16,1-2-3-16,-4 3 4 15,-3-1-5-15,-3 1 0 16,4-1 1-16,1-2-1 16,5 0 1-16,1-1 4 15,2 0-4-15,0-1 0 16,-1 2-1-16,-3 1 0 0,-2-1 2 16,-2 4-2-1,-1-1 0-15,-2 1 1 0,-1 0 0 16,2 0-1-16,3 1 1 15,0-2-1-15,-3 1 4 16,6 1-4-16,-5-2 0 16,5 2-3-16,2 0 6 15,0 0-3-15,4 0 1 16,0 0-1-16,-3 0 0 16,0 0 0-16,-2 0 1 0,1 0-1 15,-7 0 1-15,2 0-1 16,-6 0 0-16,3 2 0 15,-3-1 0-15,4 1 1 16,4-1-1-16,2-1 0 16,5 0 0-16,0 0 1 15,6 0 1-15,0 0-2 16,-2 0 4-16,2 0-4 16,-8-3 0-16,-1 3 1 15,-8 0-1-15,2 0 0 16,-3 0 0-16,2 0 0 15,-1 0 0-15,5 0 0 16,1 0-1-16,2 0 1 16,4 0 1-16,5 0 0 15,6 0 0-15,0 0 0 0,4 0 0 16,-1-4 3-16,-6 0 5 16,-5 0-6-16,-4 1 1 15,-3 1-4-15,-3 1 0 16,-2-1 1-16,2 1-1 15,-1-1 1-15,3 0 0 16,4-2 2-16,3-2-1 16,10-2 6-16,5-2 9 15,4 2-1-15,-2-1-12 16,-8 4 3-16,-8 1-4 16,-7 3 2-16,-8-1-5 15,-4 1 4-15,-3 1 2 0,0 0 1 16,-4 0 2-16,-2 0 3 15,0 0 2-15,0 0 0 16,0-1-3-16,0 1-3 16,1 0-5-16,2 0 2 15,0 0-5-15,3 0 2 16,-3 0-2-16,0-3 2 16,-3 3-2-16,1 0 1 15,-1 0 0-15,0 0-1 16,2 0 1-16,-2 0 2 15,0 0 1-15,3 0-4 16,0-3 2-16,3 3-1 16,7-3 0-16,-1-1 3 0,1 1 0 15,-5-1-1 1,1 4 1-16,-4-3-2 0,-4 3 0 16,-1 0 0-16,0 0-1 15,0 0-1-15,0 0-3 16,0 0 2-16,0 0 1 15,0 0 1-15,0 0 0 16,0 0-1-16,0 0 4 16,0 0-3-16,0 0 0 15,0 0-1-15,0 6-1 16,0 5 1-16,-1 3 1 16,-4 3 0-16,2 1 0 15,-3 0-2-15,3 1 2 16,-3-2 0-16,0-1-1 15,3 1 1-15,0-2-1 16,2-1 0-16,-2 0 0 0,-2 0 1 16,4 1-1-1,-4 1 1-15,2-3-1 0,-1 4 0 16,-2-3 0-16,3 1 2 16,0 1-2-16,0 0 0 15,-2 1 1-15,4 0-1 16,-1 0 2-16,2 0-2 15,0-1 0-15,0 0 0 16,0-2 1-16,0-3 0 16,0 0-1-16,0 0 1 15,0 0-1-15,0 2 0 16,0 0 2-16,0-4-1 16,0 5 0-16,0-1 0 0,0-3 0 15,0 2-1-15,0-4 0 16,0 1 1-16,0-3-1 15,0-3 0-15,0 0 0 16,0 1 0-16,0-3 1 16,0 2 0-16,0-2 0 15,0 1 1-15,0-1-1 16,0 1 0-16,0-1 1 16,0-1-2-16,0 0 1 15,0 0 1-15,0 0 2 16,0 2 2-16,0-2-3 15,0 0 3-15,-1 0 5 0,-1 0-1 16,1 0 2-16,-6 0-5 16,-7 2-2-16,-4 1 0 15,-7 1-5-15,2-1 2 16,-2 0-1-16,3-1 0 16,-5 0 1-16,2-1 1 15,-5 1-3-15,-3 1-1 16,0-1 0-16,0 3 2 15,-1-1-1-15,1 1 2 16,-1 0-2-16,1-1 0 16,3 0 0-16,2 0 1 15,1-4 0-15,3 3-1 0,-1-3 1 16,5 2-1-16,-5-1 0 16,-2 0 1-16,-3 2-2 15,-4 2 1-15,-2 0 0 16,-1 1-1-16,3 0 1 15,-1-2-2-15,4-1 2 16,6 0 0-16,-2-1 0 16,3 0 2-16,-8 2-1 15,-6 0-1-15,-1 5 0 16,-6 3-2-16,-4 3 2 16,0 2 2-16,4-3-2 0,2 1 1 15,9-3-2-15,5-6 2 16,10-2-1-16,1 0 1 15,6-3 0-15,-1-1 0 16,-1 2 0-16,-5 0-1 16,-1 1 0-16,-7 1 0 15,-4 1 0-15,3 0 0 16,-1-1 2-16,6-1-3 16,-1-3 2-16,6 0-1 15,0 0 0-15,4 0 4 16,4 0-3-16,1 0 3 15,-3 0 6-15,2 0-3 16,-1 0-1-16,1 0-6 16,-2-1 7-16,3-1-5 15,-2-1 0-15,0 0 0 0,5 3 0 16,-2-3 0-16,8 0 5 16,-3 3 3-16,-1-1 0 15,4 0-1-15,-3-1-5 16,3 2-3-16,-3-2 5 15,3 2-6-15,0-2 6 16,0 1-5-16,0 1 0 16,0-2 2-16,0 0-3 15,0-1-3-15,0 1-14 16,0-3-51-16,21-5-53 16,13-9-123-16,18-10-302 15</inkml:trace>
  <inkml:trace contextRef="#ctx0" brushRef="#br0" timeOffset="-174283.78">957 13277 218 0,'0'0'77'15,"0"0"-40"-15,0 0-7 16,0 0-29-16,0 0 6 16,0 0 19-16,0 0 27 15,-21-6-10-15,20 3-16 16,-1-1-5-16,2 1-7 15,-1-1 10-15,-1 1 14 16,-1 0-4-16,-1-1 21 16,1 1-14-16,0-1 7 15,-3 1-7-15,3 0 8 0,0-2-14 16,0 3-3-16,3 1 9 16,-2 0-8-16,1 1-9 15,1 0-5-15,0 0-11 16,0 0-4-16,0 0-2 15,0 9-3-15,0 11 1 16,0 13-1-16,9 6 1 16,6 2-1-16,1 1 1 15,-2-1 1-15,-1-3-1 16,-1-1 1-16,0-8 2 16,-6 0-4-16,0-7 1 15,-3-3 2-15,0-5-3 0,0-6 2 16,-3-3-2-16,0-2 1 15,0-3 0-15,0 0 0 16,0 0-1-16,0 0 1 16,0 0-1-16,0 0-35 15,0-1-40-15,0-12-116 16,0-7-52-16,0-5-175 16</inkml:trace>
  <inkml:trace contextRef="#ctx0" brushRef="#br0" timeOffset="-173405.37">935 13092 392 0,'0'0'48'15,"0"0"38"-15,0 0-6 16,0 0-29-16,0 0-23 16,0 0-13-16,-63-35 16 15,47 35-12-15,-4 0-1 16,-2 6 0-16,-2 9 4 16,-1 2-9-16,1 3 6 15,0 0-5-15,-3 4 3 16,5-2-2-16,1 1-2 0,3-2-1 15,8 3-2 1,4-2-7-16,3 7 8 0,1-1-6 16,1 2 4-16,-1 1-1 15,-1-4-2-15,3 4-3 16,0-6 4-16,0-1 3 16,0-5-3-16,2-2-2 15,8 2 3-15,2-4-3 16,3 4 3-16,0 1-3 15,0-1 0-15,1 3 2 16,1-3-2-16,-1-2 1 16,-4 0-2-16,6-3-1 15,-3-1 2-15,1-1 0 0,1-2 0 16,-1 1-2-16,-1-2 0 16,4-1 5-16,-1-2-1 15,2 0-4-15,-1-3 3 16,-1-3-1-16,-2 0 0 15,2 0-5-15,-3 0 9 16,3 0-6-16,-3-2 4 16,4-7-2-16,-2 1-1 15,-1-2 2-15,-1-2 2 16,0-1 1-16,0-3 0 16,0 1-1-16,-3-4 4 15,1 3 6-15,-7 0-8 0,3-1 8 16,-4 2-7-1,-2-3 3-15,-2 1-4 0,1 0 4 16,0-6-2-16,-2 0-1 16,0-4-2-16,0 2-2 15,0-1 1-15,0 2-3 16,0 2 0-16,0 0-2 16,0-2 4-16,-2 2 7 15,-6-3-2-15,-4 0 5 16,-1 0-4-16,-4-3-4 15,-5 0-2-15,-5-3-5 16,-6 2-1-16,-7 2-1 16,-9 10 0-16,-5 14-3 0,-1 4-17 15,-8 36-64 1,-2 12-33-16,4 5-63 0,8-10-196 16</inkml:trace>
  <inkml:trace contextRef="#ctx0" brushRef="#br0" timeOffset="-171461.44">8651 4363 500 0,'0'0'166'16,"0"0"-155"-16,0 0 45 0,0 0 38 15,0 0-5-15,91-58-51 16,-69 49-12-16,5 1-8 15,-1 2-2-15,3 3-5 16,1 1 4-16,-3 2-7 16,-3 0-1-16,-7 0 0 15,-4 5 3-15,-6 6-1 16,-2 5-2-16,-5 5 5 16,0 1 5-16,-6 3-4 15,-11 3-5-15,-2 1-6 16,2 1 3-16,-1 1-5 15,2-5 0-15,4-1 0 16,3-4 2-16,4-2-2 16,3-2 1-16,2-3-2 15,0-3-1-15,2-4-4 0,15 0 0 16,7-7 6 0,4 0 1-16,2 0-1 0,3 0 1 15,-3-7-1-15,-2-1-3 16,-6-2-11-16,-7 0-28 15,-4-4-14-15,-8 1-148 16,1 0-229-16</inkml:trace>
  <inkml:trace contextRef="#ctx0" brushRef="#br0" timeOffset="-170804.43">9110 4018 666 0,'0'0'68'0,"0"0"-8"15,0 0 40-15,-92-73-25 16,68 65-15-16,-4 1-28 15,-4 7-8-15,-5 0-15 16,-5 4-2-16,-7 15 4 16,0 3-4-16,-2 4-1 15,2 3 4-15,4 3-5 16,3 4 1-16,2 3 0 16,1-1-1-16,8 4-1 15,4 3-1-15,8-2 1 0,5 2-1 16,4 3 0-16,7 0 1 15,3 1 2-15,0-2-4 16,3 0 0-16,16-1 0 16,8 2-1-16,7-1-1 15,2-3 0-15,4-7-6 16,-4-7 3-16,6-11-46 16,-3-9-10-16,2-9 33 15,3-1 20-15,-1-1 4 16,0-12 2-16,1-6 2 0,2-5 0 15,3-5 7-15,-1-10 26 16,2-2 23-16,-2-5-13 16,-3-6-12-16,-5-5 1 15,-8-9 6-15,-9-7 11 16,-14-5-3-16,-9-5-15 16,-3 3-10-16,-25 2-11 15,-12 9-7-15,-15 16 2 16,-14 14-7-16,-10 22 0 15,-3 17 2-15,-3 10-2 16,1 27 0-16,5 12-5 16,11 9-45-16,13 3-117 15,20-5-108-15,23-7-504 0</inkml:trace>
  <inkml:trace contextRef="#ctx0" brushRef="#br0" timeOffset="-169031.88">20707 4305 595 0,'0'0'25'15,"0"0"-4"-15,0 0 40 16,121-6 15-16,-73 6-40 16,-5 10-12-16,-9 6-5 15,-10 1-5-15,-12 5 1 16,-5 2 0-16,-7-3 1 15,0 4-3-15,-4-6 0 16,-12-1-2-16,-5-3 9 16,-2-4 2-16,-4-1 9 15,1-3-13-15,2-4-5 0,9 0 8 16,6-3 1 0,6 0-10-16,3 0-2 0,0 0-2 15,0 0-5-15,9 5-3 16,12 5-1-16,6 3 0 15,-2 2 1-15,-1 4 0 16,-6 2 0-16,-3 4 0 16,-6 6-3-16,-6-2-5 15,-3 0 0-15,0 0-2 16,-8-7-5-16,-10-1 6 16,-1-4 3-16,-8-4 0 15,-4-5 6-15,-5-2 0 0,-4-3 1 16,2-3 1-1,2 0-2-15,10 0 0 0,5 0 1 16,13-5 2-16,5-2 6 16,3-6-9-16,0 1-33 15,0-4-104-15,6-1-73 16,1-3-430-16</inkml:trace>
  <inkml:trace contextRef="#ctx0" brushRef="#br0" timeOffset="-168408.87">20995 4084 555 0,'0'0'14'15,"0"0"-7"-15,-116-42 20 16,65 37-8-16,-4 5-7 16,-2 0-1-16,-4 18-1 15,6 11 8-15,1 5 2 16,8 8 42-16,7 3-30 0,5 5-6 15,4 6 18 1,5 3-5-16,4 5-15 0,6 5 16 16,4 5-25-16,3 3-7 15,8-1 0-15,0-4-4 16,10-9-3-16,14-8 0 16,10-4 3-16,0-7-3 15,5-6-1-15,3-9 0 16,7-7 0-16,5-7 0 15,5-8 3-15,1-7-3 16,0 0 2-16,-2-8 1 16,-4-14 1-16,-1-8 21 15,-1-11 38-15,2-10 16 0,2-14-9 16,-1-11-28 0,-3-15-16-16,-10-5-11 0,-14-5-1 15,-16-1-10-15,-12 8 1 16,-18 0-2-16,-30 10 7 15,-22 8-9-15,-19 12-1 16,-14 20-3-16,-9 21 3 16,-1 23-1-16,5 24-2 15,9 33-17-15,13 19-84 16,19 10-98-16,21-2-154 16</inkml:trace>
  <inkml:trace contextRef="#ctx0" brushRef="#br0" timeOffset="-166800.28">20024 11418 495 0,'0'0'59'0,"0"0"-4"0,0 0-9 16,0 0-20-16,0 0-20 15,0 0-3-15,-34 46 4 16,22-17 10-16,1 4 19 16,4 5-1-16,1 2 1 15,5-2-2-15,1 1 2 16,0 1-21-16,0-1-5 16,13 1-5-16,0-6-5 15,7-4 6-15,2-3-6 16,4-7-5-16,3-5 4 15,8-6-1-15,1-9-16 16,-1 0-22-16,-1-2 25 16,-6-15 14-16,-6-3 1 15,-7-9 2-15,-5-2 13 16,-2-3 23-16,-6 0-9 16,0 3 6-16,-4 6-18 0,0 6 6 15,0 5 7-15,0 7 2 16,0 3 1-16,0 4-14 15,0 0-7-15,-1 0-11 16,-5 1-1-16,0 18-8 16,-2 9 7-16,-1 7 1 15,-1 4 0-15,3 4 0 16,1 1 0-16,-2 1 0 16,2-3 0-16,3-1 0 15,0-2-2-15,3-7 1 16,0-6 1-16,0-6-4 15,0-7 0-15,0-2-1 0,5-6 0 16,-2-2-9-16,3 0-11 16,-2-3-9-16,1 0-53 15,1-2-128-15,0-15-249 16</inkml:trace>
  <inkml:trace contextRef="#ctx0" brushRef="#br0" timeOffset="-165838.08">20421 11174 524 0,'0'0'22'16,"0"0"17"-16,0 0 31 16,-91-77-17-16,64 65-7 15,-1 3-21-15,-4 4-9 16,-4 4-3-16,-5 1-3 16,-4 0-4-16,-6 13 5 15,-4 7 5-15,1 3-3 16,1 7 6-16,2 3-3 0,6 1 7 15,5 5 1 1,6 3-4-16,5 4-6 0,4 5-1 16,1 3 4-16,2 0 1 15,1-1 2-15,4 0-8 16,3 3-2-16,3 0 0 16,3 4-5-16,7-3 0 15,1 0 0-15,0-5-3 16,14-2 1-16,3-5-2 15,0-1 3-15,1-5 0 16,-3 0 1-16,2-2-2 16,0 0 3-16,5-2-1 15,4-1-3-15,0-1 1 0,6-6 3 16,2-3-5-16,2-2 4 16,6-5 1-16,-2-2-5 15,0-4 3-15,-1-1-2 16,1-4-2-16,-1-3 3 15,-3-2-1-15,1-1-2 16,0 0 2-16,-2 0 0 16,1-7-1-16,0-4 9 15,-2-3 7-15,-1-2 9 16,-2-2 5-16,-3-1 2 16,-2-2 1-16,-1-2-5 15,0-3 0-15,-3-4 1 16,1-2-5-16,-1-5 4 0,1-4-13 15,-1-3 2-15,2 1-7 16,0 2 1-16,-3 4-2 16,-5 1-7-16,-4 2 5 15,-6-2-1-15,-1-3 0 16,-4-2 7-16,-1-1 0 16,0 2-6-16,0 4 0 15,0 3 1-15,0 5-4 16,0 1 0-16,0 2 0 15,-7-1 1-15,-3-2-3 16,-1 0 5-16,-3-5-3 16,-4-1-3-16,0 0 2 15,-5-5-1-15,-1 0 0 16,-3-5 0-16,-1-4-3 0,-2-2-2 16,-1 7 0-16,-7 5 2 15,-12 13-11-15,-16 12-30 16,-16 13-51-16,-15 17-90 15,-6 23-76-15,3 12-386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5:36:50.819"/>
    </inkml:context>
    <inkml:brush xml:id="br0">
      <inkml:brushProperty name="width" value="0.05292" units="cm"/>
      <inkml:brushProperty name="height" value="0.05292" units="cm"/>
      <inkml:brushProperty name="color" value="#FF0000"/>
    </inkml:brush>
  </inkml:definitions>
  <inkml:trace contextRef="#ctx0" brushRef="#br0">4646 5971 275 0,'0'0'53'15,"0"0"-34"-15,0 0-3 16,0 0 121-16,0 0-57 16,0 0-39-16,0 0-6 15,0 2-4-15,0-2 14 16,0 0-1-16,0 0-11 16,0 0 1-16,0 0 0 0,0 0-12 15,0 0-3 1,0 0-6-16,0 0-1 0,0 0 2 15,0 0-1-15,0 0-1 16,0 0-5-16,0 0 1 16,0 0-1-16,0 0-7 15,3 0 0-15,6 2-1 16,10 3 1-16,-1 2 0 16,3 1 0-16,1-3 1 15,-1-1 3-15,-1-1-3 16,2-1 3-16,-3 0-3 15,-2-1 1-15,1 1-1 16,-5 0-1-16,2-1 0 16,-1-1 1-16,0 1-1 15,0-1 1-15,5 0 0 0,-1 0 1 16,3 0 1-16,1 0-2 16,-5 0 0-16,4 0 2 15,-2-1-2-15,-2 1-1 16,0 0 2-16,-3 0-2 15,2 0 2-15,-1 0 0 16,3 0-2-16,-4 0 1 16,3 1 0-16,-3 1 0 15,4-2-1-15,-1 0 2 16,0 0-1-16,-2 0 1 16,1 0-2-16,-1 1 1 15,-1 2-1-15,0-2 6 0,-3 0-3 16,3 1-1-16,0-2 3 15,0 0 2-15,2 0-3 16,6 0 3-16,-2 0-6 16,7 0 2-16,1 0 2 15,-3 0 0-15,1 0-4 16,-5 0 2-16,-2 0-3 16,-1 0 1-16,-8 0-2 15,-2 0 2-15,2 0 1 16,1 0-1-16,-1 0-1 15,2 0 1-15,5 0-1 0,-1 0 2 16,2 0-1 0,1 0 0-16,0 0 3 0,1 0-3 15,1 0-1-15,-6-2 1 16,4 1-1-16,-3 0 1 16,-5 1 0-16,4-3-1 15,-3 3 1-15,-5 0-1 16,4-1 0-16,1 1 0 15,0 0 1-15,2-2 0 16,3 0-1-16,1-3 1 16,0 1 0-16,4 0 0 15,-4 2 0-15,2-1 2 16,-4 2 1-16,-4-1-2 16,-2-1-2-16,-2 3 3 15,-4 0 0-15,-1 0 0 16,2 0 6-16,2-4 7 0,2 0 0 15,5-2 3-15,0 1 10 16,0-2-10-16,-1 2-7 16,-2-2 5-16,-2 3-4 15,-5 3 2-15,2-2-4 16,-5 2 0-16,-1 0-2 16,0 1-2-16,0 0 2 15,0 0 1-15,0 0-2 16,0 0 2-16,0 0-4 15,0 0 4-15,0 0-5 16,0 0-3-16,0 0 1 16,0-2-3-16,0 1 0 15,0 1-11-15,0-2-33 0,0 0-47 16,0 1-74-16,0-1-139 16</inkml:trace>
  <inkml:trace contextRef="#ctx0" brushRef="#br0" timeOffset="2143.81">6964 6059 218 0,'0'0'19'16,"0"0"8"-16,0 0-8 16,0 0 40-16,0 0 80 15,0 0-108-15,0 0 17 0,-48 6 1 16,48-6-12 0,-3 0-17-16,3 0 3 0,-2 0 9 15,1 0 2 1,1 0-1-16,-2 0 12 0,1 0-10 15,-2 0-3-15,2 0-2 16,1 0-10-16,0 0 0 16,0 0 1-16,0 0-8 15,0 0-4-15,0 0-3 16,0-2 2-16,10-2-3 16,4-2 0-16,6 1-2 15,1-1 0-15,2 3 2 16,-4 2-3-16,-1 1 3 15,-2 0 1-15,-1 0 1 16,-1 0-6-16,2 0 4 16,-1-2 4-16,6 2 1 15,0-5-1-15,3 2 6 0,1-1-5 16,-3-2-6-16,-2 2-1 16,4-1-2-16,-5 3 1 15,1 1-2-15,2-1 2 16,-1 1-1-16,1-1-1 15,-4 1 4-15,4-1-1 16,-1-1 0-16,2-4 1 16,2 0 2-16,0 1-2 15,-1-1 0-15,-2 3-2 16,-2 1 0-16,1 1 1 16,-2-1-3-16,1 0 9 15,-1 1-5-15,3 1-3 0,1 0 8 16,2-1-8-16,2 1 5 15,1 0-4-15,-1-2-1 16,3 0 1-16,-3-2-1 16,-1 5 0-16,0-2 4 15,-2-1-2-15,3 3-2 16,-2-1 3-16,3 0-3 16,-1-1-1-16,0-1 2 15,-3 1-1-15,3-1 2 16,-3 3-3-16,-4-2 1 15,-1 1-1-15,-8 1 0 16,0-2 0-16,-5 2 2 16,4 0-3-16,-2 0 2 0,-1 0 0 15,2 0 0-15,-2 0-1 16,-2 0 2-16,1 0 2 16,-3 0 1-16,0 0-3 15,0 0 6-15,-1 0-5 16,3 0 2-16,-2 0 2 15,0 0-3-15,2 0 3 16,-4 0 1-16,1 0-5 16,-1 0 3-16,-1 0-2 15,0 0 2-15,0 0 1 16,0 0 0-16,0 0 2 16,0 0-3-16,0 0 1 15,0 0 0-15,2 0-1 0,-2 0-2 16,0 0-1-16,1 0 1 15,1 0-2-15,-1-1 0 16,1 0 0-16,-2-1-1 16,1 2-1-16,-1 0 0 15,0 0-18-15,0 0-42 16,0 0-56-16,0 0-24 16,-13 0-34-16,-8 4-48 15,-4 4-157-15</inkml:trace>
  <inkml:trace contextRef="#ctx0" brushRef="#br0" timeOffset="5860.89">9934 3742 256 0,'0'0'185'0,"0"0"20"16,0 0-144-16,0 0 35 15,0 0-45-15,0 0 8 16,0 0-20-16,-17-78 16 0,15 74-14 15,1 1-1 1,-1 3 0-16,0 0-1 0,0 0-14 16,1 0-14-16,-1 0-9 15,2 2-2-15,0 16-9 16,0 10 8-16,0 10 1 16,0 7 3-16,2 4 8 15,5 3-3-15,-1 4 1 16,-1 3 1-16,-1 5-1 15,1 2-2-15,-1 0 1 16,3 2-3-16,1-1-4 16,1-5 2-16,3-3-2 15,-2-8 1-15,-1-5-1 16,-3-6-1-16,1-1 2 16,-2 0 1-16,-2-2-2 15,2-4 0-15,1-8 0 16,-2-8-1-16,3-8 0 0,-4-4 0 15,0-5 0-15,0 0-2 16,2 0 1-16,1-5-2 16,3-9-2-16,-3-3-34 15,-3-1-52-15,-3 2-36 16,0 1-202-16</inkml:trace>
  <inkml:trace contextRef="#ctx0" brushRef="#br0" timeOffset="6604.25">9846 4463 420 0,'0'0'153'0,"0"0"-95"16,0 0 5-16,0 0 31 15,0 0 14-15,0 0-52 16,-32-72-5-16,31 69 0 16,1 3-9-16,-2-2-1 15,2 2-8-15,-1 0-9 16,-1 0-8-16,2 0-6 16,0 0-4-16,0 0-6 15,0 2 1-15,0 10-1 0,11 9 5 16,5 0 2-16,-2 4 4 15,2 0 0 1,-4 1-4-16,1 1 3 0,-4-2-5 16,0-2 2-16,3 1-3 15,-3-1-1-15,0-1 1 16,1-2-1-16,-1 0-2 16,-1-2 1-16,-2 0 0 15,1 2 0-15,-1-1 3 16,-3-3-4-16,2-2 3 15,-2-2-4-15,0-3 2 16,0-3-2-16,1-2 3 0,-3-1-3 16,1-1 1-16,-2 0 1 15,0 1-2-15,0-1 2 16,0-2 0-16,0 0 1 16,0 0 5-16,0 0 2 15,0 0 5-15,3 0 10 16,0 0 5-16,0-6 1 15,3-7-14-15,3-5-8 16,1-4-5-16,2-6 2 16,6-3 2-16,0-5 0 15,5-5 0-15,3-4 2 16,1-2-4-16,-3 1 2 16,-4 4-5-16,-4 4 0 0,-6 9 2 15,-2 9-3 1,-2 5 0-16,-5 5 3 0,2 3-2 15,-1 3-3-15,1 2 0 16,-2 1-8-16,1 1-47 16,-2 0-60-16,1 3-59 15,-1 13-96-15,-1 5-85 16</inkml:trace>
  <inkml:trace contextRef="#ctx0" brushRef="#br0" timeOffset="8971.73">10217 5914 166 0,'0'0'126'16,"0"0"-104"-16,0 0 260 16,0 0-225-16,0 0-29 15,0 0 27-15,0 0-11 16,-13 0-12-16,13 0 6 16,0 0 4-16,7 0 13 15,17 0-24-15,7-2-11 16,5 0 1-16,1-3 5 0,-6 3-10 15,2-3-1-15,-1-1-8 16,3 0 6 0,1-2-4-16,2 1 2 0,-1 2-8 15,-6-1-1-15,-5 0-2 16,-7 4 0-16,-4-3 2 16,-11 3 0-16,-1 2-2 15,-3 0 4-15,0 0-2 16,0 0-2-16,0 0 0 15,0 0-15-15,0 0-49 16,0 0-11-16,0 0-52 16,-13 0-54-16,-14 2-308 0</inkml:trace>
  <inkml:trace contextRef="#ctx0" brushRef="#br0" timeOffset="9285.98">10120 5949 248 0,'0'0'53'0,"0"0"120"15,0 0-59-15,84 5-54 16,-34-5 4-16,10-7 40 15,7-9-26-15,0-4-32 16,-6 1-12-16,-7 2-3 16,-11 6-8-16,-6 1-8 15,-12 5-4-15,-8 1-4 16,-6 1 0-16,-4 3-7 16,-4 0-11-16,0 0-100 15,-3 0-121-15,0 5-120 16</inkml:trace>
  <inkml:trace contextRef="#ctx0" brushRef="#br0" timeOffset="11507.83">10439 5068 491 0,'0'0'193'0,"0"0"-146"16,9-80 43-16,-1 51 6 16,2 3-60-16,-1-1-9 0,6 1-5 15,0-1 5-15,6 1-18 16,4 1-1-16,1-2 0 15,3 3-3-15,1 0 0 16,0 0-2-16,1 1 2 16,-1 2-1-16,0 0 4 15,-2 1-4-15,2 3 1 16,0 0-2-16,4 3-3 16,3 0 8-16,2 0-6 15,3 1-1-15,1-1 3 16,-1 2-4-16,-3 1 1 15,2 2 1-15,-2 1-2 16,2 3-1-16,2 2 1 16,0 0 2-16,0 3-2 0,-2 0 2 15,-7 0-1-15,-1 0-1 16,-3 2 0-16,-2 5 0 16,2 4 0-16,0 1 0 15,1 1 2-15,2 1-2 16,4 1 2-16,9 0-1 15,8 2-1-15,1 2 5 16,4 1-4-16,-7 1-1 16,-9 1 0-16,-11 4-1 15,-6 1 1-15,-4 2 0 16,-2 0 2-16,-2-4-2 0,-2 1 0 16,-2 1 0-1,-1-3 1-15,-3-3 3 0,2-3-4 16,-3 0-1-16,2-6 1 15,-4-4 2-15,-1 0-1 16,-2-5-1-16,-2-2 3 16,-2-1-3-16,0 2 3 15,0-2 0-15,0 0-1 16,0 0-2-16,0 0-10 16,0 0-56-16,0-11-264 15</inkml:trace>
  <inkml:trace contextRef="#ctx0" brushRef="#br0" timeOffset="13100.02">12562 5325 474 0,'0'0'1'0,"0"0"134"16,0 0-80-16,0 0 2 16,0 0 9-16,0 0-32 15,0 0-12-15,91-28-7 16,-78 15 0-16,0 0 2 15,-5-1 3-15,-2-5 1 0,-1-3 1 16,-5 2 3-16,0-2-7 16,0 3-6-16,0 5-2 15,-2 1 11-15,-9 1 3 16,1 5-5-16,-5-3-3 16,-3 6-11-16,3 1 2 15,-2 3 0-15,-3 0-3 16,-2 0 2-16,1 9-4 15,1 5 3-15,6 2 0 16,6 1 0-16,3 1-2 16,4 4 2-16,-1 1 3 15,1 3 0-15,-2 3 1 16,0 1 3-16,-1 3 4 0,-1 1-8 16,1-2 2-16,1 4-4 15,3-3 1-15,0-1-7 16,0-3 3-16,7-3 0 15,11-3 1-15,2-1 0 16,3-3-2-16,1-7 4 16,1-2-4-16,2-1 2 15,0-6-1-15,3-3 1 16,0 0-1-16,-2 0 0 16,2 0-2-16,-1-10 4 15,-1-3-5-15,0-6 1 16,-1-2 1-16,-2-6 1 15,-1-7 0-15,-4-5 4 16,-1-9 6-16,-1-7 9 0,-3-8-11 16,1-7-7-16,-4-6-2 15,0-2-2-15,-3-1 0 16,-6 1 0-16,-3 0 0 16,0 5 0-16,-2 6 2 15,-9 11-2-15,2 11-1 16,-2 11 1-16,2 10 0 15,3 7 0-15,2 8 0 16,-2 4 5-16,3 3-2 16,-3 2-2-16,-3 0-1 15,0 4-3-15,-2 13-1 16,-3 10 2-16,0 7 0 16,-1 7 2-16,3 7-1 0,2 4 1 15,1 2 0-15,3-2 0 16,6-1 1-16,0-4 1 15,0-3 0-15,0 4 0 16,3-4-2-16,6 2 1 16,0 0 0-16,-5-5-1 15,2-2 0-15,-1-3 0 16,2-2 0-16,4-5 1 16,-1-2-1-16,3-3 0 15,2-2 0-15,3-5 3 16,-1-3-3-16,-1 0 0 15,1-3 1-15,-3-2-1 0,0-2 1 16,4-2-2 0,1-2 2-16,5-3-1 0,6 0 0 15,0 0-2-15,1-13-1 16,-3-1-5-16,-1-5 7 16,-3-3 0-16,3-5 1 15,-6-5 3-15,-2-4-3 16,-4-4 3-16,-6-6 1 15,-1 0 2-15,-4-4 0 16,-1 5 1-16,-3 4-3 16,0 9 3-16,0 8 3 15,0 4 6-15,-4 4-2 16,-4 4 5-16,-3 2-8 16,0 3-2-16,-1 2 0 15,-5 5-9-15,2 0 0 0,-1 0-2 16,1 17 2-16,0 7-3 15,0 4-1-15,2 7 3 16,1 6 1-16,4 5 0 16,4 0 1-16,1 1 0 15,3-2-1-15,3-4-1 16,12-4-2-16,6-1 1 16,-3-5 1-16,3-6 1 15,1-2-1-15,2-8 0 16,-2-2 1-16,-1-6-2 0,3-6 2 15,-3-1-2 1,1 0 2-16,-1 0-15 0,-4-11-30 16,-1-4-45-16,-6-9-166 15,4-2-729-15</inkml:trace>
  <inkml:trace contextRef="#ctx0" brushRef="#br0" timeOffset="14442.28">13677 5182 281 0,'0'0'397'16,"0"0"-319"-16,0 0-15 16,0 0 18-16,0 0-61 15,0 0 7-15,-7 89 13 16,7-49-3-16,0 5-22 15,2-2-8-15,9-3-3 0,-2-4-1 16,0-7-3-16,-3-5-1 16,-1-10 0-16,-2-5-3 15,-3-6 4-15,0-3 1 16,0 0 9-16,0 0 51 16,0-19 5-16,0-5-23 15,0-9-17-15,0-4-17 16,0-4-5-16,0-4-2 15,0-6-1-15,0-3-1 16,-2 3-4-16,-1 6-11 16,0 10 8-16,3 11 6 15,0 7 1-15,0 6-1 16,11 3-1-16,2 0 2 16,8 6-4-16,7-1 1 15,2 3 2-15,0 0 0 0,-5 10 0 16,-5 9-1-16,-5 2 2 15,-6 7 4-15,-3 0 0 16,-2 2 2-16,-1 1-2 16,-2-1-3-16,2 1 0 15,3-1-1-15,-1-3-1 16,3-3-1-16,-3-6-4 16,-3-4-7-16,-2-6 7 15,1-3 3-15,-1-3 3 16,2-2 0-16,-1 0 0 15,1 0 0-15,1-2-4 16,0-12-7-16,3-6 4 0,0-10 0 16,1-6-1-16,5-3-7 15,-1-4 2-15,2-2 9 16,-1 3-14-16,0 6 7 16,-2 9 3-16,-1 9 6 15,3 7 0-15,0 6 2 16,3 0 0-16,1 5 2 15,1 0 2-15,1 0 0 16,-2 7 5-16,-1 8 0 16,0 4 11-16,-5 6-4 15,1 1-5-15,-5 3 0 16,-2 5-2-16,-1-5-3 16,-1 4-2-16,1-3-3 0,1-6 0 15,-1 3 0-15,2-5 0 16,0-1-1-16,1-2 1 15,4-5-1-15,0-1 3 16,3-5-2-16,4-4-1 16,5-3-5-16,4-1-4 15,2 0 4-15,0-8-6 16,-1-6 4-16,-2-4 3 16,-1-5 4-16,-3-5 1 15,-2-7 3-15,-2-7 0 16,-1-6-1-16,-4-7 2 15,2 1 2-15,-7 1-6 0,-1 7 1 16,-4 7 1-16,-2 9 1 16,0 8 11-16,-5 8 19 15,-10 5-6-15,-1 5 10 16,-5 4-25-16,1 0-11 16,0 17 6-16,2 9-5 15,6 5-3-15,3 8 1 16,3 4-1-16,5 4 0 15,1-1 4-15,0 2-4 16,0-4 0-16,0-5-1 16,5-2 1-16,6-6 0 15,1-3 0-15,4-5-1 16,-1-5-7-16,1-2-3 16,1-3-2-16,2-5 3 0,-1-3 5 15,0-1 5-15,3-4-2 16,-2 0-2-16,-1 0-31 15,-1-11-40-15,-5-3-34 16,-3-2-164-16</inkml:trace>
  <inkml:trace contextRef="#ctx0" brushRef="#br0" timeOffset="15116.1">14812 5003 656 0,'0'0'154'16,"0"0"-72"-16,0 0 10 15,0 0-44-15,0 0-37 16,0 0 8-16,-1 82 8 16,1-36-7-16,0 2-8 15,0-2-3-15,0-2-8 16,0-5 0-16,0-8 0 16,0-7-1-16,0-9 0 0,0-4-2 15,0-8 2 1,0 0 0-16,0-1 2 0,0-2 1 15,0 0 4-15,0-2 4 16,0-15 4-16,1-8-1 16,1-6-5-16,-1-5 5 15,1-8-8-15,0-5-6 16,-1-6 2-16,1 1 1 16,1-1-1-16,2 12-2 15,0 6 0-15,4 8 1 16,0 8-1-16,4 6 0 15,-1 6 0-15,4 4 0 0,4 5-5 16,4 0 2-16,3 5 1 16,-1 12 2-16,-2 4 1 15,-7 5-1-15,-3 5 8 16,-4 2 1-16,-6 4 2 16,-4 2 4-16,0 3-8 15,0 2-3-15,0-2-2 16,0-2-2-16,0-1 0 15,0-5 0-15,0-4-10 16,0-5-19-16,0-1-4 16,0-6 7-16,0-1-4 15,0-5-27-15,2-2-58 16,2-4-43-16,3-3-47 0</inkml:trace>
  <inkml:trace contextRef="#ctx0" brushRef="#br0" timeOffset="15568.55">15336 4534 581 0,'0'0'138'0,"0"0"-43"16,0 0 65-16,0 0-52 15,0 0-70-15,0 0-27 16,-18-3-6-16,18 39 6 16,0 17 15-16,0 13 1 15,0 6 3-15,0 4-7 16,0 1-4-16,-4-2-11 15,-5-2-2-15,0-3-3 16,-2-3-2-16,1-9-1 16,1-4-3-16,1-7-21 15,1-7-8-15,7-6-14 16,0-10-5-16,4-7-2 16,17-9 39-16,5-5 13 0,4-3-10 15,-2 0-28 1,-1-3-21-16,-7-11-14 0,-4-5 43 15,-7-1-32-15,-2-6-47 16,-6-4-294-16</inkml:trace>
  <inkml:trace contextRef="#ctx0" brushRef="#br0" timeOffset="15829.33">15176 4959 611 0,'0'0'296'16,"0"0"-246"-16,0 0 36 15,88-29 4-15,-38 21-59 16,6 0 7-16,3-2-13 16,-6 1-8-16,-2 0-13 15,-8 1 2-15,-7 2-6 16,-11 1-7-16,-8 3-14 15,-11 2-39-15,-6 0-30 16,0 0-113-16,-18 0-105 16</inkml:trace>
  <inkml:trace contextRef="#ctx0" brushRef="#br0" timeOffset="16715.59">17005 4509 690 0,'0'0'74'16,"0"0"56"-16,0 0 8 15,0 0-54-15,0 0-16 16,0 0-32-16,-6-29-30 15,6 67-3-15,0 21-3 16,0 19 18-16,8 9-1 16,3 5-6-16,0-3 0 15,0-7-6-15,-4-8-3 0,-3-7 2 16,-2-8-4 0,1-12 3-16,-2-11-1 0,1-10-2 15,-1-9 1-15,1-9-1 16,-1-5-3-16,-1-3-34 15,2 0-22-15,-2-3-16 16,0-11-130-16,0-3-57 16,-11 0-305-16</inkml:trace>
  <inkml:trace contextRef="#ctx0" brushRef="#br0" timeOffset="17235.98">16853 4979 527 0,'0'0'62'0,"0"0"-9"0,0 0 16 16,71-76-3-16,-36 59-22 15,1-2-10-15,6 5 13 16,-3 2-2-16,-3 5-17 16,-6 7 2-16,-7 0-7 15,-4 0-11-15,-3 7 2 16,-1 5-3-16,2 0 3 15,-1 3-4-15,2 1-4 16,-1 4 0-16,-1 3 4 16,-2 2-5-16,-1 2 2 15,-3 2-4-15,-2-1 0 16,0-1-1-16,-3-1-1 16,1-2-1-16,2-4 0 0,3-5 0 15,3-5 1-15,1-3 1 16,3-5 1-16,3-2-1 15,2 0 0-15,-2-6-2 16,2-10 1-16,-4-3-1 16,-5-3 4-16,-5-6-1 15,-2-4 3-15,-6-4 18 16,-1-6 6-16,0 1-8 16,-11 0-4-16,-6 2-3 15,-7-2 3-15,-4 5 8 16,-2 5-15-16,-1 6-1 15,4 13-3-15,0 5-3 16,0 7-2-16,-2 0-2 16,-4 12-2-16,3 9-24 0,7 7-120 15,15 1-108-15,8 0-114 16</inkml:trace>
  <inkml:trace contextRef="#ctx0" brushRef="#br0" timeOffset="18408.87">17794 4454 385 0,'0'0'189'0,"0"0"-145"16,0 0 18-16,-1-79 18 15,1 63-13-15,0 3-4 0,0 3-7 16,0 4-8-16,0 1 3 15,0 5 1-15,0 0-10 16,0 0-12-16,0 20-28 16,1 14-2-16,7 16 6 15,2 9 9-15,-1 8 3 16,2 3-6-16,0 5-8 16,0 2-3-16,1-6-1 15,-5-5 2-15,-2-6-2 16,-2-8-3-16,0-8-30 15,-3-10 26-15,0-7-1 16,0-9-5-16,0-9 6 16,0-4 6-16,0-3 0 15,0-2 2-15,0-3 10 16,3-18 2-16,3-9-10 0,2-8 3 16,-3-9-1-1,0-4 0-15,-5-4-1 0,0-1-2 16,0 5 0-16,1 9-2 15,5 12-1-15,3 10-1 16,3 9 1-16,7 8-8 16,5 3 4-16,8 0 2 15,3 18 1-15,1 8 1 16,-3 5-1-16,-6 4 1 16,-6 3-3-16,-8-2 4 15,-7 1-2-15,-6-3-2 16,0 0 3-16,-3-1 0 15,-15-2 1-15,-1-4-4 16,-2-5 4-16,-3-6 3 0,0-3 2 16,-6-3 7-16,2-4 8 15,-1-3-5-15,3-3 0 16,8 0-6-16,4 0-5 16,7-5-4-16,7-9-8 15,0-3-63-15,7 0-66 16,20 1-228-16</inkml:trace>
  <inkml:trace contextRef="#ctx0" brushRef="#br0" timeOffset="18898.12">18378 4872 318 0,'0'0'377'16,"0"0"-322"-16,0 0-17 15,0 0-38-15,0 0 0 16,0 0-11-16,75-44-11 16,-64 33 14-16,-2-2 8 15,-5-6 2-15,-1-7 12 16,-3-3 9-16,0-3-7 15,0-3 8-15,-6 9 9 0,-7 2 16 16,-2 7 13-16,-1 7 2 16,2 6-27-16,-1 2-2 15,2 2-9-15,-2 4-9 16,0 13-11-16,3 12 8 16,2 9-7-16,5 9 7 15,5 1 0-15,0 3-4 16,0-4 8-16,15-2-7 15,4-6-3-15,4-1-3 16,-1-9 1-16,5-5-5 16,0-6 2-16,3-5 3 15,0-7-4-15,-2-4 3 16,0-2-4-16,-2 0-1 16,-1-5-19-16,0-9-57 0,-1-3-67 15,0-5-154-15</inkml:trace>
  <inkml:trace contextRef="#ctx0" brushRef="#br0" timeOffset="19655.23">19329 4666 534 0,'0'0'221'0,"0"0"-174"16,0 0 49-16,0 0-53 0,0 0-37 15,-6 75 17-15,6-20 20 16,0 4 8-16,3 5-22 16,3 5-7-16,-2 3-15 15,3 0-3-15,-4-3-2 16,-2-11 2-16,1-12-4 15,-1-10-10-15,2-14 6 16,-3-7 3-16,0-7 1 16,0-4 0-16,0-4 2 15,1 0 5-15,4 0 3 16,1-12 4-16,3-14-4 16,2-9 10-16,0-13 0 15,-3-8 5-15,-2-9-4 16,-6-8-11-16,0-4-1 15,0-2 0-15,-3 1-4 0,0 3-5 16,3 8 1-16,0 10-1 16,10 14 0-16,9 14 0 15,7 12-6-15,4 10 0 16,2 7-6-16,3 0 9 16,1 16 0-16,-5 6 1 15,-4 5-2-15,-5 4 3 16,-7 5 0-16,-11 3-5 15,-4 2 3-15,-1-3 3 16,-20-4-1-16,-4-6 1 16,-5-5 0-16,-1-5 3 15,-2-4 0-15,3-2-3 0,2-5 0 16,4 1-9 0,7-3-27-16,10 1-24 15,7 0-18-15,0-2-115 0,24-3-33 16</inkml:trace>
  <inkml:trace contextRef="#ctx0" brushRef="#br0" timeOffset="20134.23">19779 5067 428 0,'0'0'283'0,"0"0"-170"15,0 0 23-15,0 0-35 16,0 0-72-16,0 0-13 16,57-42 7-16,-34 22-2 15,-3-4-10-15,-3-7 0 16,1-8-3-16,-6-17-6 16,2-8 0-16,0-11-2 15,-1-6-1-15,-2 1-25 16,-5 0-3-16,-6 5-13 15,0 8 9-15,-3 13 30 16,-15 10 3-16,-3 13 0 16,-3 10 11-16,2 12-3 15,-1 6 1-15,1 3-5 16,1 16-4-16,5 18-4 16,6 15 4-16,10 11 2 0,0 8 7 15,14 5-5-15,13 4-2 16,1 0 3-16,-1-2-1 15,-1-6-3-15,-4-5 5 16,-3-11-4-16,-4-7 0 16,-1-8-2-16,-4-8-1 15,5-8-6-15,2-7-9 16,5-3-1-16,3-8-15 16,3-4-99-16,1 0-142 15</inkml:trace>
  <inkml:trace contextRef="#ctx0" brushRef="#br0" timeOffset="20676.14">20483 4630 580 0,'0'0'152'0,"0"0"-89"15,0 0 64-15,-88-29-55 16,63 29-42-16,1 10-14 16,2 14-8-16,-1 9 1 15,3 7-2-15,3 4-2 0,2 3 1 16,6-2-1-16,6-3-3 16,3-5 2-16,0-4-3 15,0-8-2-15,8-6-6 16,5-2-19-16,2-8 0 15,2-6 0-15,0-3 11 16,1 0 3-16,-1-7 0 16,-1-9 12-16,-2-4 0 15,-1-9 10-15,-4-5 21 16,-2-8 1-16,0-5-6 16,0-7 0-16,-3 4-11 15,-1 8-3-15,-1 13-9 16,-2 12 12-16,0 12 26 15,0 3-6-15,0 2-24 16,0 0-11-16,3 8-2 0,7 24-4 16,8 11 5-16,4 13 1 15,0 4-1-15,-2 1 1 16,-5-3-38-16,-1-6-38 16,-5-9 6-16,1-9 12 15,-1-7 11-15,-2-12-7 16,1-4-32-16,4-8-49 15,0-3-122-15</inkml:trace>
  <inkml:trace contextRef="#ctx0" brushRef="#br0" timeOffset="21388.73">21034 4503 532 0,'0'0'209'0,"0"0"-153"16,-84-14 71-16,58 14-56 15,-3 8-35-15,5 9 0 0,0 8-3 16,5 8-3-16,5 8-7 16,1 6 2-16,4 5-8 15,3-1-6-15,3-1-8 16,3-5 1-16,0-4-3 16,0-6 4-16,12-5-4 15,6-2 3-15,2-5-3 16,2-4-2-16,2-5-20 15,2-4 2-15,3-4-12 16,4-3-2-16,2-3-18 16,0 0 16-16,-1-6 15 15,-1-12 18-15,-2-5 2 0,2-9 0 16,-1-7 13 0,-1-8 10-16,-1 0-12 0,-5 1 1 15,-7 8 15-15,-8 6-12 16,-5 8 22-16,-5 2 25 15,0 4-16-15,-2 3-18 16,-10 3-5-16,-1 6-12 16,3 2-5-16,-4 4-6 15,-4 10 0-15,-1 16 0 16,1 7-1-16,0 6-2 16,6 2 2-16,3 0 1 15,5 2 0-15,4-3 0 16,0-1-1-16,14-3 1 15,5-2-1-15,3-5-1 16,-1-8-1-16,1-4-17 0,1-6 11 16,2-5 3-16,3-1-2 15,2-5-3-15,0 0-16 16,-3 0-36-16,-2-5-37 16,0-7-159-16,-2-7-233 15</inkml:trace>
  <inkml:trace contextRef="#ctx0" brushRef="#br0" timeOffset="22055.17">21918 4769 659 0,'0'0'118'0,"0"0"-21"16,-88-52 22-16,60 45-45 15,1 4-32-15,-1 3-13 16,4 0-4-16,0 17 0 16,-1 5-10-16,1 4-2 15,0 4-7-15,3 2 7 16,3 1-8-16,8 4-2 15,2 4-1-15,6-3 0 0,2-4 1 16,0-1-3 0,2-5-15-16,10-5-12 0,2-3 1 15,-1-7-6-15,4-6 10 16,0-2 9-16,3-5 7 16,-1 0 3-16,1-1 3 15,-2-16 3-15,-1-7 7 16,3-9 18-16,-4-6 15 15,4-12-2-15,-4-7-11 16,2-10-3-16,0-12-18 16,-6-4-1-16,0-1-7 15,-5 2-1-15,-4 8 0 0,-3 6 0 16,0 11-1 0,0 16-1-16,0 13 2 0,0 14 0 15,0 13 0-15,0 2 0 16,-3 10-12-16,-3 27-8 15,5 21 13-15,1 16 6 16,5 10 1-16,12 4-1 16,-2-4 0-16,-8-6-4 15,-5-10-34-15,-1-15-1 16,5-11-2-16,6-9-2 16,3-5 22-16,6-6 4 15,-1-2 0-15,5-3-19 16,-1-1-63-16,1-5-24 15,-1-4-16-15,-5-3-326 16</inkml:trace>
  <inkml:trace contextRef="#ctx0" brushRef="#br0" timeOffset="22900.73">22895 4497 825 0,'0'0'108'16,"0"0"-69"-16,0 0 80 15,0 0-20-15,0 0-72 16,0 0-14-16,-16 9-11 16,13 26 19-16,-1 10 14 15,1 6-8-15,1 0-9 16,2-1-5-16,0-8-8 15,0-9-2-15,0-8 0 16,0-5-1-16,0-6-1 0,0-4 0 16,0-6-1-16,0-1-1 15,0-3-13-15,0 0-19 16,0 0-26-16,0-5-15 16,-12-14-77-16,-7-13-149 15,-2-14-388-15</inkml:trace>
  <inkml:trace contextRef="#ctx0" brushRef="#br0" timeOffset="23100.89">22854 4227 423 0,'0'0'432'16,"0"0"-354"-16,0 0 18 15,0 0 2-15,0 0-45 16,0 0-29-16,-33-61-19 15,33 61-5-15,1 0-20 16,13 4-38-16,7 14-16 16,2 6-99-16,-3 2-30 15</inkml:trace>
  <inkml:trace contextRef="#ctx0" brushRef="#br0" timeOffset="23623.88">23061 4587 544 0,'0'0'63'16,"0"0"-28"-16,1 92 48 16,5-50-25-16,-1 3-37 15,1-4-13-15,-3-3-7 16,-1-9 2-16,-1-7-1 15,-1-7-2-15,0-7 2 16,0-4 0-16,0-4 2 16,0 0 36-16,0 0 63 15,0-7-27-15,3-11-48 0,-2-9 13 16,-1-6 5-16,0-9-20 16,0-5-17-1,0-7-2-15,0 2-7 0,3 8 0 16,6 7 0-16,5 10 0 15,8 4-2-15,5 7-3 16,9 0 2-16,7 7 3 16,-1 4-3-16,-2 5 1 15,-1 0-2-15,-10 9 3 16,-4 11 1-16,-5 8 0 16,-5 8 2-16,-6 5 8 15,-7 4 6-15,-2 6 0 16,0-1-8-16,-6 0-1 15,-6-2-4-15,3-8-2 16,0-4 0-16,4-7-1 0,1-8 0 16,4-5-4-1,0-6-13-15,0-3-36 0,0-2-44 16,6-5-88-16,4 0-169 16</inkml:trace>
  <inkml:trace contextRef="#ctx0" brushRef="#br0" timeOffset="24521.21">24848 4146 593 0,'0'0'119'0,"0"0"20"16,0 0 11-16,0 0-61 15,0 0-44-15,0 0-4 16,-75-54 2-16,47 54-29 16,-8 17-8-16,-3 8 5 15,-1 1 0-15,7 3 5 16,7-2-8-16,10-1-4 16,9-2 2-16,7 1-2 15,0 0-4-15,20 1 1 16,8-1 0-16,2-1 0 15,1-1-1-15,3 0-1 16,-2-1-1-16,-1-1-4 0,-3 0 0 16,-5-1-6-16,-4 1 6 15,-7 2 1-15,-3 1-1 16,-3 0 2-16,-6 3 0 16,0-4-1-16,0 2-1 15,0-3 3-15,-12-2 0 16,0-4 2-16,-6-1 0 15,-1-5-1-15,-5-3 2 16,-2-5 2-16,0-2 10 16,2 0 7-16,1 0 0 0,1-11-14 15,3-3 1 1,2-4-3-16,4-2-3 0,5 2-43 16,7-2-63-1,1 3-138-15,10 0-262 0</inkml:trace>
  <inkml:trace contextRef="#ctx0" brushRef="#br0" timeOffset="24941.5">25026 3945 235 0,'0'0'497'16,"0"0"-407"-16,0 0-14 15,0 0 13-15,0 0-48 16,0 0-35-16,8 39 3 15,1 24 23-15,2 7 10 16,2 5-15-16,-4 1-6 16,-1 1-14-16,-1-5-3 15,-4-2-2-15,0-9 2 0,-2-9-4 16,-1-9 0 0,2-8-7-16,-1-8-10 0,1-10-3 15,-1-4-17-15,1-7 9 16,-1-5-15-16,1-1-46 15,-1 0-12-15,-1-13-64 16,0-14-277-16</inkml:trace>
  <inkml:trace contextRef="#ctx0" brushRef="#br0" timeOffset="25615.64">25020 4405 324 0,'0'0'263'16,"0"0"-172"-16,0 0-21 0,0 0 32 15,62-80-41-15,-29 68-32 16,12 4-19-16,1 2-6 16,5 3 1-16,-4 3-4 15,-6 0 1-15,-9 0 4 16,-6 3 3-16,-8 3 12 16,-7 0 1-16,-4 1-4 15,-3-2-4-15,-1 2 0 16,-3 2-5-16,0 1-2 15,0 2 1-15,0 5-2 16,0 2-3-16,-6 4 1 16,-3 0 2-16,-3 4 0 15,3 1 1-15,2 0-6 16,2 2 1-16,2-2 0 16,3 1 0-16,0 0-1 15,2-6 1-15,10-2-2 16,0-5 0-16,4-5-12 0,-1-4 8 15,0-6-9-15,0-1-5 16,-2 0 9-16,1-4 5 16,-1-10 4-16,-4-4 1 15,0-8 5-15,-3-3 12 16,-3-5 7-16,1-5-3 16,-4-3-6-16,2 0-5 15,-2 1 11-15,0 7-9 16,0 7 11-16,0 9 12 15,0 6 9-15,0 4-17 0,0 5-6 16,0 3-7 0,0 0-10-16,0 0-5 0,0 11-8 15,0 11 3-15,1 9 5 16,7 6 0-16,1 0 0 16,0 6 0-16,-3-4 1 15,-2 1 0-15,1-3 0 16,1-5-2-16,2 0 2 15,3-7-2-15,1-7-6 16,1-3-15-16,2-10-3 16,3 0-11-16,1-3-20 15,4-2-30-15,-1 0-35 0,1-10-155 16,-7-9-449-16</inkml:trace>
  <inkml:trace contextRef="#ctx0" brushRef="#br0" timeOffset="26037.4">26068 4321 336 0,'0'0'349'0,"0"0"-248"16,0 0 35-16,0 0-30 15,0 0-55-15,-88-49-16 16,70 49-7-16,0 3-8 16,-1 14-6-16,-3 7 1 15,3 5 0-15,3 4 4 16,6 6-4-16,4 3-2 15,1 0-2-15,5 0-4 16,0 1-1-16,14-4-1 16,2-1-4-16,5-5 0 15,0-7-1-15,1-6 0 16,-2-8-12-16,0-5 0 0,4-5-15 16,-1-2-19-1,-1 0-30-15,-3-5-82 0,0-7-99 16,-3-9-225-16</inkml:trace>
  <inkml:trace contextRef="#ctx0" brushRef="#br0" timeOffset="26430.15">26263 3993 526 0,'0'0'303'16,"0"0"-193"-16,0 0 3 16,0 0-47-16,0 0-44 15,0 0-19-15,-4 86 29 16,15-31 31-16,0 2-34 15,0-1 0-15,-2 0-13 16,-1-2-7-16,-4-2 0 16,-4-3-5-16,0-7-1 15,0-7 0-15,-4-7-1 0,-4-7-1 16,2-9 0 0,3-1 1-16,1-5-2 0,2-3-25 15,0-3-45-15,3 0-19 16,13 0-26-16,6-5-132 15,-2-13-66-15</inkml:trace>
  <inkml:trace contextRef="#ctx0" brushRef="#br0" timeOffset="26909.26">26535 4258 300 0,'0'0'183'0,"0"0"-67"16,0 0-16-16,0 0 15 15,0 0-41-15,0 0-17 16,-25 0-19-16,2 14 19 16,-2 3 12-16,2-1-20 15,4 0-9-15,7-1-14 16,4-2 0-16,4-1-6 15,1 0-6-15,3 1-3 16,0-1-2-16,0 2-1 16,12 1 0-16,0-1-3 15,3-1-4-15,1 0 1 16,4 0 0-16,0-1 0 16,-1-1-1-16,-2 1-1 15,-5 1 0-15,-1 1 0 0,-7 1 0 16,-1 4-2-16,-3 1 0 15,0 2 2-15,0-2 0 16,2 1 2-16,2-2-2 16,4-4 0-16,2-3 1 15,4-1 0-15,2-5-1 16,-1-1-3-16,1-5-1 16,-1 0-11-16,0 0-30 15,-1 0-25-15,-1-5-66 16,0-4-221-16</inkml:trace>
  <inkml:trace contextRef="#ctx0" brushRef="#br0" timeOffset="45714.55">29597 3401 371 0,'0'0'137'0,"0"0"-64"15,0 0 4-15,-1-80-31 16,1 64 6-16,3 0 37 16,1 2-55-16,1 2 12 15,-4 4-13-15,-1 2 16 16,0 3-1-16,0 3-30 15,0 0-10-15,0 0-1 16,0 0-5-16,0 0-2 16,0 0-4-16,0 0-2 15,0 9 0-15,0 8 3 16,-1 8 3-16,-5 5 1 16,3 7 5-16,-2 7 3 15,2 7 4-15,0 10 0 0,0 4-6 16,1 9-2-1,-3 4 1-15,0 2-5 0,2 6 4 16,2-1 0-16,-2-2-3 16,3-4 1-16,0 3 1 15,0-1 2-15,0 3-3 16,0 6 17-16,0 5-9 16,4 3-5-16,4 4 1 15,-5-7 2-15,-3-3-5 16,0-3-4-16,-2-6 5 0,-13 0 0 15,-1-8-3 1,-2-8-1-16,-1-4 6 0,0-6 2 16,2-6 9-16,8-6-7 15,6-6 13-15,3-1-5 16,3-9 1-16,12-5-11 16,1-6 6-16,-1-7 2 15,-2-6 7-15,-5-4-3 16,-4-1-15-16,1 0-3 15,-2 0-3-15,6-2-21 16,-2-16-52-16,7-7-120 16,4-17-159-16</inkml:trace>
  <inkml:trace contextRef="#ctx0" brushRef="#br0" timeOffset="47267.88">29845 3451 328 0,'0'0'234'16,"0"0"-189"-16,0 0 35 15,0 0-10-15,0 0-18 16,0 0-17-16,0 0 11 16,-69-37 9-16,69 37-14 15,0-1-13-15,19 0-20 16,17-1 5-16,19 0-4 16,17-3 4-16,11 0 0 15,3-4 2-15,0 1-4 0,-2-1-7 16,-7 1-2-1,-4-1 8-15,1 1-3 0,1 2 5 16,3-2-3-16,3 2-1 16,2 2-2-16,0 2-2 15,-2 0 1-15,-5 2 1 16,-12 0-3-16,-13 0 2 16,-15 0 0-16,-11 0 4 15,-13 0 0-15,-6 0 2 16,-3 0 3-16,-3 0-7 15,2 0-7-15,1 2-1 16,4 11-2-16,0 5 3 0,1 7 0 16,0 3 3-16,0 6-3 15,-3 8 0-15,1 7 1 16,-2 5-1-16,1 0 2 16,2 1-1-16,-1 1 2 15,2 3-3-15,1 5 1 16,1 3 4-16,0 6 1 15,0-1-1-15,-3-2 0 16,-4 0-4-16,-3-2 2 16,0 0-1-16,-2-1 2 15,-11-5-2-15,-1 2 0 16,-2-4 3-16,3 5-2 16,1-4 0-16,7 4 0 0,5-5 7 15,0-1 12 1,0 1-11-16,8-3-2 0,-1-1-5 15,-2 0 3-15,-2-3-2 16,-2-4 0-16,4 0-2 16,1-3-1-16,1 0 0 15,-1-2 2-15,1 3-3 16,-2-2 1-16,-2-2 0 16,0-4-2-16,-3-6 2 15,0-4 0-15,0-5-1 0,0-2-1 16,0-5 4-1,-6 2-3-15,0-4 2 0,0-2-2 16,1 3 0 0,1-4 0-16,1-3-1 0,2-1 3 15,-1-3-3-15,1-1 1 16,-1-1-1-16,-1 0 1 16,-1 4 0-16,-1-3 1 15,2 1-1-15,0 0 0 16,-1-2-1-16,2-1 1 15,2-2-1-15,-1 0 3 16,1 0-3-16,0 0 1 16,-2 0 3-16,1 0-4 15,-2 0 0-15,-8 0 1 16,-11 0 4-16,-6 0 2 16,-11 0-1-16,-6 0 2 15,-7 0-6-15,-11-14 1 0,-10-1-3 16,-10-2 1-1,-8-4 3-15,-9-1-3 0,-3 2-1 16,-4-1-4-16,0 1 3 16,3 3-2-16,4 0 2 15,5 0 1-15,5-2 0 16,5 0 0-16,9 4 0 16,9-2 1-16,15 2 5 15,13 4-6-15,16 4 1 16,10 2-1-16,6 0 4 15,5 2 2-15,2-1-3 16,-1 1-1-16,1 1 6 0,0 2-2 16,0-3-5-1,0 3 7-15,-3 0-5 0,0-2 1 16,1-1-1-16,1 3 0 16,1-2-1-16,-3 2 2 15,3 0 0-15,0-1 6 16,-1 1 1-16,1-2-2 15,-2 1-5-15,1 1-2 16,-1-1-1-16,-1-1-1 16,1 2 0-16,-1 0 0 15,3 0 3-15,0-3-6 16,0 3 2-16,0 0-6 0,0 0-97 16,0 0-132-16,-6-14-254 15</inkml:trace>
  <inkml:trace contextRef="#ctx0" brushRef="#br0" timeOffset="48689">29536 5518 82 0,'0'0'596'0,"0"0"-521"15,0 0-8-15,0 0 74 16,0 0-67-16,0 0-36 15,1-37-15-15,-1 37-15 16,0 0-1-16,0 0-3 16,0 5-4-16,-1 13 0 15,-11 9 2-15,-3 4 2 16,0 5 7-16,0-2 3 16,6 4-6-16,3 1 8 15,6 1-4-15,0 2 2 0,0 0 6 16,8-3 6-16,2 1-12 15,-2-3-3-15,-3 0-6 16,-1-2 3-16,-4 3-2 16,0 2 4-16,-12 4-3 15,-2 4 19-15,0-1-16 16,3 3 4-16,5 0 11 16,4 3-18-16,1-2 5 15,-1-2-5-15,-1-1-2 16,-2-2 1-16,-1 1 3 15,-2-2-1-15,1-2-4 0,2-3 1 16,1-4-2-16,4-3 6 16,0-3 1-16,0-3-3 15,9-1-3-15,0 1-1 16,1 4 0-16,-1-4-3 16,-2-3 1-16,-2-8-1 15,-5-8 0-15,0-8-1 16,0 0-7-16,1-7-57 15,6-17-83-15,12-15-310 16</inkml:trace>
  <inkml:trace contextRef="#ctx0" brushRef="#br0" timeOffset="49509.04">31375 5724 636 0,'0'0'85'0,"0"0"-64"16,0 0 79-16,0 0 12 15,0 0-62-15,0 0-32 16,4-22-5-16,-4 22-9 16,0 0 0-16,0 14 7 15,0 13 3-15,0 12 2 16,-3 9 4-16,-4 10 1 16,1 4 8-16,0 2-9 15,0-1-10-15,-2-2-3 16,0 0-1-16,0-5 19 15,5-1-4-15,2-2-10 16,1-5 4-16,0 0 6 0,0-2-9 16,0-2 1-1,0-3 6-15,-5 3 1 0,-2-4 0 16,0-1-1 0,-3 0-3-16,3-5-7 0,1-3-3 15,6-2-1-15,0 0-1 16,15-1 4-16,6 2 2 15,-2-4-3-15,-1-3-4 16,-6-5-1-16,-6-5-2 16,0-8 1-16,-5-3 0 15,-1-2-1-15,0 0 0 16,0-9-70-16,-3-8-61 16,-14-7-131-16,-7-4-412 0</inkml:trace>
  <inkml:trace contextRef="#ctx0" brushRef="#br0" timeOffset="50160.77">29406 6433 339 0,'0'0'299'0,"0"0"-255"16,0 0 16-16,0 0 82 0,0 0-60 16,0 0-32-16,-12-17-29 15,52 17-10-15,13 0 9 16,12 0 18-16,5 0-15 15,2 0 0-15,7 0 5 16,7 0-19-16,13 0 10 16,11 0 0-16,5-5 1 15,5 0-1-15,-6 1-6 16,-3 1-4-16,-5 1-4 16,-14 1 1-16,-8 1 4 15,-14 0-6-15,-15 0-2 16,-6 0 3-16,-7 0 0 15,-1 0-1-15,-2 0 3 16,2 0-1-16,-4 6 1 0,2 0-1 16,-5 0 7-1,-10-1-6-15,-6-1 0 0,-9-2-3 16,-9-2-1-16,0 0-3 16,0 3-7-16,-14-1-26 15,-17 4-46-15,-15 3-112 16,-8-1-196-16</inkml:trace>
  <inkml:trace contextRef="#ctx0" brushRef="#br0" timeOffset="50902.11">29515 6992 355 0,'0'0'333'15,"0"0"-314"-15,0 0 6 16,0 0 45-16,0 0-32 16,0 0-38-16,0 0 2 15,-3-6-2-15,3 6 12 16,0 0 27-16,0-2 19 15,10 0-14-15,13-2-15 16,11 1-10-16,8 0 2 16,1 1 2-16,6 2 3 15,5 0 10-15,6 0 0 16,1 0-16-16,3 0-4 16,-1 0 3-16,1 0 0 0,0 0-8 15,2 7 2 1,4-3-4-16,6-1-1 0,3-1-2 15,0-2-3-15,3 0 4 16,0 0 5-16,-4 0-2 16,-4 0 3-16,-5-5-2 15,-5-2 1-15,-1 0 4 16,4 2 0-16,4 2 5 16,-1 1-4-16,-4 1-5 15,-11-2-6-15,-11 0 2 16,-13 1 4-16,-10-1 11 15,-5 0 2-15,-9-1-6 16,-2 2-1-16,-4 0-4 0,-1 1-13 16,0 1-1-16,0 0-3 15,0 0-11-15,0 0-15 16,0 0-8-16,4 0 11 16,-1 0-1-16,0 0-47 15,-2 0-109-15,-1-11-171 16</inkml:trace>
  <inkml:trace contextRef="#ctx0" brushRef="#br0" timeOffset="51771.1">28923 6707 460 0,'0'0'190'16,"0"0"-111"-16,0 0 0 15,0 0 48-15,0 0-47 16,0 0-39-16,0-3-10 16,-6 3-6-16,-7 0-8 15,-4 0-4-15,-2 0-3 16,1 1 7-16,3 7 5 16,2 3-2-16,4 0-7 15,1 3-5-15,3 1 1 16,1 3-2-16,0 0 2 15,4 0-1-15,0 0-3 0,0 2-1 16,0-3 1-16,8-1-4 16,3-3 1-16,5-6 0 15,2-2 0-15,6-5 2 16,3 0 0-16,1-3 1 16,1-11-3-16,-4-5 1 15,-2-1 7-15,-4-6 13 16,-6-6 10-16,-1-4-8 15,-6 1-7-15,-6 5-7 16,0 7-8-16,-10 7 6 16,-11 6 0-16,-3 6-5 15,-3 3 2-15,0 1-6 16,5 0 0-16,3 0-7 0,5 4-55 16,1 1-91-16,2-2-110 15,4-3-315-15</inkml:trace>
  <inkml:trace contextRef="#ctx0" brushRef="#br0" timeOffset="52166.97">28893 5747 556 0,'0'0'253'0,"0"0"-165"15,0 0-25-15,0 0-19 16,0 0-8-16,14 89 18 0,-6-41-4 16,0 0-20-1,-1-2-11-15,2-6-5 0,3-3-8 16,-4-10-6 0,-1-3 4-16,-2-9-4 0,0-5-20 15,-3-4-57-15,-1-6-98 16,-1 0-73-16</inkml:trace>
  <inkml:trace contextRef="#ctx0" brushRef="#br0" timeOffset="53407.71">29578 4923 313 0,'0'0'219'0,"0"0"-154"16,0 0 25-16,0 0-13 15,0 0-13-15,0 0-17 16,-50-10-3-16,50 10-14 15,0-2-6-15,0 2 6 0,3 0-17 16,14 0 3-16,13 0 9 16,11 0-16-16,7 0 3 15,9 0-3-15,3 0 4 16,2 0-12-16,-1 3 2 16,-2 2-1-16,-3-1 3 15,5 1-1-15,8-3 3 16,10 2 15-16,7 1 1 15,2-2-18-15,-2 4 0 16,0-2 0-16,-7 0 3 16,-7-3-8-16,-6 1 2 15,-4 0-1-15,0 0 2 16,4 0-2-16,0 2 5 0,0 0-2 16,-7 0 1-16,-14-2 3 15,-12-2-2-15,-15-1 1 16,-9 0 6-16,-1 0 21 15,-2 0 9-15,5 0-14 16,2 0-10-16,-1 0-10 16,1 0-6-16,-2 0 1 15,-3 0 0-15,-4 0-4 16,-2 0 0-16,-2 0 3 16,0 0-3-16,0 0-10 15,0 0-68-15,-17 1-98 16,-17-1-208-16</inkml:trace>
  <inkml:trace contextRef="#ctx0" brushRef="#br0" timeOffset="54031.25">28835 5043 301 0,'0'0'388'0,"0"0"-387"16,0 0 28-16,98-57 25 15,-63 50-26-15,-2 2-1 16,-2 4 39-16,-6 1-9 0,-7 0-10 15,-9 0-11-15,-1 0-11 16,-5 0 0-16,1 10-10 16,-4 5-9-16,0 4 1 15,0 1 0-15,-10 3 2 16,-9 1-3-16,-4 1 4 16,-6-5 0-16,4 0-4 15,3-4-1-15,8-4-3 16,8-5 1-16,5-3 1 15,1-2 2-15,0-1-3 16,0 1 1-16,0 1-3 16,13 0-1-16,14-3 6 15,12 2 8-15,8-2-1 16,4 0-8-16,0 0-5 0,-3 0-11 16,-10-7-29-1,-6-2-30-15,-13-3-154 0,-10-7-230 16</inkml:trace>
  <inkml:trace contextRef="#ctx0" brushRef="#br0" timeOffset="54699.92">29645 4347 307 0,'0'0'16'0,"0"0"163"16,0 0-86-16,0 0-44 15,0 0-9-15,0 0-12 16,-27 0 35-16,27 0 0 16,7 0 17-16,10-2-19 15,10-2-27-15,13-1 0 16,9-1-11-16,11 1-6 16,8-1-5-16,6 0-7 15,2 1-4-15,0 0-1 16,-5 1 1-16,1 4 5 0,-2-3-5 15,2-1 3 1,2 3 2-16,1-2 0 16,7 0 3-16,7 0 4 0,1-2 2 15,-7 0 23-15,-14 0-21 16,-21 1-5-16,-17-2 10 16,-12 2 8-16,-9 3 7 15,-9-1-6-15,-1 2-10 16,0 0-21-16,-6 0-11 15,-18 0-67-15,-13 5-116 16,-10 4-89-16,-9-3-197 16</inkml:trace>
  <inkml:trace contextRef="#ctx0" brushRef="#br0" timeOffset="55311.55">28784 4252 311 0,'0'0'272'16,"0"0"-214"-16,0 0-15 15,0 0-8-15,0 0-12 16,0 0 11-16,60 30-15 16,-66-13 4-16,-6 0 14 15,-1-3-17-15,2-2-3 0,3-4 0 16,4-2-7 0,4-2 1-16,0-1-1 0,2 1-8 15,14 2 2-15,5-2-1 16,2 3-2-16,0 3-1 15,-4 1 0-15,-6 5 0 16,-7-1 0-16,-6 0-2 16,0 0 0-16,0-3 1 15,0-2 1-15,-11 2 1 16,-6-3-1-16,-8 3 3 16,-9-2 6-16,-5-2 2 15,-3-1-5-15,0-3 0 16,4-1-3-16,8-3-3 15,13 0-74-15,16 0-127 16,1-18-374-16</inkml:trace>
  <inkml:trace contextRef="#ctx0" brushRef="#br0" timeOffset="55957.4">29015 3466 752 0,'0'0'41'0,"0"0"67"15,0 0-3-15,0 0-61 0,0 0-44 16,0 0 0-1,-4 36-5-15,1-1 5 0,1 3 0 16,2-4 2 0,0-2-1-16,5-6 5 0,7-3-5 15,1-5 2-15,1-8 0 16,-2-4 0-16,2-6 4 16,2 0 1-16,1 0-2 15,1-14 0-15,-3-3-1 16,-3-5-2-16,-2-1 0 15,-4-1 4-15,-1 2-4 16,-3 5-3-16,-2 9 2 16,0 6 2-16,0 2 3 15,0 0-7-15,0 13-7 0,1 13-2 16,2 6 9-16,4 3-3 16,-1 0 6-16,0-4-3 15,-1-1 0-15,-2-2 0 16,0-6 2-16,-2-3-2 15,-1-2 1-15,0-5-1 16,0 5-54-16,0-6-127 16,-6-5-89-16</inkml:trace>
  <inkml:trace contextRef="#ctx0" brushRef="#br0" timeOffset="58809.05">29949 7582 597 0,'0'0'189'0,"0"0"-115"16,0 0 37-16,0 0-6 15,0 0-25-15,0 0-51 16,0 0-22-16,0-10-6 16,-4 37 5-16,-2 6 11 15,1 6 1-15,1 5 0 16,1-1 1-16,3 2-5 15,0 2 1-15,0-2 0 16,0-4-11-16,0-5 3 16,3-2-4-16,1-5-2 0,1-3 0 15,-2-6 0-15,-2-6 0 16,-1-5-1-16,0-3 0 16,0-2-13-16,0-4-23 15,-1 0-13-15,-8 0-4 16,-3-7-18-16,-3-7-116 15,1-8-44-15,-2 1-215 16</inkml:trace>
  <inkml:trace contextRef="#ctx0" brushRef="#br0" timeOffset="59341.64">29622 7810 606 0,'0'0'58'15,"0"0"-52"-15,0 0 26 16,0 0-1-16,117-61-15 16,-72 49-7-16,2 2 17 15,0 1 4-15,-6 2 10 16,-5 3 2-16,-8 1-1 16,-5 2-10-16,-2 1-7 15,-4 0-1-15,-1 1-10 16,0 13-3-16,-1 0-3 15,0 3 2-15,-3 3 5 16,-3 1 6-16,-2 2 3 0,-3 0-2 16,-2 1-11-16,-2-2-2 15,1-1-7-15,3 1 0 16,0-2 0-16,4-5 1 16,2-3 1-16,0-2 3 15,-1-3-6-15,5-2 0 16,-1-5 3-16,3 0-2 15,4 0 0-15,1-2-1 16,0-9 2-16,-5-5-2 16,0-2 1-16,-5-6 0 0,-2-4 11 15,-8-3 19 1,-1-2 15-16,0 1-28 0,-10 5-11 16,-7 0 0-16,-5 7-2 15,1 5-3-15,3 3 4 16,1 5-1-16,4 6-5 15,0 1-1-15,0 0-15 16,-1 13-79-16,2 5-30 16,2 2-169-16,0-3-201 15</inkml:trace>
  <inkml:trace contextRef="#ctx0" brushRef="#br0" timeOffset="60000.71">30606 7771 800 0,'0'0'112'0,"0"0"-92"16,0 0 15-16,0 0-11 15,0 0-17-15,0 0 0 16,-27 79 0-16,22-37 1 16,-2 1-3-16,-1 3-1 15,-5 1-1-15,-1 0-2 0,0 4 1 16,0-4-2 0,-1-2 0-16,2-3-7 0,0-3-11 15,0-5-23-15,4-9-86 16,3-7 71-16,2-9 56 15,4-8 23-15,0-1 10 16,0 0 61-16,6-13-55 16,4-5-1-16,-1-4-8 15,0-4-6-15,-3-7 2 16,-6-6-8-16,0-9-6 16,0-6 5-16,-6-1 31 15,-7-3-4 1,2 3-20-16,8 5-7 0,3 5-3 15,6 11 1-15,20 5-1 16,5 12-11-16,3 4 5 0,2 5-8 16,-1 5 2-16,-4 3-2 15,-1 0-1-15,-1 0-1 16,1 11 1-16,-1 2 1 16,-9 4-5-16,-6 3 0 15,-11 3 4-15,-3 1-1 16,0-1 2-16,-15-3 0 15,-9-1 4-15,-4-3-1 16,-4-4-3-16,3 1 1 16,-1-1-1-16,3-5-1 0,4 3-44 15,6-3-46 1,11 0-55-16,6-4-149 0,6-3-158 16</inkml:trace>
  <inkml:trace contextRef="#ctx0" brushRef="#br0" timeOffset="60333.97">31062 7882 702 0,'0'0'250'0,"0"0"-199"0,0 0-33 15,0 0 30-15,88-19-23 16,-54 19-23-16,1 0 1 16,-6 0-1-16,-3 0-2 15,-9 0 2-15,-6 0 1 16,-8 0-3-16,-1 0-2 15,-2 0-22-15,0 0-39 16,-6 0-168-16,-15 4 26 16,-5 3-353-16</inkml:trace>
  <inkml:trace contextRef="#ctx0" brushRef="#br0" timeOffset="60549.15">31095 7991 313 0,'0'0'396'16,"0"0"-338"-16,0 0 65 16,0 0-8-16,0 0-61 15,95 0-29-15,-59 0-6 16,-5 0 0-16,-3 0-10 16,-3-5-7-16,-5 1-2 15,-2 0 0-15,-6 1-21 16,-4 0-53-16,-7 0-151 15,-1-1-206-15</inkml:trace>
  <inkml:trace contextRef="#ctx0" brushRef="#br0" timeOffset="60899.48">31671 7877 592 0,'0'0'286'15,"0"0"-263"-15,0 0 36 16,0 0-13-16,0 0-23 15,80-27-4-15,-56 27 17 16,-3 0-4-16,0 0-12 16,-2 0-9-16,-6 0-4 15,4 0-7-15,-4 0 1 16,0 0-1-16,-3 0-13 16,-4 0-49-16,1 0-87 15,0 0-100-15</inkml:trace>
  <inkml:trace contextRef="#ctx0" brushRef="#br0" timeOffset="61220.71">32262 7524 658 0,'0'0'308'0,"0"0"-245"16,0 0 19-16,0 0-12 16,0 0-55-16,0 0-4 15,0 89 26-15,0-36 7 0,-3 2-9 16,-4 2-5 0,0-5-11-16,-1-3-5 0,1-5-8 15,2-10-4-15,1-5-1 16,2-9 0-16,2-8-1 15,0-4-2-15,0-3-18 16,0-4-27-16,0-1-49 16,-3 0-57-16,-3 0-294 15</inkml:trace>
  <inkml:trace contextRef="#ctx0" brushRef="#br0" timeOffset="71296.72">29196 9010 381 0,'0'0'135'0,"0"0"-48"16,0 0-27-16,0 0 19 15,0 0 23-15,0 0-35 16,-26-77-7-16,9 76-3 15,-4 0-27-15,-6 1 2 16,-6 0 5-16,-3 0-10 16,-4 11 1-16,0 4-8 15,2 2-3-15,3 2-2 16,11-1-4-16,4-1-2 16,11 1-1-16,5 4-1 15,4-1-3-15,0 1 1 16,13 4-2-16,8-1-1 15,4 1 4-15,0-4-2 0,0 0-3 16,-1-2-1-16,-2-1 0 16,-2 3-5-16,0-4-2 15,-2 4-4-15,-3-2 9 16,-2-1-4-16,-4 3 0 16,-6-2-1-16,-1 1-1 15,-2 1 4-15,0-1 0 16,-9 0 4-16,-9 0-4 15,0-6 2-15,-7 0 2 16,-2-4 0-16,-3-5 2 16,-3-3 1-16,2-3 6 0,-2 0 7 15,3 0-1-15,6-6-2 16,4-2-8-16,8-1 2 16,4-1-7-16,4 2 0 15,4-1-33-15,0 1-47 16,0-1-61-16,4-3-176 15</inkml:trace>
  <inkml:trace contextRef="#ctx0" brushRef="#br0" timeOffset="71716.17">29404 8920 739 0,'0'0'103'15,"0"0"7"-15,0 0-8 16,0 0-45-16,0 0-46 15,0 0-11-15,-28 58 0 16,12-14 16-16,4 7-1 16,0 7 0-16,3 2 5 15,3 3-6-15,0-7-9 0,-1-6 2 16,1-5-4 0,0-5-1-16,0-4-1 15,0-6 1-15,-1-6 0 0,4-5-2 16,0-6 0-16,1-4-22 15,1-4-30-15,-1-5-27 16,-1 0-70-16,-2 0 15 16,-1-17-50-16,-1-5-279 15</inkml:trace>
  <inkml:trace contextRef="#ctx0" brushRef="#br0" timeOffset="72367.8">29144 9269 617 0,'0'0'55'16,"0"0"-50"-16,0 0 25 16,110-80 15-16,-71 65-16 15,0 6-17-15,2 4-3 16,-5 0 9-16,-5 2 0 16,-4 3 7-16,-7 0-5 15,-2 0-3-15,-6 2 0 16,-1 6-1-16,-2 2 4 15,2 3 4-15,-1 3 1 16,-4-2-1-16,-3 3-2 16,-3 2-5-16,0-1-8 15,0 3-3-15,-10-1 2 16,-8 0 3-16,1-1 1 0,0 0-4 16,4-1 0-16,6-1-2 15,7 0-3-15,0-1-1 16,0 0-1-16,12-3 3 15,2 0-3-15,6-5-1 16,1-2 2-16,-1-3 0 16,1-3-2-16,-3 0-1 15,1-3-4-15,0-11 0 16,-2-3 5-16,-3-5-1 16,-1-6 1-16,-2-2 1 15,-5-4 4-15,-3-2 3 16,-1 4 2-16,-2 2-8 0,0 8 1 15,0 5 0-15,0 6 11 16,0 5 6-16,0 3-2 16,0 3-9-16,0 0-9 15,0 1-4-15,0 18-2 16,0 8 6-16,1 5 0 16,5 4-2-16,1 0 2 15,4 1 2-15,0-4-2 16,3-1 10-16,-1-3-9 15,-3-7 0-15,3-2-1 16,-1-6 1-16,2-5-1 16,-4 0-17-16,-1-5-27 15,1-3-28-15,1-1-34 0,-3 0-98 16,-2-7-109 0</inkml:trace>
  <inkml:trace contextRef="#ctx0" brushRef="#br0" timeOffset="72727.28">30198 9160 714 0,'0'0'114'15,"0"0"-61"-15,0 0 55 0,0 0-40 16,-85-41-29-16,57 41-24 15,-3 10 11-15,-2 13-8 16,4 7 0-16,6 6-7 16,6 1 0-16,2 2-3 15,8-2-2-15,2 1-2 16,4-1-1-16,1-1-2 16,0-3 2-16,0-2-1 15,10-5 1-15,3-7-2 16,3-2 2-16,1-4-2 15,3-7-1-15,2-3-4 16,2-3-18-16,0 0-30 16,-6 0-29-16,1 0-63 15,-7-12-62-15,-2-7-228 16</inkml:trace>
  <inkml:trace contextRef="#ctx0" brushRef="#br0" timeOffset="73094.08">30377 8992 546 0,'0'0'335'0,"0"0"-295"15,0 0 11-15,0 0-15 16,0 0-25-16,9 77 21 16,-9-23 4-16,0 7-7 15,0-1-7-15,-7 1-6 16,-4-10-9-16,2-7-3 16,0-5-2-16,5-11-1 15,-2-6 0-15,5-8-1 16,1-6 2-16,0-4-2 15,0-1-2-15,0-3-10 16,0 0-40-16,0 0-41 16,0 0-123-16,0-12-139 15</inkml:trace>
  <inkml:trace contextRef="#ctx0" brushRef="#br0" timeOffset="73505.84">30640 8981 641 0,'0'0'90'15,"0"0"51"-15,0 0-23 16,0 0-86-16,0 0-21 16,-83 50 35-16,45-21-7 15,5 1-3-15,5-1-13 0,8-4-8 16,4-1-7-1,10-7 2-15,6-3-3 0,0-2 6 16,6-5-2-16,15 2 11 16,6-4-12-16,5 0-2 15,1 1-3-15,-3 0-4 16,-5-1 0-16,-8 5-1 16,-4 2-2-16,-5 6-1 15,-5 5 3-15,-3 4 2 16,0 2 2-16,0 0-1 15,0 0-3-15,-5-5 0 16,2-4 0-16,3-3 0 16,0-1 1-16,0-2 1 15,0-3-1-15,3-2-1 16,5-2-21-16,-1 0-54 0,5 1-61 16,-4-7-192-16</inkml:trace>
  <inkml:trace contextRef="#ctx0" brushRef="#br0" timeOffset="74201.92">29414 10546 364 0,'0'0'332'16,"0"0"-311"-16,0 0 0 15,0 0 58-15,0 0-48 0,97-27-25 16,-72 13-4-16,-3-1 5 16,-4-2 2-16,2-6 2 15,-5 0 12-15,-2-6-14 16,-1 0-7-16,0 0-2 15,-3 3-7-15,-2 3 0 16,-5 6 7-16,-2 6 3 16,0 4 22-16,0 2 24 15,-2 3-7-15,-7 2-12 16,-5 0-18-16,-5 0-7 16,-3 5 4-16,-5 11 8 15,-1 4 0-15,0 1 3 0,-1 7-5 16,5 2 3-1,3 1-5-15,5-1 11 0,7 0-10 16,8-1 7-16,1 1-6 16,0 0 5-16,4 1 5 15,11-1-5-15,3-3-6 16,6-4-9-16,3-2 5 16,1-6-8-16,-1-4 2 15,1-3-4-15,-1-2 0 16,-3-6-4-16,0 0-15 15,-2 0-27-15,-1 0-59 16,-3-7-39-16,-2-11-117 16,-2-7-244-16</inkml:trace>
  <inkml:trace contextRef="#ctx0" brushRef="#br0" timeOffset="74961.77">30022 10311 880 0,'0'0'63'0,"0"0"-45"15,0 0 28-15,0 0-22 16,0 0-21-16,0 0 5 16,-25 73 9-16,19-43 3 0,3 0 3 15,3-1 4 1,0-2-14-16,0-2-3 0,0-2 1 15,0-6-7-15,0-3-1 16,0-6 2-16,0-6 4 16,0-2 6-16,0 0 10 15,1 0 22-15,1-7 2 16,2-10-22-16,4-9-14 16,4-6 0-16,1-8-7 15,2-7-5-15,0 3-2 16,1 3-10-16,-2 8 1 15,1 11 3-15,-2 7-1 16,-2 4 6-16,0 6 2 16,-1 0 0-16,3 5 0 15,2 0-1-15,4 0-4 16,2 4 4-16,0 8-4 16,-3 6 3-16,-5 3 2 0,-4 5-11 15,-3 4 11-15,-6 1 2 16,0 0 0-16,0-6 1 15,0-3 0-15,-4-10 0 16,2-4-2-16,1-3 3 16,1-5-2-16,0 0 2 15,0 0 4-15,0 0 4 16,0-5 5-16,0-10-9 16,0-10-3-16,0-4-5 15,0-6-1-15,12-5-4 0,1 4-15 16,6 3-9-1,1 8-12-15,1 11 18 0,-3 8 8 16,-5 4 10-16,-3 2-1 16,2 2 0-16,4 13 4 15,4 9 2-15,4 2 3 16,6 7 7-16,1 4 1 16,-2 5 10-16,-3-3 9 15,-10-1-8-15,-10-6-10 16,-2-2-7-16,-4-7-3 15,0-1-2-15,0-5 0 16,0-3-30-16,0-3-81 16,-3-1-47-16,0-6-210 15</inkml:trace>
  <inkml:trace contextRef="#ctx0" brushRef="#br0" timeOffset="75931.3">30849 10196 394 0,'0'0'230'0,"0"0"-185"15,0 0 18-15,0 0 59 16,0 0-10-16,0 0-74 16,32-35-30-16,-32 64 15 15,0 8-1-15,0 11 3 0,0 7-5 16,0 4 13-1,0-1-17-15,-1-3-7 0,1-11-7 16,0-5 2-16,0-6-2 16,0-6-2-16,0-5 0 15,0-5 0-15,0-7 0 16,0-3 0-16,0-5 1 16,0-2-1-16,0 0 3 15,0 0 5-15,0-10 7 16,0-11-1-16,0-8 1 15,0-12-1-15,0-8 2 16,0-11-9-16,0-6 1 16,0-6-8-16,0 4 1 15,0 3-1-15,1 16 0 16,4 11 1-16,2 10 0 0,2 8 1 16,2 9 7-16,3 2-9 15,5 4-1-15,3 5-2 16,3 0-3-16,2 7-4 15,-2 13 2-15,-3 6 3 16,-5 5 1-16,-6-1 1 16,-7-1 3-16,-4-3 0 15,0-1-1-15,-3-1 1 16,-10-5 3-16,-5-2-2 16,1-3 0-16,-3-4 0 15,-1-2 1-15,-2-1-2 16,-2-5-12-16,0-2-76 0,-2 0-122 15,6 0-148-15</inkml:trace>
  <inkml:trace contextRef="#ctx0" brushRef="#br0" timeOffset="76308.6">31456 9624 737 0,'0'0'231'0,"0"0"-221"16,0 0-6-16,0 0 11 15,0 133 39-15,0-63-20 16,0 3-7-16,-2 4-8 16,-5-4-4-16,-4-5-5 15,-2-10-6-15,-1-12-2 16,1-8-1-16,4-13-1 16,3-8 1-16,1-5-1 15,1-8-3-15,3-1-11 0,-4-3-28 16,-2 0-12-1,-9-17-96-15,-1-12-128 0</inkml:trace>
  <inkml:trace contextRef="#ctx0" brushRef="#br0" timeOffset="77106.92">31238 10001 193 0,'0'0'563'15,"0"0"-483"-15,39-79 2 16,-6 60 14-16,7 2-53 15,5 6-33-15,2 4-7 16,0 5-1-16,-8 2 0 16,-4 0-1-16,-8 6-2 15,-8 3 2-15,-2 2 0 16,-7-1 13-16,-4 3 0 0,3 3 7 16,-6 4 7-16,0 1-6 15,0 4-7-15,-3 4-10 16,0 2-2-16,0-1-2 15,-8-2 0-15,5-6-1 16,3-5 0-16,0-6 0 16,3-3 0-16,16-5-1 15,3-3 0-15,5 0 0 16,-1-2-3-16,-2-12 3 16,-3-6 1-16,-3-5 1 15,-3-3 0-15,0-5 3 16,-1-5 6-16,-1-1-2 0,-1 1-5 15,-2 4-1-15,-3 7 1 16,0 7 2-16,-3 9 11 16,-2 6 6-16,-2 4 0 15,1 1-4-15,-1 0-7 16,0 0-11-16,0 13-9 16,0 9 9-16,0 8 6 15,0 3 7-15,0 6 7 16,0 2-6-16,-1 0-3 15,-2 6-1-15,-2 0-4 16,2 0-3-16,-2 3-2 0,1-4 2 16,0 5-2-1,-1 4 0-15,1-2 1 0,-2 1 0 16,0-3-1-16,-1-5 0 16,2-5-1-16,0-5 0 15,5-7 0-15,0-5 1 16,0-5-1-16,0-7 0 15,0-5 1-15,-1-4-1 16,1-2 0-16,-2-1 2 16,1 0-2-16,-4 0 4 15,-2 0 3-15,-8-5 13 16,-7-11-10-16,-2-4-1 16,1 0 21-16,3 3 0 15,8 0 0-15,8 1 0 16,4-1 3-16,0-5-11 15,19-3-4-15,14-4-12 0,9-4-5 16,10-6-1-16,6-3-2 16,-2-2-90-16,-8 1-117 15,-24 5-408-15</inkml:trace>
  <inkml:trace contextRef="#ctx0" brushRef="#br0" timeOffset="101284.35">6472 16094 372 0,'0'0'140'0,"0"0"-67"16,0 0-24-16,0 0-4 16,0 0-13-16,0 0-18 15,0 0-2-15,19-63 4 0,-16 63 8 16,3 0-14-1,0 9 4-15,1 15 12 0,-1 13 31 16,-1 10-10-16,-4 6-1 16,-1 2-14-16,0 0-8 15,0 0-14-15,2 1-6 16,-1 4 5-16,2 2-4 16,-1-6-4-16,-2-8 1 15,0-6 2-15,1-16-3 16,-1-6 1-16,2-9-2 15,-2-9 2-15,0-2 3 16,0 0 3-16,0 0 21 16,0-5 30-16,0-16-20 15,0-12-36-15,0-8 6 16,0-8-8-16,-3-4 3 16,-6-7-4-16,-3-2-2 0,-3-2 2 15,4 0-13-15,7 4-18 16,1 2 10-16,3 5-5 15,0 11 12-15,13 3-2 16,-2 9 7-16,4 5 1 16,-3 8-2-16,-3 6 8 15,1 4-2-15,-1 3 0 16,2 4-2-16,2 0 2 16,2 0 4-16,3 18-5 15,-3 8 5-15,-2 5 0 16,-5 7 0-16,-4 0-2 0,-2-3 2 15,-2-2 0-15,0-7 1 16,0-4 1-16,-11-3 4 16,-5-4-2-16,-1-3 5 15,-2-3 4-15,5-2 3 16,0-4-4-16,3 0-3 16,-1-3-9-16,3 7 0 15,-1 0-11-15,-1 5-113 16,1 0-222-16</inkml:trace>
  <inkml:trace contextRef="#ctx0" brushRef="#br0" timeOffset="101766.7">6919 16026 546 0,'0'0'50'16,"0"0"14"-16,0 0-31 15,0 0-16-15,0 0 15 0,-40 98 3 16,38-62-4-16,2 3-5 15,0-1 11-15,0 2-10 16,0-2 3-16,12-4-19 16,6-8-4-16,0-2-1 15,6-9 4-15,1-4-8 16,0-10 8-16,0-1-7 16,0 0 5-16,0-10-2 15,-3-4-2-15,-5-5-2 16,-2-3 3-16,-8-6-4 15,-1-2 6-15,-6-3 0 16,0-7-2-16,-1-2 8 16,-14-1-9-16,-3 2 1 15,3 10-5-15,2 7 0 16,5 12-3-16,5 7-44 0,3 5-67 16,0 0-130-16,0 2-210 15</inkml:trace>
  <inkml:trace contextRef="#ctx0" brushRef="#br0" timeOffset="102280.13">7492 15949 577 0,'0'0'43'15,"0"0"-10"-15,-96 26 82 16,65-6-41-16,1 4-28 16,8 0-25-16,3-1-12 15,8-2 5-15,6-4-6 16,5-5-2-16,0 0 1 15,16-3 0-15,1-1 1 16,4-2-4-16,3 0-1 16,0-1-1-16,1 3 2 15,-4 1-1-15,-3 0-3 16,0 5 0-16,-6 2 1 16,1 3-1-16,-5-2 1 0,-2 3 0 15,-3-1 1-15,-3-2-1 16,0 0 0-16,0-3 3 15,-3 3-1-15,-11-2 5 16,-2-2 5-16,-5-4 10 16,3-2 14-16,0-3-3 15,2-4-1-15,1 0-6 16,3 0-12-16,0-4-5 16,5-6-5-16,2 0-5 15,5-3-104-15,0-1-148 0,5-4-486 16</inkml:trace>
  <inkml:trace contextRef="#ctx0" brushRef="#br0" timeOffset="103076.54">7623 15748 620 0,'0'0'50'0,"0"0"63"15,0 0 7-15,0 0-57 16,0 0-26-16,0 0-25 16,-22-14-12-16,22 36 0 15,0 10 1-15,1 5 3 16,11 5 10-16,2 4 10 16,3 4-13-16,0 7-1 15,1 4-3-15,-2-4-4 16,-4-1-3-16,-1-9 1 15,0-5 0-15,-5-5 1 16,0-7-2-16,-1-8 0 0,-5-8 0 16,0-8 3-16,0-3-1 15,0-1-2-15,0-2 2 16,0 0 10-16,0 0 5 16,0-6 14-16,-3-10-17 15,-6-10-13-15,1-7-1 16,1-3-1-16,4-7-1 15,2 2-27-15,1 0-14 16,0 7 2-16,1 7 10 16,12 6 1-16,-1 4 12 15,1 5-3-15,4 4 7 16,1 1 9-16,3 4 4 16,3 3 0-16,0 0 1 0,-2 3 0 15,-2 14-1-15,-3 7-1 16,-3 4 3-16,-2 5-1 15,-5 1 4-15,-4-1-4 16,-1-1 10-16,-2-2-3 16,0-2-6-16,1-3 7 15,4-2-3-15,-4-3-5 16,2-4 2-16,0-5-2 16,-3-6 1-16,3-2 2 15,-2-3 1-15,-1 0-4 0,2 0 6 16,-2 0 0-16,0 0 3 15,3 0-3-15,-3-11-6 16,3-2-129-16,-3-5-296 16</inkml:trace>
  <inkml:trace contextRef="#ctx0" brushRef="#br0" timeOffset="103414.06">8282 15850 600 0,'0'0'74'16,"0"0"8"-16,0 0 61 15,0 0-92-15,0 0-17 16,0 0-14-16,-25-12-9 16,25 12-5-16,0 0-2 15,0 0-4-15,0 0-4 16,0 0 3-16,0 0 0 16,0 5-12-16,0 9-54 15,0 4-97-15,0 3-129 16</inkml:trace>
  <inkml:trace contextRef="#ctx0" brushRef="#br0" timeOffset="103679.5">8370 16406 587 0,'0'0'43'0,"0"0"44"15,0 0 12-15,0 0-22 16,0 0-28-16,0 0-12 16,17 33-2-16,-17-30-8 15,0-3 2-15,0 0-8 0,0 0-1 16,0 0 0 0,0 0-4-16,0 0-9 0,0 0-6 15,0 0-1-15,0 0 0 16,0 0-105-16,0-9-318 15</inkml:trace>
  <inkml:trace contextRef="#ctx0" brushRef="#br0" timeOffset="104286.22">8639 16175 649 0,'0'0'104'0,"0"0"-66"15,0 0 63-15,0 0-58 16,0 0-36-16,95-4 4 16,-38 1 10-16,-3 0-4 15,-5 0-14-15,-12 1 6 16,-7-1-3-16,-9 3-2 16,-9 0-4-16,-3 0 0 15,-9 0-22-15,0 0-265 16</inkml:trace>
  <inkml:trace contextRef="#ctx0" brushRef="#br0" timeOffset="104884.5">9543 15908 570 0,'0'0'64'15,"0"0"77"-15,0 0-30 16,0 0-73-16,0 0-38 16,0 0 6-16,0 61 37 15,3-23-11-15,4 4-6 16,2 5 9-16,-3 0-8 0,0-2-11 16,3-4-6-16,-3-4-7 15,0-6 0-15,-3-8 1 16,3-6 0-16,-3-5-3 15,1-6 1-15,-2-5-1 16,-2-1 5-16,1 0-3 16,-1 0 5-16,0 0 0 15,0 0-3-15,0-4-5 16,0-15-23-16,0-4-103 16,-8-10-207-16</inkml:trace>
  <inkml:trace contextRef="#ctx0" brushRef="#br0" timeOffset="105133.27">9567 15719 701 0,'0'0'40'16,"0"0"57"-16,0 0 44 15,0 0-99-15,0 0-13 16,0 0 1-16,-17-26-23 0,17 26-6 16,0 0-1-1,0 0-4-15,8 0-11 0,10 11-67 16,1 1-184 0,2 1-355-16</inkml:trace>
  <inkml:trace contextRef="#ctx0" brushRef="#br0" timeOffset="105670.27">9860 16000 552 0,'0'0'24'0,"0"0"13"0,8 87 90 16,-7-43-27-16,-1 4-42 16,2-4-26-16,6-3-15 15,0-5-7-15,1-4-6 16,-1-9-1-16,-4-11 0 16,0-4-1-16,-2-6 0 15,-1-2 18-15,1 0 69 16,1-12-22-16,-3-12-52 15,0-2-10-15,0-6-1 16,0-5-2-16,-3-5-2 16,-2-10-4-16,1-5-30 15,3 0-25-15,1 2 7 16,0 12-5-16,0 9 1 0,13 9 7 16,11 9 24-1,3 9 18-15,7 7 4 0,0 0 2 16,-1 8 1-16,-3 10 1 15,-3 9 5-15,-9 2 9 16,0 3 40-16,-8 6-22 16,0 5 14-16,-4 0-18 15,-1 2-7-15,-5-1-9 16,3-6-3-16,-3-4-8 16,0-8-1-16,0-4 0 15,0-8 0-15,0-3-1 16,0-4-4-16,0-3-144 0,0-4-293 15</inkml:trace>
  <inkml:trace contextRef="#ctx0" brushRef="#br0" timeOffset="106214.33">10514 15850 488 0,'0'0'122'0,"0"0"-93"16,0 0 59-16,-91-2-12 15,67 20-24-15,1 7-9 0,6 4-11 16,2 6 5-16,3 5-12 15,9 2-1-15,3 3-5 16,0-1 3-16,10-2-10 16,8-2 0-16,1-4-3 15,0-1-5-15,0-9-1 16,-3-6 3-16,1-6-4 16,2-6 4-16,-2-5-2 15,3-3 2-15,1 0 1 16,-4 0-4-16,0-3 0 15,-1-5-3-15,-2-4 0 16,0 1-45-16,-4-2-59 16,1 1-170-16</inkml:trace>
  <inkml:trace contextRef="#ctx0" brushRef="#br0" timeOffset="107049.84">10615 15925 611 0,'0'0'46'0,"0"0"20"15,0 0 22 1,0 0-28-16,0 0-38 0,0 0-13 15,100-59 4-15,-70 59 17 16,-2 6 0-16,-1 10-11 16,0 10-8-16,-6 2 8 15,-2 11-8-15,-7 5 2 16,-3 4-4-16,-6 2-2 16,-3-5-2-16,0-5-5 15,0-8 2-15,0-6-2 16,-10-6 1-16,-1-4 1 15,-1-6-1-15,-1-5 3 16,1-5-1-16,0 0-1 16,2-4 2-16,-4-15 1 15,4-11-5-15,1-9-4 16,3-9-17-16,3-9-8 16,3 1-32-16,0 4-45 0,3 9 7 15,15 10 13-15,4 10 54 16,2 6 12-16,1 4 19 15,0 7 1-15,4 6 1 16,1 0 5-16,4 0 22 16,2 3-2-16,-2 11 13 15,1 0 6-15,-7 1-19 16,-3 2 17-16,-4 1-5 16,-3 0-3-16,-2-1-7 15,-4-1-9-15,2-5-1 0,-4-4-14 16,2-3 2-1,4-4 5-15,1 0-4 0,1-2-2 16,-3-11-2-16,0-3-1 16,-5-5 0-16,-1-2 0 15,-5-2 1-15,-2-2-3 16,-2 0 0-16,0 7 0 16,0 4 0-16,-10 6 2 15,-7 4 0-15,-4 6 0 16,-2 0 3-16,0 8 0 15,-1 9 3-15,5 10 3 16,7 4-3-16,3 5 6 16,5 6-3-16,4 1-3 15,0 4 0-15,7-2-2 16,6-6-1-16,5-8-2 0,0-9-1 16,3-8-2-16,3-1 5 15,3-10-3-15,1-3 0 16,3 0-2-16,-1 0-71 15,-4 0-213-15</inkml:trace>
  <inkml:trace contextRef="#ctx0" brushRef="#br0" timeOffset="108173.14">11528 15958 624 0,'0'0'40'0,"0"0"-40"16,0 0 37-16,6 95 45 15,5-49-40-15,-3 3 4 0,-2-6-25 16,0-2-8-16,-3-9-7 16,-1-8 1-16,1-10-7 15,-2-8 3-15,-1-3 1 16,0-3 14-16,0 0 32 15,0 0 14-15,0-11 12 16,0-12-56-16,0-5-18 16,-1-6-1-16,-2-2 0 15,1-7 3-15,2-1-4 16,0 0-6-16,0 5-18 16,0 8 4-16,3 8 6 15,9 5 7-15,3 1 6 16,4 5-1-16,1 4 0 15,2 2 2-15,1 6 0 0,-4 0-1 16,2 6 0-16,1 17-1 16,-5 8 2-16,-2 7 1 15,-9 4 6-15,-3-1-5 16,-3-4 2-16,0-8-2 16,0-5 1-16,0-10-2 15,0-5-1-15,0-6 1 16,0-3-1-16,0 0 2 15,0 0 9-15,0 0-5 16,0-12 5-16,3-10-9 16,-2-7-2-16,1-7 0 0,-1-5 0 15,-1-3 0 1,3 3-1-16,-2 6-18 0,2 12-6 16,2 9 4-16,-4 11 17 15,2 0 0-15,5 3 2 16,7 0-1-16,6 0 3 15,9 16 0-15,1 5 2 16,-4 4 0-16,-5 3-2 16,-4 1 11-16,-8 4 4 15,-2 0 1-15,1-4-2 16,-5-3-10-16,2-6 2 16,-3-6-5-16,3-2 1 15,3-5 1-15,6-4-3 16,6-3 4-16,0 0 4 15,7-14-8-15,-2-8 1 16,-4-10-1-16,-4-6 1 0,-3-8-1 16,-3-3 0-16,1 4-2 15,-5 4-25-15,-2 9 7 16,-6 11 6-16,0 5 11 16,-3 7 2-16,-11 3-1 15,-4 4 1-15,3 2 1 16,0 0 1-16,2 9-1 15,0 12 0-15,5 7 0 16,2 11 0-16,6 8 0 16,0 7 2-16,3-2-2 15,14-2 0-15,2-13 1 16,6-6 0-16,2-12 0 16,4-6 1-16,1-4-1 0,2-7-1 15,-3-1 0-15,1-1-2 16,-4 0-43-16,-7 0-244 15</inkml:trace>
  <inkml:trace contextRef="#ctx0" brushRef="#br0" timeOffset="108827.54">12445 15886 650 0,'0'0'74'0,"0"0"-30"15,0 0 10-15,0 0-33 16,-3 72 37-16,3-18 3 16,0 7-29-16,5-3-8 0,-1-2-13 15,-1-6-3-15,-1-8-4 16,-2-8-1-16,0-11-1 16,0-10-2-16,0-7 4 15,0-5-3-15,0-1 12 16,0 0 73-16,0-12-32 15,0-12-44-15,0-3-3 16,0-7-3-16,0-2 0 16,0-6-3-16,0-6-1 15,0-6-4 1,0-3-15-16,9 4-20 0,6 4 6 16,2 12-2-16,2 9 6 15,0 10 13-15,-4 6 7 16,6 10 4-16,-1 2 5 0,3 0-1 15,1 18 1-15,-2 8 1 16,-3 7 0-16,-5 8 12 16,-2 6 5-16,-5 5 5 15,-1 0-2-15,-3 1-13 16,-1-3-3-16,-1-8-2 16,-1-3-2-16,0-13 0 15,0-8-1-15,0-8 0 16,0-5 0-16,0-4 0 15,0-1-12-15,8 0-37 16,5-9-36-16,4-13-164 16,2-12-164-16</inkml:trace>
  <inkml:trace contextRef="#ctx0" brushRef="#br0" timeOffset="109128.4">12870 15501 538 0,'0'0'41'16,"0"0"-34"-16,0 0 111 0,38 110 9 16,-22-51-57-1,-2 9-23-15,-4 10-3 0,-9 7-21 16,-1 4-13-16,-1-4-6 15,-14-12-3-15,6-17 3 16,6-20-4-16,3-16 4 16,0-10-3-16,0-6 0 15,12-4 2-15,7 0-3 16,4-8-15-16,-1-14-201 16,-4-4-123-16</inkml:trace>
  <inkml:trace contextRef="#ctx0" brushRef="#br0" timeOffset="109308.97">12918 15850 554 0,'0'0'55'0,"0"0"33"0,0 0 27 16,79-48-38-16,-47 37-46 15,-1 2-4-15,9-1-18 16,-4 3-4-16,-2 3-5 15,-4-2-4-15,-12 2-257 16</inkml:trace>
  <inkml:trace contextRef="#ctx0" brushRef="#br0" timeOffset="109967.7">14510 15300 509 0,'0'0'310'0,"0"0"-229"15,0 0 37-15,0 0-89 16,0 0-21-16,0 0 2 16,0 124 34-16,17-57-2 15,-3 4-19-15,2 4-5 16,-7 3-5-16,-3-7-8 16,-4-7-5-16,-2-8 2 15,0-12-1-15,0-11 5 16,0-9-4-16,-5-8-2 15,2-7 1-15,0-3-1 16,-1-4-2-16,-6-2-62 16,-6 0-53-16,-6-6-127 0,-6-16-195 15</inkml:trace>
  <inkml:trace contextRef="#ctx0" brushRef="#br0" timeOffset="110462.26">14367 15654 331 0,'0'0'51'0,"0"0"8"15,80-50-5-15,-50 36-17 16,0 1 13-16,1 5-17 16,-1 1-16-16,-3 7 13 0,-2 0 15 15,-2 0 3-15,-3 12-7 16,1 4 16-16,-4 5-5 15,2 2-25-15,0 8 1 16,-1 2-17-16,2 1 7 16,-5 3-9-16,-2-2 3 15,-4 1-5-15,-3-4-2 16,-1-3-2-16,0-2-1 16,0-5-2-16,2-6 2 15,5-6 0-15,6-5 2 16,4-3 5-16,5-2-3 15,-1-7-5-15,-2-10 1 0,-4-5-1 16,-6-4-1 0,-5-5 4-16,-5-6 4 0,-4-7-7 15,0-6 5-15,-8-1 0 16,-12 1-5-16,-5 7 0 16,-7 12-1-16,2 11 1 15,-1 11 2-15,3 9 3 16,1 0 7-16,2 5-5 15,2 14-6-15,4 3-2 16,4 2 0-16,11 3-16 16,4-4-109-16,0-7-292 15</inkml:trace>
  <inkml:trace contextRef="#ctx0" brushRef="#br0" timeOffset="111109.06">15306 15562 627 0,'0'0'30'0,"0"0"-29"16,0 0 70-16,0 112 5 0,0-59 16 15,0 4-36 1,0 3-22-16,0 0-14 0,-3 2-11 16,-4 1-6-16,1-5 3 15,-1-4-6-15,5-13 2 16,2-8-1-16,0-11 2 15,0-7-3-15,0-7 2 16,6-7 2-16,0-1-1 16,1 0-1-16,-1-17 2 15,-1-9-2-15,-2-10 3 16,-3-12-1-16,0-8-2 16,0-10 5-16,-12-1 5 15,-3 2 4-15,0 5 7 16,4 8-13-16,7 5 6 0,2 4-2 15,2 2-8-15,0 2 0 16,12 3-1-16,11 3-2 16,1 8 2-16,4 8-3 15,0 8-4-15,-1 9 1 16,-4 2-6-16,-3 19 4 16,-5 8-2-16,-3 3 4 15,-9 1 1-15,-3-3 1 16,0-5 2-16,0-4-2 15,-12-2 0-15,-4-5 3 16,-6-3 4-16,-7-2-1 16,-2-2-4-16,0-2-3 0,2 3-11 15,5-3-134-15,6 1-234 16</inkml:trace>
  <inkml:trace contextRef="#ctx0" brushRef="#br0" timeOffset="111597.93">14256 16442 635 0,'0'0'83'15,"0"0"-17"-15,0 0-19 16,0 0 1-16,97-17 25 16,-27 11-19-16,11 3-23 0,8-1-12 15,11 1 13-15,12 0-7 16,9-1-8-16,-4 2-5 16,-12-3-5-16,-18 4-5 15,-22-1 7-15,-16 1 3 16,-14 0 23-16,-17 1-14 15,-7 0-8-15,-9 0-7 16,-2 0-5-16,0 0-1 16,0 0-45-16,-13 0-118 15,-10 0-169-15</inkml:trace>
  <inkml:trace contextRef="#ctx0" brushRef="#br0" timeOffset="113215.79">16370 15135 172 0,'0'0'260'0,"0"0"-218"16,0 0 52-16,0 0-9 15,0 0-24-15,0 0 3 16,4-72-14-16,-4 72-19 16,0 0-15-16,0 0-9 15,0 0 0-15,0 0-6 16,0 5 1-16,0 9-2 16,0 7 6-16,9 8-2 15,2 7 21-15,-1 9 18 16,2 11-10-16,-5 5-15 15,-2 4 12-15,-1 1-13 0,1-4-7 16,-1-1-4-16,4-3-4 16,-2-5 0-16,1-3 3 15,0-7-5-15,-4-7 1 16,-1-10 1-16,-1-13-2 16,1-7 1-16,-1-6 1 15,1 0 12-15,1-8 27 16,2-15-6-16,-2-8-18 15,0-4-11-15,-2-2-4 16,5 0 5-16,0-1-7 16,1 3 0-16,4 1-4 15,4 2 4-15,0 6-1 0,4 5 0 16,3 6-4-16,-2 9 3 16,2 6 0-16,2 0-4 15,3 7 4-15,1 14 0 16,-5 5 1-16,-2 5-2 15,-8 1 3-15,-6 0 1 16,-4 2-1-16,-3 0 0 16,0-4 0-16,0-2 0 15,-3-4 1-15,-8-3 1 16,-5-2-2-16,-3-5 2 16,-2-5 0-16,-4-1 4 0,-1-7 0 15,-2-1-1 1,0 0 4-16,0 0-3 0,4-7-4 15,12 0-2-15,6 2-1 16,6-5-49-16,0 2-76 16,15-4-190-16,12-2-306 15</inkml:trace>
  <inkml:trace contextRef="#ctx0" brushRef="#br0" timeOffset="114017.13">16919 15363 559 0,'0'0'101'15,"0"0"-54"-15,0 0 66 16,0 0-35-16,0 0-57 16,0 0-19-16,-6 29 7 15,13 12 15-15,-3 6 12 16,1-1-8-16,1-3-9 16,3-5-5-16,0-8-6 15,6-5-7-15,-3-9 5 16,4-6 0-16,1-3 1 15,4-7 0-15,1 0 2 0,-2-4-5 16,0-14 0-16,-1-5 2 16,-3-4-3-1,-5-9 2-15,-2-6-1 0,-3-6 6 16,-1-1 7-16,0 3-7 16,-2 7 0-16,-1 12 2 15,-2 6 11-15,0 9 6 16,0 8 9-16,0 1-14 15,0 3-15-15,0 0-8 16,0 7-1-16,5 17-3 0,1 8 3 16,1 9 2-1,-1 3 0-15,0 2 5 0,-2 3-3 16,-2 0-3-16,1 3 2 16,-3-1-1-16,0 2-1 15,0-2-1-15,3-1 2 16,2-4-1-16,1 0-1 15,1-4 1-15,-1-2-1 16,0-3 0-16,-3-1 0 16,-3-5 0-16,0 0 1 15,0-6 0-15,0-8 1 16,-5 0 0-16,-1-7-1 16,2-3 0-16,-2-4 1 15,3-3 2-15,-3 0 6 16,-3-3 40-16,-4-14-5 0,-2-8-3 15,-2-6-1-15,8-5-6 16,3 0-7-16,6-3-9 16,0 2-15-16,5 0 1 15,14 1-5-15,9 1-2 16,5 1-7-16,2 8-30 16,-6 6-83-16,-12 12-114 15,-15 8-316-15</inkml:trace>
  <inkml:trace contextRef="#ctx0" brushRef="#br0" timeOffset="119968">18564 14925 446 0,'0'0'34'0,"0"0"61"15,21 116-8-15,-14-60-18 16,-1 9-12-16,-5 2-9 16,2 2-21-16,-1-1-4 15,1-7-12-15,2-4-3 16,1-11-3-16,-2-5-3 16,0-8 2-16,-1-9-2 15,-3-7 0-15,0-8 5 16,0-4-3-16,0-5 13 0,0 0 22 15,0 0-5-15,-7-7-16 16,-11-13-18-16,-4-8-64 16,1-7-172-16,4-10-418 15</inkml:trace>
  <inkml:trace contextRef="#ctx0" brushRef="#br0" timeOffset="120183.74">18489 14952 655 0,'0'0'44'0,"0"0"-21"0,0 0 19 15,0 0 5-15,0 0-20 16,-42 82-6-16,38-47-11 16,-2 0-5-16,0 4-2 15,-1 1-1-15,-1 6-2 16,-1-1-53-16,2-1-145 15,-1-5-386-15</inkml:trace>
  <inkml:trace contextRef="#ctx0" brushRef="#br0" timeOffset="120434.02">18255 15770 494 0,'0'0'58'0,"0"0"25"0,0 0 83 16,93 16-60-16,-37-16-55 16,7-2-20-16,5-10-6 15,-4-4-12-15,-2 1 5 16,-7 1-10-16,-9-1-4 16,-5 3-3-16,-10 0 2 15,-7 3-3-15,-8 3 0 16,-7 1-39-16,-9 0-133 15,0 2-124-15</inkml:trace>
  <inkml:trace contextRef="#ctx0" brushRef="#br0" timeOffset="120742.88">19214 15665 846 0,'0'0'42'16,"0"0"68"-16,0 0-19 16,0 0-35-16,0 0-15 0,0 0 10 15,33-31-5 1,-28 25-20-16,-4 1-6 0,1-3-1 15,-2 2-5-15,0 2-4 16,0 0-6-16,0 2-3 16,0 2-1-16,0 0-56 15,0 0-114-15,0 0-342 16</inkml:trace>
  <inkml:trace contextRef="#ctx0" brushRef="#br0" timeOffset="122020.05">19574 15248 553 0,'0'0'68'0,"0"0"-11"15,-93-8 61-15,59 8-48 16,-3 14-38-16,1 7-12 16,3 6 8-16,3 5 1 15,6 5-11-15,6 3-3 16,4 2-1-16,4 2 1 15,9-1-2-15,1 1-5 16,0-5 1-16,3-3-5 16,13-5 3-16,5-9-4 15,5-3 4-15,2-9-2 16,3-5-2-16,4-5 1 16,2 0 1-16,-2-17-3 15,-2-4 3-15,-4-6-4 16,-10-2 0-16,-1-8 2 15,-7-4 2-15,-8-5-5 0,-3-7 4 16,0 0-1-16,-3 5-3 16,-6 7 1-16,-1 11 3 15,3 13-3-15,4 10 4 16,2 3-1-16,1 4-4 16,0 0-7-16,0 5 0 15,0 18 0-15,0 10 7 16,10 5 0-16,11 3 0 15,3-1 2-15,4 2 2 16,2-5-3-16,0-5 0 16,1-5-1-16,-4-11 1 15,-2-2-1-15,-5-9 1 0,-1-4-1 16,0-1 0-16,0 0-51 16,-2-13-95-16,-3-7-93 15,-4-6-294-15</inkml:trace>
  <inkml:trace contextRef="#ctx0" brushRef="#br0" timeOffset="122454.53">19951 15227 597 0,'0'0'198'16,"0"0"-132"-16,0 0-28 0,0 0-34 15,0 0 8-15,12 100 19 16,3-55-14-16,4 2-3 15,-2-3-8-15,-1-3-3 16,-4-11-3-16,-6-10 1 16,-2-9-1-16,-4-9 3 15,0-2 12-15,0 0 46 16,0-8 16-16,0-11-53 16,-13-6-16-16,-1-7-8 15,0-7 6-15,0-5-6 16,4-5-1-16,5 0-11 15,5 2-26-15,0 8-5 16,11 13 14-16,11 9 13 16,7 9 5-16,3 8 7 15,4 0 4-15,0 12 0 16,0 15 1-16,-4 7 0 0,-5 3 0 16,-6 4 14-16,-6-2 6 15,-6 0-9-15,-2-6-7 16,-2-2 6-16,-2-8-8 15,0-3-3-15,0-5-1 16,3-3-7-16,9-7-120 16,7-5-308-16</inkml:trace>
  <inkml:trace contextRef="#ctx0" brushRef="#br0" timeOffset="122982.19">20676 15163 715 0,'0'0'27'16,"0"0"100"-16,-88-40-11 15,60 40-59-15,1 0-12 16,3 17-26-16,1 9-8 16,6 8 3-16,5 4-2 15,6 6-7-15,6 3 3 16,0-4-2-16,3 1 0 15,13-5-3-15,5-4 2 16,1-9-3-16,-2-8 0 16,-1-7-1-16,0-6 1 15,1-5 3-15,2 0 0 0,4-13-1 16,-3-9 6-16,-1-6-6 16,-3-11-3-16,-3-5 4 31,-7-15 2-31,-6-6-5 0,-3-8 0 15,0-8-2-15,0-1-1 0,0-3-15 16,-8 12-7-16,-5 13 5 16,3 21 12-16,1 18 6 15,2 9 5-15,4 9 10 16,-2 3-9-16,0 15-6 16,2 27-5-16,3 19 5 0,2 11 0 15,19 7 5 1,4 4 1-16,4-3-5 0,-3-5 0 15,-2-8 0-15,-2-9-1 16,-6-9-1-16,1-11 0 16,-1-8-28-16,-2-11-83 15,3-5-222-15</inkml:trace>
  <inkml:trace contextRef="#ctx0" brushRef="#br0" timeOffset="123665.18">22032 15001 507 0,'0'0'108'16,"0"0"18"-16,0 0 33 0,0 0-72 15,0 0-67-15,0 0-18 16,0 0 15-16,-35 120 30 15,24-51-14-15,5 4-4 16,3 6-15-16,3-1-1 16,0-1-10-16,0-8 1 15,0-7-4-15,0-12 2 16,0-13-2-16,1-17-5 16,1-11 5-16,-2-7 0 15,1-2 9-15,2 0 15 16,2-17-11-16,3-14-1 15,-3-11 11-15,-2-9-2 16,0-9-14-16,0-8 1 16,3-7-7-16,4-7 0 15,1 0-2-15,-1 1 1 0,3 4-1 16,-2 12-7 0,2 12-1-16,2 12 0 0,3 17 2 15,3 11 1-15,6 13 1 16,6 8 0-16,8 25 2 15,-2 9 1-15,-7 5-2 16,-12 0 3-16,-14-2-2 16,-6-3 3-16,0-6 1 15,-20-1-1-15,-9-7 2 16,-3-5 1-16,-7-5 2 16,1-3-5-16,1-3 1 15,6-5-1-15,8-4-18 16,9-1-135-16,12-2-237 0</inkml:trace>
  <inkml:trace contextRef="#ctx0" brushRef="#br0" timeOffset="124383.11">22463 15405 627 0,'0'0'31'0,"0"0"42"16,0 0 39-16,0 0-57 0,0 0-33 15,0 0 10-15,4 17 7 16,11-17-14-16,2 0-6 16,3-13-7-16,-1-4 0 15,-2-6-2-15,1-4-4 16,-4-3-1-16,-2-8 0 15,1-4-4-15,-1-8 1 16,1-8-1-16,-2-7-1 16,-2-6 2-16,-1 4-4 15,-3 9 2-15,-3 14 0 16,-2 19 5-16,0 11-4 16,0 7 51-16,0 4-12 15,0 1-21-15,0 0-18 0,0 2 0 16,0-2 0-1,0 2-1-15,0 0 0 0,0-1 4 16,0 1-4-16,0 0 4 16,0-2-2-16,0 1 0 15,0-5 3-15,0-2-2 16,0-5 0-16,0-5-3 16,0-6 0-16,0-3 0 15,0-5-3-15,-3-4 3 16,-4 1 0-16,-3 3-1 15,1 9 1-15,0 9 2 16,-1 7 2-16,-1 7-4 0,-1 0 3 16,-4 0 2-16,-3 15-5 15,4 11 0-15,0 11 0 16,12 12 2-16,3 10 1 16,9 10 3-16,16 6 8 15,7 4 1-15,-2-1-8 16,-2-8-5-16,-3-6 0 15,-4-5-2-15,-6-5 0 16,0-10 0-16,-3-5 0 16,-1-9 1-16,-1-11 0 15,-3-7-1-15,5-3-1 16,3-6-32-16,7-3-36 16,3 0-91-16,7-6-296 0</inkml:trace>
  <inkml:trace contextRef="#ctx0" brushRef="#br0" timeOffset="124875.4">23125 14962 664 0,'0'0'112'0,"0"0"15"16,0 0-21-16,0 0-64 15,-94-46 1-15,72 49-21 16,-1 17-3-16,2 6-4 15,4 6-7-15,0 5 4 16,7 7-6-16,5-1 0 16,5 2-2-16,0 1 0 15,0-6-4-15,11-4 1 0,3-8-1 16,-1-10-11 0,0-8-26-16,0-7-1 0,4-3 22 15,-1-3 10-15,0-16 5 16,-2-10 1-16,-1-4 3 15,-2-4-1-15,-2-7-2 16,-3-3 2-16,0-1-1 16,-5 5-1-16,-1 7 3 15,0 12-3-15,0 12 3 16,0 6 31-16,0 6-11 16,0 0-23-16,0 9-1 15,0 19-3-15,0 9 4 16,2 6 0-16,7 8 1 15,0 2 0-15,1-3 0 0,1-4-1 16,-1-7 0 0,2-12 2-16,0-7-2 0,3-9 0 15,-2-3-2-15,6-2-34 16,1-6-101-16,-1 0-210 16</inkml:trace>
  <inkml:trace contextRef="#ctx0" brushRef="#br0" timeOffset="125484.11">23540 14866 671 0,'0'0'121'15,"0"0"17"-15,0 0-63 16,0 0-37-16,0 0 3 15,-82-45-18-15,62 53-7 16,4 15-5-16,-2 8 0 16,6 2-3-16,0 7 5 15,6 2-9-15,2 2 6 16,2 2-9-16,2 3 2 0,0-2 3 16,0 1-6-1,0-5 0-15,0-6 0 16,9-7 2-16,4-6 0 0,3-3-2 15,3-8 0-15,3-5 2 16,5-4-1-16,0-4-1 16,3 0-13-16,-2-10 2 15,0-9 10-15,-1-9 1 16,2-5 2-16,-3-10 0 16,4-7 0-16,-5-6-2 15,-5-1 3-15,-4-2-3 16,-10 3 0-16,-6 10 1 15,0 7 2-15,0 15 6 16,-14 9 4-16,-1 8-4 16,-3 7 5-16,0 0-8 0,-3 20-5 15,2 13-1 1,4 11 0-16,6 9 0 0,7 5 0 16,2 1 0-16,0-3 1 15,9-5-1-15,6-7 0 16,4-9-3-16,8-9 3 15,6-6 0-15,6-9-3 16,4-3 2-16,-1-5-30 16,-2-3-12-16,-1 0-23 15,-6 0-28-15,-4-14-84 0,-3-5-225 16</inkml:trace>
  <inkml:trace contextRef="#ctx0" brushRef="#br0" timeOffset="126925.3">25263 15025 818 0,'0'0'59'0,"0"0"-30"16,0 0 57-16,0 0-25 15,0 0-44-15,97-17-11 0,-72 3-2 16,-3-1-3 0,-4-2 2-16,-6-6 3 0,-6 0 4 15,-6-3-3-15,0 0 2 16,-3 5-5-16,-12 5-1 16,-3 6 3-16,-3 5 1 15,0 5-4-15,-3 0 0 16,-1 0-3-16,0 17 0 15,1 4 1 1,7 8-1-16,3 3 0 0,3 4 0 16,4 4 3-16,4 1-1 15,3 1 0-15,0 0-2 16,1 1 2-16,13-4-2 16,2 0 0-16,4-6 1 0,3-3-1 15,4-8 1 1,5-10-2-16,3-6 1 0,4-6-1 15,1 0-11-15,-2-17 3 16,-4-6 7-16,-3-7 2 16,-1-3 0-16,-4-10 2 15,-3-6 0-15,0-10 3 16,-4-12 0-16,2-10-2 16,0-3-3-16,-3-1 1 15,-2 0-2-15,-2 5-3 16,-5 0-16-16,-5 3 1 15,-4 7 2-15,0 8 12 16,-4 10 5-16,-8 18-1 0,-2 13 2 16,-2 11 1-1,1 10 8-15,-5 5-10 0,1 25-3 16,4 14 3-16,3 12 6 16,8 8 10-16,4 5 2 15,0 6-5-15,0-4-8 16,0 0-1-16,0-3-1 15,0-3 0-15,0-3 0 16,0-4-2-16,3-4 1 16,7-9 0-16,2-7 0 15,6-5-1-15,0-7-1 16,6-5 2-16,3-7-2 16,-1-5 0-16,4-7 1 15,2-2-1-15,0 0-1 16,0-15-2-16,-4-5 2 0,-1-8 1 15,0-8 1-15,-3-7-1 16,0-10 3-16,-5-9-1 16,-8 4 1-16,-8 7-1 15,-3 13 1-15,0 12 1 16,-5 11 3-16,-6 7 11 16,0 4-4-16,-3 4-9 15,-2 4-5-15,-1 19-2 16,0 11 2-16,3 11 0 15,5 5 0-15,2 4 3 0,4 2-3 16,3-7 6 0,0-4-4-16,0-6-2 0,3-6 1 15,8-8 2 1,3-3-3-16,5-7 1 0,5-6-1 16,2-4 1-16,5-3-4 15,0-2-3-15,6 0-73 16,4-7-86-16,1-8-353 15</inkml:trace>
  <inkml:trace contextRef="#ctx0" brushRef="#br0" timeOffset="127931.26">26502 14852 808 0,'0'0'9'0,"0"0"-7"16,-4 109 43-16,-4-55 1 15,-2 4-25-15,-1-2-12 16,-2-2-6-16,-1-4-1 15,1-13 0-15,1-8 0 16,3-15 1-16,4-7-2 16,2-7 0-16,3 0 11 15,0-2 50-15,0-18-6 0,0-9-28 16,0-7-13-16,0-7-10 16,0-2-2-16,0-5-3 15,0-4-6-15,0-4-25 16,7-2-1-16,2 6-2 15,5 12-27-15,0 17 12 16,4 14 18-16,1 11 15 16,4 0 15-16,2 9 0 15,2 16 1-15,-2 4 1 16,-5 5 6-16,-4 4 13 0,-9-2 9 16,-2 2-3-1,-5-4 3-15,0-2-8 16,0-5-8-16,0-5-3 0,0-8-8 15,0-3 1-15,0-6 1 16,0-4 0-16,0-1-2 16,0 0 0-16,0-5 18 15,1-15-6-15,10-6-8 16,-1-7-6-16,2-4 0 16,4-9 0-16,-2-7-20 15,4 2-39-15,0 2-23 16,-2 13-6-16,2 14 3 15,-4 14 52-15,2 8 24 0,-3 0 6 16,4 17 3 0,-1 8 10-16,3 7 52 0,0 4-6 15,-5 1-17-15,0-2-4 16,-1-1-8-16,-4-2-3 16,0-3 0-16,1-5-10 15,-1-6-2-15,4-4 6 16,1-4-6-16,4-6 6 15,5-4 7-15,0 0-2 16,1-1-3-16,0-14-6 16,-6-7 8-16,1-5 7 15,-2-6-14-15,-2-9-5 16,-3-6-5-16,-5-4-1 16,-1 1-4-16,-6 11 0 15,0 11-1-15,-6 12-3 16,-9 9 4-16,-2 8-4 0,-3 0 1 15,1 19 0-15,2 13-4 16,-1 7 7-16,6 7 0 16,5 4-5-16,6 0 5 15,1-7 0-15,0-4-1 16,11-6 3-16,3-6-4 16,2-6 4-16,1-5-4 15,3-7 3-15,0-1-2 16,-2-3 1-16,4-1-33 15,9-4-134-15,2 0-200 16</inkml:trace>
  <inkml:trace contextRef="#ctx0" brushRef="#br0" timeOffset="128545.14">27454 14817 615 0,'0'0'26'0,"0"0"80"15,11 79-7 1,-11-42-46-16,0 5-14 0,0-3-14 15,-1 1-13-15,-11-3-3 16,2-3-4-16,-2-2-2 16,0-7-1-16,1-7-2 15,5-5 1-15,2-7 0 16,1-4-1-16,2-2 1 16,1 0 6-16,-2 0 2 15,1 0-3-15,-2-12 2 16,1-13-6-16,2-2 1 15,0-10-1-15,0-5 1 16,16-7-2-16,4-5 0 16,5-3 1-16,2 0-2 15,0 1 0-15,-3 5-2 16,-3 8 4-16,-3 11-2 0,-2 10 0 16,-3 10 0-16,1 9 0 15,4 3 0-15,2 3-2 16,3 24 1-16,-1 9 1 15,-2 10 3-15,-8 7 6 16,-6 1 2-16,-6-3-2 16,0-1 7-16,0-3-4 15,-12-5-4-15,-2-6-1 16,-1-3-3-16,2-5-3 16,0-6-1-16,3-2 0 0,3-6-1 15,0-5-34-15,5-2-60 16,2-6-184-16,0-1-295 15</inkml:trace>
  <inkml:trace contextRef="#ctx0" brushRef="#br0" timeOffset="128966.77">28055 14436 679 0,'0'0'98'0,"0"0"18"16,0 0 0-16,0 0-88 15,0 0-27-15,0 0 0 16,0 110 17-16,3-44 5 15,-2 6 15-15,-1 7-26 16,0-1 3-16,-6-6-9 16,-4-6-3-16,2-11-3 15,0-10 4-15,3-8-4 16,2-7 2-16,1-4-2 16,2-8 3-16,0-4-3 15,0-6 0-15,0-4 0 0,5 1 0 16,4-3 0-16,3-1-16 15,1-1-33-15,4 0-15 16,-2-4-49-16,1-15-60 16,-2-7-95-16</inkml:trace>
  <inkml:trace contextRef="#ctx0" brushRef="#br0" timeOffset="129178.46">27977 14708 161 0,'0'0'547'0,"0"0"-435"16,0 0 5-16,0 0-42 0,0 0-45 15,94-61-12-15,-49 59-8 16,6 2-1-16,-3 0-5 16,-5 0-4-16,-8 0 0 15,-6 5-2-15,-9 0-73 16,-9-2-126-16,-11-2-148 15</inkml:trace>
  <inkml:trace contextRef="#ctx0" brushRef="#br0" timeOffset="130196.3">29690 14492 555 0,'0'0'66'0,"0"0"59"0,0 0 13 15,0 0-40-15,0 0-39 16,0 0-24-16,-44-12-21 15,26 44-10-15,-2 15 28 16,3 6 0-16,5 3-17 16,8 3 5-16,4 4-9 15,0-4-4-15,0-6-4 16,4-8-1-16,6-10 3 16,-2-13-2-16,-2-9-2 15,-4-8 0-15,-2-5-1 16,0 0-4-16,0 0-16 15,0-11-49-15,-11-13-121 16,-2-11-225-16</inkml:trace>
  <inkml:trace contextRef="#ctx0" brushRef="#br0" timeOffset="130408.31">29648 14376 664 0,'0'0'26'16,"0"0"78"-16,0 0-20 15,0 0-52-15,0 0-18 16,0 0-14-16,0-35 0 0,0 39-7 16,-2 12-9-16,-5 0-107 15,2 1-141-15</inkml:trace>
  <inkml:trace contextRef="#ctx0" brushRef="#br0" timeOffset="130898.12">29809 14668 487 0,'0'0'8'15,"0"0"23"-15,7 75 101 0,-4-35-66 16,-1 3-38 0,-2 3-4-16,0-2-14 0,0-2-4 15,0-9-1-15,0-7-5 16,0-11 1-16,0-6 1 16,0-6-1-16,0-3 6 15,0 0 103-15,0-10 16 16,0-13-50-16,0-11-53 15,6-7-13-15,0-8-8 16,0-4-1-16,0-1-1 16,1 0-3-16,6 7-47 15,3 8 15-15,1 11 12 0,4 11 11 16,-1 11 6 0,2 6 0-16,0 0 4 0,-1 10 2 15,2 11 2-15,-3 7-2 16,-3 6 0-16,-2 3 6 15,-5 4 4-15,-2 4 7 16,1 2-4-16,-5-3 1 16,-1-7-4-16,0-1-4 15,-1-8-4-15,-2-5-1 16,0-6 0-16,0-5 2 16,0-3-3-16,0-4-13 15,0-2-122-15,0-3-252 16</inkml:trace>
  <inkml:trace contextRef="#ctx0" brushRef="#br0" timeOffset="132794.01">17876 16796 723 0,'0'0'30'16,"0"0"45"-16,0 0-7 0,0 0-53 16,0 0-4-16,5 90 5 15,-4-35 21-15,2 6 2 16,0 4-18-16,3 0-5 15,1-9 1-15,-1-5-3 16,2-7-7-16,-5-8-3 16,0-5 3-16,-1-7-6 15,-1-15 3-15,2-5-2 16,-2-4 3-16,-1 0-4 16,0 0-1-16,0 0-42 15,-7 0-42-15,-14-1-98 16,-7-15-71-16</inkml:trace>
  <inkml:trace contextRef="#ctx0" brushRef="#br0" timeOffset="133478.46">17658 17142 120 0,'0'0'524'0,"0"0"-479"0,0 0 14 16,0 0 10-16,3-86-33 15,26 61-36-15,11-5 1 16,14-1 0-16,4-2 0 15,6-1 3-15,-4 5-4 16,-8 4 2-16,-15 8-1 16,-12 1 0-16,-14 5 0 15,-5 0 2-15,-6 0 6 16,0-1 0-16,0-2-9 16,0-2 3-16,0 2-6 0,0 3 3 15,-1 1 0-15,-3 3 2 16,3 4 7-16,-1 3 15 15,2 0-2-15,-3 0-14 16,-1 10-6-16,-5 14-4 16,0 9 4-16,5 9 1 15,4 5 11-15,0 1 10 16,3 5-12-16,10 1-2 16,3 4-7-16,2-3 5 15,-6-6-6-15,-1-3 0 16,-10-7-1-16,-1-6 1 15,0-12 1-15,0-6-1 16,-3-10 0-16,2-3-1 0,1-2 2 16,0 0-1-1,0-9 13-15,0-15 3 0,0-10-11 16,0-7-5-16,0-7 2 16,0-1-4-16,3 1-3 15,12 7-7-15,3 11-6 16,1 11-9-16,5 2 13 15,-1 14 1-15,-3-1 10 16,2 4-1-16,-1 0-2 16,-1 7 4-16,2 13 0 15,-1 5 0-15,-4 5-1 16,-4 7 2-16,-4 1-1 16,-2-1 0-16,-2-1 0 15,-5-5 3-15,0 3-1 0,0-9-2 16,0-6 2-16,0-2-1 15,0-8-1-15,0-4 1 16,0-5-1-16,0 0 0 16,0 0-3-16,0 0-77 15,1 0-136-15,6-6-107 16</inkml:trace>
  <inkml:trace contextRef="#ctx0" brushRef="#br0" timeOffset="134442.26">18265 16941 226 0,'0'0'72'16,"0"0"-7"-16,0 0 12 16,0 0-10-16,0 0-8 15,0 0 25-15,0 0-25 16,-25-50-13-16,12 47 9 15,-1 1-5-15,-5 2-9 16,-1 0-7-16,-5 6-16 16,-2 13 2-16,-1 6 4 15,4 6-4-15,6 4-8 16,6 5 6-16,8 2-4 16,4-1-4-16,0 0 9 15,10-2-6-15,10-3-1 0,0 0-2 16,4-6 1-16,0-1-7 15,3-5 2-15,-2-4-1 16,2-4-2-16,-1-4 1 16,0-3 0-16,0-7 1 15,-2-2 1-15,1 0-4 16,-1-6 3-16,-2-8-3 16,-2-2 2-16,-2-6 1 15,-3-3-5-15,-4-1 4 16,-3-7 3-16,-5-5-4 15,-3-8 1-15,0-5-2 0,-8-4-1 16,-12 1 1 0,-9 5-1-16,0 6 1 0,-3 13 0 15,1 7 0-15,3 10 3 16,2 7-5-16,2 6 2 16,2 0-2-16,-7 0 0 15,3 10-3-15,-1 9 3 16,6 7-23-16,8 6-73 15,11 2-25-15,2 5-70 16,12-3-85-16</inkml:trace>
  <inkml:trace contextRef="#ctx0" brushRef="#br0" timeOffset="135595.01">18698 16888 235 0,'0'0'289'0,"0"0"-231"16,0 0 48-16,0 0-23 15,0 0-75-15,0 0-7 16,-6 63 13-16,12-13 45 15,2 11-2-15,2 2-9 16,-1 3-11-16,4-2-17 16,2-5-9-16,0 1-2 15,0-1 1-15,-4-4-7 16,-2-4 1-16,-1-12-2 16,-3-13 1-16,-4-10 0 0,1-5-2 15,-1-6 5 1,-1-4 1-16,2-1-2 0,-2 0 4 15,0 0 18-15,0-11 49 16,0-14-39-16,0-8-24 16,0-13-7-16,0-7 2 15,-3-10-4-15,-9-3-3 16,-4-6 2-16,-4-6-1 16,7 0-2-16,2 8 0 15,6 6 0-15,5 16-1 16,0 9-5-16,11 10-2 15,7 8-7-15,6 7 2 16,4 6-6-16,4 8 1 16,1 0 8-16,-2 3 6 15,-3 16 2-15,-1 6-1 0,-8 6 1 16,-7 2-1-16,-6 4 2 16,-6-2-1-16,0 0 2 15,-4 1 0-15,-11-5 5 16,-3-6-4-16,-1-2 0 15,-1-9 2-15,-5-4 0 16,-2-5-1-16,-3 0 0 16,0-3-2-16,5-2-94 15,10 0-253-15</inkml:trace>
  <inkml:trace contextRef="#ctx0" brushRef="#br0" timeOffset="136064.41">20314 16736 811 0,'0'0'51'0,"0"0"-49"15,0 0 2-15,0 84 57 16,6-38-6-16,4 1-22 16,0 1-4-16,2-3-3 15,2 1-17-15,-2-7 3 16,-2-5-8-16,-4-7-1 16,-3-14-3-16,0-7 1 0,-2-3 1 15,1-3-1-15,-2 0 7 16,0-1 1-16,-5-20-9 15,-15-11-116-15,-2-12-261 16</inkml:trace>
  <inkml:trace contextRef="#ctx0" brushRef="#br0" timeOffset="136269.2">20348 16535 771 0,'0'0'24'0,"0"0"12"16,0 0 52-16,0 0-61 15,0 0-24-15,0 0-3 16,1-24-6-16,2 31-2 16,0 9-150-16,0-2-190 15</inkml:trace>
  <inkml:trace contextRef="#ctx0" brushRef="#br0" timeOffset="136750.04">20594 16845 535 0,'0'0'19'0,"18"72"57"15,-6-31-3-15,6 0-27 16,-1 5-27-16,0-5-9 16,-2-7-7-16,-6-9 0 15,-2-14 0-15,-5-5 1 16,-2-6 25-16,0 0 93 16,0-6-23-16,0-17-49 15,-2-6-37-15,-5-6-8 16,-1-5-5-16,1-2 2 15,3-1-2-15,0-3-6 16,3 0-3-16,1 5-28 16,0 7-8-16,12 6-9 0,10 9 27 15,11 8-6 1,4 4 22-16,4 7 3 0,-1 0 8 16,-3 7-1-16,-4 15 2 15,-9 6 1-15,-2 5 5 16,-6 2 13-16,-3 3 8 15,-4-1 2-15,-2-1 3 16,-3 0-20-16,-4-2-7 16,0-4 2-16,0-1-8 15,0-7 5-15,0-3-3 16,0-5-2-16,8-9-9 16,13-5-261-16</inkml:trace>
  <inkml:trace contextRef="#ctx0" brushRef="#br0" timeOffset="137739.81">21489 16706 742 0,'0'0'97'0,"0"0"37"0,0 0-62 16,0 0-23-16,-94-45-16 15,68 45-13-15,0 0-10 16,-1 15-5-16,2 8 1 16,2 4 0-16,5 5 1 15,5 1-2-15,5 4 2 16,8 4 0-16,0-1-1 15,2 1-4-15,11-1 1 16,2-1-1-16,1-6 2 16,0-4-4-16,0-8 3 15,-6-8-3-15,2-5 0 16,0-6 6-16,4-2-2 16,4-3 1-16,2-14 0 15,2-7-2-15,-6-5-1 16,-2-4 3-16,-2-6-2 0,-4-5-3 15,-4-7 3-15,-1-7-3 16,-5-5-3-16,0-5-12 16,0 0-7-16,0 0 1 15,-8 2-5-15,-5 4-5 16,-4 7 19-16,0 9 9 16,-2 15 3-16,0 9 0 15,2 11 6-15,3 7 0 16,2 4-1-16,3 1-5 15,5 19-4-15,4 11 0 16,0 7 4-16,3 10 1 16,14 6 5-16,3 4 5 0,1 0-3 15,0 2 0-15,-5-4-2 16,2 0 2-16,-3-1-5 16,4-5-3-16,1-5 2 15,-1-7 1-15,2-9-2 16,-2-2 0-16,-1-8 2 15,2-4-1-15,-2-10-1 16,2-5 6-16,3 0-3 16,-1-3-1-16,-1-16 3 15,0-5-6-15,-3-5 6 16,-3-8-6-16,-1-4 0 16,-4-6 0-16,-4-4 0 15,-6-1-8-15,0 6 2 0,-11 10 6 16,-7 11 0-16,3 9 3 15,-1 9-1-15,2 7 2 16,0 0-4-16,2 9-3 16,0 10 2-16,4 8 1 15,5 7 0-15,3 5 2 16,0 7 2-16,0 0-2 16,9 0 1-16,3-3 1 15,2-7-2-15,3-3 2 16,5-7 2-16,4 0-3 15,3-11-1-15,0-1 1 16,3-3-1-16,-5-7-1 0,-2-2-2 16,-3-2-1-1,-1 0-8-15,-1 0-60 0,-3-5-80 16,-5-9-279-16</inkml:trace>
  <inkml:trace contextRef="#ctx0" brushRef="#br0" timeOffset="138162.25">22008 16537 802 0,'0'0'89'0,"0"0"6"16,0 0-44-16,0 0-27 15,109 36 22-15,-82-2-11 16,0 5 6-16,-4 5 2 16,1 2-18-16,0-1 7 15,-1-2-16-15,0-3-4 16,0-6-2-16,-1-5-3 15,-2-8-3-15,0-2 0 0,0-8 0 16,-4-2-3 0,-1-4 1-16,-3-5 2 0,-3 0-3 15,1 0-1-15,-4 0-13 16,2-2-25-16,-5-10-27 16,-3 1-2-16,0-8-135 15,0 2-178-15</inkml:trace>
  <inkml:trace contextRef="#ctx0" brushRef="#br0" timeOffset="138470.07">22464 16542 369 0,'0'0'350'0,"0"0"-191"15,0 0-12-15,0 0-74 16,0 0-45-16,0 0-20 16,-65 48 45-16,29-9-4 15,-4 7-4-15,2 3-11 16,1 6-10-16,4-2-4 16,5-2-8-16,3-1-1 15,4-6-2-15,7-3-6 16,5-11-2-16,4-9 0 15,3-9-1-15,2-7-1 16,0-2 1-16,0-3-34 16,0 0-62-16,0 0-75 15,-5-13-315-15</inkml:trace>
  <inkml:trace contextRef="#ctx0" brushRef="#br0" timeOffset="139500.15">17732 17736 643 0,'0'0'78'0,"0"0"-46"16,0 0 72-16,0 0-43 15,0 0-46-15,0 0-10 16,0 0-2-16,-60 23-1 16,60-19 3-16,19 2-2 15,12-4 5-15,17-2 3 16,18 0 12-16,9 0 1 15,9-12 10-15,10-3-5 16,5 1-5-16,5 2-6 16,1 0-7-16,-2 0-8 15,-2 2 6-15,-1 0-2 16,-6 3-4-16,-6-2 5 16,-11 2-4-16,-15 1 6 15,-19-1 11-15,-18 3 9 0,-14 4 5 16,-10 0 4-16,-1 0-2 15,0 0 2-15,0 0-2 16,0 0-12-16,0 0-9 16,0-3-9-16,0 1-7 15,0-3-5-15,-9 2-125 16,-7 2-120-16,-4-2-281 16</inkml:trace>
  <inkml:trace contextRef="#ctx0" brushRef="#br0" timeOffset="169804.79">31861 6272 653 0,'0'0'56'0,"0"0"73"16,0 0-19-16,0 0-53 15,0 0-10-15,0 0-9 0,0 0 11 16,0 0-21-16,-15-40-10 16,14 40-9-16,-5 12-9 15,-2 15 0-15,-2 12 0 16,-2 8 4-16,0 2-2 15,3 1 1-15,5 0 2 16,4 0-4-16,0-5 0 16,0-3-1-1,0-3 3-15,0-8-2 16,-3-6-1-16,0-6 0 0,0-2 0 16,0-5 1-16,-3-2-1 15,2-3-1-15,-6-2 0 16,-3-1-52-16,-8-4-73 0,-1 0-71 15,4-16-135 1</inkml:trace>
  <inkml:trace contextRef="#ctx0" brushRef="#br0" timeOffset="170361.1">31487 6611 583 0,'0'0'56'0,"0"0"-6"16,0 0 41-16,0 0-65 15,55-77-18-15,-30 66 5 16,4 1 6-16,1 2 7 16,4-1 3-16,-1 4 1 0,1 0 0 15,1 3-9-15,-6 2-6 16,-2 0 3-16,-6 0-4 16,-4 0 0-1,-4 4-6-15,-1 3 0 0,-1 3-3 16,2 0-1-16,-1 4-3 15,1 0 2-15,-4 2-1 16,-1 3-2-16,-3 0 0 16,-3 1 0-16,-1-2 1 15,-1 0-1-15,2 0-1 16,-2-1 0-16,0-1 1 16,0 0 0-16,0-4 1 15,0-1-1-15,0-2 0 16,0-4 0-16,0-3 0 15,0-1 0-15,0-1 0 0,0 0 1 16,4 0 3 0,10 0-3-16,2-3 1 0,2-8 0 15,1 0 0-15,-2-4 1 16,-2-3 3-16,-2-5 2 16,-4 0 11-16,-3-4 15 31,-1-3-6-31,-5-2-14 0,0-1 0 0,0 2-1 15,0 4-3-15,-9 8-3 16,1 7 3-16,-1 7-1 16,-1 2-8-16,-2 3-1 15,-6 0-25-15,-3 13-158 16,6 1-176-16</inkml:trace>
  <inkml:trace contextRef="#ctx0" brushRef="#br0" timeOffset="171012.53">32297 6525 679 0,'0'0'96'0,"0"0"-83"0,0 0-3 16,0 0-4-16,0 0-4 15,-28 115 6-15,17-64 5 16,-1 0-5-16,-1 1-4 16,-4 0 0-16,-1 1-1 15,-1-3 2-15,4-3-2 16,2-12-2-16,5-13 1 15,5-8-2-15,3-9 0 16,0-3 5-16,0-2-3 16,0 0 50-16,0 0 36 15,0-9-4-15,6-11-33 16,6-14-23-16,-2-5 0 0,0-6-17 16,-1-4-3-1,-1-1-5-15,3-1-1 0,2 2-2 16,1 3-2-16,-1 2-1 15,2 8 3-15,-1 5-2 16,3 6-1-16,0 5 1 16,4 3-1-16,2 3-11 15,3 5-4-15,-1 2-4 16,1 3 6-16,-4 4 9 16,-4 0 6-16,-6 0-4 15,-6 1 2-15,-3 11-3 16,-3 3 1-16,0 2 5 15,0 2 4-15,0 0-4 0,-5-3 1 16,-4 0 0 0,2-5 2-16,-3-1-2 0,-1-2 1 15,-4-1-1-15,0-1-1 16,-4 2-17-16,-1 0-80 16,3-3-133-16,6-5-352 15</inkml:trace>
  <inkml:trace contextRef="#ctx0" brushRef="#br0" timeOffset="171291.95">32774 6442 677 0,'0'0'81'0,"0"0"-53"15,0 0 17-15,0 0-23 16,0 0-21-16,0 0 0 16,85 0-1-16,-73 7-17 15,-4 0-65-15,-5-1-65 16,-3-1-191-16</inkml:trace>
  <inkml:trace contextRef="#ctx0" brushRef="#br0" timeOffset="171476.43">32706 6618 618 0,'0'0'114'16,"0"0"-57"-16,0 0 37 15,86-9-41-15,-56 7-30 16,0-1-16-16,-2 0-1 16,-4 1-6-16,-5 2-6 15,-7 0-158-15,-9 0-177 16</inkml:trace>
  <inkml:trace contextRef="#ctx0" brushRef="#br0" timeOffset="172063.17">33401 6389 532 0,'0'0'174'0,"0"0"-134"0,0 0 86 16,0 0-61-16,0 0-29 16,0 0-2-16,-35-22-19 15,17 22-11-15,-6 10-4 16,-2 4 4-16,0 4-2 15,7 5 5-15,4 1-5 16,3 6 2-16,2-1-3 16,1 5 1-16,1 2-2 15,5 0 0-15,2-1 3 16,1-3-3-16,0-5-1 16,4-5 1-16,5-7 0 0,6-5 0 15,2-5 0 1,5-5 0-16,2 0 3 0,-3 0 0 15,6-10-1-15,-2-7 2 16,-3-5 3-16,1-3 11 16,-4-6 10-16,-4-5-6 15,-2-2 2-15,-7-1-14 16,-6 5 5-16,0 5 10 16,-4 2 7-16,-18 5-6 15,-7 5-15-15,-8 3-5 16,-8 7-3-16,-3 4-3 15,3 3-5-15,7 1-148 16,7 11-216-16</inkml:trace>
  <inkml:trace contextRef="#ctx0" brushRef="#br0" timeOffset="173150.65">30135 6567 538 0,'0'0'112'15,"0"0"-50"-15,0 0 29 16,0 0-42-16,0 0-38 16,0 0-6-16,0 4-3 0,0 10-1 15,0 8 3 1,0 3 1-16,0 6 15 0,0 2 13 16,0 4 0-16,0 4-13 15,0-2 0-15,0-2-10 16,-1 1 2-16,1-6-7 15,0-3-3-15,0-8 2 16,0-4-2-16,0-5 3 16,0-5-1-16,0-2 0 15,0-5-1-15,0 0-1 16,1 0-1-16,1 0-1 16,1 0-31-16,0-14-134 15,3-5-278-15</inkml:trace>
  <inkml:trace contextRef="#ctx0" brushRef="#br0" timeOffset="173753.81">30414 6604 508 0,'0'0'96'0,"0"0"-16"15,0 0 22-15,0 0-13 0,0 0-46 16,0 0-7 0,-12-14-18-16,5 14-10 0,-2 2-6 15,-1 13 2-15,-2 2 4 16,1 4 2-16,4 4-2 15,0 1 0-15,1 2-3 16,3 0 1-16,3-1-3 16,0-1 3-1,0-2-1-15,0-1-3 0,0-2 1 16,6-2 0-16,4-2 1 16,-1-1-4-16,1 0 3 15,2-7 3-15,2 2-3 16,2-5 3-16,-1-3 0 15,3-3 3-15,-2 0-1 0,1 0-3 16,-2 0 1 0,1-12-3-16,-2-1 5 0,0-5 2 15,-2-3 13-15,0-3 9 16,-4-5 5-16,-2 1-6 16,-2-3 4-16,-2-3-5 15,-2 1-7-15,0-4 7 16,0 4-10-16,-5 7-5 15,-4 2 0-15,-4 7 9 16,4 5-10-16,-2 4-7 16,1 3-4-16,-2 5-3 0,-4 0-3 15,-9 2-3 1,-6 16-40-16,-7 1-141 0,-4 3-222 16</inkml:trace>
  <inkml:trace contextRef="#ctx0" brushRef="#br0" timeOffset="183010.25">31925 5685 479 0,'0'0'122'0,"0"0"-56"0,0 0 40 16,0 0-28-16,0 0-26 15,0 0-18-15,0 0-2 16,-11-53-3-16,9 53-8 15,-1 0-3-15,-3 0-10 16,-5 4-3-16,-5 17-4 16,-3 15-1-16,-1 9 0 15,3 9 2-15,1 6-2 16,5 0 0-16,3 1 2 16,2-5 4-16,2-6-6 15,1-9 0-15,1-7 4 16,1-7-3-16,1-9-2 0,0-5 4 15,0-5-2 1,0-4-1-16,0-3 1 0,0 1-1 16,-3-2 1-1,3 0 1-15,-1 0 0 0,-9 0-2 16,-3 0-20-16,-9-7-82 16,-4-8-98-16,6-2-150 15</inkml:trace>
  <inkml:trace contextRef="#ctx0" brushRef="#br0" timeOffset="183570.26">31499 6011 519 0,'0'0'77'0,"0"0"-42"16,0 0 15-16,91-52-23 15,-48 40 3-15,6 1 20 16,-1 0-14-16,0 1-1 15,-3 2-6-15,-1 1 1 16,-9 4-6-16,-7 1 1 16,-6 2-3-16,-5 0-6 15,-3 0-2-15,-1 0-5 16,-1 12-2-16,2 1 0 16,-3 3-1-16,2 4-6 15,-2-1 3-15,-5 3-2 16,4-3 1-16,-6-1-1 15,1-4-1-15,-2 1 0 0,0-2 0 16,2 1-1-16,-1-1 0 16,2-3 1-16,0 1 2 15,0-6 0-15,0 1 0 16,2-3 4-16,-1-1-1 16,2-2 6-16,4 0 8 15,2 0 0-15,-1-8-7 16,-1-8 0-16,-6-1 10 15,-1-7 20-15,-3-6-8 16,-3-4-15-16,0-2-11 16,0 6-4-16,0 2 4 15,-1 6-5-15,-8 2 0 16,-2 5 0-16,1 4-3 0,-1 1 0 16,1 6 0-16,-5-1-1 15,-1 3-6-15,-4 2-3 16,3 0-80-16,5 5-6 15,4 9-48-15,2 1-76 16,5 1-2-16</inkml:trace>
  <inkml:trace contextRef="#ctx0" brushRef="#br0" timeOffset="184152.12">32404 5850 588 0,'0'0'167'0,"0"0"-112"0,0 0 47 16,0 0-63-16,0 0-39 16,0 0-1-16,-3 48 1 15,3-5 2-15,0 3 0 16,2 3 1-16,-2-3-1 15,0 3-2-15,0-9 0 16,0-1 0-16,0-11 0 16,0-9 0-16,0-7 1 15,0-7-1-15,0-5 0 16,0 0 3-16,0 0 29 16,0 0 42-16,0-2 17 0,0-12-12 15,0-7-39 1,4-12-28-16,-1-8-5 0,0-12 0 15,-3-7-7 1,0-3 1-16,0 5-1 0,0 13 0 16,0 8 1-16,8 9-1 15,2 3-1-15,6 2-5 16,4 6 3-16,1 1-1 16,3 5 2-16,4 5 0 15,0 4-5-15,-2 2 5 16,-7 0-3-16,-4 0 0 15,-6 8 0-15,-6 6 3 0,-1 3-3 16,-2 4 5-16,0-1 1 16,-10 2 0-16,-6-1 2 15,-2-1-2-15,-1-1 1 16,1-2-2-16,-2-4 0 16,3-2-1-16,3-5-111 15,2-5-60-15,2-1-161 16</inkml:trace>
  <inkml:trace contextRef="#ctx0" brushRef="#br0" timeOffset="184470.24">32892 5767 588 0,'0'0'68'16,"0"0"-25"-16,0 0 23 16,0 0-37-16,0 0-17 0,82-15-6 15,-67 15 3 1,-5 0-6-16,-2 0-3 0,-1 0 0 15,-5 0-15 1,-2 0-102-16,0 1-108 0,-9 3-242 16</inkml:trace>
  <inkml:trace contextRef="#ctx0" brushRef="#br0" timeOffset="184684.68">32814 5934 419 0,'0'0'319'16,"0"0"-264"-16,0 0 59 15,94 0-13-15,-61 0-61 0,-3 0-9 16,-3 0-12-16,-2 0-2 16,-3-3-11-16,-3 1-5 15,-6 0-1-15,-4 0-2 16,-5-1-47-16,-2-2-39 15,-2 0-162-15,0-4-229 16</inkml:trace>
  <inkml:trace contextRef="#ctx0" brushRef="#br0" timeOffset="185163.31">33362 5582 441 0,'0'0'214'0,"0"0"-153"16,0 0 73-16,0 0-13 0,0 0-53 16,0 0-16-16,0-68-14 15,0 68-33-15,0 9-5 16,0 18-4-16,1 11 4 15,4 13 2-15,-4 6 2 16,2 4 0-16,5 4 1 16,-4-4-3-16,1-5-1 15,-2-9 1-15,-2-12-1 16,-1-11-1-16,2-9 0 16,-2-5 0-16,1-5 0 15,-1-3 1-15,0-2-2 16,0 0-82-16,-4-7-154 0</inkml:trace>
  <inkml:trace contextRef="#ctx0" brushRef="#br0" timeOffset="186859.69">30119 6079 522 0,'0'0'99'0,"0"0"-35"15,0 0 61-15,0 0-13 16,0 0-54-16,0 0-7 16,-19-68 7-16,19 57-15 15,9-5-20-15,9-1-16 0,7 0-7 16,5-1 0 0,3 3 0-16,0 1 1 0,-2 2-1 15,-4 2 2-15,-8 6 0 16,-8 4-2-16,-3 0 0 15,-2 9-9-15,0 12 9 16,-1 4 3-16,-2 2-1 16,-2 2-1-16,-1-1 1 15,0 1 0-15,0-2-2 16,0 0 0-16,0 1 2 16,-3 2 0-16,-7-4 0 15,-3 1 1-15,-1-5-2 16,3-5-1-16,3-3-1 0,2-3 0 15,6-7 0-15,0 0 1 16,0-4-2-16,0 1-2 16,1-1 0-16,14 2 0 15,5-2 4-15,5 0 0 16,0 0 2-16,-3 0-1 16,-2-8 1-16,-2-3-1 15,-1-3 0-15,-1 0 2 16,-2 0-2-16,1-2 4 15,-5 1-5-15,0 0 3 16,-4-2 4-16,-2-1-1 16,1 2-2-16,-2 2-4 15,-2 4 1-15,1 3-1 16,-2 4 6-16,0 3-2 0,0 0 3 16,0 0 0-16,0 0-2 15,0 0-3-15,0 0-2 16,0 0 0-16,0 0-7 15,0 8-3-15,0 4 8 16,0 4 1-16,0 3 0 16,0 1 1-16,0 0 0 15,0 0-1-15,0-1 1 16,7-2 0-16,1-3-1 16,1-4 0-16,0-1 1 15,1-3 1-15,2-1-1 16,1-2 1-16,-1-3 2 0,0 0 8 15,0 0-4 1,-3 0-2-16,0-4 3 0,1-8 10 16,-2-2 11-16,1-5-7 15,-3-2-4-15,-2-2-4 16,-4-4-7-16,0 1 1 16,0-3-5-16,0 5 2 15,-13 2 3-15,1 5 2 16,-1 3 0-16,1 4-5 15,-1 2 0-15,-3 4-5 16,-3 1 0-16,-4 3-9 16,-5 0-4-16,-2 4-95 15,-4 11-95-15,2 2-197 16</inkml:trace>
  <inkml:trace contextRef="#ctx0" brushRef="#br0" timeOffset="195929.36">31817 4860 606 0,'0'0'73'0,"0"0"-15"15,0 0 64-15,0 0-41 16,0 0-40-16,0 0-9 16,0 0 12-16,0-49-10 15,0 49-10-15,0 0-14 16,0 5-10-16,0 20-6 16,0 11 6-16,0 9 2 15,0 3 5-15,3-1-7 16,-2-3 3-16,2-1-2 15,-1-2-1-15,-1-4 0 16,2-6 0-16,-3-2 0 16,0-4 1-16,0-4-1 15,0-2 0-15,0-6 1 16,0-1 0-16,0-5-1 0,0-2 0 16,0-3-1-16,0 1 1 15,0-3-38-15,0 0-3 16,0 0-17-16,-4 0-61 15,-10-13-124-15</inkml:trace>
  <inkml:trace contextRef="#ctx0" brushRef="#br0" timeOffset="196534.39">31639 5104 522 0,'0'0'71'15,"0"0"-50"-15,0 0 43 16,0 0-15-16,103-76-15 16,-75 61-12-16,3 5-4 15,1 0 12-15,-4 3-9 16,-2 4-3-16,-2-2 9 16,-5 5-6-16,-2 0-7 15,-6 0 2-15,-3 0-2 16,1 0-2-16,-5 8-5 15,5 4-1-15,-1 5 1 16,-2 2-6-16,1 3-1 16,-1 0 1-16,-2 1-1 15,-1 1 2-15,-1 0 2 0,1 1-5 16,-3 0 2 0,0-1 1-16,0-5-2 0,0-1-2 15,1-4 2-15,5-4 1 16,5 0 0-16,1-4 2 15,4 1 0-15,-1-3 3 16,3-2 0-16,-6-2 2 16,3 0 0-16,-3-3 9 15,1-10 17-15,0-5-1 16,0-4-1-16,-3-6-3 16,-1 0-12-16,-2-3-4 15,-1 2-4-15,2-1-1 16,-5 3-6-16,-3 6 5 0,0 3 1 15,0 2 7-15,0 7 0 16,-2-3-8-16,-8 4-5 16,1-1 0-16,-3 1-2 15,-4 1 0-15,-1 4-2 16,4 0-1-16,-1 2-2 16,1 1-40-16,2 0-54 15,0 10-19-15,3 7-104 16,-1 4-54-16</inkml:trace>
  <inkml:trace contextRef="#ctx0" brushRef="#br0" timeOffset="197268.61">32388 4971 478 0,'0'0'97'0,"0"0"-69"0,0 0-1 15,0 0-9-15,0 0-8 16,0 0 5-16,0 90 21 16,0-52-4-16,0 4-8 15,-6 2-6-15,0 0-7 16,3 1-4-16,3-5 2 16,0 2-3-16,0-3 4 15,0-1-6-15,0-4 0 16,0-2-1-16,0-8 3 15,0-7-6-15,0-9 2 16,0-5-1-16,0-3 25 16,0 0 30-16,0 0 26 15,0 0 21-15,7-16-39 0,5-10-41 16,3-11 1-16,-1-9-10 16,-2-5-4-16,-1-6-5 15,-1-1-1-15,-4 3-2 16,-3 3 0-16,-3 8 0 15,1 6 0-15,-1 6 0 16,4 5-1-16,4 7 0 16,1 4-1-16,7 6-7 15,4 1-3-15,5 5-2 16,5 4-1-16,-3 0-5 16,-1 1 8-16,-5 14 5 15,-6 2 3-15,-4 3 0 16,-4 3 0-16,-5 2 0 0,-2-1 1 15,0-1 1-15,-8-3 0 16,-5 0 1-16,-5-4-1 16,-2-3 2-16,0-4-1 15,0-1-1-15,5-2-1 16,3-3-24-16,1 2-31 16,3-2-22-16,2-3-54 15,3 0-156-15</inkml:trace>
  <inkml:trace contextRef="#ctx0" brushRef="#br0" timeOffset="197545.61">32993 4962 769 0,'0'0'114'16,"0"0"-86"-16,0 0 44 15,0 0-39-15,0 0-29 16,0 0 0-16,87-20-3 16,-77 20-1-16,0 0-18 15,-3 0-51-15,-3 7-45 0,1-5-54 16,-5 3-141-1</inkml:trace>
  <inkml:trace contextRef="#ctx0" brushRef="#br0" timeOffset="197769.09">32915 5126 580 0,'0'0'66'0,"0"0"9"15,0 0 38-15,0 0-35 16,0 0-37-16,99-5-7 0,-75 0-15 16,-1-2-9-16,-3 2-8 15,-3-3 4-15,-2 4-6 16,-5-3-34-16,-2 1-91 16,-4 2-68-16,-4-5-192 15</inkml:trace>
  <inkml:trace contextRef="#ctx0" brushRef="#br0" timeOffset="198409.22">33326 4850 548 0,'0'0'35'0,"0"0"47"0,0 0 10 16,0 0-37-16,0 0-13 16,0 0 15-16,17-62-30 15,-4 52-3-15,3 0 1 16,4 1-17-16,-1 5-2 15,-1 0-6-15,-2 4 1 16,-5 0-1-16,-2 0 0 16,1 1 2-16,-2 10-2 15,1 6 2-15,-1 2-2 16,-5 7 0-16,-1 4 1 0,-2-1-1 16,0 1 3-16,-5-2 0 15,-5 0-3-15,1-2 0 16,-7-2 1-16,-1-2-1 15,0-3 1-15,-2 1 0 16,0-2 0-16,0-1-1 16,2 1 2-16,1-6-2 15,2 0 0-15,5-2 0 16,2-3 0-16,4 0 1 16,3-5 0-16,0-1-1 15,0 1 1-15,0-1 3 0,12 2-1 16,11-1 13-16,14-1 4 15,5 1-9-15,7-2 10 16,0 0-9-16,-1 0-3 16,-5 0-6-16,-6-2 2 15,-7-4-1-15,-7 2 6 16,-6-1 1-16,-5 3-9 16,-3-1-1-16,0 0-1 15,-6 0-60-15,-3 0-75 16,-1-2-214-16</inkml:trace>
  <inkml:trace contextRef="#ctx0" brushRef="#br0" timeOffset="199751.28">30245 5121 547 0,'0'0'59'0,"0"0"-49"16,0 0 53-16,0 0 8 0,108-40-28 16,-79 34-3-16,2-1 11 15,-4 5-10-15,-6 0-7 16,-2 2 3-16,-4 0-15 16,-5 0 0-16,-4 0-3 15,1 11-12-15,-4 4-5 16,-2 4-2-16,-1 3 3 15,0 1-2-15,-3 0 3 16,-8-1-1-16,-4-1-1 16,-1-4 1-16,-2-2 0 15,3-4-1-15,2-3 0 16,3-2 1-16,3-3-3 16,3-2 4-16,1-1-2 15,3 0 3-15,0 0-1 16,0 0 1-16,0 0 4 15,0 0 6-15,0 0 5 0,0 0-1 16,0 0 1-16,4 0-7 16,7 0-10-16,4 0-3 15,0 0 0-15,3 0-2 16,-3 2 2-16,-1 3-1 16,-3 0-1-16,-2 1 1 15,0-1 1-15,-5 2-2 16,1 2 2-16,-5 5 0 15,0 1 0-15,0 2 0 16,-3 0 3-16,-10 3-3 16,-1 0 0-16,-2-4 1 0,1 0-1 15,-2-4 2 1,2-3 0-16,-1-1-1 0,4-1 1 16,0-4 2-16,2-2-2 15,2-1 3-15,1 0 0 16,-2 0 4-16,-2 0 16 15,-1-11-5-15,-1-1-11 16,1 1-7-16,1 0 0 16,0 2-2-16,0 2-1 15,1-1-11-15,4 5-48 16,0-3-65-16,3 1-159 16,3-1-369-16</inkml:trace>
  <inkml:trace contextRef="#ctx0" brushRef="#br0" timeOffset="200381.47">30833 5104 538 0,'0'0'101'0,"0"0"-40"16,0 0 36-16,0 0-37 16,0 0-28-16,0 0-20 15,0 0-8-15,-3 0-2 16,-4 7-2-16,1 8 0 15,-1 5-1-15,-1 2 2 16,-2 3-1-16,1-2 2 16,1 4 0-16,-2 1 6 15,3-3-5-15,1 1 5 16,3-2-1-16,3-2-3 16,0-1 0-16,0-4-1 15,0-2 6-15,10 0 2 16,5-3 11-16,3-4 2 0,1 0-3 15,2-5 5-15,-3 0-3 16,1-3-3-16,1 0 3 16,-5 0-5-16,2-6 11 15,-3-8 1-15,1-2-6 16,0-6 7-16,-3-1 0 16,0-3-7-16,-5-3-2 15,-2 0 0-15,-2 3-3 16,-3 1-4-16,0 3 3 15,0 6 2-15,0-1-1 16,0 5-9-16,-6-1-7 16,-2 4 3-16,1-1-6 0,-4 3 0 15,-1 0-1-15,-4 7-19 16,-7 0-85-16,-5 8-64 16,-2 13-102-16</inkml:trace>
  <inkml:trace contextRef="#ctx0" brushRef="#br0" timeOffset="201988.43">31906 4141 428 0,'0'0'113'16,"0"0"-68"-16,0 0 14 16,0 0-2-16,0 0-10 15,0 0 10-15,2-43 25 16,-2 43-39-16,0 0-1 16,0 0-28-16,0 0-8 15,0 0-6-15,0 4 0 16,0 14-3-16,0 12-2 15,4 12 3-15,1 9 2 16,-1 5 3-16,0 2-3 16,-4-1 0-16,0-1 0 15,0-6 1-15,0-10-1 16,0-4 0-16,0-5 2 0,-1-6-2 16,-1-6 0-1,1-2 0-15,1-7 0 0,0-3 0 16,0-4 0-16,0-3 0 15,0 0 0-15,0 0 0 16,0 0 0-16,-4 0 0 16,1-3-19-16,-6-9-38 15,-5-3-108-15,-4-1 18 16,-1 0-77-16</inkml:trace>
  <inkml:trace contextRef="#ctx0" brushRef="#br0" timeOffset="202553.54">31717 4424 531 0,'0'0'36'16,"0"0"6"-16,0 0 7 16,0 0-26-16,80-63-15 15,-47 52-2-15,1 2 6 16,1 3-2-16,0 1 9 15,-5 3 7-15,-3 2-1 16,-5 0 12-16,-7 0-9 16,2 0-2-16,-4 0-10 15,3 7-4-15,0 4-6 0,-3 3-1 16,-1 3-2-16,-2 1 1 16,1 1-4-16,-4 4 4 15,1 1-1-15,-5-1-2 16,0 2-1-16,0 0 1 15,-2-4 2-15,2-3-1 16,0-2-2-16,0-5 0 16,3-1 0-16,0-2 5 15,2-2 2-15,2 0 1 16,0-4 1-16,4-1 1 16,-2-1-4-16,0 0 2 0,-1 0 7 15,-3-2 13 1,-2-12 18-16,-1-3-9 15,-1-6-5-15,2-4 0 0,-5-3-3 16,-1-4-11-16,0-2-10 16,0 6 9-16,-11 2-10 15,0 6 2-15,-1 8 0 16,0 4-3-16,0 5-3 16,-3 3-3-16,-1 2-3 15,-5 0-7-15,-3 10-1 16,3 7-92-16,2 3-52 15,4-3-177-15,11-6-242 0</inkml:trace>
  <inkml:trace contextRef="#ctx0" brushRef="#br0" timeOffset="203268.26">32391 4341 442 0,'0'0'83'16,"0"0"-77"-16,0 0 4 16,0 0 29-16,1 73 1 15,2-36-2-15,-1 4-10 16,-2 0 5-16,0-1-14 16,0 0-3-16,0-2-8 15,0-4-5-15,0-3 0 16,0-6 0-16,0-3-2 15,0-7-1-15,0-6 1 16,0-4 2-16,0-4 0 16,0-1 26-16,0 0 25 15,0 0 2-15,0 0 12 0,0-1 12 16,0-13 5-16,0-12-56 16,3-5-6-16,4-5-9 15,-4-6-4-15,2-2-5 16,-4-5-4-16,1-1 1 15,1 0-1-15,-2 7-1 16,2 4 0-16,2 10-1 16,2 6 1-16,-1 6-2 15,1 6 2-15,0 3-6 16,0 5 1-16,5 1 2 16,1 2-12-16,4 0 2 15,-1 4 4-15,-3 5 0 16,-3 4 1-16,-4-1 5 0,-2 0-1 15,-4 1 3 1,0-2 1-16,0 1 0 0,0 0 1 16,-7-1 2-16,-6 0-1 15,-1-1 1-15,-3-1-3 16,1-2 0-16,2 1-15 16,1-1-131-16,9-2-118 15,4-5-357-15</inkml:trace>
  <inkml:trace contextRef="#ctx0" brushRef="#br0" timeOffset="203679.18">32862 4341 649 0,'0'0'152'0,"0"0"-65"15,0 0-18-15,0 0-2 16,0 0-49-16,0 0-4 16,75-13-1-16,-59 10 5 15,-1 1-14-15,-4 1 0 16,-3 0-1-16,-3 1-3 16,-4 0-1-16,-1 0-5 15,0 0-23-15,0 0-81 16,0 0-125-16,0 0-82 15</inkml:trace>
  <inkml:trace contextRef="#ctx0" brushRef="#br0" timeOffset="203883.9">32868 4461 629 0,'0'0'89'15,"0"0"-9"-15,0 0 55 16,0 0-61-16,100-15-46 16,-66 10-20-16,1-2-1 15,-5 2-1-15,-5 1-4 16,-6-1-1-16,-4-1-1 16,3 1-87-16,-3-1-232 15</inkml:trace>
  <inkml:trace contextRef="#ctx0" brushRef="#br0" timeOffset="204649.29">33278 4114 452 0,'0'0'240'16,"0"0"-205"-16,0 0 92 15,0 0-60-15,0 0-38 16,0 0-28-16,93-50-1 16,-62 50-3-16,2 7 3 15,-5 10 3-15,-5 7 3 16,-9-2-5-16,-5 1 3 16,-6 0 3-16,-3-4-3 15,0-2 2-15,0-3-2 16,-4-1 4-16,-8-3-2 0,-4 0 5 15,-4-5 0-15,2 1-3 16,4-3 6-16,6-1 0 16,5-1-9-16,3-1 3 15,0 0-5-15,0 0 4 16,0 0 1-16,0 0 1 16,0 0 5-16,0 0 0 15,0 0 1-15,1 0-15 16,6 0-4-16,7 4-2 15,1 3 0-15,8 3 3 16,0 2 1-16,-1 5-16 16,-3-2 0-16,-4 1 8 0,-6-2 3 15,-5-1 0-15,-1-1 5 16,-3 2 1-16,0-1-3 16,0-3 4-16,0 2-2 15,0-2 2-15,-7-2 2 16,-8 0 0-16,1 0-1 15,-2-3 2-15,-4 2 1 16,-5-5 5-16,0-2 7 16,-3 0 12-16,-1 0-9 15,13 0-9-15,-1 0-6 16,13 0-2-16,4 0-2 16,0 0-36-16,0 0-69 15,3 0-181-15,1 0-312 16</inkml:trace>
  <inkml:trace contextRef="#ctx0" brushRef="#br0" timeOffset="206185.15">30379 4397 641 0,'0'0'55'0,"0"0"-1"15,0 0-11-15,0 0-27 16,0 0-14-16,0 0 0 16,-2 31-1-16,-1-9 2 15,-1 6-2-15,2 1 7 16,-1 0 2-16,2 5 1 16,-1-3 5-16,1-1-4 15,1-2-3-15,0-2 0 16,0-4-4-16,0-2 0 0,3-5 0 15,5-3-2-15,2-5 2 16,-1-5 1-16,0 1 12 16,5-3 14-16,2 0-15 15,0-3-3-15,1-11-7 16,-3-3 2-16,-2-2 2 16,0-3-2-16,-6-1 7 15,0 1 3-15,-3 3 4 16,0 1-15-16,-1 1 8 15,-2 1-2-15,0 3 4 16,0 5-8-16,0-1 0 16,0 4 2-16,0 2-7 0,0 0 2 15,0 3 2-15,0 0-5 16,0 0-2-16,0 0-2 16,0 7-9-16,0 10-2 15,0 8 10-15,-2 2 0 16,1 5 1-16,1 4 0 15,-2 2-1-15,1 2 1 16,-1-4 0-16,2-5 0 16,-2-5 0-16,2-2 0 15,-1-7 1-15,1-4-2 16,0-1 1-16,0-3 0 16,0 0 0-16,0-3-1 15,0-1 0-15,0 0 0 16,0-2-54-16,0 0-29 0,6-3-65 15,6 0-84-15,0-6-96 16</inkml:trace>
  <inkml:trace contextRef="#ctx0" brushRef="#br0" timeOffset="206703.34">30734 4507 637 0,'0'0'47'15,"0"0"36"-15,0 0 34 16,0 0-77-16,0 0-25 16,0 0-13-16,-5-7-2 15,1 11 0-15,-1 12-2 16,1 5 2-16,-2 3 2 15,3 3-1-15,-1 4 4 16,2 1-1-16,2 4-1 16,0-3 2-16,0-2-2 15,0-4 3-15,6-3-3 16,1-5 1-16,2-3 2 16,7 0-4-16,0-6 2 15,0 1 2-15,2-7-1 16,0-2 4-16,0-2 6 15,4 0 0-15,-1-3-4 0,-3-13 2 16,0-5 23-16,-4-7-6 16,-3-5 13-16,-2-4-8 15,-3-6-9-15,-3 0 2 16,-3 0-17-16,0 3 3 16,0 6-5-16,-7 6-3 15,-6 10 7-15,2 5-3 16,0 7-7-16,-4 3-3 15,-6 3-5-15,-7 3-11 16,-3 16-103-16,-1 4-127 0,3-1-422 16</inkml:trace>
  <inkml:trace contextRef="#ctx0" brushRef="#br0" timeOffset="-214417.89">31951 3256 620 0,'0'0'74'15,"0"0"-39"-15,0 0 79 16,0 0-14-16,0 0-48 16,0 0-10-16,0 0 5 15,24-58-17-15,-24 58-14 16,0 0-3-16,0 0-8 16,0 0-2-16,0 4-3 15,0 18-7-15,0 10 7 16,0 14 1-16,-6 7 2 15,-5 6-1-15,-2 8 1 16,-1-2-3-16,-2 1 3 16,4-8-2-16,0-7-1 15,0-12-1-15,5-11 1 16,2-8 0-16,2-7 0 0,2-6 0 16,1-3 1-16,0-1-1 15,0-3 0-15,0 0 0 16,0 0-1-16,0 0-7 15,0 0-56-15,-9-10-35 16,-6-10-174-16,-7-4-143 16</inkml:trace>
  <inkml:trace contextRef="#ctx0" brushRef="#br0" timeOffset="-213899.49">31664 3588 447 0,'0'0'13'16,"0"0"41"-16,109-54 39 16,-59 37-40-16,2-2-16 15,1 1 18-15,-5 5 4 16,-2 2-17-16,-7 4-5 16,-9 4-6-16,-5 2 2 15,-7 1-17-15,-6 0-2 16,-3 0 7-16,0 6-19 15,0 10 6-15,2 1-4 16,0 5 7-16,0 2-1 16,-2 2-9-16,0 0-1 15,-2 1 4-15,-4-1-4 16,2-2 2-16,-2-2-3 0,0-3 1 16,1-6 0-16,-1-1 0 15,3-7 1-15,0 0 3 16,-1-3 1-16,1-2 0 15,1 0 3-15,6 0 5 16,2-13-2-16,3-4 5 16,0-6 2-16,-6-4-6 15,-1-2 6-15,-7-1 15 0,-1 0-9 16,-3 4-7 0,0 1-9-16,0 3 4 0,-7 0-6 15,-2 8-3 1,-2 0-2-16,1 5-1 0,1 3 0 15,-5 1-2-15,-4 5-1 16,-2 0-13-16,-3 0-70 16,1 12-47-16,4 4-132 15,10 1-99-15</inkml:trace>
  <inkml:trace contextRef="#ctx0" brushRef="#br0" timeOffset="-213257.45">32477 3495 634 0,'0'0'22'15,"0"0"-21"-15,0 0 8 16,0 0 2-16,30 76 8 16,-22-33 9-16,-1 5-2 15,0 3 0-15,-2 2-9 16,-2-2-7-16,-3-2-7 16,0-3 2-16,0-5-4 15,0-2 0-15,0-6-1 0,0-6 0 16,0-9 1-16,0-9-1 15,0-4 0-15,0-4 3 16,0-1 33-16,0 0 82 16,0-6 14-16,0-14-69 15,0-14-46-15,0-3-9 16,0-12-7-16,0-5 1 16,1-10-1-16,-1-5-1 15,0-2-1-15,0 5 1 16,5 8-1-16,4 13-4 15,4 13 0-15,1 11-4 16,7 8 4-16,-1 6-2 16,3 5-7-16,2 2 2 0,-2 0 9 15,-4 12 0-15,-4 2-2 16,-6 4 3-16,-3-1-1 16,-6-1 0-16,0 0 3 15,0-1 0-15,-4-4 3 16,-4-3 2-16,-1-2-2 15,1-1 0-15,0-3-2 16,-3 1 1-16,-1 1-2 16,-4-1-2-16,-3-2-28 15,-3 0-80-15,3-1-145 16,9 0-294-16</inkml:trace>
  <inkml:trace contextRef="#ctx0" brushRef="#br0" timeOffset="-213016.19">32907 3439 603 0,'0'0'52'0,"0"0"-30"16,0 0 65-16,83-22-33 15,-60 21-44-15,-5 1-8 16,-2 0 1-16,-5 0-3 16,-4 0-7-16,-2 1-69 15,-5 7-40-15,0-3-148 0</inkml:trace>
  <inkml:trace contextRef="#ctx0" brushRef="#br0" timeOffset="-212811.25">32889 3566 696 0,'0'0'37'16,"0"0"32"-16,0 0 21 0,0 0-60 16,91 0-1-16,-65 0-11 15,-4 0-15-15,0 0-3 16,-5 0 0-16,-1 0-60 15,-4-6-112-15,-6-6-141 16</inkml:trace>
  <inkml:trace contextRef="#ctx0" brushRef="#br0" timeOffset="-212093.58">33390 3246 727 0,'0'0'57'0,"0"0"65"16,0 0-18-16,0 0-56 15,0 0-21-15,0 0-6 16,-12-27-15-16,8 27-6 15,-2 2-5-15,0 14-3 16,0 5 7-16,3 6 1 16,1 1 1-16,2 2 0 15,0 1 1-15,0-2-1 16,3-1 0-16,5-3 0 16,-1-5 1-16,7-3 0 0,-4-4 0 15,2-2-1 1,1-5 3-16,-2 0-3 0,5-6 3 15,2 0 4-15,5 0-1 16,-1 0 3-16,-4-12-6 16,3-7 1-16,-5-1 2 15,-2-5 9-15,-1-3-1 16,-7 3 0-16,-5 2-1 16,-1 3 6-16,0 4-6 15,0 6 4-15,0 4-2 16,0 4 4-16,0 0-4 15,0 2-9-15,0 0-4 16,0 0-3-16,0 0-5 16,0 0-4-16,0 7 2 15,-4 13-3-15,-3 12 10 0,-2 4 0 16,1 7 0-16,-4 0 0 16,2 1 2-16,-1 2-2 15,1-6 0-15,3-5 2 16,2-9-2-16,0-3 0 15,4-9 1-15,-2-1-1 16,1-1 0-16,-1-3 0 16,3-2 0-16,0-1 0 15,-1 0 0-15,1-1 0 16,-3 0 0-16,0 0-1 16,-6 2-17-16,-4-1-103 15,-8-3-68-15,0-3-237 0</inkml:trace>
  <inkml:trace contextRef="#ctx0" brushRef="#br0" timeOffset="-209798.41">30319 3749 201 0,'0'0'54'0,"0"0"-33"0,0 0 33 16,0 0 5-16,0 0-32 15,0 0-3-15,1 1 12 16,1-1-4-16,-2 0 18 16,0 0-16-16,0 0-3 15,1 0 16-15,-1 0-6 16,2 0 8-16,1 0-16 16,-1-1-9-16,1-3-7 15,0 0-4-15,-3-2-1 16,3 1 2-16,2 2 7 15,-2-2-6-15,0 1 3 16,0-1-4-16,-1 0 6 16,-1 1-7-16,-1 1-2 0,0 2 7 15,0 1-3-15,0 0-2 16,0 0 2-16,0 0-8 16,0 0-2-16,0 0-5 15,0 0 0-15,0 10-2 16,0 7 1-16,0 8 1 15,0 2 0-15,0 1 1 16,0 0-1-16,0 3 1 16,0-5 0-16,0 3-1 15,0-2 1-15,-3-3 0 16,2-4-1-16,-1-6 0 16,1-3 0-16,1-5 0 0,0-4 0 15,0 1 4 1,0-3-3-16,0 0 7 0,0 0 15 15,0 0 4-15,0 0 3 16,0 0-2-16,1 0-2 16,7-10-6-16,2 2-15 15,5-3-2-15,0 1-3 16,1 2-1-16,1-1 1 16,-1 4 0-16,0-1-1 15,-2 4-1-15,-3 2-1 16,0 0 2-16,-2 0-2 15,1 0 3-15,-2 5-3 0,0 4 1 16,-2 2-1 0,-2 3 2-16,1 0 1 0,-2 2 0 15,-1-2 0-15,-2 3 2 16,0-1 0-16,0 0-1 16,0-2-1-16,0 1 1 15,0-1 0-15,0 1 1 16,-8-1-2-16,-1 0 1 15,0-3 1-15,0 0 0 16,0-3 0-16,0-3-1 16,3-1 1-16,0-2 0 15,3-2 0-15,-1 0 0 16,-1 3 2-16,-1-3-1 16,-4 0-3-16,-1 0 0 15,1 0 0-15,-5 0 1 0,3 0-1 16,1-3-11-16,1 0-38 15,3-2-26-15,2-3-11 16,2-5-98-16,3-8-110 16</inkml:trace>
  <inkml:trace contextRef="#ctx0" brushRef="#br0" timeOffset="-209058.45">30470 3682 452 0,'0'0'107'15,"0"0"-105"-15,0 0 27 16,0 0 3-16,98-27-19 15,-67 22-5-15,1 3 9 16,1 0-3-16,3-1-10 16,-4 3 7-16,-2 0-3 15,-6 0-1-15,-6 0 13 16,-8 0-12-16,-2 0 0 16,-3 0 0-16,-2 0-1 0,-1 0-1 15,1 2-3 1,-1 1-2-16,-1 1 7 0,1 4-1 15,1-1 2-15,-2 5 3 16,2 0-3-16,-1 4 6 16,-1 4-1-16,1 0 1 15,-2 4-3-15,0-2-6 16,0 1 0-16,0-2-3 16,0 0 6-16,0 1-5 15,0-2 1-15,0 1-1 16,-2 0 1-16,-1-1-1 15,3-1-1-15,0-2-1 16,0-5-1-16,0-1 0 0,0-1 4 16,0-4 0-16,0 2 2 15,3-3 6-15,2-3 6 16,5 1-3-16,-1-1 5 16,3-2-2-16,0 0-1 15,-2 0 0-15,0 0 0 16,1-2 7-16,1-8 3 15,0-4-1-15,0-4-2 16,-3-4 2-16,3-5-3 16,-5-3-6-16,1-5-3 15,-4-1-5-15,-2-3-4 16,-2 3 2-16,0 3 3 16,0 8-1-16,0 5-4 15,-5 11 2-15,-2 1-4 0,-7 6-4 16,-13 2-4-1,-16 0-21-15,-12 14-113 0,-9 5-147 16</inkml:trace>
  <inkml:trace contextRef="#ctx0" brushRef="#br0" timeOffset="-204170.42">29102 1891 834 0,'0'0'35'0,"0"0"46"16,0 0 6-1,0 0-53-15,0 0-23 0,0 0-7 16,0 0-4-16,0 19-2 15,0 15-1-15,0 12 3 16,0 8 2-16,0 6-1 16,0-2-1-16,0-3 0 15,-2-4 0-15,-1-12 0 16,1-7-1-16,-1-7 2 16,1-6-1-16,1-8 0 15,-1-2 2-15,1-6-2 16,1-3 0-16,0 0 3 15,0 0 12-15,0-4 66 16,0-18 11-16,0-17-63 0,0-14-18 16,1-8-11-16,5-6 0 15,3-4-1-15,0 1-1 16,0 7 0-16,1 8-8 16,4 12-1-16,3 9 6 15,0 9 3-15,2 6-10 16,2 8 6-16,-3 5-6 15,3 3-3-15,-1 3 0 16,-1 0-2-16,2 15 1 16,-5 4 9-16,3 8 3 15,-5-1 4-15,-5 2 0 16,-6 0 2-16,-3 0-2 16,-2 0 1-16,-16-3 2 0,-2-3-1 15,0-5 1 1,-1-4-1-16,-1-3-1 0,-2 0 0 15,-6-3-2-15,0 2-26 16,-1-4-127-16,6-2-159 16</inkml:trace>
  <inkml:trace contextRef="#ctx0" brushRef="#br0" timeOffset="-203720.47">29514 1875 608 0,'0'0'209'16,"0"0"-166"-16,0 0 8 15,0 0-16-15,0 0-35 16,0 0-7-16,0 35 7 15,0-3 2-15,0 2-1 16,0 4 0-16,3-1 1 16,4 1-1-16,-1-4-2 15,4-2-1-15,4-5 1 16,-2-4 1-16,3-9-2 16,3-6 2-16,1-5 0 15,1-3 7-15,-1 0 3 0,1-8 17 16,-3-9-1-16,-1-6-6 15,-2-4-6-15,-2-2 9 16,-5-8 9-16,-5-1-11 16,-2-4-9-16,0 3-10 15,0 5 0-15,-6 8-4 16,-3 12 2-16,4 7-8 16,2 7-44-16,2 0-60 15,1 16-146-15,0-1-341 16</inkml:trace>
  <inkml:trace contextRef="#ctx0" brushRef="#br0" timeOffset="-203338.17">30291 1813 798 0,'0'0'70'16,"0"0"-50"-16,0 0-5 15,0 0-2-15,-81 39-8 0,59-10 2 16,2-1-3 0,7-1 2-16,9 0-3 0,4 0-1 15,0 2-2-15,10-2 0 16,8 3 0-16,4-5 4 15,-3 0-4-15,-2-6 0 16,-5-2 0-16,-3-5-1 16,-5-4 1-16,-2-2 0 15,-2-3 1-15,0 0 0 16,0-1 5-16,-19-2 1 16,-14 0-2-16,-9 0-5 15,-3-12-123-15,6-9-157 16</inkml:trace>
  <inkml:trace contextRef="#ctx0" brushRef="#br0" timeOffset="-203077.75">30161 1884 447 0,'0'0'62'0,"0"0"-60"16,-29 97 59-16,6-44 26 15,-9 7-42-15,-5 1-10 16,-5 2-18-16,-1-3-9 16,0-7 0-16,6-9-3 15,7-10 1-15,9-9-6 16,10-9 4-16,5-8-3 16,3-5 5-16,3-3-4 15,0 0 0-15,2-2-2 0,25-18-34 16,10-13-302-16</inkml:trace>
  <inkml:trace contextRef="#ctx0" brushRef="#br0" timeOffset="-202448.22">30355 1540 664 0,'0'0'91'0,"0"0"-27"15,0 0 42-15,0 0-36 16,0 0-55-16,0 0-15 16,1-10-1-16,4 37-6 15,4 19 7-15,0 11 2 16,-3 10-1-16,-5 2-1 15,-1-3 1-15,0-3-1 16,0-10 0-16,0-9 0 16,0-10 0-1,0-9 0-15,0-8-1 0,0-4 1 16,0-6 0-16,0-4 1 16,0-1-1-16,0-2 1 15,0 0 0-15,0 0 1 16,0 0 5-16,0 0 4 0,0-8 4 15,0-11-7-15,0-3-5 16,0-4 1-16,0-3-1 16,2-1 0-16,8-3-2 15,2 4-1-15,2-2-12 16,-1 6-2-16,-1 4-1 16,0 4-5-16,0 5 7 15,1 9 3-15,3 1 4 16,4 2 1-16,2 2-2 15,2 15 4-15,0 6-4 0,0 8 7 16,-3 5-3 0,-3 0 2-16,-5 0 1 0,-4-6 0 15,-5 2 1-15,-4-7 0 16,0 0-1-16,0-2 0 16,0-4 1-16,0-3 0 15,-1-4-1-15,1-3-1 16,0 1 1-16,0-3-27 15,0-7-236-15</inkml:trace>
  <inkml:trace contextRef="#ctx0" brushRef="#br0" timeOffset="-201883.52">31245 1537 672 0,'0'0'52'0,"0"0"44"16,0 0 21-16,0 0-58 15,0 0-38-15,0 0-12 16,-51-7-8-16,22 33-1 16,-8 12 1-16,1 13 4 15,4 9-1-15,3 6 1 16,0 5-3-16,4 1 0 16,5-3-1-16,6-6 0 15,8-3 2-15,6-9 0 16,0-3-2-16,1-7-1 0,11-7-2 15,0-6 2-15,2-5 0 16,2-3 0-16,3-5 0 16,2-1 0-16,4-5-37 15,2-4-127-15,0-5-75 16</inkml:trace>
  <inkml:trace contextRef="#ctx0" brushRef="#br0" timeOffset="-201314.86">31489 1714 646 0,'0'0'61'16,"0"0"40"-16,0 0 8 15,0 0-77-15,0 0-22 16,0 0-7-16,-30 5-3 0,13 17 0 16,-1 8 0-1,2 5 1-15,0 3 0 0,2 4 4 16,-1 3-2-16,5 0-3 15,0 4 1-15,3-1 0 16,6-2 0-16,1-3-2 16,0-6 1-16,0-6 0 15,13-4-1-15,2-6 0 16,4-6 0-16,1-7 0 16,1-4 1-16,0-2 3 15,1-2-3-15,-4 0 7 16,1-7-3-16,-4-8 2 0,2-9 6 15,-5 0 2 1,-2-6 8-16,-6 2-5 0,-4 1-6 16,0 7 3-16,-1 1 24 15,-15 4 7-15,-5 6-39 16,-2 1-2-16,-5 5-4 16,0 3 0-16,-1 0-2 15,4 0-1-15,3 7-1 16,7 4-5-16,3 2-62 15,9-4-147-15,3-1-234 16</inkml:trace>
  <inkml:trace contextRef="#ctx0" brushRef="#br0" timeOffset="-200795">31797 1922 263 0,'0'0'185'0,"0"0"-175"16,0 0 19-16,0 0 5 16,0 0-2-16,-51 80-9 15,44-46 2-15,0 2-3 16,2-2-7-16,4 0-3 16,1-4-4-16,0-4-2 15,0-4-3-15,9-5 10 16,7-6 2-16,2-5 14 15,3-6 47-15,6 0-22 16,1 0 10-16,2-13 2 16,-2-5-20-16,0-7 4 15,-4-5 6-15,-1-5-25 16,-2-9-5-16,-8-3-14 16,-9 0-11-16,-4 4 3 15,-4 9-4-15,-15 12-2 0,-5 9-2 16,-3 12 0-1,-4 1-12-15,-1 6-11 0,4 17-52 16,7-1-72-16,14 0-119 16</inkml:trace>
  <inkml:trace contextRef="#ctx0" brushRef="#br0" timeOffset="-200383.59">32077 1547 520 0,'0'0'194'16,"0"0"-131"-16,0 0 31 15,0 0-45-15,0 0-38 0,90 51 16 16,-59 7 20 0,-2 13-15-16,-11 7-15 0,-8 5-4 15,-7-1 3-15,-3-1-5 16,0-6-1-16,-12-7-7 15,-4-5 6-15,-4-7-9 16,-6-6 0-16,-4-4 1 16,-3-5-1-16,-4-5-14 15,-1-8-184-15,5-8-408 16</inkml:trace>
  <inkml:trace contextRef="#ctx0" brushRef="#br0" timeOffset="-196483.27">25098 11064 803 0,'0'0'80'16,"0"0"-44"-16,0 0 52 16,0 0-74-16,0 0-10 0,-19 78-2 15,19-13 4-15,-1 10 8 16,-1 7 6-16,-2 5-2 16,-1-4-5-16,-4-5-5 15,2-11-3-15,1-9-3 16,0-8-1-16,0-9-1 15,0-11 1-15,2-9 0 16,2-11 1-16,1-2-1 16,1-7-1-16,0-1 4 15,0 0 3-15,0 0-4 16,-2 0-3-16,-6-17-62 16,-5-4-174-16,-2-8-457 15</inkml:trace>
  <inkml:trace contextRef="#ctx0" brushRef="#br0" timeOffset="-196001.17">24761 11478 645 0,'0'0'39'0,"0"0"10"15,109-65 47-15,-60 52-33 16,2 6-34-16,-1 2 3 15,-5 5-5-15,-9 0 11 16,-4 0-16-16,-5 15-6 16,-4 4-2-16,2 7 3 15,-3 4 2-15,-3 1-9 0,-5 3-3 16,-1 2 0-16,-6 0-1 16,-1 0-5-16,2-3-1 15,2-1 1-15,-2-2 0 16,1-5-1-16,2-4 0 15,3-2 1-15,4-7 1 16,3-2 3-16,4-9-2 16,4-1 3-16,-1-1-2 15,-1-16 1-15,-1-5-2 16,-2-4 1-16,-4-7-2 16,-4-6 6-16,-4-6 2 15,-7-5 4-15,-5-3-7 16,0 5 7-16,-14 3-8 15,-14 12 11-15,-11 8-7 16,-9 13-5-16,-1 7-4 0,3 5-1 16,7 8-4-16,12 14 2 15,14 10-6-15,13 2-79 16,2 0-168-16,17-4-353 16</inkml:trace>
  <inkml:trace contextRef="#ctx0" brushRef="#br0" timeOffset="-195423.6">25861 11492 670 0,'0'0'191'15,"0"0"-188"-15,0 0-1 16,0 0 9-16,0 98 11 16,-6-41 7-16,-6 10 2 15,1 2-7-15,-2 1-14 16,-2-1-2-16,1-5-5 16,3-8-3-16,0-8 0 15,5-9 1-15,0-14-1 16,3-11 2-16,3-9-1 15,0-5 3-15,0 0 18 0,0-3 97 16,8-20-78-16,-1-9-7 16,-1-5-10-16,-4-12 2 15,-2-5-9-15,1-12-6 16,1 0-3-16,-2-2-6 16,3 1-1-16,0 1-2 15,4 2 1-15,5 9 0 16,4 12-1-16,4 13-1 15,4 11-5-15,4 10-7 16,6 9-8-16,1 0 11 16,-1 13-1-16,-6 13 9 15,-7 3 2-15,-9 2 0 0,-5 3 1 16,-7-3 0-16,0 1 0 16,-10-4 2-16,-8-2-2 15,-6-2 1-15,-4-5 1 16,-5 0 1-16,-6-5-2 15,-7-1-1-15,-3 1-9 16,6-4-150-16,16-4-144 16</inkml:trace>
  <inkml:trace contextRef="#ctx0" brushRef="#br0" timeOffset="-195092.43">26386 11568 235 0,'0'0'668'16,"0"0"-631"-16,0 0 45 15,0 0 21-15,0 0-76 0,88-20-18 16,-44 15-4 0,-3 2-3-16,-7 3 2 0,-9-1-1 15,-8 1-2 1,-8 0-1-16,-8 0-4 0,-1 0-53 16,-10 1-72-16,-14 12-78 15,-9-2-285-15</inkml:trace>
  <inkml:trace contextRef="#ctx0" brushRef="#br0" timeOffset="-194905.22">26365 11747 576 0,'0'0'87'16,"0"0"17"-16,0 0 67 15,0 0-82-15,103 7-25 0,-73-7-9 16,-2 0-27-16,2 0-15 15,-2 0-7-15,-1 0-6 16,-3 0-3-16,-3 0-94 16,-4-3-152-16,-6-8-448 15</inkml:trace>
  <inkml:trace contextRef="#ctx0" brushRef="#br0" timeOffset="-194639.8">26845 11485 162 0,'0'0'691'16,"0"0"-653"-16,0 0 46 15,0 0-25-15,94-30-35 16,-64 29-17-16,0 1-1 15,-3 0-6-15,-4 0 0 16,-5 0-1-16,-7 1-7 16,-5 7-37-16,-6 0-89 15,0 4-105-15</inkml:trace>
  <inkml:trace contextRef="#ctx0" brushRef="#br0" timeOffset="-194464.37">26891 11723 669 0,'0'0'98'0,"0"0"-14"15,0 0 26-15,108 0-51 16,-77-1-40-16,-1-2-10 16,-5 0-2-16,-4-1-7 15,-3 2 0-15,-3-4-65 16,-4-2-283-16</inkml:trace>
  <inkml:trace contextRef="#ctx0" brushRef="#br0" timeOffset="-193579.08">27647 11469 684 0,'0'0'80'0,"0"0"-80"16,0 0 12-16,-4 85 49 16,-6-41-14-16,1 4-6 15,-2-1-16-15,-1 2 3 16,2-1-13-16,1-7-12 16,2-5 3-16,1-10-5 15,3-13 0-15,3-5 1 16,-2-6-2-16,1-2 11 15,1 0 95-15,0-15-23 16,0-10-48-16,0-11-21 0,0-4-8 16,3-6-3-1,3-4-2-15,2-6-1 0,0-3 0 16,2-4-4-16,4 9-13 16,-2 10-7-16,4 16 13 15,-1 13 5-15,3 9 1 16,0 6-10-16,7 0 7 15,2 17 8-15,0 9 0 16,-2 6 1-16,-5 3 1 16,-4 2-2-16,-4 1 0 15,-3-4 0-15,-5-2 3 16,-2-2-2-16,-2-5 1 0,0-5-2 16,0-2 0-16,0-7 0 15,-3-5 1 1,3-3 0-16,-2-3 0 0,2 0 1 15,0 0 3-15,0-16 11 16,0-7-11-16,0-9 1 16,0-5-6-16,3-5-1 15,8-5 0-15,5 1-7 16,4 2-23-16,2 10-12 16,0 12-9-16,-2 10 21 15,-2 9 4-15,-3 3 16 16,1 7 9-16,5 18 2 15,-3 9 1-15,1 8-1 16,-4 4 4-16,-3-1-1 16,-9-4 1-16,-2-2-2 15,-1-2 3-15,0-2-3 16,-7 0 2-16,-6-2-3 0,2-7 0 16,2-5 0-16,3-5 0 15,2-4-1-15,4-4 0 16,0-6-87-16,6-2-363 15</inkml:trace>
  <inkml:trace contextRef="#ctx0" brushRef="#br0" timeOffset="-193006.12">28469 11504 675 0,'0'0'134'16,"0"0"-52"-16,0 0 28 15,0 0-53-15,0 0-27 16,0 0-23-16,-70 7-2 16,51 19-1-16,-3 4 4 15,-1 4-2-15,5 2-4 16,-3 3 0-16,6 0-1 15,2 0 1-15,9-1-1 16,4-4 0-16,0-5-1 16,7-8-2-16,11-6-1 15,3-3-1-15,-2-9-14 0,2-3-9 16,0 0 12-16,-3-5 14 16,1-13 1-16,-4-5 0 15,2-7 1-15,-4-6 3 16,-1-3-4-16,-5-6 4 15,-1-3-4-15,-4-1 0 16,-2 1 0-16,0 9 1 16,0 6-1-16,0 16 0 15,0 9 3-15,0 5 2 16,0 3 0-16,0 7-5 16,0 18-6-16,2 14 5 15,6 4 1-15,4 4 0 16,2-2 0-16,1-1 0 15,1-4 1-15,-1-3-1 16,2-4 0-16,-3-7 0 0,4-2 0 16,0-10-5-16,4 0-82 15,2-6-82-15,-3-8-28 16,-1 0-287-16</inkml:trace>
  <inkml:trace contextRef="#ctx0" brushRef="#br0" timeOffset="-192676.64">28738 11405 839 0,'0'0'68'0,"0"0"47"16,0 0-40-16,0 0-44 15,0 0-23-15,91 73 1 16,-63-30-2-16,-4 5 5 16,-1 1 4-16,-7-2-5 15,-3-2 0-15,1-8-8 16,-2-6 0-16,0-5-1 16,-1-7-2-16,2-4 1 15,-4-6-1-15,-1-3-1 0,0-6-1 16,-2 0-8-16,-5 0-66 15,-1-17-103-15,0-7-218 16</inkml:trace>
  <inkml:trace contextRef="#ctx0" brushRef="#br0" timeOffset="-192423.45">29063 11369 634 0,'0'0'19'16,"0"0"27"-16,0 0 50 0,-78 91-18 16,47-40-10-16,-3 7-5 15,-6 3-26-15,-2-2-3 16,0-5-15-16,2-5-6 16,6-7-6-16,7-7-4 15,6-8-1-15,4-7-2 16,8-6 1-16,5-5-1 15,4-4-64-15,0-5-189 16,6 0-413-16</inkml:trace>
  <inkml:trace contextRef="#ctx0" brushRef="#br0" timeOffset="-191881.12">29707 11454 617 0,'0'0'55'16,"0"0"-2"-16,0 0 38 15,0 0-11-15,-96-32-55 16,58 32 8-16,-2 0 18 0,-3 6-16 16,4 5 4-16,5 1-15 15,7 2-2-15,10-1-10 16,6 2-4-16,6 1-5 16,5 1 1-16,0 3 1 15,8 1-4-15,14 1 4 16,6 1-1-16,3-3-1 15,2-1-3-15,-3-1 0 16,-8-1-1-16,-3 2-1 16,-8 1-3-16,-5-1 3 15,-4 2 2-15,-2 1-2 16,0-1 2-16,0-1 0 16,-6-2 2-16,-7-4-2 15,-1-2 1-15,-4-5-1 16,2-3 2-16,-5-4 4 15,3 0-1-15,0 0-4 0,-1 0 2 16,4-7 3-16,0-3-5 16,10-1 0-16,5-3-1 15,3 2-36-15,32-6-186 16,11-1-277-16</inkml:trace>
  <inkml:trace contextRef="#ctx0" brushRef="#br0" timeOffset="-191580.33">29872 11572 694 0,'0'0'148'0,"0"0"-88"16,0 0-10-16,0 0-20 15,0 0 4-15,9 100-9 16,-9-62 1-16,0 3 7 16,-5-2-12-16,-1 0-10 15,-2-5-6-15,2-8-4 16,1-9-1-16,2-7 1 16,3-7-1-16,0-3-20 15,-2 0-69-15,-1-5-16 0,2-15-298 16</inkml:trace>
  <inkml:trace contextRef="#ctx0" brushRef="#br0" timeOffset="-191400.72">29904 11361 753 0,'0'0'69'0,"0"0"61"16,0 0-13-16,0 0-40 15,0 0-55-15,0 0-18 16,0-26-4-16,0 26-9 16,5 2-88-16,4 8-160 0,0 4-402 15</inkml:trace>
  <inkml:trace contextRef="#ctx0" brushRef="#br0" timeOffset="-190628.36">30152 11579 862 0,'0'0'46'0,"0"0"28"16,0 0-4-16,0 0-37 16,87-29-25-16,-70 39-3 15,-5 16-4-15,-9 9 1 16,-3 4 6-16,-1-1 0 16,-20-2 1-16,-2-6 8 15,0 0-4-15,-1-6-7 16,2-2 1-16,2-4-5 15,5-7 4-15,3-1-6 16,5-8 9-16,4 0-5 16,0-2-1-16,3 0 1 15,0 0 8-15,0-4 9 0,6-8-10 16,10 0-11 0,6 3-3-16,2 3-2 0,-4 6 2 15,-4 0-2-15,-5 6 1 16,-5 11 2-16,-1 6 0 15,-5 5 2-15,0 2-1 16,0 5 1-16,-8-2 0 16,-6 1 0-16,-2-2 0 15,-5-3-1-15,-2-4 0 16,-2-3-1-16,0-5 0 16,0-6 1-16,2-4 1 15,4-6 1-15,1-1 2 0,6 0 4 16,1-1 12-16,1-9 10 15,3-2-12 1,1-3 3-16,4-2-8 0,2-1-3 16,0-1-1-16,14 1-7 15,5 6-1-15,0 6-4 16,1 5 2-16,-4 1-1 16,-1 0-1-16,3 14 2 15,-3 4 1-15,1 4-2 16,-7 3 3-16,-3-2-2 15,0 3-1-15,1-5-5 16,3-1-10-16,4-4-27 16,1-4 26-16,5-4-13 0,-1-2-29 15,0-5 4-15,1-1-32 16,-4 0-154 0</inkml:trace>
  <inkml:trace contextRef="#ctx0" brushRef="#br0" timeOffset="-190128.7">30465 11719 596 0,'0'0'74'15,"0"0"-49"-15,0 0 73 16,0 0-57-16,0 0-21 16,89 6 18-16,-75-6-10 15,-2 0-11-15,0-6 10 16,0-8 7-16,1 2-24 16,-2-5 1-16,-2 3-5 15,-5-5-1-15,-2 4 5 16,-2-1 0-16,0 0 10 15,-5 4 9-15,-5 1-3 16,-5 6-14-16,0 5-5 16,-3 0-4-16,0 4-2 15,-1 14 0-15,2 7 0 0,2 3 4 16,5 8 0-16,4 1 10 16,2 8-3-1,2 5-6-15,2-1 5 0,0-5-9 16,0-6 0-16,0-5 0 15,0-10-2-15,7-4 2 16,2-5 1-16,4-4 1 16,3-3-3-16,4-4-1 15,3-3-23-15,2 0-100 16,1-3-139-16,-1-14-355 16</inkml:trace>
  <inkml:trace contextRef="#ctx0" brushRef="#br0" timeOffset="-189888.65">30837 11797 627 0,'0'0'79'16,"0"0"19"-16,0 0 6 15,97-3-40-15,-66 3-16 16,-3 0-16-16,-1 0-4 15,-3 0-8-15,-1 0-16 16,-1-3-4-16,-3-1 0 16,2 0-49-16,1-1-137 0,1 1-217 15</inkml:trace>
  <inkml:trace contextRef="#ctx0" brushRef="#br0" timeOffset="-189547.31">31569 11454 805 0,'0'0'101'15,"0"0"9"-15,0 0-58 16,0 0-45-16,0 0-2 16,-25 85 9-16,17-32 34 15,-1 5 0-15,-3 2 3 16,2 1-22-16,-3-3-9 16,0-1-7-16,0-8-5 15,0-5-6-15,2-12 0 16,7-4 0-16,2-9 1 15,2-5-6-15,0-1-2 16,0-6-102-16,0-5-202 16</inkml:trace>
  <inkml:trace contextRef="#ctx0" brushRef="#br0" timeOffset="-188261.61">30916 11805 376 0,'0'0'261'0,"0"0"-240"16,0 0 10-16,0 0 47 0,0 0-25 15,0 0 5-15,-2-1 2 16,22 1 18-16,6 0-38 16,6 0-11-16,1 0 4 15,-5 0-5-15,-4-2-8 16,-8 1-3-16,-4 1 2 15,-6-1-2-15,-1-2-5 16,-5 3-6-16,0 0-4 16,0 0-4-16,0 0-24 15,0 0-130-15,0 10-160 16</inkml:trace>
  <inkml:trace contextRef="#ctx0" brushRef="#br0" timeOffset="-184734.51">29014 6684 149 0,'0'0'311'16,"0"0"-253"-16,0 0 1 15,0 0 0-15,0 0-16 0,0 0 1 16,0-2 1 0,0-1-4-16,0 1 9 0,0 1-4 15,0-2-8 1,0 0-7-16,-5-2-9 0,-2 2-9 15,-2-1-8-15,1 2-1 16,-1 0 2-16,1 2-2 16,-1-1 0-16,1 1-2 15,-1 0 2-15,2 0-3 16,-2 0 1-16,0 0 0 16,-3 0-1-16,1 4 1 15,0 4-1-15,2 0 2 16,1-2-1-16,2 2 1 15,0-4-2-15,2 0 1 16,-1 3 0-16,2 1 0 16,-1 2 0-16,-1 0 0 15,1 3-1-15,-3-2-1 0,5-1 2 16,1 0 1-16,1-2 1 16,0-2 3-16,0 0 0 15,0 0 0-15,0 1-2 16,3-1 0-16,1-1 0 15,0 4-1-15,-1-2-3 16,0 0 0-16,0 1 0 16,2-2 2-16,1 0 0 15,3-1-3-15,3 1 3 16,2 0 1-16,2 1 4 16,0-3-5-16,-4-1 2 15,-5 0-4-15,2-3 1 0,-4 0 1 16,-1 0 3-16,4 0 2 15,1 0 11-15,2 0-4 16,2-3-2-16,0-1-7 16,-1-1-1-16,-2 0-3 15,1 2 0-15,-5-2 0 16,-2 1 0-16,1-1 4 16,-1-3 4-16,-1-1 2 15,1-1 3-15,-1-4-6 16,0-1 1-16,2 0-4 15,-2-1-2-15,-1-1 0 16,1 3-2-16,0 0 0 16,-2 3-2-16,1 3 2 0,-2 1 0 15,0 3 0-15,0 0 5 16,0 2-2-16,0-3-1 16,-2 3-4-16,-4-2 2 15,1-2-2-15,-1 1 2 16,-2-1-1-16,3 3-1 15,-1-2-1-15,0 1 1 16,-1 0 1-16,-4 1-1 16,-1-2 0-16,0 2 0 15,-2 1 0-15,1 0 0 16,2 0 0-16,2 2-1 16,0 0 1-16,-2 0-1 0,2 0 0 15,-3 0 0-15,-4 0-1 16,1 4 1-16,-3 5 1 15,1 0-1-15,4 0 0 16,0-1 1-16,1 0-1 16,3 1 1-16,1-2-2 15,1 2-1-15,1 0 3 16,0-1-1-16,0 0 1 16,0 3 0-16,-1-2-2 15,2 2 4-15,1-1-4 16,1 2 2-16,1-3-1 15,2 3-1-15,0 0 0 16,0 2 2-16,0 2 0 0,0 0-1 16,5-2 1-1,1 1 0-15,3-1-1 0,1 1 0 16,1-3 0-16,3-2 0 16,2-2 1-16,1 0-2 15,4-1 0-15,0-1-8 16,0-6-1-16,0 0 4 15,-5 0 1-15,1 0 6 16,-4-8 2-16,2-6-1 16,-5-6 3-16,3-2 2 15,0-4-4-15,-1 1 1 16,1 2-1-16,-1-2-2 0,-3 4 0 16,0 2 2-16,-5-1 2 15,-2 2 4-15,-2 2 5 16,0-1-2-16,0 3 4 15,0-1-8-15,-3 2-1 16,-7 2-4-16,1 4-2 16,-2 2-1-16,-5 3 0 15,-6 2-4-15,-6 0-1 16,-7 17-7-16,-4 8-61 16,0 6-95-16,5-3-141 15</inkml:trace>
  <inkml:trace contextRef="#ctx0" brushRef="#br0" timeOffset="-180688.63">24541 10930 123 0,'0'0'382'0,"0"0"-347"16,0 0 26-16,0 0 10 15,0 0-22-15,0 0-21 16,0 0 32-16,46-65 11 16,-46 65-48-16,0 0-20 15,-2 12-3-15,-11 12 0 16,0 6 0-16,-4 11 2 15,1 8 2-15,-1 6 11 16,1 5 10-16,1 4-7 16,1 1-7-16,4 2 4 15,1 2-8-15,2-2 0 16,-1-5 0-16,2-3-3 0,-3-4 2 16,0 3-2-16,-1 3 4 15,-8-1 7-15,0 1-1 16,5-6-1-16,2-7-1 15,7-7 0-15,4-8-8 16,0-9 1-16,0-5-1 16,0-6 0-16,0-4-4 15,0-1 4-15,0-1-2 16,0-2 1-16,0-3 3 16,0-2-1-16,0 0-1 0,0 0-1 15,0 0 5-15,0 0-2 16,-4-1-6-16,-9-14-40 15,0-5-129-15,4-7-259 16</inkml:trace>
  <inkml:trace contextRef="#ctx0" brushRef="#br0" timeOffset="-176859.63">24691 10967 352 0,'0'0'32'0,"0"0"-27"15,0 0 92-15,0 0-48 16,0 0-18-16,0 0-18 16,2-5-3-16,7 3 8 15,1-1 0-15,6-1-1 16,6-1-3-16,4 1-1 16,10-1-3-1,9-1-4-15,7 1 1 0,2 0 2 16,3 1-4-16,-2 2-2 15,-5 2 0-15,-6 0 1 16,-1 0-3-16,-6 0 0 16,0 0 0-16,4 0 1 0,0 0 0 15,1 0-1-15,4 0 0 16,1 0 1-16,3 0-2 16,1 0 2-16,3 0-2 15,-2 0 1-15,-1 0-1 16,-3 0 1-16,1 0-1 15,3 0-2-15,2 0 2 16,5 0 4-16,6 0-3 16,3 0 1-16,-1 0-2 15,0 0 2-15,-1 0-2 16,-5 0 1-16,-1 0-1 16,-4 0 0-16,-1 0 2 0,-2 0-2 15,-7 0 0 1,2 0 1-16,-2 0 1 0,2 0-1 15,4 0-1-15,2 0 0 16,-2 0 1-16,1 0-1 16,-2 0 0-16,-3 1-1 15,-2-1 1-15,-3 2 1 16,1 0 1-16,3-1-2 16,1 2 1-16,0-1 0 15,-1 0-1-15,-3-1 2 16,2 1-2-16,-1 0 1 15,2-1 0-15,1 1 1 16,5-1 0-16,-1 0 2 16,0 2-1-16,-1 0 0 15,-2-1 1-15,-1 0 0 0,-2 1-2 16,-1-1 0-16,-1-2 3 16,-2 2 1-16,1-1-2 15,-1-1-1-15,0 0-1 16,1 0-2-16,-1 0 1 15,-2 0-1-15,-3 0 3 16,-2 0-3-16,-2 2 4 16,-2-1-1-16,2 2 2 15,0-2-1-15,1 2-2 16,3-2 6-16,2 2-5 0,-2-3 1 16,-1 3 3-16,-3-3-3 15,-3 2-2-15,-2-2-1 16,0 0 1-16,4 1-2 15,1-1 3-15,-2 0 3 16,2 1-4-16,-2-1 4 16,0 2-3-16,1 1-2 15,-1-1 0-15,4 4 1 16,-2-3-2-16,2 0 0 16,-1 0 2-16,0 2-2 15,-1-2 1-15,2 0 2 16,-1 0 2-16,6 0-4 15,0 4 1-15,1-3 0 16,0-1 1-16,-3 0 0 16,-5-1-3-16,-5 1 2 0,-3-1-2 15,-1-1 2-15,-3 0 0 16,0 2-2-16,-3-3 1 16,-2 1-2-16,5 2 1 15,1 2 0-15,7-1 0 16,9 0 0-16,7-1 1 15,6 1-1-15,1 1 0 16,-1-3 0-16,-2 0 1 16,-4-1 0-16,-8 1-1 15,-7 0 0-15,-6 0 0 16,3-1 1-16,0 1-1 16,4 1 1-16,2 1-1 0,1-1 0 15,3 1 0-15,1-1 0 16,-3 2 0-16,-3 0 2 15,-5-3-2-15,-4 0 0 16,-3-2 1-16,1 0-1 16,-4 0 2-16,0 0-1 15,1 0 0-15,-1 0 1 16,5 0 1-16,2 0 3 16,4 0-1-16,0 0-2 15,-3 0-1-15,-3 0 0 16,-5 0 3-16,0 0-2 15,1 0-2-15,-2 0 0 16,2 1 1-16,1 2 3 0,3-1-5 16,7 3 1-1,7 0-1-15,3 2 1 0,6 2 1 16,4 0-2-16,0 1 0 16,-3-2-1-16,-8-1 1 15,-4-1 0-15,-3-2 2 16,2-1-2-16,-6-1 2 15,0 0 0-15,1 0-1 16,0-1 0-16,2 1-1 16,3-1 2-16,0 0 0 15,-2 0 6-15,-2-1-4 16,-4 0 2-16,-1 0 9 16,-5 2-5-16,-1-1-6 15,-2 1 1-15,-1-1-4 0,3-1 2 16,-4 0-3-16,2 0 1 15,5 0 1-15,1 1 2 16,2 1 0-16,-3-2-4 16,-6 1 0-16,-2 0 0 15,-4-1 1-15,-1 0 2 16,-4 0 6-16,-1 3-5 16,4-3 7-16,-2 0 5 15,3 0-10-15,-2 0-1 16,-3 0-4-16,0 0-1 15,-3 0 3-15,1 0-2 16,-1 3 0-16,0-3-1 16,0 3-1-16,0 1 0 15,0 3 0-15,0-1 1 0,0 0-1 16,0 4 1-16,-1-3 0 16,-1 0 2-16,-1 1-2 15,-1 3-1-15,1-1 1 16,-2 4 1-16,0 1-1 15,-5-2 0-15,1 1 0 16,0 1 1-16,-1 0-1 16,1 5 0-16,3 0 1 15,0 2-2-15,1 7 1 0,1-3 0 16,1 3 1 0,0-4 0-16,0 2-1 0,-3-1 0 15,0 3 0-15,0 0 0 16,0-3 0-16,3 2 0 15,0 5 2-15,2 1-2 16,-2 0 1-16,0 2-1 16,-2-2-1-16,-2 0 1 15,-2 0 0-15,1-2 0 16,-1-1-3-16,1 1 3 16,2-3 3-16,0 1-3 15,0 4 0-15,-2-4 0 16,1 1 1-16,-1-2-1 15,1 0-3-15,-2-2 3 16,-2-1 0-16,4-1 1 16,-2 1-1-16,0-1 0 0,2-1 1 15,-1-2 0-15,0-1-1 16,1-2 0-16,1-2 0 16,0-4 0-16,2-1 0 15,-1-2 1-15,2-3-1 16,2-1 0-16,-5-2-1 15,3 0 1-15,0 0 0 16,-2 1 0-16,1-2 1 16,-1-3 0-16,-3 4 0 15,-1-3-1-15,-3-1 2 16,-5 0 1-16,1 0-1 16,-7 0-1-16,0 0 0 15,-4-1 0-15,-3-5 0 0,-1 0-1 16,-2 4 0-1,-2-2 0-15,0 1 1 0,-1 0-2 16,-4 0 2-16,2 1-1 16,-1 1 0-16,2-2 0 15,-3 3 0-15,0-5 0 16,-2 0 0-16,-6-2 0 16,-5-2 1-16,-6-4 1 15,-6 0-2-15,-12 2 1 16,-7 2-1-16,-3 1 0 15,4 3-1-15,9 4-2 0,12 1 2 16,8 0 1 0,8 0-1-16,3 0 1 0,1 0 0 15,-6 0 0-15,-4 0 0 16,-8 0-1-16,-11-6 3 16,-13-1-3-16,-10-2 2 15,-12 0-1-15,-9 1 1 16,8 0-1-16,20 5 1 15,28 3-1-15,27 0-2 16,16 0 1-16,4 0-7 16,0 1 6-16,-4 3 2 15,-5 1 0-15,-3-3 0 0,-7-2 0 16,-7 2 2 0,-11-2-2-16,-10 1 0 0,-11 1 0 15,-9-1 0-15,-4 0 0 16,-8 2 0-16,0 2 0 15,0 0 0-15,-3 0 0 16,-2 2 0-16,-4 2 0 16,-2-1-4-16,-2 1-8 15,2-1 0-15,5 4 2 16,0 3-4-16,8-1-11 16,5 1-10-16,9-3-2 15,3-2 6-15,5-1 7 16,2-5-11-16,3-3 2 15,2-1 24-15,0 0 7 0,2 0-2 16,-3 0 4-16,1 0 0 16,-2 0 0-16,-2-1 0 15,1 0 0-15,-4-2 0 16,6 0 3-16,5 0 0 16,3 0-1-16,7 0 2 15,4 1 0-15,4-3-2 16,-1 1 1-16,1-1-3 15,-2 0 0-15,-5 0 0 16,-3 3 0-16,-4-1 0 16,-6 0 0-16,-2 1 1 15,1 0 0-15,2-1-1 16,6 1 0-16,0-3 1 16,4 1 0-16,5-3 2 15,3 0-1-15,3-4 0 0,-4-1-1 16,-2 1-1-16,-4 0 0 15,-2-1 1-15,-2 4-1 16,-2-2 0-16,1 1 0 16,-1 3 0-16,3-2 4 15,-1-1-4-15,-2 1 1 16,0 3 0-16,-5 2 5 16,-4 0-2-16,-3 0 1 15,-2 0-1-15,4 0-1 16,2-4 3-16,5 2 2 15,2-2-1-15,7 2-1 0,6-2 3 16,4 1 2-16,6-1-2 16,3 1-4-16,2-2-5 15,1 5 3-15,0 0-1 16,2 0 4-16,-2-2-4 16,-1 2 1-16,1-2 6 15,0 4-4-15,1-1-3 16,6 1 4-16,-2-2 3 15,3 3 1-15,3-3-4 16,1 2 1-16,1 1 5 16,1 0 3-16,3 0-2 15,-4-1 1-15,0-1 13 16,3 0-8-16,2 1 1 16,3 0 9-16,3 1 7 0,0-1-11 15,0-2-8-15,0 2-5 16,0-1 1-16,-2 1-6 15,2-1 3-15,0 2-5 16,0 0-2-16,0 0 0 16,0 0-2-16,0-1-1 15,0 1-3-15,0 0-3 16,0 0-21-16,0 0-118 16,-1 0-190-16,-8 0-445 15</inkml:trace>
  <inkml:trace contextRef="#ctx0" brushRef="#br0" timeOffset="-173876.51">18444 10928 509 0,'0'0'39'0,"0"0"-15"0,0 0 35 16,-101-27-20-16,61 27-21 15,-5 2 16-15,-4 14-6 16,0 4 3-16,2 3 1 16,6 4 1-16,8-1 0 15,9-1-15-15,9-1-7 16,6-5 0-16,7 1-8 16,2-2 5-16,2 0-5 15,16 2 5-15,6-3-3 16,6 0-4-16,3-1 4 15,-4 1-4-15,3 0-1 16,-4 2 4-16,-3 4-4 16,-4-1 0-16,-6 3-3 15,-9 4 3-15,-3 2-1 0,-3-1 1 16,0-2 0-16,-7-5 1 16,-7-3 2-16,-5-4-1 15,-3-5 0-15,-7-2 4 16,-7-1 9-16,-6 1 0 15,-5-1-2-15,2-4 2 16,3-2-7-16,13-2 2 16,9 0-7-16,10-7-1 15,10-13-2-15,5-2-32 16,25-4-193-16,8-4-185 16</inkml:trace>
  <inkml:trace contextRef="#ctx0" brushRef="#br0" timeOffset="-173508.6">18679 10906 715 0,'0'0'19'16,"0"0"5"-16,0 0 6 0,0 0-26 15,0 0 8-15,0 97 49 16,0-47-25-16,-5 7-8 16,-1 1-10-16,-3 3-3 15,-3-1-4-15,2-10-5 16,1-6-6-16,0-8 3 15,6-7-2-15,0-6-1 16,2-8 2-16,1-4-1 16,0-4-1-16,0-4-36 15,-5-3-142 1,-4 0-142-16</inkml:trace>
  <inkml:trace contextRef="#ctx0" brushRef="#br0" timeOffset="-172918.38">18619 11162 479 0,'0'0'63'15,"0"0"-11"-15,112-39-2 16,-60 26-17-16,-3 4-11 16,-4 4-5-16,-9-1 25 15,-9 6 5-15,-7 0 1 16,-4 7-3-16,-6 10-8 15,-4 4-11-15,-5 4-4 16,-1 7-7-16,0-1 6 16,-1 1-5-16,-8 0-7 15,2-1-2-15,0-2-4 0,4 2-2 16,2-4 0-16,1-2-1 16,0-5 2-16,0-5 0 15,15-7 0-15,4-5 4 16,7-3-2-16,2-3-2 15,0-15-1-15,-2-7 0 16,-1-2-1-16,-6-1 0 16,-5-3 0-16,-2-3 3 15,-9-4-2-15,-3 1-1 16,0-1 0-16,0 4-1 16,-2 6 1-16,-8 7 0 15,0 7 0-15,0 7 1 16,3 2-1-16,0 5 0 0,4 0-1 15,-2 8-3 1,2 14 3-16,3 4 1 0,0 7 1 16,0 1-1-16,9 1 3 15,4 1-2-15,4-3 0 16,1-1-1-16,0-3 1 16,1-4-1-16,-1-4 1 15,-1-4-1-15,0-3 1 16,-2-7-1-16,3-3 1 15,3-1-1-15,0-3-17 0,4 0-101 16,-2 0-83 0,-4-12-115-16</inkml:trace>
  <inkml:trace contextRef="#ctx0" brushRef="#br0" timeOffset="-172576.03">19605 11048 649 0,'0'0'52'0,"0"0"44"16,0 0-3-16,0 0-64 15,-82 20-8-15,55 8 8 0,3 5 4 16,3 6-11-16,7 2-9 15,9-2-6-15,5-1-5 16,0-3 4-16,13-2 1 16,5-6-4-16,3-1 0 15,0-6-2-15,-2-5 0 16,1-6 3-16,-1-5-4 16,2-1 0-16,0-3-2 15,-3 0-22-15,-2-4-88 16,-5-11-54-16,-3-6-50 15</inkml:trace>
  <inkml:trace contextRef="#ctx0" brushRef="#br0" timeOffset="-172272.73">19705 10886 655 0,'0'0'77'0,"0"0"-24"16,0 0-30-16,0 0 60 16,40 78-31-16,-28-33-3 15,-4 7-10-15,-4 6-11 16,-2 3-6-16,-1-3-10 16,1-7-4-16,-1-3-4 0,3-12-2 15,-1-9 0 1,0-8 0-16,2-8-2 0,-2-5 0 15,0 0-2-15,1-5-19 16,5-1-70-16,0 0-86 16,3-18-33-16,3-11-307 15</inkml:trace>
  <inkml:trace contextRef="#ctx0" brushRef="#br0" timeOffset="-171927.47">20090 10964 539 0,'0'0'77'16,"0"0"-33"-16,0 0 50 0,-96 44-2 15,59-16-28-15,0 0-8 16,7-2-12-16,12-4-17 16,8-8-12-16,8-4-8 15,2-3 1-15,0-2 0 16,19 1 3-16,11-1 2 15,5 0-1-15,0 2-9 16,0-1-1-16,-4 6-1 16,-4 3-1-16,-2 7 0 15,-4 2-1-15,-4 5 1 16,-4 0 1-16,-6 2 0 16,-2 2-1-16,-2-4 0 15,-3 1 0-15,0-6 0 16,0-3 1-16,0-4-2 15,0-3 0-15,0-4-7 0,0-1-76 16,1-9-210-16</inkml:trace>
  <inkml:trace contextRef="#ctx0" brushRef="#br0" timeOffset="-171244.25">21291 10743 653 0,'0'0'6'0,"0"0"-2"16,35-94 19-16,-17 76 8 16,6 6 16-16,6 11-27 15,4 1-6-15,2 16 5 16,0 19 23-16,-5 11-19 16,-5 12 15-16,-6 3 24 15,-8 2-26-15,-6 0 14 16,-6 0-21-16,0 4-9 15,-7 0-4-15,-11 2-7 16,-3 1-1-16,-4 1-5 0,2 1 4 16,5-4-5-16,5-4-1 15,7-12 0-15,6-11 0 16,0-9 1-16,5-12-1 16,9-7-1-16,4-5 3 15,3-5 3-15,1-3 1 16,2 0-7-16,-3-11-2 15,-1-8-12-15,-7-9 3 16,-3-7 7-16,-8-7-1 16,-2-9 0-16,-10-3 1 0,-18-1 3 15,-13 6 0-15,-10 5 1 16,-10 7-1-16,1 9 1 16,10 6 2-16,18 5 12 15,19 1 9-15,13-1 21 16,10-5-22-16,32-7-17 15,18-1-3-15,12 0-2 16,2 4 0-16,-10 9-2 16,-16 6 2-16,-19 5-1 15,-12 4-16-15,-8 2-39 16,-7 0-34-16,-2 5-118 16,0 7-205-16</inkml:trace>
  <inkml:trace contextRef="#ctx0" brushRef="#br0" timeOffset="-170833.25">21802 11053 660 0,'0'0'54'0,"0"0"4"16,0 0-8-16,0 0-33 0,0 0-6 16,0 0 30-1,42 98-12-15,-36-59-1 0,-3 1-6 16,0-1-6-16,1-7-10 16,4-3-3-16,5-5 3 15,5-7-3-15,6-7 1 16,4-5 1-16,2-5-4 15,-2 0 0-15,-1-15 2 16,-5-5 0-16,-5-4 1 16,-2-6 27-16,-8-5 24 15,-2-6-9-15,-5-3-26 16,0-2-11-16,0 2-2 16,-11 8-7-16,1 10 0 15,6 10-4-15,1 13-64 16,-2 3-69-16,0 0-216 0</inkml:trace>
  <inkml:trace contextRef="#ctx0" brushRef="#br0" timeOffset="-169946.7">22351 11344 549 0,'0'0'12'0,"0"0"29"15,0 0 46-15,0 0-18 16,0 0-18-16,0 0 5 16,46 12-15-16,-28-24-17 15,0-5 9-15,0-7-1 16,-3-7-6-16,-3-6-5 15,-2-6-3-15,-2-9 12 16,-4-3-8-16,-2-7-13 16,-2-1-3-16,0-5-4 15,0-2-2-15,-3 0 0 16,-9 5 0-16,-3 10-1 16,1 13 1-16,0 14 0 15,0 9 4-15,5 10 0 0,-3 7-2 16,2 2-2-1,-4 11-5-15,1 16 1 0,-3 12 4 16,8 7-2-16,5 9 2 16,3 4 1-16,2 1-1 15,14-1-1-15,0-1 1 16,2-1 0-16,-6 0 0 16,0-3 0-16,-3-3 0 15,0-4 0-15,4-4 0 16,4-6 0-16,7-8 0 15,7-6 0-15,3-6 0 16,2-5 0-16,3-7 0 0,-3-5-1 16,-2 0-16-1,-3-10-13-15,-2-11 24 0,-1-5 5 16,-3-6 1-16,-1-9 2 16,0-9 0-16,-2-5 3 15,-2-8 0-15,-4-5-3 16,-3-2 1-16,-5-4-1 15,-8 0-1-15,0 4-2 16,-3 10 2-16,-13 13 1 16,-2 15-1-16,0 15 3 15,2 10 1-15,1 7 2 16,-3 0-7-16,0 28-6 16,0 17 4-16,7 14 2 15,7 12 0-15,4 4 12 16,0-4-1-16,0 1-2 0,0-4-3 15,0-1-1-15,0-7-3 16,3-8-2-16,7-5 1 16,8-10 1-1,5-8-1-15,4-7 5 0,4-7-5 16,0-6 5-16,3-8 1 16,-5-1 0-16,-1 0-3 15,-1-1-2-15,-5-11-2 16,-5-3-10-16,-7-2-128 15,-10-3-302-15</inkml:trace>
  <inkml:trace contextRef="#ctx0" brushRef="#br0" timeOffset="-143228.83">29070 6636 228 0,'0'0'54'0,"0"0"-40"16,0 0 5-16,0 0 5 0,0 0-11 16,0 0-13-1,0 0 3-15,0 0-3 0,0 0 2 16,0-2 0-16,0 0 35 15,0 2 6-15,0-1-26 16,0 1 3-16,0 0 3 16,-1-2-7-16,-3 1-6 15,1-1-8-15,1 2 5 16,2 0 0-16,0 0-3 16,0 0-2-16,0-2 9 15,0 2 7-15,-1-3 1 16,1 1-7-16,-2 0-5 15,1 0 6-15,-2-1 9 16,0 0-4-16,-2 1 5 0,1-3-5 16,-1 2-3-16,1 1 2 15,1 0-7-15,0-3 4 16,0 5-5-16,0-2-5 16,0 1 10-16,-2-2 7 15,-1 1-5-15,-1-1-5 16,0 2 2-16,-1-3 3 15,-2 3-6-15,1-1-2 16,0 2 2-16,-2-1-1 16,-2 1-3-16,1 0 0 15,-1 0-3-15,2 0 5 16,0 0 1-16,3 0-5 16,3 0 1-16,1 0-2 0,1 0 0 15,-3 0 3 1,-1 0-2-16,0 0 2 0,0 0-2 15,-2 3-3-15,0 2 6 16,0 1-6-16,0 0 2 16,3-1 4-16,0-2-5 15,3 1-2-15,2-2 4 16,-2 3-4-16,0 3 5 16,-2-1-5-16,-1 0 2 15,-2 2 0-15,0 0-1 16,2 0 4-16,0 0-5 15,1 1 3-15,2-1-3 0,1-1 2 16,2 2 1 0,0-1 1-16,0-1-2 0,0 0-1 15,0 1 1-15,0-1-1 16,0 0 1-16,0-2-2 16,0 0 0-16,0-1 0 15,0 1 1-15,0 0-1 16,4-1 0-16,-3 1 1 15,4-1-1-15,-2-1 3 16,0 1 0-16,1 0 1 16,-1-1-4-16,2-1 6 15,-1-1-5-15,-2 1 3 16,-1 0-1-16,2 1-3 0,0-2 1 16,3-1 5-1,-1 0-4-15,-1 2 4 0,1 0-3 16,0 0 0-1,0 1-3-15,1-4 1 0,-1 1 1 16,1 1-1-16,1-2-1 16,0 1 6-16,1 1-2 15,-1-2-1-15,2 1 0 16,-1-1-1-16,-2 0 0 16,0 0 0-16,-3 0-2 15,2 2 1-15,-2-2-1 16,-1 0 0-16,1 0 0 15,0 0 1-15,3 0-1 16,-1 0 0-16,1 0 0 0,-1 0 4 16,1 0-4-16,-1 0 6 15,-1 0-2-15,2 0 0 16,-3 0-1-16,3 0-3 16,-3 0 0-16,0-2 4 15,0 2-4-15,-1-1 1 16,-1 1 0-16,2-2 2 15,-1 1-2-15,1-2 5 16,1 3-2-16,2-3 0 16,-3 1-3-16,0-1 6 15,0 1-1-15,-2 1 2 16,1-1 4-16,-2 1-3 16,2-2 5-16,-2 3-6 0,1-3 2 15,1 2-2-15,-1-2-2 16,2 0-3-16,-1 1 0 15,1-3 2-15,2 2 0 16,-2-4 0-16,0 5-1 16,2-2 3-16,-2-1 3 15,0 2-6-15,-2-2 4 16,1 3 2-16,1-3 5 16,-2 0-3-16,2 0-3 15,-1 0-2-15,-1 1 1 16,-1 1-2-16,2-2-3 15,-2 0 2-15,0 1 0 16,0-1 1-16,0-1-2 16,0 1 4-16,0-4-6 0,0-1-2 15,0-2 0-15,-9 0-6 16,-5-2-26-16,-2 0-28 16,-5 1-31-16,-7 2-63 15,-2 0-186-15</inkml:trace>
  <inkml:trace contextRef="#ctx0" brushRef="#br0" timeOffset="-115012.14">21053 12905 332 0,'0'0'64'0,"0"0"-59"15,0 0 176-15,-85-30-138 16,63 30-12-16,1 0-7 16,1 0 12-16,-2 5-7 15,-3 13 1-15,-3 9 0 16,-2 2 0-16,5 6 0 16,3-2-11-16,9-5-2 15,6-3-6-15,7-4-2 16,0-1 1-16,9-1-3 15,11 1 1-15,6-1-3 16,2-2-3-16,2 0-1 16,0 2 2-16,-4 1-3 0,-3 4 0 15,-2-2 3 1,-7-1-2-16,-6 3 1 0,-8-2 2 16,0 1-3-16,-4-2 3 15,-16 0 2-15,-3-3 0 16,-3-2 0-16,2 0 0 15,0-5 2-15,7-3-3 16,4-4-2-16,3-4 0 16,4 0-2-16,3 0-1 15,3-8-24-15,0-9-183 16,0-6-335-16</inkml:trace>
  <inkml:trace contextRef="#ctx0" brushRef="#br0" timeOffset="-114689.98">21337 12676 608 0,'0'0'26'15,"0"0"-16"-15,-2 90 49 16,2-35 21-16,0 10-30 0,3 5-8 16,3 3-1-1,-1-1-26-15,-2-11-8 0,1-6 3 16,-1-11-8-16,1-8-1 16,1-7-1-16,-1-5 0 15,0-5-4-15,-3-4-60 16,-1-5-56-16,0-10-21 15,0 0-281-15</inkml:trace>
  <inkml:trace contextRef="#ctx0" brushRef="#br0" timeOffset="-114109.18">21314 13089 346 0,'0'0'41'0,"0"0"28"0,114-73 21 15,-68 49-54-15,2 0-2 16,-6 6 13-16,-6 5-21 16,-10 7 7-16,-7 5-2 15,-6 1 2-15,-5 0-13 16,0 9 0-16,-2 5 11 16,-5-1 1-16,-1 4 3 15,0 2-14-15,0 2 5 16,0 4-8-16,0 2-2 15,0 4-2-15,0-2-8 16,0 1-3-16,0-2 2 16,0-4-4-16,3-7 2 15,6-4 1-15,0-5-2 16,3-3 1-16,7-5 1 0,4 0-3 16,2-11 1-16,-2-11-2 15,-3 2 0-15,-7-3-1 16,-8-2 1-16,-5-2 3 15,0-1-2-15,-4-3-1 16,-5 4 1-16,0 3-1 16,-1 4 0-16,4 7 0 15,1 4 3-15,2 5-1 0,3 3 1 16,0 1 1 0,0 0-4-16,0 1-1 15,2 18 0-15,12 6 1 0,1 6 1 16,6 7 2-16,-1-1 4 15,-2-1-2-15,1 0-1 16,-4-8-1-16,1-3-2 16,2-8-1-16,2-5 3 15,0-2-1-15,0-3-2 16,2 0-1-16,3-4-69 16,-1-3-134-16,-3 0-136 15</inkml:trace>
  <inkml:trace contextRef="#ctx0" brushRef="#br0" timeOffset="-113795.14">22326 12875 337 0,'0'0'280'16,"0"0"-208"-16,0 0 44 15,-86-3-37-15,57 32-27 16,0 9-4-16,6 6-6 16,8 4-12-16,9-1-4 15,6-4-6-15,0-2-6 16,16-4-7-16,6-4-2 16,1-7-3-16,4-4-2 15,0-5 2-15,-1-3-1 16,1-4-1-16,-3-6-29 15,-1-4-60-15,0 0-58 16,1-11-24-16,-7-12-144 0</inkml:trace>
  <inkml:trace contextRef="#ctx0" brushRef="#br0" timeOffset="-113503.54">22593 12677 252 0,'0'0'460'0,"0"0"-411"15,0 0-26-15,0 82 91 16,-3-28-20-16,0 7-40 16,-3 4-14-16,0 2-19 15,0-6-10-15,3-7-4 16,3-10-4-16,0-10-2 15,0-10 1-15,1-8 3 16,8-8-5-16,0-4 0 16,3-4-31-16,7-4-31 15,5-20-81-15,0-12-78 16,-4-11-242-16</inkml:trace>
  <inkml:trace contextRef="#ctx0" brushRef="#br0" timeOffset="-113192.93">22775 12824 527 0,'0'0'84'15,"0"0"30"-15,-45 73 3 16,19-40-29-16,-2-4-23 16,4-2-16-16,6-4-11 15,7-8-20-15,9-3-12 16,2-2 3-16,0-1-2 15,10-1-6-15,7 2 6 16,8-2-4-16,6 0 0 16,4 1-2-16,1 2-1 15,-2 5 0-15,-1 4 0 16,-6 2-2-16,-4 4 2 0,-6 0-1 16,-7 1-2-16,-2 0-2 15,-2-3-16-15,1-5-26 16,-1 1-39-16,2-4-83 15,5-8-74-15</inkml:trace>
  <inkml:trace contextRef="#ctx0" brushRef="#br0" timeOffset="-112748.45">23722 13000 560 0,'0'0'150'0,"0"0"-103"15,0 0 18-15,0 0-21 16,0 0-14-16,93-28-18 16,-68 10-7-16,-2 1-1 15,-2-6 0-15,-4 0 2 16,-5-4-4-16,-6-2-1 15,-5 2 5-15,-1 3-4 16,0 6 10-16,-11 5 11 16,-8 6 7-16,-1 7-11 15,-6 0 2-15,0 9-9 16,1 15-2-16,1 4 8 0,5 3-3 16,6 6-1-16,5 1 4 15,5 3-5-15,3 2 0 16,0 1-3-16,3-4-5 15,9-5 0-15,6-5 1 16,2-7-1-16,5-3-2 16,3-7 1-16,3-5-1 15,2-5-3-15,2-3-45 16,-2 0-39-16,0-12-69 16,-7-10-95-16</inkml:trace>
  <inkml:trace contextRef="#ctx0" brushRef="#br0" timeOffset="-112099.14">24091 12879 468 0,'0'0'145'16,"0"0"-112"-16,0 0 59 16,0 0 29-16,30 101-38 15,-22-59-35-15,-1 4-10 16,3-1-19-16,-3-3-13 15,-3-8-1-15,-1-8-3 16,-1-14 2-16,-2-5-3 16,0-7 0-16,0 0 8 15,0 0 45-15,0-21-12 0,0-8-36 16,0-7-6-16,0-6 0 16,0-5-6-1,0 0-21-15,0 3-16 0,0 9 15 16,1 10 10-16,8 8 7 15,4 6 7-15,3 6 2 16,3 4-1-16,3 1 0 16,1 0 3-16,2 2-1 15,-1 13 1-15,-3 5 2 16,-3 3-2-16,-5 6 4 0,-2-2-2 16,-7 0-2-16,-1-3 7 15,-1-6 0-15,-2-5 0 16,0-9-5-16,0-2 4 15,0-2-1-15,0 0 11 16,0-13 8-16,0-11-14 16,0-8-4-16,0-1-6 15,0-4-2-15,0 3-19 16,1 4-10-16,8 5 12 16,4 8-6-16,11 5 2 15,6 5 13-15,9 7 3 16,1 0 1-16,-1 11 6 15,-5 11 1-15,-4 9 0 16,-6 4 22-16,-9 6 5 16,-6 5-12-16,-3 0-8 15,-6-3-3-15,0-6-2 16,0-4-2-16,-5-3 0 0,-4-1-1 16,3-8-97-16,5-6-156 15,1-12-396-15</inkml:trace>
  <inkml:trace contextRef="#ctx0" brushRef="#br0" timeOffset="-111583.95">25146 12847 360 0,'0'0'329'0,"0"0"-310"16,0 0 77-16,-21 92 17 16,17-42-49-16,-2 7-38 15,3 6-11-15,-2 0-8 16,1-1-3-16,-1-2 0 16,2-5-3-16,2-7 2 15,-2-12-2-15,3-11-1 16,-3-13 0-16,3-7 1 15,0-5 7-15,0 0 71 16,0-16-11-16,0-13-52 16,0-12-5-16,-3-9-2 15,-3-9-6-15,-3-11-1 0,1-6-2 16,1-5-4-16,6 0-5 16,1 10-23-16,0 17 2 15,15 16 13-15,1 16-1 16,5 10 12-16,4 12 1 15,7 0-1-15,2 12 5 16,2 14 1-16,-6 5-2 16,-11 6 2-16,-9 4 0 15,-7 0 2-15,-3-4-1 16,-1-4 2-16,-16-5 0 0,-8-5-1 16,-8-3 0-1,-3-3-2-15,-2-5-3 0,8-5-148 16,10-7-323-16</inkml:trace>
  <inkml:trace contextRef="#ctx0" brushRef="#br0" timeOffset="-111228.52">25646 12618 725 0,'0'0'30'16,"0"0"71"-16,0 0-10 15,0 0-85-15,-39 108 24 16,32-35 20-16,2 8-22 15,2 8 5-15,-3-3-20 16,-1-4-5-16,-4-14-3 16,4-15-4-16,2-14 1 15,2-11-2-15,0-10-1 16,0-6 0-16,-4-4-46 16,-3-5-77-16,-4-3-134 0,1-11-375 15</inkml:trace>
  <inkml:trace contextRef="#ctx0" brushRef="#br0" timeOffset="-110586.52">25633 12903 526 0,'0'0'51'16,"0"0"20"-16,116-36-8 15,-83 36 11-15,-8 0-24 16,-6 13 16-16,-4 15 10 15,-3 8-21-15,-7 3 10 16,-4 0-22-16,-1-3-17 16,0-4-6-16,2-4-10 15,7-9-3-15,2-4 1 0,3-5 0 16,2-4-2-16,2-6-3 16,5 0 2-16,-1-3-2 15,2-15 3 1,0-8-6-16,-3-8 1 0,-1-10 0 15,-1-2-2-15,-3-3-11 16,-3 6 3-16,-5 10 8 16,-4 8 1-16,-4 5 3 15,0 9 10-15,0 4 3 16,0 5 9-16,0 2-19 0,0 0-6 16,0 14-13-1,0 12 12-15,0 7 1 0,0 9 0 16,9 8 0-1,2 2 3-15,0 5-2 0,0 0 3 16,0 1-2-16,-3 3-1 16,3-1-1-16,1 6 0 15,3-2 0-15,0-2-1 16,-2-3-2-16,-3-6-13 16,-2-7 0-16,-5-12 0 15,-3-11 4-15,0-14 5 16,-1-7 7-16,-15-2 10 15,-3-5 43-15,-5-16-9 16,2-8-15-16,-1-3-4 16,10-4-1-16,1 0-10 0,8 1-3 15,4-3-5 1,0 2-3-16,4-1-2 0,17 3-1 16,4 1-21-16,8 6-40 15,6 2-136-15,-5 1-274 16</inkml:trace>
  <inkml:trace contextRef="#ctx0" brushRef="#br0" timeOffset="-110327.08">26745 12859 949 0,'0'0'26'0,"0"0"24"15,0 0 46-15,0 0-44 16,0 0-23-16,0 0-29 16,-3-45-4-16,6 53-13 15,-3 17-51-15,0 8-76 16,0 7-197-16</inkml:trace>
  <inkml:trace contextRef="#ctx0" brushRef="#br0" timeOffset="-110158.41">26815 13283 706 0,'0'0'209'0,"0"0"-77"15,0 0 8-15,0 0-37 16,0 0-62-16,0 0-21 15,11 2-6-15,-10-2-14 16,-1 0-1-16,0 0-32 16,0 0-176-16,0-5-619 15</inkml:trace>
  <inkml:trace contextRef="#ctx0" brushRef="#br0" timeOffset="-109752.27">27992 12762 385 0,'0'0'484'15,"0"0"-429"-15,0 0-11 16,0 0-32-16,-7 100 54 16,2-28-5-16,5 6-17 15,-3 2-28-15,2-3-1 16,-5-5-13-16,0-6 3 15,0-13-3-15,0-9 1 16,-4-10-1-16,1-10-2 16,1-3-1-16,-3-8-29 15,-3-6-45-15,-3-5-64 16,-7-2-139-16</inkml:trace>
  <inkml:trace contextRef="#ctx0" brushRef="#br0" timeOffset="-109318.48">27737 13073 356 0,'0'0'209'0,"100"-50"-179"16,-48 33 33-16,-4 4-19 16,-5 7-19-16,-7 5 10 15,-5 1 22-15,-5 0-11 16,-7 14 0-16,-1 3 18 15,-4 5-26-15,-3 4 10 16,0 2-8-16,-4 4-9 0,2 0-1 16,-3 2-17-1,0 0-3-15,2-2-10 16,0-1 2-16,1-3-1 0,1-5-1 16,3-7 1-16,3-4 1 15,7-7 4-15,2-5-6 16,2 0 1-16,1-3 3 15,-2-14-3-15,-6-7-1 16,0-7 6-16,-7-5-1 16,-7-6 3-16,-3-8 0 15,-3 2 1-15,-4 0-8 16,-14 12-1-16,-5 8 0 16,0 14 2-16,0 6 0 15,-4 8-2-15,-1 0-3 0,1 6-3 16,2 15 0-16,4 2-91 15,10 1-232-15</inkml:trace>
  <inkml:trace contextRef="#ctx0" brushRef="#br0" timeOffset="-108741.41">28605 12980 324 0,'0'0'487'0,"0"0"-480"16,0 0 34-16,0 0 48 15,18 113-28-15,-18-60-23 16,0 6-13-16,-15 7-3 15,-1-1-11-15,-4-1-5 16,4-6-2-16,1-8-3 16,6-12-1-16,3-6 1 15,4-10-1-15,2-8 1 16,0-7-1-16,0-5 1 16,0-2 5-16,0-2 9 0,7-15 6 15,2-9 9 1,2-8 10-16,4-12 2 0,2-5-18 15,1-9-12 1,1-6-11-16,-4-4 2 0,-2 0-3 16,-4-1-4-16,-1 9-3 15,1 11-4-15,0 12 5 16,0 12 3-16,5 7 0 16,6 10-2-16,10 10-6 15,8 0 5-15,1 17 2 16,-3 16 3-16,-9 5 0 15,-12 4-4-15,-9 2 3 16,-6-1 0-16,0-6 2 0,-13-3 0 16,-10-2 1-16,-2-9-1 15,-9-3 0-15,-5-4-2 16,-3-2-59-16,-6-6-113 16,6-6-341-16</inkml:trace>
  <inkml:trace contextRef="#ctx0" brushRef="#br0" timeOffset="-108318.33">29299 13168 669 0,'0'0'153'0,"0"0"-111"16,0 0 39-16,0 0-32 16,85-30-23-16,-54 30-16 0,0 0-3 15,-1 0 3-15,-4 0 0 16,-8 0-5-16,-5 0-5 16,-6 0-2-16,-5 0 0 15,-2 8-83-15,-8-2-209 16,-18 1-190-16</inkml:trace>
  <inkml:trace contextRef="#ctx0" brushRef="#br0" timeOffset="-108145.53">29266 13360 780 0,'0'0'98'0,"0"0"-8"16,0 0-2-16,85-7-31 15,-49 6-40-15,1 1 4 16,3 0-16-16,-1 0-5 16,-2 0-2-16,1 0-102 15,-11-11-247-15</inkml:trace>
  <inkml:trace contextRef="#ctx0" brushRef="#br0" timeOffset="-107823.33">29900 13140 583 0,'0'0'228'0,"0"0"-200"16,0 0 61-16,0 0-12 16,103-3-48-16,-73 0 1 15,-2 1 1-15,-3 0-10 16,-1 1-14-16,-5 0 0 16,-2 1-6-16,-5-2-1 15,0 2-5-15,-3 0-94 0,-2 0-168 16,2 0-176-16</inkml:trace>
  <inkml:trace contextRef="#ctx0" brushRef="#br0" timeOffset="-107575.48">30012 13311 559 0,'0'0'105'16,"0"0"3"-16,0 0 49 0,0 0-66 15,80 22-28-15,-48-22-20 16,1 0-15-16,1 0-2 16,-5 0-13-16,-3 0-13 15,-4-3-6-15,-2-2-67 16,-5-3-194-16</inkml:trace>
  <inkml:trace contextRef="#ctx0" brushRef="#br0" timeOffset="-107307.2">30550 13208 808 0,'0'0'35'16,"0"0"19"-16,90-9 19 16,-57 9-53-16,2 0-16 15,-2 0-2-15,-3 0 0 16,-7 0-2-16,-4 0-36 15,-7 0-112-15,-4 0-77 16</inkml:trace>
  <inkml:trace contextRef="#ctx0" brushRef="#br0" timeOffset="-106943.16">31037 12905 819 0,'0'0'100'0,"0"0"35"16,0 0-17-16,0 0-75 15,0 0-33-15,0 0 12 16,11 101 14-16,-11-40 0 15,-10 2-3-15,-5 3-11 16,-3 1-6-16,3-5-9 16,1-4-2-16,1-8-5 15,4-10 4-15,5-10-4 16,-2-8 0-16,5-10 0 16,1-4 0-1,0-2-10-15,0-6-10 0,0 3-49 16,4-3-61-16,6 0-107 15,-5 0-531-15</inkml:trace>
  <inkml:trace contextRef="#ctx0" brushRef="#br0" timeOffset="-101349.22">24477 12312 282 0,'0'0'36'16,"0"0"-24"-16,0 0-2 15,0 0 143-15,0 0-127 16,0 0 20-16,-91-43-2 15,69 38-11-15,-1 1-9 0,-3-1-2 16,1 4-14 0,-6 1 4-16,-2 0 3 0,-5 0 2 15,-7 0-5 1,-2 0 4-16,-5 0 4 0,0-2 4 16,1 0-12-16,-1-1 4 15,-5-1-2-15,-4 1-6 16,-6 0-4-16,-8 1-2 15,-4 2-2-15,-4 0 0 16,-5 0 4-16,-2 0-4 16,4 2 2-16,8-1-2 15,11 2 0-15,12-3 0 16,9 2 0-16,5-2-1 16,1 3 1-16,-3 2 0 15,-4 2 1-15,-2 0-2 0,-1 0 2 16,0 0-2-1,0-1 1-15,-1 0 0 0,2-1 0 16,-3-1 0-16,-1 1 0 16,4-2 0-16,-2 1 2 15,2 1-2-15,1 0 0 16,-1 5 0-16,0-3 0 16,1 0 2-16,-1-2-1 15,3-1 0-15,0-1-1 16,5-2 0-16,2 1 3 15,2-2-2-15,0 3 0 16,-2 1 1-16,-3 3 2 0,-5 1-2 16,-4 2-2-16,-1 0 6 15,-4 1-1-15,1 1-2 16,0-5 1-16,4 1 1 16,1-3-3-16,4-1 2 15,4 1-3-15,4-2 4 16,4 0-2-16,-1 0-1 15,2 1-2-15,-3 0 5 16,-5 2-4-16,-3 1 0 16,-3 0-1-16,-3 1 1 15,0-2-2-15,0-1 3 16,4-2 0-16,7-2-2 16,3 0 0-16,5-1 2 0,-2 2-1 15,0 1 2 1,0 2-1-16,-4 1-1 0,3 0 0 15,2 3 3-15,6-3 1 16,6 0 1-16,5-1-4 16,6 1 1-16,5-3 1 15,-1 0-3-15,2-3 0 16,0 4 0-16,2-1 1 16,-2 4-1-16,-2 3-1 15,-4 3 2-15,-1 8 0 16,-3-1 1-16,0 6 2 15,3 3 3-15,1 3-1 0,5 2-1 16,2 5 4 0,2 1 2-16,0 2 4 0,0 3-9 15,0 3 0-15,5 6-2 16,-1 4 0-16,-2 3 1 16,-2 6-2-16,0 1 2 15,0 2-1-15,3-2 0 16,8-6 2-16,3-5-5 15,2-7 2-15,-1-1-3 16,2-1 0-16,-7 1-1 16,-2-3 0-16,-1-3 1 15,-6-2-1-15,2-5 0 16,-1-5 0-16,-2-3 0 16,0-2 0-16,0-4 2 15,0-3-2-15,0-2 0 0,-2-6 1 16,1-2-3-16,1-1 1 15,0-2-2-15,0 5 2 16,0-2 1-16,1 0 0 16,4 1 0-16,1-2 1 15,-1 1-1-15,2-2 0 16,2 0-2-16,1-2 1 16,2 2 0-16,6-3 1 15,3 0 0-15,6-4 1 16,6 0-1-16,4 0 1 15,8 0 1-15,5 0-2 16,6-6 1-16,2-1-1 0,4-1-1 16,3-3 1-16,2 5-1 15,2-2 0-15,-3 5 1 16,0 3 0-16,-6 0 0 16,-2 0-3-16,-3 0 3 15,-1 0 0-15,1 0-3 16,3 0 3-16,6-5 4 15,2-1-4-15,0 1 0 16,0 0 1-16,-3 4 0 16,0 1-1-16,1 0 0 15,0 0-1-15,2 0-1 16,-2 0 2-16,2 0-1 16,2 0 1-16,2-2-2 15,6 1 0-15,2-1 0 16,7-4 1-16,3 1 0 0,1-2-4 15,1-1 5-15,-9 3-2 16,-4 3 0-16,-4-1 1 16,2 1 1-16,-4 0-5 15,2 1 5-15,-1-3-4 16,6-1 3-16,10-2-3 16,11-1 4-16,11-4-1 15,1 3 1-15,-1 2 0 16,-9 1 0-16,-9 2 0 15,-9 1 2-15,-5-1-2 0,0-2 1 16,1-1 1 0,3 1-4-16,0-2 1 0,-3-2 1 15,3 1 0-15,1-1 0 16,1 2 0-16,-2 0 0 16,-1 2-4-16,-5 1 7 15,0 5-3-15,-6 0 0 16,0 0 0-16,-3 0 0 15,-1 0 2-15,2 0-2 16,10 0 3-16,1 0-3 16,6 0 0-16,0-2 0 15,-3 1-1-15,-4-2 0 16,-1 0 1-16,-8 0 1 16,-7 1-1-16,-5 2-1 0,-5-3 0 15,-2 2 1-15,2 0 0 16,4 0 1-16,2-1-1 15,1 2 1-15,-1 0-1 16,0 0 1-16,-3 0-1 16,4 0 0-16,0 0 1 15,1 0-1-15,1 0-1 16,-1 0 0-16,-5 0 0 16,-2 0 0-16,-2 0 1 15,1 0-1-15,-1 0 1 16,1 0 0-16,-2 0 0 15,2 0 0-15,3 2-1 16,1-2-4-16,2 1 5 0,1 0-4 16,-1 0 2-1,0 2 1-15,-2 1 0 0,-4 0 1 16,-3-1 0-16,0 2-2 16,2 0 0-16,1-2 2 15,2 0-1-15,4-1 0 16,-1-2 0-16,-4 1-2 15,0 0 0-15,2 1 3 16,0 3-1-16,-1-2 0 16,2 2-2-16,-3 0 1 15,0 2 2-15,4-3-3 16,3 2-6-16,1-3 2 16,4 1-2-16,0-1 3 15,-6 1 1-15,-4 1 3 0,-6-1 0 16,-4 0 1-16,4 2-3 15,3-1 3-15,4 3 1 16,4-1-2-16,1 2-2 16,0-3-5-16,-3 1-10 15,0-3 9-15,3 0-5 16,2-1 5-16,1 0 3 16,2 2 2-16,-2-3 2 15,-3 3 3-15,-1-1-2 16,-2-1 2-16,-4 0 2 15,-1 1-2-15,-2-1-2 0,-5-2 2 16,0 2 1-16,-1-2-1 16,0 1 1-16,-2-2-1 15,3 0 3-15,1 0 0 16,2 3 5-16,-1-3-3 16,-2 4 4-16,-6-1-1 15,-1-1-6-15,-6 0 3 16,-1 0-2-16,-3-1 2 15,-2-1-1-15,0 2 6 16,0-1 5-16,-1 4-6 16,4-1-1-16,0 1-2 15,-2 0-4-15,1 0-1 16,-3-3 2-16,0 1 1 16,-3 1-3-16,-1 0 6 15,-3 0 0-15,2-1 0 0,-3-1 1 16,1 1-5-16,-1 0 0 15,-2-2 1-15,-2-1-3 16,-1 0 2-16,-2 0 0 16,2 0 2-16,-2 0 4 15,1 0 1-15,4 0 7 16,-1 0-9-16,1 0-3 16,-1 0-2-16,-1 0-2 15,-2 0 0-15,-2 0 0 16,-3 0 4-16,1 0 1 15,0-1 13-15,-1-7 10 16,-1 1-2-16,3-1-8 0,0 0-1 16,-1-1-9-16,2 1-5 15,-3-2 6-15,-1-1-1 16,3-1-3-16,-2-1 5 16,-1-2 5-16,-1-2 0 15,-2-1-6-15,-1 1 3 16,2 0-2-16,0-2-2 15,2 1-5-15,2-1 10 16,-1 2-4-16,0-1-1 16,-2 2 0-16,1-3 1 15,-1-3 4-15,-1 0-4 16,-1-2 3-16,0-3-6 16,1-1 3-16,-1 0 0 0,0 0-5 15,0 1 1-15,0 1 0 16,2 4 1-16,0-1-2 15,-1 4 3-15,0-1-7 16,-1 0 6-16,-1 0 4 16,-2-1-4-16,0 1-3 15,0 1 5-15,1-1-5 16,1 0-4-16,-1 2 9 16,2 0-9-16,2-2 4 15,-1 3-2-15,-1 1 2 16,3 0-1-16,-3 4 2 15,0-1 5-15,0 1-9 0,2 0 2 16,-1 1 0 0,2-2 0-16,1 1 1 0,1-2 2 15,-1-3-2-15,1 0 0 16,2 0 2-16,-2-1 0 16,-4-1 0-16,2 2 7 15,-3-1-10-15,-1-1 3 16,-2 1 0-16,0 1 2 15,0 2-8-15,4 1 2 16,-3 2-1-16,1 2-1 16,-1 2 1-16,2 4-1 15,-1-1 0-15,0 5 0 16,-2-2-3-16,1 2-15 16,-1 0-42-16,-15 2-88 15,-25 10-162-15,-17-9-152 0</inkml:trace>
  <inkml:trace contextRef="#ctx0" brushRef="#br0" timeOffset="-98289.28">6950 5956 268 0,'0'0'53'0,"0"0"-16"16,0 0 58-16,0 0-20 16,0 0-29-16,0 0-14 15,0 0-14-15,-37 0-7 16,35 0 4-16,-1 0 9 0,2 0-8 16,1 0 20-16,0 0 33 15,-3 0 8-15,3 0 4 16,0 0-17-16,-1 0-11 15,-1-3-8-15,-2 0-13 16,-1-1-19-16,-1 2 9 16,3-1-4-16,-1 1 1 15,2 0-8-15,-2 2-2 16,4 0 11-16,0 0-8 16,0 0-6-16,0 0 3 15,0 0-3-15,0-1-6 16,0 1 3-16,12 0 4 0,6-2 3 15,10 2-3 1,9 0 3-16,2 0-2 0,1 0-8 16,2 2 5-16,-2 7 2 15,2-4-7-15,6 3 2 16,0-2 0-16,4-2 2 16,1-1-3-16,1 1 3 15,-1-1-2-15,-1-1 0 16,1-1 0-16,-1 2 0 15,-2-1-1-15,-3-1 0 16,-3 2 4-16,-1-1-3 16,-3 3 1-16,1-4-1 0,0 2 0 15,1-3 3-15,0 2-3 16,7-2 5 0,-3 0 0-16,-4 0 1 0,-5 0 0 15,-10 0 0-15,-9 0-2 16,-9 0-1-16,0 0 5 15,-3 0 7-15,0 0 2 16,0 0-2-16,-3 0-2 16,4 0 2-16,1 0-4 15,2 0-5-15,2-2 6 16,-1-1-5-16,0 2-1 16,-3-1 4-16,0-1 8 15,-1 1-5-15,-3-1-3 16,-1 2 0-16,-3 1 5 15,0 0-4-15,0 0-10 0,0 0 2 16,0 0 2-16,0 0-1 16,0 0-5-16,0 0 4 15,0 0-5-15,0 0 4 16,0 0-4-16,0 0 1 16,0 0-1-16,0 0 1 15,0 0 1-15,0 0-1 16,0 0 1-16,0 0-2 15,0 0 1-15,0-2-1 16,0 2 4-16,0 0-3 16,0 0 4-16,0-1-3 15,0 1 2-15,2 0-3 0,-2 0 0 16,0 0 0-16,0 0 0 16,0 0-1-16,0 0-5 15,0 0 4-15,0 0-2 16,0 0-3-16,0 0-6 15,0 0-17-15,0 0-31 16,0 0-54-16,-13 0-104 16,-25 0-263-16</inkml:trace>
  <inkml:trace contextRef="#ctx0" brushRef="#br0" timeOffset="-92450.13">12328 7410 403 0,'0'0'206'0,"0"0"-145"15,0 0 47-15,0 0-9 16,0 0-18-16,0 0-22 16,0 0-5-16,0 0-12 15,-5-35-19-15,-1 35-10 16,-4 14-10-16,-2 10 0 16,-2 9 2-16,1 2 12 15,4 4 8-15,3-1-13 0,4 0 4 16,2 1-1-1,0 3-6-15,0-4-4 0,0-7 4 16,2-2-3-16,2-9-2 16,1-5 1-16,-2-8-2 15,0-3 0-15,-3-1-1 16,1-3 1-16,-1 0 0 16,0 0 1-16,2 0 5 15,-2-4-9-15,0-9-66 16,0-8-62-16,0-4-193 15,0-9-205-15</inkml:trace>
  <inkml:trace contextRef="#ctx0" brushRef="#br0" timeOffset="-92222.55">12386 7233 516 0,'0'0'244'16,"0"0"-208"-16,0 0 87 16,0 0-46-16,0 0-48 15,0 0-22-15,-8-48-7 16,8 48-8-16,0 0-125 16,6 13 2-16,8 4 36 15,2 0-144-15</inkml:trace>
  <inkml:trace contextRef="#ctx0" brushRef="#br0" timeOffset="-91852.77">12639 7328 414 0,'0'0'176'0,"0"0"-122"15,0 0 54-15,0 0-16 16,0 0-35-16,-82 79-9 15,72-55-6-15,2-2-19 16,5-1 1-16,3 0-11 16,0 1 3-16,5 0-5 15,8-1-4-15,4 1-5 0,0-2 1 16,-3-2 1 0,-2 0-3-16,-6 1 1 0,-3-2 0 15,-3-1 0-15,0 1 2 16,0-2-3-16,-5-2 4 15,-5-4-3-15,4-4 1 16,0 0-2-16,-3-2 0 16,-6 0 1-16,-7-2-2 15,-2 2-14-15,-5-3-36 16,6 0-12-16,5 0-39 16,12-3 25-16,6-13-46 15,0-5-190-15</inkml:trace>
  <inkml:trace contextRef="#ctx0" brushRef="#br0" timeOffset="-91571.99">12532 7374 583 0,'0'0'79'15,"0"0"-77"-15,0 0 56 16,-43 99 53-16,20-44-1 15,-2 4-31-15,-4 8-34 16,0-1-12-16,0 2-6 16,1-3-14-16,3-7-6 0,4-4-3 15,3-8-1 1,9-10-3-16,3-8 2 0,6-10 0 16,0-9-2-16,0-7-7 15,4-2-55-15,13 0-18 16,7-19-119-16,7-13-182 15</inkml:trace>
  <inkml:trace contextRef="#ctx0" brushRef="#br0" timeOffset="-90971.3">12772 7296 392 0,'0'0'129'15,"0"0"-68"-15,0 0 36 16,1 104-40-16,-1-58 10 15,2 5-14-15,-2 0-13 16,0 0-17-16,0-5-7 0,0-6-6 16,1-7-10-1,2-6 6-15,-1-8-5 0,1-8 5 16,-3-7-3-16,0-2 2 16,0-2 32-16,0 0 44 15,5-12 12-15,-1-12-57 16,0-6-18-16,-2-6 1 15,-2-5-6 1,0-5-4-16,0-6-9 0,0 1 7 16,-3-2-7-16,-6 3 0 15,3 2-1-15,6 9 1 16,0 8 0-16,0 9-1 16,6 4-2-16,9 3 1 15,3 4 0-15,6 4-1 0,1 2-1 16,-1 5 1-16,1 0 1 15,-2 0-1-15,-1 0 2 16,-1 5 0-16,-8 0 0 16,0 2-4-16,-5 1-11 15,-5-3-25-15,-1 3-3 16,-1-1-4-16,-1 1-11 16,0 3-54-16,0 3-73 15,-9 0-56-15</inkml:trace>
  <inkml:trace contextRef="#ctx0" brushRef="#br0" timeOffset="-90741.19">12769 7524 641 0,'0'0'49'15,"0"0"37"-15,0 0 22 16,0 0-35-16,0 0-40 15,94-12-10-15,-57 6-7 16,-1 0-6-16,-6 1-8 16,1 0 1-16,-5 5-3 15,-7-1-14-15,-6 1-115 16,-5-2-65-16,-6-4-206 16</inkml:trace>
  <inkml:trace contextRef="#ctx0" brushRef="#br0" timeOffset="-90325.23">13217 7420 682 0,'0'0'58'0,"0"0"-9"15,0 0 5-15,0 0-42 16,0 0 8-16,0 0 44 0,-3 94-28 16,3-65-6-1,0 4-13-15,0-2-6 0,10-2-1 16,0-3-5-16,7-7 5 16,2-5 0-16,5-7-6 15,3-7 4-15,0 0 2 16,-1-3-1-16,-4-11-6 15,-3-5 1-15,-4-2 7 16,-5-3 2-16,-2-5 9 16,-4-7 15-16,-4-4 0 15,0-7-15-15,0-2-9 16,-1 3-6-16,-5 8-7 16,0 13 1-16,4 13-1 15,1 8-8-15,1 4-61 0,0 7-64 16,0 7-92-16,1 2-22 15</inkml:trace>
  <inkml:trace contextRef="#ctx0" brushRef="#br0" timeOffset="-89420.49">13692 7540 506 0,'0'0'111'0,"0"0"-79"16,0 0 20-16,0 0 10 15,0 0 9-15,0 0-22 16,30 49 15-16,-14-49-14 15,-2 0-25-15,4-2-3 16,-3-10-1-16,-1-7 4 16,-3-1-10-16,0-8 2 15,-3-2 0-15,-3-6-4 16,-2-8-5-16,-3-7-3 16,0-4-3-16,0-4-2 15,-2 0 0-15,-11 0-1 16,0 5-8-16,-5-3 3 0,-3 9 0 15,-3 4 5-15,0 12 0 16,9 13-3-16,2 10 4 16,7 9-3-16,0 6-7 15,-3 24-4-15,5 11 13 16,4 9-1-16,0 4 2 16,0-2 0-16,10-1 2 15,3-4 0-15,7 2 0 16,-2-3 6-16,2 1-1 15,1-2-2-15,-4-2-2 16,2-4-1-16,-1-2-2 0,1-6 3 16,2-5 0-16,-1-7-3 15,2-2 1-15,6-7 1 16,2-6-1-16,3-4-1 16,3 0 0-16,-2-6-4 15,0-12 1-15,-4-8-2 16,-7-3 3-16,-2-7 1 15,-5-8 1-15,-6-7 2 16,-2-7 0-16,-7-5 3 16,-1-3-5-16,0-1 0 15,-4-3-1-15,-10 5 1 16,-2 9 0-16,-2 14 1 16,0 12-1-16,-3 13 0 15,2 10 8-15,0 7-3 0,-1 1-5 16,2 28-2-16,0 15 2 15,9 9 1-15,5 6 1 16,4 0 0-16,0 0 2 16,6-4-3-16,6 3 4 15,6-4-4-15,-2-1 4 16,4-5-5-16,2-8 4 16,-2-5-4-16,0-7 4 15,-1-6-3-15,1-5 0 16,1-4 0-16,1-3-1 15,3-6-1-15,1-1-8 16,-1-3-25-16,2 0-85 16,-6 0-188-16</inkml:trace>
  <inkml:trace contextRef="#ctx0" brushRef="#br0" timeOffset="-89005.19">14632 6928 548 0,'0'0'84'0,"0"0"14"16,0 0 32-16,0 0-66 15,0 0-42-15,-85 42-6 16,76 16 35-16,6 9-14 16,3 1-15-16,0 5-5 15,3-5 5-15,9-3-11 16,3-9-2-16,-2-7-5 15,4-6-4-15,-4-11 1 16,3-5-1-16,1-7-3 16,1-9-57-16,1-8-53 15,2-3-49-15,-2 0-25 0,-3-18-392 16</inkml:trace>
  <inkml:trace contextRef="#ctx0" brushRef="#br0" timeOffset="-88674.07">14865 6953 655 0,'0'0'72'16,"0"0"13"-16,0 0 31 16,104 17-36-16,-66 24-20 15,-3 7-17-15,-6 8 8 16,-2 10-2-16,-8 3-17 16,-10 2-7-16,-5-1-14 15,-4-4-5-15,0-6 2 16,-13-7-7-16,-11-10-1 15,-4-5-41-15,-7-3-91 16,-4-6-137-16,0-9-181 16</inkml:trace>
  <inkml:trace contextRef="#ctx0" brushRef="#br0" timeOffset="-46065.21">5313 12683 51 0,'0'0'17'0,"0"0"22"0,0 0 13 16,0 0-10-16,0 0 13 16,0 0-28-16,0 0 3 15,0 0 3-15,-29-3-13 16,28 2-14-16,-1-1-1 15,-1 2-3-15,2 0 4 16,-4 0 5-16,1-1-6 16,-5 1 1-16,6-2 9 15,-3 1 13-15,0-1 0 16,1 2 10-16,-2-3-2 16,3 1-3-16,-2-1 4 15,-2 0-9-15,2 0-3 16,-1 2-5-16,-1-1 6 15,-1-3 3-15,-1 2 1 16,1 0-6-16,0-1 11 0,6 2 4 16,-2 2-5-1,0-3-6-15,0 1-6 0,1 0-4 16,-2-1-4-16,-2 2-3 16,1 1-2-16,4-1-4 15,-2 1 4-15,4-2 3 16,-1 2-1-16,2 0-1 15,0 0 0-15,0 0-2 16,0 0-1-16,0 0 3 16,0 0-1-16,0 0-3 15,0 0 3-15,0 0-4 16,0 0-2-16,0 0-3 0,0 0-1 16,0 0 0-16,5 0 0 15,5 0 1-15,4 3 1 16,2 0 0-16,2 0 0 15,3-1-1-15,1 1 0 16,-1-1 0-16,3-1 0 16,-2 1 3-16,-2-1-3 15,5-1 0-15,-1 2 0 16,3-2 5-16,-2 0-5 16,6 0 7-16,-4 0-4 15,0 0 1-15,-3 0-2 16,0 0 4-16,-2 0 4 15,-1 0 3-15,-4-3 1 0,-3 0 5 16,0 1-4 0,-2-1-5-16,-2 3-3 0,-5 0 6 15,-1 0-4-15,-2 0-2 16,-1 0 2-16,2 0-7 16,-1 0 3-16,-1 0-3 15,2 0 3-15,0 0-1 16,0 0 0-16,-3 0 1 15,0 0-4-15,0 0 4 16,0 0 3-16,0 0-1 16,0 0-6-16,0 0 3 15,0 0 1-15,0 0 0 0,0 0 1 16,0 0-1 0,0 0-4-16,0 0 3 0,0 0-4 15,0 3-33-15,0 14-55 16,-12 11-52-16,-7 2-111 15,-8 4-296-15</inkml:trace>
  <inkml:trace contextRef="#ctx0" brushRef="#br0" timeOffset="-43542.86">8519 11655 391 0,'0'0'16'16,"0"0"5"-16,0 0 21 15,0 0 24-15,0 0-12 16,0 0-15-16,-28-22-9 16,25 19-12-16,-4 1-7 15,1-3 4-15,-2 0 1 16,-1 0 3-16,-4-2 5 0,1-1-14 16,-1 0 4-16,-1-2 4 15,-2 1 61-15,2-2-42 16,-5-2-33-16,-1 2 0 15,-3-2 1-15,-1-1 5 16,-1-3-5 0,-2 1 1-1,-3 3 4-15,4-2-4 0,-4 3 6 0,-1 1-2 16,3-3-7-16,-2 1 0 16,0 3-3-16,-1-2 5 15,-2 3-3-15,-4 1 0 16,3 1-1-16,-4 2 0 15,-1-1 0-15,-1 2-1 0,3-1 4 16,3-2-4-16,1 3 0 16,1 1 1-16,1-2 1 15,3 0 0-15,-2 2-2 16,2-1 1-16,-2 1-1 16,0 2 1-16,0-2-1 15,0 1-1-15,-4-1 1 16,4 1 1-16,-3 0 0 15,0 0-1-15,-1 1 0 16,6-1 0-16,-1 2 3 16,4 0-2-16,1 0-1 15,2 0-1-15,2 0 1 0,1 0 0 16,-3 0 2-16,4 0-2 16,-6 5-1-16,-1 3 1 15,-2 2 0-15,6 1 0 16,0-3 0-16,6 2 0 15,-1 0 0-15,5 2 0 16,-4 3 0-16,6 1 0 16,-4 4 1-16,-2 2-1 15,-1 4 3-15,-4 1 0 16,-2 4 1-16,-2-2-2 16,2-1 5-16,2-1-1 15,1-7-3-15,8 0-1 16,0-8 1-16,6-2-2 15,1-3 2-15,2-3 0 16,1-1 1-16,1-2-2 0,0 0 3 16,0-1 3-1,0 3 0-15,0-3-4 0,0 0 3 16,0 0 3-16,0 0-6 16,0 0-4-16,0 0 2 15,0 0-3-15,0 0 1 16,0 0-21-16,0 0-47 15,0 0-58-15,0 0-7 16,0 0-52-16,0-5-113 16</inkml:trace>
  <inkml:trace contextRef="#ctx0" brushRef="#br0" timeOffset="-42815.39">6637 11473 403 0,'0'0'69'15,"0"0"-5"-15,0 0-1 16,0 0 3-16,0 0-10 16,0 0-25-16,-10-23-7 15,10 23-9-15,0 0-3 16,-2 0-9-16,1 0 0 15,-4 11-3-15,1 11 10 16,-1 6 22-16,-1 1-1 16,2 0-5-16,1-3 8 0,3 1 1 15,-3-2-21 1,3 0-4-16,0 1 1 0,0-3-2 16,0-1 2-16,0-2-4 15,0 0 1-15,0-2-1 16,0 0-3-16,0-1-3 15,0 0 4-15,0-1-1 16,0-2-1-16,0-4 0 16,0-6-2-16,0-1 3 15,0-3 0-15,0 0-3 0,0 0 1 16,0 0 1-16,0 0 2 16,0 0 0-16,0 0-1 15,0 0 0-15,0 0 4 16,9 0 2-16,3-7-3 15,7-7-5-15,5-4 4 16,3-2-6-16,3 2 7 16,1-1-4-16,5 0-3 15,1-1 3-15,-1 2 5 16,-5 5-6-16,-7 0 2 16,-7 4 0-16,-6 2 1 15,-5 3 2-15,-1 1 0 16,-4 1 3-16,-1-1 1 15,0 3 0-15,0 0-4 16,0 0-3-16,0 0-2 0,0-3 0 16,0 3-1-1,0 0-1-15,2 0 0 0,-2 0 2 16,0 0-4-16,0 0 1 16,0 0-2-16,0 0-25 15,0 0-26-15,0 0 1 16,1 0-76-16,2 6-62 15,-1 8 101-15,-2 1-158 16</inkml:trace>
  <inkml:trace contextRef="#ctx0" brushRef="#br0" timeOffset="-18352.73">7079 13515 113 0,'0'0'9'16,"0"0"-18"-16,0 0-17 15,85-85 18-15,-69 69-9 16,-7 3 17-16,-3 4 12 15,0 8 31-15,-3 1-35 16,2 0-8-16,2 1 0 16,-1 9-1-16,0 4-4 15,0 0-7-15,1 6-11 16,5 0 23-16,2 3-2 16,-1 1 2-16,4-4-19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5:43:53.273"/>
    </inkml:context>
    <inkml:brush xml:id="br0">
      <inkml:brushProperty name="width" value="0.05292" units="cm"/>
      <inkml:brushProperty name="height" value="0.05292" units="cm"/>
      <inkml:brushProperty name="color" value="#FF0000"/>
    </inkml:brush>
  </inkml:definitions>
  <inkml:trace contextRef="#ctx0" brushRef="#br0">8075 7371 540 0,'0'0'422'15,"0"0"-370"1,0 0 7-16,0 0-21 0,0 0-20 15,0 0 6-15,0 82 39 16,5-38-20-16,-1 1-13 16,3 2-7-16,-2-2-6 15,-1-2-10-15,1-7-1 16,-2-3 0-16,-2-4-2 16,1-7 1-16,-2-5-4 15,0-7 0-15,0-4 0 16,0-5 2-16,0-1-3 15,0 0-8-15,0-7-34 16,0-21-142-16,0-11-237 16</inkml:trace>
  <inkml:trace contextRef="#ctx0" brushRef="#br0" timeOffset="200.7">8072 7144 819 0,'0'0'88'0,"0"0"-57"16,0 0 17-16,0 0-40 16,0 0-8-16,0 0-108 15,30-5-54-15,-15 15-154 16</inkml:trace>
  <inkml:trace contextRef="#ctx0" brushRef="#br0" timeOffset="692.1">8306 7190 315 0,'0'0'367'15,"0"0"-293"-15,0 0-27 16,0 0 36-16,28 81 9 15,-17-34-35-15,-5 9-1 16,2 7 3-16,-5 7-22 16,2-2-19-16,0 2 1 0,-2-2-7 15,-2 0-1 1,-1-2-1-16,0-6-4 0,0-9-3 16,3-10-3-16,6-11 0 15,3-9 1-15,2-8 0 16,2-6-1-16,-1-7 0 15,9 0 0-15,1-7 1 16,3-14-1-16,1-8-3 16,-7-3-5-16,-4-10-3 15,-7-5 5-15,-8-9 4 16,-3 1 2-16,-2 1-1 16,-19 6 1-16,-6 7 3 15,-10 7 15-15,-5 6 5 16,0 5 2-16,-2 2 14 15,8 1-24-15,8 3-8 0,8 3 5 16,10-3 5-16,7 3-7 16,3 0-4-16,0-2-6 15,19-1-2-15,9 0-1 16,5 5-15-16,3-1-42 16,5 6-72-16,-6 2-63 15,-8-4-266-15</inkml:trace>
  <inkml:trace contextRef="#ctx0" brushRef="#br0" timeOffset="1142.07">9170 6922 679 0,'0'0'82'0,"0"0"-3"16,0 0 16-16,-94 39-46 15,58 9-11-15,0 13 16 16,5 3-3-16,2 5-5 16,9 2-19-16,2 0 14 15,7 4-17-15,5-5-15 16,6 0-1-16,0-3-4 16,9-5 0-16,11-9-1 15,1-5-2-15,3-11 2 16,1-8-3-16,0-8 0 15,2-9-8-15,3-4-43 16,-2-6-1-16,0-2-37 16,-1 0-102-16,-1-18-98 15</inkml:trace>
  <inkml:trace contextRef="#ctx0" brushRef="#br0" timeOffset="1464.3">9504 7050 792 0,'0'0'99'0,"0"0"-42"0,0 0-30 16,0 0-11-16,-11 99 40 15,11-35 3-15,0 12-21 16,0 9-12-16,0-2-10 16,0-4-6-16,0-9-6 15,0-11-4-15,-3-11 4 16,-4-9-3 0,6-9 0-16,-1-8-1 0,1-6-23 15,1-6-38-15,0-7-16 16,0-3-106-16,0 0-45 15</inkml:trace>
  <inkml:trace contextRef="#ctx0" brushRef="#br0" timeOffset="1942.22">9298 7481 267 0,'0'0'306'16,"0"0"-247"-16,85-78-13 15,-46 61 3-15,4 2 0 16,-7 8-3-16,0 3 25 16,-5 4-14-16,-4 0-22 15,3 0-3-15,-2 14-7 16,0-2-1-16,-1 9 0 16,-5 1-9-16,-3 3 2 15,-5 5-8-15,-5-2 8 16,-4 3 0-16,-2 1-13 15,-3-4 3-15,3-2-2 16,3-4-5-16,4-4 0 0,2-5 4 16,6-5-2-16,6-5-2 15,0-3-9-15,3 0-8 16,-3-7-4-16,-2-8 13 16,-7-8 8-16,1-4 0 15,-5-7 6-15,-5-7 4 16,-6-5 7-16,0-7-8 15,-3 1 7-15,-17 2-9 16,-7 10 0-16,-4 7 2 16,0 14 7-16,-2 7-9 0,-1 9 5 15,4 3-12-15,10 0 0 16,7 10-9-16,10 10-5 16,3 4-44-16,7 5-62 15,16-7-200-15</inkml:trace>
  <inkml:trace contextRef="#ctx0" brushRef="#br0" timeOffset="2863.14">10315 7243 242 0,'0'0'90'0,"0"0"100"16,0 0-154-16,0 0-29 15,0 0-6-15,0 0-1 16,0 0 0-16,3 0 0 15,-1 0-1-15,-2 0 2 16,0 0 0-16,0 0-1 16,0 0 3-16,0 0 4 15,0 0 43-15,0 0 0 0,0 0-6 16,0 0-10-16,0 0 2 16,0 0-5-16,0-5-8 15,0 0 6-15,0 1 7 16,0-1 1-16,0 1-3 15,-2 0-1-15,-1 1-3 16,0 2 9-16,2-1-10 16,-1 2-8-16,1 0-5 15,1 0-12-15,-3 19-4 16,2 14 0-16,-2 9 14 16,0 8 15-16,-2 6 4 15,-1 1-6-15,4 3-12 16,1 0-2-16,-1-2-6 0,-1-1-6 15,-2-1 2-15,-1-3-2 16,-2-4 0-16,1-9-1 16,-2-8-2-16,3-10-6 15,3-7 7-15,1-9 1 16,1-3 1-16,1-3 0 16,-2 0 4-16,2-6 4 15,0-14 0-15,0-12-4 16,0-9 0-16,0-9-4 15,2-10 0-15,4-5 1 16,0-3-2-16,1-1 0 16,-2 3-2-16,-1 2 2 0,2 4-3 15,2 8 2-15,2 5 1 16,4 10-2-16,3 9-1 16,0 10 0-16,7 6-3 15,-2 10 3-15,5 2-6 16,-2 0 6-16,-2 12 1 15,-4 8 1-15,-4 5-3 16,-3 0 3-16,-6 4-2 16,-6 3 3-16,0-3 0 15,-8 1 2-15,-14-3-1 16,0-4-1-16,-5-3 1 16,3-3 1-16,-2-6-2 15,3-2 2-15,2 0-1 0,10-5-2 16,7 0-2-16,4 0-84 15,0 2-65-15,25-4-147 16,5-2-233-16</inkml:trace>
  <inkml:trace contextRef="#ctx0" brushRef="#br0" timeOffset="3194.07">10781 7331 702 0,'0'0'114'16,"0"0"-50"-16,0 0 9 15,0 0-32-15,0 0-19 16,80-25-13-16,-56 21 1 16,-1 1-4-16,-3 0-5 15,-2 2 2-15,-4 0-3 16,-4 1-12-16,-4 0-60 16,-5 0-52-16,-1 0-16 15,0 0-130-15</inkml:trace>
  <inkml:trace contextRef="#ctx0" brushRef="#br0" timeOffset="3434.27">10808 7521 338 0,'0'0'162'0,"0"0"-49"16,0 0-31-16,0 0-2 15,0 0 15-15,0 0-13 16,80 25-32-16,-49-25-17 16,1 0-13-16,-1-4-14 0,0-6 0 15,-2-1-5-15,-3 0-1 16,-4 0-63-16,-3-5-122 16,-7 0-132-16</inkml:trace>
  <inkml:trace contextRef="#ctx0" brushRef="#br0" timeOffset="3741.82">11285 7260 535 0,'0'0'139'0,"0"0"-60"16,0 0 8-16,0 0-8 15,0 0-37-15,0 0-24 16,91-25 1-16,-66 22-9 16,-2 3-6-16,-4 0-2 15,0-2-1-15,-5 2-1 16,-4 0-14-16,-1 0-77 15,-4 0-46-15,-4 0-98 16,-1 0-158-16</inkml:trace>
  <inkml:trace contextRef="#ctx0" brushRef="#br0" timeOffset="3967.03">11344 7452 326 0,'0'0'17'0,"0"0"284"16,0 0-218-16,0 0 14 15,88 6-16-15,-63-6-13 16,0 0-23-16,-3 0-17 16,-1 0-10-16,-4-1-4 15,0-3-8-15,-2-2-6 16,2 3-33-16,-5-5-166 15,-6-1-203-15</inkml:trace>
  <inkml:trace contextRef="#ctx0" brushRef="#br0" timeOffset="4289.82">11843 7275 513 0,'0'0'177'16,"0"0"-71"-16,0 0-34 15,0 0-2-15,0 0-30 16,0 0-15-16,92 0-3 15,-63 0-4-15,-4 0-3 16,-3 0-11-16,-4 0-4 16,-3 0 0-16,-4 0 0 15,-4 0-15-15,2-1-83 16,-5-6-130-16</inkml:trace>
  <inkml:trace contextRef="#ctx0" brushRef="#br0" timeOffset="4735.02">12378 6984 461 0,'0'0'273'0,"0"0"-157"0,0 0 18 16,0 0-54-16,0 0-43 15,0 0-19-15,-3 5-15 16,3 27 5-16,0 9 20 15,3 6 5-15,-3 1 7 16,0 2-10-16,0 1-18 16,-1 2-4-16,-8 2-5 15,9-7-3-15,-3-6 0 16,3-9-1-16,0-8-4 16,0-8-3-16,3-8-8 15,6-1 2-15,-6-7-11 0,1-1-3 16,-1 0-6-16,2 0-33 15,-2-10-197-15,4-9-233 16</inkml:trace>
  <inkml:trace contextRef="#ctx0" brushRef="#br0" timeOffset="5099.64">12511 6745 222 0,'0'0'431'0,"0"0"-374"15,0 0 21-15,0 0 27 16,115 49-11-16,-72 6-36 16,0 13 1-16,-8 10-5 15,-10 5-14-15,-10-1-4 16,-6-1-6-16,-9-1-11 16,0-8-13-16,-12-7-1 15,-6-6-5-15,-6-6-3 16,-7-7-48-16,-8-2-107 0,-6-9-237 15</inkml:trace>
  <inkml:trace contextRef="#ctx0" brushRef="#br0" timeOffset="7085.06">10263 9440 339 0,'0'0'11'0,"0"0"58"15,0 0 50-15,0 0-74 16,0 0-7-16,0 0-4 0,52 25-22 16,-37-25 0-16,2 0-2 15,-4 0 2-15,0-7-2 16,-2-3-4-16,1 0 0 16,0-3-3-16,-5-4 7 15,1-2 9-15,-1-2 18 16,-2-1 0-16,-4 0-1 15,-1-3-13-15,0 2 5 16,0 4 5-16,-1 3-7 16,-8 7 2-16,1 4-3 15,-2 3-3-15,-5 2-7 16,-2 0-10-16,-2 15-3 16,1 3-1-16,2 5 2 15,2 3 0-15,6 1-1 16,2 8 0-16,1 4 2 0,5 1-1 15,0 4 7-15,0-1-9 16,0 0 2-16,6-6-2 16,6-3 1-16,3-9 2 15,4-3-2-15,1-8-2 16,2-3-2-16,2-6-16 16,-2-2-15-16,2-3-14 15,0 0-48-15,0 0-42 16,-5-3-6-16,-4-13-404 15</inkml:trace>
  <inkml:trace contextRef="#ctx0" brushRef="#br0" timeOffset="7844.03">10652 9350 270 0,'0'0'310'16,"0"0"-279"-16,0 0 39 15,8 76-5-15,4-40-18 0,-3 5-34 16,-3 0 2 0,-2 0-7-16,-2 0-7 0,-2-6 2 15,0-6-3 1,0-8 0-16,0-6-2 0,0-9 2 15,0-5 2-15,0-1 3 16,0 0 12-16,-6-9 7 16,1-14-19-16,-1-5-1 15,3-6-4-15,-1-4-7 16,4-2-24-16,0-1-15 16,0 5-14-16,3 5 18 15,9 6 27-15,3 6-8 16,-2 4 21-16,1 4 2 15,-1 5 2-15,-1 2 3 16,4 3-1-16,-1 1 10 0,0 0 1 16,3 5-8-1,-3 10 2-15,-3 7-4 0,-3 2-1 16,-3 0 6-16,-5 0-2 16,-1-4 16-16,0-1-13 15,0-5 0-15,0-3-8 16,0-4-1-16,0-3 0 15,0-4 0-15,0 0-1 16,0 0 15-16,0-11 28 16,0-10-33-16,0-5-10 15,0-5-1-15,0-6-9 16,2-1-20-16,4 1-9 16,3 4-6-16,4 8 16 15,4 13-1-15,-1 10 5 0,-1 2 18 16,0 9 6-16,-2 13 3 15,5 5 23-15,-1 2 12 16,3 4 0-16,-2 1-1 16,0-1-18-16,-2 1-6 15,-3 1-3-15,-3-3-9 16,-3-1 1-16,-5-3-1 16,-2-6-1-16,0-5-12 15,0-2-35-15,-3-3-22 16,-3-7-27-16,2-5-178 15,4 0-18-15</inkml:trace>
  <inkml:trace contextRef="#ctx0" brushRef="#br0" timeOffset="8467.11">11360 9276 449 0,'0'0'21'16,"0"0"88"-16,0 0-47 0,-14 92 0 15,8-52-7-15,-1 4-28 16,-1 2-15-16,2 3-9 15,0 4-2-15,-1-2 1 16,2-3-2-16,-1-4 0 16,-3-2-3-16,-2-6-9 15,0-3-47-15,2-9 51 16,3-5 6-16,0-6 2 16,6-9 0-16,0-3 2 15,0-1-2-15,0 0 5 16,0-8 26-16,0-11 16 15,0-11 9-15,0-9 23 16,0-8-14-16,0-9-10 16,0-9-16-16,0-3-11 15,2 0-16-15,3 3 1 0,3 9-9 16,7 9-2-16,1 7 4 16,5 6 3-16,-1 10-4 15,2 7-1-15,2 9-4 16,3 8-7-16,2 0 5 15,1 19 1-15,-4 9 0 16,-1 1 1-16,-7 5 0 16,-12 0 0-16,-6 0 0 15,0 0 1-15,-6-3-1 16,-15-2 1-16,-3-2 0 16,2-1 2-16,-2-7-6 15,3-2-1-15,6-5-27 0,5-4-39 16,7-3-97-16,3-5-76 15</inkml:trace>
  <inkml:trace contextRef="#ctx0" brushRef="#br0" timeOffset="8843.91">11771 9073 859 0,'0'0'19'0,"0"0"21"16,0 0 4-16,0 0-34 15,-3 81 7-15,11-20 23 16,-5 9-17-16,-3 1-9 16,0-2-9-16,0-5-3 15,-11-4-2-15,2-7-6 16,2-9-35-16,1-11-43 16,0-11 12-16,3-7 28 0,0-3-26 15,3-8-7-15,-3-4-123 16,0 0-125-16,2-6 171 15</inkml:trace>
  <inkml:trace contextRef="#ctx0" brushRef="#br0" timeOffset="9559.2">11700 9520 326 0,'0'0'31'16,"0"0"195"-16,16-78-156 16,2 56-17-16,3 4 3 15,4 2-10-15,3 3-30 16,-1 7-6-16,2 2-6 15,-4 2-3-15,-4 2 4 16,0 0 5-16,-8 12 2 16,1 9 15-16,-2 3 1 15,-4 1 2-15,-3 1-13 0,-2 1-16 16,-3-3 4 0,3-2-2-16,3-3-3 0,6-7 0 15,1-4-3-15,2-8-17 16,3 0-2-16,0 0 10 15,0-13 1-15,3-4 5 16,-6-2 6-16,-2-4 2 16,1-5 21-16,-1-8 9 15,-1-4-2-15,0-1-15 16,-3 4 0-16,-5 6-1 16,-4 9 11-16,0 5 31 15,0 9-18-15,0 3-2 0,0 5-4 16,0 0-9-16,0 0-15 15,0 5-8-15,0 15-5 16,0 7 4-16,0 7 2 16,0 1 3-16,0 5-4 15,0 2 2-15,0 3 0 16,0 7 2-16,0-3-4 16,0 4-3-16,3 0 3 15,2-6 3-15,-2-2-3 16,0-1-4-16,-3-5 2 15,0-5 0-15,0-1-1 16,0-6 3-16,-2-3 2 16,-4-5 2-16,-1-4-3 0,-1 2 1 15,-2-4-2-15,-1-1 1 16,1-3-1-16,-2 0 0 16,3-3 0-16,1-5 3 15,0-1 4-15,-1 0 13 16,0-9 22-16,-3-11 13 15,3-6 11-15,4-3-13 16,5-8-20-16,0-3-12 16,5-4-13-16,14-3-6 15,8 2-4-15,7 6-16 16,7 8-47-16,5 11-100 16,-7 5-199-16</inkml:trace>
  <inkml:trace contextRef="#ctx0" brushRef="#br0" timeOffset="34706.75">11103 12134 277 0,'0'0'385'16,"0"0"-359"-16,0 0 36 0,0 0 60 15,0 0-43-15,-9 77-41 16,9-65-10-16,0-5-7 15,6 0-3-15,7-7 4 16,7 0-1-16,5-2 6 16,2-15-4-16,3-7-10 15,-2-5 2-15,-2-7-1 16,-4-10-1-16,-7-6 12 16,0-12-15-16,-6-7 3 15,-5-6-5-15,-4 0-7 16,0 3 0-16,-1 4 0 15,-13 15 0-15,-5 12 0 16,-2 15 6-16,-6 14-2 16,-6 10 3-16,-7 4 1 0,0 4-4 15,-1 18 1-15,6 7-6 16,5 5 5-16,12 3-4 16,5-2 1-16,8 0-1 15,5-6 0-15,9-6-1 16,18-2 0-16,13-5 0 15,8-4 2-15,13-8 1 16,0-1-3-16,-1-3-2 16,-6 0 1-16,-8 0-1 0,-11 0 0 15,-8 0-4 1,-9 3 5-16,-4 4-1 0,-7 2-5 16,-2 5 4-16,-1 6-1 15,1 5 4-15,0 5 2 16,0 2 0-16,-2 3-1 15,-2 4 0-15,1-3-1 16,-2 2 0-16,0-2 1 16,0-6-1-16,0-5 0 15,0-7-2-15,6-3 2 16,0-6 0-16,6-3-5 16,3-4-26-16,6-2-24 15,4 0-36-15,6 0-115 16,-4-17-139-16</inkml:trace>
  <inkml:trace contextRef="#ctx0" brushRef="#br0" timeOffset="35801.71">11850 11914 336 0,'0'0'352'0,"0"0"-318"15,0 0 25-15,0 0 11 16,0 0-49-16,81-39-7 16,-64 24-6-16,-6-4 3 15,-3 0-9-15,-4-6 6 0,-4-1 7 16,0-2-7 0,0 3-3-16,0 6 11 0,-4 6 27 15,-10 6 11-15,-4 1-16 16,-1 6-5-16,-4 0-10 15,3 0-11-15,-3 12-1 16,8 7-4-16,2 6-2 16,4 3 6-16,6 3-5 15,3 3 3-15,0 2 6 16,0 2-10-16,0-1 2 16,6 0-3-16,3-2-1 15,3-5-3-15,1-4 3 0,8-2 1 16,3-7-1-1,3-2-1-15,1-6 0 16,0-5 1-16,2-4-3 0,-3 0-1 16,2-4-5-1,-1-13 2-15,-1-7 1 0,-2-7 1 16,-1-9 2-16,0-10 0 16,-3-9 0-16,1-10 1 15,-3-7 0-15,-5-8-1 16,-2-6 0-16,-8 1-16 15,-4 6-5-15,0 10-3 16,0 12 18-16,-13 13 6 16,-1 10 1-16,-2 12 6 0,4 9 8 15,0 8 12 1,5 4-3-16,2 5-15 0,-2 0-9 16,-2 19-6-16,-3 14 6 15,4 4 0-15,4 9 2 16,2 1 2-16,2 6 2 15,0 5-2-15,0 2 6 16,0 5-7-16,-1-2 8 16,-1 0-3-16,2-5 1 15,0-3-4-15,0-6-2 16,0-5-1-16,3-8-2 16,9-4 1-16,6-7 0 15,2-2 0-15,4-4 1 16,4-7-1-16,5-4-1 0,0-5 0 15,1-3-2 1,0 0-2-16,0-4-7 16,-1-12-3-16,0-11 14 0,-3-2 0 15,-2-7 1-15,-1-8 0 16,-6-4 0-16,0-3 2 16,-2-2-2-16,-7 4 2 15,-4 5-1-15,-7 10 0 16,-1 9-2-16,-1 7 19 15,-14 4-1-15,-2 4-3 16,2 7-8-16,-1 3-1 16,1 0-5-16,-1 15-1 15,-1 9 0-15,1 9-1 16,5 6 2-16,3 3-1 16,3 4 0-16,4 3 1 0,1-3-4 15,0 1 4-15,0-7-2 16,14-6 0-16,6-8 1 15,5-2-4-15,2-7-3 16,3-5-4-16,0-4-8 16,-2-4 0-16,-1-4 5 15,-2 0-8-15,-2 0-34 16,-4-1-22-16,2-9-41 16,-8-6-201-16</inkml:trace>
  <inkml:trace contextRef="#ctx0" brushRef="#br0" timeOffset="36117.18">13211 11639 580 0,'0'0'121'0,"0"0"-36"16,0 0-18-16,0 0 18 15,0 0-34-15,0 0-25 16,97 0-13-16,-75 0-1 0,-3 0-1 16,-4 0 0-16,1 0-2 15,-3-2 0-15,-2 0-7 16,-2 2-1-16,0-2-1 15,-3 1-18-15,2-1-79 16,-5 2-200-16</inkml:trace>
  <inkml:trace contextRef="#ctx0" brushRef="#br0" timeOffset="36321.92">13266 11812 503 0,'0'0'152'0,"0"0"-82"16,0 0 53-16,83 11 2 16,-52-9-72-16,-1-2-1 15,-1 0-18-15,-4 0-10 16,-1 0-11-16,0 0-4 16,-3 0-9-16,-6 0 0 15,-2 0-67-15,-10-2-202 16</inkml:trace>
  <inkml:trace contextRef="#ctx0" brushRef="#br0" timeOffset="38471.74">14107 11493 214 0,'0'0'399'0,"0"0"-349"16,0 0 24-16,-3-90 49 16,-10 72-32-16,-4 2-37 15,-1 6-12-15,-4 3-4 16,-1 6-1-16,0 1-23 16,-3 5-1-16,1 17-2 15,1 5 1-15,3 4 4 16,3 6-5-16,5 1 6 15,3 5-7-15,2 4-3 16,5 2-1-16,1 3-4 16,2 0 4-16,0 1-2 0,8-7 2 15,11-5-6-15,-1-5 1 16,5-10-2-16,-1-6 0 16,5-7-11-16,1-8-6 15,0-5 7-15,2 0 0 16,-3-8 1-16,-1-14 8 15,-3-7 2-15,0-9 2 16,-8-8 1-16,-4-3 0 16,-3-2-1-16,-5 5 1 0,-3 5-3 15,0 10 1 1,0 7-1-16,0 8 3 0,0 8 14 16,0 5 0-1,0 3 3-15,0 0-20 0,0 4-2 16,0 18-6-16,0 10 8 15,8 7 2-15,0 4 5 16,0 3-4-16,-1 0 3 16,1 1-5-16,1-2 1 15,-2-7-2-15,1-3 1 16,-1-9-1-16,3-5 0 16,-2-5-1-16,1-7-1 15,1-1-13-15,2-6-54 16,4-2-40-16,3 0-91 15,3-10-157-15</inkml:trace>
  <inkml:trace contextRef="#ctx0" brushRef="#br0" timeOffset="39058.71">14959 11025 618 0,'0'0'115'0,"0"0"-61"15,-94-56 76-15,55 47-39 16,0 2-46-16,5 6-1 15,4 1 15-15,5 0-26 16,8 8-11-16,2 7-3 16,6 4-4-16,0 4 2 15,1 2-2-15,5 4-4 16,1 4 4-16,2 3-1 16,0 1 5-16,0 3-1 15,2 3-9-15,5 0 1 0,0 6 0 16,-5 4 2-1,-2 2-3-15,0-1 1 0,0-4-7 16,-2-4 3 0,-6-2 0-16,-1-2-2 0,1-1-2 15,0 0 2-15,0 2-3 16,2-3-1-16,0 2 1 16,1-5 0-16,4-4 3 15,1-5-3-15,0-7-1 16,1-2 0-16,7-4-3 15,1-3 3-15,2-1-2 16,6-5 0-16,4-1 2 16,4-3 1-16,3-2 3 15,-1 0-4-15,0 0 0 16,-1 0-37-16,-6-7-22 0,0-2-83 16,-4-6-115-16,-3-7-360 15</inkml:trace>
  <inkml:trace contextRef="#ctx0" brushRef="#br0" timeOffset="39402.33">15217 11226 608 0,'0'0'288'0,"0"0"-239"16,0 0 41-16,0 0-28 16,0 0-46-16,0 0 9 15,7 104 27-15,-6-33-10 16,-1 8-7-16,0 1 1 16,-16-1-22-16,-4-6-1 15,-3-5-7-15,-1-9-5 16,6-11-1-16,5-13 0 15,5-10-2-15,4-5-1 16,1-7-44-16,3-4-11 16,0-4-24-16,0-1-28 15,0-4-116-15,0 0-130 16</inkml:trace>
  <inkml:trace contextRef="#ctx0" brushRef="#br0" timeOffset="39832.75">14966 11618 538 0,'0'0'203'0,"0"0"-172"16,48-72 2-16,-11 57 13 15,8 4-29-15,6 8-3 16,1 3-12-16,-4 0 14 16,-7 2 21-16,-7 12 10 15,-7 3-4-15,-7 5-2 16,-5 4-6-16,-8 6 7 15,-5 0-6-15,-2 2-9 0,0 0-3 16,-2 0-8 0,-4-1 0-16,3-5-7 0,3-4-5 15,0-4 1-15,0-2-5 16,11-5 4-16,8-7 0 16,2-4 3-16,6-2-2 15,1 0-2-15,-1-11-1 16,0-9 3-16,-3-8 2 15,-3-7-1-15,0-8 0 16,-5-7 5-16,-6-4-1 16,-10 0-6-16,0 6-2 15,-19 6-1-15,-14 16-2 16,-1 9 1-16,1 10-1 16,5 7 0-16,8 13-4 15,7 15-11-15,8 6-105 0,5-3-86 16,0-2-391-16</inkml:trace>
  <inkml:trace contextRef="#ctx0" brushRef="#br0" timeOffset="40481.83">15968 11537 750 0,'0'0'88'0,"0"0"-76"15,0 0 78-15,-32 84-4 16,21-37-29-16,-2 4-22 15,1 5 13-15,-3 0-31 16,-2 2-7-16,-2-3 1 16,-3-3-6-16,-2-6-3 15,1-6-1-15,3-10 1 16,3-5-1-16,5-10 3 16,5-4-2-16,2-4-3 0,5-6 3 15,0-1-2-15,0 0 7 16,0 0 5-16,0-4 22 15,11-16-17-15,5-7-8 16,2-10 5-16,0-12 1 16,-1-9-3-16,0-10-11 15,-3-4 2-15,2-1-1 16,0 3-2-16,-1 9-1 16,6 5-2-16,2 10-8 15,7 13-6-15,2 9 11 16,4 14-2-16,-2 10-2 15,-2 0 4-15,-4 22 2 0,-8 7 4 16,-6 7-2-16,-8 0 1 16,-6-1 1-16,0-4 0 15,-9-2 1-15,-11-5-1 16,-6-4 1-16,-3-2 1 16,-7-6 0-16,0-3 0 15,1-2-1-15,6-3-1 16,8-2-3-16,9-1-82 15,12-1-87-15,0-4-337 16</inkml:trace>
  <inkml:trace contextRef="#ctx0" brushRef="#br0" timeOffset="41093.21">16201 11219 204 0,'0'0'597'0,"0"0"-534"15,0 0 64 1,0 0-49-16,8-75-40 0,18 65-18 15,7-1-14-15,6 3-4 16,3 0 5-16,-2 4 0 16,-3-2 10-16,-1 2 1 15,-3 1 2-15,-3 3 4 16,-5 0-6-16,-1 0-1 16,-5 0-2-16,-4 15-6 15,-1 9 9-15,-7 7-3 16,-4 7 6-16,-3 4-2 15,0 4-6-15,0 3-4 16,0 4-4-16,-3 4 0 16,-1 2-2-16,4 1 2 15,0-2-2-15,0-4-1 16,0-4 0-16,0-1-1 16,0-2 0-16,0-2 0 0,-6-4 0 15,-2-6-1-15,1-6 0 16,-1-7 1-16,2-5-2 15,-2-3 2-15,-1-5 0 16,-1-2 2-16,-6-2 1 16,-6-3 3-16,-6-2 3 15,-5 0-6-15,-2 0 5 16,3-2 3-16,2-5-4 16,5-1-2-16,8-1-6 15,7-2-2-15,10-2-27 0,2-1-77 16,30-4-155-1,7-4-585-15</inkml:trace>
  <inkml:trace contextRef="#ctx0" brushRef="#br0" timeOffset="41365.85">17151 11433 219 0,'0'0'733'0,"0"0"-666"15,0 0 50 1,0 0 6-16,0 0-76 0,0 0-21 16,-9-41-16-16,9 41-9 15,0 0-1-15,0 0-8 16,0 5-64-16,0 17-35 15,-7 4-143-15,1 0-459 16</inkml:trace>
  <inkml:trace contextRef="#ctx0" brushRef="#br0" timeOffset="41539.11">17115 11979 526 0,'0'0'295'0,"0"0"-144"16,-47 106-27-16,23-70-51 16,0 0-43-16,-6-2-24 15,-8-1-6-15,0-5-44 16,-2-7-281-16</inkml:trace>
  <inkml:trace contextRef="#ctx0" brushRef="#br0" timeOffset="42790.97">11626 13134 326 0,'0'0'283'0,"0"0"-206"15,0 0 43-15,0 0-29 0,0 0 2 16,0 0-36-16,5-67-32 16,-5 93-23-16,0 19-1 15,0 19 30-15,-3 11 8 16,-2 10-12-16,4 0-2 16,1 2-10-16,0-4-7 15,4-4-8-15,7-6 6 16,-1-12-6-16,-4-11 0 15,-3-13 3-15,-3-10-2 16,0-10 2-16,0-7-3 16,0-6-2-16,0-2-31 15,-6-2-28-15,-11 0-57 16,-13-16-208-16,-6-9-347 0</inkml:trace>
  <inkml:trace contextRef="#ctx0" brushRef="#br0" timeOffset="43312.68">11367 13587 508 0,'0'0'43'16,"0"0"14"-16,0 0 21 16,94-79-31-16,-54 59 0 0,5-1 13 15,1 6-2 1,-7 3-11-16,-5 5-2 0,-5 0-9 15,-7 6-14 1,-1 1-4-16,-3 0 5 0,1 0-7 16,3 3-10-16,0 8 1 15,1 5-4-15,-2 4 4 16,-4 3-2-16,-4 4 1 16,-6 2-3-16,-2 5-1 15,-5 1 1-15,0-1-2 16,0-1-1-16,3 0 1 15,3-6-1-15,7 2 1 16,2-10 0-16,6-5 0 16,3-6 2-16,1-6-2 15,-2-2-1-15,-1 0 1 16,-4-14-1-16,-5-9 3 16,-1-8 0-16,-3-5 3 0,-6-5 2 15,-3-5 5-15,0-3 5 16,-1-5-7-16,-20 1-6 15,-6-1-3-15,-6 12 1 16,-1 9-3-16,-3 15 0 16,-1 12 0-16,-2 6-2 15,3 3-1-15,4 18-8 16,9 8 6-16,12 7-13 16,12 5-54-16,11-2-128 15,26-2-72-15</inkml:trace>
  <inkml:trace contextRef="#ctx0" brushRef="#br0" timeOffset="43943.09">12334 13399 714 0,'0'0'64'16,"0"0"70"-16,0 0-59 15,0 0-65-15,0 0 6 0,11 71 24 16,-8-24 2-16,-3 7-11 16,0 8-9-16,0 9-3 15,0 4-13-15,0-3-4 16,0-2 0-16,0-10 1 15,0-8-3-15,0-9 2 16,-1-14 0-16,1-11-2 16,0-7-1-16,0-8 1 15,0-3 6-15,0 0 1 16,0-5 24-16,0-22-6 16,0-11-13-16,3-13 4 15,0-10-4-15,-2-14 1 16,-1-7-6-16,0-5-5 0,0 2 3 15,0 8-5 1,-7 11 0-16,2 13-3 0,5 14 2 16,0 12 0-16,6 9 0 15,11 5-2-15,13 5-3 16,8 4 1-16,6 4 0 16,5 0 3-16,-4 9 1 15,-8 13-1-15,-12 5 0 16,-8 2 2-16,-11 6-1 15,-6 1 2-15,0-1 0 16,-18-1 6-16,-6-4 2 16,-6-4 1-16,-4-4 4 15,4-5-7-15,6-5-3 16,3-4-3-16,9-1-1 16,3-5-28-16,9 1-65 0,0-3-60 15,0 0-204-15</inkml:trace>
  <inkml:trace contextRef="#ctx0" brushRef="#br0" timeOffset="44246.86">12994 13476 771 0,'0'0'102'16,"0"0"34"-16,0 0-65 15,0 0-50-15,0 0-7 16,94-29 7-16,-56 25-11 16,-1 0-5-16,-3 0 1 15,-7 2-6-15,-9-1 0 16,-5 3 0-16,-5-2 0 15,-4 2-3-15,1 0-53 16,-1 0-186-16,-2 0-119 16</inkml:trace>
  <inkml:trace contextRef="#ctx0" brushRef="#br0" timeOffset="44689.95">13697 13334 696 0,'0'0'128'16,"0"0"-11"-16,0 0-33 16,0 0-36-16,0 0-27 15,0 0-6-15,109-29-1 16,-66 26 5-16,0 1 1 15,-6-1-6-15,-4 3-5 16,-7-2 8-16,-8 1-7 16,-4 0-3-16,-3-1-4 15,-3 2 0-15,-1-1-3 16,-4 1 0-16,-2 0-27 16,2-2-81-16,0-3-280 0</inkml:trace>
  <inkml:trace contextRef="#ctx0" brushRef="#br0" timeOffset="44959.03">14517 13112 805 0,'0'0'70'0,"0"0"96"15,0 0-76-15,0 0-30 16,0 0-23-16,0 0-8 16,16-76-3-16,-13 71-5 15,-1 3-9-15,-2-1-5 16,3 3-7-16,-3 0 0 16,0 0-31-16,0 10-97 15,0 8-61-15,-5 0-85 16</inkml:trace>
  <inkml:trace contextRef="#ctx0" brushRef="#br0" timeOffset="45154.44">14562 13440 722 0,'0'0'135'0,"-42"80"34"0,21-38-57 16,-3 1-46-16,-1 5-19 15,-2-2-15-15,0-1-14 16,1-7-13-16,3-7-2 16,4-5-3-16,1-7-57 15,10-6-166-15,5-10-403 16</inkml:trace>
  <inkml:trace contextRef="#ctx0" brushRef="#br0" timeOffset="47138">10896 11043 305 0,'0'0'46'0,"0"0"78"16,-99 57-27-16,66-31-40 15,2 1-6-15,4 0-23 16,5 0-2-16,4 1-4 16,7 2 9-16,2 3-7 15,8 6-1-15,1 3 5 0,0 4-17 16,0 1 25 0,0 2-8-16,0 1-11 15,4 2 1-15,4 1-5 0,4 1-4 16,0 1 0-16,1 0-3 15,5 2-3-15,-1-1 3 16,2 2-4-16,5-1 0 16,-8-3 0-16,-1 3 2 15,-9 1-3-15,-6 1 0 16,-4 3 6-16,-23 1-7 16,-5-4 5-16,0-6-4 15,0-10 0-15,7-10-1 16,7-10 2-16,9-12-1 15,5-7-1-15,4-4 0 16,0 0 5-16,0 0-1 0,0 0 5 16,0 0 7-16,0 0 9 15,6-4-8-15,5-2-14 16,3-1-3-16,1 3-4 16,3 4 2-16,4 0-1 15,2 3 0-15,0 10 2 16,0 2 0-16,-3 4 1 15,-6 2-5-15,-2 3 5 16,-4 4-1-16,-3 5-1 16,-3-1 2-16,0 4 0 15,-3 3 0-15,0 3 0 16,0 3 0-16,0-1 2 16,0 1-2-16,0-1 0 0,0-1 0 15,0 1 11-15,3 0-10 16,1-1 2-16,2 2-2 15,2-3 3-15,2-1-2 16,1 0 3-16,1-3 1 16,1-3-5-16,-1-1 7 15,6-1 2-15,-5-1-7 16,2 4 2-16,-3 1-2 16,-3-1 3-16,3-1-3 15,-3-7-3-15,-3-9 3 0,6-5-2 16,-5-4 0-16,4-8 2 15,8-2-3-15,8 0-19 16,7-11-33-16,8-7-46 16,1-5-139-16,-10-5-171 15</inkml:trace>
  <inkml:trace contextRef="#ctx0" brushRef="#br0" timeOffset="47811.37">10551 12501 277 0,'0'0'211'16,"0"0"-158"-16,0 0 33 16,0 0-6-16,0 0-11 15,0 0-5-15,-27-54-20 16,5 54-30-16,-5 0 6 15,-7 1 19-15,-5 11 1 16,-10 3-4-16,-8 5-11 16,-7 6 2-16,-5 0 2 15,-4 7-1-15,3-1-3 16,1-2-4-16,5-4 3 16,6-2-6-16,12-7-3 0,13-2-10 15,13-6 3-15,10-4 0 16,7-4-8-16,3-1 4 15,0 0-1-15,0 0-1 16,0 0 3-16,0 0-4 16,0 0 2-16,0 0 3 15,0 0 1-15,0 0-5 16,0-1-2-16,0-4-106 16,0-4-70-16,6-3-148 15</inkml:trace>
  <inkml:trace contextRef="#ctx0" brushRef="#br0" timeOffset="48270.85">9902 12380 483 0,'0'0'121'0,"0"0"-33"15,0 0-42-15,0 0-16 16,0 0 16-16,0 0 14 16,-95 43 5-16,71-19-8 15,-1 1-12-15,-1 7-7 16,-1 1-5-16,-1 6 0 0,3 0-6 16,1 2 5-1,6-1-7-15,0-3-3 0,6-1-8 16,-1-2-2-16,4-4-4 15,1-5-4-15,8-5 1 16,0-7-2-16,0-4 2 16,0-4-2-16,0-2-1 15,3-1 2-15,12-1 0 16,9 1 3-16,6-2 1 16,4 3-5-16,5-1-2 15,1 2-1-15,2 4 2 0,-2-1-3 16,0 3 2-16,-2-1-1 15,-8 3 1-15,-2 3-1 16,-4 2-5-16,-6 2-5 16,-5 5-64-16,-7 5-83 15,-6-3-186-15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5:44:52.084"/>
    </inkml:context>
    <inkml:brush xml:id="br0">
      <inkml:brushProperty name="width" value="0.05292" units="cm"/>
      <inkml:brushProperty name="height" value="0.05292" units="cm"/>
      <inkml:brushProperty name="color" value="#FF0000"/>
    </inkml:brush>
  </inkml:definitions>
  <inkml:trace contextRef="#ctx0" brushRef="#br0">6303 4035 402 0,'0'0'225'0,"0"0"-193"16,0 0 54-16,0 0 24 15,0 0-30-15,0 0-30 16,0 0 3-16,0-68-4 15,0 68 3-15,0 0-13 16,0 0-7-16,-3 0-8 16,-1 4-24-16,-1 20 2 15,-1 12-2-15,0 9 4 16,0 8 8-16,3 0-2 16,-1 6 3-16,4-1-3 15,0 2-5-15,0-2-5 16,0 0 5-16,0-2-4 0,0-7 1 15,0-6-1 1,0-9-1-16,0-8 0 0,0-6-5 16,0-6-6-1,0-7-8-15,0-2-6 0,0-4-39 16,0-1-6-16,0 0-11 16,-3-8-174-16,-15-11-221 15</inkml:trace>
  <inkml:trace contextRef="#ctx0" brushRef="#br0" timeOffset="568.51">6053 4431 583 0,'0'0'41'0,"0"0"-16"15,0 0 27-15,58-81-29 16,-21 64-18-16,2 2-1 15,1 2 8-15,-4 4 4 16,-2 5 12-16,-10 3 11 16,-3 1-3-16,-6 0-3 15,-2 0 12-15,-2 8-13 16,-1 6 4-16,0 3-13 16,1 0 5-16,2 6 0 15,-1 2-21-15,-1 2 6 16,-1 0-7-16,1 2 0 15,-4-4-5-15,0 0 3 0,-2-3-3 16,-2-2 0-16,0-4 0 16,0-1-1-16,0-3 0 15,0 0 0 1,0-4 0-16,4 1 2 0,-1-6 1 16,2 0-2-16,2-3 4 15,5 0-1-15,2 0-1 16,2-2 0-16,0-9-2 15,-1-4 1-15,0-4-1 16,-3-2 1-16,-2-3 0 16,-5-7 3-16,-5-5 20 15,-3-4 20-15,0-4 5 0,-3 0-30 16,-8 4 2 0,-5 1-15-16,1 12-4 0,-1 5 0 15,1 10 2-15,0 7-2 16,3 4-3-16,-4 1-3 15,-1 1-2-15,1 15-72 16,2 5-53-16,1 5-89 16,7-6-63-16</inkml:trace>
  <inkml:trace contextRef="#ctx0" brushRef="#br0" timeOffset="1204.47">6850 4279 730 0,'0'0'89'16,"0"0"-38"-16,0 0-12 15,0 0 0-15,0 0-34 16,0 0 15-16,-4 113 16 16,4-59 3-16,0 1-12 0,-4 0-16 15,1 2-7-15,0 1 1 16,1 3-4-16,-1-2 0 16,0-9-1-16,0-9-3 15,0-12-5-15,3-12 4 16,0-8 4-16,0-4 0 15,0-5 0-15,0 0 2 16,0 0 5-16,0-2 20 16,0-13-10-16,0-11-14 15,3-8 5-15,0-10 2 16,5-11 2-16,-4-6 3 16,-2-4-4-16,-2-2-3 15,0 5-8-15,0 2 0 16,0 6 0-16,0 7 0 15,8 6-2-15,1 7 0 0,2 6 1 16,4 8-1-16,0 6-2 16,4 6-6-16,2 5 1 15,0 3 5-15,7 0-4 16,-1 10-1-16,-5 8 5 16,-8 4-5-16,-4 3 2 15,-8 0-5-15,-2 3 12 16,-5-1-1-16,-14 0 1 15,-8-2 0-15,-3-2 1 16,-4-5-1-16,-2-2-2 16,3-2-71-16,5-5-161 15,10-6-191-15</inkml:trace>
  <inkml:trace contextRef="#ctx0" brushRef="#br0" timeOffset="2492.36">7189 4368 295 0,'0'0'220'0,"0"0"-182"15,0 0 16-15,0 0 10 16,0 0-38-16,88-33-20 16,-67 21-2-16,0-2-3 15,-2-4 0-15,-5-1 1 16,-4-1-2-16,-4-2 0 16,-5-1 1-16,-1 1 5 15,0 3 15-15,-3-1 8 16,-7 6 12-16,0 3-6 15,-1 2 33-15,-1 3-42 16,0 3 0-16,1 0 0 16,3 3-9-16,-1 0 0 15,3 0-6-15,-3 0 0 16,2 12-4-16,-2 5-3 0,-2 5-2 16,2 4-1-16,2 2 1 15,1 1 1-15,1 1 0 16,5-1 3-16,0 0 0 15,0-2-3-15,5-2-1 16,7-1 1-16,1-2 0 16,1-5 0-16,2-1 0 15,-1-3 0-15,6-4 0 16,1-4-1-16,-1-1 0 16,3-4 2-16,-2 0-2 15,-2 0 0-15,1 0-2 16,-2-6 1-16,-4-5 0 15,1-5 1-15,-2-3-2 0,-1-4 2 16,2-7 6-16,1-4 0 16,-2-9 0-16,1-4 0 15,-3-3-3-15,-3-4-3 16,-2 1 1-16,-7 0 2 16,0 0-4-16,0 3 4 15,0 7-1-15,0 3 0 16,-9 6-3-16,0 7 0 15,0 6 1-15,-1 6 3 16,1 5 7-16,4 3 1 16,-1 5 5-16,5 1-7 15,-2 1-11-15,-4 0-6 0,-4 7-1 16,-4 12 4-16,0 7 3 16,3 4 0-16,2 2 0 15,4 4 0-15,3 0 0 16,3 3 0-16,0 0 0 15,0 0 2-15,6-2-2 16,9-1 0-16,-2 2 1 16,2-3-2-16,-1-2 1 15,-2-2 0-15,1-1 0 16,-4-4 0-16,6-5 1 16,-2-3-1-16,5-1-3 15,-1-5-1-15,2-2-1 16,-1-2-2-16,1-5 2 0,-1 0 5 15,2-3-1-15,-3 0 1 16,0 0 0-16,2-6 1 16,-1-8 0-16,2-3 0 15,0-4 0-15,0-3-1 16,-4-4 5-16,-1-1-2 16,-6-2-2-16,-3-2 7 15,-3 3 7-15,-3 0 3 16,0 4-2-16,0 4-4 15,-12 4 10-15,0 3-3 16,2 6-10-16,1 1 1 16,1 8-6-16,1 0-4 0,-2 0-2 15,-2 3-6 1,-3 14-1-16,-3 9 8 0,5 3 1 16,5 4-2-16,2 0 0 15,5 0 3-15,0 1-1 16,0-2 0-16,9-1 0 15,6-2 0-15,2-5-3 16,2-6 1-16,-4-2-4 16,3-5-6-16,-2-2 3 15,-1-2 0-15,2-3 1 16,0-3-12-16,0-1-27 16,-5 0-55-16,-5 0-249 15</inkml:trace>
  <inkml:trace contextRef="#ctx0" brushRef="#br0" timeOffset="18125.27">7181 9356 263 0,'0'0'3'0,"0"0"1"15,0 0 7-15,0 0 63 16,0 0-29-16,0 0 2 15,0 0-29-15,0 0 3 16,-13-10-2-16,12 7 2 16,-2-1-9-16,0 1 1 15,1 1-4-15,-1-1-1 16,0 1-2-16,0-3-3 16,-4 0 3-16,1 0-2 15,0 1-2-15,0 1 3 16,-3-2 2-16,3 0 5 0,0 1 3 15,0 1-2-15,-2-2-4 16,0-1-2-16,-1 1-1 16,0 0-3-16,-3 0 0 15,3 2 0-15,0 0-2 16,-4 0 1-16,-1-1 2 16,1 0 1-1,-1 1-4-15,-2 0 3 16,2 2-1-16,1 1-1 0,-5 0 4 15,6 0-4-15,-3-2 5 16,0 2-4-16,-1-1 4 16,4-1-1-16,0 2 0 15,3 0-1-15,0-3 1 16,-3 3 2-16,0-2-5 0,-1 2 0 16,1 0 2-16,1 0-1 15,0 0 3-15,3 0-1 16,-1-2 0-16,0 1 1 15,3 1-3-15,-1-2 1 16,2 2-4-16,2 0 0 16,0 0 1-16,0 0-2 15,-1 0 1-15,1 0-1 16,-3 0 0-16,3 0 0 16,0 0 0-16,0 0 1 0,-2 0-1 15,1 0 2 1,0 2-2-16,-1 1 0 0,-1-1 0 15,0-2 1-15,0 3-1 16,3 0 0-16,-1 0 0 16,-1 0 0-16,1 4 1 15,-1-1 1-15,-1 0-4 16,0-1 4-16,-1 2-4 16,1-1 4-16,-2 1-2 15,2 1 1-15,2 1 0 16,-3-1-1-16,1-2 2 15,-2 2-2-15,2-1 1 16,-1-2 0-16,1 2 1 16,3-2-1-16,-2 2 4 15,2-1-4-15,0-2 1 0,2 0-2 16,-2 1 0-16,3-1 0 16,-3 1 1-16,-3 1-1 15,3 1 0-15,0 0-1 16,0 1 3-16,-2 0 0 15,1-2-1-15,-1 2-1 16,0-1 8-16,0-2-2 16,1 0-2-16,-1 0 5 15,-1 2-1-15,0 0-3 16,2-1-1-16,1 0 4 16,1-1-5-16,1 1 0 15,-2 0-1-15,1-1 0 0,1 1-1 16,-1-3 0-16,1 0 1 15,-2 4 1-15,0-1 3 16,-2-2 0-16,1 5-2 16,-2 0-1-16,3-1 0 15,0 2 1-15,-2 0 0 16,2-1-1-16,-1 1-2 16,1-3 1-16,-1 3 0 15,1-3 0-15,0 1 1 16,0 0-2-16,-2 3 1 15,2-2-2-15,-3 1 1 16,3 0-1-16,-1 1 0 16,-1-1 1-16,2 0-1 0,0 2 0 15,0-2 1-15,0 2-1 16,2 0 1-16,-2 3 3 16,1-1-3-16,2-1-1 15,0-1 1-15,0-1-1 16,0 2 1-16,0-4 0 15,0 1 0-15,0 0 0 16,0 0-1-16,0-1 0 16,2 1 1-16,1 0-1 15,1-1 4-15,-1 3-3 16,2 0 2-16,1-3 0 16,-2 2-1-16,5 1-1 0,-3-3-1 15,0 0 4-15,3 2-2 16,-2-1-2-16,1 2 1 15,3-3 3-15,-1 3-3 16,-1-2-1-16,0 0 1 16,-2-3-1-16,4 1 0 15,-5-1 1-15,1 0-1 16,2-1 0-16,-3 0 0 16,0 2 0-16,3 1 1 15,0-2-1-15,-2-2 1 16,1 2-1-16,1-1 0 15,1 0 0-15,-2-1 1 16,-1 1-1-16,2-1 1 16,-2 1-2-16,1-1 1 15,-2 0 0-15,4 0 0 0,-1-1 3 16,-1 1-3-16,-1 1 0 16,2-4 0-16,0 2 4 15,-1 1-4-15,2-2 2 16,-1 1-4-16,0-2 3 15,0-1-1-15,3 3 3 16,-2-1-3-16,2 0 0 16,-3 1-2-16,3 0 2 15,0-1 0-15,0 2 0 16,0-2 1-16,1-3-1 16,1 2 1-16,2-2 0 15,2 0 2-15,3 0-3 0,1 0 4 16,-1 0 2-16,0 0 0 15,-2 0-4-15,-2 0-2 16,-1 0 0-16,-2 0 3 16,-1 0-3-16,1 0 2 15,-1 0-1-15,0 0 2 16,2 0-2-16,0-2 2 16,3-3 0-16,-3-1 1 15,1-1 1-15,-1 0-2 16,2-1 1-16,-5 2 4 15,-2-1 5-15,-1 1-1 16,0 0-1-16,0 1 2 16,1-1-4-16,-4 0-1 0,0-1 3 15,-1 2-1-15,2-2 1 16,2-1-4-16,-1-2 3 16,-1 0 0-16,0 1 1 15,1-1-1-15,-2-1 0 16,3-1-3-16,0 0-1 15,-2 1-1-15,1 0 7 16,-2-2-6-16,-3 4 2 16,4-2-3-16,-4 2 5 15,5-2-2-15,-4 3 3 16,1-1-3-16,-1 1-1 16,0 0 1-16,1 1-3 0,-1-2-1 15,1 0-2-15,1 1 0 16,-1 1 1-16,0-1 0 15,0-1 1-15,-1 2-3 16,-1-3 2-16,0 2 3 16,2-3-1-16,-2-2 0 15,0 4-1-15,1-4-1 16,-1 2 0-16,-3 0 0 16,0 0-3-16,3-1 2 15,-3 0 1-15,3-1 0 16,0-3-2-16,-3-1 0 15,0 0 1-15,0-1-1 16,0-1 1-16,0 2 0 16,0 0 0-16,0-2-1 15,0 0 0-15,0-1 0 0,-1 3 0 16,-4 0-1-16,5 3 2 16,-3 3-2-16,0 0 0 15,-1 2 0-15,4 1 1 16,-3-3 0-16,-2 3 1 15,2-2 0-15,-1 0-1 16,2 1 2-16,-1-2-2 16,0 3 2-16,0 0 0 15,-1-1-1-15,1 1 3 16,0 2-3-16,0-5 2 16,0 5-1-16,3-2 0 15,-3-3 0-15,0 3 0 0,0 0 0 16,0-1-1-16,-3 1-1 15,3 1 1-15,0 0 0 16,0-2 0-16,0 3 0 16,0-2 0-16,0 2-2 15,-3-2 3-15,3 1-3 16,-3 0 0-16,0 0 0 16,-1 1 1-16,-1-1-1 15,0 0 0-15,0 3 1 16,-1-4-1-16,-3 3 0 15,0 1-1-15,-7-1-2 16,1 2 1-16,-12 1 0 16,-1 2 0-16,-8 0-3 0,-6 0-5 15,-1 0-23 1,0 0-7-16,5 5-25 0,3 1-74 16,8 2-100-16,13-8-85 15</inkml:trace>
  <inkml:trace contextRef="#ctx0" brushRef="#br0" timeOffset="26717.39">8916 12376 301 0,'0'0'336'0,"0"0"-313"16,0 0-12-16,0 0 40 15,41-73-6-15,-21 61 0 16,3 1 9-16,2 3 4 15,2 5-14-15,-2 3-6 16,-2 0-12-16,-7 13 0 16,-3 15-6-16,-8 13 34 15,-5 11-17-15,0 10-18 16,-18 10 0-16,-3 3-4 16,-3 3-6-16,2-2-3 15,7-5-3-15,5-3 3 16,7 2-5-16,3-5 3 15,1-7-4-15,20-10 1 16,10-9 2-16,2-9 2 16,0-8-4-16,-5-4-2 15,-1-5-5-15,-5-7 3 0,-5-5-4 16,1-1 7-16,-8 0 0 16,-2 0 0-16,2-1 1 15,-7-5-1 1,-3 6 6-16,0 0 5 0,0 0-4 15,-10 0-7-15,-8 6-3 16,-9 13 3-16,-1 7 3 16,-4 5 6-16,1 3-1 15,7 0 0-15,2 1 0 16,10 2-1-16,3-1-2 16,6 3-4-16,3-1 1 15,0-3-1-15,0 3 2 16,0 2-2-16,3 3 6 0,3-2-6 15,0 5 9-15,0-1 2 16,1-3 0-16,1 0 3 16,-1-2-4-16,1-5-3 15,-1-2-1-15,-1-6 0 16,-6 2 4-16,0-2 3 16,0 2-1-16,-8 1-3 15,-15 0 7-15,-7-2 3 16,-3-3-7-16,2-3-6 15,1-7 5-15,0-2-9 16,5-5 1-16,1-5-4 16,0-3-22-16,9 0-72 0,3-15-40 15,12-15-175-15,0-12-500 16</inkml:trace>
  <inkml:trace contextRef="#ctx0" brushRef="#br0" timeOffset="27086.29">9418 13247 307 0,'0'0'493'16,"0"0"-440"-16,0 0 23 15,0 0 10-15,0 0-59 16,0 0 14-16,126-26 6 16,-64 12-14-16,3 0-10 15,-4-3-5-15,-1 3-14 16,-11-2 2-16,-7 2-4 15,-13 3-2-15,-9 0 3 16,-8 7-6-16,-6 2-17 0,-6 2-28 16,0 0-83-16,0 2-185 15</inkml:trace>
  <inkml:trace contextRef="#ctx0" brushRef="#br0" timeOffset="28129.12">10532 13271 629 0,'0'0'80'16,"0"0"-60"-16,0 0 57 15,0 0-5-15,0 0-20 16,0 0-15-16,-8 55 1 16,16-53-3-16,1-2-14 15,4 0 5-15,2-4 3 16,3-12-13-16,-2-5-6 15,1-6 1-15,-4-8 8 16,0-9-8-16,-2-8 8 16,-2-9-13-16,0-5-3 0,-6 0-2 15,-3 4-2 1,0 7-4-16,-9 15 5 0,-12 7 6 16,-12 13 4-16,-5 9 14 15,-6 10-3-15,-3 1-7 16,2 7-6-16,7 10-2 15,8 0-5-15,13 7-1 16,12-2 1-16,5 2-5 16,0 1 7-16,6 0-6 15,13-4 2-15,5-3 1 16,6-5 2-16,7-3 0 0,4-8 1 16,9-2 1-1,4 0-3-15,0 0-2 0,3-12-2 16,-10 1-6-1,-8 0-4-15,-9 2-1 0,-9 2 13 16,-11 4 0-16,-5 1-2 16,-2 2 2-16,0 0-4 15,1 5 4-15,-1 9 0 16,3 5 2-16,0 4 3 16,0 5-2-16,-1 5 0 15,0 0-2-15,0 0 2 16,-1-4-1-16,1-1-1 15,1-6 0-15,7-5 0 16,1-4 1-16,8-6 1 0,3-6-2 16,7-1 0-16,2 0-3 15,0-15-3-15,-4-7 5 16,-3-2-2-16,-5-8 3 16,-5-5-1-16,-2-5 1 15,-3-4 6-15,-6-3-1 16,-5 5 2-16,-1 4-2 15,0 7 1-15,-3 10 1 16,-7 7 8-16,-5 5 5 16,6 7-4-16,-3 4-4 15,-1 0-9-15,-1 7-3 16,-1 14-2-16,3 7 1 16,6 6 0-16,5 4 1 0,1 5-1 15,0 0 1 1,13 1 1-16,6-2-1 0,4-6 0 15,4-7 0-15,4-8-1 16,-1-3 2-16,0-8-1 16,-2-3 1-16,1-5-1 15,-4-2 1-15,0 0-1 16,-1 0-1-16,-4-9-34 16,-3-4-69-16,-3-2-66 15,-7-10-418-15</inkml:trace>
  <inkml:trace contextRef="#ctx0" brushRef="#br0" timeOffset="28496.37">11628 12201 786 0,'0'0'61'16,"0"0"78"-16,0 0-16 15,0 0-42-15,0 0-41 16,0 0-38-16,3-4 6 0,21 65 18 16,-2 13-3-1,-2 13-3-15,-10 10 0 0,-7 0-11 16,-3-1-4-16,0-9 1 15,-3-14-6-15,-6-14 2 16,5-12-2-16,2-13-2 16,2-9 1-16,0-5-13 15,0-9-14-15,0-3-21 16,0-3-35-16,0-5-55 16,0 0-107-16,0-11-116 15</inkml:trace>
  <inkml:trace contextRef="#ctx0" brushRef="#br0" timeOffset="28919.76">11477 12758 430 0,'0'0'158'0,"51"-76"-138"0,-14 39 10 16,2 4 36-16,4 5-21 16,-2 8-17-16,-7 3 25 15,2 6 15-15,-5 4-4 16,-1 4 0-16,1 3-20 15,1 3-2-15,-1 15-9 16,-3 6 3-16,-4 6-5 16,-2 6-5-16,-5 3 0 15,1 0-9-15,-2-1-9 16,-2-4 2-16,-4-3-10 16,5-7 0-16,0-4 3 15,0-6-2-15,3-7 2 16,0-4-3-16,2-3 5 0,3 0-4 15,1-8-1 1,0-12 1-16,-5-8 2 0,-6-3-1 16,-5-10 13-16,-8-12 3 15,0-1-8-15,-2-6-6 16,-13 6 1-16,-2 14-5 16,0 11 0-16,1 14-1 15,5 8-2-15,1 7-11 16,2 0-39-16,7 9-60 15,1 16-47-15,0-4-155 16</inkml:trace>
  <inkml:trace contextRef="#ctx0" brushRef="#br0" timeOffset="29380.48">12408 12472 755 0,'0'0'72'0,"0"0"40"16,0 0-17-16,0 0-51 15,112-41-23-15,-73 46 1 16,-2 17 2-16,-4 9 2 15,-6 6 0-15,-8 7 10 16,-7 4-16-16,-4-2-15 16,-4-1 1-16,-4-3-3 15,0-6-3-15,0-5 6 16,-9-5-6-16,-2-8 0 16,0-6 0-16,0-7 0 15,4-5 0-15,-4 0 10 16,1-3 0-16,-2-18-3 15,-3-9 2-15,6-8-2 16,4-8-6-16,5-11-1 0,0-6-2 16,8 1-16-1,13 7-29-15,3 9-7 0,6 16 15 16,7 7-13-16,3 10-1 16,2 13-60-16,-4 0-73 15,-8 5-131-15</inkml:trace>
  <inkml:trace contextRef="#ctx0" brushRef="#br0" timeOffset="29945.42">13026 12433 674 0,'0'0'71'0,"0"0"-68"0,0 0 43 16,-2 82 28-16,2-33-14 15,-1 8-27-15,-4-1-5 16,-3-1-16-16,1-7-11 15,0-12 2-15,1-13-2 16,3-12 1-16,1-7-2 16,1-4 4-16,1 0 38 0,0 0 31 15,-2-13-10-15,2-10-34 16,0-8-21-16,0-8-1 16,0-9 0-16,0-7-7 15,6-3 0-15,2 0-6 16,1 4-20-16,1 10 3 15,7 8 6-15,2 9 12 16,5 10 4-16,4 5 1 16,8 12-5-16,3 0 5 15,4 12 0-15,-4 17 3 16,-8 5 4-16,-7 7 18 16,-9 5-8-16,-9 3-3 15,-6 2-4-15,0-3-5 0,0-4-2 16,-8-8-1-16,-2-5 0 15,0-1-2-15,1-4-1 16,1-3-63-16,0-5-124 16,0-9-524-16</inkml:trace>
  <inkml:trace contextRef="#ctx0" brushRef="#br0" timeOffset="30910.57">13967 11650 267 0,'0'0'60'0,"0"0"172"16,0 0-168-16,0 0-14 15,0 0-12-15,0 0-17 16,-87-28-1-16,66 28 0 15,-4 6 9-15,0 8-1 16,-4 4 5-16,1 8-1 16,-2 9-1-16,-1 9 1 15,4 12-5-15,2 7-1 16,7 5-2-16,4 5-3 16,7 4-3-16,2 3 4 15,4 2 4-15,1 2-11 16,-2 7-3-16,2 2-7 15,-3 1-2-15,0-6-1 16,-1-10 0-16,1-9 0 16,3-12-1-16,0-10-1 0,0-8 1 15,12-7 2-15,1-7-1 16,4-2 0-16,1-6 1 16,2-3-2-16,3-3-1 15,-2-3-7-15,4-4-34 16,2 0-65-16,0-4-157 15,-3 0-233-15</inkml:trace>
  <inkml:trace contextRef="#ctx0" brushRef="#br0" timeOffset="31810.85">14350 12363 252 0,'0'0'218'0,"0"0"-58"15,0 0-88-15,0 0 5 16,-40-87 12-16,28 72-26 15,-2 1 8-15,-2 2-38 16,-2 3-9-16,0 1 13 16,-1 4-22-16,-1 3 4 15,-5 1-13-15,0 1-2 16,-5 15 5-16,2 5-2 16,1 6-2-16,6 5 0 15,3 5-1-15,3 2 2 0,5 4-4 16,4 0 2-1,6 6-4-15,0 0 1 0,0-1 0 16,7-3-1 0,9-6 0-16,2-6-2 0,3-5-24 15,1-8-4-15,0-4 3 16,0-10 3-16,-1-4 22 16,0-2-3-16,0 0 1 15,-1-11 2-15,0-8 1 16,-2-3 0-16,-1-7 1 15,-3-5 0-15,1-9 4 16,-3-6 1-16,-5-4-1 0,-2 1-4 16,0 4 2-16,-3 9-1 15,0 6 3-15,-2 9-4 16,0 9 14-16,0 1 8 16,0 8-1-16,0 2-7 15,0 2-2-15,0 2-7 16,0 0-1-16,0 0-4 15,7 16-2-15,5 11 1 16,6 5 1-16,-1 6 2 16,-1 3-2-16,-6 4 6 15,1 3-6-15,-4-2 0 16,1-4 0-16,5-5 0 16,-1-10 1-16,3-1-3 15,3-8 2-15,-6-3-1 16,6-6 1-16,-2-4-9 15,-1-3-7-15,3-2-4 0,-3 0-44 16,-5 0-120-16,-2-15-32 16</inkml:trace>
  <inkml:trace contextRef="#ctx0" brushRef="#br0" timeOffset="32634.19">15004 11847 526 0,'0'0'176'16,"0"0"-93"-16,0 0 22 0,-102-62-6 16,68 51-55-1,1 5-10-15,1 1-3 0,6 2-3 16,3 3-1-16,10 0-4 15,1 0-13-15,4 0-4 16,4 1 0-16,-2 12 0 16,3 3 3-16,0 4-2 15,3-1 2-15,0 2-3 16,0 1 1-16,0 2 2 16,9-2 0-16,0 0 0 15,3 2 1-15,0-1-4 16,-3 2 3-16,-2 2-6 15,-1 2 0-15,-3 1 7 16,0 2-3-16,-1 0-5 16,1 2 0-16,1 0 4 15,1 0-2-15,-1-1-1 0,2-1-2 16,-2-2 2-16,-1 2-1 16,2-2 0-16,-5 0-1 15,0 3 2-15,0 1-1 16,0 1-1-16,-6-1 1 15,-6 1 2-15,0-1-2 16,0-2-2-16,0-4 1 16,3-1-1-16,6-7 0 15,3-1 1-15,0-2-2 16,0-3 1-16,2-3 0 16,8-2 0-16,2-4-3 15,3 1 3-15,1-3 5 16,3-3-2-16,3 0 0 0,2 0-1 15,-2 0 0-15,5 0-2 16,0 0 1-16,1 0-1 16,-1-3 0-16,-3-2 0 15,-5 1 0-15,-1-1 3 16,-4 2-3-16,-3-2-9 16,-3 1-24-16,-7-7-65 15,-1-5-76-15,0-7-273 16</inkml:trace>
  <inkml:trace contextRef="#ctx0" brushRef="#br0" timeOffset="33047.18">15409 11872 525 0,'0'0'205'0,"0"0"-110"16,0 0 37-16,0 0-63 15,0 0-51-15,0 0-18 16,24 33 16-16,-14 12 23 15,-4 5-3-15,-3 9-9 16,-3 5-2-16,0 10-16 16,-10 1-3-16,-11 1 0 15,-3-3-6-15,3-9 0 16,5-11-9-16,8-11-14 16,8-14 12-16,0-10 1 15,6-7-1-15,8-3-4 16,1-4-7-16,0-4-28 15,-5 0-121-15,-2-3-62 16</inkml:trace>
  <inkml:trace contextRef="#ctx0" brushRef="#br0" timeOffset="33578.01">15227 12262 343 0,'0'0'292'15,"0"0"-234"-15,0 0-6 16,48-91 12-16,-14 72-45 16,6 5-8-16,2-1-4 15,-6 6 12-15,-2-1 21 16,-1 2-6-16,-1 0 6 16,-4 3-13-16,3 1-8 15,1 3-3-15,2 1-4 16,-2 0 3-16,1 1-7 0,-6 13 1 15,-4 5-3 1,-7 1 7-16,-8 6 9 0,-5 1-5 16,-3 1-8-16,0 2-4 15,0 0 0-15,0 2-5 16,0-2 4-16,0-2-2 16,0-3-1-16,3-4 1 15,2-4-1-15,3-4 2 16,1-6 2-16,5-3 4 15,2-4 1-15,3 0-1 0,-1 0-6 16,1-9 5-16,-2-9-6 16,-4-3 19-16,-2-9 9 15,-3-5-9-15,-2-6-5 16,-6-8-11-16,0 6-1 16,0-1 1-16,-8 7-1 15,-9 11 0-15,-5 7 3 16,-3 9 5-16,-7 7-8 15,-4 3-4-15,-6 6-2 16,-1 19 1-16,8 10-61 16,5 2-125-16,13-4-353 15</inkml:trace>
  <inkml:trace contextRef="#ctx0" brushRef="#br0" timeOffset="34339.15">16247 12058 582 0,'0'0'83'16,"0"0"-76"-16,0 0 75 15,-7 93 10-15,5-47-2 16,2 7-24-16,0 2-33 16,0 3-3-16,-4 1-16 15,-6-1-5-15,-1-1-4 16,-4-1-3-16,0-9 1 16,3-8-3-16,-1-6 0 15,4-7-1-15,0-6 0 16,0-6-6-16,6-7 5 0,0-6-3 15,3-1 5-15,0 0 0 16,0 0 3-16,0 0 1 16,0-12 0-16,0-7-3 15,0-4-1-15,0-7 0 16,0-9 1-16,8-5 0 16,0-5-1-16,3-3 1 15,4 0 1-15,0-5-1 16,1-2 1-16,2-2 0 15,0 4-2-15,2 7 1 0,-1 11 0 16,1 12 4-16,0 10 6 16,4 7-6-16,4 10-3 15,7 0-2-15,5 10-1 16,-5 12 0-16,-6 3 1 16,-11 3 3-16,-9-2-3 15,-9 1-1-15,0-1 1 16,-9-1 4-16,-16-1-4 15,-5-5 11-15,-8-4 1 16,0-3-6-16,-3-1-5 16,3-5 4-16,8 1-5 15,7 0-39-15,11 0-233 16</inkml:trace>
  <inkml:trace contextRef="#ctx0" brushRef="#br0" timeOffset="35734.21">16683 11606 332 0,'0'0'277'16,"0"0"-226"-16,0 0 21 16,0 0 33-16,0 0-20 15,0 0-20-15,0 0-15 16,0 0-23-16,-64-10 3 0,64 9-8 15,0-1-3 1,7-1-2-16,8 2-4 0,12-2-13 16,6 3 0-16,6 0 0 15,2 0 0-15,-2 0 1 16,2 0-1-16,-4 0 0 16,-5 3 2-16,-5-3-1 15,-10 0-2-15,-4 0 1 16,-7 0 0-16,-3 0 0 15,-1 0 1-15,-2 0 7 16,0 0 11-16,0 0-4 16,0 1 1-16,0 7-16 15,0 4-2-15,0 7 2 16,0 6 6-16,0 6-5 16,0 3 7-16,0 7 4 15,0 1-3-15,3 5 2 0,3 2 5 16,4 0 7-16,0-2-6 15,3 0-6-15,0-5 0 16,-4-2-4-16,-2-1 0 16,2-3-3-16,-3 4-1 15,2 0-1-15,-1-2 4 16,2-3-4-16,-3-6 0 16,-2-1-1-16,-1-3 4 15,-3-3-4-15,2-5 1 16,-2 0-1-16,1-5-1 15,3 2 1-15,-4-6-1 0,1 1 0 16,1-4 2-16,-1-2 0 16,-1 0-2-16,0-3-1 15,0 0 1-15,0 0 4 16,0 0 0-16,0 0-2 16,-1 0 3-16,-15 0 7 15,-7 0-4-15,-12 0-1 16,1 0-5-16,0 0 4 15,-2 0-5-15,3 0 0 16,3 0-2-16,5-6 1 16,4 1 0-16,6-1-2 15,6 1-31-15,6 2-37 16,3-1-69-16,0-5-53 0,5-4-457 16</inkml:trace>
  <inkml:trace contextRef="#ctx0" brushRef="#br0" timeOffset="36388.21">17251 11235 413 0,'0'0'295'0,"0"0"-255"16,0 0 41-16,0 0-48 16,0 0 25-16,111 70 17 15,-66-16-32-15,-2 12 4 16,-11 3 3-16,-6 6-11 15,-10 3-4-15,-3 7-13 16,-2 5 1-16,-3 6 0 16,0 3-15-16,-2-6 0 15,-4-5-7-15,-2-6 1 16,0-11 4-16,-15-6-1 16,-9-9 0-16,-6-2-2 15,-7-6-1-15,-2-4-2 16,-3-6 3-16,1-7 4 15,3-4-5-15,7-8-2 0,7-3 0 16,12-7 0-16,5-4 2 16,1-3-1-16,6-2-1 15,0 0 3-15,0 0 0 16,0-3-3-16,0-13-38 16,0-6-38-16,0-1-9 15,0 1-82-15,6 0-99 16</inkml:trace>
  <inkml:trace contextRef="#ctx0" brushRef="#br0" timeOffset="36737.46">17904 11983 556 0,'0'0'141'0,"0"0"-58"15,0 0 67-15,0 0-49 16,0 0-33-16,0 0-27 0,13-57-14 15,-13 57-11 1,0 0-11-16,0 0-5 0,0 0-7 16,0 0-37-16,0 14-45 15,0 6-11-15,0 3-81 16,0-1-98-16</inkml:trace>
  <inkml:trace contextRef="#ctx0" brushRef="#br0" timeOffset="36921.21">17949 12419 377 0,'0'0'349'15,"0"0"-238"-15,-6 107 65 0,-3-67-69 16,-4 1-43-16,-4-2-10 16,-3-1-26-16,-4-1-12 15,-7 1-13-15,-7-5-3 16,-8 2-92-16,-5-12-156 15,1-7-415-15</inkml:trace>
  <inkml:trace contextRef="#ctx0" brushRef="#br0" timeOffset="39813.41">17954 12025 312 0,'0'0'313'0,"0"0"-251"16,0 0 1-16,0 0 4 15,0 0-31-15,0 0-16 16,0 0-2-16,-2-3 1 16,2 3-8-16,0 0 8 15,0 0-11-15,0 0 0 16,0 0 0-16,0 0 1 16,0 0 2-16,0 0 2 15,0 0 2-15,0 0 11 16,0 0 12-16,0 0 4 15,0 0 2-15,0 0-3 16,0 0-5-16,0 0-2 0,0 0-11 16,0-5-6-16,0-2-8 15,0-2 0-15,0 1 0 16,0-2-1-16,0 2 2 16,0-3-5-16,0 2 0 15,0-3-3-15,0 2-1 16,0-1-1-16,0 5 0 15,0 4-1-15,0 2-17 16,0 0-65-16,-1 5-143 16,-5 6-321-16</inkml:trace>
  <inkml:trace contextRef="#ctx0" brushRef="#br0" timeOffset="41130.53">14483 14076 128 0,'0'0'324'0,"0"0"-151"16,0 0-111-16,9-92 45 15,-15 70 27-15,-8 4-68 16,-5 3-20-16,-2 0-8 15,-1 6-4-15,-4 4-4 16,0 5-12-16,-4 0-2 16,-2 0-5-16,-2 17-1 15,0 7-1-15,2 6-5 16,4 7 5-16,3 6 1 16,7 2-3-16,9 5-1 15,6-1-1-15,3-5 0 16,1-1 1-16,17-5-4 15,3-8-1-15,0-3 1 0,1-6 0 16,0-6-1 0,-2-8 2-16,2-2-1 0,1-5 1 15,-1 0 3-15,7-15-3 16,2-7 0-16,3-7 1 16,-1-6-3-16,-3-6 0 15,-6-8 2-15,-8-5-1 16,-7-1 0-16,-6 6 6 15,-3 6-5-15,0 11 1 16,0 15 2-16,0 5 6 16,0 8 3-16,0 4-6 15,0 0-9-15,0 0-2 16,0 9-1-16,0 15-7 16,0 9 10-16,0 7 2 0,13 6 1 15,3 0-2-15,4 0-1 16,4-3 0-16,0-4 2 15,3-5-4-15,-2-7 2 16,-4-6-1-16,-3-6-4 16,-2-6-16-16,-3-6 4 15,-2-3-16-15,0 0-16 16,-1 0-4-16,4-12-53 16,-2-7-172-16,1-9-282 15</inkml:trace>
  <inkml:trace contextRef="#ctx0" brushRef="#br0" timeOffset="41725.87">15342 13484 515 0,'0'0'158'16,"0"0"-109"-16,0 0 57 0,-87-65 28 15,59 55-71-15,-2 3-21 16,-1 5-5-16,-2 2-2 16,1 0-5-16,0 0-7 15,5 6 2-15,5 6-3 16,2 3-6-16,5 2-3 15,2 5 3-15,4 4-7 16,5 2 12-16,2 4-5 16,2 3-4-16,0 1 6 15,0 6-10-15,6 1 6 16,3 2-4-16,3 1-2 16,-3 3-1-16,-3-3 0 15,-3 0-1-15,-3-1-5 16,0 1 5-16,0 1-4 15,0-2-1-15,0 1 0 0,0-5 3 16,0 1-2-16,0 0-2 16,-11-2 1-16,-2-5 0 15,1-2 0-15,0-8 0 16,9-6 0-16,-1-3-1 16,4-5 0-16,0-3 2 15,0 0-1-15,0-3 0 16,7-3 1-16,7 1-2 15,5-3 2-15,1 0 5 16,0 0-6-16,4 0-1 16,-4-2-8-16,0-6-27 15,1 0-30-15,-6-1-94 0,2 0-100 16,-5-5-211-16</inkml:trace>
  <inkml:trace contextRef="#ctx0" brushRef="#br0" timeOffset="42043.53">15407 13984 338 0,'0'0'523'15,"0"0"-452"-15,0 0 27 16,0 0-33-16,0 0-40 16,0 0-13-16,121-9-1 15,-70 9-6-15,1 0-3 16,-1 0-2-16,-9-3-7 16,-8 1-18-16,-10-1-20 15,-13 0-16-15,-8 1-48 16,-3 1-7-16,-2 0-48 15,-12-1-360-15</inkml:trace>
  <inkml:trace contextRef="#ctx0" brushRef="#br0" timeOffset="42441.63">16141 13650 548 0,'0'0'202'0,"0"0"-72"15,0 0 23-15,0 0-56 0,0 0-47 16,0 0-38-16,0-13-12 15,0 49 5-15,0 12 18 16,0 7-9-16,0 2 4 16,0 1-3-16,0-3-7 15,0-1-2-15,0-7-4 16,-3-7 3-16,0-7-4 16,1-10 0-16,0-7-1 15,2-4 1-15,0-4-1 16,0-5 0-16,0-2-6 15,0-1-18-15,-4 0-41 16,-4-1-99-16,-1-18-245 16</inkml:trace>
  <inkml:trace contextRef="#ctx0" brushRef="#br0" timeOffset="43216.74">16182 13399 321 0,'0'0'316'0,"0"0"-246"0,0 0 37 16,0 0 4-16,0 0-43 15,0 0-10-15,-57-73-13 16,62 66-16-16,20-3-10 16,12 1-19-16,12-1-1 15,5 0 1-15,0 1 0 16,-6 1 3-16,-8 0-3 15,-8 2 0-15,-7 3 7 16,-6 0 2-16,-9 1 16 16,-1 2 1-16,-3 0-11 15,3 13 10-15,2 10-7 16,0 8-7-16,-1 8 5 0,-3 6 4 16,0 5 6-16,-4 4-2 15,0 1-8-15,-3 6 6 16,0 4-10-16,0 1 0 15,-7-4-1-15,-5-1 3 16,0-5-7-16,4-3-5 16,4-3 5-16,3-2-4 15,1-4-3-15,0-5 0 16,0-5 0-16,0-3 5 16,0-6-5-16,0-1 0 15,3-4-1-15,4 0 1 16,-1-2 0-16,0-1 5 0,2-3-5 15,-1 1 2-15,-3-3-2 16,-1-1 1-16,-1 0-1 16,-2 1 0-16,1-4 2 15,-1-2-2-15,2-3 0 16,-2 1 1-16,0-3-1 16,0-1 0-16,0 2 0 15,0 0 1-15,-5-2 0 16,-15 0 13-16,-12 0-3 15,-8 0 7-15,-12 0-9 16,-8 0-7-16,-3 0-2 16,5 0-9-16,12 6-85 15,9 8-80-15,16-4-260 16</inkml:trace>
  <inkml:trace contextRef="#ctx0" brushRef="#br0" timeOffset="53008.64">15087 13234 147 0,'0'0'65'0,"0"0"-44"15,0 0-9-15,0 0 1 16,0 0-2-16,0 0 3 16,0 0 67-16,-37-9-19 15,33 7-21-15,1 0-14 16,-2 0-2-16,2 1 12 16,0 0-26-16,-2-1-8 15,-1 2 0-15,-5 0-1 16,0 0 6-16,-1 0 3 15,-1 0 1-15,-1 0 0 0,2 0 2 16,0 0-2-16,2 0-3 16,-3 0-2-16,0 3-3 15,-1 0 3-15,-3-1 0 16,-1 1 2-16,0 0-2 16,-1 2 1-16,-2-2 1 15,2 1-1-15,-1 1-3 16,0 0 1-16,1-1 1 15,2 1 1-15,-3 3 2 16,-1-3 3-16,-1 2-4 16,0 0 5-16,2-1-8 15,-1-2 6-15,-1 3-5 0,-1-2-1 16,-3 3 1-16,-1 0 3 16,0-1-2-16,0 2 4 15,3-3-5-15,-1 2 2 16,7 0-1-16,2-1-3 15,1 0-1-15,0 3-3 16,-2 0 4-16,1 1 3 16,-2 3-1-16,2 0 2 15,-1 0-3-15,2 0 1 16,3-1-2-16,-2 0 1 16,0 2-1-16,-2 2 1 15,-1 2-1-15,-2 1 2 16,-2-1-4-16,0 4 6 15,-1 0-9-15,1-1 5 16,1 2 4-16,3 1-2 0,0-1-3 16,4-1 3-16,-3-1-5 15,3-2 4-15,0 2-2 16,0 0-2-16,1 0 6 16,-2 1 1-16,2 2-6 15,0-1 1-15,-1-1-1 16,4 2-2-16,0 0 3 15,-1-1-1-15,2 0 2 16,1 1-2-16,-5 1 6 16,3 3-3-16,-2 0 0 0,-2 0 0 15,4 0 1 1,1 0 1-16,0-1-4 0,0 3 2 16,-2 2 3-16,-2-2 10 15,1-1-2-15,4-2-12 16,2 1 6-16,2-1-1 15,3-2 0-15,0-2-2 16,0 2 8-16,2 0-4 16,10 0 7-16,1 0-4 15,7-1-6-15,2 2-3 16,2 0-1-16,1 0-2 16,1 0-1-16,-1 1-1 15,-1-1 0-15,-2-1 0 16,2-1 0-16,0-1 0 15,3-4 3-15,4 0 2 0,7-4-1 16,3-1 21-16,-2-3-19 16,1 2-4-16,0 1 2 15,-2-1-5-15,5 1 3 16,3-1-1-16,-1 0 0 16,3-4 0-16,-3-2-1 15,-1 0 0-15,-2-2-1 16,1 1-1-16,-3-4 0 15,1-2 2-15,2 3-1 16,-1-4 2-16,2 0-1 16,1 0-1-16,1 0 1 15,1 0-1-15,0 0 0 0,1 0 2 16,1 0-2-16,-2-5-2 16,-1 2 2-16,-4 0 2 15,-4 2 0-15,-2-1-4 16,0-1 4-16,0 1-1 15,0-3-1-15,2 1 0 16,-3 0-1-16,-3 0 1 16,1 1 4-16,0-1-3 15,0 1-1-15,-2 2 0 16,2-2 0-16,2-1 0 16,0 0-1-16,5-2 0 15,-1 0 0-15,-1-2 1 0,-2 3 0 16,-5-2 2-16,-1 2 0 15,0-3 0 1,-4 3 0-16,1-1 0 0,0-1 0 16,1 0-1-16,1 0 3 15,-1-1-2-15,2 0 1 16,-2-1 2-16,2-2-3 16,0-1 3-16,-1 2 0 15,0 0 0-15,-1 0-1 16,-2-1 1-16,1 0-1 15,-1 0-1-15,-2-1 0 16,0 2 2-16,-2 0-3 16,-2 3 2-16,-1 2-1 0,-4-1-1 15,0-1-1-15,-1 2-1 16,3-6 4-16,0-2-2 16,2 3 1-16,0-2-2 15,-2 3 0-15,-1 0 1 16,-1 2-1-16,-1-1 0 15,-1 0 5-15,0-2-4 16,-2-1 0-16,1 2-1 16,0-2 2-16,0 3-1 15,0-2 0-15,0 2-1 16,-2-2-1-16,0 3 2 16,-1-1 4-16,1 1-6 15,-3 0 5-15,2-3 0 16,0 2 2-16,-2-2 1 15,1-1 3-15,1-2 0 0,-2-1-1 16,1 2-6-16,0-1 1 16,1-2-3-16,2-3 1 15,2-1 1-15,-4-3-2 16,2-2 3-16,-5 2-4 16,1-1 2-16,-2 3-1 15,-2 0 3-15,1 1-3 16,1 1 3-16,-1 1-2 15,2-1-1-15,-2-2 0 16,1 0 0-16,-2-3-1 16,0 1 1-16,-1 1-1 15,1 1 1-15,-2 1-1 0,1 2 0 16,-1-3 3-16,-1 4-3 16,0 0 6-16,0 2-5 15,0 2 2-15,0 1-3 16,0-2 2-16,0 4-1 15,0-2-1-15,0 0 1 16,0-1-1-16,0 1-1 16,0 0 1-1,0 0 1-15,0 0-1 0,-1-3-2 16,-4-1 1-16,0-2-1 16,1-1 2-16,-1 0-2 15,1-2 2-15,-2-1 1 16,2-1-2-16,-1-1-1 0,1-2 1 15,1 1 0-15,-2 2 1 16,0 1-1-16,-3 2 0 16,-1 1-1-16,0-1-3 15,-4 0 3-15,-1-2 1 16,1-3-2-16,-2 4 2 16,-2 0 0-16,8-1 1 15,-1 1-1-15,0 2 0 16,0-1 0-16,1 2 0 15,-2-1 0-15,2 3 0 16,0 1-4-16,-3 0 4 16,4 0 1-16,2-1-1 0,-1 1-1 15,0-1 1-15,2 3 1 16,-1 1 0-16,1 0-1 16,1 1 0-16,-1 3-1 15,-2-1 0-15,3-1 1 16,-2 1-2-16,0 0-2 15,0 1 1-15,-2 0 3 16,4 4-1-16,-1-4 1 16,-1 2-1-16,0-3-2 15,-2 1-2-15,-3 1 1 16,0-3 2-16,0 1 1 16,-1 0 1-16,-3-1 0 15,1-2-3-15,-3 3 0 16,2-1 3-16,-2 1-6 15,2 2 6-15,-1-1-1 0,2 2-4 16,-2 1 4-16,3 0 0 16,-7 0-2-16,-1-1 1 15,-7 0 0-15,-2 0 0 16,-3 0-1-16,-4 1 0 16,1-2-2-16,-1 2 0 15,-1-2 1-15,6 2 1 16,2-1 2-16,3 3-1 15,5-1 2-15,1 0 4 16,1 1-4-16,-2-1-1 0,-2 2 1 16,-1 1 0-1,-3 0 0-15,-2 0 0 0,-1 0-1 16,-5 0 0-16,-2 0 0 16,-1 0 0-16,2 0 1 15,-1 0-2-15,5 0 1 16,1 1-1-16,3 1 0 15,2-1 1-15,0 2 0 16,1 2 1-16,1 0-2 16,1-2 2-16,-1 1 0 15,1 3 0-15,-1-4-3 16,1 4 3-16,-5-2-1 16,1 3 0-16,-3 1 1 15,2-1 0-15,3 1 0 16,-1 0-1-16,0 1 1 0,0-2 3 15,3 0-3-15,0-2 0 16,2-1 0-16,3-1 0 16,-1 1 1-16,-2 2-1 15,1 0 0-15,0-2 0 16,-1 3-1-16,1-3 1 16,1-1 0-16,2 1 1 15,1-2-1-15,0 0 0 16,1 1-1-16,-2 1 1 15,0 0 3-15,1-2-2 16,0 0-1-16,-1 1 0 16,3 0 0-16,0-1 0 0,3 0 0 15,3-1 0 1,4-1 0-16,1-1 1 0,1 2-1 16,2-2 1-16,-1 0-1 15,1 0 1-15,-1 0-1 16,-1 0 0-16,-1 0 0 15,2 0 1-15,1 0-1 16,-1 0 1-16,1 0 0 16,1 0 0-16,0 0 0 15,0 0 1-15,0 0-1 16,0 0-1-16,-2 0 0 16,2 0 0-16,0 0 4 0,0 0-4 15,0 0 0-15,0 0-3 16,0 0 6-1,0 0-2-15,0 0 0 0,0 0-1 16,0 0 0-16,0 0-1 16,0 0 1-16,0 0 0 15,0 0 1-15,0 0-1 16,0 0-3-16,0 0 3 16,0 0 0-16,0 0 2 15,0 0-2-15,0 0 1 16,0 0-2-16,0 0 1 15,0 0-4-15,0 0 4 16,0 0-1-16,0 0 1 16,0 0 3-16,0 0-3 15,0 0-3-15,0 0-25 0,0 1-32 16,0 1-29-16,0-2-26 16,0 0-33-16,0-9-186 15,0-13-422-15</inkml:trace>
  <inkml:trace contextRef="#ctx0" brushRef="#br0" timeOffset="64015.28">17096 13829 376 0,'0'0'411'16,"0"0"-347"-16,0 0-14 0,0 0 7 15,82-29 11-15,-10 20-10 16,17 3-12-16,12 0-10 16,1 3-4-16,-5 1 2 15,-7 0-6-15,-13 2-14 16,-14 0 9-16,-11 0-11 15,-10-1-2-15,-13-1 4 16,-7 1-5-16,-9 1 2 16,-7-2-8-16,-5 1 1 15,-1 1 5-15,0 0-3 16,0 0-5-16,0 0-1 16,0 0-24-16,-4 0-84 15,-5 4-48-15,0 3-187 16</inkml:trace>
  <inkml:trace contextRef="#ctx0" brushRef="#br0" timeOffset="64708.57">18066 13517 623 0,'0'0'106'15,"0"0"-98"-15,0 0 100 16,0 0 10-16,0 0-71 16,0 0-30-16,-20-12-9 15,44 12-2-15,11 9 3 16,6 2 6-16,1-4-6 16,-3 2 2-16,1-2-1 15,-4-1-7-15,-2 4 3 16,-3-3 1-16,-2 2-4 15,-7-1-3-15,-7 1 6 16,-5-1 0-16,-5 2-6 16,-5 4 4-16,0 0 0 15,0 6-1-15,-6 4 2 16,-12 0 5-16,-3 2 6 0,-1-1 0 16,-4 2-1-16,1-3-5 15,0-1 2-15,3-3-5 16,0-1-4-16,5-2 1 15,0-3-4-15,7-3 2 16,2 1-1-16,-1 0-1 16,-1 2-34-16,4-4-128 15,3 0-198-15</inkml:trace>
  <inkml:trace contextRef="#ctx0" brushRef="#br0" timeOffset="68710.7">21808 5155 615 0,'0'0'59'0,"0"0"-14"16,13-85 22-16,-10 60 19 0,-1 3-26 15,-2 9-2 1,0 6-17-16,0 7 6 16,0 0-8-16,0 0-29 0,0 0-10 15,0 6-12 1,-2 14 8-16,-2 11 4 0,-4 5 0 16,0 6 1-16,2 7 0 15,1 5 0-15,2 2 0 16,3 5 2-16,0 2 0 15,0 2 3-15,0 1-4 16,0 2-1-16,0 4 1 16,0 6-1-16,0 2 1 15,0 2 2-15,-3-3 2 16,1-3-6-16,1-1 1 16,-2-2 0-16,-1-1-1 15,1-5 0-15,-3 1 1 16,-2-2 1-16,-3 0-1 0,-3-2-1 15,-2 2 0-15,-2-3 3 16,-3 2-2-16,3-2 0 16,4 1 0-16,7 0-1 15,7-2 9-15,0-1 10 16,0-3-8-16,0 8-4 16,3-1-2-16,1 3 2 15,-4-2-3-15,0-3 1 16,0-5 1-16,0-5-4 15,-6-8 2-15,2-8-1 16,2-5-2-16,2-6 1 16,0-2-1-16,0-7-1 0,0-2 1 15,0-5-1 1,2-2 4-16,1-2 0 0,4-2 4 16,3 1 2-16,1 0-1 15,4 0-1-15,6 0 2 16,9 2-4-16,9-4-3 15,13 0 5-15,12-1-2 16,12-2 3-16,5 0-9 16,4 0-1-16,1 0 1 15,-1 0 1-15,-4 0 0 16,1 0-1-16,-6 0 0 16,-3 0 1-16,-3 0-1 15,-2 0 1-15,-3 0-1 0,-3 0 1 16,-5 0 0-16,-4 0 3 15,-9 0 0-15,-5 0 0 16,-5 0 7-16,-2 0-5 16,-3 0 10-16,1 0-2 15,-3 0-4-15,-3 0 0 16,-3 0-1-16,-6 0 3 16,-1-5 9-16,-2-2-1 15,-1-1 1-15,-1 0 3 16,-4-3-1-16,-1-3 7 15,-2-4-11-15,-2 0-5 16,2-3-9-16,-3-3 5 16,2-3-1-16,-2-3 0 0,1-2-4 15,-1-2 1 1,0-7 3-16,0-3 1 0,0-4 4 16,2-10 1-16,-1-10 1 15,4-10-6-15,2-6-4 16,4-14-5-16,3-5-1 15,2-1 3-15,1-3-3 16,-2 2 1-16,2 2-1 16,-7 2 2-16,-1-2-2 15,0-1 3-15,-3 1-3 16,2 0 1-16,1 1-2 16,2 2 1-16,1 4 0 15,2 3 0-15,-2 6 1 16,-2 5-1-16,0 5 0 0,-1-1 1 15,-2 6-3-15,-1 1 4 16,-2-3-2-16,-1 0 0 16,-2-1 0-16,2 5 0 15,2 3 0-15,1 8 0 16,0 7-3-16,-3 4 3 16,-1 9 0-16,-2 7 0 15,0 10 0-15,0 8 0 16,0 7-2-16,2 4-2 15,-2 3-16-15,0 0-37 16,0 14-60-16,-12 22-28 0,-25 20 20 16,-18 20-13-16,-18 13-122 15,-24 3-36-15</inkml:trace>
  <inkml:trace contextRef="#ctx0" brushRef="#br0" timeOffset="69603.17">20971 7198 336 0,'0'0'370'16,"0"0"-321"-16,0 0 65 15,0 0-3-15,0 0-59 16,0 0-30-16,0 0-5 16,-76-19 7-16,58 30-1 15,3 6-8-15,3 0-2 16,-1 2-5-16,3 3 4 0,0 5 0 15,3 2-3-15,0 0 1 16,2 4 4-16,4-3 1 16,1-1-4-16,0-1 8 15,0-3-11-15,7 1 0 16,6-4 2-16,3 0 0 16,1-2-5-16,2-3 0 15,0-4 0-15,-2-1-2 16,2-4 0-16,0-3-2 15,-2 0 1-15,2-5 2 16,0 0-2-16,5 0 4 16,-2-16-1-16,4-2 4 0,-3-6 6 15,0-5 4 1,-5-5 2-16,-5-6 12 0,-7-2 3 16,-6 0-12-16,0-1-6 15,-16 5-3-15,-4 4-3 16,-5 9-5-16,-2 3 2 15,-3 8-4-15,-3 0-3 16,-1 7-2-16,-2 3-7 16,1 4-29-16,5 0-56 15,9 8-34-15,8 9-46 16,11-3-143-16,2-3-188 16</inkml:trace>
  <inkml:trace contextRef="#ctx0" brushRef="#br0" timeOffset="70557.61">21656 6956 308 0,'0'0'333'0,"0"0"-278"15,0 0 1-15,0 0 42 16,0 0-12-16,0 0-31 16,-34 0-17-16,34 0-8 15,19 1-2-15,9 6 6 16,10-1-3-16,6 1-7 16,4-2-1-16,6 0-5 15,1 2 4-15,0-5-11 16,0 2 0-16,1 0-2 15,2 0 3-15,6 1-4 16,5 0 23-16,0 2-12 16,-3 2-7-16,-3-3-6 0,-1 2 1 15,3-2 1-15,0-1 2 16,0-2 3-16,1 0-10 16,0 2 16-16,-3-4-11 15,-2 2 4-15,-3 1-5 16,-7-1 0-16,-3 0-1 15,-8-3 6-15,-5 1 0 16,-5-1 8-16,-2 0-5 16,-2 0 2-16,0 0 0 15,-4 0-2-15,-1 0-5 16,-6 0-2-16,-3 0 6 16,-4 0-5-16,-2 0-1 15,-1 0 3-15,0 0-3 0,-2 0-3 16,0 0-2-16,-2 0-3 15,-1 0 2-15,4 0-1 16,-1 0 0-16,0 0 4 16,3 0-4-16,0 0 2 15,-3 0-1-15,0 0 0 16,-1 0-1-16,-2 0 5 16,0 0-2-16,0 0-4 15,0 0 1-15,0 0-2 16,0 0-2-16,0 0-3 15,0 0-16-15,-11 0-45 16,-12 0-74-16,-10 0-201 0</inkml:trace>
  <inkml:trace contextRef="#ctx0" brushRef="#br0" timeOffset="76133.73">21935 5271 263 0,'0'0'37'0,"0"0"-20"16,0 0 30-16,0 0 19 15,0 0-46-15,0 0 2 16,0-11 25-16,0 8-10 16,0 0-14-16,0 1-3 15,0-1 3-15,0 0 6 16,0 0-13-16,0 1-5 16,0-2 1-16,-2-1 14 15,0 0-5-15,2-1-4 0,0-2 6 16,0 3 2-1,0-4-6-15,0 1-9 0,-2-1 23 16,2-2 0-16,-3 0-20 16,0 0-3-16,1 0 20 15,-1-2-16-15,3 0 18 16,0-1-11-16,0 0-8 16,0-3 0-16,-1 1-3 15,-2-1 5-15,1 3-5 16,1-3 0-16,-2 2-2 15,1 0 0-15,-1-1 3 16,-1-1-9-16,1 2 6 0,0-4 2 16,0 0-5-16,0-1 2 15,0 1 9-15,2-2-11 16,-3 3 4-16,3-2 4 16,-1 3 3-16,2 0 4 15,0 1-9-15,0 1 3 16,0 1-5-16,0 2-5 15,0 0 3-15,0 0-1 16,0 0-4-16,0 1 0 16,0 0 2-16,0 2-1 15,0 1-1-15,0 2 1 16,0 2-2-16,0 0 3 16,0-1-1-16,0 2-2 15,0 2 4-15,0 0-2 16,0-2-1-16,0 3-1 0,0 0 0 15,0 0-1-15,0 0 0 16,0 0 0-16,0 0 0 16,0 0 3-16,0 0-3 15,0 0 0-15,0 0-5 16,0 0-26-16,-1 21-69 16,-21 14-23-16,-13 9-148 15,-6 3-125-15</inkml:trace>
  <inkml:trace contextRef="#ctx0" brushRef="#br0" timeOffset="76878.95">21252 6313 750 0,'0'0'64'15,"0"0"32"-15,0 0 48 16,0 0-69-16,0 0-30 16,0 0-14-16,0 0-30 15,-20-9 2-15,8 46-3 16,-1 4 21-16,0 2-10 16,3 1 2-16,3-2 5 0,1-4-3 15,3-2-6 1,0-4-4-16,3-6 1 0,0-4-4 15,-1-5 3 1,1-5-4-16,0-7 3 0,0-1-2 16,0-3-1-16,0-1 2 15,0 0 2-15,0 0-5 16,0 0-18-16,0-2-75 16,0-14-107-16,0-8-311 15</inkml:trace>
  <inkml:trace contextRef="#ctx0" brushRef="#br0" timeOffset="77642.13">21698 6266 417 0,'0'0'182'0,"0"0"-103"16,0 0 28-16,0 0-11 16,0 0-26-16,0 0-11 15,19-9-22-15,17 7-33 16,7 2 1-16,5 0 6 16,3 0 2-16,-1 0-3 15,1 0-2-15,-3 0-3 16,-4 0 3-16,-5 0-1 15,-4 0 1-15,-4 0 0 16,3 2-3-16,6-1 4 16,8 2 1-16,15-1 3 15,13 1 1-15,8 3 8 0,5 0 4 16,-6-1-9-16,-10 1-10 16,-10-2 0-16,-12 0 3 15,-8-1-5-15,-6 1 1 16,-2-4-1-16,-2 3 1 15,1-1-1-15,0 0 7 16,0 0-6-16,-2-1 1 16,-5 2 0-16,0-1-1 15,-5 0-2-15,-4 1 5 16,-5-3-7-16,-4 0 5 16,0 0 0-16,-2 0-1 0,6 2 3 15,3-1 3-15,6 0 0 16,1 1 0-16,-1-2-2 15,-1 1 1-15,-6 1 2 16,0-1 6-16,-6-1-2 16,-5 2 5-16,-2-2-4 15,-2 0 0-15,0 0-5 16,0 0-5-16,0 0-8 16,0 0-7-16,-17 0-43 15,-16 0-79-15,-22-6-76 16,-16-7-144-16</inkml:trace>
  <inkml:trace contextRef="#ctx0" brushRef="#br0" timeOffset="78288.1">21019 5653 688 0,'0'0'52'16,"0"0"27"-16,0 0 85 15,0 0-81-15,51-82-61 16,-17 70 4-16,8-5-7 0,1 5 0 15,-1 2 14 1,-7 4-5-16,-7 5-2 0,-6 1-7 16,-7 0-7-16,-6 15-3 15,-5 7 0-15,-4 2 10 16,0 4-12-16,-4 6-1 16,-17 4 1-16,-6 9-1 15,-6 3-5-15,-1 0 4 16,1-4-2-16,5-10 4 15,8-10-5-15,5-5 0 16,8-8 1-16,4-6 0 16,3-4 0-16,0-3 3 15,1 0 0-15,23 0 3 16,13 0 2-16,14 0 3 16,6 0-7-16,-2-3-5 0,-6 0-2 15,-10 0-6 1,-4 0-30-16,-9 3-51 0,-8-2-67 15,-10-4-263-15</inkml:trace>
  <inkml:trace contextRef="#ctx0" brushRef="#br0" timeOffset="79106.66">21782 5542 625 0,'0'0'54'0,"0"0"-2"15,0 0 46-15,0 0-17 16,0 0-17-16,0 0-17 15,-53-28-11-15,53 27 1 16,0-1-3-16,6 2 0 16,19-3-1-16,13-2-26 15,15 2 3-15,10 1-2 16,6-1-1-16,3 3-1 16,0 0-2-16,-3 0 1 15,-3 0-2-15,-7 0 0 16,1 0 3-16,0 0-1 15,1 0 7-15,3 3-4 16,1 0-4-16,-4 2-4 0,-4 0 7 16,-1 2-4-16,-4-2 0 15,-2 0-3-15,-3 1 3 16,-1-2-1-16,2 3 6 16,2-2-4-16,10-1 9 15,-1 3-8-15,4-1 3 16,-2 1 0-16,-9 1-5 15,-8-1 4-15,-8-1 4 16,-8-1 0-16,-6-3 2 16,-7-1 3-16,-6-1 14 15,-7 0-1-15,-1 1-1 16,-1-1 2-16,2 2-7 16,1-2-9-16,3 0-5 0,1 0-4 15,2 0 0 1,-2 0-4-16,3 0 1 0,-3 0-1 15,2 0 2-15,-6 0-2 16,-3 0-2-16,0 0 0 16,0 0 1-16,0 0-17 15,-5 1-34-15,-26 2-75 16,-21-3-45-16,-21 0-163 16</inkml:trace>
  <inkml:trace contextRef="#ctx0" brushRef="#br0" timeOffset="79916.7">21116 4871 256 0,'0'0'205'0,"0"0"-140"15,103-30 29-15,-57 20-17 16,0 3-25-16,-5 2-16 0,-8 3 12 15,-10 2 9 1,-5 0-18-16,-9 7-19 0,-3 7 3 16,-6 3 14-1,0 5-4-15,0-1-17 0,-6 1-5 16,-7 0 3-16,-5 0 3 16,1-3 6-16,1-2-4 15,4-4-8 1,2-3-2-16,4-4-4 0,3 1-2 15,3-4 0-15,0-2 0 16,0 1 1-16,0-1-1 16,0 1 0-16,0-1-2 15,13 3 2-15,8 2-1 16,4 2-2-16,2 3 0 16,-3 1 0-16,-3 0-1 15,-6 3 0-15,-5 0 0 16,-5 4-5-16,-5 0 5 0,0 2 0 15,0 1 1-15,-14-2 0 16,-5-4 1-16,-2-2 1 16,-3-5 1-16,-6-7 1 15,-10-2 14-15,-5 0 1 16,-5 0-4-16,2 0-6 16,8-5-5-16,12 2-2 15,12 0-2-15,10 3-5 16,6 0-57-16,11 6-157 15,22 2-36-15,14-5-427 16</inkml:trace>
  <inkml:trace contextRef="#ctx0" brushRef="#br0" timeOffset="82529.05">22041 8838 413 0,'0'0'238'16,"0"0"-165"-16,0 0 50 15,0 0-24-15,10-84-42 0,-16 73-20 16,-10 4 14 0,-5 4-11-16,-7 3-22 0,-7 0-7 15,-2 0 5-15,-3 15-2 16,4 2 2-16,8 3-3 16,2 3 1-16,10-3-4 15,3 2 3-15,7 2 0 16,6-3-2-16,0 3-7 15,8 1 0-15,13-2-2 16,8 0 0-16,3-3-1 16,4 1 2-16,3-1-3 15,0 1-2-15,-6 0 0 16,-4 0-4-16,-5 3-1 16,-9 0-4-16,-3 2 8 15,-6 1 0-15,-4 1 2 0,-2 0 1 16,0-2 0-16,-5 1-1 15,-4-7 0-15,-3-3 0 16,2-6 1-16,-8-3-1 16,-2-5 1-16,-8 0 2 15,-7-3-1-15,-3 0 5 16,1 0-4-16,4-5 1 16,8-6 1-16,8-1-4 15,7 0-7-15,10-3-78 16,0 0-160-16,19-2-161 15</inkml:trace>
  <inkml:trace contextRef="#ctx0" brushRef="#br0" timeOffset="82870.6">22303 8726 585 0,'0'0'202'15,"0"0"-128"-15,0 0 93 16,0 0-62-16,0 0-81 0,0 0-24 16,0 14 8-16,0 37 13 15,0 13 1 1,-4 6 1-16,-2 8-7 0,0 4-10 15,0 1-1-15,3-10-4 16,0-12-1-16,1-16 0 16,2-11-2-16,0-7-13 15,0-7-20-15,0-8 2 16,-1-5-22-16,1-4-22 16,-5-3-113-16,-3 0-5 15</inkml:trace>
  <inkml:trace contextRef="#ctx0" brushRef="#br0" timeOffset="83449.17">22083 9006 481 0,'0'0'203'0,"0"0"-199"16,82-57 29-16,-27 47 6 15,6 6-23-15,0 4-5 16,-6 0 6-16,-8 0 1 15,-13 5 17-15,-7 4 25 16,-7 3-3-16,-3 1-16 16,-7 6-14-16,-4 2-13 15,-6 4 6-15,0 5 6 16,0 3-2-16,-12 3 16 16,-1 0-28-16,2 3-6 0,4-5-5 15,7-5 1-15,0-3 0 16,0-9-2-16,10-2 0 15,11-5-2-15,6-4-2 16,1-6-1-16,4 0 0 16,-5-1 3-16,-2-17 0 15,-4-3 2-15,-5-4 0 16,-4-8 2-16,-3-6 4 16,-3-5 4-16,-4-4 7 15,-2 5-9-15,0 4 0 16,-3 10-7-16,-5 8 15 15,1 8-1-15,1 4 4 16,3 6 2-16,1 3-9 0,2 0-12 16,0 10-6-1,0 14 5-15,0 9 1 0,0 8 3 16,0 4-1-16,8 6 1 16,4-4-2-16,6 1-1 15,0-9 1-15,5-8 1 16,1-4-1-16,-2-7-1 15,1-6-3-15,-2-2-18 16,0-7-12-16,-3-2-34 16,-2-3-36-16,-5 0-184 15</inkml:trace>
  <inkml:trace contextRef="#ctx0" brushRef="#br0" timeOffset="83796.28">23244 8981 250 0,'0'0'571'16,"0"0"-480"-16,0 0 56 16,-95-56-71-16,66 56-28 15,0 0-7-15,-1 7-13 16,1 15-9-16,3 5 4 15,5 4 1-15,7 6-9 0,4 3 0 16,9 5-2 0,1 2 0-16,0 0-7 0,10-2-2 15,3-8-2 1,5-8 1-16,0-3-2 0,5-8 0 16,2-2-1-16,2-9-12 15,-2-2-11-15,1-5-16 16,-3 0-40-16,1 0-42 15,0-6-66-15,-7-11-81 16</inkml:trace>
  <inkml:trace contextRef="#ctx0" brushRef="#br0" timeOffset="84139.42">23399 8833 597 0,'0'0'161'15,"0"0"-12"-15,0 0 12 16,0 0-77-16,0 0-42 16,0 0-28-16,0 25-5 15,0 18 21-15,2 5 8 16,3 5 4-16,-2 1-15 15,-2 3-8-15,2 1-7 16,0-6-12-16,0-6 8 16,1-8-8-16,-2-12-6 15,1-6-8-15,-2-6-12 0,1-6-24 16,1-5-20-16,3-3-42 16,1 0-68-16,4-1-3 15,-1-20-288-15</inkml:trace>
  <inkml:trace contextRef="#ctx0" brushRef="#br0" timeOffset="84545.56">23629 8900 456 0,'0'0'266'0,"0"0"-150"16,0 0 43-16,0 0-94 15,0 0-46-15,0 0 61 16,-94 61-14-16,69-41-11 16,5-1-19-16,9-2-10 15,5-3-5-15,4-2-2 16,2 3-1-16,0-4-9 16,6 2-6-16,9-1 2 15,2 1-2-15,3-2-2 16,0 2 0-16,-1 3-1 15,2 2 0-15,-2 6 0 16,-4 2-2-16,0 0 0 16,-6-1 2-16,0-1 0 0,-2-1 1 15,-1-3-1 1,0-3 0-16,-1-3 1 0,1-1-1 16,-1-2 0-16,0 0 0 15,3-4-1-15,2-2-18 16,2 0-48-16,0-3-85 15,0-2-147-15,-2 0-540 16</inkml:trace>
  <inkml:trace contextRef="#ctx0" brushRef="#br0" timeOffset="86449.5">21860 5352 312 0,'0'0'22'0,"0"0"233"16,0 0-140-16,0 0-25 15,0 0 53-15,0 0-49 16,-13-6-43-16,13-5-13 16,0-2 3-16,0-2-5 15,0-4 10-15,3 0-3 16,1-4-16-16,2-2-8 16,-1-5-3-16,2-4-6 0,-1-4 3 15,-1-6-1 1,1-2-2-16,-5 1-2 0,1 3 2 15,-2 6 9-15,0 2 1 16,0 3 3-16,0 1 5 16,-2 2-9-16,-4 2 0 15,3-1-9-15,1 0-2 16,2 3-2-16,-1-1-2 16,1 2-1-16,0 3 1 15,-2 5-1-15,2 3 0 16,-1 4 0-16,1 4 2 15,0 2 0-15,0 2-2 16,0-3 0-16,0 3 0 0,0 0-2 16,0 0-1-16,0 0 1 15,0 0-1-15,0-2 2 16,0 0 0-16,0-1 0 16,0 0-2-16,0 1 1 15,0 0 0-15,0-1-1 16,0 3 1-16,0 0-2 15,0 0 0-15,0 0-8 16,0 0-29-16,0 0-54 16,0 10-94-16,0 4-169 15</inkml:trace>
  <inkml:trace contextRef="#ctx0" brushRef="#br0" timeOffset="87591.51">23525 5439 6 0,'0'0'269'16,"0"0"-246"-16,0 0 204 15,0 0-72-15,0 0-103 16,0 0-8-16,0-11 9 16,1 3-5-16,2 0-8 15,0-2 5-15,0-3-2 16,-1-1-6-16,-1-3-9 15,1-3 2-15,-2-2-7 16,0-3-3-16,0 0-12 16,0-3 7-16,0 1-3 15,0 0 6-15,0 1 6 16,0 3 9-16,0 0-2 0,0-1-13 16,0 2 0-16,0-2 4 15,0 2-6-15,0 0-6 16,0-1-1-16,0 2 1 15,0 0-4-15,0 1 0 16,0 3-2-16,0 5 3 16,0-1-1-16,0 2 3 15,0-2-3-15,0 0 1 16,2 0 6-16,2-1-6 16,-1 0-3-16,0 1-1 15,0-4-1-15,0 0 1 16,-2 1 2-16,1 2 1 15,-1 3 5-15,2-1-2 0,0 5-2 16,1-1-3-16,-1 1 0 16,0 4-1-16,-1 0 2 15,-2-2-1-15,1 2 0 16,1 0 3-16,-2-2 1 16,1 2 0-16,-1 2-3 15,0-1-1-15,0 2-3 16,0 0-1-16,0 0 0 15,0 0-2-15,0 0-9 16,0 0-31-16,0 0-46 16,0 0-13-16,-4 9-72 15,-15-1-54-15,-7 0-57 16</inkml:trace>
  <inkml:trace contextRef="#ctx0" brushRef="#br0" timeOffset="90416.53">27481 4668 395 0,'0'0'309'0,"0"0"-302"16,0 0 50-16,0 0 41 16,0 0-36-16,-3-72-18 15,3 72-19-15,0 0-9 16,0 0-8-16,-3 8-8 16,-2 18-8-16,-3 12 8 15,0 14 0-15,0 8 2 16,-1 5 9-16,2 12 1 15,-2 9 6-15,1 7-5 16,2 7-6-16,2 2-1 16,2 1-3-16,2 2-2 15,0 1 0-15,9 1 2 16,7-1 9-16,-6-2 4 16,-7 1 10-16,-3-1 4 0,-3 2-14 15,-9-5-7-15,4-1 0 16,2-5-4-16,0-6 1 15,0-10-4-15,-2-6 1 16,-1-9 0-16,-1-8-1 16,-1-5 6-16,0-11-5 15,1-4 1-15,0-10 5 16,3-6-5-16,3-7 1 16,2-6-3-16,2-7 2 15,0 0 2-15,0-1-6 16,9-23-41-16,8-13-77 0,-2-14-200 15,-1-15-256-15</inkml:trace>
  <inkml:trace contextRef="#ctx0" brushRef="#br0" timeOffset="91802.79">27525 4683 304 0,'0'0'248'0,"0"0"-162"16,0 0-3-16,0 0 14 15,0 0 0-15,0 0-23 0,-24-7-41 16,27 5-17-1,18-1 1-15,15 3-16 0,18 0-1 16,17 0 6-16,14 0 11 16,6 0-8-16,0 0-4 15,-3 0 1-15,-3 0-3 16,-5 0-2-16,-8 0 1 16,-9 0 0-16,-12 0-2 15,-5 0 8-15,-4 0-2 16,1 0 5-16,-4 0-3 15,-3 0 1-15,-6 0 0 16,-8 0 2-16,-5 0-2 16,-6 0 4-16,-3 3-6 15,-4-1-2-15,-1 4-2 0,0 0-1 16,3 8 0 0,0 1-1-16,0 6 1 0,0 4 1 15,-1 1 1-15,-1 2-3 16,2 2 3-16,-3 3-4 15,1 1 2-15,1 6 0 16,1 4 3-16,4 3 0 16,-1 4-2-16,3 6 3 15,1 3 2-15,-2 3-1 16,-2 0 1-16,-4 4-1 16,-5-1-3-16,0-1 0 15,-2-2-1-15,-8-3 0 16,-1 1-3-16,1 2 2 0,1 2-2 15,1-2 0 1,1-2 0-16,-2-1 0 0,1 0-3 16,2 4-11-16,-3 3-5 15,-1 0 16-15,1-5-13 16,-2-2-7-16,3-6 3 16,-1-6 12-16,1 0 3 15,0-4-7-15,0-3 4 16,3-1 6-16,4-1 1 15,1-4-1-15,0-1 2 16,0-5 0-16,1-4 0 16,2 0 0-16,2-5 0 0,-3-3 0 15,-2-2 2 1,0-1-2-16,0-2 0 0,0 0 0 16,0-3 1-16,0-1-1 15,-2-1-3-15,0-1 3 16,1-1 0-16,1-2 2 15,-2 2-1-15,1-2 1 16,-1-1 1-16,1-1 0 16,-1-1-2-16,1 1 2 15,-1 2 2-15,2-1 0 16,0-2 1-16,0 0-3 16,0 0 0-16,-1 0 1 15,1 0 2-15,0 0 1 16,-3 0 7-16,-6 0 1 15,-4 0 1-15,-13 0-4 0,-5 0-1 16,-8 0 0-16,-5-5-3 16,-6 1 4-16,-7-1-4 15,-10-1-5-15,-12 1 1 16,-10-1 1-16,-7 1-4 16,-2 0 2-16,2-2 2 15,5 2-2-15,8 2-3 16,9-2 1-16,18 3 1 15,16 1-2-15,19 1 1 16,12 0-1-16,8 0 0 16,1 0 2-16,0 0-1 15,0-3 6-15,0 3 2 0,0-3-1 16,0 2 5-16,0 0 9 16,0-2 2-16,0 2-5 15,0-4-5-15,0 2-9 16,0-5-5-16,0 0-51 15,0-3-29-15,-14-3-127 16,-4-1-236-16</inkml:trace>
  <inkml:trace contextRef="#ctx0" brushRef="#br0" timeOffset="92373.24">27504 6137 243 0,'0'0'216'0,"0"0"-60"15,0 0-105-15,0 0 1 16,-89-12 24-16,67 12 1 16,7 0-7-16,5 0-3 15,10 0-31-15,0 0-11 16,0 0 13-16,5 3-13 15,15 1-10-15,15 2 6 16,16-1 11-16,16 0-7 16,15 1-4-16,11-1-10 15,4 4-6-15,-2-3 0 16,-7 2-3-16,-3-2-2 16,-3-6 2-16,0 0 1 15,-6 0 0-15,-1 0-1 16,-11 0 4-16,-13 0-2 15,-13 0 1-15,-13 0 5 16,-9 0 0-16,-10 0 1 16,-5 0 3-16,-1 0-4 0,0 0-3 15,0 0-5-15,0 0-2 16,-6 0-28-16,-14 0-80 16,-12 0-27-16,-10 0-155 15</inkml:trace>
  <inkml:trace contextRef="#ctx0" brushRef="#br0" timeOffset="93040.21">27572 5624 295 0,'0'0'129'0,"0"0"56"15,0 0-108-15,0 0-9 16,0 0 3-16,0 0 10 15,-50-12-19-15,50 10-23 16,0 2-1-16,0 0 4 16,14-1-13-16,19 1 1 0,20-3 16 15,20 1-7 1,15 1-20-16,8 0-6 16,1 1 3-16,-3 0-8 15,-5 0-5-15,-10 0 6 0,-7 1-8 16,-10 0 4-16,-8-1 5 15,2 0 9-15,-4 0 1 16,-3 0-9-16,-7 0 4 16,-8 0-4-16,-6-1 0 15,-10 0 2-15,-9-1-2 16,-6 2-1-16,-3 0-2 16,0 0-8-16,0 0-5 15,-1 0-20-15,-16 0-30 16,-5 0-82-16,-11 0-12 15,-7 0-139-15,-2 0-253 0</inkml:trace>
  <inkml:trace contextRef="#ctx0" brushRef="#br0" timeOffset="93647.32">27515 5224 275 0,'0'0'44'0,"0"0"191"16,0 0-132-16,0 0-29 16,0 0-9-16,0 0-1 15,-31-4 1-15,31 2-19 16,0 0 12-16,0 2-4 0,13-3-28 15,12 3-5 1,17-3-4-16,19 0-7 0,15 0 11 16,11 0 0-1,5 1-6-15,2-1 3 0,-2 0 3 16,-8 1 0-16,-5 2-3 16,-12 0-6-16,-8 0-2 15,-10 0-4-15,-9 0 4 16,-6-1-3-16,-2 1 0 15,-5 0 3-15,-7 0-6 16,-3 0-4-16,-5 0 3 16,-3 0-2-16,-3 0-1 15,-3 0 2-15,-2 0-3 0,-1 0 4 16,0 0-3-16,0 0 0 16,0 0-12-16,0 3-52 15,0 11-74-15,0 2-66 16,-12-1-65-16</inkml:trace>
  <inkml:trace contextRef="#ctx0" brushRef="#br0" timeOffset="94794.52">27953 7785 376 0,'0'0'351'15,"0"0"-305"-15,0 0 46 16,-58-83 11-16,48 69-20 15,-1 0-45-15,2 8-2 16,2 0 7-16,-5 1-11 16,-3 2-13-16,-3 3-12 0,0 0-4 15,-3 0 3 1,-1 3-1-16,2 9-5 0,-3 5 3 16,0 4-1-1,3 4 1-15,1 1 1 0,2 2-2 16,3 2-1-16,1 0 0 15,5-2 0-15,2 0 2 16,6-2-2-16,0 2 0 16,0-3 0-16,16 0-2 15,0-3 0-15,3-4 0 16,-1-3-4-16,0-5-7 16,-3-6-17-16,1-4 15 15,-1 0 0-15,1-10 13 16,4-9 1-16,1-5 0 15,1-4 1-15,-1-8-1 0,-4 0 0 16,-1-4 2 0,-7 1-1-16,-2 3 0 0,-2 6 4 15,-2 5 4-15,-3 2 7 16,0 7 7-16,0 2-4 16,0 6-9-16,0 5 3 15,0 1 2-15,0 2-11 16,0 0-4-16,0 0-1 15,0 7-10-15,0 13 7 16,0 5 4-16,4 6-1 0,2 4 1 16,3 1 1-1,6 1-1-15,2-3 1 0,2 0-1 16,0-7 0-16,1-3 0 16,0-2-3-16,-4-8-10 15,-3-1-9-15,-4-7-12 16,-3-1-19-16,-2-4-76 15,2-1-133-15,-3 0-105 16</inkml:trace>
  <inkml:trace contextRef="#ctx0" brushRef="#br0" timeOffset="95559.72">28119 7625 771 0,'0'0'62'15,"0"0"-56"-15,0 0 29 16,0 0 38-16,112-17-36 16,-73 22-15-16,1 10-7 15,-3 6-5-15,-3 4-7 16,-5 5 1-16,-7 3-2 15,-4 1 0-15,-3 2 1 16,-8-3 4-16,-4-3-4 16,-3 2 2-16,0-6 3 15,-1-1-4-15,-10-4 2 16,0-6-2-16,0-6-4 16,5-4 2-16,0-5 0 0,0 0 2 15,-1 0 13-15,-2-20 4 16,-4-3-10-16,0-4 8 15,-1-6-11-15,2-2-5 16,4-3-2-16,7-7-1 16,1 3-5-16,18 2-7 15,15 6-3-15,5 6 5 16,1 5 9-16,-2 7 0 16,-2 4 0-16,-4 4-1 15,-3 8-2-15,1 0 2 16,-4 0 0-16,3 0 2 15,-1 14-1-15,0 4-1 0,0 3 2 16,-6 7 0-16,-3 0 0 16,-6 2 0-16,-7 1 1 15,-5-2-1-15,0 3 4 16,0-2-3-16,0-2 3 16,-7-4 0-16,3-5-4 15,-2-5 0-15,1-4 0 16,-1-3 1-16,-1-4 0 15,-1-3-1-15,-2 0 4 16,-4-2 4-16,-1-13 15 16,1-8-2-16,3-7-1 15,10-6 6-15,1-11 10 0,6-4-12 16,17-1-23 0,9-1-1-16,4 7-1 0,-1 9-8 15,2 8-10-15,-4 11-8 16,-3 9-2-16,-2 7-19 15,4 2-72-15,-4 0-155 16,-7 11-203-16</inkml:trace>
  <inkml:trace contextRef="#ctx0" brushRef="#br0" timeOffset="96827.78">29294 7604 638 0,'0'0'191'0,"0"0"-157"15,0 0-16-15,-80-39 90 16,59 39-56-16,-3 0-31 15,0 5-8-15,-1 15 3 16,0 4 2-16,3 7 0 16,5-2 6-16,2 4-6 15,1 2-5-15,5 1 0 16,6-3-8-16,3-1 0 0,0-7-3 16,0-6 0-16,11-3-2 15,5-8-6 1,1-3-4-16,3-5-8 0,6 0 8 15,-1-1 0-15,-1-14-1 16,0-6 7-16,-5-5 4 16,-4-7 0-16,-1-4 2 15,-4-4 3-15,-2-2 8 16,-1 1-8-16,-1 6-3 16,-5 10-1-16,-1 10 6 15,0 9 7-15,0 7 13 16,0 0-27-16,0 0 0 15,0 7-6-15,0 10 3 0,2 11 2 16,2 5-2-16,1 1 3 16,3 3 1-16,-3-4-1 15,3 1-1-15,-1-5 0 16,2-4-6-16,5-9-19 16,-4-6 2-16,3-6 6 15,1-4 7-15,2 0 9 16,2-1 2-16,3-12 1 15,0-2-1-15,0-5 1 16,0-3 0-16,-1-3 0 16,0-6 1-16,-1 1-4 15,-6 2 4-15,-3 5-2 0,-7 7 0 16,-2 9 12-16,-1 3 4 16,0 5 2-16,2 0-12 15,2 0-6-15,4 14-10 16,3 8 8-16,0 2-1 15,0 3 3-15,-1 3 1 16,-3-1-1-16,-1 0-1 16,1-6 1-16,3-3-10 15,2-5-5-15,4-6-1 16,1-4-2-16,3-5 4 16,0 0 4-16,1-1 2 15,-2-12 2-15,-4-2 6 16,-2-5 0-16,-1-3 10 0,-2-2 17 15,0-3 9 1,-1-5-14-16,-2-1-6 0,3-2 3 16,-2-3-3-16,-2 3-5 15,0 2-1-15,-3 8-3 16,-1 8 20-16,-2 7 2 16,0 10-5-16,0 1-2 15,0 0-17-15,0 6-5 16,0 19-4-16,-2 8 4 15,-2 7 12-15,1 7-2 16,0 4-1-16,0 7-3 16,-1 4 0-16,-2 1 11 0,-1 0-9 15,-3 0-3 1,-1-2-3-16,-1-4-1 0,0-4 2 16,-2-6-2-16,2-5 0 15,-1-6 1-15,-1-5-2 16,2-5 1-16,0-1 0 15,1-1 0-15,2-1-1 16,-1-3 0-16,1-3 0 16,3-2 0-16,1-7 3 15,1-4-4-15,0-3 2 16,1-1 0-16,-2 0 17 16,-2-4 32-16,-2-15-16 15,-3-7 1-15,6-5-7 16,6-3-9-16,0-4-9 15,0-1-6-15,15-3-4 0,7 0-1 16,15 1-16-16,13 2-38 16,9 6-93-16,0 9-124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3T05:46:42.926"/>
    </inkml:context>
    <inkml:brush xml:id="br0">
      <inkml:brushProperty name="width" value="0.05292" units="cm"/>
      <inkml:brushProperty name="height" value="0.05292" units="cm"/>
      <inkml:brushProperty name="color" value="#FF0000"/>
    </inkml:brush>
  </inkml:definitions>
  <inkml:trace contextRef="#ctx0" brushRef="#br0">7167 7521 168 0,'0'0'6'0,"0"0"-6"0,101 95-27 16</inkml:trace>
  <inkml:trace contextRef="#ctx0" brushRef="#br0" timeOffset="759.66">8542 7347 280 0,'0'0'35'0,"0"0"195"15,0 0-144-15,0 0-18 16,0 0 2-16,0 0-14 16,6-36 17-16,9 11-14 15,4-4 9-15,6-4-40 16,5-3-2-16,6-9-3 16,12-10-3-16,13-16-2 15,18-12 3-15,15-10-5 16,11-6-2-16,5 0-10 15,0 2-4-15,-2 1 3 16,-3 7-1-16,-6 3-2 0,-5 4 6 16,-5 7-6-16,1 3 5 15,-4 6 9-15,-6 6-2 16,-11 4 11-16,-16 11-9 16,-13 10 9-16,-10 9-3 15,-12 9-8-15,-5 5 1 16,-7 7-8-16,-6 2-2 15,0 3-3-15,0 0-3 16,0 8-40-16,-19 12-36 16,-9 10-16-16,-11 4-87 0,-6-2-30 15,-3-6-179 1</inkml:trace>
  <inkml:trace contextRef="#ctx0" brushRef="#br0" timeOffset="1294.53">10660 5368 491 0,'0'0'17'16,"0"0"117"-16,0 0-24 0,0 0-19 16,0 0 13-1,0 0-21-15,43-68-43 0,-40 68-14 16,-3 0-19-16,3 8-5 16,0 19-1-16,3 13 19 15,-3 6 12-15,-1 5-2 16,-2 2-1-16,0-7-12 15,0 0-11-15,0-7-1 16,0-8-3-16,0-9 2 16,0-10-2-16,0-4-2 15,0-5 0-15,0-3 0 16,0 0-1-16,0 0-27 16,0 0-18-16,0-17-58 15,0-8-229-15</inkml:trace>
  <inkml:trace contextRef="#ctx0" brushRef="#br0" timeOffset="1485.94">10582 5017 710 0,'0'0'17'16,"0"0"0"-16,0 0 43 15,0 0-12-15,0 0-38 0,0 0-10 16,23-36-5 0,-13 41-61-16,1 4-108 15</inkml:trace>
  <inkml:trace contextRef="#ctx0" brushRef="#br0" timeOffset="2000.21">11151 4973 579 0,'0'0'168'15,"0"0"-166"-15,0 0 59 0,13 112 46 16,-10-62-44-1,-3 5-13-15,0 4-18 0,0 6-15 16,0 4-7-16,0 6-3 16,0-1-3-16,-6 0-3 15,-4-2 0 1,-4-7 0-16,1-6-2 0,4-14-5 16,6-11-11-16,3-12 8 15,0-8 0-15,6-4-6 16,10-8-1-16,5-2-16 15,5 0-13-15,-1-12 23 16,-1-10 4-16,-11-4 4 16,-4-11 13-16,-9-9 0 15,-7-4 1-15,-29-3 0 16,-15 2 9-16,-20 1 2 0,-6 2 36 16,8 6 27-16,19 8 10 15,23 7-8-15,18 8 3 16,9 2-26-16,0-3-21 15,17 1-24-15,17-2-8 16,14 3-4-16,7 5-19 16,7 9-76-16,-2 4-8 15,-9 0-109-15,-12 0-49 16</inkml:trace>
  <inkml:trace contextRef="#ctx0" brushRef="#br0" timeOffset="2848.24">12447 4865 376 0,'0'0'1'16,"0"0"154"-16,0 0-46 15,0 0-34-15,22-82-2 16,-22 67 19-16,0 4-32 16,-3 5-17-16,-10 6-14 0,-5 1-18 15,-12 21-9 1,-7 9 6-16,0 7 12 0,1 5-1 15,3 8 4-15,0 5 4 16,3 10 0-16,2 4 5 16,0 4-7-16,2 2-10 15,1-2-5-15,10-1 3 16,3-4-10-16,11-7 2 16,1-10-3-16,0-7 1 15,14-7 1-15,6-9-4 16,4-4 0-16,7-8-15 15,6-6-17-15,2-6-15 16,6-5-35-16,-4 0-116 16,-8-14-145-16</inkml:trace>
  <inkml:trace contextRef="#ctx0" brushRef="#br0" timeOffset="3155.8">12803 4947 205 0,'0'0'630'16,"0"0"-560"-16,0 0 14 0,0 0-82 16,0 0 25-16,0 123 39 15,0-55-29-15,0 7-2 16,-13-2-18-16,-2-3-7 15,-4-2-9-15,-1-8 0 16,4-12 2-16,2-9-3 16,4-7-15-16,2-9-16 15,1-8-25-15,-5-3-88 16,-4-12-75-16,-7 0-495 16</inkml:trace>
  <inkml:trace contextRef="#ctx0" brushRef="#br0" timeOffset="3564.06">12615 5247 337 0,'0'0'235'0,"90"-39"-205"16,-39 27 46-16,1 3-28 16,-3 7-3-16,-10 2-12 15,-8 0 16-15,-6 11-11 16,-8 9 9-16,-2 6-4 15,-6 3 0-15,-6 3-8 16,-3 0-15-16,0 1-1 16,1-1-8-16,2-1-2 15,3-1-4-15,3-5 1 16,0-3 0-16,0-10-5 16,6-2 6-16,0-6-4 15,6-3 2-15,1-1 4 16,3 0-9-16,-5-15 2 0,1-6 2 15,-5-6-1-15,-4-7 3 16,0-4 4-16,-9-6 0 16,-3-1 1-16,0 1-3 15,-18 7-2-15,-6 6 3 16,-7 11-3-16,-2 8-2 16,2 10-4-16,4 2-4 15,6 1-11-15,9 18-58 16,6 3-120-16,6-5-152 15</inkml:trace>
  <inkml:trace contextRef="#ctx0" brushRef="#br0" timeOffset="4112.64">13445 5115 655 0,'0'0'33'0,"0"78"68"16,1-25 53-16,7 5-77 0,-4 6-38 16,-4 2-11-16,0 3-19 15,0-1-3-15,-15-5-4 16,0-6-2-16,3-13 2 15,5-12-1-15,2-14 1 16,4-7-2-16,1-11 2 16,0 0 3-16,0 0 14 15,0-14 46-15,1-10-22 16,10-10-17-16,2-7-13 16,1-6-5-16,-2-10-6 15,1-8-1-15,-4-8 1 16,2-5-2-16,-1 3-1 15,0-2-6-15,4 11 1 16,7 6-12-16,1 18-5 16,3 14 10-16,-1 13 7 15,3 11-7-15,3 4-5 0,1 10 12 16,2 18 0-16,-6 8 1 16,-8 5 3-16,-8-2 0 15,-10-2 2-15,-1-3 0 16,-4-6-1-16,-20-3 1 15,-6-3 1-15,-6-7-1 16,-1-6 0-16,1-2-7 16,5-5-83-16,10-2-190 0,15-7-287 15</inkml:trace>
  <inkml:trace contextRef="#ctx0" brushRef="#br0" timeOffset="4652.68">14498 5017 463 0,'0'0'171'0,"0"0"-88"15,0 0 5-15,-85 17 43 16,42 0-38-16,-8 5-43 16,-3 3 6-16,0 1-18 15,5 0-4-15,7-2-6 16,10-2-8-16,6-2-4 15,10-4-7-15,6-5-1 16,5-5 0-16,3-3-1 16,2-1 5-16,0-2-7 15,0 3 2-15,7 0-5 16,13 4 3-16,9 3 0 16,3 4-5-16,1 2 1 15,-4 4-1-15,-7 2 1 16,-4 1-1-16,0 0 0 15,-5 1 0-15,-1-4 0 0,-1-1-1 16,-4-3-1-16,2-3 0 16,-5-2-11-16,1-3 5 15,-2-3-18-15,0-3-23 16,-2-1-20-16,1 1-27 16,1-2-120-16,6 0-91 15</inkml:trace>
  <inkml:trace contextRef="#ctx0" brushRef="#br0" timeOffset="5186.29">14866 5053 469 0,'0'0'181'0,"0"0"-105"16,0 0 16-16,0 0 10 16,-85-27-44-16,67 27-27 0,2 3-12 15,-3 16-2 1,-1 8 10-16,-1 7-16 0,2 6 5 15,2 2 0-15,3 4 4 16,4-3-6-16,4-1-5 16,6-1-1-16,0-5-3 15,0-4-3-15,11-4 0 16,7-5-1-16,1-6-1 16,4-5 1-16,0-9-1 15,1-3 0-15,0 0 0 16,0-5 0-16,-2-13 3 15,-3-6 4-15,0-4 11 16,-5-8-1-16,-1-4 1 16,-7-5-5-16,-6-2-6 0,0 4-5 15,-3 5-2-15,-13 6-3 16,-4 10-2-16,-1 7-1 16,0 8-21-16,0 4-32 15,5 3-35-15,8 0-93 16,8 0-70-16</inkml:trace>
  <inkml:trace contextRef="#ctx0" brushRef="#br0" timeOffset="5516.51">14972 4732 501 0,'0'0'129'15,"0"0"-69"-15,109 34 4 16,-63 0 24-16,-1 10-1 16,-6 11 0-16,-8 10-32 15,-12 8-15-15,-11 8 4 16,-8 4 4-16,-9 0-22 15,-23-3 0-15,-7-4-13 16,-3-6-7-16,0-7-2 0,2-9-4 16,4-7-8-16,4-7-51 15,4-6-41-15,7-10-172 16,9-7-451-16</inkml:trace>
  <inkml:trace contextRef="#ctx0" brushRef="#br0" timeOffset="6761.18">13407 6892 141 0,'0'0'546'0,"0"0"-489"16,0 0-17-16,0 0 79 16,0 0-37-16,0 0-35 15,-47 44-27-15,47-42-3 16,14-1 1-16,12-1 15 16,11 0-14-16,2-17-11 15,3-3-4-15,-5-7 2 16,-4-3 6-16,-2-5 2 15,-1-9-6-15,-2-9-5 16,-1-7-1-16,-1-5-2 0,-9 0-23 16,-9 6-1-1,-8 11-2-15,-6 13 15 0,-22 14 5 16,-10 14 5-16,-11 7 1 16,-3 2 0-16,1 18 7 15,10 0-1-15,16-1 1 16,14 0-2-16,11-2-1 15,0 0 0-15,25-3 0 16,17-3 0-16,18-5 1 16,8-6-5-16,-1 0-6 15,-7 0-2-15,-12-5-1 16,-10-2 0-16,-11 4 6 16,-10-1 3-16,-4 4-1 0,-7 0 1 15,-2 5-2-15,-1 14-6 16,-1 9 7-16,-1 4 1 15,-1 3-1-15,0 2 1 16,2-2 0-16,3-1 0 16,5-5 0-16,2-5 0 15,7-7 0-15,5-7 1 16,6-6-1-16,1-4-1 16,3 0 0-16,-2-5 1 15,-4-14 0-15,-2-3 1 16,-3-5-1-16,-2-6 1 15,-3-6 7-15,-1-2-2 16,-4-2 15-16,-3-1-14 16,-7 8 1-16,-3 9 1 0,0 7 6 15,-10 13 1-15,-11 7-2 16,2 0-10-16,-1 20-3 16,4 9 1-16,8 8-1 15,7 3 3-15,1 6-3 16,0 0-1-16,6 1 1 15,6-7 2-15,3-4-3 16,-2-9 1-16,5-7-1 16,0-8-4-16,3-3-11 15,4-8-10-15,2-1-54 0,7-1-155 16,8-18-243 0</inkml:trace>
  <inkml:trace contextRef="#ctx0" brushRef="#br0" timeOffset="7062.96">14729 5813 394 0,'0'0'535'0,"0"0"-495"16,0 0-18-16,0 0 13 15,-11 107 34-15,16-32-2 16,6 12-32-16,-3 7-20 0,-5 2-3 16,-3-2-2-1,0-10-7-15,-8-12-2 16,-6-10-1-16,0-11-21 0,-3-7-10 16,3-10-8-16,2-10-12 15,3-7 1-15,3-11-38 16,-1-4-72-16,1-2-58 15</inkml:trace>
  <inkml:trace contextRef="#ctx0" brushRef="#br0" timeOffset="7471.02">14596 6430 309 0,'0'0'336'0,"0"0"-294"16,47-89 13-16,-18 69 33 15,10 8-53-15,6 5-3 16,5 7-19-16,0 0 4 15,-3 5 12-15,-5 12-7 16,-9 5 3-16,-9 2 2 16,-6 1-4-16,-9 5-4 15,-6-1 12-15,-3 3-3 16,0-3-14-16,0-2-7 16,0-4 2-16,0-4-7 15,10-5 1-15,2-5 1 16,5-5 0-16,5-4-3 15,3 0-1-15,1-10 2 16,-3-9 1-16,-5-5 0 16,0-8 19-16,-3-5 18 0,-2-7-15 15,-5-4-9-15,-6-2-1 16,-2 2-2-16,-2 6-8 16,-12 7-2-16,-3 13 2 15,1 10-5-15,2 6-2 16,3 6-6-16,4 4-43 15,3 17-63-15,4 4-63 16,0-8-222-16</inkml:trace>
  <inkml:trace contextRef="#ctx0" brushRef="#br0" timeOffset="7879.42">15424 6195 874 0,'0'0'140'16,"0"0"-124"-16,0 0 59 16,107 32-33-16,-72 2-17 15,-7 7-5-15,-10 4-4 16,-5 2-5-16,-10-2 3 0,-3-3-13 15,0-3 2 1,-14-8-2-16,-6-4 0 0,-1-7-1 16,-3-6 2-16,5-7 2 15,0-7-4-15,1 0 3 16,4-7 9-16,4-15-1 16,1-5 0-16,7-8 0 15,2-4 6-15,2-5-1 16,19-2-14-16,9-3 0 15,5-2-2-15,6 4-10 16,0 10-50-16,0 7-3 16,-7 11 5-16,-4 10-31 15,-2 6-98-15,-4 3 12 16,-2 0-117-16</inkml:trace>
  <inkml:trace contextRef="#ctx0" brushRef="#br0" timeOffset="8319.94">15909 6171 279 0,'0'0'35'0,"0"0"162"16,0 0-71-16,0 0-55 15,0 0-3-15,21 95 39 16,-21-57-34-16,0-1-21 16,0 1 1-16,-7-1-38 15,-3-3 2-15,1-3-11 16,0-6-3-16,2-8-3 15,3-6 2-15,2-6-2 16,2-5 8-16,0 0 32 16,0-3 32-16,0-16-6 0,0-7-45 15,0-8-16-15,6-6-3 16,3-5-1 0,-3-3 0-16,1-4-1 0,4 2 0 15,4 6-3-15,4 9 2 16,2 16 1-16,7 8 0 15,7 11-2-15,5 0 2 16,0 11 0-16,-1 13 0 16,-8 6-1-16,-5 5 0 15,-9 3 2-15,-8 2 2 16,-7 0 0-16,-2-1-3 16,-3-3 0-16,-15-2-1 15,-2-4 1-15,-2-4-1 16,0 0-10-16,-1-2-87 0,3-9-116 15,5-6-491-15</inkml:trace>
  <inkml:trace contextRef="#ctx0" brushRef="#br0" timeOffset="9095.7">17258 5700 258 0,'0'0'458'0,"0"0"-390"16,0-83 101-16,0 68-40 15,0 6-57-15,0 7 11 16,0 2-48-16,0 15-35 15,3 23 1-15,2 20-1 16,-2 14 26-16,-3 7-4 16,0 2-6-16,-1-1-1 15,-13-1-11-15,-2-3 2 16,-3-10-1-16,3-9-4 16,0-13 0-16,3-10-1 0,-1-9 0 15,5-9-19 1,3-8-12-16,5-7-16 0,1-1-5 15,0-3 6-15,0-19-50 16,0-9-196-16,0-9-211 16</inkml:trace>
  <inkml:trace contextRef="#ctx0" brushRef="#br0" timeOffset="9355.51">16844 5799 388 0,'0'0'228'15,"0"0"-160"1,0 0-10-16,24-78 40 0,10 61-12 16,13 1-61-16,12 1 17 15,4-1-17-15,4-1-6 16,-2-2 3-16,-2 0 0 16,-6 2-6-16,-9 2-2 15,-14 4-11-15,-12 9-3 16,-11 2 0-16,-9 2-9 15,-2 20-22-15,0 6-40 16,-16 7-38-16,-3 1-48 16,7 0-199-16</inkml:trace>
  <inkml:trace contextRef="#ctx0" brushRef="#br0" timeOffset="9998.34">17485 5966 199 0,'0'0'661'0,"0"0"-591"15,0 0 53-15,0 0-60 0,0 0-48 16,0 0-9-16,111-8 2 16,-79 37-1-16,-2 5 3 15,-3 5-1-15,-4 4 0 16,-4 0-6-16,-7 2-3 15,-5-4 2-15,-7-4-4 16,0-2 0-16,-1-8-8 16,-19-5-12-1,-2-5 7-15,-1-8 3 0,-3-4 12 16,0-5 4-16,3 0-3 16,2-17 0-16,4-6 5 15,6-5 2-15,6-6-1 16,5-6 1-16,5-4-4 15,21-6-4-15,10 1-3 16,10 3-16-16,5 13-44 0,-2 8-64 16,-4 14-41-16,-8 7 22 15,-11 2-176-15</inkml:trace>
  <inkml:trace contextRef="#ctx0" brushRef="#br0" timeOffset="10415.1">17984 5912 321 0,'0'0'356'0,"0"0"-287"0,0 0 77 16,0 0-76-16,0 0-64 15,0 0 0-15,-9 47 16 16,9-14 19-16,0 1-16 15,0 2-12-15,4 1-2 16,2-1-1-16,3 0-3 16,-2 0-5-16,4-6-1 15,4-4 5-15,-2-7-2 16,4-8-1-16,-5-5 1 16,-1-6-2-16,0 0 5 15,0-7-1-15,2-14 19 16,-1-6 11-16,1-5-7 15,-2-6-6-15,-2-4-10 16,-2-1-10-16,-3-5 0 16,-1 2-1-16,-3 2-2 0,0 13-1 15,0 8 0 1,0 12-19-16,0 11-38 0,-3 0-39 16,-1 6-114-16,3 13 51 15,1-1-147-15</inkml:trace>
  <inkml:trace contextRef="#ctx0" brushRef="#br0" timeOffset="10847.66">18437 6055 287 0,'0'0'25'0,"0"0"142"16,0 0-112-16,0 0-44 16,82 0-9-16,-60 0-1 15,-5-7 0-15,-5-5-1 16,-6-3 6-16,-5-2 34 16,-1-1 24-16,-1-1-19 15,-15 2-4-15,-1 3 2 16,-4 6 2-16,0 5 14 15,0 3-19-15,-1 0 0 16,3 17-2-16,1 7-22 16,4 7-9-16,7 3 11 0,4 5-10 15,3 0 8-15,0 0-4 16,9 1-2-16,9-4-5 16,2-3 0-16,-2-7 1 15,3-5-4-15,-4-8-1 16,1-6 1-16,-2-4-2 15,0-3-11-15,2 0-23 16,-3-1-50-16,0-14-93 16,-1-7-116-16</inkml:trace>
  <inkml:trace contextRef="#ctx0" brushRef="#br0" timeOffset="11088.93">18855 5961 338 0,'0'0'327'0,"0"0"-263"16,0 0 18-16,0 0-13 15,0 0-50-15,0 0-19 16,13-16-1-16,-10 16-70 15,-2 0-20-15,-1 1-73 0,0 4-166 16</inkml:trace>
  <inkml:trace contextRef="#ctx0" brushRef="#br0" timeOffset="11284.01">18941 6316 369 0,'0'0'288'0,"0"0"-178"16,-22 95 1-16,8-59-18 16,-3 0-46-16,-6 1-28 15,-1-1-6-15,-4-2-13 0,-4-5-10 16,3-8-166 0,0-8-70-16</inkml:trace>
  <inkml:trace contextRef="#ctx0" brushRef="#br0" timeOffset="12252.83">17396 5920 336 0,'0'0'155'0,"0"0"-115"0,-15 84 25 16,11-62-13-16,4-3-18 15,0-7-15-15,0-6 7 16,16-4 35-16,14-2 11 16,10-3-22-16,9-14-32 15,2-3 1-15,-3-1 5 16,-2-2-12-16,-3 3 2 15,2 3-7-15,-8 4-3 16,-6 7-4-16,-8 6-2 16,-10 2 1-16,-2 20-6 15,-4 7 3-15,1 4 4 16,7-1 0-16,7-2 0 16,6-4 1-16,7-7 6 0,-1-5-4 15,3-6-1-15,3-7-1 16,1-1 4-16,-1 0-4 15,0-13-1-15,-4 1 1 16,-3-1-1-16,-2 3 0 16,-4 1 0-16,3 4 0 15,-2 3-1-15,2 2 2 16,1 0-3-16,5 2 2 16,2 9 0-16,2 0-1 15,-6 1-1-15,-6-4 2 16,-1 0 0-16,-1-2 0 15,-1 0 0-15,-1-2 0 16,-3 0-3-16,-8-1-26 0,-4-1 4 16,-5-2-15-16,-4 0-20 15,0 3-61-15,-11-3-145 16</inkml:trace>
  <inkml:trace contextRef="#ctx0" brushRef="#br0" timeOffset="12862.72">17183 6113 385 0,'0'0'90'16,"0"0"-12"-16,0 0-8 15,0 0 1-15,13 80-33 16,10-65 14-16,2-1-24 16,-1 1-6-16,-1-1-11 15,-1-4-6-15,1 0 0 16,7-6 28-16,4-4 5 15,6 0-11-15,1 0-11 0,-1-12-12 16,-2-2 1-16,-1-3-4 16,-2 0 2-16,1-3-1 15,0 4-2-15,-3 2 0 16,-3 6 0-16,-6 3-1 16,-5 5 0-16,-7 0-7 15,-3 0 1-15,-2 10-8 16,-1 6 0-16,5 2 5 15,4 1 10-15,7-2 1 16,7-3 2-16,3-1-2 16,4-3-1-16,-5-2 0 15,-4-7-2-15,-1-1-4 16,-6 0-5-16,0 0 5 16,-2 0 2-16,0-1 3 0,-2-7 1 15,5 2 0-15,1 1 1 16,2 1-2-16,2-1 1 15,-1 2-1-15,3 3 1 16,2 0-19-16,-3 0-28 16,-5 0-54-16,-7 0-324 15</inkml:trace>
  <inkml:trace contextRef="#ctx0" brushRef="#br0" timeOffset="15490.8">19509 5639 324 0,'0'0'301'15,"0"0"-254"-15,0 0 18 16,12-82 24-16,-7 72-25 15,0 1 10-15,-1 5-16 16,-1 1-19-16,-2 0-5 0,1 0-8 16,-1 3-2-1,-1-2-11-15,0 0 0 0,0 2-8 16,0 0 0-16,2 0 0 16,-1 16-5-16,4 8 5 15,-1 10 1-15,-1 7 3 16,-1 6 2-16,-1 11-3 15,-1 7 2-15,0 3-2 16,0 2 11-16,0-7-8 16,0-3-4-16,0-4-5 15,0-5 0-15,0-7 2 16,-4-3-3-16,-2-7 1 16,-2-8 1-16,4-9-1 15,-2-3 0-15,3-7-1 0,2-4 0 16,1-2-1-1,0-1 1-15,0 0 0 0,0 0-1 16,0 0-6-16,0 0-43 16,0-11-43-16,0-5-109 15,4-5-176-15</inkml:trace>
  <inkml:trace contextRef="#ctx0" brushRef="#br0" timeOffset="15895.8">19917 5818 392 0,'0'0'265'15,"0"0"-240"-15,0 0 29 16,0 0 26-16,0 0-4 16,0 0-40-16,-8 60-6 15,8-57 7-15,0-3 7 0,0 0 7 16,0 0 19 0,0-4 22-16,0-11-23 0,3-2-42 15,2 0-13-15,-4 2-3 16,1 1 2-16,-2 1-2 15,1 6-4-15,-1 2-5 16,0 3-2-16,2 2-1 16,-1 0-1-16,1 0-27 15,-2 10-60-15,0 10-76 16,0 6-120-16,0 0-257 16</inkml:trace>
  <inkml:trace contextRef="#ctx0" brushRef="#br0" timeOffset="16106.97">20009 6328 525 0,'0'0'160'16,"0"0"-96"-16,-30 100 65 15,17-62 6-15,-5 1-86 16,0 1-22-16,-4-1-16 15,-4 1-5-15,-3-1-6 16,-6-3-10-16,4-6-146 16,4-10-133-16</inkml:trace>
  <inkml:trace contextRef="#ctx0" brushRef="#br0" timeOffset="18352.25">11152 8291 345 0,'0'0'341'0,"0"0"-309"16,0 0 5-16,0 0 44 15,0 0-14-15,0 0-11 16,-55 58-25-16,55-51 1 16,0-2-9-16,0 2 0 15,6-4-3-15,3-2-7 16,3-1-7-16,4 0 2 16,6 0-2-16,5-11 1 15,2-6-3-15,-1-5-2 0,1-3-2 16,-1-5 1-1,0-5 1-15,1-7-2 0,-6-10 1 16,1-8-1-16,-6 0-3 16,-5 0-3-16,-8 9-4 15,-5 11 8-15,0 9 2 16,-11 14 2-16,-17 8 5 16,-10 6 3-16,-9 3 1 15,-3 4-8-15,2 14 4 16,8 2-3-16,14-4-3 15,14 0 0-15,12-2-1 16,0-2 0-16,24-2 0 16,18-2 2-16,25-8-1 0,14 0-1 15,8 0 0-15,-3 0 0 16,-14 0 0-16,-17-3 1 16,-17 3-1-16,-16 0-1 15,-7 0 0-15,-6 0 0 16,-3 10-1-16,-2 5-2 15,-2 5 4-15,-2 4 0 16,0 5 2-16,0 0 1 16,0 0-2-16,0 3 0 15,3-4 0-15,4-1 0 0,1-2 0 16,2-5-1-16,2-4 0 16,1-2 1-16,4-4 0 15,1-3-1-15,9-7 1 16,5 0-1-16,7 0 0 15,1-10 0-15,-5-6-1 16,-2-5 0-16,-7-4 1 16,-6-4 0-16,-1-3 0 15,-7-5 1-15,-3-3 0 16,-6 2 1-16,-3 3-1 16,0 6 3-16,0 9 9 15,0 9-7-15,-6 4 7 16,-4 6 1-16,-1 1-4 15,-1 1-7-15,-4 17-3 16,-3 9 1-16,5 7-2 16,5 6 2-16,7 4 1 0,2 1-1 15,0 0-1-15,14-6 1 16,2-3 1-16,2-8-1 16,-1-5-1-16,-1-3 1 15,-1-6-1-15,2-6 0 16,-3-1 0-16,-2-3-7 15,5-4-35-15,-4 0-17 16,5 0-51-16,-3 0-150 16,3-12-159-16</inkml:trace>
  <inkml:trace contextRef="#ctx0" brushRef="#br0" timeOffset="18698.99">12605 7589 274 0,'0'0'435'0,"0"0"-373"16,0 0 46-16,0 0-15 15,0 0-67-15,0 0 2 16,0 0 6-16,3 101-10 15,-3-37 4-15,-3 6-6 16,-9 3-6-16,-3 4-3 16,5-6-7-16,2-9-5 0,2-15-1 15,6-13 2 1,0-11 1-16,0-8-1 0,0-3-2 16,0-5 0-16,0-5-6 15,0 0-29-15,0-2-19 16,-9 0-109-16,-6 0-38 15,-7-16-395-15</inkml:trace>
  <inkml:trace contextRef="#ctx0" brushRef="#br0" timeOffset="19113.03">12477 7886 356 0,'0'0'171'0,"0"0"-78"16,98-65-31-16,-65 51-2 15,-2 4-16-15,-1 6-20 16,-4 4 12-16,-4 0 4 16,-3 2-1-16,-2 16 16 15,-3 8-8-15,-5 3-1 16,-1 5-3-16,4 1-24 16,-3 3-4-16,1 0-7 15,3 0-2-15,0-4-5 16,0-4 0-16,5-6 0 15,1-7 1-15,1-5 0 16,2-7 0-16,2-5 0 16,0 0 1-16,-3-5 0 15,1-10-2-15,-3-7 2 16,-4-5 0-16,-3-3 12 0,-3-5-1 16,-3-4 17-16,-3-3-18 15,-1-2-1-15,-2 0-7 16,0 4-4-16,0 6 0 15,-11 10 0-15,-2 7-2 16,1 7-1-16,1 7-46 16,1 3-25-16,7 0-81 15,3 4-171-15</inkml:trace>
  <inkml:trace contextRef="#ctx0" brushRef="#br0" timeOffset="19607.06">13312 7810 308 0,'0'0'536'0,"0"0"-506"16,0 0 57-16,0 0-11 0,98-8-53 15,-71 27-12-15,1 6 2 16,-5 3-6-16,-2 4 4 16,-9 1 0-16,-5 3-6 15,-7 1-3-15,0 0 1 16,0-2 0-16,-1-2-3 16,-10-7 3-16,2-6-2 15,0-5-1-15,-1-3 0 16,3-5 0-16,-3-3 0 15,3-2 0-15,-3-2 0 16,-1 0 4-16,-2-13-4 16,2-9 5-16,4-10 12 15,4-4-1-15,3-10-6 16,0-2-5-16,19-1-4 16,13 0-1-16,5 8-1 0,0 5-8 15,-4 12-3-15,-6 9 2 16,-8 6 3-16,-5 5 4 15,-7 4-3-15,1 0-4 16,-1 0-25-16,0 0-39 16,-2 0-126-16,-2 0-309 15</inkml:trace>
  <inkml:trace contextRef="#ctx0" brushRef="#br0" timeOffset="20273.72">13703 7802 331 0,'0'0'275'15,"0"0"-240"-15,0 0 40 16,0 0-24-16,0 0-33 0,0 0-7 16,0 0 30-16,40 31 15 15,-40 6-3-15,0 0-15 16,0 5-16-16,-9 0-2 15,2-1-14-15,4-2-5 16,1-6 0-16,2-6-1 16,0-9-1-16,0-10-17 15,0-4 8-15,0-4-2 16,0 0 12-16,0 0 9 16,0-15-6-16,0-3 4 15,2-10 13-15,-1-7-6 16,1-1-9-16,2-7-4 15,6 2-1-15,1-2 1 16,5-2-1-16,2 2-18 0,8 6-7 16,0 9-25-16,3 8 0 15,-1 12 31-15,-1 7 11 16,-3 1 5-16,1 5 2 16,-1 16 1-16,-6 10 2 15,-6 3 29-15,-8 8 26 16,-4 0-34-16,0 0-3 15,0-2-8-15,-1-2-7 16,-4-4-4-16,2-2 1 16,-1-6-3-16,-1-4 2 15,0-3-1-15,0-6 0 16,2-3-28-16,-3-3-98 0,2-6-66 16,-1-1-469-16</inkml:trace>
  <inkml:trace contextRef="#ctx0" brushRef="#br0" timeOffset="20828.79">14602 7349 223 0,'0'0'399'0,"0"0"-344"16,0 0-26-16,0 0 10 0,0 0 3 16,-103 68 30-16,72-24-11 15,-2 2 6-15,1 5-22 16,4 5-12-16,4 1-5 15,7 7-7-15,6-2-6 16,5-1 2-16,6 0-7 16,0-5-2-16,0-3-4 15,0-3-1-15,3-7-1 16,8-6 0-16,3-8 0 16,3-6 1-16,4-7-1 15,4-6 5-15,-2-3-7 16,1-3-11-16,-1-4-61 15,-3 0-141-15,-4 0-141 16</inkml:trace>
  <inkml:trace contextRef="#ctx0" brushRef="#br0" timeOffset="21290.05">14905 7677 719 0,'0'0'100'0,"0"0"26"16,0 0-6-16,0 0-74 16,0 0-25-16,0 0-8 15,-61 5 10-15,49 17 5 16,-1 9-12-16,2 2-6 15,3 3-3-15,1 6 0 16,4-3-1-16,3-1-4 16,0-5 1-16,0-6 0 15,2-2-1-15,9-8-1 16,1-6 0-16,5-4 1 16,2-5 1-16,5-2-1 15,1 0 2-15,2-13 0 16,-6-4 0-16,2-6 4 15,-4-7-1-15,-2-4 5 16,-3-7-5-16,-6-5-1 16,-7-3-4-16,-1 2-2 15,-7 8-3-15,-17 10-6 0,-9 9 2 16,-1 12-9-16,1 8-48 16,3 0-30-16,8 3-181 15,10 6-553-15</inkml:trace>
  <inkml:trace contextRef="#ctx0" brushRef="#br0" timeOffset="21727.76">15085 7228 314 0,'0'0'329'0,"0"0"-287"16,81 77 35-16,-57-28 18 0,-3 10-4 15,-11 3-9-15,-3 5-24 16,-7 1-6-16,0 1-16 16,-8 1-8-16,-7-2-12 15,-6 0-7-15,1-4-8 16,-5-4 5-16,-2-8-4 16,-1-6 0-16,1-10 0 15,3-11 2-15,3-8-4 16,3-8 6-16,4-4-5 15,2 0-1-15,4-3-32 16,5-2-36-16,3 0-60 16,0-3-186-16</inkml:trace>
  <inkml:trace contextRef="#ctx0" brushRef="#br0" timeOffset="22000.73">15523 7634 213 0,'0'0'551'15,"0"0"-510"-15,0 0 102 0,0 0-39 16,0 0-65-16,0 0-23 15,23-31-4 1,-23 31-8-16,0 0-4 0,0 0-2 16,2 0-54-16,-2 10-80 15,1 1-36-15,-1-3-136 16</inkml:trace>
  <inkml:trace contextRef="#ctx0" brushRef="#br0" timeOffset="22195.88">15587 7885 554 0,'0'0'147'15,"0"0"-88"-15,-11 85 83 16,7-57 2-16,-1 5-79 0,-1-1-8 16,-4 2-23-16,-2 0-20 15,-4-4-10-15,-4-3-4 16,-4-4-35-16,-3-5-74 15,2-7-228-15</inkml:trace>
  <inkml:trace contextRef="#ctx0" brushRef="#br0" timeOffset="23758.51">19067 5380 350 0,'0'0'82'0,"0"0"134"16,0 0-142-16,0 0 14 15,0 0 18-15,0 0-70 16,0 0 2-16,4-14-14 16,-19 20-7-16,-4 14 8 15,-1 8 7-15,4 5 0 16,0 9 6-16,0 1-1 15,-1 3-13-15,-1 2 0 16,-5 5 5-16,0 9-4 16,-1 9-3-16,3 6 0 15,3 1-4-15,1-1-10 16,0 0-4-16,4-1 2 16,5-2-4-16,5-5-1 15,3-6 1-15,0-6 0 0,1-8-2 16,8-6 2-16,1-6-1 15,3-4 2-15,3-5-3 16,5-2 0-16,4-3-1 16,5-1-7-16,3-6-21 15,-2-2-43-15,-1-5-70 16,-2-9-193-16</inkml:trace>
  <inkml:trace contextRef="#ctx0" brushRef="#br0" timeOffset="24651.33">19947 5455 346 0,'0'0'121'0,"0"0"60"16,0 0-88-16,0 0-13 15,0 0-3-15,0 0-24 16,-3 0-25-16,9 12-4 15,1 7 24-15,5 8-3 16,-2 5-14-16,2 1 5 16,-1 4-9-16,-4 1-5 15,1 4 4-15,-3 9-12 16,-3 8 3-16,-2 5 9 16,0 1-1-16,-6-2-12 0,-6-4-3 15,-1 3-2-15,-2 5 0 16,4 0 2-16,1 2-3 15,1-3-2-15,1-1-4 16,-2-6 2-16,-5-3 1 16,-4-4 9-16,-1-4-4 15,-5-2-4-15,-2-7 1 16,0-5-2-16,1-5-3 16,3 0 1-16,-1-7 1 15,3-2-3-15,5-4 4 16,0-6-3-16,3-1-1 15,5-5 0-15,3-1 1 16,2-3-1-16,-3 0 0 16,-3 0 2-16,-4 0-2 0,-1 0 0 15,3 0-26 1,2-4-15-16,6-3-49 0,3-1-74 16,1-6-205-16</inkml:trace>
  <inkml:trace contextRef="#ctx0" brushRef="#br0" timeOffset="24997.83">20378 6029 678 0,'0'0'150'16,"0"0"-20"-16,0 0-5 15,0 0-59-15,0 0-3 16,0 0-1-16,19-46-25 16,-16 34-8-16,0 2-14 15,0-1-3-15,-3 2 1 16,2 2-6-16,-2 2-3 15,0 4-2-15,1 1-4 16,-1 0-3-16,0 0-21 0,0 4-67 16,0 13-28-16,-6 7-5 15,1-2-177-15</inkml:trace>
  <inkml:trace contextRef="#ctx0" brushRef="#br0" timeOffset="25195.62">20466 6430 360 0,'0'0'278'0,"0"76"-187"15,0-35 37-15,0 0 45 16,-11 3-72-16,-10 1-46 16,-2 1-27-16,-7-6-15 0,-3 0-12 15,-5-7-1 1,-5-3-21-16,-6-4-90 0,0-9-249 15</inkml:trace>
  <inkml:trace contextRef="#ctx0" brushRef="#br0" timeOffset="37100.97">3852 10964 333 0,'0'0'4'0,"0"0"-1"0,0 0 129 16,0 0-15-16,0 0-79 15,0 0-5-15,0 0 3 16,-7 3-14-16,7-3-16 16,0 0 1-16,0 0 4 15,0 0-3-15,0 0-3 16,0 0 4-16,0 0-1 16,4 0-5-16,1 2-1 15,4 1 5-15,1 2 3 16,2-3-2-16,0 1 2 15,0 0-3-15,3-2 4 16,1 2-1-16,1-3 3 16,1 0-4-16,-2 0 4 0,2 0-6 15,0 0-3-15,-3 0 2 16,-2 0-2-16,2 0-2 16,0 0 5-16,-3 0-4 15,3 0 0-15,1 0 2 16,-2 0 1-16,7 0 0 15,-2 0 1-15,1-4-4 16,2 1 1-16,-3 2 3 16,2-2 2-16,0 2 0 15,-2 1 2-15,1 0 1 16,-2-2-9-16,2 2-1 16,0-3 5-16,4-1 3 15,-2 1-2-15,0 0-4 0,-2 1-2 16,1 0 2-16,-2-1-1 15,2 0-1-15,1-1 0 16,1 2-2-16,2-2 8 16,-1 0-7-16,3-1 6 15,-2 0-1-15,-1 2 1 16,3-2-6-16,-2 3 3 16,-4-2-1-16,0 4-1 15,4-4 1-15,-5 3 1 16,2-2-1-16,-1 0-1 15,0 1 3-15,-3-2-1 16,4 1 1-16,-4 1 0 0,0-1 3 16,3 0-5-16,-6 0-1 15,6 0 1-15,-5 3 0 16,2-3-1-16,1 1-1 16,-2-1 1-16,1 2-1 15,-3-3 1-15,1 2-1 16,-2 0 2-16,0 0-1 15,0 1 1-15,-1-1-1 16,1 0 0-16,-1 1 0 16,2-1-1-16,1 2 0 15,1-2-1-15,2 1 2 16,-1 0-1-16,0-1 0 16,1 1 0-16,-2-2 0 0,-4 2 0 15,-1-2 1-15,-1 3-1 16,-1 0 4-16,-1 0-5 15,3 0 1-15,4 0 1 16,-1 0 0-16,0 0 1 16,2 0-1-16,-1 0-2 15,-4 0 1-15,1 0 3 16,-2 0-4-16,-1 0-3 16,-1 0 3-16,2 0 2 15,-2 0-2-15,1 0 1 16,-1 0 0-16,0 0-1 15,7 0 0-15,-1 0 1 16,6 0 3-16,-2 0-3 16,-2 0 1-16,2 0-1 0,-4 0 0 15,0 0 0 1,-4 0 2-16,-4 0 0 0,0 0 0 16,-1 0 0-16,2 0 2 15,-2 0 2-15,1 0 4 16,-2 0-5-16,-2 0-2 15,0 0 0-15,0 0 0 16,1 0 0-16,1 0 0 16,-1 0 1-16,2 0 4 15,-3 0-2-15,-3 0 0 16,3 0-1-16,0 0 1 16,0 0-1-16,-3 0 0 15,0 0-2-15,3 0 1 0,-3 0-2 16,0 0 3-16,0 0-1 15,0 0-1-15,0-3 1 16,0 3-2-16,0 0-1 16,0 0 4-16,0 0-3 15,0 0 1-15,0 0-1 16,0 0 2-16,0 0-3 16,0 0 2-16,2 0-4 15,-2 0 3-15,0 0-1 16,0 0 0-16,0 0 0 15,0 0-1-15,0 0-1 16,0 0 1-16,0 0-1 0,0 0 1 16,0 0-1-16,0 0 3 15,0 0-3-15,0 0 1 16,0 0 1-16,0 0 0 16,0 0-1-16,0 0-1 15,0 0 0-15,0 0-1 16,0 0-8-16,0 0-7 15,0 0-18-15,0 0-25 16,0 0-45-16,-8 0-71 16,-4 0-168-16</inkml:trace>
  <inkml:trace contextRef="#ctx0" brushRef="#br0" timeOffset="58633.74">4470 15634 19 0,'0'0'7'0,"0"0"-1"15,0 0 35-15,0 0 5 16,0 0-27-16,0 0-15 16,0 0-3-16,0 0-1 15,34 67-13-15,-32-63-61 16</inkml:trace>
  <inkml:trace contextRef="#ctx0" brushRef="#br0" timeOffset="60886">5330 15213 339 0,'0'0'226'0,"0"0"-162"16,0 0 3-16,0 0-5 16,0 0-9-16,0 0 7 15,14-72 7-15,-14 66-8 16,0 4-19-16,0 2 20 16,0 0-30-16,0 0-19 15,0 0-3-15,-8 18-6 16,-8 8-1-16,-2 13 4 15,0 7 5-15,3 4 0 16,-4 0 2-16,1 5 4 16,-3-2-1-16,-3 1-3 15,-1 1-8-15,0-9 8 0,1-3-5 16,4-9-1 0,6-5 2-16,3-9-7 0,5-8 5 15,3-6-2-15,3-3-3 16,0-3 0-16,0 0 0 15,0 0-1-15,0 0-1 16,0 0-38-16,0 0-21 16,9-11-24-16,10-6-120 15,1-6 0-15,7 0-146 16</inkml:trace>
  <inkml:trace contextRef="#ctx0" brushRef="#br0" timeOffset="61317.11">5565 15212 581 0,'0'0'63'0,"0"0"0"16,0 0 28-16,0 0-1 15,0 0-21-15,0 0-6 16,1-68-15-16,-1 68-2 16,0 0-23-16,0 0-14 15,-9 19-9-15,-4 14 1 16,-5 9 3-16,-4 8 11 16,2 6 7-16,-4-2-1 15,-1-1 6-15,4-3-13 0,0-6-1 16,5-5-3-16,2-3-5 15,1-4-3-15,4-5 2 16,0-4 1-16,0-3 0 16,3-7 1-16,3-4-4 15,2-7-2-15,-1-2 7 16,2 0-5-16,0 0 0 16,0 0 3-16,0 0-5 15,0 0-9-15,0-8-78 16,9-8-46-16,3-4-173 15,0 1-458-15</inkml:trace>
  <inkml:trace contextRef="#ctx0" brushRef="#br0" timeOffset="61823.82">6015 15037 494 0,'0'0'154'16,"0"0"-96"-16,0 0 63 15,0 0 23-15,0 0-72 16,0 0-49-16,5-29-18 16,-4 53-5-16,5 10 2 15,-2 12 25-15,1 8 0 16,-2 3-9-16,0-1-3 15,0-3 0-15,0-7-10 0,-1-7 0 16,-1-6-4-16,-1-6 0 16,0-6 0-16,0-3 1 15,0-5-1-15,-1-5 1 16,-1-3-1-16,2-4-1 16,0 1 0-16,0-2-17 15,-3 0-17-15,0 0-22 16,-3 0-39-16,-7 0-95 15,-2-9 17-15,-3 1-106 16</inkml:trace>
  <inkml:trace contextRef="#ctx0" brushRef="#br0" timeOffset="62327.81">5948 15400 390 0,'0'0'60'16,"0"0"3"-16,0 0 62 15,0 0-63-15,27-82 1 16,-17 67-29-16,7 0 7 15,1 3-27-15,4-1-3 16,5 2-1-16,-2 3-3 16,0 2 6-16,-5 4-3 15,-2 2 5-15,-5 0 6 16,-1 0 12-16,-4 0 0 16,-1 8-1-16,-1 6-11 15,1 2 1-15,-1 1-3 16,-1 5-11-16,1-1 0 0,3 2-3 15,-2-1 0 1,-1 1-3-16,0-1 2 16,0-5-2-16,-1-3 0 0,5-4-2 15,-1-2 2-15,6-6 1 16,0-2 2-16,6 0-1 16,-2 0-1-16,1-14 1 15,-1-2-2-15,-7-2-2 16,4-2 2-16,-8-8-1 15,-4-1 1-15,-4-3 0 16,0-6 0-16,-4 1 0 16,-14 4 0-16,1 6-2 15,-3 7 1-15,-3 10 0 0,1 2 1 16,-1 6 1 0,3 2 1-16,3 0-2 0,5 0-2 15,5 7-1-15,4 6-5 16,1 3-32-16,2 1-70 15,0-1-118-15,6-2 22 16</inkml:trace>
  <inkml:trace contextRef="#ctx0" brushRef="#br0" timeOffset="63011.86">6664 15170 496 0,'0'0'193'0,"0"0"-134"16,0 0-53-16,0 0-4 15,0 0 30-15,9 77 15 16,-8-38-21-16,-1 4 9 15,0 2-10-15,0-2-5 16,0 1-8-16,-1-3-5 16,-4 0-5-16,-2-5 0 15,3 1 0-15,-2-4-1 16,-2-4-1-16,2-7 0 16,3-7 1-16,-1-8-1 15,4-5 3-15,0-2 24 0,0 0 32 16,0-2-4-16,0-13-10 15,0-8-19-15,0-5-6 16,0-5-9-16,0-4-1 16,0-7-1-16,1-7-6 15,2-3-1-15,-3-3-2 16,3 2 1-16,0 5-2 16,0 7 1-16,2 5-3 15,-1 12 2-15,1 4 1 16,2 8 1-16,3 0-1 15,4 5-2-15,11 6-6 0,-1 3-6 16,4 0 12-16,-1 0 0 16,-3 9 0-16,-4 5-1 15,-4 1 1-15,-7 3-2 16,-6 0 1-16,-3 2 2 16,0-1 1-16,0 0 0 15,-6 0 0-15,-9-1 0 16,0-5 2-16,-1 4-1 15,-4-4 3-15,-2-4-1 16,0 0 1-16,2-4-3 16,2-1-1-16,5 1-16 15,-2-3-45-15,7 1-73 16,7-3-155-16</inkml:trace>
  <inkml:trace contextRef="#ctx0" brushRef="#br0" timeOffset="63596.1">7537 15061 273 0,'0'0'202'15,"0"0"-6"-15,0 0-165 16,0 0 7-16,0 0 30 16,0 0 3-16,-88 46 6 15,50-24-16-15,1 0-18 16,-2 2-7-16,1-2 0 15,3 1-6-15,5-5-5 16,5-2-10-16,7-2 5 16,2-3-3-16,7-5-5 15,4-3-2-15,5-3-2 16,0 0-3-16,0 0 0 0,0 3-4 16,0-3 2-1,14 4-1-15,5-1 3 0,-2 1-3 16,0 2-1-16,-2 1-1 15,-1 0 0-15,-1 0 0 16,2 1 0-16,-1 0 1 16,2 2 0-16,-3 1 0 15,2 0 0-15,-1-1 0 16,-3 1 0-16,-3-1-1 16,-2-1 1-16,0-1 0 15,-4-4-1-15,-1-3 0 16,1 1 1-16,3-1-1 0,-2 0-11 15,3-1-50 1,2 0-41-16,-2 0-106 0,1-1-82 16</inkml:trace>
  <inkml:trace contextRef="#ctx0" brushRef="#br0" timeOffset="64256.94">7805 15140 318 0,'0'0'0'15,"0"0"224"-15,0 0-129 16,0 0-20-16,0 0-7 16,0 0 11-16,-27-37 3 15,14 35-18-15,-5-1-11 16,4 3-18-16,-2 0 4 16,1 0-8-16,0 0-12 15,2 3-2-15,-5 8 0 0,6 3-6 16,-3 6-3-1,5 4-4-15,-1-1 0 0,8 3 0 16,-1-4-1 0,4 2 0-16,0-3-3 0,0 1 4 15,0-5-3-15,4 0 0 16,5-1-1-16,-1-5 0 16,1-2 2-16,2-4-2 15,-3 0 1-15,6-4 0 16,0 1 2-16,1-2 0 15,3 0 0-15,1 0-1 16,-2-3 1-16,4-8-2 16,-5-3 0-16,-1 0-1 15,2-3 2-15,-6-2 0 16,0-3 4-16,-5-6 1 16,-2 1 11-16,-2-2 5 15,-2-2-16-15,0 3 1 0,0 3-3 16,-9 2 0-16,-2 2 0 15,-3 5-4-15,2 7-1 16,-2 6 0-16,-2 3-4 16,-3 0 0-16,-3 10-22 15,-1 9-49-15,5 2-46 16,6 1-191-16</inkml:trace>
  <inkml:trace contextRef="#ctx0" brushRef="#br0" timeOffset="64661.24">8236 14741 632 0,'0'0'64'0,"0"0"-21"16,45 84 64-16,-32-34 4 15,-1 8-67-15,-6 4-10 16,-1-3-17-16,-5 2-12 16,0-6-5-16,0-1 4 15,-14-4-4-15,-2-5-14 16,-5-7-72-16,-2-4-42 16,-5-8-30-16,-2-2-158 15</inkml:trace>
  <inkml:trace contextRef="#ctx0" brushRef="#br0" timeOffset="65607.97">6076 14929 314 0,'0'0'293'16,"0"0"-220"-16,0 0-32 0,0 0 26 15,-83 26-10-15,57 9-4 16,-4 12 8-16,2 13 4 16,1 9-15-16,-1 9-2 15,6 3-8-15,5 2-14 16,4-4-4-16,13-4-13 16,6-7-1-16,22-8-2 15,14-12-1-15,6-9-2 16,1-11-1-16,3-9 1 15,-4-10-3-15,1-5-1 16,-4-4-39-16,-1 0-45 16,0-7-107-16,-4-7-151 15</inkml:trace>
  <inkml:trace contextRef="#ctx0" brushRef="#br0" timeOffset="153966.01">5077 12900 156 0,'0'0'89'0,"0"0"-52"15,0 0 9-15,0 0-6 16,0 0-26-16,0 0-5 16,0 0 8-16,-6 0-5 15,6 0-2-15,0 0 60 16,0 0-31-16,0 0-11 15,-3 0 7-15,3 0-3 16,-3 0-11-16,0 0-3 16,-2 0-2-16,0 0-3 15,-1 0 11-15,0 0 6 16,-2 0-10-16,-2 0 0 16,4-2-3-16,-3 1 4 15,0 1-2-15,-1 0-4 0,-1 0 3 16,2 0-4-16,-3 0-5 15,2 0-3-15,-1 0 0 16,1 0-2-16,1 0 0 16,3 0-2-16,3 0-1 15,3 0 6-15,0 0 7 16,0 0 3-16,0 0-5 16,0 0-2-16,0 0-1 15,0 0-4-15,0 0-1 16,0 0 0-16,0 0-4 15,0 1 1-15,0 2-1 16,9 1 0-16,0 1 0 16,6 1 1-16,-3 0 0 0,-2 0-1 15,-1-1 0-15,0 1 1 16,2-3 1-16,-1 2-1 16,-1-1 2-16,0 1 0 15,1 0-1-15,2-2 1 16,0 1 0-16,0-1-1 15,3 1 2-15,0-1-3 16,0-1 4-16,1 1 3 16,-1-3-5-16,3 1 1 15,-4 2-1-15,0-1 1 16,0-1-2-16,-1 2-2 16,1 1 3-16,3-4-2 0,-3 3 0 15,5 0 2 1,-2-2 0-16,2 1-1 0,-3 1 3 15,1 0-4-15,-1-1 2 16,-1 3 1-16,0-4-4 16,2 2 2-16,0-2 1 15,0 1-1-15,1-2 5 16,-3 0-3-16,1 3 4 16,-1-3-1-16,-3 0-2 15,-3 0 2-15,0 0-2 16,-2 0 3-16,-2 0-1 15,-2 0 2-15,0 0 3 16,-2 0 7-16,2 0-4 0,-3 0 1 16,2 0-4-1,-1 0 1-15,-1 0-6 0,2 0 2 16,-1 0-3-16,-1 0-1 16,2 0-2-16,-2 0 0 15,0 0 3-15,0 0-1 16,0 0 0-16,0 0-1 15,0 0-1-15,0 0-2 16,0 0 0-16,0 0 0 16,0 0 0-16,0 0 0 15,0 0-1-15,0 0 1 16,0 0 0-16,0 0 1 0,0 0 1 16,0 0-1-16,0 0-2 15,0 0 0-15,0 0 0 16,0 0-23-16,0 0-49 15,4 0-26-15,5 0-62 16,0 0-220-16</inkml:trace>
  <inkml:trace contextRef="#ctx0" brushRef="#br0" timeOffset="155127.84">6634 12931 334 0,'0'0'73'16,"0"0"5"-16,0 0-11 15,0 0-3-15,0 0-48 16,0 0 9-16,-34-20 7 15,16 17 1-15,-6 0 7 16,-6-1 28-16,-1 3-14 16,-2-2 15-16,6 2-21 15,5-2-14-15,7 1-10 16,6 2 6-16,3 0-13 0,5-2-2 16,1 2-4-1,0 0-6-15,0 0 4 0,0 0-6 16,0 0 1-16,0 0-1 15,0 0 3-15,0 0-3 16,0 0 0-16,1 0-3 16,14 0 1-16,7 0 1 15,8 0-2-15,6 0 6 16,3 0-2-16,3 0-2 16,4-1 0-16,0-4 0 15,5 1 4-15,-2 0-2 16,2-4 2-16,-1 3 2 15,1 0-6-15,-3-2 7 16,-2 1 3-16,-4 0 0 16,1 3 2-16,-4-2 4 0,-2 3-3 15,-4-2 3 1,-3-2 0-16,-5 1 1 0,-3-1 4 16,-2-1 3-16,1-1 2 15,-2 0 1-15,1 1 1 16,-6 1-11-16,-3-2 2 15,-6 5-3-15,0-2-6 16,-2 3 7-16,-3 1-7 16,2-2-4-16,-2 2-3 15,0-1 5-15,0-1-6 0,0 3-2 16,0 0 0 0,0 0-1-16,1 0 0 0,-1 0 0 15,0 0-1-15,0 0 4 16,0 0-4-16,0 0 0 15,0 0 0-15,0-2 0 16,0 2-8-16,2 0-36 16,5-2-65-16,4-1-102 15,5-1-330-15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A0D54-1735-4392-A1F3-DF28C5F89961}" type="datetimeFigureOut">
              <a:rPr lang="en-US" smtClean="0"/>
              <a:t>10/13/2021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D5CF1A-5B1D-4EBF-9ADD-DF86FCCFB4EF}" type="slidenum">
              <a:rPr lang="en-US" smtClean="0"/>
              <a:t>‹#›</a:t>
            </a:fld>
            <a:endParaRPr lang="en-US"/>
          </a:p>
        </p:txBody>
      </p:sp>
    </p:spTree>
    <p:extLst>
      <p:ext uri="{BB962C8B-B14F-4D97-AF65-F5344CB8AC3E}">
        <p14:creationId xmlns:p14="http://schemas.microsoft.com/office/powerpoint/2010/main" val="177300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83B2-16B1-4019-B119-E633F84FFF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299441-A9DA-4AE9-893E-057A23C39A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1B8864-974C-43F7-8ED1-5D993BB3BA64}"/>
              </a:ext>
            </a:extLst>
          </p:cNvPr>
          <p:cNvSpPr>
            <a:spLocks noGrp="1"/>
          </p:cNvSpPr>
          <p:nvPr>
            <p:ph type="dt" sz="half" idx="10"/>
          </p:nvPr>
        </p:nvSpPr>
        <p:spPr/>
        <p:txBody>
          <a:bodyPr/>
          <a:lstStyle/>
          <a:p>
            <a:fld id="{23C9DF98-4112-4C70-A947-ADC6C50918DF}" type="datetimeFigureOut">
              <a:rPr lang="en-US" smtClean="0"/>
              <a:t>10/13/2021</a:t>
            </a:fld>
            <a:endParaRPr lang="en-US"/>
          </a:p>
        </p:txBody>
      </p:sp>
      <p:sp>
        <p:nvSpPr>
          <p:cNvPr id="5" name="Footer Placeholder 4">
            <a:extLst>
              <a:ext uri="{FF2B5EF4-FFF2-40B4-BE49-F238E27FC236}">
                <a16:creationId xmlns:a16="http://schemas.microsoft.com/office/drawing/2014/main" id="{FCFDA94B-630B-4116-875B-93C6CD63A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0A013-37F9-43FE-88BD-7B9CFF926697}"/>
              </a:ext>
            </a:extLst>
          </p:cNvPr>
          <p:cNvSpPr>
            <a:spLocks noGrp="1"/>
          </p:cNvSpPr>
          <p:nvPr>
            <p:ph type="sldNum" sz="quarter" idx="12"/>
          </p:nvPr>
        </p:nvSpPr>
        <p:spPr/>
        <p:txBody>
          <a:bodyPr/>
          <a:lstStyle/>
          <a:p>
            <a:fld id="{AFF138DA-908B-491D-8CD9-66053D7C8750}" type="slidenum">
              <a:rPr lang="en-US" smtClean="0"/>
              <a:t>‹#›</a:t>
            </a:fld>
            <a:endParaRPr lang="en-US"/>
          </a:p>
        </p:txBody>
      </p:sp>
    </p:spTree>
    <p:extLst>
      <p:ext uri="{BB962C8B-B14F-4D97-AF65-F5344CB8AC3E}">
        <p14:creationId xmlns:p14="http://schemas.microsoft.com/office/powerpoint/2010/main" val="382022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CFF7-14CA-43D7-9D98-72F08F00A0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C87D98-E08F-4D76-A7C3-108E35EE67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9E7EE-D30E-415A-B557-3F0B9800D1CB}"/>
              </a:ext>
            </a:extLst>
          </p:cNvPr>
          <p:cNvSpPr>
            <a:spLocks noGrp="1"/>
          </p:cNvSpPr>
          <p:nvPr>
            <p:ph type="dt" sz="half" idx="10"/>
          </p:nvPr>
        </p:nvSpPr>
        <p:spPr/>
        <p:txBody>
          <a:bodyPr/>
          <a:lstStyle/>
          <a:p>
            <a:fld id="{23C9DF98-4112-4C70-A947-ADC6C50918DF}" type="datetimeFigureOut">
              <a:rPr lang="en-US" smtClean="0"/>
              <a:t>10/13/2021</a:t>
            </a:fld>
            <a:endParaRPr lang="en-US"/>
          </a:p>
        </p:txBody>
      </p:sp>
      <p:sp>
        <p:nvSpPr>
          <p:cNvPr id="5" name="Footer Placeholder 4">
            <a:extLst>
              <a:ext uri="{FF2B5EF4-FFF2-40B4-BE49-F238E27FC236}">
                <a16:creationId xmlns:a16="http://schemas.microsoft.com/office/drawing/2014/main" id="{1475BF3C-F794-41CD-A785-6AFD2F988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96AD6-42A9-4BB6-B49D-85F1F312DE24}"/>
              </a:ext>
            </a:extLst>
          </p:cNvPr>
          <p:cNvSpPr>
            <a:spLocks noGrp="1"/>
          </p:cNvSpPr>
          <p:nvPr>
            <p:ph type="sldNum" sz="quarter" idx="12"/>
          </p:nvPr>
        </p:nvSpPr>
        <p:spPr/>
        <p:txBody>
          <a:bodyPr/>
          <a:lstStyle/>
          <a:p>
            <a:fld id="{AFF138DA-908B-491D-8CD9-66053D7C8750}" type="slidenum">
              <a:rPr lang="en-US" smtClean="0"/>
              <a:t>‹#›</a:t>
            </a:fld>
            <a:endParaRPr lang="en-US"/>
          </a:p>
        </p:txBody>
      </p:sp>
    </p:spTree>
    <p:extLst>
      <p:ext uri="{BB962C8B-B14F-4D97-AF65-F5344CB8AC3E}">
        <p14:creationId xmlns:p14="http://schemas.microsoft.com/office/powerpoint/2010/main" val="1082193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7004D5-9810-4B7D-83A1-B458ED3037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5CE89E-CDA8-4B0F-8A9B-2199959541D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920F5-BB85-4674-9B8C-A07E79FF4C1A}"/>
              </a:ext>
            </a:extLst>
          </p:cNvPr>
          <p:cNvSpPr>
            <a:spLocks noGrp="1"/>
          </p:cNvSpPr>
          <p:nvPr>
            <p:ph type="dt" sz="half" idx="10"/>
          </p:nvPr>
        </p:nvSpPr>
        <p:spPr/>
        <p:txBody>
          <a:bodyPr/>
          <a:lstStyle/>
          <a:p>
            <a:fld id="{23C9DF98-4112-4C70-A947-ADC6C50918DF}" type="datetimeFigureOut">
              <a:rPr lang="en-US" smtClean="0"/>
              <a:t>10/13/2021</a:t>
            </a:fld>
            <a:endParaRPr lang="en-US"/>
          </a:p>
        </p:txBody>
      </p:sp>
      <p:sp>
        <p:nvSpPr>
          <p:cNvPr id="5" name="Footer Placeholder 4">
            <a:extLst>
              <a:ext uri="{FF2B5EF4-FFF2-40B4-BE49-F238E27FC236}">
                <a16:creationId xmlns:a16="http://schemas.microsoft.com/office/drawing/2014/main" id="{9348BBD7-6E17-409A-92FF-02E424488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5A497B-4C45-48D0-90C9-DBCD898D63FE}"/>
              </a:ext>
            </a:extLst>
          </p:cNvPr>
          <p:cNvSpPr>
            <a:spLocks noGrp="1"/>
          </p:cNvSpPr>
          <p:nvPr>
            <p:ph type="sldNum" sz="quarter" idx="12"/>
          </p:nvPr>
        </p:nvSpPr>
        <p:spPr/>
        <p:txBody>
          <a:bodyPr/>
          <a:lstStyle/>
          <a:p>
            <a:fld id="{AFF138DA-908B-491D-8CD9-66053D7C8750}" type="slidenum">
              <a:rPr lang="en-US" smtClean="0"/>
              <a:t>‹#›</a:t>
            </a:fld>
            <a:endParaRPr lang="en-US"/>
          </a:p>
        </p:txBody>
      </p:sp>
    </p:spTree>
    <p:extLst>
      <p:ext uri="{BB962C8B-B14F-4D97-AF65-F5344CB8AC3E}">
        <p14:creationId xmlns:p14="http://schemas.microsoft.com/office/powerpoint/2010/main" val="1649666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CBE2C-E93D-474A-B31E-56B85B417B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63FBCA-994E-4B6F-94BA-2A7342FD1CB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15B25-6C1C-40AD-B3EB-C09F2812A911}"/>
              </a:ext>
            </a:extLst>
          </p:cNvPr>
          <p:cNvSpPr>
            <a:spLocks noGrp="1"/>
          </p:cNvSpPr>
          <p:nvPr>
            <p:ph type="dt" sz="half" idx="10"/>
          </p:nvPr>
        </p:nvSpPr>
        <p:spPr/>
        <p:txBody>
          <a:bodyPr/>
          <a:lstStyle/>
          <a:p>
            <a:fld id="{23C9DF98-4112-4C70-A947-ADC6C50918DF}" type="datetimeFigureOut">
              <a:rPr lang="en-US" smtClean="0"/>
              <a:t>10/13/2021</a:t>
            </a:fld>
            <a:endParaRPr lang="en-US"/>
          </a:p>
        </p:txBody>
      </p:sp>
      <p:sp>
        <p:nvSpPr>
          <p:cNvPr id="5" name="Footer Placeholder 4">
            <a:extLst>
              <a:ext uri="{FF2B5EF4-FFF2-40B4-BE49-F238E27FC236}">
                <a16:creationId xmlns:a16="http://schemas.microsoft.com/office/drawing/2014/main" id="{D60CAFF5-7F83-4E9F-AB3A-0247FC21C7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FF6C2-8B25-4617-BD69-076411A3EB66}"/>
              </a:ext>
            </a:extLst>
          </p:cNvPr>
          <p:cNvSpPr>
            <a:spLocks noGrp="1"/>
          </p:cNvSpPr>
          <p:nvPr>
            <p:ph type="sldNum" sz="quarter" idx="12"/>
          </p:nvPr>
        </p:nvSpPr>
        <p:spPr/>
        <p:txBody>
          <a:bodyPr/>
          <a:lstStyle/>
          <a:p>
            <a:fld id="{AFF138DA-908B-491D-8CD9-66053D7C8750}" type="slidenum">
              <a:rPr lang="en-US" smtClean="0"/>
              <a:t>‹#›</a:t>
            </a:fld>
            <a:endParaRPr lang="en-US"/>
          </a:p>
        </p:txBody>
      </p:sp>
    </p:spTree>
    <p:extLst>
      <p:ext uri="{BB962C8B-B14F-4D97-AF65-F5344CB8AC3E}">
        <p14:creationId xmlns:p14="http://schemas.microsoft.com/office/powerpoint/2010/main" val="3605945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E3C4-ADFC-46A2-A2B4-B20449D08B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6AF0A7-B6B0-44F6-9830-64249DF05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9DC5EAD-F454-43D4-98C8-D7CF69D8B852}"/>
              </a:ext>
            </a:extLst>
          </p:cNvPr>
          <p:cNvSpPr>
            <a:spLocks noGrp="1"/>
          </p:cNvSpPr>
          <p:nvPr>
            <p:ph type="dt" sz="half" idx="10"/>
          </p:nvPr>
        </p:nvSpPr>
        <p:spPr/>
        <p:txBody>
          <a:bodyPr/>
          <a:lstStyle/>
          <a:p>
            <a:fld id="{23C9DF98-4112-4C70-A947-ADC6C50918DF}" type="datetimeFigureOut">
              <a:rPr lang="en-US" smtClean="0"/>
              <a:t>10/13/2021</a:t>
            </a:fld>
            <a:endParaRPr lang="en-US"/>
          </a:p>
        </p:txBody>
      </p:sp>
      <p:sp>
        <p:nvSpPr>
          <p:cNvPr id="5" name="Footer Placeholder 4">
            <a:extLst>
              <a:ext uri="{FF2B5EF4-FFF2-40B4-BE49-F238E27FC236}">
                <a16:creationId xmlns:a16="http://schemas.microsoft.com/office/drawing/2014/main" id="{A41C3D67-6A3A-46B3-AFEE-9280B22A7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47208-F5E4-4756-8625-2A35A47643E2}"/>
              </a:ext>
            </a:extLst>
          </p:cNvPr>
          <p:cNvSpPr>
            <a:spLocks noGrp="1"/>
          </p:cNvSpPr>
          <p:nvPr>
            <p:ph type="sldNum" sz="quarter" idx="12"/>
          </p:nvPr>
        </p:nvSpPr>
        <p:spPr/>
        <p:txBody>
          <a:bodyPr/>
          <a:lstStyle/>
          <a:p>
            <a:fld id="{AFF138DA-908B-491D-8CD9-66053D7C8750}" type="slidenum">
              <a:rPr lang="en-US" smtClean="0"/>
              <a:t>‹#›</a:t>
            </a:fld>
            <a:endParaRPr lang="en-US"/>
          </a:p>
        </p:txBody>
      </p:sp>
    </p:spTree>
    <p:extLst>
      <p:ext uri="{BB962C8B-B14F-4D97-AF65-F5344CB8AC3E}">
        <p14:creationId xmlns:p14="http://schemas.microsoft.com/office/powerpoint/2010/main" val="357120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3760-0427-4D48-BE7C-BFCDBF11C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F4B569-BE6B-4F94-8DC8-1BCEE73403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380F85-66D0-431C-A1A5-4B8C6169D4A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BC0EBC-69E3-493D-93FE-33B50787C59C}"/>
              </a:ext>
            </a:extLst>
          </p:cNvPr>
          <p:cNvSpPr>
            <a:spLocks noGrp="1"/>
          </p:cNvSpPr>
          <p:nvPr>
            <p:ph type="dt" sz="half" idx="10"/>
          </p:nvPr>
        </p:nvSpPr>
        <p:spPr/>
        <p:txBody>
          <a:bodyPr/>
          <a:lstStyle/>
          <a:p>
            <a:fld id="{23C9DF98-4112-4C70-A947-ADC6C50918DF}" type="datetimeFigureOut">
              <a:rPr lang="en-US" smtClean="0"/>
              <a:t>10/13/2021</a:t>
            </a:fld>
            <a:endParaRPr lang="en-US"/>
          </a:p>
        </p:txBody>
      </p:sp>
      <p:sp>
        <p:nvSpPr>
          <p:cNvPr id="6" name="Footer Placeholder 5">
            <a:extLst>
              <a:ext uri="{FF2B5EF4-FFF2-40B4-BE49-F238E27FC236}">
                <a16:creationId xmlns:a16="http://schemas.microsoft.com/office/drawing/2014/main" id="{8FE9BAF0-E996-4D31-BE1E-CCDC97DAD1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54AE4-B3E3-4164-9B7F-FC7F6DF53208}"/>
              </a:ext>
            </a:extLst>
          </p:cNvPr>
          <p:cNvSpPr>
            <a:spLocks noGrp="1"/>
          </p:cNvSpPr>
          <p:nvPr>
            <p:ph type="sldNum" sz="quarter" idx="12"/>
          </p:nvPr>
        </p:nvSpPr>
        <p:spPr/>
        <p:txBody>
          <a:bodyPr/>
          <a:lstStyle/>
          <a:p>
            <a:fld id="{AFF138DA-908B-491D-8CD9-66053D7C8750}" type="slidenum">
              <a:rPr lang="en-US" smtClean="0"/>
              <a:t>‹#›</a:t>
            </a:fld>
            <a:endParaRPr lang="en-US"/>
          </a:p>
        </p:txBody>
      </p:sp>
    </p:spTree>
    <p:extLst>
      <p:ext uri="{BB962C8B-B14F-4D97-AF65-F5344CB8AC3E}">
        <p14:creationId xmlns:p14="http://schemas.microsoft.com/office/powerpoint/2010/main" val="338872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366C-059D-4D72-A6E6-E4304043DD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266E36-186A-4DC6-BE98-07FFAFD8B6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5841C9-9823-4593-ADF5-A6B28399C26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D8EEB7-3FE5-4F04-9710-0B03AD4CDB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970E798-F3E7-4855-8BC2-CD8042EFE22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833C12-4486-4DBE-8B53-E68B1E6422F1}"/>
              </a:ext>
            </a:extLst>
          </p:cNvPr>
          <p:cNvSpPr>
            <a:spLocks noGrp="1"/>
          </p:cNvSpPr>
          <p:nvPr>
            <p:ph type="dt" sz="half" idx="10"/>
          </p:nvPr>
        </p:nvSpPr>
        <p:spPr/>
        <p:txBody>
          <a:bodyPr/>
          <a:lstStyle/>
          <a:p>
            <a:fld id="{23C9DF98-4112-4C70-A947-ADC6C50918DF}" type="datetimeFigureOut">
              <a:rPr lang="en-US" smtClean="0"/>
              <a:t>10/13/2021</a:t>
            </a:fld>
            <a:endParaRPr lang="en-US"/>
          </a:p>
        </p:txBody>
      </p:sp>
      <p:sp>
        <p:nvSpPr>
          <p:cNvPr id="8" name="Footer Placeholder 7">
            <a:extLst>
              <a:ext uri="{FF2B5EF4-FFF2-40B4-BE49-F238E27FC236}">
                <a16:creationId xmlns:a16="http://schemas.microsoft.com/office/drawing/2014/main" id="{0B7FF4EC-80E4-47F0-A840-F9452D68A8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528A93-3466-493B-803F-4CDE76FCF9AD}"/>
              </a:ext>
            </a:extLst>
          </p:cNvPr>
          <p:cNvSpPr>
            <a:spLocks noGrp="1"/>
          </p:cNvSpPr>
          <p:nvPr>
            <p:ph type="sldNum" sz="quarter" idx="12"/>
          </p:nvPr>
        </p:nvSpPr>
        <p:spPr/>
        <p:txBody>
          <a:bodyPr/>
          <a:lstStyle/>
          <a:p>
            <a:fld id="{AFF138DA-908B-491D-8CD9-66053D7C8750}" type="slidenum">
              <a:rPr lang="en-US" smtClean="0"/>
              <a:t>‹#›</a:t>
            </a:fld>
            <a:endParaRPr lang="en-US"/>
          </a:p>
        </p:txBody>
      </p:sp>
    </p:spTree>
    <p:extLst>
      <p:ext uri="{BB962C8B-B14F-4D97-AF65-F5344CB8AC3E}">
        <p14:creationId xmlns:p14="http://schemas.microsoft.com/office/powerpoint/2010/main" val="89110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330-8B3C-4AE5-8FE9-E396BD1947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F7128B-31B3-4D75-94C5-D17A9615B818}"/>
              </a:ext>
            </a:extLst>
          </p:cNvPr>
          <p:cNvSpPr>
            <a:spLocks noGrp="1"/>
          </p:cNvSpPr>
          <p:nvPr>
            <p:ph type="dt" sz="half" idx="10"/>
          </p:nvPr>
        </p:nvSpPr>
        <p:spPr/>
        <p:txBody>
          <a:bodyPr/>
          <a:lstStyle/>
          <a:p>
            <a:fld id="{23C9DF98-4112-4C70-A947-ADC6C50918DF}" type="datetimeFigureOut">
              <a:rPr lang="en-US" smtClean="0"/>
              <a:t>10/13/2021</a:t>
            </a:fld>
            <a:endParaRPr lang="en-US"/>
          </a:p>
        </p:txBody>
      </p:sp>
      <p:sp>
        <p:nvSpPr>
          <p:cNvPr id="4" name="Footer Placeholder 3">
            <a:extLst>
              <a:ext uri="{FF2B5EF4-FFF2-40B4-BE49-F238E27FC236}">
                <a16:creationId xmlns:a16="http://schemas.microsoft.com/office/drawing/2014/main" id="{FA367187-496F-4455-8DF3-38EBA64DE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30069E-A1AD-4D44-8095-E9B1DAE06A48}"/>
              </a:ext>
            </a:extLst>
          </p:cNvPr>
          <p:cNvSpPr>
            <a:spLocks noGrp="1"/>
          </p:cNvSpPr>
          <p:nvPr>
            <p:ph type="sldNum" sz="quarter" idx="12"/>
          </p:nvPr>
        </p:nvSpPr>
        <p:spPr/>
        <p:txBody>
          <a:bodyPr/>
          <a:lstStyle/>
          <a:p>
            <a:fld id="{AFF138DA-908B-491D-8CD9-66053D7C8750}" type="slidenum">
              <a:rPr lang="en-US" smtClean="0"/>
              <a:t>‹#›</a:t>
            </a:fld>
            <a:endParaRPr lang="en-US"/>
          </a:p>
        </p:txBody>
      </p:sp>
    </p:spTree>
    <p:extLst>
      <p:ext uri="{BB962C8B-B14F-4D97-AF65-F5344CB8AC3E}">
        <p14:creationId xmlns:p14="http://schemas.microsoft.com/office/powerpoint/2010/main" val="3248493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66EFEE-4758-4EB9-802F-E79763F54EE0}"/>
              </a:ext>
            </a:extLst>
          </p:cNvPr>
          <p:cNvSpPr>
            <a:spLocks noGrp="1"/>
          </p:cNvSpPr>
          <p:nvPr>
            <p:ph type="dt" sz="half" idx="10"/>
          </p:nvPr>
        </p:nvSpPr>
        <p:spPr/>
        <p:txBody>
          <a:bodyPr/>
          <a:lstStyle/>
          <a:p>
            <a:fld id="{23C9DF98-4112-4C70-A947-ADC6C50918DF}" type="datetimeFigureOut">
              <a:rPr lang="en-US" smtClean="0"/>
              <a:t>10/13/2021</a:t>
            </a:fld>
            <a:endParaRPr lang="en-US"/>
          </a:p>
        </p:txBody>
      </p:sp>
      <p:sp>
        <p:nvSpPr>
          <p:cNvPr id="3" name="Footer Placeholder 2">
            <a:extLst>
              <a:ext uri="{FF2B5EF4-FFF2-40B4-BE49-F238E27FC236}">
                <a16:creationId xmlns:a16="http://schemas.microsoft.com/office/drawing/2014/main" id="{9BB5558D-B172-46F5-BC68-4FE73EF382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A11FDC-1638-4E83-9449-0541D6F58E1C}"/>
              </a:ext>
            </a:extLst>
          </p:cNvPr>
          <p:cNvSpPr>
            <a:spLocks noGrp="1"/>
          </p:cNvSpPr>
          <p:nvPr>
            <p:ph type="sldNum" sz="quarter" idx="12"/>
          </p:nvPr>
        </p:nvSpPr>
        <p:spPr/>
        <p:txBody>
          <a:bodyPr/>
          <a:lstStyle/>
          <a:p>
            <a:fld id="{AFF138DA-908B-491D-8CD9-66053D7C8750}" type="slidenum">
              <a:rPr lang="en-US" smtClean="0"/>
              <a:t>‹#›</a:t>
            </a:fld>
            <a:endParaRPr lang="en-US"/>
          </a:p>
        </p:txBody>
      </p:sp>
    </p:spTree>
    <p:extLst>
      <p:ext uri="{BB962C8B-B14F-4D97-AF65-F5344CB8AC3E}">
        <p14:creationId xmlns:p14="http://schemas.microsoft.com/office/powerpoint/2010/main" val="187711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8DC2-C728-45A9-B0E5-1F358FE79C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30ADBC-F2D8-4A6E-AF93-3C2A59140B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3C8B03-653C-44A6-891E-09EDAC5045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B00B97-B60A-4767-B249-0F1CE8BFA606}"/>
              </a:ext>
            </a:extLst>
          </p:cNvPr>
          <p:cNvSpPr>
            <a:spLocks noGrp="1"/>
          </p:cNvSpPr>
          <p:nvPr>
            <p:ph type="dt" sz="half" idx="10"/>
          </p:nvPr>
        </p:nvSpPr>
        <p:spPr/>
        <p:txBody>
          <a:bodyPr/>
          <a:lstStyle/>
          <a:p>
            <a:fld id="{23C9DF98-4112-4C70-A947-ADC6C50918DF}" type="datetimeFigureOut">
              <a:rPr lang="en-US" smtClean="0"/>
              <a:t>10/13/2021</a:t>
            </a:fld>
            <a:endParaRPr lang="en-US"/>
          </a:p>
        </p:txBody>
      </p:sp>
      <p:sp>
        <p:nvSpPr>
          <p:cNvPr id="6" name="Footer Placeholder 5">
            <a:extLst>
              <a:ext uri="{FF2B5EF4-FFF2-40B4-BE49-F238E27FC236}">
                <a16:creationId xmlns:a16="http://schemas.microsoft.com/office/drawing/2014/main" id="{19B1D0F4-8D79-4200-BF86-05828CBA7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CE566E-23AB-498E-B4CA-9C859E405596}"/>
              </a:ext>
            </a:extLst>
          </p:cNvPr>
          <p:cNvSpPr>
            <a:spLocks noGrp="1"/>
          </p:cNvSpPr>
          <p:nvPr>
            <p:ph type="sldNum" sz="quarter" idx="12"/>
          </p:nvPr>
        </p:nvSpPr>
        <p:spPr/>
        <p:txBody>
          <a:bodyPr/>
          <a:lstStyle/>
          <a:p>
            <a:fld id="{AFF138DA-908B-491D-8CD9-66053D7C8750}" type="slidenum">
              <a:rPr lang="en-US" smtClean="0"/>
              <a:t>‹#›</a:t>
            </a:fld>
            <a:endParaRPr lang="en-US"/>
          </a:p>
        </p:txBody>
      </p:sp>
    </p:spTree>
    <p:extLst>
      <p:ext uri="{BB962C8B-B14F-4D97-AF65-F5344CB8AC3E}">
        <p14:creationId xmlns:p14="http://schemas.microsoft.com/office/powerpoint/2010/main" val="1604675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1641-9421-4880-8551-4639C01A4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AF2C37-E720-40FC-89F1-5776CAB3C6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B42CDF-D5A4-451D-81F2-5B0517619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D13A9A-41A9-4E0C-9BBD-DC6B3051FCAD}"/>
              </a:ext>
            </a:extLst>
          </p:cNvPr>
          <p:cNvSpPr>
            <a:spLocks noGrp="1"/>
          </p:cNvSpPr>
          <p:nvPr>
            <p:ph type="dt" sz="half" idx="10"/>
          </p:nvPr>
        </p:nvSpPr>
        <p:spPr/>
        <p:txBody>
          <a:bodyPr/>
          <a:lstStyle/>
          <a:p>
            <a:fld id="{23C9DF98-4112-4C70-A947-ADC6C50918DF}" type="datetimeFigureOut">
              <a:rPr lang="en-US" smtClean="0"/>
              <a:t>10/13/2021</a:t>
            </a:fld>
            <a:endParaRPr lang="en-US"/>
          </a:p>
        </p:txBody>
      </p:sp>
      <p:sp>
        <p:nvSpPr>
          <p:cNvPr id="6" name="Footer Placeholder 5">
            <a:extLst>
              <a:ext uri="{FF2B5EF4-FFF2-40B4-BE49-F238E27FC236}">
                <a16:creationId xmlns:a16="http://schemas.microsoft.com/office/drawing/2014/main" id="{670FF9F0-B794-4F97-A535-E3A86084AE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2711D9-FFA4-4613-9D8D-DB3B3326CB45}"/>
              </a:ext>
            </a:extLst>
          </p:cNvPr>
          <p:cNvSpPr>
            <a:spLocks noGrp="1"/>
          </p:cNvSpPr>
          <p:nvPr>
            <p:ph type="sldNum" sz="quarter" idx="12"/>
          </p:nvPr>
        </p:nvSpPr>
        <p:spPr/>
        <p:txBody>
          <a:bodyPr/>
          <a:lstStyle/>
          <a:p>
            <a:fld id="{AFF138DA-908B-491D-8CD9-66053D7C8750}" type="slidenum">
              <a:rPr lang="en-US" smtClean="0"/>
              <a:t>‹#›</a:t>
            </a:fld>
            <a:endParaRPr lang="en-US"/>
          </a:p>
        </p:txBody>
      </p:sp>
    </p:spTree>
    <p:extLst>
      <p:ext uri="{BB962C8B-B14F-4D97-AF65-F5344CB8AC3E}">
        <p14:creationId xmlns:p14="http://schemas.microsoft.com/office/powerpoint/2010/main" val="332261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F14F7B-6C4A-489D-965C-EDBC7A47C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2AC08A-F0BD-4F36-9DAC-60C26ADEB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9F106-2A97-4965-82FB-241E975D4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9DF98-4112-4C70-A947-ADC6C50918DF}" type="datetimeFigureOut">
              <a:rPr lang="en-US" smtClean="0"/>
              <a:t>10/13/2021</a:t>
            </a:fld>
            <a:endParaRPr lang="en-US"/>
          </a:p>
        </p:txBody>
      </p:sp>
      <p:sp>
        <p:nvSpPr>
          <p:cNvPr id="5" name="Footer Placeholder 4">
            <a:extLst>
              <a:ext uri="{FF2B5EF4-FFF2-40B4-BE49-F238E27FC236}">
                <a16:creationId xmlns:a16="http://schemas.microsoft.com/office/drawing/2014/main" id="{9A2000FA-E76D-4D29-8EC1-85A8751DC8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C5EF54-82EA-443E-970E-D4DD9D50FD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138DA-908B-491D-8CD9-66053D7C8750}" type="slidenum">
              <a:rPr lang="en-US" smtClean="0"/>
              <a:t>‹#›</a:t>
            </a:fld>
            <a:endParaRPr lang="en-US"/>
          </a:p>
        </p:txBody>
      </p:sp>
    </p:spTree>
    <p:extLst>
      <p:ext uri="{BB962C8B-B14F-4D97-AF65-F5344CB8AC3E}">
        <p14:creationId xmlns:p14="http://schemas.microsoft.com/office/powerpoint/2010/main" val="3354295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hyperlink" Target="https://www.geeksforgeeks.org/wp-content/uploads/gq/2013/03/stack.png"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56CA-242D-49A5-A053-54EEC6C206D0}"/>
              </a:ext>
            </a:extLst>
          </p:cNvPr>
          <p:cNvSpPr>
            <a:spLocks noGrp="1"/>
          </p:cNvSpPr>
          <p:nvPr>
            <p:ph type="title"/>
          </p:nvPr>
        </p:nvSpPr>
        <p:spPr/>
        <p:txBody>
          <a:bodyPr/>
          <a:lstStyle/>
          <a:p>
            <a:r>
              <a:rPr lang="en-US" dirty="0"/>
              <a:t>Stack</a:t>
            </a:r>
          </a:p>
        </p:txBody>
      </p:sp>
      <p:sp>
        <p:nvSpPr>
          <p:cNvPr id="3" name="Content Placeholder 2">
            <a:extLst>
              <a:ext uri="{FF2B5EF4-FFF2-40B4-BE49-F238E27FC236}">
                <a16:creationId xmlns:a16="http://schemas.microsoft.com/office/drawing/2014/main" id="{2BB35BE3-6D6D-4878-95A2-8F30AEAD14E3}"/>
              </a:ext>
            </a:extLst>
          </p:cNvPr>
          <p:cNvSpPr>
            <a:spLocks noGrp="1"/>
          </p:cNvSpPr>
          <p:nvPr>
            <p:ph idx="1"/>
          </p:nvPr>
        </p:nvSpPr>
        <p:spPr/>
        <p:txBody>
          <a:bodyPr/>
          <a:lstStyle/>
          <a:p>
            <a:r>
              <a:rPr lang="en-US" dirty="0"/>
              <a:t>Concept</a:t>
            </a:r>
          </a:p>
          <a:p>
            <a:r>
              <a:rPr lang="en-US" dirty="0"/>
              <a:t>Program</a:t>
            </a:r>
          </a:p>
          <a:p>
            <a:r>
              <a:rPr lang="en-US" dirty="0"/>
              <a:t>Reversing a string</a:t>
            </a:r>
          </a:p>
          <a:p>
            <a:r>
              <a:rPr lang="en-US" dirty="0"/>
              <a:t>Checking palindrome/not using stack</a:t>
            </a:r>
          </a:p>
          <a:p>
            <a:r>
              <a:rPr lang="en-US" dirty="0"/>
              <a:t>Base conversion using stack</a:t>
            </a:r>
          </a:p>
          <a:p>
            <a:r>
              <a:rPr lang="en-US" dirty="0"/>
              <a:t>Balanced Parenthesis check using stack </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C0ED5A9-9CAE-4D2E-88E4-8017139093BF}"/>
                  </a:ext>
                </a:extLst>
              </p14:cNvPr>
              <p14:cNvContentPartPr/>
              <p14:nvPr/>
            </p14:nvContentPartPr>
            <p14:xfrm>
              <a:off x="1202760" y="513360"/>
              <a:ext cx="10517040" cy="5962320"/>
            </p14:xfrm>
          </p:contentPart>
        </mc:Choice>
        <mc:Fallback xmlns="">
          <p:pic>
            <p:nvPicPr>
              <p:cNvPr id="5" name="Ink 4">
                <a:extLst>
                  <a:ext uri="{FF2B5EF4-FFF2-40B4-BE49-F238E27FC236}">
                    <a16:creationId xmlns:a16="http://schemas.microsoft.com/office/drawing/2014/main" id="{2C0ED5A9-9CAE-4D2E-88E4-8017139093BF}"/>
                  </a:ext>
                </a:extLst>
              </p:cNvPr>
              <p:cNvPicPr/>
              <p:nvPr/>
            </p:nvPicPr>
            <p:blipFill>
              <a:blip r:embed="rId3"/>
              <a:stretch>
                <a:fillRect/>
              </a:stretch>
            </p:blipFill>
            <p:spPr>
              <a:xfrm>
                <a:off x="1193400" y="504000"/>
                <a:ext cx="10535760" cy="5981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D0E79C6-FEF0-4702-9258-AD46D563F4EE}"/>
                  </a:ext>
                </a:extLst>
              </p14:cNvPr>
              <p14:cNvContentPartPr/>
              <p14:nvPr/>
            </p14:nvContentPartPr>
            <p14:xfrm>
              <a:off x="455760" y="2845800"/>
              <a:ext cx="404640" cy="1932840"/>
            </p14:xfrm>
          </p:contentPart>
        </mc:Choice>
        <mc:Fallback xmlns="">
          <p:pic>
            <p:nvPicPr>
              <p:cNvPr id="6" name="Ink 5">
                <a:extLst>
                  <a:ext uri="{FF2B5EF4-FFF2-40B4-BE49-F238E27FC236}">
                    <a16:creationId xmlns:a16="http://schemas.microsoft.com/office/drawing/2014/main" id="{ED0E79C6-FEF0-4702-9258-AD46D563F4EE}"/>
                  </a:ext>
                </a:extLst>
              </p:cNvPr>
              <p:cNvPicPr/>
              <p:nvPr/>
            </p:nvPicPr>
            <p:blipFill>
              <a:blip r:embed="rId5"/>
              <a:stretch>
                <a:fillRect/>
              </a:stretch>
            </p:blipFill>
            <p:spPr>
              <a:xfrm>
                <a:off x="446400" y="2836440"/>
                <a:ext cx="423360" cy="1951560"/>
              </a:xfrm>
              <a:prstGeom prst="rect">
                <a:avLst/>
              </a:prstGeom>
            </p:spPr>
          </p:pic>
        </mc:Fallback>
      </mc:AlternateContent>
      <p:sp>
        <p:nvSpPr>
          <p:cNvPr id="4" name="TextBox 3">
            <a:extLst>
              <a:ext uri="{FF2B5EF4-FFF2-40B4-BE49-F238E27FC236}">
                <a16:creationId xmlns:a16="http://schemas.microsoft.com/office/drawing/2014/main" id="{43355CF5-2FEB-4B5E-9E51-C20F129D7D62}"/>
              </a:ext>
            </a:extLst>
          </p:cNvPr>
          <p:cNvSpPr txBox="1"/>
          <p:nvPr/>
        </p:nvSpPr>
        <p:spPr>
          <a:xfrm>
            <a:off x="7689954" y="365125"/>
            <a:ext cx="2385974" cy="584775"/>
          </a:xfrm>
          <a:prstGeom prst="rect">
            <a:avLst/>
          </a:prstGeom>
          <a:noFill/>
        </p:spPr>
        <p:txBody>
          <a:bodyPr wrap="none" rtlCol="0">
            <a:spAutoFit/>
          </a:bodyPr>
          <a:lstStyle/>
          <a:p>
            <a:r>
              <a:rPr lang="en-US" sz="3200" b="1" dirty="0"/>
              <a:t>13-OCT-2021</a:t>
            </a:r>
          </a:p>
        </p:txBody>
      </p:sp>
    </p:spTree>
    <p:extLst>
      <p:ext uri="{BB962C8B-B14F-4D97-AF65-F5344CB8AC3E}">
        <p14:creationId xmlns:p14="http://schemas.microsoft.com/office/powerpoint/2010/main" val="196057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int</a:t>
            </a:r>
            <a:r>
              <a:rPr lang="en-US" dirty="0"/>
              <a:t> main() </a:t>
            </a:r>
          </a:p>
          <a:p>
            <a:pPr marL="0" indent="0">
              <a:buNone/>
            </a:pPr>
            <a:r>
              <a:rPr lang="en-US" dirty="0"/>
              <a:t>{ </a:t>
            </a:r>
          </a:p>
          <a:p>
            <a:pPr marL="0" indent="0">
              <a:buNone/>
            </a:pPr>
            <a:r>
              <a:rPr lang="en-US" dirty="0"/>
              <a:t>    Stack s; </a:t>
            </a:r>
          </a:p>
          <a:p>
            <a:pPr marL="0" indent="0">
              <a:buNone/>
            </a:pPr>
            <a:r>
              <a:rPr lang="en-US" dirty="0"/>
              <a:t>    </a:t>
            </a:r>
            <a:r>
              <a:rPr lang="en-US" dirty="0" err="1"/>
              <a:t>s.push</a:t>
            </a:r>
            <a:r>
              <a:rPr lang="en-US" dirty="0"/>
              <a:t>(10); </a:t>
            </a:r>
          </a:p>
          <a:p>
            <a:pPr marL="0" indent="0">
              <a:buNone/>
            </a:pPr>
            <a:r>
              <a:rPr lang="en-US" dirty="0"/>
              <a:t>    </a:t>
            </a:r>
            <a:r>
              <a:rPr lang="en-US" dirty="0" err="1"/>
              <a:t>s.push</a:t>
            </a:r>
            <a:r>
              <a:rPr lang="en-US" dirty="0"/>
              <a:t>(20); </a:t>
            </a:r>
          </a:p>
          <a:p>
            <a:pPr marL="0" indent="0">
              <a:buNone/>
            </a:pPr>
            <a:r>
              <a:rPr lang="en-US" dirty="0"/>
              <a:t>    </a:t>
            </a:r>
            <a:r>
              <a:rPr lang="en-US" dirty="0" err="1"/>
              <a:t>s.push</a:t>
            </a:r>
            <a:r>
              <a:rPr lang="en-US" dirty="0"/>
              <a:t>(30); </a:t>
            </a:r>
          </a:p>
          <a:p>
            <a:pPr marL="0" indent="0">
              <a:buNone/>
            </a:pPr>
            <a:r>
              <a:rPr lang="en-US" dirty="0"/>
              <a:t>    </a:t>
            </a:r>
            <a:r>
              <a:rPr lang="en-US" dirty="0" err="1"/>
              <a:t>cout</a:t>
            </a:r>
            <a:r>
              <a:rPr lang="en-US" dirty="0"/>
              <a:t> &lt;&lt; </a:t>
            </a:r>
            <a:r>
              <a:rPr lang="en-US" dirty="0" err="1"/>
              <a:t>s.pop</a:t>
            </a:r>
            <a:r>
              <a:rPr lang="en-US" dirty="0"/>
              <a:t>() &lt;&lt; " Popped from stack\n"; </a:t>
            </a:r>
          </a:p>
          <a:p>
            <a:pPr marL="0" indent="0">
              <a:buNone/>
            </a:pPr>
            <a:r>
              <a:rPr lang="en-US" dirty="0"/>
              <a:t>    </a:t>
            </a:r>
            <a:r>
              <a:rPr lang="en-US" dirty="0" err="1"/>
              <a:t>s.display</a:t>
            </a:r>
            <a:r>
              <a:rPr lang="en-US" dirty="0"/>
              <a:t>();</a:t>
            </a:r>
          </a:p>
          <a:p>
            <a:pPr marL="0" indent="0">
              <a:buNone/>
            </a:pPr>
            <a:r>
              <a:rPr lang="en-US" dirty="0"/>
              <a:t>    </a:t>
            </a:r>
            <a:r>
              <a:rPr lang="en-US" dirty="0" err="1"/>
              <a:t>cout</a:t>
            </a:r>
            <a:r>
              <a:rPr lang="en-US" dirty="0"/>
              <a:t>&lt;&lt;"The element at the top of stack is"&lt;&lt;</a:t>
            </a:r>
            <a:r>
              <a:rPr lang="en-US" dirty="0" err="1"/>
              <a:t>s.peek</a:t>
            </a:r>
            <a:r>
              <a:rPr lang="en-US" dirty="0"/>
              <a:t>();</a:t>
            </a:r>
          </a:p>
          <a:p>
            <a:pPr marL="0" indent="0">
              <a:buNone/>
            </a:pPr>
            <a:r>
              <a:rPr lang="en-US" dirty="0"/>
              <a:t>    return 0; </a:t>
            </a:r>
          </a:p>
          <a:p>
            <a:pPr marL="0" indent="0">
              <a:buNone/>
            </a:pPr>
            <a:r>
              <a:rPr lang="en-US" dirty="0"/>
              <a:t>} </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A31E222-3E1A-4DBC-B3CF-655DDC02AB44}"/>
                  </a:ext>
                </a:extLst>
              </p14:cNvPr>
              <p14:cNvContentPartPr/>
              <p14:nvPr/>
            </p14:nvContentPartPr>
            <p14:xfrm>
              <a:off x="734400" y="2001240"/>
              <a:ext cx="6447960" cy="1838520"/>
            </p14:xfrm>
          </p:contentPart>
        </mc:Choice>
        <mc:Fallback xmlns="">
          <p:pic>
            <p:nvPicPr>
              <p:cNvPr id="4" name="Ink 3">
                <a:extLst>
                  <a:ext uri="{FF2B5EF4-FFF2-40B4-BE49-F238E27FC236}">
                    <a16:creationId xmlns:a16="http://schemas.microsoft.com/office/drawing/2014/main" id="{7A31E222-3E1A-4DBC-B3CF-655DDC02AB44}"/>
                  </a:ext>
                </a:extLst>
              </p:cNvPr>
              <p:cNvPicPr/>
              <p:nvPr/>
            </p:nvPicPr>
            <p:blipFill>
              <a:blip r:embed="rId3"/>
              <a:stretch>
                <a:fillRect/>
              </a:stretch>
            </p:blipFill>
            <p:spPr>
              <a:xfrm>
                <a:off x="725040" y="1991880"/>
                <a:ext cx="6466680" cy="1857240"/>
              </a:xfrm>
              <a:prstGeom prst="rect">
                <a:avLst/>
              </a:prstGeom>
            </p:spPr>
          </p:pic>
        </mc:Fallback>
      </mc:AlternateContent>
    </p:spTree>
    <p:extLst>
      <p:ext uri="{BB962C8B-B14F-4D97-AF65-F5344CB8AC3E}">
        <p14:creationId xmlns:p14="http://schemas.microsoft.com/office/powerpoint/2010/main" val="3752548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CF3C4-D725-46D1-BDEE-F76AF4CA13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248E91-7B67-4927-8931-2FF24E58FD6D}"/>
              </a:ext>
            </a:extLst>
          </p:cNvPr>
          <p:cNvSpPr>
            <a:spLocks noGrp="1"/>
          </p:cNvSpPr>
          <p:nvPr>
            <p:ph idx="1"/>
          </p:nvPr>
        </p:nvSpPr>
        <p:spPr/>
        <p:txBody>
          <a:bodyPr>
            <a:normAutofit lnSpcReduction="10000"/>
          </a:bodyPr>
          <a:lstStyle/>
          <a:p>
            <a:pPr marL="0" lvl="0" indent="0" eaLnBrk="0" fontAlgn="base" hangingPunct="0">
              <a:lnSpc>
                <a:spcPct val="100000"/>
              </a:lnSpc>
              <a:spcBef>
                <a:spcPct val="0"/>
              </a:spcBef>
              <a:spcAft>
                <a:spcPct val="0"/>
              </a:spcAft>
              <a:buNone/>
            </a:pPr>
            <a:r>
              <a:rPr lang="en-US" altLang="en-US" b="1" dirty="0">
                <a:solidFill>
                  <a:srgbClr val="006699"/>
                </a:solidFill>
                <a:latin typeface="Monaco"/>
              </a:rPr>
              <a:t>class</a:t>
            </a:r>
            <a:r>
              <a:rPr kumimoji="0" lang="en-US" altLang="en-US" sz="2400" b="0" i="0" u="none" strike="noStrike" cap="none" normalizeH="0" baseline="0" dirty="0">
                <a:ln>
                  <a:noFill/>
                </a:ln>
                <a:solidFill>
                  <a:srgbClr val="000000"/>
                </a:solidFill>
                <a:effectLst/>
                <a:latin typeface="Monaco"/>
              </a:rPr>
              <a:t> </a:t>
            </a:r>
            <a:r>
              <a:rPr lang="en-US" altLang="en-US" dirty="0" err="1">
                <a:solidFill>
                  <a:srgbClr val="000000"/>
                </a:solidFill>
                <a:latin typeface="Monaco"/>
              </a:rPr>
              <a:t>twoStacks</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808080"/>
                </a:solidFill>
                <a:latin typeface="Monaco"/>
              </a:rPr>
              <a:t>int</a:t>
            </a:r>
            <a:r>
              <a:rPr kumimoji="0" lang="en-US" altLang="en-US" sz="2400" b="0" i="0" u="none" strike="noStrike" cap="none" normalizeH="0" baseline="0" dirty="0">
                <a:ln>
                  <a:noFill/>
                </a:ln>
                <a:solidFill>
                  <a:srgbClr val="000000"/>
                </a:solidFill>
                <a:effectLst/>
                <a:latin typeface="Monaco"/>
              </a:rPr>
              <a:t> </a:t>
            </a:r>
            <a:r>
              <a:rPr lang="en-US" altLang="en-US" dirty="0" err="1">
                <a:solidFill>
                  <a:srgbClr val="000000"/>
                </a:solidFill>
                <a:latin typeface="Monaco"/>
              </a:rPr>
              <a:t>arr</a:t>
            </a:r>
            <a:r>
              <a:rPr lang="en-US" altLang="en-US" dirty="0">
                <a:solidFill>
                  <a:srgbClr val="000000"/>
                </a:solidFill>
                <a:latin typeface="Monaco"/>
              </a:rPr>
              <a:t>[size];</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808080"/>
                </a:solidFill>
                <a:latin typeface="Monaco"/>
              </a:rPr>
              <a:t>int</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top1, top2;</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b="1" dirty="0">
                <a:solidFill>
                  <a:srgbClr val="006699"/>
                </a:solidFill>
                <a:latin typeface="Monaco"/>
              </a:rPr>
              <a:t>public</a:t>
            </a:r>
            <a:r>
              <a:rPr lang="en-US" altLang="en-US" dirty="0">
                <a:solidFill>
                  <a:srgbClr val="000000"/>
                </a:solidFill>
                <a:latin typeface="Monaco"/>
              </a:rPr>
              <a:t>:</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err="1">
                <a:solidFill>
                  <a:srgbClr val="000000"/>
                </a:solidFill>
                <a:latin typeface="Monaco"/>
              </a:rPr>
              <a:t>twoStacks</a:t>
            </a:r>
            <a:r>
              <a:rPr lang="en-US" altLang="en-US">
                <a:solidFill>
                  <a:srgbClr val="000000"/>
                </a:solidFill>
                <a:latin typeface="Monaco"/>
              </a:rPr>
              <a:t>()</a:t>
            </a:r>
            <a:r>
              <a:rPr lang="en-US" altLang="en-US" dirty="0">
                <a:solidFill>
                  <a:srgbClr val="000000"/>
                </a:solidFill>
                <a:latin typeface="Monaco"/>
              </a:rPr>
              <a:t>  </a:t>
            </a:r>
            <a:r>
              <a:rPr lang="en-US" altLang="en-US" dirty="0">
                <a:solidFill>
                  <a:srgbClr val="008200"/>
                </a:solidFill>
                <a:latin typeface="Monaco"/>
              </a:rPr>
              <a:t>// constructor</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top1 = -1;</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top2 = size;</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6FD97E6-3378-458A-853B-C1B95B96B084}"/>
                  </a:ext>
                </a:extLst>
              </p14:cNvPr>
              <p14:cNvContentPartPr/>
              <p14:nvPr/>
            </p14:nvContentPartPr>
            <p14:xfrm>
              <a:off x="483840" y="568440"/>
              <a:ext cx="11594880" cy="4839120"/>
            </p14:xfrm>
          </p:contentPart>
        </mc:Choice>
        <mc:Fallback xmlns="">
          <p:pic>
            <p:nvPicPr>
              <p:cNvPr id="4" name="Ink 3">
                <a:extLst>
                  <a:ext uri="{FF2B5EF4-FFF2-40B4-BE49-F238E27FC236}">
                    <a16:creationId xmlns:a16="http://schemas.microsoft.com/office/drawing/2014/main" id="{36FD97E6-3378-458A-853B-C1B95B96B084}"/>
                  </a:ext>
                </a:extLst>
              </p:cNvPr>
              <p:cNvPicPr/>
              <p:nvPr/>
            </p:nvPicPr>
            <p:blipFill>
              <a:blip r:embed="rId3"/>
              <a:stretch>
                <a:fillRect/>
              </a:stretch>
            </p:blipFill>
            <p:spPr>
              <a:xfrm>
                <a:off x="474480" y="559080"/>
                <a:ext cx="11613600" cy="4857840"/>
              </a:xfrm>
              <a:prstGeom prst="rect">
                <a:avLst/>
              </a:prstGeom>
            </p:spPr>
          </p:pic>
        </mc:Fallback>
      </mc:AlternateContent>
    </p:spTree>
    <p:extLst>
      <p:ext uri="{BB962C8B-B14F-4D97-AF65-F5344CB8AC3E}">
        <p14:creationId xmlns:p14="http://schemas.microsoft.com/office/powerpoint/2010/main" val="1247006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DDB8-1AB3-424C-8973-1162FF6ECE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9B1837-4830-435C-96A6-44481FCEC8A4}"/>
              </a:ext>
            </a:extLst>
          </p:cNvPr>
          <p:cNvSpPr>
            <a:spLocks noGrp="1"/>
          </p:cNvSpPr>
          <p:nvPr>
            <p:ph idx="1"/>
          </p:nvPr>
        </p:nvSpPr>
        <p:spPr/>
        <p:txBody>
          <a:bodyPr>
            <a:normAutofit fontScale="77500" lnSpcReduction="20000"/>
          </a:bodyPr>
          <a:lstStyle/>
          <a:p>
            <a:pPr marL="0" lvl="0" indent="0" eaLnBrk="0" fontAlgn="base" hangingPunct="0">
              <a:lnSpc>
                <a:spcPct val="100000"/>
              </a:lnSpc>
              <a:spcBef>
                <a:spcPct val="0"/>
              </a:spcBef>
              <a:spcAft>
                <a:spcPct val="0"/>
              </a:spcAft>
              <a:buNone/>
            </a:pPr>
            <a:r>
              <a:rPr lang="en-US" altLang="en-US" dirty="0">
                <a:solidFill>
                  <a:srgbClr val="008200"/>
                </a:solidFill>
                <a:latin typeface="Monaco"/>
              </a:rPr>
              <a:t>// Method to push an element x to stack1</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006699"/>
                </a:solidFill>
                <a:latin typeface="Monaco"/>
              </a:rPr>
              <a:t>void</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push1(</a:t>
            </a:r>
            <a:r>
              <a:rPr lang="en-US" altLang="en-US" b="1" dirty="0">
                <a:solidFill>
                  <a:srgbClr val="808080"/>
                </a:solidFill>
                <a:latin typeface="Monaco"/>
              </a:rPr>
              <a:t>int</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x)</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a:solidFill>
                  <a:srgbClr val="008200"/>
                </a:solidFill>
                <a:latin typeface="Monaco"/>
              </a:rPr>
              <a:t>// There is at least one empty space for new element</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006699"/>
                </a:solidFill>
                <a:latin typeface="Monaco"/>
              </a:rPr>
              <a:t>if</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(top1 &lt; top2 - 1)</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top1++;</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err="1">
                <a:solidFill>
                  <a:srgbClr val="000000"/>
                </a:solidFill>
                <a:latin typeface="Monaco"/>
              </a:rPr>
              <a:t>arr</a:t>
            </a:r>
            <a:r>
              <a:rPr lang="en-US" altLang="en-US" dirty="0">
                <a:solidFill>
                  <a:srgbClr val="000000"/>
                </a:solidFill>
                <a:latin typeface="Monaco"/>
              </a:rPr>
              <a:t>[top1] = x;</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006699"/>
                </a:solidFill>
                <a:latin typeface="Monaco"/>
              </a:rPr>
              <a:t>else</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err="1">
                <a:solidFill>
                  <a:srgbClr val="000000"/>
                </a:solidFill>
                <a:latin typeface="Monaco"/>
              </a:rPr>
              <a:t>cout</a:t>
            </a:r>
            <a:r>
              <a:rPr lang="en-US" altLang="en-US" dirty="0">
                <a:solidFill>
                  <a:srgbClr val="000000"/>
                </a:solidFill>
                <a:latin typeface="Monaco"/>
              </a:rPr>
              <a:t> &lt;&lt; </a:t>
            </a:r>
            <a:r>
              <a:rPr lang="en-US" altLang="en-US" dirty="0">
                <a:solidFill>
                  <a:srgbClr val="0000FF"/>
                </a:solidFill>
                <a:latin typeface="Monaco"/>
              </a:rPr>
              <a:t>"Stack Overflow"</a:t>
            </a:r>
            <a:r>
              <a:rPr lang="en-US" altLang="en-US" dirty="0">
                <a:solidFill>
                  <a:srgbClr val="000000"/>
                </a:solidFill>
                <a:latin typeface="Monaco"/>
              </a:rPr>
              <a:t>;</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indent="0">
              <a:buNone/>
            </a:pPr>
            <a:r>
              <a:rPr lang="en-US" dirty="0"/>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CBD3138-CA18-431E-AD6A-FC88EEA753FE}"/>
                  </a:ext>
                </a:extLst>
              </p14:cNvPr>
              <p14:cNvContentPartPr/>
              <p14:nvPr/>
            </p14:nvContentPartPr>
            <p14:xfrm>
              <a:off x="1986120" y="1370520"/>
              <a:ext cx="9161640" cy="3977640"/>
            </p14:xfrm>
          </p:contentPart>
        </mc:Choice>
        <mc:Fallback xmlns="">
          <p:pic>
            <p:nvPicPr>
              <p:cNvPr id="4" name="Ink 3">
                <a:extLst>
                  <a:ext uri="{FF2B5EF4-FFF2-40B4-BE49-F238E27FC236}">
                    <a16:creationId xmlns:a16="http://schemas.microsoft.com/office/drawing/2014/main" id="{3CBD3138-CA18-431E-AD6A-FC88EEA753FE}"/>
                  </a:ext>
                </a:extLst>
              </p:cNvPr>
              <p:cNvPicPr/>
              <p:nvPr/>
            </p:nvPicPr>
            <p:blipFill>
              <a:blip r:embed="rId3"/>
              <a:stretch>
                <a:fillRect/>
              </a:stretch>
            </p:blipFill>
            <p:spPr>
              <a:xfrm>
                <a:off x="1976760" y="1361160"/>
                <a:ext cx="9180360" cy="3996360"/>
              </a:xfrm>
              <a:prstGeom prst="rect">
                <a:avLst/>
              </a:prstGeom>
            </p:spPr>
          </p:pic>
        </mc:Fallback>
      </mc:AlternateContent>
    </p:spTree>
    <p:extLst>
      <p:ext uri="{BB962C8B-B14F-4D97-AF65-F5344CB8AC3E}">
        <p14:creationId xmlns:p14="http://schemas.microsoft.com/office/powerpoint/2010/main" val="703518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FDDE-20C5-47A0-B910-22A5A3B234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9E21D6-51C7-4114-AFFD-9C91E7EBA9F0}"/>
              </a:ext>
            </a:extLst>
          </p:cNvPr>
          <p:cNvSpPr>
            <a:spLocks noGrp="1"/>
          </p:cNvSpPr>
          <p:nvPr>
            <p:ph idx="1"/>
          </p:nvPr>
        </p:nvSpPr>
        <p:spPr/>
        <p:txBody>
          <a:bodyPr>
            <a:normAutofit fontScale="77500" lnSpcReduction="20000"/>
          </a:bodyPr>
          <a:lstStyle/>
          <a:p>
            <a:pPr marL="0" lvl="0" indent="0" eaLnBrk="0" fontAlgn="base" hangingPunct="0">
              <a:lnSpc>
                <a:spcPct val="100000"/>
              </a:lnSpc>
              <a:spcBef>
                <a:spcPct val="0"/>
              </a:spcBef>
              <a:spcAft>
                <a:spcPct val="0"/>
              </a:spcAft>
              <a:buNone/>
            </a:pPr>
            <a:r>
              <a:rPr lang="en-US" altLang="en-US" dirty="0">
                <a:solidFill>
                  <a:srgbClr val="008200"/>
                </a:solidFill>
                <a:latin typeface="Monaco"/>
              </a:rPr>
              <a:t>// Method to push an element x to stack2</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006699"/>
                </a:solidFill>
                <a:latin typeface="Monaco"/>
              </a:rPr>
              <a:t>void</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push2(</a:t>
            </a:r>
            <a:r>
              <a:rPr lang="en-US" altLang="en-US" b="1" dirty="0">
                <a:solidFill>
                  <a:srgbClr val="808080"/>
                </a:solidFill>
                <a:latin typeface="Monaco"/>
              </a:rPr>
              <a:t>int</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x)</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a:solidFill>
                  <a:srgbClr val="008200"/>
                </a:solidFill>
                <a:latin typeface="Monaco"/>
              </a:rPr>
              <a:t>// There is at least one empty space for new element</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006699"/>
                </a:solidFill>
                <a:latin typeface="Monaco"/>
              </a:rPr>
              <a:t>if</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(top1 &lt; top2 - 1)</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top2--;</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err="1">
                <a:solidFill>
                  <a:srgbClr val="000000"/>
                </a:solidFill>
                <a:latin typeface="Monaco"/>
              </a:rPr>
              <a:t>arr</a:t>
            </a:r>
            <a:r>
              <a:rPr lang="en-US" altLang="en-US" dirty="0">
                <a:solidFill>
                  <a:srgbClr val="000000"/>
                </a:solidFill>
                <a:latin typeface="Monaco"/>
              </a:rPr>
              <a:t>[top2] = x;</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006699"/>
                </a:solidFill>
                <a:latin typeface="Monaco"/>
              </a:rPr>
              <a:t>else</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err="1">
                <a:solidFill>
                  <a:srgbClr val="000000"/>
                </a:solidFill>
                <a:latin typeface="Monaco"/>
              </a:rPr>
              <a:t>cout</a:t>
            </a:r>
            <a:r>
              <a:rPr lang="en-US" altLang="en-US" dirty="0">
                <a:solidFill>
                  <a:srgbClr val="000000"/>
                </a:solidFill>
                <a:latin typeface="Monaco"/>
              </a:rPr>
              <a:t> &lt;&lt; </a:t>
            </a:r>
            <a:r>
              <a:rPr lang="en-US" altLang="en-US" dirty="0">
                <a:solidFill>
                  <a:srgbClr val="0000FF"/>
                </a:solidFill>
                <a:latin typeface="Monaco"/>
              </a:rPr>
              <a:t>"Stack Overflow"</a:t>
            </a:r>
            <a:r>
              <a:rPr lang="en-US" altLang="en-US" dirty="0">
                <a:solidFill>
                  <a:srgbClr val="000000"/>
                </a:solidFill>
                <a:latin typeface="Monaco"/>
              </a:rPr>
              <a:t>;</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EB44345-E5C3-47F4-B6F2-BEA387B4805C}"/>
                  </a:ext>
                </a:extLst>
              </p14:cNvPr>
              <p14:cNvContentPartPr/>
              <p14:nvPr/>
            </p14:nvContentPartPr>
            <p14:xfrm>
              <a:off x="1871640" y="1712520"/>
              <a:ext cx="9344160" cy="3227400"/>
            </p14:xfrm>
          </p:contentPart>
        </mc:Choice>
        <mc:Fallback xmlns="">
          <p:pic>
            <p:nvPicPr>
              <p:cNvPr id="4" name="Ink 3">
                <a:extLst>
                  <a:ext uri="{FF2B5EF4-FFF2-40B4-BE49-F238E27FC236}">
                    <a16:creationId xmlns:a16="http://schemas.microsoft.com/office/drawing/2014/main" id="{2EB44345-E5C3-47F4-B6F2-BEA387B4805C}"/>
                  </a:ext>
                </a:extLst>
              </p:cNvPr>
              <p:cNvPicPr/>
              <p:nvPr/>
            </p:nvPicPr>
            <p:blipFill>
              <a:blip r:embed="rId3"/>
              <a:stretch>
                <a:fillRect/>
              </a:stretch>
            </p:blipFill>
            <p:spPr>
              <a:xfrm>
                <a:off x="1862280" y="1703160"/>
                <a:ext cx="9362880" cy="3246120"/>
              </a:xfrm>
              <a:prstGeom prst="rect">
                <a:avLst/>
              </a:prstGeom>
            </p:spPr>
          </p:pic>
        </mc:Fallback>
      </mc:AlternateContent>
    </p:spTree>
    <p:extLst>
      <p:ext uri="{BB962C8B-B14F-4D97-AF65-F5344CB8AC3E}">
        <p14:creationId xmlns:p14="http://schemas.microsoft.com/office/powerpoint/2010/main" val="3433514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D87E4-A78B-4C11-B5E2-AF02C8569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ADEECE-8148-450C-867A-FFB8923C30FB}"/>
              </a:ext>
            </a:extLst>
          </p:cNvPr>
          <p:cNvSpPr>
            <a:spLocks noGrp="1"/>
          </p:cNvSpPr>
          <p:nvPr>
            <p:ph idx="1"/>
          </p:nvPr>
        </p:nvSpPr>
        <p:spPr/>
        <p:txBody>
          <a:bodyPr>
            <a:normAutofit fontScale="70000" lnSpcReduction="20000"/>
          </a:bodyPr>
          <a:lstStyle/>
          <a:p>
            <a:pPr marL="0" lvl="0" indent="0" eaLnBrk="0" fontAlgn="base" hangingPunct="0">
              <a:lnSpc>
                <a:spcPct val="100000"/>
              </a:lnSpc>
              <a:spcBef>
                <a:spcPct val="0"/>
              </a:spcBef>
              <a:spcAft>
                <a:spcPct val="0"/>
              </a:spcAft>
              <a:buNone/>
            </a:pPr>
            <a:r>
              <a:rPr lang="en-US" altLang="en-US" dirty="0">
                <a:solidFill>
                  <a:srgbClr val="008200"/>
                </a:solidFill>
                <a:latin typeface="Monaco"/>
              </a:rPr>
              <a:t>// Method to pop an element from first stack</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808080"/>
                </a:solidFill>
                <a:latin typeface="Monaco"/>
              </a:rPr>
              <a:t>void</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pop1()</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006699"/>
                </a:solidFill>
                <a:latin typeface="Monaco"/>
              </a:rPr>
              <a:t>if</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(top1 &gt;= 0 )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808080"/>
                </a:solidFill>
                <a:latin typeface="Monaco"/>
              </a:rPr>
              <a:t>int</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x = </a:t>
            </a:r>
            <a:r>
              <a:rPr lang="en-US" altLang="en-US" dirty="0" err="1">
                <a:solidFill>
                  <a:srgbClr val="000000"/>
                </a:solidFill>
                <a:latin typeface="Monaco"/>
              </a:rPr>
              <a:t>arr</a:t>
            </a:r>
            <a:r>
              <a:rPr lang="en-US" altLang="en-US" dirty="0">
                <a:solidFill>
                  <a:srgbClr val="000000"/>
                </a:solidFill>
                <a:latin typeface="Monaco"/>
              </a:rPr>
              <a:t>[top1];</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top1--;</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err="1">
                <a:solidFill>
                  <a:srgbClr val="006699"/>
                </a:solidFill>
                <a:latin typeface="Monaco"/>
              </a:rPr>
              <a:t>cout</a:t>
            </a:r>
            <a:r>
              <a:rPr lang="en-US" altLang="en-US" b="1" dirty="0">
                <a:solidFill>
                  <a:srgbClr val="006699"/>
                </a:solidFill>
                <a:latin typeface="Monaco"/>
              </a:rPr>
              <a:t>&lt;&lt;“popped element is”&lt;&lt;x;</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006699"/>
                </a:solidFill>
                <a:latin typeface="Monaco"/>
              </a:rPr>
              <a:t>else</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err="1">
                <a:solidFill>
                  <a:srgbClr val="000000"/>
                </a:solidFill>
                <a:latin typeface="Monaco"/>
              </a:rPr>
              <a:t>cout</a:t>
            </a:r>
            <a:r>
              <a:rPr lang="en-US" altLang="en-US" dirty="0">
                <a:solidFill>
                  <a:srgbClr val="000000"/>
                </a:solidFill>
                <a:latin typeface="Monaco"/>
              </a:rPr>
              <a:t> &lt;&lt; </a:t>
            </a:r>
            <a:r>
              <a:rPr lang="en-US" altLang="en-US" dirty="0">
                <a:solidFill>
                  <a:srgbClr val="0000FF"/>
                </a:solidFill>
                <a:latin typeface="Monaco"/>
              </a:rPr>
              <a:t>"Stack </a:t>
            </a:r>
            <a:r>
              <a:rPr lang="en-US" altLang="en-US" dirty="0" err="1">
                <a:solidFill>
                  <a:srgbClr val="0000FF"/>
                </a:solidFill>
                <a:latin typeface="Monaco"/>
              </a:rPr>
              <a:t>UnderFlow</a:t>
            </a:r>
            <a:r>
              <a:rPr lang="en-US" altLang="en-US" dirty="0">
                <a:solidFill>
                  <a:srgbClr val="0000FF"/>
                </a:solidFill>
                <a:latin typeface="Monaco"/>
              </a:rPr>
              <a:t>"</a:t>
            </a:r>
            <a:r>
              <a:rPr lang="en-US" altLang="en-US" dirty="0">
                <a:solidFill>
                  <a:srgbClr val="000000"/>
                </a:solidFill>
                <a:latin typeface="Monaco"/>
              </a:rPr>
              <a:t>;</a:t>
            </a:r>
          </a:p>
          <a:p>
            <a:pPr marL="0" lvl="0" indent="0" eaLnBrk="0" fontAlgn="base" hangingPunct="0">
              <a:lnSpc>
                <a:spcPct val="100000"/>
              </a:lnSpc>
              <a:spcBef>
                <a:spcPct val="0"/>
              </a:spcBef>
              <a:spcAft>
                <a:spcPct val="0"/>
              </a:spcAft>
              <a:buNone/>
            </a:pP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54299F9-A601-4A19-B0DD-0DAF0B8F3412}"/>
                  </a:ext>
                </a:extLst>
              </p14:cNvPr>
              <p14:cNvContentPartPr/>
              <p14:nvPr/>
            </p14:nvContentPartPr>
            <p14:xfrm>
              <a:off x="6869160" y="1576440"/>
              <a:ext cx="2871720" cy="2367720"/>
            </p14:xfrm>
          </p:contentPart>
        </mc:Choice>
        <mc:Fallback xmlns="">
          <p:pic>
            <p:nvPicPr>
              <p:cNvPr id="4" name="Ink 3">
                <a:extLst>
                  <a:ext uri="{FF2B5EF4-FFF2-40B4-BE49-F238E27FC236}">
                    <a16:creationId xmlns:a16="http://schemas.microsoft.com/office/drawing/2014/main" id="{F54299F9-A601-4A19-B0DD-0DAF0B8F3412}"/>
                  </a:ext>
                </a:extLst>
              </p:cNvPr>
              <p:cNvPicPr/>
              <p:nvPr/>
            </p:nvPicPr>
            <p:blipFill>
              <a:blip r:embed="rId3"/>
              <a:stretch>
                <a:fillRect/>
              </a:stretch>
            </p:blipFill>
            <p:spPr>
              <a:xfrm>
                <a:off x="6859800" y="1567080"/>
                <a:ext cx="2890440" cy="2386440"/>
              </a:xfrm>
              <a:prstGeom prst="rect">
                <a:avLst/>
              </a:prstGeom>
            </p:spPr>
          </p:pic>
        </mc:Fallback>
      </mc:AlternateContent>
    </p:spTree>
    <p:extLst>
      <p:ext uri="{BB962C8B-B14F-4D97-AF65-F5344CB8AC3E}">
        <p14:creationId xmlns:p14="http://schemas.microsoft.com/office/powerpoint/2010/main" val="1277657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8947F6-C179-4631-BBB0-4F84747B3564}"/>
              </a:ext>
            </a:extLst>
          </p:cNvPr>
          <p:cNvSpPr>
            <a:spLocks noGrp="1"/>
          </p:cNvSpPr>
          <p:nvPr>
            <p:ph idx="1"/>
          </p:nvPr>
        </p:nvSpPr>
        <p:spPr>
          <a:xfrm>
            <a:off x="478436" y="896235"/>
            <a:ext cx="10515600" cy="4351338"/>
          </a:xfrm>
        </p:spPr>
        <p:txBody>
          <a:bodyPr>
            <a:noAutofit/>
          </a:bodyPr>
          <a:lstStyle/>
          <a:p>
            <a:pPr marL="0" lvl="0" indent="0" eaLnBrk="0" fontAlgn="base" hangingPunct="0">
              <a:lnSpc>
                <a:spcPct val="100000"/>
              </a:lnSpc>
              <a:spcBef>
                <a:spcPct val="0"/>
              </a:spcBef>
              <a:spcAft>
                <a:spcPct val="0"/>
              </a:spcAft>
              <a:buNone/>
            </a:pPr>
            <a:r>
              <a:rPr lang="en-US" altLang="en-US" sz="2000" dirty="0">
                <a:solidFill>
                  <a:srgbClr val="008200"/>
                </a:solidFill>
                <a:latin typeface="Times New Roman" panose="02020603050405020304" pitchFamily="18" charset="0"/>
                <a:cs typeface="Times New Roman" panose="02020603050405020304" pitchFamily="18" charset="0"/>
              </a:rPr>
              <a:t>// Method to pop an element from second stack</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808080"/>
                </a:solidFill>
                <a:latin typeface="Times New Roman" panose="02020603050405020304" pitchFamily="18" charset="0"/>
                <a:cs typeface="Times New Roman" panose="02020603050405020304" pitchFamily="18" charset="0"/>
              </a:rPr>
              <a:t>void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lang="en-US" altLang="en-US" sz="2000" dirty="0">
                <a:solidFill>
                  <a:srgbClr val="000000"/>
                </a:solidFill>
                <a:latin typeface="Times New Roman" panose="02020603050405020304" pitchFamily="18" charset="0"/>
                <a:cs typeface="Times New Roman" panose="02020603050405020304" pitchFamily="18" charset="0"/>
              </a:rPr>
              <a:t>pop2()</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000" dirty="0">
                <a:solidFill>
                  <a:srgbClr val="000000"/>
                </a:solidFill>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006699"/>
                </a:solidFill>
                <a:latin typeface="Times New Roman" panose="02020603050405020304" pitchFamily="18" charset="0"/>
                <a:cs typeface="Times New Roman" panose="02020603050405020304" pitchFamily="18" charset="0"/>
              </a:rPr>
              <a:t>if</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lang="en-US" altLang="en-US" sz="2000" dirty="0">
                <a:solidFill>
                  <a:srgbClr val="000000"/>
                </a:solidFill>
                <a:latin typeface="Times New Roman" panose="02020603050405020304" pitchFamily="18" charset="0"/>
                <a:cs typeface="Times New Roman" panose="02020603050405020304" pitchFamily="18" charset="0"/>
              </a:rPr>
              <a:t>(top2 &lt; size)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000" dirty="0">
                <a:solidFill>
                  <a:srgbClr val="000000"/>
                </a:solidFill>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808080"/>
                </a:solidFill>
                <a:latin typeface="Times New Roman" panose="02020603050405020304" pitchFamily="18" charset="0"/>
                <a:cs typeface="Times New Roman" panose="02020603050405020304" pitchFamily="18" charset="0"/>
              </a:rPr>
              <a:t>int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lang="en-US" altLang="en-US" sz="2000" dirty="0">
                <a:solidFill>
                  <a:srgbClr val="000000"/>
                </a:solidFill>
                <a:latin typeface="Times New Roman" panose="02020603050405020304" pitchFamily="18" charset="0"/>
                <a:cs typeface="Times New Roman" panose="02020603050405020304" pitchFamily="18" charset="0"/>
              </a:rPr>
              <a:t>x = </a:t>
            </a:r>
            <a:r>
              <a:rPr lang="en-US" altLang="en-US" sz="2000" dirty="0" err="1">
                <a:solidFill>
                  <a:srgbClr val="000000"/>
                </a:solidFill>
                <a:latin typeface="Times New Roman" panose="02020603050405020304" pitchFamily="18" charset="0"/>
                <a:cs typeface="Times New Roman" panose="02020603050405020304" pitchFamily="18" charset="0"/>
              </a:rPr>
              <a:t>arr</a:t>
            </a:r>
            <a:r>
              <a:rPr lang="en-US" altLang="en-US" sz="2000" dirty="0">
                <a:solidFill>
                  <a:srgbClr val="000000"/>
                </a:solidFill>
                <a:latin typeface="Times New Roman" panose="02020603050405020304" pitchFamily="18" charset="0"/>
                <a:cs typeface="Times New Roman" panose="02020603050405020304" pitchFamily="18" charset="0"/>
              </a:rPr>
              <a:t>[top2];</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000" dirty="0">
                <a:solidFill>
                  <a:srgbClr val="000000"/>
                </a:solidFill>
                <a:latin typeface="Times New Roman" panose="02020603050405020304" pitchFamily="18" charset="0"/>
                <a:cs typeface="Times New Roman" panose="02020603050405020304" pitchFamily="18" charset="0"/>
              </a:rPr>
              <a:t>          top2++;</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b="1" dirty="0" err="1">
                <a:solidFill>
                  <a:srgbClr val="006699"/>
                </a:solidFill>
                <a:latin typeface="Times New Roman" panose="02020603050405020304" pitchFamily="18" charset="0"/>
                <a:cs typeface="Times New Roman" panose="02020603050405020304" pitchFamily="18" charset="0"/>
              </a:rPr>
              <a:t>cout</a:t>
            </a:r>
            <a:r>
              <a:rPr lang="en-US" altLang="en-US" sz="2000" b="1" dirty="0">
                <a:solidFill>
                  <a:srgbClr val="006699"/>
                </a:solidFill>
                <a:latin typeface="Times New Roman" panose="02020603050405020304" pitchFamily="18" charset="0"/>
                <a:cs typeface="Times New Roman" panose="02020603050405020304" pitchFamily="18" charset="0"/>
              </a:rPr>
              <a:t>&lt;&lt;“popped element is”&lt;&lt;x;</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000" dirty="0">
                <a:solidFill>
                  <a:srgbClr val="000000"/>
                </a:solidFill>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006699"/>
                </a:solidFill>
                <a:latin typeface="Times New Roman" panose="02020603050405020304" pitchFamily="18" charset="0"/>
                <a:cs typeface="Times New Roman" panose="02020603050405020304" pitchFamily="18" charset="0"/>
              </a:rPr>
              <a:t>else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000" dirty="0">
                <a:solidFill>
                  <a:srgbClr val="000000"/>
                </a:solidFill>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cout</a:t>
            </a:r>
            <a:r>
              <a:rPr lang="en-US" altLang="en-US" sz="2000" dirty="0">
                <a:solidFill>
                  <a:srgbClr val="000000"/>
                </a:solidFill>
                <a:latin typeface="Times New Roman" panose="02020603050405020304" pitchFamily="18" charset="0"/>
                <a:cs typeface="Times New Roman" panose="02020603050405020304" pitchFamily="18" charset="0"/>
              </a:rPr>
              <a:t> &lt;&lt; </a:t>
            </a:r>
            <a:r>
              <a:rPr lang="en-US" altLang="en-US" sz="2000" dirty="0">
                <a:solidFill>
                  <a:srgbClr val="0000FF"/>
                </a:solidFill>
                <a:latin typeface="Times New Roman" panose="02020603050405020304" pitchFamily="18" charset="0"/>
                <a:cs typeface="Times New Roman" panose="02020603050405020304" pitchFamily="18" charset="0"/>
              </a:rPr>
              <a:t>"Stack </a:t>
            </a:r>
            <a:r>
              <a:rPr lang="en-US" altLang="en-US" sz="2000" dirty="0" err="1">
                <a:solidFill>
                  <a:srgbClr val="0000FF"/>
                </a:solidFill>
                <a:latin typeface="Times New Roman" panose="02020603050405020304" pitchFamily="18" charset="0"/>
                <a:cs typeface="Times New Roman" panose="02020603050405020304" pitchFamily="18" charset="0"/>
              </a:rPr>
              <a:t>UnderFlow</a:t>
            </a:r>
            <a:r>
              <a:rPr lang="en-US" altLang="en-US" sz="2000" dirty="0">
                <a:solidFill>
                  <a:srgbClr val="0000FF"/>
                </a:solidFill>
                <a:latin typeface="Times New Roman" panose="02020603050405020304" pitchFamily="18" charset="0"/>
                <a:cs typeface="Times New Roman" panose="02020603050405020304" pitchFamily="18" charset="0"/>
              </a:rPr>
              <a:t>"</a:t>
            </a:r>
            <a:r>
              <a:rPr lang="en-US" altLang="en-US" sz="2000" dirty="0">
                <a:solidFill>
                  <a:srgbClr val="000000"/>
                </a:solidFill>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None/>
            </a:pPr>
            <a:r>
              <a:rPr lang="en-US" altLang="en-US" sz="2000" dirty="0">
                <a:solidFill>
                  <a:srgbClr val="000000"/>
                </a:solidFill>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000" dirty="0">
                <a:solidFill>
                  <a:srgbClr val="000000"/>
                </a:solidFill>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000" dirty="0">
                <a:solidFill>
                  <a:srgbClr val="000000"/>
                </a:solidFill>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000" dirty="0">
                <a:solidFill>
                  <a:srgbClr val="000000"/>
                </a:solidFill>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000" dirty="0">
                <a:solidFill>
                  <a:srgbClr val="000000"/>
                </a:solidFill>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107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033AE-9D8B-4665-972D-D485BB268D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CAC8E8-DC92-4E67-8A70-9D4388D13C5D}"/>
              </a:ext>
            </a:extLst>
          </p:cNvPr>
          <p:cNvSpPr>
            <a:spLocks noGrp="1"/>
          </p:cNvSpPr>
          <p:nvPr>
            <p:ph idx="1"/>
          </p:nvPr>
        </p:nvSpPr>
        <p:spPr/>
        <p:txBody>
          <a:bodyPr>
            <a:normAutofit fontScale="92500" lnSpcReduction="20000"/>
          </a:bodyPr>
          <a:lstStyle/>
          <a:p>
            <a:pPr marL="0" lvl="0" indent="0" eaLnBrk="0" fontAlgn="base" hangingPunct="0">
              <a:lnSpc>
                <a:spcPct val="100000"/>
              </a:lnSpc>
              <a:spcBef>
                <a:spcPct val="0"/>
              </a:spcBef>
              <a:spcAft>
                <a:spcPct val="0"/>
              </a:spcAft>
              <a:buNone/>
            </a:pPr>
            <a:r>
              <a:rPr lang="en-US" altLang="en-US" b="1" dirty="0">
                <a:solidFill>
                  <a:srgbClr val="808080"/>
                </a:solidFill>
                <a:latin typeface="Monaco"/>
              </a:rPr>
              <a:t>int</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main()</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err="1">
                <a:solidFill>
                  <a:srgbClr val="000000"/>
                </a:solidFill>
                <a:latin typeface="Monaco"/>
              </a:rPr>
              <a:t>twoStacks</a:t>
            </a:r>
            <a:r>
              <a:rPr lang="en-US" altLang="en-US" dirty="0">
                <a:solidFill>
                  <a:srgbClr val="000000"/>
                </a:solidFill>
                <a:latin typeface="Monaco"/>
              </a:rPr>
              <a:t> </a:t>
            </a:r>
            <a:r>
              <a:rPr lang="en-US" altLang="en-US" dirty="0" err="1">
                <a:solidFill>
                  <a:srgbClr val="000000"/>
                </a:solidFill>
                <a:latin typeface="Monaco"/>
              </a:rPr>
              <a:t>ts</a:t>
            </a:r>
            <a:r>
              <a:rPr lang="en-US" altLang="en-US" dirty="0">
                <a:solidFill>
                  <a:srgbClr val="000000"/>
                </a:solidFill>
                <a:latin typeface="Monaco"/>
              </a:rPr>
              <a:t>;</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ts.push1(5);</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ts.push2(10);</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ts.push2(15);</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ts.push1(11);</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ts.push2(7);</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err="1">
                <a:solidFill>
                  <a:srgbClr val="000000"/>
                </a:solidFill>
                <a:latin typeface="Monaco"/>
              </a:rPr>
              <a:t>cout</a:t>
            </a:r>
            <a:r>
              <a:rPr lang="en-US" altLang="en-US" dirty="0">
                <a:solidFill>
                  <a:srgbClr val="000000"/>
                </a:solidFill>
                <a:latin typeface="Monaco"/>
              </a:rPr>
              <a:t> &lt;&lt; </a:t>
            </a:r>
            <a:r>
              <a:rPr lang="en-US" altLang="en-US" dirty="0">
                <a:solidFill>
                  <a:srgbClr val="0000FF"/>
                </a:solidFill>
                <a:latin typeface="Monaco"/>
              </a:rPr>
              <a:t>"Popped element from stack1 is "</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&lt;&lt; ts.pop1();</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ts.push2(40);</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err="1">
                <a:solidFill>
                  <a:srgbClr val="000000"/>
                </a:solidFill>
                <a:latin typeface="Monaco"/>
              </a:rPr>
              <a:t>cout</a:t>
            </a:r>
            <a:r>
              <a:rPr lang="en-US" altLang="en-US" dirty="0">
                <a:solidFill>
                  <a:srgbClr val="000000"/>
                </a:solidFill>
                <a:latin typeface="Monaco"/>
              </a:rPr>
              <a:t> &lt;&lt; </a:t>
            </a:r>
            <a:r>
              <a:rPr lang="en-US" altLang="en-US" dirty="0">
                <a:solidFill>
                  <a:srgbClr val="0000FF"/>
                </a:solidFill>
                <a:latin typeface="Monaco"/>
              </a:rPr>
              <a:t>"\</a:t>
            </a:r>
            <a:r>
              <a:rPr lang="en-US" altLang="en-US" dirty="0" err="1">
                <a:solidFill>
                  <a:srgbClr val="0000FF"/>
                </a:solidFill>
                <a:latin typeface="Monaco"/>
              </a:rPr>
              <a:t>nPopped</a:t>
            </a:r>
            <a:r>
              <a:rPr lang="en-US" altLang="en-US" dirty="0">
                <a:solidFill>
                  <a:srgbClr val="0000FF"/>
                </a:solidFill>
                <a:latin typeface="Monaco"/>
              </a:rPr>
              <a:t> element from stack2 is "</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&lt;&lt; ts.pop2();</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006699"/>
                </a:solidFill>
                <a:latin typeface="Monaco"/>
              </a:rPr>
              <a:t>return</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0;</a:t>
            </a:r>
            <a:endParaRPr kumimoji="0" lang="en-US" altLang="en-US" sz="3600" b="0" i="0" u="none" strike="noStrike" cap="none" normalizeH="0" baseline="0" dirty="0">
              <a:ln>
                <a:noFill/>
              </a:ln>
              <a:solidFill>
                <a:schemeClr val="tx1"/>
              </a:solidFill>
              <a:effectLst/>
            </a:endParaRPr>
          </a:p>
          <a:p>
            <a:endParaRPr lang="en-US" dirty="0"/>
          </a:p>
        </p:txBody>
      </p:sp>
    </p:spTree>
    <p:extLst>
      <p:ext uri="{BB962C8B-B14F-4D97-AF65-F5344CB8AC3E}">
        <p14:creationId xmlns:p14="http://schemas.microsoft.com/office/powerpoint/2010/main" val="1178717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7037B6-9D9A-4342-9742-BB5AB18479FC}"/>
              </a:ext>
            </a:extLst>
          </p:cNvPr>
          <p:cNvSpPr txBox="1"/>
          <p:nvPr/>
        </p:nvSpPr>
        <p:spPr>
          <a:xfrm>
            <a:off x="225467" y="122250"/>
            <a:ext cx="11185743" cy="6863417"/>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#include&lt;iostream&gt;</a:t>
            </a:r>
          </a:p>
          <a:p>
            <a:r>
              <a:rPr lang="en-US" sz="2000" dirty="0">
                <a:latin typeface="Times New Roman" panose="02020603050405020304" pitchFamily="18" charset="0"/>
                <a:cs typeface="Times New Roman" panose="02020603050405020304" pitchFamily="18" charset="0"/>
              </a:rPr>
              <a:t>#include&lt;string.h&gt;</a:t>
            </a:r>
          </a:p>
          <a:p>
            <a:r>
              <a:rPr lang="en-US" sz="2000" dirty="0">
                <a:latin typeface="Times New Roman" panose="02020603050405020304" pitchFamily="18" charset="0"/>
                <a:cs typeface="Times New Roman" panose="02020603050405020304" pitchFamily="18" charset="0"/>
              </a:rPr>
              <a:t>using namespace std;</a:t>
            </a:r>
          </a:p>
          <a:p>
            <a:r>
              <a:rPr lang="en-US" sz="2000" dirty="0" err="1">
                <a:latin typeface="Times New Roman" panose="02020603050405020304" pitchFamily="18" charset="0"/>
                <a:cs typeface="Times New Roman" panose="02020603050405020304" pitchFamily="18" charset="0"/>
              </a:rPr>
              <a:t>enum</a:t>
            </a:r>
            <a:r>
              <a:rPr lang="en-US" sz="2000" dirty="0">
                <a:latin typeface="Times New Roman" panose="02020603050405020304" pitchFamily="18" charset="0"/>
                <a:cs typeface="Times New Roman" panose="02020603050405020304" pitchFamily="18" charset="0"/>
              </a:rPr>
              <a:t> Boolean{FALSE,TRUE};</a:t>
            </a:r>
          </a:p>
          <a:p>
            <a:r>
              <a:rPr lang="en-US" sz="2000" dirty="0">
                <a:latin typeface="Times New Roman" panose="02020603050405020304" pitchFamily="18" charset="0"/>
                <a:cs typeface="Times New Roman" panose="02020603050405020304" pitchFamily="18" charset="0"/>
              </a:rPr>
              <a:t>class stack</a:t>
            </a:r>
          </a:p>
          <a:p>
            <a:r>
              <a:rPr lang="en-US" sz="2000" dirty="0">
                <a:latin typeface="Times New Roman" panose="02020603050405020304" pitchFamily="18" charset="0"/>
                <a:cs typeface="Times New Roman" panose="02020603050405020304" pitchFamily="18" charset="0"/>
              </a:rPr>
              <a:t>{	int top;		char a[20];	int </a:t>
            </a:r>
            <a:r>
              <a:rPr lang="en-US" sz="2000" dirty="0" err="1">
                <a:latin typeface="Times New Roman" panose="02020603050405020304" pitchFamily="18" charset="0"/>
                <a:cs typeface="Times New Roman" panose="02020603050405020304" pitchFamily="18" charset="0"/>
              </a:rPr>
              <a:t>maxsize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public: stack( ){}</a:t>
            </a:r>
          </a:p>
          <a:p>
            <a:r>
              <a:rPr lang="en-US" sz="2000" dirty="0">
                <a:latin typeface="Times New Roman" panose="02020603050405020304" pitchFamily="18" charset="0"/>
                <a:cs typeface="Times New Roman" panose="02020603050405020304" pitchFamily="18" charset="0"/>
              </a:rPr>
              <a:t>stack(int size){</a:t>
            </a:r>
            <a:r>
              <a:rPr lang="en-US" sz="2000" dirty="0" err="1">
                <a:latin typeface="Times New Roman" panose="02020603050405020304" pitchFamily="18" charset="0"/>
                <a:cs typeface="Times New Roman" panose="02020603050405020304" pitchFamily="18" charset="0"/>
              </a:rPr>
              <a:t>maxsize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size;top</a:t>
            </a:r>
            <a:r>
              <a:rPr lang="en-US" sz="2000" dirty="0">
                <a:latin typeface="Times New Roman" panose="02020603050405020304" pitchFamily="18" charset="0"/>
                <a:cs typeface="Times New Roman" panose="02020603050405020304" pitchFamily="18" charset="0"/>
              </a:rPr>
              <a:t>=-1;}</a:t>
            </a:r>
          </a:p>
          <a:p>
            <a:pPr lvl="1"/>
            <a:r>
              <a:rPr lang="en-US" sz="2000" dirty="0">
                <a:latin typeface="Times New Roman" panose="02020603050405020304" pitchFamily="18" charset="0"/>
                <a:cs typeface="Times New Roman" panose="02020603050405020304" pitchFamily="18" charset="0"/>
              </a:rPr>
              <a:t>Boolean </a:t>
            </a:r>
            <a:r>
              <a:rPr lang="en-US" sz="2000" dirty="0" err="1">
                <a:latin typeface="Times New Roman" panose="02020603050405020304" pitchFamily="18" charset="0"/>
                <a:cs typeface="Times New Roman" panose="02020603050405020304" pitchFamily="18" charset="0"/>
              </a:rPr>
              <a:t>Isfull</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	if(top==maxsize-1) return TRUE;</a:t>
            </a:r>
          </a:p>
          <a:p>
            <a:pPr lvl="1"/>
            <a:r>
              <a:rPr lang="en-US" sz="2000" dirty="0">
                <a:latin typeface="Times New Roman" panose="02020603050405020304" pitchFamily="18" charset="0"/>
                <a:cs typeface="Times New Roman" panose="02020603050405020304" pitchFamily="18" charset="0"/>
              </a:rPr>
              <a:t>	return FALSE;</a:t>
            </a:r>
          </a:p>
          <a:p>
            <a:pPr lvl="1"/>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Boolean </a:t>
            </a:r>
            <a:r>
              <a:rPr lang="en-US" sz="2000" dirty="0" err="1">
                <a:latin typeface="Times New Roman" panose="02020603050405020304" pitchFamily="18" charset="0"/>
                <a:cs typeface="Times New Roman" panose="02020603050405020304" pitchFamily="18" charset="0"/>
              </a:rPr>
              <a:t>Isempty</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	if(top==-1) return TRUE;</a:t>
            </a:r>
          </a:p>
          <a:p>
            <a:pPr lvl="1"/>
            <a:r>
              <a:rPr lang="en-US" sz="2000" dirty="0">
                <a:latin typeface="Times New Roman" panose="02020603050405020304" pitchFamily="18" charset="0"/>
                <a:cs typeface="Times New Roman" panose="02020603050405020304" pitchFamily="18" charset="0"/>
              </a:rPr>
              <a:t>		return FALSE;</a:t>
            </a:r>
          </a:p>
          <a:p>
            <a:pPr lvl="1"/>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void push(char x);</a:t>
            </a:r>
          </a:p>
          <a:p>
            <a:r>
              <a:rPr lang="en-US" sz="2000" dirty="0">
                <a:latin typeface="Times New Roman" panose="02020603050405020304" pitchFamily="18" charset="0"/>
                <a:cs typeface="Times New Roman" panose="02020603050405020304" pitchFamily="18" charset="0"/>
              </a:rPr>
              <a:t>	char pop();</a:t>
            </a:r>
          </a:p>
          <a:p>
            <a:r>
              <a:rPr lang="en-US" sz="2000" dirty="0">
                <a:latin typeface="Times New Roman" panose="02020603050405020304" pitchFamily="18" charset="0"/>
                <a:cs typeface="Times New Roman" panose="02020603050405020304" pitchFamily="18" charset="0"/>
              </a:rPr>
              <a:t>	void display();</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CD4B81F-0765-4E8D-BB42-BA7B2DC5417B}"/>
              </a:ext>
            </a:extLst>
          </p:cNvPr>
          <p:cNvSpPr txBox="1"/>
          <p:nvPr/>
        </p:nvSpPr>
        <p:spPr>
          <a:xfrm>
            <a:off x="7839856" y="524656"/>
            <a:ext cx="306103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Character Stack</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1DBEA86-391F-4BE6-9440-0B297994B296}"/>
                  </a:ext>
                </a:extLst>
              </p14:cNvPr>
              <p14:cNvContentPartPr/>
              <p14:nvPr/>
            </p14:nvContentPartPr>
            <p14:xfrm>
              <a:off x="313920" y="533160"/>
              <a:ext cx="11515680" cy="5667120"/>
            </p14:xfrm>
          </p:contentPart>
        </mc:Choice>
        <mc:Fallback xmlns="">
          <p:pic>
            <p:nvPicPr>
              <p:cNvPr id="2" name="Ink 1">
                <a:extLst>
                  <a:ext uri="{FF2B5EF4-FFF2-40B4-BE49-F238E27FC236}">
                    <a16:creationId xmlns:a16="http://schemas.microsoft.com/office/drawing/2014/main" id="{61DBEA86-391F-4BE6-9440-0B297994B296}"/>
                  </a:ext>
                </a:extLst>
              </p:cNvPr>
              <p:cNvPicPr/>
              <p:nvPr/>
            </p:nvPicPr>
            <p:blipFill>
              <a:blip r:embed="rId3"/>
              <a:stretch>
                <a:fillRect/>
              </a:stretch>
            </p:blipFill>
            <p:spPr>
              <a:xfrm>
                <a:off x="304560" y="523800"/>
                <a:ext cx="11534400" cy="5685840"/>
              </a:xfrm>
              <a:prstGeom prst="rect">
                <a:avLst/>
              </a:prstGeom>
            </p:spPr>
          </p:pic>
        </mc:Fallback>
      </mc:AlternateContent>
    </p:spTree>
    <p:extLst>
      <p:ext uri="{BB962C8B-B14F-4D97-AF65-F5344CB8AC3E}">
        <p14:creationId xmlns:p14="http://schemas.microsoft.com/office/powerpoint/2010/main" val="1364280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D0C245-2208-4A45-967C-E9F16C6F3840}"/>
              </a:ext>
            </a:extLst>
          </p:cNvPr>
          <p:cNvSpPr txBox="1"/>
          <p:nvPr/>
        </p:nvSpPr>
        <p:spPr>
          <a:xfrm>
            <a:off x="629433" y="216570"/>
            <a:ext cx="6093912" cy="6001643"/>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void stack::push(char x)</a:t>
            </a:r>
          </a:p>
          <a:p>
            <a:r>
              <a:rPr lang="en-US" sz="2400" dirty="0">
                <a:latin typeface="Times New Roman" panose="02020603050405020304" pitchFamily="18" charset="0"/>
                <a:cs typeface="Times New Roman" panose="02020603050405020304" pitchFamily="18" charset="0"/>
              </a:rPr>
              <a:t>{       if(</a:t>
            </a:r>
            <a:r>
              <a:rPr lang="en-US" sz="2400" dirty="0" err="1">
                <a:latin typeface="Times New Roman" panose="02020603050405020304" pitchFamily="18" charset="0"/>
                <a:cs typeface="Times New Roman" panose="02020603050405020304" pitchFamily="18" charset="0"/>
              </a:rPr>
              <a:t>Isfull</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&lt;&lt;"Stack is full \n";</a:t>
            </a: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a[++top]=x;</a:t>
            </a:r>
          </a:p>
          <a:p>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char  stack::pop()</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if(</a:t>
            </a:r>
            <a:r>
              <a:rPr lang="en-US" sz="2400" dirty="0" err="1">
                <a:latin typeface="Times New Roman" panose="02020603050405020304" pitchFamily="18" charset="0"/>
                <a:cs typeface="Times New Roman" panose="02020603050405020304" pitchFamily="18" charset="0"/>
              </a:rPr>
              <a:t>Isempty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&lt;&lt;"stack is empty\n";</a:t>
            </a:r>
          </a:p>
          <a:p>
            <a:r>
              <a:rPr lang="en-US" sz="2400" dirty="0">
                <a:latin typeface="Times New Roman" panose="02020603050405020304" pitchFamily="18" charset="0"/>
                <a:cs typeface="Times New Roman" panose="02020603050405020304" pitchFamily="18" charset="0"/>
              </a:rPr>
              <a:t>		return(-1);</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else	return(a[top--]);</a:t>
            </a:r>
          </a:p>
          <a:p>
            <a:r>
              <a:rPr lang="en-US" sz="24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C02A7BB-4C2F-4F37-9BE2-F7EB3C29036C}"/>
                  </a:ext>
                </a:extLst>
              </p14:cNvPr>
              <p14:cNvContentPartPr/>
              <p14:nvPr/>
            </p14:nvContentPartPr>
            <p14:xfrm>
              <a:off x="720000" y="644040"/>
              <a:ext cx="2953080" cy="4315680"/>
            </p14:xfrm>
          </p:contentPart>
        </mc:Choice>
        <mc:Fallback xmlns="">
          <p:pic>
            <p:nvPicPr>
              <p:cNvPr id="2" name="Ink 1">
                <a:extLst>
                  <a:ext uri="{FF2B5EF4-FFF2-40B4-BE49-F238E27FC236}">
                    <a16:creationId xmlns:a16="http://schemas.microsoft.com/office/drawing/2014/main" id="{2C02A7BB-4C2F-4F37-9BE2-F7EB3C29036C}"/>
                  </a:ext>
                </a:extLst>
              </p:cNvPr>
              <p:cNvPicPr/>
              <p:nvPr/>
            </p:nvPicPr>
            <p:blipFill>
              <a:blip r:embed="rId3"/>
              <a:stretch>
                <a:fillRect/>
              </a:stretch>
            </p:blipFill>
            <p:spPr>
              <a:xfrm>
                <a:off x="710640" y="634680"/>
                <a:ext cx="2971800" cy="4334400"/>
              </a:xfrm>
              <a:prstGeom prst="rect">
                <a:avLst/>
              </a:prstGeom>
            </p:spPr>
          </p:pic>
        </mc:Fallback>
      </mc:AlternateContent>
    </p:spTree>
    <p:extLst>
      <p:ext uri="{BB962C8B-B14F-4D97-AF65-F5344CB8AC3E}">
        <p14:creationId xmlns:p14="http://schemas.microsoft.com/office/powerpoint/2010/main" val="1304523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89EDF3-0136-4847-A95B-DFEB9A00A5D5}"/>
              </a:ext>
            </a:extLst>
          </p:cNvPr>
          <p:cNvSpPr txBox="1"/>
          <p:nvPr/>
        </p:nvSpPr>
        <p:spPr>
          <a:xfrm>
            <a:off x="974361" y="993977"/>
            <a:ext cx="7881077" cy="4493538"/>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void reverse(char str[]){  </a:t>
            </a:r>
          </a:p>
          <a:p>
            <a:r>
              <a:rPr lang="en-US" sz="2200" dirty="0">
                <a:latin typeface="Times New Roman" panose="02020603050405020304" pitchFamily="18" charset="0"/>
                <a:cs typeface="Times New Roman" panose="02020603050405020304" pitchFamily="18" charset="0"/>
              </a:rPr>
              <a:t>     int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=0,n;</a:t>
            </a:r>
          </a:p>
          <a:p>
            <a:r>
              <a:rPr lang="en-US" sz="2200" dirty="0">
                <a:latin typeface="Times New Roman" panose="02020603050405020304" pitchFamily="18" charset="0"/>
                <a:cs typeface="Times New Roman" panose="02020603050405020304" pitchFamily="18" charset="0"/>
              </a:rPr>
              <a:t>     while(str[</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]!=‘\0’)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n=</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stack s(10);</a:t>
            </a:r>
          </a:p>
          <a:p>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for(</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0;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&lt; n;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s.push</a:t>
            </a:r>
            <a:r>
              <a:rPr lang="en-US" sz="2200" dirty="0">
                <a:latin typeface="Times New Roman" panose="02020603050405020304" pitchFamily="18" charset="0"/>
                <a:cs typeface="Times New Roman" panose="02020603050405020304" pitchFamily="18" charset="0"/>
              </a:rPr>
              <a:t>(str[</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for(</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0;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&lt; n;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str[</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s.pop</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cout</a:t>
            </a:r>
            <a:r>
              <a:rPr lang="en-US" sz="2200" dirty="0">
                <a:latin typeface="Times New Roman" panose="02020603050405020304" pitchFamily="18" charset="0"/>
                <a:cs typeface="Times New Roman" panose="02020603050405020304" pitchFamily="18" charset="0"/>
              </a:rPr>
              <a:t>&lt;&lt;‘Reversed String: “&lt;&lt;str;</a:t>
            </a:r>
          </a:p>
          <a:p>
            <a:r>
              <a:rPr lang="en-US" sz="220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1167A37-3F5B-42C9-BF97-8FDFE81FB8EA}"/>
                  </a:ext>
                </a:extLst>
              </p14:cNvPr>
              <p14:cNvContentPartPr/>
              <p14:nvPr/>
            </p14:nvContentPartPr>
            <p14:xfrm>
              <a:off x="1323000" y="86040"/>
              <a:ext cx="10326240" cy="6008040"/>
            </p14:xfrm>
          </p:contentPart>
        </mc:Choice>
        <mc:Fallback xmlns="">
          <p:pic>
            <p:nvPicPr>
              <p:cNvPr id="2" name="Ink 1">
                <a:extLst>
                  <a:ext uri="{FF2B5EF4-FFF2-40B4-BE49-F238E27FC236}">
                    <a16:creationId xmlns:a16="http://schemas.microsoft.com/office/drawing/2014/main" id="{01167A37-3F5B-42C9-BF97-8FDFE81FB8EA}"/>
                  </a:ext>
                </a:extLst>
              </p:cNvPr>
              <p:cNvPicPr/>
              <p:nvPr/>
            </p:nvPicPr>
            <p:blipFill>
              <a:blip r:embed="rId3"/>
              <a:stretch>
                <a:fillRect/>
              </a:stretch>
            </p:blipFill>
            <p:spPr>
              <a:xfrm>
                <a:off x="1313640" y="76680"/>
                <a:ext cx="10344960" cy="6026760"/>
              </a:xfrm>
              <a:prstGeom prst="rect">
                <a:avLst/>
              </a:prstGeom>
            </p:spPr>
          </p:pic>
        </mc:Fallback>
      </mc:AlternateContent>
    </p:spTree>
    <p:extLst>
      <p:ext uri="{BB962C8B-B14F-4D97-AF65-F5344CB8AC3E}">
        <p14:creationId xmlns:p14="http://schemas.microsoft.com/office/powerpoint/2010/main" val="2960881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STACK</a:t>
            </a:r>
          </a:p>
        </p:txBody>
      </p:sp>
      <p:sp>
        <p:nvSpPr>
          <p:cNvPr id="3" name="Content Placeholder 2"/>
          <p:cNvSpPr>
            <a:spLocks noGrp="1"/>
          </p:cNvSpPr>
          <p:nvPr>
            <p:ph idx="1"/>
          </p:nvPr>
        </p:nvSpPr>
        <p:spPr/>
        <p:txBody>
          <a:bodyPr/>
          <a:lstStyle/>
          <a:p>
            <a:r>
              <a:rPr lang="en-US" dirty="0"/>
              <a:t>Stack is a linear data structure which follows a particular order in which the operations are performed. </a:t>
            </a:r>
          </a:p>
          <a:p>
            <a:r>
              <a:rPr lang="en-US" dirty="0"/>
              <a:t>The order may be </a:t>
            </a:r>
            <a:r>
              <a:rPr lang="en-US" dirty="0">
                <a:solidFill>
                  <a:srgbClr val="FF0000"/>
                </a:solidFill>
              </a:rPr>
              <a:t>LIFO(Last In First Out) or FILO(First In Last Out).</a:t>
            </a:r>
          </a:p>
        </p:txBody>
      </p:sp>
      <p:pic>
        <p:nvPicPr>
          <p:cNvPr id="5" name="Picture 2" descr="https://media.geeksforgeeks.org/wp-content/cdn-uploads/gq/2013/03/st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909" y="3536843"/>
            <a:ext cx="7124700" cy="24574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8FE3FA9-32A1-40DF-A681-DC5B7818FC58}"/>
                  </a:ext>
                </a:extLst>
              </p14:cNvPr>
              <p14:cNvContentPartPr/>
              <p14:nvPr/>
            </p14:nvContentPartPr>
            <p14:xfrm>
              <a:off x="2941560" y="366120"/>
              <a:ext cx="8993880" cy="5981400"/>
            </p14:xfrm>
          </p:contentPart>
        </mc:Choice>
        <mc:Fallback xmlns="">
          <p:pic>
            <p:nvPicPr>
              <p:cNvPr id="4" name="Ink 3">
                <a:extLst>
                  <a:ext uri="{FF2B5EF4-FFF2-40B4-BE49-F238E27FC236}">
                    <a16:creationId xmlns:a16="http://schemas.microsoft.com/office/drawing/2014/main" id="{98FE3FA9-32A1-40DF-A681-DC5B7818FC58}"/>
                  </a:ext>
                </a:extLst>
              </p:cNvPr>
              <p:cNvPicPr/>
              <p:nvPr/>
            </p:nvPicPr>
            <p:blipFill>
              <a:blip r:embed="rId4"/>
              <a:stretch>
                <a:fillRect/>
              </a:stretch>
            </p:blipFill>
            <p:spPr>
              <a:xfrm>
                <a:off x="2932200" y="356760"/>
                <a:ext cx="9012600" cy="6000120"/>
              </a:xfrm>
              <a:prstGeom prst="rect">
                <a:avLst/>
              </a:prstGeom>
            </p:spPr>
          </p:pic>
        </mc:Fallback>
      </mc:AlternateContent>
    </p:spTree>
    <p:extLst>
      <p:ext uri="{BB962C8B-B14F-4D97-AF65-F5344CB8AC3E}">
        <p14:creationId xmlns:p14="http://schemas.microsoft.com/office/powerpoint/2010/main" val="343781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00053B-86E7-421F-9166-C5C0CA87FC97}"/>
              </a:ext>
            </a:extLst>
          </p:cNvPr>
          <p:cNvSpPr txBox="1"/>
          <p:nvPr/>
        </p:nvSpPr>
        <p:spPr>
          <a:xfrm>
            <a:off x="149900" y="305068"/>
            <a:ext cx="11662347" cy="6247864"/>
          </a:xfrm>
          <a:prstGeom prst="rect">
            <a:avLst/>
          </a:prstGeom>
          <a:noFill/>
        </p:spPr>
        <p:txBody>
          <a:bodyPr wrap="square">
            <a:spAutoFit/>
          </a:bodyPr>
          <a:lstStyle/>
          <a:p>
            <a:r>
              <a:rPr lang="en-US" sz="2000" dirty="0">
                <a:solidFill>
                  <a:srgbClr val="7030A0"/>
                </a:solidFill>
                <a:latin typeface="Times New Roman" panose="02020603050405020304" pitchFamily="18" charset="0"/>
                <a:cs typeface="Times New Roman" panose="02020603050405020304" pitchFamily="18" charset="0"/>
              </a:rPr>
              <a:t>#include&lt;iostream&gt;</a:t>
            </a:r>
          </a:p>
          <a:p>
            <a:r>
              <a:rPr lang="en-US" sz="2000" dirty="0">
                <a:solidFill>
                  <a:srgbClr val="7030A0"/>
                </a:solidFill>
                <a:latin typeface="Times New Roman" panose="02020603050405020304" pitchFamily="18" charset="0"/>
                <a:cs typeface="Times New Roman" panose="02020603050405020304" pitchFamily="18" charset="0"/>
              </a:rPr>
              <a:t>using namespace std;</a:t>
            </a:r>
          </a:p>
          <a:p>
            <a:r>
              <a:rPr lang="en-US" sz="2000" dirty="0" err="1">
                <a:solidFill>
                  <a:srgbClr val="7030A0"/>
                </a:solidFill>
                <a:latin typeface="Times New Roman" panose="02020603050405020304" pitchFamily="18" charset="0"/>
                <a:cs typeface="Times New Roman" panose="02020603050405020304" pitchFamily="18" charset="0"/>
              </a:rPr>
              <a:t>enum</a:t>
            </a:r>
            <a:r>
              <a:rPr lang="en-US" sz="2000" dirty="0">
                <a:solidFill>
                  <a:srgbClr val="7030A0"/>
                </a:solidFill>
                <a:latin typeface="Times New Roman" panose="02020603050405020304" pitchFamily="18" charset="0"/>
                <a:cs typeface="Times New Roman" panose="02020603050405020304" pitchFamily="18" charset="0"/>
              </a:rPr>
              <a:t> Boolean{FALSE,TRUE};</a:t>
            </a:r>
          </a:p>
          <a:p>
            <a:r>
              <a:rPr lang="en-US" sz="2000" dirty="0">
                <a:solidFill>
                  <a:srgbClr val="FF0000"/>
                </a:solidFill>
                <a:latin typeface="Times New Roman" panose="02020603050405020304" pitchFamily="18" charset="0"/>
                <a:cs typeface="Times New Roman" panose="02020603050405020304" pitchFamily="18" charset="0"/>
              </a:rPr>
              <a:t>class stack{	</a:t>
            </a:r>
          </a:p>
          <a:p>
            <a:r>
              <a:rPr lang="en-US" sz="2000" dirty="0">
                <a:solidFill>
                  <a:srgbClr val="FF0000"/>
                </a:solidFill>
                <a:latin typeface="Times New Roman" panose="02020603050405020304" pitchFamily="18" charset="0"/>
                <a:cs typeface="Times New Roman" panose="02020603050405020304" pitchFamily="18" charset="0"/>
              </a:rPr>
              <a:t>	int top;  char a[20];	int </a:t>
            </a:r>
            <a:r>
              <a:rPr lang="en-US" sz="2000" dirty="0" err="1">
                <a:solidFill>
                  <a:srgbClr val="FF0000"/>
                </a:solidFill>
                <a:latin typeface="Times New Roman" panose="02020603050405020304" pitchFamily="18" charset="0"/>
                <a:cs typeface="Times New Roman" panose="02020603050405020304" pitchFamily="18" charset="0"/>
              </a:rPr>
              <a:t>maxsize</a:t>
            </a:r>
            <a:r>
              <a:rPr lang="en-US" sz="2000" dirty="0">
                <a:solidFill>
                  <a:srgbClr val="FF0000"/>
                </a:solidFill>
                <a:latin typeface="Times New Roman" panose="02020603050405020304" pitchFamily="18" charset="0"/>
                <a:cs typeface="Times New Roman" panose="02020603050405020304" pitchFamily="18" charset="0"/>
              </a:rPr>
              <a:t>;</a:t>
            </a:r>
          </a:p>
          <a:p>
            <a:r>
              <a:rPr lang="en-US" sz="2000" dirty="0">
                <a:solidFill>
                  <a:srgbClr val="FF0000"/>
                </a:solidFill>
                <a:latin typeface="Times New Roman" panose="02020603050405020304" pitchFamily="18" charset="0"/>
                <a:cs typeface="Times New Roman" panose="02020603050405020304" pitchFamily="18" charset="0"/>
              </a:rPr>
              <a:t>	public: stack( ){}		stack(int size){</a:t>
            </a:r>
            <a:r>
              <a:rPr lang="en-US" sz="2000" dirty="0" err="1">
                <a:solidFill>
                  <a:srgbClr val="FF0000"/>
                </a:solidFill>
                <a:latin typeface="Times New Roman" panose="02020603050405020304" pitchFamily="18" charset="0"/>
                <a:cs typeface="Times New Roman" panose="02020603050405020304" pitchFamily="18" charset="0"/>
              </a:rPr>
              <a:t>maxsize</a:t>
            </a:r>
            <a:r>
              <a:rPr lang="en-US" sz="2000" dirty="0">
                <a:solidFill>
                  <a:srgbClr val="FF0000"/>
                </a:solidFill>
                <a:latin typeface="Times New Roman" panose="02020603050405020304" pitchFamily="18" charset="0"/>
                <a:cs typeface="Times New Roman" panose="02020603050405020304" pitchFamily="18" charset="0"/>
              </a:rPr>
              <a:t>=</a:t>
            </a:r>
            <a:r>
              <a:rPr lang="en-US" sz="2000" dirty="0" err="1">
                <a:solidFill>
                  <a:srgbClr val="FF0000"/>
                </a:solidFill>
                <a:latin typeface="Times New Roman" panose="02020603050405020304" pitchFamily="18" charset="0"/>
                <a:cs typeface="Times New Roman" panose="02020603050405020304" pitchFamily="18" charset="0"/>
              </a:rPr>
              <a:t>size;top</a:t>
            </a:r>
            <a:r>
              <a:rPr lang="en-US" sz="2000" dirty="0">
                <a:solidFill>
                  <a:srgbClr val="FF0000"/>
                </a:solidFill>
                <a:latin typeface="Times New Roman" panose="02020603050405020304" pitchFamily="18" charset="0"/>
                <a:cs typeface="Times New Roman" panose="02020603050405020304" pitchFamily="18" charset="0"/>
              </a:rPr>
              <a:t>=-1;}</a:t>
            </a:r>
          </a:p>
          <a:p>
            <a:r>
              <a:rPr lang="en-US" sz="2000" dirty="0">
                <a:solidFill>
                  <a:srgbClr val="FF0000"/>
                </a:solidFill>
                <a:latin typeface="Times New Roman" panose="02020603050405020304" pitchFamily="18" charset="0"/>
                <a:cs typeface="Times New Roman" panose="02020603050405020304" pitchFamily="18" charset="0"/>
              </a:rPr>
              <a:t>	Boolean </a:t>
            </a:r>
            <a:r>
              <a:rPr lang="en-US" sz="2000" dirty="0" err="1">
                <a:solidFill>
                  <a:srgbClr val="FF0000"/>
                </a:solidFill>
                <a:latin typeface="Times New Roman" panose="02020603050405020304" pitchFamily="18" charset="0"/>
                <a:cs typeface="Times New Roman" panose="02020603050405020304" pitchFamily="18" charset="0"/>
              </a:rPr>
              <a:t>Isfull</a:t>
            </a:r>
            <a:r>
              <a:rPr lang="en-US" sz="2000" dirty="0">
                <a:solidFill>
                  <a:srgbClr val="FF0000"/>
                </a:solidFill>
                <a:latin typeface="Times New Roman" panose="02020603050405020304" pitchFamily="18" charset="0"/>
                <a:cs typeface="Times New Roman" panose="02020603050405020304" pitchFamily="18" charset="0"/>
              </a:rPr>
              <a:t>(){		if(top==maxsize-1) return TRUE; return FALSE;}</a:t>
            </a:r>
          </a:p>
          <a:p>
            <a:r>
              <a:rPr lang="en-US" sz="2000" dirty="0">
                <a:solidFill>
                  <a:srgbClr val="FF0000"/>
                </a:solidFill>
                <a:latin typeface="Times New Roman" panose="02020603050405020304" pitchFamily="18" charset="0"/>
                <a:cs typeface="Times New Roman" panose="02020603050405020304" pitchFamily="18" charset="0"/>
              </a:rPr>
              <a:t>	Boolean </a:t>
            </a:r>
            <a:r>
              <a:rPr lang="en-US" sz="2000" dirty="0" err="1">
                <a:solidFill>
                  <a:srgbClr val="FF0000"/>
                </a:solidFill>
                <a:latin typeface="Times New Roman" panose="02020603050405020304" pitchFamily="18" charset="0"/>
                <a:cs typeface="Times New Roman" panose="02020603050405020304" pitchFamily="18" charset="0"/>
              </a:rPr>
              <a:t>Isempty</a:t>
            </a:r>
            <a:r>
              <a:rPr lang="en-US" sz="2000" dirty="0">
                <a:solidFill>
                  <a:srgbClr val="FF0000"/>
                </a:solidFill>
                <a:latin typeface="Times New Roman" panose="02020603050405020304" pitchFamily="18" charset="0"/>
                <a:cs typeface="Times New Roman" panose="02020603050405020304" pitchFamily="18" charset="0"/>
              </a:rPr>
              <a:t>(){	if(top==-1) return TRUE; return FALSE;}	</a:t>
            </a:r>
          </a:p>
          <a:p>
            <a:r>
              <a:rPr lang="en-US" sz="2000" dirty="0">
                <a:solidFill>
                  <a:srgbClr val="FF0000"/>
                </a:solidFill>
                <a:latin typeface="Times New Roman" panose="02020603050405020304" pitchFamily="18" charset="0"/>
                <a:cs typeface="Times New Roman" panose="02020603050405020304" pitchFamily="18" charset="0"/>
              </a:rPr>
              <a:t>	void push(char x);	</a:t>
            </a:r>
          </a:p>
          <a:p>
            <a:r>
              <a:rPr lang="en-US" sz="2000" dirty="0">
                <a:solidFill>
                  <a:srgbClr val="FF0000"/>
                </a:solidFill>
                <a:latin typeface="Times New Roman" panose="02020603050405020304" pitchFamily="18" charset="0"/>
                <a:cs typeface="Times New Roman" panose="02020603050405020304" pitchFamily="18" charset="0"/>
              </a:rPr>
              <a:t>	char pop();	</a:t>
            </a:r>
          </a:p>
          <a:p>
            <a:r>
              <a:rPr lang="en-US" sz="2000" dirty="0">
                <a:solidFill>
                  <a:srgbClr val="FF0000"/>
                </a:solidFill>
                <a:latin typeface="Times New Roman" panose="02020603050405020304" pitchFamily="18" charset="0"/>
                <a:cs typeface="Times New Roman" panose="02020603050405020304" pitchFamily="18" charset="0"/>
              </a:rPr>
              <a:t>	void display();</a:t>
            </a:r>
          </a:p>
          <a:p>
            <a:r>
              <a:rPr lang="en-US" sz="2000" dirty="0">
                <a:solidFill>
                  <a:srgbClr val="FF0000"/>
                </a:solidFill>
                <a:latin typeface="Times New Roman" panose="02020603050405020304" pitchFamily="18" charset="0"/>
                <a:cs typeface="Times New Roman" panose="02020603050405020304" pitchFamily="18" charset="0"/>
              </a:rPr>
              <a:t>};</a:t>
            </a:r>
          </a:p>
          <a:p>
            <a:r>
              <a:rPr lang="en-US" sz="2000" dirty="0">
                <a:solidFill>
                  <a:srgbClr val="00B050"/>
                </a:solidFill>
                <a:latin typeface="Times New Roman" panose="02020603050405020304" pitchFamily="18" charset="0"/>
                <a:cs typeface="Times New Roman" panose="02020603050405020304" pitchFamily="18" charset="0"/>
              </a:rPr>
              <a:t>void stack::push(char x){       </a:t>
            </a:r>
          </a:p>
          <a:p>
            <a:r>
              <a:rPr lang="en-US" sz="2000" dirty="0">
                <a:solidFill>
                  <a:srgbClr val="00B050"/>
                </a:solidFill>
                <a:latin typeface="Times New Roman" panose="02020603050405020304" pitchFamily="18" charset="0"/>
                <a:cs typeface="Times New Roman" panose="02020603050405020304" pitchFamily="18" charset="0"/>
              </a:rPr>
              <a:t>	if(</a:t>
            </a:r>
            <a:r>
              <a:rPr lang="en-US" sz="2000" dirty="0" err="1">
                <a:solidFill>
                  <a:srgbClr val="00B050"/>
                </a:solidFill>
                <a:latin typeface="Times New Roman" panose="02020603050405020304" pitchFamily="18" charset="0"/>
                <a:cs typeface="Times New Roman" panose="02020603050405020304" pitchFamily="18" charset="0"/>
              </a:rPr>
              <a:t>Isfull</a:t>
            </a:r>
            <a:r>
              <a:rPr lang="en-US" sz="2000" dirty="0">
                <a:solidFill>
                  <a:srgbClr val="00B050"/>
                </a:solidFill>
                <a:latin typeface="Times New Roman" panose="02020603050405020304" pitchFamily="18" charset="0"/>
                <a:cs typeface="Times New Roman" panose="02020603050405020304" pitchFamily="18" charset="0"/>
              </a:rPr>
              <a:t>())	</a:t>
            </a:r>
            <a:r>
              <a:rPr lang="en-US" sz="2000" dirty="0" err="1">
                <a:solidFill>
                  <a:srgbClr val="00B050"/>
                </a:solidFill>
                <a:latin typeface="Times New Roman" panose="02020603050405020304" pitchFamily="18" charset="0"/>
                <a:cs typeface="Times New Roman" panose="02020603050405020304" pitchFamily="18" charset="0"/>
              </a:rPr>
              <a:t>cout</a:t>
            </a:r>
            <a:r>
              <a:rPr lang="en-US" sz="2000" dirty="0">
                <a:solidFill>
                  <a:srgbClr val="00B050"/>
                </a:solidFill>
                <a:latin typeface="Times New Roman" panose="02020603050405020304" pitchFamily="18" charset="0"/>
                <a:cs typeface="Times New Roman" panose="02020603050405020304" pitchFamily="18" charset="0"/>
              </a:rPr>
              <a:t>&lt;&lt;"Stack is full \n";	</a:t>
            </a:r>
          </a:p>
          <a:p>
            <a:r>
              <a:rPr lang="en-US" sz="2000" dirty="0">
                <a:solidFill>
                  <a:srgbClr val="00B050"/>
                </a:solidFill>
                <a:latin typeface="Times New Roman" panose="02020603050405020304" pitchFamily="18" charset="0"/>
                <a:cs typeface="Times New Roman" panose="02020603050405020304" pitchFamily="18" charset="0"/>
              </a:rPr>
              <a:t>	else		a[++top]=x;</a:t>
            </a:r>
          </a:p>
          <a:p>
            <a:r>
              <a:rPr lang="en-US" sz="2000" dirty="0">
                <a:solidFill>
                  <a:srgbClr val="00B050"/>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char  stack::pop()</a:t>
            </a:r>
          </a:p>
          <a:p>
            <a:r>
              <a:rPr lang="en-US" sz="2000" dirty="0">
                <a:latin typeface="Times New Roman" panose="02020603050405020304" pitchFamily="18" charset="0"/>
                <a:cs typeface="Times New Roman" panose="02020603050405020304" pitchFamily="18" charset="0"/>
              </a:rPr>
              <a:t>{	if(</a:t>
            </a:r>
            <a:r>
              <a:rPr lang="en-US" sz="2000" dirty="0" err="1">
                <a:latin typeface="Times New Roman" panose="02020603050405020304" pitchFamily="18" charset="0"/>
                <a:cs typeface="Times New Roman" panose="02020603050405020304" pitchFamily="18" charset="0"/>
              </a:rPr>
              <a:t>Isempty</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&lt;&lt;"stack is empty\n"; return(-1);}	</a:t>
            </a:r>
          </a:p>
          <a:p>
            <a:r>
              <a:rPr lang="en-US" sz="2000" dirty="0">
                <a:latin typeface="Times New Roman" panose="02020603050405020304" pitchFamily="18" charset="0"/>
                <a:cs typeface="Times New Roman" panose="02020603050405020304" pitchFamily="18" charset="0"/>
              </a:rPr>
              <a:t>	else	return(a[top--]);</a:t>
            </a:r>
          </a:p>
          <a:p>
            <a:r>
              <a:rPr lang="en-US" sz="2000"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54268774-777F-4ECE-A69E-C858DBC41CF4}"/>
              </a:ext>
            </a:extLst>
          </p:cNvPr>
          <p:cNvSpPr txBox="1"/>
          <p:nvPr/>
        </p:nvSpPr>
        <p:spPr>
          <a:xfrm>
            <a:off x="4894969" y="43458"/>
            <a:ext cx="7297126" cy="523220"/>
          </a:xfrm>
          <a:prstGeom prst="rect">
            <a:avLst/>
          </a:prstGeom>
          <a:noFill/>
        </p:spPr>
        <p:txBody>
          <a:bodyPr wrap="none" rtlCol="0">
            <a:spAutoFit/>
          </a:bodyPr>
          <a:lstStyle/>
          <a:p>
            <a:r>
              <a:rPr lang="en-US" sz="2800" b="1" dirty="0">
                <a:solidFill>
                  <a:srgbClr val="00B050"/>
                </a:solidFill>
                <a:latin typeface="Times New Roman" panose="02020603050405020304" pitchFamily="18" charset="0"/>
                <a:cs typeface="Times New Roman" panose="02020603050405020304" pitchFamily="18" charset="0"/>
              </a:rPr>
              <a:t>Complete code reversing string using stack 1/2</a:t>
            </a:r>
          </a:p>
        </p:txBody>
      </p:sp>
    </p:spTree>
    <p:extLst>
      <p:ext uri="{BB962C8B-B14F-4D97-AF65-F5344CB8AC3E}">
        <p14:creationId xmlns:p14="http://schemas.microsoft.com/office/powerpoint/2010/main" val="3503284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00053B-86E7-421F-9166-C5C0CA87FC97}"/>
              </a:ext>
            </a:extLst>
          </p:cNvPr>
          <p:cNvSpPr txBox="1"/>
          <p:nvPr/>
        </p:nvSpPr>
        <p:spPr>
          <a:xfrm>
            <a:off x="264826" y="755570"/>
            <a:ext cx="11662347" cy="6186309"/>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void reverse(char str[])</a:t>
            </a:r>
          </a:p>
          <a:p>
            <a:r>
              <a:rPr lang="en-US" sz="2200" dirty="0">
                <a:latin typeface="Times New Roman" panose="02020603050405020304" pitchFamily="18" charset="0"/>
                <a:cs typeface="Times New Roman" panose="02020603050405020304" pitchFamily="18" charset="0"/>
              </a:rPr>
              <a:t>{       int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=0,n=0;     </a:t>
            </a:r>
          </a:p>
          <a:p>
            <a:r>
              <a:rPr lang="en-US" sz="2200" dirty="0">
                <a:latin typeface="Times New Roman" panose="02020603050405020304" pitchFamily="18" charset="0"/>
                <a:cs typeface="Times New Roman" panose="02020603050405020304" pitchFamily="18" charset="0"/>
              </a:rPr>
              <a:t>       while(str[</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]!='\0')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n=</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p>
          <a:p>
            <a:pPr lvl="1"/>
            <a:r>
              <a:rPr lang="en-US" sz="2200" dirty="0">
                <a:latin typeface="Times New Roman" panose="02020603050405020304" pitchFamily="18" charset="0"/>
                <a:cs typeface="Times New Roman" panose="02020603050405020304" pitchFamily="18" charset="0"/>
              </a:rPr>
              <a:t>stack s(10);    </a:t>
            </a:r>
          </a:p>
          <a:p>
            <a:pPr lvl="1"/>
            <a:r>
              <a:rPr lang="en-US" sz="2200" dirty="0">
                <a:latin typeface="Times New Roman" panose="02020603050405020304" pitchFamily="18" charset="0"/>
                <a:cs typeface="Times New Roman" panose="02020603050405020304" pitchFamily="18" charset="0"/>
              </a:rPr>
              <a:t>for(</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0;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&lt; n;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s.push</a:t>
            </a:r>
            <a:r>
              <a:rPr lang="en-US" sz="2200" dirty="0">
                <a:latin typeface="Times New Roman" panose="02020603050405020304" pitchFamily="18" charset="0"/>
                <a:cs typeface="Times New Roman" panose="02020603050405020304" pitchFamily="18" charset="0"/>
              </a:rPr>
              <a:t>(str[</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p>
          <a:p>
            <a:pPr lvl="1"/>
            <a:r>
              <a:rPr lang="en-US" sz="2200" dirty="0">
                <a:latin typeface="Times New Roman" panose="02020603050405020304" pitchFamily="18" charset="0"/>
                <a:cs typeface="Times New Roman" panose="02020603050405020304" pitchFamily="18" charset="0"/>
              </a:rPr>
              <a:t>for(</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0;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&lt; n;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str[</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s.pop</a:t>
            </a:r>
            <a:r>
              <a:rPr lang="en-US" sz="2200" dirty="0">
                <a:latin typeface="Times New Roman" panose="02020603050405020304" pitchFamily="18" charset="0"/>
                <a:cs typeface="Times New Roman" panose="02020603050405020304" pitchFamily="18" charset="0"/>
              </a:rPr>
              <a:t>();   </a:t>
            </a:r>
          </a:p>
          <a:p>
            <a:pPr lvl="1"/>
            <a:r>
              <a:rPr lang="en-US" sz="2200" dirty="0" err="1">
                <a:latin typeface="Times New Roman" panose="02020603050405020304" pitchFamily="18" charset="0"/>
                <a:cs typeface="Times New Roman" panose="02020603050405020304" pitchFamily="18" charset="0"/>
              </a:rPr>
              <a:t>cout</a:t>
            </a:r>
            <a:r>
              <a:rPr lang="en-US" sz="2200" dirty="0">
                <a:latin typeface="Times New Roman" panose="02020603050405020304" pitchFamily="18" charset="0"/>
                <a:cs typeface="Times New Roman" panose="02020603050405020304" pitchFamily="18" charset="0"/>
              </a:rPr>
              <a:t>&lt;&lt;"Reversed String: "&lt;&lt;str;</a:t>
            </a:r>
          </a:p>
          <a:p>
            <a:r>
              <a:rPr lang="en-US" sz="2200" dirty="0">
                <a:latin typeface="Times New Roman" panose="02020603050405020304" pitchFamily="18" charset="0"/>
                <a:cs typeface="Times New Roman" panose="02020603050405020304" pitchFamily="18" charset="0"/>
              </a:rPr>
              <a:t>}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int main(){    </a:t>
            </a:r>
          </a:p>
          <a:p>
            <a:pPr lvl="1"/>
            <a:r>
              <a:rPr lang="en-US" sz="2200" dirty="0">
                <a:latin typeface="Times New Roman" panose="02020603050405020304" pitchFamily="18" charset="0"/>
                <a:cs typeface="Times New Roman" panose="02020603050405020304" pitchFamily="18" charset="0"/>
              </a:rPr>
              <a:t>char s[50];</a:t>
            </a:r>
          </a:p>
          <a:p>
            <a:pPr lvl="1"/>
            <a:r>
              <a:rPr lang="en-US" sz="2200" dirty="0">
                <a:latin typeface="Times New Roman" panose="02020603050405020304" pitchFamily="18" charset="0"/>
                <a:cs typeface="Times New Roman" panose="02020603050405020304" pitchFamily="18" charset="0"/>
              </a:rPr>
              <a:t>int a;   </a:t>
            </a:r>
          </a:p>
          <a:p>
            <a:pPr lvl="1"/>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cout</a:t>
            </a:r>
            <a:r>
              <a:rPr lang="en-US" sz="2200" dirty="0">
                <a:latin typeface="Times New Roman" panose="02020603050405020304" pitchFamily="18" charset="0"/>
                <a:cs typeface="Times New Roman" panose="02020603050405020304" pitchFamily="18" charset="0"/>
              </a:rPr>
              <a:t>&lt;&lt;"Enter a string";    </a:t>
            </a:r>
          </a:p>
          <a:p>
            <a:pPr lvl="1"/>
            <a:r>
              <a:rPr lang="en-US" sz="2200" dirty="0" err="1">
                <a:latin typeface="Times New Roman" panose="02020603050405020304" pitchFamily="18" charset="0"/>
                <a:cs typeface="Times New Roman" panose="02020603050405020304" pitchFamily="18" charset="0"/>
              </a:rPr>
              <a:t>cin</a:t>
            </a:r>
            <a:r>
              <a:rPr lang="en-US" sz="2200" dirty="0">
                <a:latin typeface="Times New Roman" panose="02020603050405020304" pitchFamily="18" charset="0"/>
                <a:cs typeface="Times New Roman" panose="02020603050405020304" pitchFamily="18" charset="0"/>
              </a:rPr>
              <a:t>&gt;&gt;s;    </a:t>
            </a:r>
          </a:p>
          <a:p>
            <a:pPr lvl="1"/>
            <a:r>
              <a:rPr lang="en-US" sz="2200" dirty="0">
                <a:latin typeface="Times New Roman" panose="02020603050405020304" pitchFamily="18" charset="0"/>
                <a:cs typeface="Times New Roman" panose="02020603050405020304" pitchFamily="18" charset="0"/>
              </a:rPr>
              <a:t>reverse(s);    </a:t>
            </a:r>
          </a:p>
          <a:p>
            <a:pPr lvl="1"/>
            <a:r>
              <a:rPr lang="en-US" sz="2200" dirty="0">
                <a:latin typeface="Times New Roman" panose="02020603050405020304" pitchFamily="18" charset="0"/>
                <a:cs typeface="Times New Roman" panose="02020603050405020304" pitchFamily="18" charset="0"/>
              </a:rPr>
              <a:t>return(1);</a:t>
            </a:r>
          </a:p>
          <a:p>
            <a:r>
              <a:rPr lang="en-US" sz="22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A5DA7DD5-153C-4A4A-AA33-B8BC80925C46}"/>
              </a:ext>
            </a:extLst>
          </p:cNvPr>
          <p:cNvSpPr txBox="1"/>
          <p:nvPr/>
        </p:nvSpPr>
        <p:spPr>
          <a:xfrm>
            <a:off x="4894969" y="43458"/>
            <a:ext cx="7297126" cy="523220"/>
          </a:xfrm>
          <a:prstGeom prst="rect">
            <a:avLst/>
          </a:prstGeom>
          <a:noFill/>
        </p:spPr>
        <p:txBody>
          <a:bodyPr wrap="none" rtlCol="0">
            <a:spAutoFit/>
          </a:bodyPr>
          <a:lstStyle/>
          <a:p>
            <a:r>
              <a:rPr lang="en-US" sz="2800" b="1" dirty="0">
                <a:solidFill>
                  <a:srgbClr val="00B050"/>
                </a:solidFill>
                <a:latin typeface="Times New Roman" panose="02020603050405020304" pitchFamily="18" charset="0"/>
                <a:cs typeface="Times New Roman" panose="02020603050405020304" pitchFamily="18" charset="0"/>
              </a:rPr>
              <a:t>Complete code reversing string using stack 2/2</a:t>
            </a:r>
          </a:p>
        </p:txBody>
      </p:sp>
    </p:spTree>
    <p:extLst>
      <p:ext uri="{BB962C8B-B14F-4D97-AF65-F5344CB8AC3E}">
        <p14:creationId xmlns:p14="http://schemas.microsoft.com/office/powerpoint/2010/main" val="2165576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E48048-3D73-4796-A2D0-04AD4DDEDE65}"/>
              </a:ext>
            </a:extLst>
          </p:cNvPr>
          <p:cNvSpPr txBox="1"/>
          <p:nvPr/>
        </p:nvSpPr>
        <p:spPr>
          <a:xfrm>
            <a:off x="250521" y="200477"/>
            <a:ext cx="8890347" cy="6186309"/>
          </a:xfrm>
          <a:prstGeom prst="rect">
            <a:avLst/>
          </a:prstGeom>
          <a:noFill/>
        </p:spPr>
        <p:txBody>
          <a:bodyPr wrap="square">
            <a:spAutoFit/>
          </a:bodyPr>
          <a:lstStyle/>
          <a:p>
            <a:r>
              <a:rPr lang="en-US" dirty="0"/>
              <a:t>int main()</a:t>
            </a:r>
          </a:p>
          <a:p>
            <a:r>
              <a:rPr lang="en-US" dirty="0"/>
              <a:t>{	</a:t>
            </a:r>
          </a:p>
          <a:p>
            <a:r>
              <a:rPr lang="en-US" dirty="0"/>
              <a:t>	stack s(20);</a:t>
            </a:r>
          </a:p>
          <a:p>
            <a:r>
              <a:rPr lang="en-US" dirty="0"/>
              <a:t>	int </a:t>
            </a:r>
            <a:r>
              <a:rPr lang="en-US" dirty="0" err="1"/>
              <a:t>option,ele,i,len</a:t>
            </a:r>
            <a:r>
              <a:rPr lang="en-US" dirty="0"/>
              <a:t>;</a:t>
            </a:r>
          </a:p>
          <a:p>
            <a:r>
              <a:rPr lang="en-US" dirty="0"/>
              <a:t>	char </a:t>
            </a:r>
            <a:r>
              <a:rPr lang="en-US" dirty="0" err="1"/>
              <a:t>ch,str</a:t>
            </a:r>
            <a:r>
              <a:rPr lang="en-US" dirty="0"/>
              <a:t>[20];</a:t>
            </a:r>
          </a:p>
          <a:p>
            <a:r>
              <a:rPr lang="en-US" dirty="0"/>
              <a:t>	</a:t>
            </a:r>
            <a:r>
              <a:rPr lang="en-US" dirty="0" err="1"/>
              <a:t>cout</a:t>
            </a:r>
            <a:r>
              <a:rPr lang="en-US" dirty="0"/>
              <a:t>&lt;&lt;"Enter a string: ";</a:t>
            </a:r>
          </a:p>
          <a:p>
            <a:r>
              <a:rPr lang="en-US" dirty="0"/>
              <a:t>	gets(str);</a:t>
            </a:r>
          </a:p>
          <a:p>
            <a:r>
              <a:rPr lang="en-US" dirty="0"/>
              <a:t>	</a:t>
            </a:r>
          </a:p>
          <a:p>
            <a:r>
              <a:rPr lang="en-US" dirty="0"/>
              <a:t>    </a:t>
            </a:r>
            <a:r>
              <a:rPr lang="en-US" dirty="0" err="1"/>
              <a:t>i</a:t>
            </a:r>
            <a:r>
              <a:rPr lang="en-US" dirty="0"/>
              <a:t>=0;</a:t>
            </a:r>
          </a:p>
          <a:p>
            <a:r>
              <a:rPr lang="en-US" dirty="0"/>
              <a:t>    while(str[</a:t>
            </a:r>
            <a:r>
              <a:rPr lang="en-US" dirty="0" err="1"/>
              <a:t>i</a:t>
            </a:r>
            <a:r>
              <a:rPr lang="en-US" dirty="0"/>
              <a:t>]!='\0') </a:t>
            </a:r>
            <a:r>
              <a:rPr lang="en-US" dirty="0" err="1"/>
              <a:t>i</a:t>
            </a:r>
            <a:r>
              <a:rPr lang="en-US" dirty="0"/>
              <a:t>++;</a:t>
            </a:r>
          </a:p>
          <a:p>
            <a:r>
              <a:rPr lang="en-US" dirty="0"/>
              <a:t>    </a:t>
            </a:r>
            <a:r>
              <a:rPr lang="en-US" dirty="0" err="1"/>
              <a:t>len</a:t>
            </a:r>
            <a:r>
              <a:rPr lang="en-US" dirty="0"/>
              <a:t>=</a:t>
            </a:r>
            <a:r>
              <a:rPr lang="en-US" dirty="0" err="1"/>
              <a:t>i</a:t>
            </a:r>
            <a:r>
              <a:rPr lang="en-US" dirty="0"/>
              <a:t>;</a:t>
            </a:r>
          </a:p>
          <a:p>
            <a:endParaRPr lang="en-US" dirty="0"/>
          </a:p>
          <a:p>
            <a:r>
              <a:rPr lang="en-US" dirty="0"/>
              <a:t>	for(</a:t>
            </a:r>
            <a:r>
              <a:rPr lang="en-US" dirty="0" err="1"/>
              <a:t>i</a:t>
            </a:r>
            <a:r>
              <a:rPr lang="en-US" dirty="0"/>
              <a:t>=0;i&lt;</a:t>
            </a:r>
            <a:r>
              <a:rPr lang="en-US" dirty="0" err="1"/>
              <a:t>len;i</a:t>
            </a:r>
            <a:r>
              <a:rPr lang="en-US" dirty="0"/>
              <a:t>++)	</a:t>
            </a:r>
            <a:r>
              <a:rPr lang="en-US" dirty="0" err="1"/>
              <a:t>s.push</a:t>
            </a:r>
            <a:r>
              <a:rPr lang="en-US" dirty="0"/>
              <a:t>(str[</a:t>
            </a:r>
            <a:r>
              <a:rPr lang="en-US" dirty="0" err="1"/>
              <a:t>i</a:t>
            </a:r>
            <a:r>
              <a:rPr lang="en-US" dirty="0"/>
              <a:t>]);</a:t>
            </a:r>
          </a:p>
          <a:p>
            <a:r>
              <a:rPr lang="en-US" dirty="0"/>
              <a:t>	</a:t>
            </a:r>
          </a:p>
          <a:p>
            <a:r>
              <a:rPr lang="en-US" dirty="0"/>
              <a:t>	</a:t>
            </a:r>
            <a:r>
              <a:rPr lang="en-US" dirty="0" err="1"/>
              <a:t>i</a:t>
            </a:r>
            <a:r>
              <a:rPr lang="en-US" dirty="0"/>
              <a:t>=0;</a:t>
            </a:r>
          </a:p>
          <a:p>
            <a:r>
              <a:rPr lang="en-US" dirty="0"/>
              <a:t>	while(str[</a:t>
            </a:r>
            <a:r>
              <a:rPr lang="en-US" dirty="0" err="1"/>
              <a:t>i</a:t>
            </a:r>
            <a:r>
              <a:rPr lang="en-US" dirty="0"/>
              <a:t>]==</a:t>
            </a:r>
            <a:r>
              <a:rPr lang="en-US" dirty="0" err="1"/>
              <a:t>s.pop</a:t>
            </a:r>
            <a:r>
              <a:rPr lang="en-US" dirty="0"/>
              <a:t>() &amp;&amp; </a:t>
            </a:r>
            <a:r>
              <a:rPr lang="en-US" dirty="0" err="1"/>
              <a:t>i</a:t>
            </a:r>
            <a:r>
              <a:rPr lang="en-US" dirty="0"/>
              <a:t>&lt;</a:t>
            </a:r>
            <a:r>
              <a:rPr lang="en-US" dirty="0" err="1"/>
              <a:t>len</a:t>
            </a:r>
            <a:r>
              <a:rPr lang="en-US" dirty="0"/>
              <a:t> &amp;&amp; </a:t>
            </a:r>
            <a:r>
              <a:rPr lang="en-US" dirty="0" err="1"/>
              <a:t>s.Isempty</a:t>
            </a:r>
            <a:r>
              <a:rPr lang="en-US" dirty="0"/>
              <a:t>()==FALSE) </a:t>
            </a:r>
            <a:r>
              <a:rPr lang="en-US" dirty="0" err="1"/>
              <a:t>i</a:t>
            </a:r>
            <a:r>
              <a:rPr lang="en-US" dirty="0"/>
              <a:t>++;</a:t>
            </a:r>
          </a:p>
          <a:p>
            <a:r>
              <a:rPr lang="en-US" dirty="0"/>
              <a:t>	if(</a:t>
            </a:r>
            <a:r>
              <a:rPr lang="en-US" dirty="0" err="1"/>
              <a:t>i</a:t>
            </a:r>
            <a:r>
              <a:rPr lang="en-US" dirty="0"/>
              <a:t>==len-1 &amp;&amp; </a:t>
            </a:r>
            <a:r>
              <a:rPr lang="en-US" dirty="0" err="1"/>
              <a:t>s.Isempty</a:t>
            </a:r>
            <a:r>
              <a:rPr lang="en-US" dirty="0"/>
              <a:t>()==TRUE)</a:t>
            </a:r>
          </a:p>
          <a:p>
            <a:r>
              <a:rPr lang="en-US" dirty="0"/>
              <a:t>		</a:t>
            </a:r>
            <a:r>
              <a:rPr lang="en-US" dirty="0" err="1"/>
              <a:t>cout</a:t>
            </a:r>
            <a:r>
              <a:rPr lang="en-US" dirty="0"/>
              <a:t>&lt;&lt;str&lt;&lt;" string is palindrome";</a:t>
            </a:r>
          </a:p>
          <a:p>
            <a:r>
              <a:rPr lang="en-US" dirty="0"/>
              <a:t>	else</a:t>
            </a:r>
          </a:p>
          <a:p>
            <a:r>
              <a:rPr lang="en-US" dirty="0"/>
              <a:t>		</a:t>
            </a:r>
            <a:r>
              <a:rPr lang="en-US" dirty="0" err="1"/>
              <a:t>cout</a:t>
            </a:r>
            <a:r>
              <a:rPr lang="en-US" dirty="0"/>
              <a:t>&lt;&lt;str&lt;&lt;" string is not palindrome";</a:t>
            </a:r>
          </a:p>
          <a:p>
            <a:r>
              <a:rPr lang="en-US" dirty="0"/>
              <a:t>    return(1);</a:t>
            </a:r>
          </a:p>
          <a:p>
            <a:r>
              <a:rPr lang="en-US" dirty="0"/>
              <a:t>}</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637566C-D3BC-4ACD-BC67-4DBDF77F1650}"/>
                  </a:ext>
                </a:extLst>
              </p14:cNvPr>
              <p14:cNvContentPartPr/>
              <p14:nvPr/>
            </p14:nvContentPartPr>
            <p14:xfrm>
              <a:off x="1340640" y="408240"/>
              <a:ext cx="10493280" cy="5182560"/>
            </p14:xfrm>
          </p:contentPart>
        </mc:Choice>
        <mc:Fallback xmlns="">
          <p:pic>
            <p:nvPicPr>
              <p:cNvPr id="2" name="Ink 1">
                <a:extLst>
                  <a:ext uri="{FF2B5EF4-FFF2-40B4-BE49-F238E27FC236}">
                    <a16:creationId xmlns:a16="http://schemas.microsoft.com/office/drawing/2014/main" id="{0637566C-D3BC-4ACD-BC67-4DBDF77F1650}"/>
                  </a:ext>
                </a:extLst>
              </p:cNvPr>
              <p:cNvPicPr/>
              <p:nvPr/>
            </p:nvPicPr>
            <p:blipFill>
              <a:blip r:embed="rId3"/>
              <a:stretch>
                <a:fillRect/>
              </a:stretch>
            </p:blipFill>
            <p:spPr>
              <a:xfrm>
                <a:off x="1331280" y="398880"/>
                <a:ext cx="10512000" cy="5201280"/>
              </a:xfrm>
              <a:prstGeom prst="rect">
                <a:avLst/>
              </a:prstGeom>
            </p:spPr>
          </p:pic>
        </mc:Fallback>
      </mc:AlternateContent>
    </p:spTree>
    <p:extLst>
      <p:ext uri="{BB962C8B-B14F-4D97-AF65-F5344CB8AC3E}">
        <p14:creationId xmlns:p14="http://schemas.microsoft.com/office/powerpoint/2010/main" val="2417225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261253-26DF-4FB6-88A6-45EA0E6C30E1}"/>
              </a:ext>
            </a:extLst>
          </p:cNvPr>
          <p:cNvSpPr txBox="1"/>
          <p:nvPr/>
        </p:nvSpPr>
        <p:spPr>
          <a:xfrm>
            <a:off x="263046" y="150154"/>
            <a:ext cx="10020822" cy="674030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#include&lt;iostream&gt;</a:t>
            </a:r>
          </a:p>
          <a:p>
            <a:r>
              <a:rPr lang="en-US" dirty="0">
                <a:latin typeface="Times New Roman" panose="02020603050405020304" pitchFamily="18" charset="0"/>
                <a:cs typeface="Times New Roman" panose="02020603050405020304" pitchFamily="18" charset="0"/>
              </a:rPr>
              <a:t>#include&lt;string.h&gt;</a:t>
            </a:r>
          </a:p>
          <a:p>
            <a:r>
              <a:rPr lang="en-US" dirty="0">
                <a:latin typeface="Times New Roman" panose="02020603050405020304" pitchFamily="18" charset="0"/>
                <a:cs typeface="Times New Roman" panose="02020603050405020304" pitchFamily="18" charset="0"/>
              </a:rPr>
              <a:t>using namespace std;</a:t>
            </a:r>
          </a:p>
          <a:p>
            <a:r>
              <a:rPr lang="en-US" dirty="0" err="1">
                <a:latin typeface="Times New Roman" panose="02020603050405020304" pitchFamily="18" charset="0"/>
                <a:cs typeface="Times New Roman" panose="02020603050405020304" pitchFamily="18" charset="0"/>
              </a:rPr>
              <a:t>enum</a:t>
            </a:r>
            <a:r>
              <a:rPr lang="en-US" dirty="0">
                <a:latin typeface="Times New Roman" panose="02020603050405020304" pitchFamily="18" charset="0"/>
                <a:cs typeface="Times New Roman" panose="02020603050405020304" pitchFamily="18" charset="0"/>
              </a:rPr>
              <a:t> Boolean{FALSE,TRUE};</a:t>
            </a:r>
          </a:p>
          <a:p>
            <a:r>
              <a:rPr lang="en-US" dirty="0">
                <a:latin typeface="Times New Roman" panose="02020603050405020304" pitchFamily="18" charset="0"/>
                <a:cs typeface="Times New Roman" panose="02020603050405020304" pitchFamily="18" charset="0"/>
              </a:rPr>
              <a:t>class stack</a:t>
            </a:r>
          </a:p>
          <a:p>
            <a:r>
              <a:rPr lang="en-US" dirty="0">
                <a:latin typeface="Times New Roman" panose="02020603050405020304" pitchFamily="18" charset="0"/>
                <a:cs typeface="Times New Roman" panose="02020603050405020304" pitchFamily="18" charset="0"/>
              </a:rPr>
              <a:t>{	int top, a[20], </a:t>
            </a:r>
            <a:r>
              <a:rPr lang="en-US" dirty="0" err="1">
                <a:latin typeface="Times New Roman" panose="02020603050405020304" pitchFamily="18" charset="0"/>
                <a:cs typeface="Times New Roman" panose="02020603050405020304" pitchFamily="18" charset="0"/>
              </a:rPr>
              <a:t>maxsize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public: //stack()</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maxsize</a:t>
            </a:r>
            <a:r>
              <a:rPr lang="en-US" dirty="0">
                <a:latin typeface="Times New Roman" panose="02020603050405020304" pitchFamily="18" charset="0"/>
                <a:cs typeface="Times New Roman" panose="02020603050405020304" pitchFamily="18" charset="0"/>
              </a:rPr>
              <a:t>=2;top=-1;}</a:t>
            </a:r>
          </a:p>
          <a:p>
            <a:r>
              <a:rPr lang="en-US" dirty="0">
                <a:latin typeface="Times New Roman" panose="02020603050405020304" pitchFamily="18" charset="0"/>
                <a:cs typeface="Times New Roman" panose="02020603050405020304" pitchFamily="18" charset="0"/>
              </a:rPr>
              <a:t>stack(int size)</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maxsize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size;top</a:t>
            </a:r>
            <a:r>
              <a:rPr lang="en-US" dirty="0">
                <a:latin typeface="Times New Roman" panose="02020603050405020304" pitchFamily="18" charset="0"/>
                <a:cs typeface="Times New Roman" panose="02020603050405020304" pitchFamily="18" charset="0"/>
              </a:rPr>
              <a:t>=-1;}</a:t>
            </a:r>
          </a:p>
          <a:p>
            <a:r>
              <a:rPr lang="en-US" dirty="0">
                <a:latin typeface="Times New Roman" panose="02020603050405020304" pitchFamily="18" charset="0"/>
                <a:cs typeface="Times New Roman" panose="02020603050405020304" pitchFamily="18" charset="0"/>
              </a:rPr>
              <a:t>	Boolean </a:t>
            </a:r>
            <a:r>
              <a:rPr lang="en-US" dirty="0" err="1">
                <a:latin typeface="Times New Roman" panose="02020603050405020304" pitchFamily="18" charset="0"/>
                <a:cs typeface="Times New Roman" panose="02020603050405020304" pitchFamily="18" charset="0"/>
              </a:rPr>
              <a:t>Isfull</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if(top==maxsize-1) return TRUE;</a:t>
            </a:r>
          </a:p>
          <a:p>
            <a:r>
              <a:rPr lang="en-US" dirty="0">
                <a:latin typeface="Times New Roman" panose="02020603050405020304" pitchFamily="18" charset="0"/>
                <a:cs typeface="Times New Roman" panose="02020603050405020304" pitchFamily="18" charset="0"/>
              </a:rPr>
              <a:t>		return FALSE;</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Boolean </a:t>
            </a:r>
            <a:r>
              <a:rPr lang="en-US" dirty="0" err="1">
                <a:latin typeface="Times New Roman" panose="02020603050405020304" pitchFamily="18" charset="0"/>
                <a:cs typeface="Times New Roman" panose="02020603050405020304" pitchFamily="18" charset="0"/>
              </a:rPr>
              <a:t>Isempty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if(top==-1) return TRUE;</a:t>
            </a:r>
          </a:p>
          <a:p>
            <a:r>
              <a:rPr lang="en-US" dirty="0">
                <a:latin typeface="Times New Roman" panose="02020603050405020304" pitchFamily="18" charset="0"/>
                <a:cs typeface="Times New Roman" panose="02020603050405020304" pitchFamily="18" charset="0"/>
              </a:rPr>
              <a:t>		return FALSE;</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void push(char x);</a:t>
            </a:r>
          </a:p>
          <a:p>
            <a:r>
              <a:rPr lang="en-US" dirty="0">
                <a:latin typeface="Times New Roman" panose="02020603050405020304" pitchFamily="18" charset="0"/>
                <a:cs typeface="Times New Roman" panose="02020603050405020304" pitchFamily="18" charset="0"/>
              </a:rPr>
              <a:t>	char pop();</a:t>
            </a:r>
          </a:p>
          <a:p>
            <a:r>
              <a:rPr lang="en-US" dirty="0">
                <a:latin typeface="Times New Roman" panose="02020603050405020304" pitchFamily="18" charset="0"/>
                <a:cs typeface="Times New Roman" panose="02020603050405020304" pitchFamily="18" charset="0"/>
              </a:rPr>
              <a:t>	void display();</a:t>
            </a:r>
          </a:p>
          <a:p>
            <a:r>
              <a:rPr lang="en-US"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98AA4EB8-A730-4770-B922-F66B194DDEA1}"/>
              </a:ext>
            </a:extLst>
          </p:cNvPr>
          <p:cNvSpPr txBox="1"/>
          <p:nvPr/>
        </p:nvSpPr>
        <p:spPr>
          <a:xfrm>
            <a:off x="5711253" y="150154"/>
            <a:ext cx="523572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Base Conversion using Stack</a:t>
            </a:r>
          </a:p>
        </p:txBody>
      </p:sp>
    </p:spTree>
    <p:extLst>
      <p:ext uri="{BB962C8B-B14F-4D97-AF65-F5344CB8AC3E}">
        <p14:creationId xmlns:p14="http://schemas.microsoft.com/office/powerpoint/2010/main" val="36721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261253-26DF-4FB6-88A6-45EA0E6C30E1}"/>
              </a:ext>
            </a:extLst>
          </p:cNvPr>
          <p:cNvSpPr txBox="1"/>
          <p:nvPr/>
        </p:nvSpPr>
        <p:spPr>
          <a:xfrm>
            <a:off x="237995" y="151179"/>
            <a:ext cx="9933140" cy="6555641"/>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void stack::push(int x)</a:t>
            </a:r>
          </a:p>
          <a:p>
            <a:r>
              <a:rPr lang="en-US" sz="2000" dirty="0">
                <a:latin typeface="Times New Roman" panose="02020603050405020304" pitchFamily="18" charset="0"/>
                <a:cs typeface="Times New Roman" panose="02020603050405020304" pitchFamily="18" charset="0"/>
              </a:rPr>
              <a:t>{       if(</a:t>
            </a:r>
            <a:r>
              <a:rPr lang="en-US" sz="2000" dirty="0" err="1">
                <a:latin typeface="Times New Roman" panose="02020603050405020304" pitchFamily="18" charset="0"/>
                <a:cs typeface="Times New Roman" panose="02020603050405020304" pitchFamily="18" charset="0"/>
              </a:rPr>
              <a:t>Isfull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&lt;&lt;"Stack is full \n";</a:t>
            </a:r>
          </a:p>
          <a:p>
            <a:r>
              <a:rPr lang="en-US" sz="2000" dirty="0">
                <a:latin typeface="Times New Roman" panose="02020603050405020304" pitchFamily="18" charset="0"/>
                <a:cs typeface="Times New Roman" panose="02020603050405020304" pitchFamily="18" charset="0"/>
              </a:rPr>
              <a:t>	else		a[++top]=x;</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int  stack::pop()</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if(</a:t>
            </a:r>
            <a:r>
              <a:rPr lang="en-US" sz="2000" dirty="0" err="1">
                <a:latin typeface="Times New Roman" panose="02020603050405020304" pitchFamily="18" charset="0"/>
                <a:cs typeface="Times New Roman" panose="02020603050405020304" pitchFamily="18" charset="0"/>
              </a:rPr>
              <a:t>Isempty</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&lt;&lt;"stack is empty\n";	return(-1);	}</a:t>
            </a:r>
          </a:p>
          <a:p>
            <a:r>
              <a:rPr lang="en-US" sz="2000" dirty="0">
                <a:latin typeface="Times New Roman" panose="02020603050405020304" pitchFamily="18" charset="0"/>
                <a:cs typeface="Times New Roman" panose="02020603050405020304" pitchFamily="18" charset="0"/>
              </a:rPr>
              <a:t>	else  return(a[top--]);</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void stack::display()</a:t>
            </a:r>
          </a:p>
          <a:p>
            <a:r>
              <a:rPr lang="en-US" sz="2000" dirty="0">
                <a:latin typeface="Times New Roman" panose="02020603050405020304" pitchFamily="18" charset="0"/>
                <a:cs typeface="Times New Roman" panose="02020603050405020304" pitchFamily="18" charset="0"/>
              </a:rPr>
              <a:t>{        if(</a:t>
            </a:r>
            <a:r>
              <a:rPr lang="en-US" sz="2000" dirty="0" err="1">
                <a:latin typeface="Times New Roman" panose="02020603050405020304" pitchFamily="18" charset="0"/>
                <a:cs typeface="Times New Roman" panose="02020603050405020304" pitchFamily="18" charset="0"/>
              </a:rPr>
              <a:t>Isempty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&lt;&lt;"stack is empty\n";</a:t>
            </a:r>
          </a:p>
          <a:p>
            <a:r>
              <a:rPr lang="en-US" sz="2000" dirty="0">
                <a:latin typeface="Times New Roman" panose="02020603050405020304" pitchFamily="18" charset="0"/>
                <a:cs typeface="Times New Roman" panose="02020603050405020304" pitchFamily="18" charset="0"/>
              </a:rPr>
              <a:t>	else</a:t>
            </a:r>
          </a:p>
          <a:p>
            <a:r>
              <a:rPr lang="en-US" sz="2000" dirty="0">
                <a:latin typeface="Times New Roman" panose="02020603050405020304" pitchFamily="18" charset="0"/>
                <a:cs typeface="Times New Roman" panose="02020603050405020304" pitchFamily="18" charset="0"/>
              </a:rPr>
              <a:t>	for(int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top;i</a:t>
            </a:r>
            <a:r>
              <a:rPr lang="en-US" sz="2000" dirty="0">
                <a:latin typeface="Times New Roman" panose="02020603050405020304" pitchFamily="18" charset="0"/>
                <a:cs typeface="Times New Roman" panose="02020603050405020304" pitchFamily="18" charset="0"/>
              </a:rPr>
              <a:t>&gt;-1;i--)</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if(a[</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]&lt;10)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&lt;&lt;a[</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if(a[</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]&gt;=10)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&lt;&lt;(char)(a[</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]+55);</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7B42B21-0D28-453D-9533-113C6F9C026B}"/>
              </a:ext>
            </a:extLst>
          </p:cNvPr>
          <p:cNvSpPr txBox="1"/>
          <p:nvPr/>
        </p:nvSpPr>
        <p:spPr>
          <a:xfrm>
            <a:off x="5711253" y="150154"/>
            <a:ext cx="523572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Base Conversion using Stack</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6A96A3FB-8F62-490D-90F5-B0B702B290C9}"/>
                  </a:ext>
                </a:extLst>
              </p14:cNvPr>
              <p14:cNvContentPartPr/>
              <p14:nvPr/>
            </p14:nvContentPartPr>
            <p14:xfrm>
              <a:off x="1391760" y="518760"/>
              <a:ext cx="9508320" cy="5825160"/>
            </p14:xfrm>
          </p:contentPart>
        </mc:Choice>
        <mc:Fallback xmlns="">
          <p:pic>
            <p:nvPicPr>
              <p:cNvPr id="3" name="Ink 2">
                <a:extLst>
                  <a:ext uri="{FF2B5EF4-FFF2-40B4-BE49-F238E27FC236}">
                    <a16:creationId xmlns:a16="http://schemas.microsoft.com/office/drawing/2014/main" id="{6A96A3FB-8F62-490D-90F5-B0B702B290C9}"/>
                  </a:ext>
                </a:extLst>
              </p:cNvPr>
              <p:cNvPicPr/>
              <p:nvPr/>
            </p:nvPicPr>
            <p:blipFill>
              <a:blip r:embed="rId3"/>
              <a:stretch>
                <a:fillRect/>
              </a:stretch>
            </p:blipFill>
            <p:spPr>
              <a:xfrm>
                <a:off x="1382400" y="509400"/>
                <a:ext cx="9527040" cy="5843880"/>
              </a:xfrm>
              <a:prstGeom prst="rect">
                <a:avLst/>
              </a:prstGeom>
            </p:spPr>
          </p:pic>
        </mc:Fallback>
      </mc:AlternateContent>
      <p:graphicFrame>
        <p:nvGraphicFramePr>
          <p:cNvPr id="6" name="Table 6">
            <a:extLst>
              <a:ext uri="{FF2B5EF4-FFF2-40B4-BE49-F238E27FC236}">
                <a16:creationId xmlns:a16="http://schemas.microsoft.com/office/drawing/2014/main" id="{9A741228-EE6A-4183-9E9A-95623E73C031}"/>
              </a:ext>
            </a:extLst>
          </p:cNvPr>
          <p:cNvGraphicFramePr>
            <a:graphicFrameLocks noGrp="1"/>
          </p:cNvGraphicFramePr>
          <p:nvPr>
            <p:extLst>
              <p:ext uri="{D42A27DB-BD31-4B8C-83A1-F6EECF244321}">
                <p14:modId xmlns:p14="http://schemas.microsoft.com/office/powerpoint/2010/main" val="2859852079"/>
              </p:ext>
            </p:extLst>
          </p:nvPr>
        </p:nvGraphicFramePr>
        <p:xfrm>
          <a:off x="7460193" y="2179110"/>
          <a:ext cx="4263418" cy="3139440"/>
        </p:xfrm>
        <a:graphic>
          <a:graphicData uri="http://schemas.openxmlformats.org/drawingml/2006/table">
            <a:tbl>
              <a:tblPr firstRow="1" bandRow="1">
                <a:tableStyleId>{5C22544A-7EE6-4342-B048-85BDC9FD1C3A}</a:tableStyleId>
              </a:tblPr>
              <a:tblGrid>
                <a:gridCol w="769408">
                  <a:extLst>
                    <a:ext uri="{9D8B030D-6E8A-4147-A177-3AD203B41FA5}">
                      <a16:colId xmlns:a16="http://schemas.microsoft.com/office/drawing/2014/main" val="2648979630"/>
                    </a:ext>
                  </a:extLst>
                </a:gridCol>
                <a:gridCol w="1124262">
                  <a:extLst>
                    <a:ext uri="{9D8B030D-6E8A-4147-A177-3AD203B41FA5}">
                      <a16:colId xmlns:a16="http://schemas.microsoft.com/office/drawing/2014/main" val="2979337384"/>
                    </a:ext>
                  </a:extLst>
                </a:gridCol>
                <a:gridCol w="2369748">
                  <a:extLst>
                    <a:ext uri="{9D8B030D-6E8A-4147-A177-3AD203B41FA5}">
                      <a16:colId xmlns:a16="http://schemas.microsoft.com/office/drawing/2014/main" val="1471446393"/>
                    </a:ext>
                  </a:extLst>
                </a:gridCol>
              </a:tblGrid>
              <a:tr h="370840">
                <a:tc>
                  <a:txBody>
                    <a:bodyPr/>
                    <a:lstStyle/>
                    <a:p>
                      <a:r>
                        <a:rPr lang="en-US" dirty="0"/>
                        <a:t>a[</a:t>
                      </a:r>
                      <a:r>
                        <a:rPr lang="en-US" dirty="0" err="1"/>
                        <a:t>i</a:t>
                      </a:r>
                      <a:r>
                        <a:rPr lang="en-US" dirty="0"/>
                        <a:t>]’s value</a:t>
                      </a:r>
                    </a:p>
                  </a:txBody>
                  <a:tcPr/>
                </a:tc>
                <a:tc>
                  <a:txBody>
                    <a:bodyPr/>
                    <a:lstStyle/>
                    <a:p>
                      <a:r>
                        <a:rPr lang="en-US" dirty="0"/>
                        <a:t>a[</a:t>
                      </a:r>
                      <a:r>
                        <a:rPr lang="en-US" dirty="0" err="1"/>
                        <a:t>i</a:t>
                      </a:r>
                      <a:r>
                        <a:rPr lang="en-US" dirty="0"/>
                        <a:t>]+55 (int value)</a:t>
                      </a:r>
                    </a:p>
                  </a:txBody>
                  <a:tcPr/>
                </a:tc>
                <a:tc>
                  <a:txBody>
                    <a:bodyPr/>
                    <a:lstStyle/>
                    <a:p>
                      <a:r>
                        <a:rPr lang="en-US" dirty="0"/>
                        <a:t>Converted to char</a:t>
                      </a:r>
                    </a:p>
                    <a:p>
                      <a:r>
                        <a:rPr lang="en-US" dirty="0"/>
                        <a:t>(ascii value of A is 65)</a:t>
                      </a:r>
                    </a:p>
                  </a:txBody>
                  <a:tcPr/>
                </a:tc>
                <a:extLst>
                  <a:ext uri="{0D108BD9-81ED-4DB2-BD59-A6C34878D82A}">
                    <a16:rowId xmlns:a16="http://schemas.microsoft.com/office/drawing/2014/main" val="3072893623"/>
                  </a:ext>
                </a:extLst>
              </a:tr>
              <a:tr h="370840">
                <a:tc>
                  <a:txBody>
                    <a:bodyPr/>
                    <a:lstStyle/>
                    <a:p>
                      <a:r>
                        <a:rPr lang="en-US" dirty="0"/>
                        <a:t>10</a:t>
                      </a:r>
                    </a:p>
                  </a:txBody>
                  <a:tcPr/>
                </a:tc>
                <a:tc>
                  <a:txBody>
                    <a:bodyPr/>
                    <a:lstStyle/>
                    <a:p>
                      <a:r>
                        <a:rPr lang="en-US" dirty="0"/>
                        <a:t>65</a:t>
                      </a:r>
                    </a:p>
                  </a:txBody>
                  <a:tcPr/>
                </a:tc>
                <a:tc>
                  <a:txBody>
                    <a:bodyPr/>
                    <a:lstStyle/>
                    <a:p>
                      <a:r>
                        <a:rPr lang="en-US" dirty="0"/>
                        <a:t>A</a:t>
                      </a:r>
                    </a:p>
                  </a:txBody>
                  <a:tcPr/>
                </a:tc>
                <a:extLst>
                  <a:ext uri="{0D108BD9-81ED-4DB2-BD59-A6C34878D82A}">
                    <a16:rowId xmlns:a16="http://schemas.microsoft.com/office/drawing/2014/main" val="1577058096"/>
                  </a:ext>
                </a:extLst>
              </a:tr>
              <a:tr h="370840">
                <a:tc>
                  <a:txBody>
                    <a:bodyPr/>
                    <a:lstStyle/>
                    <a:p>
                      <a:r>
                        <a:rPr lang="en-US" dirty="0"/>
                        <a:t>11</a:t>
                      </a:r>
                    </a:p>
                  </a:txBody>
                  <a:tcPr/>
                </a:tc>
                <a:tc>
                  <a:txBody>
                    <a:bodyPr/>
                    <a:lstStyle/>
                    <a:p>
                      <a:r>
                        <a:rPr lang="en-US" dirty="0"/>
                        <a:t>66</a:t>
                      </a:r>
                    </a:p>
                  </a:txBody>
                  <a:tcPr/>
                </a:tc>
                <a:tc>
                  <a:txBody>
                    <a:bodyPr/>
                    <a:lstStyle/>
                    <a:p>
                      <a:r>
                        <a:rPr lang="en-US" dirty="0"/>
                        <a:t>B</a:t>
                      </a:r>
                    </a:p>
                  </a:txBody>
                  <a:tcPr/>
                </a:tc>
                <a:extLst>
                  <a:ext uri="{0D108BD9-81ED-4DB2-BD59-A6C34878D82A}">
                    <a16:rowId xmlns:a16="http://schemas.microsoft.com/office/drawing/2014/main" val="276723892"/>
                  </a:ext>
                </a:extLst>
              </a:tr>
              <a:tr h="370840">
                <a:tc>
                  <a:txBody>
                    <a:bodyPr/>
                    <a:lstStyle/>
                    <a:p>
                      <a:r>
                        <a:rPr lang="en-US" dirty="0"/>
                        <a:t>12</a:t>
                      </a:r>
                    </a:p>
                  </a:txBody>
                  <a:tcPr/>
                </a:tc>
                <a:tc>
                  <a:txBody>
                    <a:bodyPr/>
                    <a:lstStyle/>
                    <a:p>
                      <a:r>
                        <a:rPr lang="en-US" dirty="0"/>
                        <a:t>67</a:t>
                      </a:r>
                    </a:p>
                  </a:txBody>
                  <a:tcPr/>
                </a:tc>
                <a:tc>
                  <a:txBody>
                    <a:bodyPr/>
                    <a:lstStyle/>
                    <a:p>
                      <a:r>
                        <a:rPr lang="en-US" dirty="0"/>
                        <a:t>C</a:t>
                      </a:r>
                    </a:p>
                  </a:txBody>
                  <a:tcPr/>
                </a:tc>
                <a:extLst>
                  <a:ext uri="{0D108BD9-81ED-4DB2-BD59-A6C34878D82A}">
                    <a16:rowId xmlns:a16="http://schemas.microsoft.com/office/drawing/2014/main" val="1514341209"/>
                  </a:ext>
                </a:extLst>
              </a:tr>
              <a:tr h="370840">
                <a:tc>
                  <a:txBody>
                    <a:bodyPr/>
                    <a:lstStyle/>
                    <a:p>
                      <a:r>
                        <a:rPr lang="en-US" dirty="0"/>
                        <a:t>13</a:t>
                      </a:r>
                    </a:p>
                  </a:txBody>
                  <a:tcPr/>
                </a:tc>
                <a:tc>
                  <a:txBody>
                    <a:bodyPr/>
                    <a:lstStyle/>
                    <a:p>
                      <a:r>
                        <a:rPr lang="en-US" dirty="0"/>
                        <a:t>68</a:t>
                      </a:r>
                    </a:p>
                  </a:txBody>
                  <a:tcPr/>
                </a:tc>
                <a:tc>
                  <a:txBody>
                    <a:bodyPr/>
                    <a:lstStyle/>
                    <a:p>
                      <a:r>
                        <a:rPr lang="en-US" dirty="0"/>
                        <a:t>D</a:t>
                      </a:r>
                    </a:p>
                  </a:txBody>
                  <a:tcPr/>
                </a:tc>
                <a:extLst>
                  <a:ext uri="{0D108BD9-81ED-4DB2-BD59-A6C34878D82A}">
                    <a16:rowId xmlns:a16="http://schemas.microsoft.com/office/drawing/2014/main" val="1192949801"/>
                  </a:ext>
                </a:extLst>
              </a:tr>
              <a:tr h="370840">
                <a:tc>
                  <a:txBody>
                    <a:bodyPr/>
                    <a:lstStyle/>
                    <a:p>
                      <a:r>
                        <a:rPr lang="en-US" dirty="0"/>
                        <a:t>14</a:t>
                      </a:r>
                    </a:p>
                  </a:txBody>
                  <a:tcPr/>
                </a:tc>
                <a:tc>
                  <a:txBody>
                    <a:bodyPr/>
                    <a:lstStyle/>
                    <a:p>
                      <a:r>
                        <a:rPr lang="en-US" dirty="0"/>
                        <a:t>69</a:t>
                      </a:r>
                    </a:p>
                  </a:txBody>
                  <a:tcPr/>
                </a:tc>
                <a:tc>
                  <a:txBody>
                    <a:bodyPr/>
                    <a:lstStyle/>
                    <a:p>
                      <a:r>
                        <a:rPr lang="en-US" dirty="0"/>
                        <a:t>E</a:t>
                      </a:r>
                    </a:p>
                  </a:txBody>
                  <a:tcPr/>
                </a:tc>
                <a:extLst>
                  <a:ext uri="{0D108BD9-81ED-4DB2-BD59-A6C34878D82A}">
                    <a16:rowId xmlns:a16="http://schemas.microsoft.com/office/drawing/2014/main" val="3900324235"/>
                  </a:ext>
                </a:extLst>
              </a:tr>
              <a:tr h="370840">
                <a:tc>
                  <a:txBody>
                    <a:bodyPr/>
                    <a:lstStyle/>
                    <a:p>
                      <a:r>
                        <a:rPr lang="en-US" dirty="0"/>
                        <a:t>15</a:t>
                      </a:r>
                    </a:p>
                  </a:txBody>
                  <a:tcPr/>
                </a:tc>
                <a:tc>
                  <a:txBody>
                    <a:bodyPr/>
                    <a:lstStyle/>
                    <a:p>
                      <a:r>
                        <a:rPr lang="en-US" dirty="0"/>
                        <a:t>70</a:t>
                      </a:r>
                    </a:p>
                  </a:txBody>
                  <a:tcPr/>
                </a:tc>
                <a:tc>
                  <a:txBody>
                    <a:bodyPr/>
                    <a:lstStyle/>
                    <a:p>
                      <a:r>
                        <a:rPr lang="en-US" dirty="0"/>
                        <a:t>F</a:t>
                      </a:r>
                    </a:p>
                  </a:txBody>
                  <a:tcPr/>
                </a:tc>
                <a:extLst>
                  <a:ext uri="{0D108BD9-81ED-4DB2-BD59-A6C34878D82A}">
                    <a16:rowId xmlns:a16="http://schemas.microsoft.com/office/drawing/2014/main" val="3785883856"/>
                  </a:ext>
                </a:extLst>
              </a:tr>
            </a:tbl>
          </a:graphicData>
        </a:graphic>
      </p:graphicFrame>
    </p:spTree>
    <p:extLst>
      <p:ext uri="{BB962C8B-B14F-4D97-AF65-F5344CB8AC3E}">
        <p14:creationId xmlns:p14="http://schemas.microsoft.com/office/powerpoint/2010/main" val="3023313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261253-26DF-4FB6-88A6-45EA0E6C30E1}"/>
              </a:ext>
            </a:extLst>
          </p:cNvPr>
          <p:cNvSpPr txBox="1"/>
          <p:nvPr/>
        </p:nvSpPr>
        <p:spPr>
          <a:xfrm>
            <a:off x="291230" y="175206"/>
            <a:ext cx="7838162" cy="5632311"/>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int main(void){</a:t>
            </a:r>
          </a:p>
          <a:p>
            <a:r>
              <a:rPr lang="en-US" sz="2400" dirty="0">
                <a:latin typeface="Times New Roman" panose="02020603050405020304" pitchFamily="18" charset="0"/>
                <a:cs typeface="Times New Roman" panose="02020603050405020304" pitchFamily="18" charset="0"/>
              </a:rPr>
              <a:t>    int </a:t>
            </a:r>
            <a:r>
              <a:rPr lang="en-US" sz="2400" dirty="0" err="1">
                <a:latin typeface="Times New Roman" panose="02020603050405020304" pitchFamily="18" charset="0"/>
                <a:cs typeface="Times New Roman" panose="02020603050405020304" pitchFamily="18" charset="0"/>
              </a:rPr>
              <a:t>MyNumber</a:t>
            </a:r>
            <a:r>
              <a:rPr lang="en-US" sz="2400" dirty="0">
                <a:latin typeface="Times New Roman" panose="02020603050405020304" pitchFamily="18" charset="0"/>
                <a:cs typeface="Times New Roman" panose="02020603050405020304" pitchFamily="18" charset="0"/>
              </a:rPr>
              <a:t>=239, base=16;</a:t>
            </a:r>
          </a:p>
          <a:p>
            <a:r>
              <a:rPr lang="en-US" sz="2400" dirty="0">
                <a:latin typeface="Times New Roman" panose="02020603050405020304" pitchFamily="18" charset="0"/>
                <a:cs typeface="Times New Roman" panose="02020603050405020304" pitchFamily="18" charset="0"/>
              </a:rPr>
              <a:t>    stack s(10);</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while(</a:t>
            </a:r>
            <a:r>
              <a:rPr lang="en-US" sz="2400" dirty="0" err="1">
                <a:latin typeface="Times New Roman" panose="02020603050405020304" pitchFamily="18" charset="0"/>
                <a:cs typeface="Times New Roman" panose="02020603050405020304" pitchFamily="18" charset="0"/>
              </a:rPr>
              <a:t>MyNumber</a:t>
            </a:r>
            <a:r>
              <a:rPr lang="en-US" sz="2400" dirty="0">
                <a:latin typeface="Times New Roman" panose="02020603050405020304" pitchFamily="18" charset="0"/>
                <a:cs typeface="Times New Roman" panose="02020603050405020304" pitchFamily="18" charset="0"/>
              </a:rPr>
              <a:t> != 0){</a:t>
            </a:r>
          </a:p>
          <a:p>
            <a:r>
              <a:rPr lang="en-US" sz="2400" dirty="0">
                <a:latin typeface="Times New Roman" panose="02020603050405020304" pitchFamily="18" charset="0"/>
                <a:cs typeface="Times New Roman" panose="02020603050405020304" pitchFamily="18" charset="0"/>
              </a:rPr>
              <a:t>        int remainder = </a:t>
            </a:r>
            <a:r>
              <a:rPr lang="en-US" sz="2400" dirty="0" err="1">
                <a:latin typeface="Times New Roman" panose="02020603050405020304" pitchFamily="18" charset="0"/>
                <a:cs typeface="Times New Roman" panose="02020603050405020304" pitchFamily="18" charset="0"/>
              </a:rPr>
              <a:t>MyNumber%base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int quotient  = </a:t>
            </a:r>
            <a:r>
              <a:rPr lang="en-US" sz="2400" dirty="0" err="1">
                <a:latin typeface="Times New Roman" panose="02020603050405020304" pitchFamily="18" charset="0"/>
                <a:cs typeface="Times New Roman" panose="02020603050405020304" pitchFamily="18" charset="0"/>
              </a:rPr>
              <a:t>MyNumber</a:t>
            </a:r>
            <a:r>
              <a:rPr lang="en-US" sz="2400" dirty="0">
                <a:latin typeface="Times New Roman" panose="02020603050405020304" pitchFamily="18" charset="0"/>
                <a:cs typeface="Times New Roman" panose="02020603050405020304" pitchFamily="18" charset="0"/>
              </a:rPr>
              <a:t>/base;</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s.push</a:t>
            </a:r>
            <a:r>
              <a:rPr lang="en-US" sz="2400" dirty="0">
                <a:latin typeface="Times New Roman" panose="02020603050405020304" pitchFamily="18" charset="0"/>
                <a:cs typeface="Times New Roman" panose="02020603050405020304" pitchFamily="18" charset="0"/>
              </a:rPr>
              <a:t>(remainder);</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MyNumber</a:t>
            </a:r>
            <a:r>
              <a:rPr lang="en-US" sz="2400" dirty="0">
                <a:latin typeface="Times New Roman" panose="02020603050405020304" pitchFamily="18" charset="0"/>
                <a:cs typeface="Times New Roman" panose="02020603050405020304" pitchFamily="18" charset="0"/>
              </a:rPr>
              <a:t> = quotient;</a:t>
            </a:r>
          </a:p>
          <a:p>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s.display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485DEB80-C386-48B2-BC54-B5A6ECBAC554}"/>
              </a:ext>
            </a:extLst>
          </p:cNvPr>
          <p:cNvSpPr txBox="1"/>
          <p:nvPr/>
        </p:nvSpPr>
        <p:spPr>
          <a:xfrm>
            <a:off x="5711253" y="150154"/>
            <a:ext cx="523572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Base Conversion using Stack</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80C8CB8-A3A3-472E-AD42-4513165361E8}"/>
                  </a:ext>
                </a:extLst>
              </p14:cNvPr>
              <p14:cNvContentPartPr/>
              <p14:nvPr/>
            </p14:nvContentPartPr>
            <p14:xfrm>
              <a:off x="418680" y="1142280"/>
              <a:ext cx="8983440" cy="3895200"/>
            </p14:xfrm>
          </p:contentPart>
        </mc:Choice>
        <mc:Fallback xmlns="">
          <p:pic>
            <p:nvPicPr>
              <p:cNvPr id="3" name="Ink 2">
                <a:extLst>
                  <a:ext uri="{FF2B5EF4-FFF2-40B4-BE49-F238E27FC236}">
                    <a16:creationId xmlns:a16="http://schemas.microsoft.com/office/drawing/2014/main" id="{C80C8CB8-A3A3-472E-AD42-4513165361E8}"/>
                  </a:ext>
                </a:extLst>
              </p:cNvPr>
              <p:cNvPicPr/>
              <p:nvPr/>
            </p:nvPicPr>
            <p:blipFill>
              <a:blip r:embed="rId3"/>
              <a:stretch>
                <a:fillRect/>
              </a:stretch>
            </p:blipFill>
            <p:spPr>
              <a:xfrm>
                <a:off x="409320" y="1132920"/>
                <a:ext cx="9002160" cy="3913920"/>
              </a:xfrm>
              <a:prstGeom prst="rect">
                <a:avLst/>
              </a:prstGeom>
            </p:spPr>
          </p:pic>
        </mc:Fallback>
      </mc:AlternateContent>
    </p:spTree>
    <p:extLst>
      <p:ext uri="{BB962C8B-B14F-4D97-AF65-F5344CB8AC3E}">
        <p14:creationId xmlns:p14="http://schemas.microsoft.com/office/powerpoint/2010/main" val="1760734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6B3CB1-70EC-49E1-A130-9FA64879F2FE}"/>
              </a:ext>
            </a:extLst>
          </p:cNvPr>
          <p:cNvSpPr txBox="1"/>
          <p:nvPr/>
        </p:nvSpPr>
        <p:spPr>
          <a:xfrm>
            <a:off x="809469" y="284813"/>
            <a:ext cx="1675459" cy="646331"/>
          </a:xfrm>
          <a:prstGeom prst="rect">
            <a:avLst/>
          </a:prstGeom>
          <a:noFill/>
        </p:spPr>
        <p:txBody>
          <a:bodyPr wrap="none" rtlCol="0">
            <a:spAutoFit/>
          </a:bodyPr>
          <a:lstStyle/>
          <a:p>
            <a:r>
              <a:rPr lang="en-US" dirty="0"/>
              <a:t>(25)</a:t>
            </a:r>
            <a:r>
              <a:rPr lang="en-US" baseline="-25000" dirty="0"/>
              <a:t>10</a:t>
            </a:r>
            <a:r>
              <a:rPr lang="en-US" dirty="0"/>
              <a:t>=(11001)</a:t>
            </a:r>
            <a:r>
              <a:rPr lang="en-US" baseline="-25000" dirty="0"/>
              <a:t>2</a:t>
            </a:r>
          </a:p>
          <a:p>
            <a:r>
              <a:rPr lang="en-US" dirty="0"/>
              <a:t>(28)</a:t>
            </a:r>
            <a:r>
              <a:rPr lang="en-US" baseline="-25000" dirty="0"/>
              <a:t>10</a:t>
            </a:r>
            <a:r>
              <a:rPr lang="en-US" dirty="0"/>
              <a:t>=(1C)</a:t>
            </a:r>
            <a:r>
              <a:rPr lang="en-US" baseline="-25000" dirty="0"/>
              <a:t>16</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AFF9FAC-2440-4E16-A136-2B4F8FB42ECF}"/>
                  </a:ext>
                </a:extLst>
              </p14:cNvPr>
              <p14:cNvContentPartPr/>
              <p14:nvPr/>
            </p14:nvContentPartPr>
            <p14:xfrm>
              <a:off x="321120" y="586800"/>
              <a:ext cx="11620080" cy="6044760"/>
            </p14:xfrm>
          </p:contentPart>
        </mc:Choice>
        <mc:Fallback xmlns="">
          <p:pic>
            <p:nvPicPr>
              <p:cNvPr id="2" name="Ink 1">
                <a:extLst>
                  <a:ext uri="{FF2B5EF4-FFF2-40B4-BE49-F238E27FC236}">
                    <a16:creationId xmlns:a16="http://schemas.microsoft.com/office/drawing/2014/main" id="{1AFF9FAC-2440-4E16-A136-2B4F8FB42ECF}"/>
                  </a:ext>
                </a:extLst>
              </p:cNvPr>
              <p:cNvPicPr/>
              <p:nvPr/>
            </p:nvPicPr>
            <p:blipFill>
              <a:blip r:embed="rId3"/>
              <a:stretch>
                <a:fillRect/>
              </a:stretch>
            </p:blipFill>
            <p:spPr>
              <a:xfrm>
                <a:off x="311760" y="577440"/>
                <a:ext cx="11638800" cy="6063480"/>
              </a:xfrm>
              <a:prstGeom prst="rect">
                <a:avLst/>
              </a:prstGeom>
            </p:spPr>
          </p:pic>
        </mc:Fallback>
      </mc:AlternateContent>
    </p:spTree>
    <p:extLst>
      <p:ext uri="{BB962C8B-B14F-4D97-AF65-F5344CB8AC3E}">
        <p14:creationId xmlns:p14="http://schemas.microsoft.com/office/powerpoint/2010/main" val="584039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1DCAB-07FE-49CC-BBF0-E5159ECC9C1C}"/>
              </a:ext>
            </a:extLst>
          </p:cNvPr>
          <p:cNvSpPr>
            <a:spLocks noGrp="1"/>
          </p:cNvSpPr>
          <p:nvPr>
            <p:ph type="title"/>
          </p:nvPr>
        </p:nvSpPr>
        <p:spPr>
          <a:xfrm>
            <a:off x="178632" y="56811"/>
            <a:ext cx="9654915" cy="624226"/>
          </a:xfrm>
        </p:spPr>
        <p:txBody>
          <a:bodyPr>
            <a:normAutofit/>
          </a:bodyPr>
          <a:lstStyle/>
          <a:p>
            <a:r>
              <a:rPr lang="en-US" sz="3200" b="1" dirty="0">
                <a:solidFill>
                  <a:srgbClr val="7030A0"/>
                </a:solidFill>
                <a:latin typeface="Times New Roman" panose="02020603050405020304" pitchFamily="18" charset="0"/>
                <a:cs typeface="Times New Roman" panose="02020603050405020304" pitchFamily="18" charset="0"/>
              </a:rPr>
              <a:t>Balanced Parenthesis check using stack algorithm</a:t>
            </a:r>
          </a:p>
        </p:txBody>
      </p:sp>
      <p:sp>
        <p:nvSpPr>
          <p:cNvPr id="4" name="TextBox 3">
            <a:extLst>
              <a:ext uri="{FF2B5EF4-FFF2-40B4-BE49-F238E27FC236}">
                <a16:creationId xmlns:a16="http://schemas.microsoft.com/office/drawing/2014/main" id="{91046B2B-DDDC-4BB1-83F9-2D872E62FB05}"/>
              </a:ext>
            </a:extLst>
          </p:cNvPr>
          <p:cNvSpPr txBox="1"/>
          <p:nvPr/>
        </p:nvSpPr>
        <p:spPr>
          <a:xfrm>
            <a:off x="89316" y="681037"/>
            <a:ext cx="12013368" cy="7201972"/>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Step 1: </a:t>
            </a:r>
            <a:r>
              <a:rPr lang="en-US" sz="2200" dirty="0">
                <a:latin typeface="Times New Roman" panose="02020603050405020304" pitchFamily="18" charset="0"/>
                <a:cs typeface="Times New Roman" panose="02020603050405020304" pitchFamily="18" charset="0"/>
              </a:rPr>
              <a:t>Read string S from user</a:t>
            </a:r>
          </a:p>
          <a:p>
            <a:r>
              <a:rPr lang="en-US" sz="2200" b="1" dirty="0">
                <a:latin typeface="Times New Roman" panose="02020603050405020304" pitchFamily="18" charset="0"/>
                <a:cs typeface="Times New Roman" panose="02020603050405020304" pitchFamily="18" charset="0"/>
              </a:rPr>
              <a:t>Step 2: </a:t>
            </a:r>
            <a:r>
              <a:rPr lang="en-US" sz="2200" dirty="0">
                <a:latin typeface="Times New Roman" panose="02020603050405020304" pitchFamily="18" charset="0"/>
                <a:cs typeface="Times New Roman" panose="02020603050405020304" pitchFamily="18" charset="0"/>
              </a:rPr>
              <a:t>Assume that S has balanced parenthesis by making </a:t>
            </a:r>
            <a:r>
              <a:rPr lang="en-US" sz="2200" dirty="0" err="1">
                <a:latin typeface="Times New Roman" panose="02020603050405020304" pitchFamily="18" charset="0"/>
                <a:cs typeface="Times New Roman" panose="02020603050405020304" pitchFamily="18" charset="0"/>
              </a:rPr>
              <a:t>falg</a:t>
            </a:r>
            <a:r>
              <a:rPr lang="en-US" sz="2200" dirty="0">
                <a:latin typeface="Times New Roman" panose="02020603050405020304" pitchFamily="18" charset="0"/>
                <a:cs typeface="Times New Roman" panose="02020603050405020304" pitchFamily="18" charset="0"/>
              </a:rPr>
              <a:t>=1</a:t>
            </a:r>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Step 3:  </a:t>
            </a:r>
            <a:r>
              <a:rPr lang="en-US" sz="2200" dirty="0">
                <a:latin typeface="Times New Roman" panose="02020603050405020304" pitchFamily="18" charset="0"/>
                <a:cs typeface="Times New Roman" panose="02020603050405020304" pitchFamily="18" charset="0"/>
              </a:rPr>
              <a:t>Find the length of the S and store it in variable ‘</a:t>
            </a:r>
            <a:r>
              <a:rPr lang="en-US" sz="2200" dirty="0" err="1">
                <a:latin typeface="Times New Roman" panose="02020603050405020304" pitchFamily="18" charset="0"/>
                <a:cs typeface="Times New Roman" panose="02020603050405020304" pitchFamily="18" charset="0"/>
              </a:rPr>
              <a:t>len</a:t>
            </a:r>
            <a:r>
              <a:rPr lang="en-US" sz="2200" dirty="0">
                <a:latin typeface="Times New Roman" panose="02020603050405020304" pitchFamily="18" charset="0"/>
                <a:cs typeface="Times New Roman" panose="02020603050405020304" pitchFamily="18" charset="0"/>
              </a:rPr>
              <a:t>’</a:t>
            </a:r>
          </a:p>
          <a:p>
            <a:r>
              <a:rPr lang="en-US" sz="2200" b="1" dirty="0">
                <a:latin typeface="Times New Roman" panose="02020603050405020304" pitchFamily="18" charset="0"/>
                <a:cs typeface="Times New Roman" panose="02020603050405020304" pitchFamily="18" charset="0"/>
              </a:rPr>
              <a:t>Step 4: </a:t>
            </a:r>
            <a:r>
              <a:rPr lang="en-US" sz="2200" dirty="0">
                <a:latin typeface="Times New Roman" panose="02020603050405020304" pitchFamily="18" charset="0"/>
                <a:cs typeface="Times New Roman" panose="02020603050405020304" pitchFamily="18" charset="0"/>
              </a:rPr>
              <a:t>for each character in S // for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=0 to len-1 (</a:t>
            </a:r>
            <a:r>
              <a:rPr lang="en-US" sz="2200" dirty="0" err="1">
                <a:latin typeface="Times New Roman" panose="02020603050405020304" pitchFamily="18" charset="0"/>
                <a:cs typeface="Times New Roman" panose="02020603050405020304" pitchFamily="18" charset="0"/>
              </a:rPr>
              <a:t>i</a:t>
            </a:r>
            <a:r>
              <a:rPr lang="en-US" sz="2200" baseline="30000" dirty="0" err="1">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character is scanned character)</a:t>
            </a:r>
          </a:p>
          <a:p>
            <a:r>
              <a:rPr lang="en-US" sz="2200" dirty="0">
                <a:latin typeface="Times New Roman" panose="02020603050405020304" pitchFamily="18" charset="0"/>
                <a:cs typeface="Times New Roman" panose="02020603050405020304" pitchFamily="18" charset="0"/>
              </a:rPr>
              <a:t>	if scanned character is opening parenthesis (scanned char -&gt; </a:t>
            </a:r>
            <a:r>
              <a:rPr lang="en-US" sz="2200" dirty="0" err="1">
                <a:latin typeface="Times New Roman" panose="02020603050405020304" pitchFamily="18" charset="0"/>
                <a:cs typeface="Times New Roman" panose="02020603050405020304" pitchFamily="18" charset="0"/>
              </a:rPr>
              <a:t>i</a:t>
            </a:r>
            <a:r>
              <a:rPr lang="en-US" sz="2200" baseline="30000" dirty="0" err="1">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character)</a:t>
            </a:r>
          </a:p>
          <a:p>
            <a:r>
              <a:rPr lang="en-US" sz="2200" dirty="0">
                <a:latin typeface="Times New Roman" panose="02020603050405020304" pitchFamily="18" charset="0"/>
                <a:cs typeface="Times New Roman" panose="02020603050405020304" pitchFamily="18" charset="0"/>
              </a:rPr>
              <a:t>		push scanned character into stack</a:t>
            </a:r>
          </a:p>
          <a:p>
            <a:r>
              <a:rPr lang="en-US" sz="2200" dirty="0">
                <a:latin typeface="Times New Roman" panose="02020603050405020304" pitchFamily="18" charset="0"/>
                <a:cs typeface="Times New Roman" panose="02020603050405020304" pitchFamily="18" charset="0"/>
              </a:rPr>
              <a:t>	</a:t>
            </a:r>
            <a:r>
              <a:rPr lang="en-US" sz="2200" dirty="0">
                <a:solidFill>
                  <a:srgbClr val="FF0000"/>
                </a:solidFill>
                <a:latin typeface="Times New Roman" panose="02020603050405020304" pitchFamily="18" charset="0"/>
                <a:cs typeface="Times New Roman" panose="02020603050405020304" pitchFamily="18" charset="0"/>
              </a:rPr>
              <a:t>else if scanned character is closing parenthesis </a:t>
            </a:r>
          </a:p>
          <a:p>
            <a:r>
              <a:rPr lang="en-US" sz="2200" dirty="0">
                <a:solidFill>
                  <a:srgbClr val="FF0000"/>
                </a:solidFill>
                <a:latin typeface="Times New Roman" panose="02020603050405020304" pitchFamily="18" charset="0"/>
                <a:cs typeface="Times New Roman" panose="02020603050405020304" pitchFamily="18" charset="0"/>
              </a:rPr>
              <a:t>	{</a:t>
            </a:r>
          </a:p>
          <a:p>
            <a:r>
              <a:rPr lang="en-US" sz="2200" dirty="0">
                <a:solidFill>
                  <a:srgbClr val="FF0000"/>
                </a:solidFill>
                <a:latin typeface="Times New Roman" panose="02020603050405020304" pitchFamily="18" charset="0"/>
                <a:cs typeface="Times New Roman" panose="02020603050405020304" pitchFamily="18" charset="0"/>
              </a:rPr>
              <a:t>	 pop a character from stack</a:t>
            </a:r>
          </a:p>
          <a:p>
            <a:r>
              <a:rPr lang="en-US" sz="2200" dirty="0">
                <a:latin typeface="Times New Roman" panose="02020603050405020304" pitchFamily="18" charset="0"/>
                <a:cs typeface="Times New Roman" panose="02020603050405020304" pitchFamily="18" charset="0"/>
              </a:rPr>
              <a:t>	</a:t>
            </a:r>
            <a:r>
              <a:rPr lang="en-US" sz="2200" dirty="0">
                <a:solidFill>
                  <a:srgbClr val="00B050"/>
                </a:solidFill>
                <a:latin typeface="Times New Roman" panose="02020603050405020304" pitchFamily="18" charset="0"/>
                <a:cs typeface="Times New Roman" panose="02020603050405020304" pitchFamily="18" charset="0"/>
              </a:rPr>
              <a:t>check if the popped char (opening parenthesis) is the matching pair of  scanned character (closing </a:t>
            </a:r>
          </a:p>
          <a:p>
            <a:r>
              <a:rPr lang="en-US" sz="2200" dirty="0">
                <a:solidFill>
                  <a:srgbClr val="00B050"/>
                </a:solidFill>
                <a:latin typeface="Times New Roman" panose="02020603050405020304" pitchFamily="18" charset="0"/>
                <a:cs typeface="Times New Roman" panose="02020603050405020304" pitchFamily="18" charset="0"/>
              </a:rPr>
              <a:t>	parenthesis)</a:t>
            </a:r>
          </a:p>
          <a:p>
            <a:r>
              <a:rPr lang="en-US" sz="2200" dirty="0">
                <a:solidFill>
                  <a:srgbClr val="00B050"/>
                </a:solidFill>
                <a:latin typeface="Times New Roman" panose="02020603050405020304" pitchFamily="18" charset="0"/>
                <a:cs typeface="Times New Roman" panose="02020603050405020304" pitchFamily="18" charset="0"/>
              </a:rPr>
              <a:t>	</a:t>
            </a:r>
            <a:r>
              <a:rPr lang="en-US" sz="2200" dirty="0">
                <a:solidFill>
                  <a:srgbClr val="FF0000"/>
                </a:solidFill>
                <a:latin typeface="Times New Roman" panose="02020603050405020304" pitchFamily="18" charset="0"/>
                <a:cs typeface="Times New Roman" panose="02020603050405020304" pitchFamily="18" charset="0"/>
              </a:rPr>
              <a:t>if they are not matching make flag=0</a:t>
            </a:r>
          </a:p>
          <a:p>
            <a:r>
              <a:rPr lang="en-US" sz="2200" dirty="0">
                <a:solidFill>
                  <a:srgbClr val="FF0000"/>
                </a:solidFill>
                <a:latin typeface="Times New Roman" panose="02020603050405020304" pitchFamily="18" charset="0"/>
                <a:cs typeface="Times New Roman" panose="02020603050405020304" pitchFamily="18" charset="0"/>
              </a:rPr>
              <a:t>	break the for loop of step 4</a:t>
            </a:r>
          </a:p>
          <a:p>
            <a:r>
              <a:rPr lang="en-US" sz="2200" dirty="0">
                <a:solidFill>
                  <a:srgbClr val="FF0000"/>
                </a:solidFill>
                <a:latin typeface="Times New Roman" panose="02020603050405020304" pitchFamily="18" charset="0"/>
                <a:cs typeface="Times New Roman" panose="02020603050405020304" pitchFamily="18" charset="0"/>
              </a:rPr>
              <a:t>	}</a:t>
            </a:r>
          </a:p>
          <a:p>
            <a:r>
              <a:rPr lang="en-US" sz="2200" dirty="0">
                <a:solidFill>
                  <a:srgbClr val="FF0000"/>
                </a:solidFill>
                <a:latin typeface="Times New Roman" panose="02020603050405020304" pitchFamily="18" charset="0"/>
                <a:cs typeface="Times New Roman" panose="02020603050405020304" pitchFamily="18" charset="0"/>
              </a:rPr>
              <a:t>	else </a:t>
            </a:r>
            <a:r>
              <a:rPr lang="en-US" sz="2200" dirty="0">
                <a:latin typeface="Times New Roman" panose="02020603050405020304" pitchFamily="18" charset="0"/>
                <a:cs typeface="Times New Roman" panose="02020603050405020304" pitchFamily="18" charset="0"/>
              </a:rPr>
              <a:t>ignore scanned character</a:t>
            </a:r>
          </a:p>
          <a:p>
            <a:r>
              <a:rPr lang="en-US" sz="2200" b="1" dirty="0">
                <a:latin typeface="Times New Roman" panose="02020603050405020304" pitchFamily="18" charset="0"/>
                <a:cs typeface="Times New Roman" panose="02020603050405020304" pitchFamily="18" charset="0"/>
              </a:rPr>
              <a:t>Step 5: </a:t>
            </a:r>
            <a:r>
              <a:rPr lang="en-US" sz="2200" dirty="0">
                <a:latin typeface="Times New Roman" panose="02020603050405020304" pitchFamily="18" charset="0"/>
                <a:cs typeface="Times New Roman" panose="02020603050405020304" pitchFamily="18" charset="0"/>
              </a:rPr>
              <a:t>For a balanced parenthesis expression stack would be empty and flag is 1.</a:t>
            </a:r>
          </a:p>
          <a:p>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whereas for an imbalanced parenthesis expression stack would NOT be empty or flag is 0.</a:t>
            </a:r>
          </a:p>
          <a:p>
            <a:r>
              <a:rPr lang="en-US" sz="2200" dirty="0">
                <a:latin typeface="Times New Roman" panose="02020603050405020304" pitchFamily="18" charset="0"/>
                <a:cs typeface="Times New Roman" panose="02020603050405020304" pitchFamily="18" charset="0"/>
              </a:rPr>
              <a:t>	Display appropriate message to user.</a:t>
            </a:r>
          </a:p>
          <a:p>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p>
          <a:p>
            <a:r>
              <a:rPr lang="en-US" sz="2200" b="1" dirty="0">
                <a:latin typeface="Times New Roman" panose="02020603050405020304" pitchFamily="18"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BFC476AE-7D94-4FEA-BBB6-CD520877AB81}"/>
                  </a:ext>
                </a:extLst>
              </p14:cNvPr>
              <p14:cNvContentPartPr/>
              <p14:nvPr/>
            </p14:nvContentPartPr>
            <p14:xfrm>
              <a:off x="9892080" y="468720"/>
              <a:ext cx="1678680" cy="5920560"/>
            </p14:xfrm>
          </p:contentPart>
        </mc:Choice>
        <mc:Fallback xmlns="">
          <p:pic>
            <p:nvPicPr>
              <p:cNvPr id="6" name="Ink 5">
                <a:extLst>
                  <a:ext uri="{FF2B5EF4-FFF2-40B4-BE49-F238E27FC236}">
                    <a16:creationId xmlns:a16="http://schemas.microsoft.com/office/drawing/2014/main" id="{BFC476AE-7D94-4FEA-BBB6-CD520877AB81}"/>
                  </a:ext>
                </a:extLst>
              </p:cNvPr>
              <p:cNvPicPr/>
              <p:nvPr/>
            </p:nvPicPr>
            <p:blipFill>
              <a:blip r:embed="rId3"/>
              <a:stretch>
                <a:fillRect/>
              </a:stretch>
            </p:blipFill>
            <p:spPr>
              <a:xfrm>
                <a:off x="9882720" y="459360"/>
                <a:ext cx="1697400" cy="5939280"/>
              </a:xfrm>
              <a:prstGeom prst="rect">
                <a:avLst/>
              </a:prstGeom>
            </p:spPr>
          </p:pic>
        </mc:Fallback>
      </mc:AlternateContent>
    </p:spTree>
    <p:extLst>
      <p:ext uri="{BB962C8B-B14F-4D97-AF65-F5344CB8AC3E}">
        <p14:creationId xmlns:p14="http://schemas.microsoft.com/office/powerpoint/2010/main" val="247392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3900F1-2CC2-455D-841A-837BED9C38D7}"/>
              </a:ext>
            </a:extLst>
          </p:cNvPr>
          <p:cNvSpPr txBox="1"/>
          <p:nvPr/>
        </p:nvSpPr>
        <p:spPr>
          <a:xfrm>
            <a:off x="1004341" y="110992"/>
            <a:ext cx="8169639" cy="6555641"/>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#include&lt;iostream&gt;</a:t>
            </a:r>
          </a:p>
          <a:p>
            <a:r>
              <a:rPr lang="en-US" sz="2000" dirty="0">
                <a:latin typeface="Times New Roman" panose="02020603050405020304" pitchFamily="18" charset="0"/>
                <a:cs typeface="Times New Roman" panose="02020603050405020304" pitchFamily="18" charset="0"/>
              </a:rPr>
              <a:t>#include&lt;string.h&gt;</a:t>
            </a:r>
          </a:p>
          <a:p>
            <a:r>
              <a:rPr lang="en-US" sz="2000" dirty="0">
                <a:latin typeface="Times New Roman" panose="02020603050405020304" pitchFamily="18" charset="0"/>
                <a:cs typeface="Times New Roman" panose="02020603050405020304" pitchFamily="18" charset="0"/>
              </a:rPr>
              <a:t>using namespace std;</a:t>
            </a:r>
          </a:p>
          <a:p>
            <a:r>
              <a:rPr lang="en-US" sz="2000" dirty="0" err="1">
                <a:latin typeface="Times New Roman" panose="02020603050405020304" pitchFamily="18" charset="0"/>
                <a:cs typeface="Times New Roman" panose="02020603050405020304" pitchFamily="18" charset="0"/>
              </a:rPr>
              <a:t>enum</a:t>
            </a:r>
            <a:r>
              <a:rPr lang="en-US" sz="2000" dirty="0">
                <a:latin typeface="Times New Roman" panose="02020603050405020304" pitchFamily="18" charset="0"/>
                <a:cs typeface="Times New Roman" panose="02020603050405020304" pitchFamily="18" charset="0"/>
              </a:rPr>
              <a:t> Boolean{FALSE,TRUE};</a:t>
            </a:r>
          </a:p>
          <a:p>
            <a:r>
              <a:rPr lang="en-US" sz="2000" dirty="0">
                <a:latin typeface="Times New Roman" panose="02020603050405020304" pitchFamily="18" charset="0"/>
                <a:cs typeface="Times New Roman" panose="02020603050405020304" pitchFamily="18" charset="0"/>
              </a:rPr>
              <a:t>class stack{ int top, </a:t>
            </a:r>
            <a:r>
              <a:rPr lang="en-US" sz="2000" dirty="0" err="1">
                <a:latin typeface="Times New Roman" panose="02020603050405020304" pitchFamily="18" charset="0"/>
                <a:cs typeface="Times New Roman" panose="02020603050405020304" pitchFamily="18" charset="0"/>
              </a:rPr>
              <a:t>maxsize</a:t>
            </a:r>
            <a:r>
              <a:rPr lang="en-US" sz="2000" dirty="0">
                <a:latin typeface="Times New Roman" panose="02020603050405020304" pitchFamily="18" charset="0"/>
                <a:cs typeface="Times New Roman" panose="02020603050405020304" pitchFamily="18" charset="0"/>
              </a:rPr>
              <a:t>; char a[20];</a:t>
            </a:r>
          </a:p>
          <a:p>
            <a:r>
              <a:rPr lang="en-US" sz="2000" dirty="0">
                <a:latin typeface="Times New Roman" panose="02020603050405020304" pitchFamily="18" charset="0"/>
                <a:cs typeface="Times New Roman" panose="02020603050405020304" pitchFamily="18" charset="0"/>
              </a:rPr>
              <a:t>public: </a:t>
            </a:r>
          </a:p>
          <a:p>
            <a:r>
              <a:rPr lang="en-US" sz="2000" dirty="0">
                <a:latin typeface="Times New Roman" panose="02020603050405020304" pitchFamily="18" charset="0"/>
                <a:cs typeface="Times New Roman" panose="02020603050405020304" pitchFamily="18" charset="0"/>
              </a:rPr>
              <a:t>	stack(){ </a:t>
            </a:r>
            <a:r>
              <a:rPr lang="en-US" sz="2000" dirty="0" err="1">
                <a:latin typeface="Times New Roman" panose="02020603050405020304" pitchFamily="18" charset="0"/>
                <a:cs typeface="Times New Roman" panose="02020603050405020304" pitchFamily="18" charset="0"/>
              </a:rPr>
              <a:t>maxsize</a:t>
            </a:r>
            <a:r>
              <a:rPr lang="en-US" sz="2000" dirty="0">
                <a:latin typeface="Times New Roman" panose="02020603050405020304" pitchFamily="18" charset="0"/>
                <a:cs typeface="Times New Roman" panose="02020603050405020304" pitchFamily="18" charset="0"/>
              </a:rPr>
              <a:t>=2;top=-1;}</a:t>
            </a:r>
          </a:p>
          <a:p>
            <a:r>
              <a:rPr lang="en-US" sz="2000" dirty="0">
                <a:latin typeface="Times New Roman" panose="02020603050405020304" pitchFamily="18" charset="0"/>
                <a:cs typeface="Times New Roman" panose="02020603050405020304" pitchFamily="18" charset="0"/>
              </a:rPr>
              <a:t>	stack(int size){</a:t>
            </a:r>
            <a:r>
              <a:rPr lang="en-US" sz="2000" dirty="0" err="1">
                <a:latin typeface="Times New Roman" panose="02020603050405020304" pitchFamily="18" charset="0"/>
                <a:cs typeface="Times New Roman" panose="02020603050405020304" pitchFamily="18" charset="0"/>
              </a:rPr>
              <a:t>maxsize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size;top</a:t>
            </a:r>
            <a:r>
              <a:rPr lang="en-US" sz="2000" dirty="0">
                <a:latin typeface="Times New Roman" panose="02020603050405020304" pitchFamily="18" charset="0"/>
                <a:cs typeface="Times New Roman" panose="02020603050405020304" pitchFamily="18" charset="0"/>
              </a:rPr>
              <a:t>=-1;}	</a:t>
            </a:r>
          </a:p>
          <a:p>
            <a:r>
              <a:rPr lang="en-US" sz="2000" dirty="0">
                <a:latin typeface="Times New Roman" panose="02020603050405020304" pitchFamily="18" charset="0"/>
                <a:cs typeface="Times New Roman" panose="02020603050405020304" pitchFamily="18" charset="0"/>
              </a:rPr>
              <a:t>	Boolean </a:t>
            </a:r>
            <a:r>
              <a:rPr lang="en-US" sz="2000" dirty="0" err="1">
                <a:latin typeface="Times New Roman" panose="02020603050405020304" pitchFamily="18" charset="0"/>
                <a:cs typeface="Times New Roman" panose="02020603050405020304" pitchFamily="18" charset="0"/>
              </a:rPr>
              <a:t>Isfull</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		if(top==maxsize-1) return TRUE;</a:t>
            </a:r>
          </a:p>
          <a:p>
            <a:r>
              <a:rPr lang="en-US" sz="2000" dirty="0">
                <a:latin typeface="Times New Roman" panose="02020603050405020304" pitchFamily="18" charset="0"/>
                <a:cs typeface="Times New Roman" panose="02020603050405020304" pitchFamily="18" charset="0"/>
              </a:rPr>
              <a:t>		return FALSE;	</a:t>
            </a:r>
          </a:p>
          <a:p>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	Boolean </a:t>
            </a:r>
            <a:r>
              <a:rPr lang="en-US" sz="2000" dirty="0" err="1">
                <a:latin typeface="Times New Roman" panose="02020603050405020304" pitchFamily="18" charset="0"/>
                <a:cs typeface="Times New Roman" panose="02020603050405020304" pitchFamily="18" charset="0"/>
              </a:rPr>
              <a:t>Isempty</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		if(top==-1) return TRUE;			</a:t>
            </a:r>
          </a:p>
          <a:p>
            <a:r>
              <a:rPr lang="en-US" sz="2000" dirty="0">
                <a:latin typeface="Times New Roman" panose="02020603050405020304" pitchFamily="18" charset="0"/>
                <a:cs typeface="Times New Roman" panose="02020603050405020304" pitchFamily="18" charset="0"/>
              </a:rPr>
              <a:t>		return FALSE;	</a:t>
            </a:r>
          </a:p>
          <a:p>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	void push(char x);	</a:t>
            </a:r>
          </a:p>
          <a:p>
            <a:r>
              <a:rPr lang="en-US" sz="2000" dirty="0">
                <a:latin typeface="Times New Roman" panose="02020603050405020304" pitchFamily="18" charset="0"/>
                <a:cs typeface="Times New Roman" panose="02020603050405020304" pitchFamily="18" charset="0"/>
              </a:rPr>
              <a:t>	char pop();</a:t>
            </a:r>
          </a:p>
          <a:p>
            <a:r>
              <a:rPr lang="en-US" sz="20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A1AF1D1-34EC-42AC-8DC9-DDCB1A966F7E}"/>
                  </a:ext>
                </a:extLst>
              </p14:cNvPr>
              <p14:cNvContentPartPr/>
              <p14:nvPr/>
            </p14:nvContentPartPr>
            <p14:xfrm>
              <a:off x="4105080" y="1658160"/>
              <a:ext cx="403920" cy="40680"/>
            </p14:xfrm>
          </p:contentPart>
        </mc:Choice>
        <mc:Fallback xmlns="">
          <p:pic>
            <p:nvPicPr>
              <p:cNvPr id="2" name="Ink 1">
                <a:extLst>
                  <a:ext uri="{FF2B5EF4-FFF2-40B4-BE49-F238E27FC236}">
                    <a16:creationId xmlns:a16="http://schemas.microsoft.com/office/drawing/2014/main" id="{BA1AF1D1-34EC-42AC-8DC9-DDCB1A966F7E}"/>
                  </a:ext>
                </a:extLst>
              </p:cNvPr>
              <p:cNvPicPr/>
              <p:nvPr/>
            </p:nvPicPr>
            <p:blipFill>
              <a:blip r:embed="rId3"/>
              <a:stretch>
                <a:fillRect/>
              </a:stretch>
            </p:blipFill>
            <p:spPr>
              <a:xfrm>
                <a:off x="4095720" y="1648800"/>
                <a:ext cx="422640" cy="59400"/>
              </a:xfrm>
              <a:prstGeom prst="rect">
                <a:avLst/>
              </a:prstGeom>
            </p:spPr>
          </p:pic>
        </mc:Fallback>
      </mc:AlternateContent>
    </p:spTree>
    <p:extLst>
      <p:ext uri="{BB962C8B-B14F-4D97-AF65-F5344CB8AC3E}">
        <p14:creationId xmlns:p14="http://schemas.microsoft.com/office/powerpoint/2010/main" val="1885582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3900F1-2CC2-455D-841A-837BED9C38D7}"/>
              </a:ext>
            </a:extLst>
          </p:cNvPr>
          <p:cNvSpPr txBox="1"/>
          <p:nvPr/>
        </p:nvSpPr>
        <p:spPr>
          <a:xfrm>
            <a:off x="344772" y="566678"/>
            <a:ext cx="11052747" cy="6124754"/>
          </a:xfrm>
          <a:prstGeom prst="rect">
            <a:avLst/>
          </a:prstGeom>
          <a:noFill/>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void stack::push(char x)</a:t>
            </a:r>
          </a:p>
          <a:p>
            <a:r>
              <a:rPr lang="en-US" sz="2800" dirty="0">
                <a:solidFill>
                  <a:srgbClr val="FF0000"/>
                </a:solidFill>
                <a:latin typeface="Times New Roman" panose="02020603050405020304" pitchFamily="18" charset="0"/>
                <a:cs typeface="Times New Roman" panose="02020603050405020304" pitchFamily="18" charset="0"/>
              </a:rPr>
              <a:t>{       </a:t>
            </a:r>
          </a:p>
          <a:p>
            <a:r>
              <a:rPr lang="en-US" sz="2800" dirty="0">
                <a:solidFill>
                  <a:srgbClr val="FF0000"/>
                </a:solidFill>
                <a:latin typeface="Times New Roman" panose="02020603050405020304" pitchFamily="18" charset="0"/>
                <a:cs typeface="Times New Roman" panose="02020603050405020304" pitchFamily="18" charset="0"/>
              </a:rPr>
              <a:t>	if(</a:t>
            </a:r>
            <a:r>
              <a:rPr lang="en-US" sz="2800" dirty="0" err="1">
                <a:solidFill>
                  <a:srgbClr val="FF0000"/>
                </a:solidFill>
                <a:latin typeface="Times New Roman" panose="02020603050405020304" pitchFamily="18" charset="0"/>
                <a:cs typeface="Times New Roman" panose="02020603050405020304" pitchFamily="18" charset="0"/>
              </a:rPr>
              <a:t>Isfull</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cout</a:t>
            </a:r>
            <a:r>
              <a:rPr lang="en-US" sz="2800" dirty="0">
                <a:solidFill>
                  <a:srgbClr val="FF0000"/>
                </a:solidFill>
                <a:latin typeface="Times New Roman" panose="02020603050405020304" pitchFamily="18" charset="0"/>
                <a:cs typeface="Times New Roman" panose="02020603050405020304" pitchFamily="18" charset="0"/>
              </a:rPr>
              <a:t>&lt;&lt;"Stack is full \n";	</a:t>
            </a:r>
          </a:p>
          <a:p>
            <a:r>
              <a:rPr lang="en-US" sz="2800" dirty="0">
                <a:solidFill>
                  <a:srgbClr val="FF0000"/>
                </a:solidFill>
                <a:latin typeface="Times New Roman" panose="02020603050405020304" pitchFamily="18" charset="0"/>
                <a:cs typeface="Times New Roman" panose="02020603050405020304" pitchFamily="18" charset="0"/>
              </a:rPr>
              <a:t>	else		a[++top]=x;</a:t>
            </a:r>
          </a:p>
          <a:p>
            <a:r>
              <a:rPr lang="en-US" sz="2800" dirty="0">
                <a:solidFill>
                  <a:srgbClr val="FF0000"/>
                </a:solidFill>
                <a:latin typeface="Times New Roman" panose="02020603050405020304" pitchFamily="18" charset="0"/>
                <a:cs typeface="Times New Roman" panose="02020603050405020304" pitchFamily="18" charset="0"/>
              </a:rPr>
              <a:t>}</a:t>
            </a:r>
          </a:p>
          <a:p>
            <a:endParaRPr lang="en-US" sz="2800" dirty="0">
              <a:solidFill>
                <a:srgbClr val="FF0000"/>
              </a:solidFill>
              <a:latin typeface="Times New Roman" panose="02020603050405020304" pitchFamily="18" charset="0"/>
              <a:cs typeface="Times New Roman" panose="02020603050405020304" pitchFamily="18" charset="0"/>
            </a:endParaRPr>
          </a:p>
          <a:p>
            <a:r>
              <a:rPr lang="en-US" sz="2800" dirty="0">
                <a:solidFill>
                  <a:srgbClr val="00B050"/>
                </a:solidFill>
                <a:latin typeface="Times New Roman" panose="02020603050405020304" pitchFamily="18" charset="0"/>
                <a:cs typeface="Times New Roman" panose="02020603050405020304" pitchFamily="18" charset="0"/>
              </a:rPr>
              <a:t>char stack::pop()</a:t>
            </a:r>
          </a:p>
          <a:p>
            <a:r>
              <a:rPr lang="en-US" sz="2800" dirty="0">
                <a:solidFill>
                  <a:srgbClr val="00B050"/>
                </a:solidFill>
                <a:latin typeface="Times New Roman" panose="02020603050405020304" pitchFamily="18" charset="0"/>
                <a:cs typeface="Times New Roman" panose="02020603050405020304" pitchFamily="18" charset="0"/>
              </a:rPr>
              <a:t>{	</a:t>
            </a:r>
          </a:p>
          <a:p>
            <a:r>
              <a:rPr lang="en-US" sz="2800" dirty="0">
                <a:solidFill>
                  <a:srgbClr val="00B050"/>
                </a:solidFill>
                <a:latin typeface="Times New Roman" panose="02020603050405020304" pitchFamily="18" charset="0"/>
                <a:cs typeface="Times New Roman" panose="02020603050405020304" pitchFamily="18" charset="0"/>
              </a:rPr>
              <a:t>	if(</a:t>
            </a:r>
            <a:r>
              <a:rPr lang="en-US" sz="2800" dirty="0" err="1">
                <a:solidFill>
                  <a:srgbClr val="00B050"/>
                </a:solidFill>
                <a:latin typeface="Times New Roman" panose="02020603050405020304" pitchFamily="18" charset="0"/>
                <a:cs typeface="Times New Roman" panose="02020603050405020304" pitchFamily="18" charset="0"/>
              </a:rPr>
              <a:t>Isempty</a:t>
            </a:r>
            <a:r>
              <a:rPr lang="en-US" sz="2800" dirty="0">
                <a:solidFill>
                  <a:srgbClr val="00B050"/>
                </a:solidFill>
                <a:latin typeface="Times New Roman" panose="02020603050405020304" pitchFamily="18" charset="0"/>
                <a:cs typeface="Times New Roman" panose="02020603050405020304" pitchFamily="18" charset="0"/>
              </a:rPr>
              <a:t>()) //Let pop return(‘x’) if stack is empty	</a:t>
            </a:r>
          </a:p>
          <a:p>
            <a:r>
              <a:rPr lang="en-US" sz="2800" dirty="0">
                <a:solidFill>
                  <a:srgbClr val="00B050"/>
                </a:solidFill>
                <a:latin typeface="Times New Roman" panose="02020603050405020304" pitchFamily="18" charset="0"/>
                <a:cs typeface="Times New Roman" panose="02020603050405020304" pitchFamily="18" charset="0"/>
              </a:rPr>
              <a:t>	{	</a:t>
            </a:r>
          </a:p>
          <a:p>
            <a:r>
              <a:rPr lang="en-US" sz="2800" dirty="0">
                <a:solidFill>
                  <a:srgbClr val="00B050"/>
                </a:solidFill>
                <a:latin typeface="Times New Roman" panose="02020603050405020304" pitchFamily="18" charset="0"/>
                <a:cs typeface="Times New Roman" panose="02020603050405020304" pitchFamily="18" charset="0"/>
              </a:rPr>
              <a:t>		</a:t>
            </a:r>
            <a:r>
              <a:rPr lang="en-US" sz="2800" dirty="0" err="1">
                <a:solidFill>
                  <a:srgbClr val="00B050"/>
                </a:solidFill>
                <a:latin typeface="Times New Roman" panose="02020603050405020304" pitchFamily="18" charset="0"/>
                <a:cs typeface="Times New Roman" panose="02020603050405020304" pitchFamily="18" charset="0"/>
              </a:rPr>
              <a:t>cout</a:t>
            </a:r>
            <a:r>
              <a:rPr lang="en-US" sz="2800" dirty="0">
                <a:solidFill>
                  <a:srgbClr val="00B050"/>
                </a:solidFill>
                <a:latin typeface="Times New Roman" panose="02020603050405020304" pitchFamily="18" charset="0"/>
                <a:cs typeface="Times New Roman" panose="02020603050405020304" pitchFamily="18" charset="0"/>
              </a:rPr>
              <a:t>&lt;&lt;"stack is empty\n";	return('x’);	</a:t>
            </a:r>
          </a:p>
          <a:p>
            <a:r>
              <a:rPr lang="en-US" sz="2800" dirty="0">
                <a:solidFill>
                  <a:srgbClr val="00B050"/>
                </a:solidFill>
                <a:latin typeface="Times New Roman" panose="02020603050405020304" pitchFamily="18" charset="0"/>
                <a:cs typeface="Times New Roman" panose="02020603050405020304" pitchFamily="18" charset="0"/>
              </a:rPr>
              <a:t>	}	</a:t>
            </a:r>
          </a:p>
          <a:p>
            <a:r>
              <a:rPr lang="en-US" sz="2800" dirty="0">
                <a:solidFill>
                  <a:srgbClr val="00B050"/>
                </a:solidFill>
                <a:latin typeface="Times New Roman" panose="02020603050405020304" pitchFamily="18" charset="0"/>
                <a:cs typeface="Times New Roman" panose="02020603050405020304" pitchFamily="18" charset="0"/>
              </a:rPr>
              <a:t>	else  return(a[top--]);</a:t>
            </a:r>
          </a:p>
          <a:p>
            <a:r>
              <a:rPr lang="en-US" sz="2800" dirty="0">
                <a:solidFill>
                  <a:srgbClr val="00B05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02967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348" y="626412"/>
            <a:ext cx="10515600" cy="4351338"/>
          </a:xfrm>
        </p:spPr>
        <p:txBody>
          <a:bodyPr/>
          <a:lstStyle/>
          <a:p>
            <a:pPr fontAlgn="base"/>
            <a:r>
              <a:rPr lang="en-US" b="1" dirty="0"/>
              <a:t>Push: </a:t>
            </a:r>
            <a:r>
              <a:rPr lang="en-US" dirty="0"/>
              <a:t>Adds an item in the stack. If the stack is full, then it is said to be an Overflow condition.</a:t>
            </a:r>
          </a:p>
          <a:p>
            <a:pPr fontAlgn="base"/>
            <a:r>
              <a:rPr lang="en-US" b="1" dirty="0"/>
              <a:t>Pop:</a:t>
            </a:r>
            <a:r>
              <a:rPr lang="en-US" dirty="0"/>
              <a:t> Removes an item from the stack. The items are popped in the reversed order in which they are pushed. If the stack is empty, then it is said to be an Underflow condition.</a:t>
            </a:r>
          </a:p>
          <a:p>
            <a:pPr fontAlgn="base"/>
            <a:r>
              <a:rPr lang="en-US" b="1" dirty="0"/>
              <a:t>Peek or Top:</a:t>
            </a:r>
            <a:r>
              <a:rPr lang="en-US" dirty="0"/>
              <a:t> Returns top element of stack.</a:t>
            </a:r>
          </a:p>
          <a:p>
            <a:pPr fontAlgn="base"/>
            <a:r>
              <a:rPr lang="en-US" b="1" dirty="0" err="1"/>
              <a:t>isEmpty</a:t>
            </a:r>
            <a:r>
              <a:rPr lang="en-US" b="1" dirty="0"/>
              <a:t>: </a:t>
            </a:r>
            <a:r>
              <a:rPr lang="en-US" dirty="0"/>
              <a:t>Returns true if stack is empty, else false.</a:t>
            </a:r>
          </a:p>
          <a:p>
            <a:pPr marL="0" indent="0">
              <a:buNone/>
            </a:pPr>
            <a:br>
              <a:rPr lang="en-US" dirty="0">
                <a:hlinkClick r:id="rId2"/>
              </a:rPr>
            </a:br>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1B58139-6EB6-40D2-BBED-32FB6ADB2FEB}"/>
                  </a:ext>
                </a:extLst>
              </p14:cNvPr>
              <p14:cNvContentPartPr/>
              <p14:nvPr/>
            </p14:nvContentPartPr>
            <p14:xfrm>
              <a:off x="645840" y="1348200"/>
              <a:ext cx="7590960" cy="5194440"/>
            </p14:xfrm>
          </p:contentPart>
        </mc:Choice>
        <mc:Fallback xmlns="">
          <p:pic>
            <p:nvPicPr>
              <p:cNvPr id="2" name="Ink 1">
                <a:extLst>
                  <a:ext uri="{FF2B5EF4-FFF2-40B4-BE49-F238E27FC236}">
                    <a16:creationId xmlns:a16="http://schemas.microsoft.com/office/drawing/2014/main" id="{41B58139-6EB6-40D2-BBED-32FB6ADB2FEB}"/>
                  </a:ext>
                </a:extLst>
              </p:cNvPr>
              <p:cNvPicPr/>
              <p:nvPr/>
            </p:nvPicPr>
            <p:blipFill>
              <a:blip r:embed="rId4"/>
              <a:stretch>
                <a:fillRect/>
              </a:stretch>
            </p:blipFill>
            <p:spPr>
              <a:xfrm>
                <a:off x="636480" y="1338840"/>
                <a:ext cx="7609680" cy="5213160"/>
              </a:xfrm>
              <a:prstGeom prst="rect">
                <a:avLst/>
              </a:prstGeom>
            </p:spPr>
          </p:pic>
        </mc:Fallback>
      </mc:AlternateContent>
    </p:spTree>
    <p:extLst>
      <p:ext uri="{BB962C8B-B14F-4D97-AF65-F5344CB8AC3E}">
        <p14:creationId xmlns:p14="http://schemas.microsoft.com/office/powerpoint/2010/main" val="2697273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3900F1-2CC2-455D-841A-837BED9C38D7}"/>
              </a:ext>
            </a:extLst>
          </p:cNvPr>
          <p:cNvSpPr txBox="1"/>
          <p:nvPr/>
        </p:nvSpPr>
        <p:spPr>
          <a:xfrm>
            <a:off x="157397" y="638916"/>
            <a:ext cx="11877206" cy="5262979"/>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int main(){   </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int ii, </a:t>
            </a:r>
            <a:r>
              <a:rPr lang="en-US" sz="2800" dirty="0" err="1">
                <a:latin typeface="Times New Roman" panose="02020603050405020304" pitchFamily="18" charset="0"/>
                <a:cs typeface="Times New Roman" panose="02020603050405020304" pitchFamily="18" charset="0"/>
              </a:rPr>
              <a:t>len</a:t>
            </a:r>
            <a:r>
              <a:rPr lang="en-US" sz="2800" dirty="0">
                <a:latin typeface="Times New Roman" panose="02020603050405020304" pitchFamily="18" charset="0"/>
                <a:cs typeface="Times New Roman" panose="02020603050405020304" pitchFamily="18" charset="0"/>
              </a:rPr>
              <a:t>, flag=1;  </a:t>
            </a:r>
            <a:r>
              <a:rPr lang="en-US" sz="2800" b="1" dirty="0">
                <a:latin typeface="Times New Roman" panose="02020603050405020304" pitchFamily="18" charset="0"/>
                <a:cs typeface="Times New Roman" panose="02020603050405020304" pitchFamily="18" charset="0"/>
              </a:rPr>
              <a:t>//Assume input has balanced parenthesis by making flag 1    </a:t>
            </a:r>
          </a:p>
          <a:p>
            <a:r>
              <a:rPr lang="en-US" sz="2800" dirty="0">
                <a:latin typeface="Times New Roman" panose="02020603050405020304" pitchFamily="18" charset="0"/>
                <a:cs typeface="Times New Roman" panose="02020603050405020304" pitchFamily="18" charset="0"/>
              </a:rPr>
              <a:t>char c[30], a;    </a:t>
            </a:r>
          </a:p>
          <a:p>
            <a:endParaRPr lang="en-US" sz="2800" dirty="0">
              <a:latin typeface="Times New Roman" panose="02020603050405020304" pitchFamily="18" charset="0"/>
              <a:cs typeface="Times New Roman" panose="02020603050405020304" pitchFamily="18" charset="0"/>
            </a:endParaRPr>
          </a:p>
          <a:p>
            <a:r>
              <a:rPr lang="en-US" sz="2800" dirty="0">
                <a:solidFill>
                  <a:srgbClr val="7030A0"/>
                </a:solidFill>
                <a:latin typeface="Times New Roman" panose="02020603050405020304" pitchFamily="18" charset="0"/>
                <a:cs typeface="Times New Roman" panose="02020603050405020304" pitchFamily="18" charset="0"/>
              </a:rPr>
              <a:t>stack s(10);   		</a:t>
            </a:r>
            <a:r>
              <a:rPr lang="en-US" sz="2800" b="1" dirty="0">
                <a:solidFill>
                  <a:srgbClr val="7030A0"/>
                </a:solidFill>
                <a:latin typeface="Times New Roman" panose="02020603050405020304" pitchFamily="18" charset="0"/>
                <a:cs typeface="Times New Roman" panose="02020603050405020304" pitchFamily="18" charset="0"/>
              </a:rPr>
              <a:t>//character Stack </a:t>
            </a:r>
          </a:p>
          <a:p>
            <a:r>
              <a:rPr lang="en-US" sz="2800" dirty="0">
                <a:latin typeface="Times New Roman" panose="02020603050405020304" pitchFamily="18" charset="0"/>
                <a:cs typeface="Times New Roman" panose="02020603050405020304" pitchFamily="18" charset="0"/>
              </a:rPr>
              <a:t>   </a:t>
            </a:r>
          </a:p>
          <a:p>
            <a:r>
              <a:rPr lang="en-US" sz="2800" dirty="0" err="1">
                <a:solidFill>
                  <a:srgbClr val="C00000"/>
                </a:solidFill>
                <a:latin typeface="Times New Roman" panose="02020603050405020304" pitchFamily="18" charset="0"/>
                <a:cs typeface="Times New Roman" panose="02020603050405020304" pitchFamily="18" charset="0"/>
              </a:rPr>
              <a:t>cout</a:t>
            </a:r>
            <a:r>
              <a:rPr lang="en-US" sz="2800" dirty="0">
                <a:solidFill>
                  <a:srgbClr val="C00000"/>
                </a:solidFill>
                <a:latin typeface="Times New Roman" panose="02020603050405020304" pitchFamily="18" charset="0"/>
                <a:cs typeface="Times New Roman" panose="02020603050405020304" pitchFamily="18" charset="0"/>
              </a:rPr>
              <a:t>&lt;&lt;"enter the expression:  ";   </a:t>
            </a:r>
          </a:p>
          <a:p>
            <a:r>
              <a:rPr lang="en-US" sz="2800" dirty="0">
                <a:solidFill>
                  <a:srgbClr val="C00000"/>
                </a:solidFill>
                <a:latin typeface="Times New Roman" panose="02020603050405020304" pitchFamily="18" charset="0"/>
                <a:cs typeface="Times New Roman" panose="02020603050405020304" pitchFamily="18" charset="0"/>
              </a:rPr>
              <a:t> </a:t>
            </a:r>
            <a:r>
              <a:rPr lang="en-US" sz="2800" dirty="0" err="1">
                <a:solidFill>
                  <a:srgbClr val="C00000"/>
                </a:solidFill>
                <a:latin typeface="Times New Roman" panose="02020603050405020304" pitchFamily="18" charset="0"/>
                <a:cs typeface="Times New Roman" panose="02020603050405020304" pitchFamily="18" charset="0"/>
              </a:rPr>
              <a:t>cin</a:t>
            </a:r>
            <a:r>
              <a:rPr lang="en-US" sz="2800" dirty="0">
                <a:solidFill>
                  <a:srgbClr val="C00000"/>
                </a:solidFill>
                <a:latin typeface="Times New Roman" panose="02020603050405020304" pitchFamily="18" charset="0"/>
                <a:cs typeface="Times New Roman" panose="02020603050405020304" pitchFamily="18" charset="0"/>
              </a:rPr>
              <a:t>&gt;&gt;c;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for(ii=0;c[ii]!='\0';ii++);    </a:t>
            </a:r>
          </a:p>
          <a:p>
            <a:r>
              <a:rPr lang="en-US" sz="2800" dirty="0" err="1">
                <a:latin typeface="Times New Roman" panose="02020603050405020304" pitchFamily="18" charset="0"/>
                <a:cs typeface="Times New Roman" panose="02020603050405020304" pitchFamily="18" charset="0"/>
              </a:rPr>
              <a:t>len</a:t>
            </a:r>
            <a:r>
              <a:rPr lang="en-US" sz="2800" dirty="0">
                <a:latin typeface="Times New Roman" panose="02020603050405020304" pitchFamily="18" charset="0"/>
                <a:cs typeface="Times New Roman" panose="02020603050405020304" pitchFamily="18" charset="0"/>
              </a:rPr>
              <a:t>=ii;     			</a:t>
            </a:r>
            <a:r>
              <a:rPr lang="en-US" sz="2800" dirty="0">
                <a:solidFill>
                  <a:srgbClr val="00B050"/>
                </a:solidFill>
                <a:latin typeface="Times New Roman" panose="02020603050405020304" pitchFamily="18" charset="0"/>
                <a:cs typeface="Times New Roman" panose="02020603050405020304" pitchFamily="18" charset="0"/>
              </a:rPr>
              <a:t>//find length of string c and store it in </a:t>
            </a:r>
            <a:r>
              <a:rPr lang="en-US" sz="2800" dirty="0" err="1">
                <a:solidFill>
                  <a:srgbClr val="00B050"/>
                </a:solidFill>
                <a:latin typeface="Times New Roman" panose="02020603050405020304" pitchFamily="18" charset="0"/>
                <a:cs typeface="Times New Roman" panose="02020603050405020304" pitchFamily="18" charset="0"/>
              </a:rPr>
              <a:t>len</a:t>
            </a:r>
            <a:endParaRPr lang="en-US" sz="2800" dirty="0">
              <a:solidFill>
                <a:srgbClr val="00B05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43B731F-C998-4936-8D6D-88FB587F6888}"/>
                  </a:ext>
                </a:extLst>
              </p14:cNvPr>
              <p14:cNvContentPartPr/>
              <p14:nvPr/>
            </p14:nvContentPartPr>
            <p14:xfrm>
              <a:off x="325800" y="2379240"/>
              <a:ext cx="1317600" cy="3434400"/>
            </p14:xfrm>
          </p:contentPart>
        </mc:Choice>
        <mc:Fallback xmlns="">
          <p:pic>
            <p:nvPicPr>
              <p:cNvPr id="2" name="Ink 1">
                <a:extLst>
                  <a:ext uri="{FF2B5EF4-FFF2-40B4-BE49-F238E27FC236}">
                    <a16:creationId xmlns:a16="http://schemas.microsoft.com/office/drawing/2014/main" id="{B43B731F-C998-4936-8D6D-88FB587F6888}"/>
                  </a:ext>
                </a:extLst>
              </p:cNvPr>
              <p:cNvPicPr/>
              <p:nvPr/>
            </p:nvPicPr>
            <p:blipFill>
              <a:blip r:embed="rId3"/>
              <a:stretch>
                <a:fillRect/>
              </a:stretch>
            </p:blipFill>
            <p:spPr>
              <a:xfrm>
                <a:off x="316440" y="2369880"/>
                <a:ext cx="1336320" cy="3453120"/>
              </a:xfrm>
              <a:prstGeom prst="rect">
                <a:avLst/>
              </a:prstGeom>
            </p:spPr>
          </p:pic>
        </mc:Fallback>
      </mc:AlternateContent>
    </p:spTree>
    <p:extLst>
      <p:ext uri="{BB962C8B-B14F-4D97-AF65-F5344CB8AC3E}">
        <p14:creationId xmlns:p14="http://schemas.microsoft.com/office/powerpoint/2010/main" val="3206343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3900F1-2CC2-455D-841A-837BED9C38D7}"/>
              </a:ext>
            </a:extLst>
          </p:cNvPr>
          <p:cNvSpPr txBox="1"/>
          <p:nvPr/>
        </p:nvSpPr>
        <p:spPr>
          <a:xfrm>
            <a:off x="179882" y="0"/>
            <a:ext cx="11052747" cy="6524863"/>
          </a:xfrm>
          <a:prstGeom prst="rect">
            <a:avLst/>
          </a:prstGeom>
          <a:noFill/>
        </p:spPr>
        <p:txBody>
          <a:bodyPr wrap="square">
            <a:spAutoFit/>
          </a:bodyPr>
          <a:lstStyle/>
          <a:p>
            <a:r>
              <a:rPr lang="en-US" sz="2200" dirty="0">
                <a:solidFill>
                  <a:srgbClr val="7030A0"/>
                </a:solidFill>
                <a:latin typeface="Times New Roman" panose="02020603050405020304" pitchFamily="18" charset="0"/>
                <a:cs typeface="Times New Roman" panose="02020603050405020304" pitchFamily="18" charset="0"/>
              </a:rPr>
              <a:t>for (ii=0;ii&lt;</a:t>
            </a:r>
            <a:r>
              <a:rPr lang="en-US" sz="2200" dirty="0" err="1">
                <a:solidFill>
                  <a:srgbClr val="7030A0"/>
                </a:solidFill>
                <a:latin typeface="Times New Roman" panose="02020603050405020304" pitchFamily="18" charset="0"/>
                <a:cs typeface="Times New Roman" panose="02020603050405020304" pitchFamily="18" charset="0"/>
              </a:rPr>
              <a:t>len</a:t>
            </a:r>
            <a:r>
              <a:rPr lang="en-US" sz="2200" dirty="0">
                <a:solidFill>
                  <a:srgbClr val="7030A0"/>
                </a:solidFill>
                <a:latin typeface="Times New Roman" panose="02020603050405020304" pitchFamily="18" charset="0"/>
                <a:cs typeface="Times New Roman" panose="02020603050405020304" pitchFamily="18" charset="0"/>
              </a:rPr>
              <a:t>; ii++)    </a:t>
            </a:r>
          </a:p>
          <a:p>
            <a:r>
              <a:rPr lang="en-US" sz="2200" dirty="0">
                <a:solidFill>
                  <a:srgbClr val="7030A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a:t>
            </a:r>
            <a:r>
              <a:rPr lang="en-US" sz="2200" dirty="0">
                <a:solidFill>
                  <a:srgbClr val="00B050"/>
                </a:solidFill>
                <a:latin typeface="Times New Roman" panose="02020603050405020304" pitchFamily="18" charset="0"/>
                <a:cs typeface="Times New Roman" panose="02020603050405020304" pitchFamily="18" charset="0"/>
              </a:rPr>
              <a:t>if ((c[ii] == '(') || (c[ii] == '{') || (c[ii] == '[')) </a:t>
            </a:r>
            <a:r>
              <a:rPr lang="en-US" sz="2200" dirty="0" err="1">
                <a:solidFill>
                  <a:srgbClr val="00B050"/>
                </a:solidFill>
                <a:latin typeface="Times New Roman" panose="02020603050405020304" pitchFamily="18" charset="0"/>
                <a:cs typeface="Times New Roman" panose="02020603050405020304" pitchFamily="18" charset="0"/>
              </a:rPr>
              <a:t>s.push</a:t>
            </a:r>
            <a:r>
              <a:rPr lang="en-US" sz="2200" dirty="0">
                <a:solidFill>
                  <a:srgbClr val="00B050"/>
                </a:solidFill>
                <a:latin typeface="Times New Roman" panose="02020603050405020304" pitchFamily="18" charset="0"/>
                <a:cs typeface="Times New Roman" panose="02020603050405020304" pitchFamily="18" charset="0"/>
              </a:rPr>
              <a:t>(c[ii]);	   </a:t>
            </a:r>
          </a:p>
          <a:p>
            <a:r>
              <a:rPr lang="en-US" sz="2200" dirty="0">
                <a:solidFill>
                  <a:srgbClr val="00B050"/>
                </a:solidFill>
                <a:latin typeface="Times New Roman" panose="02020603050405020304" pitchFamily="18" charset="0"/>
                <a:cs typeface="Times New Roman" panose="02020603050405020304" pitchFamily="18" charset="0"/>
              </a:rPr>
              <a:t>	else 	    </a:t>
            </a:r>
          </a:p>
          <a:p>
            <a:r>
              <a:rPr lang="en-US" sz="2200" dirty="0">
                <a:solidFill>
                  <a:srgbClr val="00B050"/>
                </a:solidFill>
                <a:latin typeface="Times New Roman" panose="02020603050405020304" pitchFamily="18" charset="0"/>
                <a:cs typeface="Times New Roman" panose="02020603050405020304" pitchFamily="18" charset="0"/>
              </a:rPr>
              <a:t>	{                 </a:t>
            </a:r>
          </a:p>
          <a:p>
            <a:r>
              <a:rPr lang="en-US" sz="2200" dirty="0">
                <a:solidFill>
                  <a:srgbClr val="00B050"/>
                </a:solidFill>
                <a:latin typeface="Times New Roman" panose="02020603050405020304" pitchFamily="18" charset="0"/>
                <a:cs typeface="Times New Roman" panose="02020603050405020304" pitchFamily="18" charset="0"/>
              </a:rPr>
              <a:t>		a=</a:t>
            </a:r>
            <a:r>
              <a:rPr lang="en-US" sz="2200" dirty="0" err="1">
                <a:solidFill>
                  <a:srgbClr val="00B050"/>
                </a:solidFill>
                <a:latin typeface="Times New Roman" panose="02020603050405020304" pitchFamily="18" charset="0"/>
                <a:cs typeface="Times New Roman" panose="02020603050405020304" pitchFamily="18" charset="0"/>
              </a:rPr>
              <a:t>s.pop</a:t>
            </a:r>
            <a:r>
              <a:rPr lang="en-US" sz="2200" dirty="0">
                <a:solidFill>
                  <a:srgbClr val="00B050"/>
                </a:solidFill>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if((a=='(' &amp;&amp; c[ii]==')')  || (a=='[' &amp;&amp; c[ii]==']') || (a=='{' &amp;&amp; c[ii]=='}') )                			flag=1;           </a:t>
            </a:r>
          </a:p>
          <a:p>
            <a:r>
              <a:rPr lang="en-US" sz="2200" dirty="0">
                <a:solidFill>
                  <a:srgbClr val="C00000"/>
                </a:solidFill>
                <a:latin typeface="Times New Roman" panose="02020603050405020304" pitchFamily="18" charset="0"/>
                <a:cs typeface="Times New Roman" panose="02020603050405020304" pitchFamily="18" charset="0"/>
              </a:rPr>
              <a:t>		 else            </a:t>
            </a:r>
          </a:p>
          <a:p>
            <a:r>
              <a:rPr lang="en-US" sz="2200" dirty="0">
                <a:solidFill>
                  <a:srgbClr val="C00000"/>
                </a:solidFill>
                <a:latin typeface="Times New Roman" panose="02020603050405020304" pitchFamily="18" charset="0"/>
                <a:cs typeface="Times New Roman" panose="02020603050405020304" pitchFamily="18" charset="0"/>
              </a:rPr>
              <a:t>		{           flag=0;                </a:t>
            </a:r>
          </a:p>
          <a:p>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cout</a:t>
            </a:r>
            <a:r>
              <a:rPr lang="en-US" sz="2200" dirty="0">
                <a:solidFill>
                  <a:srgbClr val="C00000"/>
                </a:solidFill>
                <a:latin typeface="Times New Roman" panose="02020603050405020304" pitchFamily="18" charset="0"/>
                <a:cs typeface="Times New Roman" panose="02020603050405020304" pitchFamily="18" charset="0"/>
              </a:rPr>
              <a:t>&lt;&lt;c&lt;&lt;" is imbalanced ";                </a:t>
            </a:r>
          </a:p>
          <a:p>
            <a:r>
              <a:rPr lang="en-US" sz="2200" dirty="0">
                <a:solidFill>
                  <a:srgbClr val="C00000"/>
                </a:solidFill>
                <a:latin typeface="Times New Roman" panose="02020603050405020304" pitchFamily="18" charset="0"/>
                <a:cs typeface="Times New Roman" panose="02020603050405020304" pitchFamily="18" charset="0"/>
              </a:rPr>
              <a:t>			break; // break the for loop                        </a:t>
            </a:r>
          </a:p>
          <a:p>
            <a:r>
              <a:rPr lang="en-US" sz="2200" dirty="0">
                <a:solidFill>
                  <a:srgbClr val="C00000"/>
                </a:solidFill>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a:t>
            </a:r>
            <a:r>
              <a:rPr lang="en-US" sz="2200" dirty="0">
                <a:solidFill>
                  <a:srgbClr val="00B05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p>
          <a:p>
            <a:r>
              <a:rPr lang="en-US" sz="2200" dirty="0">
                <a:solidFill>
                  <a:srgbClr val="7030A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p>
          <a:p>
            <a:r>
              <a:rPr lang="en-US" sz="2200" dirty="0">
                <a:solidFill>
                  <a:srgbClr val="00B050"/>
                </a:solidFill>
                <a:latin typeface="Times New Roman" panose="02020603050405020304" pitchFamily="18" charset="0"/>
                <a:cs typeface="Times New Roman" panose="02020603050405020304" pitchFamily="18" charset="0"/>
              </a:rPr>
              <a:t>if (flag==1 &amp;&amp; </a:t>
            </a:r>
            <a:r>
              <a:rPr lang="en-US" sz="2200" dirty="0" err="1">
                <a:solidFill>
                  <a:srgbClr val="00B050"/>
                </a:solidFill>
                <a:latin typeface="Times New Roman" panose="02020603050405020304" pitchFamily="18" charset="0"/>
                <a:cs typeface="Times New Roman" panose="02020603050405020304" pitchFamily="18" charset="0"/>
              </a:rPr>
              <a:t>s.Isempty</a:t>
            </a:r>
            <a:r>
              <a:rPr lang="en-US" sz="2200" dirty="0">
                <a:solidFill>
                  <a:srgbClr val="00B050"/>
                </a:solidFill>
                <a:latin typeface="Times New Roman" panose="02020603050405020304" pitchFamily="18" charset="0"/>
                <a:cs typeface="Times New Roman" panose="02020603050405020304" pitchFamily="18" charset="0"/>
              </a:rPr>
              <a:t>())        	</a:t>
            </a:r>
            <a:r>
              <a:rPr lang="en-US" sz="2200" dirty="0" err="1">
                <a:solidFill>
                  <a:srgbClr val="00B050"/>
                </a:solidFill>
                <a:latin typeface="Times New Roman" panose="02020603050405020304" pitchFamily="18" charset="0"/>
                <a:cs typeface="Times New Roman" panose="02020603050405020304" pitchFamily="18" charset="0"/>
              </a:rPr>
              <a:t>cout</a:t>
            </a:r>
            <a:r>
              <a:rPr lang="en-US" sz="2200" dirty="0">
                <a:solidFill>
                  <a:srgbClr val="00B050"/>
                </a:solidFill>
                <a:latin typeface="Times New Roman" panose="02020603050405020304" pitchFamily="18" charset="0"/>
                <a:cs typeface="Times New Roman" panose="02020603050405020304" pitchFamily="18" charset="0"/>
              </a:rPr>
              <a:t>&lt;&lt;c&lt;&lt;" is a balanced expr!!";    </a:t>
            </a:r>
          </a:p>
          <a:p>
            <a:r>
              <a:rPr lang="en-US" sz="2200" dirty="0">
                <a:solidFill>
                  <a:srgbClr val="C00000"/>
                </a:solidFill>
                <a:latin typeface="Times New Roman" panose="02020603050405020304" pitchFamily="18" charset="0"/>
                <a:cs typeface="Times New Roman" panose="02020603050405020304" pitchFamily="18" charset="0"/>
              </a:rPr>
              <a:t>else if(flag==0||!</a:t>
            </a:r>
            <a:r>
              <a:rPr lang="en-US" sz="2200" dirty="0" err="1">
                <a:solidFill>
                  <a:srgbClr val="C00000"/>
                </a:solidFill>
                <a:latin typeface="Times New Roman" panose="02020603050405020304" pitchFamily="18" charset="0"/>
                <a:cs typeface="Times New Roman" panose="02020603050405020304" pitchFamily="18" charset="0"/>
              </a:rPr>
              <a:t>s.Isempty</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cout</a:t>
            </a:r>
            <a:r>
              <a:rPr lang="en-US" sz="2200" dirty="0">
                <a:solidFill>
                  <a:srgbClr val="C00000"/>
                </a:solidFill>
                <a:latin typeface="Times New Roman" panose="02020603050405020304" pitchFamily="18" charset="0"/>
                <a:cs typeface="Times New Roman" panose="02020603050405020304" pitchFamily="18" charset="0"/>
              </a:rPr>
              <a:t>&lt;&lt;"invalid expr!!";    </a:t>
            </a:r>
          </a:p>
          <a:p>
            <a:r>
              <a:rPr lang="en-US" sz="2200" dirty="0">
                <a:latin typeface="Times New Roman" panose="02020603050405020304" pitchFamily="18" charset="0"/>
                <a:cs typeface="Times New Roman" panose="02020603050405020304" pitchFamily="18" charset="0"/>
              </a:rPr>
              <a:t>return(1);</a:t>
            </a:r>
          </a:p>
          <a:p>
            <a:r>
              <a:rPr lang="en-US" sz="22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F5EF33A-0B22-4CDE-B422-5BE02AA09E13}"/>
                  </a:ext>
                </a:extLst>
              </p14:cNvPr>
              <p14:cNvContentPartPr/>
              <p14:nvPr/>
            </p14:nvContentPartPr>
            <p14:xfrm>
              <a:off x="104400" y="357120"/>
              <a:ext cx="9281520" cy="5891040"/>
            </p14:xfrm>
          </p:contentPart>
        </mc:Choice>
        <mc:Fallback xmlns="">
          <p:pic>
            <p:nvPicPr>
              <p:cNvPr id="2" name="Ink 1">
                <a:extLst>
                  <a:ext uri="{FF2B5EF4-FFF2-40B4-BE49-F238E27FC236}">
                    <a16:creationId xmlns:a16="http://schemas.microsoft.com/office/drawing/2014/main" id="{3F5EF33A-0B22-4CDE-B422-5BE02AA09E13}"/>
                  </a:ext>
                </a:extLst>
              </p:cNvPr>
              <p:cNvPicPr/>
              <p:nvPr/>
            </p:nvPicPr>
            <p:blipFill>
              <a:blip r:embed="rId3"/>
              <a:stretch>
                <a:fillRect/>
              </a:stretch>
            </p:blipFill>
            <p:spPr>
              <a:xfrm>
                <a:off x="95040" y="347760"/>
                <a:ext cx="9300240" cy="5909760"/>
              </a:xfrm>
              <a:prstGeom prst="rect">
                <a:avLst/>
              </a:prstGeom>
            </p:spPr>
          </p:pic>
        </mc:Fallback>
      </mc:AlternateContent>
    </p:spTree>
    <p:extLst>
      <p:ext uri="{BB962C8B-B14F-4D97-AF65-F5344CB8AC3E}">
        <p14:creationId xmlns:p14="http://schemas.microsoft.com/office/powerpoint/2010/main" val="301007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E08D0EB-7F4B-4164-9546-E58CC8032F85}"/>
                  </a:ext>
                </a:extLst>
              </p14:cNvPr>
              <p14:cNvContentPartPr/>
              <p14:nvPr/>
            </p14:nvContentPartPr>
            <p14:xfrm>
              <a:off x="214560" y="577080"/>
              <a:ext cx="11651760" cy="6084000"/>
            </p14:xfrm>
          </p:contentPart>
        </mc:Choice>
        <mc:Fallback xmlns="">
          <p:pic>
            <p:nvPicPr>
              <p:cNvPr id="4" name="Ink 3">
                <a:extLst>
                  <a:ext uri="{FF2B5EF4-FFF2-40B4-BE49-F238E27FC236}">
                    <a16:creationId xmlns:a16="http://schemas.microsoft.com/office/drawing/2014/main" id="{BE08D0EB-7F4B-4164-9546-E58CC8032F85}"/>
                  </a:ext>
                </a:extLst>
              </p:cNvPr>
              <p:cNvPicPr/>
              <p:nvPr/>
            </p:nvPicPr>
            <p:blipFill>
              <a:blip r:embed="rId3"/>
              <a:stretch>
                <a:fillRect/>
              </a:stretch>
            </p:blipFill>
            <p:spPr>
              <a:xfrm>
                <a:off x="205200" y="567720"/>
                <a:ext cx="11670480" cy="6102720"/>
              </a:xfrm>
              <a:prstGeom prst="rect">
                <a:avLst/>
              </a:prstGeom>
            </p:spPr>
          </p:pic>
        </mc:Fallback>
      </mc:AlternateContent>
    </p:spTree>
    <p:extLst>
      <p:ext uri="{BB962C8B-B14F-4D97-AF65-F5344CB8AC3E}">
        <p14:creationId xmlns:p14="http://schemas.microsoft.com/office/powerpoint/2010/main" val="427235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6195"/>
            <a:ext cx="10515600" cy="5174781"/>
          </a:xfrm>
        </p:spPr>
        <p:txBody>
          <a:bodyPr>
            <a:normAutofit fontScale="85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#define MAX 1000  </a:t>
            </a:r>
          </a:p>
          <a:p>
            <a:pPr marL="0" indent="0">
              <a:buNone/>
            </a:pPr>
            <a:r>
              <a:rPr lang="en-US" dirty="0"/>
              <a:t>class Stack {    </a:t>
            </a:r>
          </a:p>
          <a:p>
            <a:pPr marL="0" indent="0">
              <a:buNone/>
            </a:pPr>
            <a:r>
              <a:rPr lang="en-US" dirty="0"/>
              <a:t>	 </a:t>
            </a:r>
            <a:r>
              <a:rPr lang="en-US" dirty="0" err="1"/>
              <a:t>int</a:t>
            </a:r>
            <a:r>
              <a:rPr lang="en-US" dirty="0"/>
              <a:t> top;  </a:t>
            </a:r>
          </a:p>
          <a:p>
            <a:pPr marL="0" indent="0">
              <a:buNone/>
            </a:pPr>
            <a:r>
              <a:rPr lang="en-US" dirty="0"/>
              <a:t>   </a:t>
            </a:r>
            <a:r>
              <a:rPr lang="en-US" dirty="0" err="1"/>
              <a:t>public:int</a:t>
            </a:r>
            <a:r>
              <a:rPr lang="en-US" dirty="0"/>
              <a:t> a[MAX]; // Maximum size of Stack     </a:t>
            </a:r>
          </a:p>
          <a:p>
            <a:pPr marL="0" indent="0">
              <a:buNone/>
            </a:pPr>
            <a:r>
              <a:rPr lang="en-US" dirty="0"/>
              <a:t>	Stack() { top = -1; }     </a:t>
            </a:r>
          </a:p>
          <a:p>
            <a:pPr marL="0" indent="0">
              <a:buNone/>
            </a:pPr>
            <a:r>
              <a:rPr lang="en-US" dirty="0"/>
              <a:t>	void push(</a:t>
            </a:r>
            <a:r>
              <a:rPr lang="en-US" dirty="0" err="1"/>
              <a:t>int</a:t>
            </a:r>
            <a:r>
              <a:rPr lang="en-US" dirty="0"/>
              <a:t>);   </a:t>
            </a:r>
          </a:p>
          <a:p>
            <a:pPr marL="0" indent="0">
              <a:buNone/>
            </a:pPr>
            <a:r>
              <a:rPr lang="en-US" dirty="0"/>
              <a:t>	</a:t>
            </a:r>
            <a:r>
              <a:rPr lang="en-US" dirty="0" err="1"/>
              <a:t>int</a:t>
            </a:r>
            <a:r>
              <a:rPr lang="en-US" dirty="0"/>
              <a:t> pop();    </a:t>
            </a:r>
          </a:p>
          <a:p>
            <a:pPr marL="0" indent="0">
              <a:buNone/>
            </a:pPr>
            <a:r>
              <a:rPr lang="en-US" dirty="0"/>
              <a:t>	</a:t>
            </a:r>
            <a:r>
              <a:rPr lang="en-US" dirty="0" err="1"/>
              <a:t>int</a:t>
            </a:r>
            <a:r>
              <a:rPr lang="en-US" dirty="0"/>
              <a:t> peek();     </a:t>
            </a:r>
          </a:p>
          <a:p>
            <a:pPr marL="0" indent="0">
              <a:buNone/>
            </a:pPr>
            <a:r>
              <a:rPr lang="en-US" dirty="0"/>
              <a:t>	void display();   </a:t>
            </a:r>
          </a:p>
          <a:p>
            <a:pPr marL="0" indent="0">
              <a:buNone/>
            </a:pPr>
            <a:r>
              <a:rPr lang="en-US" dirty="0"/>
              <a:t>	int </a:t>
            </a:r>
            <a:r>
              <a:rPr lang="en-US" dirty="0" err="1"/>
              <a:t>isEmpty</a:t>
            </a:r>
            <a:r>
              <a:rPr lang="en-US" dirty="0"/>
              <a:t>(); </a:t>
            </a:r>
          </a:p>
          <a:p>
            <a:pPr marL="0" indent="0">
              <a:buNone/>
            </a:pPr>
            <a:r>
              <a:rPr lang="en-US" dirty="0"/>
              <a:t>}; </a:t>
            </a:r>
          </a:p>
        </p:txBody>
      </p:sp>
    </p:spTree>
    <p:extLst>
      <p:ext uri="{BB962C8B-B14F-4D97-AF65-F5344CB8AC3E}">
        <p14:creationId xmlns:p14="http://schemas.microsoft.com/office/powerpoint/2010/main" val="1803138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void Stack::push(</a:t>
            </a:r>
            <a:r>
              <a:rPr lang="en-US" dirty="0" err="1"/>
              <a:t>int</a:t>
            </a:r>
            <a:r>
              <a:rPr lang="en-US" dirty="0"/>
              <a:t> x) </a:t>
            </a:r>
          </a:p>
          <a:p>
            <a:pPr marL="0" indent="0">
              <a:buNone/>
            </a:pPr>
            <a:r>
              <a:rPr lang="en-US" dirty="0"/>
              <a:t>{ </a:t>
            </a:r>
          </a:p>
          <a:p>
            <a:pPr marL="0" indent="0">
              <a:buNone/>
            </a:pPr>
            <a:r>
              <a:rPr lang="en-US" dirty="0"/>
              <a:t>    if (top &gt;= (MAX - 1)) { </a:t>
            </a:r>
          </a:p>
          <a:p>
            <a:pPr marL="0" indent="0">
              <a:buNone/>
            </a:pPr>
            <a:r>
              <a:rPr lang="en-US" dirty="0"/>
              <a:t>        </a:t>
            </a:r>
            <a:r>
              <a:rPr lang="en-US" dirty="0" err="1"/>
              <a:t>cout</a:t>
            </a:r>
            <a:r>
              <a:rPr lang="en-US" dirty="0"/>
              <a:t> &lt;&lt; "Stack Overflow"; </a:t>
            </a:r>
          </a:p>
          <a:p>
            <a:pPr marL="0" indent="0">
              <a:buNone/>
            </a:pPr>
            <a:r>
              <a:rPr lang="en-US" dirty="0"/>
              <a:t>          } </a:t>
            </a:r>
          </a:p>
          <a:p>
            <a:pPr marL="0" indent="0">
              <a:buNone/>
            </a:pPr>
            <a:r>
              <a:rPr lang="en-US" dirty="0"/>
              <a:t>    else { </a:t>
            </a:r>
          </a:p>
          <a:p>
            <a:pPr marL="0" indent="0">
              <a:buNone/>
            </a:pPr>
            <a:r>
              <a:rPr lang="en-US" dirty="0"/>
              <a:t>        a[++top] = x; </a:t>
            </a:r>
          </a:p>
          <a:p>
            <a:pPr marL="0" indent="0">
              <a:buNone/>
            </a:pPr>
            <a:r>
              <a:rPr lang="en-US" dirty="0"/>
              <a:t>        </a:t>
            </a:r>
            <a:r>
              <a:rPr lang="en-US" dirty="0" err="1"/>
              <a:t>cout</a:t>
            </a:r>
            <a:r>
              <a:rPr lang="en-US" dirty="0"/>
              <a:t> &lt;&lt; x &lt;&lt; " pushed into stack\n"; </a:t>
            </a:r>
          </a:p>
          <a:p>
            <a:pPr marL="0" indent="0">
              <a:buNone/>
            </a:pPr>
            <a:r>
              <a:rPr lang="en-US" dirty="0"/>
              <a:t>            } </a:t>
            </a:r>
          </a:p>
          <a:p>
            <a:pPr marL="0" indent="0">
              <a:buNone/>
            </a:pPr>
            <a:r>
              <a:rPr lang="en-US" dirty="0"/>
              <a: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2312653-D6C4-43F3-8C01-1AE1B8F474AC}"/>
                  </a:ext>
                </a:extLst>
              </p14:cNvPr>
              <p14:cNvContentPartPr/>
              <p14:nvPr/>
            </p14:nvContentPartPr>
            <p14:xfrm>
              <a:off x="1672560" y="550800"/>
              <a:ext cx="10478160" cy="5847120"/>
            </p14:xfrm>
          </p:contentPart>
        </mc:Choice>
        <mc:Fallback xmlns="">
          <p:pic>
            <p:nvPicPr>
              <p:cNvPr id="4" name="Ink 3">
                <a:extLst>
                  <a:ext uri="{FF2B5EF4-FFF2-40B4-BE49-F238E27FC236}">
                    <a16:creationId xmlns:a16="http://schemas.microsoft.com/office/drawing/2014/main" id="{92312653-D6C4-43F3-8C01-1AE1B8F474AC}"/>
                  </a:ext>
                </a:extLst>
              </p:cNvPr>
              <p:cNvPicPr/>
              <p:nvPr/>
            </p:nvPicPr>
            <p:blipFill>
              <a:blip r:embed="rId3"/>
              <a:stretch>
                <a:fillRect/>
              </a:stretch>
            </p:blipFill>
            <p:spPr>
              <a:xfrm>
                <a:off x="1663200" y="541440"/>
                <a:ext cx="10496880" cy="5865840"/>
              </a:xfrm>
              <a:prstGeom prst="rect">
                <a:avLst/>
              </a:prstGeom>
            </p:spPr>
          </p:pic>
        </mc:Fallback>
      </mc:AlternateContent>
    </p:spTree>
    <p:extLst>
      <p:ext uri="{BB962C8B-B14F-4D97-AF65-F5344CB8AC3E}">
        <p14:creationId xmlns:p14="http://schemas.microsoft.com/office/powerpoint/2010/main" val="1205741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int</a:t>
            </a:r>
            <a:r>
              <a:rPr lang="en-US" dirty="0"/>
              <a:t> Stack::pop() </a:t>
            </a:r>
          </a:p>
          <a:p>
            <a:pPr marL="0" indent="0">
              <a:buNone/>
            </a:pPr>
            <a:r>
              <a:rPr lang="en-US" dirty="0"/>
              <a:t>{ </a:t>
            </a:r>
          </a:p>
          <a:p>
            <a:pPr marL="0" indent="0">
              <a:buNone/>
            </a:pPr>
            <a:r>
              <a:rPr lang="en-US" dirty="0"/>
              <a:t>    if (top &lt; 0) { </a:t>
            </a:r>
          </a:p>
          <a:p>
            <a:pPr marL="0" indent="0">
              <a:buNone/>
            </a:pPr>
            <a:r>
              <a:rPr lang="en-US" dirty="0"/>
              <a:t>        </a:t>
            </a:r>
            <a:r>
              <a:rPr lang="en-US" dirty="0" err="1"/>
              <a:t>cout</a:t>
            </a:r>
            <a:r>
              <a:rPr lang="en-US" dirty="0"/>
              <a:t> &lt;&lt; "Stack Underflow"; </a:t>
            </a:r>
          </a:p>
          <a:p>
            <a:pPr marL="0" indent="0">
              <a:buNone/>
            </a:pPr>
            <a:r>
              <a:rPr lang="en-US" dirty="0"/>
              <a:t>        return 0; </a:t>
            </a:r>
          </a:p>
          <a:p>
            <a:pPr marL="0" indent="0">
              <a:buNone/>
            </a:pPr>
            <a:r>
              <a:rPr lang="en-US" dirty="0"/>
              <a:t>    } </a:t>
            </a:r>
          </a:p>
          <a:p>
            <a:pPr marL="0" indent="0">
              <a:buNone/>
            </a:pPr>
            <a:r>
              <a:rPr lang="en-US" dirty="0"/>
              <a:t>    else { </a:t>
            </a:r>
          </a:p>
          <a:p>
            <a:pPr marL="0" indent="0">
              <a:buNone/>
            </a:pPr>
            <a:r>
              <a:rPr lang="en-US" dirty="0"/>
              <a:t>        </a:t>
            </a:r>
            <a:r>
              <a:rPr lang="en-US" dirty="0" err="1"/>
              <a:t>int</a:t>
            </a:r>
            <a:r>
              <a:rPr lang="en-US" dirty="0"/>
              <a:t> x = a[top--]; </a:t>
            </a:r>
          </a:p>
          <a:p>
            <a:pPr marL="0" indent="0">
              <a:buNone/>
            </a:pPr>
            <a:r>
              <a:rPr lang="en-US" dirty="0"/>
              <a:t>        return x; </a:t>
            </a:r>
          </a:p>
          <a:p>
            <a:pPr marL="0" indent="0">
              <a:buNone/>
            </a:pPr>
            <a:r>
              <a:rPr lang="en-US" dirty="0"/>
              <a:t>    } </a:t>
            </a:r>
          </a:p>
          <a:p>
            <a:pPr marL="0" indent="0">
              <a:buNone/>
            </a:pPr>
            <a:r>
              <a:rPr lang="en-US" dirty="0"/>
              <a: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378A51E-5773-4471-9A74-D2FCB637FCF2}"/>
                  </a:ext>
                </a:extLst>
              </p14:cNvPr>
              <p14:cNvContentPartPr/>
              <p14:nvPr/>
            </p14:nvContentPartPr>
            <p14:xfrm>
              <a:off x="2905920" y="2428200"/>
              <a:ext cx="3268800" cy="2661480"/>
            </p14:xfrm>
          </p:contentPart>
        </mc:Choice>
        <mc:Fallback xmlns="">
          <p:pic>
            <p:nvPicPr>
              <p:cNvPr id="4" name="Ink 3">
                <a:extLst>
                  <a:ext uri="{FF2B5EF4-FFF2-40B4-BE49-F238E27FC236}">
                    <a16:creationId xmlns:a16="http://schemas.microsoft.com/office/drawing/2014/main" id="{7378A51E-5773-4471-9A74-D2FCB637FCF2}"/>
                  </a:ext>
                </a:extLst>
              </p:cNvPr>
              <p:cNvPicPr/>
              <p:nvPr/>
            </p:nvPicPr>
            <p:blipFill>
              <a:blip r:embed="rId3"/>
              <a:stretch>
                <a:fillRect/>
              </a:stretch>
            </p:blipFill>
            <p:spPr>
              <a:xfrm>
                <a:off x="2896560" y="2418840"/>
                <a:ext cx="3287520" cy="2680200"/>
              </a:xfrm>
              <a:prstGeom prst="rect">
                <a:avLst/>
              </a:prstGeom>
            </p:spPr>
          </p:pic>
        </mc:Fallback>
      </mc:AlternateContent>
    </p:spTree>
    <p:extLst>
      <p:ext uri="{BB962C8B-B14F-4D97-AF65-F5344CB8AC3E}">
        <p14:creationId xmlns:p14="http://schemas.microsoft.com/office/powerpoint/2010/main" val="2904401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int</a:t>
            </a:r>
            <a:r>
              <a:rPr lang="en-US" dirty="0"/>
              <a:t> Stack::peek() </a:t>
            </a:r>
          </a:p>
          <a:p>
            <a:pPr marL="0" indent="0">
              <a:buNone/>
            </a:pPr>
            <a:r>
              <a:rPr lang="en-US" dirty="0"/>
              <a:t>{ </a:t>
            </a:r>
          </a:p>
          <a:p>
            <a:pPr marL="0" indent="0">
              <a:buNone/>
            </a:pPr>
            <a:r>
              <a:rPr lang="en-US" dirty="0"/>
              <a:t>    if (top &lt; 0) { </a:t>
            </a:r>
          </a:p>
          <a:p>
            <a:pPr marL="0" indent="0">
              <a:buNone/>
            </a:pPr>
            <a:r>
              <a:rPr lang="en-US" dirty="0"/>
              <a:t>        </a:t>
            </a:r>
            <a:r>
              <a:rPr lang="en-US" dirty="0" err="1"/>
              <a:t>cout</a:t>
            </a:r>
            <a:r>
              <a:rPr lang="en-US" dirty="0"/>
              <a:t> &lt;&lt; "Stack is Empty"; </a:t>
            </a:r>
          </a:p>
          <a:p>
            <a:pPr marL="0" indent="0">
              <a:buNone/>
            </a:pPr>
            <a:r>
              <a:rPr lang="en-US" dirty="0"/>
              <a:t>        return 0; </a:t>
            </a:r>
          </a:p>
          <a:p>
            <a:pPr marL="0" indent="0">
              <a:buNone/>
            </a:pPr>
            <a:r>
              <a:rPr lang="en-US" dirty="0"/>
              <a:t>    } </a:t>
            </a:r>
          </a:p>
          <a:p>
            <a:pPr marL="0" indent="0">
              <a:buNone/>
            </a:pPr>
            <a:r>
              <a:rPr lang="en-US" dirty="0"/>
              <a:t>    else { </a:t>
            </a:r>
          </a:p>
          <a:p>
            <a:pPr marL="0" indent="0">
              <a:buNone/>
            </a:pPr>
            <a:r>
              <a:rPr lang="en-US" dirty="0"/>
              <a:t>        </a:t>
            </a:r>
            <a:r>
              <a:rPr lang="en-US" dirty="0" err="1"/>
              <a:t>int</a:t>
            </a:r>
            <a:r>
              <a:rPr lang="en-US" dirty="0"/>
              <a:t> x = a[top]; </a:t>
            </a:r>
          </a:p>
          <a:p>
            <a:pPr marL="0" indent="0">
              <a:buNone/>
            </a:pPr>
            <a:r>
              <a:rPr lang="en-US" dirty="0"/>
              <a:t>        return x; </a:t>
            </a:r>
          </a:p>
          <a:p>
            <a:pPr marL="0" indent="0">
              <a:buNone/>
            </a:pPr>
            <a:r>
              <a:rPr lang="en-US" dirty="0"/>
              <a:t>    } </a:t>
            </a:r>
          </a:p>
          <a:p>
            <a:pPr marL="0" indent="0">
              <a:buNone/>
            </a:pPr>
            <a:r>
              <a:rPr lang="en-US" dirty="0"/>
              <a: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1252B41-3699-4B6A-91BB-43EDCCD29DCC}"/>
                  </a:ext>
                </a:extLst>
              </p14:cNvPr>
              <p14:cNvContentPartPr/>
              <p14:nvPr/>
            </p14:nvContentPartPr>
            <p14:xfrm>
              <a:off x="2179080" y="1347120"/>
              <a:ext cx="8579520" cy="4093560"/>
            </p14:xfrm>
          </p:contentPart>
        </mc:Choice>
        <mc:Fallback xmlns="">
          <p:pic>
            <p:nvPicPr>
              <p:cNvPr id="4" name="Ink 3">
                <a:extLst>
                  <a:ext uri="{FF2B5EF4-FFF2-40B4-BE49-F238E27FC236}">
                    <a16:creationId xmlns:a16="http://schemas.microsoft.com/office/drawing/2014/main" id="{71252B41-3699-4B6A-91BB-43EDCCD29DCC}"/>
                  </a:ext>
                </a:extLst>
              </p:cNvPr>
              <p:cNvPicPr/>
              <p:nvPr/>
            </p:nvPicPr>
            <p:blipFill>
              <a:blip r:embed="rId3"/>
              <a:stretch>
                <a:fillRect/>
              </a:stretch>
            </p:blipFill>
            <p:spPr>
              <a:xfrm>
                <a:off x="2169720" y="1337760"/>
                <a:ext cx="8598240" cy="4112280"/>
              </a:xfrm>
              <a:prstGeom prst="rect">
                <a:avLst/>
              </a:prstGeom>
            </p:spPr>
          </p:pic>
        </mc:Fallback>
      </mc:AlternateContent>
    </p:spTree>
    <p:extLst>
      <p:ext uri="{BB962C8B-B14F-4D97-AF65-F5344CB8AC3E}">
        <p14:creationId xmlns:p14="http://schemas.microsoft.com/office/powerpoint/2010/main" val="1633366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int Stack::</a:t>
            </a:r>
            <a:r>
              <a:rPr lang="en-US" dirty="0" err="1"/>
              <a:t>isEmpty</a:t>
            </a:r>
            <a:r>
              <a:rPr lang="en-US" dirty="0"/>
              <a:t>() </a:t>
            </a:r>
          </a:p>
          <a:p>
            <a:pPr marL="0" indent="0">
              <a:buNone/>
            </a:pPr>
            <a:r>
              <a:rPr lang="en-US" dirty="0"/>
              <a:t>{ </a:t>
            </a:r>
          </a:p>
          <a:p>
            <a:pPr marL="0" indent="0">
              <a:buNone/>
            </a:pPr>
            <a:r>
              <a:rPr lang="en-US" dirty="0"/>
              <a:t>    return (top &lt; 0); </a:t>
            </a:r>
          </a:p>
          <a:p>
            <a:pPr marL="0" indent="0">
              <a:buNone/>
            </a:pPr>
            <a:r>
              <a:rPr lang="en-US" dirty="0"/>
              <a:t>} </a:t>
            </a:r>
          </a:p>
          <a:p>
            <a:pPr marL="0" indent="0">
              <a:buNone/>
            </a:pPr>
            <a:r>
              <a:rPr lang="en-US" dirty="0"/>
              <a:t>void Stack::display() {</a:t>
            </a:r>
          </a:p>
          <a:p>
            <a:pPr marL="0" indent="0">
              <a:buNone/>
            </a:pPr>
            <a:r>
              <a:rPr lang="en-US" dirty="0"/>
              <a:t>   if(top&gt;=0) {</a:t>
            </a:r>
          </a:p>
          <a:p>
            <a:pPr marL="0" indent="0">
              <a:buNone/>
            </a:pPr>
            <a:r>
              <a:rPr lang="en-US" dirty="0"/>
              <a:t>      </a:t>
            </a:r>
            <a:r>
              <a:rPr lang="en-US" dirty="0" err="1"/>
              <a:t>cout</a:t>
            </a:r>
            <a:r>
              <a:rPr lang="en-US" dirty="0"/>
              <a:t>&lt;&lt;"Stack elements are:";</a:t>
            </a:r>
          </a:p>
          <a:p>
            <a:pPr marL="0" indent="0">
              <a:buNone/>
            </a:pPr>
            <a:r>
              <a:rPr lang="en-US" dirty="0"/>
              <a:t>      for(</a:t>
            </a:r>
            <a:r>
              <a:rPr lang="en-US" dirty="0" err="1"/>
              <a:t>int</a:t>
            </a:r>
            <a:r>
              <a:rPr lang="en-US" dirty="0"/>
              <a:t> </a:t>
            </a:r>
            <a:r>
              <a:rPr lang="en-US" dirty="0" err="1"/>
              <a:t>i</a:t>
            </a:r>
            <a:r>
              <a:rPr lang="en-US" dirty="0"/>
              <a:t>=top; </a:t>
            </a:r>
            <a:r>
              <a:rPr lang="en-US" dirty="0" err="1"/>
              <a:t>i</a:t>
            </a:r>
            <a:r>
              <a:rPr lang="en-US" dirty="0"/>
              <a:t>&gt;=0; </a:t>
            </a:r>
            <a:r>
              <a:rPr lang="en-US" dirty="0" err="1"/>
              <a:t>i</a:t>
            </a:r>
            <a:r>
              <a:rPr lang="en-US" dirty="0"/>
              <a:t>--)</a:t>
            </a:r>
          </a:p>
          <a:p>
            <a:pPr marL="0" indent="0">
              <a:buNone/>
            </a:pPr>
            <a:r>
              <a:rPr lang="en-US" dirty="0"/>
              <a:t>         </a:t>
            </a:r>
            <a:r>
              <a:rPr lang="en-US" dirty="0" err="1"/>
              <a:t>cout</a:t>
            </a:r>
            <a:r>
              <a:rPr lang="en-US" dirty="0"/>
              <a:t>&lt;&lt;a[</a:t>
            </a:r>
            <a:r>
              <a:rPr lang="en-US" dirty="0" err="1"/>
              <a:t>i</a:t>
            </a:r>
            <a:r>
              <a:rPr lang="en-US" dirty="0"/>
              <a:t>]&lt;&lt;" ";</a:t>
            </a:r>
          </a:p>
          <a:p>
            <a:pPr marL="0" indent="0">
              <a:buNone/>
            </a:pPr>
            <a:r>
              <a:rPr lang="en-US" dirty="0"/>
              <a:t>         </a:t>
            </a:r>
            <a:r>
              <a:rPr lang="en-US" dirty="0" err="1"/>
              <a:t>cout</a:t>
            </a:r>
            <a:r>
              <a:rPr lang="en-US" dirty="0"/>
              <a:t>&lt;&lt;</a:t>
            </a:r>
            <a:r>
              <a:rPr lang="en-US" dirty="0" err="1"/>
              <a:t>endl</a:t>
            </a:r>
            <a:r>
              <a:rPr lang="en-US" dirty="0"/>
              <a:t>;</a:t>
            </a:r>
          </a:p>
          <a:p>
            <a:pPr marL="0" indent="0">
              <a:buNone/>
            </a:pPr>
            <a:r>
              <a:rPr lang="en-US" dirty="0"/>
              <a:t>   } else</a:t>
            </a:r>
          </a:p>
          <a:p>
            <a:pPr marL="0" indent="0">
              <a:buNone/>
            </a:pPr>
            <a:r>
              <a:rPr lang="en-US" dirty="0"/>
              <a:t>      </a:t>
            </a:r>
            <a:r>
              <a:rPr lang="en-US" dirty="0" err="1"/>
              <a:t>cout</a:t>
            </a:r>
            <a:r>
              <a:rPr lang="en-US" dirty="0"/>
              <a:t>&lt;&lt;"Stack is empty";}</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29E8DDD-FC65-4620-A398-D355B870A43B}"/>
                  </a:ext>
                </a:extLst>
              </p14:cNvPr>
              <p14:cNvContentPartPr/>
              <p14:nvPr/>
            </p14:nvContentPartPr>
            <p14:xfrm>
              <a:off x="1384200" y="1703520"/>
              <a:ext cx="5983920" cy="3998160"/>
            </p14:xfrm>
          </p:contentPart>
        </mc:Choice>
        <mc:Fallback xmlns="">
          <p:pic>
            <p:nvPicPr>
              <p:cNvPr id="4" name="Ink 3">
                <a:extLst>
                  <a:ext uri="{FF2B5EF4-FFF2-40B4-BE49-F238E27FC236}">
                    <a16:creationId xmlns:a16="http://schemas.microsoft.com/office/drawing/2014/main" id="{629E8DDD-FC65-4620-A398-D355B870A43B}"/>
                  </a:ext>
                </a:extLst>
              </p:cNvPr>
              <p:cNvPicPr/>
              <p:nvPr/>
            </p:nvPicPr>
            <p:blipFill>
              <a:blip r:embed="rId3"/>
              <a:stretch>
                <a:fillRect/>
              </a:stretch>
            </p:blipFill>
            <p:spPr>
              <a:xfrm>
                <a:off x="1374840" y="1694160"/>
                <a:ext cx="6002640" cy="4016880"/>
              </a:xfrm>
              <a:prstGeom prst="rect">
                <a:avLst/>
              </a:prstGeom>
            </p:spPr>
          </p:pic>
        </mc:Fallback>
      </mc:AlternateContent>
    </p:spTree>
    <p:extLst>
      <p:ext uri="{BB962C8B-B14F-4D97-AF65-F5344CB8AC3E}">
        <p14:creationId xmlns:p14="http://schemas.microsoft.com/office/powerpoint/2010/main" val="1912105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SharedWithUsers xmlns="6464b784-94fc-4d5d-8912-f9bf35373677">
      <UserInfo>
        <DisplayName/>
        <AccountId xsi:nil="true"/>
        <AccountType/>
      </UserInfo>
    </SharedWithUsers>
    <MediaLengthInSeconds xmlns="803c8e6e-8136-4d7d-af1c-024f8e6687c9" xsi:nil="true"/>
  </documentManagement>
</p:properties>
</file>

<file path=customXml/itemProps1.xml><?xml version="1.0" encoding="utf-8"?>
<ds:datastoreItem xmlns:ds="http://schemas.openxmlformats.org/officeDocument/2006/customXml" ds:itemID="{B8B524A4-7DA8-46E9-B2F5-22EF066A250C}"/>
</file>

<file path=customXml/itemProps2.xml><?xml version="1.0" encoding="utf-8"?>
<ds:datastoreItem xmlns:ds="http://schemas.openxmlformats.org/officeDocument/2006/customXml" ds:itemID="{E5CD9C7C-A2A5-4ABC-9D23-E93B5D02C1CD}"/>
</file>

<file path=customXml/itemProps3.xml><?xml version="1.0" encoding="utf-8"?>
<ds:datastoreItem xmlns:ds="http://schemas.openxmlformats.org/officeDocument/2006/customXml" ds:itemID="{B5236385-3A65-4D6B-A257-2849C35FB931}"/>
</file>

<file path=docProps/app.xml><?xml version="1.0" encoding="utf-8"?>
<Properties xmlns="http://schemas.openxmlformats.org/officeDocument/2006/extended-properties" xmlns:vt="http://schemas.openxmlformats.org/officeDocument/2006/docPropsVTypes">
  <TotalTime>1444</TotalTime>
  <Words>2724</Words>
  <Application>Microsoft Office PowerPoint</Application>
  <PresentationFormat>Widescreen</PresentationFormat>
  <Paragraphs>455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Monaco</vt:lpstr>
      <vt:lpstr>Times New Roman</vt:lpstr>
      <vt:lpstr>Office Theme</vt:lpstr>
      <vt:lpstr>Stack</vt:lpstr>
      <vt:lpstr>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Balanced Parenthesis check using stack algorithm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lastModifiedBy>Veena  K. M. [MAHE-MIT]</cp:lastModifiedBy>
  <cp:revision>50</cp:revision>
  <dcterms:created xsi:type="dcterms:W3CDTF">2018-08-02T15:10:52Z</dcterms:created>
  <dcterms:modified xsi:type="dcterms:W3CDTF">2021-10-13T08:30:59Z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y fmtid="{D5CDD505-2E9C-101B-9397-08002B2CF9AE}" pid="3" name="Order">
    <vt:r8>866800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MediaServiceImageTags">
    <vt:lpwstr/>
  </property>
</Properties>
</file>