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3.xml" ContentType="application/inkml+xml"/>
  <Override PartName="/ppt/ink/ink4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93" r:id="rId4"/>
    <p:sldId id="494" r:id="rId5"/>
    <p:sldId id="495" r:id="rId6"/>
    <p:sldId id="496" r:id="rId7"/>
    <p:sldId id="498" r:id="rId8"/>
    <p:sldId id="4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4:58:46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24667 3631 132 0,'0'0'52'15,"0"0"3"-15,0 0 51 0,0 0-24 16,2-74-17-1,-1 63-4-15,1 4-25 0,-1 2 5 16,-1 1 0-16,0 4 10 16,0 0-12-16,0 0-16 15,0 0-11-15,0 0-12 16,0 7-8-16,0 11-1 16,5 11 6-16,-1 8 3 15,1 8 5-15,1 2 5 16,-2 2-3-16,-4 0 13 15,0 3-7-15,0-1 2 16,0 2-8-16,0-2-1 16,0-1-1-16,0-5 0 15,0-2-3-15,-3-7 1 0,-1-4-2 16,1-4-1-16,0-9-2 16,1-6 2-16,1-5 5 15,1-4-5-15,0-4 3 16,-2 0 21-16,2 0 27 15,0 0 2-15,0-16-25 16,0-6-18-16,0-4-7 16,0-7 3-16,0-3-5 15,3-4-1-15,3-4 0 16,0-3-1-16,0-1 1 16,-1-1 1-16,-1 1-1 15,1 7 1-15,-1 2-1 16,-1 6 0-16,3 5 2 0,-2 3-2 15,2 5 1 1,5 1 0-16,2 3-1 0,4-1-4 16,5 2 0-16,5-1 3 15,4 7-4-15,5-1 3 16,-1 3 2-16,-3 0 0 16,-2 4 1-16,-6 2-1 15,-5 1 1-15,-7 0-1 16,-4 0-2-16,-4 0 0 15,-1 0-2-15,-3 0-2 16,1 0-25-16,-1 6-46 16,0 6-24-16,0 7-25 0,0 4-48 15,-11-5-57 1</inkml:trace>
  <inkml:trace contextRef="#ctx0" brushRef="#br0" timeOffset="239.85">24706 3971 151 0,'0'0'56'16,"0"0"95"-16,0 0-28 15,0 0-27-15,102 10-38 16,-61-10-19-16,1 0-26 15,-1-6-3-15,-2-2-8 0,-6-3-2 16,-4 3-32-16,-11 1-42 16,-11 1-64-16,-7-1-62 15</inkml:trace>
  <inkml:trace contextRef="#ctx0" brushRef="#br0" timeOffset="1619.64">25034 3274 68 0,'0'0'77'16,"0"0"13"-16,0 0-52 0,-92-32 21 16,65 27-13-16,-1-1-14 15,-1 4-3-15,-1-1-8 16,-1 3 1-16,0 0-12 16,1 0 1-16,-1 1-6 15,-1 7 6-15,-2 3-9 16,-3 2 6-16,1 3 1 15,-1 3-6-15,1 0 1 16,0 3 2-16,2 3-1 16,4-1 5-16,1 4-6 15,3 2 1-15,2 1-4 16,2 1 0-16,2 3 5 0,2 2-3 16,5-2 3-16,-2 2-3 15,4-2 3-15,1 2 3 16,4 2 10-16,0 1-4 15,0 2 16-15,3 2-14 16,0 0-6-16,1 2 0 16,0 1-11-16,2 0 5 15,0-3-2-15,0-1-1 16,0-3 4-16,0-2-7 16,11-1 2-16,5-1-1 15,1-2 4-15,3-2-1 16,-2-1 1-16,4-2 0 15,0-2-1-15,3 0-3 0,3-1 0 16,2-4-3 0,2-1 3-16,5-4-1 0,-4-2 1 15,-1-3 9-15,-4-2-7 16,-5 0-2-16,-1-3 5 16,2 0-5-16,2 0 9 15,6-4 6-15,5 0 7 16,5-3-11-16,6 0 2 15,2 0-1-15,-3 0-1 16,-4-2-2-16,-6-2-6 16,-6-5 7-16,-1 1-2 15,-1-4 12-15,-1 0-2 0,2-3 4 16,4-1-5-16,0-4 16 16,2 3-13-16,-3-4-2 15,-6 1 3-15,-5-4 12 16,-1 2 4-16,-4-7-1 15,-1 1-13-15,-3-4-5 16,2-4 0-16,-3-1-5 16,-3-1-6-16,-3 1-5 15,-3 2 9-15,-3 2-4 16,0 1 4-16,0-1-1 16,-12 2-3-16,3-2 3 15,0-3 4-15,2 2 4 16,2 1-11-16,1 4-6 15,-1-1 8-15,1 5-9 16,-1 2 6-16,-2-2 0 0,1 2-2 16,-1-4 1-16,-3-4 3 15,0 2-2-15,1-3-6 16,-1 2 5-16,-1 3-2 16,2 0-1-16,0 5-1 15,1 5-1-15,0 1 1 16,2 5 6-16,0 2-5 15,0 1 1-15,-1 2 11 16,1-3-9-16,-2-2-2 16,-2 0-3-16,-1 0-2 0,-1 0 2 15,-4-2-1 1,-1-2 0-16,-5 4 1 0,-2-4 0 16,-2 1 4-16,-3 0-8 15,-5-1 3-15,-5-1 0 16,-7 2 0-16,0 4-5 15,-5 4-21-15,8 3-21 16,5 3-38-16,7 17-58 16,4 16-85-16,-1 6-68 15,-7 5-154-15</inkml:trace>
  <inkml:trace contextRef="#ctx0" brushRef="#br0" timeOffset="2511.19">24344 4524 29 0,'0'0'39'0,"0"0"9"16,0 0 58-16,0 0-42 15,0 0 14-15,0 0-14 16,0-26-1-16,-3 26-9 16,3 0-18-16,-2 0-13 0,1 0-13 15,-1 0-6 1,-2 0 5-16,-8 6-4 0,-5 10 4 16,-3 9 25-16,-7 9 5 15,-3 8 0-15,-4 11 1 16,-4 5 6-16,-5 3 5 15,-2 3-6-15,-2-4-17 16,-1-1 2-16,-3-1 2 16,4-8 16-16,5-3-33 15,9-11 9-15,11-10 6 16,11-11-10-16,6-5-2 16,5-5-5-16,0-4 1 15,0 0 14-15,0-1 1 16,0 0-6-16,0 2-5 15,0-1-6-15,0-1-2 0,0 0-4 16,0 0-2-16,0 0-4 16,0 0-19-16,-3-1-65 15,0-8-93-15,-4 2-111 16,4-1-233-16</inkml:trace>
  <inkml:trace contextRef="#ctx0" brushRef="#br0" timeOffset="3659.72">23334 5632 251 0,'0'0'30'0,"0"0"40"16,0 0 39-16,0 0-24 15,0 0-30-15,0 0-5 16,-15-41-13-16,15 41-36 16,0 2-1-16,-1 18-2 0,-4 7 2 15,-3 10 25 1,-2 5 16-16,0 10 0 0,-4 9-12 16,-1 1-3-1,3 0-8-15,1-9-7 0,5-9-4 16,0-7-5-16,1-6-2 15,0-6 2-15,0-3 2 16,0-5-2-16,-1-7 0 16,5-3-1-16,1-7 0 15,0 0 10-15,-3 0 21 16,0-14 36-16,-2-13-45 16,1-10-16-16,1-10-7 15,3-8 0-15,0-9 0 16,0-3-5-16,12 4-1 15,10 6 0-15,2 7 2 16,6 6 2-16,3 4 1 16,4 9-6-16,2 7-6 0,1 10 4 15,8 8-6-15,1 6-3 16,-1 0 8-16,-12 17 3 16,-17 8 0-16,-19 7-5 15,-6 3 5-15,-31 4 7 16,-7 1 9-16,-3-1-6 15,5-3 6-15,4-7 7 16,9-5-3-16,6-10-6 16,10-3-2-16,6-6 5 15,7-5-7-15,0 0 10 0,0 0-6 16,2 0 1-16,13-8-8 16,9-4 1-16,6 2-3 15,1 6-3-15,1 4 3 16,-3 0-5-16,-2 7 6 15,-2 9-5-15,-2 2 4 16,-4 1-1-16,-5 5 2 16,-2-4-2-16,-6 3 1 15,-5 0-3-15,-1 1 5 16,0 0 0-16,-9 0 0 16,-10 3 0-16,-5-4 0 15,-1 0 4-15,-1-4-2 16,1-4 1-16,0-6 25 15,-4-5 5-15,0-3-4 16,-6-1 3-16,1 0-8 0,2 0-12 16,4-10 1-16,3-6-12 15,4-4 1-15,9-2-2 16,6 0-61-16,6-1-58 16,4 3-147-16,10 3-235 15</inkml:trace>
  <inkml:trace contextRef="#ctx0" brushRef="#br0" timeOffset="4883.27">23698 5257 34 0,'0'0'86'15,"0"0"-8"-15,-93-24 24 0,53 21-21 16,1 2-19-16,2 1-17 16,1 0 14-16,1 3-24 15,2 7-4-15,0 5-12 16,-3 4 9-16,-4 5-7 16,-6 7-2-16,-2 4-8 15,0 2-1-15,3 1 1 16,2 0-1-16,6 1-6 15,5 2 3-15,7-4-5 16,1 1 5-16,5 1 7 16,-1 0-4-16,3 4 6 15,0 1 9-15,4-1-9 16,1 1-4-16,1-2-2 16,3-2-5-16,3 1 8 0,4-2-13 15,1-1 5-15,0 0 10 16,1-1-10-16,12-2 11 15,1 1-9-15,2-2 5 16,1-1 3-16,0-1-13 16,4 1 11-16,-3-3-11 15,3-1 5-15,-1-2-6 16,0-3 2-16,3-3 0 16,0-1 4-16,2-3-6 15,2-3 8-15,4-1 4 16,0-2-6-16,6-2 4 15,-1-1-4-15,0 0 7 16,1-4-10-16,1 1 0 0,3-2 2 16,0-3-5-16,2 0 6 15,-2 0 1-15,0 0 3 16,2-5 1-16,-1-2-1 16,-2-4-5-16,0-2 3 15,-4 1 3-15,-2-4 5 16,-1 2-6-16,-1-2 3 15,-4-1-5-15,-3-1 4 16,-1-1 12-16,-1 0-7 16,-1-4 8-16,2 0-6 0,-2-4-5 15,-1 1-2 1,-2-2-4-16,-2 3-2 0,-4-2-3 16,-2 1 3-16,-1-1 5 15,-5 1-10-15,-2 1 14 16,-2 0-12-16,1 0 15 15,-2-3 1-15,1 2-10 16,1-7-1-16,-1 0-7 16,-1 2 3-16,0-1-2 15,0 2 1-15,0 0 0 16,0 4 5-16,-3-1-3 16,-3 1-5-16,-3 1 7 15,2-2-4-15,-1 3-2 16,2 2-1-16,2 1 2 15,-2 8-4-15,0-1 3 0,0 2-2 16,1 2 6 0,2 0-6-16,0 1 4 0,0-1-1 15,0 0-2-15,-2-3 0 16,0 0 5-16,-2-1-2 16,-1 1-4-16,-2-1 0 15,-4-1-1-15,-3 3-6 16,-3-2 7-16,-4 2 1 15,-6 0-1-15,-6 2 0 16,-5-1-1-16,-4 5-2 16,-6 1-1-16,-3 5-57 15,-8 0-52-15,-4 11-98 16,-1-5-180-16</inkml:trace>
  <inkml:trace contextRef="#ctx0" brushRef="#br0" timeOffset="5827.5">25512 4603 109 0,'0'0'91'0,"0"0"46"15,0 0-27-15,0 0-10 16,0 0 15-16,0 0-40 16,0 0-39-16,-18-27-32 15,18 33-4-15,12 18 0 16,13 15 2-16,11 14 40 0,8 10 6 16,6 10-9-16,5 4-17 15,2 7 23 1,-2 2-4-16,-2-1-30 0,-6-6 3 15,-3-11-9-15,-3-11-3 16,-5-7 1-16,-3-9 1 16,-8-8-4-16,-6-10 0 15,-7-6 0-15,-4-6 5 16,-4-8-4-16,-4-3 2 16,0 0-2-16,0 0 5 15,0 0-6-15,0 0-3 16,0-8-64-16,0-1-88 15,0 3-88-15,0 1-224 16</inkml:trace>
  <inkml:trace contextRef="#ctx0" brushRef="#br0" timeOffset="6629.2">26293 5828 306 0,'0'0'129'0,"0"0"-118"16,0 0-8-16,0 0 67 0,0 0-22 15,0 0-20-15,18 0-2 16,2-5-19-16,-1-2-1 15,-1-4-4-15,-3-2 5 16,-2-2-5-16,-2-4 3 16,-4-1 0-16,-2-2 3 15,-5 1-7-15,0 1 2 16,-6 2 25-16,-14 4-23 16,-1 5-5-16,-1 4 6 15,-3 5 5-15,2 0-1 16,1 3 5-16,-1 9 1 15,0 5 3-15,3 4-7 16,-1 6 2-16,7 7-4 0,1 5 2 16,6 7 0-1,2 0-9-15,0 4 0 0,3-6 2 16,2-3 2-16,0 0-7 16,0-9 1-16,3 2-1 15,7-8 1-15,2-2 1 16,0-7-1-16,0-2 0 15,6-8-1-15,3-2 13 16,7-5-1-16,5 0 13 16,2-5 5-16,0-12 1 15,-1-5 1-15,-1-2-17 16,-1-5 3-16,-1 0-5 16,-3-2-5-16,1-4-5 0,-7 5-3 15,-1 5-1-15,-5 4 1 16,-5 7 1-16,-1 3-1 15,1 6 0-15,-1 4-3 16,5 1-1-16,0 0-5 16,3 9 8-16,1 10-5 15,1 8 3-15,-1 4 3 16,-2 5-7-16,-4 3 6 16,-7 2 0-16,-6 3 1 15,0 1 0-15,0-6 0 16,-2-6 2-16,-6-8 0 15,-1-5 2-15,1-6-1 16,2-6-3-16,3-5 0 16,0-1-5-16,2-2-11 0,-4 0-53 15,-1-8-49-15,-3-13-171 16</inkml:trace>
  <inkml:trace contextRef="#ctx0" brushRef="#br0" timeOffset="7659.55">26741 5372 76 0,'0'0'42'0,"0"0"-11"16,0 0 49-16,0 0-15 15,-99-55-23-15,71 48-7 16,-7 1-2-16,-6 2-9 15,-4 4 22-15,-4 0 6 16,-3 0-9-16,1 10-2 0,0 4 6 16,5 3-18-16,3 5-3 15,5 7-7-15,6 5-5 16,2 7 8-16,3 1-6 16,2 3 4-16,2 1-6 15,4 0 0-15,-1 0-3 16,7 5 1-16,3 2-6 15,4 0-1-15,3 1 0 16,1-3-1-16,1-1-4 16,-1-1 9-16,2-6-9 15,0 3 11-15,0-2 1 16,0-1 15-16,0-3-21 0,0 0 9 16,9-2-5-1,6-1 0-15,3 1 6 0,4-1 2 16,4-3-11-16,3 2 7 15,1-1 14-15,3-1-2 16,0-3-9-16,1 0-4 16,4-4 2-16,5-3-13 15,0 0 6-15,5-2-6 16,-2-5 4-16,-3-1-4 16,-2-7-1-16,-1-5 0 15,0-4 1-15,0 0-2 16,2 0 6-16,1-4 4 15,1-9 4-15,3 4 2 16,-2-6-2-16,1 0-1 16,2 0 4-16,-5-1-13 0,-2-4 14 15,-5 0 1-15,-4-4 1 16,0-4-1-16,-1 1-4 16,-3-6-6-16,-2 1 3 15,-1-5-5-15,-3-2 0 16,-1-4-5-16,-4 0 8 15,-5-1-5-15,-4-2 3 16,-6 1 0-16,-2-2-4 16,0 2 0-16,-2-2-2 15,-11 1 0-15,0-3 1 16,-5-1-3-16,0 2 0 16,-5-5 1-16,-3 2 4 0,-6 1-5 15,-1 0 0 1,1 7 0-16,-3 4 0 0,1 1 0 15,-6 4-1-15,-1 2-4 16,-5 3 2-16,-6 1-2 16,-3 3 0-16,-11 3-1 15,-11 0-23-15,-13 5-13 16,-13 8-22-16,-16 6-73 16,-10 3-106-16,-3 0-222 15</inkml:trace>
  <inkml:trace contextRef="#ctx0" brushRef="#br0" timeOffset="9119.62">23091 6585 237 0,'0'0'80'0,"0"0"-55"15,0 0 76-15,0 0-24 16,-112 67 2-16,73-28-1 15,-6 10-19-15,-3 7 2 16,-10 11-4-16,-3 9-6 16,-3 3-10-16,1-1-15 15,5-11 3-15,9-6-20 16,7-7 11-16,5-7-6 16,10-6-4-16,5-12 0 0,9-9-5 15,5-7 7 1,5-8-10-16,3-2 9 0,0-3-9 15,0 0 1-15,0 0 3 16,0 0-6-16,0 0-47 16,0 0-47-16,0 0-78 15,2 0-161-15</inkml:trace>
  <inkml:trace contextRef="#ctx0" brushRef="#br0" timeOffset="9861.2">22087 7821 302 0,'0'0'73'0,"0"0"-66"16,0 0 155-16,0 0-36 15,0 0-79-15,0 0-47 16,1 3 4-16,-1 41 11 0,0 10 25 16,-10 7 0-16,1 9-27 15,3 1-6-15,3-1-6 16,0-4 0-16,-3-15-1 15,3-11 0-15,-1-16 0 16,1-14 4-16,3-7-3 16,-2-3 9-16,-2 0 62 15,1-20 33-15,-3-13-77 16,-2-13-19-16,5-12-2 16,2-10-7-16,1-5-2 15,0 1 1-15,0 8-16 16,0 7-21-16,8 13 25 15,3 10 3-15,-3 8 10 16,2 8 1-16,2 4-1 0,-1 2-2 16,5 3 1-16,3 1 1 15,8 4-6-15,3 3 0 16,-2 1 4-16,-2 0-1 16,-3 15 0-16,-4 11 1 15,-3 3 2-15,-7 10 11 16,-6 2 2-16,-3 2 4 15,0 4 5-15,0 4-3 16,0 1-10-16,0 2-2 16,0 1-4-16,0-3 0 15,0-9-2-15,0-6 0 16,-3-10 0-16,1-9 3 16,1-8-4-16,-2-4 0 0,3-5 2 15,-2-1 0 1,1 0 2-16,1 0 1 0,-2 0 1 15,2 0-3-15,-1 0-3 16,-7 0-61-16,-3 0-22 16,-5-12-114-16,-1-5-141 15</inkml:trace>
  <inkml:trace contextRef="#ctx0" brushRef="#br0" timeOffset="10067.6">21980 8157 55 0,'0'0'459'0,"0"0"-431"0,0 0 54 15,0 0 0-15,0 0-63 16,0 0-18-16,100-50 5 16,-53 33-6-16,-3 5-1 15,-3-2-3-15,-8 3-56 16,-8 0-85-16,-13 1-116 15</inkml:trace>
  <inkml:trace contextRef="#ctx0" brushRef="#br0" timeOffset="11071.3">22376 7495 194 0,'0'0'25'16,"0"0"31"-16,0 0 47 16,0 0-33-16,-77-73-42 15,53 71 18-15,-5 2-20 16,-3 0 15-16,-4 5-12 15,-4 7-8-15,-4 7 11 16,-3 3-8-16,-4 6-7 16,-4 2-5-16,1 4 6 0,5-1 1 15,9 4-3-15,5 0 10 16,8 1-10-16,5 1-6 16,7 2 4-16,2 0-4 15,2 4 1-15,1-3-3 16,1 5-1-16,-2-2 3 15,2 5-1-15,3 5 2 16,1-7 0-16,3 3-7 16,2-4 5-16,0-3-4 15,0-1 7-15,10-3-8 16,-2 0 5-16,1 4 1 16,-1-1-9-16,0-1 5 0,3-3 0 15,2-8-2-15,7-4 0 16,3-4 5-16,9-4 9 15,1-2 8-15,1-5-9 16,0-1-8-16,1-1-6 16,3-1 3-16,0-1 0 15,2-4-1-15,3-2-3 16,0-2 1-16,0 0 3 16,-1 0 1-16,-3-4-3 15,-4-5 6-15,-6-1-1 16,0 2 3-16,-4-2-7 15,-1-4 12-15,3 0 4 16,-1-6-2-16,3-2-3 0,-4-2-8 16,4-3-4-1,-5 0 7-15,-2 2 1 0,-7-1-7 16,0 3 5-16,-6-1 2 16,-3 2-8-16,1 1 2 15,-4-3-4-15,-2-1-1 16,1-1-1-16,-1-1 0 15,-1 0-1-15,0-2 1 16,0 5 0-16,0-3 0 16,0-2 1-16,-3-1-1 15,-3-2 2-15,1 2-1 16,0-3 1-16,4 2-1 16,1 1 0-16,-2-1-1 15,1 2 6-15,-4 1-3 0,-2 3 13 16,-4 0 4-16,-1 3 6 15,-2-2-6-15,0-1-3 16,-2 2 14-16,1-1-25 16,-2-2 1-16,-1-1-3 15,-7-2-1-15,-5-5-3 16,-9-4 0-16,-5 0-4 16,0 5-26-16,5 11-38 15,1 15-8-15,2 7-20 16,0 17-75-16,-3 12-62 0,9-9-280 15</inkml:trace>
  <inkml:trace contextRef="#ctx0" brushRef="#br0" timeOffset="11773.08">23760 6663 275 0,'0'0'97'16,"0"0"-28"-16,0 0 25 15,0 0-62-15,0 0-24 16,0 0 12-16,0 0 6 15,87 57-4-15,-56-23 16 16,2 11-1-16,3 9 8 16,1 12-12-16,5 6 28 15,4 2-11-15,-4 0-29 16,-2-3-10-16,-4-3 0 0,-6-4-10 16,-3-9 6-1,-6-13-6-15,-3-10-1 0,-6-8 1 16,-4-11-1-16,-5-4 0 15,0-5 1-15,-1-3 0 16,-2-1 3-16,1 2 3 16,-1-2 0-16,0 0-2 15,0 0-5-15,3 0-25 16,2 0-51-16,-2 0-134 16,-3-2-164-16</inkml:trace>
  <inkml:trace contextRef="#ctx0" brushRef="#br0" timeOffset="12291.7">24439 7982 24 0,'0'0'277'0,"0"0"-214"0,0 0 54 15,0 0 20-15,0 0-55 16,0 0-28-16,0-21-47 16,0 27-7-16,0 18-3 15,6 14 3-15,0 11 23 16,1 6 1-16,-4 2 10 16,0-1 13-16,-3-2-15 15,0-2-11-15,0-4 1 16,0-6-16-16,2-7-3 15,1-9-1-15,2-8-1 0,-2-6-1 16,-2-7 2-16,-1-3 0 16,0-2 1-16,0 0 4 15,0 0-7-15,0-9-13 16,0-11-43-16,-15-4-52 16,-3-1-63-16,-4-1-49 15,-4 0-58-15</inkml:trace>
  <inkml:trace contextRef="#ctx0" brushRef="#br0" timeOffset="12682.05">24276 8187 119 0,'0'0'68'0,"0"0"5"16,0 0 35-16,-3-89-28 0,22 61-41 16,7 0-11-16,6 6-3 15,2 2-2-15,0 6-6 16,-2 7 6-16,-2 3 22 15,-5 4-5-15,0 0 3 16,2 0-6-16,0 14-7 16,1 8-9-16,0 9-1 15,-5 8-5-15,-4 4-9 16,-4-2 7-16,-6 2-8 16,-6-4 7-16,-3 0-2 15,0-4-3-15,-3-3 1 16,-13 1 2-16,-2 0-4 15,-5-3 5-15,1 0 0 16,-5-5-3-16,3-3-2 0,-6-5 8 16,-2-4-5-16,-8-8 13 15,1-4-8-15,4-1-12 16,10 0 14-16,10-5 0 16,8-9-16-16,7-9-4 15,0-2-100-15,16-5-106 16,11-2-174-16</inkml:trace>
  <inkml:trace contextRef="#ctx0" brushRef="#br0" timeOffset="13821.6">24591 7625 56 0,'0'0'58'0,"0"0"26"16,0 0 0-16,-80-22-11 15,56 18-30-15,-6 1 1 16,0 3-10-16,0 0 3 15,2 0 9-15,3 0-6 16,-1 10-16-16,1 4-8 16,-2 6 7-16,3 1 4 15,0 4-2-15,1 4 1 16,0-2-3-16,4 5 1 16,2-4-8-16,5 0 3 15,1 0 2-15,3-3-4 0,2 0-3 16,1 2 0-16,2-2 3 15,-2 4-2-15,0 0 0 16,1 2-2-16,-2 4 3 16,0 3-5-16,0 1-2 15,-1 3 2-15,3-2-1 16,1-3-1-16,3 0-7 16,0-1 8-16,0 0-5 15,0-1 9-15,0 2-4 16,0-1 6-16,3-2-8 15,5-3-1-15,5-1 2 16,2-2 1-16,3-1-2 0,3-5-5 16,0 2 2-16,1-6 0 15,0-2-3-15,-2-2 4 16,2-1-4-16,4-2 1 16,2-1-2-16,0 0 7 15,4-3-4-15,1 0-4 16,1-1 3-16,3-2 0 15,3-2 0-15,-1 1 7 16,-3-2-9-16,-5-1 8 16,-1 0-3-16,0 0-4 15,0 0 8-15,-2-1-3 16,-3-6 1-16,-1-1 0 16,-4 0 7-16,1-1-2 0,-2-5-3 15,-1 2 10-15,-2-4-4 16,1 0 3-16,1-5-3 15,-2 0-1-15,3-4-1 16,-1 0-8-16,-3-3-4 16,-2 1 3-16,-3 0 3 15,-3-3 7-15,-2-1-1 16,-1-2-2-16,-1-3 5 16,-2-3-4-16,1-7-3 15,-1-4-3-15,2-9-1 16,-1 1-5-16,-2 1 0 15,0 7 0-15,-2 4-2 16,-14 8 3-16,-5 0 3 16,-3-1 6-16,-6 3 0 0,-2-4-5 15,-3 1-4-15,-5-1-1 16,-3-2-1-16,-11 3-1 16,-12 4-45-16,-12 14-52 15,-5 15-18-15,1 6-40 16,8 13-20-16,10 15-110 15,4 0-202-15</inkml:trace>
  <inkml:trace contextRef="#ctx0" brushRef="#br0" timeOffset="14602.21">24292 8802 188 0,'0'0'38'0,"0"0"15"16,0 0 92-16,0 0-7 16,0 0-62-16,0 0 32 15,0 0-38-15,-33-31-66 16,0 79-2-16,-12 19 37 15,-10 11-1-15,-6 9-1 16,-5 5 2-16,2 0-11 0,7-10-6 16,11-10-4-16,12-16-16 15,13-15 1-15,12-9-3 16,4-10 3-16,4-5-2 16,1-7-1-16,0-6 1 15,0-4 2-15,0 0 3 16,0 0 4-16,0-1-10 15,0-13-10-15,1-5-57 16,4 0-35-16,-2 2-174 16,-3 8-240-16</inkml:trace>
  <inkml:trace contextRef="#ctx0" brushRef="#br0" timeOffset="15163.79">23689 9939 228 0,'0'0'108'15,"0"0"-5"-15,0 0 13 16,-103-33-29-16,75 33-17 16,-4 0-13-16,1 5-12 15,0 18-13-15,-1 8 3 0,4 7-13 16,3 6-5 0,7 2-1-16,4 3-3 0,10-6-4 15,4-1-5-15,1-4-4 16,20-6 1-16,4-1 5 15,1-9-2-15,-1-5 0 16,1-8-1-16,-1-7-1 16,3-2 2-16,2-2 1 15,1-13-1-15,-2-2-4 16,-6 1-10-16,-7-1-27 16,-6-4-75-16,-4-4-69 15,-6-3-138-15</inkml:trace>
  <inkml:trace contextRef="#ctx0" brushRef="#br0" timeOffset="15847.05">23763 9622 226 0,'0'0'25'16,"0"0"37"-16,0 0 47 15,0 0-46-15,-89-66-27 16,61 61-3-16,-4 5-2 0,-7 0-17 16,-5 10 2-16,-4 7 4 15,-1 7 7-15,-2 3 7 16,2 3-16-16,0 4 8 15,0 1-5-15,2 4-6 16,3 4 5-16,8-1 0 16,8 3-8-16,8 0 13 15,2 3-7-15,6 2 5 16,2 2-7-16,5 3-4 16,5 4 1-16,0 5-3 15,0 4 1-15,15-1-1 16,6 1-5-16,12-9-3 15,10-9-2-15,11-8 4 16,7-11-3-16,-2-9 0 0,-3-6 11 16,-8-5-11-16,-8-4 1 15,0-5 5-15,-3-2-4 16,2 0-1-16,0-9 5 16,3-8-6-16,1-5 1 15,3-5 4-15,1-4 4 16,0-6 0-16,-5-2-2 15,-4-5 8-15,-3-3-3 16,-8-2 15-16,-6-3-3 16,-7-2-15-16,-4-5-1 15,-6-3 9-15,-4-4-10 16,0-6-4-16,-6-3-2 16,-10-1 3-16,-2-2-4 0,-5 7-2 15,-5 10-6 1,-5 13-14-16,-4 16 5 0,-12 17-17 15,-11 15-68-15,-13 14-56 16,-9 26-41-16,3 10-142 16</inkml:trace>
  <inkml:trace contextRef="#ctx0" brushRef="#br0" timeOffset="16551.64">25084 8802 453 0,'0'0'17'0,"0"0"64"16,0 0-22-16,0 0-51 16,0 0 8-16,59 101 32 15,-20-43 12-15,1 9-8 16,4 9-4-16,2 4-13 15,-3 0-6-15,0 0-6 16,-4-10-7-16,-5-12-10 16,-4-4-5-16,-6-12 1 15,-7-8-2-15,-6-10 0 16,-6-7-2-16,-4-7-4 16,-1-3-35-16,0-2-52 15,0-2-57-15,0-3-71 0,0 0 178 16</inkml:trace>
  <inkml:trace contextRef="#ctx0" brushRef="#br0" timeOffset="17010.4">25740 9847 593 0,'0'0'15'16,"0"0"47"-16,0 0 84 16,0 0-70-16,0 0-56 15,0 0-20-15,-5 9-13 16,-6 20 13-16,-5 5 6 15,0 5 4-15,3 4 1 16,-4 4-5-16,4 0 4 16,2 1-3-16,4-3-5 15,4-7 3-15,3-3-5 16,0-5 1-16,0-5 0 0,6-2-1 16,6-4 0-1,0-5 4-15,1-5-4 0,5-4 0 16,8-5 8-16,3 0 1 15,3-10-7-15,2-6 3 16,-6-2-5-16,-4 0-4 16,-5-2-32-16,-8 1-68 15,-8-1-51-15,-3-2-118 16,0 1-30-16</inkml:trace>
  <inkml:trace contextRef="#ctx0" brushRef="#br0" timeOffset="17200.98">25673 10129 493 0,'0'0'113'15,"0"0"-56"-15,0 0 67 16,0 0-75-16,0 0-42 16,113-39-2-16,-77 35-1 15,-5-3-3-15,-10 2-1 16,-5-5-51-16,-8-4-106 15,-8-3-160-15</inkml:trace>
  <inkml:trace contextRef="#ctx0" brushRef="#br0" timeOffset="17377.56">25650 9915 426 0,'0'0'83'15,"0"0"-36"-15,0 0 43 16,90-32-67-16,-48 27-23 16,2-1 2-16,-9 2-6 15,-10-3-69-15,-11 0-158 16</inkml:trace>
  <inkml:trace contextRef="#ctx0" brushRef="#br0" timeOffset="18119.53">25779 9518 232 0,'0'0'38'15,"0"0"17"-15,0 0 50 16,-96-15-44-16,59 15-6 16,-5 0-14-16,-1 9-7 15,1 8 4-15,0 7-2 16,7 4-7-16,3 8-7 16,4 1 1-16,6 3-5 0,3 2 12 15,5 1-10-15,2-1-3 16,0 1 1-16,1 1 7 15,4-1 0-15,2 3-6 16,2 2-7-16,3-1-2 16,0 0-4-16,0-3-3 15,3-3-1-15,8 3 3 16,2-5-1-16,4-2-3 16,2-3 8-16,2-4-9 15,6-5 8-15,1-5-3 16,2-1 1-16,0-5 8 15,1-3-10-15,-1-3 1 16,1-2-1-16,4-3-1 0,5 0 2 16,5-3 8-16,1 0-2 15,-3 0 6-15,-1 0-8 16,-5-3-5-16,-4-6-3 16,-5-3 4-16,-4 0 2 15,-4-2 9-15,-1-11 15 16,-1-4 7-16,3-8-1 15,-2-3-16-15,1 1 0 16,-3 2-14-16,0 3-2 16,-5-2 6-16,-3 0 3 15,-5-5 3-15,-4-4 3 16,0-6 2-16,0-2-12 16,-12-6 9-16,-7-5-9 15,-2-3-8-15,-6 3 1 0,-3 5-3 16,-6 15-3-16,-7 11 2 15,-10 16-4-15,-16 10-5 16,-13 7-16-16,-10 0-13 16,-5 17-66-16,3 0-108 15,12-8-182-15</inkml:trace>
  <inkml:trace contextRef="#ctx0" brushRef="#br0" timeOffset="19179.09">27209 6728 358 0,'0'0'14'0,"0"0"53"16,0 0 86-16,0 0-79 15,0 0-41-15,0 0-31 16,15-7-1-16,18 33 24 16,9 10 19-16,10 6 4 0,7 11-13 15,7 11 3-15,8 9-14 16,3 5 20-16,5 3-27 16,-5-1-8-16,-1-1-2 15,-13-6-3-15,-9-10 0 16,-11-12-2-16,-6-13 0 15,-4-9 6-15,-4-10-7 16,-7-7 7-16,-6-6 13 16,-8-3 14-16,-5-2-9 15,-3-1 3-15,0 0-1 16,0 0-18-16,0 0-10 0,0 0-15 16,0 0-43-1,0-4-81-15,-3-4-135 0,-11 2-159 16</inkml:trace>
  <inkml:trace contextRef="#ctx0" brushRef="#br0" timeOffset="19771.62">28642 7957 318 0,'0'0'66'0,"0"0"-13"15,0 0 107-15,0 0-75 16,0 0-75-16,0 0-3 16,-2 61 5-16,-3-6 62 15,-2 7-22-15,-1 2-12 16,0-3-15-16,0-3-11 16,0-5-8-16,4-9-1 15,-1-6-4-15,1-9 0 16,-2-8 0-16,1-7-1 15,2-3 1-15,3-8 0 0,-1-1 3 16,1-2 0-16,0 0-4 16,-2 0-14-16,-4-17-19 15,-7-9-55-15,-5-7-67 16,-6-7-72-16,1-4-115 16</inkml:trace>
  <inkml:trace contextRef="#ctx0" brushRef="#br0" timeOffset="20012.59">28374 8070 247 0,'0'0'20'0,"0"0"36"15,0 0 37-15,0 0-16 16,34-72-36-16,-2 60-20 0,6 0-13 16,7 2 1-16,-3 3 7 15,0 0 7-15,-4 4-5 16,-6 1-2-16,-4 2-3 15,-2 0-8-15,-3 0-1 16,-2 0-4-16,-6 0-2 16,-2 2-5-16,-6 5-52 15,-6 6-49-15,-1 2-43 16,-4 6-39-16</inkml:trace>
  <inkml:trace contextRef="#ctx0" brushRef="#br0" timeOffset="20266.5">28374 8501 139 0,'0'0'33'0,"0"0"63"16,0 0 10-16,0 0-34 15,0 0 9-15,0 0 2 16,101 74-20-16,-60-73-18 15,3-1-13-15,1 0-13 16,1 0-1-16,-4-6-18 16,-4-4 1-16,-3-3-1 15,-9-3-59-15,-4-4-43 16,-9-4-73-16,-7-4-142 16</inkml:trace>
  <inkml:trace contextRef="#ctx0" brushRef="#br0" timeOffset="21524.3">28777 7548 32 0,'0'0'81'15,"0"0"-26"-15,0 0 21 16,0 0-38-16,0 0 3 15,0 0-4-15,-91-56-7 16,70 50 6-16,-4 1-4 16,-4-1 23-16,-1 4-19 15,-5 0-2-15,2 2-3 16,-2 0-14-16,3 0 8 0,0 0 3 16,2 0-18-16,4 4 0 15,0 5 3-15,2 2-5 16,-4 4-3-16,0 3-5 15,-5 4 11-15,1 4 13 16,4 1 4-16,1 2-7 16,5 1-14-16,0 3 1 15,4-1 2-15,-2 2-7 16,5 1-1-16,2 0 4 16,4-2-4-16,3-2 11 15,3 2 10-15,0 0-6 16,3 1 2-16,0 3-7 15,0 4-6-15,0-2 1 16,0 2-2-16,4-1 3 0,7-4-8 16,3-2 2-16,0-1-2 15,-2-2 0-15,0-2 5 16,-1 0-3-16,-1-2-1 16,5 3-1-16,-1-2 5 15,5 2-4-15,3-2 0 16,1-2 2-16,4-3-3 15,-4 1 4-15,0-5-4 16,-1-2 5-16,-3 0-4 16,1-3 0-16,-2 1 4 15,4-2 2-15,0-2 5 16,5 3-1-16,1-3-4 16,1-2-2-16,1 3-1 0,2-2-3 15,3-2-1-15,1-2 0 16,-2-1 0-16,-3-2 2 15,-2-1 1-15,-2-2 1 16,-2 0 12-16,2 0-2 16,-1 0-1-16,2 0-5 15,2 0 7-15,-1-5-12 16,1-3 4-16,-2 2-7 16,-2-4 6-16,-4 3-2 15,-7 0 7-15,0-2 7 16,-2-2-2-16,1 0 5 15,-1-4-5-15,0-4 7 16,3 0-3-16,1-2-6 16,0 0-3-16,1-1-5 0,-6 2 1 15,-1 0 13-15,-3-3-8 16,1-4 3-16,-1-2 0 16,2-6-3-16,-1-2-9 15,0-7 7-15,4-2-6 16,1-3-4-16,0-1 0 15,-5 4 1-15,-2 4-1 16,-6 2-1-16,-1 5 1 16,0 0 5-16,0-1-1 15,-4 3 4-15,-4-2 0 16,0-5 8-16,0-3-6 0,-1 0-9 16,-3-4 1-1,-5 2-4-15,2 1 2 0,-3 5 0 16,-2 5-1-16,-1 8-2 15,-8 0 2-15,-4 2-5 16,-7 2 5-16,-6 5-4 16,-9-3-7-16,-5 1-13 15,-7 2-29-15,-4 4-64 16,-3 7-56-16,3 0-89 16,6 4-215-16</inkml:trace>
  <inkml:trace contextRef="#ctx0" brushRef="#br0" timeOffset="22453.07">28304 8733 176 0,'0'0'97'15,"0"0"-2"-15,0 0 35 16,0 0-28-16,0 0-12 16,0 0-1-16,-14-37-43 15,7 39-46-15,-11 27-9 16,-12 21 9-16,-12 20 14 16,-10 13 20-16,-3 8 0 15,0 7-2-15,1 1-6 16,0-4 1-16,7-6-9 15,5-10-7-15,11-7 3 16,5-8 1-16,4-11-4 0,7-9-4 16,2-12-4-16,4-11 0 15,4-9-2-15,4-8 0 16,1-2 0-16,0-2 6 16,0 0 2-16,0 0 6 15,0 0-15-15,0-5-20 16,0-3-93-16,0-1-50 15,0 3-126-15,0 4-171 16</inkml:trace>
  <inkml:trace contextRef="#ctx0" brushRef="#br0" timeOffset="22949.32">27613 9965 292 0,'0'0'64'0,"0"0"40"0,0 0 49 16,0 0-56 0,0 0-34-16,0 0-20 0,0-14-32 15,0 32-10-15,0 10 17 16,-3 11 29-16,-7 2 0 16,-1 4-2-16,2-5-15 15,-1 1-13-15,4-1 6 16,0 2-9-16,1-2-1 15,2-1 4-15,-2 0-1 16,2-9-8-16,1-6-1 16,1-5-4-16,1-6-3 15,0-5 2-15,0-3-2 16,0-3 0-16,-2-1 1 16,2-1-1-16,0 0-2 15,0 0-35-15,0 0-32 0,0-12-30 16,13-8-83-16,6-6-67 15,4-7-170-15</inkml:trace>
  <inkml:trace contextRef="#ctx0" brushRef="#br0" timeOffset="23317.25">27952 10014 556 0,'0'0'5'16,"0"0"-1"-16,0 0 84 15,0 0-7-15,0 0-81 16,0 0-11-16,-26 26 11 16,22 20 2-16,-2 3 13 15,-1 4 6-15,-2 2 6 16,-2 4-2-16,1 0-1 15,1-3-6-15,3-9-10 16,3-14-3-16,0-8-4 16,0-12-1-16,1-5 2 15,1-3 0-15,1-2 0 16,0-3 0-16,0 0-1 16,0 0-1-16,0 0-1 0,0 0-13 15,-3-2-48-15,-3-11-68 16,-3-4-153-16,0-4-105 15</inkml:trace>
  <inkml:trace contextRef="#ctx0" brushRef="#br0" timeOffset="23514.7">27522 10314 245 0,'0'0'81'15,"0"0"-25"-15,0 0 83 16,0 0-74-16,0 0-35 15,106-27-16-15,-42 18 12 0,1-1-10 16,-3-1-2-16,-5 2-6 16,-7-3-2-16,-12 2-6 15,-10 2-52-15,-9 0-110 16,-9-3-72-16</inkml:trace>
  <inkml:trace contextRef="#ctx0" brushRef="#br0" timeOffset="24778.75">27991 9817 104 0,'0'0'39'16,"0"0"51"-16,0 0-2 16,0 0-38-16,-81-52 1 15,62 42-7-15,-2 1-7 16,-4 3-8-16,-7-1 19 0,-5 2-32 15,-7 0-3 1,-2 1 5-16,6 3 22 0,2 1 1 16,5 0-17-16,0 1 8 15,-2 11-21-15,1 0 5 16,1 5-6-16,0-1-2 16,2 5-1-16,1 3 5 15,2 2 3-15,3 2-4 16,4 2 3-16,6-1-7 15,6 1 0-15,2 0 0 16,5 2-4-16,1-1 2 16,-1 2 6-16,-1 0-9 15,-2 0 0-15,-1-3 3 16,2 3-2-16,-3 1 9 16,4 1-3-16,0 3-2 0,3 2 3 15,0-1-2-15,0 0-4 16,0-2 3-16,0-1 2 15,0-2-6-15,0 0 2 16,0-1 4-16,3 1-4 16,4-2 2-16,0-2-6 15,4 0 9-15,4 0-3 16,1 1 4-16,5-2-7 16,1-2 4-16,1-3-5 15,4-3 3-15,0-1 3 16,1-2 19-16,-1 0-10 15,-1-2 12-15,1-2-18 0,2-5-4 16,3-2 0-16,7-6 9 16,3-1-9-16,6 0 6 15,-2 0-2-15,0-1-9 16,-5-6-2-16,-3 1 4 16,-6 0 0-16,-7 1 0 15,-1-4 3-15,1-1 3 16,2-2 4-16,4-5 9 15,4-2-10-15,4-5 2 16,-2 2-8-16,-6 0-4 16,-4 2 3-16,-6-2 6 15,-2 1 4-15,-4-1 0 0,0-4-4 16,-1-2-8-16,3-3 5 16,4 0-4-16,-4 2-6 15,-1 6 3-15,-4 2 3 16,-3 1 2-16,-2 1-1 15,-4-2 2-15,-1-1 15 16,-2-2-5-16,0-8-1 16,0-2-6-16,0 0 0 15,0 4-11-15,0 1 4 16,0 4-3-16,0 3 1 16,-2 2 1-16,-1 3-4 15,-1 1 6-15,1 1-1 16,-3-2-4-16,0 0 6 0,0 0-5 15,0-1 3-15,-1 1-1 16,1 1-3-16,1 4 0 16,1 0 0-16,-1 3 1 15,0 0-1-15,-1 1 1 16,1-1 0-16,0 1 1 16,-1-2 0-16,-1-2-3 15,-2 2 0-15,2-6 4 16,-4 2-2-16,-4-5-2 15,2 2 0-15,-5 0 0 16,0 0-2-16,-3 1 2 16,-6-3-4-16,-9-2 4 15,-16-2-4-15,-22 1-4 16,-23-2-50-16,-11 1-92 0,1-9-124 16,26-12 233-16</inkml:trace>
  <inkml:trace contextRef="#ctx0" brushRef="#br0" timeOffset="29598.09">20510 13943 161 0,'0'0'64'15,"0"0"-41"-15,0 0 89 0,0 0-37 16,0 0-19-16,0 0-12 16,0 0-2-16,0 0-34 15,-3-46-8-15,-5 83-6 16,-3 16 6-16,-1 11 11 15,-1 11 12-15,-3 4-1 16,2 2-4-16,-3-5-8 16,1-4-6-16,-2-6-1 15,0-5 0-15,0-9 1 16,3-8-3-16,2-13-1 0,7-11 1 16,1-9 2-1,4-8-1-15,1-3 17 0,0 0 70 16,0-14-3-16,0-15-52 15,0-12-28-15,4-10 1 16,4-7-5-16,2-5-2 16,-2-9-2-16,1-2-1 15,1-5-2-15,1 1-24 16,-1 4-12-16,3 6 15 16,-1 8-6-16,2 13 22 15,-4 13 10-15,-1 15 0 16,-1 8 0-16,1 7-1 15,1 4 0-15,6 0-8 16,4 0 9-16,5 4 0 16,-1 7 1-16,0 4-1 0,-6 6 3 15,1 9 4-15,-4 5 0 16,0 7 4-16,-6 1 10 16,-3 3-1-16,-4 3 3 15,2 1-10-15,-4 1 4 16,0 2-7-16,0 1-1 15,-6 4 1-15,-3-5 0 16,0-2-2-16,3-2 1 16,0-6-6-16,3-10-1 15,0-5-1-15,2-8 3 16,-1-9-3-16,2-3-1 16,0-4 1-16,-1-4-1 0,1 0 1 15,0 0 0 1,0 0 8-16,0 0-1 0,0-3-8 15,-3-14-30-15,-5-3-85 16,-5-3-119-16,-1-6-203 16</inkml:trace>
  <inkml:trace contextRef="#ctx0" brushRef="#br0" timeOffset="29839">20340 14384 307 0,'0'0'24'0,"0"0"-3"16,0 0 82-16,0 0-69 15,0 0-27-15,0 0 2 16,102-56 1-16,-71 49-4 16,-1 2 13-16,1 2-4 15,-1 1-7-15,-3 2-8 16,-3 0 0-16,-7 0-1 15,-3 0-6-15,-5 3-101 16,-6 1-107-16</inkml:trace>
  <inkml:trace contextRef="#ctx0" brushRef="#br0" timeOffset="31697.7">21191 13894 17 0,'0'0'13'0,"0"0"57"16,0 0-17-16,0 0-25 15,0 0-5-15,0 0 5 16,16-31-10-16,-12 26 3 16,1 1 4-16,-1 0 16 15,-1 0-6-15,0 2-5 16,-1 0 3-16,-2 1 2 15,0-1-2-15,1 2 12 16,-1 0-21-16,0 0-4 0,0 0-6 16,0 0 1-16,0 0-12 15,0-2-3-15,0 2 1 16,0 0 2-16,0 0-2 16,0 0 0-16,0 0 3 15,2 0 3-15,-2 0 3 16,0 0 3-16,0 0 0 15,0 0 0-15,0 0-2 16,0 0 4-16,0 0-2 16,0 0 3-16,0-1 3 15,0-1-6-15,0 1-6 16,0 0-4-16,0 1-1 0,0 0 1 16,0 0-2-1,0 0-1-15,0 0 0 0,0 0 0 16,0 0-1-16,0 0 0 15,0 0 1-15,0 0-5 16,0 0 4-16,0 0-4 16,0 0 4-16,0 0-1 15,0 0 2-15,0 0 0 16,0 0-1-16,0 0 1 16,0 0-4-16,0 0 3 15,0 0 1-15,0 1 0 16,0 2 1-16,0 0 0 15,0-1-1-15,0 1 0 16,0-1 0-16,0-1 0 16,0 1-1-16,0-2 1 0,0 0 0 15,0 0 0-15,0 0 0 16,-2 1 0-16,2 1 0 16,-1 1 3-16,-1 3-3 15,1 1 0-15,-1 3 1 16,-1 6-1-16,0 4 0 15,2 5 1-15,-1 4 1 16,1 4 8-16,1 8-3 16,0 3 3-16,0 4-4 15,0 1-1-15,0 3-2 16,0 0-1-16,0-1 1 16,0-1-2-16,-3-4 0 0,-4-5 2 15,4-4-3-15,0-8 0 16,1-9 0-16,2-8 1 15,-1-6 1-15,1-3-1 16,0-3 2-16,0 0 5 16,0 0 54-16,0-7 10 15,0-11-34-15,0-10-30 16,0-6-1-16,0-6-7 16,0-10 1-16,0-8-1 15,0-6-5-15,0-10-9 16,0-1-14-16,0 0 2 15,0 0-17-15,0 5 7 16,9 6 11-16,5 13 4 16,1 16 11-16,6 14 3 15,1 13-1-15,7 8 0 0,4 8 1 16,-1 20 4-16,0 11 2 16,-7 6-1-16,-7 2-4 15,-6-3 6-15,-9-3 1 16,-3-2 1-16,0-3 3 15,-8-5-1-15,-8-4 5 16,-2-2 3-16,-1-8-2 16,-2-3-1-16,1-6 2 15,3-2 0-15,6-4-2 16,2-1 0-16,8-1-1 16,1 0 1-16,0 0 0 0,0 0 0 15,0 0 3-15,0-5-10 16,9-1-2-16,4 0-2 15,5 3-7-15,0 3-4 16,3 0 3-16,-1 2-1 16,0 10 5-16,-2 6 4 15,-1 2 0-15,-1 4-3 16,-6 2 1-16,-1 0 4 16,-8 3 0-16,-1 0 0 15,0 1 1-15,-7-2-1 16,-8-1 2-16,-5-2-1 15,-3-4 3-15,-1-4 1 16,-4-2 20-16,-2-5 7 16,0-5-9-16,-3-2 4 0,0-3-12 15,4 0 7-15,2 0-1 16,4-11 1-16,7-1-7 16,4-3-11-16,5-4-4 15,4-3-1-15,3-2-33 16,4 4-82-16,23 3-119 15,10 5-143-15</inkml:trace>
  <inkml:trace contextRef="#ctx0" brushRef="#br0" timeOffset="32222.1">22445 13754 266 0,'0'0'60'0,"0"0"18"16,-92-28 77-16,57 28-99 15,-1 14-23-15,0 15 14 16,-1 7 0-16,7 6-2 15,3 3-7-15,8 6-18 16,6 4 9-16,2 3-9 16,8 1-20-16,3-3 9 15,0-3 0-15,17-8 3 16,1-4-9-16,4-6-3 0,3-6 4 16,1-7 2-1,2-8-5-15,5-4 2 0,4-5-1 16,5-5 7-16,1 0-9 15,-2 0 0-15,-6 0-62 16,-2-5-87-16,-3-10-169 16</inkml:trace>
  <inkml:trace contextRef="#ctx0" brushRef="#br0" timeOffset="32665.89">23195 13846 356 0,'0'0'15'15,"0"0"93"-15,-9-78 47 16,8 69-63-16,-1 5-4 16,1 4-31-16,-5 9-57 15,0 23-9-15,-3 11 9 16,3 14 22-16,0 5 2 16,2 10-4-16,1 2-7 0,0 2-3 15,0-4-9-15,-3-10 5 16,1-12-4-16,2-13-2 15,3-13 0-15,0-12 0 16,0-3 0-16,0-5 0 16,0-3 2-16,0-1 4 15,0 0-6-15,-2-14-33 16,-3-7-68-16,-1-6-34 16,1-4-33-16,2-3-59 15,3-3-55-15</inkml:trace>
  <inkml:trace contextRef="#ctx0" brushRef="#br0" timeOffset="33009.61">23101 14042 118 0,'0'0'79'16,"0"-84"17"-16,0 48-5 15,11 2-17-15,7 5-1 0,8 6-36 16,4 6-9-16,3 6 1 16,0 8-3-16,0 3 17 15,1 0 0-15,2 17-3 16,1 5-4-16,-1 8-3 15,-3 4-2-15,-2 5-19 16,-4 5 2-16,-8 5-6 16,-4 2-3-16,-12 4 0 15,-3-3 2-15,-3-2-7 16,-16-6 2-16,-2-3-1 0,-3-7 5 16,-1-4-3-1,1-5-3-15,-1-6 1 0,0-2 5 16,-3-6-2-16,-2-2 5 15,-3-4 0-15,0-5-5 16,1 0 3-16,6 0-3 16,6-3-1-16,11-7-3 15,9-1-14-15,0-6-140 16,25-5-171-16</inkml:trace>
  <inkml:trace contextRef="#ctx0" brushRef="#br0" timeOffset="33408">24003 13813 507 0,'0'0'31'16,"0"0"130"-16,0 0-44 16,0 0-109-16,0 0-8 15,0 0 0-15,-50 76 5 16,25-18 16-16,-2 7 7 16,4 4-7-16,4 0-5 0,10-5-11 15,7-9 2-15,2-8-2 16,0-5-1-16,12-9-2 15,5-7 0-15,-1-6 0 16,7-3 3-16,3-5 1 16,3-8-6-16,0 1 0 15,0-5-24-15,-5 0-33 16,-2 0-46-16,-3-9-31 16,-6-5-66-16,-6-4-19 15</inkml:trace>
  <inkml:trace contextRef="#ctx0" brushRef="#br0" timeOffset="33597.76">23944 14255 129 0,'0'0'239'16,"0"0"-224"-16,0 0 108 15,0 0-39-15,0 0-74 16,0 0-9-16,97-51 1 15,-70 42-2-15,-1-4-48 16,-4-6-88-16,-6-4-97 16</inkml:trace>
  <inkml:trace contextRef="#ctx0" brushRef="#br0" timeOffset="33789.87">24052 13927 206 0,'0'0'120'0,"0"0"40"0,0 0-16 15,0 0-34-15,64-81-13 16,-33 62-53-16,6 2-14 16,-1 3-21-16,3 3 8 15,0 5-17-15,-4 3 0 16,-4 3-9-16,-11 0-31 16,-8 6-61-16,-11 8-87 15,-1 0-131-15</inkml:trace>
  <inkml:trace contextRef="#ctx0" brushRef="#br0" timeOffset="34471.29">25148 13965 395 0,'0'0'0'16,"0"0"3"-16,0 88 64 15,0-37 4-15,-3 5-47 16,3 2-2-16,0-1-12 15,0-11-9-15,-2-9 0 16,2-15 0-16,-1-11-1 0,-2-8 2 16,1-3 82-16,1-1 53 15,-2-20-47-15,0-7-62 16,0-6 4-16,0-7-22 16,-4-4-4-16,-1-8 3 15,-1-5-7-15,1-5-1 16,7-3-1-16,1 3 0 15,0 0-1-15,18 5 1 16,6 10 0-16,3 10 0 16,-1 13-1-16,4 8 1 15,0 7-3-15,1 5 3 16,2 2 0-16,2 2 0 16,-6 1-4-16,0 0 4 15,-4 0-1-15,-4 0 1 0,-5 1-7 16,-5 3-5-16,-2 1-46 15,-9 5-32-15,0 7-86 16,-8 6-45-16,-14 7-52 16</inkml:trace>
  <inkml:trace contextRef="#ctx0" brushRef="#br0" timeOffset="34669.26">25215 14070 213 0,'0'0'127'15,"0"0"-6"-15,0 0 91 16,0 0-110-16,92-20-37 16,-35 9-4-16,-2 0-34 0,0 1-9 15,-6 1-6-15,-5 1-12 16,-3 4-5-16,-9 2-55 16,-8 2-44-16,-8 0-100 15,-8 3-215-15</inkml:trace>
  <inkml:trace contextRef="#ctx0" brushRef="#br0" timeOffset="35641.41">26523 13803 243 0,'0'0'50'15,"0"0"0"-15,0 0 59 16,0 0-9-16,0 0-29 16,0 0-8-16,46-5-39 15,-27-4-8-15,2-1 4 16,-3-7-2-16,0-1-5 16,-3-2-6-16,-3-3-5 15,-5-2 3-15,-2-3-3 0,-5-5 5 16,0 1-7-16,0 3-2 15,-1 3 2-15,-12 7 0 16,-3 8-1-16,-5 7 1 16,-3 4 0-16,-6 0 0 15,-2 15-1-15,-1 10 1 16,6 9 5-16,2 10 11 16,4 7-2-16,6 9-9 15,3 5 9-15,5 1-13 16,2 1 3-16,2 1-3 15,1 0 2-15,-2-5 0 0,3-6-2 16,1-10 0 0,0-13-1-16,0-10-4 0,0-9 3 15,8-5 1-15,3-4 0 16,1-3 0-16,3-3 0 16,3 0 5-16,-2 0 3 15,3 0-8-15,3-5 2 16,3-14 3-16,3-3-5 15,4-7 3-15,0-7-1 16,0-3-2-16,-2-5 8 16,-2 3-7-16,-4 7 3 15,-2 10 0-15,-2 10 5 16,0 9-9-16,1 5-1 16,-4 4 1-16,0 18 0 0,-6 7 4 15,-6 5 8-15,-5 7 5 16,0 2-3-16,-2-4-4 15,-10-2 1-15,1-3-6 16,0-5-4-16,2-4 1 16,1-5-4-16,-2-7 0 15,5-4-69-15,1-3-31 16,4-4-88-16,0-2-154 16</inkml:trace>
  <inkml:trace contextRef="#ctx0" brushRef="#br0" timeOffset="38581.33">27719 13445 167 0,'0'0'106'0,"0"0"64"16,0 0-31-16,0 0-47 16,0 0-13-16,0 0-12 0,-10-70-15 15,10 70-4-15,-2 0-25 16,-1 6-23-16,-4 22-16 16,-2 15 16-16,-2 10 2 15,0 7 17-15,0 6 2 16,2 2-3-16,-1-2-1 15,4-1-5-15,3-7-7 16,1-5-4-16,2 0 1 16,0-5-1-16,0-6 4 15,0-4-5-15,0-6 2 16,0-4-2-16,0-9 0 16,0-5-1-16,0-5-3 0,0-4-17 15,0-5-10-15,0 0 10 16,0 0-9-16,8-15-58 15,8-11-99-15,6-11-106 16</inkml:trace>
  <inkml:trace contextRef="#ctx0" brushRef="#br0" timeOffset="38951.6">28102 13442 214 0,'0'0'72'0,"0"0"81"16,0 0-123-16,0 0-18 16,0 0-12-16,-19 100 55 15,7-37 10-15,3 12 8 16,5 4-33-16,4-2-20 15,0-8 25-15,0-13-26 16,4-8-7-16,5-7-4 16,-3-8 2-16,-3-7-3 15,-1-8-5-15,-1-5 0 16,1-6-1-16,-1-5-1 0,-1-1 4 16,0-1-2-16,0 0-2 15,0 0-10-15,0-4-45 16,-15-13-85-16,-9-5-77 15,-4-9-95-15</inkml:trace>
  <inkml:trace contextRef="#ctx0" brushRef="#br0" timeOffset="39146.53">27707 13946 200 0,'0'0'119'15,"0"0"-54"-15,0 0 125 16,0 0-55-16,0 0-61 15,0 0-70-15,119-61 10 16,-53 45 7-16,-5 3-3 16,-7 1 10-16,-14 4-23 0,-8 1 4 15,-9 3-9-15,-7 4-14 16,-6 0-112-16,-6 0-218 16</inkml:trace>
  <inkml:trace contextRef="#ctx0" brushRef="#br0" timeOffset="39579.64">29032 13515 142 0,'0'0'307'0,"0"0"-287"16,0 0 176-16,0 0-69 16,0 0-76-16,0 0-51 15,12-15-14-15,-12 59 14 16,0 16 16-16,0 13 18 15,-6 7-17-15,-2-1-12 16,1-4 5-16,-1-11-6 0,1-11-3 16,-2-10 1-16,3-9-1 15,0-13-1-15,3-8 0 16,1-7 2-16,2-5-1 16,0-1 8-16,0 0 1 15,0-1-9-15,0-19-1 16,0-9-86-16,-1-8-61 15,-2-4-113-15,-1-5-134 16</inkml:trace>
  <inkml:trace contextRef="#ctx0" brushRef="#br0" timeOffset="39834.74">28761 13546 232 0,'0'0'41'0,"0"0"81"15,0 0 7-15,0 0-81 16,0 0-28-16,114-79 9 16,-63 67-8-16,-3-3 21 15,-2 3-5-15,-6 0-2 16,-3 4-23-16,-10 1-1 16,-6 5-7-16,-8 0-4 15,-7 2 0-15,-1 0-11 16,-1 0-27-16,1 9-58 15,-3 11-4-15,-2 1-54 16,0 4-67-16</inkml:trace>
  <inkml:trace contextRef="#ctx0" brushRef="#br0" timeOffset="40082.28">28681 14302 288 0,'0'0'107'0,"93"16"40"16,-34-12 10-16,4 2-60 16,-3-4-25-16,-2-2-25 0,-5 0-3 15,-5 0-17-15,-7 0-23 16,-7-2-4-16,-10-5-18 15,-11-1-118-15,-13-1-166 16</inkml:trace>
  <inkml:trace contextRef="#ctx0" brushRef="#br0" timeOffset="42680.18">21696 8730 204 0,'0'0'51'15,"0"0"56"-15,0 0-2 16,0 0-25-16,0 0-27 16,0 0-9-16,0-40 5 15,0 40-16-15,0 0 1 16,0 0-16-16,-2 0-9 16,-2 0 1-16,-3 0-3 0,1 8-3 15,1 4-1-15,1 2-1 16,1 0 6-16,3-1-1 15,0-1-6-15,0-3 1 16,0 1 0-16,0-7-2 16,0 0 1-16,6-2 3 15,0-1-2-15,3 0 12 16,-1 0-6-16,0-9-5 16,-3-3 7-16,-2-3-5 15,-2 0-1-15,-1 1 8 16,0 2-1-16,0 3 2 15,0 5-3-15,-4 1 2 16,-2 2-2-16,-1 1-10 0,-1 0 2 16,-1 0-2-16,0 7-2 15,-1 3-1-15,4 0 1 16,2-2 0-16,4 0 2 16,0-5-3-16,0 0 2 15,0 1 1-15,0-4 1 16,4 0 3-16,2 0-2 15,1 0 9-15,0 0-6 16,-2-9 18-16,-2-3 10 16,0 0-5-16,-3 0-10 15,0 2-14-15,0 2 2 16,0 5 0-16,0 0-6 0,0 2-2 16,0 1-33-16,0 0-68 15,0 0-132-15,0 1-260 16</inkml:trace>
  <inkml:trace contextRef="#ctx0" brushRef="#br0" timeOffset="43682.24">22546 8624 162 0,'0'0'52'0,"0"0"-2"16,0 0 57-16,0 0-62 15,0 0-19-15,0 0 5 16,-30 22-23-16,30-16 0 15,5 5 21-15,12-3-12 16,-1-1 9-16,3-2-11 16,-4-3 8-16,0-2 5 15,-2 0 3-15,-2 0-11 16,-1-9-2-16,-2-3 10 0,-5-3-2 16,-2 1-13-1,-1-1 12-15,0 4-4 0,0 3-9 16,-1 3-3-16,-2 2 3 15,1 3-3-15,-2 0-9 16,-2 0 0-16,-4 0-1 16,0 10-3-16,3 2-3 15,2-1 7-15,1-2-5 16,4-4 1-16,0-1 4 16,0-1 1-16,0-1 1 15,0-2 1-15,10 0 0 16,1 0 24-16,4-2 3 0,-5-8-15 15,-1 0 10 1,-6 1 0-16,-1-2 18 16,-2 2 0-16,0 1-2 0,0 2-14 15,-3 3-13-15,-5-1-14 16,1 4 0-16,-3 0-4 16,-6 2-1-16,0 15-49 15,1 2-75-15,8 5-130 16,7-6-205-16</inkml:trace>
  <inkml:trace contextRef="#ctx0" brushRef="#br0" timeOffset="44910.59">23031 10549 212 0,'0'0'55'0,"0"0"60"16,0 0 42-16,0 0-76 0,0 0-39 15,0 0-41-15,-7 9 7 16,1 9-5-16,0 0 10 15,4-3-3-15,2-6-5 16,0-3-3-16,2-4 4 16,4-2 2-16,4 0 1 15,1 0 8-15,2-11 1 16,0-3-1-16,-2-2 1 16,-5-1-11-16,-3 2 10 15,-3 4 9-15,0 1-12 16,0 4 4-16,0 5 3 15,-6 1-12-15,-5 0-7 0,-3 3-4 16,0 11-2-16,2 0 0 16,5 2 2-16,4-3 1 15,3-1 1-15,0-3 0 16,0-4 2-16,1-2 0 16,8-3 2-16,-1 0 6 15,2 0 22-15,0-10-1 16,-2-4 7-16,-1-3-15 15,-2 0-1-15,-2 0 6 16,-3-3-2-16,0 4-23 16,0 3-2-16,0 6-2 15,-2 2 0-15,-4 3-2 16,0 2-9-16,0 0-53 0,1 13-73 16,5 5-102-1,4-1-146-15</inkml:trace>
  <inkml:trace contextRef="#ctx0" brushRef="#br0" timeOffset="45893.61">23911 10592 257 0,'0'0'52'0,"0"0"78"15,0 0 17-15,0 0-75 16,0 0-4-16,0 0-25 16,-33-12-29-16,28 12-6 15,2 9-1-15,-2 2 4 16,2 0-1-16,0 1-2 16,1-4-6-16,2-1-1 15,0-5 0-15,0 1 1 16,0-3-2-16,0 0 2 15,0 0 10-15,0-3 25 0,6-11 4 16,2-3-30-16,-2-2 5 16,-6 2 2-16,0 2 5 15,0 5 0-15,0 4-2 16,-4 3-2-16,-1 3-6 16,-1 0-13-16,-2 0-4 15,-2 12 0-15,3 2 0 16,2 1 0-16,4-2 4 15,1 0-1-15,0-4 1 16,0 0 0-16,0-7 0 16,1 0 0-16,4-2 0 15,2 0 2-15,2 0 4 16,1-2 2-16,0-7-5 0,-2-1 5 16,-5 3-3-16,-3 1 1 15,0 1 11-15,0 1-5 16,0 1-4-16,0 3-2 15,-7 0-6-15,-3 0 0 16,0 0-2-16,0 0-2 16,1 10-3-16,2 0 1 15,4 2 4-15,3-3-4 16,0-4 3-16,0-2 6 16,0-2-3-16,0-1 1 15,4 0 4-15,4 0 21 16,0-6 9-16,0-5-4 15,-2 0-2-15,-3 0-3 16,-3 0-11-16,0 1-6 0,0 1-9 16,0 4 0-16,0 2-3 15,0 3-49-15,-2 0-77 16,-10 0-135-16,-2 10-270 16</inkml:trace>
  <inkml:trace contextRef="#ctx0" brushRef="#br0" timeOffset="47010.87">25376 10543 59 0,'0'0'133'0,"0"0"-78"16,0 0 58-16,0 0 14 0,0 0-38 16,0 0-22-16,-15-11-15 15,14 11-32-15,-1 0-17 16,-1 10 1-16,2-1 4 16,1 1 0-16,0-3-2 15,0 1 5-15,0-5-2 16,0-2 5-16,0-1 9 15,0 0 14-15,3 0 14 16,5-7 7-16,0-7-34 16,-4-3-3-16,1-1-6 15,-5 4 8-15,0 4-8 16,0 3-1-16,0 7 1 16,0 0-3-16,-5 0-11 0,-4 0-2 15,-4 7 1-15,-2 8-2 16,0 2-6-16,5 0 7 15,5-1-1-15,4-1 2 16,1-2 1-16,0-2-1 16,6-3 0-16,6-3 4 15,-1-3-4-15,0-2 2 16,-2 0 7-16,1-1 2 16,-1-11 10-16,-1-4 14 15,-5-2-13-15,-3-3 11 16,0 2-14-16,0 1-11 15,-6 6-8-15,-5 3-1 0,-6 8-2 16,-3 1 0 0,-4 3-6-16,3 17-69 0,8 7-34 15,13-1-68-15,3-1-123 16,27-4-207-16</inkml:trace>
  <inkml:trace contextRef="#ctx0" brushRef="#br0" timeOffset="47741.66">26096 10505 371 0,'0'0'33'16,"0"0"81"-16,0 0 11 16,0 0-52-16,0 0-41 15,0 0-31-15,-37-5 4 16,34 15 3-16,2-1 1 15,1-2 1-15,0-2-6 16,0-4-1-16,0 1 5 16,0-2 4-16,4 0 9 15,9 0 25-15,1 0-3 16,1-10-22-16,-2-4 0 16,-1-3-2-16,-6 0 3 0,0 2 4 15,-4 4 9-15,-2 5-14 16,0 2 0-16,0 4-3 15,0 0-18-15,0 0-4 16,-2 7-8-16,-7 7 7 16,-1 1 4-16,4-5-1 15,3-4-1-15,3-5 3 16,0 1 0-16,0-2 2 16,0 0 7-16,0 0 39 15,0 0 18-15,0-9 2 16,0-5-46-16,0-3-12 15,3 1-3-15,-2 2-7 0,-1 2 0 16,0 4-40-16,2 8-76 16,-2 0-107-16,1 10-219 15</inkml:trace>
  <inkml:trace contextRef="#ctx0" brushRef="#br0" timeOffset="48841.16">27182 10738 75 0,'0'0'105'15,"0"0"-19"-15,0 0-7 16,0 0-2-16,0 0-1 15,0 0-14-15,-9-28 2 0,9 28-13 16,-4 0-17 0,-2 0-26-16,-6 13-7 0,-2 8 11 15,2 2 21-15,2-1 0 16,7-4-11-16,3-3-11 16,0-7-3-16,0-2-5 15,9-6 11-15,4 0 16 16,0 0 4-16,0-10-6 15,-4-6-2-15,-2 0-3 16,-4 4 4-16,0 4-12 16,1 2-4-16,-4 5 3 15,0 1-11-15,0 0-3 16,0 0-14-16,4 8 1 0,0 10 10 16,1-1 2-1,1-1 1-15,-2-6 0 0,-1-4-1 16,1-2 1-16,-2-4 0 15,-1 0 0-15,5 0 4 16,5-3 4-16,2-10 0 16,2-4-3-16,-3 1-3 15,-6-1 16-15,-6-1 4 16,0 2 5-16,0 0-17 16,-10 4-10-16,-8 5-1 15,-12 7-2-15,-6 0 0 16,-5 12-2-16,3 6-34 15,13 8-49-15,13 0-55 16,12 0-104-16,7-1-205 0</inkml:trace>
  <inkml:trace contextRef="#ctx0" brushRef="#br0" timeOffset="49683.21">28126 10897 333 0,'0'0'73'0,"0"0"27"16,0 0-19-16,0 0-64 15,0 0 8-15,0 0-5 16,-18 12-9-16,18-10-4 16,0 1 0-16,0-3 1 15,0 0-4-15,0 0 3 16,0 0 15-16,0 0 23 0,3-8 12 16,2-7-29-1,-2-3-2-15,-3 1 2 0,0 5-11 16,0 4 2-16,0 2 10 15,0 6-1-15,0 0-8 16,-6 0-20-16,-5 6-7 16,-3 11 6-16,0 2 0 15,5 1-8-15,6-1 7 16,3 0 2-16,0-3-1 16,6-5 1-16,5-3 2 15,2-5-1-15,2-3 0 16,0 0 11-16,3-4 5 0,-5-10 2 15,-1-1 21 1,-3-3 4-16,-6 0-13 0,-3 1-6 16,0 3 1-16,0 4 7 15,-9 2-22-15,-3 2-11 16,-1 6 0-16,1 0-6 16,3 0-9-16,2 11-81 15,3 6-58-15,4 3-126 16,0-3-204-16</inkml:trace>
  <inkml:trace contextRef="#ctx0" brushRef="#br0" timeOffset="51099.6">29197 8620 32 0,'0'0'10'0,"0"0"-7"16,0 0 0-16,0 0-2 16,0 0 0-16,0 0 0 15,32 29 10-15,-26-29 40 16,-2 0 0-16,2 0 18 16,1-2-4-16,-2-5 0 15,-1-1-6-15,1-1 4 16,-3 1 17-16,-2 3-18 15,0 1 13-15,0 1-14 0,0 3-19 16,0 0 1-16,-4 0-20 16,0 0-10-16,-4 0-8 15,-2 10-1-15,3 6-1 16,2 1 0-16,2 0-2 16,3-2-1-16,0-3 7 15,0-1-7-15,0-5 0 16,8-2 3-16,2-4 3 15,5 0-1-15,2-1 1 16,-1-16 7-16,-1 0-2 16,-2-5 1-16,-7 0 20 15,-1 0 5-15,-5 5-11 16,0 6 5-16,0 5 5 0,0 4-9 16,0 2-10-1,-6 0-17-15,-3 0-3 0,-6 11-2 16,3 7-5-16,1 1 6 15,3-1 4-15,5-1-1 16,1-5 2-16,2-2-1 16,0-4 0-16,0-3-2 15,0-3-1-15,2 0 3 16,5 0 0-16,0 0 11 16,2-9 3-16,-1-1-12 15,-5 1 10-15,-2 1-11 16,-1 5 6-16,0 0-7 15,0 3-4-15,-12 0-28 16,-15 0-87-16,-7 11-85 0,3 0-333 16</inkml:trace>
  <inkml:trace contextRef="#ctx0" brushRef="#br0" timeOffset="52419.58">25853 6567 163 0,'0'0'62'16,"0"0"7"-16,0 0 50 15,0 0-29-15,0 0-24 16,0 0-4-16,-10-18-1 16,8 18-5-16,1 0-27 15,-5 0-22-15,-2 12-6 16,-3 9 1-16,0 1 4 16,6 2 1-16,5-4-2 0,0-5-4 15,5-1 3-15,11-5 2 16,4-4-2-16,2-5 9 15,2 0-3-15,-3-1-7 16,-2-12 2-16,-3-2-3 16,-5-6 10-16,-3 1-4 15,-7-6 18-15,-1 2 7 16,0 0-16-16,0 5 11 16,-12 4-2-16,-7 7-1 15,-2 6-12-15,-3 2-9 16,-1 0-1-16,1 10-3 15,7 6 0-15,3 1-7 0,4 1 6 16,7 3 0-16,3 1-1 16,0-3 2-16,3 0 0 15,11-6 1-15,2-3-2 16,-1-4-2-16,2-4 1 16,-5-2 2-16,1 0 2 15,-1-5 1-15,-3-9 3 16,1-3-1-16,-4-2 1 15,-3 2-4-15,-3 0 4 16,0 3 2-16,0 4 5 16,-10 3-8-16,-6 7-4 15,-5 0-1-15,0 0-6 16,0 14 2-16,6 4-23 16,6 3-51-16,9 2-90 15,2-2-104-15,15-4-107 0</inkml:trace>
  <inkml:trace contextRef="#ctx0" brushRef="#br0" timeOffset="63773.61">22658 8575 20 0,'0'0'47'0,"0"0"-20"15,0 0 3-15,0 0-11 16,0 0 4-16,0 0 9 15,0 0-2-15,0-11-11 16,0 11-6-16,-1 0 3 16,1 0 10-16,-2-3 4 15,-1 2-13-15,2-2 5 0,-2 2-2 16,1-2-3-16,1 1 4 16,-2 1 4-16,0 1-11 15,-2 0 1-15,-2 0-5 16,0 0-4-16,-1 0-6 15,0 0 0-15,0 0 2 16,0 1 2-16,2 2-2 16,0 0 3-16,-1 1 3 15,2 0-1-15,-1 1-2 16,0 0 4-16,0 2-3 16,0 0 5-16,-2 0-2 15,1 0 1-15,1 2 0 16,0-1-7-16,1 1-1 0,2-1 3 15,0 1-2 1,1 1-1-16,-1-1-2 0,2 2 5 16,-1-1-3-16,1 0 4 15,1-1 2-15,-2 1 0 16,2-1 0-16,0-3-2 16,0 0 2-16,0-1-5 15,0 0 0-15,0 0-2 16,0 1-1-16,0 0 5 15,0 1-4-15,0-2 2 16,5 2 3-16,-2-1 0 16,3 0 0-16,-1 1 0 15,1-3 3-15,0 2-3 16,2-2 0-16,2 0-1 0,-1-1 0 16,2 0-2-16,0 0 1 15,-1-3-1-15,-1 3 2 16,0-3-2-16,-1 0 1 15,0 0-2-15,-2 0 5 16,0 0-4-16,1 0 3 16,1 0 2-16,-1 0 1 15,2-3-3-15,3-1-4 16,-3-2 2-16,2-1-3 16,-1 3 1-16,-4-2 0 15,0-1 0-15,-3 4 1 16,0-3 0-16,1 3 2 15,-1-4 3-15,0 0-3 0,-1 2 1 16,-1-2-1-16,2-1 0 16,-1-1-3-16,-2 0 1 15,0 1-1-15,0-1 3 16,0 3 0-16,0-2 2 16,0 2-5-16,0-1 5 15,0 3 0-15,0 0-3 16,0 0-2-16,0-2 2 15,-2 1-3-15,-1-1 0 16,0 0 0-16,2-1-1 16,-2 3 3-16,-1-1-2 15,1-1-1-15,-2 1 1 0,0 1-1 16,1-1 1-16,-2-1 0 16,-1 0 0-16,1-3-1 15,1 3-1-15,-1 0 1 16,0 0 1-16,1 1-1 15,-2 1 0-15,3-1 0 16,-1 0 2-16,1 1-2 16,-2 1 0-16,1 0 5 15,1 1-5-15,0 0 0 16,-1-1 1-16,2 3 1 16,-2-2 0-16,2 2 0 15,0 0-2-15,-2 0 0 16,0 0 0-16,1 0-2 15,-2 0 1-15,-2 0-1 16,1 0 1-16,1 0 0 0,0 0 1 16,0 0-1-16,0 2 0 15,-1 3 1-15,2-3 2 16,2 1-2-16,2-2-1 16,-4 1 0-16,2-1 1 15,-2 2-1-15,2-3 1 16,-2 5-2-16,-1 0 4 15,0 0-4-15,0 0 1 16,0 2 1-16,-2-3 0 16,4 1 0-16,-2 0 0 15,3 0 3-15,-2-2-3 16,2 0-3-16,0 0 3 0,-2-2 0 16,2 1 0-16,0 3 0 15,1-3 0-15,-1 0 0 16,-2 3-1-16,2-2 1 15,-1 4 0-15,1-3-3 16,1 0 2-16,0 1 0 16,0 2-2-16,1-1 3 15,-1 2 0-15,1-3 0 16,1 2-1-16,-2-2 1 16,2 1 1-16,0-1-1 15,0-1 0-15,0-2 0 16,0 2 1-16,0-2-1 15,0 3-2-15,0-2 2 0,0 0 0 16,0 0-1 0,0 0 1-16,0 0 0 0,0-1 0 15,0-1 0-15,0 1 1 16,0-2 0-16,2 0-1 16,-1 1-2-16,-1-1 2 15,0 0 0-15,0 0 0 16,2 1 1-16,-2 0-1 15,1-1-1-15,1 2 1 16,0-1 1-16,0 1 0 16,-1 0-1-16,1-1 0 15,1 0 0-15,0 0 0 16,0 1-1-16,-1-1 1 16,1 2 0-16,0-2 2 0,-2 2-2 15,4 1-1-15,-1-1 1 16,0 0 0-16,1 0 0 15,-1 0 1-15,2 0 1 16,-1-1-2-16,0 1 0 16,0 0 0-16,1-2 0 15,-1 2 0-15,1-1 2 16,0 1-2-16,-1-1 1 16,0 1-1-16,-1 0 0 15,1-1 0-15,0 0-1 16,-1-2 1-16,0 0 1 0,1 0 1 15,-1 2-2 1,2-2 0-16,0 0 2 0,2 0 0 16,1 0-1-16,-3 0 0 15,0 0-1-15,-2 0 1 16,1 0 0-16,-1 0-1 16,-3 0 0-16,2 0 1 15,-1 0 0-15,1 0-1 16,-2 0 2-16,2 0-2 15,2-2 0-15,-2 1 0 16,2-2 2-16,0 0-2 16,-2 2 0-16,0-1 1 15,-1-3 0-15,1 5-1 16,0-2 1-16,-2 2 1 0,2-1-2 16,-1 1-3-1,-2-2 3-15,3 0 2 0,0 0-2 16,2-1 0-16,-1 1 0 15,0-1 1-15,-1 0 0 16,-1 1 0-16,-1 1-1 16,1 0 0-16,-2-1 2 15,1 2 0-15,-1 0-1 16,2-3 3-16,-1 1-4 16,1 0 1-16,1-1 2 15,-1 2-2-15,0-3 3 16,1 1-1-16,-3-1 3 15,1 1 3-15,1 1 1 0,-1-1-1 16,1-2-2-16,-1 1 1 16,1-1-4-16,-1-1 4 15,2 0-4-15,-3 1 1 16,2-1 0-16,0 3-1 16,-2-2 4-16,0 2 1 15,0 1-1-15,0-1 6 16,0 0-6-16,0 0-5 15,0 0 4-15,0 0-7 16,0-2 4-16,0 1-1 16,0 0-2-16,0 1 0 15,0 2 2-15,0-3 0 0,0 4-1 16,0-1-1-16,0 1-1 16,0 0 0-16,0 0 0 15,0 0 2-15,0-2-2 16,0-1 1-16,0 0-1 15,-5 0 0-15,-1-1-1 16,-2 0 0-16,0-2-3 16,-6 0-20-16,-4 1-15 15,-4 5-21-15,-5 0-27 16,0 0-37-16,5 0-20 16,7 0-121-16</inkml:trace>
  <inkml:trace contextRef="#ctx0" brushRef="#br0" timeOffset="66640.19">20116 14943 34 0,'0'0'91'0,"0"0"-48"0,0 0 45 16,0 0 0-16,0 0-25 15,0 0 2-15,0 0-8 16,-37 0 3-16,36 0-15 15,1 0 9-15,0 0-6 16,0 0 0-16,0 0-6 16,0 0-8-16,0 0-11 15,0 0-6-15,0 0-7 16,12 0-2-16,11 0 4 16,10 0 4-16,6 0 0 15,6 0-3-15,10-4-3 16,5-2 6-16,7-6 1 15,6 0-3-15,2 3 1 0,-7 0 4 16,-8 4 2-16,-17 3-9 16,-12 0-4-16,-7-1 11 15,-9 1-6-15,-3 0 1 16,-6-1-3-16,-3 3 7 16,-3 0-5-16,0 0 2 15,0 0-3-15,0 0-6 16,0 0-3-16,0 0-2 15,0 0 3-15,0 0-8 16,0 0 2-16,0 0-2 16,0 0-47-16,0 0-27 15,0 0-49-15,0 0-46 0,-9 3-121 16,-6 4-110-16</inkml:trace>
  <inkml:trace contextRef="#ctx0" brushRef="#br0" timeOffset="67749.61">20355 14993 11 0,'0'0'42'15,"0"0"-1"-15,0 0-1 16,0 0 20-16,0 0 9 16,0 0 0-16,0 0-24 15,1-9 2-15,-1 9 2 16,0 2-3-16,-8 16-11 16,-12 12 13-16,-13 12 17 15,-8 11 20-15,-6 12-19 16,-8 7 12-16,-3 6-23 0,0 3 3 15,6-5-16 1,8-8 2-16,12-11-18 0,9-12-4 16,8-9-10-16,5-12 1 15,4-11-3-15,5-8-3 16,1-5 12-16,0 0 10 16,0 0 9-16,0 0-6 15,0 0-3-15,0-11-11 16,0 0-15-16,0-1-2 15,0-1-2-15,0 4 1 16,0 3-38-16,0 2-34 16,0 2-27-16,0 2-64 15,-2 0-94-15,-1 0-118 16</inkml:trace>
  <inkml:trace contextRef="#ctx0" brushRef="#br0" timeOffset="70479.59">21704 8707 17 0,'0'0'37'0,"0"0"38"16,0 0-1-16,0 0-29 15,0 0 3-15,0 0 2 16,0-14-7-16,0 14-5 15,0 0 7-15,0 0-5 16,0 0-3-16,0 0-13 16,0 0 3-16,0 0-2 15,0 0 0-15,0 0-3 16,0 0 10-16,0 0-18 16,-5 0 1-16,-3 0-11 15,-9 6 4-15,-4 7 0 16,-6 2 7-16,0 4 6 15,0 3-1-15,-3 1 10 0,-1 5 8 16,0 0-3-16,-2 3-10 16,-1 1 0-16,0-3-2 15,-2 1-2-15,3-4-7 16,3-2 1-16,5-4 4 16,2-3-8-16,4-4-2 15,0 0 10-15,2-2-7 16,5-5-1-16,6-4-2 15,3-1 0-15,3-1-1 16,0 0 0-16,0 0-3 16,0 0 5-16,0 0 1 15,0 0-5-15,-1 0 2 0,1 0-6 16,0 0 3 0,0 0-4-16,0 0-1 0,0 0 2 15,0 0 0-15,0 0-2 16,0 0-2-16,0 0 1 15,0 0-13-15,0 0-28 16,0 0-50-16,-2 0-70 16,-7 0-198-16</inkml:trace>
  <inkml:trace contextRef="#ctx0" brushRef="#br0" timeOffset="71244.16">20904 9093 42 0,'0'0'115'0,"0"0"-16"16,0 0 29-16,0 0 12 15,0 0-42-15,0 0 7 16,-30-17-14-16,27 17-18 15,3 0-22-15,0 0-19 0,0 0-8 16,0 0-7-16,0 0-7 16,0 0-9-16,3 0 0 15,14 0-1-15,7 6 13 16,2 2 14-16,6 1-4 16,2 2-9-16,2 0 3 15,1 0 1-15,0 1-7 16,-4-4-5-16,0 2 1 15,-2-3-3-15,-1-2 6 16,-2 2-3-16,-6-3-2 16,-3-1-5-16,-6-2 6 15,-5 1-6-15,-4 0 0 0,1 3 0 16,-1-2-2 0,1-1 2-16,-4 1 0 0,2-3 1 15,-3 0 0-15,0 0 0 16,0 0-1-16,0 0 0 15,0 0-1-15,0 0-28 16,0 4-35-16,-24 7-49 16,-12 6-49-16,-8 2-158 15,0 0-150-15</inkml:trace>
  <inkml:trace contextRef="#ctx0" brushRef="#br0" timeOffset="71681.16">20792 9425 359 0,'0'0'89'0,"0"0"-70"16,0 0 135-16,0 0-57 15,0 0-52-15,0 0-16 16,24-7-15-16,4 7 16 16,2 0 8-16,1 0-7 0,-1 0 1 15,3 1-6 1,-2 0 2-16,-2 2-5 0,-4-1-4 16,-5-1-8-16,-4 1-9 15,-4-2 5-15,-1 0-1 16,-4 0 9-16,-3 0-1 15,-1 0 4-15,0 0-3 16,-1 0-3-16,-1 0-3 16,-1 0-7-16,0 0-2 15,0 0-1-15,0 0 0 16,0 0-2-16,0 0-14 16,0 0-51-16,3 0-44 0,-1 10-35 15,-2-3-74 1,0 6-59-16</inkml:trace>
  <inkml:trace contextRef="#ctx0" brushRef="#br0" timeOffset="72031.1">20794 9640 192 0,'0'0'82'16,"0"0"-37"-16,0 0 59 15,0 0-32-15,0 0-23 0,0 0 8 16,0 11-12-16,0-11 13 16,1 2 26-16,11 1 16 15,8 0-40-15,2-2-15 16,5 4 4-16,2-2-21 15,0-1-4-15,-1 1-9 16,-2-2-6-16,-1-1-5 16,-3 0 5-16,-4 0-8 15,-7 0-1-15,-5 0 0 16,-5 0-12-16,-1 6-84 16,-6 7-95-16,-27 3-129 15</inkml:trace>
  <inkml:trace contextRef="#ctx0" brushRef="#br0" timeOffset="76629.53">22502 8673 109 0,'0'0'16'0,"0"0"2"15,0 0 55 1,0 0-33-16,0 0-11 0,0 0-10 16,0 0 10-16,-12-10-17 15,10 10 1-15,2 0 3 16,0 0 0-16,0 0-5 15,-1 0 4-15,-2 0-4 16,1 3-1-16,-2 5 3 16,2-1-1-16,1 0-9 15,1 0 6-15,0 0-8 16,0-2 3-16,0 0 0 16,0-1-1-16,0-1-2 15,7 0 1-15,2-1 7 16,0-2-5-16,3 0 1 0,-2 0 1 15,0 0-6-15,0 0 9 16,-4-2-5-16,0-2-2 16,-3-3 5-16,-3-1 2 15,0 0-6-15,0-1 4 16,0 4 8-16,0 0 10 16,-2 2-2-16,-7-2-3 15,-4 3 1-15,1 1-10 16,-4 1-8-16,4 0 7 15,-3 0 5-15,4 0 3 16,4 1-7-16,-1 4-1 16,5 0-4-16,-2 4-4 15,2 1-4-15,0 2 1 0,3 2 1 16,0-5 0 0,0 1 0-16,3-2-2 0,8-5 1 15,0 2-4-15,1-4 4 16,3 0-6-16,-3-1-9 15,-1 0 0-15,1 0 10 16,-1 0-4-16,-2-1-1 16,-3-5 4-16,0 3-2 15,-5-4 7-15,1 1 0 16,-2 0 2-16,0-1 2 16,0 3-2-16,0 1-3 15,0 1 3-15,0 1 3 0,0 1 0 16,0 0 3-1,-5 0-4-15,1 0 1 0,1 0-3 16,0 0 0-16,-2 0-2 16,0 0 2-16,0 1-31 15,-1 5-177-15,-2-1-126 16</inkml:trace>
  <inkml:trace contextRef="#ctx0" brushRef="#br0" timeOffset="79994.77">22590 8775 16 0,'0'0'20'16,"0"0"7"-16,0 0 4 16,0 0 3-16,0 0-11 15,0 0 6-15,0 0 10 0,0 0 0 16,0-3-9 0,0 1-6-16,0 0 11 0,0-3-10 15,0 2 1-15,0-1 3 16,0-1 7-16,-2 3 21 15,-1-3-7-15,2 1 2 16,-1 2-9-16,1-1-11 16,1 0 1-16,0 1-3 15,0 1-5-15,0 1-1 16,-2 0-3-16,2 0 0 16,0 0-10-16,0 0 6 15,0 0 2-15,0 0-5 0,0 0 1 16,0 0-4-1,0 0-4-15,0 0 2 0,0 0-6 16,0 0 1-16,0 0 2 16,0 0-3-16,0 0 4 15,0 0 1-15,0-2 3 16,0 1 0-16,0-1-4 16,3 2-3-16,5 0-4 15,-1 0 0-15,5 0 1 16,5 0-1-16,2 0 2 15,1 0 3-15,0 0-4 16,1 3 1-16,0 0 1 16,1 0 0-16,1 2 2 15,-1-2-2-15,0 5-2 16,-4-1-1-16,0 2 1 0,-3-3 0 16,1 1 0-16,-4 0 2 15,2-3-1-15,-2-1 2 16,0-1 6-16,1-2 10 15,-2 0 5-15,2 0-11 16,-4 0-7-16,-2 0-1 16,-2 0-2-16,-3 0-3 15,-1 0 0-15,-1 0-1 16,0 0 0-16,0 0 0 16,0 0 0-16,0 0 0 15,0 0-1-15,3 0 1 16,-3 0-4-16,0 0-6 0,1 0-19 15,-1 0-18-15,0 0-2 16,2 0-31-16,2 0-67 16,2 0-40-16,-1-3-66 15,-2 1-9-15</inkml:trace>
  <inkml:trace contextRef="#ctx0" brushRef="#br0" timeOffset="80477.14">23082 8668 19 0,'0'0'18'0,"0"0"52"15,0 0 2-15,0 0-15 16,0 0-17-16,0 0 2 16,3-2 9-16,-3 2 0 15,0 0 8-15,0 0 8 16,3 0-11-16,-3 0-8 16,0 0 3-16,1 0-8 15,1-2 1-15,5-3 8 0,2-3 2 16,3-4-19-16,0-4-8 15,-1-3 4-15,0 0 6 16,-2-1-3-16,-1 2 1 16,-2 2-6-16,0 3-15 15,-3 2 0-15,-2 3 1 16,1-1-8-16,-1 0 1 16,2 1-8-16,-1 2-3 15,2 0 1-15,-2 3-4 16,-1 1-16-16,2-1-11 15,-1 3-39-15,2-2-23 16,-3 0-24-16,4 0-81 16,1-4-149-16</inkml:trace>
  <inkml:trace contextRef="#ctx0" brushRef="#br0" timeOffset="80941.62">23264 8293 97 0,'0'0'67'0,"0"0"8"0,0 0 44 15,0 0-29-15,0 0-13 16,0 0-9-16,0-10-8 16,0 4-11-16,0-2 1 15,0-4-2-15,2 0-6 16,3-4 10-16,-2 0-7 16,0-1-11-16,0-3 6 15,-3 1-2-15,0 0 5 16,0 1-9-16,0-2-13 15,0 1 0-15,0-4-15 16,0 4 9-16,0 0-8 16,0 5-7-16,0 2 0 15,0 4 1-15,0 5 3 0,0 3-7 16,0 0 3-16,0 0-5 16,0 0-29-16,0 0-48 15,0 0-51-15,2 0-77 16,-2 0-58-16,0 3 39 15</inkml:trace>
  <inkml:trace contextRef="#ctx0" brushRef="#br0" timeOffset="81406.38">23299 7802 203 0,'0'0'29'0,"0"0"84"15,0 0 2-15,0 0-30 16,0 0-21-16,0 0-9 16,0-31 12-16,0 18-4 0,0-1 4 15,0-3-17 1,0-2-10-16,0 1 3 0,0-1-10 16,0 0-3-1,0 1 2-15,0 0-10 0,0 4-5 16,0 1-8-16,0-1-6 15,0 4 3-15,0 1-6 16,0-1 0-16,0 6-4 16,0 1 4-16,0 0-27 15,0 0-33-15,0 3-13 16,0 0-50-16,0 0-70 16,0 0-58-16,0 0-35 0</inkml:trace>
  <inkml:trace contextRef="#ctx0" brushRef="#br0" timeOffset="81878.75">23288 7428 110 0,'0'0'89'0,"0"0"-30"16,0 0 49-16,0 0-18 16,0 0-25-16,0 0-17 15,-8-3-2-15,7-7-4 16,-1-2 4-16,2-1 11 15,0-2-14-15,0-3 2 16,0 0-12-16,0-2-11 16,-1 0 3-16,1 3-3 15,-2 0-6-15,-1 8 2 16,2 2 4-16,1 1 0 16,-3 3-12-16,3-1 3 15,0 1-10-15,-1-1-3 0,1 2 1 16,-2-4-2-1,2 3 1-15,0-2-6 0,0 2-3 16,0 3-33-16,0 0-23 16,0 0-36-16,-2 0-55 15,-7 0-67-15,-3 3-63 16</inkml:trace>
  <inkml:trace contextRef="#ctx0" brushRef="#br0" timeOffset="82245.14">23214 7190 126 0,'0'0'67'0,"0"0"-8"15,0 0 80-15,0 0-30 16,0 0-35-16,0 0 0 15,8-61-15-15,-3 47 6 16,1-1-9-16,1-1-5 16,2-4-23-16,0-4 2 15,-1 4 0-15,-1-3-6 16,-1 5-5-16,-2 1 13 16,-1 2-18-16,2 1-1 15,-4 1 3-15,1 2-5 16,-1 2-10-16,1 4 1 15,0 0-4-15,0 4 3 0,-2 0-2 16,3 1-45-16,-3 0-39 16,1 0-59-16,-1 0-88 15,0 0-84-15</inkml:trace>
  <inkml:trace contextRef="#ctx0" brushRef="#br0" timeOffset="83349.46">23149 6849 6 0,'0'0'63'0,"0"0"2"15,0 0-5-15,0 0-3 16,0 0 10-16,0 0-1 16,-12 12 10-16,12-12 6 15,0 2-8-15,0-2-5 16,0 0-2-16,0 0-3 16,0 0-21-16,0 0-4 0,0 0-2 15,0-8-5 1,5-3-26-16,6-4-6 0,0 3 8 15,1-2-5-15,1 1-3 16,1 2 8-16,-3 1 7 16,-1 0 3-16,-3 1 2 15,2 1 3-15,-2-1-10 16,2 0-7-16,2-2-6 16,2 2 8-16,-1-2-8 15,0 0 2-15,-3 5-1 16,0-2 3-16,0 3 5 15,-5 0-3-15,1 3 2 16,-2-1-3-16,-2 2 0 16,1 1 0-16,-1-2-3 15,1 1 4-15,-2 1-6 0,1 0 1 16,-1 0-2 0,0 0 1-16,0 0-3 0,5 0-3 15,5 0 4-15,1 0 2 16,1 7 1-16,4 2 0 15,2 3-2-15,-2 5 1 16,4 4-1-16,-5 2 2 16,1-1 0-16,-4 1 4 15,3-3 4-15,-2-1 1 16,2-3-3-16,-4-4 3 16,-2-4 7-16,-3-3-6 15,-2-3-3-15,-3-1-8 0,1-1 5 16,-2 0 3-16,0 0-7 15,0 0-1-15,1 0-77 16,1 0-93-16,-2 0-218 16</inkml:trace>
  <inkml:trace contextRef="#ctx0" brushRef="#br0" timeOffset="97845.69">22494 8711 3 0,'0'0'32'0,"0"0"-3"15,0 0-1-15,0 0-7 16,0 0-2-16,0 0 10 15,0 0 2-15,0 0 0 16,8-43 3-16,-8 40-8 16,0-1 0-16,0 2-8 15,0-1 4-15,-3-1-9 16,-2 1-1-16,2 1 5 16,0-1 1-16,-1-1 3 15,2 0-3-15,-2 0-3 0,2 1 3 16,1 3 7-16,-2-2 0 15,1 1 0-15,-1 1-1 16,0-3-7-16,-3 2-10 16,2-1-2-16,-1 2-1 15,0 0-2-15,-1 0-2 16,-1 0 0-16,0 0-1 16,-2 0 2-16,3 4-1 15,0 2 2-15,2 0 2 16,-1 0 3-16,1-1-7 15,-2 2 1-15,1 0-3 16,4-2 3-16,-2 3-1 0,1-1 0 16,2 0 0-1,0 1 1-15,0 3-1 0,0-2 3 16,0 1-3-16,2 2 0 16,2-4 0-16,1 0 0 15,2-2 0-15,-1-1 0 16,2-2 0-16,1-1 5 15,1-1 1-15,1-1 0 16,-1 0 0-16,3 0-4 16,-2 0-1-16,-2 0 3 15,1-6-2-15,-4-1 0 16,0-1 4-16,-1-2 2 16,0 0 2-16,-2-1 0 15,0-1-8-15,-1 0 7 16,-2-2-2-16,0 1-1 0,0 2-3 15,0 0 6 1,0 2-7-16,0 4 6 0,-2-1-2 16,-4 2 0-16,-2 0-1 15,-1 1 0-15,-2 0-2 16,-2 1-3-16,1 2 0 16,-3 0 2-16,1 0 0 15,0 0 1-15,2 0-1 16,1 0 9-16,-1 0-11 15,5 0 4-15,-1 5-3 16,0 2 1-16,2 1-2 16,1 2-3-16,2 2 3 0,1 1 1 15,2 1-1-15,0 0 1 16,0-4-1-16,4 0 1 16,3-1-1-16,2-2 0 15,-2-1 0-15,1-3 3 16,-4-1 0-16,1-2 4 15,-1 0-7-15,-2 0 7 16,-1 0 4-16,4 0 12 16,-1 0-4-16,2-4-9 15,2-5-1-15,-1 1-3 16,-3-1 1-16,-1-2-4 16,-1 2 3-16,-2-2 0 15,0 5 1-15,0 1-1 0,0 3 4 16,0 1-2-1,0 1-5-15,0 0-2 0,0 0-1 16,0 0-3-16,0 0 2 16,0 0 1-16,0 0 1 15,0 0-1-15,0 0 0 16,0 0-3-16,0 0 2 16,0 0-4-16,0 0 2 15,0 0 1-15,0 0-2 16,0 0 0-16,0 0 0 15,0 0 2-15,0 0-2 16,0 0 1-16,0 0 0 16,0 0 0-16,0 0-1 15,0 0 2-15,0 0-1 0,0 0-3 16,0 0-4-16,0 0-4 16,0 0-9-16,0 0 3 15,0 0-3-15,0 0-4 16,0 0-32-16,0 0-24 15,0 0-18-15,0 0 23 16,0 0-20-16,-8 0-123 16</inkml:trace>
  <inkml:trace contextRef="#ctx0" brushRef="#br0" timeOffset="104934.84">22603 8664 14 0,'0'0'65'15,"0"0"-15"-15,0 0-15 16,0 0 9-16,0 0-10 0,0 0 0 16,0 0-3-16,0-12 0 15,0 12-5-15,0 0 1 16,0 0-2-16,0 0 0 16,0 0 0-16,0 0 3 15,0 0 5-15,0 0 1 16,0 0-9-16,0 0-2 15,0 0-4-15,0 0-2 16,0 0-3-16,0 0 1 16,0 0-2-16,0 0 2 15,0 0-6-15,0 0 4 16,0 0 1-16,0 0-6 16,0 0 2-16,0 0-2 15,0 0 5-15,0-1-4 0,0 1 0 16,0 0 5-16,0 0-6 15,0 0 0-15,0 0-2 16,0 0-3-16,0 0 0 16,0 0-1-16,0 0 3 15,0 0-2-15,0 0 2 16,0 0-2-16,0 0 1 16,0 0-2-16,0 0 1 15,0 0-3-15,0 0 0 16,0 0 0-16,0 0 0 15,0 0 0-15,0 0-2 16,0 0 2-16,0 0 0 16,0 0 0-16,0 0 0 0,0 0-3 15,0 0 0-15,0 0 2 16,0-2-26-16,0 2-22 16,3 0-8-16,4-2-5 15,1 2-49-15,-3-3-93 16,-4-2-57-16</inkml:trace>
  <inkml:trace contextRef="#ctx0" brushRef="#br0" timeOffset="109102.05">1287 6070 206 0,'0'0'33'0,"0"0"30"15,0 0-1-15,0 0-6 16,0 0 3-16,0 0 15 16,0 0-13-16,9 87-9 0,-2-66 3 15,-1-3-12-15,2-4-19 16,-1-7-6-16,-1-2-4 16,5-5 2-16,2 0 32 15,5-4 7-15,7-18-15 16,2-9-12-16,-2-6-18 15,-5-5-1-15,-1-8-5 16,-7 0-4-16,-6-7 1 16,-6 3-1-16,0 7-22 15,0 1 5-15,-12 7 0 16,-1 9 9-16,-2 9 4 16,4 11 4-16,-1 6 0 0,-7 4-4 15,1 7 2-15,-3 15-4 16,-3 6 1-16,7 0 1 15,3-5-1-15,11-3-2 16,3-4 2-16,0-3 2 16,0-6 2-16,21 0 0 15,6-7 0-15,13 0 2 16,2-7 3-16,3-10-4 16,1 3 0-16,-9 2 0 15,-7 5-6-15,-9 6 5 16,-9 1-5-16,3 0 1 15,-5 8 0-15,-1 9 5 16,0 2-2-16,-3 6-1 0,-3 6 6 16,0 5-1-1,0 5 7-15,-3 3-4 0,0 4-3 16,0-4 3-16,0 0-1 16,0-9-2-16,0-6-2 15,0-12 0-15,2-9-2 16,-1-5 1-16,-1-3 1 15,3 0-20-15,7 0-43 16,7-15-46-16,1-5-48 16,-3-7-180-16</inkml:trace>
  <inkml:trace contextRef="#ctx0" brushRef="#br0" timeOffset="109380.19">2039 5346 465 0,'0'0'0'0,"0"0"18"16,-2 124 6-16,2-43 65 15,0 9-46-15,0 2-11 16,0-7-21-16,0-12-8 15,0-17-1-15,0-13-2 16,0-13 1-16,2-11-2 16,-1-8-1-16,1-8-54 0,-1-3-59 15,2-14-25-15,-3-21-78 16</inkml:trace>
  <inkml:trace contextRef="#ctx0" brushRef="#br0" timeOffset="110025.46">1888 5682 369 0,'0'0'44'16,"0"0"71"-16,0 0-41 15,0 0-58-15,79-82-13 16,-21 53 1-16,2 0 0 16,-2 3 1-16,-6 4-4 0,-7 0-1 15,-11 3 2-15,-10 5-1 16,-12 0 0-16,-6 1 8 15,-6 0-4-15,0-3-5 16,-3 1-2-16,-9 0 2 16,-3 8 4-16,3 0 10 15,2 6-10-15,1 1-4 16,3 0-4-16,6 21-8 16,0 12 5-16,0 14 7 15,12 8 0-15,9 3 12 16,1 5-3-16,-1-1 0 15,-3-1-5-15,-3-3 1 16,-6 0-1-16,-3-2-1 16,-3-7 4-16,-3-11-4 0,0-13-5 15,0-13 4-15,0-10-2 16,0-2 8-16,0 0 8 16,0-15 52-16,0-18-7 15,0-9-61-15,0-9-11 16,-5-2-16-16,5 5-31 15,0 6-1-15,0 9 14 16,9 9 34-16,6 8 8 16,6 7 2-16,0 2-1 15,1 4-1-15,2 3 3 16,4 0-1-16,-5 6-1 16,2 13 2-16,-7 6 8 15,-1 6 11-15,-4 2 12 0,-7 2 2 16,0 5 20-16,-3-3-27 15,-3-6-20-15,0 1-1 16,0-10-1-16,0-3-4 16,0-8 6-16,0-3-6 15,0-3-32-15,0-5-34 16,3 0-74-16,4-3-61 16,-1-18-94-16</inkml:trace>
  <inkml:trace contextRef="#ctx0" brushRef="#br0" timeOffset="110866.07">2682 5637 218 0,'0'0'63'16,"0"0"30"-16,0 0 3 15,0 0-54-15,94-56-28 16,-63 56 15-16,6 0-9 16,-6 19-3-16,-4 8 9 15,-1 6 23-15,-4 3-16 0,-1 1-6 16,-6 1-8 0,-5-1-9-16,-7-3 1 15,-3-2-11-15,0-3 1 0,0-1-1 16,-13-8 1-16,-1-5 1 15,-2-8-1-15,-2-7 12 16,-1 0 3-16,2-5-11 16,4-13 1-16,2-5 3 15,5-7-8-15,1-6-1 16,5-3-3-16,0-8-14 16,0-4-6-16,11-7 1 15,13 5-8-15,9 7 7 16,1 11-4-16,-1 14 25 15,-6 11-1-15,-2 8 1 16,-2 2 2-16,2 1 3 0,2 15 36 16,1 3-20-16,-1 5 23 15,-3 5-11-15,-3 0-17 16,-2 3-4-16,-5 1-4 16,-4-2-6-16,-2-1-8 15,-4-7-5-15,-1-10 3 16,0-4-4-16,3-6 12 15,-2-2 1-15,4-1 1 16,1 0 1-16,9 0-1 16,-2-3 0-16,4-7-4 15,-1-2-7-15,-7-2 3 16,0-3 2-16,-3-4 6 0,-6-4 0 16,-3-5 0-1,0-1 4-15,0 2-3 0,-12 3-1 16,-3 3 0-16,-6 7 10 15,3 9-2-15,-1 4 4 16,-2 3 1-16,6 9-13 16,-1 16-2-16,2 9 2 15,8 9 2-15,3 3 6 16,3 2-6-16,0 1 1 16,9-3 5-16,5 0-8 15,2-9 1-15,8-11-1 16,-2-7 0-16,5-11 0 15,3-8-34-15,0 0 11 16,0-8-11-16,-5-11-28 16,0-1-6-16,-4-3-84 0,-9-2-80 15</inkml:trace>
  <inkml:trace contextRef="#ctx0" brushRef="#br0" timeOffset="112298.99">22581 8659 10 0,'0'0'52'16,"0"0"28"-16,0 0 9 16,0 0-31-16,0 0-14 15,0 0-19-15,0 0-14 16,0 0-11-16,0 0-1 16,0 0-24-16,0 1-14 15,1 0-29-15,-1-1-90 16</inkml:trace>
  <inkml:trace contextRef="#ctx0" brushRef="#br0" timeOffset="112545.67">22581 8659 164 0,'37'31'68'0,"-37"-31"1"16,0-2 39-16,0 2-55 15,0 0-37-15,0 0-16 16,0 0-2-16,0 0-7 16,3 0-30-16,-1 0-76 15,2 0-6-15,3 0-32 0</inkml:trace>
  <inkml:trace contextRef="#ctx0" brushRef="#br0" timeOffset="112770.75">22657 8690 136 0,'0'0'38'0,"0"0"57"0,0 0-19 16,0 0-56-16,0 0-20 15,0 0 0-15,0-7-44 16,0 7-20-16,0 0-54 16</inkml:trace>
  <inkml:trace contextRef="#ctx0" brushRef="#br0" timeOffset="112980.04">22657 8690 94 0,'41'9'61'16,"-41"-12"8"-16,0 2 22 0,0-1-37 15,0 2-47-15,0 0-7 16,0 0-36-16,0 0-62 16,0 0-76-16</inkml:trace>
  <inkml:trace contextRef="#ctx0" brushRef="#br0" timeOffset="113161.51">22701 8724 141 0,'0'0'47'15,"0"0"34"-15,0 0 12 16,0 0-64-16,0 0-29 16,0 0-36-16,0-14-105 15</inkml:trace>
  <inkml:trace contextRef="#ctx0" brushRef="#br0" timeOffset="113304.88">22701 8724 9 0,'45'8'0'0</inkml:trace>
  <inkml:trace contextRef="#ctx0" brushRef="#br0" timeOffset="115121.29">3990 5661 22 0,'0'0'37'0,"0"0"47"15,0 0-13-15,0 0-33 16,0 0-2-16,-26-82 41 16,19 71-10-16,-2 2-5 15,-5 0-3-15,-2 4-24 16,-5 2 9-16,-3 1-30 15,-1 2 9-15,1 0 8 0,-1 5-9 16,1 9 0-16,6 5-12 16,-3 3-3-16,6 5-5 15,2 2-1-15,4 0 2 16,6 3-3-16,3 3 12 16,0-3-12-16,0-3 14 15,7-1-14-15,11-7-1 16,3 1 1-16,1-6 2 15,-1-6-2-15,-3-8 3 16,3-2 1-16,1 0-2 16,1-18-1-16,5-4 4 15,-4-3 3-15,0-1-7 0,-9-1-1 16,-5 1 3 0,-5 3-2-16,-5-5 3 0,0 1-4 15,-2-2 1-15,-14 2 0 16,5 6 1-16,-1 8 2 15,4 4-4-15,3 7 4 16,2 2 3-16,3 0-7 16,0 9-23-16,0 14 9 15,0 9 7-15,3 0 1 16,13 0 5-16,1-3 2 16,5-3 0-16,0-2 6 15,0 2-4-15,0-3 1 16,-3-1-3-16,-2-3-1 0,-1-5 0 15,-1-6 0 1,3-4-2-16,1-4-28 0,5 0-59 16,9-7-35-16,7-12-72 15,2-7-100-15</inkml:trace>
  <inkml:trace contextRef="#ctx0" brushRef="#br0" timeOffset="115721.64">4564 5461 296 0,'0'0'37'0,"0"0"85"15,0 0-29-15,0 0-48 16,-84 17-24-16,63 5-1 15,-1 3 3-15,7 4-5 16,2 2-5-16,2 1 1 16,8 0-10-16,3-2 2 15,0-2-1-15,0-3 0 16,6-5-5-16,6-4 0 16,3-2 0-16,0-7 1 15,1 0-1-15,-5-7 8 16,5 0-3-16,-4 0 4 15,0-10-6-15,3-5-3 0,-3-7 9 16,-2-6-5 0,-2-5-2-16,-8-6 2 0,0-6 0 15,0 0-3-15,0-3 2 16,-9-4-1-16,-4 2-2 16,-4-1-6-16,2-2-13 15,0 0 16-15,-4 2-5 16,4 5 8-16,-1 12 3 15,5 11 1-15,1 12 13 16,10 8 24-16,-3 3-31 16,3 6-10-16,0 25-25 15,0 18 19-15,19 14 6 0,6 4 8 16,10 3-5-16,4-4 1 16,2-7 5-16,-2-7-2 15,-5-8-6-15,-4-11-1 16,-3-8 0-16,0-8 0 15,-6-5-8-15,3-7-28 16,-5-5-86-16,2 0-183 16</inkml:trace>
  <inkml:trace contextRef="#ctx0" brushRef="#br0" timeOffset="116367.8">2329 7380 263 0,'0'0'57'0,"0"0"47"0,0 0 53 16,0 0-61-16,0 0-83 16,0 0-10-16,-3 52-3 15,17-6 41-15,4 5-18 16,-3 2-15-16,-2-1 10 16,-1-5-12-16,-1-7-3 15,-3-7 0-15,-3-12 3 16,-2-8-5-16,-2-9-2 15,1-4 3-15,-2 0 4 16,3 0-3-16,0 0-3 16,0-15-67-16,0-13-85 15,-3-13-215-15</inkml:trace>
  <inkml:trace contextRef="#ctx0" brushRef="#br0" timeOffset="116563.2">2392 7095 187 0,'0'0'255'0,"0"0"-235"16,0 0 93-16,0 0-53 16,0 0-49-16,0 0-11 15,-10-23-94-15,29 46-30 16,3 4-23-16,-5 3-118 0</inkml:trace>
  <inkml:trace contextRef="#ctx0" brushRef="#br0" timeOffset="117025.7">2610 7415 129 0,'0'0'24'0,"0"0"31"15,19 86 23-15,-5-51-24 16,2-4-28-16,-1 4-7 16,3-5-7-16,-8-2-8 15,-2-9-1-15,-5-8 2 16,0-3 7-16,-3-6 15 0,0-2 34 16,0 0 46-16,0-5-4 15,-3-16-44-15,-8-13-59 16,-4-7-2-16,-4-9-10 15,6-4-28-15,1 0 2 16,6-1 17-16,6 8-16 16,0 7 3-16,16 11 19 15,13 9-2-15,2 8 9 16,6 12 1-16,-1 0 1 16,0 2 4-16,-5 20 2 15,3 4 6-15,-5 8 18 16,-7 4 21-16,-2 2-20 15,-7 1 10-15,-3-1-5 0,-2-1-10 16,-4-6-12 0,-1-4 6-16,-3-7-11 0,0-6 5 15,3-5-8-15,-3-2-9 16,0-4-27-16,2-5-102 16,-1 0-117-16</inkml:trace>
  <inkml:trace contextRef="#ctx0" brushRef="#br0" timeOffset="117671.02">3300 7173 150 0,'0'0'81'0,"0"0"3"16,0 0 7-16,0 0-12 15,0 0-26-15,0 0-22 16,-74 2-4-16,68 13-19 16,0 7 1-16,-2 6 1 15,4 6 15-15,3 0 9 16,1 1 14-16,0-1-38 15,7-1-3-15,8-1-6 16,9-4 4-16,-2-3-3 16,1-6 0-16,2-6 1 0,-1-4-1 15,1-9-1-15,2 0-2 16,-2-3 2-16,-2-11-1 16,-4-10 8-16,-4-2 8 15,-5-4 14-15,-5-3-9 16,-5-7 4-16,0-4 2 15,-3-6-16-15,-16-1-11 16,-5 8 1-16,0 11 3 16,0 15 2-16,-1 11-2 15,1 6-4-15,0 0 0 16,1 17-7-16,6 6-3 16,6 4-65-16,11 1-64 15,0-5-77-15,17-4-100 16</inkml:trace>
  <inkml:trace contextRef="#ctx0" brushRef="#br0" timeOffset="118083.23">3614 7061 353 0,'0'0'47'16,"0"0"22"-16,0 0 11 15,103-2-53-15,-62 27-6 0,-3 4 23 16,-2 10-23-16,-8-1-2 16,-4 4-5-16,-8 0-3 15,-7-1-10-15,-9-4-1 16,0-6-5-16,0-7 4 15,-6-9-3-15,-4-6 4 16,-2-7 5-16,-3-2 29 16,-3 0 41-16,-6-16-31 15,3-7-26-15,3-7 5 16,5-9 3-16,10-9-13 16,3-13 8-16,0-6-21 15,16 0-8-15,5 8-14 16,5 14-42-16,2 16-20 15,3 16-35-15,-1 10-64 0,1 3-65 16</inkml:trace>
  <inkml:trace contextRef="#ctx0" brushRef="#br0" timeOffset="119140.87">4337 6899 95 0,'0'0'329'16,"0"0"-277"-16,0 0 83 15,0 0-19-15,0 0-87 16,-104-7-20-16,71 31-5 16,3 4 3-16,6 9-6 15,5 2 3-15,8 2-2 16,6 2 6-16,5-1-8 15,0-5 0-15,7-2 4 16,11-10-4-16,9-5-4 16,4-9-19-16,5-8 13 15,5-3-3-15,0-2-5 0,-5-15 7 16,-5-3 9-16,-9-6-3 16,-10-5 5-16,-3-7 7 15,-9-10-5-15,0-7-1 16,-3-3-1-16,-13-5-1 15,-5-4-3-15,0 1-15 16,-6 5-2-16,6 10 9 16,2 15 12-16,7 15 4 15,6 11 31-15,1 7 2 16,5 3-31-16,0 0-6 16,0 17-22-16,11 15 9 15,10 10 13-15,7 8 0 16,5 1 0-16,0-1 5 15,-2-1-4-15,-3 0-1 16,1 1 2-16,-4-2-1 0,-2-5 2 16,2-8-3-16,-1-9 0 15,1-13 0-15,5-9 3 16,1-4-3-16,2 0-17 16,0-20 3-16,-2-8 3 15,-4-3 7-15,-5-8 4 16,-7-3 0-16,-7-3 4 15,-1-2 6-15,-7-3-10 16,0 1 12-16,-13 1-4 16,-8 11-1-16,0 13 0 0,-3 11 11 15,-3 13-8 1,-1 0-9-16,1 18-1 0,8 14-2 16,4 7 2-1,15 7 0-15,0 2 0 0,21 1 0 16,7-1 1-16,3-1 3 15,2-7-4-15,0-5-2 16,1-10-15-16,-2-13-22 16,-4-4 2-16,-1-8-24 15,1 0-10-15,-1-5-25 16,6-12-33-16,-3-8-41 16</inkml:trace>
  <inkml:trace contextRef="#ctx0" brushRef="#br0" timeOffset="119570.2">5032 6667 551 0,'0'0'23'16,"0"0"151"-16,0 0-54 15,0 0-110-15,81-26-6 16,-24 31-2-16,-1 17-2 16,-4 9 0-16,-8 5 5 15,-10 3-4-15,-10 4-2 0,-11-2-2 16,-7 0-21-16,-6-4 15 16,0-6-15-16,-13-3 11 15,-2-10 1-15,-1-7 11 16,0-7 1-16,0-4 15 15,-2-8 41-15,3-17 10 16,5-8-21-16,2-7-1 16,8-7-6-16,0-6-7 15,2-6-16-15,11-5-15 16,2 8-17-16,3 10-34 16,1 12-12-16,-3 14-6 15,0 11-25-15,-6 9-39 0,-5 5-9 16,-5 14-28-16,0 2-105 15</inkml:trace>
  <inkml:trace contextRef="#ctx0" brushRef="#br0" timeOffset="120251.71">6674 5966 377 0,'0'0'50'16,"0"0"12"-16,-86 12 83 15,55 8-82-15,-1 4-18 16,7 4-18-16,10-3-7 15,12 3-20-15,3 1 6 16,12 2-6-16,21 4 0 16,7-4 15-16,5 3-14 15,0 0 5-15,-5-1-3 0,-11-5-1 16,-7-2 0-16,-11-7-4 16,-8-5 4-16,-3-3-2 15,0-3 2-15,-6-2-1 16,-16 1 14-16,-5-2-10 15,-10 0 1-15,-2-5-6 16,5 0-15-16,10-9-36 16,9-16-18-16,9-11-56 15,6-7-118-15,0-8-28 16</inkml:trace>
  <inkml:trace contextRef="#ctx0" brushRef="#br0" timeOffset="120470.41">6570 6084 238 0,'0'0'51'0,"0"0"-17"16,-45 107 84-16,23-40-6 16,-3 11-34-16,-7 11-29 15,-2 1-11-15,-5 2-10 16,0 0-14-16,5-14-1 16,7-13-11-16,11-17 1 15,8-21 0-15,7-16-1 16,1-8-2-16,1-3-49 15,23-11-22-15,12-20 17 16,12-13-146-16,7-13-148 16</inkml:trace>
  <inkml:trace contextRef="#ctx0" brushRef="#br0" timeOffset="120940.92">7029 5961 23 0,'0'0'26'0,"0"0"48"16,0 0 26-16,0 0-28 15,0 0 7-15,0 0-25 0,-38-14-19 16,35 14 0-16,0 12-8 16,-3 12-6-16,-2 11 19 15,5 7-8-15,-1 7 12 16,4-1-10-16,4-2-9 16,16-3-7-16,5-6-7 15,6-7 0-15,2-9 1 16,6-9-4-16,6-10-3 15,3-2 2-15,2-7 11 16,-4-13-11-16,-7-9 0 16,-9-2-5-16,-11-5 7 15,-8-1 1-15,-8-6 56 0,-3-6-38 16,-5-8-14-16,-17-2-14 16,-3 7-6-16,2 15-49 15,8 17-10-15,5 20-63 16,5 4-94-16,5 24-152 15</inkml:trace>
  <inkml:trace contextRef="#ctx0" brushRef="#br0" timeOffset="121276.15">7738 5736 472 0,'0'0'10'15,"0"0"114"-15,0 0-67 16,-88 52-8-16,64-7 7 16,6 8-15-16,3 5-20 15,9 1 1-15,6-6-14 16,0-3 5-16,8-10-8 15,14-8-4-15,3-7 0 16,5-10 3-16,6-4 6 16,6-11-10-16,4 0-14 15,6-2-29-15,-7-13-9 16,-6-6-76-16,-1-2-107 0,-10-7-74 16</inkml:trace>
  <inkml:trace contextRef="#ctx0" brushRef="#br0" timeOffset="121543.05">8081 5709 353 0,'0'0'64'0,"0"0"93"16,0 0-41-16,0 0-68 16,0 0-40-16,0 0-8 15,-88 63 25-15,73-16-4 16,2 9 5-16,5 5-10 0,8-2-10 15,0-4-2-15,2-13-2 16,17-7 8 0,3-8-10-16,4-10 3 0,5-5-3 15,6-7 12-15,1-5-10 16,-1 0 2-16,-3-2-4 16,-2-10-64-16,-7-3-140 15,-4-2-199-15</inkml:trace>
  <inkml:trace contextRef="#ctx0" brushRef="#br0" timeOffset="123527.49">1257 9936 131 0,'0'0'50'16,"0"0"-3"-16,0 0 65 0,0 0 3 15,0 0-55-15,0 0-6 16,39 78-9-16,-29-73-14 15,5-5-1-15,3 0 20 16,3-12 5-16,4-10-16 16,-1-10 5-16,0-7-18 15,0-7 0-15,1-9-12 16,-1-9-5-16,-1-6-9 16,-4-7 0-16,-3-5-9 15,-7-3-19-15,-6 3 7 16,-3 7 1-16,-6 12 8 15,-16 8 12-15,1 14-2 0,3 12 2 16,3 12 4-16,6 12 0 16,5 5 12-16,-4 11-16 15,4 25-24-15,4 23 17 16,0 16 7-16,7 10 0 16,10 1 0-16,-1-3 1 15,-1-8 1-15,0-9-2 16,-3-3 1-16,1-8 1 15,-1-9 0-15,-1-7-2 16,2-11 0-16,-1-8 0 16,-1-5 1-16,3-6 1 15,0-6-1-15,5-3-1 16,5 0-3-16,7-14-21 0,2-8-121 16,3-6-147-16</inkml:trace>
  <inkml:trace contextRef="#ctx0" brushRef="#br0" timeOffset="123804.7">2043 9051 465 0,'0'0'30'0,"0"0"-14"0,0 0-9 15,-9 130 58-15,9-50 18 16,11 6-32-16,8 3-35 16,2-7-5-16,0-7-9 15,-2-11-1-15,2-11 1 16,-6-13-2-16,0-14-19 16,-5-13-7-16,-5-9-14 15,-2-4-28-15,-3-4-66 16,0-16-41-16</inkml:trace>
  <inkml:trace contextRef="#ctx0" brushRef="#br0" timeOffset="124435.15">1906 9499 372 0,'0'0'56'16,"0"0"-5"-16,0 0-15 15,98-79-24-15,-41 49-8 16,9 1 4-16,-7-2-7 15,-4 3 3-15,-10-1-1 16,-10-1 2-16,-10 2-1 16,-10-1 8-16,-9 0 27 15,-5 0-16-15,-1 0-7 16,0 8-9-16,-6 2 6 16,-7 6 23-16,4 6 0 15,3 2-21-15,3 5 9 0,-3 5-24 16,0 21-28-1,2 16 23-15,1 16 5 0,3 9 1 16,0 11 1-16,0-2-1 16,9 2 1-16,-1-10 1 15,0-12-3-15,-2-9 0 16,3-11 0-16,0-8 1 16,-3-11-1-16,-2-7 1 15,-2-8-2-15,1-2 2 16,-3 0 9-16,0-5 13 15,0-16 15-15,0-7-35 16,0-7-2-16,0-3-1 16,0-2-1-16,-6-3-14 15,0 6-1-15,0 8-6 16,4 5 13-16,2 10 3 0,0 5 6 16,6 3 0-16,18-3-9 15,15 8 4-15,3 1-1 16,2 1 3-16,-3 20-3 15,-7 10 0-15,-7 5 6 16,-8 4 10-16,-8-1 3 16,-5-1 7-16,-3-4-11 15,-2-3 1-15,-1-6-4 16,0-6-4-16,0-8-2 16,2-5 0-16,0-1-9 15,0-5-31-15,1 0-32 16,3 0-81-16,6-14-82 0</inkml:trace>
  <inkml:trace contextRef="#ctx0" brushRef="#br0" timeOffset="125207.24">2707 9263 332 0,'0'0'75'0,"0"0"-73"16,94-25 23-16,-42 25 8 16,0 0-14-16,2 22-11 15,-8 17-1-15,-10 8 0 16,-8 1 1-16,-13 1 10 15,-9-6 14-15,-6-6 4 16,0-7-21-16,0-7-3 16,0-6-3-16,-6-6 6 15,-1-8 5-15,4 0-4 16,-3-3 13-16,-2 0 45 16,-5-17-31-16,-2-12-27 15,-1-9-16-15,4-9-3 0,1-9-16 16,1 0 18-1,10 2-8-15,0 5-7 0,0 17-4 16,6 10 2-16,16 6 14 16,5 8-5-16,9 3-2 15,4 5 10-15,0 0-7 16,1 1 8-16,-10 15-6 16,-1 4 2-16,-8 3 3 15,-3 0-2-15,-5-2 3 16,-2-4 3-16,1-8-2 15,-4-3 0-15,-1-6 0 16,5 0 2-16,-1 0 20 16,6-7 20-16,-3-10-22 15,1-5-7-15,-5-2-5 0,-5-2 5 16,-6-1-10-16,0 2 1 16,0 4 9-1,-3 2 15-15,-8 7 4 0,-1 8-3 16,-1 4-30-16,-2 0-2 15,-4 21-16-15,-2 11 15 16,3 13-7-16,3 10 10 16,9 5 0-16,6-1 0 15,0-5 0-15,0-9-2 16,6-11 2-16,9-10-2 16,-3-7 1-16,4-9-20 0,1-4 6 15,3-4-2 1,4 0 7-16,-1-6-3 0,-1-8-39 15,-3-2-75-15,-8-1-142 16</inkml:trace>
  <inkml:trace contextRef="#ctx0" brushRef="#br0" timeOffset="125927.26">3929 9196 350 0,'0'0'38'0,"0"0"57"16,0 0 35-16,0 0-73 15,-97-36-25-15,73 36 4 16,3 2-22-16,-2 13-5 16,4 9 1-16,4 5-5 15,6 7-2-15,2 8 2 16,7 2-4-16,0 1 0 16,1-3-1-16,14-7 7 15,7-7-7-15,-2-11-7 16,1-8-15-16,-2-6-9 15,1-5 8-15,-1-2 22 16,-1-16 1-16,3-8 7 16,-5-5-1-16,-4-8 4 15,-1-5 5-15,-6-2-8 0,-3-1-1 16,-2 6-1-16,0 11 8 16,0 9-7-16,-2 10-4 15,-2 8 20-15,1 3 7 16,3 0-27-16,0 0-2 15,0 8-13-15,0 12-10 16,15 13 21-16,3 6 4 16,4 7 1-16,-1 1-3 15,-3-2 2-15,-3-4-2 16,-3-12 0-16,1-7-31 16,-2-7 1-16,-1-10-25 15,8-3-38-15,4-2-69 16,8-10-43-16</inkml:trace>
  <inkml:trace contextRef="#ctx0" brushRef="#br0" timeOffset="126440.78">4479 9068 359 0,'0'0'71'0,"0"0"12"15,0 0 62-15,0 0-70 16,-90-25-31-16,71 31-24 16,0 15-12-16,-1 11 0 15,2 9-5-15,8 5 2 0,5 5-5 16,5 2 3 0,0 1-8-16,0-7 5 0,14-8-8 15,2-12-19-15,2-11-36 16,1-8 19-16,4-6 31 15,-1-2 4-15,4-11 9 16,-1-11 4-16,-1-12 8 16,-3-7 19-16,-2-7 4 15,-4-8 7-15,-5-5-8 16,-5-8 0-16,-5-5-25 16,0-4-9-16,-3-3 0 15,-16 8 6-15,-10 5-4 0,-2 11 7 16,0 15-4-1,4 13 33-15,9 11-33 0,6 14 26 16,6 4-31-16,3 24-3 16,3 22-13-16,6 18 8 15,25 10 3-15,17 4 5 16,1-1 4-16,-4-4-3 16,-8-10 2-16,-7-8-3 15,-8-11-4-15,-4-7-108 16,-6-13-71-16,-3-10-109 15</inkml:trace>
  <inkml:trace contextRef="#ctx0" brushRef="#br0" timeOffset="127096.83">1954 11081 213 0,'0'0'34'15,"0"0"-21"-15,0 0 85 16,16 104 22-16,3-53-19 16,-5 2-56-16,1-3 0 15,-2-1-11-15,-4-9-25 16,-3-5-3-16,1-8-2 16,-4-8-1-16,-1-7-2 15,1-7-1-15,-3-5 3 0,3 0 4 16,-3 0-4-16,0 0 7 15,0-20-10-15,0-10-63 16,0-12-94-16,-9-11-175 16</inkml:trace>
  <inkml:trace contextRef="#ctx0" brushRef="#br0" timeOffset="127278.89">1987 10914 422 0,'0'0'47'0,"0"0"28"16,0 0 70-16,0 0-57 16,0 0-63-16,0 0-18 15,-11-26-7-15,11 26-6 16,0 0-71-16,11 0-86 0,8 14-42 16,0 4-103-16</inkml:trace>
  <inkml:trace contextRef="#ctx0" brushRef="#br0" timeOffset="127743.89">2252 11114 160 0,'0'0'26'0,"0"0"-18"16,34 101 81-16,-16-63-21 0,-3-2-22 15,0-3-20-15,-3-3-13 16,0-9-7-16,-6-5 1 16,-3-8 0-16,0-5-1 15,-3-3 18-15,0 0 63 16,0 0 20-16,0-15-35 16,-9-11-48-16,-9-5-17 15,1-4-7-15,0-8-4 16,-1-3-12-16,6-4-16 15,3-1-7-15,7 1 2 16,2 6-16-16,12 13-3 16,15 11 4-16,6 12 19 15,3 8 15-15,4 0 14 0,-1 15 4 16,-2 12 0-16,-7 4 3 16,-2 7 13-16,-7 2 1 15,-7 1 3-15,-3-1 9 16,-5-1-11-16,-1-3 12 15,-4 1-14-15,1-6-11 16,-1-5-5-16,1-8-5 16,1-8-44-16,0-9-62 15,7-1-125-15</inkml:trace>
  <inkml:trace contextRef="#ctx0" brushRef="#br0" timeOffset="128155.32">2841 10919 352 0,'0'0'64'16,"0"0"-15"-16,0 0 53 15,0 0-66-15,0 0-23 16,0 0 16-16,-68 95-5 15,66-56-7-15,2 5-6 16,0-1-2-16,6 2-1 16,12-7-6-16,1-6 0 0,1-7-2 15,2-11-26 1,3-8-8-16,-1-6-3 0,1-4 34 16,-2-20-6-16,-1-2-5 15,-4-9 7-15,-6 1 7 16,-10-6 7-16,-2 0 13 15,-6-3 36-15,-18 0 2 16,-6 1-23-16,3 6-7 16,-1 11 0-16,7 10-14 15,0 10-14-15,8 5-12 16,2 9-32-16,4 22-52 16,7 1-70-16,0 0-107 15</inkml:trace>
  <inkml:trace contextRef="#ctx0" brushRef="#br0" timeOffset="128531.97">3044 10883 436 0,'0'0'29'15,"0"0"-21"-15,97-3 11 16,-52 20 42-16,-2 8-25 16,-3 6-26-16,-4 5-5 15,-5 4 6-15,-10 1-9 0,-7-1-1 16,-11-4-2-16,-3-3-8 16,0-6 2-16,-14-7 2 15,-2-8 5-15,2-7 8 16,-5-5 15-16,4 0 44 15,-6-17 7-15,5-8-33 16,4-5 4-16,6-7-19 16,4-7-12-16,2-7-5 15,6-4-9-15,11-6-14 16,10 3-48-16,4 10-58 16,2 13-61-16,-2 17-157 15</inkml:trace>
  <inkml:trace contextRef="#ctx0" brushRef="#br0" timeOffset="129401.49">3769 10780 285 0,'0'0'61'16,"0"0"32"-16,0 0 51 0,0 0-68 15,-88-42-20-15,71 42-26 16,-2 19-25-16,0 7-5 16,4 8 6-16,4 4-5 15,4 1-1-15,4 3 1 16,3-3 2-16,0 3-1 15,6-3 2-15,12-5-3 16,-2-5-1-16,2-9-12 16,0-8 6-16,-3-7-13 15,6-5-9-15,-2 0 26 16,4-9 2-16,-3-9 0 16,-2-4 2-16,-3-7 4 15,-7-5 2-15,-5-7 0 16,-3-5 1-16,0-8 10 0,-15-6-12 15,-6-7-4-15,-3 1-3 16,0-1-1-16,-1 3 0 16,1 7 0-16,6 11-11 15,3 17 12-15,9 15 8 16,3 11-8-16,3 3-3 16,0 17-6-16,0 23-27 15,9 15 34-15,12 7 2 16,7 1 3-16,-1-3 3 15,3-1-3-15,-3 1-2 16,1-3 3-16,-4-3-4 16,0-8 1-16,-2-7-1 15,-2-10 0-15,2-10-2 0,0-9-4 16,1-10-11-16,4 0 13 16,-2-7 4-16,3-12 2 15,-4-5 0-15,-6-4 5 16,-3-5-6-16,-9-6 13 15,-3-6-6-15,-3-7 7 16,0-2-3-16,0 1 9 16,-17 3-19-16,-6 11 7 15,-1 11 17-15,2 14-11 16,2 13-1-16,5 1-14 16,3 17-4-16,3 12-11 15,9 12 7-15,0 5 8 0,12 3 1 16,10-1 1-1,5 0 3-15,-1-5-2 0,4-6-1 16,-2-10-1-16,0-5-1 16,-1-11-22-16,0-6-2 15,1-5-11-15,-1 0 2 16,1-8-16-16,1-9-77 16,-4-3-151-16</inkml:trace>
  <inkml:trace contextRef="#ctx0" brushRef="#br0" timeOffset="129761.84">4251 10601 376 0,'0'0'89'0,"0"0"-26"16,0 0 40-16,0 0-53 15,100 0-34-15,-57 25-3 16,-1 6 11-16,-11 10-9 15,-7 5-1-15,-9 4 7 16,-5 2-17-16,-7-1-4 16,-3-8-5-16,0-11-21 15,-6-7 1-15,-7-10 25 16,1-9 0-16,-3-2 1 16,0-4 7-16,-3 0 23 15,3-8-7-15,0-9-4 16,5-8 19-16,5-7-15 0,5-11 24 15,0-11-8-15,17-9-33 16,10-4-7-16,4-3 0 16,2 2-27-16,-2 7-46 15,-4 19-68-15,-3 17-45 16,-14 20-195-16</inkml:trace>
  <inkml:trace contextRef="#ctx0" brushRef="#br0" timeOffset="130563.81">3653 12224 346 0,'0'0'56'0,"0"0"78"16,0 0-27-16,0 0-93 15,0 0-14-15,0 0-8 16,-5 98 8-16,26-34 16 16,-3 8 7-16,3 0-7 0,-5 6-10 15,-1-4 0 1,-2-7-4-16,-2-16-1 0,-2-21 2 16,-6-15-2-16,0-10-1 15,-3-5 4-15,0 0 61 16,0-9 73-16,0-21-47 15,-6-13-69-15,-6-13-20 16,-9-7-1-16,0-3-1 16,0-5-3-16,-1 0-8 15,4-6-16-15,6 2-3 16,6 7-3-16,6 12-13 16,3 13 10-16,24 14 11 15,6 9 18-15,9 9-2 16,7 11 1-16,0 0-1 0,-7 26 3 15,-5 9 4 1,-12 7-4-16,-14 2 5 0,-8-1 1 16,-3-2 9-16,-14-2 13 15,-11-7-3-15,-3-4-2 16,-2-6-8-16,6-5-4 16,3-4-5-16,3-2-3 15,6-8-29-15,-1-1-34 16,7-2-92-16,6 0-142 15</inkml:trace>
  <inkml:trace contextRef="#ctx0" brushRef="#br0" timeOffset="131380.57">4086 12508 241 0,'0'0'58'16,"0"0"-1"-16,0 0 83 16,0 0-28-16,0 0-21 15,0 0-21-15,33-24-50 16,-19 5-5-16,2-3-3 16,-2-4-8-16,-4-3 1 15,0-6-3-15,-2-6 1 16,-8-6-3-16,0-5-2 15,0-4-8-15,0-3-10 0,-6 6-18 16,-9 11 9-16,-3 14 15 16,2 15 14-16,-4 10 0 15,-5 3-1-15,-5 13-1 16,0 11 2-16,5 5 1 16,14-6 7-16,10-3-5 15,1-6-2-15,18-2 3 16,18-6 20-16,13-6-10 15,11 0-5-15,4-6-9 16,-6-9-14-16,-3 2-8 16,-10 3 20-16,-14 9-8 15,-8 1 10-15,-7 4-8 16,-4 16 7-16,0 5 1 0,-3 5 1 16,-2-1-1-16,-2 1 9 15,1 3-9-15,4-2 2 16,-4 0-3-16,5-4 1 15,-2-7 0-15,-1-7 0 16,1-5 1-16,-1-3 5 16,5-5-6-16,2 0-3 15,6-6 3-15,3-12 0 16,0-6 0-16,-2-1 0 16,-1-6 0-16,-6-3 0 0,-2-2 4 15,-5-8-2-15,-5-5-2 16,0-1 4-16,-3 0-3 15,0 3 1-15,-3 9-1 16,-6 13-1-16,-3 13 3 16,-3 12 7-16,-4 0-8 15,1 17-2-15,-3 17-5 16,10 10 5-16,7 4 0 16,4 1 0-16,7-3 8 15,17-6-1-15,6-6 5 16,1-9 2-16,-1-7-5 15,0-4 3-15,-4-8-5 16,-1-3 4-16,2-3 2 16,-2 0-13-16,0-6-25 15,-1-8-22-15,-3 0-78 0,-3-5-166 16</inkml:trace>
  <inkml:trace contextRef="#ctx0" brushRef="#br0" timeOffset="132760.76">5229 11876 175 0,'0'0'96'15,"0"0"18"-15,0 0 15 16,0 0-55-16,-81-33-25 15,58 33-8-15,0 0-7 16,4 3 1-16,1 11-7 16,2 7-19-16,2 7-2 15,1 5-6-15,7 6 1 0,6 2-1 16,0 1-1-16,3-4 0 16,21-5 0-16,1-6-16 15,6-7 2-15,1-8-4 16,-4-8 3-16,2-4 5 15,-5 0-4-15,0-11 0 16,-2-9 8-16,-4-7 6 16,-5-1 1-16,-4-6 0 15,-7-5 10-15,-3-7-6 16,0-8-1-16,-6-4-4 16,-6-4 0-16,-1-3-7 15,-8-3-16-15,0 3 7 0,0 1 8 16,-3 11 3-16,2 17 4 15,5 13 1-15,7 13 0 16,4 10 14-16,5 7-14 16,1 22-9-16,0 17 7 15,9 6 0-15,18 7 1 16,4 2 2-16,3 1 1 16,-1-1-2-16,-2-1 0 15,-5-2 2-15,-4-5-1 16,0-8 1-16,-5-8-1 15,5-10-2-15,2-7 1 16,1-10 0-16,2-3 7 16,1-7-2-16,-2 0-3 15,1-8-2-15,-2-11 0 16,-1-3 1-16,-5-7 3 0,-5-3-2 16,-4-6 9-16,-4-6 9 15,0-4-1-15,-6-3-18 16,0 0 1-16,-3 7 0 15,-13 6 1-15,-8 17 4 16,4 10 24-16,-5 11-20 16,0 0-9-16,1 20-2 15,6 12 0-15,5 8 1 16,10 5-1-16,3 0 0 16,3 4 9-16,17-6-3 15,3 1-5-15,1-6 2 16,4-6-3-16,-1-8 1 0,1-7 0 15,-4-4-1-15,-2-7-1 16,-2-4 0-16,-1-2-11 16,-1 0-5-16,2 0-38 15,3-11-3-15,4-4-92 16,0-3-62-16</inkml:trace>
  <inkml:trace contextRef="#ctx0" brushRef="#br0" timeOffset="137987.84">22991 10433 50 0,'0'0'31'0,"0"0"38"16,0 0-7-16,0 0-16 16,0 0-15-16,0 0-9 15,0 0-5-15,-11 24-14 16,-1 8 55-16,-4 5 16 15,-1 2-15-15,-3 0 1 16,0-4-20-16,1-2 8 16,1-4 3-16,2-6-36 15,4-1 4-15,4-6-11 16,1-4 4-16,1-6 0 16,3-1 1-16,2-2 1 0,-1-3-3 15,2 1 6 1,0 0 1-16,0 2-8 0,-2-3-9 15,-2 1 0-15,-2-1-1 16,0 3-19-16,-1-3-86 16,-1 0-51-16,4 0-161 15</inkml:trace>
  <inkml:trace contextRef="#ctx0" brushRef="#br0" timeOffset="139340.54">22442 14950 213 0,'0'0'80'16,"0"0"14"-16,0 0 43 15,0 0-59-15,0 0-25 16,0 0-30-16,0 0-15 15,-4 37 3-15,-10-2 29 16,-4 4 16-16,0-3-16 0,-3-4-18 16,4-6-9-16,1-2-2 15,2-4-6-15,5-6 4 16,1-6-6-16,5-3 4 16,2-5-7-16,1 0-4 15,0 0 3-15,0 0-16 16,0 0-44-16,-8 0-34 15,-2 1-38-15,-9 4-83 16,-1-1-43-16</inkml:trace>
  <inkml:trace contextRef="#ctx0" brushRef="#br0" timeOffset="139609.07">22020 15361 277 0,'0'0'79'0,"0"0"-15"16,0 0 41-16,0 0-30 15,-102 43-13-15,74-34-18 16,1 0-18-16,4-2 0 16,4-3 10-16,3-1-13 15,6-3-9-15,0 0-8 16,0 0 3-16,3 0-5 15,-2 0-4-15,1-4-12 0,0-3-26 16,-2-1-78 0,3 3-115-16,-2 1-127 0</inkml:trace>
  <inkml:trace contextRef="#ctx0" brushRef="#br0" timeOffset="139790.78">21655 15318 82 0,'0'0'195'0,"0"0"-161"16,0 0 81-16,0 0-13 16,-83-60-28-16,76 53-26 15,6 3-10-15,-1 0-38 16,2-2-2-16,0-4-43 16,0-1-62-16,0-5-63 15,0-1-64-15</inkml:trace>
  <inkml:trace contextRef="#ctx0" brushRef="#br0" timeOffset="139975.14">21487 15129 143 0,'0'0'77'15,"0"0"7"-15,0 0 31 16,-40-72-25-16,30 44-25 16,2 3-16-16,1 0-10 15,-1 7-16-15,4 2-2 16,1 7-10-16,1 3-11 15,2 1-8-15,0-2-42 16,0-2-100-16,0-1-64 0,5-3-18 16</inkml:trace>
  <inkml:trace contextRef="#ctx0" brushRef="#br0" timeOffset="140403.72">21255 15075 151 0,'0'0'46'15,"0"0"42"-15,0 0 25 16,0 0-31-16,0 0-38 0,-6-72-17 15,6 44 2-15,4-2-2 16,2 1-7-16,1 1-2 16,-5 2-1-16,-1 3 2 15,1 3-5-15,-2 3 0 16,1 2-9-16,4 1 3 16,1 4-7-16,2 1-1 15,0 5 0-15,3 3-5 16,5 1-3-16,4 0 2 15,5 0 6-15,5 2 5 0,0 8-2 16,-1 2 4 0,1-2-4-16,-1 4 1 0,-1-3 2 15,0 2-6-15,-3 2 0 16,-5 3-42-16,-12 0-104 16,-8 0-159-16</inkml:trace>
  <inkml:trace contextRef="#ctx0" brushRef="#br0" timeOffset="141715.41">22961 10532 99 0,'0'0'81'16,"0"0"59"-16,0 0-12 15,0 0-41-15,0 0-22 16,0 0-9-16,-34 29-34 16,9-5 26-16,-3 1 1 15,3 0-8-15,1 0-15 16,4 1-20-16,1-1 8 16,3-1-6-16,4-5-8 15,0 0 2-15,5-6-2 16,2-3-12-16,2-1-45 0,0 0-25 15,-3 1-43-15,-2 2-92 16,-3-1 1-16</inkml:trace>
  <inkml:trace contextRef="#ctx0" brushRef="#br0" timeOffset="142015.18">22391 11048 167 0,'0'0'84'0,"0"0"48"16,0 0-9-16,0 0-40 16,0 0-16-16,0 0 2 0,-67 45 6 15,63-45-6-15,-1 0-8 16,-4 0-8-16,-4 0-17 16,-2 3-20-16,-4-3-3 15,0 0-5-15,0 0-3 16,4 0 0-16,-1 0-3 15,0 0-2-15,1-9 2 16,-3-2-1-16,3-1-1 16,-5-2-18-16,5 0-8 15,1-4-47-15,5 1-38 16,7-2-150-16,2-5-103 16</inkml:trace>
  <inkml:trace contextRef="#ctx0" brushRef="#br0" timeOffset="142218.45">22185 10703 459 0,'0'0'23'0,"0"0"2"15,0 0 140-15,0 0-68 16,-25-77-45-16,25 60-11 16,6-3-14-16,7-4-13 15,1 2-4-15,1-2-10 16,-5 0-5-16,1 1-41 15,-3 4-63-15,-3 5-64 16,-2 5-47-16,-3-2-6 0</inkml:trace>
  <inkml:trace contextRef="#ctx0" brushRef="#br0" timeOffset="142377.79">22306 10281 168 0,'0'0'95'0,"0"0"-65"16,0 0 103-16,22-71-40 15,-13 51-42-15,2 1-20 16,7-3-25-16,1 2 3 16,7-2-9-16,1 1-1 15,1-3-122-15,0 0-74 16</inkml:trace>
  <inkml:trace contextRef="#ctx0" brushRef="#br0" timeOffset="142570.87">22623 9902 220 0,'0'0'54'16,"0"0"43"-16,0 0 0 15,0 0-54-15,80-70 23 16,-55 53-28-16,0 1-11 16,0-1 0-16,-2 1 3 15,1-1-18-15,-2-1-12 16,1-2-9-16,2-1-94 15,-2-1-202-15</inkml:trace>
  <inkml:trace contextRef="#ctx0" brushRef="#br0" timeOffset="142781.07">23006 9551 132 0,'0'0'74'0,"0"0"-32"15,0 0 72-15,0 0-26 16,0 0-37-16,0 0-1 16,61-72-27-16,-49 57-23 15,3-1-2-15,-5-4-42 16,6-5-21-16,3-3-32 16,-3-8-63-16,4-6-1 15</inkml:trace>
  <inkml:trace contextRef="#ctx0" brushRef="#br0" timeOffset="143177.74">23266 9110 111 0,'0'0'80'0,"0"0"-8"16,0 0 28-16,0 0-1 15,0 0-32-15,41-79 6 16,-27 56-19-16,0-1 5 16,1-4 7-16,0 0 3 15,-1-2-25-15,-3 1-14 16,-2-2 37-16,-1 0-15 15,-3-2-43-15,1 0-8 16,1 3-1-16,-1 2-6 0,0 8-48 16,1 4-45-1,1 8-27-15,-5 4 4 0,-3 4 23 16,0 0-26-16,0 0 5 16,0 0 61-16,0 0 26 15,4 0 4-15,5 0 12 16,4-9 14-16,1-2-4 15,-2 0 7-15,-3 1 2 16,-5 4 23-16,-1-1 2 16,-1 1-5-16,1 1-11 15,0-4 12-15,1 1 11 16,1-5-17-16,4-1-8 16,0-4-5-16,5-4 1 15,5-2-5-15,3-2-53 16,-2-3-102-16</inkml:trace>
  <inkml:trace contextRef="#ctx0" brushRef="#br0" timeOffset="143757.16">23517 7999 7 0,'0'0'34'0,"0"0"84"15,0 0-45-15,0 0-6 16,0 0-30-16,0 0-4 15,41-71 19-15,-35 59-14 16,2 1-28-16,-2 0-6 16,-3-1-4-16,0 0 3 0,-3 0 3 15,0-2-6-15,0 0 0 16,0-2-6-16,-10-1-3 16,-8-1 0-16,0-1-4 15,6-4 8-15,8-1-20 16,4-1 5-16,0-2-15 15,10-2-12-15,7 1 13 16,-5 3 25-16,-5 5 9 16,-1 6 12-16,-3 1 36 15,-2 1-10-15,-1 2-6 16,2 0 7-16,-2 5 9 16,0-1 16-16,0 1-20 15,1 2-14-15,2-4 8 0,2 0-20 16,3-3 2-16,2-2 12 15,-3-1-23-15,2-2 6 16,-1 1 3-16,-1-3-5 16,-2-2 12-16,-1-1-8 15,-2-2-5-15,-1-1-8 16,-1-1-3-16,0-1 4 16,0-4-2-16,0 1 7 15,0-3-5-15,0 0-4 16,0-4 1-16,0 4-2 15,0 3 0-15,0 6-7 16,0 12-13-16,0 2-21 0,0 7-15 16,0 1-35-1,2 0-84-15,4 4-22 0,-3 4 30 16</inkml:trace>
  <inkml:trace contextRef="#ctx0" brushRef="#br0" timeOffset="144197.15">23613 7154 59 0,'0'0'91'0,"0"0"-80"16,0 0 53-16,0 0 55 15,0 0-18-15,0 0-60 16,-2-10 0-16,2 0-17 0,0 2-5 15,0-5 13-15,-1 0 8 16,-2-1-29-16,1-1 7 16,2-2 4-16,0 1-11 15,0-2-3-15,0-3-3 16,0-3-4-16,-1-2 0 16,1 2-1-16,0 3 0 15,0 5 3-15,0 6-3 16,0 7-3-16,9 3 0 15,4 0 1-15,8 3-2 16,4 11 3-16,4 5 1 16,2 3 2-16,3 2 5 0,2-2 1 15,0-2 12-15,-1-1 1 16,-7-3-9-16,-3-3-5 16,-4-3-2-16,-6 0-5 15,-2-3 0-15,-2 7 0 16,-4 1-34-16,-1 4-78 15,-6-5-143-15</inkml:trace>
  <inkml:trace contextRef="#ctx0" brushRef="#br0" timeOffset="146014.79">22373 14875 109 0,'0'0'47'0,"0"0"32"15,0 0 24-15,0 0-1 16,0 0-22-16,0 0-17 16,0 0-33-16,0-42-26 15,0 50-1-15,8 13-2 16,7 5 2-16,0 2 7 15,1-1-3-15,1-4-5 16,0-5 1-16,-2-2 1 0,2-4-3 16,-4 1-1-1,0-6 0-15,0 1-24 0,3-3-96 16,-1-2-89-16</inkml:trace>
  <inkml:trace contextRef="#ctx0" brushRef="#br0" timeOffset="146215.03">22634 15059 155 0,'0'0'68'0,"0"0"-21"15,0 0 46-15,0 0-24 16,0 0-10-16,0 0-12 16,69 34-8-16,-41-30-20 15,-1 0-14-15,-6 2-5 16,-3-1-1-16,-4 0-20 0,-3 1-50 15,-3-3-40-15,-4 0-54 16,1 0-33-16</inkml:trace>
  <inkml:trace contextRef="#ctx0" brushRef="#br0" timeOffset="146389.29">22935 15150 14 0,'0'0'67'0,"0"0"-34"15,0 0 6-15,0 0 3 16,0 0-18-16,84-42-12 16,-66 29-10-16,-6-3 2 0,0-1-3 15,-5-1-1-15,-4 2-44 16,-1-1-32-16</inkml:trace>
  <inkml:trace contextRef="#ctx0" brushRef="#br0" timeOffset="146559.48">23109 14862 103 0,'0'0'59'0,"0"0"18"16,0 0-10-16,0 0-47 16,0 0-12-16,0 0 1 15,99-67-9-15,-82 58-1 0,-4-1-32 16,-8-2-72-1</inkml:trace>
  <inkml:trace contextRef="#ctx0" brushRef="#br0" timeOffset="146764.97">23267 14682 20 0,'0'0'80'0,"0"0"9"0,0 0-17 16,0 0-48-1,0 0-13-15,0 0-11 0,49-70-32 16,-49 70-57-16</inkml:trace>
  <inkml:trace contextRef="#ctx0" brushRef="#br0" timeOffset="147122.9">23040 14684 198 0,'0'0'54'0,"0"0"37"16,0 0-17-16,0 0-44 0,0 0 8 15,91-52-10-15,-61 45-6 16,0 0-9-16,-4 1 0 16,1 1 2-16,-7 2 5 15,-1-2-7-15,-3 5 5 16,-5 0-13-16,-3 0 2 16,-1 0 0-16,0 8-3 15,2 10 1-15,2 4 5 16,-1 5 2-16,2 1 5 15,-1 0-11-15,2 0 0 16,-2 1-5-16,-2-1-1 16,-4-2-1-16,-3 0-62 0,-2-5-79 15,0-5-88-15</inkml:trace>
  <inkml:trace contextRef="#ctx0" brushRef="#br0" timeOffset="148543.75">23901 10619 123 0,'0'0'88'0,"0"0"57"16,0 0-19-16,0 0-38 16,0 0-21-16,0 0 8 15,0 0-18-15,-14-2-38 16,14 3-10-16,11 9 8 16,5 2 26-16,2 3-14 15,6-1-13-15,3 1-6 16,3-3-5-16,1 0-1 15,-3-2 2-15,-6-4-6 16,-3 0 0-16,-6-1 0 16,-4-3-11-16,-1 1-16 0,0-3-6 15,0 1 7-15,-1 1-1 16,-1-2-31-16,3 0-53 16,-2 0-71-16,3 0 6 15,-1-3-3-15</inkml:trace>
  <inkml:trace contextRef="#ctx0" brushRef="#br0" timeOffset="148776.54">24286 10624 250 0,'0'0'80'0,"0"0"11"16,0 0 53-16,0 0-47 15,0 0-33-15,0 0-40 16,-3-49-9-16,16 33-12 0,0 0 2 15,-1-1 1-15,-1 5 10 16,-4-2 2-16,-1 1-5 16,-1-2-8-16,-4-2-3 15,1-1-2-15,1 0-24 16,0 2-51-16,5-1-69 16,0 3-108-16</inkml:trace>
  <inkml:trace contextRef="#ctx0" brushRef="#br0" timeOffset="148965.94">24367 10311 186 0,'0'0'42'0,"0"0"43"15,0 0 23-15,0 0-57 16,0 0-9-16,2-78 14 16,3 67-19-16,-1 1-6 15,1 0-10-15,-2 1-17 16,1-1-4-16,0 1-20 15,-1-4-91-15,-3 1-74 16,0-2-52-16</inkml:trace>
  <inkml:trace contextRef="#ctx0" brushRef="#br0" timeOffset="149187.34">24363 9969 154 0,'0'0'71'0,"0"0"-14"0,0 0 70 16,0 0-9-16,0 0-48 16,0 0-16-16,9-67-20 15,-7 62-15-15,-1 1-4 16,-1 0-15-16,2-2-9 16,-1-1-29-16,1 2-30 15,1-2-29-15,-3 1 4 16,0 2-34-16,0-3-55 15</inkml:trace>
  <inkml:trace contextRef="#ctx0" brushRef="#br0" timeOffset="149420.85">24383 9728 242 0,'0'0'56'15,"0"0"50"-15,0 0 14 16,0 0-42-16,0 0-31 15,0 0-2-15,0-63-25 16,0 51-7-16,0 0 2 16,4 0 14-16,3 1-20 15,-5 0-5-15,-1-1-4 16,1 1-6-16,-2 0-35 16,0-1-39-16,0 4-68 15,0 1-50-15,-2 1-78 16</inkml:trace>
  <inkml:trace contextRef="#ctx0" brushRef="#br0" timeOffset="149622.32">24417 9442 180 0,'0'0'46'0,"0"0"26"16,0 0 59-16,0 0-49 15,0-75-6-15,0 64 1 16,0 1-48-16,1-3-1 15,4 2-4-15,-4-1-21 16,2 1-1-16,2 2-2 16,-2-3-10-16,0 0-42 0,1 6-83 15,-2-2-137-15</inkml:trace>
  <inkml:trace contextRef="#ctx0" brushRef="#br0" timeOffset="149858.21">24475 9128 161 0,'0'0'57'16,"0"0"36"-16,0 0 10 15,0-80-44-15,3 58-18 0,4 4-20 16,-2 7 0-1,1 4-18-15,-3 3-3 0,-2 4-10 16,1 0-44-16,-1 0-60 16,-1 0-62-16</inkml:trace>
  <inkml:trace contextRef="#ctx0" brushRef="#br0" timeOffset="150389.12">24286 9045 86 0,'0'0'53'0,"0"0"89"16,0 0 4-16,0 0-48 16,0 0-10-16,0 0-27 15,-3-14-23-15,3 4-6 16,0 1 19-16,3 0-11 16,4-1-12-16,3-2-7 15,2 0-13-15,5-4 8 16,2-2-13-16,4-2 1 0,0 0 6 15,-2 3 0-15,-3 3 3 16,-7 7 2-16,-4 2 5 16,-4 1 10-16,-3 4-4 15,0 0-12-15,0 0-12 16,0 0-2-16,4 0-2 16,10 0-6-16,8 2 8 15,5 8-1-15,0 5 1 16,-3 4 0-16,-3 4-1 15,-2 2 3-15,-2 5-2 16,-1 1 7-16,-1-2-6 16,-2 1 1-16,1-3-2 0,1-2-15 15,-2-1-71-15,3-5-130 16,-5-10-223-16</inkml:trace>
  <inkml:trace contextRef="#ctx0" brushRef="#br0" timeOffset="151938.49">24136 14811 220 0,'0'0'111'16,"0"0"-66"-16,0 0 34 16,0 0-16-16,-92 59-19 15,65-24 22-15,9 2-20 16,5-3-20-16,4-5-19 16,4 0-2-16,2-2 4 0,-2-6-8 15,2 0-1-15,-2-6 0 16,0-4-14-16,1-2-24 15,-2-6-26-15,-1 1-22 16,-1-3 19-16,2 1-24 16,0 0-10-16,1-1 39 15,0 2 18-15,2 0-4 16,0-1 27-16,1 0 21 16,-1 2 8-16,-1 1 17 15,-2 2 32-15,-3 3 17 16,-5 7 15-16,-3 2-22 15,-4 3 12-15,-5 3 4 16,1-1-20-16,0-5-1 16,7-3-6-16,3-5-18 0,6-4-4 15,4-2-15-15,2-2-15 16,2-1-2-16,-3-1 4 16,-1 2-6-16,-6 2-55 15,-5 1-32-15,-2 0-55 16,-3-1-60-16,1-1 31 15</inkml:trace>
  <inkml:trace contextRef="#ctx0" brushRef="#br0" timeOffset="152345.85">23535 15402 62 0,'0'0'145'0,"0"0"-34"15,0 0 24-15,0 0-48 0,0 0-33 16,0 0-10-16,-16-47-36 15,16 32-8-15,0-6-14 16,7-2-64-16,2-1-31 16,0 4 19-16,-9 5 8 15,0 7 45-15,0 2 37 16,-12 3 1-16,0-1 24 16,-1 1 5-16,4 2 23 15,3-4 16-15,1-1 0 16,1 1 6-16,2-4-22 15,0 1-9-15,0-5-14 16,1 0 8-16,-1-6 1 0,-1 1-18 16,2-3 9-1,-2 2-7-15,1 2-11 0,1 0-8 16,-2 0-4-16,0 0-7 16,-2-1 4-16,-2 3-18 15,1 2-8-15,0 6-5 16,3 5 20-16,1 2-9 15,-2 0-17-15,-2 0-68 16,-1 8-69-16,-3-4-75 16</inkml:trace>
  <inkml:trace contextRef="#ctx0" brushRef="#br0" timeOffset="152778.98">23311 15141 332 0,'0'0'26'0,"0"0"103"16,0 0 7-16,0 0-60 15,0 0-27-15,0 0-13 16,-1-48-22-16,1 28 7 15,0-2-7-15,1-1 3 16,4-4-16-16,3-5 4 16,2-4 0-16,-3-5-3 0,2 1 1 15,-1-3-1-15,-1 7-1 16,-1 4 1-16,0 10-2 16,-3 11 0-16,-1 8 1 15,-1 3 4-15,2 0-5 16,7 10-22-16,7 8 22 15,5 7 0-15,7 3 1 16,2-2 2-16,3-1-3 16,1 2 4-16,-2-3-4 15,-4 0 0-15,-5 0-1 16,-5-8-26-16,-6-3-75 16,-7-9-84-16,-6-4-142 15</inkml:trace>
  <inkml:trace contextRef="#ctx0" brushRef="#br0" timeOffset="154211.16">25383 10504 34 0,'0'0'71'16,"0"0"21"-16,0 0-15 16,0 0-11-16,0 0 31 15,0 0-6-15,0 0-17 16,26-24-13-16,-26 24-10 16,0 0-23-16,-18 13 10 15,-6 9 4-15,-8 5-1 16,-3 3-12-16,1 4 6 15,-1-1-21-15,2 5-3 16,2 0-1-16,1-2 1 16,5-5-9-16,7-10 3 0,5-8-5 15,7-7 4-15,4-1-1 16,1-3 0-16,1-2 2 16,0 1 1-16,0-1-1 15,-2 0-5-15,-4 0-22 16,-6 0-17-16,-1-8-45 15,-5-1-88-15,1-2-61 16,1-3-106-16</inkml:trace>
  <inkml:trace contextRef="#ctx0" brushRef="#br0" timeOffset="154448.16">24902 10701 302 0,'0'0'53'0,"0"0"45"16,0 0 46-16,0 0-44 15,0 0-21-15,-20-75-24 16,20 59-6-16,6-1-22 16,3 2-3-16,-1-1 3 15,0 0-11-15,-2 1-10 16,0-2-6-16,-1-2 0 16,-2 0-9-16,-1 2-25 15,-2 0-66-15,0 5-68 16,0 2-38-16,0 7 11 15,0-3 2-15</inkml:trace>
  <inkml:trace contextRef="#ctx0" brushRef="#br0" timeOffset="154701.32">24927 10369 57 0,'0'0'98'0,"0"0"33"16,0 0-16-16,0 0-18 16,0 0-6-16,0 0-6 15,-3-65-21-15,3 55-7 16,0 3 12-16,3 0-23 15,-1 1 2-15,-2 2 4 16,0 2-10-16,0-1 0 16,0-2-2-16,1 1-14 15,-1-3-16-15,2-2-10 16,-2 0 0-16,1-3-1 0,1-2-11 16,-2-1-74-1,0 1 8-15,0-2-31 0,0 2-89 16,0-3-5-16,-2 0 6 15,-4-2-22-15</inkml:trace>
  <inkml:trace contextRef="#ctx0" brushRef="#br0" timeOffset="154867.12">24919 10006 70 0,'0'0'124'0,"0"0"-23"16,0 0 4-16,0 0-18 16,0 0-2-16,0 0-15 15,-10-56-10-15,10 48-8 16,0 2 6-16,0-2-41 15,0 2-13-15,0-4-4 16,0 3-8-16,0-3-67 16,0 3-45-16,0-3-172 0,-7 1 129 15</inkml:trace>
  <inkml:trace contextRef="#ctx0" brushRef="#br0" timeOffset="155104.95">24897 9714 134 0,'0'0'123'15,"0"0"-73"-15,0 0 106 16,0 0-32-16,0 0-46 16,0 0-24-16,-6-43-32 0,6 35-11 15,0-2-11 1,0-3-2-16,5-3-11 0,-2-1-3 15,0-3-23-15,-3 0 0 16,1 0-45-16,2 2-66 16,3 1 9-16</inkml:trace>
  <inkml:trace contextRef="#ctx0" brushRef="#br0" timeOffset="155435.79">24921 9381 75 0,'0'0'43'15,"0"0"89"-15,0 0-24 16,0 0-30-16,0 0-14 0,0 0 2 16,-18-40-2-16,17 33-16 15,-1 2 7-15,2 0 7 16,-1-3-10-16,-1-1 11 16,2-1-16-16,0-2 0 15,-1-2-8-15,1-3-11 16,0-5-13-16,-2 1-8 15,2-1-3-15,0-1-3 16,-1 2-1-16,-2 4 2 16,-3-2-2-16,-2 4 4 15,1 1-3-15,-2 3-1 16,1 2 0-16,1 5-7 0,3 1-35 16,-3 3-35-1,-5 0-46-15,-2 3-69 0,-4 11-37 16,0 1-9-16</inkml:trace>
  <inkml:trace contextRef="#ctx0" brushRef="#br0" timeOffset="155885.87">24760 9263 14 0,'0'0'61'0,"0"0"-39"16,0 0 74 0,0 0-13-16,0 0-15 0,0 0 5 15,-6 1 8-15,6-1-12 16,0 0 6-16,0 0-3 16,0-1-7-16,0-13-26 15,0-3-27-15,0-7 4 16,0 1-2-16,9-5-5 15,0-1-1-15,0 0-6 16,3-1 8-16,-5 0-1 16,2 6-6-16,-4 6 7 15,0 7 0-15,-5 6 25 16,0 5-13-16,0 0-22 16,2 0-3-16,5 0-2 0,9 11 1 15,9 5 4-15,9 5 4 16,3 3-1-16,1-2-1 15,-4 2 4-15,-3 1-3 16,-4-1-3-16,-3 2 0 16,-4 4 0-16,2 1-1 15,-3 2-62-15,-4-7-127 16,-3-9-189-16</inkml:trace>
  <inkml:trace contextRef="#ctx0" brushRef="#br0" timeOffset="157048.62">24062 14919 213 0,'0'0'45'0,"0"0"-40"16,0 0 12-16,0 0 20 15,0 0 36-15,0 0-20 16,13 89-14-16,0-72 3 15,0 0 16-15,-3 2-33 16,2-2-16-16,-5-4-3 16,1 2 0-16,-3-4-4 15,-1-2 4-15,2 2-6 16,-2-2 0-16,1 2-2 16,-2 2-32-16,1-3-41 15,-1 3-40-15,0-2-71 16</inkml:trace>
  <inkml:trace contextRef="#ctx0" brushRef="#br0" timeOffset="157250.63">24244 15305 23 0,'0'0'47'16,"0"0"37"-16,0 0 5 16,0 0-20-16,0 0-11 15,0 0-13-15,0 45-11 16,0-44 5-16,1 2-15 15,7-2-5-15,1 1-4 16,4 0-8-16,2 0-7 16,3-1-71-16,-3 3-51 15,0 1-22-15,-3-1-72 16</inkml:trace>
  <inkml:trace contextRef="#ctx0" brushRef="#br0" timeOffset="157415.19">24402 15391 12 0,'0'0'89'0,"0"0"18"0,0 0-15 15,0 0-45-15,0 0-3 16,0 0-6-16,0 1 5 16,0-1-10-16,7 0-6 15,8 0-5-15,2 0-9 16,2-3-7-16,-1 0-6 16,1-3-28-16,4 0-119 15,-4-2-102-15</inkml:trace>
  <inkml:trace contextRef="#ctx0" brushRef="#br0" timeOffset="157596.43">24656 15308 198 0,'0'0'77'0,"0"0"48"16,0 0-14-16,0 0-59 15,0 0-21-15,0 0-14 16,13-40-17-16,-6 35 0 15,2 4-11-15,0-4-82 16,3-2-38-16,-3-2-69 16</inkml:trace>
  <inkml:trace contextRef="#ctx0" brushRef="#br0" timeOffset="157805.24">24869 15162 279 0,'0'0'77'0,"0"0"79"16,0 0-80-16,0 0-33 15,0 0-17-15,0 0-13 16,21-45-5-16,-14 35-8 16,1 0-18-16,0-1-66 15,-3 0-37-15,-2 1-65 16,-2-1-33-16</inkml:trace>
  <inkml:trace contextRef="#ctx0" brushRef="#br0" timeOffset="158023.21">24925 15045 18 0,'0'0'113'15,"0"0"-9"-15,0 0 8 16,0 0-20-16,0 0-16 16,0 0-12-16,4-18-8 15,-4 9-7-15,3 0-21 16,0 1-17-16,-2 0-10 15,5-2-1-15,-5 2-8 16,2-1-18-16,-1-1 9 16,-1-1-28-16,-1-1 23 15,0 1-40-15,0 2-42 0,2 4 13 16,2-2-42 0,4 3 4-16</inkml:trace>
  <inkml:trace contextRef="#ctx0" brushRef="#br0" timeOffset="158255.01">24993 14887 97 0,'0'0'87'0,"0"0"-7"16,0 0-5-16,0 0-11 16,0 0 7-16,0 0-13 15,19-58-10-15,-15 45 0 16,3 4-20-16,-3-1-5 16,2 3-12-16,-2 0 1 15,-2 1 2-15,1 2-11 16,-2-3-3-16,2 4 2 15,0-3-2-15,0-4 0 16,2 2-21-16,0-1-6 0,2 4-17 16,0-1-39-16,1 5-33 15,2 1 1-15,-3 0-45 16</inkml:trace>
  <inkml:trace contextRef="#ctx0" brushRef="#br0" timeOffset="158443.1">25158 14720 48 0,'0'0'88'16,"0"0"-5"-16,0 0 31 15,0 0-44-15,0 0-19 16,0 0 6-16,3-50-23 16,-1 45-20-16,1 2-7 15,-2 3-7-15,4 0-51 0,-2 0-49 16,-3 0-30-16,0 8-42 15</inkml:trace>
  <inkml:trace contextRef="#ctx0" brushRef="#br0" timeOffset="159131.35">24981 14670 69 0,'0'0'80'0,"0"0"50"16,0 0-22-16,0 0-23 16,0 0-1-16,0 0-13 15,-69-25-6-15,66 23-8 16,0 1 0-16,3 1-15 16,0-2-8-16,0 0-5 15,0 0 0-15,0-5-3 16,7-4-18-16,9-3-8 15,4-1 6-15,1-1-5 16,-3 2 1-16,0 1 4 0,-6 6 11 16,0 0-3-16,-3 1 8 15,-2 3-8-15,1 2-4 16,0 1-9-16,3 0 0 16,3 4 0-16,5 11-1 15,2 6 0-15,-3 1 2 16,3 5 1-16,-2-1-1 15,-1-1 0-15,0 0-2 16,-5-4 0-16,-1-2-9 16,-1 3-36-16,-1-3-31 15,-1 4-87-15,-3-5-117 16,-3-6-145-16</inkml:trace>
  <inkml:trace contextRef="#ctx0" brushRef="#br0" timeOffset="160507.16">25914 10403 266 0,'0'0'43'0,"0"0"42"16,0 0 46-16,0 0-33 15,0 0-28-15,0 0-34 16,0-27-5-16,0 27-3 16,9 0 2-16,6 7 5 0,6-1 4 15,0 6-18-15,3 0 3 16,1-2-15-16,8 3 3 15,-2-2-1-15,0 1-2 16,-5-2-6-16,-4-3-3 16,-5 1 1-16,-7-2 0 15,-2-3-1-15,2-3 2 16,-1 2-2-16,5-2 4 16,2 0-3-16,-2 0 5 15,0 0-5-15,-3 0 0 16,-5 0 2-16,-1 0-3 15,-3 0-3-15,-1 0-4 16,1 0-22-16,1 0-9 16,-1 0-5-16,-2 0 6 15,1 0-52-15,-1-5-99 0,0-7-235 16</inkml:trace>
  <inkml:trace contextRef="#ctx0" brushRef="#br0" timeOffset="160768.01">26390 10378 309 0,'0'0'92'16,"0"0"-28"-16,0 0 63 0,0 0-40 16,0 0-43-16,0 0-27 15,55-76 16-15,-41 66-1 16,-4 0-2-16,-1 0 1 15,0 3-15-15,-5-5-8 16,1-1 3-16,-3-3-9 16,-1-1-2-16,2-4-39 15,2-3-33-15,6-3-46 16,0-2-134-16,-1-2-166 16</inkml:trace>
  <inkml:trace contextRef="#ctx0" brushRef="#br0" timeOffset="161021.29">26478 9835 305 0,'0'0'92'0,"0"0"-8"16,0 0 72-16,0 0-46 16,0 0-39-16,0 0-15 15,0-29-12-15,0 24-6 16,0 0-11-16,0-2-8 15,0-5-15-15,0 0-3 16,0-6-1-16,0-1-6 16,2-2-6-16,-1-1-19 15,-1-3-7-15,0-1-25 16,0 2-63-16,0-2-170 16,0 3 2-16</inkml:trace>
  <inkml:trace contextRef="#ctx0" brushRef="#br0" timeOffset="161288.38">26405 9397 292 0,'0'0'50'16,"0"0"81"-16,0 0 12 16,0 0-56-16,0 0 1 15,0 0-11-15,-13-58-21 16,11 45-14-16,1-2 4 15,-1-2-15-15,-1-1-17 16,2 0-6-16,-1 0-6 0,-1-1-1 16,2 2-1-1,-1-1-6-15,1 0-36 0,-1-3-62 16,2 0-36-16,0-1-55 16,0-2-82-16,0 2-4 15</inkml:trace>
  <inkml:trace contextRef="#ctx0" brushRef="#br0" timeOffset="161572.46">26305 8978 136 0,'0'0'84'0,"0"0"36"16,0 0 20-16,0 0-23 0,0 0-10 16,0 0 7-16,-43-68-30 15,37 56-30-15,0 0 19 16,0 3-11-16,0-2-7 15,2 0-12-15,-1 0-10 16,2 3-9-16,0 0-8 16,2 2-3-16,-3 0-2 15,1 1-11-15,2 1 0 16,-2-2-8-16,0 2-35 16,0-1-41-16,-3 0-77 15,-6 0 67-15,-7 1-35 16,-5 0-22-16,-4-2-88 15,1-4-65-15</inkml:trace>
  <inkml:trace contextRef="#ctx0" brushRef="#br0" timeOffset="162102.07">26038 8483 317 0,'0'0'4'0,"0"0"129"16,0 0-10-16,0 0-29 15,0 0-10-15,0 0-6 16,-21-78-22-16,20 68-9 16,-1 3 6-16,-1 1 0 15,2 2-13-15,-1-3-7 16,1 0-11-16,-2-2-20 16,0-2-2-16,-3-1-5 0,0-2-33 15,-3 2-56-15,-6 2-48 16,-1 3-70-16,-2 0 44 15,0-1 21-15,2 1 34 16,0 0-10-16,3-4 68 16,0-2 55-16,-1 1 51 15,2-4-18-15,2 2-2 16,0-1 119-16,3 1-78 16,1 0 1-16,2 1-3 15,-5-1-26-15,5-3-13 16,-1 0-10-16,1 0 12 15,-1-2 11-15,-1 0-24 16,-1-1 20-16,1 3-10 0,-2 5-3 16,2 1-11-16,2 6 7 15,-2 2-23-15,5 1 3 16,-1 1-1-16,-1-2-1 16,2-1 2-16,-3 0-1 15,3-2-2-15,-1-1 1 16,-2 0-1-16,1-3-27 15,0 2-42-15,-4-1-29 16,1 0 26-16,-3 2-99 16,-6-1-76-16</inkml:trace>
  <inkml:trace contextRef="#ctx0" brushRef="#br0" timeOffset="162463.9">25506 7804 125 0,'0'0'16'0,"0"0"92"15,0 0 51-15,0 0-25 16,0 0-28-16,0 0 2 16,-21-49-12-16,21 40-29 15,0 3-22-15,0-2 10 16,-3-3-18-16,3 0 5 16,0 1-11-16,0-1-13 15,0 0-14-15,-2-2-1 16,-1-1 3-16,0-2-6 15,0 4 0-15,2 0-4 16,1 3-20-16,-2 2 21 16,2 1-11-16,0 2-5 0,0 1 9 15,0 0-6 1,0 3 13-16,0 0-20 0,0 0-13 16,0 0 7-16,0-3-1 15,5-1 12-15,2-1 15 16,1 1-23-16,-4 3-42 15,-2-2-92-15,-2-3-54 16,0-5-114-16</inkml:trace>
  <inkml:trace contextRef="#ctx0" brushRef="#br0" timeOffset="162840.24">25331 7424 264 0,'0'0'5'15,"0"0"51"-15,0 0 22 16,-57-84-18-16,49 72 11 16,5 8 11-16,1 2-24 15,1 2-46-15,-1 0-10 16,2 0 2-16,0 0 4 16,0 0-5-16,0 0-2 15,0 0 4-15,0 0-4 16,0 0 8-16,0 0 9 15,0 0 9-15,0 0-12 16,0 0-14-16,-1-1 2 16,-1-1-2-16,1-1-1 15,-3 0-1-15,3 1-10 0,-2-1-4 16,0 3-5-16,-1 0-24 16,-5 0 4-16,-2 0-10 15,-5 0-22-15,1 11-1 16,0-2-7-16,3 1-17 15,-1-5-10-15,-1-3 55 16,2-2 18-16</inkml:trace>
  <inkml:trace contextRef="#ctx0" brushRef="#br0" timeOffset="163235.38">25082 7038 194 0,'0'0'66'0,"0"0"14"15,0 0 45-15,0 0-32 16,-7-71-2-16,7 52-33 16,-3-1-2-16,1 1 5 0,-1 2-32 15,0 0 2-15,-3 0 7 16,2 0-22-16,-1 1-12 16,1 4-3-16,1 2 5 15,3 9-6-15,0-1 0 16,0 1 0-16,0 1-6 15,0 0-7-15,0 0-45 16,0 0-60-16,0 0-62 16,4 0-35-16,1 0 35 15</inkml:trace>
  <inkml:trace contextRef="#ctx0" brushRef="#br0" timeOffset="163747.6">25039 6328 281 0,'0'0'11'16,"0"0"55"-16,0 0 23 15,0 0-23-15,0 0-3 16,0 0-3-16,-38-87-18 0,33 67-23 16,2 1 11-16,-2-2-5 15,1-1-15-15,-2 4 3 16,1 1-3-16,-1 3-9 15,3 0-1-15,2 4-14 16,-1 1-29-16,2 4-30 16,0 0-58-16,0 1-52 15,2-2-22-15</inkml:trace>
  <inkml:trace contextRef="#ctx0" brushRef="#br0" timeOffset="164122.31">24890 5941 277 0,'0'0'21'0,"0"0"82"16,0 0 5-16,-36-72-55 16,26 42 12-16,-1-5-5 15,0-4-28-15,-2-2-3 16,3 0-4-16,-1 4-7 16,2 4 3-16,5 4 7 0,-1 2-22 15,2 2-5-15,0 7 0 16,2 4-2-16,1 6 0 15,0 2-7-15,0 4-32 16,0 2-48-16,0 0-32 16,0 0-68-16,0 0 14 15,0 0 20-15</inkml:trace>
  <inkml:trace contextRef="#ctx0" brushRef="#br0" timeOffset="164474.62">24709 5271 201 0,'0'0'24'0,"0"0"117"15,0 0-29-15,0 0-29 16,0 0-3-16,0 0-39 15,-6-87-1-15,5 68-9 16,-2-5-5-16,1-2-16 16,-2-1 4-16,2-1 1 15,1 0-7-15,-1-1-6 16,2 4 3-16,0 1-5 16,0 7 1-16,0 5 0 15,0 6-1-15,0 1-1 0,0 4-6 16,0 1-31-16,0 0-39 15,0 0-49-15,0 0-50 16,6 6 72-16,-1-2-28 16</inkml:trace>
  <inkml:trace contextRef="#ctx0" brushRef="#br0" timeOffset="164989.76">24484 4995 22 0,'0'0'34'0,"0"0"44"16,0 0 13-16,0 0 8 15,0 0 4-15,0 0-18 16,0-21-53-16,0 6-14 16,0-2 9-16,0-3-12 15,3 1 1-15,3 2 12 16,0 1-11-16,-2 3-1 16,1 1 6-16,2 3-4 0,-2-3 2 15,2 1-8-15,7-2-3 16,4 1-8-16,4 1 0 15,1 0 0-15,-4 3 6 16,-2 1-4-16,-4 2-3 16,-7 2 12-16,1 3 1 15,0 0-5-15,8 3-6 16,8 10 6-16,6 2-8 16,1 0 12-16,3 1 4 15,-2-2-7-15,2-2-3 16,-1 1 1-16,-2-2-4 15,-5-1 5-15,-4-1-8 16,-9 1-5-16,-8 0-7 16,-4 7-100-16,0 0-46 0,-1-5-58 15</inkml:trace>
  <inkml:trace contextRef="#ctx0" brushRef="#br0" timeOffset="166378.64">26274 14570 175 0,'0'0'81'16,"0"0"-25"-16,0 0 54 16,0 0-21-16,0 0-13 15,0 0-7-15,-12-8-17 16,46 0-26-16,17-3 8 16,12-3-7-16,2 1-5 0,-4 0-4 15,-7 2 11-15,-9 2 15 16,-8 1-14-16,-9 3-10 15,-8 3-7-15,-7 0-3 16,-5 2-9-16,-4 0-1 16,-2 0-5-16,-2 0-130 15,0 0-191-15,0 4-176 16</inkml:trace>
  <inkml:trace contextRef="#ctx0" brushRef="#br0" timeOffset="166813.31">26642 14886 460 0,'0'0'0'16,"0"0"-31"-16,-71 73 31 15,44-31 64-15,4 2-5 16,1 1-4-16,3-2-24 16,4-4-18-16,-2-4 8 15,5-5-13-15,2-4-2 16,-2-6 0-16,0-4 4 16,-1-2-6-16,-2-5-4 15,-3-2-62-15,3-3-87 16,2-4-51-16,5 0-1 15</inkml:trace>
  <inkml:trace contextRef="#ctx0" brushRef="#br0" timeOffset="167419.35">26254 15369 150 0,'0'0'82'0,"0"0"-29"16,0 0 65-16,0 0-6 15,0 0-27-15,0 0-39 16,-67 2-22-16,52-7-24 15,2-2-1-15,0-2-17 16,1-4-32-16,1-4-45 16,-2-1 18-16,1-2 43 15,2 0 14-15,-1 3-3 16,2 2 23-16,-1 1 1 16,-2 2 12-16,1 0 13 0,-2 0 12 15,2 2 1-15,1 1 17 16,-2 1 4-16,1-1-22 15,1-1 13-15,3 0-15 16,-2-2 8-16,-1 1 21 16,2 1-5-16,0 1-1 15,1 0-4-15,1-1-14 16,-1 1-13-16,1 2-2 16,-1-3-2-16,1 2-5 15,2-1-17-15,-3 1 4 16,1 0-6-16,-5-1 0 15,-1 1-1-15,0 0-1 16,-1 2-8-16,-3 0-25 16,-4 1-9-16,2-2-20 15,-3-3-16-15,5 3-5 0,0-6 24 16,2 0 31-16,-2 0 2 16,2-3 17-16,-1 3 7 15,0 1 4-15,-1 4 3 16,2 1-1-16,1 3 1 15,3-1-1-15,-1 0-2 16,-1-2 0-16,2 0-1 16,-5-1-5-16,0-4 0 15,0 0-40-15,0 3 10 16,5 3 14-16,-1 4 13 16,4 2-10-16,-2 0-16 15,-3 7-79-15,2 8-63 0</inkml:trace>
  <inkml:trace contextRef="#ctx0" brushRef="#br0" timeOffset="167758.32">25357 15059 101 0,'0'0'60'16,"0"0"58"-16,0 0-14 15,0 0-26-15,-6-88-7 16,20 40-4-16,0-3-2 16,2-2-2-16,-4 5-13 0,2 2-18 15,-1 5-19-15,-1 8-4 16,-3 12-1-16,-5 11 1 16,-1 8 2-16,2 2-11 15,7 3-7-15,12 19 5 16,9 6 2-16,4 5 4 15,4 0 1-15,-2-4-5 16,3 2 4-16,-2-6-1 16,-2-3-3-16,-5-4-42 15,-5-11-34-15,-6-4-24 16,-7-3-154-16</inkml:trace>
  <inkml:trace contextRef="#ctx0" brushRef="#br0" timeOffset="169249.47">26023 6648 64 0,'0'0'49'0,"0"0"31"0,0 0 26 16,0 0-27-16,0 0-4 15,0 0-17-15,0-12-7 16,0 12-9-16,-6 0-8 15,-7 0-7-15,-10 2-11 16,-3 8 10-16,-3-2 7 16,1 1 6-16,-2-1-17 15,-1-2 5-15,0 2 0 16,2-4-2-16,2-1-15 16,5-1 3-16,1 1-11 15,3-3 6-15,6 0-3 16,5 0-1-16,-1 0-2 0,7 0 14 15,1 0-6 1,0 0-6-16,0 0 3 0,0 0-4 16,0 0 2-16,0 0-5 15,0 0-3-15,0 0-6 16,0 0-6-16,0 0-15 16,0 0-1-16,0 0-2 15,-2 0 5-15,2 0-11 16,0 0 29-16,0 0-3 15,0 0 7-15,-1 0 0 16,1 0-13-16,-2 0-35 16,-4 0-25-16,-3 3-80 15,-7-3-6-15,2 0-105 16</inkml:trace>
  <inkml:trace contextRef="#ctx0" brushRef="#br0" timeOffset="169603.07">25504 6403 176 0,'0'0'32'16,"0"0"22"-16,0 0 59 16,0 0-9-16,0 0-31 15,0 0 3-15,0-46-5 16,0 36-30-16,-3-3 12 15,2 0-15-15,-1-4-3 0,-1-7-10 16,0 1-9 0,-1-5-11-16,1 2 10 0,-3 2-9 15,1 6 17-15,4 5-21 16,-2 5 0-16,1 3 5 16,2 2 0-16,0 3-7 15,0 0-1-15,0-1-3 16,0 1-30-16,0 0-42 15,0 0-44-15,-4 0-23 16,-5 0 5-16,-1 0-33 16,1 0-88-16</inkml:trace>
  <inkml:trace contextRef="#ctx0" brushRef="#br0" timeOffset="169941.14">25319 5914 261 0,'0'0'19'16,"0"0"51"-16,0 0-29 15,0 0-3-15,0-81 5 16,0 56-3-16,2-1-16 15,-2-1 8-15,0 4 14 16,0-2-22-16,0 1 5 0,0 4-14 16,0 1-3-16,0 2 2 15,0 2-4-15,0 3-5 16,0 0-4-16,0 2-1 16,4 3-3-16,1 3-32 15,-4 1-8-15,3 1-49 16,-2-1-67-16,-2-8-70 15</inkml:trace>
  <inkml:trace contextRef="#ctx0" brushRef="#br0" timeOffset="170249.18">25267 5414 200 0,'0'0'13'16,"0"0"83"-16,0 0-2 16,0 0-12-16,-3-75-13 15,0 56-7-15,0-1-6 16,2 3-26-16,-4-3-16 16,2 0 0-16,0 2 10 15,-3-2-22-15,5 0 6 16,-2 1-7-16,1 2-1 15,1 2 2-15,1 2-2 0,0 3-6 16,0 0-36 0,0 4-27-16,0-1-49 0,4 1-52 15,6 2-1-15</inkml:trace>
  <inkml:trace contextRef="#ctx0" brushRef="#br0" timeOffset="170534.07">25237 4945 194 0,'0'0'18'15,"0"0"68"-15,0 0-1 16,0 0-7-16,0 0-7 0,0 0-31 16,0 0-3-16,-24-68-16 15,24 54-12-15,0-1 0 16,0 0 0-16,0-4-7 15,0 1 1-15,3-3-2 16,2 0-1-16,1 1-31 16,0 4-32-16,0 5 14 15,-2 6 24-15,-3 5-17 16,-1 0-4-16,0 3-95 16,0 12 75-16,-1 3-5 15</inkml:trace>
  <inkml:trace contextRef="#ctx0" brushRef="#br0" timeOffset="170944.34">25130 4930 66 0,'0'0'14'16,"0"0"66"-16,0 0 11 15,0 0 18-15,0 0-53 16,0 0-7-16,-15-17-5 16,12 7-9-16,1-2-20 15,1-1 12-15,-1 0-6 16,2-2 3-16,0 1-11 16,0-3-1-16,0-3-5 0,8 1 1 15,5-3-8-15,1 2 0 16,2 2 0-16,-1 3 3 15,0 1 3-15,-2 5 3 16,2 3-2-16,0 4 1 16,8-1-1-16,5 3-6 15,6 0 2-15,5 0-1 16,3 0 2-16,-7 5-3 16,-3 7-1-16,-5 3 0 15,-1 4-1-15,0 8-3 16,7 7-28-16,4 4-65 15,3-4-140-15</inkml:trace>
  <inkml:trace contextRef="#ctx0" brushRef="#br0" timeOffset="174512.32">27795 14640 162 0,'0'0'92'0,"0"0"-25"15,0 0 42-15,0 0-19 16,0 0-43-16,0 0-42 16,0 0 8-16,-88 87 19 15,64-41 6-15,7-2-18 16,5 0-8-16,1-5-6 15,1-3-2-15,1-7-1 0,0-7-1 16,-1-5-2-16,2-7 0 16,3-4-7-16,1-1-49 15,-1-2-77-15,-2-3-80 16,-2 0-80-16</inkml:trace>
  <inkml:trace contextRef="#ctx0" brushRef="#br0" timeOffset="174685.08">27343 15140 256 0,'0'0'33'16,"0"0"38"-16,0 0 19 15,0 0-24-15,0 0-31 0,0 0-3 16,-70 28-8-16,58-26-15 16,-1-2-8-16,-8 0-1 15,-3 0-49-15,-1-7-84 16,-2-8-38-16</inkml:trace>
  <inkml:trace contextRef="#ctx0" brushRef="#br0" timeOffset="174991.54">27072 15011 346 0,'0'0'93'16,"0"0"-67"-16,0 0 68 16,0 0-4-16,-12-75-33 15,6 51-22-15,-2-1 2 16,1 0-4-16,-2-3-10 15,0 5-20-15,0 7-3 16,1 7-1-16,1 6-5 0,1 3-7 16,-3 0-6-16,-7 0-12 15,-2 0-7-15,-3 3-10 16,6-2-54-16,2-1-7 16,1 0 85-16,-3-16 23 15,3-1-5-15,-1-4 6 16,2 0 11-16,4 2 2 15,1 2 2-15,0 6 5 16,3 4-6-16,3 4-14 16,0 2-10-16,0-2-75 15,0 0-113-15</inkml:trace>
  <inkml:trace contextRef="#ctx0" brushRef="#br0" timeOffset="175426.4">26582 14854 194 0,'0'0'53'0,"0"0"-29"15,0 0 70-15,0 0-10 0,0 0-42 16,-11-83 1-16,11 61-9 16,0-2-3-16,0-3-2 15,0-1 1-15,1-2-7 16,6 2-16-16,1-2 6 16,4 2 2-16,3 3-8 15,-3 8-4-15,1 7 8 16,-4 5 0-16,2 3-7 15,6 2-2-15,9 0-2 16,8 7 3-16,8 8-2 16,7 5 1-16,2 2 3 15,0 6-1-15,-1-2-1 0,-3 1-6 16,-1-2 2-16,0-2-7 16,3-4-35-16,0-7-87 15,-5-11-287-15</inkml:trace>
  <inkml:trace contextRef="#ctx0" brushRef="#br0" timeOffset="176065.44">28237 14668 359 0,'0'0'74'15,"0"0"-74"-15,0 0 0 0,0 0 10 16,0 0 19 0,0 0 1-16,63 69-6 0,-43-46-9 15,1 4-7-15,-1 0-3 16,-1 0-4-16,0-5 4 16,-2-2-3-16,2-6-2 15,2-7-13-15,9-6-50 16,4-1-23-16,0-1-63 15</inkml:trace>
  <inkml:trace contextRef="#ctx0" brushRef="#br0" timeOffset="176236.38">28631 14933 241 0,'0'0'47'0,"0"0"-22"15,0 0 84-15,0 0-24 16,86-4-38-16,-59 0-34 15,1-2-6-15,-1 3-6 16,-2-1-1-16,-5 0-33 16,-2 1-130-16,-5-1-121 15</inkml:trace>
  <inkml:trace contextRef="#ctx0" brushRef="#br0" timeOffset="176500.28">28923 14863 95 0,'0'0'23'15,"0"0"9"-15,0 0 18 16,0 0-30-16,0 0-17 0,0 0 2 16,75-54-2-16,-65 45 1 15,-1-3-4-15,-2-3 8 16,1-1 13-16,1-4-9 16,-2 0-7-16,4-1 1 15,2 1-6-15,1 3 9 16,-3 3-7-16,-2 2 7 15,-3 4 10-15,-3-1 14 16,2 1-27-16,-2-2 4 16,4-1-10-16,2-1-20 15,2 2-39-15,3 2-77 16</inkml:trace>
  <inkml:trace contextRef="#ctx0" brushRef="#br0" timeOffset="176843.96">28945 14559 224 0,'0'0'58'15,"0"0"6"-15,0 0 86 16,0 0-72-16,0 0-30 15,39-74-7-15,-25 61-10 0,2 0-4 16,0 2-14-16,2 0-3 16,4 4-7-16,3-1-1 15,0 6-2-15,0 2-1 16,-1 0-1-16,-3 2 1 16,-3 13-2-16,0 6 3 15,-3 4 0-15,2 1 0 16,-1 2 3-16,0-2-3 15,0-2-27-15,2 0-52 16,0-7-61-16,-3-7-110 16</inkml:trace>
  <inkml:trace contextRef="#ctx0" brushRef="#br0" timeOffset="178029.63">28195 11039 82 0,'0'0'42'0,"0"0"39"15,0 0-24-15,0 0 6 16,0 0-20-16,0 0 18 0,0-47 11 15,0 47-4 1,0 0-35-16,0 0-15 0,6 0-16 16,8 6 15-16,8 5 21 15,2 2-1-15,2 0 3 16,4 0-14-16,0 3 6 16,3-4-7-16,0 2-3 15,-3 0-7-15,-2-6 18 16,-4-1-14-16,-2-3-6 15,1-1-10-15,-1-2 2 16,-1-1-4-16,-5 0 1 16,-3 0-2-16,-5 0-9 15,3 0-57-15,0 0-9 16,3-5-29-16,4-5-37 0,-5-2-43 16,-2-1-86-16</inkml:trace>
  <inkml:trace contextRef="#ctx0" brushRef="#br0" timeOffset="178300.73">28726 11044 229 0,'0'0'59'16,"0"0"27"-16,0 0 9 16,0 0-29-16,0 0-7 15,0 0-9-15,0 0 10 16,3 0 13-16,6 0-5 15,4-5-22-15,7-2-36 0,1-4-4 16,1-2 0-16,0 0-4 16,-2-1 0-16,-4 1 1 15,-3 0-3-15,-4 0-5 16,-4-1-1-16,-5 0-4 16,0 2-49-16,0-1-88 15,0-3-50-15,-1 1-80 16</inkml:trace>
  <inkml:trace contextRef="#ctx0" brushRef="#br0" timeOffset="178486.59">28915 10732 274 0,'0'0'45'0,"0"0"-4"16,0 0 108-16,0 0-47 16,0 0-42-16,0 0 5 15,-5-78-14-15,5 58-17 16,5 0-7-16,7-1-20 15,2 0-7-15,-1 0-35 16,-1 1-77-16,0-1-15 16,-8 1-107-16,-2-3-113 15</inkml:trace>
  <inkml:trace contextRef="#ctx0" brushRef="#br0" timeOffset="178661.13">28938 10304 283 0,'0'0'32'0,"0"0"23"16,0 0 87-16,0 0-54 0,0 0-35 16,0 0-3-16,-9-61-19 15,9 54-28-15,0-3-3 16,0-3-30-16,0-1-27 16,0-4-73-16,0-2-82 15</inkml:trace>
  <inkml:trace contextRef="#ctx0" brushRef="#br0" timeOffset="178846.17">28869 9939 197 0,'0'0'40'0,"0"0"53"16,0 0 25-16,0 0-51 15,-9-85-16-15,9 70-9 16,0 1-30-16,0 0-10 15,0 0-2-15,0-3-36 16,5-3-80-16,2-7-78 16</inkml:trace>
  <inkml:trace contextRef="#ctx0" brushRef="#br0" timeOffset="179244.12">28857 9531 63 0,'0'0'135'0,"0"0"-102"15,0 0 79-15,0 0 1 0,0 0-29 16,0 0-9-16,-46-83-30 16,45 71 7-16,1-2-18 15,0 0 6-15,0-2-33 16,0-1-7-16,0-2-7 16,0 2-45-16,0-3-33 15,0 4 3-15,0-1-36 16,0 0-32-16,0 3 24 15,-7 0 19-15,-2 5 85 16,1-2 22-16,2 3 9 16,0-4 12-16,1-3 36 15,2-2 15-15,0-4-7 0,-1 1 1 16,-1-2 2-16,1-2-7 16,-2 2-32-16,1 1 20 15,2 3-31-15,2 1-15 16,1 0 1-16,0-1-4 15,0 1-4-15,0-2-11 16,0 3-20-16,1 0-18 16,10 1-4-16,1 4-36 15,1 8-2-15</inkml:trace>
  <inkml:trace contextRef="#ctx0" brushRef="#br0" timeOffset="179701.73">28595 9032 99 0,'0'0'71'0,"0"0"-63"15,0 0 58-15,0 0 9 16,0 0-11-16,0 72-13 15,0-65 18-15,0-4-18 16,0-3-3-16,3 0 12 16,3-1-13-16,7-15 2 0,1-6-32 15,-1-4-14-15,-3 2 2 16,-4-1-2-16,-1-1 4 16,-2 1 0-16,1-4-6 15,-1 3-1-15,2 4 0 16,2 3 0-16,2 4 1 15,6 3-1-15,3 1 0 16,6 1 0-16,1 4 0 16,0 1 0-16,-4 5 2 15,-3 0-2-15,2 5 0 16,-2 12 0-16,0 6 1 16,1 1 12-16,-3 2-9 15,-1-1-2-15,0-2 0 16,1 1-4-16,3-1-18 15,4-1-90-15,1-9-139 0</inkml:trace>
  <inkml:trace contextRef="#ctx0" brushRef="#br0" timeOffset="180671.96">27264 10714 145 0,'0'0'78'0,"0"0"-44"0,0 0 47 15,0 0-25-15,0 0-13 16,0 0 18-16,-68 69-6 16,41-42-4-16,-2-5 0 15,3-4-16-15,-1-5-1 16,7-3 6-16,4-3-17 15,8-5-1-15,7-1-13 16,1-1-6-16,-2 0 2 16,-4 0 3-16,-5-6-8 15,-4-6-28-15,-2 0-39 0,5 5-22 16,5 0-13-16,1 1-17 16,5 2-1-16,1-6-7 15,0 1-39-15</inkml:trace>
  <inkml:trace contextRef="#ctx0" brushRef="#br0" timeOffset="180915.48">26968 10713 97 0,'0'0'97'16,"0"0"11"-16,0 0 11 15,0 0-29-15,0 0-12 16,0 0-4-16,-17-78-14 16,17 60-33-16,0-3-8 15,0 1 0-15,0 2 13 16,3 3 14-16,-2 7-13 0,-1-1-3 15,0 5-19 1,0-1-4-16,0 0-4 0,0-3-2 16,2-3-1-16,1-4-1 15,-1-3-23-15,-2-6-38 16,0-7-38-16,1-5-15 16,-1-7-20-16,0-5-22 15,0-3-5-15</inkml:trace>
  <inkml:trace contextRef="#ctx0" brushRef="#br0" timeOffset="181074.98">26957 9978 128 0,'0'0'14'0,"0"0"33"0,0 0-25 16,0 0-10-16,0 0-6 15,37-76-2-15,-27 60-4 16,0-1 0-16,-3 2-51 15,-1-3-131-15</inkml:trace>
  <inkml:trace contextRef="#ctx0" brushRef="#br0" timeOffset="181261.69">26888 9559 304 0,'0'0'8'0,"0"0"72"15,0 0 14-15,-13-73-31 0,13 59-36 16,2 2-21-16,9 0-6 16,0 3-37-16,4-2-26 15,-3 1-10-15,1-3-9 16,2-2-16-16</inkml:trace>
  <inkml:trace contextRef="#ctx0" brushRef="#br0" timeOffset="181567.87">27017 8919 212 0,'0'0'18'16,"0"0"52"-16,0 0-15 15,1-81-18-15,-1 64-5 16,0 1 4-16,-9 2-11 16,0 3-1-16,-1-1-12 15,-1 4 12-15,0-2-24 16,-3 0 0-16,-1 0-3 16,-1-1-15-16,-2-1-5 15,0-2-29-15,-1-1-5 16,-1 0-10-16,4-2-36 15,1-2-30-15</inkml:trace>
  <inkml:trace contextRef="#ctx0" brushRef="#br0" timeOffset="181816.23">26733 8499 75 0,'0'0'63'16,"0"0"31"-16,0 0 11 15,0 0-25-15,-38-72-28 16,35 57 19-16,0 3-19 15,0 0-6-15,3 2-17 16,0-2-11-16,0 2-15 16,0 3-1-16,0-1 7 0,0 0-9 15,0 5-2 1,0-2-10-16,0 2-9 0,0 3-11 16,1 0-28-16,5 0-29 15,4 0 25-15,-1 8-24 16,0 0-36-16,0-2-4 15</inkml:trace>
  <inkml:trace contextRef="#ctx0" brushRef="#br0" timeOffset="182235.38">26793 8318 130 0,'0'0'4'16,"0"0"68"-16,0 0 114 16,-24-86-136-16,16 53-42 15,-2-5 21-15,1-6 27 16,-1-5-39-16,-2-1-15 15,1 1-1-15,-2-1 4 16,1 3 1-16,-2 2 16 16,1-1-4-16,0 3 10 15,-1 5-6-15,2 6 2 16,3 4-2-16,1 6-17 0,2 3 3 16,3 5 8-16,3-1-10 15,0 4 1-15,0 1 1 16,0 3-5-16,0 4-2 15,0-3-1-15,0 1-15 16,0-3-30-16,0-5-26 16,0-4-33-16,-4-4-80 15</inkml:trace>
  <inkml:trace contextRef="#ctx0" brushRef="#br0" timeOffset="182544.39">26468 7308 236 0,'0'0'14'0,"0"0"16"16,0 0 40-16,0 0 1 15,15-76-24-15,-8 62-14 16,-1-1-7-16,0 2-15 16,0-2 4-16,-1 3-1 15,-1-2 9-15,-3 2-2 16,1 1-2-16,-2-3-8 15,0 1-6-15,0 0-3 16,0-1-2-16,0 4 0 16,0 2 0-16,0 4-7 15,0 2-3-15,0 1-33 16,3 1-38-16,6-2-23 0,6-3 8 16,1 3 26-1,3-5-19-15,-5 0-39 0</inkml:trace>
  <inkml:trace contextRef="#ctx0" brushRef="#br0" timeOffset="183037.17">26400 7141 38 0,'0'0'11'0,"0"0"21"16,0 0 41-16,0 0-3 16,0 0 14-16,0 0-22 15,-4 2 3-15,4-2 5 16,-3 0-9-16,3 0-2 15,0-7-42-15,0-5-3 16,0-3-3-16,0-4-7 16,3-1 2-16,8-5-1 15,-1 1 0-15,2-2 1 0,-3 1 1 16,0 0 4 0,0 4 1-16,0 1 1 0,-2 6-10 15,1 4 14-15,-1 3 3 16,-1 0-8-16,5 6-8 15,5 1-4-15,8 0-7 16,11 5 7-16,10 14-1 16,12 6 1-16,6 9 3 15,1 7-1-15,-3 7-2 16,0 3 0-16,-1 0-24 16,1 0-46-16,-6-8-87 15,-17-18-137-15</inkml:trace>
  <inkml:trace contextRef="#ctx0" brushRef="#br0" timeOffset="187703.36">29296 8623 56 0,'0'0'67'0,"0"0"13"16,0 0-8-16,0 0 0 0,0 0-3 15,0 0-3 1,0 0 8-16,-12-52-3 0,9 49 11 15,-1 0-20-15,1 0 3 16,1 1-20-16,2-1 0 16,0 3-2-16,0 0-14 15,0 0 5-15,0 0-11 16,0 0-12-16,0 0-1 16,0 0-10-16,0 0 0 15,0 0-2-15,0 0-2 16,0 0-5-16,2 11 8 15,14 5 1-15,6 3 6 16,6 2-3-16,2 1 2 16,3 0-1-16,-2 0-1 15,1 0-2-15,1 2 0 0,-2-3 0 16,-3 0 2 0,-5-2-6-16,-2-1 5 0,-2-2-2 15,-1 3 0-15,4 0 1 16,4 3 3-16,-1 0 1 15,2-3 4-15,1-1-1 16,2 2 0-16,1 0 1 16,2-2-3-16,0 0 4 15,-3-2-8-15,-2-2 3 16,-3 0 5-16,-2 1-6 16,-1-3 2-16,-3 0-1 15,-3-3 0-15,-3-3-3 0,-6-1 3 16,-1-2 1-16,-1 0 3 15,1 0 0-15,1 2 3 16,-1-3 2-16,-1 2 3 16,-2-2-13-16,0-1 0 15,-3 1-1-15,0-2 1 16,0 0-3-16,0 0 0 16,0 0 4-16,1 0-2 15,-1 0-3-15,0 0-17 16,0 0-44-16,0 0-62 15,0 0-130-15,-7-2-305 16</inkml:trace>
  <inkml:trace contextRef="#ctx0" brushRef="#br0" timeOffset="188243.44">30340 9007 34 0,'0'0'152'0,"0"0"-121"15,0 0 76-15,0 0 5 16,0 0-35-16,0 0-16 16,15-53 18-16,-15 52-6 15,0 1-4-15,0 0-16 16,0 0-27-16,-11 8-16 16,-10 9 3-16,-4 3 20 15,-2 6-9-15,-1 3 7 16,0 3-1-16,-1 4 8 15,-2 5-18-15,0 0-6 16,-2-1 10-16,-1-2-3 16,-1-5-11-16,4-3-1 15,1-4 2-15,2-2-5 0,1-4 0 16,7-8 8 0,7-3-8-16,5-5 10 0,7-4-15 15,1 0 18-15,0 0-7 16,0 0 4-16,0 0-2 15,5-1-11-15,4-11-3 16,2 0-27-16,0 0-61 16,1 4-71-16,1 2-87 15,-1 3-176-15</inkml:trace>
  <inkml:trace contextRef="#ctx0" brushRef="#br0" timeOffset="188665.15">30334 9140 320 0,'0'0'81'0,"0"0"26"15,0 0 33-15,0 0-56 16,0 0-27-16,0 0-36 15,0-11-14-15,-14 30-3 16,-8 10 21-16,-8 4 20 16,2 4-7-16,-2-2 3 0,2-4-10 15,4-5-2 1,4-1-8-16,1-4-3 0,4-4 1 16,2-3-5-16,4-4-3 15,3-3-3-15,3-2-6 16,1-4 1-16,2-1 1 15,0 0-1-15,0 0 6 16,0 0-4-16,0 0 6 16,0 0-7-16,0 0-4 15,0 0-18-15,0 0-54 16,0 0-27-16,0 0-19 16,5 0-41-16,5 0-100 0,10 0-112 15</inkml:trace>
  <inkml:trace contextRef="#ctx0" brushRef="#br0" timeOffset="188917.54">30440 9249 217 0,'0'0'120'0,"0"0"-27"15,0 0 74-15,0 0-33 16,0 0-78-16,0 0-30 15,0 0-22-15,-18 25 16 16,-6 8 64-16,2-1-28 16,-4-3-1-16,2-3-18 15,4-1-9-15,0-2-7 0,2-1-13 16,2 0-5 0,-5-2-3-16,0 5-43 0,-4-2-107 15,1-4-136-15</inkml:trace>
  <inkml:trace contextRef="#ctx0" brushRef="#br0" timeOffset="191124.96">30231 7945 241 0,'0'0'68'15,"0"0"39"-15,0 0 40 16,0 0-37-16,0 0-46 0,0 0 12 15,0-62-16-15,0 62-42 16,-3 3-18-16,-5 22-7 16,-3 16 7-16,-3 13 4 15,-2 10 13-15,2 2-2 16,3-3 0-16,3-2-9 16,3-11-5-16,4-5 0 15,1-7 4-15,0-9-5 16,0-9 0-16,0-5 0 15,8-7 0-15,2-3 0 16,8-2-1-16,4-3-7 16,2 0-19-16,-3-3-34 15,-2-11-75-15,-10-6-129 0</inkml:trace>
  <inkml:trace contextRef="#ctx0" brushRef="#br0" timeOffset="191330.8">30003 8249 467 0,'0'0'41'15,"0"0"20"-15,0 0 33 16,0 0-80-16,94-67-11 16,-43 50-2-16,-1 1 7 15,1-1-3-15,-6 2-3 0,-8 0-2 16,-9 1-29-1,-7-1-113-15,-10-2-75 0</inkml:trace>
  <inkml:trace contextRef="#ctx0" brushRef="#br0" timeOffset="191865.99">30607 7788 355 0,'0'0'61'0,"0"0"44"15,0 0-25-15,0 0-68 16,0 0-12-16,0 0 0 0,0 127 40 16,0-63-11-16,-9 8 4 15,-2 1-17-15,3-4-5 16,3-5-3-16,1-8-6 15,-1-8 0-15,2-11 2 16,0-8-2-16,1-12-1 16,1-8-1-16,1-6 1 15,0-3 15-15,0 0 3 16,0-15 29-16,0-12-34 16,0-9-14-16,0-9-3 15,0-6-10-15,0-5-25 16,8 0 4-16,5 8 2 0,5 13 18 15,0 11 7-15,3 8 3 16,1 11 2-16,5 5 4 16,4 0-2-16,4 7 0 15,-4 14-5-15,-6 4 5 16,-5 9 2-16,-5 5 2 16,-8 0-3-16,-4 0 12 15,-3-3-2-15,0-7-2 16,-1-2 3-16,-8-7-4 15,2-5-2-15,1-5-2 16,-1-3-4-16,4-2-4 16,2-2-49-16,1-3-80 15,0 0-117-15</inkml:trace>
  <inkml:trace contextRef="#ctx0" brushRef="#br0" timeOffset="192577.98">30929 8128 293 0,'0'0'70'16,"0"0"-45"-16,47-72 70 15,-25 61-8-15,2 3-48 16,2 7-24-16,1 1-7 16,0 0 6-16,-1 11-5 15,-1 9 6-15,-4 8-4 0,-5 3 2 16,-4 3 4-1,-6 0-3-15,-4-2-7 0,-2-4 0 16,0-2-1-16,0-6-2 16,-7-7 0-16,3-5 3 15,-1-4-4-15,1-2 11 16,0-2 1-16,-5 0-5 16,-3 0-10-16,-8-7-21 15,0-10-3-15,6-9-14 16,5-6 14-16,9-6 13 15,0-9 8-15,9-3 3 16,19 1 0-16,10 10-6 16,4 12 6-16,-1 11 5 15,-8 11-1-15,-6 5 11 16,-6 0-3-16,-2 7-9 0,2 7 8 16,-1 4 8-16,0 0-13 15,-2-2-3-15,-1-2-1 16,-4-4-1-16,-6-3 1 15,1-3 2-15,-3-4-3 16,2 0 5-16,3 0 1 16,4-7 2-16,5-7-1 15,-1-4-6-15,-3-2 0 16,-4 3-1-16,-4 2 3 16,-6 6 6-16,-1 4-4 0,0 2 22 15,-7 3-8 1,-11 0-20-16,-4 3-2 0,-5 16-6 15,3 5-1 1,7 7 9-16,4 5 0 0,6 5 0 16,4-1 0-16,3-4 1 15,0-4 1-15,0-5-4 16,0-5 2-16,4-7-3 16,8-4-5-16,5-5-8 15,9-2-1-15,9-4-18 16,8 0-23-16,2 0-52 15,-1-4-42-15,-5-10-45 16</inkml:trace>
  <inkml:trace contextRef="#ctx0" brushRef="#br0" timeOffset="193597.19">31876 8107 176 0,'0'0'81'15,"0"0"32"-15,0 0 31 16,0 0-29-16,0 0-42 15,0 0 5-15,0-54-31 16,-10 52-35-16,-7 2-6 16,-1 0-6-16,-2 6-3 15,0 11-1-15,5 2 4 16,1 5 1-16,3 0-1 16,5 3 3-16,3-1-3 15,3-2-2-15,0-2-3 16,0-2-14-16,0-6-2 0,7-6 1 15,-1-4 14-15,4 0-2 16,1-4 0-16,3 0 5 16,2 0 2-16,1-11 1 15,0-5 7-15,-3-4-5 16,1-8 2-16,-6-2 6 16,0-4 5-16,-1 0 4 15,-3 5 0-15,-2 8-1 16,0 8 8-16,-3 8-13 15,0 3 13-15,0 2-10 16,0 0-16-16,0 0-6 16,3 0-1-16,3 16-12 15,4 8 19-15,2 3-1 16,3 3 1-16,-4 0 0 0,-1-5 3 16,2-3-3-16,0-8-8 15,6-6 1-15,1-8-4 16,7 0-1-16,1 0 1 15,2-17-4-15,-2-3 12 16,-2-7 3-16,-2 4 2 16,-4 0-2-16,-2 5 0 15,-7 5 2-15,-5 6 3 16,-4 5-5-16,-1 2-2 16,0 0-2-16,5 0 0 15,-1 0-13-15,3 0 14 16,-1 0 3-16,-2 0 0 0,-3 0 0 15,-1 0-2-15,0 0 1 16,0-3 0-16,0-5-7 16,-3 0-2-16,-13-1 9 15,-2 5 1-15,-3 1 0 16,-1 3 6-16,3 0 21 16,3 3-18-16,3 14-1 15,4 3-7-15,0 6 1 16,4 1 8-16,1 1 9 15,1 1-12-15,3-4-4 16,0-5-1-16,0-3 2 16,0-5-4-16,1-5 0 15,10-5-4-15,4-2 4 16,3 0 1-16,3-1 2 0,1-15 10 16,-3-6-10-16,2-9 1 15,0-13 2-15,-1-5 16 16,-3-11-21-16,0-8 5 15,-7-7-5-15,-5-4-2 16,-5-6-3-16,-2 12-13 16,-17 13 12-16,1 22 5 15,3 18 22-15,3 15-3 16,0 5-19-16,2 31-13 16,2 18 13-16,8 12 4 15,0 8 2-15,21 3-2 0,12-8-4 16,0-5-1-1,-2-9-14-15,-7-9-27 0,-11-7-89 16,-7-11-92-16,-6-9-176 16</inkml:trace>
  <inkml:trace contextRef="#ctx0" brushRef="#br0" timeOffset="194810.62">19794 7737 394 0,'0'0'72'16,"0"0"59"-16,0 0-18 15,0 0-79-15,0 0-24 16,0 0-6-16,14 84 24 15,4-23 21-15,1 7-6 16,-1 4-10-16,0 1-22 16,-3 0 0-16,0-12-5 15,-6-13-5-15,1-15 1 16,-4-13-1-16,-2-9 1 16,0-5-2-16,-4-6-28 15,0 0-33-15,0 0-39 0,-8-15-94 16,-16-6-116-16</inkml:trace>
  <inkml:trace contextRef="#ctx0" brushRef="#br0" timeOffset="195425.59">19641 8054 333 0,'0'0'39'0,"0"0"13"15,0 0 42-15,100-63-50 16,-53 46-27-16,7-4 0 15,-5 0-9-15,-1-5 2 16,-8-1 1-16,-7-2-5 0,-4-1-5 16,-7-4-1-16,-6 0-3 15,-5 0-4-15,-8 6-5 16,-3 7 9-16,0 3 6 16,-14 3 0-16,2 7 2 15,2 4 6-15,1 4 1 16,2 0-8-16,1 7-4 15,-1 16-6-15,4 8 6 16,3 8 0-16,0 5 2 16,5 4-1-16,7 4-1 15,0 0 9-15,-3 0-9 16,-5-4-3-16,-1-3 3 16,-1-3 1-16,-1-8-1 15,1-5 2-15,-1-12 0 16,1-7 4-16,-1-6-5 0,-1-4 1 15,0 0 1-15,0 0 7 16,0-13-3-16,0-10 3 16,0-9 2-16,0-6 2 15,0 0-14-15,0 1 1 16,3 6-1-16,9 4-10 16,6 10-2-16,3 8 9 15,3 8-10-15,3 1 10 16,-2 0-4-16,-1 15 7 15,-5 5 0-15,-1 5 0 16,-6 3 0-16,-3 2 3 16,0 1 3-16,-5-4 6 0,-2-2-12 15,-1-3-2-15,-1-7 2 16,0-9 0-16,0-3 0 16,0-3-15-16,0 0-88 15,0 0-81-15,-6-5-90 16</inkml:trace>
  <inkml:trace contextRef="#ctx0" brushRef="#br0" timeOffset="196115.74">20269 7925 306 0,'0'0'43'0,"0"0"-16"0,40-89 63 16,-10 66-17-16,1 5-42 15,2 6-24-15,1 7 5 16,-2 5 5-16,-2 0 4 16,-2 3-5-16,-1 15-10 15,-1 7-4-15,-2 1 11 16,-7 3-7-16,-4 0-2 16,-7 2-1-16,-4-3-3 15,-2-1 0-15,-5-3-2 16,-13-2-2-16,-1-4-12 15,-1-5 7-15,3-6 5 16,0-7 4-16,2 0 0 0,3-7 1 16,2-15 1-1,1-7-2-15,5-5 0 0,2-3-18 16,2-5 7-16,0 2-20 16,12 4 0-16,4 7 17 15,5 6-5-15,-3 10 11 16,3 7 7-16,1 4-3 15,-1 2 1-15,3 0 1 16,0 3 2-16,0 7 0 16,-2-3 0-16,-2-2 0 15,-1-2 0-15,-2-3 0 16,-4 0 0-16,-1 0 3 16,-1-5-1-16,-1-10-1 0,-1-2 1 15,-2-3-2 1,0-2 0-16,-2 1 1 0,-4 0 1 15,-1 7 10 1,0 3 9-16,0 7 14 0,-1 4 12 16,-7 0-23-16,-5 9-24 15,1 14 0-15,-3 8 0 16,8 5 10-16,4 4 8 16,3 1 13-16,0-4-14 15,7-1-5-15,8-8-8 16,-1-3-4-16,-1-9 3 15,-3-2 1-15,2-7-4 16,3-4-8-16,0-3-19 16,8 0-16-16,2 0-95 0,5-13-58 15</inkml:trace>
  <inkml:trace contextRef="#ctx0" brushRef="#br0" timeOffset="196617.84">21086 7638 334 0,'0'0'43'15,"0"0"27"-15,0 0 12 0,0 0-49 16,-87 13-27-16,73 10 0 15,5 7-6-15,6 3 3 16,3 1 8-16,0-1-7 16,0-4 0-16,6-1-4 15,7-8-2-15,1-9-13 16,-2-6 2-16,4-5-2 16,-1 0 2-16,0-7 6 15,-2-11 7-15,-1-5 1 16,-3-2 2-16,-3-6 6 15,-1-1-8-15,-2 3 7 16,-3 1 2-16,0 6-3 16,0 9 4-16,0 6 15 0,0 5-13 15,0 2-13-15,0 0-4 16,0 4-6-16,2 15 7 16,9 6 0-16,2 4 4 15,4-2-1-15,-2-1 5 16,1-3 0-16,-2-6-5 15,-3-4 4-15,0-6-10 16,-1-4 6-16,5-3-3 16,4 0-30-16,-2 0-71 15,1-3-114-15</inkml:trace>
  <inkml:trace contextRef="#ctx0" brushRef="#br0" timeOffset="197195.2">21429 7464 162 0,'0'0'104'0,"0"0"-23"16,0 0 34-16,0 0-31 15,0 0-63-15,0 0 15 16,-92-42-10-16,68 47-5 15,3 12-2-15,4 0-3 0,4 8-7 16,6 1-4 0,4 2-1-16,3 2 10 0,0-4-9 15,0-1 0 1,7-3-2-16,5-4-3 0,-1-5-3 16,1-4 0-16,-1-3-3 15,1-4 4-15,3-2 2 16,-3 0 2-16,1 0 2 15,-1 0-2-15,-1-8 4 16,1-4 22-16,-3-2 18 16,-3-7-12-16,0-4 2 15,-5-7 3-15,-1-2-12 16,0-7 6-16,-1-7-14 16,-8-8-8-16,-2-4-10 15,-2-5 2-15,1-3-3 0,-3-3-1 16,2 0-2-16,-1 8-11 15,2 14 5-15,5 23 7 16,2 18 2-16,4 8 0 16,1 23-19-16,0 27-4 15,7 15 22-15,16 7 1 16,6-3 1-16,3-9 0 16,2-3 1-16,0-8-2 15,-2-5 0-15,-1-7-53 16,-6-11-85-16,-6-7-59 15,-9-12-180-15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5:02:47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6889 8428 10 0,'0'0'19'16,"0"0"7"-16,0 0-3 15,0 0-1-15,0 0-3 16,0 0-3-16,0 0 9 16,0 0 2-16,-6 0-8 15,6 0 13-15,0 0-9 16,-1 0-2-16,1 2-3 16,0-2-4-16,0 0-4 0,0 0-4 15,0 0 2-15,0 1-7 16,0-1-1-16,0 1-2 15,0 3 2-15,3-1 9 16,4 3 8-16,2 0-5 16,3 0-3-16,2-1-3 15,2 0-5-15,-1-2 3 16,6-3 7-16,-5 2-8 16,2-1 10-16,-3 1-3 15,-3 2-7-15,0-1 3 16,0 0-5-16,-2-1 2 15,1 0-2-15,0-1-1 16,2 3 0-16,3-3 7 0,-1 1-6 16,1 0-1-1,-1-2 2-15,1 1 0 0,0 0-2 16,1-1-2-16,-3 0 2 16,5 2 0-16,-4-2-2 15,3 0 2-15,0 0-1 16,-2 0 1-16,5 0 0 15,0 0 7-15,-3 0-7 16,4 0 8-16,-5 0-4 16,5 0 2-16,0 0-6 15,-1 1 0-15,0 1 1 16,0 0 5-16,-3 1-6 16,0-3-3-16,1 3 1 15,1-3 2-15,2 4 6 0,0 1-5 16,4 0-1-16,-1-2 2 15,1 0 4-15,-1-1-6 16,3-2 4-16,-1 0 2 16,-2 0-6-16,2 0 21 15,-3 0-9-15,-1 0-10 16,-1 0 7-16,-1 0-5 16,-2 0-3-16,2 0 4 15,0 0-2-15,0 2-3 16,1 0 5-16,2 1-3 15,4-1 8-15,-4-2-8 16,-1 0 6-16,-4 0-3 16,0 0 0-16,-2 0-5 0,1 0 0 15,-3 0 0-15,1 0 1 16,1 0 0-16,0 0 1 16,4 0-2-16,-1 0 5 15,2 0 0-15,2 0-2 16,-2 0-1-16,2 0 4 15,0 0-6-15,-2 0 5 16,-1-5-2-16,-3 3 0 16,0 0-3-16,-3 0 0 15,4-1 0-15,1 0 1 16,2-1 2-16,0 1-3 16,5-2 3-16,3 0 5 0,3 0-8 15,1-2 0 1,2 2 1-16,-3-2 19 0,0 3-18 15,-5 2 5-15,-1 0-5 16,0 2-2-16,-5 0 0 16,5 0 6-16,-3-1-2 15,0-2 3-15,1 0-5 16,-1 1-1-16,0-1 13 16,-2 0-11-16,1 0 3 15,-3 1-6-15,0 1 4 16,2 0-1-16,-1-3 5 15,4 4-2-15,-5-2-3 16,4 0 5-16,-2 1-2 16,5-2-4-16,-2 0 0 0,8 0 4 15,1 0 5-15,2-2-6 16,0 1 6-16,-2-1-9 16,-1 2 0-16,-4-1 8 15,-1 1-10-15,-3-1 3 16,-1 2 0-16,0-1-1 15,-2 2 2-15,4-3 0 16,-1 1 1-16,2 0 5 16,-2 0-5-16,2-1 0 15,-3 1 5-15,-2-1-5 16,1 2 0-16,-7-1 1 0,-1 1-1 16,-3 0 6-1,-2 2-2-15,-2-1-3 0,-1 1 0 16,1-2-3-16,-1 2 7 15,2 0-9-15,-1-1 3 16,-2 1 0-16,1-1 1 16,-1 1-1-16,-2 0-1 15,1 0 3-15,-2 0 2 16,0 0-3-16,0 0 3 16,0 0-2-16,0-3-1 15,0 3 0-15,0 0-3 16,1 0 6-16,1 0-7 15,1 0-1-15,-1-3 2 0,0 3-2 16,1 0 0 0,0 0 0-16,0 0 1 0,-1 0 2 15,-1 0-3-15,-1 0 1 16,-2 0 0-16,1 0 1 16,-2 0 0-16,0 0-2 15,0-2 3-15,0 2 5 16,0 0-8-16,0 0-2 15,1 0 2-15,-1 0 1 16,0 0-1-16,0 0 1 16,0 0-1-16,0 0 0 15,0 0 5-15,0 0-5 16,0-1-3-16,0 1 3 16,0 0 1-16,0 0 0 0,2 0 4 15,-2-2-3-15,0 2-1 16,0 0 2-16,0 0 5 15,0 0-8-15,0 0-2 16,0 0 0-16,0 0 4 16,0 0-5-16,0 0 2 15,0 0 1-15,0 0 0 16,0 0 2-16,0 0-2 16,0 0 2-16,0 0 0 15,0 0-2-15,0 0 0 16,0 0-1-16,0 0 1 15,0 0 0-15,0 0 2 16,0 0-2-16,0 0 3 0,0 0-3 16,0 0 2-1,0 0-2-15,0 0 0 0,0 0 3 16,0 0 1-16,0 0-8 16,0 0 4-16,0 0 0 15,0 0-1-15,0 0 1 16,0 0 0-16,0 0 0 15,0 0 0-15,0 0 1 16,0 0 4-16,0 0-5 16,0 0-6-16,0 0 2 15,0 0-13-15,0 0-19 16,0 0-25-16,0 0-69 16,0-4-155-16</inkml:trace>
  <inkml:trace contextRef="#ctx0" brushRef="#br0" timeOffset="2068.88">14077 8436 22 0,'0'0'23'16,"0"0"2"-16,0 0 49 15,0 0-18-15,0 0-18 16,0 0 10-16,18 0-6 16,-9 0-8-16,-3 0-4 15,1 0 0-15,3 3-12 0,0-1 7 16,-1-2-4-16,1 0-7 16,2 0 6-16,3 0-11 15,-2 0 1-15,1 1-2 16,-1 1 6-16,1-1 1 15,-2 2 10-15,4 0-13 16,-2-1-8-16,2 1 13 16,1-2-13-16,0-1 6 15,2 1-5-15,0-1 1 16,0 0 7-16,2 3 0 16,-2-3-1-16,0 1-3 15,0 1-6-15,-2-1 2 0,3 1-2 16,-4-2 5-16,2 0 5 15,-1 1-1-15,0 1-1 16,1-2-5-16,-4 0 8 16,2 2-4-16,-3-1 5 15,3 1-3-15,1 1-5 16,4 0 1-16,4 1-6 16,1 1-2-16,5 0 9 15,5-1-9-15,0 0 2 16,1 1-1-16,2 3 2 15,1-3-3-15,2 2 6 16,0-4 1-16,1 0-1 16,-1 0-2-16,2 0 5 0,-2-3 2 15,4 0-5-15,-1 0 1 16,-1 0 0-16,0 0-3 16,-5 0 6-16,1 0-1 15,-3-2-2-15,-1 0-1 16,2-3 7-16,1 2-11 15,4-2 4-15,-3 0-2 16,3 1 2-16,-1 1-5 16,-5-1 9-16,-1 0-7 15,-4 1 9-15,-3 0-3 16,0-2 0-16,-1-1 4 16,3 2-7-16,-2-1 16 0,1-2 7 15,-4 4-9-15,-2 0-3 16,-3 0 0-16,-6 0-5 15,-4 1 0-15,-4-1 9 16,-3 1-10-16,1 2 2 16,-4-2 8-16,2 1-4 15,0 0 10-15,-1 1-6 16,1-2-18-16,0 2 6 16,-1 0-9-16,0-1 2 15,-2 1-2-15,0 0-1 16,0 0-1-16,0-2-5 15,0-1-54-15,-4-8-82 16,-20-6-105-16,-8-6-262 16</inkml:trace>
  <inkml:trace contextRef="#ctx0" brushRef="#br0" timeOffset="8150.86">21818 9578 0 0,'0'0'80'0,"0"0"-44"0,0 0 15 15,0 0 18-15,0 0-29 16,0 0-12-16,0 0-12 16,0 3 2-16,0-3 2 15,0 0 7-15,0 0-2 16,0 0-8-16,0 0-3 15,0 0-1-15,0 0 2 16,0 0-5-16,0 0 3 16,0 0-11-16,0 0 0 15,0 0-2-15,0 0 4 16,-3 0-2-16,-2 0 4 0,2 0-1 16,0-3-3-16,0 1 15 15,0 0 2-15,-2 1 2 16,2-1-1-16,0 1-5 15,1-1 0-15,1 2-6 16,-2 0-5-16,3 0-1 16,0 0 2-16,0 0 0 15,0 0 6-15,0 0 4 16,0 0 3-16,0 0 9 16,0 0-2-16,0 0 11 15,0-1-7-15,8-1-7 16,2 1-5-16,5 1-2 15,0 0 1-15,3 0-12 0,-2 0 2 16,4 0-3-16,-4 0-2 16,3 0 4-16,1 1-2 15,-1 2-1-15,2 0 1 16,4 0 9-16,1-3-4 16,-4 2 1-16,-1 0-5 15,-3-2 5-15,-5 3-7 16,2 0 12-16,-1-2-14 15,0 1 11-15,2-1-8 16,0 1 3-16,-1 1 0 16,3-3-6-16,0 4 5 15,1-3-2-15,0 1 5 16,1-1-6-16,-1 0 7 16,-4 2-6-16,3 2 2 0,-1-3-4 15,2 1 3-15,0 0 3 16,-1-2-1-16,0 1-1 15,-1-1 5-15,-1 1 1 16,-4-2-5-16,-2 0 0 16,-4 0 2-16,-3 2 0 15,0-2-1-15,-1 0 3 16,-2 0-2-16,0 0 1 16,0 0-4-16,1 0 2 15,1 1 1-15,-2-1 6 16,3 0-7-16,-3 0 11 15,1 0-15-15,3 0 4 0,-4 0 0 16,3 0 0-16,-1 0 3 16,-2 0-9-16,0 0 1 15,0 0 2-15,0 0-8 16,0 0-1-16,0 0 5 16,0 0-41-16,0 0-76 15,0 0-67-15,-15 4-164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5:05:53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6786 11250 24 0,'0'0'0'15,"0"0"15"-15,0 0 33 16,0 0-15-16,0 0-5 15,0 0-2-15,0 0 7 16,0 0 10-16,-4 0 0 16,4 0-6-16,0 0-2 15,0 0 6-15,0 0 0 16,0 0-22-16,0 0 2 16,10 0 0-16,11 0 6 0,12-2-4 15,4 0 14-15,2-1-11 16,0 3-9-16,2-4-2 15,6 0 7-15,8-2-7 16,11-4-6-16,-2 2-5 16,-1-1 3-16,-7 3-5 15,-7-1 5-15,-8 0-3 16,-10 2 4-16,-4 0-2 16,-8-2 1-16,-5 4 5 15,-7-2-8-15,-1 2 1 16,-5 0-2-16,1 3-3 15,-1-3-4-15,-1 2-13 16,0 0-29-16,0 1-33 0,0 0-24 16,-6 0-33-1,-11 0 10-15,-3 0-9 0,4 0 13 16</inkml:trace>
  <inkml:trace contextRef="#ctx0" brushRef="#br0" timeOffset="561.94">7328 11057 54 0,'0'0'69'0,"0"0"-24"16,0 0 38-16,0 0-27 0,0 0 3 16,0 0-1-1,-48-20-8-15,48 20-21 0,0 0-6 16,0 0 6-16,0 0-8 15,0 0-9-15,0-1 6 16,0 1-2-16,0 0-15 16,0 0 0-16,6 0 13 15,10 0 35-15,4 6-7 16,4-1-16-16,2-1 0 16,3 1-2-16,2-1-4 15,0 0-7-15,1 0-3 16,-4 2-10-16,-4 0 5 15,-3 1-4-15,-3-1 0 16,-5 2 1-16,-1-2 2 16,-1-3-4-16,-5 2 7 15,-3-3-3-15,0-1 3 0,-3 0-6 16,0 2 7-16,0-2-5 16,0 1-1-16,0 0-1 15,0 7 5-15,-5 6 14 16,-13 6 21-16,-7 3-16 15,-7 1 23-15,-2 0-18 16,1-3-12-16,2-1 0 16,4-5-6-16,6-2-7 15,8-3-4-15,1-3-1 16,6-4 0-16,3 1-3 16,3-1 1-16,0 0-6 0,0 0-26 15,0 1-28 1,-2 4-45-16,-4-3-147 0,-1-4-171 15</inkml:trace>
  <inkml:trace contextRef="#ctx0" brushRef="#br0" timeOffset="2032.05">6937 14083 3 0,'0'0'9'0,"0"0"34"16,0 0 15-16,-82 0-7 16,76 0 1-16,3 0-8 15,0 0-6-15,3 0 14 16,0 0-15-16,0 0-2 16,0 0 5-16,0 0-1 15,0 0-20-15,6-2 14 16,7 0-11-16,11-4-1 15,9 3 4-15,6-1 9 16,7 0-11-16,2 4 13 16,1-3-13-16,0 3 0 0,-1-2-5 15,3 1 1-15,-5-2 0 16,-3 1 1-16,-1 1 1 16,-5 1-10-16,-5-4 5 15,-7 3-8-15,-4-1 0 16,-9 1-3-16,-5-1-5 15,-1 1 0-15,-1-1 1 16,-4 2 2-16,-1 0-3 16,0 0 0-16,0 0-1 15,0-1-8-15,0-1-44 16,0 1-35-16,0-2-31 16,0 1-41-16,0-1-32 0,-9-1-36 15</inkml:trace>
  <inkml:trace contextRef="#ctx0" brushRef="#br0" timeOffset="2452.21">7374 13967 82 0,'0'0'60'16,"0"0"42"-16,0 0-16 15,0 0-13-15,0 0 5 16,0 0-27-16,-28-14-3 15,28 12-7-15,0 2-24 16,0-1-4-16,0 1-5 0,0 0-4 16,0 0-1-16,7 0 9 15,9 0 13-15,4 0-5 16,5 5 12-16,-1 0-14 16,1 0 1-16,-1 0-5 15,-3 0-1-15,-1 2-5 16,-1 0-2-16,-4 1-2 15,0-1 3-15,-3 1-1 16,-5 1-5-16,2-2-1 16,-3-1 4-16,0 0 0 15,-3 1-4-15,-3 2-5 16,0 1 1-16,-1 3 4 0,-17 4 5 16,-10 2 6-1,-7 3-11-15,-4 0 6 0,-3-1-6 16,4-3-25-16,10-2-41 15,11-5-98-15,12-4-71 16</inkml:trace>
  <inkml:trace contextRef="#ctx0" brushRef="#br0" timeOffset="3366.97">6940 13212 88 0,'0'0'34'15,"0"0"18"-15,0 0 35 0,0 0-23 16,94-14-12-16,-43 5 1 15,1 2-17-15,0 4 6 16,-7 3-4-16,-1-3-15 16,-6 3 5-16,-7-4-5 15,-4 3-11-15,-5-1 5 16,-7 1-4-16,0 0 2 16,-7-2-4-16,-4 1-4 15,-2 2-2-15,-1 0-2 16,-1 0 0-16,0 0-2 15,0 0-1-15,0-3-22 16,0 3-21-16,0-2-11 16,0-3-33-16,-7 1-63 0,-1 1-15 15,1-5-21 1</inkml:trace>
  <inkml:trace contextRef="#ctx0" brushRef="#br0" timeOffset="3763.41">7356 13029 66 0,'0'0'106'15,"0"0"-42"-15,0 0 44 16,0 0 2-16,0 0-39 16,0 0-20-16,-18-13-9 0,18 13-15 15,0 0-17 1,0 0-10-16,6 0 0 0,8 0 4 15,8 4 9-15,2 5-7 16,1-2 18-16,2 0-17 16,-6 3 2-16,-2-2-1 15,-5 1-2-15,-4-1 3 16,1-2 6-16,-5 2-3 16,-2-1 7-16,-1-2 3 15,-2 0-15-15,-1 2-2 16,0 2 8-16,0 1-10 15,0 5 14-15,-11 2-10 16,-3 1 4-16,-5 4-11 16,-3 0 10-16,-1 0-10 15,-1 0-1-15,3-2-23 0,8-2-69 16,6-5-64-16,7-5-141 16</inkml:trace>
  <inkml:trace contextRef="#ctx0" brushRef="#br0" timeOffset="6876.93">7553 12059 41 0,'0'0'62'0,"0"0"-18"16,0 0-2-16,0 0-1 15,0 0-11-15,0 0-9 16,-12-31 16-16,11 28-11 16,-1-3 13-16,2 5-13 0,-1 1-2 15,-1 0-1-15,1 0-12 16,1 0-10-16,0 0 1 15,0 0-2-15,0 0-2 16,-3 0 1-16,1 8 0 16,-1 10 1-16,0 4 7 15,0 2 12-15,3 1-2 16,0 3-2-16,0 0-1 16,0 2 6-16,0 2-3 15,0 0-4-15,0 3 10 16,0 4-13-16,5-2 8 15,1 1 0-15,-3-2-8 0,1-2 11 16,2-3-9-16,-3-1 0 16,0-2-1-1,-2-1 4-15,1-1-7 0,-2-1 7 16,1-2 1-16,-1-1 2 16,2-4-1-16,-1-3-5 15,-1-5 0-15,0-1-6 16,0-2-1-16,0-7-4 15,2 3 2-15,-2-3 2 16,0 0 0-16,0 0-3 16,0 0 1-16,0 0-3 15,0-3-60-15,0-6-82 16,0-4-169-16</inkml:trace>
  <inkml:trace contextRef="#ctx0" brushRef="#br0" timeOffset="10912.1">7510 12634 10 0,'0'0'40'15,"0"0"14"-15,0 0 16 0,0 0-11 16,0 0-29-16,0 0 1 16,-6-2-13-16,6 2-7 15,0 0 6-15,4 0 5 16,13 0 13-16,5 0-12 16,-1 0 4-16,7 2-1 15,-4 3-10-15,1-1 4 16,1-1-1-16,2-2-5 15,5 1-2-15,4-2 1 16,2 0-3-16,1 0-2 16,-4 0-5-16,1 0-1 15,-2 0 0-15,-2 2 1 16,-2 1-2-16,0 0-1 16,1 2 0-16,-3-3 0 15,3 2 0-15,1-4 0 0,-2 0 0 16,6 0 4-16,-3 0-4 15,1 0 2-15,-4 0-2 16,3-5 1-16,-4-1 0 16,-5 3 2-16,-1 0 0 15,-4-2-3-15,1 4 0 16,-4-4 1-16,0 2-1 16,7-2 0-16,-6 0 0 15,9 1 0-15,-2 2 0 16,3-1 2-16,-1 0-1 15,0 1-1-15,-2 1 0 0,-2 1-1 16,1 0 2 0,-2 0-1-16,0 0 1 0,-1 0-1 15,2 0 0-15,-1 0 1 16,0 0-1-16,-1 0 1 16,2 0-2-16,-1 0 2 15,-1 1-1-15,3 1 0 16,0 0 0-16,-2 1 0 15,-4-1 0-15,4-1-1 16,-3 1 1-16,1-1 0 16,1-1 0-16,0 3 0 15,-2-2 0-15,4 3 0 16,-1-1 0-16,-4 2 0 16,3-2 0-16,-1 1 1 0,3 1-1 15,1-2 1-15,4 3-2 16,4-1 1-16,-1 0-2 15,0 1 2-15,-1-3 0 16,0 2 2-16,-3 1-5 16,-2-2 6-16,3 0-6 15,-1-1 3-15,1 0 0 16,4-1 2-16,-4-2-1 16,5 0-1-16,-2 3 1 15,-1-3 1-15,0 2-2 16,-3-1 0-16,-1 0 0 15,0 1 0-15,1 1 1 16,1-3 1-16,1 0-1 0,0 0 0 16,0 0 2-1,2 0-1-15,-1 0 5 0,-2 0-3 16,4 0 1-16,-3 0-2 16,3 0 7-16,-1 0-6 15,3 0 2-15,-1 0-5 16,3 0 2-16,1 0 1 15,-1 1-1-15,4-1-3 16,2 2 1-16,0 0 4 16,1-2-4-16,3 0-1 15,3 0 0-15,1 0-1 16,-1 0 0-16,-4 0 1 0,-2 0 3 16,-1 0-1-16,-2 0 2 15,2 0-3-15,-2 0 0 16,-1-4 0-16,1 1 3 15,0-1-1-15,2 1 2 16,3-2-4-16,1 0 0 16,0 3 5-16,-1-2-6 15,0 1-1-15,-5 0 0 16,-1 0 1-16,-2 1 2 16,-3 0-2-16,1-1 0 15,-1 0 0-15,-1 2 0 16,1-1 0-16,2 2 1 15,-3 0 0-15,4 0-1 16,2 0 0-16,4 0-3 16,0 0 3-16,-4-1 0 0,3 1 2 15,-5 0-2-15,-2 0-1 16,2 0 0-16,-4 0 1 16,4 0 3-16,-1-2-3 15,-2-1 0-15,5 1 3 16,-5 0-1-16,1 2-3 15,-4 0 2-15,3 0 0 16,-7-1-1-16,-2 1 0 16,-5-3 1-16,-4 2-1 15,-4-1 0-15,-1 1 1 16,-4-1-1-16,2 2 0 16,-3-3 3-16,-2 3-3 15,1 0-3-15,-1 0 3 0,-2 0 3 16,-1 0-1-16,-1 0 3 15,0 0-3-15,0-4 7 16,0 2 15-16,0-6-17 16,0 1 6-16,0-1-9 15,0-4 3-15,0 2-2 16,0-3-3-16,0-4-2 16,0-2 0-16,0 0 8 15,0-4 7-15,-3 1 0 16,0-3 2-16,-1-1-3 15,-1-5-13-15,1-2 3 16,-1-2 1-16,2 1-3 16,-2 2-2-16,0 2 0 15,-1 2 0-15,3 2 0 0,0-1 0 16,0 2 0-16,0 2-1 16,0-1 2-16,0 7 1 15,0-3-1-15,0 4 3 16,2 3-4-16,-2-1-1 15,0 6 1-15,1 2 0 16,1 3-3-16,-1 1 0 16,1 0-2-16,-2 2-6 15,-6-1 1-15,4-1 10 16,-2 1 0-16,-1-1 1 0,2 1-1 16,-1 0 2-16,0-2-2 15,-3 2 0-15,-3-2-2 16,-2 0 2-16,-3-2 2 15,0 1-2-15,-4 0 3 16,3-2-3-16,-1 0 0 16,1 2-2-16,1 3-1 15,0 1 3-15,3 0-2 16,2 0 6-16,-5 0-7 16,3 0 6-16,-3 0-1 15,0-2 0-15,-4 0-4 16,-4-3 4-16,-3 1-4 15,-7 1 2-15,3-1 0 16,3 1 1-16,6 1 0 16,8-1-1-16,1 0 3 0,0-1-3 15,0 1 0-15,0 0 0 16,-3 2 3-16,-4 0-3 16,-2-1-1-16,-7 2-2 15,-3 0 2-15,1 0-2 16,4 0 3-16,4 0-1 15,7 0 0-15,-3 0 1 16,0 0 0-16,-1 0 0 16,-2 0 1-16,-3 0-1 15,-4 0-3-15,-2 0 3 16,-3 0-1-16,-4 0 6 16,4 0-5-16,-1 0 0 15,1 0 0-15,8 0-1 16,1 0-3-16,2 0 0 0,1 0-2 15,-2 0 1-15,-5 0 5 16,-3 0-4-16,-2 3 3 16,2 0 0-16,-2-2 0 15,1-1 1-15,1 0-3 16,3 0 2-16,-5 0 0 16,0 0 0-16,-1 0-12 15,-8 0-7-15,-6 0-1 16,-5 0-6-16,-1 0 10 15,5 0 4-15,6 0 13 16,5 0-4-16,4 0-7 0,3 0 9 16,3 2-5-16,2-1 6 15,-2-1-4-15,0 0 5 16,-5 1-1-16,-6-1-5 16,-3 3-4-16,3-2 4 15,5-1 4-15,0 0-2 16,6 0 1-16,-1 0 2 15,1 0 1-15,3 2 0 16,-1 0 0-16,1 1 1 16,-3-1-1-16,-4-1 0 15,1 1 0-15,-2-2 1 16,2 0 1-16,-2 0-2 16,-1 0 0-16,1 0 0 15,-4 0 3-15,1 0-3 0,-4 2 1 16,1 0-1-16,-1 1 0 15,2 2 0-15,2-5 2 16,7 0-2-16,2 2 0 16,3-2 0-16,3 0 0 15,2 0 0-15,4 0 8 16,0 0-8-16,-2 0 0 16,1 0-2-16,-5 0 2 15,-2 0 1-15,-7 0-1 16,-5 0 5-16,1 0-4 15,-3 0 0-15,4 0-1 16,-4 2-1-16,-8 1 1 16,5 0 0-16,0-2 1 0,5-1 0 15,10 0-1-15,3 0 5 16,5 0-1-16,1 0 3 16,2 0-5-16,1-1 1 15,2-2-3-15,1 2 5 16,1-1-4-16,-1 1 1 15,-1 1 0-15,0 0 0 16,-3 0-2-16,1 0 1 16,1 0 4-16,-2 0-5 15,2 0 4-15,-1-3-1 16,1 0 5-16,-6-1-4 16,-1 1 2-16,4 1-5 0,-3-1 0 15,6 1 3-15,-3-3 9 16,-1 0-9-16,2 3 2 15,-3-2-6-15,3 0 2 16,2 2 2-16,5-1 2 16,2 1-5-16,-1 2 6 15,0-2-7-15,-1 1 0 16,0-1-1-16,2 2 1 16,2-1 8-16,3 1-6 15,0-2-2-15,0 2 1 16,-1-1-1-16,1 0 2 15,-3-1 1-15,0 1-3 0,-2 1 1 16,-2 0-1-16,2 0 2 16,2-1-2-16,0-2 2 15,-2 3 1-15,-3-3-2 16,0 3 2-16,-2 0-2 16,1 0 5-16,-1 0-5 15,4 0 0-15,-2 0-1 16,-3 0 0-16,0 3 5 15,-2 2-3-15,-1 1-2 16,-2 0 1-16,5-1 0 16,0-1-1-16,0 1 2 15,4 0 0-15,2-2 0 16,-1 2 1-16,3-2-2 0,-4 0-1 16,4 0 3-1,-3 2 1-15,-4-2 4 0,-1 1-7 16,-4 1 9-16,3 0-4 15,2 0-1-15,1-2 23 16,4-2-19-16,-2 0-2 16,1-1-3-16,3 0 1 15,3 0-2-15,0 0 0 16,0 0 2-16,3 0 0 16,-3 2-4-16,-4-1 0 15,1 1-1-15,-2 0 0 16,4-2 0-16,1 2 0 0,1-1 0 15,-2 1 0 1,1-2 4-16,0 1-4 0,0-1 2 16,3 0 1-16,-3 0-2 15,1 0 0-15,-2 0-1 16,-2 0 0-16,-4 0-3 16,-2 5-94-16,-6-4-182 15,6-1-170-15</inkml:trace>
  <inkml:trace contextRef="#ctx0" brushRef="#br0" timeOffset="38867.93">823 6820 4 0,'0'0'44'0,"0"0"12"16,0 0-32-16,0 0 2 15,0 0 12-15,0 0 7 16,0 0-11-16,0 0-10 0,11-60 18 16,-9 52-1-16,-2-1-10 15,0 1-4-15,2-2 3 16,-2 1 2-16,1-2 1 16,-1 2 3-16,0 1-16 15,0-1 16-15,0 1-14 16,0 2-3-16,0 3-12 15,0-1-1-15,0 3 7 16,0 1-4-16,0 0-5 16,0 0 4-16,0 0 0 0,0 0 0 15,0 0-1 1,0 0 0-16,0 0-7 0,0 8-4 16,0 4 4-16,0 4 0 15,0 1 0-15,0 1 0 16,0 1 0-16,0 1 1 15,0-1 0-15,0 3-1 16,0 2 6-16,0 0-3 16,0 3 3-16,0 1 3 15,0 3 1-15,0 2-3 16,0 3 1-16,0 0-2 16,0 6 0-16,0 1 2 15,0-1 1-15,0-3 3 16,0-6-2-16,0-4 1 0,0-2-6 15,0-1-5-15,0-2 8 16,0-2-7 0,0-2 3-16,0-1-4 0,0-4 2 15,-1-2-1-15,-1-4 3 16,2-3-4-16,0-4 0 16,0-2 4-16,0 0-3 15,0 0 1-15,0 0 6 16,0 0-4-16,0 0 1 15,0 0 7-15,0 0-8 16,0 0 0-16,0 0-4 16,0-8-38-16,0-7-83 15,0-3-64-15,0-8-160 0</inkml:trace>
  <inkml:trace contextRef="#ctx0" brushRef="#br0" timeOffset="40848.04">923 6602 44 0,'0'0'30'0,"0"0"32"16,0 0-7-16,0 0-20 0,0 0-14 15,0 0-2-15,-23 12 7 16,23-12-12-16,0 0 0 16,0 0 24-16,0 0-22 15,0 0 8-15,11 0 12 16,1 1 2-16,4 2-24 15,-2 0-5-15,7 0-1 16,1 1 1-16,3 0 4 16,2-1-2-16,7-2 2 15,2-1 8-15,3 0-10 16,-3 0 4-16,4 0-1 16,-6 0-8-16,-1 0-2 15,-3 0-1-15,3 0-3 16,0 0 1-16,1 0 2 0,-1-2 1 15,1-1 0-15,-1-2 0 16,-3 3 7-16,-3-1-11 16,-2 3 1-16,-3 0 3 15,-1 0-3-15,-1 0 0 16,2 0-1-16,3 0-1 16,-1 0 1-16,7 0 7 15,-1 0-1-15,-1 0-1 16,6 0 0-16,-6-3 0 15,-5 2-1-15,3-1 3 16,-2-1-3-16,3 0-4 16,1 1 5-16,2-3 0 15,8 1 2-15,2-2 2 0,6 1-5 16,-1-1 3 0,2 3-5-16,1-4-1 0,-1 3 2 15,1 0-1-15,3 0 1 16,-1 1 2-16,9-2-2 15,-1 0 2-15,1 0 6 16,0 0 1-16,-5 1-4 16,-3 1-5-16,1 0 1 15,3 2 2-15,4-2-6 16,-1 1 13-16,-1-3-11 16,-7 1 0-16,1 1 5 15,-7 0-7-15,4 1 7 16,-4-1 1-16,-2 1-4 15,-1 0 0-15,-3 2-4 0,-5-1 3 16,3 1 0-16,-4 0 0 16,-2 0-3-16,-4-2 8 15,-3 2-7-15,-1-1 2 16,-1 0 0-16,2-1-1 16,-3-1 1-16,-2 3-2 15,0-2 1-15,-7 1-2 16,-1-1 1-16,-1 0-1 15,-2 1 4-15,-1-1-2 16,-1 1-1-16,0 1 2 16,-3-1 0-16,3-1 2 15,5 2-2-15,0-1-2 16,3 1 0-16,-1-1-1 0,4 1 0 16,-3-1 0-1,0 1-1-15,1 0 0 0,-2 0 2 16,1-2-1-16,2 1 1 15,2-1-1-15,-3 0 0 16,6 1 2-16,-6-1-1 16,1 2-1-16,-4-2 0 15,0-1 0-15,-3 1 1 16,0 0-1-16,0-1-2 16,1 1 2-16,1-1 1 15,-2 3-1-15,-2-2-1 16,-4 1 1-16,2-1 1 0,-1 2-1 15,-4 0 5 1,2 0-5-16,-1-1-4 0,-1 1 4 16,2 0 0-16,-2 0 2 15,0-2 0-15,0 2 4 16,0 0-1-16,0-1 0 16,0 1 2-16,0 0-5 15,0 0 1-15,0 0 3 16,0 0-6-16,0 0 7 15,0 0 0-15,0 0-6 16,0 0 2-16,0 0-6 16,0 0 5-16,0 0-2 15,0 0 0-15,0 0 0 0,0 0 0 16,0 0 2-16,0 0 0 16,0 0-1-16,0 0 0 15,0 0-1-15,0 0 1 16,0 0-1-16,0 0 0 15,0 0 0-15,0 0 0 16,0 0 0-16,0 0-1 16,0 0 0-16,0 6-4 15,0 2 5-15,0 4 5 16,0 0-3-16,0 3-1 16,0 2 4-16,0 0-2 15,0 6 0-15,0 1 5 16,0 1 3-16,0 1-5 15,0 2 5-15,0 2 1 0,0 1-3 16,0 2 6-16,0 1 3 16,0-1-11-16,-2 2 6 15,-1-2-3-15,2-1-3 16,-1 0-4-16,2-1 1 16,0 3-3-16,0 0 0 15,0-2 0-15,0 1 5 16,0-4-1-16,0 0-1 15,0-2 7-15,0-3-6 16,0-1 2-16,0-2 0 16,0-3-3-16,0-3-2 15,0-2 2-15,3-7-4 16,-1 1 0-16,-1-4 1 0,1-3 2 16,-2 0 0-16,1 0 3 15,-1 0 7-15,0 0-3 16,0 0 7-16,0 0-6 15,0-12-11-15,0-5-14 16,-4-1-123-16,-20-1-164 16,-9 0-263-16</inkml:trace>
  <inkml:trace contextRef="#ctx0" brushRef="#br0" timeOffset="42626.4">908 7596 54 0,'0'0'83'0,"0"0"-26"16,0 0 41-16,0 0-13 16,0 0-16-16,0 0 6 15,-18-31-8-15,18 31-33 16,0 0 6-16,0 0-7 16,-1 0-17-16,1 0-5 15,0 0 1-15,0 0 0 16,0 0-5-16,0 0 11 0,0 0-4 15,0 0 1-15,0 0-6 16,0 0 6-16,0 0-11 16,0 0-4-16,10 0 0 15,5 0 0-15,10 0 14 16,5 2-1-16,0-2-4 16,7 0-3-16,1 0 1 15,2 0-2-15,0 0-1 16,-4 0 8-16,4 0-9 15,-4 0-1-15,0 0 3 16,-2 0 0-16,-1 0-2 16,1 0 0-16,4 0 6 15,3-4 0-15,3-1 2 16,-3 0-7-16,1 1 0 16,-3 3-2-16,-3-1-2 0,-1 2 1 15,1 0-1-15,6-1 4 16,12-2 2-16,5 0-4 15,7-5 10-15,4 2-6 16,3 0-2-16,-3-1 0 16,2 2 0-16,-4 1-4 15,-5 0 3-15,1 0-3 16,-3-1 0-16,2 1 4 16,-2-4 4-16,-1 3-6 15,-5-2 12-15,0 2-7 16,-4 0-2-16,-2 1 1 0,2 1-2 15,-5-1 1-15,2 1-5 16,-2 0 6-16,2 0 2 16,-2 2 1-16,2-2-5 15,1 0 3-15,3 2-3 16,-1 0 0-16,-3-1 2 16,-2 2-1-16,-3-1-5 15,2-1 2-15,-2 2 4 16,0-2-5-16,-4 2 3 15,-3-3 7-15,-3 1-9 16,1 1 3-16,-1 1-5 16,-3 0 3-16,4-1 4 15,-8 1-5-15,-4-2 0 0,2 1 12 16,-2-2-10-16,1-1 7 16,-1 1-3-1,-3 1-7-15,-1 1 7 0,-3-2 0 16,0 0-4-16,-2 2 8 15,-2 0-8-15,-2-2-3 16,1 3 8-16,2-3-6 16,3 1 3-16,-3 1 3 15,0 1-9-15,1-3 2 16,-2 1-1-16,-1 2 3 16,2-1 7-16,-7 1-8 15,-4-3 3-15,2 2 2 16,-1 1 2-16,6-1-3 0,0 1 3 15,4 0-9-15,3-2 4 16,-3 2-5-16,-3 0-1 16,-2 0 1-16,-1 0 0 15,-1 0 1-15,-2 0 1 16,-2 0-1-16,-1 0 2 16,2-1 3-16,-2-1-1 15,1 2 3-15,1-1 0 16,-1-1-2-16,1 2-5 15,-2 0-1-15,0 0 2 16,0-1 0-16,0-1 0 16,1 1-2-16,2 0-13 15,-3-3-78-15,0-3-108 0,-7-5-186 16</inkml:trace>
  <inkml:trace contextRef="#ctx0" brushRef="#br0" timeOffset="44006.28">1560 6727 5 0,'0'0'50'16,"0"0"32"-16,0 0-6 0,0 0-31 15,0 0-8-15,0 0 8 16,0 0-9-16,12-43 29 15,-12 43 1-15,0 0-7 16,0 0-29-16,0 0 8 16,0 0-21-16,0 0-9 15,0 0 0-15,0 0 4 16,0 0 8-16,0 0-9 16,0 0-2-16,0 0-7 15,0 9-1-15,0 6 13 16,0 2 5-16,0 3-5 15,3 1 1-15,-2 3-2 0,1 1 9 16,1-1 6-16,0 0-6 16,0-2-17-16,-2-1 13 15,4 1-8-15,-3 0-5 16,0 5 9-16,1-1-5 16,0 2-3-16,-3 0 6 15,3 1 0-15,-3 0-4 16,3 0-5-16,0-4 6 15,-3 0-2-15,3-1-2 16,-1-1 5-16,-2-1-8 16,0-1 12-16,0-2-7 0,0 1 14 15,0-3 0 1,0-1 3-16,0 1-11 0,1 1-3 16,1-1-4-16,1 2 0 15,-1 1 1-15,3 1 2 16,-2-1-2-16,0-3-3 15,0 1 3-15,-2-1-1 16,1-3-4-16,-2 3-2 16,0 2 6-16,0-3-5 15,0 1 2-15,0-4 0 16,0-3-1-16,0-4 1 16,0-3 0-16,0 0-3 15,0-3 3-15,0 0 1 16,0 0 9-16,0 0-8 0,0 0 10 15,0 0-3 1,0 0-3-16,0 0-1 0,0 0-4 16,0 0-3-16,0-3-1 15,0-6-100-15,-8-1-134 16,4-4-289-16</inkml:trace>
  <inkml:trace contextRef="#ctx0" brushRef="#br0" timeOffset="45062.47">2213 6687 93 0,'0'0'46'16,"0"0"47"-16,0 0-2 0,0 0-43 16,0 0 8-16,0 0-8 15,0-27 17-15,0 25-2 16,0 1-22-16,0 1 8 15,0 0-10-15,0 0-3 16,0 0-11-16,0 0-12 16,0 0-9-16,0 0-1 15,0 0-3-15,0 0-7 16,0 0-6-16,0 8-1 16,0 6 14-16,0 3 2 15,0 3 2-15,0 4 2 16,0 2 0-16,6 2 8 0,0 3-3 15,4 2 4-15,-2-2-4 16,4-1 4-16,0 0-9 16,-3-1 11-16,-2 2-12 15,-2 2 5-15,-2 2-2 16,1 0 18-16,-1-3-18 16,0 1 1-16,0-6 3 15,2 4-4-15,-2-4 3 16,1-3-5-16,1 1-3 15,0-1 8-15,0-2-6 16,-2 2-1-16,0-2 3 16,0 3 0-16,0-1 4 15,0-2-1-15,0-1-3 0,-3-4-1 16,6-2 0 0,-6-6-3-16,1 1-2 0,-1 0 2 15,0-4-1-15,0 2 3 16,0 1-3-16,0-2 2 15,0 0 1-15,0-4 2 16,0 0 0-16,0 0 1 16,0-3-1-16,0 0-5 15,0 0 7-15,0 0 0 16,0 0 1-16,0 0 1 16,0 0-1-16,0 0-4 15,0 0 0-15,-4-9-6 0,-5-2-71 16,-3-6-94-1,4-2-173-15</inkml:trace>
  <inkml:trace contextRef="#ctx0" brushRef="#br0" timeOffset="46067.32">3050 6658 50 0,'0'0'85'0,"0"0"21"16,0 0-14-16,0 0-10 15,0 0-14-15,0 0 2 16,-1-27-8-16,-1 22-11 15,-1 3 6-15,3-4-24 16,-3 0-2-16,3 3-7 16,0 1 2-16,0 2-17 15,0 0 2-15,-3 0-2 0,3 0-5 16,0 0-4-16,0 0-4 16,0 0 1-16,0 0-5 15,0 0 1-15,0 4-5 16,0 9 9-16,0 6 3 15,0 6 1-15,0 2 4 16,0 5 7-16,0 0-6 16,0 3 17-16,0 0-3 15,3 2-2-15,0-1-1 16,0 1-4-16,0 2-5 16,1 1 3-16,-2 3-7 15,-2-1 3-15,0 1 2 0,0-1 0 16,0-3 10-1,0-4-2-15,0-5-12 0,0-1-1 16,0-5 1-16,3 1 0 16,0-1-1-16,1-1-2 15,-2-3 5-15,1 0-1 16,0-2 0-16,-3-3 5 16,3 1-5-16,-3-5 3 15,0-3 0-15,0-1 3 16,0-3 3-16,0-4-3 15,0 0 1-15,0 0 2 16,0 0-3-16,0 0-4 16,0 0-1-16,0 0 0 0,0 0-5 15,0 0 5 1,0 0-4-16,0 0-3 0,0 0 2 16,0 0 1-16,0 0 0 15,0 0-3-15,0 0-29 16,0-11-76-16,0-13-115 15,0-8-288-15</inkml:trace>
  <inkml:trace contextRef="#ctx0" brushRef="#br0" timeOffset="47200.12">3647 6565 59 0,'0'0'47'16,"0"0"41"-16,0 0 0 16,0 0-28-16,0 0-18 15,0 0 19-15,1-16-8 16,-1 16 10-16,0 0-14 15,0 0-18-15,0 0-1 16,0 0 3-16,0 0 0 16,0 0 7-16,0 0-8 0,0 0-10 15,0 0-1 1,0 0-14-16,0 0 3 0,0 0-10 16,0 0-1-16,0 0-5 15,0 5 0-15,-3 6-5 16,-3 6 11-16,0 2 1 15,3 1 5-15,-3 2 3 16,2 3 0-16,1 1 1 16,-2 4 8-16,2 0 0 15,0 2-6-15,-1 3 7 16,-2 0-3-16,3-1 0 16,3-2-9-16,0-1 2 15,0 0 6-15,0 0-4 16,0 1 0-16,0 0 1 0,3 1 6 15,4-2 7-15,-1 1-1 16,-1-4-10-16,1-1-5 16,-3 0 1-16,-2-2-1 15,1-3 4-15,-1-2-6 16,2-4 2-16,0 1-1 16,-3-3-1-16,0-2 1 15,3 0 2-15,-3-4 3 16,3-1 0-16,-3-2 6 15,3 0 3-15,-3-5-8 16,0 2 2-16,0 1-2 16,0-1-1-16,0-1-5 15,0-1-2-15,0 0 4 0,0 1 1 16,0-1 5-16,0 0-4 16,0 0 4-16,0 0 1 15,0 0-12-15,3 0-1 16,-3 0-4-16,0 0-86 15,-12 0-174-15,-15 0-268 16</inkml:trace>
  <inkml:trace contextRef="#ctx0" brushRef="#br0" timeOffset="56426.54">8066 2512 12 0,'0'0'54'0,"0"0"40"16,0 0-13-16,0 0-40 16,0 0 7-16,0 0-12 15,0 0-5-15,0 0 0 16,0 0-9-16,0 0-7 16,0 0-5-16,0 0 22 15,0 0 8-15,0 0 5 16,0 0-8-16,0 0 5 15,-2 0 8-15,-1 0-9 16,-1 0-8-16,1-3-14 16,0 2 2-16,-3-2-11 0,2 1-2 15,-4 0 1-15,-2 2-5 16,4 0 3-16,-5 0-1 16,0 0-1-16,0 0 0 15,-3 0-3-15,0 4 3 16,0 3-2-16,-2 1 6 15,5-1-2-15,1 1-7 16,4 1 3-16,2 1-4 16,-1 0 3-16,2 2-3 15,0 0 2-15,0 3 1 16,0 1 2-16,0 2-4 16,2-1 6-16,1 0-6 15,0-1 1-15,0-1 2 16,0-1-2-16,1 0 0 0,6 2-1 15,1-2 3-15,1 0-2 16,1 0 0-16,1-2 3 16,-2 1-3-16,1-4 2 15,1-1-1-15,-4 0-2 16,2-4 0-16,0 3 0 16,0-3 0-16,2-1 1 15,-1-2 5-15,0 1-5 16,1-2 3-16,1 0 0 15,0 0-1-15,-1 0 6 16,-3 0 6-16,1-6 4 16,-1-1 2-16,0-3 15 15,0-1-11-15,-1 1-7 0,-2 0-6 16,2 1-4-16,-2-1 3 16,-1 3-2-16,1-3-5 15,-1 3 9-15,1-3-7 16,-1 4 8-16,0-5-8 15,1 2 8-15,-2-3-5 16,0 2-4-16,0-2-2 16,2 2 2-16,-2 2 0 15,-2 1 4-15,-1-2 3 16,2 2 4-16,-2-1 5 16,0-1-11-16,0-2 3 15,0 0-4-15,0-3 0 0,0 0-8 16,0 1 5-16,0 1 9 15,0 2-12-15,-2 3 0 16,-1 2-2-16,0 2 1 16,0 1-2-16,0 0-6 15,-5-2 4-15,1 1 0 16,-5-2-2-16,0 1-2 16,-6 2 5-16,-2 2-11 15,-2 0-68-15,-6 0-64 16,1 1-141-16</inkml:trace>
  <inkml:trace contextRef="#ctx0" brushRef="#br0" timeOffset="57309.74">9543 2584 263 0,'0'0'71'16,"0"0"60"-16,0 0 14 15,0 0-40-15,0 0-2 0,0 0-29 16,3-35-3-16,-3 34-9 15,0 0-12-15,0-2-6 16,0 3-10-16,0 0-10 16,0 0-17-16,0 0-7 15,4 5-7-15,-1 17-4 16,2 9 11-16,-1 7 14 16,1 2 8-16,-4-2 18 15,2-4-11-15,0-2-12 16,3-3 2-16,-3-3 1 15,0-2-8-15,-2-4 1 16,2-3-3-16,-1-5-3 0,1 0-5 16,0-7-1-16,-3 0 1 15,0-2 0 1,3-2 1-16,-1-1-1 0,-2 0 0 16,1 0 2-16,-1 0 2 15,2 0-6-15,-2 0-60 16,0 0-159-16,0-9-367 15</inkml:trace>
  <inkml:trace contextRef="#ctx0" brushRef="#br0" timeOffset="60812.02">4646 2542 4 0,'0'0'52'15,"0"0"31"-15,0 0-23 16,0 0-18-16,0 0-7 16,0 0 2-16,-72-44 8 0,62 41-21 15,4-2 9-15,3 4 0 16,3 1-19-16,0 0-1 16,0 0-9-16,0 0-2 15,0 0 3-15,0 0-5 16,0 0 5-16,0 0 4 15,0 0 6-15,0 0 4 16,0 0-2-16,0-5-14 16,9 2 36-16,13-6-9 15,11 1-8-15,6-1 4 16,4 2-4-16,-1 6-8 16,-6 1-6-16,1 0-5 15,-6 0 2-15,2 0 2 0,-3 0-6 16,1 5 4-1,-1 2-1-15,3 1 3 0,0 1 1 16,-2-4-8-16,2 3 5 16,1-2-4-16,1-3 3 15,-4 2 2-15,3 1-5 16,-1 0-1-16,-6 1 1 16,-3-1 1-16,-2 0-1 15,2-1-1-15,-3 3 0 16,4-4 8-16,2-1-7 15,3-1 1-15,-2 1 5 16,5-3-5-16,-2 0 2 16,2 0-2-16,0 2 0 0,4-1-2 15,-7 2 0-15,-3 1 1 16,-2-2 0-16,-1 3 4 16,1-3 0-16,1-2-2 15,2 0 3-15,3 0-3 16,1 0 0-16,-1 0 4 15,2 0-2-15,-5 0-3 16,-4-2 3-16,-6 2-5 16,1-3 0-16,-2 1 1 15,2 0-1-15,3 0 8 16,0-3 1-16,3 2 1 16,0-2-2-16,-1 0-4 15,0 3-1-15,-5-1 2 16,1 3-5-16,-4 0 0 0,-3 0 2 15,-2 0-2 1,1 0 1-16,0 0-1 0,0 0 2 16,4-2 7-16,3-1-5 15,1-1 2-15,7 0 0 16,1 3-1-16,-1-2-2 16,0-1 2-16,-5 1 0 15,-2 0 0-15,-3 1 0 16,-6 1 1-16,4-1-1 15,-3 0-2-15,0 0 1 16,1 0 1-16,-2 2-4 16,-1 0 2-16,-3 0-4 0,-1 0 4 15,-4 0-1-15,-2 0 4 16,0 0 10-16,0 0 14 16,0 0 1-16,0 0 0 15,0 0-11-15,0 0 2 16,0 0-7-16,0-1 8 15,0 1-8-15,0-2-9 16,0 2 5-16,0-2 2 16,0 2-3-16,0 0-1 15,0 0-7-15,0 0 4 16,0 0-3-16,0 0-2 16,0 0-1-16,0-3 0 15,0 0-26-15,0 0-79 0,-15 1-118 16,-15 0-155-1,-7 2-133-15</inkml:trace>
  <inkml:trace contextRef="#ctx0" brushRef="#br0" timeOffset="61758.51">5150 2537 64 0,'0'0'154'0,"0"0"-92"16,0 0 62-16,0 0-26 15,0 0-38-15,0 0-43 0,0-19-17 16,-9 40-4-16,-3 11 4 16,-7 7 20-16,-1 5 6 15,-2 1 16-15,4-2-11 16,3-3 1-16,-1-2-11 16,7-3-7-16,-2-6-6 15,3-6 1-15,3-8 2 16,2-6 3-16,3-6-5 15,0-3 4-15,0 0 7 16,0 0 1-16,0 0-6 16,0 0 0-16,0 0-10 15,0 0-5-15,0 0-61 0,-3-3-82 16,-6-2-160-16</inkml:trace>
  <inkml:trace contextRef="#ctx0" brushRef="#br0" timeOffset="62478.97">4379 3050 186 0,'0'0'24'16,"0"0"61"-16,0 0 1 0,0 0-34 15,0 0-33-15,0 0-8 16,-11-5-11-16,7 10 0 16,-1 12 0-16,1 5 19 15,0 5 0-15,2 1-1 16,2 4 16-16,0-1-6 15,0 1-12-15,0-2 4 16,6 0-12-16,6-4-2 16,3-3 1-16,1 0-3 15,5-3 0-15,-1-3-2 16,0-3 0-16,1-3-1 16,-3-2 4-16,-3-2-5 15,2-5 2-15,-3-2-2 0,-3 0-3 16,5 0-1-16,-1-12 4 15,0-4 5-15,2-7-4 16,-4 1 2-16,-1-6-3 16,-3 1 2-16,-3-2-1 15,-2 1 3-15,-4 1-4 16,0 1 2-16,0 1 16 16,-4 3-2-16,-2 2-8 15,0 6 0-15,3 3-4 16,0 0-3-16,1 7-1 15,2-1-8-15,0 4-26 16,0 1-20-16,0 0-65 0,0 0-70 16,0 0-62-1</inkml:trace>
  <inkml:trace contextRef="#ctx0" brushRef="#br0" timeOffset="62905.06">4986 3062 222 0,'0'0'32'16,"0"0"-10"-16,0 0 20 0,0 0 0 15,0 0-18-15,0 0-4 16,-37 68-3-16,37-53-2 16,1-1-1-16,11 0-12 15,3 1 14-15,-1-1-8 16,2 0 10-16,-4 0-4 16,-2-2-11-16,-1 0 5 15,-3-3-3-15,-3-1-2 16,-3-4 2-16,2-2 1 15,-2 1-2-15,0-3 2 16,0 5-1-16,-2-1 2 16,-11 3 13-16,-5-1-13 0,3-2 6 15,-6-1-13-15,-1-3 1 16,-5 0-2-16,6 0-81 16,3-7-64-16,12-11-34 15</inkml:trace>
  <inkml:trace contextRef="#ctx0" brushRef="#br0" timeOffset="63228.47">4938 3070 31 0,'0'0'50'0,"0"0"35"0,-40 85-19 16,22-48-31-16,-1 0 19 16,2 0-24-16,1-4-3 15,4-1-8-15,0-2-2 16,3-2-9-16,0-1-4 16,-4-1 4-16,2-2-5 15,-2-3-1-15,4-5 0 16,4-2-1-16,2-5 0 15,2-5 1-15,1 0-2 16,0-4-9-16,0 0-63 0,12 0-48 16,9-3 0-1</inkml:trace>
  <inkml:trace contextRef="#ctx0" brushRef="#br0" timeOffset="63894.08">5148 3222 50 0,'0'0'84'15,"0"0"-50"-15,0 0 26 16,0 0-44-16,0 0-10 16,0 0 2-16,6 0 1 15,5 0 16-15,4 0-17 16,-2 0-2-16,-2-5-5 15,2-3 0-15,-4 1 0 16,-3 0-1-16,0 0 0 16,-3 1 3-16,-2 0-1 0,-1 1-1 15,0 0-1-15,0 1-3 16,0-3-1-16,0 0 7 16,-7 0-6-16,1 1 4 15,-1 1-2-15,-1 0 2 16,2 4 2-16,-3 0 4 15,2 1 14-15,-2 0 2 16,0 0 1-16,3 0-9 16,0 0-4-16,3 0-8 15,-2 1 2-15,-1 9-5 16,1 4 0-16,2 4 0 16,3 1 3-16,0 5 0 15,0 1 0-15,0 0 1 0,0 4-2 16,7-4-1-1,2 0-1-15,5-8 3 0,2 0-3 16,-3-5 7-16,2-1-7 16,0-5 3-16,0-1-3 15,-3-3-5-15,4-2-37 16,-4 0-12-16,-1 0-34 16,-4 0-57-16</inkml:trace>
  <inkml:trace contextRef="#ctx0" brushRef="#br0" timeOffset="64443.42">5368 3188 38 0,'0'0'71'0,"0"0"-5"16,0 0-15-16,83 19-32 15,-63-7 22-15,-1 3-22 16,-4 2 2-16,-2 0-2 0,-5 3 7 15,-5 1-13-15,0 1-8 16,-3 2-5-16,0-2 2 16,0-3 2-16,0-2-4 15,-3-5 6-15,-2-4-6 16,1-5 1-16,-4-2 10 16,-2-1-11-16,-5 0 4 15,-3 0 0-15,-1 0-8 16,1 0 6-16,6-1-7 15,3-13 5-15,5-7 0 0,4-2 0 16,0-5-1 0,0 1 2-16,7 0-1 0,9 0 12 15,4 0-5-15,-1 4-6 16,2 0-1-16,-3 2 0 16,3 0 1-16,-2 1-1 15,-1 3-5-15,2 3-23 16,-4 4-31-16,-1 6-67 15,-9 4-91-15</inkml:trace>
  <inkml:trace contextRef="#ctx0" brushRef="#br0" timeOffset="65928.1">6235 3137 34 0,'0'0'47'0,"0"0"8"16,0 0 10-16,0 0 7 16,0 0-30-16,0 0-2 15,-66-34-1-15,52 34-17 16,3 0-14-16,0 0-3 16,5 0-4-16,-2 0-1 15,0 1 0-15,0 5 0 16,-4 5 2-16,-1 0-2 0,4 3 2 15,-3 3-1-15,0-1 9 16,6 3-3-16,0-1-1 16,3 0-1-16,1 2-3 15,2 1 0-15,0-2-1 16,0 1 3-16,3 1-4 16,5-1 4-16,1-1-1 15,1-2-3-15,-2-2 1 16,1-1 5-16,0 0-6 15,4-3-1-15,-2-3-1 16,2-2 4-16,-4-2-2 16,5-4 3-16,-1 0 0 0,0 0-3 15,4 0-2-15,-2-10 2 16,1-4 3-16,-1 0 3 16,1-3-5-16,-2-4 2 15,-1-5 0-15,-4-1 1 16,-1-3-4-16,-1-5 5 15,-4-2-5-15,-3-2 4 16,0 0-4-16,0-2-3 16,0 5-1-16,0 2-6 15,0 6 2-15,0 5-6 16,0 6 10-16,-3 6 4 16,0 2-6-16,0 2 2 15,2 3 4-15,-1 2 4 0,1 2 9 16,1 0 1-1,-2 0-12-15,2 0-2 0,0 0-2 16,-1 0-2-16,-1 4-5 16,-1 10 8-16,-3 4 1 15,3 2 1-15,0 5 5 16,3 0-4-16,0 1 0 16,0 3 8-16,0 0-6 15,0 1 1-15,0 0-2 16,3-3 2-16,0 0-3 15,5-4 0-15,-2 0-1 16,1-3-1-16,5-1 1 0,-3-2-1 16,6-1 2-1,-2-2 2-15,2-4-1 0,2-2-3 16,2-3 0-16,1 0 3 16,0-3-6-16,1-2-1 15,3 0-9-15,-6 0-4 16,0-3 4-16,-3-7 8 15,-2-4 5-15,1-3 4 16,-1 0 1-16,-4-5-3 16,0 1 6-16,-3-1 1 15,1 3-4-15,-2 2 8 16,-4-2 4-16,-1 2-4 16,0 0 9-16,0 3 3 0,0 3-18 15,0 2 2 1,-6 2-3-16,-1 4-4 0,1 2 0 15,-2 1-2-15,2 0 3 16,-1 0-3-16,1 0 0 16,0 0-1-16,-3 0-4 15,3 8 4-15,-4 7-3 16,2 2 3-16,1 0-6 16,2 7 6-16,1-2 1 15,4-1 0-15,0 1 0 16,0-2 0-16,0 0 1 15,6-2 0-15,1-3 0 16,2-1-1-16,3-4 2 16,-3-3-2-16,5-2 2 0,2-2-2 15,-1-1 0-15,3-1 1 16,1-1-1-16,-1 0-12 16,0 0-22-16,-6 0-5 15,4 0-43-15,-7 0-35 16,-4 0-58-16</inkml:trace>
  <inkml:trace contextRef="#ctx0" brushRef="#br0" timeOffset="66953.64">6843 2951 42 0,'0'0'24'15,"0"0"-3"-15,0 0 33 16,0 0-2-16,0 0-17 16,0 0-16-16,48-13 23 0,-32 33 14 15,2 5-10-15,0 6 3 16,-3 5 2-16,1-2-21 16,-4 3 14-16,-3-2-29 15,-2 1 1-15,-5-1-5 16,-2 1-1-16,0 3-7 15,0 0 2-15,0-2 0 16,0 2 0-16,-6 0-5 16,-3 5 0-16,2 2 3 15,-4-3 0-15,1 0-3 16,2-7 0-16,2-8 0 16,6-6 1-16,0-10-1 15,0-5 0-15,0-3 0 16,6-2-3-16,5-2 1 0,4 0-12 15,1 0-12-15,2-9 1 16,0-7 9-16,-5-2-1 16,2-2 10-16,-6-5 7 15,-3-1 2-15,-1-1 0 16,-4 0 3-16,-1-5 10 16,0 2 10-16,-4 2-5 15,-13-1-1-15,-2 4 11 16,-5 3-14-16,-3 1 10 15,-4 3-2-15,3 3 5 16,2 1-17-16,8 4 8 16,2 3-13-16,8 2 1 0,2-1 0 15,2-1-2-15,2-2-1 16,2-2-5-16,0-3 0 16,0 0-5-16,6-2-17 15,8 3-10-15,7 0 20 16,1 2 3-16,-1 1 4 15,3 3 5-15,1 1-2 16,-1 3-1-16,-2 2-1 16,-2 1-1-16,1 0 2 15,-5 0-2-15,-1 4 2 16,-1 6-2-16,-1 3 1 16,-4 3 4-16,0 2-2 15,-2 3 2-15,1 4-4 0,-2-3 4 16,-2 4 0-1,-1-2 0-15,0 0 3 0,0-2-2 16,-2-2-1-16,1-1 0 16,-1-7-2-16,1-3 1 15,-2-4 1-15,0-2 0 16,0-3-3-16,0 0 1 16,0 0 2-16,0 0-5 15,0 0-3-15,0 0-8 16,0 0-31-16,0-5-15 15,1-5-22-15,-1 1-23 16,2-4-51-16</inkml:trace>
  <inkml:trace contextRef="#ctx0" brushRef="#br0" timeOffset="67240.91">7189 3056 220 0,'0'0'65'0,"0"0"32"15,0 0 28-15,0 0-43 16,0 0-43-16,0 0-19 0,-2-25-2 15,2 25-14-15,0 0-4 16,0 0-5-16,0 0-23 16,0 0-62-16,0 3-92 15,0 8-22-15</inkml:trace>
  <inkml:trace contextRef="#ctx0" brushRef="#br0" timeOffset="67824.03">7402 3306 154 0,'0'0'9'0,"0"0"14"16,0 0 61-16,-13 89-26 15,12-65-17-15,-1-1-22 16,2-3-9-16,-3-7-1 16,3-4-2-16,0-4 3 15,0-2 2-15,0-3-3 16,0 0 9-16,0 0 41 16,0 0 14-16,-3-7-20 15,0-7-37-15,-2-4-10 16,-2-5-4-16,-3-2-2 0,1-6-3 15,1-2-15-15,5 4 6 16,3 3 0-16,0 3-9 16,0 6 7-16,11 2 1 15,-1 3 8-15,2 5 1 16,3 2-5-16,0 3 4 16,0 2 1-16,1 0 3 15,4 0-4-15,-1 11 4 16,2 4-5-16,-5 3 6 15,-4 4 19-15,0 3-4 16,-7 2-9-16,-2 0 15 16,-3 3-10-16,0-4-2 0,0-1-8 15,0-2 0-15,0-4 1 16,0-4-1-16,0-3 3 16,0-3-1-16,0-4-1 15,0-2-2-15,0 2 0 16,0-4-6-16,0 2-63 15,0-3-69-15,0 0-80 16</inkml:trace>
  <inkml:trace contextRef="#ctx0" brushRef="#br0" timeOffset="68328.44">7710 3377 192 0,'0'0'102'0,"0"0"-56"15,0 0 53-15,0 0-35 16,0 0-42-16,0 0-12 16,6-10 3-16,5 3-8 15,6-3-3-15,-1 1-1 16,1-5-1-16,-4 1-9 15,-4 1 4-15,-3-1 4 16,-6-1-5-16,0 5 6 16,0-3 11-16,-3 4-1 0,-9-1 0 15,2 3 7-15,-2 2 3 16,1 1-9-16,1 3-10 16,1 0 6-16,0 0-7 15,-3 6 0-15,0 6-1 16,4 5-3-16,-2 4 4 15,3 3 7-15,1-1-2 16,1 5 1-16,5-2 2 16,0 2-5-16,0 0-1 15,14 1 0-15,2-6 3 16,1 0-5-16,-1-6 0 16,-1-4 3-16,1-4-2 15,-4-4-1-15,6-2 0 0,0-3-10 16,6 0-53-1,1 0-60-15,-3-3-67 0,-2-7-57 16</inkml:trace>
  <inkml:trace contextRef="#ctx0" brushRef="#br0" timeOffset="69024">8020 3312 147 0,'0'0'70'0,"0"0"13"16,0 0 21-16,0 0-14 16,0 0-62-16,0 0-9 15,-69-28-7-15,63 28-9 16,-4 0-3-16,4 4-3 15,0 10 3-15,1 5-2 16,1 4 2-16,2 3 8 16,2 0-8-16,0 1 3 15,0 0 5-15,0-2-6 16,0 0 0-16,8-3-2 16,1-2-2-16,-3-6-4 15,6-4-6-15,-5-5 3 16,2-1 6-16,1-4-1 0,1 0 2 15,0 0 2-15,0-9 5 16,1-6 0-16,-4-2 4 16,4-7-4-16,-6 1 7 15,-3-5 3-15,-2-6 12 16,-1-3-5-16,0-6-7 16,0-1-8-16,-3-2-5 15,-1 5 9-15,1 5-8 16,0 6 3-16,-2 6 3 15,5 7-8-15,-4 6 11 16,4 4-3-16,-3 2 3 16,3 5-12-16,0 0 0 0,0 0-1 15,0 0-14-15,0 3 10 16,0 16-8-16,0 9 8 16,3 9 5-16,9 6 1 15,0 6 1-15,-1-2-2 16,-3 1 6-16,4-3-6 15,-2-6 0-15,2-5 0 16,2-7-8-16,-2-5-5 16,0-8-6-16,-5-7-3 15,3 0 7-15,-2-7 10 16,3 0-18-16,2-2-4 16,0-10-64-16,-1-4-105 15</inkml:trace>
  <inkml:trace contextRef="#ctx0" brushRef="#br0" timeOffset="70428.25">7350 4160 45 0,'0'0'56'0,"0"0"-9"15,0 0 43-15,0 0-14 16,0 0-28-16,0 0-12 16,-76-60-15-16,60 58 0 15,-1 0 9-15,-2 2 0 16,1 0-4-16,1 0-21 16,3 0 5-16,2 0 2 15,1 9-9-15,-1 3-3 16,2 5-1-16,1 3-2 15,3 1 3-15,3 1 1 16,3 2 0-16,0 1-1 16,0-3 1-16,9-2 6 15,1-3-7-15,2-1-2 0,3-2 2 16,0-3 3-16,1-2 2 16,0-4-5-16,-2-4-6 15,0-1 6-15,-1 0-7 16,2 0-14-16,0-2 21 15,-3-8 2-15,4-4-2 16,-4-5 6-16,-1-1-1 16,-1-6 0-16,1 0 2 15,-5-5 0-15,-3-2 1 16,-3-4 3-16,0-6 20 16,-8 0 10-16,-7-1-19 15,0 1-12-15,3 3-3 16,2 6-7-16,4 7-3 0,3 7 3 15,3 10 6-15,0 5-5 16,0 5-2-16,-3 0-5 16,3 0 0-16,0 0-1 15,0 5-1-15,0 14 6 16,0 8 2-16,3 4 0 16,3 3 2-16,2 4-2 15,0-1 0-15,1-3 1 16,2 0-1-16,2-1 2 15,1-1-2-15,0-2 3 16,0-3-3-16,2-4 0 16,-4-3 1-16,0-3-2 0,0-3 3 15,-1-4-5-15,3-3 1 16,0-2-3-16,2-3-28 16,2-2-15-16,2 0-34 15,0 0-22-15,-3-2 7 16,4-10-43-16</inkml:trace>
  <inkml:trace contextRef="#ctx0" brushRef="#br0" timeOffset="71141.17">7727 3989 76 0,'0'0'40'0,"0"0"18"15,0 0 39-15,0 0-31 16,0 0-19-16,0 0-15 16,-49-10-7-16,43 10-14 15,-2 0-8-15,0 8-2 16,-1 3 6-16,0 5-4 15,-1 2-1-15,4 5 4 16,-2 0 1-16,5-1-3 0,3 2-1 16,0-2-3-16,0 0 0 15,0-3 5-15,0-2-5 16,9-5 0-16,0-1 0 16,1-3 0-16,1-1 2 15,5-6 3-15,-2-1-4 16,2 0 0-16,-2 0-1 15,-1-2-3-15,0-10 3 16,-2-2 1-16,1-5 7 16,-8-3 8-16,-1-3 25 15,-1-7-17-15,-1 0 11 16,2-2-14-16,-1 1-8 16,-1 11 0-16,-1 7 9 15,0 9 18-15,0 4 2 16,0 2-12-16,0 0-8 0,0 0-10 15,0 0-7-15,0 0-5 16,0 0-7-16,0 0 3 16,0 0-8-16,0 11 1 15,5 8 10-15,-1 6 1 16,5 1 1-16,-3 2-1 16,5 0 1-16,0 0-1 15,0-3 0-15,1 0 2 16,0-3-4-16,0-2 2 15,-1-4-1-15,0-4-8 16,-2-2-11-16,1-1-3 16,-1-4-4-16,-1-2-11 15,-5-2 2-15,3-1-20 0,0 0-36 16,-3 0-53-16,-3-4-39 16</inkml:trace>
  <inkml:trace contextRef="#ctx0" brushRef="#br0" timeOffset="71491.66">8117 3727 251 0,'0'0'22'0,"0"0"24"16,0 0 65-1,0 0-30-15,0 0-68 0,0 0-13 16,-6 22 0-16,6 17 10 16,0 8 10-16,3 5-6 15,4 2-1-15,-1 0-8 16,0-1-4-16,0-6 1 16,-3-5 1-16,0-9-3 15,0-7 1-15,-1-6 0 16,0-7 1-16,0-4-2 15,-1-4-6-15,-1-2 4 16,2 0-25-16,-2-3-6 16,0 0-6-16,0 0-61 0,0-15-45 15,-15-4-92-15</inkml:trace>
  <inkml:trace contextRef="#ctx0" brushRef="#br0" timeOffset="72324.78">7996 4012 80 0,'0'0'27'0,"0"0"26"16,0 0 23-16,0 0-62 15,67-77-7-15,-37 67-6 16,1 3 2-16,-1 2-1 16,-2 1 10-16,2 1 6 15,-6 0-9-15,0 3 9 16,-2 0-4-16,-5 0-9 0,-1 0 7 15,-4 0-7-15,-2 0 4 16,-2 0 0-16,3 0 1 16,-3 0 10-16,-2 0-11 15,0 0-8-15,-1-1 5 16,-2-1-2-16,-3 1 2 16,0-1 27-16,0 1 6 15,0 1-1-15,0 0 5 16,0 0-25-16,0 0-10 15,0 0 1-15,-3 0 0 16,-6 0-6-16,-3 0-1 16,0 7 7-16,1 4-4 0,-2 3-5 15,4 3 11-15,0 0-10 16,2 5 12-16,4 2-10 16,0-2 9-16,3 2-9 15,0-2-2-15,0 0 3 16,4-2-5-16,8-1 2 15,0-5-1-15,1-2 0 16,-2-7 0-16,3 0-7 16,0-5-16-16,1 0 10 15,0 0 12-15,-1 0-12 16,-3-3 0-16,0-7 13 16,-5-4-1-16,2-5 1 15,-1-2 7-15,-4-6 12 0,0-4 13 16,0-3 2-16,-2 1-19 15,-1 5-13-15,0 8 10 16,0 7 11-16,0 5-2 16,0 5-3-16,0 0 9 15,0 2-16-15,0 1-5 16,0 0-6-16,0 0 0 16,0 0-3-16,0 0 0 15,0 0-12-15,0 11 10 16,3 8 1-16,2 7 4 15,2 2 0-15,2 1 0 16,2 1 0-16,2-3 2 0,-1-2-4 16,2-4 4-1,0-2-2-15,1-5 0 0,0-2-5 16,-3-4-7-16,1-2-9 16,-2-3-15-16,2-1 4 15,1-2-7-15,1 0-11 16,1 0-7-16,0-10-58 15,-2-2-21-15,-5-5-158 16</inkml:trace>
  <inkml:trace contextRef="#ctx0" brushRef="#br0" timeOffset="72803.96">8924 3496 211 0,'0'0'55'16,"0"0"24"-16,0 0 35 0,0 0-58 15,0 0-44-15,0 0-12 16,-5 21-5-16,5 19 5 16,3 12 20-16,3 5 1 15,0 4-5-15,-1-7-6 16,2-1 0-16,-1-9-5 15,2-6 0-15,-1-6-3 16,-1-5 1-16,-2-4-1 16,-2-7-2-16,1-2 0 15,-2-7 1-15,-1 0-1 16,2-7 0-16,-2 0-1 16,0 0-22-16,0 0-25 15,0 0-29-15,-8 0-16 0,-9-11-31 16,-2-3-54-16</inkml:trace>
  <inkml:trace contextRef="#ctx0" brushRef="#br0" timeOffset="73591.97">8861 3906 57 0,'0'0'54'0,"0"0"-10"16,0 0 42-16,0 0 0 16,0 0-44-16,0 0-33 15,51-60-4-15,-26 48 2 16,7-2 4-16,2 1-9 15,-2 3 2-15,-2 4-2 16,-10-1-2-16,-4 6 5 0,-7-2 10 16,-1 3 4-16,-1-1 7 15,-1 1-4-15,3 0-7 16,2 0-7-16,2 0-3 16,-1 6-5-16,4 7-6 15,-5 2 6-15,-4 2-2 16,0-1 2-16,-5-2 4 15,-1-1-4-15,-1-1 1 16,5-5-1-16,-2 0 0 16,6-4 0-16,3-3 3 15,0 0-3-15,4 0-9 16,-2-3 6-16,-2-10 3 0,-4 0 0 16,-3-2 1-16,-2-4 8 15,0 0 14 1,-3-1-7-16,0 1 4 0,0 4-8 15,0 3 4-15,0 3 11 16,0 3-10-16,0 4 7 16,0-1-7-16,0 3-7 15,0 0 0-15,0 0-10 16,0 0 0-16,0 0-8 16,0 3-3-16,3 10 3 15,2 11 8-15,0-1 2 16,1 2 1-16,-1 1 2 15,1-2-3-15,1 4-1 16,-2 3 5-16,2 5-3 16,-2 0-1-16,-4 0 2 0,2 3-3 15,-3-3 6-15,0-1-3 16,0-2-2-16,0-2-2 16,-4-2 1-16,-4-5-1 15,1-6 0-15,1-3 4 16,1-8-2-16,4-2-1 15,-2-3 2-15,1-2 5 16,-1 0 19-16,-1 0 22 16,-6 0 11-16,-4-12-31 15,-2-5 0-15,2-1-15 16,1 1 10-16,7-2-19 16,0 1 6-16,3-2-4 0,3-4-3 15,0-1-4-15,0-1 0 16,12-3-2-16,6 3-18 15,2 1-45-15,3 2-66 16,1 2-84-16,0 0-90 16</inkml:trace>
  <inkml:trace contextRef="#ctx0" brushRef="#br0" timeOffset="74244.22">9672 3655 7 0,'0'0'279'0,"0"0"-278"15,0 0 1-15,0 0-2 16,-17 95 30-16,9-48 2 16,-2 2-2-16,4-3-9 15,0 3-4-15,0-2-9 16,0-5-5-16,-1-4-1 0,-1-6-2 16,2-5 1-1,-3-5-1-15,4-8 0 16,0-6 0-16,3-4 0 0,2-4 25 15,0 0 25-15,0-8-9 16,0-13 3-16,2-4-12 16,3-8 8-16,0-4 28 15,-2-5-21-15,-3-8-19 16,0 0-22-16,1-1-3 16,1-2 0-16,4 5-2 15,5 4-1-15,3 11 3 16,0 10-3-16,4 8-3 15,-3 7 0-15,4 8-4 16,0 0 0-16,-1 1 1 16,0 16 2-16,-3 1-1 0,-2 2 2 15,-5-2 0-15,-2 4-2 16,-6-2-5-16,0 4 10 16,0-5 0-16,-3-2 1 15,-8-3 1-15,-3-4-2 16,-3-2 1-16,2-1 4 15,-1-3-4-15,-2-1-1 16,6 0 13-16,2 1-13 16,4-1-33-16,4-3-55 15,2 0-46-15,0 0-93 16</inkml:trace>
  <inkml:trace contextRef="#ctx0" brushRef="#br0" timeOffset="74754.34">9935 3820 185 0,'0'0'19'0,"0"0"45"15,0 0 7-15,0 0-25 16,0 0 1-16,0 0-17 15,100 15-23-15,-81-15-1 16,-1-1-1-16,-4-9 3 0,-3-1 2 16,-6-4 27-16,1-2 7 15,-4-5-2-15,-2-2-14 16,0-3 0-16,0 3-6 16,0 7-12-16,-5 5 20 15,-3 5 0-15,0 2-10 16,0 4-14-16,-4 1 4 15,-3 0-2-15,0 1-8 16,-4 11 0-16,4 7 0 16,-3 3-2-16,5 4 2 15,-2 6 0-15,4 2 3 16,3 2-5-16,3 3 3 0,5 0-1 16,0-7 0-1,0-5 0-15,13-7-2 0,4-2 2 16,2-7 0-16,2-3 5 15,-3-1-4-15,-2-7-1 16,-1 0-9-16,0 0-26 16,-1 0-17-16,-1-13 0 15,-4-1-47-15,2-3-89 16,-5 0-172-16</inkml:trace>
  <inkml:trace contextRef="#ctx0" brushRef="#br0" timeOffset="81280.58">10409 3677 23 0,'0'0'40'0,"0"0"0"15,0 0 20-15,-44-73-11 16,33 54-10-16,1 2-2 16,-2 2-2-16,0 1 5 15,-3 2-6-15,0 2-12 16,3-1-1-16,-3 3-11 15,-4-2 13-15,-1 3-7 16,-5 1-14-16,1 1 7 0,2 1 11 16,4 0-2-16,2-2 9 15,2 6 0-15,-1-2-10 16,2 1-6-16,1 1-8 16,-2-2 1-16,5 2-1 15,-1-2 8-15,1 0 6 16,-3 0-5-16,-3-1-9 15,-4-3 1-15,-7 0-4 16,-2 1-3-16,-6 0 0 16,-1-1 2-16,4 4 1 15,4-1 2-15,3 0-2 16,7 2 0-16,0-3 1 0,2 3-1 16,6-1 0-1,0-1 5-15,2 2-4 0,1-2 1 16,-2 0 3-16,2-1-5 15,-1 1 0-15,-2-1 2 16,-1-2-3-16,-5-1 3 16,3 3-4-16,-9-1 0 15,1 0 2-15,-3 3-1 16,-3 1-3-16,4-1 4 16,-4 2 0-16,-2 0 0 15,0 0-1-15,-4 0-5 16,4 0 6-16,4 0 1 15,7 0 3-15,3 0-2 16,3 0-1-16,-3 0 0 16,-4 0-2-16,-2 0 2 0,-5-4-3 15,0-3 4-15,-4 0-3 16,-2 1 2-16,-3-2-2 16,-7 2 2-16,1 3-4 15,1-2 3-15,5 0 0 16,6 2 3-16,4-2-1 15,7 1-2-15,6-1 1 16,3 0 0-16,2 4 7 16,3-2-8-16,0 1 0 15,-4 2-1-15,-4 0-5 16,-5 0 1-16,-7 2 2 16,1 5-2-16,5-2 5 0,3-1 0 15,6-4 1-15,1 1 4 16,-2-1 0-16,3 0-4 15,0 0 0-15,0 0 1 16,-1 0-1-16,1 0-1 16,-3 0 3-16,-6 0-3 15,3 0-3-15,-5-1 0 16,-2-3 1-16,0-2 2 16,-1 0-1-16,4-3 3 15,-1-1-2-15,1-1 3 16,2 3-2-16,3-1 2 15,2 2 3-15,1 2-6 16,1 1 0-16,2-1 5 0,1 3-5 16,-1-1-2-1,2 0 1-15,-1-1 1 0,-3-1 0 16,-1 1 0-16,-1 0 0 16,3 0 0-16,-1-1 0 15,-1 4-4-15,1-1 4 16,-4 2-11-16,-2 0 7 15,-1 0 4-15,3 0 4 16,3 0 2-16,2 0-2 16,3 2 2-16,1-2-2 15,-1 0 1-15,0 0 2 16,-2 0-2-16,0 0-1 0,-1 0 3 16,-3 0 0-16,-1 0-1 15,-1 0-6-15,1 0 0 16,-8-2-2-16,-1 2 2 15,-7 0-6-15,4 0 6 16,1 0 0-16,9 0 1 16,7 0 5-16,0 0-5 15,0 0 8-15,1-1-8 16,-1-2 15-16,-1-2-6 16,-3-1-5-16,5 0 0 15,-4 2 3-15,1-2-8 16,-1 1 3-16,-2-4-3 15,-2 1 0-15,3-4-2 16,-1 1 2-16,1 1 0 16,0 3-6-16,0 4 4 0,3-1 2 15,-2 4-7-15,-4 0 4 16,-7 0-1-16,-2 0 2 16,8 4-3-16,1-2 7 15,9-2-2-15,0 0 3 16,3 0 3-16,0 0-5 15,0 0 3-15,-5 0 2 16,1 0 2-16,-4 0-6 16,1 0-2-16,0 0 1 15,-1-2 3-15,0 2-3 16,-2-3 1-16,1 3-2 16,-3 0-5-16,-4 0 2 0,2 0 2 15,-3 0 0-15,1 0-1 16,2 3 2-16,3-3 0 15,-2 0 7-15,5 0-7 16,1 0 1-16,-3 0-1 16,4 0 2-16,-2 0-5 15,-4 0 7-15,-1 0-3 16,-7 0 0-16,-4-5-1 16,-1-2 0-16,-2-1-1 15,-1 0 1-15,0 2 0 16,1-2-2-16,-1 0 0 15,2 0 2-15,2 3 0 16,0-2-5-16,2 2 3 0,5-3 2 16,-3 2 0-1,-3 0 0-15,0-1-1 0,0 1-4 16,-2 2 5-16,-2 2-3 16,-3 0-2-16,-3 2 0 15,-1 0-11-15,-5 5 14 16,-4 9 1-16,-5 1-5 15,-4 5 6-15,0-2 2 16,7-1-2-16,6-4 1 16,15-4 1-16,8-4-2 15,10-3-2-15,3-2 2 16,3 0 0-16,0 0 7 16,0 0-6-16,-6 0-1 15,-3 0 0-15,-3 0 0 0,-1 0-1 16,-1-2 1-16,-2-2 13 15,1-2-13-15,-3-1-1 16,0 0 0-16,-3 1 0 16,2-1-13-16,4 0 12 15,-1-1 3-15,4 5-1 16,-2-4 4-16,4 3-4 16,1 0-5-16,0-1 5 15,-3 2 5-15,3-1-5 16,-3 0 0-16,0 0-2 15,0 2-2-15,-3-3-1 16,3 2 3-16,-1-1 0 16,1 0 2-16,1 1 1 0,-2 2-1 15,3 1-1-15,-5 0-2 16,3 0-4-16,-3 0 5 16,-3 0 0-16,3 0 0 15,3 0 2-15,3 0 1 16,-1 0 1-16,4 0-1 15,-5 0 1-15,-2 0-2 16,1 0 0-16,-2 0 0 16,-2 0 2-16,-3 0-2 15,1 3 0-15,-6 1-2 16,5-1-1-16,1 2 0 16,0-2 3-16,7-1 1 0,-2 0 0 15,1-1 0-15,3 1-1 16,-1-1 0-16,1-1 2 15,-2 2-3-15,-5-2 3 16,1 0 0-16,-6 0-2 16,-6 0 1-16,-4 2-5 15,-2 1 4-15,-1 1 0 16,-2 1-2-16,-3-2 4 16,-1 0-2-16,4-1 0 15,6-1 0-15,2 2 0 16,6-3 0-16,-1 0 3 15,2 0-6-15,-1 4 3 16,1 0-9-16,0 2 4 16,-1 4 5-16,-2-3-12 15,7 3 12-15,0-4 0 0,3-2-4 16,2-1 4-16,0-2-3 16,-2-1 5-16,0 0-2 15,-4 0 0-15,5 0-4 16,-2 0 4-16,1 3 0 15,1-3 4-15,-5 2-4 16,6-1-3-16,-3 0 3 16,0-1 0-16,-1 2 0 15,1-2 0-15,-3 0 0 16,6 0 2-16,-1 0-2 0,-1 0 1 16,4 0-1-1,1 0 0-15,-2 0 0 0,0 0 0 16,0 0 0-16,5 0 4 15,-4 0-4-15,2 0 3 16,1 0-3-16,-4 0 0 16,1 0 1-16,1-2 0 15,-6 0-1-15,3 0-1 16,-3 2 0-16,-1 0 1 16,-2 0 0-16,3 0-1 15,-3 0-3-15,0-3 4 16,2 2 0-16,-1 0 3 15,-2-2-2-15,1 0 1 16,0-1-1-16,-1 2-1 16,4 0 5-16,-3 1-5 0,6 1-2 15,-6 0 1 1,3 0-2-16,-3 0-3 0,3 0 6 16,-1 0 0-16,7 3 2 15,-1-1-2-15,2-1 2 16,2-1-2-16,3 2 1 15,0-2 0-15,-3 0 5 16,0 0-5-16,2 0 0 16,-4 0-1-16,1 0 3 15,-2 0-6-15,0 0 6 16,4 0-6-16,-1 0 3 16,0 0 0-16,-4 0 1 0,-2 0-1 15,-3 0 0-15,2 0 2 16,-2 0-5-16,0 0 2 15,3 0 1-15,-6 0 1 16,0 0-1-16,3 0 3 16,-1 0-2-16,4 0 1 15,0 0-2-15,-3 0 4 16,0 0-4-16,0 2-5 16,0 3 5-16,2 0 0 15,4-3-7-15,-3 0 7 16,3 1 0-16,2 2-5 15,-8 0 4-15,4 1 1 16,1 0 1-16,-5-2 2 16,6 2 0-16,-2-3-2 15,4 1 0-15,-2 0 1 0,3-1-1 16,0 1-1-16,-4 2-3 16,4-1 2-16,-2 2-1 15,1 2 2-15,-2-1 0 16,3 2 0-16,0-3 0 15,0 2 1-15,1 1 0 16,0-3-2-16,-1 7 1 16,0-3 0-16,1 3-2 15,-1 0-2-15,3 2 3 16,-1 1 1-16,1 0 1 16,0 1-1-16,0 0-1 0,1-2 0 15,2 2 1-15,0 2-1 16,0 1 1-16,0 2 1 15,0-3 3-15,0-1-4 16,0-2 0-16,0-2-2 16,0 1 1-16,2-5 1 15,4 0-3-15,1 0 2 16,7-3 2-16,5 3-1 16,4-1 4-16,3 0 0 15,3 4 4-15,-1-5-7 16,-1 5 5-16,-2 0-6 15,-3-1 0-15,-2-3-1 16,-1 3 2-16,-2-6-1 16,4 2 0-16,-4-2 4 0,0-2-4 15,2 4 2-15,-2-1-4 16,4-3 4-16,-1 1-1 16,4-2 0-16,6 1-1 15,1 0 0-15,4 0 1 16,-1-1 2-16,-1-1 1 15,0-2-2-15,0-1 3 16,-2 0-1-16,0 0 0 16,-4 0 4-16,-5-2-7 15,-5-1 0-15,-1 3-1 16,-4 0 0-16,0 0 0 16,5 0-2-16,2 0 0 0,8 11 0 15,4-5 2-15,6-2 3 16,4 0-2-16,0-4 1 15,-2 0-1-15,0 0 3 16,-3-9 0-16,-2 1-3 16,-8 1 1-16,-6 5-2 15,-2-3 1-15,-3 5-1 16,4-1-1-16,1-3 1 16,5 1 0-16,1-1 1 15,2-3-1-15,0 1 1 16,4 1-1-16,-1 5 0 15,0-2 1-15,-1 2-1 16,-2 0 0-16,-5 0-3 16,-4 0-3-16,-1 5 5 0,3 0-4 15,-3 1 5-15,7-5 1 16,-1-1 0-16,6 0 5 16,1 0-6-16,2-7 4 15,3-3-2-15,-2 1-2 16,-2 1 2-16,-6 2-2 15,-2 4-2-15,-2 2 2 16,-3 0 0-16,1 0-1 16,1 0 1-16,3 0 1 15,6 0-1-15,0 0 0 16,5 0 0-16,-2 0 1 0,-3 0-1 16,1 0 0-1,-4 0-1-15,-4 2 1 0,1 4-1 16,-2-4 1-16,-1 4 1 15,-2-6-1-15,4 0 2 16,-4 0-2-16,-1 0 1 16,-2 0-1-16,-4 0 0 15,0 0 0-15,-3 4 0 16,3 3-9-16,1 4-5 16,-4-2 14-16,-1 0 0 15,5-1 0-15,-5 2 2 16,2-1 1-16,5 1-3 15,-3-3 0-15,3 4 3 16,-3-1-3-16,-3-1-1 16,1 0 1-16,-4 0-2 0,2-1 1 15,-4 2-1-15,2-1 4 16,1 1-4-16,-2 0 0 16,-2 1 1-16,6 3 1 15,-1 3 0-15,-1-1 0 16,2 3 0-16,-3 1 1 15,0-2-1-15,1-3 0 16,-1-1 0-16,2-1 0 16,-1 0-2-16,-1 1 4 15,0 0 2-15,0 0-4 16,-3 0 0-16,2 2-4 16,-1 3 4-16,1 0 4 0,2 2-4 15,-1-1 8-15,-2 2 1 16,1-5-3-16,-2 2-2 15,3-2 1-15,-2-2 0 16,1-3-2-16,-1-5 1 16,-1 0 6-16,2-1-10 15,-2-2 2-15,0 3 4 16,4 0-3-16,-1 3 1 16,3 1-3-16,3 0 0 15,0 1 2-15,0 0 3 16,1-3-3-16,1-1 2 15,3-1 4-15,3-2 10 16,2-1-5-16,7-1 3 16,-1-1-11-16,5 1 0 15,0-3 0-15,-2 1-6 0,5-1 0 16,-2 0 1-16,0 0 2 16,-1 0-3-16,-2 0 1 15,2 0 0-15,-3 0-1 16,4 0 0-16,-4 0 0 15,-3 0 2-15,3 0-2 16,-3 0 0-16,-2 0 0 16,2 0 0-16,0 0 2 15,1 0-2-15,2 0 0 16,0 0 0-16,3 0 1 0,0 0-1 16,-2 0 1-1,-1 0-1-15,-2 0 0 0,-6 0 2 16,-2 0-4-16,-7 0 2 15,-2 0-1-15,2 0 2 16,4 0-2-16,0 0 2 16,6 0-3-16,-1 0 2 15,7 0-1-15,2 0 1 16,4 0 6-16,-7 0-6 16,0 2-3-16,-3 1 3 15,-1 1 0-15,0-1 0 16,-2-2-3-16,1-1 3 15,2 0 1-15,6 0 0 16,2 0-1-16,3 0 3 16,4 0-1-16,-3 0-2 15,-4-1-1-15,-3 1 0 0,-2 0 1 16,2 0 0-16,0 0 0 16,3 0 1-16,0 0 0 15,1 0-1-15,-4 0 0 16,3 0 0-16,-5 0-1 15,-3 0 1-15,1 2 0 16,-4 3 1-16,-1-3 1 16,0 1-2-16,-3 2 0 15,-2-1-1-15,-1 1 0 16,-6 3-6-16,2 1 1 16,-3 3-2-16,0 0 4 15,-2-4 3-15,-2-3 1 0,1-3 4 16,1-2 3-16,10 0 0 15,8-6 2-15,7-10-2 16,7-3-7-16,2-1 1 16,-1 1-1-16,-2 4-1 15,3 3 1-15,-4 0 2 16,-4 4-2-16,-6 1-4 16,1 1 4-16,0-2-1 15,6 0-5-15,3-1 6 16,4-1-1-16,2 0-1 15,0 0 1-15,-1-1 0 16,-4 4-5-16,-4 0 2 16,-6 0 4-16,-6 2 1 0,-6-2-1 15,1 1 2-15,-5 2-1 16,-2-4 0-16,1 2 1 16,-1 1 1-16,-1-1-3 15,-2 2 0-15,1 1-1 16,-6 2 1-16,1-1 0 15,-1 2 2-15,1-1 1 16,2-2-2-16,1-2 0 16,1 0-1-16,4-2-2 15,-1-2 2-15,3 1-2 16,0-2 2-16,0 1 0 0,1 2 0 16,-2 0 0-1,-2 2-1-15,1 0 1 0,-2 2 0 16,-1 0 0-16,-1 0 0 15,3 0 0-15,0-1 0 16,3-3 0-16,7 0 3 16,2-3-2-16,2 4-1 15,-1-5 0-15,-1 2 0 16,-6 2 2-16,-2 0-2 16,-4 0 4-16,-3-1 1 15,0 1 2-15,0-3 4 16,-2 3 1-16,-1 2-3 15,-1-3-1-15,1 2-5 16,2 0-1-16,-2-2-1 16,1 2 2-16,2-1-3 0,-3 1 1 15,1-2 0-15,-1 2-1 16,0 0 1-16,-1 1-2 16,1-1 3-16,-2 0 0 15,1 1-2-15,-1-1 0 16,1 3-1-16,1 0 1 15,1-2-1-15,-1 2 1 16,-1-1-1-16,1 0 2 16,0 0-2-16,3-3 1 15,0-1 0-15,1-1 0 16,-1 1 0-16,0 1 3 16,-3-3-1-16,2 3 10 0,-2-2 3 15,1-1-4-15,0 0-1 16,2 3-2-16,0-4 10 15,0 1-1-15,-1 2-6 16,5-2-3-16,-5 1-1 16,-1 2 6-16,-1-3 0 15,-1 0 9-15,-1 1-2 16,1-3-5-16,-1 0 5 16,-1-1-14-16,0 1 6 15,0 1-8-15,0 1 13 16,0 3-9-16,0-1-7 15,0 1 8-15,0 3-7 16,0 0-1-16,-1 1-1 16,-4-1 0-16,-1-2-7 15,-3-1 4-15,-1-1-1 0,-1-1 3 16,2 2-19-16,2-5-45 16,1 1-91-16,0-6-155 15</inkml:trace>
  <inkml:trace contextRef="#ctx0" brushRef="#br0" timeOffset="83596.89">7176 6385 1 0,'0'0'36'16,"0"0"12"-16,0 0-10 15,0 0 1-15,0 0 9 16,0 0-10-16,0 0-4 15,-6-11-1-15,6 11-5 16,0-2 0-16,0 2-10 16,0 0 6-16,0 0-16 0,0 0-1 15,0 0-2-15,0 0-1 16,4-2 0-16,11-1 2 16,7 3 1-16,1-3 1 15,2 2-7-15,2-1 2 16,1 1 4-16,-1 1-4 15,-2 0-1-15,-3 0 2 16,-2 0 2-16,1 0-1 16,6 0 3-16,-1 0 3 15,6 0 8-15,1 0 3 16,0 0-10-16,-2-3-10 0,-1 1-1 16,-3 0 0-1,-5 2-1-15,1 0 0 0,-3 0 0 16,-3 0-1-16,4 0 1 15,-2 0 1-15,4 0 0 16,-1 0 1-16,6 0-1 16,2 0-1-16,1 0 0 15,-1 0 0-15,-3 0 0 16,1 0 0-16,-2 2 4 16,-1-2-8-16,-1 2 8 15,6-1-4-15,3-1 0 16,4 0 0-16,-1 0-2 15,-2 0 2-15,0 0 0 16,-4 0 0-16,0 0 0 16,0 0 2-16,-5 0-3 0,0 0 2 15,-3 0-1-15,-2 0 2 16,1 0-2-16,4 0 1 16,1-3 2-16,4 1 4 15,0-1 2-15,3-1-5 16,-4 1-1-16,-2-2-1 15,0 3-2-15,-6-3 1 16,-1 2-1-16,-1 2 0 16,-2-2 1-16,0 3 0 15,5-3 3-15,-1-1 2 16,4 1-2-16,-2 0 2 16,2 2 0-16,-4-2 0 0,3 0-4 15,-3 1 9-15,-2-1-3 16,0 0-2-16,-2 2 2 15,1-2-1-15,-2 0-3 16,4 2 4-16,-5-2-5 16,1 1 7-16,3 1-6 15,-5-3 0-15,-2 4 0 16,-3 0 1-16,-3-1 5 16,-2-1 6-16,1 2-1 15,-2-1 0-15,3-1 7 16,-2 2-3-16,2-1-4 15,0 1-3-15,2-2-8 16,0 2 12-16,0 0-5 16,-4-1 5-16,-1 1 3 0,-1 0-1 15,-2 0 1-15,0-2 8 16,0 2-2-16,0 0-2 16,0 0 3-16,0 0-16 15,0 0 6-15,0 0-2 16,0 0 2-16,0 0-15 15,0 0-2-15,0 0-10 16,0 0-71-16,0 0-64 16,-24 0-241-16</inkml:trace>
  <inkml:trace contextRef="#ctx0" brushRef="#br0" timeOffset="86461.75">10193 6316 9 0,'0'0'17'0,"0"0"0"16,0 0 9-16,0 0-1 15,0 0 13-15,0 0 9 16,0 0 9-16,-31-25-15 16,7 19 20-16,-9-1 6 15,0 3-3-15,-1-1-13 16,7 2 11-16,9-2-1 16,11 5 14-16,5-2-3 15,2 2-28-15,0 0-23 16,0 0-6-16,0 0-12 15,0 0-3-15,0 0-3 16,15 0 3-16,9 0 4 16,9 0 2-16,7 0 4 0,2 0-3 15,1 0-5-15,3 0 2 16,-2 0 4-16,0 0-5 16,-3 0 1-16,-2 0 1 15,1 0 8-15,-3 0 0 16,5 0 10-16,4 0-2 15,2 2 12-15,-2-2-7 16,-4 0-9-16,-9 0 10 16,-11 0 3-16,-6 0 11 15,-10 0-3-15,0 0-1 16,-4 0-6-16,-2 0-2 16,0 0 6-16,0 0-8 0,0 0-5 15,0 0-7 1,0 0-5-16,0 0 2 0,0 0-10 15,0 0 1-15,0 0-3 16,0 0-1-16,0 0 0 16,0 0 1-16,0 0-1 15,0 0 1-15,0 0 2 16,0 0-2-16,0 0 0 16,0 0 0-16,0 0-5 15,0 0-18-15,0 0-14 16,1 0-42-16,-1 0-43 15,0 0-28-15,0 0-38 16,0 0-106-16,-10 0-124 0</inkml:trace>
  <inkml:trace contextRef="#ctx0" brushRef="#br0" timeOffset="87533.37">10602 5284 104 0,'0'0'39'0,"0"0"43"15,0 0-6-15,0 0 8 16,0 0 7-16,0 0-7 0,-5 7 2 16,13-19 12-16,8-10-67 15,6-3-8-15,4-4 14 16,1-8 2-16,7-5-2 16,3-11-18-16,4-6-1 15,5-13-6-15,5-8 0 16,7-8-11-16,6 4-1 15,3 9 8-15,3 8-2 16,0 9 14-16,-3 2 10 16,-1 2-3-16,-5 6 10 15,-4 3-9-15,-8 6-3 16,-4 2 8-16,-4 2-9 16,-5 1-6-16,-3 3-3 15,-6 3-5-15,-6 6 8 0,-9 8 0 16,-5 6-4-16,-5 6 8 15,-2 1-8-15,0-1-14 16,0 2 0-16,0 0 1 16,0 0-1-16,0 0-15 15,0 0-29-15,0 0-27 16,-2 15-27-16,-11 8-57 16,-11 6-55-16,-3 2-38 15,-9-1-98-15</inkml:trace>
  <inkml:trace contextRef="#ctx0" brushRef="#br0" timeOffset="88502.43">10730 5291 20 0,'0'0'29'15,"0"0"38"-15,0 0-7 16,0 0-3-16,0 0-24 16,0 0-10-16,0 0 5 15,-37 13 2-15,28-9-3 0,1 2 12 16,4-3-3-16,1 0 4 15,2-3 9-15,1 0 3 16,0 0 0-16,0 0 3 16,10 0-4-16,15 0 34 15,20-13-38-15,15-6-20 16,11-5-10-16,13-2-6 16,8-2 4-16,15-3-3 15,13-7 3-15,11-2 5 16,4-3 12-16,2-2-7 15,-6 3-3-15,-13 4-1 16,-13 1 0-16,-18 6-4 0,-14 2 16 16,-12 4-5-16,-9 5 5 15,-10 3-9 1,-10 4 2-16,-9 1-6 0,-9 4 6 16,-8 2 1-16,0 3-9 15,-6 1 2-15,0 1-3 16,0-1-3-16,0 0 0 15,0 2-12-15,0-1-2 16,0 1-4-16,0 0-34 16,-7 0-48-16,-13 1-62 15,-5 11-54-15,-4-3-104 16,3 0-192-16</inkml:trace>
  <inkml:trace contextRef="#ctx0" brushRef="#br0" timeOffset="91808.21">11971 3505 26 0,'0'0'63'0,"0"0"-8"16,0 0 2-16,0 0 2 16,0 0-11-16,-1-82-5 15,1 73 20-15,0 3-17 16,0-1-5-16,0 5 7 0,1-1-14 15,1 3-16 1,-1 0-1-16,2 0-10 0,3 0-7 16,3 9-7-16,2 11 7 15,0 11 16-15,-2 2 30 16,-1 5-3-16,2 3-2 16,1 3-8-16,2 6-19 15,3 1 3-15,1-2-5 16,-4-1 2-16,-1-2-3 15,0 1-4-15,-4 3-5 16,-4 1 2-16,-1 0-2 16,-1-4-1-16,1-11 2 15,4-7-1-15,0-11-2 16,4-6 0-16,4-2-5 16,-3-7 1-16,4-3-14 0,-4 0 16 15,3 0 2-15,0-14 0 16,-3-7 5-16,1-8-1 15,-2-4 3-15,-4-9-5 16,0 2-2-16,-4 0 0 16,-3-1 4-16,0 8-4 15,-17 2-1-15,-10 4 1 16,-3 5 11-16,-7 2-1 16,-7 8-4-16,-2 0 0 15,3 4-6-15,10 3 5 16,11 1 0-16,13-1 14 15,6 0 10-15,0-4-5 0,3-3-21 16,0-6 16 0,0-2-10-16,7 0-9 0,7 0-4 15,5 3 2-15,1 2 1 16,3 1-1-16,-2 2 1 16,0 2-9-16,-4 3-30 15,-3 7-18-15,1 0-69 16,0 0-62-16,-1 0-128 15</inkml:trace>
  <inkml:trace contextRef="#ctx0" brushRef="#br0" timeOffset="92738.96">12660 3496 249 0,'0'0'28'16,"0"0"44"-16,0 0 13 16,0 0-37-16,-82-18-24 15,69 18-9-15,-2 0-4 16,1 9-5-16,1 4 2 15,0 7 7-15,3 0-2 16,3 6-10-16,3 0 10 0,4 3-4 16,0 2-4-16,0-2-1 15,4 0-3-15,8-7-1 16,2-4 0-16,2-5-1 16,-1-8-3-16,3-2-5 15,1-3 9-15,-1 0 0 16,3-14-2-16,-5-1 2 15,-1-3 4-15,-6-4 2 16,-4-3 1-16,-5-3-1 16,0-3 15-16,0-2-10 15,0-1 8-15,-3 5-6 16,-2 5-9-16,4 9 6 16,-1 7 21-16,2 6-4 0,-1 2 0 15,1 0-15 1,0 0-12-16,0 0-2 0,0 0-8 15,0 8-1-15,6 9 11 16,10 5 0-16,1 3 0 16,0 1 1-16,1 2-1 15,0-1 2-15,-3-1-2 16,-5-7 0-16,-2-6 1 16,1-5-4-16,0-4 3 15,1-4-6-15,5-4 6 16,5-14 5-16,0-6 2 15,1-2-5-15,-3-6 0 0,-5-1-2 16,-3-6 2-16,-6-8-2 16,-4-7 6-16,0-4-4 15,-1-6 0-15,-10 1-2 16,-4-2-3-16,-1 3 2 16,-5 5-5-16,-3 13-2 15,0 13-10-15,2 15 18 16,2 7 6-16,1 7-4 15,-2 2 4-15,5 5-4 16,-1 17-2-16,7 12-10 16,10 5 3-16,0 7 3 15,12 6 3-15,9 0 1 16,6-2 12-16,1-1-9 16,2-2 1-16,-2-3-1 15,0-2-2-15,-2-6 0 0,-1-6-1 16,-2-6 0-16,-1-5-2 15,-1-5-1-15,-2-5-17 16,4-5-4-16,-1-4-23 16,3 0 4-16,0 0-76 15,4-13-109-15</inkml:trace>
  <inkml:trace contextRef="#ctx0" brushRef="#br0" timeOffset="93092.98">13258 3110 117 0,'0'0'17'0,"0"0"81"15,-16 75-38-15,16-44-22 16,18-1-5-16,10-2 10 15,5-1-16-15,4 0-10 16,2 0-4-16,0-1-6 16,-4-2 1-16,-3-4-5 15,-7-6 11-15,-11-3-13 16,-7-5 3-16,-5-3 3 16,-2-3 5-16,0 0 4 0,-2 3 21 15,-17-2 14-15,-8-1-19 16,-3 0-23-16,0 0-8 15,5-7-1-15,6-10-44 16,5-9-94-16,3-6-79 16</inkml:trace>
  <inkml:trace contextRef="#ctx0" brushRef="#br0" timeOffset="93318.98">13352 3237 129 0,'0'0'57'0,"-21"101"52"0,9-44-14 16,-1 4-25-16,-2 3-35 15,2-2-21-15,-2-2-2 16,3-10 7-16,1-12-17 16,5-19 1-16,6-11 4 15,0-8-5-15,0 0 6 16,3-8-8-16,21-20-27 15,6-14-145-15</inkml:trace>
  <inkml:trace contextRef="#ctx0" brushRef="#br0" timeOffset="93714.07">13664 3192 88 0,'0'0'144'16,"0"0"-138"-16,0 0 36 16,0 0 20-16,86-19-45 15,-59 9-13-15,-1-2 3 16,-7-2-7-16,-4-5 2 16,-6-3 2-16,-6 0-1 15,-3 1 2-15,0 3 43 16,-15 6 51-16,-7 3-69 0,-7 9 2 15,-2 0-10 1,0 9 2-16,1 15-4 0,6 8 0 16,10 7-3-16,8 6-5 15,6 4-1-15,0-3-3 16,17-2-1-16,7-5 3 16,4-10-9-16,-1-7 2 15,3-5 2-15,-2-7-3 16,-1-7 4-16,0-3-6 15,-2 0-13-15,1-5-47 16,-4-6-70-16,-4-1-140 16</inkml:trace>
  <inkml:trace contextRef="#ctx0" brushRef="#br0" timeOffset="94328.79">12958 4264 333 0,'0'0'10'15,"0"0"21"-15,0 0 108 0,0 0-25 16,0 0-53-16,0 0-49 15,-4-4-8-15,19 49 10 16,4 13 62-16,3 8-30 16,0 3-18-16,0-2-14 15,2-4 6-15,-2 0-7 16,-5-5-12-16,-3-7 2 16,-2-8-3-16,-6-14-12 15,-4-12-39-15,3-8-17 16,-5-9-25-16,0 0-7 15,0-9 45-15,-7-16-85 16,-11-6-43-16</inkml:trace>
  <inkml:trace contextRef="#ctx0" brushRef="#br0" timeOffset="95033.75">12880 4606 219 0,'0'0'42'0,"0"0"34"16,0 0 20-16,11-83-24 15,16 60-59-15,6 3-6 16,7 4 8-16,2 5-11 16,7 4 6-16,3 4 11 15,-1 3-2-15,-2 0 2 16,-7 2-2-16,-3 12-2 16,-8 5-10-16,-3 0 6 0,-5 5-7 15,-4-2 3-15,-5 0-2 16,-1-1-4-16,-2-1-3 15,-5-1 0-15,-1 1 1 16,-5-3-1-16,0-3 4 16,0-5-2-16,0-6-2 15,0 0 6-15,-8-3-6 16,-4 0 10-16,-6 0 0 16,-3-12-5-16,-3-4 6 15,5-5-11-15,7-5 11 16,7-8-7-16,5-9-4 15,3-4-15-15,17 0-9 0,2 7-19 16,0 9 20-16,-5 16 14 16,-4 6 8-16,-1 5 0 15,4 3 1-15,7-2-3 16,4 3 1-16,7 0 2 16,-3 0 0-16,-4 8-1 15,-1 5-1-15,-7 2-3 16,-5 5 3-16,-1 3 4 15,-6 2 1-15,1 0 7 16,2 2-6-16,-1-4-2 16,3-5-1-16,3-4-2 15,-3-4 1-15,4-3-4 16,-1-5-10-16,2-2 3 16,-4 0 11-16,2-2 1 15,-3-13 5-15,1-4-4 0,-4-5 18 16,-3-5 24-16,-4-4 7 15,-2-3 4-15,0-4 9 16,0-2-25-16,-8-1-29 16,-5 6-5-16,1 6-2 15,1 7-3-15,1 10-1 16,6 8-14-16,2 3-44 16,2 3-37-16,0 3-106 15,3 8-84-15</inkml:trace>
  <inkml:trace contextRef="#ctx0" brushRef="#br0" timeOffset="95454.88">14029 4366 148 0,'0'0'30'16,"0"0"11"-16,0 0 22 15,0 0-46-15,0 0-14 16,0 0-1-16,87-34-2 16,-73 20-6-16,-4-5-6 15,-3-3 9-15,-2-2 3 16,-5 0 0-16,0 2 10 16,0 3 34-16,-8 6 49 0,-9 4-17 15,-5 3-14-15,-1 6 2 16,0 0-23-16,3 0-4 15,4 13-14-15,4 9-7 16,1 9-8-16,6 7-3 16,4 4 9-16,1 2-4 15,0 3-1-15,13-3-6 16,6-7-3-16,4-8 6 16,0-10-4-16,6-6-2 15,-5-7-1-15,1-6 0 16,2 0-20-16,-2-4-26 15,-1-13-19-15,-1-3-70 0,-4-4-106 16</inkml:trace>
  <inkml:trace contextRef="#ctx0" brushRef="#br0" timeOffset="98483.54">11579 9378 97 0,'0'0'148'0,"0"0"-110"16,0 0 73-16,0 0-24 16,0 0-22-16,24-93-16 0,-1 63-21 15,6-2 21-15,2-3-2 16,8-2-5-16,9-3 3 15,8-3 4-15,10-4-18 16,4-4-5-16,3 0-6 16,0-1-4-16,-1 0 0 15,2 2-7-15,-3 3-3 16,-13 5-2-16,-12 9 11 16,-19 8-4-16,-9 6 0 15,-9 6 12-15,-5 4-11 16,0 6-6-16,-4 1-6 15,0 2-4-15,0 0-9 0,0 3-74 16,-5 20-58 0,-12 9 0-16,-10 7-56 0,-9 4-162 15</inkml:trace>
  <inkml:trace contextRef="#ctx0" brushRef="#br0" timeOffset="99144.99">11506 9460 201 0,'0'0'53'0,"0"0"43"0,0 0 28 15,0 0-37 1,0 0-19-16,0 0-13 0,-6-4 5 16,6 4-24-16,0 0-22 15,0 0-3-15,13 0 11 16,6 5 21-16,4 3-4 16,5 2-5-16,-1 2-3 15,6 3-4-15,1-1 0 16,5 8-2-16,6 0-6 15,7 4-5-15,6 6 2 16,2-1-11-16,2 1 8 16,0-2-6-16,0-2-4 15,4 1 2-15,1-5 0 16,-5-1 5-16,-6 2 29 16,-5-5-30-16,-7 4-4 0,-5-2-2 15,-2-1 1 1,-1-4-1-16,-6-5 3 0,-8-5-4 15,-8-5 2-15,-5-2 2 16,-6 0-3-16,0 0 3 16,-2 0-4-16,-1-2 2 15,0-14-4-15,0-5-52 16,0-3-83-16,0-1-112 16,0 0-202-16</inkml:trace>
  <inkml:trace contextRef="#ctx0" brushRef="#br0" timeOffset="100538.18">12729 7849 16 0,'0'0'54'0,"0"0"27"15,0 0-7-15,0 0-1 16,0 0-34-16,-3-88 1 15,6 72-13-15,4 3 6 16,1 1 0-16,1 3-2 16,-2 2-4-16,3 2-20 15,-1 2-1-15,2 2-5 16,2 1-1-16,-1 0 9 0,3 20 1 16,0 11 11-1,-3 13 1-15,-5 10 24 0,-2 7 4 16,-2 4-8-16,0 4-4 15,0 4-26-15,0 5 0 16,0 2 3-16,-3-1-10 16,0 0-2-16,0-1 3 15,0-5-4-15,0-10-2 16,4-15-4-16,5-12-3 16,5-11 7-16,2-8-7 15,1-10-13-15,3-4 9 16,0-3 3-16,2 0 6 15,-1-10 2-15,-2-8 0 16,-2-3 1-16,-4-6 1 0,-2-2-1 16,-7-7 3-16,-4-5-3 15,-3 1 1-15,-20-2 8 16,-9 3 2-16,-5 5 26 16,-5 3-8-16,-3 4 13 15,3 2-10-15,5-1-9 16,4 1 5-16,11 0-11 15,7 0-8-15,8-4 4 16,7 0-10-16,0 1-3 16,7 1-1-16,14 7-10 15,3 3-4-15,-2 7 2 16,-4 6-21-16,-3 4-26 16,-3 0-46-16,0 0-30 0,1 7-39 15,1 3-90 1</inkml:trace>
  <inkml:trace contextRef="#ctx0" brushRef="#br0" timeOffset="101462.74">13416 7972 301 0,'0'0'41'0,"0"0"-31"16,0 0 71-16,0 0-2 15,0 0-65-15,0 0-4 16,-91 23-6-16,72 7 8 16,4 3 5-16,0 4-1 15,8 1-6-15,4 0-5 16,3 1-2-16,0-3 4 15,4 0-1-15,9-10-5 16,1-2 0-16,1-7-2 16,3-10 2-16,3-5-2 15,-2-2-1-15,4 0 0 16,-4-13 2-16,-1-9 0 0,-3-5 4 16,-3-6-1-1,-5-4-1-15,-6-2 5 0,-1-4 14 16,0 3 1-16,-5 3 1 15,-3 6-9-15,4 10-2 16,1 9 9-16,1 5 1 16,1 6 0-16,1 1-17 15,0 0-5-15,0 0-13 16,0 11 2-16,0 11 9 16,10 8 2-16,9 7 2 15,5 0 0-15,2 2 0 16,5-2-2-16,-1-5 0 15,-5-5 0-15,1-8 0 16,-4-5 0-16,-1-11 0 0,0-3-15 16,1 0 12-16,3-17 3 15,-1-9 1-15,-1-10 1 16,-1-6 3-16,-4-7-4 16,-5-3 2-16,-2-9 10 15,-2-9 1-15,-6-6-6 16,-3-3-5-16,0-1-3 15,-2 5-8-15,-14 7 8 16,-4 8-17-16,-2 15 17 16,-2 11 8-16,2 15-5 15,-1 8 19-15,3 11-8 16,0 0-14-16,4 17 0 16,6 16-9-16,5 9-2 0,5 6 10 15,2 5 2-15,14 2 10 16,3 1 4-16,4 2-8 15,-1-3 1-15,0-3 2 16,-1-5-7-16,0-8-2 16,1-2 0-16,2-6 0 15,0-4 1-15,0-5 2 16,1-7-3-16,-1-1-1 16,-3-8 3-16,2-5-2 15,-1-1 1-15,-3 0-4 16,1 0 1-16,-1-4-50 15,3-8-44-15,-2-5-30 0,5-4-85 16,1-4-2-16</inkml:trace>
  <inkml:trace contextRef="#ctx0" brushRef="#br0" timeOffset="101801.69">14260 7737 64 0,'0'0'35'16,"0"0"36"-16,0 0 91 15,0 0-52-15,-47-73-45 16,32 73 7-16,-3 0-29 16,1 10-26-16,1 12 11 15,7 6 1-15,9 2-15 16,0 2-5-16,9 1 16 16,12 1 0-16,6 2 12 15,1-2-19-15,-1-1-5 0,-1-3-8 16,-4-4 7-16,-4-1-7 15,-8-1 1-15,-5-4 0 16,-5-6 2-16,0-2-6 16,0 1 5-16,-6-4-2 15,-12 1-2-15,-2-3-3 16,-7-2 0-16,-1-5-23 16,3 0-47-16,4-15-56 15,6-10-24-15,6-8-41 16,5-8-107-16</inkml:trace>
  <inkml:trace contextRef="#ctx0" brushRef="#br0" timeOffset="102026.13">14238 7824 182 0,'0'0'15'0,"-43"95"69"15,14-35 25-15,-3 7-39 16,-1 2-29-16,0-5-2 15,8-7 9-15,4-13-21 16,6-11-10-16,6-11 6 16,6-10 12-16,3-7-24 0,0-4-6 15,0-1-5 1,6 0 0-16,18-8-92 16,6-12-95-16,3-8-201 0</inkml:trace>
  <inkml:trace contextRef="#ctx0" brushRef="#br0" timeOffset="102437.11">14471 7836 353 0,'0'0'31'0,"0"0"77"15,0 0-24-15,0 0-63 16,0 0-21-16,0 0 6 15,92-29-3-15,-72 25-3 0,-1-3 2 16,-3-4 3-16,-4-5-2 16,-1-4 2-16,-6-5 2 15,-3 0-5-15,-2 0 7 16,0 3 24-16,-14 6 14 16,-10 7-21-16,-5 7-16 15,0 2-8-15,-1 11 6 16,0 18-6-16,9 9 7 15,5 8 6-15,6 1-6 16,10 3 4-16,0-6-7 16,8-3-6-16,17-10 2 15,7-4 3-15,2-8 2 16,0-7-2-16,1-10 3 0,2-2-2 16,-3 0-3-1,2-13-3-15,-3-2-20 0,-5-2-97 16,-4-4-33-16,-12 0-251 15</inkml:trace>
  <inkml:trace contextRef="#ctx0" brushRef="#br0" timeOffset="103118.82">13234 9218 389 0,'0'0'37'0,"0"0"69"0,0 0 32 15,0 0-67-15,0 0-68 16,0 0-1-16,11 131 43 16,-11-42 3-16,0-2-9 15,0 0-24-15,0-8-1 16,6-7-9-16,3-8-4 15,0-13 1-15,-2-7-2 16,-5-13 0-16,-2-6-64 16,0-11-11-16,0-7-38 15,0-7-19-15,-9 0-52 16</inkml:trace>
  <inkml:trace contextRef="#ctx0" brushRef="#br0" timeOffset="103845.95">12905 9743 306 0,'0'0'38'16,"0"0"-6"-16,0 0 62 15,58-89-46-15,-6 59-26 16,18 1-11-16,2 1 14 16,1 5-11-16,-6 1-4 15,-10 3-4-15,-8 7 9 16,-10 7 1-16,-8 5 13 0,-3 0-8 15,-4 6-8 1,-3 14-4-16,0 5-3 0,-3 5 6 16,-2 3-3-16,-1 1-8 15,-4 0 1-15,-4-3-4 16,-4-4 2-16,-1-3-3 16,-2-5-7-16,0-5-4 15,0-6 7-15,-3-5 7 16,-6-3 1-16,-5 0 24 15,-1 0 2-15,-4-9-6 16,1-9-15-16,2-6-2 16,5-8-4-16,8-6 0 15,3-8-6-15,0-3-11 16,12 0-24-16,10 6 0 0,2 5 19 16,0 12 19-16,-1 7 3 15,-1 10 0 1,0 9 0-16,-1 0 2 0,5 0 6 15,-1 17 5-15,0 0 2 16,-1 3-2-16,-4 4 0 16,-3-2-9-16,-3 4 5 15,-4 3 7-15,-4-2-11 16,-1-1-3-16,-4-2-2 16,1-4 5-16,1-5-5 15,3-6 0-15,1-5-2 16,4-2 2-16,2-2-3 15,3 0 2-15,5-6 1 0,-3-10 0 16,-1-3 11 0,-4-6-11-16,-1-1 14 0,-6-4 36 15,-2-2-1-15,-2-4 1 16,-2-5-18-16,0-2-11 16,0-3-10-16,0 0-11 15,0 5-1-15,-5 15-5 16,1 10-10-16,1 12-24 15,1 4-35-15,1 7-40 16,1 20-53-16,0 6-3 16,0-4-106-16</inkml:trace>
  <inkml:trace contextRef="#ctx0" brushRef="#br0" timeOffset="104245.14">14345 9433 233 0,'0'0'29'16,"0"0"75"-16,0 0-22 15,0 0-35-15,0 0 25 16,0 0-46-16,93-5-17 16,-70-9 0-16,-4-3-3 15,-7-5 9-15,-2-6-13 16,-5-2 6-16,-5-1 3 0,0 2 23 15,-8 7 10 1,-11 5-4-16,-6 10-14 0,-5 7-3 16,-3 0-17-16,-1 17-6 15,2 15 4-15,10 8-1 16,8 7 1-16,10 3 14 16,4-4-17-16,0-3 8 15,15-6-8-15,9-6 1 16,2-7-2-16,4-9 10 15,3-8-9-15,2-7 8 16,3 0-9-16,1-7 0 16,-3-10-55-16,-5-3-40 0,-6-1-39 15,-9-2-237 1</inkml:trace>
  <inkml:trace contextRef="#ctx0" brushRef="#br0" timeOffset="105669.9">12893 5297 162 0,'0'0'17'16,"0"0"42"-16,0 0 88 0,0 0-58 16,0 0-3-16,0 0-40 15,0 0-46-15,-18-6 0 16,3 61 9-16,-3 13 19 15,0 7 18-15,3 0-26 16,3-3 18-16,2-4-14 16,4-6-17-16,3-7 6 15,0-5-6-15,3-9 3 16,0-6-8-16,0-4 8 16,-2-2-8-16,1-3 1 15,-5-2-1-15,-3 1 1 16,3 0-2-16,-1-5 3 15,-1-6-4-15,5-6 2 0,0-3-1 16,3-2 3-16,0-1-4 16,0-2 3-16,-1 3-2 15,-1 1 0-15,1 1-1 16,-2 6 7-16,-2-2-5 16,2 2 5-16,2-3-2 15,-1-2 0-15,2-2-4 16,0 1 4-16,-1 4-3 15,-2 6-2-15,0-1 7 16,-3 3 4-16,2 0-3 16,-1-1-3-16,3-3-2 15,-1-3 3-15,2-3-2 0,-1 0 1 16,2 0 0 0,-1 3-1-16,-1 2 2 0,1 5-4 15,-1 4 0-15,1 2 1 16,1-2 3-16,0-4-5 15,0-3 2-15,0-3-1 16,0-6 1-16,0-1 1 16,0-3-2-16,0 1 3 15,0 3-2-15,0 0-3 16,0 1 1-16,0 0 0 16,0 0 0-16,0 0 0 15,0-2 0-15,0-1 0 16,0-1-1-16,0-1 0 15,0 0 0-15,0-1 0 16,0 1 2-16,0 1-2 0,0-1 0 16,0 0 0-16,0-1 3 15,0 2-3-15,0-2 2 16,0 0 5-16,0 0-7 16,0 0-19-16,-15 0-51 15,-7-6-109-15,-5-14-194 16</inkml:trace>
  <inkml:trace contextRef="#ctx0" brushRef="#br0" timeOffset="106088.56">12445 6361 344 0,'0'0'8'0,"0"0"62"16,0 0 52-16,0 0-83 15,0 0-30-15,0 0 20 16,71 47 14-16,-46-10-3 16,-1 4 2-16,1 1-9 15,-4 1-6-15,0 3-8 16,-5-3-6-16,-7 2 4 15,-1-5-4-15,-4-6 2 0,-1-10-2 16,1-9-12-16,-1-6 4 16,-1-7 1-16,-1-2 4 15,2 0 5-15,5 0 30 16,10-16 20-16,7-11-11 16,9-5-38-16,1-6-12 15,-2-2-3-15,-4-2 2 16,-3-4-3-16,-5 3-48 15,-2 1-35-15,-1 9-46 16,-3 5-97-16,0 2-96 16</inkml:trace>
  <inkml:trace contextRef="#ctx0" brushRef="#br0" timeOffset="106583.81">12620 5523 292 0,'0'0'38'15,"0"0"15"-15,0 0 92 16,0 0-70-16,0 0-36 16,30-92-28-16,-5 56-6 15,5 0 3-15,1 2-1 16,-1 3-5-16,0 4 0 15,-6 9 1-15,-5 6-3 16,-1 7 1-16,-2 5-3 16,5 3 0-16,6 19 2 0,1 5 0 15,2 6 2 1,-3 0 4-16,2 0 11 0,1 0-8 16,1-3 3-16,4 0-3 15,-3-2-8-15,-8-2 2 16,-2-2-3-16,-9 1-55 15,-8-2-29-15,-5-1-65 16,0-2-80-16</inkml:trace>
  <inkml:trace contextRef="#ctx0" brushRef="#br0" timeOffset="106891.02">13218 6116 275 0,'0'0'33'0,"0"0"11"15,0 0 104-15,0 0-107 16,82-30-38-16,-19 14 0 15,8-1-1-15,4-2 1 16,-5 1-1-16,-3 0-1 16,-12 3 0-16,-9 2 1 15,-13 4-4-15,-14 4 1 0,-9 2-20 16,-10 0-90-16,0-1-106 16</inkml:trace>
  <inkml:trace contextRef="#ctx0" brushRef="#br0" timeOffset="107327.2">13876 5753 410 0,'0'0'7'0,"0"0"51"16,0 0-17-16,0 0-37 0,0 0 22 16,59 106 27-16,-32-65-8 15,0 0-12-15,-5-4-15 16,-4-3-16-16,-1 0 9 16,-4-3-11-16,-1-4 2 15,-3-4 3-15,-3-8-1 16,0-5-4-16,-3-5 2 15,-1-5 1-15,2 0 12 16,2 0 1-16,3-12 68 16,3-12-35-16,0-7-39 0,0-6 2 15,-2-9-4 1,-4-5-7-16,5-11-1 0,-4 0 0 16,2 5-3-16,-2 11 0 15,1 17-21-15,-2 16-19 16,3 9-11-16,0 4-83 15,1 2-112-15,2 12 18 16</inkml:trace>
  <inkml:trace contextRef="#ctx0" brushRef="#br0" timeOffset="108556.78">14592 5726 31 0,'0'0'201'16,"0"0"-189"-16,0 0 65 15,-96 4-20-15,69 18-19 16,-1 5-12-16,1 0-7 15,6 3 5-15,3 1 4 16,5-1-26-16,4 1 5 16,4-3-3-16,4-1-4 15,1-3 2-15,0-3-1 0,0-4 2 16,6-5-3-16,9-2 3 16,3-5-2-16,1-5 5 15,5 0-3-15,2-2-3 16,0-11-6-16,-2-2-9 15,-7-3 2-15,-6-2 13 16,-8-6 1-16,-3-2 5 16,0-5-2-16,0-4 25 15,-3-1-7-15,-1 1-3 16,1 9 0-16,3 9 4 16,0 11 3-16,0 5-19 15,0 3 6-15,0 0-13 16,0 19-11-16,12 9 11 15,7 6 3-15,1 5 7 16,-2-6-4-16,0-1 8 0,1-5-12 16,0-5 1-16,1-5-1 15,-1-1 0-15,0-8 2 16,0-4-2-16,0-2 0 16,0-2 4-16,2-2 0 15,1-13 4-15,1-8-6 16,-5-4 3-16,-2-7 20 15,-1-12-6-15,-2-7-7 16,-1-8 0-16,-2-4-6 16,-2-5-8-16,-3-3-1 15,-5 5-1-15,0 1-11 16,-2 12-4-16,-14 8 9 0,-4 13 8 16,1 6 2-16,0 11-1 15,2 9 2-15,0 8-3 16,0 0-4-16,-2 26-1 15,5 12 1-15,7 12-6 16,7 4 10-16,1 7 2 16,20 0 11-16,3 0-12 15,0-1 0-15,-3-2 2 16,-2 1 0-16,0-6-3 16,-2-9 0-16,2-10 0 15,2-8 0-15,0-9-21 16,1-5 3-16,1-8 2 15,-1-4 1-15,1 0 9 16,-1-8 5-16,-4-10 2 16,-2-9 4-16,-5-4-1 0,-3-10 8 15,-3-5 9-15,-5-3-10 16,3 1-2-16,-3 4-3 16,0 10 7-16,0 12 1 15,0 11-5-15,0 7 9 16,0 4-11-16,0 0-7 15,2 8-12-15,2 12-1 16,5 8 11-16,4 6 2 16,2 3 1-16,3 4 2 15,0 0-1-15,3-4-4 16,-2-8 2-16,0-5 0 16,0-12-3-16,0-7 3 0,-1-3 6 15,4-2 3-15,2-2-6 16,-3-13 2-16,0-4-1 15,-2-5-2-15,-5-3 6 16,-4-8-3-16,-5-4 15 16,-5-3 8-16,0-4-18 15,0 0 10-15,-12 5-11 16,3 9-8-16,1 10-1 16,2 10-6-16,2 7 0 15,4 5-49-15,0 0-115 16,2 14-169-16,21 2-32 15</inkml:trace>
  <inkml:trace contextRef="#ctx0" brushRef="#br0" timeOffset="108998.13">15630 5646 167 0,'0'0'66'0,"0"0"-24"15,0 0 47-15,0 0-29 16,0 0-14-16,91 0 2 16,-66-3-17-16,0-8-17 15,-3 0-3-15,-3-1 3 16,-4-4-3-16,-3-3 7 0,-5-1-5 16,-4-3 12-16,-3 0-3 15,0-1 12-15,-4 5 2 16,-11 4-11-16,3 6-16 15,-2 4 2-15,3 5-11 16,-2 0 2-16,-1 5-2 16,2 18-8-16,0 11 2 15,1 6 6-15,7 4 5 16,1 3-1-16,3-3-2 16,0-1 0-16,0-2-1 15,10-4 0-15,7-6-1 16,1-6 0-16,3-8 6 15,1-3-4-15,2-7-1 16,0-3-2-16,1-4-4 16,2 0-17-16,0 0-35 0,-1-12-23 15,4-9-131-15,2-10-217 16</inkml:trace>
  <inkml:trace contextRef="#ctx0" brushRef="#br0" timeOffset="109358.66">16246 5448 256 0,'0'0'33'16,"0"0"30"0,-94 2 51-16,75 18-42 0,8 9-41 15,11 3 14-15,0 5-9 16,16 1 8-16,9 2 2 15,3-1-8-15,-3 2-24 16,-4 0-9-16,-6-3-2 16,-5-5-1-16,-7-10-2 15,-3-6-2-15,0-7 2 16,0-4 5-16,0-2-1 16,-4-2-1-16,-8-2-1 15,-3 0 5-15,-10 0 3 16,-8-8-10-16,-2-9-42 15,2-4-39-15,8-5-4 16,6-3-11-16,10-4-7 0,7-7-34 16,2-3 1-16,0-4 36 15</inkml:trace>
  <inkml:trace contextRef="#ctx0" brushRef="#br0" timeOffset="109605.66">16070 5470 92 0,'0'0'126'15,"0"0"-32"-15,0 0-73 16,0 0 16-16,0 94 63 15,-11-35-19-15,-2 13-23 16,-8 10 25-16,-4 7-27 16,-10-1 1-16,-7-4-12 0,-4-9-22 15,3-7 10 1,5-14-24-16,11-11-4 0,10-14 3 16,8-10 7-16,2-7-11 15,4-4 0-15,1-6 1 16,2-2 3-16,0 0 6 15,0-1-14-15,0-15-6 16,6-4-73-16,-3 2-57 16,-3 2-122-16,0 0-193 15</inkml:trace>
  <inkml:trace contextRef="#ctx0" brushRef="#br0" timeOffset="119542.81">1591 6671 79 0,'0'0'34'16,"0"0"47"-16,0 0-33 16,0 0-24-16,0 0-3 15,0 0 16-15,0 0 5 16,-1 0-2-16,1 0 4 15,0 0-14-15,0 0-1 16,-2 0 2-16,-1 0-4 16,0 0-9-16,0 0 5 15,-1 0-4-15,-4 0-7 0,1 0 0 16,1 0-4-16,0 0 10 16,3 0 2-16,-3 0 1 15,-3 0 0-15,3 0-7 16,-3 0 4-16,0 0 4 15,-1 0-11-15,-1 0-5 16,-1 0-2-16,-1 0 1 16,5-1 0-16,-1-1-1 15,2 1 11-15,-2-1 1 16,3 2-2-16,0-2-4 16,0 1 3-16,0-1-2 15,-3 2-5-15,2 0-2 16,-2-2-4-16,0 2 1 15,3 0-1-15,0 0 0 16,-6 0 1-16,3 0-1 0,-3 0 1 16,0 0-1-16,2 0 1 15,-1 0 2-15,-2 0 1 16,1 0 4-16,-3 0-4 16,3 0 6-16,-1 2-6 15,-2 0 3-15,0-2-5 16,0 1 1-16,4-1 0 15,0 0-2-15,0 0 2 16,2 0-1-16,0 0 2 16,0 0 3-16,-3 0 0 0,-1 0 3 15,2 0-5 1,-3 0 4-16,3 0 3 0,-1 0-6 16,2 0-1-16,1 0 3 15,-4 0-6-15,-1 0-2 16,3 0 0-16,0 0 0 15,3 0 0-15,-1 0 1 16,-1 0-2-16,4 0 1 16,-2 0 0-16,4 2 1 15,2-2 1-15,-2 0-2 16,0 0 0-16,-1 0 3 16,-1 0 3-16,0 0 1 15,3 2 3-15,-3-2-2 16,0 0 0-16,2 0 0 15,-2 0-8-15,1 0 9 0,-1 0-5 16,3 0-1-16,-4 0 8 16,4 0-3-16,-3 0-8 15,1 0 6-15,1 0-3 16,-2 0-3-16,-1 0 0 16,2 0 1-16,2 0-1 15,3 0 0-15,-3 0 0 16,3 0 0-16,0 0 0 15,0 0 0-15,-3 0 0 16,3 0 1-16,0 0 0 16,0 0 0-16,0 0-1 15,0 0 0-15,0 0 0 0,0 0 0 16,0 0 0-16,0 0 0 16,0 0-3-16,0 0 3 15,0 0-4-15,0 0 3 16,0 0-4-16,0 0 5 15,0 0-1-15,0 0 0 16,0 1 1-16,0 2 0 16,0 2 0-16,0 1 0 15,0 2 0-15,0-2 0 16,0 3-1-16,0-1 1 16,0 0 1-16,0 0-1 15,0 0-2-15,0-3 0 16,0 2 2-16,0-2 1 0,0 1 2 15,0 3-2 1,0-1-1-16,0 1 0 0,0 2-5 16,0 2 3-16,0-1-1 15,0 2 3-15,0 0 2 16,0-3-2-16,0 1 0 16,0-2 0-16,0-1 0 15,0-1 1-15,3 1 0 16,-3-1 0-16,3 0-1 15,-3 3 0-15,0-3 0 16,3 1 1-16,-3 0-1 16,0 1 0-16,0-1 1 0,0-1-2 15,0 0 1 1,0-1 0-16,3 2 0 0,-3-1 0 16,2 2 4-1,-2-1-4-15,0-1-1 0,0 1 1 16,0-1 0-16,0 1-1 15,0 5 2-15,0 1-1 16,0-1 1-16,0 3 1 16,0 1-2-16,0-7 0 15,0 3-1-15,0-4 0 16,0 1 1-16,0 1 1 16,0-1-1-16,0 3 4 15,0-3-8-15,0 1 3 16,0 0 1-16,0 0 2 15,0 0-2-15,0-1 0 0,0 0 1 16,0-2-1 0,0 2 3-16,0-2-7 0,0 3 3 15,0 1 1-15,0 0 0 16,0-1 1-16,-2 1-1 16,-1-1 0-16,3 1 0 15,0 1 0-15,0-3 0 16,0-2 0-16,-3 2 0 15,3-5 3-15,0 0-3 16,0 3 0-16,0-2-2 16,0 1 7-16,0-1-5 15,0 1 0-15,0-1 0 0,0 0-1 16,0-1-1-16,0-2 2 16,0-1 1-16,-3 0 0 15,3 0-1-15,0-2 1 16,0 1-4-16,0 3 3 15,0-3 0-15,0 2-2 16,0-1 4-16,-3 3-4 16,3-1 4-16,0 1 1 15,0-3-3-15,0 0-3 16,0-2 3-16,0-1-2 16,0 1 2-16,0 1 0 15,0-1 0-15,0 2 0 16,0-2 0-16,0 1 2 0,0-2-2 15,0 1 0 1,0-1 0-16,0 0 0 0,0 0-2 16,0 0 1-16,0 0-1 15,0 1 2-15,0 0-3 16,0 1 5-16,0 0-2 16,0-1 1-16,0 1 0 15,0-1-1-15,0 2 0 16,3-2 0-16,-3 0 0 15,6 2 4-15,-1-1-3 16,3-1-1-16,1 0 2 16,2 1 1-16,2-2 0 0,2 0-2 15,0 0-1 1,3 0 2-16,3 0-1 0,-2 0 0 16,4 0 1-16,-4 0 0 15,0 0-2-15,-2 0 1 16,-4 0-1-16,2 0 0 15,-6 0 1-15,0 0-1 16,-3 0 0-16,3 0 0 16,4 0 0-16,-1 0 0 15,3 0 1-15,2 0 0 16,-1-2 0-16,-4 2-2 16,4 0 2-16,-4 0-2 15,-3 0 1-15,0 0 0 16,0 0 0-16,-1 0 0 15,2 0 0-15,3-2 2 0,1-1-2 16,4 0 2-16,-3 0-2 16,4-1 0-16,-1 3 0 15,-3-1 1-15,3 0-1 16,-6 2 0-16,0 0 0 16,1 0 0-16,-1 0 0 15,-2 0 1-15,1-1-1 16,-5 1 0-16,4-1 0 15,-1 1 1-15,-1-1-1 16,-1 1-1-16,2 0 1 16,-3 0 0-16,0 0 0 15,-3 0 0-15,3 0 1 0,-1 0-1 16,-3 0 0 0,1 0 0-16,2 0 0 0,-2 0 0 15,3 0 0-15,-3-2 0 16,3 1 1-16,-2 1-1 15,-1-2 0-15,3 2 0 16,-3-1 0-16,0 1 1 16,0 0-1-16,0 0 0 15,0 0-1-15,0 0 1 16,3 0 1-16,0-1-1 16,0-1 0-16,-3 2 0 15,2-1 1-15,-2 1-1 16,2-1-1-16,-5 1 1 0,2 0 1 15,-1 0-1-15,-1 0 1 16,2 0-1-16,-2 0 2 16,0 0-2-16,0 0-1 15,0 0 0-15,1 0 1 16,1 0 0-16,-2 0 0 16,1 0 0-16,1 0 0 15,-1 0 0-15,-1 0-1 16,2 0 0-16,1 0 1 15,-3 0 1-15,3 0-1 16,0 0-1-16,0 0 1 16,1 0-1-16,-1 0 1 15,0 0 0-15,-1 0 0 16,-1 0 0-16,1 0 0 0,-2 0 2 16,0 0 0-16,0 0 2 15,0 0-3-15,0 0 0 16,0 0-1-16,0 0 1 15,0 0-1-15,0 0 1 16,0 0 0-16,0 0 2 16,0 0-1-16,0 0 13 15,0-3 7-15,0 3-16 16,1 0 6-16,-1 0-4 16,0 0 1-16,0-3-2 15,0 3-5-15,0-1 7 16,0-4-7-16,2 1 0 15,1 0-2-15,-2-1 1 16,1 0 0-16,-1 0 0 16,1 0 0-16,-1-1 2 0,-1-1-1 15,2 0 4-15,-1-2-3 16,1 1 1-16,0-3 1 16,0-2-5-16,-2 2 10 15,3-4-3-15,0 4-5 16,0-1 1-16,0-1 0 15,0 2 4-15,-3-2 0 16,3 1 0-16,0 0 1 16,-1-1-5-16,1-1-1 15,-3-5 5-15,0-1-7 0,2-1-2 16,-2 2 2-16,0 1 1 16,0 4 0-16,0 2 1 15,0 0 5-15,0 2-3 16,0-2 2-16,0 1-2 15,0 0 1-15,0-1-2 16,0-2-1-16,0-1 4 16,0 3-6-16,0 0 0 15,0-1 2-15,-2 4-2 16,2-3 0-16,-3 3 6 16,3-1-3-16,0 0-1 15,-2 3-1-15,1-3 0 0,-1 1 6 16,-1-1-7-16,0 0 0 15,0 1 8 1,0 1-8-16,0-2 0 0,3 3 0 16,-3-3 0-16,-1 5 0 15,2 1 1-15,1-1 1 16,-1 1-1-16,1 0 0 16,1-2-1-16,-2 0 0 15,1 0 0-15,-1-1 1 16,-1-1-1-16,2 3 1 15,-2-3-2-15,1 1 3 16,1 1-4-16,-4 0 7 16,5 1-5-16,0 2 0 0,-3-3 0 15,3-1 0 1,-4 1 4-16,4-2-4 0,-3-1 0 16,0 1-1-16,3-2 5 15,-3 0-4-15,3 1 0 16,-3 0 2-16,0-1-2 15,1 0 4-15,-1 2-3 16,2 0-1-16,-1 1 0 16,1 2 0-16,-1 0 1 15,2-2-1-15,-2 4-2 16,0-1 2-16,2-3 0 16,-1 4 1-16,1-2-1 15,0 0 0-15,-3-3 4 16,3 1-4-16,-2 1 1 15,2 3-2-15,0-2 2 0,0 2 0 16,-3 0-1-16,3 2 0 16,0-1 1-16,0-1-1 15,0-2 0-15,0 2-4 16,0-1 2-16,0 0 4 16,0 1-1-16,0-2 0 15,0 3-1-15,0 1-4 16,0 0 4-16,0 1 0 15,0 0 4-15,0 0-4 16,0 0 0-16,0 0-4 16,0 0 8-16,0 0-3 15,0-2-1-15,0 1 1 0,-3-1-2 16,3 2 2 0,0-1-2-16,0-1 1 0,0 2 0 15,0 0 0-15,0 0-1 16,0 0-3-16,0 0 1 15,0 0 3-15,0 0 0 16,0-2-2-16,0 2 0 16,0 0 0-16,0 0-6 15,0 0-8-15,0 0 3 16,0 0 5-16,0 0 3 16,0 0-3-16,0 0 3 15,0 0 3-15,0 0 0 16,0 0 2-16,0 0 0 0,0 0-4 15,0 0 4-15,0 0-1 16,0 0 1-16,0 0-12 16,0 0 3-16,0 0-3 15,0 0 0-15,0 0 0 16,0 0 5-16,-3 0 2 16,3 0 3-16,0 0 2 15,0 0 1-15,0 0-1 16,0 0 1-16,0 0-1 15,0 0-1-15,0 0 1 16,0 0 0-16,0 0-7 16,0 0-11-16,0 0-14 15,0 0 0-15,0 0-11 16,0 0 11-16,0 0 4 0,0 0-1 16,0 0 3-16,0 0 5 15,0 0 8-15,0 0 3 16,0 0 6-16,0 0 2 15,0 0 2-15,0 0 0 16,0 0 2-16,0 0-2 16,0 0 1-16,0 0 0 15,0 0 0-15,0 0-1 16,0 0 0-16,0 0 2 16,0 0-2-16,0 0 0 15,0 0 2-15,0 0-1 16,-3 0-1-16,3 0 1 15,0 0 1-15,0 0-2 0,0 0 1 16,0 0-1-16,0 0-5 16,0 0 0-16,0 0-2 15,0 0-4-15,0 0-2 16,0 0-20-16,0-3-59 16,0 3-35-16,0-2-30 15,0 0-9-15,-3-3-6 16</inkml:trace>
  <inkml:trace contextRef="#ctx0" brushRef="#br0" timeOffset="122715.2">994 6882 53 0,'0'0'85'15,"0"0"-3"-15,0 0 4 16,0 0-7-16,0 0-32 16,0 0 8-16,0 0 4 15,8-62-30-15,-8 59 2 16,0 1 8-16,0 2 3 15,0 0-26-15,0 0-10 16,0 0-6-16,0 0-3 16,3 0-3-16,0 12-4 0,0 5 10 15,2 4 4 1,0 2-1-16,-2 0-3 0,-1 2 4 16,-1 4-3-16,-1 2-1 15,0 4 5-15,0 5 5 16,0-1-10-16,0 0 4 15,2-5 1-15,1-2 0 16,1-1-5-16,1-3 0 16,-2-3 1-16,4-2 4 15,-1-6-5-15,5-4-4 16,-5-4 4-16,2 1 0 16,0-3 0-16,-2 1 0 15,0-4-2-15,1-3-4 16,-2-1-1-16,-1 0 0 0,2-1 7 15,-1-14 1-15,1-2 3 16,-2-3-1-16,-1-7 1 16,-3 1 2-16,0-3-4 15,-3 0-1-15,-9 2 3 16,-1 5-1-16,-5 5 0 16,1 2 10-16,0 8 1 15,-1-3 1-15,0 3-11 16,0 0 0-16,3 1-3 15,2 3 0-15,4 0 5 16,1-1 5-16,5-2 13 16,-4 1-2-16,4-2-2 15,0-2-17-15,0-1 0 0,3-1 4 16,0-2-5-16,0-1-2 16,0 1-2-16,13-1-7 15,1 1-1-15,1 4-14 16,1-1-11-16,5 2-28 15,-3 1-41-15,3 1-48 16,-6 1-42-16,-5 0-87 16</inkml:trace>
  <inkml:trace contextRef="#ctx0" brushRef="#br0" timeOffset="123180.22">1293 6812 64 0,'0'0'77'16,"0"0"-51"-16,0 0 26 0,0 0-19 16,0 0 7-16,-37 108 13 15,29-64-14-15,2 6 18 16,0 7 3-16,3 1-25 15,3-4-10-15,-3-1-1 16,3-7-13-16,0-3-6 16,0 1-4-16,0-6 4 15,0-3-3-15,0-8-2 16,0-7 1-16,0-5 2 16,0-7-3-16,0-1 0 15,0-5-16-15,0-2-47 16,-4 0-26-16,4-1-54 0</inkml:trace>
  <inkml:trace contextRef="#ctx0" brushRef="#br0" timeOffset="123651.72">1361 7061 147 0,'0'0'61'0,"0"0"30"15,0 0 18-15,0 0-64 16,0 0-30-16,0 0-15 16,0 13 7-16,0 16-7 15,0 4 19-15,0 4 11 16,-4 0-3-16,-1-1-9 16,0 0 5-16,2-5-12 15,1 1-5-15,2 0-4 0,0-3-2 16,0-3 2-1,0-5-1-15,0-4-1 0,0-6 0 16,0-5 1-16,2-1 0 16,2-2-1-16,3-3-3 15,-1 0-29-15,2 0-17 16,1-3-13-16,1-11-16 16,-4-6-28-16,-1 1-24 15</inkml:trace>
  <inkml:trace contextRef="#ctx0" brushRef="#br0" timeOffset="123858.34">1247 7305 141 0,'0'0'83'0,"0"0"-70"16,0 0 57-16,0 0-12 15,0 0-34-15,101-57-9 16,-77 47-15-16,-3 5-9 16,-5 0-82-16,-7 1-120 15</inkml:trace>
  <inkml:trace contextRef="#ctx0" brushRef="#br0" timeOffset="131602.14">2246 6652 23 0,'0'0'41'0,"0"0"27"16,0 0-25-16,0 0-2 15,0 0-7-15,0 0-8 16,0 0-2-16,0-4 3 15,0 4 3-15,0 0-11 16,0 0 3-16,0-2 3 16,-3 1-8-16,-2-1-4 15,2 0 3-15,-2-1 20 0,2 3 3 16,0-2-17-16,0 1-9 16,-2 1-2-16,-1 0 2 15,0-1-1-15,-4 1-3 16,-2 0-6-16,-3-2 2 15,3 2 1-15,-2 0 0 16,1 0 8-16,1 0-3 16,2 0-1-16,1 0 11 15,-2 0-5-15,-5 0-8 16,2 0 4-16,0 0-4 16,0 0 3-16,-2 0 10 15,4 0-18-15,-6 2 7 0,6 0-1 16,-3 0-4-16,5-2 4 15,-1 2 0-15,-2-1-4 16,2 3 3-16,-1-1-8 16,-1-2 3-16,4 0 0 15,3 1 1-15,-1-1 0 16,-1 0 3-16,1 1-3 16,-1-1-1-16,-2-1-2 15,-2 1 5-15,3-1-2 16,-3 0 1-16,3 2 0 15,3 0-4-15,-4-2 1 16,2 1-2-16,2-1 3 16,0 0 0-16,6 2-1 15,-3-2 1-15,0 2-3 16,-1-1 1-16,-2 1 1 0,3-2-2 16,1 0 0-16,2 0 0 15,0 0 1-15,0 0 0 16,0 0-1-16,0 0 3 15,0 0 0-15,0 0-1 16,0 0 0-16,0 0 2 16,0 0 1-16,0 0-2 15,0 0 2-15,0 0-1 16,0 0 6-16,0 0 5 16,0 0 1-16,0 0 0 15,0 0-5-15,0 0-6 16,0 0 2-16,0 0 2 0,0 0-5 15,0 0 0-15,0 0-2 16,0 0 1-16,0 0 1 16,0 0-2-16,0 0 0 15,0 0-1-15,0 0-1 16,0 0-2-16,0 0 1 16,-3 0 1-16,0 0-2 15,0 0 1-15,2 1 1 16,-1-1 0-16,2 0 1 15,-1 0 0-15,1 2-1 16,-2-2 1-16,2 0-2 16,0 0 3-16,0 1-4 15,0-1 2-15,0 0-2 0,0 0 1 16,0 0-1-16,0 0-1 16,0 0 3-16,0 0 0 15,0 0 1-15,0 0 0 16,0 0 0-16,0 0 2 15,-2 0 0-15,0 0 0 16,-1 0 0-16,-3 0 1 16,3 0-3-16,-6 0 0 15,4 2-1-15,0-2 1 16,-1 1 0-16,1 1 0 16,1-2 0-16,1 0 0 15,1 0-1-15,-1 0 1 0,3 0-1 16,-3 3 0-16,-1-3 1 15,-5 0-1-15,3 2-1 16,-3 0 1-16,0 0-1 16,3 0 1-16,6-1 0 15,-3-1 0-15,3 2 1 16,0-2-1-16,-3 0-2 16,3 0 1-16,0 0 1 15,0 1-1-15,0-1-1 16,0 0 1-16,0 0-1 15,0 0 2-15,0 0-3 16,0 0 3-16,0 0-1 16,0 0 1-16,0 0-1 15,0 0 0-15,0 0-1 16,0 0 2-16,0 0-1 0,0 0-3 16,0 1 4-16,0 0-3 15,0 2 2-15,0 2 1 16,0 2-1-16,0 0 1 15,0 2-1-15,0-1 1 16,0 0 0-16,0-1 0 16,0 0 3-16,0-2-3 15,0-3 0-15,0 3 0 16,0 0 0-16,0-2 0 16,0 2 0-16,0 1-3 15,0 2 3-15,0 1 0 16,0 3 0-16,0-1 0 0,0 0 0 15,0-1 3-15,0 0-3 16,0-3 0-16,3 0 0 16,-3 0 0-16,0 3 0 15,0 0 0-15,0 2 0 16,3 3 0-16,-3 2 0 16,0 1 1-16,0-1-1 15,0 0 2-15,3 0-2 16,0 1 0-16,-3 2-2 15,3-1 4-15,-1-3-4 16,-2 1 5-16,2-5-3 16,-2-1 0-16,2 0 0 15,-2 1 0-15,1 0 0 0,2 4 0 16,-1-1 0 0,-1 0 0-16,2-1 1 0,-1 1-1 15,1-1-1-15,0 1 1 16,0-2 1-16,0-2-1 15,1-1 0-15,-4-1 0 16,3-1 0-16,0 1 0 16,-1 1 0-16,-1 0 0 15,1 2 0-15,-2 1 0 16,3 0 0-16,-3 1 1 16,3-3-1-16,-2-2 1 15,-1 1-1-15,2-2 0 0,-2-1 0 16,0 3 1-16,1-1-1 15,-1-1 1-15,2 1 0 16,-2-3-1-16,0 0 0 16,1 5-1-16,-1 0 0 15,0 4 1-15,0 0 0 16,0-1 1-16,0 0 0 16,0-2-1-16,0-1 0 15,0-2 0-15,0-3 0 16,0 0 0-16,0-5 0 15,0 0 0-15,0-1 0 16,0 0-2-16,0 2 1 16,0-2 0-16,0 0 1 15,0 0 2-15,0 0 0 16,0 0-1-16,0 0-2 0,0 0 2 16,0 0-2-16,5 0 2 15,8 0-1-15,8 0 5 16,3 0-1-16,7-2-2 15,-1-3 0-15,3-2-1 16,-5 2-1-16,-4 2-1 16,-3 0 1-16,-3 0 1 15,-2 2-1-15,2 1 0 16,-3 0-3-16,1-2 3 16,1 0 0-16,2-1 0 15,-1-2 1-15,0 1-1 16,1 1-1-16,-2-2 1 0,-4 5 0 15,2-2 2-15,-4 2-2 16,-1 0-1-16,-4 0 1 16,0 0 0-16,4 0 0 15,-1 0-1-15,2 0 2 16,-2-1-1-16,4-1 1 16,-4 2-1-16,-1-1 0 15,-1 1 0-15,-3 0 1 16,1 0-1-16,-2 0-1 15,0 0 1-15,-3-1 1 16,0 1-1-16,3 0-1 16,-3 0 1-16,0 0 2 15,0 0 0-15,0 0 4 0,0 0-4 16,0 0 1 0,0 0 0-16,0 0-3 0,0 0 0 15,0 0 0-15,0 0-4 16,0 0 3-16,0 0-3 15,0 0 1-15,3 0 3 16,-3 0 2-16,0 0 0 16,3 0 1-16,-3 0 2 15,3-2 16-15,-2-1 15 16,2-1-19-16,0 0-9 16,0-1-2-16,2 1 0 15,-2 0-5-15,0-3-1 0,0 1 1 16,0-2 3-16,1-3 10 15,-4-3 6-15,3-3-10 16,0 0-1-16,-3-2-5 16,3 1-1-16,-3 3 4 15,0-2 2-15,0 1-3 16,0 1-4-16,0-1-1 16,0 1 0-16,0-1 1 15,-3-1 2-15,-3-3 3 16,-3 0-2-16,2-4-2 15,-4-4-2-15,1 0-1 16,1-3-1-16,-2 4 1 16,3 2 2-16,-1 5 0 15,1 3 1-15,2 3-3 16,-1 1 1-16,2 3 6 0,-1-4 6 16,0 3-6-16,2-1-2 15,-4-3-1-15,1 0-3 16,1-1 0-16,-3-1 0 15,1 1-1-15,1 1 0 16,0 3 0-16,-1 0 0 16,5 2 1-16,-4 0 1 15,4 2 1-15,0-2 2 16,1 2 1-16,-1-2-2 16,2-2-1-16,-4 1-2 15,2-4 0-15,2 2 2 16,1 1 0-16,0 2-2 0,0 1 8 15,0 1-2 1,0 1 0-16,0-2 2 0,0 1 4 16,0-1-5-16,0-1-4 15,0-1 6-15,0-2-2 16,0-1-7-16,0 3-1 16,0 0 2-16,0 1-2 15,0 1 1-15,0 3-1 16,0 2 0-16,0 4-3 15,0-3-21-15,0 3-41 16,0 0-63-16,0 24-75 16,0 18-101-16,-15 16-19 15</inkml:trace>
  <inkml:trace contextRef="#ctx0" brushRef="#br0" timeOffset="132420.65">2103 7469 36 0,'0'0'59'15,"0"0"35"-15,0 0-9 16,0 0-20-16,-12-72 2 16,9 66 3-16,1 4-12 15,1-1-12-15,-2 3-5 16,1 0-9-16,2 0-10 0,-4 0-8 15,-2 8-7-15,-3 15-3 16,-6 14 2-16,-3 12 29 16,2 4 12-16,-1 2-13 15,-2 5-4-15,2 1-3 16,-5 7-1-16,0 0-3 16,-5 0-6-16,3-4-1 15,3-6-2-15,-3-5 6 16,7-8 0-16,3-5 12 15,3-10-13-15,6-9 1 16,2-8 8-16,3-11-14 16,0-2-5-16,0 0 3 15,0 0-1-15,0 0-2 0,0 0-5 16,0 0 0-16,0-2-4 16,-2-6-50-16,-4-4-72 15,-3 4-80-15,-1 0-229 16</inkml:trace>
  <inkml:trace contextRef="#ctx0" brushRef="#br0" timeOffset="133831.7">596 9481 18 0,'0'0'118'16,"0"0"-74"-16,0 0 53 16,27 80-5-16,-18-63-29 15,5-5-39-15,-3-2 1 0,0-6 9 16,1-1 0-16,-2-3-1 16,1 0 1-16,5 0-5 15,-1-17 12-15,7-8 2 16,-5-1-22-16,2-5-10 15,-4-3 0-15,-6-4-5 16,-3-4 1-16,-3-6-5 16,0-1 2-16,-3 1-4 15,0-3-2-15,0 1-2 16,0 1-12-16,0 6 5 16,-6 4-3-16,0 11 12 15,1 5 2-15,-5 6 4 0,0 5 3 16,-4 5-6-1,1 2 12-15,4 3-11 0,-4 2-2 16,2 4-4-16,2 16-7 16,-1 11 2-16,2 6 3 15,4 1 5-15,1 2 1 16,3-2-1-16,0 2 2 16,0-1-1-16,0 0 1 15,9-2 1-15,2-4-2 16,3-1 1-16,7-2-1 15,-3-3 2-15,3 1 4 16,1-2 1-16,-1-2-3 16,3 1-1-16,-2-5 0 0,2-5-1 15,-3-2-2 1,3-5 2-16,1-4-1 0,-1-4 7 16,3 0-1-16,-2-1-6 15,-2-15-2-15,-4-3-2 16,0-2 3-16,-8-7 1 15,-4-5 1-15,-2-4-1 16,-5-2 0-16,0-4-1 16,0 5 2-16,0 5-2 15,-5 5 4-15,-2 8-4 16,1 8 6-16,-3 3 6 16,6 6 31-16,0 2 10 15,0 1-9-15,0 0-31 16,-3 3-13-16,-6 12-3 0,0 7-6 15,0 3 5 1,5 1-3-16,7 3 5 0,0 4 1 16,0 1 1-16,7 0-2 15,7-2 2-15,2-3 0 16,-1-7 5-16,7-4-6 16,-1-7 1-16,0-1-6 15,0-6 1-15,3-2-13 16,-5-2-40-16,-1 0-29 15,1 0-57-15,-2-10-125 16,-8-8-86-16</inkml:trace>
  <inkml:trace contextRef="#ctx0" brushRef="#br0" timeOffset="134356.24">1230 8900 320 0,'0'0'20'0,"0"0"42"16,0 0-11-16,0 0-30 16,0 0 36-16,85 81-3 15,-56-31-2-15,-7 9-17 0,0 6-10 16,-8 7-3-16,-5 3-9 15,1-2-8-15,-4-5-4 16,3-10 2-16,4-13-3 16,-2-10 0-16,2-9-2 15,-1-6 0-15,-1-6-12 16,-1-6-23-16,2-6-6 16,2-2 11-16,2-5 16 15,0-17 2-15,1-5 2 16,-7-6 11-16,-4 0 1 15,-6-6 0-15,0 0 4 16,-9 0 13-16,-15 3 9 16,-6 7 10-16,-10-1 12 0,0 8-26 15,1 3-9-15,2 5 28 16,11 2-6-16,4 4-23 16,7 1 5-16,6 0-4 15,5 2 8-15,4-2 3 16,0-5-10-16,0-4-14 15,7-3-6-15,11-3-18 16,2 4-36-16,2 2-51 16,-1 8-61-16,-8 2-114 15</inkml:trace>
  <inkml:trace contextRef="#ctx0" brushRef="#br0" timeOffset="134724.63">1530 8756 389 0,'0'0'58'15,"0"0"-26"-15,0 0 49 16,0 0-55-16,0 0-26 15,21 94 38-15,-5-38 35 16,2 7-25-16,0 4-6 16,2-4-12-16,-3-2-28 15,1-6 4-15,-3-10-2 0,0-9 2 16,0-10-4-16,-4-9-1 16,-1-6 0-16,-4-5-1 15,0-4-13-15,0-2-8 16,4 0-19-16,4-5 2 15,-1-12-7-15,-1-8-2 16,-1 0-19-16,-8-1-76 16,-3 1-53-16</inkml:trace>
  <inkml:trace contextRef="#ctx0" brushRef="#br0" timeOffset="134903.78">1631 9072 252 0,'0'0'95'0,"0"0"-10"0,0 0 27 16,0 0-57-16,30-72-41 16,-7 58-5-16,2 1-3 15,2 1-3-15,0 5-3 16,-2 2-2-16,-1 3-45 16,-14 2-129-16,-8 0-163 15</inkml:trace>
  <inkml:trace contextRef="#ctx0" brushRef="#br0" timeOffset="135908.21">957 10190 126 0,'0'0'132'0,"0"0"-85"15,0 0 64-15,0 0-6 16,0 0-34-16,-91-36-29 16,73 36-14-16,1 0-17 0,-3 17 0 15,1 7-5-15,-2 10 3 16,6 5-7-16,2 7 13 16,5 4-2-16,5 0-8 15,3 0 0-15,0-3-5 16,9-5 0-16,9-6 0 15,-2-10 0-15,4-6-3 16,-1-6 3-16,1-6 4 16,2-3-2-16,5-5-2 15,1 0-2-15,2-2-8 16,-5-7-11-16,-1 1-11 16,-9-3-14-16,1 0-61 15,-5-1-89-15</inkml:trace>
  <inkml:trace contextRef="#ctx0" brushRef="#br0" timeOffset="136762.21">1121 9997 340 0,'0'0'25'16,"0"0"-20"-16,0 0 66 16,0 0-11-16,0 0-40 0,0 0-20 15,0-8-3-15,0 42-6 16,6 15 9-16,2 11 42 16,2 3-10-16,-4-1-9 15,3-1-7-15,4-3-4 16,1-6-7-16,4-4-2 15,-2-7-3-15,2-7 0 16,-6-12 0-16,-2-10 2 16,-5-4 0-16,-2-5 0 15,-3-3 5-15,0 0 2 16,0 0 6-16,0-7 20 16,-2-17-15-16,-9-6-16 15,0-8 23-15,-1-4-23 0,2-2-4 16,4-1-1-1,3 4-29-15,3 4 9 0,0 7 4 16,4 9 12-16,8 6-2 16,-3 9-2-16,5 3 3 15,-1 3 3-15,2 0 3 16,4 0-4-16,-2 5 8 16,5 8 3-16,-4 2-6 15,-3 4 1-15,3 4 13 16,-5 0-2-16,2 2-5 15,-1-1-3-15,0-1 0 16,0-3-5-16,-5-4 0 16,4-5 0-16,-4-5 0 0,0-6 1 15,3 0-2 1,0-4 1-16,0-13 0 0,-2-4 8 16,-5-4-8-16,-2-2 10 15,-3-4-1-15,0 0 5 16,0-1 7-16,0 3-15 15,-6 6-5-15,1 9 2 16,1 6 2-16,2 3-3 16,1 5 2-16,1 0-3 15,0 0-1-15,0 4-8 16,0 13-6-16,0 6 11 16,0 5 3-16,4 5 0 15,7 0 0-15,5-2 0 16,-1-2 0-16,0-3-7 0,-3-8-21 15,-1-7 5-15,-3-5-4 16,-3-4 19-16,-2-2-10 16,0 0-3-16,0 0 12 15,3-5-8-15,1-9-56 16,-4-4-87-16,-3-3-135 16</inkml:trace>
  <inkml:trace contextRef="#ctx0" brushRef="#br0" timeOffset="136974.62">1557 9897 436 0,'0'0'29'0,"0"0"83"16,0 0-12-16,0 0-100 15,0 0 0-15,0 0-63 16,-6-7-112-16,12 28 22 16,4 4-65-16</inkml:trace>
  <inkml:trace contextRef="#ctx0" brushRef="#br0" timeOffset="137467.85">1871 10360 203 0,'0'0'21'0,"0"0"16"15,0 0 80-15,0 0-28 16,0 0-51-16,0 0 11 16,63 21-7-16,-49-22-17 15,0-13 4-15,0-5 10 16,-3-4-19-16,-1-7-4 15,-6-3-5-15,-1-7-5 16,-3-5-1-16,0-8-3 16,-1-3-2-16,-17-2 0 15,-5 2-18-15,-5 5-5 16,-2 7 5-16,-1 11 5 0,1 9 7 16,6 9 6-16,5 11 7 15,7 4 2-15,4 0-9 16,3 15-3-16,3 13-3 15,2 11 3-15,0 5 0 16,12 4 3-16,13 3 0 16,-2 2 3-16,2-3-3 15,-7 1 0-15,2-2 0 16,-3-5 5-16,1-8-4 16,-4-12 0-16,-2-7-1 15,1-8-2-15,-1-6 2 16,9-3 4-16,4 0 5 0,3 0-9 15,7-13-3-15,-1-1-52 16,-1-1-143 0,-5-4-113-16</inkml:trace>
  <inkml:trace contextRef="#ctx0" brushRef="#br0" timeOffset="138038.25">2334 9990 251 0,'0'0'96'16,"0"0"15"-16,0 0 21 0,0 0-67 15,0 0-32-15,-93-39-7 16,74 39-9-16,1 18-17 16,0 5-5-16,6 4 5 15,2 4 1-15,4 1 1 16,6 1-2-16,0 1 1 15,0-2-1-15,13-3-5 16,1-3 4-16,-2-6-4 16,1-8-10-16,-1-5-10 15,1-7 8-15,-2 0-1 16,7 0 3-16,-2-15 11 16,-1-8 4-16,0-4 4 15,-4-5 1-15,-6-4-2 0,-3-5 17 16,-2-4-4-1,0-7 17-15,-16-4-18 0,-5-4-10 16,-3-4-5-16,-3 3-1 16,-3 5 0-16,0 9 1 15,2 13 1-15,10 15 0 16,6 7 7-16,6 10 16 16,3 2-15-16,3 0-9 15,0 14-20-15,3 16 2 16,15 15 13-16,9 13 5 15,1-1-2-15,4 0 2 16,-7-6 1-16,3-8 0 16,-4-5-2-16,-3-5 1 0,0-5 0 15,-3-4 1-15,0-6-1 16,4-1-30-16,5-8-33 16,1-4-62-16,2-5-64 15,3 0-128-15</inkml:trace>
  <inkml:trace contextRef="#ctx0" brushRef="#br0" timeOffset="138346.01">2680 9766 296 0,'0'0'35'16,"0"0"49"-16,0 0-8 0,0 0-42 15,0 0 21 1,-55 93-15-16,55-63-4 0,12 0-6 16,13 1-13-16,6-3 3 15,1 1-7-15,-4 0-4 16,-5-5-7-16,-7-3-1 16,-7-7 0-16,-6-6-1 15,-3-4 4-15,0-2-2 16,0-1-1-16,0-1 3 15,0 0-4-15,-3 0-35 16,-11 0-59-16,-5-9-54 16,1-13-129-16</inkml:trace>
  <inkml:trace contextRef="#ctx0" brushRef="#br0" timeOffset="138593.76">2619 9854 32 0,'0'0'40'0,"0"0"14"16,0 82 59-16,-3-36-47 16,3 5-15-16,-8 5-1 15,-4 4-8-15,-7-2-9 16,-2-2 32-16,-1-8-31 16,4-11-3-16,5-13-6 15,5-10-2-15,7-9 8 0,1-5-11 16,0 0-4-16,0-5-8 15,0-14-8-15,6-8-91 16,4-8-52-16,-1-5-71 16</inkml:trace>
  <inkml:trace contextRef="#ctx0" brushRef="#br0" timeOffset="138789.04">2379 9503 311 0,'0'0'124'0,"0"0"-120"15,0 0-3-15,0 0-1 16,0 0 2-16,0 0-2 16,40 94 1-16,-31-48-1 15,-9-2-162-15</inkml:trace>
  <inkml:trace contextRef="#ctx0" brushRef="#br0" timeOffset="139912.87">897 11630 298 0,'0'0'25'16,"0"0"-6"-16,0 0 34 16,-7 91-26-16,7-69-7 15,9-5-14-15,0-6-2 0,3-7 5 16,1-4 5-16,1 0 4 15,5-4 7-15,3-19 32 16,1-9-9-16,1-8-15 16,-5-6-19-16,-1-2-6 15,-6-1 13-15,-6-4 7 16,-3-5-25-16,-3-3 5 16,0-8-7-16,0-5-1 15,-8 0-15-15,-8 4-31 16,-2 8 27-16,-4 14 2 15,1 15 17-15,7 16 1 16,0 5 40-16,3 7-9 16,2 5-3-16,-1 0-24 0,-1 17-5 15,1 12-10-15,1 10 3 16,6 8 0-16,3 4 7 16,0 0-1-16,12 0 1 15,4-3 0-15,5 1 4 16,1-3-3-16,1 1-1 15,5-4 0-15,-1-2-1 16,3-4 1-16,-2-4 0 16,2-1 0-16,-3-6 0 15,3-9-2-15,-2-6-10 16,-1-8-13-16,0-3 0 16,-3-6 11-16,1-14 8 15,-4-5 6-15,-6-2 6 16,-3-3 0-16,-8-1-3 0,-4-2 34 15,0-5-9 1,0-3 1-16,-3 2-10 0,-6 3-7 16,2 10-12-16,4 9 11 15,0 7 3-15,0 9 11 16,3 1 8-16,0 0-33 16,0 3 0-16,0 14-21 15,0 11 13-15,16 7 8 16,1 3 3-16,-1-1-2 15,4-3 0-15,-1-5 0 16,-4-2-1-16,1-10 0 16,-7-3 0-16,-3-5-15 0,0-6-11 15,-3-3-1-15,0 0-9 16,0 0-11-16,3-9 18 16,2-8-75-16,-7-7-97 15,-1-2-125-15</inkml:trace>
  <inkml:trace contextRef="#ctx0" brushRef="#br0" timeOffset="140109.37">1378 11001 366 0,'0'0'57'16,"0"0"-22"-16,0 0 99 0,0 0-76 15,0 0-53-15,0 0-5 16,-6-16-19-16,6 34-89 16,3 8-16-16,12-1-58 15</inkml:trace>
  <inkml:trace contextRef="#ctx0" brushRef="#br0" timeOffset="140588.57">1746 11297 277 0,'0'0'2'15,"0"0"34"-15,0 0 31 0,18 83-29 16,-5-60-19-16,1-4-4 16,-2-2 5-16,-5-8-5 15,1-2 9-15,-8-2 9 16,0-4-7-16,0-1 11 15,0 0 40-15,0 0 28 16,-3-13-42-16,-12-8-54 16,-3-6 5-16,2-6-14 15,-1-6-4-15,1-2 1 16,2 0-10-16,4 2-24 16,7 5-4-16,3 7 4 15,0 6 20-15,6 6 14 16,6 6 0-16,3 5-6 0,9 4 5 15,4 0 4 1,8 10 2-16,-2 9 13 0,-2 6 6 16,-7 6-18-16,-1 2 8 15,-4 7 12-15,-6 1 4 16,-1-2-14-16,-5-3-7 16,-2-4 2-16,0-7-8 15,-3-6 3-15,3-8-3 16,-2-5-30-16,2-5-6 15,3-1-21-15,6 0-26 16,3-5-77-16,1-13-187 16</inkml:trace>
  <inkml:trace contextRef="#ctx0" brushRef="#br0" timeOffset="140866.21">2161 10886 385 0,'0'0'32'0,"0"0"121"15,0 0-103-15,0 0-50 16,0 0 0-16,0 112 31 16,13-57 2-16,-4 4 22 15,-3 0-40-15,-1-4-4 0,-2-4-5 16,-3-7-2-1,0-7-2-15,3-9-2 0,-3-9 0 16,4-11-32-16,2-6-41 16,2-2-45-16,9-8-46 15,6-20-7-15</inkml:trace>
  <inkml:trace contextRef="#ctx0" brushRef="#br0" timeOffset="141254.87">2458 10939 250 0,'0'0'100'15,"0"0"-71"-15,0 0 81 0,-81 62-22 16,53-31-27-16,5 1 2 16,1-3-23-16,6-4-13 15,4-4-3-15,7-6-12 16,4-4-7-16,1-5-1 15,0-3 3-15,0-1-7 16,7-2-6-16,17 0-2 16,7 0 5-16,4-2 3 15,-4-1-1-15,-6 0 1 16,-8 3-6-16,-2 0 2 16,-6 17-4-16,-2 5 4 15,-1 3 4-15,-3 3 1 16,0 4 1-16,0-3 2 0,0-3 0 15,5-9-3-15,0-6 0 16,1-7-1-16,2-4 1 16,8 0 3-16,1-15-4 15,2-7-15-15,0-2-115 16,-5-5-139-16</inkml:trace>
  <inkml:trace contextRef="#ctx0" brushRef="#br0" timeOffset="142574.75">2553 6909 192 0,'0'0'88'0,"0"0"48"0,0 0 3 16,0 0-66-16,-40-94-12 15,30 67 18-15,2-4-47 16,-1-5-4-16,0-6-10 16,-4-6 9-16,1-8-17 15,-6-2 12-15,3-3-11 16,-6-6 2-16,2 2 0 16,-1 2 8-16,-2 6-15 15,1 7 3-15,0 2 15 16,2-1-11-16,-5 1-10 15,7 3 8-15,0 6-7 16,-1 9-3-16,10 10 2 16,4 9-3-16,1 6 2 15,3 2 0-15,-2 3-2 0,2 0-3 16,0 0-9-16,0 0 0 16,0 0-24-16,0 0-6 15,0 0-12-15,0 0-28 16,0 0-55-16,0 1-30 15,0 9-18-15,0 0-76 16</inkml:trace>
  <inkml:trace contextRef="#ctx0" brushRef="#br0" timeOffset="143002.24">2101 6125 248 0,'0'0'22'0,"0"0"89"15,0 0 16-15,0 0-74 16,0 0-12-16,0 0-6 16,0-36 5-16,0 17-10 15,0-3 5-15,0-5-4 16,0-2-9-16,0-4 8 15,0-2-12-15,5 2-8 16,2 1-4-16,2 3 0 16,-1 12-6-16,-4 5-1 0,-1 7 1 15,1 5 0-15,-1 0-2 16,8 0-12-16,10 0 8 16,3 9 0-16,4 5 3 15,-1 2 3-15,0 2 1 16,-5 0 0-16,0-1 0 15,-2 0 0-15,2-5 0 16,-4 0-1-16,0-2-26 16,-3-2-59-16,-3-1-11 15,6 0-37-15,-6-2-56 16,-5-4-71-16</inkml:trace>
  <inkml:trace contextRef="#ctx0" brushRef="#br0" timeOffset="144389.76">1537 5385 107 0,'0'0'28'0,"0"0"-1"16,0 0 53-16,0 0-35 16,0 0 11-16,0 0-7 15,-80-65-12-15,55 65-12 16,-4 0-12-16,4 9 25 16,2 8-18-16,1 3 15 15,6 0-16-15,5 5-8 16,2 0-2-16,5 6-9 15,4 1 0-15,0 1 1 16,0 2-1-16,3-2 0 16,7-6 3-16,5-3 2 0,0-4-3 15,-1-6-2-15,2-7-7 16,0-6 5-16,4-1 2 16,-1 0 2-16,1-15 4 15,-1-6 0-15,-1-4 0 16,-6-5 8-16,-2-4-7 15,-4-4 0-15,-6-8-7 16,0-7 7-16,-9-5-7 16,-12-8-6-16,-7 0-15 15,-5 2 8-15,3 5-7 16,-1 11 7-16,4 12 12 16,6 10 1-16,9 11 6 15,5 8 9-15,4 7-4 0,0 0-11 16,3 19-8-16,0 13-6 15,0 9 4-15,22 7 7 16,8 3 3-16,9 0 2 16,0 1-2-16,-1-5 1 15,-3-5 5-15,-7-5-5 16,-3-7-1-16,-8-7-1 16,2-6 1-16,-4-6-3 15,3-3 7-15,-1-7-4 16,2-1 1-16,5 0-1 15,-4-12-11-15,3-8-33 16,-2-5-6-16,-5-2 1 16,-7-5 26-16,-7-4-2 15,-2-3 21-15,0 3 4 0,-11 5 11 16,-2 9 16-16,7 5 16 16,0 6 17-16,1 5 1 15,0 1-17-15,2 5-9 16,3 0-8-16,-2 0-19 15,2 0-8-15,-3 10-15 16,0 10 1-16,3 8 13 16,0 1-2-16,0 1 3 15,0-4 0-15,12-4 0 16,1-5 0-16,-2-7-4 16,2-4-11-16,1-6-10 15,-2 0 8-15,4 0 6 16,0-3 5-16,-2-11 5 0,-5-5 1 15,-6 0 8-15,-3-5-4 16,0-5 7-16,-11-1 3 16,-9-2-4-16,-2 6 4 15,5 10 2-15,6 6-7 16,5 6 4-16,2 4 3 16,4 0-16-16,0 0-6 15,7 9-12-15,13 15 11 16,5 2 7-16,8 4 0 15,1-4-1-15,-1 1 1 16,-3-4 1-16,-5-5 0 16,-7-4-1-16,-3-7 0 0,0-2-10 15,-3-4-31 1,1-1-37-16,-1 0-49 0,-3-10-39 16</inkml:trace>
  <inkml:trace contextRef="#ctx0" brushRef="#br0" timeOffset="144668.91">1846 4654 356 0,'0'0'0'0,"0"0"-5"16,0 0 5-16,67 97 45 15,-26-37 12-15,-3 7-17 16,-2 0-14-16,-3-2-17 16,-2-2-8-16,-1-4 2 15,-3-7-1-15,-3-7-2 16,-9-14-16-16,-6-12-17 16,-6-10-17-16,-3-9 11 15,0 0-46-15,-9-7-72 16</inkml:trace>
  <inkml:trace contextRef="#ctx0" brushRef="#br0" timeOffset="145222.71">1992 5054 51 0,'0'0'8'0,"0"0"0"16,0 0 56-16,111-83-15 15,-73 57-32-15,0 1-7 16,-7 1 20-16,-3 5-7 15,-8 0 10-15,-5 6 14 16,-8 4 14-16,-4 3 10 16,-3 4 5-16,0 2-16 15,0 0-10-15,0 0-19 16,0 0-31-16,0 5-7 16,0 12-10-16,0 13 9 15,-3 3 8-15,0 7 0 16,3-4 0-16,0 0-2 0,0-7-8 15,0-5 1-15,6-6 1 16,-1-5 7-16,2-7-1 16,-1-6-2-16,6 0 4 15,0 0-4-15,0-11 2 16,0-5 2-16,0-5 8 16,-5-3-8-16,-4-2 0 15,-3-7 2-15,0-2 3 16,-3-1-1-16,-16 0 3 15,2 7 2-15,-2 9 5 16,7 13 6-16,6 3-1 16,2 4-14-16,4 0-5 0,0 21-16 15,4 12 2-15,13 7 14 16,5 0 3-16,5-5 1 16,1-4-3-16,-1-6 5 15,0-6-5-15,-2-5 1 16,-1-4 0-16,0-5 0 15,-2-5-2-15,1 0-17 16,-1 0-34-16,-1-12-152 16,-12-3-200-16</inkml:trace>
  <inkml:trace contextRef="#ctx0" brushRef="#br0" timeOffset="146332.03">3286 6953 109 0,'0'0'86'0,"0"0"0"15,0 0 75-15,0 0-50 0,0 0-54 16,0 0-21-16,0-11-17 16,0 17-19-16,0 23-8 15,0 14 8-15,1 19 25 16,-1 8 3-16,2 5-2 16,-1 3-1-16,1 3-9 15,-1 7-7-15,3 1 0 16,-4 2-6-16,0-3 0 15,0-1 5-15,0-2 9 16,0-8-7-16,0-12 4 16,0-17 4-16,0-21-8 15,0-17 21-15,0-7 12 0,0-3 31 16,0 0 4-16,0-1-28 16,0-11-20-16,0-5-26 15,0 0-4-15,0 1 0 16,0 3-34-16,0 3-48 15,3-1-81-15,-1 4-107 16,-2-1-183-16</inkml:trace>
  <inkml:trace contextRef="#ctx0" brushRef="#br0" timeOffset="148050.57">3280 9007 78 0,'0'0'17'0,"0"0"17"16,0 0 49-16,0 0-18 16,0 0-2-16,0 0-28 15,31 18-1-15,-25-18 9 16,0 0-2-16,6-13 12 15,-3-4-25-15,0-2-6 16,1-5 6-16,-2-1-8 16,-5-5 6-16,-3-3 0 15,0-5-15-15,0-1-10 16,-2-5 0-16,-7 0-2 16,-4 5-1-16,1 5-5 15,1 12-3-15,1 11 10 0,4 8 12 16,3 3-2-16,-5 0-10 15,-3 19-2-15,-3 9-6 16,1 1 8-16,5 0 2 16,5-5-2-16,3-7 0 15,0-4 0-15,0-5-1 16,6-4 1-16,3-4-2 16,3 0 2-16,2 0 8 15,5-11-6-15,6-9 6 16,2 0-4-16,0-4-3 15,-3 3 0-15,-3 5 0 16,-5 6-1-16,-7 6 0 0,-1 4-2 16,-2 0-6-1,4 7-8-15,-1 14 10 0,3 4 6 16,3 0 0-16,-3-2 0 16,4-3 0-16,-2-6 0 15,0-6 1-15,-3-1-1 16,2-7 0-16,1 0 0 15,-2 0 0-15,1 0 0 16,1-14 1-16,-3 0 0 16,0-4 0-16,-2-3 2 15,-6-4-3-15,4 0 2 16,-7-1-2-16,0-1 1 16,0 10 0-16,0 4 5 15,0 7 1-15,0 4 9 16,0 2-1-16,-3 0-14 0,3 0-1 15,0 12-13-15,0 8-4 16,0 6 16-16,5 2 1 16,5-3 3-16,5-1-3 15,-3-4 1-15,2-3 0 16,-1-3-1-16,-4-5 0 16,0-3-27-16,1-2-24 15,-1-4-33-15,0 0-44 16,-2 0-38-16</inkml:trace>
  <inkml:trace contextRef="#ctx0" brushRef="#br0" timeOffset="148240.96">3769 8390 337 0,'0'0'5'0,"0"0"53"16,0 0-18-16,0 0-40 16,0 0-90-16,0 0-61 15,21 10-19-15</inkml:trace>
  <inkml:trace contextRef="#ctx0" brushRef="#br0" timeOffset="148897.1">4078 8389 304 0,'0'0'52'16,"0"0"24"-16,0 0 58 16,0 0-85-16,-94-3-34 15,77 20-6-15,1 2-4 16,5 4 1-16,5 0 0 15,5-2-3-15,1 1 1 16,0-2-2-16,0-4-1 16,9-3-1-16,3-6-9 0,1-6-4 15,1-1 7-15,2 0 5 16,-1-7 1-16,1-9 0 16,-5-1 5-16,-2-3-1 15,-2-2 3-15,-1 0-1 16,-4-3 2-16,-2 3 12 15,0 2 1-15,0 8-3 16,0 5 11-16,0 4 10 16,0 3-12-16,0 0-4 15,0 0-23-15,0 3-11 16,0 17-9-16,0 6 18 16,0 7 1-16,7 2 1 15,4 6 0-15,2 5 3 16,8 5 1-16,1 4 0 0,2 0 1 15,0-1-5 1,0-8 2-16,-8-6-1 0,2-6-1 16,-7-9-13-16,-2-7-5 15,-4-5 12-15,-5-5-7 16,0-5 5-16,0-3 8 16,0 0 6-16,-8 0 42 15,-12-5-14-15,-7-10-11 16,-3-2 17-16,2-7-11 15,1-1-6-15,8-3-8 16,4-3 1-16,10-3 5 16,5-3-9-16,0 2-12 0,0 3-7 15,11 5-18-15,4 7-22 16,1 8-55-16,2 3-102 16,-6 2-189-16</inkml:trace>
  <inkml:trace contextRef="#ctx0" brushRef="#br0" timeOffset="149481.76">4216 8139 395 0,'0'0'11'0,"0"0"7"16,0 0-12-16,0 0 3 15,14 104-9-15,8-46 44 16,2 5 4-16,0-3-21 16,-3 2-13-16,-5-3-9 15,-1-3 5-15,-3-10-10 16,-3-14 1-16,-3-13-1 15,-3-10 1-15,3-9-1 16,-6 0 4-16,0 0 14 0,0-9 41 16,0-13-17-16,-6-8-9 15,-6-7 8-15,-4-4-26 16,-1-4-15-16,4 0 0 16,4 3-7-16,6 4-9 15,3 11-15-15,0 7 16 16,9 5 5-16,10 7 3 15,3 2 2-15,4 4-3 16,-1 2 6-16,2 0-3 16,-3 5-1-16,4 14 6 15,-4 6 0-15,0 1 5 16,-6 7 1-16,-2 3 0 16,-7-1-3-16,0 3 2 15,-6-3-4-15,0-4-1 16,-3-12-4-16,3-9-25 0,-3-7 25 15,3-3-1-15,0 0-41 16,0 0-23-16,8-6 5 16,-1-13-71-16,-1-7-73 15</inkml:trace>
  <inkml:trace contextRef="#ctx0" brushRef="#br0" timeOffset="149813.03">4604 7919 366 0,'0'0'29'16,"0"0"-29"-16,0 0 0 16,0 0 50-16,51 126 23 15,-29-64-15-15,2 10-2 16,-3 2-19-16,-3-4-21 15,-2-5 0-15,-2-11-9 16,-4-6-4-16,2-7 1 16,-1-11-3-16,-1-7-1 15,0-11 2-15,1-5-2 16,-1-6 1-16,2-1 3 16,-1 0 0-16,2-6-4 15,-1-10-1-15,1-5-25 0,-1-4-40 16,-7-5-82-16,-2-4-107 15</inkml:trace>
  <inkml:trace contextRef="#ctx0" brushRef="#br0" timeOffset="149985.85">4759 8203 336 0,'0'0'81'16,"0"0"-5"-16,0 0 34 15,85-74-71-15,-52 60-28 16,1 3-9-16,-7 7-2 16,-9 4-38-16,-15 0-112 0,-3 11-156 15</inkml:trace>
  <inkml:trace contextRef="#ctx0" brushRef="#br0" timeOffset="154229.75">2015 6626 29 0,'0'0'64'15,"0"0"-16"-15,0 0 5 16,0 0-2-16,0 0-9 16,0 0 14-16,-81-5-14 15,62 2 2-15,-5 2 13 16,1-2-12-16,1 0-10 16,-3-1-12-16,1 4 17 15,0-3-16-15,0 3-12 0,0 0-7 16,2 0 0-16,0 0 7 15,-1 3 1-15,-1 2-2 16,-1 2 5-16,4 0-2 16,0-1 13-16,8-2-10 15,4-2-4-15,3 0-6 16,4-1 0-16,-1 1 1 16,3 0-6-16,0-2-2 15,0 0 0-15,0 1-2 16,0-1 0-16,0 0 0 15,0 0 0-15,0 0 2 16,0 0 2-16,0 0 0 0,0 0-1 16,0 2-1-16,0 2 0 15,0 4 0-15,0 2 0 16,0 2 1-16,0 0-1 16,0 1 0-16,0-2 0 15,0 1 1-15,0 3-1 16,0 0 0-16,2 4 3 15,2-1 0-15,2-1 5 16,2 1-8-16,-2-4 0 16,1 1 3-16,4-1 2 15,-2 3-3-15,1 0-1 16,-1 2-1-16,-3 1 0 16,3-1 0-16,0 3 1 15,-5-2-1-15,2 2 1 16,-1-2-1-16,-2 1 0 0,0 0 0 15,4 1 2-15,1 0-1 16,-2-2-1-16,0 0 1 16,0-1 0-16,-2 0-1 15,-1-2 2-15,3-1-2 16,-6-2 2-16,0-4-2 16,3 3 0-16,-3 1 0 15,0-2 0-15,0 2 3 16,0 1-2-16,3 1 0 15,-3-2-1-15,0 2 0 16,0 1 2-16,3-3-2 16,-3 4 0-16,2-1 1 0,-2 1 0 15,1 2-1 1,-1-2 0-16,0-2 2 0,0-1-2 16,0-4 1-16,0 1 0 15,0-4-1-15,0-2 1 16,0 0 1-16,0 1-1 15,0 0-1-15,0 0 3 16,0 1-3-16,0-1 2 16,0-1-1-16,0-2-1 15,0-1 1-15,0 0 0 16,0-3 0-16,0 1 0 16,0-1-1-16,0 1 0 0,0 1-1 15,0 0 1-15,0 1 1 16,0-1-1-16,0 1 0 15,0-2 2-15,0-1 1 16,0 2-2-16,0-2 1 16,0 0 2-16,0 1-1 15,5 1-2-15,0 1 1 16,3 0 2-16,1-1-1 16,1 0-1-16,7-1-2 15,5 0 4-15,3-1 0 16,5 0-2-16,0 0-2 15,-2 0 0-15,-2 0 0 16,5 0 0-16,-4 0 1 16,0 0-1-16,-2 0 0 15,-3 0 0-15,0 0 2 0,1-4-1 16,7-1-1-16,3 0 3 16,3 1-3-16,4-1 1 15,-6 0-1-15,-1 1-1 16,-3 1 1-16,-3 1-1 15,-5 1 1-15,1 1 1 16,-4-3 0-16,5 1-1 16,-3 0 0-16,3-3 0 15,-2 3 0-15,8-4 2 16,-5 2-1-16,2-1 0 16,-3 2-1-16,-3 0 0 15,-2 2 0-15,-1-2 0 16,-3 1 0-16,0 0 0 0,1-1 2 15,3-2-1-15,3 0-1 16,0 3 0-16,3-3 1 16,0 0-1-16,1 3 0 15,-2-3-1-15,3 1 2 16,-5 0 0-16,-1-1 2 16,-2 1-3-16,2-1 0 15,1-1 1-15,1 0 8 16,4-2 1-16,3 0-7 15,-2-3 6-15,5 2-4 16,-5 0-1-16,-4 1-4 16,-2 0 0-16,-2 3 3 0,-4-1-2 15,-1 3 4-15,0-2-1 16,-3 1-2-16,6-2 5 16,-3 1-2-16,1-2 1 15,5 3-3-15,-3 1 1 16,1-1 0-16,-2 1 9 15,-7 0-11-15,-1 3-2 16,2 0 0-16,-1-2 0 16,-1 2 1-16,3-1-1 15,0 1 1-15,0-2 1 16,1 1-1-16,-4-2 4 16,5 2-4-16,-3 0 1 0,-2 1-2 15,-1-3 1 1,4 3-1-16,-6-3 3 0,1 3-1 15,-1 0-1-15,0 0 4 16,0 0-3-16,0 0-1 16,2-2 0-16,-1 2 2 15,2-1-3-15,-2 1 1 16,-2-2-1-16,1 2 0 16,-3 0 0-16,-3 0 2 15,3 0 3-15,-3-1-3 16,0 1 13-16,0 0 9 15,0-2 0-15,0 1-1 16,0 1-5-16,4-4 2 0,-4 0-5 16,0-2-11-1,0-1 1-15,0-1-4 0,0-2 4 16,0-3 2-16,0-3 6 16,0-4 0-16,0-1-2 15,0-3-6-15,-7-2 1 16,1-6-3-16,-2-5 1 15,1-2-4-15,-3-1 0 16,2 4 0-16,2 5 3 16,0 6-1-16,3 3 4 15,-3 5 2-15,5 0-6 16,-1 1 7-16,1-1 0 16,-1 0-4-16,1-3-1 15,1-2-1-15,-2-2-2 0,1-2-1 16,-2-1 0-16,0 4 2 15,-2-1-2-15,2 0 0 16,-1 3 1-16,1 1-1 16,3 3-1-16,0 3 1 15,-3 2 0-15,3 2 0 16,-3 0 0-16,3 3-1 16,-3-1 0-16,3-1 1 15,-3 1 0-15,1-1-1 16,1 1 1-16,-2-1 2 15,1 1-2-15,1 2 0 16,-1-2-1-16,-2 4 1 16,4-1 0-16,-1 2 1 0,-1-2 0 15,2 1-1-15,-1 1 0 16,1 1 0-16,-2-3 1 16,2 2-2-16,0 1 1 15,0-1-1-15,-1 0 1 16,1 2 1-16,-2-1-1 15,2 1 0-15,0 1-1 16,0 0 1-16,-1 0 1 16,1 0-1-16,-2 0 0 15,2 0-1-15,0 0 1 16,0 0 1-16,0-2-1 16,-3 0 3-16,0 2-3 0,3-3-1 15,-3 3 0-15,0 0 0 16,0-2-1-16,-4 1-1 15,-1-1-4-15,-5 2 7 16,-8 0-6-16,-3 0 3 16,-3 0 0-16,-4 5 3 15,-6 3 0-15,-5 1 1 16,-6 2-1-16,3 0 4 16,1-3-4-16,-3 1-1 15,4-1 1-15,3-2 0 16,7-3 2-16,8 2-2 15,2-3 0-15,4 1 0 16,-5-2 0-16,2 1 0 16,-2 2-3-16,3-2 2 15,-3 3 1-15,0-1 0 0,-1 0-2 16,-2 0 1-16,-4-1 1 16,-2 2 1-16,0-1 0 15,3-2-1-15,2 0 0 16,6-1 1-16,-1 1 6 15,5 1-7-15,-1-2 0 16,2 0-1-16,-3 2 1 16,-4 0 0-16,0 3-2 15,-6 2 2-15,-3-2 0 16,-4 4-1-16,6 0 1 16,-4-2 0-16,4 1-1 15,1 2 1-15,0-4 1 0,5 2-1 16,5-4-1-16,0 1 1 15,2-3 1-15,4 4-1 16,2-5 1-16,-1 3-1 16,4-4 5-16,1 0-3 15,1 0-2-15,1-1 0 16,3 0 0-16,2 0 1 16,-1 0 0-16,1 0 7 15,1 0-8-15,-2 0 11 16,2 0-2-16,0 0 2 15,0 0-2-15,0 0 1 16,0 0-5-16,0 0 6 16,0 0-3-16,0 0 3 0,0 0-6 15,0 0 4-15,0 0-4 16,0 0-3-16,0 0 1 16,0 0 1-16,0 0-2 15,0 0-2-15,0 0 0 16,0 0-2-16,0 0-8 15,0 0-7-15,0 0-53 16,0 0-39-16,5 0-52 16,7 7-136-16,1 0-227 15</inkml:trace>
  <inkml:trace contextRef="#ctx0" brushRef="#br0" timeOffset="155556.76">3782 9436 136 0,'0'0'44'16,"0"0"42"-16,0 0 6 16,0 0-34-16,0 0-11 15,0 0-27-15,0 0 3 16,-95-5-10-16,77 24 0 0,-1 6-3 16,2 6 10-1,5-2-3-15,6 4-3 0,6 3 8 16,0 0-15-16,0 3 7 15,12-4-8-15,3-2-3 16,7-4-2-16,-2-6 1 16,2-5 3-16,2-3-1 15,-2-11 3-15,1-1-4 16,2-3 1-16,2 0-1 16,0-4 3-16,0-10-6 15,-4-4-32-15,0-3-64 16,-2-6-86-16,-9-4-60 15</inkml:trace>
  <inkml:trace contextRef="#ctx0" brushRef="#br0" timeOffset="156285.01">3881 9204 149 0,'0'0'59'0,"0"0"27"15,0 0 35-15,0 0-96 16,0 0-25-16,0 0 0 16,31 67 1-16,-6-12 21 15,-2 4 7-15,-1 0 14 16,-1 0-23-16,-3-6-19 16,-3-2 3-16,-6-7 1 0,-3-6 0 15,1-12-5-15,-7-9 2 16,0-9 1-16,3-3-1 15,-3-5 1-15,0 0 7 16,0 0 7-16,0-12 13 16,0-9-25-16,0-6-4 15,0-4-1-15,-10-4-1 16,4-1-14-16,3-1-1 16,0 2-16-16,3 8-1 15,0 7 21-15,0 9 10 16,1 5-3-16,7 4-1 15,2 2-6-15,7 0 6 16,2 2 4-16,3 8 1 16,-1 2 1-16,2 3-2 0,-3 0 2 15,-3 1-3-15,1 2 2 16,-5-1 2-16,2-2-1 16,-1-2 0-16,-4-7 1 15,-1-3-1-15,0-3 2 16,3 0 1-16,1-9 3 15,1-8-1-15,-1-2-2 16,-5-1-3-16,-7-4 6 16,-1-2 4-16,0-2-6 15,-9-2 14-15,-4 5-8 16,4 8 0-16,3 6-10 16,1 10 0-16,4 1-1 15,1 0-2-15,0 15-22 0,0 9 16 16,9 5 6-16,10 3 2 15,2-3 1-15,0 0 0 16,0-5 0-16,-5-5 3 16,-1-6-3-16,-3-6 0 15,-4-1 2-15,-3-6-4 16,-2 0 0-16,0 0-8 16,2 0-10-16,-2-14-20 15,0-8-134-15</inkml:trace>
  <inkml:trace contextRef="#ctx0" brushRef="#br0" timeOffset="156482.75">4282 9171 309 0,'0'0'35'15,"0"0"17"-15,0 0 72 16,0 0-69-16,0 0-37 15,0 0-18-15,-9-20-18 16,9 20-45-16,1 0-102 16,13 9 31-16,5 5-29 15</inkml:trace>
  <inkml:trace contextRef="#ctx0" brushRef="#br0" timeOffset="156922.57">4613 9478 67 0,'0'0'83'16,"0"0"-4"-16,0 0-19 15,0 0 9-15,0 0 1 16,0 0 15-16,45 20-10 16,-35-36-12-16,-1-4-17 15,-1-6-19-15,-4-8-6 16,-1-7-9-16,-3-6 0 15,0-3-3-15,0-4-6 16,-13-1-3-16,-8-3-3 16,-2 1-13-16,-2 4-14 15,3 10-9-15,1 12 18 0,9 12 12 16,4 11 5-16,1 8 2 16,-3 0-2-16,-4 24 0 15,2 10-7-15,5 8 11 16,7 8 0-16,0-1 1 15,13 0 4-15,14-4 1 16,3-4 2-16,4-1-6 16,0-6 0-16,2-2-2 15,-3-8 4-15,1-6-1 16,-1-11-3-16,0-7-6 16,0 0-9-16,4-6-51 15,-4-10-93-15,-2-6-32 0,-7-4-41 16</inkml:trace>
  <inkml:trace contextRef="#ctx0" brushRef="#br0" timeOffset="157432.09">5010 9042 159 0,'0'0'52'0,"0"0"29"16,0 0 36-16,0 0-32 15,0 0-34-15,0 0-26 16,-57-16-20-16,47 33 7 15,-2 5-6-15,6 3 11 0,0 0-4 16,6 0-11 0,0 1 1-16,0-2-3 0,3 1 3 15,10-5-3-15,1-3 0 16,3-5-1-16,-3-2-12 16,2-6-12-16,-4-4 10 15,-1 0 6-15,-1-4 9 16,1-12 5-16,-5-4 3 15,-5-3-3-15,-1-6 5 16,0-3 0-16,-7-3 0 16,-11-4 9-16,-2-2-12 15,-5-6-4-15,-2-1 0 16,-3 2-3-16,-1 8 1 16,4 6 5-16,2 11-6 15,11 8 0-15,5 7 0 0,5 6 4 16,4 0-1-16,0 0-3 15,0 0-12-15,4 23 1 16,16 16 2-16,11 8 7 16,8 5 2-16,0-3 0 15,1-2 4-15,3-7-1 16,-1-12-2-16,-3-7-2 16,-6-8 0-16,-2-8-30 15,-1-5-32-15,-3 0-55 16,-5-4-30-16,-3-13-47 15</inkml:trace>
  <inkml:trace contextRef="#ctx0" brushRef="#br0" timeOffset="157717.67">5284 8875 148 0,'0'0'120'15,"0"0"-20"-15,0 0-51 16,0 0-8-16,0 0 16 15,0 0 2-15,-25 82-19 16,25-61-17-16,9 1-2 16,9 0 6-16,1-1-1 15,5-1-19-15,-9-1 2 16,3 0 1-16,-8-1-10 0,-4 0 1 16,-1-3-1-16,-5-5 1 15,0-4 0-15,0-3-1 16,0-3-1-16,0 0-21 15,-3-2-18-15,-11-13-54 16,-2-7-87-16,-4-4-85 16</inkml:trace>
  <inkml:trace contextRef="#ctx0" brushRef="#br0" timeOffset="157914.39">5253 9076 80 0,'0'0'38'0,"0"113"52"15,-3-51 4-15,-2-3-2 0,-1-6-41 16,-1-13 4 0,1-10 14-16,0-8-14 0,0-12-38 15,6-3-9-15,0-7 0 16,0 0-3-16,0-5-5 16,0-19-87-16,0-11-132 15,-3-8-14-15</inkml:trace>
  <inkml:trace contextRef="#ctx0" brushRef="#br0" timeOffset="158094.16">5062 8750 252 0,'0'0'4'0,"0"0"7"0,0 0 49 15,0 0-23-15,40 89-37 16,-32-65-8-16,-8-1-81 16</inkml:trace>
  <inkml:trace contextRef="#ctx0" brushRef="#br0" timeOffset="159149.7">3675 10995 375 0,'0'0'0'16,"0"0"14"-16,0 0-14 16,0 0 35-16,0 0-22 0,0 0 0 15,58-17 6-15,-39 1 13 16,-2-3 8-16,4-4 8 16,-8-4-15-16,-1-6 10 15,-6-5-1-15,0-4 23 16,-6-3-21-16,0-8-7 15,0-8-25-15,-9-9-7 16,-7-5-5-16,-4 2 0 16,-1 6-15-16,1 18-6 15,3 18 8-15,5 12 12 16,8 15 1-16,-1 4 20 16,4 0-20-16,-4 15-10 0,-1 12 2 15,2 9 2-15,4 3 2 16,0 2 2-16,0 0 0 15,13 3 0-15,1 2 4 16,5 0 0-16,2-3-2 16,0-3 0-16,1-6 1 15,2-4-1-15,-2-5 1 16,1-8-1-16,-2-6 0 16,-2-8-4-16,4-3-17 15,0 0 11-15,1-15 4 16,0-9-4-16,-7-2 7 15,-4-4 3-15,-6-6 4 16,-7 0-4-16,0-5 3 16,0 0 3-16,-9 5 7 0,-2 7-2 15,0 11 10-15,5 9 8 16,4 9-8-16,2 0-10 16,0 0-11-16,0 0-11 15,0 12-5-15,0 13 3 16,8 5 13-16,7 5 0 15,1 1 0-15,2-2 0 16,-3-2 0-16,1-6 0 16,-2-7-17-16,-2-8-20 15,0-5 2-15,-3-6 4 16,0 0-20-16,1 0-16 0,-2-14-77 16,-7-4-113-1</inkml:trace>
  <inkml:trace contextRef="#ctx0" brushRef="#br0" timeOffset="159333.75">4058 10236 551 0,'0'0'25'0,"0"0"-13"15,0 0 99-15,0 0-93 16,0 0-18-16,0 0-71 15,-13-46-70-15,26 52-37 16,-2 13-6-16</inkml:trace>
  <inkml:trace contextRef="#ctx0" brushRef="#br0" timeOffset="159779.1">4293 10452 161 0,'0'0'24'0,"0"0"21"16,0 0 36-16,41 84-37 15,-23-64-14-15,-2-3-6 16,-5-5-12-16,-2-3 0 16,-6-3 1-16,-3-5 0 0,0-1 24 15,0 0 61-15,0 0 14 16,0-9-13-16,-3-8-76 15,-15-7-23-15,-1-5-12 16,-4-6-9-16,-1-3-19 16,2-5 0-16,8 3-4 15,6-1-14-15,8 8 18 16,0 9-2-16,3 9 23 16,10 10 15-16,8 5-4 15,0 0 8-15,1 12 8 16,3 6 16-16,1 5-9 15,2 1 6-15,-2 1 15 16,2 3-9-16,-3-1-22 16,-7 0 2-16,-1 1-6 15,-6-4 1-15,-6-5-2 0,-4-3-14 16,-1-7-57-16,0-2-21 16,0-3-104-16,-9-4-77 15</inkml:trace>
  <inkml:trace contextRef="#ctx0" brushRef="#br0" timeOffset="160027.91">4618 10014 410 0,'0'0'6'0,"0"0"24"16,0 0-14-16,0 0 11 15,44 73 35-15,-23-28 12 16,-3 5-30-16,-3 4-14 16,-3 2-12-16,-6-1-12 15,-2-6-6-15,-2-15-6 16,1-17-82-16,3-15-30 16,9-2-31-16,1-27-29 15</inkml:trace>
  <inkml:trace contextRef="#ctx0" brushRef="#br0" timeOffset="160341.93">4947 10040 37 0,'0'0'332'0,"0"0"-286"16,0 0 57-16,0 0-18 16,0 0-58-16,-89 37-14 15,78-16 8-15,1-1 1 16,1 1-9-16,1-4 7 15,4-4-5-15,1-4-2 16,0-5-6-16,3-3-6 16,0 1 1-16,0 1-2 15,0 2 0-15,18 1 1 16,7 2 8-16,5 6 1 16,0 4-8-16,-3 1-1 15,-2 4-1-15,-7-2 1 0,1-2 1 16,-8-5-4-16,-2-5-4 15,-2-3-50-15,-2-4-46 16,-4-2-69-16,-1 0-177 16</inkml:trace>
  <inkml:trace contextRef="#ctx0" brushRef="#br0" timeOffset="163416.01">4079 6471 4 0,'0'0'38'0,"0"0"-4"15,0 0 14-15,0 0-9 16,0 0 2-16,0 0-4 15,21 13-8-15,-21-13 15 16,0 0 7-16,0 0-1 16,0 0 2-16,0 0 6 0,0 0-1 15,-9 0-1-15,-7 0 8 16,-11 0-30-16,-4 0 7 16,-4 0 3-16,-1 0-8 15,-4 2-9-15,3 3-14 16,1-1-4-16,6 1-5 15,5-2-2-15,7-1 5 16,0-1-6-16,3 1 3 16,5-1 2-16,4-1 2 15,0 2 3-15,3-2 15 16,1 0-6-16,1 1-8 16,1-1-9-16,0 0-3 0,0 0-1 15,0 0 0-15,0 0 1 16,0 0 0-16,0 0-2 15,0 0 2-15,0 0 0 16,0 0 1-16,0 0-1 16,0 0 1-16,0 0-2 15,0 0 2-15,0 0-1 16,0 0 2-16,0 0 3 16,0 0 0-16,0 0 1 15,0 1-4-15,0-1 1 16,0 2 1-16,0-2-2 15,-2 5-4-15,-1-2 0 16,-4 6-1-16,1 0-3 0,3 1 3 16,-2 2 3-16,4 0 1 15,-1 3-1-15,1-1 0 16,-1 3 0-16,1 2 0 16,-1 1 0-16,2 2 5 15,-1-1-3-15,1 0-4 16,0 0 4-16,0 1-2 15,0-1 0-15,0 1 0 16,6 2 1-16,3-2 0 16,0 2-1-16,0 2 1 15,0-1-1-15,-2 2 0 16,-1 2 1-16,0 1 0 0,0 3 0 16,-3-1-1-1,0 1 2-15,0-4-2 0,-3 0 2 16,0-4-1-16,0-3 0 15,0-1-1-15,0-4 0 16,0 0 0-16,3-1 0 16,-1-2-1-16,-1 2 1 15,-1-2 0-15,2-2 0 16,-2-2 0-16,1-1 1 16,-1-1-1-16,3-4 0 15,-2 4 0-15,1-3 0 16,-1 2 1-16,-1 2-1 15,0-1 0-15,2-1 0 16,-2-1-1-16,0-2 1 16,1-1 0-16,-1-1 1 0,2-2 0 15,-2 0 0-15,0 0 2 16,0 0 0-16,0 2-3 16,0-2 0-16,0 3 0 15,1-1-3-15,-1 0 3 16,2 1 0-16,-2-2 0 15,0 2 0-15,0-3 1 16,0 0-1-16,1 1 0 16,-1-1 2-16,0 0-1 15,0 0 0-15,0 0-1 16,0 0 0-16,2 0 0 16,-2 0 0-16,0 0 0 0,0 0 0 15,0 0-1 1,1 0 1-16,1 0 0 0,4 0 1 15,1 0 7-15,7 0-1 16,5 0 8-16,5 0-6 16,6-7-3-16,7-3-5 15,2 2 2-15,-5-1-2 16,-1 0 1-16,-3 1-2 16,-5 2 1-16,-3 0-1 15,-2-2 1-15,1 3-2 16,-2 1 1-16,1 0 0 15,-4 0 0-15,-4 1 1 16,-3 1-2-16,-3 1 0 16,-2 1 1-16,-2 0-1 15,-1-2 2-15,-1 2 0 0,2 0 3 16,-2 0 0-16,0 0-2 16,0-1 2-16,0 1 14 15,0-1-1-15,0-2 12 16,0 0 7-16,1-4-3 15,2-1-12-15,0 1-13 16,-1-2 0-16,1 1-3 16,1 3 1-16,-1 1-4 15,0-2 0-15,-3 5 0 16,0 0-2-16,3 1 0 0,-1-2-2 16,-1-1 0-1,2 2 1-15,-1-2 1 0,-1 3 0 16,1-3 1-16,-1-1-1 15,1 0 0-15,1-2 4 16,2-4 0-16,-2 0-4 16,2-3 15-16,1-1 1 15,-3 0-6-15,0-3-4 16,3 0 0-16,-2-3 0 16,-1-4 0-16,0-1-2 15,-3-1 4-15,0-5-1 16,0-1 4-16,0 1-2 15,0 0-9-15,0-2 2 16,-1-2-2-16,-8-1 3 16,0-1 3-16,0-1-6 15,1 1 0-15,1 4 7 0,1 3-6 16,2 4 2-16,1 2 6 16,-2 4 2-16,2 0 1 15,0 3-3-15,3-1-6 16,-4 1-2-16,4 2-1 15,0 3 0-15,-3-1 2 16,1 2-1-16,-1-3-1 16,-1 0 2-16,-1 1-2 15,2-2 1-15,-1 4-2 16,1 3 1-16,-1 2 0 16,2 3 1-16,2 1-1 0,0 2-1 15,-3 0 1-15,3 0-3 16,0 0 3-16,0-1 0 15,0-1 1-15,0 1-1 16,-3-3-4-16,0 2 1 16,-3-2 2-16,3 0 1 15,-2-1-6-15,0 0 5 16,0-1-26-16,1 3-16 16,-2 2-40-16,-5 1-55 15,-5 0-98-15,-8 9-254 16</inkml:trace>
  <inkml:trace contextRef="#ctx0" brushRef="#br0" timeOffset="164218.21">3906 6737 93 0,'0'0'68'0,"0"0"33"15,0 0-7-15,0 0-37 16,0 0-16-16,0 0-4 15,-13-51-6-15,13 51-8 0,0 0-13 16,0 0-10-16,0 0-1 16,0 7-9-16,0 8 10 15,10 6 0-15,-1 4 4 16,-3 4 6-16,-3 2 8 16,0 4-11-16,-3 1 2 15,0 3-7-15,0 2 10 16,0 0-4-16,0-5-8 15,0-4 7-15,0-3-7 16,0-12 0-16,6-5 0 16,3-5 2-16,-2-6-2 15,1-1-8-15,2 0 7 16,4-4 0-16,-4-9-4 16,-1-3-2-16,-6-1 2 0,-3-2 5 15,0-2 3 1,-6-1-2-16,-13 0-1 0,-7 2 16 15,-5 4-16-15,0-1 5 16,-1 6 8-16,4 3-9 16,6 2 35-16,5 0-9 15,4 1 3-15,7-1-2 16,3-1-4-16,1-2 8 16,2 2-28-16,0-3-7 15,5-3-7-15,14 3-15 16,5 0-10-16,0 0-18 15,0 4-15-15,-2 1-11 16,-1 1-40-16,-9-2-58 16,0 2-110-16</inkml:trace>
  <inkml:trace contextRef="#ctx0" brushRef="#br0" timeOffset="164601.95">4043 6667 170 0,'0'0'106'0,"0"0"-69"16,0 0 26-16,0 0-52 15,0 0-7-15,0 0-4 16,-7 112 17-16,1-62 15 16,3 3-6-16,3 3-4 15,0 1 1-15,0-1-14 16,0-7-7-16,0-6 3 16,0-9-3-16,0-11 1 15,-2-3-1-15,1-4-2 16,-2-4 2-16,0-3 3 0,2-1-5 15,1-6-9 1,-2 1-54-16,2-3-8 16,-3 0-21-16,3 0-27 0</inkml:trace>
  <inkml:trace contextRef="#ctx0" brushRef="#br0" timeOffset="164992.82">4125 6885 139 0,'0'0'97'0,"0"0"22"16,0 0-5-16,0 0-28 15,0 0-41-15,0 0-24 16,0-10-21-16,-1 24-19 16,-4 11 11-16,-2 10 8 15,1 5 1-15,3 5-1 16,3-1 0-16,0-2 4 16,0-5-4-16,0-9 1 15,3-9-1-15,6-3 2 16,-2-7-1-16,1-5-1 15,-1-2 0-15,5-2-7 16,0 0-6-16,3-3 2 16,0-10-20-16,0-4-63 0,-5 0-44 15,-2-3-58-15</inkml:trace>
  <inkml:trace contextRef="#ctx0" brushRef="#br0" timeOffset="165148.88">4155 7103 87 0,'0'0'123'0,"0"0"4"16,0 0-23-16,0 0-52 15,0 0-42-15,0 0-2 16,69-72-8-16,-39 58-2 0,-2 1-109 16,-6 4-218-16</inkml:trace>
  <inkml:trace contextRef="#ctx0" brushRef="#br0" timeOffset="169313.77">21294 2701 0 0,'0'0'131'0,"0"0"-124"16,0 0 91-16,0 0-27 15,4-78-13-15,-3 67-22 16,-1 5 10-16,2 3 12 0,-2 3 2 15,0 0-22 1,0 0-20-16,0 0-18 0,0 16-7 16,0 11 7-16,-5 9 22 15,-2 9 4-15,4 8 7 16,3 2 14-16,0 4-3 16,0 5-12-16,0 3-4 15,-1 4 9-15,-6 4-5 16,0 3-10-16,-3-2-10 15,4-3-5-15,0-3-2 16,4-4-4-16,1-5 1 16,1-14 0-16,0-15-1 15,0-14-1-15,0-10 0 16,0-8 6-16,0 0 0 16,0 0 2-16,0 0-1 0,0-13-7 15,1-14-27-15,11-15-103 16,9-9-78-16,1-6-126 15</inkml:trace>
  <inkml:trace contextRef="#ctx0" brushRef="#br0" timeOffset="170556.7">21343 2640 128 0,'0'0'51'0,"0"0"8"16,0 0 90-16,0 0-15 16,0 0-90-16,0 0-44 15,22-38-2-15,30 24 2 16,7 7 5-16,6-3 1 0,-1 7 0 16,2-1 0-16,2 1-5 15,11 1 4-15,6-5 6 16,1 2-8-1,-3-3 0-15,-7 1 2 0,-9 3-3 16,-4 2 2-16,-2 1-2 16,2-1-2-16,2-4 10 15,8 1 1-15,7-1-3 16,3-2 0-16,5-1-1 16,1-1-6-16,-2 2 1 15,-6 1 0-15,1 1 1 16,-2 1-3-16,2 0-1 15,3-1 1-15,3-1 2 16,5 0-2-16,5 0 0 0,6 0 0 16,7 2 2-16,2-2-2 15,-3 1 2-15,-6 2-2 16,-10 1 3-16,-8 1 1 16,-1 1-3-16,-6-2 2 15,2 2 0-15,-2-1 0 16,4-2 1-16,11 4 7 15,11-1-1-15,8-1-7 16,3 2 4-16,-5 0-2 16,-10 0-5-16,-13 0 1 15,-9 0 2-15,-7 4-3 16,-2-1 1-16,-5 1 0 16,0-1-1-16,-4-3 14 0,-2 0-10 15,0 0 5-15,-3 0 2 16,-8 0-5-16,-6 0 1 15,-17 0-3-15,-11 0 5 16,-8 0 4-16,-6 0 10 16,0 0 10-16,0 0 2 15,0 0-6-15,0 0-6 16,0 0-4-16,0 0-16 16,0 0-1-16,0 0-2 15,0 0 0-15,0 0-2 16,0 0 2-16,0 0 2 15,0 0 3-15,0 0-5 0,0 0 0 16,0 0 0 0,0 0 0-16,0 2-7 0,0 8 0 15,-8 4 5-15,0 7 2 16,-2 4 2-16,1 6-1 16,2 2 2-16,-5-1-4 15,3 1 1-15,1-2-3 16,1 3 3-16,-2 0 2 15,3 0 1-15,-1 0-3 16,-3 4 0-16,0 1 0 16,0 2 3-16,-1-2-3 15,1 4 0-15,4 5 1 16,6 1-1-16,0 3-2 16,0 3 2-16,5-2 6 15,2-2-5-15,-1-2 2 0,-6-6-3 16,0-3 12-16,0-8-1 15,0-5-3-15,0-6 4 16,0-5-7-16,0-7 4 16,0-3 4-16,0-5 3 15,0-1 6-15,0 0 11 16,0 0-3-16,0 0-12 16,0 0-7-16,1 0-11 15,1-2-8-15,-2-10-58 16,0-3-124-16,-24-4-320 15</inkml:trace>
  <inkml:trace contextRef="#ctx0" brushRef="#br0" timeOffset="172236.81">21308 3805 129 0,'0'0'58'0,"0"0"-45"15,0 0 54-15,0 0 3 16,0 0-24-16,0 0-22 15,52 2 6-15,-16-1 9 16,6 2-6-16,4 2-8 0,2 0 8 16,4 1-8-16,0-1-7 15,3 0-4-15,1-3 5 16,4 0-3-16,2-2-2 16,8 0-8-16,0 0-1 15,2 0 1-15,-2 0-2 16,-6 0-4-16,-3 0 2 15,-1 0 3-15,1 0-4 16,0 0 0-16,2 0 0 16,1-2 6-16,3-5-2 15,5 2 1-15,-2-1-3 16,-3 2 1-16,-4 4-1 16,-7 0-3-16,-5 0 0 15,2 0 0-15,3 0 2 0,8 0 1 16,8 0-3-16,-1-4 2 15,4-4-2-15,0 3 0 16,-5 1-1-16,0-1 0 16,-6-1 2-16,-2 4-1 15,1-1 1-15,0 0 0 16,2 0 0-16,4 0 2 16,7-1-2-16,2 0-1 15,-1 0 3-15,-2-1-3 16,-4-2 5-16,-5 3-3 15,-5-1-2-15,-6-1 1 16,-4-1 4-16,-2 0 6 16,0-1 1-16,2-3-3 0,5-1 4 15,2 1-11-15,0 1 1 16,-3 1 0-16,-2 1 0 16,-8 2-3-16,-4 1 0 15,-3-1 3-15,-5 2-2 16,0 0 2-16,1-2-1 15,2 2 1-15,0-1 4 16,0 0-1-16,-5-1-1 16,-4 3 4-16,0 0-3 15,-2-2 3-15,1 0-1 16,0 1 2-16,-2 1 0 16,-1-2 0-16,-4 2-10 15,0-1 7-15,-1 1-4 0,2 2 2 16,2-3-4-16,2 2 5 15,1-1-1-15,1 1-5 16,-3 0 3-16,-2 1 0 16,-4-1-3-16,-1-1 5 15,-4 0 0-15,0 0 0 16,3-1 6-16,-3 1 7 16,6 3-11-16,-2-2 3 15,5 0-5-15,-3 1 2 16,-3-1-7-16,1-1 5 0,-4 0 5 15,0 2-1-15,-3-2-1 16,-4 3 3-16,1-1-1 16,-2 1 2-16,8-3 6 15,3 0-5-15,4 0 7 16,3 1-11-16,-3 0-1 16,-2 1-1-16,-5-1 7 15,0 2 5-15,-4-1-7 16,-5 0-1-16,-2-1 4 15,-1 1-7-15,0 0-7 16,0-3-1-16,-6-3-52 16,-25-1-126-16,-17-1-165 15,-16-5-319-15</inkml:trace>
  <inkml:trace contextRef="#ctx0" brushRef="#br0" timeOffset="173301.88">22146 2556 26 0,'0'0'84'0,"0"0"9"15,0 0-30-15,0 0 14 16,0 0-1-16,0 0-17 16,17-60 7-16,-15 59-25 15,-1-1 9-15,1 2-18 16,-2 0-32-16,0 12-3 16,0 14-13-16,0 12 16 0,0 7 5 15,0 4 13-15,3 2-5 16,2 6 10-16,3 2-5 15,1-1-2-15,-2 2 4 16,2 1 0-16,-4 0-12 16,-2 3 3-16,-3 2 7 15,0 3-10-15,0-3 10 16,0-3-8-16,0-7 1 16,0-5-3-16,-3-1 7 15,1-6-2-15,1-2 3 16,-2-7-8-16,1-4-5 15,-2 1 5-15,1 0 2 0,-2-3-6 16,4 2 5 0,-1-9-4-16,2-5 2 0,0-7-5 15,0-7-2-15,0-3 9 16,0 0 0-16,0 0 15 16,0 0-8-16,0-16-16 15,0-8-39-15,5-5-111 16,-1-6-165-16</inkml:trace>
  <inkml:trace contextRef="#ctx0" brushRef="#br0" timeOffset="173998.14">23051 2571 81 0,'0'0'103'0,"0"0"-29"15,0 0 42-15,0 0-36 16,0 0-8-16,0 0-5 16,0-34-29-16,0 34-5 15,0 0-23-15,0 0-7 16,0 0-6-16,0 5 2 15,0 12 1-15,-6 9 11 16,0 6 0-16,-1 4 11 16,3 5 6-16,0 5-8 15,2 5-5-15,2 5 8 16,0 4-2-16,0-2-6 16,0 0 8-16,0-2-11 0,4-5-7 15,1-1 0 1,-2 1 3-16,-3 4-1 0,0 0 5 15,0 0-2-15,-3-1 0 16,-7-6 2-16,2-4 9 16,4-11-15-16,1-9-4 15,3-9 4-15,0-8-3 16,0-4 1-16,0-3-3 16,0 1 6-16,0-1 3 15,0 0-4-15,0 0 1 16,0 0-4-16,0 0 3 15,0 0-2-15,0 0-3 0,0 0 6 16,0 0-1-16,0-7-6 16,0-12-24-16,0-5-62 15,7-8-94-15,4-4-166 16</inkml:trace>
  <inkml:trace contextRef="#ctx0" brushRef="#br0" timeOffset="175004.21">23638 2830 299 0,'0'0'24'16,"0"0"98"-16,0 0 18 15,0 0-60-15,0 0-44 16,0 0-36-16,-18 14-4 16,14 27 4-16,-2 12 36 15,1 1 2-15,1 1-12 16,1-1-20-16,2 1 2 15,1-4-8-15,0-4 1 0,0-10 0 16,0-12-1-16,0-8 1 16,0-12-1-16,0-2 0 15,0-3 11-15,0 0 9 16,0-3 12-16,0-14 21 16,0-10-42-16,0-4 0 15,0-5-5-15,0-6-3 16,0-4-2-16,-3-3 0 15,-2-6 3-15,-1-2-8 16,1 1 7-16,4 2-6 16,1 5-2-16,0 12 1 15,6 15-4-15,5 11 5 16,-4 6-3-16,5 4-6 16,3 1 11-16,9 0 1 15,6 0 0-15,2 0 0 0,0 0 0 16,-4 0 1-16,-1 0 1 15,-5-3-2-15,-2 1 0 16,-4-1 0-16,-7 0-15 16,-4 1-38-16,-5 2-11 15,0 0-39-15,-11 0-84 16,-19 5-120-16</inkml:trace>
  <inkml:trace contextRef="#ctx0" brushRef="#br0" timeOffset="175225.39">23598 3033 267 0,'0'0'8'0,"0"0"125"16,0 0-6-16,110-15-77 15,-66 6-22-15,-3-3-9 16,-2 2-13-16,-4 3-2 15,-9 0-4-15,-6 1-21 16,-10 2-93-16,-7 0-61 16,-3-4-157-16</inkml:trace>
  <inkml:trace contextRef="#ctx0" brushRef="#br0" timeOffset="175745.24">24378 2409 95 0,'0'0'78'15,"0"0"69"-15,0 0-14 16,0 0-33-16,0 0-44 16,0 0-48-16,-6 12-8 15,3 28 0-15,3 13 36 16,-2 6 19-16,2 5-13 15,0 3-5-15,0 5-16 16,0 2-3-16,0 5-11 16,0 1-3-16,2-5 1 15,-2 0-3-15,0-2 19 16,0-1 0-16,0-4-5 0,-9 2-5 16,2-5-9-1,4-4 3-15,3-13-4 0,0-15 0 16,0-15 1-16,0-11-2 15,0-5 5-15,0-2 6 16,0 0 8-16,1-17 25 16,-1-8-44-16,0-7-40 15,0-2-105-15,-7-3-141 16</inkml:trace>
  <inkml:trace contextRef="#ctx0" brushRef="#br0" timeOffset="176452.77">24906 2450 13 0,'0'0'85'15,"0"0"31"-15,0 0-41 16,19-78-50-16,-12 66 13 16,-3 4 23-16,-1 4-11 15,-2 4 13-15,-1-2 5 16,0 2-24-16,0 0-17 16,0 0-18-16,0 0-5 15,3 6-4-15,2 17 0 16,1 6 29-16,1 9 29 15,3 6-20-15,-5 2-3 0,0 7 24 16,-4 2-25 0,1 4-2-16,-1 6-4 0,1 1-9 15,1 4 3-15,1-3-9 16,-1 1-6-16,1-3 13 16,-2-2 4-16,-1-4-18 15,-1-6-4-15,2-7 5 16,-2-9 4-16,0-7-7 15,0-6 13-15,0-6-9 16,0-6-6-16,0-7-1 16,0-2 6-16,0-2 2 15,0 1 6-15,0-2-2 16,1 0-12-16,-1 0 4 16,2 0-3-16,-1 0 7 15,-1 0-5-15,2 0-8 0,-2 0-13 16,0 0-68-16,0 0-87 15,0-3-125-15,0-10-249 16</inkml:trace>
  <inkml:trace contextRef="#ctx0" brushRef="#br0" timeOffset="178048.73">18735 5303 78 0,'0'0'16'15,"0"0"76"-15,0 0 4 16,0 0-15-16,0 0-8 15,0 0 3-15,-40-62-19 16,37 61-9-16,0 1-8 16,0 1-37-16,-7 24-3 15,-2 19 0-15,-5 19 22 16,2 19 15-16,-1 15 17 0,-1 14-18 16,-6 8 5-1,-7 2-8-15,-1-7-1 0,1-15-10 16,9-17-17-16,9-21 4 15,10-13 2-15,2-14-1 16,0-8 9-16,0-6-9 16,0-8-5-16,3-5-3 15,-1-2 5-15,-2-5-7 16,0 0 1-16,0 0-1 16,0 0-23-16,0-3-18 15,0-18-82-15,0-8-71 16,0-10-140-16</inkml:trace>
  <inkml:trace contextRef="#ctx0" brushRef="#br0" timeOffset="179241.63">18596 5274 69 0,'0'0'42'0,"0"0"31"16,0 0 13-16,0 0-12 15,0 0-30-15,0 0-3 16,-46-5 15-16,46 3-25 15,0 2-31-15,15 0 2 0,9 0-2 16,12 0 1-16,7 0 0 16,8 0 3-16,4 0-4 15,9 0 5-15,5 0-5 16,3 0 5-16,2 0 5 16,-1 0-5-16,6 0 4 15,6-3-8-15,9 0 2 16,6 1-3-16,3 0 0 15,-2 2 1-15,-2-3 1 16,-4 3-4-16,-1-5 0 16,-1-1 2-16,-1 0 5 15,4-3-5-15,2 1 1 16,2-1-1-16,2 3 2 0,2 0-2 16,-3 3 3-1,-4-2-3-15,-12 2 2 0,-11 2 3 16,-12-2-4-16,-7 3 1 15,-7-2 6-15,-3-3 3 16,-1 2 13-16,0-1-11 16,-3 0 9-16,-5 3-1 15,-12-2-14-15,-10 1 17 16,-8 2-10-16,-5-2-6 16,-1 2 14-16,0 0 0 15,0 0-7-15,0 0 4 16,0 0-10-16,0 0-9 0,0 0 0 15,0 0 0 1,0 0-1-16,0 0 0 0,0 0 1 16,0 0 2-16,0 0 1 15,0 0-2-15,0 0 1 16,0 0 0-16,0 0-1 16,0 0-1-16,0 5 3 15,0 7 1-15,-1 9 10 16,-2-1 6-16,-3 5-10 15,3 1-1-15,-2 4-2 16,-1 5-1-16,3 6 8 16,2 3-6-16,-1 6 16 15,2 1-9-15,0 5-1 16,0-1 1-16,2 4 1 16,2 5 7-16,0 0-14 0,-2 4 0 15,-2 1 5-15,0-1 2 16,0 4 1-16,0-2 4 15,-3 2-9-15,-3-3-4 16,2-6-1-16,1-5-2 16,0-9 1-16,3-8 2 15,-2-10-1-15,2-7-7 16,-1-4 3-16,1-1 0 16,-2-4 4-16,2-4-2 15,0-3 2-15,0-2-1 16,0-3-1-16,0-2 0 15,0-1 4-15,0 0 6 0,0 0-1 16,0 0-12-16,-9-10-2 16,-10-7-91-16,-11-2-106 15,-9-3-180-15</inkml:trace>
  <inkml:trace contextRef="#ctx0" brushRef="#br0" timeOffset="180456.25">18552 6539 143 0,'0'0'63'15,"0"0"-27"-15,0 0 87 16,0 0-26-16,0 0-53 16,0 0-4-16,-54 0-12 0,53 0-7 15,1 0-1-15,0 0 3 16,0 0-10-16,0 0-7 15,0 0-3-15,7 0 1 16,11 0 5-16,10 0 5 16,7 0 0-16,6 0 11 15,4 3 4-15,7 1-15 16,6-1-2-16,7-1 5 16,6-2-1-16,10 0-2 15,5 0-8-15,2 0 2 16,3 0-3-16,-4-2 0 15,0 2-2-15,-7 0-3 16,-5 0-2-16,-6 0 1 16,-3 0 1-16,3 0 3 0,4 0 4 15,3-3 11-15,3-6 3 16,-1 1-10-16,-1 1 1 16,-5 2-1-16,-5 3-6 15,-7 2-5-15,-4 0 2 16,-4 0 2-16,0 0-4 15,3-2 5-15,3 0 0 16,0-1-2-16,-3-2 1 16,-3 2-4-16,-9-1 6 15,-4 0-2-15,-6 0-4 16,-6 2 2-16,-3 0 1 16,0 2-3-16,1-1 1 15,2 1-1-15,5-2 4 0,4 0 0 16,3-1 7-16,3 1-4 15,-5-2 1-15,-6 3-5 16,-7-2 3-16,-10 3 0 16,-8-2 4-16,-5 2-1 15,-1-2 13-15,0 2 4 16,0 0-1-16,2 0-12 16,-1 0-4-16,2-1-6 15,-1 1 6-15,-1-2-5 16,2 2 4-16,-1 0-3 0,-1 0-3 15,1 0 0 1,-1 0 5-16,2-2-4 0,3 2 1 16,-1-3-2-16,0 3 4 15,-2 0 3-15,-1 0-2 16,-1 0 2-16,-1 0-4 16,0 0-1-16,0 0-1 15,0 0-3-15,0 0-8 16,0 0-25-16,-3 0-51 15,-16 0-42-15,-8 0-53 16,-4 0-70-16</inkml:trace>
  <inkml:trace contextRef="#ctx0" brushRef="#br0" timeOffset="185795.91">19699 5615 199 0,'0'0'36'15,"0"0"-9"-15,0 0 102 16,0 0-12-16,0 0-45 16,0 0-45-16,0 0-19 15,0-24-6-15,0 50-1 16,0 13 47-16,0 2-17 16,0 7-9-16,0 3 23 15,0 2-21-15,0 1-14 16,0-4-3-16,0-2-6 15,0-4 1-15,0-7-1 16,0-10 1-16,0-12 0 16,-2-8-2-16,2-7 0 0,0 0 7 15,0 0 13-15,0-3 52 16,0-12-5-16,0-8-56 16,0-8-9-16,0-6 3 15,0-10-5-15,0-11 0 16,0-2 0-16,0-5-3 15,0 5-7-15,0 3-7 16,0 6 3-16,0 11 9 16,5 4 2-16,10 13 0 15,4 6-4-15,7 9 2 0,6 8 0 16,3 0 1-16,-1 9-1 16,-3 12 1-16,-5 6 2 15,-9 5-6-15,-9 2 8 16,-8 0 1-16,0 1 2 15,-14-3-2-15,-8-2 1 16,-2-2 5-16,1-8 2 16,4-6 2-16,6-7 0 15,6-5-10-15,4-2 4 16,1 0-1-16,2 0 7 16,0 0-11-16,0 0 10 15,0 0-9-15,0-4-1 16,0-1-2-16,8-3-6 15,8 2 1-15,5 3 3 16,3 3-4-16,3 0-4 0,-4 0 3 16,0 14 0-1,-5 5-1-15,-2 5 7 0,-5 1-8 16,-4-1 7-16,-2 2 3 16,-5-3 0-16,0 3 1 15,0-3 0-15,-5-1 1 16,-7-1 1-16,-6 0-1 15,-1-9-1-15,-4-1 9 16,0-5 16-16,0-6-1 16,1 0 10-16,-4 0-14 0,0 0-6 15,0-1-13 1,3-10 5-16,6 2-6 0,4-1-7 16,5 2-45-16,4 4-51 15,-1 1-97-15,1-1-184 16</inkml:trace>
  <inkml:trace contextRef="#ctx0" brushRef="#br0" timeOffset="186529.59">19356 5257 9 0,'0'0'52'15,"0"0"24"-15,0 0 38 16,0 0-37-16,0 0 10 16,0 0 13-16,0-30-36 15,0 30-36-15,0 1-20 16,-3 18-5-16,-7 8-3 16,-1 9 35-16,3 6-8 15,1 8 10-15,3 4 4 16,1 6-5-16,1 5-10 15,1 0 2-15,-1 4-8 16,1 1 1-16,-1 1-2 0,-1-2 4 16,-2-2-4-16,1-3-9 15,0 0 5-15,-2-1-5 16,1-2-2-16,-1-6-3 16,3-10 3-16,2-10-6 15,-1-6-1-15,1-5 6 16,-3-2 4-16,-1-4 2 15,0-1 1-15,1-3-10 16,2-5 5-16,1-4-8 16,1-2 0-16,0-3 8 0,0 0 8 15,0 0 10 1,0-9-11-16,0-10-16 0,0-2-86 16,0-5-103-16,0-2-276 15</inkml:trace>
  <inkml:trace contextRef="#ctx0" brushRef="#br0" timeOffset="187274.13">20476 5241 126 0,'0'0'35'0,"0"0"77"16,0 0 9-16,0 0-33 15,0 0-1-15,0 0-17 16,-3-48-3-16,3 48-40 16,-1 0-12-16,1 8-15 15,0 14-4-15,0 9 4 16,0 9 32-16,0 5-7 16,0 5 11-16,4 3 9 15,-1 4-10-15,-3 3-20 16,0-2 6-16,0 4 0 15,0 4-10-15,0 2 9 0,0 5-8 16,0 0 13-16,-3-3-9 16,-3-4-3-16,2-9-8 15,-1-7-1-15,2-11-1 16,3-11 1-16,0-6 8 16,-1-6 3-16,1-7 7 15,0-1-3-15,0-2-3 16,0 0-4-16,0-1-5 15,0 1 1-15,-2-3-3 16,2 2-3-16,0-3-2 16,0-2 6-16,0 0-2 15,0 0 2-15,0 0-6 16,0 0-6-16,0-7-56 0,0-12-94 16,0-5-160-1</inkml:trace>
  <inkml:trace contextRef="#ctx0" brushRef="#br0" timeOffset="188804.12">21049 5213 10 0,'0'0'34'15,"0"0"31"-15,0 0-37 16,0 0-10-16,0 0 7 16,0 0-5-16,-18-25-10 15,13 25-7-15,2 0 15 16,-2 0 19-16,3 0 3 16,1 0 1-16,-2-1-9 15,1 1-4-15,1 0-7 16,-1 0 2-16,2 0-11 15,0 0 9-15,0 0 18 0,0 0 9 16,0 0-19 0,0 0 4-16,0 0-3 0,0 0-5 15,0 0-5-15,0 0-7 16,0 0-3-16,0 0 2 16,0 0-3-16,-1 0-7 15,-1 6 0-15,0 5 1 16,-1 9 24-16,0 1-11 15,2 3 7-15,-1 0 14 16,2-1-17-16,0 0-11 16,0 1 5-16,0 0-3 15,0 0-11-15,0 3 6 16,0 2 1-16,0-2 4 16,3 4 3-16,-1 1-8 0,1-1-5 15,-3 2 9-15,0 2 14 16,0-4-13-16,0-1-2 15,0 3-2-15,0-1-5 16,-2-1 3-16,1-2-4 16,-2 0 8-16,1-3-9 15,1-3 5-15,-3 1 6 16,1 0-8-16,0 5 3 16,-3-2 0-16,0-1 4 15,1 0-7-15,2-3-2 16,1 1-1-16,0-2 2 15,2 1 9-15,-2 0-10 16,1 3 10-16,-2-1-4 0,-2 1-2 16,1 1 5-16,1-3 3 15,1-2-6-15,2-3 5 16,-1-4-5-16,1-3-6 16,0-2-1-16,0-4 3 15,0-1 1-15,0-2 5 16,0-3-5-16,0 0-1 15,0 2 6-15,0-2-2 16,0 0-3-16,0 1 0 16,0-1-5-16,0 2 1 0,0-1-3 15,0-1 3 1,0 0 3-16,0 0-2 0,0 0 3 16,0 0-4-16,0-3-28 15,-5-16-66-15,0-15-187 16,-1-8-289-16</inkml:trace>
  <inkml:trace contextRef="#ctx0" brushRef="#br0" timeOffset="190925.96">18737 5305 37 0,'0'0'37'16,"0"0"57"-16,0 0-7 16,0 0-18-16,0 0-22 15,0 0 10-15,0 0 7 16,-50-34-24-16,33 32-9 16,-4 2 5-16,-3 0-10 15,-5 0 6-15,-3 0 22 16,-5 0-7-16,-5 0-5 15,0 0 1-15,-3 2-11 0,2 1 0 16,1 0-11 0,6 0 3-16,8 1-3 0,7 0-2 15,6 1-13-15,5-2 3 16,1-2-6-16,3-1 2 16,0 0 1-16,3 0 3 15,3 0 2-15,-3 0 5 16,-3 0-3-16,-6 0 7 15,-5 0 1-15,-3 0-14 16,-2 0 5-16,3 2-10 16,5-1 9-16,3-1-11 15,5 0 4-15,0 0-4 16,3 3-3-16,2-2 1 0,-2 2 0 16,1 0 2-16,1-2-6 15,1 1 6-15,-2-2 2 16,2 0-1-16,0 1-1 15,0-1-1-15,0 0 0 16,0 2-2-16,0 0 3 16,0 4-10-16,-1 2 8 15,1 2 2-15,0-2-2 16,0 3 2-16,0-3 0 16,-2 1 0-16,1 2 0 15,-1-1 4-15,2 3-4 16,-1 4 0-16,-1 7 0 15,1 2 0-15,-1 3 0 16,2 1 0-16,0 3 3 0,0-1-2 16,0 2-1-1,0 0 0-15,0 2 1 0,0 0 0 16,0 3 0-16,0 4 2 16,-4 4-3-16,1-2 6 15,-1-3-6-15,-1-4 9 16,0-4-6-16,2-2-2 15,0-3 0-15,2-3 2 16,1-1-3-16,0 0 1 16,0-2 3-16,0-7-1 15,0-1-3-15,0-2 0 16,0-2 0-16,0 4 1 0,0-1 1 16,0 0 1-1,0 4-1-15,0-4-2 0,0-1 0 16,0-1 0-16,0-5 1 15,0 1-1-15,0-3-1 16,0-1 1-16,0 3 0 16,0-3 0-16,0 2 2 15,0 1-2-15,0-1 0 16,-2 2 1-16,2-2-1 16,0 2 0-16,-1-2 1 15,1-2-1-15,0 0 1 16,0-3-1-16,0-1 0 15,0 3 0-15,0-1 1 0,0 3-1 16,0 2 0-16,0 0 0 16,0 1 0-16,-3-2 1 15,3-2-1-15,0 1 0 16,0-3 0-16,0-2 0 16,0 0 0-16,0 0 0 15,0 0 2-15,0 0-2 16,0 0 0-16,0 0-4 15,0 0 4-15,0 0 0 16,0 2 1-16,10-1 2 16,3-1 3-16,4 2-3 15,3-2-2-15,4 0 1 0,-1 0 1 16,3 0 1 0,-1 0-4-16,2 0 0 0,-1 1 1 15,-3-1-1-15,4 0 0 16,1 0 3-16,5 0-3 15,3 0 22-15,0 0-4 16,1 0-3-16,-3 0-9 16,-2 0 1-16,-7 0 1 15,-7 0-6-15,-5 0 2 16,-5 0-1-16,-1 0-2 16,1 0 7-16,2 0 4 15,2-1 4-15,1-2-3 16,-2 1-1-16,-3 2-2 15,-4 0-3-15,-1 0 3 16,0-2-5-16,-3 1 8 0,0-1-8 16,0 2 2-16,1-2-6 15,-1 2-2-15,0 0-4 16,0 0-16-16,0 0-11 16,0 0-3-16,0 0-21 15,0 0-35-15,-5 0-84 16,-18 0-215-16</inkml:trace>
  <inkml:trace contextRef="#ctx0" brushRef="#br0" timeOffset="193438.57">16362 8809 168 0,'0'0'18'16,"0"0"67"-16,0 0 29 15,0 0-41-15,0 0-4 16,0 0-20-16,-12-44-9 16,11 44-7-16,-2 3-33 0,-1 23-3 15,-6 20 3 1,-3 24 26-16,-6 15 16 0,-5 14 7 16,-1 11-4-16,0-1-3 15,6-3-13-15,10-7-7 16,7-16-1-16,2-7-4 15,3-8-7-15,10-10-3 16,-3-6-1-16,-3-9-2 16,-4-5-2-16,-3-12 0 15,0-6 0-15,0-10 0 16,0-5-2-16,0-5 6 16,0 0 8-16,0-7 1 15,0-15-15-15,-6-10-40 16,1-10-76-16,5-8-60 15,0-9-131-15</inkml:trace>
  <inkml:trace contextRef="#ctx0" brushRef="#br0" timeOffset="194518.28">16469 8794 110 0,'0'0'21'0,"0"0"33"16,0 0 37-16,0 0-28 15,0 0-23-15,0 0-5 16,-5-14-12-16,6 14 0 16,17 0-10-16,6 0 9 15,10 0 3-15,5 0-6 16,9 2-5-16,7 1-4 16,6 1-8-16,6 1 1 15,2 0-2-15,3 0 3 16,0-2-3-16,-3-2 0 15,3 0 1-15,1-1 7 16,2 0-5-16,3 0 1 0,4 0 0 16,5-5 6-1,1 0-7-15,2 3-4 0,-2 2 0 16,-8 0 2-16,-2 0-6 16,-8 0 8-16,-3 0-3 15,-3 2 1-15,-4 0-1 16,1-2 0-16,1 0-2 15,3 0 4-15,9 0-6 16,2-4 3-16,8-2 0 16,-4 2-1-16,-7 4-3 0,-7 0 3 15,-8 0-3 1,-4 0 2-16,-1 0 2 0,1 0 1 16,9 0-1-1,5 0 1-15,6 0-2 0,1 0 4 16,-3-2-3-16,-9 2 0 15,-9 0-2-15,-14 0 2 16,-10 0 0-16,-8 0 0 16,-8 0 11-16,-3 0 1 15,-3 0 10-15,-2 0 4 16,-2 0 15-16,0 0 4 16,0 0-2-16,-4 0-14 15,0 0 6-15,0 0-1 16,0 0-4-16,0 0-15 15,0 0 3-15,0 0-6 0,0 0 1 16,0 0-12-16,0 0-1 16,0 0-4-16,0 4-4 15,0 9 4-15,-3 6 4 16,-6 3 5-16,0 4-3 16,-3 2 2-16,2 5 7 15,-1 3-9-15,-2 6 9 16,4 6 17-16,0 3-12 15,3 7 2-15,2 2-15 16,2 0 8-16,2-4-7 16,-1 2 4-16,-3-4-6 15,0 2 6-15,-1 3 9 16,1 2-7-16,-1 3-3 16,4 0 4-16,1-2 2 0,0-3-11 15,0-7-1-15,1-14 5 16,5-14-4-16,-3-10-2 15,-1-9 4-15,-2-2-4 16,0-1 12-16,0-2 7 16,0 0 3-16,0-2-13 15,0-15-9-15,0-2-65 16,-8-3-78-16,-6-2-177 16,-13 4-345-16</inkml:trace>
  <inkml:trace contextRef="#ctx0" brushRef="#br0" timeOffset="195764.13">16274 10071 217 0,'0'0'35'16,"0"0"33"-16,0 0 65 15,0 0-58-15,0 0-30 16,0 0-4-16,-16-14 1 16,16 14-1-16,0-1 1 15,0 1-21-15,10 0-18 0,9 0 7 16,6 0 4-16,5 0-3 16,6 0 2-16,6 0 5 15,10 1-3-15,4-1-9 16,6 3-2-16,1-3 1 15,1 4-3-15,3-1-2 16,-1-1 3-16,1 3 2 16,-1-3-4-16,-1-1-1 15,1-1-1-15,3 0 1 16,4-1 5-16,4-6-1 16,2 0-1-16,-3 2-2 15,-1 2 5-15,-5 2-6 16,-6 1 0-16,-3 0 0 15,-1 0-2-15,-3 1 2 16,1 2 2-16,-2-3-1 0,1 0 2 16,3 0-3-16,0 0 0 15,-2 0 1-15,-5 0 0 16,-3 0-2-16,-6 0 2 16,6 0-1-16,5 0 0 15,6 0-2-15,6 0 2 16,2 0 0-16,-5 0 1 15,-3 0-1-15,-4 0 0 16,-8 0 1-16,-7 0 1 16,-5 0-2-16,-3 0 0 0,0 0 1 15,-1 0 1 1,-1 0 0-16,-1 0 5 0,2 0 4 16,0 0 0-16,-1 0-3 15,-2 0-4-15,0 0 2 16,-2 0-2-16,1 0 1 15,-2 0 7-15,-1 0 1 16,-3 0-1-16,1 0 0 16,-3 0-5-16,-3 0 5 15,-1 0 0-15,1 0 2 16,-3 0 5-16,-3 0-8 16,0 0-1-16,0 0 6 15,1 0 5-15,1 0-3 16,1 0-4-16,-6 0-4 15,-2 0-2-15,-4 0 2 0,-3 0-5 16,0 0-2 0,0-1-3-16,-1-4-3 0,-17-1-24 15,-9 1-49-15,-5-2-23 16,0-3-78-16,-1-4-247 16</inkml:trace>
  <inkml:trace contextRef="#ctx0" brushRef="#br0" timeOffset="196880.77">17807 9128 123 0,'0'0'34'16,"0"0"-19"-16,0 0 23 15,0 0 10-15,-5 85-2 16,2-34 35-16,-3 2-16 15,0 2-13-15,-2 1-1 16,-1-2-21-16,3-1-19 16,2-7-4-16,1-5-1 0,3-12-4 15,0-9-1-15,0-6 0 16,0-9 2-16,-2-1 1 16,2-2 16-16,0-2 41 15,-1 0 8-15,1-14-36 16,0-9-23-16,0-12-4 15,0-6-4-15,0-9-2 16,4-7-1-16,7-3-3 16,2-3-13-16,2 4-12 15,0 14 9-15,-4 11 17 0,-4 13 3 16,-4 12 3 0,0 3 12-16,-2 3 3 0,2 3-4 15,3-2-14-15,8 2-1 16,5 0-2-16,6 0 0 15,-1 10 3-15,-3 10-3 16,-1 11 3-16,-11 5 3 16,-5 4 5-16,-4 5 6 15,0-2 1-15,0 0 7 16,0 1-8-16,0-1-6 16,0-1-2-16,0-3 1 15,0-5-5-15,0-7 2 16,0-5-4-16,0-8 0 15,0-7 1-15,0-6 0 16,0-1 1-16,0 0-1 0,0 0 9 16,0 0-10-16,0-3-1 15,0-12-57-15,0-5-123 16,0-4-171-16</inkml:trace>
  <inkml:trace contextRef="#ctx0" brushRef="#br0" timeOffset="197078.99">17735 9482 252 0,'0'0'28'0,"0"0"36"0,0 0 38 16,110-49-67-16,-73 39 0 15,-2 3 3-15,-7 2-22 16,-3 0-16-16,-3 1-19 15,-6 1-124-15,-12 1-135 16</inkml:trace>
  <inkml:trace contextRef="#ctx0" brushRef="#br0" timeOffset="197758.32">17523 8857 54 0,'0'0'144'0,"0"0"-93"15,0 0 106-15,0 0-55 16,0 0-82-16,0 0-20 16,0 1 0-16,-2 30 0 15,-4 10 39-15,0 7-5 16,0 10-7-16,-1 5 12 0,-1 7 4 15,4 5-6 1,-1 0 0-16,4 0-8 16,1-2-4-16,0-5-9 0,0-1-2 15,0-4-7-15,0-7-2 16,-3-5-2-16,0-2 0 16,-4-6-1-16,2 0 1 15,2-5-2-15,-1-3-1 16,1-6 0-16,-2-12 0 15,3-3 0-15,2-11 0 16,0-3 8-16,0 0 24 16,0-7 5-16,0-15-37 15,-1-5-39-15,-3-4-64 16,-4-1-102-16,-4-4-201 0</inkml:trace>
  <inkml:trace contextRef="#ctx0" brushRef="#br0" timeOffset="198492.59">16914 8842 42 0,'0'0'57'15,"0"0"-13"-15,0 0 60 16,0 0-53-16,0 0-44 16,0 0 9-16,-40 32 28 15,27-3 10-15,-1 12-7 16,-4 5 6-16,2 7 18 16,1 8-31-16,3 9-5 15,7 5-1-15,2 2 0 16,3 0 1-16,0-6-7 15,0-1 3-15,0-7-5 0,0 0 11 16,-4-5-26-16,0-10 4 16,1-3-4-16,1-7-5 15,1-2 4-15,-1 0-8 16,2-3 2-16,-1-3 6 16,-1-10-10-16,2-3 1 15,0-10 3-15,0-5-1 16,0 1 1-16,0-3 7 15,0 0 4-15,0 0 3 16,0 0-6-16,0-10-12 16,-1-3-7-16,1-3-59 15,0-2-63-15,0-6-184 16</inkml:trace>
  <inkml:trace contextRef="#ctx0" brushRef="#br0" timeOffset="199356.83">18452 8811 132 0,'0'0'76'15,"0"0"1"-15,0 0 55 16,0 0-34-16,0 0-34 15,0 0-13-15,-9-34-15 16,9 34-22-16,-4 0-14 0,1 17-11 16,-3 7 11-16,0 10 11 15,1 5 8-15,2 7 1 16,3 7 11-16,-2 3 11 16,2 8-7-16,0 3-11 15,-1 5-2-15,-3 5-11 16,2-3 5-16,-1 0 17 15,0-2-16-15,0-1-7 16,0-3 0-16,0-4 0 16,0-7-1-16,0-5 3 15,2-8-5-15,-2-10-1 16,3-5 0-16,-3-5-6 0,3-4 4 16,-1-3-3-16,-1-7-1 15,2-6 1-15,-1-1 0 16,1-3 5-16,0 0 8 15,0-3 7-15,0-13-21 16,0-5-53-16,0-1-72 16,0-1-93-16,0-3-235 15</inkml:trace>
  <inkml:trace contextRef="#ctx0" brushRef="#br0" timeOffset="200149.77">18968 8794 125 0,'0'0'64'16,"0"0"-3"-16,0 0 73 0,0 0-52 15,0 0-43-15,0 0-23 16,0-9-13-16,0 23 1 16,0 8 6-16,-5 9 42 15,-2 8-13-15,0 9 9 16,1 8 6-16,0 7 2 16,1 7-12-16,2 3-7 15,-3 0-12-15,3-3-10 16,0-3 1-16,2-2-1 15,-1 1-5-15,-2-1-3 16,-1 1 28-16,-1-7-19 16,-2-5 5-16,0-5 1 0,2-9 1 15,0-7-6 1,0-5 6-16,3-3-7 0,2-4-1 16,-1-3 1-16,2-1-2 15,0-1-2-15,-1-1-5 16,1-1 4-16,0-2-4 15,0-5-3-15,0-2-4 16,0-5 1-16,0 0 3 16,0 0 3-16,0 0 3 15,0-2-10-15,-2-15-33 16,2-10-71-16,0 1-56 16,0 1-108-16,0 1-140 15</inkml:trace>
  <inkml:trace contextRef="#ctx0" brushRef="#br0" timeOffset="202129.48">21687 8693 12 0,'0'0'41'16,"0"0"10"-16,0 0 61 15,0 0-28-15,-25-80-45 0,19 63 35 16,0 5-7 0,1 4 5-16,2 4-17 0,0 4-3 15,2 0-21-15,-4 2-31 16,-2 25-4-16,-3 18 4 15,-1 19 23-15,2 11 5 16,0 9 0-16,3 8 17 16,2 0-13-16,2 4-9 15,2 4-5-15,0-8-4 16,0-5-9-16,0-9 2 16,0-6-3-16,0-11 7 15,0-10-5-15,-6-13 0 16,-1-16 12-16,4-9-6 15,2-9 6-15,1-4-5 0,0 0 7 16,0 0-7-16,0-4-13 16,0-16-4-16,3-12-81 15,7-11-68-15,2-4-61 16,-2-7-128-16</inkml:trace>
  <inkml:trace contextRef="#ctx0" brushRef="#br0" timeOffset="203076.85">21674 8551 138 0,'0'0'15'15,"0"0"-2"-15,0 0 75 16,0 0-44-16,0 0 0 16,0 0-35-16,39-20-8 15,-5 17 2-15,9-1 4 16,5 3-6-16,6 1 21 0,1 0-9 15,0 0 4-15,4 0-11 16,6 0 8-16,8 0 3 16,7-6-1-16,7-3-5 15,1 0-2-15,1-3 2 16,5 4-2-16,5 1-3 16,1 2 5-16,1 0-8 15,-1 2 4-15,2 2-4 16,0 1-1-16,3 0-2 15,4-2 2-15,0-1-2 16,-1-2 0-16,-4 2 0 16,-12 2 3-16,-12 1-2 15,-17 0-1-15,-11 0-1 0,-8 0 1 16,-1 3 0 0,-1-1 0-16,3 2 0 0,7-4 1 15,0 4-1-15,-3-3 0 16,-1 2 1-16,-11 0 0 15,-9-2-1-15,-8 1-1 16,-11-2-1-16,-5 0 4 16,-2 0-4-16,-2 0 4 15,0 0 12-15,0 0 17 16,0 0 4-16,0 0-16 16,0 0 4-16,0 0-4 15,0 0-1-15,0 3-10 0,0 2-5 16,-3 6-2-16,-12 9 0 15,-2 5 3-15,-1 1 6 16,1 7 10-16,3 4 7 16,1 4-6-16,4 7 0 15,3 4-7-15,-2 2 5 16,4 7-11-16,1 0 34 16,1 3-25-16,-1 3 3 15,0 2-11-15,0 0-4 16,3-1 0-16,0-3 6 15,0-8 20-15,0 0-17 16,0-3 4-16,0-7 16 16,3-4-22-16,2-8 3 15,-1-9 3-15,-2-9-9 16,1-6-3-16,-2-8-2 0,1-2-2 16,-2 1 5-16,3-2 0 15,-3 0-5-15,1 0-2 16,4 0 0-16,-2 0-67 15,0-6-87-15,-3-10-149 16</inkml:trace>
  <inkml:trace contextRef="#ctx0" brushRef="#br0" timeOffset="204156.21">21699 9855 135 0,'0'0'2'0,"0"0"31"16,0 0 42-16,0 0-43 16,0 0 5-16,0 0 8 15,-37 0-2-15,37 0-6 0,0 0 2 16,0 0-14-16,6 0 4 15,12 0 11-15,10 0 4 16,11 0-15-16,10 0-5 16,11-1 10-16,7 1-14 15,10 0-6-15,5 0-1 16,6-2-1-16,6-1 1 16,5-2 7-16,5-3 1 15,1 0-10-15,-2 1-1 16,2 1 1-16,-3-3-3 15,-8 2 5-15,-6-3-3 16,-6 1 3-16,-7 1-6 16,-5 2 16-16,-5 0-15 0,-5 1 4 15,1 0-4 1,0 1-2-16,3 1-6 0,0 0 6 16,-2-2-4-16,-4 2-2 15,-9-1 8-15,-6 2-7 16,-7 0 5-16,-8 1 0 15,-4-1-1-15,-3 0 0 16,5-1 9-16,5-1 5 16,9-1 9-16,3-1-6 15,-1 2-7-15,-5 1-2 16,-12 0-1-16,-5 2-4 16,-7 0-3-16,-5-1-1 15,-2 0 1-15,-4 2 7 16,1 0 1-16,1 0-3 0,5 0-2 15,3 0 0-15,0 0-4 16,0 0 4-16,-3 0-7 16,-3 0 2-16,-3 0 0 15,-2 0 0-15,-1 0 3 16,0-3 4-16,0 3 2 16,0 0 2-16,0 0-6 15,2 0-7-15,-2 0-1 16,0 0 0-16,0 0-2 15,0 0-1-15,0 0 0 16,0 0 3-16,0 0 0 16,0 0 0-16,0 0-3 15,0 0-33-15,0 0-30 0,0-2-52 16,0-2-35 0,-12-2-50-16,-3-1-78 0,-5 0-4 15</inkml:trace>
  <inkml:trace contextRef="#ctx0" brushRef="#br0" timeOffset="205618.02">22748 8825 126 0,'0'0'50'0,"0"0"86"16,0 0-14-16,0 0-14 15,0 0-55-15,0 0-32 16,-18-3-14-16,13 34 15 0,0 13 48 15,0 6-2 1,2 3-20-16,3 3-7 0,0-3-10 16,0-2-9-16,0 0-8 15,3-5-2-15,2-6-10 16,2-7 2-16,-4-10-3 16,-2-7-1-16,1-7 2 15,-1-4-1-15,-1-5-1 16,2 0 0-16,-2 0 3 15,0 0-3-15,0 0-1 16,0 0-25-16,0-6-12 16,0-10-48-16,-6-6-90 15,-7-1-74-15,3-3-133 0</inkml:trace>
  <inkml:trace contextRef="#ctx0" brushRef="#br0" timeOffset="206060.64">22679 8914 126 0,'0'0'18'16,"0"0"23"-16,0 0 43 16,28-72-36-16,-13 58-31 15,0 2 0-15,1 5 7 0,0 0 18 16,0 4 1-1,-1-2-5-15,1 5-9 0,2 0 0 16,6 0-8-16,4 3 5 16,2 9-1-16,0 3-11 15,0 1 4-15,-2 2-3 16,-3 2-1-16,-5 5-1 16,-5 4-8-16,-8 5 11 15,-7 3 16-15,0 0-15 16,-9 2 6-16,-7-3-1 15,1 0-11-15,0-2-3 16,5-1-5-16,-2-7-3 16,3 1 5-16,-3-8-4 15,-1-6 4-15,-2-3 7 16,-5-4 10-16,-1-3-8 0,-6-3-5 16,-1 0-7-16,-5 0-2 15,0-5-27-15,1-2-42 16,6-1-114-16,11-4-88 15</inkml:trace>
  <inkml:trace contextRef="#ctx0" brushRef="#br0" timeOffset="206750.73">22503 8565 64 0,'0'0'33'0,"0"0"75"15,0 0-19-15,0 0-65 16,0 0-22-16,0 0 1 16,-34 64 45-16,28-24 3 15,-2 6 7-15,0 7-19 16,3 10 19-16,4 3-14 0,1 4-12 15,0 3 14-15,0 1-12 16,-2 2-4-16,2-2-2 16,0-5-5-16,0-8 2 15,0-8-9-15,0-4 0 16,0-1 3-16,0-7-4 16,-1 3-5-16,1-3 0 15,-2-4-3-15,2-1 0 16,0-10-4-16,0-4-2 15,0-10 1-15,0-7 0 16,0-3 4-16,0-2 3 16,0 0 0-16,2-4-8 15,-1-11-1-15,-1-9-138 16,0-5-185-16</inkml:trace>
  <inkml:trace contextRef="#ctx0" brushRef="#br0" timeOffset="207537.55">23474 8495 117 0,'0'0'39'0,"0"0"68"16,0 0-15-16,0 0-41 16,0 0-2-16,0 0 3 15,-7-6-52-15,7 14-2 0,-2 21 2 16,-1 17 21-16,0 14 46 15,0 11-2-15,-1 6-22 16,1 4-2-16,3 2 0 16,-2 1-22-16,2 2 4 15,-4-2-12-15,-4-6-1 16,1-4 10-16,-3-13 7 16,2-5-12-16,2-3 5 15,0 0 2-15,1-2-11 16,2-4 14-16,3-3-4 15,0-12-15-15,0-7-5 16,2-8 4-16,4-9 7 16,-3-2-6-16,-2-6 0 15,1 0 2-15,-2 0 5 16,2 0 3-16,-1-12-16 0,1-7-45 16,-2-1-64-16,0-6-131 15,1-3-188-15</inkml:trace>
  <inkml:trace contextRef="#ctx0" brushRef="#br0" timeOffset="208266.11">23908 8511 61 0,'0'0'55'0,"0"0"66"16,0 0-9-16,0 0-34 16,0 0 3-16,0 0-26 15,-4-28-46-15,4 28-9 16,0 14 3-16,0 7 9 16,0 8 18-16,0 6 10 15,0 7-12-15,0 8 14 0,2 5-15 16,-2 4 10-1,0 1-9-15,0 2-4 0,0-3-7 16,-7 1-3-16,0 4-7 16,-1 3 0-16,2 1 1 15,1 1 2-15,2-5-8 16,1-5 0-16,1-1-2 16,-1-3 1-16,0-7 0 15,1-7 2-15,-2-12-2 16,3-10-1-16,0-7 11 15,0-7-8-15,0-2 3 16,0-3 3-16,0 0 5 16,0 0 1-16,0 0 0 15,0 0-15-15,0-14-19 16,0-8-107-16,-5-1-129 0,-8-6-268 16</inkml:trace>
  <inkml:trace contextRef="#ctx0" brushRef="#br0" timeOffset="209660.23">22005 8584 36 0,'0'0'86'15,"0"0"-19"-15,0 0-15 16,0 0-17-16,0 0-10 16,0 0-9-16,0 0-10 15,-5 31-2-15,1-2 25 16,-2 8 21-16,3 6-17 16,-1 1-7-16,2 4 5 15,1 2-7-15,-1-1 14 16,2 0-10-16,0 1-12 15,0-2 3-15,0-1-5 16,5-1 9-16,1 0-4 16,1 0 1-16,-3-3 4 15,-2 0-12-15,1-4 5 0,-2-3 8 16,-1-4-12-16,0 0 1 16,0-5-3-16,0 2 7 15,0-3-15-15,0 1 1 16,0-3 0-16,-1 0-1 15,-2 0 5-15,-2-3 0 16,-2 1 0-16,3-4 4 16,-2-1 0-16,0-3 2 15,2 1-2-15,1-6 2 16,0 2-2-16,3-2-5 16,-1-2 2-16,-2-2-3 15,3 0-2-15,0 0 2 16,0 1-4-16,0-1 1 0,0 0 0 15,0-2-1-15,0-3 2 16,0 0-1-16,0 0-1 16,0 0 4-16,0 0 2 15,0 0 1-15,0 0-2 16,0-5-7-16,0-9-29 16,0-4-95-16,0-3-114 15,0 1-162-15</inkml:trace>
  <inkml:trace contextRef="#ctx0" brushRef="#br0" timeOffset="211489.82">19002 12068 86 0,'0'0'78'16,"0"0"-63"-16,0 0 68 16,0 0-2-16,0-75-32 15,0 71-9-15,-1 4 6 16,-2 0-23-16,1 0-23 0,-1 7-1 16,2 19-4-16,1 17 5 15,-2 14 8-15,2 11 30 16,-1 6 4-16,-3-1 11 15,1 1-9-15,1-1-10 16,1 3-16-16,1 1-4 16,-3 1-2-16,0-4 5 15,-4-8-4-15,-3-4-6 16,0-6-1-16,-2-6 6 16,-2-8-1-16,2-11-2 15,5-11-5-15,1-10 5 16,5-8 2-16,1-2 23 0,0 0 7 15,0-7-12-15,0-13-29 16,0-11-5-16,0-10-74 16,5-4-40-16,7-3-53 15,-1-7-93-15</inkml:trace>
  <inkml:trace contextRef="#ctx0" brushRef="#br0" timeOffset="212390.2">18937 11960 132 0,'0'0'12'0,"0"0"11"16,0 0 36-16,0 0-16 15,0 0-20-15,101-5 10 16,-46 0-9-16,8-2-10 16,3 6-6-16,-1 1 4 15,4 0-7-15,-4 5-5 0,0 5 8 16,-1 2 10-16,5-5-10 15,15-3 16-15,15-4 19 16,13-1-12-16,9-14-25 16,-2 1-1-16,2-1 2 15,-7 2-7-15,-6 2 0 16,-5 1 0-16,-9 2 1 16,-10-2 2-16,-4 2-3 15,-6-4 0-15,-2 0 6 16,7-3 0-16,5-2 7 15,8-1 35-15,6 0-28 16,-7 3-7-16,-8 2-4 16,-15 5-7-16,-19 3 3 15,-13 0 2-15,-9 0 2 16,-8 0 7-16,-5 1 12 0,-4 2-5 16,-2-1-3-16,-4 1-1 15,-1 1-7-15,-3 1-2 16,0 0 0-16,0 0 0 15,0 0-10-15,0 0-3 16,0 0-1-16,0 0 1 16,0 7-1-16,-4 7 4 15,-2 4 0-15,1-1 4 16,0 2-3-16,2 3 4 16,-2 5-5-16,2 6 6 15,-2 3 10-15,1 6 4 16,-2-1-5-16,-1 7 1 0,1 1 4 15,3 6-11-15,0-1-6 16,3 6 0-16,0-4-3 16,0 2 0-16,0-4 3 15,0 1-3-15,-2 1 0 16,-4-1 1-16,-4 1 1 16,2-2-1-16,1-3 1 15,2-6-2-15,2-7 0 16,3-6-2-16,0-6 0 15,0-6 1-15,0-6 0 16,0-4-7-16,0-5 2 16,0 0 1-16,-1-4 4 15,1-1-1-15,-4 0 0 0,-2 0-44 16,-7 0-78-16,-4 0-189 16</inkml:trace>
  <inkml:trace contextRef="#ctx0" brushRef="#br0" timeOffset="213462.31">18868 13226 74 0,'0'0'92'16,"0"0"31"-16,0 0-22 15,0 0-22-15,0 0-14 16,0 0 12-16,-12-45-39 16,12 45-20-16,0 0-16 15,18 0 2-15,10 0 16 16,8 0 1-16,11 0 2 0,9 0-13 15,10-2 1-15,8-3-2 16,4-1-5-16,2 0-2 16,1 6 2-16,-3-3-4 15,-9 3 0-15,-3 0 3 16,-2 0 0-16,2 0-3 16,3 0 0-16,4-5 1 15,-3 1 4-15,2-3-1 16,0-1 3-16,0 2-5 15,1-2 0-15,-7 3-1 16,-7-1-1-16,-11 4 0 16,-5 0 0-16,-5 2 0 15,-1 0 1-15,9 0-1 0,5 0 3 16,7-2-1-16,2-3-1 16,-3-1 3-16,-10 0-3 15,-6-3 1-15,-6 3 0 16,3-4 8-16,2 2-1 15,0 0 1-15,-1-1-8 16,1 1 1-16,-7 3-2 16,-2 1 2-16,-2 0-3 15,-7 0 2-15,4-2 0 16,-1 0 6-16,3-1 12 16,3 1 6-16,4 2-11 15,-2-3-5-15,-3 4-4 0,-4 1 3 16,-3-1-2-1,-8 0-1-15,-1 1 1 0,-3-3 1 16,2 1 5-16,-2 1 5 16,2-1-4-16,5-1-4 15,3 2 1-15,2-3-4 16,-1 0 4-16,-3 1 2 16,-4-1 7-16,-3 1-2 15,-5 2 6-15,-2 0-8 16,0-2-12-16,-4-1-4 15,-1 0-39-15,0-4-95 16,0-2-157-16,-18-2-227 0</inkml:trace>
  <inkml:trace contextRef="#ctx0" brushRef="#br0" timeOffset="214288.73">20419 12246 60 0,'0'0'54'0,"0"0"55"16,0 0-19-16,0 0-12 16,0 0-15-16,0 0-31 15,0 0 9-15,-50-33 0 0,21 33-7 16,3 1 13-16,-3 11-18 15,1 3 4-15,4 4-7 16,0 3-10-16,0 4 11 16,3 2-9-16,5 2-3 15,1 1 8-15,4 2-5 16,5 2-7-16,3 0-2 16,3 0-6-16,0-2 3 15,0-1-1-15,12-5-1 16,6-3 1-16,0-7-5 15,5-6 5-15,2-6 3 16,3-1 8-16,4-4-4 16,0 0-3-16,0 0-6 15,-2-8-2-15,-4-1 1 16,-3 2-2-16,-5-1 0 0,-6 3-24 16,-3-1-42-16,-6-2-68 15,-3-2-188-15</inkml:trace>
  <inkml:trace contextRef="#ctx0" brushRef="#br0" timeOffset="-214662.37">20833 11981 154 0,'0'0'75'0,"0"0"67"16,0 0-13-16,0 0-56 15,0 0 4-15,0 0-39 0,0-29-38 16,0 52-14 0,0 12 14-16,7 9 22 0,0 4 7 15,2 10 7-15,1 3 1 16,0 6-25-16,-3 4 18 15,-2 6-18-15,-4 2-2 16,-1 2 7-16,0 0-7 16,0-6-5-16,-10-8 6 15,0-5-8-15,0-4 0 16,6-11-2-16,4-10-2 16,0-14 3-16,0-12-2 15,0-9 3-15,0-2 5 0,0 0 9 16,4-9-17-16,3-12-23 15,-2-8-76-15,-3 0-107 16,-2-3-195-16</inkml:trace>
  <inkml:trace contextRef="#ctx0" brushRef="#br0" timeOffset="-214038.45">21266 11828 161 0,'0'0'58'0,"0"0"65"0,0 0-78 15,0 0 38-15,0 0-34 16,0 0-15-16,0-28-34 16,0 53 5-16,0 11 4 15,0 12 26-15,0 7 18 16,0 6-7-16,0 4-5 16,5 3-5-16,4 2-8 15,0 4-9-15,-2 2-2 16,-5 1-3-16,-2 3-5 15,0 0 6-15,-6-3-5 16,-6-10-3-16,-2-8-4 16,1-13-3-16,3-10 3 15,2-8 5-15,2-5 1 0,5-9 6 16,-1-4-5-16,2-2 1 16,0-5-4-16,0-2-2 15,0 2-2-15,0-3 0 16,0 0-3-16,2 0-3 15,2 0-74-15,-1-4-135 16,-3-13-202-16</inkml:trace>
  <inkml:trace contextRef="#ctx0" brushRef="#br0" timeOffset="-212674.49">19408 12039 7 0,'0'0'71'0,"0"0"10"16,0 0 16-16,0 0-52 15,0 0-33-15,0 0-11 16,0 0 6-16,-1 55 44 16,4-14 11-16,5 11-9 15,-3 4 6-15,-4 6 1 16,-1 5-13-16,0 2-15 16,-3 4-1-16,-4 1-10 15,-2 2-2-15,8-1 0 16,1-6-1-16,0-5-2 0,0-5-6 15,0-4 2-15,0-5-4 16,0-8-2-16,0-7 2 16,0-5-8-16,0-2 2 15,0-3 0-15,-6-2 2 16,-2-2-1-16,2-4-3 16,2-6 0-16,4-8-1 15,0-3 1-15,0-7-1 16,1-17-1-16,7-9-78 15,-5-9-36-15,-3 0-178 16</inkml:trace>
  <inkml:trace contextRef="#ctx0" brushRef="#br0" timeOffset="-211856.8">19805 11950 128 0,'0'0'57'0,"0"0"31"15,0 0 21-15,0 0-65 16,0 0-37-16,0 0-7 16,-11 9 3-16,5 15-3 15,0 7 18-15,2 6-6 16,4 0 8-16,0 6 2 15,0-1-6-15,0 3 6 16,0-2-9-16,0 4 11 16,0 0-14-16,-7 3 10 15,1 3 5-15,1-2-10 16,4 4-5-16,1-2-1 16,0-2 1-16,0-4 0 15,1-3-2-15,2-2 1 16,0-1-1-16,-3 0 7 0,0 1 11 15,0-1-13-15,0 0 3 16,0-2-6-16,0-1 1 16,0-6-6-16,0-8 1 15,0-9 3-15,0-5-4 16,0-7-4-16,0-2 5 16,0-1 14-16,0 0 19 15,0 2-5-15,0-1-13 16,0-1-9-16,0 0-4 15,0 0-5-15,0 0-3 16,0 0 0-16,0 0-4 16,0-10-47-16,3-4-31 0,2-2-32 15,2-3-6-15,-4-4-27 16,0 1-12-16,-3-3-85 16</inkml:trace>
  <inkml:trace contextRef="#ctx0" brushRef="#br0" timeOffset="-209892.76">23365 11598 205 0,'0'0'13'0,"0"0"55"16,0 0 17-16,0-84-49 16,0 71-21-16,0 9-3 15,0 1 17-15,0 3-7 16,0 0-4-16,0 0-18 16,0 0-5-16,0 17-5 15,3 15 10-15,3 15 12 16,-3 15 20-16,-3 15 24 15,0 8 5-15,0 9-10 16,0 1-20-16,0-1 2 16,0-2-8-16,0-2-16 0,0-8-1 15,2-7-5-15,5-10-1 16,0-6 0-16,-2-10-2 16,-2-13 0-16,-2-15 3 15,1-11-1-15,-2-7-2 16,2-3 0-16,-1 0 15 15,2-3 5-15,5-19-7 16,0-5-13-16,0-2-49 16,-2-2-109-16,-5-1-152 15</inkml:trace>
  <inkml:trace contextRef="#ctx0" brushRef="#br0" timeOffset="-208458.61">23550 11480 74 0,'0'0'17'0,"0"0"26"16,0 0-10-16,0 0-12 15,111-33-4-15,-55 28 6 16,14-6 3-16,6-1-7 15,9 1 7-15,3 1-11 16,-4 5-2-16,-11 0 5 16,-7 5 2-16,-4-2-7 15,3 1 13-15,6-1 13 16,-1 2-19-16,-1-3-15 16,4-1 7-16,6 0-5 15,4 0-2-15,8 3-4 0,0-2-1 16,2 3 3-16,4 0 0 15,0 0-3-15,0 0 0 16,-3-5 2-16,0 0-1 16,6-2-1-16,7 1 0 15,-1 0 0-15,0-2 3 16,-11 2-5-16,-8-1 4 16,-19 1-2-16,-14 2 4 15,-17 0-4-15,-11 0 4 16,-11 1 14-16,-4-1 25 15,-6 4-15-15,-2-2-1 16,-3 2-5-16,0 0-4 0,0 0-10 16,0 0-5-1,0 0-3-15,0 0-1 0,0 0-3 16,0 2 3-16,-5 12 2 16,-2 7 3-16,3 6-2 15,2 7 3-15,2 6 17 16,0 2-5-16,0 5 15 15,0 1-3-15,0 8-7 16,0 5 3-16,0 4-1 16,0 7-18-16,-4 3 1 15,-4 1 0-15,2 2-3 16,5-2-2-16,-1-4-2 16,2-4 1-16,0-7 4 15,0-7-5-15,0-11 3 16,0-7 8-16,0-10 6 0,0-6 5 15,0-3-7 1,0-5-4-16,0 0-1 0,0-3-6 16,0-1 0-16,0-3-3 15,0-3 1-15,0 0-1 16,0 0-1-16,0-2 1 16,0 0 3-16,0 0-1 15,0 0 2-15,0 1-3 16,0-1 3-16,0 0-1 15,-4 0-1-15,-7 0-2 16,-5 0-1-16,-13 0-1 16,-7-4 0-16,-12 1-6 0,-14-1-12 15,-12 1-5-15,-10 3 6 16,-17 0-5-16,-14-1-13 16,-4 1 10-16,-11 0-9 15,3 0 5-15,2 6 15 16,0 8 5-16,-2 3 4 15,3 0 6-15,5 2 0 16,2-1 4-16,4-1-4 16,7 1 1-16,6-4 0 15,18-1 1-15,11-6-1 16,14 1 3-16,4-3 4 16,4 4 0-16,0-1 1 15,-2 4-4-15,1-1-5 0,-1-1 7 16,3-2-3-1,2 1 17-15,7-5-7 0,6 0-1 16,8-4 0-16,3 0 5 16,5 0 7-16,-3 0-14 15,-7 0-4-15,-6 0-1 16,-1-1-2-16,-4-1 3 16,5 1-6-16,3 0 15 15,10-1 0-15,8 1 5 16,6-3 2-16,4 3 2 15,2 1-8-15,0-1-9 16,0 0 2-16,0 1-5 0,0 0-4 16,0-2 1-1,0-1-1-15,0 1 2 0,0-5-3 16,2 1-3-16,7-1-36 16,6-3-62-16,10-3-88 15,6-4-105-15</inkml:trace>
  <inkml:trace contextRef="#ctx0" brushRef="#br0" timeOffset="-207919.09">24678 11768 220 0,'0'0'6'15,"0"0"38"-15,0 0 96 16,0 0-36-16,0 0-83 16,0 0-14-16,0 0-5 15,-48 73 46-15,35-21 4 16,2 2-7-16,5 4-9 15,6-4-20-15,0-1 1 16,11-3-7-16,5-3-3 16,2-5-3-16,-1-7-3 15,0-4 4-15,-3-9-4 16,-2-6-1-16,-3-5 2 16,-2-9 3-16,3-2-4 15,4 0-1-15,5-2-13 0,5-16-14 16,2-3-2-1,-1-4-31-15,-3-6-77 0,-4-2-124 16</inkml:trace>
  <inkml:trace contextRef="#ctx0" brushRef="#br0" timeOffset="-207736.25">24699 12092 137 0,'0'0'114'15,"0"0"-58"-15,0 0 58 16,0 0-48-16,0 0-34 16,0 0-2-16,34-48-19 0,-16 38-11 15,4-2-4-15,1-3-76 16,-7-5-139-16</inkml:trace>
  <inkml:trace contextRef="#ctx0" brushRef="#br0" timeOffset="-207552.62">24660 11797 281 0,'0'0'25'0,"0"0"96"16,0 0-68-16,0 0-41 15,91-53 9-15,-52 46-9 16,-2 0-12-16,-1 3 0 0,-5 0-58 15,-12 1-126 1</inkml:trace>
  <inkml:trace contextRef="#ctx0" brushRef="#br0" timeOffset="-207004.53">24457 11476 61 0,'0'0'49'0,"0"0"60"16,0 0 5-16,0 0-65 15,0 0-49-15,0 0 0 0,-12 61 19 16,6-6 48-16,-4 13 6 15,-4 11-6-15,-1 3-8 16,-1 3-15-16,6 0-14 16,0 2-3-16,9-2-8 15,1-1-1-15,0-4-12 16,0-7-3-16,0-13 0 16,0-6-2-16,0-11 3 15,0-10-2-15,0-13-1 16,0-8 1-16,0-7-1 15,1-3-1-15,1-2 1 16,-1 0-1-16,1 0-18 0,-1 0-37 16,4 0-27-1,1-14-61-15,3-15-181 0</inkml:trace>
  <inkml:trace contextRef="#ctx0" brushRef="#br0" timeOffset="-206404.86">25246 11307 93 0,'0'0'71'0,"0"0"59"16,0 0-15-16,0 0-37 0,0 0-47 15,0 0-28-15,0 0-3 16,-6 32 0-16,6 14 35 16,0 8 5-16,0 7 26 15,0 6-9-15,0 5-20 16,3 4-1-16,1 6-3 15,-1 1-19-15,-3 1 2 16,0-4-6-16,-6-3 5 16,-8-1-6-16,3-6 3 15,4-1-2-15,0-5-1 16,2-6-1-16,0-5-4 16,4-11 0-16,-1-14-3 15,2-13-1-15,0-10 20 0,0-5 2 16,0 0 17-16,0-3-4 15,0-15-35-15,0-8-34 16,0-2-120-16,0-6-172 16</inkml:trace>
  <inkml:trace contextRef="#ctx0" brushRef="#br0" timeOffset="-205757.75">25649 11314 105 0,'0'0'31'16,"0"0"38"-16,0 0 34 15,0 0-24-15,0 0-23 16,0 0-37-16,0-20-19 16,0 44 0-16,0 10 17 15,0 12 22-15,0 10 13 16,0 7 8-16,0 6-13 15,0 5 10-15,0 3-6 16,0 5-15-16,0-1-5 16,0-1-14-16,0-2 4 0,-5-5-18 15,2 0 4-15,-4-8 1 16,1-1-5-16,0-9-2 16,0-7-1-16,1-6 1 15,4-6 1-15,1-7-2 16,0-6 1-16,0-8 1 15,0-8 2-15,0-4-2 16,0-3-2-16,0 0-2 16,6-11-70-16,5-16-122 15,-7-8-231-15</inkml:trace>
  <inkml:trace contextRef="#ctx0" brushRef="#br0" timeOffset="-204702.58">23964 11469 119 0,'0'0'23'0,"0"0"46"16,0 0 44-16,0 0-43 15,0 0-43-15,0 0-18 16,-20-5 0-16,8 26 2 16,0 5 32-16,3 6 11 15,2 4-14-15,4 3-4 0,0 5-9 16,1 6 24-1,-1 6-21-15,2 1-1 0,-1 5 5 16,1 1 7-16,-2 1-12 16,0 1 1-16,-2 3-14 15,-2-1 7-15,3 2 2 16,-4-2-8-16,2-5 6 16,0-2-6-16,-1-4-5 15,4-3-8-15,1-7 4 16,2-5-3-16,0-9-1 15,0-8 2-15,0-5 2 16,3-4 0-16,0-5 0 0,0-3-6 16,0-2 0-1,-3-3-1-15,0-2 1 0,0 0 6 16,0 0 8-16,0 0-4 16,0-10-12-16,0-7-88 15,0-5-89-15,-4-6-152 16</inkml:trace>
  <inkml:trace contextRef="#ctx0" brushRef="#br0" timeOffset="-201446.94">29470 4947 135 0,'0'0'29'15,"0"0"10"-15,0 0 47 16,0 0-10-16,0 0-49 16,0 0-12-16,-13 22 4 15,13-22 1-15,2 0 21 16,14 0 4-16,3-7-16 16,2-6-23-16,0-4 4 15,-2-4-7-15,-4-4 3 0,0 0-6 16,-1-6 3-1,-4-2 0-15,2-3-2 0,-8-4 0 16,1 2 0-16,-5 6 4 16,0 5 1-16,0 9 32 15,-6 5 4-15,-7 10 19 16,-7 3-28-16,-5 0-21 16,-11 23-12-16,-6 13 1 15,5 8-1-15,3 6 4 16,10 4 4-16,9 4-7 15,3-4 5-15,8 1 3 16,4 1-3-16,0-5-4 16,0-1-2-16,0-3 0 15,8-7 1-15,3-7-1 0,5-10 0 16,4-6-4-16,3-10-8 16,4-7 2-16,3 0 10 15,-3-9 5-15,-3-11 0 16,0-7 1-16,-7-4 1 15,0-3-5-15,-1-1 4 16,-2-2-5-16,2 1-1 16,1 2 0-16,4 4 0 15,1 8-1-15,-4 6-9 16,-3 10 1-16,-5 6 4 16,-4 0-2-16,0 11-8 15,-2 11 13-15,1 4 2 16,0 6 1-16,-2-1 8 0,3 0-4 15,-1 1 2-15,1-2 0 16,-1 0-2-16,-1-2-4 16,-2-3 2-16,-1-3-1 15,1-5-1-15,-2-6 2 16,0-5 1-16,0-3-4 16,0-1-14-16,0-2-39 15,0 0-35-15,0 0-74 16,-6-2-79-16</inkml:trace>
  <inkml:trace contextRef="#ctx0" brushRef="#br0" timeOffset="-200717.98">28996 4461 181 0,'0'0'69'0,"0"0"-31"16,0 0 63-16,0-72-21 15,0 66-24-15,0 6-5 16,0 5-51-16,0 31-2 16,-1 18 2-16,-4 21 18 15,-4 18 27-15,-3 7 5 16,3 2-13-16,3-1 0 16,6-8-12-16,0-7-10 15,0-11-11-15,5-14 2 0,2-11-4 16,-1-11-1-16,0-7 1 15,-5-8 0-15,-1-7-2 16,0-5 6-16,0-8-6 16,0-2 1-16,0-2 7 15,0 0 3-15,2 0 1 16,1-6-12-16,5-11-72 16,6-9-98-16,7-8-224 15</inkml:trace>
  <inkml:trace contextRef="#ctx0" brushRef="#br0" timeOffset="-200127.14">30149 4553 249 0,'0'0'66'0,"0"0"49"16,0 0 18-16,0 0-41 15,0 0-40-15,0 0-18 16,-3-18-34-16,3 36-4 15,0 19-6-15,0 21 10 16,0 19 21-16,0 11-5 0,0 5 1 16,-12 1 2-16,-4-9-8 15,2-7-3-15,2-13 0 16,5-12-6-16,4-10 8 16,1-12-7-16,1-8 0 15,-1-9-3-15,2-6 1 16,0-4 0-16,0-2 6 15,0-1-5-15,0-1 3 16,0 0 0-16,0 0-5 16,0 0-48-16,0-3-70 15,2-15-77-15,-1-5-229 16</inkml:trace>
  <inkml:trace contextRef="#ctx0" brushRef="#br0" timeOffset="-199518.87">30847 4520 157 0,'0'0'95'16,"0"0"-48"-16,0 0 116 16,0 0-42-16,0 0-34 15,0 0-28-15,9-64 0 0,-9 64-46 16,3 12-13-16,-2 23-12 15,2 17 12-15,-3 16 32 16,0 12 2-16,0 6 1 16,-1 2-17-16,-11-6-4 15,5-9-10-15,2-7-2 16,2-6 0-16,3-7-2 16,0-10 2-16,0-6-1 15,0-12-1-15,2-10 0 16,-1-7 0-16,1-5-2 15,-2-3-11-15,3 0 10 16,1-11-18-16,4-12-67 16,2-5-107-16,-1-6-219 0</inkml:trace>
  <inkml:trace contextRef="#ctx0" brushRef="#br0" timeOffset="-199033.48">31553 4475 199 0,'0'0'71'0,"0"0"46"15,0 0 12-15,0 0-46 16,0 0-57-16,0 0-20 15,14 20-1-15,-6 18 46 16,0 13 14-16,-3 11-17 16,-2 12 2-16,-1 5-14 0,-1 0-15 15,2 0 2-15,0-4 0 16,-1-3-18-16,-1-3 0 16,-1-4-5-16,0-9 3 15,2-11 0-15,1-9-2 16,-2-14-1-16,-1-10-1 15,2-5-11-15,-2-7-53 16,0 0-52-16,0-14-119 16</inkml:trace>
  <inkml:trace contextRef="#ctx0" brushRef="#br0" timeOffset="-198033.99">28219 4322 235 0,'0'0'65'0,"0"0"-54"15,0 0-7-15,0 73 81 16,-2-10-9-16,-6 13 8 15,0 11-15-15,0 5-38 16,4 1 2-16,2-5-7 16,2-11-6-16,-1-11-1 15,1-7 10-15,0-6-6 16,0-11-6-16,0-8-6 16,0-9-11-16,0-9 9 15,3-6-6-15,-2-6-2 16,1-3 2-16,-1-1-2 15,-1 0-1-15,2-2-34 16,-2-17-108-16,0-9-143 16</inkml:trace>
  <inkml:trace contextRef="#ctx0" brushRef="#br0" timeOffset="-197516.02">27725 4533 251 0,'0'0'36'15,"0"0"75"-15,0 0 0 16,0 0-104-16,0 0 3 15,-10 116 5-15,1-30 64 16,-2 6-37-16,5-2-1 16,2-4-6-16,1-10 2 0,1-2-15 15,-1-4-6 1,-1-9 5-16,-2-11-2 0,2-12-11 16,-1-10-4-16,2-8-1 15,2-9 0-15,-1-4-2 16,2-4-1-16,0-2 2 15,0-1 3-15,0 0-5 16,0 0-19-16,0-13-53 16,0-9-106-16,0-7-117 15</inkml:trace>
  <inkml:trace contextRef="#ctx0" brushRef="#br0" timeOffset="-196062.67">27748 4306 62 0,'0'0'25'16,"0"0"44"-16,0 0-22 15,0 0-2-15,0 0 11 0,0 0 10 16,-11 0-8-16,11 0-27 15,0 0-11-15,0 0-12 16,0 0 4-16,0 0 4 16,0 0 11-16,4-4-6 15,7-2-19-15,4-1-2 16,3 2 3-16,4 0-1 16,2 1 2-16,0 3 2 15,-2-1-4-15,4 2 5 16,-1 0-4-16,5 0 1 15,4 0 1-15,7-1 0 16,8-2 7-16,7-1-8 16,15-3 3-16,3 0-5 0,2-2 9 15,-3 0-8-15,-10 3-2 16,-9 1 2-16,-5 5-1 16,-3-3-2-16,-3 1 4 15,3-1-3-15,4-1 2 16,6-1 2-16,7-4 1 15,1 2-2-15,-3-1 0 16,-2 5 2-16,-7 0-6 16,-7 3 1-16,-1 0-1 15,-3 0 0-15,1 0 0 16,2 0 3-16,6 0 1 16,5 0-3-16,3 0 1 0,0-6 3 15,-2-2-5 1,0 4 2-16,-3-1 2 0,-2 0-1 15,-2 5-3-15,0-3 0 16,1 3 6-16,0 0-4 16,5 0-2-16,2 0 1 15,-3 0 0-15,3 0 1 16,-7 0 3-16,-3 0-5 16,-3 0 1-16,-2 0-1 15,0 0 0-15,1 0 3 16,5 0 4-16,4 0-7 15,8 0 2-15,3 0-1 16,6 3 0-16,-3 2 0 16,-3 0 2-16,-7-1-6 15,-5 3 3-15,-3-1-3 0,-2-1 3 16,-1-1 3-16,-2 2 0 16,0-2 5-16,-4 0-1 15,-6 0-2-15,-2 0 2 16,-4-3-2-16,-2 1 3 15,-2-2-1-15,-7 0-2 16,2 5 3-16,-1-1-8 16,0 4 0-16,3-2-1 15,-2 5 0-15,1-5 2 16,-4 2 0-16,-2-1 0 16,-4-3 2-16,-1-3-1 15,-2 0 5-15,1-1 11 0,1 0 10 16,-1 2 8-16,2-2-15 15,-3 0-10-15,-3 0-6 16,-3 0 1-16,2 0-2 16,-2 0-4-16,0 0-2 15,0 0 2-15,0 0 0 16,0 0 2-16,0 0 0 16,0 0-2-16,0 0 0 15,0 0-1-15,0 1 1 16,0-1 0-16,0 0-3 15,0 0 0-15,0 3-1 16,0 2-3-16,0 0 7 16,0-1-1-16,0 1-1 0,0 1-1 15,0-3 3-15,0 4 0 16,0 0-9-16,0-1-4 16,0 4-4-16,0-1-21 15,0 2-15-15,0 0-60 16,-17-3-63-16,-5-6-160 15</inkml:trace>
  <inkml:trace contextRef="#ctx0" brushRef="#br0" timeOffset="-194239.59">27724 5462 109 0,'0'0'21'0,"0"0"68"16,0 0 25-16,0 0-47 15,0 0-28-15,0 0-2 16,-25-17 5-16,25 17-34 16,0-1-5-16,11 1 10 15,6-2 0-15,7 1 5 0,2-1 12 16,6 1-10-16,2-1 7 15,8 0-7-15,3-3-4 16,5 2-6-16,0 1 0 16,2 1-9-16,0 1-1 15,0 0 7-15,-3 0-2 16,-1 0-5-16,-3 0 2 16,-1 1 0-16,0-1-2 15,2 0 8-15,-3 0 0 16,3 0-1-16,-2 0 5 15,3 0-1-15,0 0-4 16,2 0 3-16,-1 0-5 16,2 0-4-16,-3 0 2 0,0 0-2 15,-6 0 0-15,-1 0 2 16,-3 0-1-16,-2 0-2 16,-1 0 1-16,0 0-1 15,-1 0 5-15,2 0-1 16,-2 0 8-16,2-1-1 15,2-2-9-15,-1 0 5 16,0-2-3-16,-1 2 1 16,-3 1 1-16,-3 1 3 15,-3-1-2-15,3 2-2 16,0-1 7-16,4 1-5 16,3-1-3-16,-2 1-2 15,0 0 3-15,-1 0-2 0,3 0-3 16,0 0 2-16,2 0-2 15,1 0 2-15,-1 0-2 16,-4 0 1-16,0 1-1 16,1 2 4-16,2 0-2 15,2-3-1-15,4 0 1 16,3 2 3-16,2-2-1 16,1 1-2-16,-1-1-1 15,-5 0 0-15,-4 0 1 16,-2 0 1-16,-6 2-1 15,1-2-2-15,1 2 3 16,2-2 3-16,1 0-6 16,3 0 0-16,6 0 6 0,0 0-4 15,4 0 2-15,3 0-4 16,-3 0 0-16,2 0 0 16,-2 0 0-16,-1 0-2 15,-4 0 2-15,0 0 0 16,-1 3 0-16,0-2 0 15,5 0 1-15,4-1 1 16,3 0-2-16,-1 0 0 16,-4 0 4-16,-6 0-2 15,-7 0 2-15,-5 0-1 16,-5 0-1-16,-4 0 4 16,0 0 10-16,-4 0-2 15,4 0 5-15,0 0-2 16,3 0-7-16,-1 0-1 0,2 0-5 15,-5 0 2-15,-1 0 0 16,-9-1 5-16,-3 1-1 16,-6 0-4-16,-3 0 10 15,0 0 4-15,0 0 3 16,0 0-5-16,3 0-5 16,0 0 5-16,2 0 1 15,-1-1 3-15,1 1-8 16,-1-3-8-16,-1 3 1 15,-1-2-3-15,-1 2-1 16,-1 0 0-16,0 0-6 16,0-2-8-16,0 2-42 15,0-1-52-15,-12-1-67 0,-15-1-99 16,-7-1-120-16</inkml:trace>
  <inkml:trace contextRef="#ctx0" brushRef="#br0" timeOffset="-192321.48">31359 8406 225 0,'0'0'70'0,"0"0"-3"16,0 0 93-16,0 0-45 15,0 0-44-15,0 0 23 16,0 0-49-16,-20-48-45 16,16 73-2-16,-4 14 2 15,1 16 5-15,-3 11 17 16,1 6 4-16,1 3-2 15,0 0-6-15,1-7-11 16,4-7-5-16,2-11-2 16,1-13 3-16,-2-15-2 0,2-11-1 15,-1-6 3-15,1-3-2 16,0-2 5-16,0 0-6 16,-2 0-7-16,1-10-48 15,-5-9-73-15,-3-12-63 16,-3-5-125-16</inkml:trace>
  <inkml:trace contextRef="#ctx0" brushRef="#br0" timeOffset="-192054.29">31042 8472 255 0,'0'0'40'0,"0"0"-8"0,0 0 82 15,0 0-13-15,0 0-71 16,0 0-22-16,84-77 4 16,-35 72 3-16,6 0 0 15,3-2-7-15,1 1-1 16,-5 0-5-16,-7 4 1 16,-14 2-3-16,-11 0-4 15,-13 0-19-15,-9 9-61 16,-6 13 1-16,-19 8-42 15,-9 4-92-15</inkml:trace>
  <inkml:trace contextRef="#ctx0" brushRef="#br0" timeOffset="-191852.46">31004 8976 156 0,'0'0'69'0,"0"0"-26"15,0 0 91-15,80 58-28 16,-42-50-54-16,5-4-12 16,2-2-12-16,2-2-12 15,1 0-10-15,0-9-6 16,-3-5-23-16,-4-4-103 0,-17-3-137 16</inkml:trace>
  <inkml:trace contextRef="#ctx0" brushRef="#br0" timeOffset="-191352.42">30704 8286 325 0,'0'0'40'0,"0"0"73"16,0 0-38-16,0 0-75 16,-4 82 0-16,-4-5 41 0,-10 16-3 15,-3 11 12-15,-3-3-6 16,2-4 1-16,5-9-25 15,6-13-8-15,8-13-9 16,3-12-3-16,0-8 7 16,0-10-7-16,0-11-1 15,0-8 1-15,0-8 0 16,0-5-54-16,3 0-53 16,11-17-140-16</inkml:trace>
  <inkml:trace contextRef="#ctx0" brushRef="#br0" timeOffset="-190833.97">31775 8386 267 0,'0'0'96'0,"0"0"-1"16,0 0 57-16,0 0-87 15,0 0-21-15,0 0-24 16,-6-5-20-16,-1 39-15 16,-1 19 15-16,-4 16 23 15,-3 9 9-15,0 5-2 16,-1 1-1-16,-1-5-21 15,1-5-4-15,2-6-1 16,1-11-3-16,6-8 2 16,2-10-1-16,4-11-1 0,1-8 3 15,0-12-2-15,0-5-1 16,0-3-4-16,0 0 2 16,1-6-34-16,5-16-93 15,0-5-153-15</inkml:trace>
  <inkml:trace contextRef="#ctx0" brushRef="#br0" timeOffset="-190250.52">32473 8424 225 0,'0'0'147'0,"0"0"-50"16,0 0 48-16,0 0-51 15,0 0-56-15,0 0-38 16,0 35-8-16,0 17 8 16,0 19 41-16,-5 7-11 15,-11 2-11-15,-6-2-3 16,-4-7-1-16,5-11-12 0,5-12 0 16,7-13-2-1,4-7 2-15,4-6 0 0,1-7-5 16,0-3 6-16,0-6-4 15,0-2 0-15,0-2 0 16,0-2 0-16,0 0-30 16,0 0-46-16,9-2-22 15,9-16-86-15,3-10-220 16</inkml:trace>
  <inkml:trace contextRef="#ctx0" brushRef="#br0" timeOffset="-189837">33158 8422 254 0,'0'0'95'15,"0"0"-14"-15,0 0 82 16,0 0-37-16,0 0-68 16,0 0-58-16,4 25 0 0,-4 28 0 15,-6 19 36-15,-8 10-1 16,-3 4-10-16,-1 0-8 15,1-4-7-15,7-7-4 16,1-13-4-16,8-15-1 16,-1-13-1-16,2-12 0 15,0-10 2-15,0-3-2 16,0-6-5-16,0-3-33 16,0 0-21-16,0 0-43 15,-3-12-138-15</inkml:trace>
  <inkml:trace contextRef="#ctx0" brushRef="#br0" timeOffset="-188741.92">29828 8208 203 0,'0'0'51'16,"0"0"22"-16,0 0 63 15,0 0-30-15,0 0-76 16,0 0-30-16,0 28 3 16,-7 29 17-16,-7 18 44 15,-6 15-19-15,-6 12-1 16,1 9 8-16,-1 3-14 0,6-5-7 16,6-8-11-16,8-16-1 15,6-14-12-15,0-21-7 16,0-13 5-16,9-11 2 15,-3-15 2-15,-3-5-9 16,-1-6 0-16,-1 0 11 16,2 0-11-16,2-18-33 15,2-10-97-15,-4-13-142 16,-3-2-222-16</inkml:trace>
  <inkml:trace contextRef="#ctx0" brushRef="#br0" timeOffset="-188233.05">29245 8277 244 0,'0'0'35'16,"0"0"10"-16,0 0 99 16,0 0-111-16,0 0-26 15,-36 99 14-15,21-19 64 16,-4 11-25-16,2 9-1 16,0 2-11-16,3-3 5 15,1-8-25-15,7-9-18 16,3-10-3-16,3-14-3 15,0-11 3-15,0-13-6 16,0-17 1-16,3-6 1 16,-3-8-2-16,0-3 8 15,1 0-4-15,-1-6-5 0,2-16-55 16,-2-12-126-16,0-7-148 16</inkml:trace>
  <inkml:trace contextRef="#ctx0" brushRef="#br0" timeOffset="-186304.72">29282 8219 36 0,'0'0'31'0,"0"0"3"0,0 0 51 15,0 0-30-15,0 0-15 16,0 0 6-16,-21-18-16 15,21 18-22-15,0 0-8 16,2 0 0-16,10 0 11 16,9 0-3-16,6 0 2 15,5 0 5-15,9 0-4 16,6-2 9-16,2-6-12 16,-2-1-4-16,-3 1 5 15,-3 2-2-15,-4 1 5 16,-2 3 1-16,-4 1-4 15,-3 1-5-15,-1 0 4 16,1 0-4-16,4 0-1 0,7 0 2 16,7 0 16-16,6 0 0 15,7-2-10-15,4-5-2 16,1 0 19-16,-4 3-19 16,-12 4-6-16,-10 0-2 15,-9 0 1-15,-5 0-2 16,-2 0 0-16,-1 1 0 15,2 2 1-15,3-1 2 16,6-2-1-16,8 0 3 16,3 0-1-16,6 0 1 15,-1 0 0-15,1 0 3 16,-7 2-8-16,-6 1 1 0,-2 0 1 16,-10 1 0-1,-2-1-2-15,5 1 1 0,2-4 1 16,5 0 0-16,8 0 9 15,7 0-10-15,3 0 2 16,-3-2-3-16,-4 2 3 16,-8 0-3-16,-5 0 1 15,-7 0-1-15,-1 0 0 16,-1 0 1-16,2 0-1 16,5 0 2-16,2 0 3 15,7 0-2-15,1 0 1 16,5 0 2-16,3 0-5 15,-5 0 0-15,-3 0 0 16,-7 0-1-16,-6 0 0 16,-3 2 0-16,0 3 0 0,6-1 1 15,4 0 5-15,9 0-3 16,8 1 12-16,1-2-9 16,3-3 0-16,-3 0-5 15,-7 0 0-15,-3 0 1 16,-9 0-2-16,-4 1 0 15,0 1-1-15,2-1 1 16,5-1 3-16,3 0-1 16,4 0-2-16,-1 0 3 15,0 0-1-15,-1 0 2 16,0 2-4-16,-2-2 4 16,-4 0-4-16,-1 1 0 0,-4 1 1 15,-4-2-1-15,-1 2 1 16,0-2-1-16,1 0 1 15,-1 0-1-15,5 2 0 16,-2-1 0-16,0-1 5 16,-2 0-2-16,-5 0-3 15,-5 0 0-15,-4 0 0 16,-3 2 1-16,-2-2 0 16,-4 0 5-16,0 0 9 15,-1 0 1-15,3 0-2 16,1 0-3-16,0 0 0 15,2 0-10-15,0 1 2 16,-2 0 2-16,-3-1-5 0,-3 0 2 16,0 0-1-16,0 0-1 15,0 2-13-15,0 2 12 16,0 1-7-16,0 4 8 16,0-1 6-16,0-1-3 15,0-1-1-15,0-1 2 16,0 6-2-16,0-2-2 15,0 6 0-15,0-1 0 16,0 3 4-16,-2 4-4 16,1 4 1-16,-1 6 5 15,-1 2-3-15,2 2-2 16,-4 0 6-16,4-1-7 0,-1-1 0 16,1-1 0-1,1-1 3-15,-2 2-2 0,-2-3 1 16,0 4 8-16,1 0-4 15,-2-1-1-15,4 4-4 16,1-4 5-16,0 1-2 16,0 1-3-16,0-1 2 15,0-1-2-15,0-2 2 16,0-3-3-16,-2 2 0 16,-6-1 1-16,-2 1-1 15,1-1 3-15,-1 1 5 16,0-2-6-16,-1 0 2 15,5-6 0-15,-2-4-1 16,3-7-1-16,3-3-2 16,1-6 0-16,1-2 3 0,0 0-1 15,0 0 5-15,0 0 0 16,0 0-3-16,0 0-1 16,0 0-3-16,0 0 3 15,0 0-3-15,0 0-20 16,-2 0-53-16,-8-7-112 15,-8-10-203-15</inkml:trace>
  <inkml:trace contextRef="#ctx0" brushRef="#br0" timeOffset="-184466.63">29161 9349 131 0,'0'0'57'16,"0"0"-48"-16,0 0 63 16,0 0 17-16,0 0-41 15,0 0-15-15,0 0 14 16,-28-15-14-16,31 15-16 16,8 0-5-16,3 0 13 0,5 0 4 15,1 0 4-15,6 0-10 16,0 0-12-16,4 0-6 15,5 0 0-15,3 0 1 16,11 2-2-16,6 3-3 16,1-2 4-16,4 0-4 15,-2 0 4-15,-1-3 5 16,-4 1 4-16,-5-1-5 16,1 0-2-16,3 0-2 15,1 0-1-15,2 0-4 16,0 0 6-16,-1 0-6 15,-2 0 4-15,-1 0-3 16,4 2 3-16,-2-2-2 16,3 0 9-16,-8 0-8 15,-2 0 3-15,-8 0-6 0,-2 0 0 16,0 0 4-16,0 0-2 16,1 0 6-16,3 0-5 15,5 0-2-15,1 0-1 16,2-2 0-16,-5 2-2 15,0 0 3-15,-4 0-1 16,-1 0 1-16,1-1 0 16,-2 0-1-16,0-1 2 15,0-1 0-15,-1 0 1 16,2 1 0-16,-1 2-3 16,0-3 1-16,0 1 2 15,2-1 2-15,-2 1-3 0,-2-1 1 16,-3 1 1-16,3 2-2 15,1-5 2-15,3 2 3 16,5 0-1-16,1 0 1 16,3 0-3-16,-3 3-2 15,-1-2 5-15,1 0 1 16,0 2-8-16,-1 0 1 16,4 0 0-16,-3 0 2 15,-1 0-3-15,-3-1 2 16,-1-2-1-16,-4 0 7 15,-2 0-8-15,-1 0-3 16,-3 3 3-16,3-2 2 0,-4 0-2 16,1 1 2-16,2-1-2 15,-4 1 3-15,2 0-2 16,0-2-1-16,-2-1 3 16,0 3-3-16,-4-1 0 15,-1 0 0-15,-4 1 0 16,-5-1-2-16,0 0 2 15,-2 2 0-15,1 0 3 16,-2-1-3-16,-3 1 0 16,-2-2 9-16,-5 2-6 15,2 0 6-15,1 0-1 16,1 0-3-16,2-1 2 16,3 1-4-16,0 0-3 0,-1 0 1 15,0 0 4-15,1 0-2 16,1 0 1-16,-1 0 2 15,2 0-2-15,-3 0-4 16,-5 0 0-16,3 0 4 16,0 0 1-16,2 0 2 15,1 0-4-15,2 0 0 16,-4 0-1-16,-2 0-2 16,0 0-2-16,1 0 2 15,3 1 1-15,3 2 0 16,3-3 0-16,2 2 3 15,-3 1-4-15,-2-3 0 0,-3 0 1 16,-1 0-1-16,-3 0 1 16,1 0-2-16,-3 0 3 15,-4 0-4-15,0 0-17 16,0 0-54-16,-15 0-76 16,-12-1-91-16,-7-3-265 15</inkml:trace>
  <inkml:trace contextRef="#ctx0" brushRef="#br0" timeOffset="-182630.69">29249 11442 293 0,'0'0'20'0,"0"0"84"15,0 0 26-15,0 0-40 16,0 0-21-16,0 0-10 15,0 0-59-15,-8-9 6 16,-1 61 2-16,-2 9 13 16,-4 3 13-16,2 2-20 15,-3 4 8-15,0-2-9 16,2 1 1-16,0-9-5 16,1-7-5-16,2-14-3 15,2-10 1-15,4-11 0 16,2-7 0-16,3-8-1 15,0-1 0-15,0-2 1 16,0 0-2-16,0 0-14 16,0 0-58-16,11-10-74 0,13-14-123 15,5-9-127-15</inkml:trace>
  <inkml:trace contextRef="#ctx0" brushRef="#br0" timeOffset="-182290.62">29618 11476 237 0,'0'0'97'16,"0"0"2"-16,0 0 3 15,0 0-76-15,0 0-6 0,-54 106 44 16,35-49-29-16,2 2-5 15,1 3-1-15,1-3 7 16,0-2-17-16,0-8 3 16,2-4-3-16,4-8-8 15,3-7-11-15,6-9 4 16,0-8 0-16,0-6 1 16,0-5-3-16,0 0-1 15,0-2 1-15,0 0-2 16,0 0-34-16,0 0-40 15,0-11-23-15,0-9-113 0,0-6-108 16</inkml:trace>
  <inkml:trace contextRef="#ctx0" brushRef="#br0" timeOffset="-182089.29">29111 11855 296 0,'0'0'88'0,"0"0"-55"16,0 0 53-16,0 0-28 16,116-33-25-16,-68 25 5 15,4 2-21-15,0-2-9 16,0-1-7-16,-5 1-1 0,-13 0-59 16,-13 1-138-1,-21-3-69-15</inkml:trace>
  <inkml:trace contextRef="#ctx0" brushRef="#br0" timeOffset="-181571.54">28854 11285 318 0,'0'0'14'0,"0"0"81"15,0 0 20-15,0 0-60 16,0 0-27-16,0 0-24 16,11 29 1-16,-4 38 4 0,-7 20 27 15,0 10 30-15,-20 3-16 16,-8-5-14-16,0-6 5 15,3-8-16-15,7-10-19 16,9-10-1-16,6-11 2 16,3-7-5-16,0-8 0 15,0-4-2-15,0-5 2 16,3-4-3-16,0-3 1 16,-2-5-10-16,2-4-62 15,5-7-82-15,8-3-115 16,11-19-55-16</inkml:trace>
  <inkml:trace contextRef="#ctx0" brushRef="#br0" timeOffset="-181018.5">30071 11294 205 0,'0'0'44'0,"0"0"47"16,0 0 35-16,0 0-70 15,0 0-6-15,0 0-43 16,-55 10 2-16,40 30-2 0,2 21 32 15,-3 10-1-15,-1 8-4 16,2 5 1-16,2 0 0 16,0 1-5-16,5 0-12 15,3-6-14-15,4-7-1 16,-1-11 2-16,2-8-3 16,0-15-1-16,0-11-1 15,0-13 1-15,0-7-1 16,0-4 3-16,0-3-1 15,0 0 16-15,0 0 0 16,0-3-18-16,0-13-118 16,0-8-136-16,0-5-241 15</inkml:trace>
  <inkml:trace contextRef="#ctx0" brushRef="#br0" timeOffset="-180530.52">30637 11347 266 0,'0'0'47'16,"0"0"89"-16,0 0-10 15,0 0-63-15,0 0-56 16,0 0-6-16,0 58-1 15,0 5 21-15,-6 9 16 16,-5 6 3-16,1 6 9 16,-1 1-16-16,-1 3-13 15,-1-7-18-15,3-5 1 16,2-11 1-16,2-12-2 0,3-16 1 16,2-11-2-1,1-11 0-15,0-8 0 0,0-5 0 16,0-2-1-16,0 0-3 15,0 0-22-15,0-7-22 16,0-12-105-16,8-7-171 16</inkml:trace>
  <inkml:trace contextRef="#ctx0" brushRef="#br0" timeOffset="-180079.45">31339 11355 266 0,'0'0'53'16,"0"0"98"-16,0 0-4 15,0 0-78-15,0 0-51 16,0 0-18-16,-7 58 0 16,-1 12 22-16,1 7 23 0,-2 5 0 15,0-1-4-15,0 0-7 16,-3-2-14-16,2-3-7 15,-1-7-8-15,-1-9-4 16,3-8-1-16,3-15 2 16,0-10-1-16,5-10 1 15,-2-8-2-15,3-4-4 16,0-5-18-16,0 0-18 16,0 0-18-16,0 0-37 15,0-14-126-15,-3-6-235 16</inkml:trace>
  <inkml:trace contextRef="#ctx0" brushRef="#br0" timeOffset="-179073.83">28092 11280 122 0,'0'0'29'15,"0"0"48"-15,0 0 13 0,0 0-26 16,0 0 23-16,0 0-10 16,65-57-7-16,-65 57-27 15,0 9-43-15,0 25 7 16,-1 22-6-16,-11 23 41 16,-4 12 29-16,-2 3-29 15,-1 2-8-15,5-5 1 16,7-4-17-16,2-10-5 15,5-9-3-15,0-11-6 16,0-10-1-16,6-10-2 16,-1-12 4-16,-1-9-1 15,-2-9-4-15,-2-3 0 16,1-1 1-16,-1-3 0 0,0 0-1 16,2-4-41-1,-2-16-86-15,0-7-108 0,0-11-214 16</inkml:trace>
  <inkml:trace contextRef="#ctx0" brushRef="#br0" timeOffset="-178542.29">27706 11185 188 0,'0'0'20'16,"0"0"76"-16,0 0-55 0,0 0-33 15,-20 112 75-15,13-29 10 16,-5 13-23-16,-1 7 0 15,-1 3-14-15,-2-4-1 16,0-8-17-16,5-8-1 16,2-14-26-16,6-14 6 15,3-12-7-15,0-14-6 16,0-10 1-16,0-8-4 16,0-7 1-16,0-4-1 15,0-3 2-15,0 0 4 16,0 0-7-16,0 0-14 15,0-17-68-15,0-11-125 0,0-10-162 16</inkml:trace>
  <inkml:trace contextRef="#ctx0" brushRef="#br0" timeOffset="-177170.86">27809 11187 30 0,'0'0'74'0,"0"0"-12"16,0 0-18-16,0 0-4 15,0 0-11-15,0 0-10 16,20-16 2-16,-3 13-13 16,5 3 1-16,2 0 8 15,3-3-1-15,-2 3-6 16,2-1 2-16,6 1-3 15,0 0 6-15,4 0-1 16,2-1-3-16,-3 1-4 16,2 0 6-16,-2 0-3 15,0 0-6-15,-2 0 4 16,4 0 2-16,3 0 6 16,3 0-2-16,2 0 5 0,-1 0-7 15,-1 0-10-15,-6-1 3 16,-2-2-2-16,-4 0 0 15,-3 3 1-15,2 0-1 16,0 0 1-16,4 0 1 16,2 0 0-16,11 0 0 15,8 0-4-15,13 0 0 16,5-3 8-16,-2-2-4 16,-6 4-4-16,-10 0 1 15,-9 1 0-15,-7 0 0 16,-7 0-1-16,-6 0 11 15,-2 0-10-15,-1 0 3 0,9 0-1 16,7 0 0 0,5 0 4-16,2 0-2 0,1 0-3 15,-2 0-1-15,-5 0-1 16,-5 0 0-16,-6 0 0 16,-4 0 0-16,-2 0 3 15,0 0 0-15,1 0 3 16,3 0-3-16,2 1 7 15,5-1-3-15,4 1-4 16,-1-1 2-16,4 0-4 16,-5 3-1-16,-5-3 0 15,-6 2-1-15,-3-1 0 16,-7 1 3-16,4-1-3 0,-1 1 2 16,4-1-1-1,5 1 4-15,5 0-2 0,4-1-1 16,3 5 0-16,0-3 0 15,-2 2-1-15,-4-2-1 16,-5 0 6-16,-3 1-6 16,1-3 0-16,0 1 1 15,3-2 3-15,-2 0 1 16,2 1-4-16,1 2 6 16,4-2-2-16,-3 3-1 15,4-1-4-15,-4 2 0 16,-1 0 0-16,-3-1 0 15,-1 0 3-15,0 0-3 16,-3 2 1-16,-2-2-2 0,-1-1 2 16,0 4-1-16,1-5 1 15,-1 3 1-15,3 2-2 16,1-1 2-16,1 0 0 16,-1 1-1-16,-1-1-1 15,1-2 1-15,-2 3-1 16,-1-2 1-16,-4-1 1 15,0-1 6-15,-6-1 5 16,-3-1 0-16,-5-1 1 16,1 0 4-16,2 0-1 15,2 0 0-15,6 0-9 16,-4 0-6-16,0 0-2 16,-2 0 4-16,-3 0 4 15,-1 0-1-15,-4 0-4 0,-1 0-3 16,0 0 0-16,-7 0-64 15,-20 0-102-15,-9 0-133 16</inkml:trace>
  <inkml:trace contextRef="#ctx0" brushRef="#br0" timeOffset="-175384.59">27627 12303 66 0,'0'0'23'0,"0"0"67"15,0 0 11-15,0 0-28 16,0 0-13-16,0 0 1 16,0 0-9-16,-21 0-19 15,21 0-17-15,9 0-10 16,13-3 10-16,15-1 3 16,8 1 13-16,6-1-15 15,2 3-2-15,0 1-1 16,1 0 2-16,-4 0-8 15,0 0-2-15,2 0 4 0,4 0-2 16,7 0 10 0,3 0-13-16,2 0 3 0,1 0 4 15,-2 0-8-15,0 0 0 16,2 0-3-16,-1 0 3 16,-2 0-2-16,-4 0 3 15,1 0 4-15,-5 0-3 16,-1 0-4-16,1 0 4 15,2 0 1-15,2 0-4 16,0 0 4-16,-6 0-1 16,0 0-2-16,0 0-3 15,1 0 6-15,-3 0-4 16,-4 0-3-16,-8 0 2 0,-3 3-5 16,-2-1 7-1,0 1-3-15,-1-3 0 0,2 0 3 16,0 0 9-16,2 0 5 15,-1 0-7-15,-1 0-4 16,1 0 2-16,-2 0-2 16,-3-3-4-16,0 3 0 15,-4 0-2-15,1 0-1 16,-1 0 1-16,0 0 1 16,1 0-1-16,-1 0 1 15,0 0 3-15,0 0 3 16,-2 0-2-16,-1 0 3 15,-4 0 4-15,-1 0-2 16,0 0-8-16,-1 0 5 0,2 0-3 16,0 0-2-16,4-2 0 15,2 2 0-15,-1-3 0 16,-3 3-3-16,-2 0 0 16,-4 0 1-16,-1 0 3 15,-5 0 1-15,2 0-2 16,-3-2 3-16,0 2 0 15,2 0-6-15,-7 0 2 16,1 0-2-16,-4 0 0 16,2 0 0-16,-3 0 2 15,-3 0-2-15,1 0 2 16,2 0-5-16,2-1 7 16,3-1-8-16,2 2 5 0,-4-1-1 15,3 1 8 1,0-2-8-16,-1 2 1 0,3-1-5 15,0 0 4-15,-3 1-2 16,1-2 1-16,0 2 1 16,0 0 0-16,-1 0 0 15,-1 0 1-15,4 0-1 16,4 0 0-16,7 0 0 16,5 0 1-16,1 0-1 15,2 0 3-15,-1 0-1 16,-4-3-1-16,-6 3 8 15,-7-2-6-15,-2 0 8 0,-4 2-3 16,-3 0 10-16,-1 0-3 16,-1 0 9-16,2 0-10 15,3 0-1-15,5-2-6 16,-2 2-5-16,0-1 0 16,-3 1-1-16,1 0 5 15,-7 0-3-15,1 0-2 16,-1 0 4-16,0 0-3 15,0-1-2-15,0 1-2 16,0 0-19-16,0 0-30 16,0 0-30-16,-7 0-16 15,-18 0-185-15</inkml:trace>
  <inkml:trace contextRef="#ctx0" brushRef="#br0" timeOffset="-170651.58">22701 3321 26 0,'0'0'16'16,"0"0"33"-16,0 0 9 15,0 0-10-15,0 0-6 16,0 0-4-16,0 0-1 16,-7 0-4-16,7 0-2 15,-2 0-5-15,-2 0-3 16,0 0-8-16,-2 3-2 15,-3 7 8-15,-5 0-3 16,4 1 1-16,-2 1 2 16,-1-1-2-16,0 2-6 15,-1 2 3-15,0 2-2 16,-2 5 4-16,-2 0 13 16,-2 4-10-16,0 4-2 0,-1 6 3 15,-5-3-10-15,3 3 0 16,-3-4-1-16,2-4-8 15,3 0 7-15,-3-5-3 16,2 1 2-16,3-2 4 16,-4 0-8-16,1 1 2 15,0-3-5-15,1 2 16 16,1-2-13-16,1 0 4 16,2-4-2-16,1 1 6 15,1 0-11-15,-4 0 3 16,1 3-1-16,-5-1 1 15,1 1-3-15,-2 1 2 16,2 1-3-16,-5-1 1 16,0-2-2-16,2 0 0 0,-3-2 3 15,-1 1-2-15,1 2 0 16,0-2-1-16,-2 2 2 16,7-3 0-16,-1 0 0 15,4-2-2-15,0-4 0 16,1 1 0-16,-4 1 3 15,-2 1-3-15,-5 0 4 16,-2 3-4-16,2-2 1 16,-2 1 3-16,4-1-3 15,0 0 2-15,-1-2-3 16,3-1 1-16,1 0 2 0,2-3 1 16,0-1 1-16,3 0-5 15,0-2 0-15,-1 2 1 16,-1-1 3-16,-2 0-2 15,-2 2 3-15,-2-3-1 16,-2 1 0-16,0 2-2 16,1-1-1-16,2-4 2 15,3 2 4-15,4 1-5 16,3-4-1-16,1 1 1 16,-1 3-2-16,-1-1 0 15,-2 3 4-15,-2 1-2 16,-2-1 0-16,-4 4-1 15,-3 2-1-15,-4-1 0 16,0 1 0-16,0-2 2 0,2 1-2 16,-1-1 0-16,3-4 6 15,4 2-5-15,3 0-1 16,0 0 3-16,-1 3 1 16,0 3-1-16,-1 0-1 15,1-1 4-15,4-3-4 16,3-2 0-16,5-1 1 15,-1-1-1-15,2-1-2 16,2-2 3-16,1 2-3 16,0-2 0-16,1 1 2 15,1-2-2-15,-3 2 0 16,-1-1 1-16,-4 2 2 16,-3 6 0-16,-1-2-3 15,1 3 2-15,-3-2 1 0,6-1-1 16,0 0 5-16,5-7-5 15,5 0 4-15,0-3-4 16,3 0 1-16,-1 1-3 16,2-1 1-16,-4 4 3 15,-1 0 0-15,-2 3 7 16,0-1 0-16,2-1 3 16,1-4-7-16,2 0 0 15,3-1-3-15,-1 0 2 16,-1 5-6-16,-1 0-1 15,-3 6 1-15,0 1 10 0,-1 3 0 16,-2-2-7 0,0-1 4-16,3-2 5 0,2-6-12 15,2-4 0-15,2 0 0 16,0 0 2-16,0-2-2 16,0 0 3-16,0 0 3 15,0 3-6-15,0-3 0 16,0 0 3-16,-1 0-3 15,1 0 2-15,0 2-2 16,0-2 0-16,-2 0 1 16,2 0-1-16,0 0 0 15,0 0 2-15,0 0-1 0,0 0-1 16,0 0 0-16,0 1-1 16,0 2 0-16,-3 2 2 15,0 1-1-15,0 0 5 16,1 0-5-16,1-4 2 15,1 1-4-15,0-3 8 16,0 0-11-16,0 0 6 16,0 0-1-16,0 0 3 15,0 0-1-15,0 0 0 16,0 0 0-16,0 0 2 16,0 0-1-16,-3 0 0 15,3 0-2-15,0 0-1 16,0 0 0-16,0 0-3 0,0 0-21 15,0 0-82 1,0 0-56-16,12 0-123 0,6 0-24 16</inkml:trace>
  <inkml:trace contextRef="#ctx0" brushRef="#br0" timeOffset="-167826.94">24818 3159 17 0,'0'0'39'16,"0"0"30"-16,0 0-27 15,0 0-6-15,0 0 4 16,0 0 12-16,-12-24 6 15,11 21-1-15,1 1 1 16,-3-3-6-16,0 3-9 0,-3-1-12 16,1 0-1-16,-1 3 4 15,3 0-12-15,0 0-3 16,-3 0-10-16,-1 7-8 16,-6 10 9-16,3 4 13 15,3-1-11-15,2 3-6 16,4 3 19-16,1 2-5 15,0 1-5-15,0-1-5 16,0 1 0-16,1 4-2 16,4 1 8-16,1 5-5 15,-1 1-8-15,1 0 10 0,-2-1 1 16,3-3-1 0,-1-1-12-16,0-5 9 15,2 1-10-15,2 4-3 0,-1-1 3 16,2 0 0-16,0 0 9 15,1 0-3-15,2-2 1 16,-2-3-4-16,0-2-2 16,0-4 1-16,1 2-2 15,3-3 2-15,3-1 2 16,0-2-2-16,0-2 0 16,-2 0-2-16,0-5 3 15,0 1-2-15,1-3 2 16,0 0 1-16,3-2 0 15,-1 0 0-15,3-3 6 16,-1-2 0-16,4 0-1 0,0-2-4 16,3-1 3-16,1 2-5 15,-2-2 2-15,2 0-1 16,-1 0-2-16,0 0-1 16,1 0 2-16,-1-2-3 15,0-3 2-15,-1-2 0 16,2-1-1-16,3 0 1 15,-3-1 2-15,-1 2 2 16,-3 2-2-16,-2-1 1 16,-2 0 7-16,3-1 0 0,5 0-4 15,5-3-5 1,5 1-2-16,3-4 1 0,2 1 0 16,-2 0-2-1,-1-1 3-15,-2 4-3 0,-1-3 3 16,-3 0-1-16,-3 3-2 15,-2-2 1-15,0 2 0 16,2-1 0-16,3-2 5 16,7 1-6-16,0 2 0 15,5-1 0-15,-2 2 0 16,2 2 0-16,-3-1 0 16,1 0 3-16,-1 1-3 15,1-2 1-15,-1 0-2 16,-1 1 2-16,0-1-1 15,-2-1 1-15,2 2 0 0,-5 2 1 16,-3-1-2 0,-8 3 0-16,-5-1-2 0,-7 0 2 15,-1 3 0-15,1-2 5 16,1 1-5-16,4-2 1 16,-2-1-1-16,2 3 4 15,4-4-4-15,1 3 5 16,-1 0-4-16,3-1 1 15,2 1-1-15,1 2-1 16,4-2 4-16,1 0-4 16,-1 0 0-16,3-2 0 15,-1 2 0-15,-1 0 2 16,-2 2-1-16,2-2-1 0,1 2 2 16,3-2-2-1,2-2 4-15,-1 1-2 0,0 0 0 16,-2 0-1-16,0-1 3 15,-2 2-3-15,0 0 1 16,-2 1-2-16,-3 1 1 16,1 1-1-16,3-1 1 15,5 1 1-15,0-2 2 16,1 1 0-16,-1-3-3 16,1 4 3-16,-3-5-2 15,-1 4 2-15,-4-1-4 16,-5 1-2-16,-1 1 2 15,-1 0 5-15,1 0-5 16,-1 0 1-16,2-2 2 0,3 2-2 16,-2 0 1-16,-4 0-1 15,0 0-1-15,-3 0 0 16,-4 0 0-16,0 0 1 16,-2 0 0-16,0 0-1 15,2 2 0-15,1-1 3 16,-1 2-3-16,1-1 1 15,-2 1-1-15,-1 1-2 16,-1-1 2-16,-5-1 0 16,0 3 0-16,-1-2-1 15,1 2 1-15,1 1 0 16,-3-1-2-16,1 3 2 16,1-2-1-16,-1 5 1 0,3-2 0 15,1 4-1-15,1-1 0 16,-3 0 0-16,1 2 1 15,-6-3-2-15,1 0 2 16,-2-1 1-16,1-3-1 16,-1 3 0-16,-1-3 0 15,1 3-1-15,0 2 0 16,3 0 1-16,-3 2 0 16,1 1-1-16,-1 2 2 15,0 0-1-15,3-3 0 16,-3-2 1-16,2 1-1 15,-2-2 0-15,-1 0 0 0,1 3 0 16,-1-2 1-16,2 4-2 16,1 0 2-16,-1-1-2 15,1 1 2-15,-1-4-2 16,-2-2 1-16,-1-3 0 16,-2 0 0-16,0-4 0 15,-2-2 0-15,2 3-1 16,-2 0-1-16,1 2 2 15,-1 1 0-15,2 2 0 16,1-3 1-16,-2 1 1 16,-1-3-2-16,0 1 2 15,0-4 0-15,0-1-1 0,0 0 2 16,0 0-3-16,0 0-3 16,0 0-58-16,-19 0-82 15,-11-6-126-15,-4 0-440 16</inkml:trace>
  <inkml:trace contextRef="#ctx0" brushRef="#br0" timeOffset="-166820.99">27909 4244 69 0,'0'0'20'0,"0"0"78"16,0 0-12-16,0 0-41 15,0 0-17-15,0 0 2 16,0 0-12-16,-5 0-2 16,1 0 20-16,-2 0 11 15,1 0 12-15,-4 0-3 16,-1 0-13-16,-4 0-14 15,0 0-9-15,1 0 5 16,0 0-8-16,4 0 6 16,0 0-4-16,1 0-5 15,3 0 9-15,-1 3 1 0,0 0-5 16,0 2-6-16,-4 2 2 16,2 1 1-16,0 1-2 15,2 1-4-15,-2 2 3 16,2 0 1-16,0-2-5 15,1 0-4-15,2-1 5 16,0-1-8-16,2-1 4 16,-1-1 0-16,-2-2 1 15,2 2 1-15,1 0-6 16,-1 3 9-16,2-2-2 16,-1 5 0-16,1-2 0 15,0 7 4-15,0-2 0 16,0 0 0-16,0 5-5 15,-2 2-3-15,1-2-2 16,-2 2 4-16,0 0-6 0,0 0-1 16,0-1 1-1,0 4 0-15,1-6-1 0,1-2 1 16,-2-8-1-16,3-4 1 16,0 2-1-16,0-3-3 15,0-1-78-15,0-2-137 16,-1-1-288-16</inkml:trace>
  <inkml:trace contextRef="#ctx0" brushRef="#br0" timeOffset="-164376.02">18803 6235 28 0,'0'0'54'0,"0"0"8"16,0 0 32-16,0 0-45 16,0 0-2-16,0 0 13 15,0-23 7-15,0 23-30 16,-3 0-22-16,-5 1-12 0,-1 15 0 15,-6 6 4 1,2 4 3-16,1 4-1 0,3 4-5 16,1 0 10-16,2 4-5 15,-2 1-7-15,0-3 7 16,2 1-4-16,-2-3-3 16,1-3 10-16,3-3-7 15,1-1 10-15,1-5-3 16,1-1-5-16,1-1 8 15,0 2-13-15,0 2 6 16,-2-1-7-16,1 3 5 16,-5 0-5-16,-2 3 6 15,-2-1 0-15,1 2-8 16,-2-1 3-16,0-2 5 0,-2 3-6 16,3-1 2-1,0-6-2-15,2 4 6 0,1-4-4 16,0 2 10-16,0-1-11 15,-2 1 6-15,2-1 3 16,-5 1-10-16,0 0 6 16,-3 0-4-16,0 2 3 15,-4 1-5-15,2 0 0 16,-2-2 2-16,4 3-1 16,0-2-2-16,2 0 0 15,-1-4-1-15,4-3 1 16,1 0-3-16,0-2 3 15,-1 4 2-15,-4-1-1 16,1 1 0-16,-5 3 5 16,0-1-5-16,-4 0 2 0,-4 3-1 15,1 0-2-15,-1-1 2 16,4-4-2-16,4-2 5 16,6-3-2-16,3-1 4 15,2-1 5-15,1 1-10 16,1-1 2-16,-1 3-2 15,-1 3-1-15,-3 3 2 16,-4-1 3-16,-1 5-3 16,-4 1 5-16,-5 2 8 15,2-1-10-15,-2-1-1 0,6 0 0 16,2-4-1-16,-1-2 0 16,2-1 9-16,2-3-9 15,1 1 0-15,3-3-1 16,0 2 2-16,-4 0-2 15,0 5 5-15,-1-5 1 16,0 4-1-16,1-7-2 16,1-2-2-16,3 0 4 15,1 0-1-15,0-2-1 16,0-1-1-16,0 4 2 16,-2 0 3-16,1 1-3 15,-3 7 4-15,-1-3-3 16,2 3 3-16,-1-1-8 15,-2 2 2-15,-2 0-1 16,0 0 0-16,3-4 1 0,2-5-2 16,5-3 2-16,3-5 1 15,2-3-2-15,-1-1 2 16,1 0 10-16,-1 0-2 16,-1 0-2-16,0 0 1 15,-1 4-7-15,1-2 2 16,2 0 4-16,-2 0-4 15,0 0-8-15,0-3 10 16,1-1-5-16,1 0 2 16,1 1 0-16,0-2 8 0,0 0 0 15,0 1-1 1,0 1-2-16,-2 3-4 0,-1 0-5 16,-2 2-2-1,-2 4 10-15,3-2-10 0,-1-4 7 16,5-3-8-16,0-2-4 15,0 0 4-15,0 0 0 16,0 0 0-16,0-3-7 16,12-16-40-16,14-12-91 15,5-19-157-15,3-17-268 16</inkml:trace>
  <inkml:trace contextRef="#ctx0" brushRef="#br0" timeOffset="-161928.33">20701 5984 128 0,'0'0'66'0,"0"0"1"16,0 0 36-16,0 0-17 15,0 0-25-15,0 0-25 16,0 0-11-16,-13 0-16 15,13 3 11-15,0 2-13 16,0 4 17-16,-3-1 10 16,0 3-14-16,0 2 0 15,0 0-5-15,0 3 11 16,1 1-12-16,2 0 9 16,0 5-11-16,0 0 11 15,0 0 8-15,0-1-15 16,0 0-1-16,0-1 4 0,0 0-12 15,0 2-5 1,0-1 2-16,2-1 9 0,4 0-13 16,-1-1 9-16,0-2-7 15,-2-1 1-15,0 1-1 16,-1 1 3-16,1 0-3 16,0 2 1-16,0-1-2 15,3 1 3-15,2 0-2 16,2 1 25-16,-3-4 4 15,2 1-26-15,-2-3-2 16,1 2-3-16,-2-1 3 16,0 0-2-16,1-1-1 15,-1 2 2-15,0-1 0 0,0 0-1 16,0 2-1 0,1-2 1-16,-1 4 4 0,1-2-4 15,-1 1 1-15,0-2-2 16,-2 0 3-16,0-3-3 15,-1 1 0-15,2-1 0 16,-1 1 0-16,1-1 2 16,-2 3-2-16,4-1 3 15,-1 0-3-15,0-1 0 16,-1-1 1-16,2 0-1 16,2 4 1-16,-1-2 0 15,2 1-1-15,2 1 1 0,0-1 1 16,6-1-1-1,0 2-2-15,4 2 2 0,2-1 3 16,-1 1 2-16,0-4-5 16,1 0 3-16,-3-1-3 15,0-1 0-15,1 0-1 16,0-2 0-16,4 1 1 16,-4-2 3-16,2 0 0 15,2 0-1-15,-1 1-2 16,-1 1 1-16,-2 1 2 15,1 0 2-15,2 0-1 16,2 1-1-16,4 0-1 16,5-2 2-16,3-2 3 15,4 1-8-15,-3 0 5 16,-1-1-3-16,-2-2 4 0,-4 1-5 16,3 0 2-16,1-4-2 15,4 2 2-15,8 1-2 16,0-1 2-16,0 0 5 15,0 0-8-15,-7 0 5 16,-5 1-5-16,-6-1 0 16,-1 1-5-16,-2-1 5 15,3-1 0-15,3 1 2 16,3-3-2-16,2 1 1 16,1-3 4-16,-1 2-2 0,-5 1 6 15,-4-2-2 1,-6 3-1-16,-3 0-4 15,-3 1-2-15,-3 4-1 0,3 0 1 16,-3-1 2-16,2 0-2 16,3 2 0-16,-4-2 4 15,2 1-4-15,-1-2 1 16,-1 3 2-16,1 0-3 16,0-2 1-16,-1 1 3 15,0-1-3-15,-2 0 3 16,-3 0-1-16,-2-2-3 15,1 1 4-15,-4 1-4 16,-1 2 0-16,1-1 0 16,0 1 0-16,2 1 2 15,-1 1-4-15,2 0 4 0,0 2-1 16,-1 0 2-16,1 2-2 16,-3 1-1-16,1-2 0 15,-2 0 1-15,-2-3 2 16,-1 0-3-16,-1-3 1 15,1-3-1-15,1 2 1 16,-2-2 2-16,-1 3-3 16,0 3 1-16,0 2-1 15,0 2 0-15,0-2 0 16,0 0 6-16,-3-2 2 16,2-3-2-16,-1 0-5 15,2-1 0-15,0 2-1 16,0-1 4-16,0 3 1 15,-1-1 2-15,-2 4 3 0,1-3-3 16,-2 0 6-16,3-5-6 16,-1 0 8-16,2-5-9 15,0-3-4-15,0 1 3 16,0-2 4-16,0 0-5 16,0 1 2-16,-2-2-3 15,2 3 4-15,0-1-4 16,0 3-2-16,-1 2 2 15,1-2 0-15,-2 2-1 16,1-2 2-16,1-2-2 0,0-1-1 16,0-2 6-1,0 0-4-15,0 0-1 16,0 0 3-16,0 0 1 0,0-2-1 16,0-6-5-16,1 0-19 15,-1 2-28-15,-1 1-21 16,-27 0-46-16,-11 0-167 15,-7-8-605-15</inkml:trace>
  <inkml:trace contextRef="#ctx0" brushRef="#br0" timeOffset="-140396.64">22300 9537 42 0,'0'0'63'0,"0"0"-23"15,0 0 3-15,0 0-3 16,0 0-14-16,0 0 6 16,0 0 8-16,0-34 4 15,0 30-8-15,0 1 1 16,0 3 11-16,0-1-12 16,0 1-11-16,0 0 2 0,0 0-11 15,0 0 4 1,0 0-7-16,0 0-4 0,0 0-4 15,0 0-3-15,0 0 0 16,-1 0-2-16,-1 0 5 16,2 4-1-16,-3 3-2 15,3 1 4-15,0 0 3 16,0 2-4-16,0 0 0 16,-1 1 1-16,1 3 2 15,0 0 0-15,-3 0 6 16,0 1-6-16,-2-1 3 15,1-1-1-15,-1 1 1 16,1-4 6-16,0 0-8 16,1 1-9-16,0 0 0 15,0 0 3-15,0-1-3 0,-1 0 2 16,1-1 0-16,0-2 2 16,-1 3-3-16,-3 2 6 15,1 0-6-15,-2 3 0 16,1 0 2-16,-4 0 1 15,4 1-3-15,-2-2 4 16,-1-2 10-16,2 2-5 16,-1-4-5-16,0 0 3 15,0 2-2-15,3 0-3 16,-1-1 1-16,1 0-2 0,-3 1 0 16,1 0 0-1,1 0 0-15,-2-2-1 0,0 2 0 16,2 0 9-16,-3-2 0 15,3 2-10-15,-5 0 10 16,2 0 5-16,-2 0-15 16,1 1 12-16,-2 0-10 15,-3 1 7-15,-1 0-4 16,1 0-1-16,2 1-4 16,-2-1 0-16,2 1 5 15,-2-1-4-15,1-2 4 16,0 2-2-16,2-2 0 15,-5 1-3-15,0 2 1 16,3-1 5-16,-1 2-6 16,1 0 2-16,-1 1 6 15,-1-2-8-15,-1 1 1 0,0 1-1 16,-3 4 1-16,-3 1 4 16,-1 2-5-16,2-2 6 15,0 0-6-15,-1-3 2 16,3-2 2-16,2-2-1 15,-1 0-1-15,0 1-1 16,-3 1 0-16,1 2 0 16,-4 1 4-16,-2 2-2 15,0-1-1-15,-4 0 6 16,1 0-3-16,3-1 1 16,1-2 0-16,6-2-6 15,3-3 2-15,3-3-2 0,3 0 0 16,2-1 1-16,0-1 0 15,0 1 0-15,0-2 2 16,-5 1-1-16,0 2 2 16,-7 2-2-16,-4 3 3 15,0-1-5-15,-3 2 3 16,2-3 1-16,3 1-3 16,5-3-1-16,8-4 4 15,5-3 5-15,5-1-5 16,1-1-4-16,-3 1 0 15,3 0 5-15,-3 1-4 16,0 0 4-16,0 2 6 16,-1 1-2-16,-1 3-7 0,-2-1 7 15,-2 4 0-15,0-2-3 16,-3 3-3-16,-3 0 3 16,-2 0 1-16,-2 3 2 15,-3 2-1-15,1-1-3 16,-3 1 1-16,0 1-5 15,0 2 2-15,-2 3 3 16,0-3-4-16,4 1 7 16,1 0 2-16,3-5-7 15,5 0-1-15,-4-2-2 16,5-2 1-16,0 1-2 0,-1 2 1 16,-1 2 5-16,-2 2-6 15,-2 0 0-15,0 1 6 16,3-2 1-16,2 1-3 15,1-4 2-15,0 3 0 16,2 0 1-16,-3-1-3 16,-1 4 4-16,-1 3 0 15,-3-1-2-15,-3 4 10 16,3-3-13-16,2-3 5 16,5-5-5-16,4-7-2 15,4-2 0-15,-1-4 1 16,1 0 2-16,0 2-4 15,0 1 8-15,-1 4 17 16,-2-2 1-16,0 1-1 16,1-2-12-16,0-1-2 0,4-2 0 15,-1-1-7 1,1-1 4-16,-4 4-5 0,-4 11-2 16,-7 9 1-16,-6 6 7 15,-3 3-6-15,2-6 6 16,3-4-2-16,7-8 0 15,4-7-2-15,6-7-1 16,2-3-4-16,1-2 0 16,0 0 7-16,-2 0-7 15,2 3 0-15,-1 1 0 16,1-1-2-16,-2 4 2 16,2-3-2-16,0 0 2 0,-1-3 0 15,1-1 2-15,0 0 0 16,0 0-2-16,0 0 0 15,0 0-32-15,0-16-71 16,4-15-56-16,9-20-155 16,5-10-255-16</inkml:trace>
  <inkml:trace contextRef="#ctx0" brushRef="#br0" timeOffset="-137667.05">23740 9218 62 0,'0'0'50'16,"0"0"18"-16,0 0-19 15,0 0-21-15,0 0 4 16,0 0 16-16,0 0-1 16,0-10-3-16,0 10-4 15,0 0-2-15,0 0 3 16,0 0-3-16,0 0-8 16,0 0-3-16,0 0-6 15,0 0-9-15,0 0-9 16,-2 0 4-16,-2 0-2 15,-2 7 0-15,0-2 1 16,1 3 2-16,2-1 5 16,0 1-2-16,0 0 1 0,2 1 4 15,-2 0-1-15,1 3 1 16,-1 0 0-16,0 2-7 16,-2 3 4-16,2-2 1 15,0 2 2-15,1-4-8 16,1 0-1-16,-1-1-4 15,2 2 0-15,0-2-1 16,0 1 4-16,0-1-1 16,0 1 2-16,0 1-1 15,0-2-1-15,0 3 4 16,0 1-1-16,0 1 4 16,0 0-6-16,-2-1 5 0,1 0-7 15,1 1 2 1,0-1-4-16,0-1-1 0,0-3 3 15,0 0-4-15,0-2 5 16,0 1-5-16,0 0 2 16,0 0-1-16,0 0 5 15,0 1-4-15,0 1 0 16,0 0 0-16,0-1 5 16,0 0-3-16,0-1 5 15,0-2-6-15,0 2 0 16,0-1 0-16,0-2-1 15,0 1 1-15,3-1 2 16,2 1-2-16,-2 2 3 0,1 0-5 16,2 1 6-16,-2 2 10 15,1 0 8-15,1 2-20 16,0 1 0-16,1 2 11 16,1-4-9-16,-1 4-3 15,2-4 1-15,3 1-4 16,-2-1 2-16,4 1 4 15,-4-1-4-15,2 2 3 16,0-4-3-16,-1 3 1 16,1-2 3-16,1-1-5 15,-2-3 8-15,0 0-5 16,1 1-1-16,0-1 1 16,2 0-3-16,1 3 3 0,1-3 4 15,-1 1-4-15,3 1 3 16,-3 0-1-16,3 2-5 15,-2-2 6-15,0 2-7 16,1-1 4-16,-2-1 0 16,1 0-3-16,-1 3-1 15,0-3 3-15,0 2-3 16,3 1 0-16,0-1 2 16,0 2 0-16,1-3 2 15,-3-1 4-15,2 2-7 16,-3-3 4-16,0 1-1 15,0-1-3-15,-2-1-1 16,1 1 0-16,2 0 3 16,-1 2-4-16,4 1 5 0,0 1 0 15,0 0-5-15,-4-1 0 16,-2 0 0-16,-4-1 0 16,0-2-1-16,0 0 2 15,-3-1 0-15,2 1 2 16,-2-2-3-16,2 3 1 15,-2-4-1-15,2 2 3 16,-4-1 0-16,4 4 0 16,-2 1 0-16,1-2-2 15,1 5 3-15,-2-2 3 16,2 0-5-16,-2 1-1 16,2 0 4-16,-2 0 1 15,1 0-5-15,-1 3 1 16,-1 1 0-16,2 2-1 0,-1 1 6 15,2-3-6-15,-1 2 6 16,-1-5-3-16,2 0 0 16,-1 1 1-16,-3-3 2 15,1-1-3-15,-2-1-1 16,-3 2 1-16,1-1-3 16,-1 1 0-16,2 3 3 15,-2 1-1-15,2-2-2 16,-2-1 1-16,0-4 0 15,0-2 2-15,0-3-4 16,0-2 2-16,0-1 1 0,0 1 2 16,0 0 4-16,0 1-4 15,0 0 1-15,0 2 1 16,0 4 0-16,0 1-1 16,0-2-2-16,0-2 0 15,0 1-1-15,0-3 7 16,0 1 4-16,0-3-5 15,0-2-3-15,0 1-5 16,0 1 4-16,0-1-4 16,0 0 7-16,0-1-2 15,0 3 1-15,0-1-7 16,0 1 6-16,0-1 0 0,-2 0 0 16,2-2 1-16,0-2-7 15,0-1 5-15,0 1-1 16,0-1 0-16,0 0 3 15,0 0-4-15,0 0 0 16,0 0-3-16,0 4-2 16,0 3 2-16,0 5 0 15,-5 0 3-15,4-4-4 16,-1-2 2-16,1-3 0 16,1-3 1-16,0 0 2 15,0 0-3-15,0 0-1 16,0-7-45-16,0-6-48 15,0-4-69-15,0 2-65 16,0 1-137-16</inkml:trace>
  <inkml:trace contextRef="#ctx0" brushRef="#br0" timeOffset="-133684.43">30277 8768 173 0,'0'0'59'0,"0"0"-5"15,0 0 54-15,0 0-17 16,0 0-35-16,0 0-25 16,0 0-24-16,-4-11-7 15,-1 19 3-15,-2 9 0 16,-5 3 29-16,3 6-14 15,-2 3 7-15,2 3 8 16,-1 2 8-16,0 7-12 0,-2-2 12 16,0 0-1-16,0 1-19 15,-1-1 2-15,0 0 1 16,2 2-7-16,0 2 1 16,-1-2-11-16,-1-2 2 15,1 2-1-15,-1-3 8 16,1-1 19-16,2-5-20 15,2-1-7-15,0-2 2 16,2 0 1-16,-1-3-3 16,-2 2 3-16,0 0-5 15,0 0 9-15,-2 2 11 16,0 0-14-16,0 1-1 16,1 1 0-16,1 1 5 15,0-1-13-15,3-1 4 16,-3-2-3-16,3-6-1 0,0 0-3 15,0-1 4-15,-2-2-2 16,1-1 0-16,1-2 2 16,0 0 1-16,0 2 1 15,-1-2-1-15,-1 2-2 16,-1 6-1-16,0-1 3 16,-1 0 1-16,-1 0 1 15,2-3-3-15,2-3-4 16,1-1 9-16,2-4-8 15,1 0 1-15,-2 4 5 0,2-2-6 16,0-1 7 0,-3 3-2-16,2 2-6 0,-2 1 4 15,-2 2-4-15,1-1 9 16,0 0-1-16,-1-3-4 16,2-1-3-16,0-2 10 15,-1-1-10-15,1-3 5 16,1 0-6-16,1-1 1 15,-1-1 4-15,-1 4-5 16,0-1 2-16,0 0 1 16,-1 4 3-16,-2 1 1 15,-5 2-4-15,4 1 1 16,-3 0-4-16,2-1 9 16,2-2-5-16,1-1-3 15,3-5 3-15,0 0-3 0,1 0-1 16,-1 3 4-16,-1-2 1 15,0 2-1-15,-4 3-3 16,-2 2 4-16,-3 3 4 16,0-2 1-16,0-3 2 15,5-3-9-15,4-3 6 16,1-4-8-16,0-3 2 16,2 1 1-16,0 1-1 15,-1 0-1-15,0 2 3 16,-1-1 8-16,-1 3-11 0,-2-1 5 15,2 1 0 1,1-3-3-16,-1-2-1 0,1 1 8 16,2 0-10-16,-1-2 1 15,1-1 0-15,0-1 5 16,0 2-4-16,0 2 1 16,-1 4 3-16,-2-3-5 15,-3 5 3-15,0-2 2 16,0 2 0-16,-1 1 1 15,1-4-4-15,3 0 4 16,3-5-2-16,1-2 13 16,2-2-13-16,0 0-1 15,0 0 9-15,0 0-3 16,0 0-10-16,0 0 12 16,0-2-8-16,0-6-5 0,0-3-9 15,-15 2-83-15,-6 0-145 16,-3-1-122-16,4-5-565 15</inkml:trace>
  <inkml:trace contextRef="#ctx0" brushRef="#br0" timeOffset="-128158.18">30507 5131 9 0,'0'0'58'0,"0"0"-15"15,0 0-5-15,0 0-1 16,0 0-5-16,0 0 1 16,0-16-9-16,0 12 1 15,0 0-3-15,0-2 9 16,0 0 7-16,0-1 19 16,0 0-5-16,0-1-19 0,0-4 8 15,0 2-4-15,0-1-9 16,0-1 6-16,0 1 1 15,0 0-26-15,0 1 13 16,0 2 2-16,0 1 0 16,0 1-7-16,0 2 10 15,-2 2 3-15,1 0-10 16,1 1 1-16,0 1-4 16,-2 0-2-16,2-2-5 15,0 2-4-15,0 0-1 16,0 0-3-16,0 0-2 15,0 0 0-15,0 0-4 0,0 0 1 16,0 0-5-16,0 0-1 16,0 3 1-16,0 6 4 15,0 4 3-15,0 1 1 16,0-2 2-16,0 1-2 16,0 1 3-16,0 4-3 15,0 1 3-15,0 6-2 16,0 2 7-16,0-1-2 15,0 1 2-15,0-3-1 16,2 0-4-16,-2-2-2 16,1 1 5-16,2-1-4 15,0-3 0-15,2-1-1 16,-2 1 4-16,4-1-4 16,-4 1-1-16,2-2 1 15,-1 0 2-15,-2 2-2 0,1 1 1 16,0 2 3-16,0 2-4 15,0-3 2-15,1 4-2 16,-1-1 7-16,0-1-6 16,-1 0 0-16,-1-1 0 15,1-3-2-15,1 1 7 16,0 1 2-16,-2-1-7 16,2 3 3-16,-1-1-3 15,-1 3 3-15,1 4 0 16,0 2-1-16,3 2 2 15,-1 2-2-15,1-1 4 16,3 0 7-16,-2-1 2 0,2-1-11 16,0 1 6-16,-1 1 2 15,-1 0-4-15,4 1-1 16,0 1-9-16,-1 1 9 16,4 1-1-16,-3-2-3 15,1-1-1-15,1-2-1 16,0-2 2-16,-6 2-3 15,6-3 3-15,-5-3 2 16,-1 1-4-16,3-1 7 16,-3-2 5-16,0 1-12 15,1-1 7-15,5-1 2 16,-6-1-12-16,3 0 2 16,0 3 5-16,1-1-2 15,1 1-2-15,0-2 4 0,0-2-2 16,0 4-3-16,1-1 2 15,-5 2 1-15,4 1 2 16,-2 2 0-16,1 1 0 16,2 0 1-16,0 4 3 15,0-1-5-15,3 0 0 16,1-1-5-16,-1-2 2 16,5 2-1-16,-3 1 0 15,0 2-2-15,-1 0 2 16,-4 1 4-16,-3-5-1 15,0-5 0-15,-5-5-1 0,0-5 0 16,0-4-3 0,-1-4 6-16,-1-2-4 0,-1 0 6 15,-1-2-7-15,2 2 5 16,-1 3-1-16,2-3-1 16,0 3-4-16,-2-1 3 15,2-1 2-15,-3 0-6 16,2-4 0-16,-2 4 4 15,1-1-2-15,-1 2 1 16,2-1-1-16,-1 1 5 16,2 5-3-16,-3 0-3 15,2 0 3-15,-2 2 1 16,0-1-1-16,0-3-3 16,0 0 8-16,0-3-5 15,0 0-2-15,0-3-1 0,0 2 4 16,0 0-5-16,0 0 1 15,0-3 1-15,0 1-2 16,0 0 4-16,1-1-4 16,-1-2 0-16,0 3 1 15,2 2 0-15,-2-1 0 16,1 2 1-16,1 1-2 16,-1 3 3-16,1 1-2 15,2 4 4-15,-1 1 4 16,3 0 0-16,-1 2 2 15,-1-3-7-15,1 2-1 16,-2-4-1-16,1-1-2 0,-3-3 0 16,1-5 0-16,-2 0 1 15,0-5 1-15,0 0-3 16,0-1 2-16,0-1-1 16,0 2 1-16,0-1 2 15,0 0-3-15,0 2 0 16,0 1 1-16,0-1-1 15,0 2 0-15,0-3 2 16,0 1-1-16,0-3 1 16,0 3-2-16,0-3 1 15,0 1-1-15,0 1 1 16,0 1-3-16,0 0 5 16,0 2-3-16,0 0 0 15,0-3 0-15,0 3 0 16,0-5 2-16,0 0 0 0,0 0 0 15,0 0 2-15,0 0 0 16,0 0-2-16,0 0 1 16,0 0-2-16,0 0 2 15,0 0-2-15,0 0-1 16,0 0 0-16,0 0 0 16,0 3 6-16,0-3-3 15,0 0-2-15,0 0 6 16,0 0-5-16,0 0 2 15,0 0 1-15,0 0-4 0,0 0-1 16,0 0 1 0,0 0-1-16,0 0 2 0,0 0-1 15,0 0 0-15,0 0 2 16,0 0-2-16,0 0 1 16,0 0-1-16,0 0 1 15,0 0-2-15,0 0 0 16,0 0-1-16,-2-3-54 15,-9-11-90-15,-10-1-56 16,-8 0-106-16,1 2-279 16</inkml:trace>
  <inkml:trace contextRef="#ctx0" brushRef="#br0" timeOffset="-123160.7">18076 14483 258 0,'0'0'13'0,"0"0"79"16,0 0-20-16,0 0-72 15,0 0 6-15,-25 78 45 16,10-21 6-16,-3 7 2 16,-3 8-2-16,0-1-10 15,5 1-19-15,1-2 9 16,6-5-16-16,4-9-16 15,5-10-5-15,0-10 2 16,0-14 1-16,0-7-3 16,0-9 0-16,0-6 1 15,0 0 8-15,0-6 66 16,0-19 16-16,0-11-67 0,0-12-13 16,0-13-9-16,0-9-1 15,0-9-2-15,0-1-16 16,9 4-27-16,5 9-9 15,2 13 8-15,2 10 29 16,-5 10 13-16,1 4 2 16,1 7 1-16,0 2 1 15,6 1-1-15,4 6-1 16,8 6-2-16,4 8-1 16,-1 0-2-16,-1 17-1 15,-10 13 4-15,-6 6 3 16,-7 7 2-16,-3 3 20 15,-8 3-6-15,-1 1 16 0,0 5-12 16,0 6-11-16,-4 7 6 16,-6-1-4-16,0-3-8 15,3-13-3-15,4-14 2 16,1-13-2-16,2-13 1 16,0-8-1-16,0-3 5 15,0 0 4-15,0-9 44 16,5-16-13-16,9-11-24 15,0-14-9-15,3-12-7 16,1-5 1-16,-2-6-5 16,5 3-4-16,3 3-23 15,-1 9-5-15,3 8 3 0,1 14 14 16,-2 10 14-16,-2 9 3 16,-4 7-2-16,-4 7 1 15,6 3-4-15,0 8 6 16,6 19 2-16,-1 8 5 15,0 8 3-15,-4 6 4 16,-7 4 0-16,-5 5 2 16,-5 4-12-16,-5 2 1 15,0-5 3-15,0-8-4 16,-12-8-3-16,5-11 0 16,-1-11 0-16,5-6-1 15,1-8 0-15,2-3 1 16,0-4-1-16,0 0-8 0,0 0-12 15,0-8-24 1,10-12-81-16,2-9-200 0</inkml:trace>
  <inkml:trace contextRef="#ctx0" brushRef="#br0" timeOffset="-122727.14">18895 14896 179 0,'0'0'69'0,"0"0"14"15,0 0 45 1,0 0-75-16,100-24-20 0,-73 5-6 16,-5-2-12-16,-3-3-3 15,-5-1 9-15,-4-4 23 16,-5-2-13-16,-5-1-17 15,0 0-1-15,0 7 3 16,-11 6 3-16,-5 8 18 16,-3 8-5-16,-2 3-14 15,-6 3-11-15,-3 22 1 16,3 5 4-16,3 9 11 16,9 4-1-16,5 9-6 15,6 2 2-15,4 3-1 16,0-5-6-16,0-7-5 0,13-9-6 15,3-7 1-15,2-9 1 16,-1-6 1-16,0-8-1 16,4-6-1-16,2 0 10 15,5 0-11-15,1-13-17 16,-4-2-57-16,-3-9-85 16,-5-3-238-16</inkml:trace>
  <inkml:trace contextRef="#ctx0" brushRef="#br0" timeOffset="-121937.64">19354 14720 327 0,'0'0'140'15,"0"0"-121"-15,0 0 13 16,-1 94 47-16,-3-36-21 16,-1 3-18-16,-3-1-18 15,2-11-13-15,3-9 1 16,3-14-9-16,0-8-1 15,0-7 1-15,0-7 3 0,0-2 12 16,0-2 36-16,0 0 40 16,0-3-7-16,0-14-17 15,0-11-47-15,0-10-13 16,0-11-4-16,5-12-2 16,7-4-2-16,1-5-8 15,1 5-8-15,-4 16-15 16,1 15 14-16,-2 15 3 15,-2 14 11-15,2 3-6 16,4 2-3-16,8 2 9 16,7 16 1-16,5 6 4 15,0 9-2-15,-3 6 2 16,-12 7-1-16,-6 7 0 0,-11 1 2 16,-1-8 9-16,0-8-6 15,-10-9 1-15,0-9-3 16,4-9 2-16,4-5-4 15,2-5-2-15,0-1 4 16,0 0 17-16,0-11 17 16,8-11-4-16,5-12-30 15,0-10 0-15,5-9-2 16,-1-9-2-16,0-4-2 16,3 5-23-16,-1 10-3 15,-1 15-1-15,-1 17 13 16,0 12 12-16,3 7-1 0,5 1-4 15,7 18 6-15,1 7 3 16,-4 10 6-16,-6 7 2 16,-13 8 2-16,-7 10 1 15,-3 1-7-15,0-3 2 16,-7-11-3-16,2-12-2 16,2-11-1-16,3-8 0 15,0-10-5-15,0-4-41 16,3-3-103-16,13 0-186 15</inkml:trace>
  <inkml:trace contextRef="#ctx0" brushRef="#br0" timeOffset="-121419.67">20273 14615 264 0,'0'0'61'0,"0"0"11"0,0 0 17 16,-82 27-47-16,60-2 10 16,1 6-9-16,3 8-8 15,6 4-5-15,3 7-2 16,9 2-18-16,0-1 1 16,0-5-8-16,16-5 2 15,4-10-3-15,-1-6-2 16,5-11-6-16,0-9-31 15,1-5 37-15,2 0 7 16,-1-13 9-16,1-11-4 16,-4-9 12-16,-2-5 50 15,-4-8 10-15,-7-8-36 16,-6-6-13-16,-4-1-14 0,0 3-7 16,-6 15-13-16,-13 14-2 15,-5 11-6-15,1 15 6 16,-2 3-10-16,5 6-51 15,5 18-108-15,6 5-191 16</inkml:trace>
  <inkml:trace contextRef="#ctx0" brushRef="#br0" timeOffset="-120896.41">20703 14587 376 0,'0'0'20'0,"0"0"96"16,0 0-8-16,0 0-39 15,98 49 9-15,-68-18-27 0,-3 4-19 16,-3 2-16-16,-4 4-10 16,-7 5 0-16,-9 3-6 15,-4-3 2-15,0-1 0 16,-11-8-2-16,-3-8-11 15,0-7 2-15,0-10 7 16,0-7 1-16,-2-5 1 16,-1 0 14-16,-2-9 37 15,2-19 12-15,2-8 0 16,8-7 7-16,7-11-26 16,1-4-24-16,23-5-6 15,7 1-13-15,4 1-1 16,-1 5-4-16,1 10-9 0,-3 13-32 15,0 13-8-15,-2 18-14 16,-1 2-19-16,0 14-51 16,-5 11-149-16</inkml:trace>
  <inkml:trace contextRef="#ctx0" brushRef="#br0" timeOffset="-120146.95">21231 14592 473 0,'0'0'26'0,"0"0"22"15,0 0 49-15,0 0-95 16,0 0 8-16,0 0-3 16,-20 110 16-16,19-61-10 15,1 4-3-15,0-4-10 16,13-10 2-16,10-8-2 16,5-11-3-16,2-13-6 15,1-7-8-15,0 0 17 16,-1-14 2-16,-3-13 8 0,0-5 0 15,-6-6 2 1,-2-7 27-16,-4-5 26 0,-1 1-15 16,-2-1-21-16,-2 3-12 15,-1 8 4-15,-3 13-17 16,-3 10 22-16,-1 11 4 16,-2 5 15-16,0 0-18 15,0 0-27-15,0 14-15 16,0 14 13-16,0 11 2 15,-2 8 6-15,-3 4 1 16,1 7-5-16,1 7 1 16,-3 3-3-16,0 0 0 15,0 2 0-15,0-2-1 0,3 3-10 16,2 3-4-16,-2 8-24 16,-2 0-46-16,-7 1-164 15,2-7 155-15,1-14 36 16,5-21-75-16,4-21 133 15,0-15 73-15,0-5 14 16,0-1 93-16,0-20 38 16,0-9-87-16,0-9-48 15,0-6-12-15,-2-1-28 16,-2 5-14-16,-4 4-10 16,0 5-3-16,1 3-1 15,0 7-2-15,4-1-4 16,3-1 3-16,0 0 0 15,0-1-12-15,14-4-4 0,15 0-32 16,10-1-94-16,3 7-161 16,-4 7-282-16</inkml:trace>
  <inkml:trace contextRef="#ctx0" brushRef="#br0" timeOffset="-118667.96">22818 14966 275 0,'0'0'31'0,"0"0"6"16,0 0 82-16,0 0-57 16,0 0-23-16,-15 85-19 15,15-73 6-15,5-4 0 16,3-3 2-16,-2-3 4 16,6-2 21-16,8 0-4 15,2-15-7-15,4-7-10 16,-1-8-12-16,0-9-14 15,-3-8 3-15,-3-6-6 16,-5-7 4-16,-9-1-7 16,-5-3 0-16,0-2-5 0,-9 6 3 15,-12 6-2 1,-7 13-3-16,-2 14 6 0,-5 15 0 16,-2 10-1-16,-2 2 2 15,-1 12 0-15,4 15-1 16,5 4-2-16,9 0 2 15,11-2 0-15,10-1-4 16,1-3-3-16,10-3 7 16,18-4 1-16,10-7 1 15,9-5-1-15,7-6 0 16,4 0-3-16,0-7 0 16,-5-4-10-16,-4 4 12 0,-7 3-1 15,-11 4 2 1,-3 0-5-16,-5 0 4 0,-3 12-4 15,-3 8 0 1,-4 3 2-16,-2 5 3 0,-7 2 0 16,-2 4 6-16,-2 0 1 15,0 3-7-15,0 0 1 16,0-2-1-16,4-6 4 16,7-5-3-16,5-10 0 15,6-7 0-15,10-7 6 16,5 0-1-16,5-12-2 15,3-9-3-15,-2-8 0 16,-3-4 2-16,-6-3-3 16,-5-7 2-16,-7-3 3 15,-8-5-1-15,-7-7-2 0,-5 0-2 16,-2 3 0-16,0 9-1 16,-5 14-2-16,-5 11-5 15,-5 12 5-15,-2 6 2 16,-2 3 1-16,-5 10 3 15,3 16-2-15,2 7 7 16,10 6 4-16,9 4 7 16,0 1-9-16,12-1 2 15,13-1-2-15,5 1-7 16,6-2-3-16,1-5 2 16,2-6 2-16,-5-8-4 15,-4-12-18-15,-5-8-5 0,-1-2-5 16,0-4-25-1,3-15-50-15,-2-5-98 0,-3-4-208 16</inkml:trace>
  <inkml:trace contextRef="#ctx0" brushRef="#br0" timeOffset="-118046.95">24143 14446 432 0,'0'0'14'0,"0"0"42"16,0 0 86-16,0 0-129 15,0 0-11-15,-23 83 27 16,23-20 13-16,0 7-14 15,0 8 6-15,0 7-20 16,0 1-1-16,-3-3-12 16,-1-6 3-16,-2-7-4 15,-3-4-5-15,-3-8-31 16,1-10-5-16,4-16-22 16,1-16 47-16,4-11 16 15,2-5 2-15,0 0 43 16,0-16 3-16,0-12 33 0,0-12 11 15,2-10-45 1,4-10-19-16,1-9 0 0,4-14-5 16,1-8-23-16,-3-6 0 15,0 2-2-15,1 6-9 16,-1 14-15-16,0 14 6 16,4 15 7-16,1 16 10 15,0 10 2-15,3 9-1 16,4 9-4-16,4 2 1 15,6 5-1-15,4 20 3 16,-4 12 0-16,-6 9 3 16,-12 5 2-16,-10 0-1 15,-3-1 2-15,-5-5 5 0,-20-1-3 16,-7-10 3-16,-5-4 1 16,-2-7 9-16,5-5-2 15,4-8-8-15,6-5-2 16,11-3-6-16,10-2-54 15,3 0-98-15,18 0-187 16</inkml:trace>
  <inkml:trace contextRef="#ctx0" brushRef="#br0" timeOffset="-117236.3">24514 14961 382 0,'0'0'38'0,"0"0"1"15,0 0 88-15,0 0-44 16,0 0-12-16,0 0-18 16,21-16-13-16,1-3-16 15,2-5-11-15,-1-6-3 16,-3-1-4-16,-2-10 0 15,-4-2 0-15,-1-7-5 16,-6-7-1-16,-4-1-2 16,-3 0-4-16,0 7-10 15,-10 7-8-15,-10 15 7 16,-2 12 16-16,1 12 1 0,-3 5 0 16,2 0 5-16,-2 6-4 15,6 8 0-15,5-4-1 16,8 2-1-16,5-3 1 15,3 3-11-15,23 0 11 16,11-5 2-16,8 1-1 16,3-3-1-16,-2-5-2 15,-9 3-7-15,-7 1 8 16,-6 6 0-16,-9 2-1 16,-2 5-1-16,-3 8 2 15,0 5 1-15,-3 2 10 16,0 3 3-16,-1-1-5 0,0-2-1 15,0 0-6 1,2-4-1-16,-1-5 2 0,1-1-2 16,3-8 0-16,0-4-2 15,4-4 2-15,3-6-1 16,7 0-2-16,3-15 3 16,4-8 3-16,-1-4-3 15,-1-6 3-15,-2-4-3 16,-4-6 1-16,-4-5 2 15,-4-6 2-15,-6 2-5 16,-3 4 0-16,-4 9 1 16,-3 10-1-16,0 11 2 15,-5 7 4-15,-10 8 6 0,-7 3 4 16,-4 7-16 0,1 17 2-16,5 10-1 0,9 12 6 15,9 0 0-15,2 7 5 16,15-1-2-16,9-2-3 15,3-7-3-15,3-6-2 16,0-6-2-16,-4-9 1 16,1-7-1-16,1-8-17 15,1-5-8-15,1-2-23 16,-1 0-57-16,-2-16-182 16</inkml:trace>
  <inkml:trace contextRef="#ctx0" brushRef="#br0" timeOffset="-116852.3">25756 14342 441 0,'0'0'25'16,"0"0"-23"-16,-112 13 153 16,79 12-48-16,11 8-50 0,10 4-13 15,12 3-14 1,0 6-8-16,21 2 8 0,9 2-15 16,-2 1-5-16,-5-2-8 15,-14 0-1-15,-9-2 3 16,0-7-4-16,-9-11 4 15,-9-12-4-15,3-11 1 16,-1-6 11-16,-1 0-11 16,-2-4 15-16,-5-15-16 15,6-8-1-15,2-6-58 16,6-4-60-16,10-4-149 16,0-3-264-16</inkml:trace>
  <inkml:trace contextRef="#ctx0" brushRef="#br0" timeOffset="-116636.17">25503 14495 396 0,'0'0'44'15,"-45"117"96"-15,18-38-9 16,-6 16-59-16,-7 3-42 16,-5 0-16-16,-2-9-7 15,0-9-7-15,4-18 0 16,12-13-10-16,10-25-23 15,11-14 33-15,10-10 2 16,0 0 13-16,0-11-14 16,20-12-1-16,10-10-75 15,7-6-185-15</inkml:trace>
  <inkml:trace contextRef="#ctx0" brushRef="#br0" timeOffset="-116209.14">25992 14654 449 0,'0'0'11'0,"0"0"17"16,0 0 98-16,0 0-80 15,0 0-33-15,83-16-13 0,-48 3-34 16,-7-5-10-16,-6-7 18 16,-8-2 25-16,-8-3-1 15,-6-6 2-15,0 4 29 16,-15 2 14-16,-10 11 15 16,-7 12-5-16,-2 7-13 15,-2 9-10-15,3 20 7 16,5 11 6-16,9 7-4 15,8 9-4-15,8 4 1 16,3 0-27-16,0-1-2 16,9-3-6-16,9-7 0 0,0-11-1 15,4-12 0 1,-1-11-10-16,3-10-25 0,6-5 11 16,4 0-68-16,3-9-101 15,-2-13-157-15</inkml:trace>
  <inkml:trace contextRef="#ctx0" brushRef="#br0" timeOffset="-115720.48">26533 14570 212 0,'0'0'403'0,"0"0"-402"16,0 0 28-16,0 73 58 15,0-25-39-15,0 8-25 16,0 6-20-16,-4 1-1 16,-4-12-2-16,0-12-39 15,2-18-18-15,1-13 56 16,4-8 1-16,1 0 34 15,0-16 61-15,0-18-22 16,4-11-13-16,5-8-17 16,4-3-27-16,-2-2-13 15,4-1-3-15,-2-3 0 0,0 4-2 16,1 5-3-16,-2 14 1 16,1 15-3-16,2 12 4 15,8 12-8-15,5 0-1 16,6 25 6-16,1 11 6 15,-7 13 2-15,-7 6 4 16,-12 3-2-16,-6 5 3 16,-3-1-3-16,0-3-3 15,-6-8-1-15,-2-15-3 16,4-11-44-16,-1-11-16 16,1-7-116-16,1-7-199 15</inkml:trace>
  <inkml:trace contextRef="#ctx0" brushRef="#br0" timeOffset="-115098.47">27131 13825 357 0,'0'0'21'0,"0"0"87"0,0 0 54 16,0 0-10-16,0 0-135 15,0 0-7-15,-25 69 29 16,28 19 46-16,13 13-32 16,-1 8-26-16,-4 1-13 15,-5 1-3-15,-6-7 0 16,0-6-8-16,-7-11-2 15,-6-11 0-15,1-17-1 16,4-19-6-16,3-20-18 16,4-15 16-16,1-5 8 15,0-1 0-15,0-21 0 0,4-13-82 16,2-9-72 0,1-2-151-16,-2-4-160 0</inkml:trace>
  <inkml:trace contextRef="#ctx0" brushRef="#br0" timeOffset="-114537.15">27018 14427 414 0,'0'0'53'16,"0"0"18"-16,0 0 83 15,30-75-75-15,21 56-49 16,14 0-14-16,12 2-4 16,3 3-8-16,-8 6-4 15,-13 2 4-15,-13 5-4 16,-14 1 20-16,-12 0 17 15,-7 0 5-15,-7 0-20 0,-6 0-12 16,0 4-5-16,0 10-3 16,0 5 2-16,-16 9 6 15,-7 3-3-15,-3 6 0 16,1 1 2-16,7 2-7 16,5 3-2-16,7-2 0 15,6 0-1-15,0-5-5 16,12-6 1-16,9-9-27 15,1-7 3-15,3-8 18 16,-1-6 2-16,2 0-5 16,-1-6 3-16,0-12 9 15,-1-7 2-15,-4-8 3 16,-1-4 1-16,-9-7 24 0,-1-7-6 16,-4-2-7-16,-5-3-13 15,0 1 5-15,0 8-3 16,-2 10-2-16,-2 17 0 15,0 10-1-15,4 10-1 16,-2 6 0-16,2 21-5 16,0 12 5-16,0 8 12 15,2 4 0-15,8-1-1 16,3 1-9-16,3 2 0 16,3-4-1-16,1-5-1 15,1-6-7-15,0-10-30 16,2-8-37-16,2-8-2 0,3-6-23 15,0-6-26 1,-1 0-132-16,-3-6-87 0</inkml:trace>
  <inkml:trace contextRef="#ctx0" brushRef="#br0" timeOffset="-114227.05">28176 13658 573 0,'0'0'19'16,"0"0"20"-16,0 0 24 16,0 0-57-16,10 130 79 15,14-35 4-15,0 9-39 16,-6 10-26-16,-8 1-18 15,-8-1-2-15,-2-7-8 16,-3-8 4-16,-15-19-58 16,1-17-27-16,6-19-12 15,5-13 42-15,6-12-16 16,0-9-47-16,0-3 8 16,0-7-87-16</inkml:trace>
  <inkml:trace contextRef="#ctx0" brushRef="#br0" timeOffset="-113907.28">28065 14366 369 0,'0'0'32'16,"0"0"16"-16,5-101 91 16,13 70-37-16,10 2-52 15,15 3-23-15,10 7-26 16,8 8 3-16,0 9-7 15,-4 2 3-15,-11 19-5 16,-11 15 4-16,-11 5-4 16,-10 9 2-16,-7 3 3 0,-3 2 13 15,-4 0-8 1,0-5 9-16,0-4-7 0,-8-5 0 16,0-5-6-1,2-5 1-15,2-3-2 0,2-6-11 16,2-3-32-16,0-6-13 15,0-4-35-15,5-3-34 16,5-4-46-16,6 0-117 16</inkml:trace>
  <inkml:trace contextRef="#ctx0" brushRef="#br0" timeOffset="-113717.1">28716 14045 423 0,'0'0'4'15,"0"0"12"-15,0 0 42 16,0 0-58-16,0 0-5 16,0 0-195-16,7 12-24 15</inkml:trace>
  <inkml:trace contextRef="#ctx0" brushRef="#br0" timeOffset="-112946.72">29151 14182 655 0,'0'0'14'16,"0"0"-13"-16,0 0 39 16,-112-26 5-16,72 53-28 15,4 12 16-15,5 11-21 16,7 6-5-16,9 5-5 16,7 0-1-16,6-2-1 15,2-5-3-15,0-6-38 0,8-11-10 16,5-10-14-16,0-11-5 15,2-8 25-15,4-6 28 16,2-2-17-16,3 0 1 16,-2-16 28-16,-2-7 5 15,-5-7 9-15,-1-7 24 16,-3-7 9-16,0-5-3 16,-1-5-8-16,0-3-12 15,1-4-16-15,1 3 0 16,3 5-3-16,-1 11-6 15,2 14 4-15,-2 13-10 16,1 15 11-16,5 3-14 16,1 25 11-16,1 9 4 15,-4 12 9-15,-8 2 12 16,-7 4 16-16,-3-2-9 0,0-2-1 16,0-3-14-1,-1-6-8-15,-4-9-3 0,2-5-1 16,3-11 0-16,0-8-1 15,0-2-1-15,0-7 1 16,0 0 2-16,0 0 14 16,0-5 16-16,0-20-6 15,0-11 23-15,0-9-19 16,0-6-4-16,11-7-1 16,8 0-15-16,6 2-3 15,8 7-7-15,5 12-7 16,-2 16 2-16,1 17 2 0,-2 4-3 15,-3 19-2 1,-6 17 8-16,-4 9 0 0,-9 5 1 16,-9 5 9-16,-4 6-1 15,0 2-4-15,-14 0 3 16,-3-5-8-16,-1-6-4 16,5-7-29-16,0-9-38 15,3-7-70-15,3-8-102 16,2-13-184-16</inkml:trace>
  <inkml:trace contextRef="#ctx0" brushRef="#br0" timeOffset="-112257.02">30856 14107 394 0,'0'0'54'0,"0"0"46"16,-97-40 38-16,55 40-84 0,-2 9 0 15,2 19-3 1,6 10-2-16,6 7-21 0,6 9-5 16,8 2-10-16,6 4-1 15,8-1-8-15,2-3 3 16,12-5-7-16,12-7-7 15,7-12 4-15,2-11 3 16,4-12 0-16,2-9 4 16,-2 0 6-16,2-20-6 15,-2-8 10-15,-7-7-8 16,-9-5-3-16,-5-8 4 16,-7-5-2-16,-7-5-3 15,-2-3-2-15,-11 1 4 16,-14 13-3-16,-8 11-2 0,-1 19 0 15,-2 13-6-15,3 4-7 16,5 12-20-16,9 14-35 16,9 9-60-16,10-4-37 15,0-2-98-15</inkml:trace>
  <inkml:trace contextRef="#ctx0" brushRef="#br0" timeOffset="-111715.96">31208 13783 430 0,'0'0'23'15,"0"0"27"-15,0 0 44 16,0 0-41-16,0 0-44 15,91 59 34-15,-70 20 31 16,-9 12-4-16,-12 14-23 16,0 7-9-16,-25 1-8 15,-2-1-16-15,3-9-2 16,4-9-10-16,8-8 0 16,4-7-1-16,3-9-1 15,1-13 2-15,0-7 0 16,-2-15-2-16,5-9-1 15,-1-7-11-15,2-12-4 0,3-7 16 16,20 0 5-16,10-7 0 16,7-15-2-16,2-11 0 15,-5-10 0-15,0-14 1 16,-8-6 3-16,-13-2 9 16,-10 1 0-16,-6 6 5 15,-18 3 16-15,-26 3 2 16,-15 0-11-16,-8 6 1 15,5 1-4-15,15 9 1 16,19 4 10-16,18 4 9 16,10 0-13-16,3-1-31 15,20-1-1-15,10 4-4 16,12 4-22-16,7 11-17 0,6 10-49 16,2 1-77-16,-11 5-168 15</inkml:trace>
  <inkml:trace contextRef="#ctx0" brushRef="#br0" timeOffset="-110799.87">24554 15894 237 0,'0'0'88'16,"0"0"14"-16,0 0 68 0,0 0-45 16,0 0-98-16,0 0-26 15,-21 85 58-15,17-10 35 16,-2 9-30-16,-3 5-9 15,-8-1-13-15,-5-1-12 16,1-9-15-16,-1-9-4 16,5-14-11-16,11-15 1 15,5-16 4-15,1-13-5 16,0-8 0-16,0-3 2 16,0 0 7-16,0 0 2 15,0-12-1-15,0-10-10 16,0-8-58-16,0-7-76 0,0-4-106 15,0-6-149 1</inkml:trace>
  <inkml:trace contextRef="#ctx0" brushRef="#br0" timeOffset="-110505.39">24050 16082 351 0,'0'0'71'0,"0"0"61"16,0 0 17-16,0 0-84 16,0 0-24-16,74-76 3 15,-14 51-14-15,12-4 8 0,11 2-3 16,7-2-9-16,1 3 1 16,-9 8-2-16,-15 6-4 15,-16 5-15-15,-14 5 0 16,-16 2-5-16,-6 0-2 15,-9 0-2-15,-5 0-21 16,-1 9-24-16,0 3-26 16,-4 3-88-16,-16-2-74 15,2-2-208-15</inkml:trace>
  <inkml:trace contextRef="#ctx0" brushRef="#br0" timeOffset="-109660.29">25013 15919 409 0,'0'0'58'15,"0"0"50"-15,0 0 43 16,0 0-112-16,0 0-36 15,0 0-3-15,-7 110 37 16,2-43 28-16,-2 7-10 16,1-1-8-16,-4 3-18 15,-2-1-13-15,3-2-5 0,0-6-7 16,3-14-3-16,3-11 3 16,-1-18-2-1,2-12-1-15,2-9 0 0,0-3 3 16,0 0 16-16,0-17 18 15,0-8 6-15,0-13-28 16,7-6-14-16,-2-9 3 16,1-9-5-16,-2-6-2 15,2-7-1-15,0 0-14 16,5 0-15-16,4 5-9 16,2 13 20-16,7 14 0 15,3 15 18-15,-1 10-6 16,2 11 0-16,3 5 2 0,6 2 4 15,-1 8 2 1,-3 20 1-16,-9 14-11 0,-12 6 11 16,-12 5 5-16,0-5 7 15,-15-2 2-15,-14-7-5 16,-2-5 1-16,0-5-2 16,2-10 2-16,7-5-3 15,8-6-3-15,7-6-1 16,6-2 3-16,1 0-4 15,0 0 2-15,0 0 0 16,0 0-2-16,6 0-2 16,13 0 0-16,8 0-2 15,7 0 1-15,2 0 1 0,2 6 0 16,-1 12-6-16,-5 4-3 16,-3 5 7-16,-8-1 0 15,-8 4 1-15,-10-1 1 16,-3 1 0-16,0 0 0 15,-14-3 2-15,-5 2 1 16,-4-5 0-16,-3-5-2 16,-1-3 2-16,-4-5 12 15,-5-7 19-15,-4-4 5 16,-5 0 0-16,-3 0-10 16,1-12-6-16,5-2-16 15,11-1 1-15,11-3 1 0,13 3-9 16,7-2-3-16,0 1-22 15,9 3-71-15,19 1-84 16,10 4-182-16</inkml:trace>
  <inkml:trace contextRef="#ctx0" brushRef="#br0" timeOffset="-109196.85">25916 16058 452 0,'0'0'84'0,"0"0"47"16,0 0 38-16,0 0-77 15,0 0-67-15,0 0-22 16,-10 17 7-16,8 36 25 16,-1 7-3-16,2 6-1 0,1 7-19 15,-3 2-3 1,-1 0 0-16,-2-7-8 0,0-13 1 15,1-15-2-15,2-21 1 16,1-8 0-16,2-11-1 16,0 0 10-16,0 0 10 15,0-2 8-15,0-12-8 16,6-6-20-16,3-4-5 16,0-2-28-16,-1-1-53 15,-4-2-39-15,-4-1-92 16,0-3-182-16</inkml:trace>
  <inkml:trace contextRef="#ctx0" brushRef="#br0" timeOffset="-108896.59">25565 16085 428 0,'0'0'73'0,"0"0"-13"16,0 0 101-16,0 0-45 15,0 0-32-15,0 0-42 16,-15-68-34-16,81 58 9 16,17 3-4-16,10 2 2 15,-9 3-8-15,-11-1 2 16,-9-1 2-16,-8-3 7 16,-8 0 3-16,-6-2-2 15,-9 2-5-15,-8 2-8 16,-11 1-5-16,-7 2 3 15,-4 2-4-15,-3 0-4 0,0 0-46 16,0 0-56-16,0 0-93 16,0 0-148-16</inkml:trace>
  <inkml:trace contextRef="#ctx0" brushRef="#br0" timeOffset="-74872.01">22718 3241 22 0,'0'0'50'0,"0"0"-19"16,0 0 4-16,0 0 1 15,0 0 7-15,0 0 1 16,0 0-17-16,0 0-9 16,0-2-4-16,0 2-6 0,-1 0-6 15,1 0-1 1,-2 0 0-16,2 0-1 16,0 0 1-16,-1 0 2 0,1 0 0 15,-2 0 8 1,0 3-3-16,1-1 0 0,-2 2 5 15,0 0-3-15,-2-1 4 16,1 2 3-16,-2 1-5 16,3-1-7-16,-1 1 6 15,-1 1-4-15,2-3-1 16,0 2-4-16,-2 2 5 16,2-1-4-16,1 0 10 15,-1-2-5-15,0-1 0 16,1 2-3-16,-1-3 1 15,2 1 0-15,-1 2 0 0,-1 0 0 16,-1 1 2-16,-1 0 1 16,0-1-3-16,0-1 6 15,4 0-5-15,-2-1-3 16,3-1 1-16,-2-1-5 16,2 1 5-16,0 0-2 15,-2 0-3-15,1-1 6 16,-1 3-3-16,2-1 1 15,-1 0-1-15,-1-1 0 16,1 1 4-16,-1 1-1 16,2 0-4-16,-1-4 1 15,-1 4 1-15,2-2-1 16,-1 0 2-16,-1 2 2 0,2-2-3 16,-2 0 3-16,2 0-4 15,-2 0 0-15,1 1 0 16,-1 0 1-16,-1-1 0 15,2 0-1-15,-2 4-2 16,0-2 0-16,0 2 5 16,-2-3-2-16,4 2 3 15,-3-2-1-15,2-1-1 16,0-2-5-16,1 2 3 16,-2-2 1-16,0 5 3 15,-2 0-6-15,-1 2 7 16,0 0 1-16,-2-4 0 15,2 5-2-15,-1-4 3 16,1-2 3-16,0 2-3 0,-1 0-1 16,3 0-1-16,-2 1-4 15,1-2-2-15,-1 0 11 16,0 0-8-16,0 1-5 16,2 0 1-16,-2 1 4 15,0 0-4-15,-1-3 2 16,-1 4 2-16,0-3-4 15,1-1 1-15,0 3 5 16,1-4-1-16,1 1-2 16,-1 0-3-16,0 0 3 15,-3 0 2-15,2 4-6 16,-2-2 7-16,0 0 1 16,0 0 5-16,2-2-6 0,2-1-7 15,2 1 3 1,-2 0 0-16,4 0-3 0,-1-2 0 15,-2 3-1-15,3-1 1 16,-1-1 0-16,-1 1 0 16,0 0 1-16,0 0-2 15,0 0 2-15,0 4 0 16,-1-3-1-16,-1-1 1 16,-2 4 0-16,2-2 1 15,1 1-1-15,1-1-1 16,0 1 0-16,-2-2 0 15,2 0 0-15,-1 0 0 0,1 2 2 16,0-3-2-16,2 1 0 16,-2 0 1-16,-1 2-1 15,1-3-1-15,0 3 1 16,0-1 0-16,0-2 0 16,1 0 0-16,0 0 0 15,1-1 2-15,-1-1-6 16,2 2 9-16,-1-1-10 15,1 1 10-15,-2 2-10 16,-1-1 5-16,3 0 0 16,-3 0 4-16,2 2-3 15,-2-1-1-15,-2 2 0 16,1 2 1-16,-2 0-2 16,1 0 3-16,1 0-2 15,1-3 0-15,0-2 2 0,0 2-2 16,0-2 0-16,1 1 0 15,-1-1 0-15,-1 2 4 16,0 0-4-16,-1-1 0 16,2 1 0-16,-2-1-3 15,2 3 2-15,-1-2 1 16,-2 0 6-16,-1 2-6 16,-1 2-2-16,-4 2 2 15,-4 2 0-15,-5 3 3 16,-2 1-5-16,1 1 2 15,-2 1-1-15,1-1-9 16,0 1-12-16,-4 4-16 0,2 2-2 16,-2 3-35-16,0 5-22 15,-3 3-31-15,-2 1-47 16</inkml:trace>
  <inkml:trace contextRef="#ctx0" brushRef="#br0" timeOffset="-72788.07">28053 676 421 0,'0'0'72'0,"0"0"98"16,0 0-35-16,0 0-50 15,0 0-16-15,0 0-9 16,0 0-13-16,-6-41-30 16,3 41-17-16,2 22-22 15,-2 10 18-15,0 17 4 16,-4 10 16-16,-1 7 7 15,0 5-7-15,2 1 4 16,3-5-16-16,3-3 3 16,0-7-7-16,0-10-1 15,3-5 1-15,6-9 0 0,2-5-1 16,2-5-8-16,1-5-2 16,4-6-17-1,1-7 1-15,2-5 10 0,3 0-28 16,1-19 1-16,0-8-50 15,-2-2-54-15,-7-9-115 16,-8 1-185-16</inkml:trace>
  <inkml:trace contextRef="#ctx0" brushRef="#br0" timeOffset="-72568.41">27809 1022 502 0,'0'0'56'16,"0"0"37"-16,0 0 3 0,0 0-27 16,97-71-37-16,-53 57-5 15,4 0-4-15,3 1-8 16,2 3-13-16,-5 0-2 16,-2 3-3-16,-13 1-19 15,-12 1-50-15,-10 0-71 16,-10 1-129-16</inkml:trace>
  <inkml:trace contextRef="#ctx0" brushRef="#br0" timeOffset="-72344.96">28608 755 555 0,'0'0'109'0,"0"0"-32"16,0 0 88-16,0 0-96 16,0 0-43-16,0 0-26 15,-7-16-5-15,7 16-6 16,0 0-47-16,3 16-78 16,7 7-28-16,-1 9-114 15</inkml:trace>
  <inkml:trace contextRef="#ctx0" brushRef="#br0" timeOffset="-72156.71">28696 1277 580 0,'0'0'97'16,"0"0"116"-16,0 0-57 16,0 0-50-16,0 0-53 15,0 0-32-15,-15-17-21 16,15 16 0-16,0-1-29 15,0 0-46-15,9-7-68 16,9-4-146-16,2-9-202 16</inkml:trace>
  <inkml:trace contextRef="#ctx0" brushRef="#br0" timeOffset="-71840.25">29124 612 144 0,'0'0'432'0,"0"0"-380"16,0 0 70-16,0 0-32 16,0 0-90-16,0 0-16 15,0 87 16-15,0-12 24 16,0 9 5-16,0 6-18 15,-7 1-8-15,-4-7 4 16,0-11-6-16,5-17-2 0,4-12-27 16,2-17 14-16,0-8 11 15,0-8-40-15,0-8-18 16,3-3-15-16,6-1-50 16,1-19-11-16,-4-9-161 15</inkml:trace>
  <inkml:trace contextRef="#ctx0" brushRef="#br0" timeOffset="-71235.5">28942 1006 394 0,'0'0'71'16,"0"0"6"-16,0 0-10 0,108-86-11 16,-55 75-31-16,5 3-11 15,2 8-1-15,-4 0-6 16,-1 5-7-16,-5 15 0 15,-3 4 7-15,-3 5-6 16,-8 4-2-16,-6 3-7 16,-11 1 4-16,-7-1 4 15,-6 1 0-15,-6-1 0 16,0-4 0-16,0-3-33 16,-7-5 4-16,-5-7 4 15,2-5 6-15,-3-7 14 16,4-5 5-16,-2-5 38 15,-1-15 12-15,-3-4-13 0,1-7 15 16,2-5-15-16,2-3-28 16,5-5-9-16,5-2-13 15,0 3-12-15,11 6-6 16,13 5 27-16,3 6-10 16,7 5 7-16,5 6 2 15,4 2-3-15,-3 12 7 16,0 1-6-16,-8 0 3 15,-7 9 2-15,-1 8-5 16,-2 8 6-16,-2 3-2 16,-7 6-2-16,-4 0 5 15,0 0 3-15,-5-3 2 0,1-6-1 16,3-4-3 0,1-6 0-16,1-8-1 0,-3 0 4 15,2-4-4-15,3-3 22 16,3 0 25-16,4 0-10 15,4-6-16-15,-2-3-8 16,-2 2-5-16,-5 0-2 16,-3 0 1-16,-6 4-7 15,-4-2-3-15,-1 0-47 16,0 3-183-16,-7-2-226 16</inkml:trace>
  <inkml:trace contextRef="#ctx0" brushRef="#br0" timeOffset="-70724.95">29864 938 419 0,'0'0'87'16,"0"0"-7"-1,0 0 11-15,0 0-65 0,0 0-26 16,0 0 3-16,3 80 13 15,9-34 24-15,6-5-25 16,-1-2-7-16,5-6-4 16,3-8-4-16,2-6 4 15,3-5 3-15,-1-8-3 16,1-6 8-16,-1 0-4 16,-4-14 19-16,-2-9 37 15,-4-7 18-15,-6-10-9 16,-4-9 2-16,-4-9-47 15,-5-2-10-15,0-4-11 0,-5 13-1 16,-8 10-6-16,2 15 0 16,5 17-5-16,5 6-19 15,1 3-40-15,0 1-50 16,0 19-99-16,10 1-66 16,17-3-185-16</inkml:trace>
  <inkml:trace contextRef="#ctx0" brushRef="#br0" timeOffset="-70358.9">30405 1031 119 0,'0'0'114'0,"0"0"-54"16,0 0 31-16,90-18-35 15,-67 3-3-15,-3-4-10 16,-2-2 13-16,-7-4 10 15,-5-2-16-15,-3-2 2 16,-3 1-2-16,0 3-1 16,-3 3-5-16,-16 8-23 15,-6 4-3-15,-5 10-14 16,-4 0-2-16,-1 15 4 16,5 14-1-16,9 9-5 15,10 8 3-15,11 3-1 16,0 2 4-16,17-1-4 15,9-5 0-15,4-9-2 16,3-9 0-16,1-11-2 0,2-7-3 16,2-6-4-16,0-3 5 15,0-1-8-15,-1-15-27 16,-6-4-70-16,-10-4-229 16</inkml:trace>
  <inkml:trace contextRef="#ctx0" brushRef="#br0" timeOffset="-69586.85">28534 1914 222 0,'0'0'99'0,"0"0"23"16,0 0 2-16,-10-79-12 15,10 74-14-15,0 5-11 16,0 0-53-16,0 12-34 15,0 23-12-15,11 15 12 16,5 12 31-16,-4 11 0 16,-3 3-5-16,-5 5 4 15,-4 5-16-15,0 1-4 0,0 0-5 16,-7-7-5 0,-2-12 1-16,5-18-1 0,4-18-27 15,0-14-5-15,4-12 14 16,13-6 0-16,7 0-19 15,3-20 16-15,1-8 21 16,0-6 0-16,-6-12 1 16,-5-7 15-16,-5-9-7 15,-9-2 13-15,-3 1-8 16,-12 10 9-16,-22 9 12 16,-16 8-3-16,-15 7-10 15,-1 5-3-15,7 4-8 16,12 8 19-16,16 0 0 15,13 0-13-15,12 3-3 16,6-2-1-16,0-5-9 0,14 1-3 16,11-4-2-16,5 2-9 15,4 2 0-15,-1 2-10 16,1 2-32-16,-5 3-21 16,-2 1-61-16,-4 0-87 15,-7 4-151-15</inkml:trace>
  <inkml:trace contextRef="#ctx0" brushRef="#br0" timeOffset="-69358.13">28948 1869 513 0,'0'0'66'0,"0"0"57"15,0 0 21-15,0 0-77 16,0 0-28-16,0 0-5 16,0-36-30-16,0 36-4 15,0 0-8-15,0 0-65 16,0 9-141-16,0 13-104 16</inkml:trace>
  <inkml:trace contextRef="#ctx0" brushRef="#br0" timeOffset="-69178.76">29023 2251 498 0,'0'0'79'0,"0"0"149"15,0 0-21-15,0 0-64 16,0 0-44-16,0 0-68 16,21-27-25-16,-14 16-6 15,-1 8-6-15,-4 1-37 16,-2 2-63-16,-8 5-141 15,-25 9-250-15</inkml:trace>
  <inkml:trace contextRef="#ctx0" brushRef="#br0" timeOffset="-67697.04">29527 1642 277 0,'0'0'53'0,"0"0"6"15,0 0 20-15,0 0-22 16,0 0-19-16,0 0-15 16,73-29-21-16,-57 76 26 0,1 22 18 15,-5 7 13 1,-3 3-4-16,-5 3-11 0,-1-8-28 16,-1 1 21-16,-2-3-12 15,0-3-15-15,0-3-3 16,1-5-5-16,5-3-1 15,4-13 0-15,3-11-1 16,1-15-3-16,0-11-10 16,1-8-1-16,0 0-6 15,2-10 11-15,0-13 5 16,1-5 4-16,-8-10 8 16,-8-6 5-16,-2-7-4 15,-8-5-2-15,-26-2 0 16,-18 0 4-16,-18 3-3 15,-12 9-6-15,8 8 13 0,18 10 29 16,25 6 15-16,17 3-14 16,13 0-14-16,1-4-21 15,8-3 0-15,24-1-10 16,8 1-16-16,11 9-28 16,0 9-36-16,-4 8-37 15,-6 0-40-15,-11 13-70 16,-10 2-107-16</inkml:trace>
  <inkml:trace contextRef="#ctx0" brushRef="#br0" timeOffset="-66916.09">30085 1809 400 0,'0'0'39'16,"0"0"-16"-16,0 0 101 15,-97-21-50-15,73 27-61 16,0 18-12-16,3 8 2 16,5 2 6-16,8 7-1 15,8-2-8-15,0 0-2 16,14-3 2-16,8-3 4 15,3-6-4-15,4-7-8 16,-2-7-20-16,-1-7-12 0,0-6 3 16,-2 0 6-16,-5-17 31 15,-4-8 3-15,-3-3 9 16,-6-6-2-16,-5-8 36 16,-1-3-2-16,0 1-12 15,-1 5-14-15,-7 10 5 16,1 8 12-16,4 12-2 15,0 3-7-15,3 6 1 16,0 0-23-16,0 0-4 16,0 4-12-16,0 17-14 0,5 12 21 15,9 5 5 1,3 6 5-16,4-2-5 0,0-3 2 16,2-3-1-16,-1-8-1 15,0-8-8-15,-1-6 8 16,0-9 3-16,3-5 3 15,1 0 5-15,2-12-3 16,-2-12 11-16,-2-7-13 16,-3-8 10-16,-2-11 9 15,-3-8-15-15,0-10-4 16,-6-8-6-16,-6-4-7 16,-3 5-13-16,0 3-10 15,-9 14 14-15,-10 17 16 16,-4 16 11-16,1 19 2 15,-2 6-13-15,-3 21-8 0,5 22 2 16,7 11 1 0,12 11 0-16,3 9 3 0,18 0 2 15,12 1 0-15,1-5 3 16,0-10 2-16,-2-9-5 16,-3-10 0-16,1-9-4 15,-1-11-39-15,2-6-3 16,6-8-2-16,7-7-26 15,6 0-57-15,10-15-41 16,-1-11-38-16</inkml:trace>
  <inkml:trace contextRef="#ctx0" brushRef="#br0" timeOffset="-66628.62">30943 1601 312 0,'0'0'33'0,"0"0"74"16,0 0-35-16,-97 43-31 16,80-8 2-16,11 5-8 15,6 4-3-15,15 3-14 16,16 1-15-16,10 2 17 16,0-4-10-16,-6-5-10 15,-10-7-23-15,-10-9 10 16,-9-7-13-16,-6-10 7 0,0-6 19 15,0-2 4 1,-6 0 20-16,-9-15-17 0,-9-9-7 16,-1-9-77-16,1-6-64 15,0-5-48-15</inkml:trace>
  <inkml:trace contextRef="#ctx0" brushRef="#br0" timeOffset="-66412.82">30890 1685 180 0,'0'0'154'0,"0"0"-145"16,0 88 87-16,-12-30 10 16,-4 7-8-16,-6 6-39 0,-7 2-13 15,-4 2-6 1,2-5-16-16,0-6-23 0,4-16 2 16,9-17-3-16,8-13 2 15,7-11-2-15,3-7 3 16,0 0-6-16,19-12-1 15,17-16-68-15,12-14-145 16,10-11-308-16</inkml:trace>
  <inkml:trace contextRef="#ctx0" brushRef="#br0" timeOffset="-66009.45">31291 1749 173 0,'0'0'12'0,"0"0"31"0,0 0 38 15,0 0-7-15,0 0 5 16,0 0-28-16,75 23-32 16,-48-35-10-16,-5-7 1 15,-5-5-3-15,-4-5-2 16,-7-3-1-16,-6 2 23 15,0 5 16-15,-4 8 5 16,-14 6 4-16,-5 8-36 16,-4 3-2-16,-4 4-6 15,1 18 4-15,6 12 1 0,5 9 13 16,10 5-5 0,8 4-2-16,1-1 3 0,6-3-13 15,13-7 0-15,5-4-3 16,1-11-2-16,4-5 4 15,1-9 0-15,2-7-8 16,4-5-21-16,-3 0-15 16,-2-11-51-16,-8-4-80 15,-9-5-202-15</inkml:trace>
  <inkml:trace contextRef="#ctx0" brushRef="#br0" timeOffset="-55404.54">21590 2946 74 0,'0'0'50'0,"0"0"-4"15,0 0 15-15,0 0 7 16,10-82-36-16,1 65-4 0,0 2 2 16,-1 3 15-16,-3 5-13 15,-1 2-4-15,-1 2-6 16,0 1-3-16,0 2-12 15,4 0-2-15,2 0-3 16,2 13 3-16,1 10 6 16,-2 7-3-16,-2 6 14 15,-1 5 1-15,-4 1 3 16,-1 5-5-16,0-1 2 16,-2 5-3-16,1 0 2 15,-3 0-12-15,1 0 10 16,1 2-16-16,1-4 1 0,1-2 1 15,1-3-6-15,1-5 1 16,2-5 0-16,0-1-1 16,1-3-1-16,1-6 1 15,-2-5 0-15,1-6 0 16,-1-3-3-16,-1-6-6 16,0-3 3-16,4-1-10 15,3 0 4-15,5-17-7 16,0-8 14-16,-2-3-4 15,-4-3-4-15,-7-2 3 16,-3 2 5-16,-3-4 5 16,0 0-2-16,-11-1 6 15,-7 2-4-15,-5-2 9 0,-3 4-9 16,-4 2 5 0,-3 6 6-16,-2 3 10 0,1 5-13 15,1 5-2-15,6 6 17 16,6 0-12-16,0 3 1 15,2 2-4-15,2 0-6 16,4 0-1-16,5 0 0 16,5 0 2-16,3-2 11 15,0 2-10-15,0-3 4 16,5-5-8-16,16-6 13 16,10-6-1-16,6-4-10 15,5 0-2-15,0 0 1 0,-3 0 4 16,-5 4-5-1,-4 3-8-15,-8 5-1 0,-10 11-30 16,-12 1-146-16,-13 4-355 16</inkml:trace>
  <inkml:trace contextRef="#ctx0" brushRef="#br0" timeOffset="-50596.95">22623 3299 16 0,'0'0'20'0,"0"0"-7"16,0 0-2-16,0 0-3 15,0 0-2-15,0 0 9 16,0 0-1-16,0 0-4 15,0 0 2-15,0 0 6 16,0 0 1-16,0 0-1 16,0 0-5-16,0 0-5 0,0 0 1 15,0 0-3 1,0 0 0-16,0 0-5 0,0 0 1 16,0 0 1-16,0 0-1 15,0 0 1-15,0 0 3 16,0 0 2-16,0 0 1 15,0 0-4-15,0 0 0 16,0 0 2-16,0 0 1 16,0 0 4-16,0 0 1 15,0 0-2-15,0 0-4 16,0 0-4-16,0 0 2 16,0 0-1-16,0 0 2 15,0 0 5-15,0 3-2 16,0 0-1-16,0-2-4 0,0 2-2 15,0 1 1-15,0-1 2 16,0 2 2-16,0-3 4 16,0 2-7-16,0 0 7 15,0 3-1-15,0-4-3 16,0 3 0-16,0-3-3 16,0 4 0-16,0-2-1 15,-2 0-1-15,1-1 2 16,1-1-2-16,-2-2 0 15,0 4 3-15,1-1-4 16,-1 1 5-16,-1 1-1 16,2-1 1-16,-1 3-5 15,1-2 4-15,-1 0-1 0,-1-1-3 16,1 1 4-16,-1-1-4 16,1-2 2-16,1 3-1 15,-1-4 0-15,-1 4 7 16,2-3-6-16,-2 5 4 15,0-2 1-15,1-3 0 16,1 4-6-16,-2-3 0 16,3 1 6-16,-4 1-4 15,2-1-2-15,0-2 3 16,-1 1-2-16,0 2 2 16,0-2-3-16,0 2 3 15,0-2-2-15,0 0 1 16,0 2 0-16,0-3-1 15,0 2 3-15,-1 0 0 0,0 2-4 16,-3 2 5-16,3 0-7 16,-2 0 4-16,1-1-2 15,1-1-1-15,1 0 6 16,0 1-6-16,2-4-1 16,-2 4 5-16,1-3-1 15,-1-1 1-15,2 3-3 16,-4 0-2-16,2-1 3 15,-1 1 2-15,-1 1-1 16,1-1-4-16,-1 3 4 16,2-1-4-16,-1-1 0 15,-1 1 2-15,2 0-2 16,-2 1 0-16,2-1 1 0,0 2 1 16,0-3-2-16,-2 0 0 15,2 3 4-15,0-2-2 16,0-3-2-16,-1 0 0 15,1 2 0-15,-2-2 2 16,2 0 0-16,-1 1-1 16,-1 0 1-16,-1 0-2 15,0 0 2-15,2 0-2 16,-1-3 2-16,2 0 1 16,0 0 1-16,0 2-1 15,-3 1-2-15,-1-1 3 16,1 0-1-16,-2-1 8 0,1 3-8 15,-3-4-3-15,4 4 4 16,-2-4-3-16,2 1 7 16,3-1-8-16,-3 0 0 15,2-1 3-15,-4 1 1 16,1 0-4-16,-3 4 4 16,2-3 1-16,0 1 2 15,2 2-5-15,2-2 2 16,-2-3 4-16,2 0-8 15,-1 1 1-15,-1 0 2 16,0 0 0-16,2 0 0 16,-5 2-1-16,3 0-1 15,0-2 5-15,0 1-6 0,-3-1 0 16,3 1 4-16,-3 0-4 16,0 2 2-16,-1-1 1 15,-1 1 1-15,2 0-3 16,-3 1-1-16,2-3 2 15,-1 1 0-15,1 0 1 16,-1-1-2-16,1 1 1 16,-2 1-1-16,0 0-1 15,-1-2 0-15,1 1 0 16,1 1 1-16,1-3 0 16,3 2-1-16,-3 0 2 15,0-2 1-15,0 2-2 0,-2-2 4 16,-2 4-3-1,1-1 0-15,-3 1-1 0,-1 1 5 16,-1-1-3-16,-1 2 4 16,2-2-1-16,4 0 14 15,3-1-14-15,2-2-3 16,3-2 2-16,-2 0-2 16,3 0-3-16,1 2 1 15,-3-2 0-15,-2 0 1 16,2 2-2-16,-2-1 0 15,0-1 0-15,0 1 6 16,-2 1-4-16,0-2 0 16,-1 3-2-16,-2-2-2 0,-2 5 2 15,-8-1 7 1,0 4-6-16,0-3 1 0,2 2 3 16,4-3-2-1,1-2-2-15,5-1 1 0,2-1 5 16,4-1-5-16,-1 1-1 15,0-1 2-15,-6 4-3 16,-3 1 0-16,-6 3 0 16,-7 6 0-16,-3 0 0 15,-4 5 0-15,3-3 1 16,3-2-1-16,9-6 3 16,4-2 0-16,6-3 2 15,4-1-3-15,0-3 2 16,0 1-4-16,-3 0 4 0,0 4-2 15,-4 0 1-15,-3 1-3 16,-1 1 4-16,-2-1-4 16,-4 1 0-16,2-2 4 15,-3 0-3-15,4-1-1 16,3-4 2-16,5 1 2 16,6-3-1-16,3 2-2 15,-1-1 0-15,-1 1-1 16,-2 0-3-16,-2 3 2 15,0-1 1-15,-4 1-3 16,-1 2 2-16,-2 1 0 16,-2 1 1-16,-1 1 2 15,-1-4-2-15,2 0 0 0,-3 3 5 16,-2 2-3 0,-3 0-2-16,-6 4-1 0,-1 3-1 15,-2 1 0-15,-1 1 0 16,2-2 2-16,1-3 2 15,5-1-1-15,6-5-2 16,5-1-2-16,4-5 3 16,5 3 0-16,1-3 1 15,1 0-1-15,0-1 0 16,0 0 7-16,-2 2-7 16,1 0-5-16,-6 2 3 15,1 0 1-15,-2 1 1 0,2 0 6 16,0 0-6-1,2-2-5-15,-1 3 5 0,2-3-1 16,-1 1 1-16,1-3 0 16,2 2 7-16,-4-1-7 15,4 2 0-15,-2-1 0 16,1 1 0-16,-3 2 0 16,1 2-2-16,0-1 0 15,-2 1 2-15,3-2 0 16,0 1 0-16,0-2 0 15,0 3 0-15,-1 0 0 16,-5 4 0-16,-2 3 0 16,-3 2 0-16,-3 3 0 15,4-2 1-15,4-3-1 16,6-5 0-16,0 0 3 0,5-3-6 16,-2 2 3-16,0 3-1 15,-2 0 1-15,-1 2-3 16,5-3 0-16,1-6 0 15,3-4 3-15,0-1 0 16,0-2-1-16,0 0-2 16,0 0-13-16,0 0-20 15,0 0-8-15,0 0-30 16,0 0-14-16,0 0-26 16,0 0-54-16,0-5-206 15</inkml:trace>
  <inkml:trace contextRef="#ctx0" brushRef="#br0" timeOffset="-36331.78">25506 2646 37 0,'0'0'91'0,"0"0"13"0,0 0 3 15,0 0-26-15,-27-75-18 16,25 58 20-16,2-2-20 16,0 1-22-16,0 4-22 15,0 1 14-15,8 4-3 16,-4 6-22-16,-2 1 9 15,-1 2-3-15,4 0-14 16,1 17 5-16,3 8-3 16,1 6 19-16,-1 5 8 15,0 5-3-15,-2 4-7 16,-1 5-6-16,-3 3 13 16,-1 3-20-16,-1 2-1 15,-1-2 6-15,2-5-7 0,-1-1-2 16,2-8 6-1,3-2-8-15,3-7 0 0,-1-2 0 16,2-6 0-16,0-4 1 16,1-4-1-16,1-3-7 15,1-7 5-15,-1 0-1 16,2-5 0-16,-1-2-12 16,3 0 13-16,0 0-7 15,0-13 9-15,-3-7-1 16,-1-5-4-16,-1-3 5 15,-10-4 6-15,-1 1-3 16,0 2-3-16,-13 2-1 16,-11 3 1-16,-8 2 1 0,-3 2 0 15,2 1 8-15,0 0 2 16,2 4 3-16,1 0-8 16,3 4-4-16,3 1 10 15,2 0-11-15,3 5 2 16,6 1 12-16,3 4-4 15,6-3 1-15,2 3-2 16,2-2 6-16,0 0-9 16,0-5-7-16,18-10 0 15,12-8 3-15,13-5-1 16,12-1-4-16,4 5-4 16,-1 4-55-16,-6 6-43 15,-21 6-96-15,-26 5-254 16</inkml:trace>
  <inkml:trace contextRef="#ctx0" brushRef="#br0" timeOffset="-31614.81">27913 4628 57 0,'0'0'44'0,"0"0"27"0,0 0-12 16,0 0-7-16,0 0-3 15,0 0-11-15,0 0 15 16,0-17-22-16,0 17 13 16,0 0 3-16,0 0-18 15,0 0 5-15,0 0 6 16,0 0-14-16,0 0-1 16,0 0-13-16,0 0 9 15,0 0-9-15,0 0-4 16,0 0-4-16,0 0-4 15,0 0-1-15,0 0 0 16,0 7-6-16,0 6 7 0,-3 4 6 16,0 6-6-1,0 1 9-15,0 3-2 0,0 0 11 16,-1 1-7-16,1-1-4 16,-2-4-1-16,2 0 3 15,0-1-5-15,2-2-2 16,1 1-2-16,0-4 7 15,0 2-2-15,0-1 5 16,0-1-2-16,1 2 0 16,2-2-6-16,0 3 0 15,-3 0 2-15,0-1-2 16,2-3 2-16,-1-2-3 16,-1-2-1-16,2-2 0 15,-1 0 0-15,1-1 0 16,1-1 2-16,-2 1-2 0,1-2 0 15,1-2 0-15,-2 0 0 16,2-1 0-16,0 1 0 16,1-2 0-16,1 2 0 15,2-1 3-15,0 1 1 16,2-4-1-16,1 1 6 16,-1-2-8-16,1 0 4 15,1 0-3-15,-1 0-2 16,-1 0 4-16,1 0-3 15,0 0 1-15,-4 0-4 16,0-5-1-16,1 1-5 16,-1-1-2-16,-2 2-11 0,1-3-36 15,-2 0-46-15,-3-5-73 16,0-2-146-16</inkml:trace>
  <inkml:trace contextRef="#ctx0" brushRef="#br0" timeOffset="-31184.38">27818 4887 168 0,'0'0'128'15,"0"0"-84"-15,0 0 79 16,0 0-65-16,0 0-14 15,0 0-34-15,38-6 11 16,-8-3 19-16,1 0 1 0,1 1-10 16,-4-3-12-16,-1 3-4 15,-6 3-7-15,-3 1-3 16,-2 1 1-16,-2 3-3 16,-4-3-3-16,-1 3 0 15,-2 0-17-15,-1 0-57 16,-4 0-80-16,-2 0-124 15</inkml:trace>
  <inkml:trace contextRef="#ctx0" brushRef="#br0" timeOffset="-30377.7">27920 4593 61 0,'0'0'86'0,"0"0"-27"15,0 0 39-15,0 0-23 16,0 0-19-16,0 0-23 16,-4-1-10-16,4 1-2 15,0 0-20-15,0 0 6 16,0 4-3-16,0 11 8 16,0 5 17-16,0 4 17 0,-2 1-21 15,-3 3 5-15,2 1 12 16,1 0-27-1,1-3-1-15,1 1 3 0,0-2-14 16,0-2 11-16,0 2-7 16,0-3 1-16,0 1-5 15,3-1 9-15,4-2-4 16,-1 1 0-16,0 1-4 16,-1 1-4-16,-2-2 5 15,1 0-1-15,-1 1-3 16,-1-5 1-16,2 3-1 15,-4-1 0-15,0-2 1 16,1 0-1-16,1 0 0 16,1-3 0-16,-2 1-1 0,2-3 0 15,2-3-3-15,1-1 1 16,-2 1 3-16,4-1-1 16,-2-2 0-16,-2-3 1 15,1 1-2-15,1-4 2 16,2 0 2-16,5 0 7 15,1 0-6-15,0-5-4 16,-2-3-3-16,-2 5-6 16,-4-4-37-16,-3 3-54 15,-3-2-71-15,0-1-81 16</inkml:trace>
  <inkml:trace contextRef="#ctx0" brushRef="#br0" timeOffset="-30039.94">27694 4947 293 0,'0'0'35'0,"0"0"67"16,0 0 29-16,0 0-65 0,0 0-30 15,0 0-9-15,54-34-10 16,-14 17 0-16,8 1 8 16,-1 0-6-16,-5 0-11 15,-8 6 5-15,-10 2-9 16,-12 3-3-16,-7 5-1 15,-5 0-17-15,-2 6-144 16,-20 11-154-16</inkml:trace>
  <inkml:trace contextRef="#ctx0" brushRef="#br0" timeOffset="-27842.34">28774 5017 25 0,'0'0'176'16,"0"0"-72"-16,0 0 25 16,0 0-2-16,0 0-47 15,0 0-18-15,-26-26-21 16,23 26-29-16,-1 9-12 0,-6 20-7 15,-2 12 7-15,-5 10 37 16,1-1-12-16,0 0 3 16,-1-4-10-16,1-2 4 15,1-6-5-15,-3-2-2 16,4-7 1-16,3-4-12 16,1-3 2-16,1-4-4 15,3-2-2-15,-1-5 0 16,3-1 6-16,1-5-6 15,3-3-2-15,0 0 2 16,0-2 3-16,0 0 0 16,0 0 0-16,0 0-3 0,0 0-17 15,0 3-25-15,0-1-21 16,-2 5-35-16,-4 3-34 16,-9 2-23-16,-4 0-84 15</inkml:trace>
  <inkml:trace contextRef="#ctx0" brushRef="#br0" timeOffset="-27466.33">28141 5931 191 0,'0'0'38'0,"0"0"42"0,0 0 11 15,0 0-23-15,0 0-12 16,0 0 19-16,-13 49-15 16,1-31-13-16,-2 2 9 15,-3 1 3-15,-6 3-11 16,-4 0-6-16,-8 2-8 16,-7 2-12-16,-7-1-8 15,2-4 3-15,7-2 4 16,10-9-16-16,12-4 13 15,11-5-14-15,4-1 11 16,3-1-11-16,0-1 1 16,0 0 3-16,-2 0-8 0,-2 0-8 15,1 0-28-15,-1 0-20 16,-2 0-10-16,-4-4-57 16,-1-3-81-16,-3-2-87 15</inkml:trace>
  <inkml:trace contextRef="#ctx0" brushRef="#br0" timeOffset="-27165.08">27211 6218 474 0,'0'0'73'0,"0"0"59"16,0 0 45-16,0 0-80 0,-81-53-42 15,66 39 15-15,3-2-2 16,0 2-20-16,2 0-7 16,1 2-14-16,0-1-2 15,-1 1-7-15,2-1-3 16,2-1-7-16,1 4-7 16,-2-1-2-16,3 3 1 15,-1 1 0-15,1 4-7 16,-1 2-18-16,-4-4-45 15,-3 2-33-15,-14 0-83 16,-12 1-253-16</inkml:trace>
  <inkml:trace contextRef="#ctx0" brushRef="#br0" timeOffset="-26805.58">26663 5990 324 0,'0'0'99'0,"0"0"-68"16,0 0 154-16,0 0-41 15,0 0-58-15,0 0-10 0,-43-80 0 16,35 53-17-16,0 0-2 15,0-1-18-15,0 1-8 16,1 0-16-16,-2 0-2 16,0 1-4-16,0 2-6 15,-1 5-2-15,1 4 2 16,3 3-3-16,1 4 0 16,1 2-1-16,1 5-17 15,-4 1-51-15,-2 0-68 16,-5 0-73-16,-5 3-99 15,-2 7-14-15</inkml:trace>
  <inkml:trace contextRef="#ctx0" brushRef="#br0" timeOffset="-26424.5">25937 5634 540 0,'0'0'70'0,"0"0"-24"15,0 0 117-15,-50-80-46 16,40 61-51-16,3 1 1 15,2 2-30-15,-1 2-7 16,2-1-27-16,-4 1 23 16,1-2-14-16,-4-1-3 15,1 1-9-15,-5-3 2 16,1 1-1-16,0 1 2 16,0 4-3-16,1 5-1 15,2 3-7-15,-3 5-32 16,-5 0-64-16,-4 20-79 15,-4 6-25-15,3 1-110 16</inkml:trace>
  <inkml:trace contextRef="#ctx0" brushRef="#br0" timeOffset="-26102.07">25440 5465 372 0,'0'0'88'15,"0"0"-69"-15,0 0 133 16,0 0-53-16,0 0 8 16,-99-87-17-16,77 72-53 0,2-4 19 15,3-1-20-15,1 1 3 16,4 0-14-16,1-3-9 15,1 1-8-15,1 2-5 16,0 0-3-16,0 5-1 16,1 5-2-16,5 2-10 15,0 7-35-15,2 0-48 16,-1 9-101-16,-4 8-78 16,-7-2-31-16</inkml:trace>
  <inkml:trace contextRef="#ctx0" brushRef="#br0" timeOffset="-25772.26">25034 5185 95 0,'0'0'371'0,"0"0"-357"15,0 0 59-15,-63-78 93 16,52 55-66-16,0 2-26 16,2 1-17-16,-2-1-25 15,0-1-4-15,-2 0-4 16,-1-2 0-16,-2 0-14 16,-1 0-6-16,0 0-2 15,1 5-1-15,3 1-1 0,3 9 0 16,5 3-15-16,4 1-28 15,1 5-35-15,0 0-63 16,-2 0-69-16,-1 0-54 16,-6 0 35-16</inkml:trace>
  <inkml:trace contextRef="#ctx0" brushRef="#br0" timeOffset="-25456.13">24690 4708 207 0,'0'0'32'0,"0"0"78"0,0 0 16 16,0 0-21-16,-81-84-7 16,66 64-5-16,3 0-36 15,2-1 1-15,3-4-33 16,1-1-6-16,1-2-4 15,0 0-9-15,2 1-5 16,-1 5 1-16,3 4 3 16,-1 10-3-16,1 2-1 15,-1 4-1-15,1 0-1 0,-1 2-4 16,2 0-60 0,0 3-81-16,0 11-27 0,0-4-39 15,5-3 8-15</inkml:trace>
  <inkml:trace contextRef="#ctx0" brushRef="#br0" timeOffset="-24945.82">24359 4257 149 0,'0'0'89'0,"0"0"25"0,0 0-13 16,0 0-13-16,-23-83 8 15,23 60-51-15,0-1-25 16,8 3 5-16,1 2-20 16,-3 3 5-16,-1 0-2 15,-3 3-1-15,-2 2 1 16,0 1-6-16,0 5-2 16,0 3-19-16,0 2-29 15,1 2-123-15,7 13-3 16,3 1 5-16</inkml:trace>
  <inkml:trace contextRef="#ctx0" brushRef="#br0" timeOffset="-23987.08">24153 4171 82 0,'0'0'19'0,"0"0"35"15,0 0 21-15,0 0-16 16,0 0-16-16,0 0 2 16,-20 11 23-16,20-11-10 15,0 0 16-15,0 0-8 16,0 0-3-16,0 0-5 15,0-9-20-15,3-8-34 16,7-5-1-16,1 0 6 0,0 1-5 16,-2-2 8-16,-1 3-1 15,-3 0 10-15,-2 2-1 16,0 0 6-16,0-2-16 16,0 1-4-16,-1 1 7 15,-1 0-11-15,1 1 7 16,2 2-7-16,-3 0-2 15,2 8 0-15,-3 0 0 16,2 4 8-16,-1 3-2 16,-1 0 1-16,2 0 0 15,-2 0-2-15,0-1-5 16,0 1 0-16,0 0 3 16,1-2-3-16,2 1-6 15,3 0 6-15,2-1 0 0,5-2 1 16,1 3 0-16,0 1-1 15,0 0 3-15,1 0 2 16,-3 0-5-16,1 0-2 16,1 1 2-16,-2 3 1 15,1-1 1-15,-4-2-2 16,0 4-1-16,4-1 1 16,-4 0 1-16,6 5-1 15,-1 2 0-15,0 3 6 16,6 1-2-16,-2 1-3 15,0-1 8-15,0 0-7 16,-1-1 11-16,-3-2-8 16,2 0-1-16,-2 0-1 0,0-2 5 15,-1 2-6 1,-3-3-1-16,-1 2 3 0,-3-4 4 16,-3-2-3-16,-2-3 1 15,-1-2 8-15,0 1 1 16,0-1 10-16,0 0 0 15,0 0 0-15,0 0-8 16,0 0-12-16,0-1 2 16,0-6-7-16,0 0-1 15,0 2-73-15,0 5-56 16,5 0-122-16,-3 9-330 16</inkml:trace>
  <inkml:trace contextRef="#ctx0" brushRef="#br0" timeOffset="-18114.46">31235 4586 85 0,'0'0'186'15,"0"0"-113"-15,0 0 66 16,0 0-40-16,0 0-35 16,0 0-16-16,0 0-5 15,-5-58-20-15,5 58-14 16,0 0-9-16,6 0-8 15,2 6 8-15,4 6 2 16,0 5 14-16,-3 6-2 0,-2 7 12 16,-4 8 7-1,-3 7-1-15,0 8-9 0,-13 4 11 16,-1 1-13-16,2-5-6 16,6-4-8-16,5-8 0 15,1-1-5-15,0-2-1 16,0 0 3-16,0 1-4 15,0-8 3-15,3-3-1 16,1-7 0-16,2-6-2 16,-1-1-1-16,-1-7 0 15,-1 0-4-15,2-4 0 16,-1-3-10-16,2 0-3 0,3 0 16 16,-2-14 2-1,3-6 0-15,-3-9 0 0,-1-6-6 16,-3-4-15-16,-2-1 8 15,-1 1-12-15,0 6 12 16,-13 1 10-16,-8 5 3 16,-4 3 15-16,-2 2 4 15,-1 5 13-15,1 1-8 16,3 4-13-16,7 1 7 16,7 1 0-16,6 3 16 15,2-2-13-15,2-3-8 16,0-7 2-16,9-5-5 15,12-2-10-15,9 1 2 16,8-2-4-16,1 8 2 16,2 2-5-16,-9 7-8 15,-6 5-39-15,-9 5-45 16,-11 4-74-16,-6 9-145 0</inkml:trace>
  <inkml:trace contextRef="#ctx0" brushRef="#br0" timeOffset="-16052.96">29424 8606 245 0,'0'0'76'16,"0"0"-13"-16,0 0 61 16,0 0-28-16,0 0-13 0,0 0-48 15,18-61 3-15,-15 59-17 16,0 2-6-16,-2 0-15 15,6 4 0-15,0 17 0 16,-1 12 14-16,-3 6 2 16,-3 9 11-16,0 5 2 15,-9 7-9-15,-11 8-1 16,-2 2-11-16,2 1 1 16,0-6-9-16,5-9 2 15,6-8-1-15,3-9 0 16,4-8-1-16,2-9 0 15,0-7 0-15,0-7 0 16,9-3-3-16,9-5 3 16,2 0 10-16,5 0-6 15,0-14-1-15,-4-8-3 0,-3-6-2 16,-4-6 2-16,-8-2 0 16,-6-1 0-16,0-2-4 15,-11 3 3-15,-11 0 1 16,-4 6 8-16,-3 4 5 15,-3 4 8-15,-2 6 0 16,0 6-17-16,4 3-1 16,11 2 7-16,8 2-8 15,11 2 15-15,0-2 0 16,0-5-6-16,7-4 3 16,14-5-13-16,8 0-2 15,6 2-3-15,3 1-1 0,-1 8-49 16,-2 0-38-16,-12 4-107 15,-13-3-229-15</inkml:trace>
  <inkml:trace contextRef="#ctx0" brushRef="#br0" timeOffset="-9723.02">32758 8528 151 0,'0'0'82'0,"0"0"29"15,0 0-1-15,0 0-8 16,0 0-14-16,0 0-17 15,0 0-6-15,7-36-28 16,-7 36 1-16,0 0-12 16,0 0-13-16,0 0-13 15,0 3-1-15,0 8 1 16,0 6 4-16,-6 3 4 16,-1 2 9-16,-1 2-2 15,-2 2-1-15,-2 5 1 16,1 1 3-16,0 3-4 0,3 2 3 15,4 1-8 1,-1 2 1-16,3-2 1 16,2-1-6-16,0-3-2 0,0 1-2 15,0-4 1-15,0-6-1 16,0-4 1-16,5-5-2 16,0-5 0-16,-1-2 0 15,1-1 1-15,1-2 0 16,2 1 3-16,1-2-1 15,1-2-3-15,4-2 2 16,0 1 4-16,4-2-6 16,0 0-5-16,-2 0-6 15,-2-3-10-15,-4-7-35 16,-6-1-37-16,-4-3-41 0,0-2-94 16,-6 1-116-16</inkml:trace>
  <inkml:trace contextRef="#ctx0" brushRef="#br0" timeOffset="-9437.97">32686 8825 345 0,'0'0'89'16,"0"0"71"-16,0 0 6 15,0 0-69-15,0 0-37 16,0 0-36-16,36-31-12 0,-2 25 2 16,7 3-1-16,2-4-2 15,-1 3-1-15,-2 0-6 16,-6 2-2-16,-10-1-2 16,-8 3 0-16,-10 0-2 15,-6 0-10-15,0 0-83 16,-3 0-146-16,-20 7-86 15</inkml:trace>
  <inkml:trace contextRef="#ctx0" brushRef="#br0" timeOffset="-8367.03">32088 8847 136 0,'0'0'137'0,"0"0"-64"16,0 0 82-16,0 0-26 16,0 0-60-16,-30-79 13 15,26 71-25-15,-1 2-20 16,2 3 1-16,2 2 2 15,1 1-12-15,0 0-6 16,0 0-22-16,-2 1-5 16,1 19 5-16,-3 8 5 15,2 6 11-15,2 7-1 0,0 5 15 16,0 7 3 0,6 2-9-16,7 6-6 0,6 7-7 15,6 3 4-15,1 4-8 16,3-3 20-16,-1-5-15 15,-4-6-7-15,-3 0-2 16,-8-1-3-16,-2-4 5 16,-3-5-7-16,0-10 4 15,1-5 9-15,0-5-5 16,1-2 4-16,-1-7 14 16,2-4-19-16,-5-2-3 15,0-4 2-15,-3-3-4 16,0-3 1-16,-2-4 0 0,1 1 0 15,-1-3 1 1,-1 0 7-16,2 0-9 0,-1 0-13 16,1 0-35-16,2-6-49 15,0-3-77-15,1 0-99 16,3-1-203-16</inkml:trace>
  <inkml:trace contextRef="#ctx0" brushRef="#br0" timeOffset="-7990.2">32582 9780 356 0,'0'0'97'0,"0"0"-11"0,0 0 67 16,0 0-77-16,0 0-47 15,0 0 1-15,-111 47 37 16,62-18-2-16,-1 1-7 16,3 1-7-16,3-1-13 15,5 0 2-15,1-4-14 16,5-1-15-16,2 0 0 16,4-6-3-16,5-4-6 15,8-3 3-15,4-8-3 16,10-1-2-16,0-3 2 15,0 0 4-15,0 0 0 0,0 0-6 16,13-8-26-16,4-3-41 16,4 3-30-16,1 1-17 15,3 3-96-15,5-2-58 16,5 1-45-16</inkml:trace>
  <inkml:trace contextRef="#ctx0" brushRef="#br0" timeOffset="-7705.96">32561 9980 300 0,'0'0'201'0,"0"0"-120"15,0 0 63-15,0 0-34 0,0 0-62 16,0 0-30-16,-16 2-8 16,-8 13 19-16,-9 4 32 15,-1 1-11-15,-1 1-19 16,2 1-2-16,5-2-12 15,4-4-4-15,9-4-7 16,6-4-5-16,6-6-1 16,3 0 1-16,0-1-1 15,0-1-1-15,0 0-3 16,0 0-18-16,0 0-48 16,0 0-36-16,11 0-38 15,8 0-94-15,11 0-110 16</inkml:trace>
  <inkml:trace contextRef="#ctx0" brushRef="#br0" timeOffset="-7509.76">32640 10065 372 0,'0'0'166'16,"0"0"-124"-16,0 0 33 15,0 0 3-15,0 0 25 16,0 0-40-16,-46 60-26 15,28-46-15-15,1 1-16 16,3-1-6-16,0 0-7 16,-1-1-69-16,3-5-81 0,-1-4-153 15</inkml:trace>
  <inkml:trace contextRef="#ctx0" brushRef="#br0" timeOffset="-4796.42">32802 8594 75 0,'0'0'69'16,"0"0"-29"-16,0 0 14 15,0 0-6-15,0 0 19 16,0 0 4-16,0 0-15 0,0-20-8 16,0 17 3-16,0 0-6 15,0 2 2-15,0-2-8 16,0 1 3-16,0 0 11 16,0-1-15-16,0 3-1 15,0 0-8-15,0 0-3 16,0 0-7-16,0 0-11 15,0 0 1-15,0 0-6 16,0 0 0-16,0 0-3 16,0 5-2-16,-5 7 2 0,-3 3 5 15,-1 3 6 1,0 1 3-16,0-1 11 0,2 1 4 16,-1-1-8-1,1 2 0-15,1 3-1 0,0-3-4 16,1 4-8-16,1-1-1 15,-1 1-4-15,4 0 4 16,-5 0-2-16,3-1 1 16,2 1-1-16,-2-3-1 15,3-2-2-15,0 1 0 16,0-1 1-16,0-1 0 16,0-1 0-16,0-1 1 15,3 0 1-15,1 0-2 16,2-3-1-16,-3-1 0 15,1 1-2-15,-2-2 0 0,1-1 0 16,-2-1 2-16,3-4-1 16,-1-2 0-16,0 0 0 15,2-2 4-15,0 2-2 16,2-1 4-16,1 1-6 16,2-3 3-16,-5 2-3 15,-2 0-1-15,-2-1 0 16,2-1 0-16,3 0 3 15,3 0 0-15,7 0-2 16,1 0 1-16,-1 0-1 16,0 0 0-16,-5 0-1 15,-2 0 2-15,-4 0-1 0,0 0 0 16,0 0-1-16,-2 0 0 16,1-1 1-16,-1-3-1 15,2-2-2-15,0-3-37 16,3-1-35-16,-3-2-43 15,-2 0-69-15,-3 2-200 16</inkml:trace>
  <inkml:trace contextRef="#ctx0" brushRef="#br0" timeOffset="-4375.57">32688 8826 89 0,'0'0'248'15,"0"0"-165"-15,0 0 74 16,0 0-20-16,0 0-47 16,0 0-11-16,-14-8-8 15,21 5-19-15,15-1 9 16,9 0-25-16,11-1-10 0,-1 4 5 16,4-1-8-16,-3-3-1 15,-3 5-8-15,-6-3-4 16,-10 1-3-16,-8 1-3 15,-6 0-3-15,-6-1 2 16,-3 2-3-16,2 0-13 16,-2 0-78-16,0 0-40 15,-18 12-117-15,-9-1-169 16</inkml:trace>
  <inkml:trace contextRef="#ctx0" brushRef="#br0" timeOffset="3056.89">17092 9665 11 0,'0'0'56'15,"0"0"33"-15,0 0-13 16,0 0 0-16,23-75-9 15,-20 63 1-15,0-2-10 16,0 0-1-16,-3 4 6 16,0 3 10-16,0 2 8 15,0 0-23-15,0 4-8 16,0 1-5-16,0 0-14 0,0 0-11 16,-1 0-18-1,-7 1-2-15,-3 13 0 0,-4 10 6 16,-5 5-2-16,2 7 10 15,1 3 7-15,1 2 5 16,2 2-9-16,2 2-3 16,-3 2 0-16,3 4 1 15,-1-1-8-15,-3 5 11 16,0-1-3-16,1 1-10 16,-7 1 7-16,-3-2-11 15,-5 2 14-15,-2 2-4 16,-2 3-4-16,-3 0 1 15,-1-2 3-15,-3-5 12 16,3-5-10-16,4-8-1 0,6-6 12 16,1 1-13-1,3-4 2-15,1-1 2 0,3-1-11 16,4-7 3-16,3-5 0 16,4-6-3-16,5-4 0 15,2-3 3-15,0-2-1 16,2 0-3-16,0-2 2 15,0 0 2-15,0 0-3 16,-2-1-4-16,2 3 2 16,0-3 0-16,0 0 1 15,0 0-1-15,0 0 1 16,0 0 0-16,0 0-3 16,0 0-1-16,0 0-17 0,0 0-39 15,0-3-63-15,0-6-76 16,0 1-180-16</inkml:trace>
  <inkml:trace contextRef="#ctx0" brushRef="#br0" timeOffset="3449.52">16107 10955 522 0,'0'0'58'0,"0"0"59"16,0 0 26-16,0 0-85 16,0 0-46-16,0 0 10 15,92-5 23-15,-23-3 7 16,6-4-12-16,-1 1 2 15,-11 1-18-15,-11 3-7 16,-13-1 8-16,-9 2-9 16,-9 1 13-16,-9 0-6 15,-5 2-14-15,-5 1 10 16,-1 1-11-16,-1 1-8 16,0 0 0-16,0 0-2 0,0 0-33 15,0 0-47-15,0 0-49 16,0 10-36-16,-12 5-46 15,-3 2-89-15</inkml:trace>
  <inkml:trace contextRef="#ctx0" brushRef="#br0" timeOffset="3732.06">16368 11073 249 0,'0'0'79'15,"0"0"63"-15,0 0 4 16,0 0-70-16,0 0-26 0,0 0-4 15,-48 20-4 1,48-20-19-16,3 0 2 0,12 0 24 16,5 0 25-16,2-5-14 15,1 0-16-15,-1-2-4 16,-1 2-14-16,-3-1-6 16,-4 2-7-16,0 2-9 15,-1-1-3-15,-2 1 0 16,0-1-2-16,-1 3-4 15,-1 0-38-15,-2 0-46 16,3 0-35-16,-5 8-49 16,-4 1-50-16,-1 1-154 15</inkml:trace>
  <inkml:trace contextRef="#ctx0" brushRef="#br0" timeOffset="3933.54">16295 11315 505 0,'0'0'190'0,"0"0"-143"16,0 0 135-16,0 0-102 15,0 0-47-15,94-30-11 16,-47 14 3-16,-3 4-6 16,-4 1-16-16,-7 1-3 15,-7 3-7-15,-9 4-61 16,-5-1-125-16,-7 1-216 15</inkml:trace>
  <inkml:trace contextRef="#ctx0" brushRef="#br0" timeOffset="6431.85">16417 9171 130 0,'0'0'73'0,"0"0"0"16,0 0 52-16,0 0-28 16,0 0-22-16,0 0 3 15,0-43-11-15,0 43 7 16,0 0-9-16,0 0-25 16,0 0-11-16,0 0-18 15,0 10-10-15,0 9 3 16,0 10 32-16,0 5-4 15,0 6 2-15,0 3-10 16,0 5-5-16,-3 0-7 0,2-3 0 16,-1 0-4-16,2-6-4 15,0-3 1-15,0-7-2 16,0 2-1-16,0-7-2 16,0-1 3-16,6-3 1 15,0-2-1-15,-1-6-2 16,-1-1 0-16,5-3-1 15,0-5-6-15,6-1 6 16,5-2 7-16,2 0 1 16,-2 0-7-16,-1-5 6 15,-2-2-7-15,-6 0-2 16,-2-1-28-16,0 1-24 16,-3-2-12-16,-3 3-7 0,-2-3-26 15,-1 1-28-15,0-1-52 16,0-1-108-16</inkml:trace>
  <inkml:trace contextRef="#ctx0" brushRef="#br0" timeOffset="6681.52">16319 9539 428 0,'0'0'30'0,"0"0"68"16,0 0-10-16,0 0-60 0,0 0-7 16,92-55 11-16,-53 43-8 15,0-2 3-15,-1 1-15 16,-3 3 0-16,-7 1-11 16,-7 2 0-16,-3 2-1 15,-4 0-65-15,-6 1-84 16,-8 1-238-16</inkml:trace>
  <inkml:trace contextRef="#ctx0" brushRef="#br0" timeOffset="13459.59">19269 9174 207 0,'0'0'86'16,"0"0"-11"-16,0 0 88 15,0 0-41-15,0 0-46 16,0 0 7-16,0 0-9 16,-4-40-34-16,1 40-20 15,-4 17-16-15,-1 11 6 16,-1 11 17-16,0 9 6 16,5 2-1-16,1 1-9 15,3-2 4-15,0-3-14 16,0 0 6-16,0-3-10 15,6-1-3-15,4 2-3 16,-1 1-2-16,0-6 2 0,1-3-3 16,-4-7 4-16,2-5-4 15,-4-10-3-15,2-6 3 16,0-5-5-16,2-2-17 16,1-1 6-16,4 0-5 15,4-1-19-15,3-12-23 16,1-1-24-16,0-1-47 15,-2-2-7-15,-6 1-34 16,-9-4-59-16</inkml:trace>
  <inkml:trace contextRef="#ctx0" brushRef="#br0" timeOffset="13701.53">19161 9535 428 0,'0'0'66'16,"0"0"20"-16,0 0 48 15,0 0-72-15,0 0-21 16,0 0-18-16,74-68-9 16,-44 57-9-16,3-2-2 15,2 3-3-15,0 2 0 16,-5 2-3-16,-4 5-117 15,-12 1-116-15,-8 0-182 0</inkml:trace>
  <inkml:trace contextRef="#ctx0" brushRef="#br0" timeOffset="14727.57">18649 9753 20 0,'0'0'59'0,"0"0"6"15,0 0 51-15,0 0-14 0,0 0-18 16,0 0-16-16,0-27 18 16,0 27-14-16,0 0-11 15,0 0 1-15,0 0-28 16,0 3-24-16,0 18-7 16,-6 9 21-16,-2 5 28 15,2 5-13-15,2-1-10 16,-2 1 1-16,6-2-1 15,0-1-12-15,0-3-1 16,0-3-7-16,2-4-2 16,6 2-3-16,0-3-3 15,-2-3 0-15,-2-3 6 0,1-6-7 16,-1-5-1 0,1-2 1-16,-2-3 0 0,-2-4 0 15,1 2-9-15,-2-2-4 16,1 0-31-16,2 2-28 15,0 4-17-15,0 4-66 16,-3 5-56-16,0-1-22 16,0 6-19-16</inkml:trace>
  <inkml:trace contextRef="#ctx0" brushRef="#br0" timeOffset="15041.52">18616 10480 99 0,'0'0'63'0,"0"0"55"15,0 0-13 1,0 0-9-16,0 0 0 0,0 0-23 16,9 73-23-16,0-61 6 15,1-2-8-15,5 0-8 16,2-1 2-16,2-1-2 16,-1 1-15-16,1-2-6 15,1 1-9-15,-2-2-3 16,-1 1-2-16,-1-1-2 15,0 1 0-15,-3-2 1 16,5 0-3-16,3 0 1 16,6-5-2-16,0 0 0 15,7 0-1-15,-3-10-7 16,-1 1-11-16,-3-2-33 0,-3 3-26 16,-6 5-81-1,-8 1-86-15,-8 2-57 0</inkml:trace>
  <inkml:trace contextRef="#ctx0" brushRef="#br0" timeOffset="15297.39">19177 10638 213 0,'0'0'290'0,"0"0"-279"15,0 0 61-15,0 0 16 16,0 0-43-16,0 0-14 15,62-6-1-15,-45 2 1 16,1 0 0-16,2-2-2 0,-3-1-11 16,2-2 0-16,0 1-13 15,3-1-5-15,-1 2 0 16,1-3-11-16,-4 1-53 16,1 1-27-16,-4-1-17 15,3-1-93-15,0 0-123 16</inkml:trace>
  <inkml:trace contextRef="#ctx0" brushRef="#br0" timeOffset="15545.14">19735 10389 313 0,'0'0'180'0,"0"0"-121"15,0 0 96-15,0 0-57 16,0 0-59-16,56-75-15 15,-33 60-8-15,-2 1-6 16,1-3-1-16,-3 6-5 16,-4 0-3-16,0 0-1 15,-6 2 1-15,-1 2-1 16,-4-2-2-16,0-2-44 16,-4 0-48-16,0-3-79 15,0 0-50-15,0 0-29 16</inkml:trace>
  <inkml:trace contextRef="#ctx0" brushRef="#br0" timeOffset="15792.7">19987 10003 124 0,'0'0'200'16,"0"0"-115"-16,0 0 75 15,0 0-25-15,0 0-50 16,0 0-1-16,38-67-25 15,-30 55-29-15,0 0 0 16,2 0-9-16,-3 0 0 16,2-1-9-16,-3-1-3 0,3 0-5 15,-4 3-3 1,-2 0-2-16,-2 1-12 0,-1-2-31 16,0-5-62-16,0-2-104 15,0-5-129-15</inkml:trace>
  <inkml:trace contextRef="#ctx0" brushRef="#br0" timeOffset="16032.14">20099 9501 422 0,'0'0'43'0,"0"0"141"15,0 0-42-15,0 0-67 16,0 0-11-16,0 0-27 15,-17-73-10-15,17 59-12 0,0-1 3 16,5 1-8-16,-2-3-8 16,0-4 0-16,-3 0-2 15,0 0-20-15,0 1-51 16,0 4-62-16,0 1-38 16,-9 2-55-16,-5 0-9 15</inkml:trace>
  <inkml:trace contextRef="#ctx0" brushRef="#br0" timeOffset="16257.25">20018 9104 141 0,'0'0'92'0,"0"0"81"15,0 0-35-15,0 0-29 0,0 0-12 16,0 0-3-16,-1-83-23 16,1 72-27-16,0-1-2 15,0 1-15-15,0 0 1 16,0-4-6-16,0 1-14 15,0-3-8-15,0-7 0 16,0-2-3-16,0-4-48 16,0 1-98-16,0 0 12 15,0 5-12-15,0 2-64 16,0 3-15-16</inkml:trace>
  <inkml:trace contextRef="#ctx0" brushRef="#br0" timeOffset="16445.61">19990 8557 120 0,'0'0'103'0,"0"0"39"16,0 0-35-16,0 0-9 15,0 0-11-15,0 0-25 16,-24-60-16-16,24 52-2 16,0-2-31-16,0-2-13 15,0-4 0-15,0-3-8 16,7-1-148-16,-1 1-2 15,-6-3-31-15</inkml:trace>
  <inkml:trace contextRef="#ctx0" brushRef="#br0" timeOffset="16647.04">19885 8233 97 0,'0'0'69'0,"0"0"53"0,0 0 6 15,0 0-32-15,-31-80 0 16,30 66-29-16,1-1-8 15,0-2-8-15,0 5-14 16,0-2-3-16,0-2-9 16,0 1-10-16,0 0-13 15,-2 0-2-15,-3-2-10 16,2-4-125-16,-1-3-8 16,-5-6-161-16</inkml:trace>
  <inkml:trace contextRef="#ctx0" brushRef="#br0" timeOffset="16866.44">19752 7671 68 0,'0'0'163'16,"0"0"-90"-16,0 0 47 16,0 0-8-16,0 0-32 15,-14-75-27-15,14 61-12 16,0 2-11-16,0 1-14 15,0 0-14-15,0-1 3 16,0-2-5-16,4-1-19 16,2-2-50-16,1 1-47 15,-2-5-163-15</inkml:trace>
  <inkml:trace contextRef="#ctx0" brushRef="#br0" timeOffset="17240.27">19744 7302 154 0,'0'0'77'16,"0"0"44"-16,0 0 5 16,0 0-32-16,0 0 0 15,0 0-43-15,-33-83-6 16,30 66 10-16,-2-2-29 15,4 1-6-15,1-1 13 16,0 0-22-16,0-1-7 0,-2-1 1 16,-1-4-3-16,0-5 1 15,-3-6 1-15,-1-6-4 16,3 1 0-16,-1 1 0 16,2 3 0-16,-2 5 1 15,2 6 2-15,0 6-3 16,-1 6-1-16,1 4-2 15,2 2-10-15,1 4-7 16,0 3-29-16,0 1-40 16,0 0-95-16,13 0-94 15,2 1 75-15</inkml:trace>
  <inkml:trace contextRef="#ctx0" brushRef="#br0" timeOffset="18033.01">19479 7028 110 0,'0'0'47'0,"0"0"3"16,0 0 19-16,0 0-9 15,0 0-9-15,0 0-11 16,-3 3 22-16,3-3 1 15,0 0-2-15,0 0 6 16,0 0-8-16,0 0 7 16,0-10-8-16,0-8-35 15,0-3-16-15,3-3 11 0,5 0-16 16,1-1 14-16,0-1 2 16,-2 2-13-16,2 0 12 15,1 4-15-15,0 2 8 16,-3 0 0-16,1 1 5 15,-1-2 5-15,4 0-14 16,-1 2 1-16,2 1 0 16,-3 4-5-16,-3 3 9 15,-2 2-3-15,0 1 5 16,-4 3 5-16,1 1-4 16,-1 0-11-16,2 1 2 15,-2 1 3-15,1 0-8 16,2 0-1-16,-2-1-3 0,5 1 4 15,2-2-2-15,2 2 2 16,3 0 0-16,1 0-2 16,1 0 2-16,0 3 4 15,1 5-4-15,1 2 0 16,5 0-2-16,5 3 2 16,4 2 2-16,5 3 0 15,0-1 2-15,-3 0 5 16,-3 0-7-16,-8-5 1 15,-6 1 3-15,-7-7-5 16,-3-1 1-16,-3-3-1 16,-3-2 7-16,0 0-5 0,0 0 3 15,0 0-1 1,0 0 3-16,0 0-8 0,2 2-15 16,5 6-145-16,-3-3-275 15</inkml:trace>
  <inkml:trace contextRef="#ctx0" brushRef="#br0" timeOffset="22159.54">24227 8794 129 0,'0'0'102'0,"0"0"-21"16,0 0 67-16,0 0-42 16,0 0-21-16,0 0-33 15,0 0-30-15,0-20-13 16,0 20-6-16,0 3-3 15,2 14 0-15,4 8 16 16,0 6 10-16,-5 3 5 16,-1 4 12-16,0 6-23 0,0 4 6 15,-5 3-6 1,-5 8 2-16,6-1-21 0,1 3 2 16,3-5 3-16,0-2 3 15,0-10-9-15,0-8-3 16,0-5 3-16,3-6 2 15,1-5-2-15,2-6 5 16,-2-5-6-16,1-4 1 16,0-3-1-16,2-2-9 15,4 0-1-15,5-4 11 16,5-13 4-16,0-3-4 16,-2-6-9-16,-5-1 2 15,-6 0-1-15,-8-3 8 16,0-2 0-16,-8 0 1 0,-12 1 7 15,-5 4-6-15,-2 5 25 16,-1 3-17-16,1 2 2 16,0 2 4-16,2 3 0 15,4 0-1-15,-2 3 4 16,7 0 0-16,4-2 2 16,3 5-9-16,6 0 15 15,0 1-14-15,3 0 4 16,0 2-11-16,0-1-1 15,0 0-5-15,0-2-1 16,11-3-3-16,12-3 2 16,7-3 4-16,4 3-3 15,1-2 1-15,-2 4-3 0,-2 0-9 16,-3 3-61 0,-4 3-46-16,-9 3-93 0,-15 1-181 15</inkml:trace>
  <inkml:trace contextRef="#ctx0" brushRef="#br0" timeOffset="23659.3">21724 8947 168 0,'0'0'63'15,"0"0"74"-15,0 0-20 16,0 0-41-16,0 0-5 15,0 0-16-15,12-61-2 16,-7 59-40-16,1 1 12 16,3 1-14-16,-3 0 5 15,1 0-2-15,1 18-2 16,-1 8 1-16,-4 11 3 0,-3 6 20 16,0 3-3-1,0 3-11-15,0 1-1 0,2 1-14 16,1 4 5-16,0 0-10 15,0-1 3-15,-3-2 1 16,0-4-3-16,0-4-3 16,0-6 0-16,0-6 7 15,-2-9-7-15,2-6-6 16,0-4 5-16,0-4 1 16,8-6-4-16,3-3-1 15,6 0-3-15,2 0 7 16,-2-15-5-16,-1-6 6 0,-7-2-4 15,-7-5-2 1,-2-2-1-16,-2-4-2 0,-13-1 9 16,-3 0 1-16,-2 2 3 15,1 4-4-15,0 2 0 16,-2 8 1-16,-3 2 10 16,-4 5 0-16,-2 2 8 15,-1 1 7-15,4 3-8 16,6 0-8-16,8 0 15 15,6-1 5-15,3 0-7 16,4-3-7-16,0-4-11 16,11-6-5-16,12-2-5 15,7 0 2-15,4 4 3 0,-1 4-38 16,-1 4-63-16,-6 4-28 16,-9 4-142-16,-9 2-211 15</inkml:trace>
  <inkml:trace contextRef="#ctx0" brushRef="#br0" timeOffset="25413.21">21162 5470 274 0,'0'0'59'0,"0"0"-13"15,0 0 96-15,0 0-32 16,0 0-33-16,0 0-27 16,0 0-23-16,32-34-17 15,-23 34-8-15,2 10 23 16,3 8 10-16,-2 5 0 0,-6 8-8 15,-5 5 11-15,-1 8 3 16,0 2-6-16,-1 1-11 16,-7 0-7-16,5-1-11 15,-1-2 0-15,4 6-6 16,0-1 0-16,0-3 4 16,0-5-4-16,0-9 0 15,0-5 0-15,0-7 0 16,0-6-1-16,0-5-7 15,9-2 2-15,3-3-4 16,2-4-16-16,5 0 8 16,1 0 10-16,1-14-2 15,-3 0-21-15,0-9 25 0,-6-5 0 16,-1-3 5-16,-3-5 1 16,-6 2 4-16,-2 4-4 15,0 1 6-15,-16 5-6 16,-6 2 6-16,-1 5 2 15,-3 5 1-15,4 1 7 16,1 1 3-16,0 3-14 16,2 1 2-16,4-1 0 15,0 5-2-15,4-2 3 16,4 3 0-16,0-1-1 16,5 1 2-16,2 1-2 15,0-2-2-15,0 2-4 0,0-5 3 16,0-1 0-1,3-2-4-15,6-3 5 0,-3 5 1 16,-1 3-3-16,-2-1 1 16,-3 4-3-16,0 0-1 15,0 0-4-15,0 0-10 16,0 0-15-16,0 0-35 16,-8 7-59-16,-8 1-97 15,1 1-216-15</inkml:trace>
  <inkml:trace contextRef="#ctx0" brushRef="#br0" timeOffset="27971.77">18201 5621 256 0,'0'0'57'0,"0"0"-25"16,0 0 93-16,0 0-27 16,0 0-29-16,0 0 2 15,9-67-10-15,-9 67-20 16,0 0-26-16,0 5-14 16,3 14 0-16,2 9 20 15,-2 7 11-15,-3 9 17 16,0 6-17-16,0 4 2 15,-8 6 0-15,-2 3-2 0,-2-2-9 16,6-6-10-16,3-6-3 16,3-10-1-16,0-3-7 15,1-6-1-15,12-5-1 16,-2-3 0-16,1 0-1 16,3-4 0-16,-4-5 1 15,1-4-2-15,-1-5-4 16,0-4-14-16,2 0-5 15,1-3-2-15,-2-11 15 16,1-5 12-16,-4-3-6 16,-3-8-7-16,-3-3 4 15,-3-1 6-15,0-3 3 16,0 4 0-16,-15 1 0 0,-4 3 3 16,-1 6-2-16,-4 4-1 15,-2 3 6-15,-4 7 10 16,-6 3-6-16,3 4 10 15,6 0-9-15,8 1 13 16,13-1 0-16,6 1-3 16,0 0-7-16,0-1-1 15,0 1-9-15,0-3-2 16,0 4-2-16,3-8-8 16,15-1 8-16,10-3 9 15,8-5-9-15,4 2 4 16,2-2-8-16,-8 3 4 0,-4-1-11 15,-7 6-26 1,-9 1-42-16,-5 3-84 0,-7 3-135 16</inkml:trace>
  <inkml:trace contextRef="#ctx0" brushRef="#br0" timeOffset="34849.35">30963 11511 174 0,'0'0'63'15,"0"0"60"-15,0 0 17 16,0 0-44-16,0 0-10 0,0 0 7 16,0 0-7-16,18-50-20 15,-18 50-23-15,0 0-26 16,0 0-3-16,0 0-13 15,0 12 0-15,0 9-1 16,0 8 7-16,-4 5 8 16,-4 2 3-16,-1 4-6 15,-1 0 11-15,-3 1-6 16,2-1-8-16,1-3 2 16,1 1-11-16,1 2 4 15,1-5-4-15,0-3 0 16,3-2 0-16,3-5 1 0,1-4 0 15,0-1 0 1,0-4 0-16,0 0-1 0,9-4 0 16,-2-1 4-16,2-1-4 15,6-3 0-15,0 1 1 16,3-3 6-16,-3-1-7 16,0 1 0-16,-5-2 4 15,1-2-4-15,-3 0-5 16,0-1 0-16,1 0 2 15,-1 0-32-15,2 0-36 16,0-8-33-16,1-5-81 16,-1-4-113-16</inkml:trace>
  <inkml:trace contextRef="#ctx0" brushRef="#br0" timeOffset="35156.49">30892 11847 434 0,'0'0'176'16,"0"0"-92"-16,0 0 121 15,0 0-125-15,0 0-69 0,0 0 12 16,119-55-6-1,-62 48 12-15,1 0-1 0,-9 4-13 16,-11 2-10-16,-10 0 8 16,-12 1 3-16,-7-2-14 15,-7 2 3-15,-2 0-5 16,0 0-32-16,0 0-120 16,-12 0-152-16,-9 2-217 15</inkml:trace>
  <inkml:trace contextRef="#ctx0" brushRef="#br0" timeOffset="36544.24">27949 11454 206 0,'0'0'102'0,"0"0"-44"16,0 0 108-16,0 0-63 15,0 0-42-15,0 0-24 16,-3-26-12-16,1 26-10 16,-3 6-5-16,-4 8 2 15,-5 7-1-15,-2 7 33 16,-4 5-8-16,4 2-3 15,0 4-5-15,2-1-3 16,3 1-10-16,1-1 12 16,4 0-6-16,3-1-3 0,0-3 5 15,3-4-15 1,0-2 3-16,0-3 1 0,0-3-1 16,0-2-7-16,0-4-1 15,0-2 0-15,2-4-1 16,1-3-1-16,3-2-1 15,0-3-13-15,4-1 10 16,4 1 3-16,3-2 7 16,1 0-3-16,0 0 2 15,0-5-6-15,-5-4-48 16,1 0-7-16,-2 1-17 16,-5-1-23-16,-2 1-21 15,-5-4-27-15,0-3-148 16</inkml:trace>
  <inkml:trace contextRef="#ctx0" brushRef="#br0" timeOffset="36767.46">27706 11751 454 0,'0'0'84'0,"0"0"-16"15,0 0 60-15,84-24-57 16,-40 19-28-16,2-1-3 16,2 0-10-16,-8-2-11 0,-3 2-19 15,-9-1-8-15,-12 4-55 16,-12 1-102-16,-4 2-306 16</inkml:trace>
  <inkml:trace contextRef="#ctx0" brushRef="#br0" timeOffset="37877.3">26001 11640 372 0,'0'0'58'15,"0"0"34"-15,0 0 71 16,0 0-60-16,0 0-21 16,0 0-26-16,3-48-25 15,-3 54-29-15,-7 14 5 16,-4 13 1-16,-3 6 32 0,1 7-4 15,4-2-3 1,1 4-13-16,3 1 10 0,3 2-13 16,2 0-4-16,0-5-4 15,0 0-5-15,0-5 4 16,0-3-6-16,0-6 0 16,0-7-1-16,0-6-1 15,0-10-2-15,2-1-2 16,-1-7 1-16,3 1-6 15,3-2 2-15,3 0-12 16,9 0 16-16,5-5-24 16,3-9-23-16,3-4-42 0,-1-4-30 15,-7-5-70 1,-9-3-76-16</inkml:trace>
  <inkml:trace contextRef="#ctx0" brushRef="#br0" timeOffset="38112.92">25835 11928 338 0,'0'0'72'16,"0"0"40"-16,0 0 4 16,0 0-38-16,0 0-34 15,107-47-21-15,-47 35 15 0,0 1-12 16,-5-1-7-1,-7 4-15-15,-11 0-1 0,-13 1-3 16,-12 5-14-16,-12 0-116 16,0 1-134-16,-12 1-85 15</inkml:trace>
  <inkml:trace contextRef="#ctx0" brushRef="#br0" timeOffset="39402.44">23680 11726 244 0,'0'0'79'0,"0"0"-18"15,0 0 55-15,0 0-37 16,0 0-23-16,0 0-22 0,-5-30-16 15,1 33-16-15,-2 19 1 16,-4 8 9-16,1 9 16 16,-4 4 18-16,0 7-15 15,3 0 2-15,-2 4-6 16,3-2-14-16,3-1 4 16,3-6-9-16,3-4-3 15,0-6 4-15,0-5-6 16,1-6-2-16,5-4 1 15,1-6 2-15,-1-3-4 16,-2-6-2-16,-1-3-3 16,1-2-13-16,4 0-28 0,2 0 13 15,5-4-26 1,0-10-12-16,-3-2-30 0,-5-3-55 16,-5-1-39-16</inkml:trace>
  <inkml:trace contextRef="#ctx0" brushRef="#br0" timeOffset="39629.03">23453 12034 384 0,'0'0'50'0,"0"0"89"15,0 0 9-15,0 0-98 16,0 0-46-16,0 0 16 15,78-34-5-15,-34 25-7 0,1 2 3 16,-4 2-6-16,-4-1 0 16,-6-1-5-16,-3 0-27 15,-9 0-98-15,-8-2-141 16</inkml:trace>
  <inkml:trace contextRef="#ctx0" brushRef="#br0" timeOffset="41119.24">21542 12054 258 0,'0'0'111'0,"0"0"31"16,0 0 5-16,0 0-45 0,0 0-31 15,0 0-18-15,0-15-24 16,0 15-17-16,0 9-6 16,-3 16-5-16,-7 6 30 15,3 6 4-15,-1 1 0 16,2 1-12-16,2 3-10 15,1-3 7-15,3 3-9 16,0-3-5-16,0-2 2 16,0-3-4-16,0-3-3 15,8-4 0-15,2-4 2 16,2-5-3-16,1-6-2 16,-1-4 0-16,-1-4-1 15,-1-2-2-15,-1-2-4 0,0 0 1 16,3 0-5-1,0 0-16-15,2-6-4 0,-2-4-15 16,-1 0-17-16,-2-4-49 16,-3-1-82-16,-6 0-36 15,0-2-129-15</inkml:trace>
  <inkml:trace contextRef="#ctx0" brushRef="#br0" timeOffset="41338.17">21478 12299 30 0,'0'0'301'0,"0"0"-255"16,0 0 57-16,0 0-2 16,0 0-46-16,87-35-12 15,-52 26-3-15,1-2-19 16,0 0-19-16,0-4 1 15,-3 4-3-15,-9 1-96 16,-14 3-162-16</inkml:trace>
  <inkml:trace contextRef="#ctx0" brushRef="#br0" timeOffset="42941.53">19177 12291 197 0,'0'0'78'16,"0"0"11"-16,0 0 69 0,0 0-31 16,0 0-50-1,0 0-7-15,0 0-24 0,-5-22-16 16,5 22-24-16,-4 7-6 16,0 14 0-16,-4 12 8 15,-1 8 15-15,-4 2 8 16,2 3-2-16,1-2-8 15,1-1-8-15,4 0 0 16,5-1-10-16,0-6 4 16,0-4-6-16,6-8 0 15,6-7-1-15,-3-7-3 16,-3-3-8-16,0-5-21 16,-2-2-2-16,1 0-3 15,-1 0-6-15,4 0 6 16,4-5-46-16,-3-7-68 0,-3-5-103 15</inkml:trace>
  <inkml:trace contextRef="#ctx0" brushRef="#br0" timeOffset="43159.46">19071 12508 333 0,'0'0'129'16,"0"0"-79"-16,0 0 74 16,0 0-21-16,0 0-63 0,82-24-6 15,-46 21-14-15,-2-1-20 16,-1 2 0-16,-2 2-25 16,-5-3-111-16,-10 3-192 15</inkml:trace>
  <inkml:trace contextRef="#ctx0" brushRef="#br0" timeOffset="46225.91">19705 12972 42 0,'0'0'65'0,"0"0"-15"16,0 0 50-16,0 0-6 15,0 0-38-15,0 0-3 16,0 0 2-16,-17-6-12 16,9 20-4-16,-4 6 13 15,-2 9-6-15,1 4-15 16,1 4 12-16,-2 1-1 15,4 1-5-15,-2-5-5 16,5-3-18-16,-2-1 7 16,2-6-5-16,0-3-9 0,1-4 3 15,2-3-5-15,-1-3-1 16,1-2-1-16,1-4-1 16,0 2 4-16,0-6-4 15,-1 0 1-15,-1 1-3 16,0-1 0-16,-2 1-21 15,-2 1-56-15,-1-1-33 16,2 4-20-16,-3-1-52 16,-5 4-16-16</inkml:trace>
  <inkml:trace contextRef="#ctx0" brushRef="#br0" timeOffset="46601.12">18834 13724 353 0,'0'0'75'16,"0"0"53"-16,0 0 26 15,0 0-63-15,0 0-24 16,0 0-28-16,-45 0-10 15,30-3-3-15,0-2-9 16,-2-1-7-16,-2 0-5 0,-1 1 2 16,-3-1-3-1,1 0-2-15,-4-4 4 0,0 3 0 16,-3-4-6-16,1 2 0 16,4 0 0-16,4 2 1 15,4 2 0-15,4 0 0 16,1-1 1-16,3 0-4 15,3-3 2-15,2-2-54 16,2-3-84-16,1-5-112 16,0-1-72-16</inkml:trace>
  <inkml:trace contextRef="#ctx0" brushRef="#br0" timeOffset="46871.05">18288 13352 353 0,'0'0'100'0,"0"0"-57"16,0 0 100-16,-46-88-2 15,36 65-52-15,2 0-29 16,2 1-20-16,1-3 5 16,4 2-11-16,-2-2-20 15,0 0-1-15,-2-1 1 16,-2-3 0-16,-4 3-6 15,1-2-8-15,-3-2-8 16,-1 1-5-16,1-7-38 16,1-6-39-16,3-3-61 0,3-3-18 15,6 4-209-15</inkml:trace>
  <inkml:trace contextRef="#ctx0" brushRef="#br0" timeOffset="47141.69">18221 12501 275 0,'0'0'53'16,"0"0"53"-16,0 0 15 16,0 0-44-16,0 0-27 15,50-87-1-15,-24 62-8 0,-4 0-15 16,2 0-6-16,-3 3 10 15,-3 4-10-15,-8-1-6 16,-1 5-3-16,-4 3-8 16,-2 2 0-16,2 1-3 15,0 0-62-15,0 4-67 16,1-4-127-16,0-1-109 16</inkml:trace>
  <inkml:trace contextRef="#ctx0" brushRef="#br0" timeOffset="47389.22">18634 12005 330 0,'0'0'51'0,"0"0"89"16,0 0-25-16,0 0-57 15,82-89-16-15,-58 70-7 16,3 1 0-16,0-1-2 15,-4 2-21-15,0 2 10 16,-2-1-16-16,1-2-2 16,5 2-4-16,1-4 0 15,3-2-27-15,2-4-81 16,0-3-140-16,3-1-216 16</inkml:trace>
  <inkml:trace contextRef="#ctx0" brushRef="#br0" timeOffset="47606.18">19332 11554 257 0,'0'0'75'0,"0"0"-17"16,0 0 86-16,39-79-47 16,-25 62-42-16,0 1 4 15,2-1-10-15,1 0-32 16,-1 2 7-16,1 0-16 15,-3-2-8-15,2 0-1 16,1-2-6-16,-3-3-73 16,1-5-156-16,-5 1-182 0</inkml:trace>
  <inkml:trace contextRef="#ctx0" brushRef="#br0" timeOffset="47808.44">19702 11151 198 0,'0'0'63'0,"0"0"35"16,0 0 54-16,47-77-49 15,-31 59-21-15,0 1-29 16,-1 3-18-16,0 1 2 16,0 2-14-16,1-1-22 15,2 0-1-15,9-4-11 0,9-1-76 16,4-7-212-1</inkml:trace>
  <inkml:trace contextRef="#ctx0" brushRef="#br0" timeOffset="47987.41">20194 10751 302 0,'0'0'56'0,"0"0"29"16,0 0 30-16,0 0-86 16,60-79-29-16,-42 64-33 15,-2-3-244-15</inkml:trace>
  <inkml:trace contextRef="#ctx0" brushRef="#br0" timeOffset="48199.15">20349 10489 255 0,'0'0'19'16,"0"0"60"-16,0 0 41 15,-3-93-37-15,3 66-19 16,0 0-11-16,0-1-10 16,3-1 4-16,6 0-21 15,2-1-18-15,5-3-16 16,-1-3-27-16,0-3-104 0,-8-5-15 15,-2-4-49-15</inkml:trace>
  <inkml:trace contextRef="#ctx0" brushRef="#br0" timeOffset="48372.44">20479 9813 103 0,'0'0'13'0,"0"0"28"15,0 0 25-15,0 0 13 16,0 0-2-16,0 0-22 16,21-73-6-16,-15 59-49 0,1-3-2 15,4-7-247-15</inkml:trace>
  <inkml:trace contextRef="#ctx0" brushRef="#br0" timeOffset="48602.77">20586 9457 296 0,'0'0'28'16,"0"0"84"-16,0 0 10 16,0 0-57-16,-9-74-1 15,9 61-25-15,0 1-29 0,0 0 0 16,0 0-10-1,0 2 0-15,0 3-20 0,0 0-27 16,-3 2-31-16,-4-1-108 16,-5-3-35-16</inkml:trace>
  <inkml:trace contextRef="#ctx0" brushRef="#br0" timeOffset="49255.12">20894 8690 254 0,'0'0'42'16,"0"0"49"-16,0 0 22 16,0 0-41-16,0 0-5 0,0 0 2 15,-38-70 15-15,28 44-29 16,-2 2 5-16,0-3-35 16,1 1 2-16,0 1-17 15,2 1 0-15,0 3-2 16,2 1-5-16,0 4 2 15,0 2-5-15,1 2 0 16,0-1 0-16,-4-1 0 16,1 1-32-16,-2 0-76 15,-4 2-70-15,0-4-37 16,0-5-15-16</inkml:trace>
  <inkml:trace contextRef="#ctx0" brushRef="#br0" timeOffset="49565.46">20554 8023 362 0,'0'0'27'15,"0"0"54"-15,-30-84 66 16,25 53-28-16,4 1-31 15,1 1-15-15,0-1-31 16,0 3-17-16,0 0 0 0,0 0 1 16,0 2-8-1,-3 0-3-15,-3 1-8 0,-3 0-3 16,0 0-4-16,-3 3 0 16,-4 1-1-16,-4 1-31 15,-1 2-47-15,-4 2-107 16,4 1-89-16,11-1-81 15</inkml:trace>
  <inkml:trace contextRef="#ctx0" brushRef="#br0" timeOffset="49938.1">20394 7313 332 0,'0'0'18'15,"0"0"21"-15,0 0 61 16,0 0-28-16,-5-72-1 16,5 58-10-16,5-1-24 15,-1 2-5-15,-1-1-11 16,1 3-10-16,-3-2-7 16,1 1 0-16,-2-1 3 15,0-3 4-15,0-4 6 16,0-1-7-16,-5-1-2 15,-4 0 11-15,-3-2 5 16,0-3-21-16,0 1 9 16,-4 1-9-16,2-1-6 0,-2 7 6 15,4 0-7-15,2 8 2 16,4 3-16-16,4 7-27 16,2-2-8-16,0 3-45 15,0 0 5-15,0 0-54 16,0 3-55-16,-4 0 53 15</inkml:trace>
  <inkml:trace contextRef="#ctx0" brushRef="#br0" timeOffset="50447.83">20182 6986 136 0,'0'0'14'0,"0"0"3"15,0 0 47-15,0 0 45 16,0 0-45-16,0 0-16 15,34-33-2-15,-21 16 1 16,1-3 1-16,-2-1-25 0,2 1-3 16,-7 0 8-1,-1 3-14-15,-1 0 14 0,-2 1-18 16,-2-1-4-16,3 3 2 16,-2 0-2-16,1 4-1 15,-2 2 10-15,2 1 4 16,2 1-6-16,0 2 1 15,5 0 1-15,2-1-11 16,8 2-3-16,3 1-1 16,7 2 4-16,1 0-1 15,-2 0 5-15,-2 0-1 16,-5 7-5-16,0 3-2 0,-2 2 0 16,0 0-1-1,1 3-1-15,-1 4-1 0,1 10-20 16,4 5-82-16,0-1-111 15,-5-13-104-15</inkml:trace>
  <inkml:trace contextRef="#ctx0" brushRef="#br0" timeOffset="51963.41">21092 12504 67 0,'0'0'81'0,"0"0"14"16,0 0-7-16,0 0-15 15,0 0-17-15,0 0-1 16,0 0-8-16,-9-7-9 0,5 7-13 16,-2 4-7-16,0 13 24 15,-3 7 14-15,0 7-4 16,1 4-14-16,2 6 10 16,2 3-18-16,1-4 2 15,0 2-2-15,1 1-11 16,2-4-2-16,0 0-15 15,0 1 7-15,0-1-5 16,3 0-4-16,2-3 3 16,-2-5-3-16,0-8 0 15,0-6 1-15,-2-5-1 16,1-7-1-16,-2 0-2 16,1-3 3-16,-1-1 0 15,0 0-3-15,0 0-24 16,0 2-40-16,2 3-53 0,-1 4-37 15,3 2-22-15,-2 2-3 16,0 1-54-16</inkml:trace>
  <inkml:trace contextRef="#ctx0" brushRef="#br0" timeOffset="52271.87">21035 13377 91 0,'0'0'26'15,"0"0"33"-15,0 0 7 16,0 0 0-16,0 73-9 16,2-56 2-16,4 2 15 0,2 0-25 15,0 2 11-15,1 1-12 16,2-2-18-16,2-4-14 16,-2 0 0-16,0-4-6 15,1 0 2-15,0-3-7 16,2-4-4-16,-1 0-1 15,5-5 4-15,-1 0 3 16,2 0-6-16,2 0-1 16,-2 0 1-16,2 0-1 15,0 0-41-15,-5 0-6 16,1 0-48-16,-5 0-43 16,-2 0-99-16</inkml:trace>
  <inkml:trace contextRef="#ctx0" brushRef="#br0" timeOffset="52536.21">21611 13579 301 0,'0'0'86'0,"0"0"-39"16,0 0 98-16,0 0-62 15,0 0-24-15,83-45-2 16,-73 40-16-16,-1-2-5 16,-1 2-21-16,-2-3-6 0,0 2-4 15,0-4-5-15,-1-4-11 16,2-1-58-16,-2-4-57 16,-2-3-102-16,0 3-153 15</inkml:trace>
  <inkml:trace contextRef="#ctx0" brushRef="#br0" timeOffset="52779.28">21895 13187 213 0,'0'0'110'0,"0"0"-1"16,0 0 60-1,0 0-41-15,0 0-33 0,0 0-12 16,33-77-22-16,-25 63-24 15,4-3-11-15,0 0-11 16,0 1-10-16,-1 1-3 16,-2 4-2-16,-2 3 0 15,-3 2-16-15,-1 2-25 16,-3-1-25-16,0 0-77 16,2-3-79-16,4-4-139 15</inkml:trace>
  <inkml:trace contextRef="#ctx0" brushRef="#br0" timeOffset="53029.13">22174 12690 277 0,'0'0'94'0,"0"0"17"15,0 0 25-15,0 0-32 16,0 0-45-16,0 0 4 15,-2-80-9-15,2 66-21 16,4-3-12-16,-2-3-6 16,-1-3-15-16,-1-1-3 15,0-3-19-15,0-3-40 16,0-4-56-16,-3-2-65 16,-4 1-64-16,3 1 32 0</inkml:trace>
  <inkml:trace contextRef="#ctx0" brushRef="#br0" timeOffset="53269.28">22165 12167 57 0,'0'0'106'16,"0"0"2"-16,0 0 24 16,0-85-16-16,-3 64-39 15,3 2 1-15,-5 2 28 16,5-1-26-16,0 1-14 16,0 2-3-16,0-1-11 15,0 1 8-15,0 1-22 16,0 2 6-16,0-1-19 15,0-1-7-15,2-1-9 16,2-1-9-16,-1-1 0 0,0 0-1 16,0 1-33-1,1 0-22-15,-2 2-58 0,-1-2-56 16,-1-4-28-16,0-3-118 16</inkml:trace>
  <inkml:trace contextRef="#ctx0" brushRef="#br0" timeOffset="53457.04">22111 11553 167 0,'0'0'78'0,"0"0"34"16,0 0 53-16,-15-77-58 15,15 59-29-15,0-1 3 16,0-1-30-16,0 4-15 16,0 2 17-16,0-2-33 0,0 1-19 15,0-5-1-15,0-3-24 16,3-3-47-16,1-3-105 15,1-2-102-15,0 3 17 16</inkml:trace>
  <inkml:trace contextRef="#ctx0" brushRef="#br0" timeOffset="53673.62">22094 11076 123 0,'0'0'95'15,"0"0"50"-15,0 0-36 16,0 0-20-16,0 0-4 15,0 0-13-15,-4-77 3 16,4 64-2-16,1 2-22 16,1-2-26-16,1 3-13 0,-2-3-6 15,2 0-12-15,-1-4 6 16,-1-3-65-16,-1-5-47 16,0-3-178-16,0-3 98 15,-3 2 89-15,-6 2-89 16</inkml:trace>
  <inkml:trace contextRef="#ctx0" brushRef="#br0" timeOffset="54032.92">22071 10671 32 0,'0'0'56'0,"0"0"7"16,0 0 0-16,0 0 9 15,0 0-6-15,0-86 10 16,0 69 1-16,0 0-12 16,0-3 13-16,0 0-31 0,0 1 5 15,0-1-20-15,0-2-31 16,7-3-1-16,6 1-23 15,2-1-59-15,0-1-24 16,-3 2 11-16,-3-1 91 16,-2 1-7-16,-1 0 11 15,-1 4-1-15,0 0 2 16,1 5 1-16,-1 0 6 16,1 3 6-16,0-2 11 15,2-3 12-15,0 2-3 16,0-1 23-16,0 0-20 15,-1 2-16-15,-1 0-12 16,0 0-3-16,-2 1 0 0,-2 1-6 16,-1 2 0-16,-1 0-5 15,0 1-46-15,0 1-32 16,0 4-7-16,0 4-13 16,0 0-26-16,-1 0-47 15</inkml:trace>
  <inkml:trace contextRef="#ctx0" brushRef="#br0" timeOffset="54998.78">22220 9977 45 0,'0'0'46'15,"0"0"30"-15,0 0 49 0,0 0-39 16,0 0-1-16,0 0 1 16,-21 1-18-16,21-1-4 15,0 0 5-15,0 0-24 16,10-6-6-16,4-1-37 15,6-2-2-15,7 3 0 16,8 0 6-16,0 1-1 16,0 5-4-16,-8-3 2 15,-10 3-2-15,-6 0-1 16,-5 0 0-16,-3 0-4 16,0 5 3-16,0 5 1 15,3 1 0-15,-2 4 9 0,2 0 1 16,0 4-2-16,2-2 4 15,2 3-8-15,2 1 2 16,4 3-3-16,1 1-2 16,4-1-1-16,-3-2-20 15,-2-5-122-15,-4-8-246 16</inkml:trace>
  <inkml:trace contextRef="#ctx0" brushRef="#br0" timeOffset="56268.21">24204 12380 92 0,'0'0'52'16,"0"0"51"-16,0 0 41 0,0 0-21 15,0 0-22-15,0 0-30 16,-2-41-16-16,1 41-15 15,-2 0-3-15,-3 2-34 16,-4 18-2-16,-3 5 14 16,1 8 12-16,-2 3-7 15,0 0 8-15,-2 2 0 16,2 0-11-16,-1 0 3 16,6-3-10-16,0-4-4 15,3-5-2-15,1-4-3 16,0-2 4-16,2-4-4 15,0-3 0-15,0-6 0 16,0 1 1-16,-2-1 0 16,2-3-2-16,2 2 0 0,-3-2-12 15,-2 0-34-15,-5 4-51 16,-4 3-105-16,-4 1-180 16</inkml:trace>
  <inkml:trace contextRef="#ctx0" brushRef="#br0" timeOffset="56739.81">23719 13189 269 0,'0'0'56'0,"0"0"52"16,0 0-2-1,0 0-32-15,0 0-21 0,-54 77 3 16,45-69-11-16,5-2-14 15,-1 2-8-15,-2-2-1 16,-2 2-13-16,-5 1-2 16,-3 2 2-16,-3-1 3 15,-2 1-9-15,-1-2-2 16,5-3 5-16,2 0-4 16,4-3-2-16,4-1-3 15,1-2 2-15,6 0-23 16,-1 0-19-16,2 0 8 15,-1-6-25-15,-1-2 33 16,-1-3-5-16,0 3 8 16,-3 1 18-16,-3 0-11 0,2 1 10 15,-4-1-6-15,0 0 1 16,0 2-3-16,-3 2 7 16,1 0 6-16,1 2 1 15,-3 1 0-15,2 0 2 16,-2 0 0-16,5 0 3 15,0 0 4-15,2 0-6 16,3-3-2-16,-2-1-14 16,1-4-38-16,1-1-104 15,-3-3-111-15</inkml:trace>
  <inkml:trace contextRef="#ctx0" brushRef="#br0" timeOffset="56936.98">23137 13007 197 0,'0'0'66'0,"0"0"41"16,0 0 12-16,-37-71-46 15,34 55-22-15,0 1-15 16,1 1-15-16,2-2-21 16,0 0 0-16,0-1-42 15,0 0-5-15,0-1-65 16,0 0-82-16,0 0-62 15</inkml:trace>
  <inkml:trace contextRef="#ctx0" brushRef="#br0" timeOffset="57184.25">23015 12538 222 0,'0'0'118'16,"0"0"-58"-16,0 0 60 15,0 0 32-15,-42-71-36 16,37 62-51-16,4-2-6 16,1 0-13-16,0 0-25 15,0-3-18-15,0-2-1 16,0-1 1-16,0-3-3 16,0 1-18-16,3-3-67 15,-2-2-38-15,-1 0-30 0,0 1-53 16,0-2-72-16</inkml:trace>
  <inkml:trace contextRef="#ctx0" brushRef="#br0" timeOffset="57409.28">22971 12031 124 0,'0'0'75'16,"0"0"49"-16,0 0-6 16,0-79-34-16,0 60 27 15,-1-1-30-15,-1-4-5 16,1 2-23-16,-1 1-5 15,2-2-21-15,-2 5 4 16,2 0-10-16,-2-1-1 16,1 2-17-16,-1 0-3 0,1-1-1 15,-1 3-34-15,2 0-31 16,0 2-67-16,0 0-11 16,0-3-81-16,0 0-133 15</inkml:trace>
  <inkml:trace contextRef="#ctx0" brushRef="#br0" timeOffset="57620.45">22888 11500 252 0,'0'0'37'0,"0"0"25"16,0 0 83-16,-2-87-42 0,2 67-59 15,0 0-2-15,0 2-28 16,0 1 10-16,0 3-22 15,0 0 6-15,2 1-5 16,-1 1-3-16,4-4-5 16,1 0-51-16,0-1-87 15,-2-5-96-15</inkml:trace>
  <inkml:trace contextRef="#ctx0" brushRef="#br0" timeOffset="57835.04">22892 11005 154 0,'0'0'34'16,"0"0"38"-16,0 0 34 16,-32-82-23-16,24 62 6 15,3 2-41-15,0 0 15 0,5 1 15 16,0 0-10-16,0 1-17 16,0 2-6-16,0 0-18 15,2 1-16-15,8 1-11 16,5-5-5-16,8-2-20 15,9-1-114-15,5-3-93 16,0-2-63-16</inkml:trace>
  <inkml:trace contextRef="#ctx0" brushRef="#br0" timeOffset="58134.32">22960 10524 226 0,'0'0'22'0,"0"0"28"15,0 0 118-15,-22-74-66 16,22 52-39-16,5-3 5 15,6-2-19-15,-2-2 11 16,2 1-18-16,0 0 8 16,-3 2-7-16,3-2-8 15,-3-2-9-15,1-1-8 16,1 1-11-16,-4-1-4 16,-1 0 8-16,-2 4-4 15,-2 1-4-15,1 6 1 16,-2 1-3-16,0 4 1 15,0 2 4-15,0 5-6 16,0 0-2-16,0 5-2 16,0 2-16-16,0 1-58 0,1 0-45 15,2 0-75-15,-1 0-145 16,-2 1 48-16</inkml:trace>
  <inkml:trace contextRef="#ctx0" brushRef="#br0" timeOffset="58593.32">22844 10082 143 0,'0'0'24'0,"0"0"9"15,0 0 50-15,0 0-4 16,0 0 7-16,0 0-2 15,-29 5-5-15,29-5-4 16,0 0-1-16,0 0-6 16,0 0-6-16,0 0-23 15,0-5-27-15,3-3-5 16,6-1-6-16,6-3 3 16,9-4-4-16,5-2 0 15,6-2 8-15,2 1-8 16,-4-3 7-16,1 3-6 15,-3-1 3-15,-1 6 3 16,-8 2-1-16,-5 5-3 16,-4 6 2-16,-4 1-3 0,5 0-2 15,10 8-2-15,1 11 2 16,3 5 2-16,-1 4 0 16,0 0 3-16,-3 0-2 15,0-1-3-15,-2-2 4 16,-3-5 3-16,-2-3-7 15,-5-4 0-15,1-3-11 16,-4-3-89-16,-4-7-220 16</inkml:trace>
  <inkml:trace contextRef="#ctx0" brushRef="#br0" timeOffset="60024.77">25446 12351 24 0,'0'0'64'16,"0"0"29"-16,0 0 1 16,0 0-29-16,0 0-10 15,0 0 3-15,0 0 5 16,0-18-7-16,0 18-19 16,0 0-21-16,0 0-2 0,0 0-9 15,0 2-4-15,0 11 4 16,0 5 3-16,0 4-1 15,0 4 8-15,2 7-5 16,-1 5 1-16,2 6 5 16,4 1-1-16,-4 1-9 15,0-4 2-15,0-4-4 16,-1-5 0-16,2-3 9 16,1-4-7-16,-2-4-4 15,3-3-1-15,-3-2-1 16,1-3 1-16,-1-3 0 15,0-2 0-15,0-1-1 16,0-3 1-16,0 1 0 0,0-1 1 16,1 1-2-16,-1 0-23 15,2 2-51-15,-2 0-17 16,3 1-56-16,-1 0-47 16,-2-1-60-16</inkml:trace>
  <inkml:trace contextRef="#ctx0" brushRef="#br0" timeOffset="60257.56">25577 13075 13 0,'0'0'87'0,"0"0"-15"16,0 0 19-16,0 0 3 16,0 0-24-16,0 0 4 0,100 59-13 15,-73-55-17-15,0 0-8 16,-2 0 7-16,1-2-19 15,1 4-10-15,-4-3-3 16,1-1 0-16,0 1-9 16,-3-1-2-16,4-2-22 15,4 0-65-15,-3 0-62 16,3 0-84-16</inkml:trace>
  <inkml:trace contextRef="#ctx0" brushRef="#br0" timeOffset="60491.88">26211 13036 164 0,'0'0'55'15,"0"0"72"-15,0 0-36 16,0 0-32-16,0 0-9 15,0 0-31-15,91-22-15 16,-76 10-4-16,-3-1-15 16,1-1-83-16,-4-3-21 15,1 0-38-15</inkml:trace>
  <inkml:trace contextRef="#ctx0" brushRef="#br0" timeOffset="60692.93">26426 12838 86 0,'0'0'157'0,"0"0"-74"16,0 0 24-16,0 0-27 16,0 0-37-16,0 0-3 15,36-38 5-15,-29 32-15 16,-1-2-12-16,2-1 11 16,-1-3-10-16,-3-1-16 15,1-1-3-15,1-3-6 16,-1 0-48-16,2-3-45 15,-1 0-145-15</inkml:trace>
  <inkml:trace contextRef="#ctx0" brushRef="#br0" timeOffset="60911.89">26601 12497 274 0,'0'0'94'0,"0"0"39"16,0 0-41-16,0 0-41 16,0 0-30-16,0 0-21 15,11-61 1-15,-6 47-2 16,1-2-5-16,0-1-33 0,-3 0-92 16,3 0-56-1,-5 1-58-15</inkml:trace>
  <inkml:trace contextRef="#ctx0" brushRef="#br0" timeOffset="61113.13">26633 12230 192 0,'0'0'90'16,"0"0"-13"-16,0 0 57 16,0 0 0-16,0 0-64 15,-16-75-21-15,16 63-11 16,0 0-25-16,0-1-10 15,1 0-2-15,2 1-1 16,0-3-13-16,0-4-39 16,0-1-31-16,2-7-96 0,2-1-27 15</inkml:trace>
  <inkml:trace contextRef="#ctx0" brushRef="#br0" timeOffset="61329.73">26662 11679 154 0,'0'0'41'0,"0"0"30"16,-11-74 31-16,11 49-15 16,0-1-34-16,0-2 19 15,0 2-9-15,3 1-20 16,3-2-22-16,3 4-21 16,-2-5 0-16,0 0-10 0,-4 1-1 15,-3-2-33-15,0-4-5 16,0-1 16-16,0-3-66 15,0-1-23-15,-5-4-5 16</inkml:trace>
  <inkml:trace contextRef="#ctx0" brushRef="#br0" timeOffset="61945.88">26601 10849 73 0,'0'0'13'15,"0"0"32"-15,0 0 22 16,0 0-10-16,-3-74 1 15,3 61 0-15,-2 2-2 16,-1 0 15-16,-3-2 0 0,0 1 3 16,0 0-20-16,0-2-3 15,2-1-4-15,-1-4 6 16,-1 1-23-16,3-2 2 16,-1-1-9-16,0 1-11 15,2-1-10-15,0 1-1 16,1-1 1-16,-2-1-2 15,-2-3 0-15,-4 0-12 16,-2-2 4-16,-5-2 3 16,0-2 2-16,1 2-30 15,0 0 0-15,3 4-46 16,2 4 62-16,0 3 6 0,-1 1-5 16,-1 3 1-16,-1 0 1 15,4 2 14-15,-1 1 0 16,3 3 0-16,3 0 3 15,-2-2-3-15,1-2 4 16,1 0 4-16,-3-2 7 16,2-1 3-16,-2-2-3 15,0 1-4-15,-1-3 3 16,0 2-5-16,2 1 10 16,0 1 5-16,3 2-4 15,-1 1 4-15,1 1-5 16,0 0-5-16,0 2-6 15,0-2 4-15,1 3-2 16,1-1 2-16,-1 1-1 16,1 2 2-16,1-1 1 0,0 4-8 15,-2 1-5-15,2 1-1 16,0 0-3-16,0 1-4 16,0-2-1-16,0 2-11 15,0 0-7-15,-7 0-40 16,-8 16-109-16,0-1-64 15,2-8-21-15</inkml:trace>
  <inkml:trace contextRef="#ctx0" brushRef="#br0" timeOffset="62749.07">25868 9509 372 0,'0'0'43'0,"0"0"33"0,0 0 79 15,-78-90-39-15,53 61-15 16,-5-3-34-16,0 0-17 16,2-1-5-16,1 1-17 15,4-1 1-15,3 4-27 16,5-1 3-16,5 5-3 15,5 2-2-15,5 3-18 16,0 4-1-16,0 3-51 16,0 3-20-16,0 4-68 15,0-2-19-15,0-4-83 16</inkml:trace>
  <inkml:trace contextRef="#ctx0" brushRef="#br0" timeOffset="63041.15">25367 8571 377 0,'0'0'33'16,"0"0"55"-16,0 0 57 15,-46-77-41-15,38 56-20 16,1 4-17-16,-4-3-34 15,4 3-11-15,-2-2-12 16,-3 0-6-16,2-1-3 0,-1-2 2 16,-1 3-3-16,3 2-2 15,2 0 1-15,1 7-26 16,-1 0-46-16,2 1-63 16,0-1-19-16,2-2-33 15,0-4-135-15</inkml:trace>
  <inkml:trace contextRef="#ctx0" brushRef="#br0" timeOffset="63305.02">24967 7907 298 0,'0'0'20'0,"0"0"26"16,-91-76 68-1,75 56-29-15,5 4 22 0,4 3-8 16,4 0-34-16,2 2-19 15,-1-1 1-15,0 1-25 16,2 0-12-16,0 2-1 16,0-2-5-16,0 0-1 15,0 1 3-15,0-2-5 16,0 3-2-16,0-2-2 16,0 0-47-16,0-1-62 15,0-2-69-15,0-4-63 16,0-2-15-16</inkml:trace>
  <inkml:trace contextRef="#ctx0" brushRef="#br0" timeOffset="63581.07">24539 7207 357 0,'0'0'14'15,"0"0"97"-15,0 0-14 16,-59-90-10-16,45 69 16 16,-2-1-37-16,2 2-18 15,2 1-3-15,0 2-22 16,2-1-21-16,-2 2 3 16,0-1-5-16,-3 3-7 0,-3 3-46 15,-4 2-62-15,1 3-34 16,-6 1-31-16,3 3 13 15,-1-7 34-15,4-2-10 16</inkml:trace>
  <inkml:trace contextRef="#ctx0" brushRef="#br0" timeOffset="63807.61">24123 6824 56 0,'0'0'76'0,"0"0"0"16,0 0 24-16,0 0-45 15,0 0 14-15,-43-78 6 16,37 65 14-16,0 1-46 15,0-1 34-15,-1 1-30 16,2 2-13-16,0 1 4 0,1 0-12 16,1 4-22-16,0 0-3 15,1 3-1-15,2-1 0 16,0 2-2-16,0-1-26 16,0 2-35-16,5 0-29 15,19 0-169-15,12 0 52 16,9 0 15-16</inkml:trace>
  <inkml:trace contextRef="#ctx0" brushRef="#br0" timeOffset="64521.51">23895 6087 302 0,'0'0'67'15,"0"0"11"-15,0 0 42 16,0 0-7-16,-39-92-22 16,21 61-10-16,2 1-17 15,-5-1-21-15,2 0 5 16,0 4-23-16,3 3-12 15,3 4-2-15,1 4-6 16,4 3-5-16,2 4 1 0,0 0-1 16,2 1-28-16,-2 0-34 15,0-3-40-15,-3 1-66 16,-3-3-26-16,-3-3-60 16</inkml:trace>
  <inkml:trace contextRef="#ctx0" brushRef="#br0" timeOffset="64811.34">23467 5291 314 0,'0'0'55'0,"0"0"51"16,0 0-7-16,-45-80-9 15,38 65-4-15,4 4-40 16,3 0-3-16,-2 3-22 16,1 0-6-16,1 3-4 15,-2-2-8-15,2 2-2 16,-3-2 0-16,1-2-2 16,-1 2-11-16,-1-2-32 15,1-1-34-15,1 1-39 16,0-3-67-16,-1-6-104 0</inkml:trace>
  <inkml:trace contextRef="#ctx0" brushRef="#br0" timeOffset="65125.9">23299 4871 320 0,'0'0'17'0,"0"0"41"15,0 0 66-15,0 0-19 16,0 0-35-16,0 0 12 16,-50-66 6-16,45 56-36 15,-1-2-8-15,1 3-7 16,0 1-14-16,-1-3-11 16,0 2-11-16,-2 0 0 0,1 1-1 15,1-1 0-15,0 1 0 16,2-1-1-16,-2-3 1 15,-3 0-1-15,3-1-12 16,-3-1-26-16,1 0-24 16,0-1-52-16,2-4-80 15,1 2-28-15,0-3-24 16</inkml:trace>
  <inkml:trace contextRef="#ctx0" brushRef="#br0" timeOffset="65381.55">23097 4446 78 0,'0'0'59'0,"0"0"27"16,0 0 10-16,-15-75-31 15,12 59 24-15,-3-1-16 0,0 1-1 16,-2 0-11-16,1 3-9 16,0 2-16-16,1 1-7 15,-1 2-23-15,1-1-2 16,-2 0-2-16,3 4-1 15,1-3-1-15,1 4 0 16,1-1 0-16,1 5-1 16,1-3-30-16,0 3-44 15,0 0-52-15,0 0-45 16,0-3-118-16</inkml:trace>
  <inkml:trace contextRef="#ctx0" brushRef="#br0" timeOffset="65627.38">23019 4174 216 0,'0'0'20'0,"0"0"43"16,0 0 28-16,0 0-14 15,0 0-22-15,0 0-2 16,-25-75-29-16,24 72-13 15,1 3-7-15,0 0-4 16,0 0-7-16,0 0-12 0,0 0-57 16,0 0-39-16,0 6 69 15,0 2-57-15,0-1-3 16</inkml:trace>
  <inkml:trace contextRef="#ctx0" brushRef="#br0" timeOffset="66369.19">22760 4417 34 0,'0'0'40'0,"0"0"5"16,0 0 53-16,0 0 0 16,0 0-21-16,0 0-13 15,1 5 2-15,1-7-23 16,1-10-14-16,3-1-6 16,1-5 22-16,5-2-29 15,-2-2-2-15,2 0 13 16,-1 0-1-16,-1 2-4 15,3 2-8-15,0-1 1 16,1 1-14-16,-3 1 15 0,-1-2 0 16,2 2-5-16,-1 0-1 15,1 0-3-15,-1-2 5 16,0 0-3-16,0-1-1 16,-1 4-4-16,-3 0 4 15,-2 5 9-15,0 0-12 16,-4 3 8-16,2 2 2 15,-3 1-2-15,3 0-2 16,-2 1-1-16,1-1-2 16,-1 2-3-16,2 0 3 15,-1 1-1-15,-2 2-5 16,0 0-1-16,0 0-1 0,0-1-4 16,0 1 1-1,0-2 2-15,0 2 1 0,0 0-1 16,0 0-1-16,0 0-4 15,4 0 2-15,4 0 3 16,6 3 1-16,6 9 0 16,2-1 1-16,4 2 2 15,-1-2-3-15,-3-2 0 16,-1 1 2-16,-4-1 3 16,-4-1-5-16,2-3-5 15,-1-2 5-15,3-2 8 16,0-1-5-16,5 0 1 15,-3 0 0-15,-2 2-4 16,5 2 0-16,-2 4-43 0,2 8-78 16,5 3-39-1,-3-2-143-15,-3-8-6 16</inkml:trace>
  <inkml:trace contextRef="#ctx0" brushRef="#br0" timeOffset="68965.41">28465 12005 230 0,'0'0'76'0,"0"0"-19"16,0 0 107-16,0 0-73 0,0 0-24 16,0 0-20-16,0 0-18 15,0-29-3-15,0 29-26 16,0 0 10-16,0 0-10 16,0 0-2-16,0 7-2 15,0 7-1-15,-3 8 5 16,-4 5 8-16,1 5 1 15,-2 0 7-15,-1 4-6 16,-1-2 1-16,2 2 1 16,-1-1-3-16,-1-4-4 15,2-1-3-15,1-3-1 16,-1-3 2-16,0-4-3 16,0-2 1-16,-1-5 3 0,3-4-3 15,0-4-1-15,5-4 5 16,1-1 1-16,-2 0-4 15,2 0 6-15,0 0-1 16,0 0-3-16,0 0-4 16,0 0-4-16,0 0 4 15,0 0-3-15,0 0 0 16,0 0 1-16,0 0-27 16,0 0-12-16,0 0-16 15,-3 0 33-15,0 1 9 16,-3 0 10-16,-1 2-5 15,-5 2-17-15,-5 0-74 16,-2 6-100-16,-3 1-74 16</inkml:trace>
  <inkml:trace contextRef="#ctx0" brushRef="#br0" timeOffset="69327.06">27992 12816 75 0,'0'0'62'16,"0"0"9"-16,0 0 27 0,0 0-17 16,0 0-19-1,0 0-8-15,-66 80 3 0,44-68-9 16,1 2-18-16,2-8 1 15,4 2-10-15,5-5 8 16,3-3-3-16,3 0-11 16,-1 0-7-16,0 0 4 15,0 0-6-15,-2 0-4 16,-2-2-2-16,-3-4 1 16,3 0-2-16,-2 3-10 15,1-3-14-15,4 0-12 16,2 1-33-16,2-4-54 15,2 2-59-15,-2-2-16 16</inkml:trace>
  <inkml:trace contextRef="#ctx0" brushRef="#br0" timeOffset="69707.52">27534 12766 105 0,'0'0'37'0,"0"0"16"0,0 0 34 15,0 0-30-15,0 0-6 16,0 0 4-16,-59-44-4 15,57 36-1-15,1-2-13 16,-1-4-6-16,2-2-6 16,0-1 8-16,0-3-4 15,0-4-13-15,-1 4 4 16,-3 0-5-16,-2 4 1 16,-1 4 8-16,0 2 1 15,1-2-22-15,0 4-1 16,-1-2-2-16,0 0 0 15,3 0-80-15,2-3-45 0,2-4-149 16</inkml:trace>
  <inkml:trace contextRef="#ctx0" brushRef="#br0" timeOffset="70045.47">27381 12141 199 0,'0'0'59'15,"0"0"-21"-15,0 0 99 16,0 0-45-16,0 0-44 0,-17-75-5 16,16 60 7-1,1 1-21-15,0-1 5 0,0 1-23 16,0 4-4-16,0 3 1 15,0-1-7-15,0 0 4 16,0-3-3-16,0-1 0 16,0 0 1-16,0 0-3 15,-2-2 0-15,1 0-3 16,-1-2-23-16,-1-2-11 16,3-2-27-16,0-3-85 15,-1-3-65-15,-2 0 33 16</inkml:trace>
  <inkml:trace contextRef="#ctx0" brushRef="#br0" timeOffset="70345.35">27273 11689 43 0,'0'0'50'0,"0"0"49"16,0 0-14-16,0 0-20 15,0 0-6-15,0 0 1 16,-3-27 3-16,3 20-12 15,-1-1 10-15,-1-2-19 16,1-1 3-16,1 0-14 16,-2 0-2-16,2 0-14 15,-1 2-3-15,-1-2-2 16,1 5-4-16,1-1-3 16,0 1-2-16,0-1-1 0,-2-1-4 15,1-1 0-15,-1-1-2 16,-1 0-21-16,2 0-50 15,-2-3 31-15,1 2-51 16,1-2-89-16,1-6-71 16</inkml:trace>
  <inkml:trace contextRef="#ctx0" brushRef="#br0" timeOffset="70578.99">27273 11361 61 0,'0'0'55'0,"0"0"-21"15,0 0 71-15,0 0 5 0,0 0-48 16,0 0-1-16,4-40-7 16,-2 24 4-16,-2 3-22 15,0-4-7-15,0 2-22 16,0 1-4-16,0-3-3 16,0 5-6-16,0-1-64 15,-6 3 3-15,2 3-39 16,-2 2-11-16,1 2 27 15,1 0 15-15,2 1-13 16</inkml:trace>
  <inkml:trace contextRef="#ctx0" brushRef="#br0" timeOffset="70741.45">27261 11098 41 0,'0'0'53'0,"0"0"40"16,0 0 0-16,0 0-35 15,0 0-5-15,0 0-15 16,0-45-27-16,0 42-11 16,0 3-7-16,0 0-88 15,0 0-115-15</inkml:trace>
  <inkml:trace contextRef="#ctx0" brushRef="#br0" timeOffset="76038.04">26753 9597 498 0,'0'0'49'16,"0"0"34"-16,-60-99 33 15,39 66-6-15,3-1-68 16,3 2-3-16,5 3-10 16,2 2-27-16,2-3-2 15,3 0-11-15,-1 1-56 16,-2 0-45-16,2 8-36 16,-2 8-32-16,-2 8-18 15,-1 4 12-15</inkml:trace>
  <inkml:trace contextRef="#ctx0" brushRef="#br0" timeOffset="76375.63">26411 9026 188 0,'0'0'119'15,"0"0"-87"-15,0 0 107 16,0 0-22-16,-64-82-37 16,59 69-3-16,1 1-29 15,2 4-1-15,1 0-6 16,-2 0-7-16,0 3-9 16,0-4-15-16,0 2 7 0,-3-6-10 15,0-1-4-15,-3 0-2 16,0-1-1-16,-1-4 1 15,1 2-1-15,-3-4-1 16,3 1-14-16,0 1-13 16,-3-1-33-16,2 0-29 15,-5-2-125-15,0-3-163 16</inkml:trace>
  <inkml:trace contextRef="#ctx0" brushRef="#br0" timeOffset="76647.79">25968 8216 356 0,'0'0'27'0,"0"0"65"15,0 0 57-15,0 0-52 16,0 0-25-16,0 0-18 15,-16-81-8-15,16 70-8 16,-3-2-22-16,0-1-16 16,-2-2 3-16,-2-4-3 15,1 1-8-15,-3-1-71 16,0 4-46-16,-1-1-53 0,-1 2-168 16</inkml:trace>
  <inkml:trace contextRef="#ctx0" brushRef="#br0" timeOffset="76879.37">25589 7668 489 0,'0'0'5'15,"0"0"0"-15,-59-76 73 16,54 61-14-16,5 3-31 0,0 6 10 15,0 3-36 1,0 0-7-16,11 3-7 0,8 0 2 16,6 6-89-16,3 8-82 15,-3 0 13-15,-5-5-48 16</inkml:trace>
  <inkml:trace contextRef="#ctx0" brushRef="#br0" timeOffset="77509.65">25195 6999 478 0,'0'0'34'16,"-40"-82"-12"-1,18 43 86-15,-2 2-9 0,-1 1-48 16,-1 5-24-16,4-1-13 15,-1 5 5-15,3 5-16 16,3 3-3-16,4 5-16 16,4 6-36-16,4 1-23 15,-1 2-41-15,-2 1-106 16,-3 0-152-16</inkml:trace>
  <inkml:trace contextRef="#ctx0" brushRef="#br0" timeOffset="77792.36">24821 6419 404 0,'0'0'33'16,"0"0"15"-16,0 0 50 15,-60-89-21-15,52 69-48 16,3 5 16-16,4 2-17 16,-1 5-15-16,2 2-10 15,0 1-1-15,0 3-2 0,0 0-7 16,0 2-24 0,0-1-33-16,0 1-35 0,0 0-53 15,0 0-57-15</inkml:trace>
  <inkml:trace contextRef="#ctx0" brushRef="#br0" timeOffset="78409.45">24378 5696 378 0,'0'0'42'16,"0"0"-10"-16,-60-87 72 15,38 49 3-15,1 1-46 16,-3-3-14-16,3-1-17 15,2 0 0-15,3 7-10 16,5 2-2-16,1 6-15 0,5 6-3 16,2 11-1-16,3 2-8 15,0 4-53-15,0 3-28 16,0 0-44-16,0 5-53 16,0 6 65-16,0-1-6 15</inkml:trace>
  <inkml:trace contextRef="#ctx0" brushRef="#br0" timeOffset="78739.14">23987 5003 340 0,'0'0'15'15,"0"0"-5"-15,0 0 49 16,0 0 24-16,-89-84-49 16,78 68 0-16,1 0-10 15,0 1 4-15,2-2-10 16,0 0-18-16,4-2-3 15,0-3-1-15,-1-1-35 0,1-2-7 16,-2-2 1 0,-2 4-41-16,5 3-4 0,1 1-68 15</inkml:trace>
  <inkml:trace contextRef="#ctx0" brushRef="#br0" timeOffset="79024.43">23702 4352 200 0,'0'0'19'0,"0"0"31"16,0 0 39-16,-85-88-38 0,72 67 14 15,1-1 20-15,4 0-24 16,2 3-33-16,3 2-10 15,2 0-5-15,-1 5-12 16,0-1-1-16,2 5-1 16,0 2-5-16,0 4-51 15,0 0-27-15,0 2-16 16,0 0-81-16,2 11 60 16,-2 4 30-16</inkml:trace>
  <inkml:trace contextRef="#ctx0" brushRef="#br0" timeOffset="79539.36">23432 4434 73 0,'0'0'31'16,"0"0"-11"-16,0 0 12 15,0 0 23-15,0 0 10 16,0 0-11-16,0 0-5 16,6 0 1-16,2-6-12 0,4-8-22 15,-2 0 6-15,-1-3 1 16,1 0 7-16,-4-2 4 15,1 2-9-15,-3-2-11 16,-1-1 15-16,3-1-5 16,-2-5-22-16,-1-2 12 15,3-3-4-15,-1 0 3 16,-1 0-7-16,3 4 7 16,-3 5-2-16,-1 7 4 15,0 7 0-15,-3 4 6 16,0 2 8-16,1 2-29 15,1 0-4-15,8 0-7 0,11 0 1 16,10 3 10 0,11 8 4-16,3 0 0 0,-3 3-1 15,4 2-3-15,-1 5 0 16,4 4-5-16,3 3 3 16,-1 5-39-16,-2 2-94 15,-13-7-124-15</inkml:trace>
  <inkml:trace contextRef="#ctx0" brushRef="#br0" timeOffset="82021.32">30151 11986 192 0,'0'0'63'0,"0"0"-61"16,0 0 16-16,0 0 41 16,-16 73-9-16,16-49-8 15,0 5-31-15,2-1 39 0,9 2-10 16,-1-2-16-16,2 1-3 16,-2-1-8-16,2 0 6 15,-3-1 2-15,0-4-16 16,-1-2 0-16,2-4 5 15,1-2-4-15,-1-1 5 16,2-3-7-16,-2-1-3 16,2-3-1-16,-1-1 0 15,-4 1 0-15,3 0-10 16,-1 3-91-16,-1-1-73 16,0-1-33-16</inkml:trace>
  <inkml:trace contextRef="#ctx0" brushRef="#br0" timeOffset="82285.45">30435 12625 142 0,'0'0'58'0,"0"0"-10"16,0 0 48-16,0 0-25 15,0 0-17-15,0 0-2 16,42 71-12-16,-34-62-6 15,3 2-2-15,-2-1-3 16,1-3-16-16,1 3-2 16,0-5-2-16,2 2-5 15,4-2-4-15,2 3 3 16,5-4-7-16,3 1-1 16,6 0-102-16,0-1-108 15,-2-1-126-15</inkml:trace>
  <inkml:trace contextRef="#ctx0" brushRef="#br0" timeOffset="82511.12">31138 12801 362 0,'0'0'94'15,"0"0"-44"-15,0 0 87 16,0 0-55-16,0 0-57 15,0 0-7-15,91-7 10 0,-81 5-10 16,-2 2-11-16,1 0-2 16,-3 0-4-16,0 0-2 15,0-1-12-15,7-3-111 16,4-4-145-16</inkml:trace>
  <inkml:trace contextRef="#ctx0" brushRef="#br0" timeOffset="82751.56">31649 12682 189 0,'0'0'261'0,"0"0"-228"15,0 0 54-15,0 0 15 0,0 0-74 16,0 0 5-16,68-31-22 15,-58 27-10-15,-2-1 1 16,-1 0 3-16,-3-3-5 16,-1-1-19-16,-1-6-52 15,-2-4-60-15,0-3-107 16</inkml:trace>
  <inkml:trace contextRef="#ctx0" brushRef="#br0" timeOffset="82975.88">31961 12336 395 0,'0'0'98'0,"0"0"-21"16,0 0 34-16,0 0-34 15,0 0-39-15,0 0-31 16,64-81 4-16,-58 64-7 15,2 0-4-15,-4-6-38 16,1 0-79-16,1 0-71 16,0 1-71-16</inkml:trace>
  <inkml:trace contextRef="#ctx0" brushRef="#br0" timeOffset="83202.51">32133 11886 273 0,'0'0'59'0,"0"0"54"16,0 0 10-16,0 0-20 16,-12-84-34-16,10 72-8 15,2 0-1-15,0 2-28 16,-1 0-3-16,1 0-24 16,0 1 0-16,0 0-2 15,0 0-3-15,0-2-34 16,3-6-66-16,9 0-36 15,-3-4-61-15,-3-1-197 0</inkml:trace>
  <inkml:trace contextRef="#ctx0" brushRef="#br0" timeOffset="83419.33">32076 11350 248 0,'0'0'67'15,"0"0"60"-15,0 0-2 16,0 0-30-16,0 0-8 16,-28-81-24-16,28 67-3 15,0 2-41-15,0-2-12 0,0-3-6 16,0-2-2 0,0-3-42-16,0-6-105 15,1 0-131-15,1 1 56 0</inkml:trace>
  <inkml:trace contextRef="#ctx0" brushRef="#br0" timeOffset="83671.52">31940 10892 166 0,'0'0'73'16,"0"0"16"-16,0 0 43 16,-29-76-45-16,23 56-3 15,3 0-3-15,0 1-10 16,-1 2-15-16,3 0-20 15,-1 2 28-15,2 3-24 16,0 0-22-16,0-1 12 0,0-1-13 16,0 0-11-16,0-3-1 15,2-2-5-15,-1-1 0 16,-1-2-3-16,0-1-17 16,0 0-46-16,0 2-109 15,-10 1-128-15,-2 2-59 16</inkml:trace>
  <inkml:trace contextRef="#ctx0" brushRef="#br0" timeOffset="83861.13">31794 10355 184 0,'0'0'65'0,"0"0"64"16,0 0-27-16,0 0-9 0,0 0-18 15,0 0-6-15,-1-65-13 16,1 57-36-16,0 1-19 15,0 2-1-15,0-4-18 16,0-1-64-16,3 2-63 16,2-3-49-16,-2 0 5 15</inkml:trace>
  <inkml:trace contextRef="#ctx0" brushRef="#br0" timeOffset="84203.01">31760 10081 74 0,'0'0'159'0,"0"0"-64"15,0 0 11-15,0 0-6 0,-36-80-5 16,32 65-15 0,1-1-14-16,0 2-12 0,-1-3-1 15,3-3-10-15,-2 4-11 16,2 1-6-16,1-1 8 16,-3 0-27-16,1 1 9 15,-1-2-5-15,-1-3-4 16,-4-4 0-16,-2-4-5 15,1-1 0-15,-2-1-2 16,0-2 4-16,5 6-1 16,0 1-3-16,3-1 2 15,0 3 1-15,-2-3-3 16,-2 6 3-16,2 3-2 16,2 5 2-16,2 7-3 0,-1 3-2 15,2 2-5 1,0 0-51-16,-3 0-88 0,-3 7-122 15,2 3 52-15,-2 0-33 16</inkml:trace>
  <inkml:trace contextRef="#ctx0" brushRef="#br0" timeOffset="84916.28">31441 9659 39 0,'0'0'35'0,"0"0"16"15,0 0 17-15,0 0-1 16,0 0 4-16,0 0-6 16,-3 6 11-16,3-6-14 0,0 0-4 15,0 0 0 1,0 0-6-16,0 0 13 0,0 0-10 16,0 0-3-16,0 0-1 15,0 0-6-15,0 0-3 16,0-12-23-16,9-2-6 15,0-1-1-15,2-4-1 16,1-1 6-16,2-1-7 16,1-4 0-16,-2 1 5 15,-1 3-6-15,-3 3-3 16,-1 4 3-16,-1 5 2 16,-3 0 1-16,-1 4 0 15,0 2-5-15,-3 0-2 16,2 1-4-16,-2 2 3 15,1 0-4-15,-1 0-4 0,0 0 4 16,0 0 0 0,0 0 4-16,0 0-3 0,0 0-1 15,2 0-2-15,6 0-2 16,8 8 2-16,6 9 2 16,8 3 1-16,0 2 1 15,-3 2-2-15,-2-2 0 16,-1-5 3-16,-5 0-1 15,-7-7-2-15,-3-1 1 16,-3-5-1-16,-5-3 0 16,1-1 0-16,-2 0 6 15,0 0-6-15,0 0 2 0,0 0-1 16,0 0-1 0,0 5-40-16,0 3-117 0,1 4-66 15,-1 0-76-15</inkml:trace>
  <inkml:trace contextRef="#ctx0" brushRef="#br0" timeOffset="96064.07">19718 14192 68 0,'0'0'18'0,"0"0"-4"16,0 0 35-16,0 0-11 15,0 0 8-15,0 0-16 16,0 0-4-16,-58-53-6 15,40 51-3-15,-1 2 4 16,-11 0-9-16,-4 0 7 16,-7 0-7-16,-6 0 0 0,2 0 16 15,-3 0-4 1,6 0 13-16,2 0-7 0,2-5 7 16,0-1-16-16,-1 3-15 15,-5 3 2-15,-6 0 1 16,-5 0-3-16,-3 0 1 15,-2 2-4-15,1 2 6 16,5 1 0-16,6-5-4 16,4 0-3-16,6 0 1 15,7 0 0-15,3 0 5 16,1-2-5-16,-1-5 2 16,-1 0-1-16,-2 1-2 15,-5 3-1-15,-3 3 5 16,-7 0-5-16,0 0 0 15,-3 9 7-15,5-1-8 16,1 0 0-16,7-3 0 16,6-1 1-16,5-1 2 0,-2 0 5 15,3-1-2-15,-6 4-5 16,-4 3 0-16,-6 2-1 16,-5 4 0-16,-6 0-2 15,-1 0 2-15,0 1 9 16,3-1-6-16,4 0 0 15,5-3-1-15,7-3-1 16,8-1 5-16,6 0-6 16,2 1 1-16,0 4 8 15,-2 2-4-15,-5 7-3 0,-6 5 1 16,-3 0-3-16,-1 3 2 16,0-2 0-16,2-1-1 15,3-4 0-15,3 1-1 16,4-4-1-16,4 2 0 15,2-1 2-15,4 3-1 16,-2 1 0-16,2 4 2 16,-1 2-2-16,1 4 1 15,-3-1 3-15,0 1 1 16,3 1-5-16,0-1-2 16,2 1-2-16,4 2 4 15,1-1 0-15,0-1 0 16,0 0-5-16,-1-1 3 0,1-2 4 15,4-2-2 1,-1-1 0-16,2-1 1 0,0 2-5 16,0 3 8-16,0 1-5 15,0-1 1-15,0 1 0 16,2-8-2-16,2 0 1 16,1-1-2-16,0-1 3 15,2 2 0-15,-1 0 0 16,0 0 4-16,0 0-3 15,0-2-1-15,2-2 0 16,2-1-1-16,-1 0-1 16,8 0-4-16,2 2 1 15,6 0 5-15,2 1 6 16,1-2-6-16,0-3-3 0,-1 0 3 16,1-3 1-1,-2-1 7-15,-2 1-8 0,0 0 2 16,-2 4-2-16,2 4 1 15,1 4-1-15,1 12 1 16,4 5-1-16,-1 6 0 16,0 3 0-16,-1 0 0 15,-4-3-4-15,-2-4 3 16,-4-7-6-16,-2-10 3 16,0-3-11-16,-2-7 13 15,3 0 1-15,4-4-1 16,4-2-5-16,8 1 2 15,1-3-2-15,5 1 7 16,4 1 4-16,0 2-4 16,2 2 1-16,-2-4 1 0,0 0-1 15,-2-4 1-15,-5-1-2 16,0 0 0-16,-4-1 0 16,4 2 4-16,6-2-8 15,3 2 6-15,13 0-2 16,6 1 0-16,9 7-4 15,-3 3 4-15,-3 2 1 16,-7-1-1-16,-11 0 0 16,-4-4 0-16,-2-2 3 15,2-2-2-15,7-3 5 16,6-5-4-16,6 0-1 16,5 2 4-16,4 2-3 0,2 5 8 15,4 1 2-15,-6 7-9 16,-2 3 4-16,-7 7-6 15,-4-1 6-15,3-3-1 16,5-6 2-16,6-7-2 16,8-2 15-16,1-3 5 15,2 0-3-15,3 1-11 16,-4 1-5-16,-1 0 5 16,-2 3-1-16,-5 5-3 15,3 1-1-15,6 1 4 16,4 4-8-16,5-1 10 15,3-3-12-15,0-1 6 16,-1-5-2-16,-2-1-2 0,-5-3-2 16,-2-5 11-16,-1-6-11 15,-1-3 9-15,0 0-2 16,-1 0 2-16,-1 0-8 16,-2 0 2-16,-7 7-1 15,-5-2-1-15,-8 5 0 16,-4 1-2-16,-3 0 0 15,1-3 0-15,3-2 2 16,0-1-2-16,-2 1 2 16,-1-3 3-16,-2 0-2 15,-2-3-1-15,-2 0 0 16,3 0 1-16,2 0 1 0,1 0 1 16,-2 0-3-1,0 3 0-15,4 2 0 0,4-1-2 16,6 3-2-16,9-4 2 15,2 0 0-15,1-3 4 16,0 0-4-16,-6 0 0 16,0-8 1-16,1-1-1 15,-2 1 0-15,2-1 1 16,0 1-1-16,6 2-2 16,0 4-2-16,0 2 3 15,-4 0-2-15,0 0 3 16,-7 0-7-16,2 0 3 15,-4 2 2-15,-3-2-2 0,-1 0 4 16,-3 0 1 0,-1 0-1-16,1-2 0 0,4-1 1 15,2 3-1-15,0 0 0 16,2 0 1-16,-2 0-1 16,-2 0 0-16,-1 0 1 15,-2 0-1-15,3 2-1 16,2 2 1-16,9-1 5 15,8 2 2-15,8-5-6 16,7 2 6-16,-1-2-7 16,3 0-2-16,-1 0 2 15,0-2 6-15,0-3-4 0,-7-2-2 16,-5 2-6-16,-5 2 6 16,-11-2 10-16,0-2-10 15,-6 0 1-15,-1-5-4 16,-1 0 3-16,-6 0 0 15,-5 0 2-15,-5-1 2 16,-6 2-2-16,-5 3-2 16,-3-1 0-16,1 4-5 15,3-1 5-15,2 0 3 16,6 1-2-16,4-5-1 16,6 0 0-16,3-4 0 15,3-1 0-15,2-2 1 16,3 0-2-16,5 1-3 0,7 0 4 15,5 5-2 1,1-4 5-16,2 2-3 0,-1-1 0 16,0-2 0-16,-5-1 5 15,-8-3-8-15,-4 1 7 16,-4-5-3-16,2 0 0 16,3 1-1-16,3-3 5 15,5 0 16-15,6 0-13 16,5 4 3-16,6 0-6 15,1-1-2-15,6 3-3 16,1 0 9-16,0-2-9 16,-4 3 8-16,-10-1 13 0,-11 3-6 15,-2 0-10 1,-7-4-2-16,-2-1 0 0,0 2 3 16,-5-1-5-16,-3 2 12 15,-3-1-5-15,0 1-1 16,-2-1 2-16,-1-4-5 15,-3 5 19-15,-2 0-19 16,-4-1 8-16,-2 5-12 16,2-2 7-16,-2 1-6 15,-1 3-1-15,-1-2 1 16,1 1 0-16,-1 0 1 16,-1 0 3-16,-2 0-5 15,-1 1-1-15,-5 1 1 16,-6-3 0-16,1 3 2 15,-1-5 1-15,1-1 1 16,2 1 3-16,4 0-7 16,-1 1 0-16,0 2 5 0,-5 2 0 15,-2-1 0-15,-2-1 1 16,-1-3-1-16,0 0-3 16,1-4 8-16,1-3-10 15,5-1 3-15,0-4-1 16,-2-2 2-16,1-1-1 15,-3-1-2-15,1-2-1 16,-2 2-1-16,1 1 1 16,1 1 1-16,1 0-1 15,1 0 0-15,-4-2 1 16,4 4-2-16,-3 2 1 0,0 1 0 16,-1 1 4-16,1 2-4 15,-3 1-1-15,3 0 1 16,-5 0 0-16,2 0 2 15,-2-1-1-15,-1 1-1 16,0-2 0-16,-1-2 4 16,3 1-1-16,-4-3-4 15,3 0 2-15,-2 3 0 16,1-1-1-16,-4 4 1 16,0 3 0-16,-2-4-1 15,-1 0 0-15,2-2-2 16,-1-5 2-16,0 0-3 15,0-1 3-15,1 1 0 0,1-6-3 16,3 1 3-16,0-2 0 16,-3-4 0-16,-1 2-3 15,-3 3 1-15,-3-1 0 16,-1 1-5-16,0 0 5 16,-3 2 2-16,2 0 2 15,-1-2-2-15,2-1 1 16,1 1-3-16,4-3 1 15,-1 0 0-15,-1 1 0 16,1 1-3-16,1 6 0 16,-4 5 2-16,2 4 2 15,-4 2-1-15,-1-1 1 16,0 1 0-16,-3 1-6 0,1-5 2 16,1 0 4-16,-1-3 0 15,2 0 0-15,2 1 5 16,-2-1-5-16,1 0-2 15,-1 2 2-15,-1 0-2 16,-1 3 2-16,-1-1-5 16,0 4-6-16,0-4-12 15,0-2 8-15,-4-1 4 16,-5 1 6-16,1 3 3 16,0 0 4-16,2 4-7 15,1 1 5-15,-1-3-4 16,0 1-5-16,-4-3 9 15,1 0-1-15,-5 5 1 16,-5-2-9-16,-3 2 5 16,-5 3-10-16,-5-1-1 0,3 3 12 15,2 3 6-15,3-1-3 16,4 2 0-16,4-2 0 16,-3-1-7-16,-2-1 4 15,-3-1 1-15,-4 1-5 16,-1-1-1-16,1 0 6 15,-5 1-17-15,7 3 7 16,1-1 9-16,4 3 0 16,2 1-1-16,3-2 1 15,-2 1 3-15,1-2-2 0,3 0-1 16,-3-1 4 0,-2-2-1-16,-8 1 0 0,-6-2-1 15,-9 1 0-15,-4 0-11 16,4 1 12-16,3 3-3 15,8 0 3-15,4 0-4 16,0 1 3-16,0-1-2 16,1-1-3-16,-3 0 4 15,-3 1-8-15,-3 1 2 16,-1 0 4-16,-4-1-2 16,-3 1 2-16,1 1 0 15,-1 0-9-15,4 4 13 16,6 2-4-16,3 0 2 0,1 0-5 15,3 0 3-15,2 5 2 16,2 1-1-16,1 0 1 16,-1-1-2-1,-2-1 4-15,-3 1 0 0,-3 2 0 16,-4-2-5-16,-5 2 2 16,-4 1 3-16,-5 0 1 15,1 1-1-15,-1 3 0 16,0-1 0-16,2-1 0 15,4 0-1-15,6 0-2 16,3-2 6-16,-1-1 0 16,0 2 0-16,-4-2-3 15,-2 1 0-15,-2-5 0 16,-5 2 0-16,-1-4 1 0,-1-1-1 16,8 3 0-16,8-3-3 15,10 4 7-15,5-1-5 16,1-2 1-16,3 2 0 15,-3-3-3-15,2 2 3 16,-1-1 0-16,-4-1 3 16,-2 1 2-16,-2-1-5 15,-3 0 1-15,-3 0-3 16,2 0 2-16,-5 0 0 16,2 0-2-16,0 0 1 15,-1 0-2-15,4 0 4 16,3 0-1-16,2 0 0 15,3 0 1-15,-2 0-2 16,-3 0 3-16,1 0-2 16,4 0 0-16,0 0 0 0,-1 0 0 15,-4 2-3-15,-5 3 2 16,-3 1 2-16,-1 0 3 16,1-1-4-16,2-1 3 15,-1-1-8-15,1 1 9 16,1-1-4-16,-3 4 0 15,-1-4-3-15,-2 0 3 16,-4 3 1-16,1-1 1 16,-5 2-2-16,-4 1 3 15,-6 3-3-15,-2-3-1 0,-1 1 1 16,6 1 1 0,2-4 0-16,5 5 0 0,4-3-1 15,8-1-1-15,0 2 0 16,2-1 0-16,2-1 1 15,0-1-6-15,-2 0 5 16,0 1 1-16,-1 1 1 16,-2 1-1-16,0-2-1 15,2 3-1-15,-1-4-1 16,1 3 6-16,-2-1-6 16,-1 1 3-16,-5-2 0 15,-3 1 1-15,1-2-1 16,0-1-1-16,0-2 1 15,0 0 0-15,-3-2 0 16,-3 2 1-16,1-3 0 0,0 0-2 16,0 0 1-16,4 0 0 15,0 0 0-15,0 0 2 16,-1 0-2-16,-5-3 1 16,0 2 1-16,-4 0 2 15,0 1-4-15,6 0-3 16,-3 0 2-16,4 0-1 15,2 0 1-15,4 0 1 16,3 0-1-16,5 0 1 16,1 0 3-16,3 0-3 15,2 0-2-15,4 0 2 16,1 0 0-16,1 0 0 0,1 0 4 16,0 0-3-1,-1 1-2-15,-2-1 0 0,0 0 1 16,-1 0 4-16,-2 0-4 15,-4 0 0-15,-4 0-2 16,-2 1 0-16,0-1 2 16,1 0 1-16,1 0 2 15,3 0-3-15,-3 0 0 16,2 0 0-16,4-4 1 16,-3 1 1-16,-2 1-3 15,-8 2 1-15,-10 0 0 16,-3 0-1-16,2 0 4 15,1 2-3-15,9 0 0 16,4 1-1-16,6-2-1 16,3 2-5-16,4 1 6 0,3 0 1 15,4-1 0-15,1-2 0 16,0 2 2-16,-6 0-2 16,-2 4 0-16,-7 0-1 15,-3 1 1-15,-2 3 0 16,1-3 0-16,0 1 0 15,1-1 0-15,-2-1 0 16,4 1 1-16,0-1 2 16,-1 1 0-16,1-2-3 15,-3 0 0-15,0 0 1 0,-4 2-1 16,0-2-2-16,-5 2-2 16,-1 2 5-16,-2-3-2 15,3 3 1-15,1-1-3 16,-1-1 3-16,1-1 1 15,-4-1 2-15,4-2-2 16,1 2-1-16,3 0 3 16,5-2-3-16,0 2-4 15,-1 1 4-15,0 1-3 16,2 1 3-16,4 0 0 16,1-3 1-16,5-2 0 15,4 1-1-15,1-4 0 16,10 3 1-16,1-4 3 0,4 1-4 15,-1 1 0 1,-4-1 0-16,-2 1 0 0,-5-2 1 16,-5 1-1-16,-1 1 1 15,-3 1-2-15,-1-1 3 16,0 1 0-16,2-3-2 16,2 2 0-16,0-2 0 15,3 0-1-15,2 0 1 16,1 0 0-16,-2 0 2 15,-1 0 4-15,-1 0-6 16,-3 0 0-16,-3 0-1 16,3 0 2-16,-1 0-4 15,2 0 5-15,2-2-2 16,4-1 0-16,-2 1 1 0,0-1-1 16,3 1 2-16,-4 1-2 15,4-4 2-15,-3 4-2 16,-1-4-1-16,-4 0 1 15,-3 2 0-15,1 2-1 16,0-1 1-16,-1 2 0 16,-1 0-5-16,0 0 5 15,-2 0 2-15,1 0 0 16,4 0 0-16,1-1-1 16,0 0-1-16,3-1-2 15,-3 2 2-15,-5 0 0 16,-3 0 0-16,-2 0 1 15,0 0-1-15,2 4-1 0,4-1-4 16,4 0 5 0,2-1 3-16,5-2-3 0,2 1 3 15,2-1-2-15,1 0 0 16,-3 0-1-16,-2 2 0 16,0-1-1-16,-5 0 0 15,-1 2 0-15,-7-2 1 16,-1 4 1-16,-4-2-1 15,2-3 1-15,4 3 1 16,0-3-2-16,4 0 4 16,-1 2 1-16,-2-2-2 15,-5 2 4-15,-6-1-6 16,-6 3 2-16,-5 1-4 16,-7 5 4-16,-1-3 0 0,-2 1-3 15,4-1-1-15,2-3 1 16,6 1 0-16,8-2 1 15,6-3 1-15,5 2 2 16,2-1-4-16,4 1 0 16,-3-1 0-16,5 0 1 15,-3 1-2-15,-2 3-2 16,-6-2 2-16,-4 5 1 16,-5 1 3-16,0-1-3 15,4-4-3-15,4 3 3 16,5-5 0-16,1 0 1 0,2-2 2 15,-4 2-1-15,1 1-2 16,-5-1-2-16,-3 4-1 16,1-1 3-1,4-2 2-15,2 1-2 0,0-1-2 16,-1 1 2-16,1-1 2 16,0 0-2-16,1 0-2 15,4 0 2-15,-1 0 0 16,-2-2 0-16,-3 3-3 15,-6 1 2-15,-4 2-1 16,-5 3-7-16,-3-1-5 16,2 0 8-16,3-3 5 15,9-4-1-15,8-2 4 16,7 0-2-16,5 0 2 0,-1 0-1 16,3 0 5-16,0-2-8 15,2-1 6-15,-2 1-6 16,3 0 2-16,2 0-4 15,0 1 4-15,3-1 0 16,-2 1-1-16,0-1 1 16,-3-3 1-16,0 2 1 15,0-1-2-15,-3-1 0 16,-3 1 2-16,-1 1-5 16,-6-1 0-16,-5 1 0 15,0 0-3-15,-5 2 6 16,2 0-1-16,1-2 3 15,3 0 2-15,4 0-4 0,1 0 0 16,6-2-1 0,0 0 1-16,2 3-2 0,2 0 2 15,-2 2 0-15,-2 0 0 16,-3 0-3-16,-3 0-1 16,-3 3 4-16,2 1 0 15,1 0 0-15,3-1 1 16,3 0 0-16,0-3-1 15,2 1 0-15,-1-1 0 16,1 0 3-16,-4 0-2 16,1 0-1-16,-5 0 0 15,-4 5-3-15,-2 3 2 0,-6 1 1 16,0 1 0 0,3-3 0-16,3-4 0 0,5 1 0 15,4-3 2-15,-1-1-2 16,1 0 2-16,-1 0-1 15,-3 0-2-15,-3 0 1 16,-2 3-1-16,-2 0 0 16,2-2 2-16,7 1-1 15,2-2 2-15,6 0-2 16,2 0 2-16,-2 0 0 16,0-3-2-16,-2-4 4 15,2 0-1-15,-1 5-3 16,4 0 0-16,2 0-2 0,1 1-1 15,0 1 2 1,0-2 1-16,3 1 2 0,0-1 1 16,-2 0 0-16,1 2-1 15,-4-2-2-15,1-1 2 16,-1 2 4-16,-1-2-5 16,0 0 0-16,2 0-1 15,-3 1 0-15,2-3 4 16,1 2-4-16,-1-1 2 15,-1-1-1-15,0-1 2 16,-1 0-1-16,1-2-1 16,-3-3-1-16,3 0 2 0,-3-3 4 15,1 0-6 1,1 3 2-16,1 2 2 0,-3 0-4 16,-1 2 0-1,-11 6-5-15,-6 1-14 0,-6 15-121 16,-1 10-159-16,5-9-214 15</inkml:trace>
  <inkml:trace contextRef="#ctx0" brushRef="#br0" timeOffset="-142736.68">17098 9587 16 0,'0'0'57'15,"0"0"-18"-15,0 0 0 16,0 0-3-16,0 0 1 16,0 0 5-16,0 0 3 15,16-20-4-15,-16 20-8 16,0 0-8-16,0 0-6 15,0 0-7-15,0 0 3 16,0 0 9-16,0 0-3 16,0 0 9-16,0 0-13 0,-2 1 5 15,-2 5 0-15,-2 1-8 16,3-1-3-16,0 0 2 16,-1 5-6-16,-1 0 5 15,1 0-5-15,-3 2 9 16,2-1-4-16,0 0-1 15,1-4-4-15,1 3 6 16,-2-3 2-16,2 1-8 16,0 1-3-16,-2-1-3 15,3 2 5-15,1 0-5 16,-1-2-1-16,2-1 1 16,0-3-1-16,-1-1 4 0,-1-1-2 15,1 0 10-15,1-1-7 16,-2 1 2-16,2-1 4 15,-2 1-1-15,1 1-2 16,-1 1 3-16,-1 3-3 16,-3-1-2-16,-1 4 4 15,0 0-8-15,-1-1-1 16,2-1 3-16,-3 2 1 16,3-3 2-16,-1 1-6 15,2-3 4-15,2 1-4 16,0-3 3-16,-1-1-4 15,1 2-2-15,-1 1 2 16,-1 0 1-16,-3 1 1 0,-1 4 3 16,-1-2-4-1,1 2 1-15,0-3 5 0,3-1-7 16,0-2 4-16,2 2 4 16,1-2-8-16,-3 0 0 15,1 2 0-15,1-1 1 16,0 1-8-16,-1 0 13 15,0 2-6-15,-1 1 3 16,2 0-3-16,-3 0 1 16,1-1-1-16,-2 0-1 15,2 1 1-15,0-2 0 16,2 1-3-16,-1-1 3 0,2-1 6 16,-3 2-6-1,3 1-5-15,-1 0 5 0,-1-3 0 16,4 4 0-16,-3-2 0 15,-1 1 2-15,2 1-2 16,-1-3 0-16,0 1 1 16,1-1-1-16,2-1 0 15,-2 4 6-15,1-4-6 16,1 4 0-16,-3-4-5 16,2 3 5-16,2-1 8 15,-3 1-8-15,2 0 0 16,-1 1 0-16,1 0 0 15,-2 1 1-15,1 0-6 16,-2-2 12-16,1 0-7 16,0-1 1-16,1-1-2 0,-2 1-4 15,2 2 5 1,1 2 5-16,-2-3-5 0,0 4 4 16,0-2-9-16,1 0 12 15,-1 1-7-15,-1 0 2 16,1 2-2-16,-4-2 1 15,2 0 1-15,1-2-1 16,1 1 1-16,-2-1-1 16,0 0 1-16,1 1-1 15,-3 3 0-15,1 0 0 16,-2 1 4-16,1 0 0 16,-1-1 3-16,2-1-1 0,0 2-4 15,2-4-1 1,-2 2 1-16,1-2 3 0,1-2-2 15,1 1-1-15,-1 2-2 16,-2 2-1-16,-1 0 0 16,-1 1 1-16,2-4 3 15,1 0-3-15,1-3 1 16,1-3 3-16,1-4-1 16,2 0-2-16,0-2 1 15,0 0-2-15,0 0-1 16,0 0 0-16,0 0 1 15,0 0-1-15,0 0 1 16,0 0-2-16,0 0 2 16,0 0 5-16,0 0-6 0,-4-4-10 15,-3-18-50-15,0-11-92 16,4-7-140-16</inkml:trace>
  <inkml:trace contextRef="#ctx0" brushRef="#br0" timeOffset="-141585.37">16437 9225 13 0,'0'0'71'0,"0"0"-46"15,0 0 32-15,0 0-17 16,0 0 9-16,0 0 0 16,0-63 5-16,0 55-6 15,0-1 6-15,3 2-8 16,-2 0 6-16,1 4-9 15,-1-2-7-15,-1 3-1 16,0 2 9-16,0 0-6 0,0 0-13 16,0 0-12-16,0 0-9 15,0 0-4-15,2 14-2 16,-1 5 2-16,-1 8 14 16,2 2 2-16,-2 2 4 15,0 6 2-15,0-1 1 16,0 1-6-16,-2 1-2 15,-4-2 2-15,-1-1-7 16,4-4 2-16,1-2-3 16,2-3-6-16,0-1 3 15,0 1-3-15,0 1-1 16,0 0 0-16,0 2-1 16,0 0 0-16,0-2 4 15,0-3 7-15,0-1-10 0,0 0-1 16,0-4 4-16,0 0-4 15,0-4-1-15,2-2 5 16,3-2-5-16,0 0 1 16,1 0 1-16,2-4 1 15,-1 0 2-15,2-1 0 16,0 0 3-16,-1-3-6 16,3-3 7-16,1 0-6 15,4 0 6-15,4 0-1 16,1 0 0-16,-1-6-2 15,-1 0 0-15,-7 3-4 16,1-2-1-16,-5 2-1 16,-2 2 0-16,-1-1 0 0,-3 2 0 15,-1-1-1-15,1 0-18 16,-2-7-49-16,0-1-44 16,0-5-83-16,-7-5-174 15</inkml:trace>
  <inkml:trace contextRef="#ctx0" brushRef="#br0" timeOffset="-141169.23">16267 9537 269 0,'0'0'68'0,"0"0"-35"15,0 0 95-15,0 0-23 16,0 0-35-16,0 0 3 16,-20-17 20-16,38 5-17 15,12-7-25-15,15-9-3 16,13 0-23-16,9 0 23 15,2 4-21-15,-7 3 17 16,-9 4-12-16,-13 5-13 0,-12 3 3 16,-11 4 0-1,-6 1-10-15,-6 2 7 0,-4 1 1 16,1-2-13-16,-2 3-5 16,1-2 4-16,-1 0-4 15,0 2-2-15,0 0-52 16,0 0-53-16,0 11-86 15,-17 6-131-15,-7 1-249 16</inkml:trace>
  <inkml:trace contextRef="#ctx0" brushRef="#br0" timeOffset="-139651.92">31748 9644 14 0,'21'74'10'0,"0"-7"2"16,1-8-11-16,0-5 6 16,1-2-3-16,4-5-3 15,4-4 1-15,5-1-2 16,-2-6 4-16,0-8-3 15,-1-9 0-15,-5-5 2 16,2-8-6-16,-3-6-18 16</inkml:trace>
  <inkml:trace contextRef="#ctx0" brushRef="#br0" timeOffset="-138371.37">32877 8528 13 0,'0'0'128'0,"0"0"-80"0,0 0 48 16,0 0 8-16,0 0-34 15,0 0-8-15,0 0-4 16,0-2-19-16,0 0-7 16,0 1 15-16,0 1-12 15,0 0 5-15,0 0-10 16,0 0 3-16,0 0-16 16,0 0-7-16,0 0-6 15,0 0 0-15,-6 5-4 16,-3 10-6-16,-4 6 6 15,2 3 7-15,1 0-7 16,1 1 4-16,0 1 13 0,0-1-8 16,-3 0 3-16,3 0-1 15,-3-3 2-15,3 0-2 16,-1 0 0-16,-3 0 0 16,0-1-1-16,1 4 0 15,1-3-2-15,2 2 2 16,1 2-4-16,2 0-1 15,5-1-5-15,1-1 1 16,0-7 4-16,0 0-4 16,0-2 0-16,1 2 2 15,8-1-1-15,-1 0 3 16,-1-1-5-16,3-3 4 16,-1-2-3-16,1-4 1 0,3 2 1 15,0-2 5-15,5-1 9 16,2-2-6-16,2 0-3 15,2-3-3-15,-5 0-2 16,1 0-3-16,-3 0-1 16,-5 0-40-16,-2-8-73 15,-5-4-97-15,-5-4-106 16</inkml:trace>
  <inkml:trace contextRef="#ctx0" brushRef="#br0" timeOffset="-138002.1">32764 8867 332 0,'0'0'108'0,"0"0"-21"15,0 0 72-15,0 0-54 16,0 0-17-16,0 0-35 16,41-25-14-16,-8 23-24 15,6 2 11-15,6 0-7 16,-3 0 17-16,-5 0-6 0,-4 3-1 16,-8-2 1-1,-3-1-6-15,-7 0-6 0,-4 0-10 16,-4 0 6-16,-2 0-6 15,-5 0-3-15,0 0 1 16,0 0-6-16,0 0-4 16,-11 4-82-16,-11 6-157 15,-6 4-231-15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5:15:0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12459 3860 273 0,'0'0'46'16,"0"0"90"-16,0 0-5 15,0 0-57-15,0 0-10 16,0 0-7-16,0 0-8 16,-2-53-26-16,-2 56-23 0,-2 21 1 15,-3 9-1-15,-1 17 3 16,-4 8 1-16,3 9 3 16,0 3 7-16,-1 3 3 15,-3 0-7-15,4 1-6 16,-5-1 0-16,1-5-2 15,3-10-2-15,0-13 2 16,5-11-1-16,1-12 1 16,1-8-2-16,4-6 0 15,-2-5 0-15,3-3 11 16,-3 0-1-16,3-17 31 16,0-16 3-16,0-15-35 15,0-10-9-15,12-9-1 16,-2-1-5-16,-1-2-12 0,1 4 1 15,-2 3 1-15,4 2 2 16,0 3 3-16,1 3 7 16,2 4-1-16,3 6-2 15,3 8-3-15,-2 9-1 16,-1 9 8-16,0 4 0 16,-4 5 2-16,2 3-2 15,-2 3 0-15,-3 4 2 16,0 0-1-16,-2 0-8 15,1 11 0-15,2 11 10 16,0 5 1-16,1 5 17 16,-2 5 6-16,-3 5-2 0,-1 2-2 15,-1 2-2 1,0 1-8-16,1 2-3 0,2-1 0 16,-3 4 3-16,-1 0-8 15,-4 1 3-15,-1-3-1 16,0-5-3-16,0-1 0 15,0-11 1-15,0-6-2 16,0-10 0-16,0-7 3 16,0-5-3-16,0-2 1 15,0-3 0-15,0 0 1 16,0 0 6-16,0 0-8 16,0-3-7-16,0-17-35 15,0-5-82-15,-3-4-138 16,-9-1-284-16</inkml:trace>
  <inkml:trace contextRef="#ctx0" brushRef="#br0" timeOffset="210.76">12360 4336 298 0,'0'0'147'0,"0"0"-116"16,0 0 106-16,0 0-80 15,0 0-46-15,111-59 2 16,-65 46 3-16,2 2-10 0,-6-1 1 16,-7 1-7-16,-6 2 0 15,-10 3-59-15,-8-2-142 16,-11 1-128-16</inkml:trace>
  <inkml:trace contextRef="#ctx0" brushRef="#br0" timeOffset="1415.88">12596 3481 63 0,'0'0'62'15,"0"0"-3"-15,0 0 52 16,-91-27-54-16,61 26-15 15,-4 1-12-15,-8 0 16 16,-1 6-10-16,-2 8-8 16,-1 1 10-16,2 4-6 0,3 4-9 15,4 3-2-15,2 5-10 16,4 3 2-16,3 4-5 16,2-1 6-16,4 4-7 15,1-2 2-15,2 2 8 16,1 1 3-16,4 2 2 15,1-1-7-15,-2 3 4 16,4 0-3-16,0-2-4 16,5-2 5-16,1 0-14 15,1-1 2-15,2-1 7 16,-1 2-2-16,1 1 6 16,2 0 0-16,0 3 5 15,0-3-6-15,0 2-4 16,7-1-2-16,2-1 2 15,5 1-3-15,1-1-4 0,6 4 2 16,3-2-5-16,2-4-1 16,2-4 6-16,2-6-4 15,-2-7 4-15,0 0 3 16,-1-5-3-16,0 1 0 16,0-3-5-16,4-2 7 15,5-1-6-15,3-3 3 16,2-3-2-16,3-2 3 15,-1-5 3-15,0-1-3 16,2 0 3-16,1-3-3 16,-1-5-1-16,1-4 7 15,-2 0-2-15,-1-3-7 0,-3 0 3 16,-1-4 6-16,-2-1 5 16,-4-3 5-16,-3-2 4 15,-2-2-6-15,-4-3-2 16,0-4 5-16,1 0-12 15,-4 0-3-15,0 1 1 16,-2 2-3-16,-2 5 0 16,-4 1 6-16,-4 0 5 15,0 0 0-15,-1-3 5 16,-2-2-8-16,3-4-4 16,1 0-8-16,-3 1 2 15,1 2-4-15,-3 1 0 16,-1 2-1-16,-4 2 1 0,0 1 2 15,0 0-1-15,0 0 5 16,-3 2 2-16,-5 1 1 16,4-5-2-16,-2-1-5 15,0-2 1-15,-3-1-1 16,-1 2-1-16,0 4 1 16,0 3-2-16,0 3 2 15,-1 0 7-15,-4 1-5 16,2-1 3-16,-5 0 0 15,0-1 3-15,-1-1-4 16,-5-4-6-16,2-2 4 16,-4-7-3-16,-4 1 6 0,0-4-6 15,2 2-1-15,3 6 2 16,1 1 3-16,0 5-2 16,3 7-3-16,2 2 2 15,-5 3-2-15,-9 3-2 16,-16 2-5-16,-14 6-10 15,-4 0-92-15,6 14-57 16,16 8-121-16,20 4-228 16</inkml:trace>
  <inkml:trace contextRef="#ctx0" brushRef="#br0" timeOffset="2007.04">12210 4844 142 0,'0'0'113'0,"0"0"-4"15,0 0 40-15,0 0 1 16,0 0-67-16,0 0-46 16,-51 9-6-16,11 38 29 15,-11 12 9-15,-7 7-2 16,-9 7-11-16,-5 6 3 0,-3-2-33 15,-4-2-19-15,5-9 16 16,2-5-19-16,11-6 0 16,13-14-1-16,13-11-2 15,17-12 1-15,10-11-2 16,4-5 8-16,4-2-3 16,0 0-1-16,0-5-4 15,4-13-37-15,8-7-74 16,3-4-136-16,3 5-278 15</inkml:trace>
  <inkml:trace contextRef="#ctx0" brushRef="#br0" timeOffset="3155.73">11003 5786 86 0,'0'0'304'0,"0"0"-229"16,0 0 69-16,0 0-42 15,0 0-57-15,0 0-45 16,-9 39 7-16,-3 19-1 16,-1 12 33-16,1 6-13 15,1 4 4-15,1-3-19 0,5-5-5 16,1-6-6-16,-1-9 7 15,2-16-6-15,2-13 1 16,-1-12 0-16,1-10-2 16,-2-3 4-16,3-3 16 15,-1 0 50-15,-1-16-3 16,1-15-38-16,-2-15-17 16,0-12-12-16,1-11 0 15,2-7-1-15,0-7-3 16,0-1-19-16,12 8-4 15,9 15 0-15,3 16 1 16,-2 17 14-16,2 11 8 16,3 14-1-16,-3 3-2 15,1 4 0-15,-1 21-6 0,-6 6 13 16,-2 5 13-16,-10 3 3 16,-6 0-7-16,0-3 7 15,-22-2-3-15,-5-3-7 16,-4-6 6-16,1-8-3 15,7-7 0-15,7-6 0 16,9-4-1-16,5 0 4 16,2 0-4-16,0 0-8 15,5 0 0-15,12 0-4 16,9 0-7-16,9 0 6 16,3 0 5-16,-2 15-6 15,-6 3 0-15,-5 5 2 16,-7 3 4-16,-6 1-1 0,-8 3-8 15,-4 1 5-15,0-1-1 16,-10-2 5-16,-13-2 3 16,-8-1-3-16,-9-3 2 15,-6 0 7-15,-8-5-3 16,9-6 21-16,4-5-4 16,9-6-1-16,11 0-6 15,9-1 3-15,3-16-13 16,3-5-6-16,6-4-48 15,0-3-42-15,9-2-91 16,12 1-148-16</inkml:trace>
  <inkml:trace contextRef="#ctx0" brushRef="#br0" timeOffset="4073.72">11215 5504 109 0,'0'0'70'0,"0"0"55"16,-103-12-33-16,55 12-14 15,-3 0-25-15,1 4-6 16,2 8-3-16,0 0-3 16,2 3-4-16,3 7-12 15,1 3 1-15,-1 8-6 16,4 6-8-16,3 6 5 15,3 6 1-15,5 5-3 16,4 5 1-16,3 1-5 16,6 1-3-16,1-5 0 0,1 2 1 15,6-1 7-15,1-3-10 16,6 1-2-16,0-3-1 16,0 1 2-16,10-4 4 15,1-2-5-15,4 1 0 16,1-1-3-16,5 2 1 15,4-1-2-15,8-8 5 16,5-6-4-16,4-8 0 16,4-5 2-16,-1-5 2 15,-1-4-4-15,1-3 0 16,1-1 1-16,2-5-2 16,4-5 3-16,3 0-3 15,2-6 2-15,1-13 3 16,0-2 0-16,0-6-1 15,-4-1 9-15,-3-2-1 0,-5 1-2 16,-7-1 8-16,-3 2 2 16,-8-3 3-16,2 0-2 15,-5 1 14-15,-4-2-9 16,-3-1 5-16,-3-6-5 16,-5-2-3-16,-1-4-6 15,0-3 3-15,-3-2-5 16,0-1-2-16,-1 3-9 15,-4 0 9-15,-1 5-9 16,0 1-4-16,0 0 3 16,-12-3 11-16,-4-2-7 15,-5-1 7-15,-3-2-10 0,-3 2 5 16,-1 1-7-16,1 8 0 16,2 6-2-16,-1 7 13 15,0 5 1-15,-4 1-4 16,-5 3-6-16,-5 2 1 15,-6 2-5-15,-2 4-4 16,-9 9 4-16,-5 0-24 16,-7 17-67-16,-5 20-71 15,0 10-84-15,3 2-210 16</inkml:trace>
  <inkml:trace contextRef="#ctx0" brushRef="#br0" timeOffset="4812.72">10412 6708 336 0,'0'0'64'15,"0"0"-18"-15,0 0 53 16,-125 120-6-16,64-44-2 0,-15 14 2 16,-5 8-17-1,-8 0-12-15,2-9-13 0,11-11-13 16,15-15-17-16,16-10 6 16,12-14-7-16,11-11-6 15,3-6-1-15,10-9-6 16,4-9 0-16,2-1-1 15,3-3-1-15,0 0 1 16,0 0-6-16,0-3-37 16,0-9-106-16,0 1-187 15,0 3 52-15</inkml:trace>
  <inkml:trace contextRef="#ctx0" brushRef="#br0" timeOffset="5315.6">9614 7696 204 0,'0'0'155'0,"0"0"-92"15,-92-3 101-15,43 13-50 16,-5 12-14-16,-4 7-35 15,8 7-23-15,1 4 1 16,9 7-20-16,9 1-2 16,5 5 1-16,10 0-7 15,9-3-5-15,7 0-3 16,0-5-5-16,7-6 0 16,14-4 3-16,6-8-5 0,4-5 2 15,9-11 4 1,3-7 2-16,4-4-2 0,0 0-4 15,-5-15-2-15,0-5-15 16,-11-2-22-16,-7-4-39 16,-6-2-72-16,-9-2-149 15,-6 0-130-15</inkml:trace>
  <inkml:trace contextRef="#ctx0" brushRef="#br0" timeOffset="6231.08">9598 7474 207 0,'0'0'64'0,"0"0"54"16,0 0-18-16,-103-25-23 0,67 25-30 16,-2 0 5-1,-7 12-15-15,-3 8 8 0,0 5 2 16,2 5-27-16,3 6 12 15,1 5-8-15,3 3-6 16,0 6 2-16,0 4-7 16,1 5-6-16,4 2 5 15,2-2 0-15,4 0 3 16,10-5-4-16,3 0 5 16,9-4 0-16,3 3-6 15,3-3 2-15,0-2 4 16,3-1 6-16,14-2-8 15,0-1-3-15,6 1-4 16,2 2-2-16,-1-4 6 16,3 0-7-16,3-6 0 15,-2-3-4-15,0-5 0 0,1-3 2 16,-4-6 3-16,5-3-4 16,-2-3 1-16,5-8-2 15,4-2 3-15,8-4 3 16,1 0 1-16,2-1-5 15,0-13 8-15,-2-8-10 16,-1-1 2-16,-1-7-1 16,-2-1 8-16,-3 2 4 15,-3-3-3-15,-5 1 6 16,-3 0-2-16,-2-3-2 16,1-2 1-16,-3-2-3 15,-1-2 9-15,0 1-7 0,-5 0-2 16,-2 1 0-16,-4-1 8 15,-4 0-1-15,-5 1 2 16,-3-4 8-16,0 0-2 16,0-3-7-16,0-2-5 15,0 0-1-15,-2 8-8 16,-1 2 2-16,-1 4-2 16,-7 7 6-16,-2-2 1 15,-5 1 4-15,-5 4 2 16,-3-5-7-16,-6 3 12 15,-2-5-10-15,-5 0-5 16,-2-2-3-16,-3-2-4 16,-2 3 0-16,3 8-1 15,-3 8-2-15,-7 15-29 0,-11 9-48 16,-15 34-54-16,0 15-51 16,6 9-101-16,21-7-234 15</inkml:trace>
  <inkml:trace contextRef="#ctx0" brushRef="#br0" timeOffset="8165.24">8963 8729 119 0,'0'0'68'0,"0"0"18"16,0 0 50-16,0 0-43 16,0 0 8-16,0 0-47 15,-8-18-15-15,-11 31-23 16,-5 16-10-16,-8 10 23 16,-6 8 33-16,0 7-17 15,-5 2 6-15,-3 3-13 16,-3 3-13-16,-5-1-1 15,-3-1-3-15,1-2 4 16,5-2-6-16,8-8 5 16,4-1-10-16,3-8-2 0,5-9-5 15,11-10 6-15,6-10-2 16,9-6 12-16,2-4-3 16,3 0 4-16,0 0 6 15,0 0-10-15,0-9-12 16,0-3-8-16,0-1-30 15,3 1-83-15,10 2-71 16,-2 3-144-16,-1 5-92 16</inkml:trace>
  <inkml:trace contextRef="#ctx0" brushRef="#br0" timeOffset="10216.1">7848 9665 216 0,'0'0'264'16,"0"0"-235"-16,0 0 86 15,0 0-12-15,0 0-69 16,0 0-12-16,81 6 32 0,-26 0-3 16,2 2-31-1,-7 0 2-15,-6-2-2 0,-10 2-2 16,-7-3-2-16,-8-1-8 15,-5-1-7-15,-8 1 2 16,-2-4-3-16,-2 0-3 16,-2 0 3-16,2 0-21 15,-2 0-19-15,0 0-36 16,0 3-90-16,0 2-149 16</inkml:trace>
  <inkml:trace contextRef="#ctx0" brushRef="#br0" timeOffset="10433.12">7935 9983 130 0,'0'0'307'0,"0"0"-288"16,0 0 64-16,0 0 15 16,0 0-41-16,0 0-11 15,30 7 15-15,7-7-7 16,2-8-26-16,0 1-12 15,-10 2-16-15,-8 3-2 16,-9 2-14-16,-6 0-63 16,-6 0-89-16,-1 5-152 15</inkml:trace>
  <inkml:trace contextRef="#ctx0" brushRef="#br0" timeOffset="10617.39">7896 10232 336 0,'0'0'103'16,"0"0"-86"-16,0 0 104 15,0 0-32-15,0 0-16 16,88-13-34-16,-52 4-30 16,-2 0-9-16,-4 1-40 15,-5-2-125-15,-7 0-276 16</inkml:trace>
  <inkml:trace contextRef="#ctx0" brushRef="#br0" timeOffset="12817.75">11628 6740 19 0,'0'0'75'0,"0"0"-32"16,0 0 52-16,0 0-50 15,0 0-3-15,0 0 1 0,0 0-9 16,-6-25-3 0,6 25-19-16,0 0-1 0,0 0-9 15,0 0-2-15,0 0 0 16,0 0 2-16,0 0-2 16,4 6 5-16,6 3 6 15,1 3 5-15,0 3 7 16,5 5 6-16,-1 0 1 15,4 4-9-15,3 4 4 16,4-2 10-16,4 6-20 16,3 2 20-16,4 0-20 15,0 2-3-15,2-2 1 16,3 3-3-16,1-2 1 16,2 4 22-16,7-2-4 15,2 2-11-15,4 0-4 0,2 1-3 16,2-2-3-16,1-1 1 15,-2 1 12-15,-6-4-11 16,-5 0-3-16,-7 1 8 16,-3-2 32-16,-2-3-14 15,-3-2-30-15,-2-1 11 16,-6-7 5-16,-6-3-6 16,-7-6-9-16,-4-2-1 15,-6-4 2-15,-2-2 2 16,-2-2-1-16,0-1 0 0,1 0 0 15,-1 0-1 1,0 0 2-16,0 0-5 0,0 0-2 16,2 0-46-16,-2 0-88 15,3 0-165-15</inkml:trace>
  <inkml:trace contextRef="#ctx0" brushRef="#br0" timeOffset="13404.35">13388 7570 365 0,'0'0'64'0,"0"0"60"16,0 0-14-16,0 0-66 16,0 0-30-16,0 0 27 15,-72 112 7-15,61-59-4 16,2 2 10-16,1 1-32 15,2 1-4-15,-1 2 0 16,2 1-9-16,4-4-4 16,1-2-4-16,0-8 0 15,14-5 2-15,5-11-2 16,3-7 5-16,2-9-5 16,-2-7 1-16,5-7 8 15,3 0-6-15,0-4-3 0,0-11-1 16,-1-7-30-16,-2-4-56 15,-6-6-123-15,-9-2-105 16</inkml:trace>
  <inkml:trace contextRef="#ctx0" brushRef="#br0" timeOffset="13615.35">13358 7952 363 0,'0'0'27'0,"0"0"7"16,0 0 36-16,0 0-36 15,97-29-2-15,-64 21-10 16,-3-5-22-16,-5 1-9 16,-4 0-68-16,-10-3-100 15,-11-2-123-15</inkml:trace>
  <inkml:trace contextRef="#ctx0" brushRef="#br0" timeOffset="13808.27">13357 7693 353 0,'0'0'47'0,"0"0"-40"16,85-42 108-16,-40 26-31 15,4 1-51-15,0-1-26 16,-6 4-7-16,-7 2-10 16,-14 0-146-16,-16 3-163 15</inkml:trace>
  <inkml:trace contextRef="#ctx0" brushRef="#br0" timeOffset="14693.65">13369 7296 43 0,'0'0'70'0,"0"0"-9"15,-99 0 41-15,63 6-27 16,-1 11-18-16,-4 4-15 16,-1 8-4-16,-2 5 1 15,3 7-1-15,2 5-2 16,1 3-13-16,5 1 8 0,4 1 13 16,2-3-19-1,3-1 3-15,5 0-7 0,4 0 16 16,6-1-1-16,3-1-8 15,5 0-5-15,1-1 4 16,0 3-4-16,0 1-10 16,0 2 1-16,3 3 4 15,5-6-8-15,4-2 1 16,6-5 0-16,2-4 5 16,3-3 0-16,1 1 1 15,3-1-12-15,0 0-4 16,0 4 0-16,1-1 2 0,1-2-3 15,-1-2 0 1,5-6 0-16,7-9-1 0,6-6 2 16,8-9-1-16,-1-2 4 15,-6 0-2-15,-3 0-1 16,-3-5-1-16,-4-3 0 16,2-6 3-16,1-2 0 15,2-2-2-15,1-4 6 16,1-4 15-16,-3 3 12 15,-7 0-13-15,-2 3-4 16,-4-2-2-16,-7-2 3 16,1 0 10-16,-1-4 2 15,-1-4 3-15,-1 0-8 16,0-2-5-16,-2-1-9 16,-1-2 1-16,-5 0 0 15,-2-4 5-15,-4-2 19 0,-3-1-7 16,-2-4-12-16,0-3 3 15,0-3 0-15,0-5-10 16,-12 3-6-16,0-2 0 16,-4 7-3-16,-5 2-1 15,-9 5-1-15,-4 1-1 16,-9 1 2-16,-5 3 1 16,-1 2-1-16,0-3 1 15,1 2 1-15,0 2 0 16,2 2-2-16,3 7-1 15,2 8-1-15,2 9-2 0,-8 10-24 16,-16 3-24 0,-17 26-29-16,-20 15-58 0,-14 6-83 15,-2-4-340-15</inkml:trace>
  <inkml:trace contextRef="#ctx0" brushRef="#br0" timeOffset="15663.28">12025 9947 212 0,'0'0'96'16,"0"0"11"-16,0 0 40 15,0 0-63-15,0 0-50 0,0 0-28 16,0 0 11 0,-41 122 53-16,38-56-19 0,-1 4-12 15,0 5-12-15,2 2-14 16,2-4-4-16,0-8-2 15,0-15-7-15,0-19 0 16,0-11 2-16,0-12 1 16,0-5-3-16,0-3 9 15,0 0 49-15,0-13 35 16,0-13-45-16,0-11-36 16,2-13-11-16,-2-6 0 15,0-8-2-15,0 0 1 16,0-1-11-16,0-1 6 15,0 7-13-15,0 8 0 0,0 9 13 16,4 15 4-16,6 10-4 16,4 8 1-16,4 4-2 15,7 2 4-15,8 3-4 16,6 0 3-16,4 0 3 16,-1 0-1-16,-6 0 1 15,-10 0 0-15,-8 0-1 16,-12 0-8-16,-4 0-50 15,-2 3-33-15,0 5-69 16,-6 6-8-16,-15 5-96 16</inkml:trace>
  <inkml:trace contextRef="#ctx0" brushRef="#br0" timeOffset="15861.62">12010 10302 276 0,'0'0'17'0,"0"0"56"16,0 0 35-16,0 0-7 16,0 0-16-16,119 3-41 15,-73-14-9-15,-1-1-20 16,-5 0-15-16,-5-2 0 16,-7-2-73-16,-9-2-76 15,-10-3-201-15</inkml:trace>
  <inkml:trace contextRef="#ctx0" brushRef="#br0" timeOffset="16775.24">12347 9693 73 0,'0'0'45'16,"0"0"61"0,0 0-25-16,-96-25-46 0,66 25 19 15,-2 0-5-15,-2 0-4 16,-4 11-11-16,-2 6 9 15,-5 5 1-15,-1 3-17 16,-6 4-4-16,4 3-1 16,3 0 4-16,6 4-2 15,10 0-16-15,2 7 5 16,0 3-10-16,5 0 10 16,-1 1 4-16,2 2 0 15,4-3 10-15,3 2-1 0,6-1-4 16,3-1 3-16,5 2-6 15,0-2-10-15,0 3 0 16,7-3 3-16,5-3-10 16,6-2 5-16,0-3-4 15,4-1 0-15,3 2 1 16,-1 0-1-16,-3-1-1 16,0-2-2-16,-2-4 2 15,3-7-2-15,0-5 1 16,8-3 1-16,2-4 12 15,7-6-3-15,6-1 3 16,-2-4-8-16,3 0 0 16,-4-2-6-16,0 0 1 15,-2 0 2-15,-1 0-3 0,-3-6 2 16,-2-5 0-16,-1-3 0 16,-6-3 0-16,4-5 3 15,-1-3 4-15,-2-3 19 16,2-2 0-16,-1 0-6 15,-4-2 4-15,-1-2 0 16,-4 0-1-16,-1-5-1 16,-3 1-3-16,-6-3 3 15,-2-3 1-15,-4-1 0 16,2-2-7-16,-4-2-3 16,-1-1-5-16,-1 1 6 15,0 0-10-15,0 2-1 16,0 5-2-16,0 7 3 0,-9 3 4 15,-1-2 10 1,-5 5-4-16,-3-3 0 0,-3 1-6 16,2 2 2-16,-5-2-6 15,0-1 1-15,-4-2-4 16,-5-2-2-16,-6-1-1 16,-7 1-2-16,-8 5-21 15,-7 16-47-15,-6 15-12 16,-11 17-74-16,-10 36-59 15,-4 7-76-15,13 1-220 16</inkml:trace>
  <inkml:trace contextRef="#ctx0" brushRef="#br0" timeOffset="20637.75">13134 8553 112 0,'0'0'91'16,"0"0"-9"-16,0 0 72 15,0 0-17-15,0 0-64 16,0 0-11-16,0 0-27 16,-7-6-18-16,0 6-12 15,-4 6-5-15,-7 11 5 0,-3 5 1 16,-1 1 17-16,0 5-3 15,2-2 12-15,2 3-15 16,-1 0-9-16,2 4 9 16,-3 1-6-16,0 3 15 15,1-2-9-15,-1 0 2 16,1-1-8-16,1 1 4 16,-1-1-4-16,4-2 0 15,-3-3 0-15,6-2-6 16,-4-1 3-16,2 1-4 15,-1-1 1-15,0-1 0 16,-1 0-3-16,1 1-1 0,2-4 6 16,1-1 7-1,-2-1-9-15,5-4 4 16,0-1-8-16,2 0 7 0,-3-1 4 16,-1 1-5-16,3 0-2 15,-3-1 0-15,3-3 4 16,1-1-4-16,2-5 2 15,2 0-3-15,-1-2 1 16,2 2-3-16,-1 0 4 16,-1 1 2-16,-2 4 1 15,0-2 5-15,-3 4-3 16,2-3 4-16,-1-3-8 16,3-1 3-16,2-4-6 15,2 2 6-15,-2 1-4 16,-1 0 2-16,-2 3 5 0,1 0 3 15,-4 2-5-15,-1 1-2 16,4-1 0-16,-2 1 2 16,4-3-3-16,2-2-3 15,1-5 1-15,1 3-6 16,0-3 4-16,0 0 7 16,0 0 4-16,-2 0-5 15,2 0 2-15,0 0-8 16,-1 0-2-16,-1 4-2 15,-2 0-2-15,1 0 2 16,2-2 1-16,-1-2 2 16,2 0 1-16,0 0-4 0,0 0 6 15,0 0-1-15,0 0-1 16,0 0 0-16,0 0 4 16,0-3-8-16,0-6-51 15,5 1-100-15,6 2-53 16,-2 6-130-16,-1 0-184 15</inkml:trace>
  <inkml:trace contextRef="#ctx0" brushRef="#br0" timeOffset="26095.17">9769 8828 385 0,'0'0'43'0,"0"0"-1"16,0 0 34-16,0 0-43 16,0 0-9-16,0 0 26 15,35 75 18-15,-16-41-20 16,-1-1-5-16,3-3-1 16,-3 1-23-16,1-4 7 15,2-3-16-15,-4-4 0 0,2-3-5 16,-4-2 0-1,1-2-5-15,0-5 0 0,-5 1 3 16,1-4-2-16,-2 0-1 16,-2-3 0-16,-1-1-17 15,1-1-36-15,4 0-17 16,3 0-49-16,1-9-64 16,-1-4-97-16</inkml:trace>
  <inkml:trace contextRef="#ctx0" brushRef="#br0" timeOffset="26323.31">10230 9092 257 0,'0'0'71'0,"0"0"60"0,0 0 3 16,0 0-54-16,0 0 0 16,0 0-21-16,20-23-23 15,-7 13-15-15,6-4-7 16,3-2-7-16,-2 1-4 15,-2-1-3-15,-6 1 4 16,-4-2-1-16,0-2-3 16,-3-3-53-16,-2-2-56 15,-3-3-89-15,0-1-142 16</inkml:trace>
  <inkml:trace contextRef="#ctx0" brushRef="#br0" timeOffset="26512.62">10417 8663 435 0,'0'0'26'16,"0"0"159"-16,0 0-76 15,0 0-45-15,-3-75-13 16,3 58-14-16,4 0-28 16,4 0-4-16,-1-2-4 15,-1 1-1-15,-1-1-83 16,-4-3-67-16,-1-1-144 15</inkml:trace>
  <inkml:trace contextRef="#ctx0" brushRef="#br0" timeOffset="26695.53">10415 8290 308 0,'0'0'89'0,"0"0"-10"15,0 0 74-15,0 0-65 16,-1-79-14-16,7 61-19 15,0 1-10-15,4-1-19 16,-1 0-22-16,-1 0-4 16,0 0-24-16,-2-2-82 15,-1-3-108-15,3-3-179 16</inkml:trace>
  <inkml:trace contextRef="#ctx0" brushRef="#br0" timeOffset="26892.4">10535 7858 382 0,'0'0'60'16,"0"0"32"-16,0 0 103 15,0 0-96-15,0 0-21 16,-27-77-37-16,27 65-13 16,0 0-13-16,0-1-14 15,1 1-1-15,4-5-10 16,-2 0-87-16,6 0-114 15,-5 1-115-15</inkml:trace>
  <inkml:trace contextRef="#ctx0" brushRef="#br0" timeOffset="27086.55">10557 7582 159 0,'0'0'111'0,"0"0"8"15,0 0 39-15,0 0-81 16,18-75 9-16,-9 58-9 15,-3 1-11-15,1 0-45 16,2 3-15-16,3-3-4 16,-4 1 0-16,-2-1-2 15,0 1-16-15,4-2-107 16,2-2-114-16,3-3-211 16</inkml:trace>
  <inkml:trace contextRef="#ctx0" brushRef="#br0" timeOffset="27306.24">10699 7171 242 0,'0'0'46'0,"0"0"108"16,10-78-13-16,-4 55-40 16,3 1 3-16,0 5-29 15,-3 0-47-15,1 6-10 16,-2 2-15-16,1 2-3 15,-3 4-1-15,1 1-38 16,-1 2-72-16,-1 0-40 16,-2 5-104-16,0 8 11 0</inkml:trace>
  <inkml:trace contextRef="#ctx0" brushRef="#br0" timeOffset="27894.58">10436 7103 235 0,'0'0'57'0,"0"0"75"15,0 0-5-15,0 0-50 0,0 0-5 16,0 0-20-16,-10 0 6 16,10 0-5-16,0 0 3 15,0 0-17-15,4-11-1 16,7-3-14-16,1-2-23 16,4 1 5-16,1-1 2 15,3 0-6-15,1 1 1 16,4 1 2-16,1 0 0 15,-2 3-4-15,1-2 1 16,-4 3 2-16,-1-1 1 16,0 1 6-16,-2 2-6 15,-3 1 6-15,-2 2-2 0,-5 3-2 16,-5 2 2-16,-2 0-9 16,1 0-3-16,4 0-2 15,4 7-1-15,4 8 4 16,2 9 2-16,2 5 2 15,1 4 7-15,0 4-5 16,1 0 5-16,1-4 1 16,0-3-5-16,0-5 8 15,-2-5-2-15,-4-5-7 16,0-3 0-16,-4-4-3 16,-2 0-1-16,-1-3 5 15,0-2-4-15,-4 1-1 16,1 2-67-16,-2 4-86 0,-3-1-114 15,0 0-151-15</inkml:trace>
  <inkml:trace contextRef="#ctx0" brushRef="#br0" timeOffset="31783.9">11559 10905 263 0,'0'0'71'0,"0"0"-40"16,0 0 87-16,0 0-8 15,0 0-30-15,-97 42-7 16,73-39 5-16,-4 0-18 0,-5-3-6 15,0 0-9-15,-1 0-7 16,0 0-6-16,4 0-4 16,5-5-15-16,5 0 12 15,7-2-12-15,3 1 3 16,2-2-12-16,2-3 2 16,3 1-3-16,0 0-3 15,-1 1-10-15,2 0-19 16,1 4-21-16,-1-2-24 15,2-1-67-15,0-6-89 16,0-3-89-16</inkml:trace>
  <inkml:trace contextRef="#ctx0" brushRef="#br0" timeOffset="32059.51">11142 10413 210 0,'0'0'126'0,"0"0"-68"16,0 0 102-16,-2-77-24 15,2 59-35-15,0-3-40 16,0 1 2-16,6-1-12 16,2-3-23-16,0-2-5 15,2 2-6-15,-3-1-8 0,2 3-4 16,-5 2-3-1,-1 0-2-15,0 0 0 0,-1 1-30 16,-2-3-58-16,0 2-22 16,0 0-115-16,0-1-136 15</inkml:trace>
  <inkml:trace contextRef="#ctx0" brushRef="#br0" timeOffset="32271.13">11207 9736 289 0,'0'0'77'16,"0"0"-29"-16,0 0 115 15,14-76-53-15,-8 56-39 0,3-1-10 16,-3 2-1-16,2-3-22 16,-3 3-25-16,1-3-13 15,2-1-4-15,-2-2-68 16,2-4-25-16,1 0-71 15,-3-5-189-15</inkml:trace>
  <inkml:trace contextRef="#ctx0" brushRef="#br0" timeOffset="32465.74">11297 9043 385 0,'0'0'21'0,"0"0"29"0,-6-71 145 15,6 49-105 1,0 2-45-16,0 0 5 0,4 1-7 16,1 3-40-16,-2 1-3 15,0-1-39-15,4-3-114 16,-4-5-54-16,-1-5-108 16</inkml:trace>
  <inkml:trace contextRef="#ctx0" brushRef="#br0" timeOffset="32682.63">11288 8518 311 0,'0'0'32'15,"0"0"34"-15,0 0 113 16,0 0-100-16,-8-76-7 16,8 61-20-16,0-1-33 15,8 0-19-15,2 3-4 16,-2 0-2-16,5 0-37 15,-2 2 7-15,-1-2-15 16,-3-1 6-16,-2-3-29 16,-5-5-138-16,0-7-55 15</inkml:trace>
  <inkml:trace contextRef="#ctx0" brushRef="#br0" timeOffset="33116.49">11321 8028 110 0,'0'0'176'0,"0"0"-128"16,0 0 110-16,0 0-81 16,-2-91-46-16,2 70 11 15,3 2-7-15,2-1 40 16,-2 1-70-16,1-3-4 16,-1-4 2-16,1-1-3 15,-1-4-27-15,0-1 24 16,-1 1-86-16,-2 3-106 15,0 2 50-15,0 5 82 16,-8 3 54-16,-3 1 9 16,3 3 6-16,2-2 26 0,6-1 21 15,0-1 18-15,0-4-22 16,0 0 10-16,0-2 1 16,5-2-6-16,2 0-5 15,-1-2 0-15,3-3-5 16,-3-2-19-16,2-1 16 15,-2 4-21-15,-2-1-1 16,0 6 18-16,-2 3 13 16,-1 3-31-16,1 2-4 15,1 2-10-15,0 4-5 16,0 1-8-16,-2 3-58 16,-1 7-23-16,0 0-97 15,0 0-121-15,-4 17-15 16</inkml:trace>
  <inkml:trace contextRef="#ctx0" brushRef="#br0" timeOffset="33543.61">11236 7367 75 0,'0'0'169'15,"0"0"-104"-15,0 0 87 16,0 0-36-16,0 0-48 15,0 0 18-15,0-10-14 16,0 9-11-16,0-1-4 16,0-2-8-16,0-3-10 0,0-4-5 15,0-6-20-15,1-3 7 16,4-5-5-16,2-4-11 16,-1 0-3-16,0-2-2 15,2-1 1-15,-2-2 1 16,-1 4-2-16,0 4 1 15,-1 5 0-15,1 7-1 16,-4 8-1-16,2 3 0 16,-3 3-1-16,3 0-7 15,6 0-2-15,3 13-3 16,9 6 10-16,3 4 4 16,6-1 0-16,4-1 2 15,-1 0-2-15,-2-2 2 0,-3-2 0 16,-2-2-2-16,-1-1-9 15,1 0-72-15,-3 1-62 16,-2-5-121-16,-7-7-143 16</inkml:trace>
  <inkml:trace contextRef="#ctx0" brushRef="#br0" timeOffset="34421.3">12386 10975 178 0,'0'0'213'0,"0"0"-197"0,0 0 27 15,0 0 0-15,0 0-31 16,0 0 24-16,73 62 33 16,-42-35-23-16,3-1-7 15,-8-6-10-15,-1-3-6 16,-4-2-10-16,-6-6-5 16,0-4 13-16,-3-1-7 15,0-2-9-15,0-2-2 16,2 0 2-16,3 0-5 15,4 0 0-15,1 0-29 16,-2-11-35-16,-3-3-69 16,-6-1-148-16</inkml:trace>
  <inkml:trace contextRef="#ctx0" brushRef="#br0" timeOffset="34612.51">12908 11037 293 0,'0'0'121'16,"0"0"-26"-16,0 0 34 16,0 0-55-16,0 0-44 15,0 0-11-15,58-32-7 16,-36 16-7-16,3-1-5 0,1-7-85 16,-5-1-84-1,1-5-232-15</inkml:trace>
  <inkml:trace contextRef="#ctx0" brushRef="#br0" timeOffset="34795.4">13214 10635 292 0,'0'0'145'16,"0"0"-101"-16,0 0 126 16,0 0-56-16,13-84-60 15,-4 58-12-15,3-2-1 16,1-2-23-16,-1-2-18 15,3 0-3-15,-1 1-67 16,0 3-96-16,-2 6-73 16,-4 4-199-16</inkml:trace>
  <inkml:trace contextRef="#ctx0" brushRef="#br0" timeOffset="34977.53">13299 10185 142 0,'0'0'147'0,"0"0"-65"15,0 0 105-15,-2-78-67 16,2 61-25-16,0 3-21 16,0 0-21-16,3 2-35 15,5-2-17-15,0-3-1 16,4-2-37-16,5-4-45 16,-4-4-79-16,-2-4-210 15</inkml:trace>
  <inkml:trace contextRef="#ctx0" brushRef="#br0" timeOffset="35181.04">13385 9636 423 0,'0'0'11'0,"0"0"190"16,0 0-57-16,0 0-85 15,0 0-1-15,0-82-6 16,6 70-17-16,-1-1-4 15,2-1-28-15,-1-3-3 16,3-5-35-16,3-1-101 0,1-2-219 16,-4-1-1-16</inkml:trace>
  <inkml:trace contextRef="#ctx0" brushRef="#br0" timeOffset="35417.76">13446 9260 299 0,'0'0'61'15,"0"0"31"-15,0 0 60 16,0 0-39-16,-10-89-32 16,10 70 0-16,0 2-23 15,0-1-23-15,0-5 6 16,4-3-32-16,1-6-4 16,-5-2-5-16,0 1 2 15,0 3-4-15,0 8 0 0,0 8-2 16,0 6-28-16,-2 8-19 15,-2 0-63-15,-5 16-80 16,-3 6-17-16,-6 2-111 16</inkml:trace>
  <inkml:trace contextRef="#ctx0" brushRef="#br0" timeOffset="35869.35">13157 9056 280 0,'0'0'77'0,"0"0"80"16,0 0 9-16,0 0-52 15,0 0-34-15,0 0-32 16,-6-34-21-16,19 16-9 15,2-3-4-15,3-3-10 16,3 1 5-16,1 0-5 16,-1 1-1-16,0 0-3 15,-1 6 14-15,-3 2-10 16,-5 6 5-16,0 1 3 16,-4 2-5-16,1 5 1 15,0 0-6-15,4 0-1 0,1 0 0 16,2 9-1-16,-1 7 1 15,3 3 0-15,-2 4 6 16,4-1-3-16,0 1 6 16,0-1-4-16,4-3 0 15,-2-1 1-15,2-2-7 16,-5-3 1-16,2 0-2 16,-2-2-39-16,-3-1-94 15,-5-1-120-15,-9-6-234 16</inkml:trace>
  <inkml:trace contextRef="#ctx0" brushRef="#br0" timeOffset="37015.36">13937 8676 225 0,'0'0'33'16,"0"0"39"-16,0 0 15 15,0 0-54-15,0 0-9 16,0 0-9-16,25 0-11 16,-1 9 16-16,9 4 42 15,1 0-17-15,-1-2-12 16,-3 0-9-16,-3-1 6 0,-4-2-13 16,-4-1-3-1,-2 0-2-15,-3-4-2 0,-2-1 8 16,1 0-11-16,2 0 0 15,-1 1-1-15,0-2 0 16,-2 3-4-16,-1-4 0 16,-1 3 3-16,-1-3-5 15,-1 0 1-15,-1 0 4 16,5 0-4-16,-1 0-2 16,2 0 0-16,-1 0-33 15,-2 0-17-15,1 0 3 16,-4 0-13-16,2-3-123 15,1-5-153-15</inkml:trace>
  <inkml:trace contextRef="#ctx0" brushRef="#br0" timeOffset="37233.62">14608 8748 238 0,'0'0'45'0,"0"0"30"15,0 0 52-15,0 0-59 16,0 0-29-16,0 0-1 16,82-77-15-16,-61 65 3 15,-4-3-3-15,2 0-10 16,-3-2-13-16,1-3-37 16,-5-2-76-16,-4-3-67 0,-5-2-2 15</inkml:trace>
  <inkml:trace contextRef="#ctx0" brushRef="#br0" timeOffset="37481.96">14812 8253 38 0,'0'0'251'16,"0"0"-159"-16,0 0 81 15,0-83-52-15,0 62-32 16,2 0 6-16,3 3-13 15,-1 1-20-15,1 2 1 16,-1-2-27-16,-1 2-7 16,-2 0-18-16,-1-3-10 0,2 1-1 15,-2-1-8-15,3 0-43 16,1-3-66-16,2 2-117 16,-3 1-38-16,-3 2-21 15</inkml:trace>
  <inkml:trace contextRef="#ctx0" brushRef="#br0" timeOffset="37698.82">14777 7813 154 0,'0'0'70'16,"0"0"80"-16,0 0-22 15,0 0-27-15,0 0-5 16,-32-73-10-16,31 61-26 0,-1 2-14 16,1-1-11-1,-1 3-9-15,0-2-1 0,0-1-20 16,-2-1 0-16,-4-2-1 15,3 0-3-15,-1-3-1 16,2-2-53-16,0-6-35 16,-1-4-90-16,-2-5-130 15,-7-2 149-15,-8 3-35 16</inkml:trace>
  <inkml:trace contextRef="#ctx0" brushRef="#br0" timeOffset="37896.87">14565 7345 61 0,'0'0'101'0,"0"0"-13"16,0 0 0-16,-60-78-17 15,45 59 7-15,3-1 1 16,0-4-23-16,1 2-4 16,3 1-16-16,2-1 18 0,3 3-1 15,3 3-11-15,0 2-32 16,0 5 9-16,0 0-16 16,0 2-2-16,0-1-1 15,0 2-21-15,7 0-66 16,10 3-60-16,8 3-45 15,2 0-37-15</inkml:trace>
  <inkml:trace contextRef="#ctx0" brushRef="#br0" timeOffset="39356.57">14062 6481 324 0,'0'0'60'0,"0"0"4"16,0 0 82-16,-43-77-45 15,30 57-31-15,1 0-25 16,-1 2-1-16,0-1-16 16,0-1-20-16,0 2-7 0,0-2-1 15,0 0-18-15,4 0-27 16,3 6-37-16,3 2-37 16,3 7-75-16,0 5-66 15</inkml:trace>
  <inkml:trace contextRef="#ctx0" brushRef="#br0" timeOffset="39589.49">13898 6157 501 0,'0'0'10'0,"0"0"7"0,0 0 140 15,0 0-46 1,0 0-56-16,-73-82-7 0,67 66-20 15,0 0-13-15,-1 2-10 16,0 1-1-16,0-2-4 16,1 4-12-16,0-1-53 15,-1 2-49-15,-2 0-30 16,3-4-84-16,0-3-74 16</inkml:trace>
  <inkml:trace contextRef="#ctx0" brushRef="#br0" timeOffset="39791.29">13655 5765 312 0,'0'0'12'0,"0"0"56"0,0 0 41 16,0 0-54-16,-55-82 2 15,49 69-31-15,1 0-15 16,1 2-6-16,-2 2-5 15,3-1-17-15,0 0-53 16,-3-3-64-16,0 0-46 16</inkml:trace>
  <inkml:trace contextRef="#ctx0" brushRef="#br0" timeOffset="40039.11">13491 5550 122 0,'0'0'70'15,"0"0"-5"-15,0 0 53 16,0 0-20-16,-20-74-46 16,17 56-2-16,-1 2-1 15,-2-1-17-15,0 3-14 16,-1 0-2-16,-2-1-7 16,-2 2 2-16,2 0-10 15,0 1 3-15,1 0-4 16,2 4 0-16,3 2-15 15,1 5-27-15,2 1-76 16,-3 0-105-16,0 0-94 16</inkml:trace>
  <inkml:trace contextRef="#ctx0" brushRef="#br0" timeOffset="40383.22">13376 5296 85 0,'0'0'52'0,"0"0"60"16,0 0 11-16,0 0-35 16,0 0-20-16,0 0 13 0,-73-71-3 15,64 56-15 1,0 1-13-16,-3-3-8 0,2 0-7 15,-2 1-10-15,-2-2-11 16,-1-1-9-16,-2-5-2 16,-1 2-2-16,3-1 0 15,-1 3-1-15,5 5 0 16,3 6 1-16,5 5-3 16,3 4-2-16,0 0-19 15,0 4-113-15,14 13-31 16,7 2 19-16,-3-2-113 15</inkml:trace>
  <inkml:trace contextRef="#ctx0" brushRef="#br0" timeOffset="41088.26">13020 5261 11 0,'0'0'49'0,"0"0"9"16,0 0-2-16,0 0-2 15,0 0-15-15,0 0-1 16,-5 3 25-16,5-3-1 16,0 0 10-16,0 0 15 15,0 0-4-15,0 0-1 16,0 0-14-16,0-1-24 15,0-8-24-15,0-3-3 16,0 0 8-16,0 0-4 16,0-5 3-16,0 0-1 0,0-7-12 15,0-1 0-15,0-1 1 16,0 1 1-16,0 1 0 16,0 4 11-16,0 2-16 15,0 4 4-15,6 2-1 16,-1 2 4-16,-1-1 2 15,5 0-17-15,0 0 1 16,0 0-1-16,4 3 0 16,-2 4 0-16,-2 2-4 15,1 2 4-15,4 0-4 16,2 2-1-16,5 10-6 16,10 5 11-16,2 0 2 0,4 5 1 15,0 0 2-15,1-5 0 16,-1-1 0-16,2-3-5 15,-2-4 9-15,-3-3-8 16,-5-3 2-16,-7-2 0 16,-10-1 1-16,-1 0-4 15,-1 0-22-15,2 0-88 16,-1 3-112-16,-4 1-200 16</inkml:trace>
  <inkml:trace contextRef="#ctx0" brushRef="#br0" timeOffset="45963.47">7736 14454 23 0,'0'0'194'0,"0"0"-118"0,0 0 74 16,0 0-46-16,-104-37-31 16,77 36-35-16,-7 1-7 15,0 0 14-15,-4 12-7 16,-1 10-10-16,-2 6-14 15,-1 6 12-15,0 5-2 16,2 2 3-16,7 0-5 16,8 1-11-16,7 2 1 15,3 3-12-15,6 4 9 16,3 9-1-16,6 4-4 0,0-2 1 16,0-4-5-1,3-11 0-15,21-7-8 0,4-11 7 16,6-6-1-16,4-7 2 15,4-6 6-15,1-7-3 16,2-3-1-16,-1 0-2 16,-2-3 7-16,1-10-7 15,-4 1-19-15,-5-2-70 16,-1-1-88-16,-6-3-111 16</inkml:trace>
  <inkml:trace contextRef="#ctx0" brushRef="#br0" timeOffset="46817.27">8238 14567 387 0,'0'0'2'0,"0"0"37"16,0 0 34-16,0 0-66 15,-23 71 20-15,13-16 18 16,4 10-1-16,-2 6-20 16,-1 5 3-16,2-2 1 0,-2 1-9 15,3-12-18-15,1-17 0 16,4-13-2-16,1-16 2 15,0-10 5-15,0-7-6 16,-2 0 34-16,2 0 67 16,-4-10-24-16,3-16-42 15,-4-10-6-15,-1-14-9 16,3-16-12-16,-1-10 0 16,4-8-8-16,0-5-1 15,0 4 1-15,3 5-12 16,12 8-9-16,4 16 0 15,8 16-3-15,-2 15 8 16,0 11 12-16,1 13-2 16,-1 1 1-16,2 12-3 0,-5 13 5 15,-3 3 2-15,-6 6 1 16,-10 0 0-16,-3 4 7 16,-2-1-2-16,-20-1 4 15,-5-3-3-15,-3-5 8 16,2-6-7-16,7-10 0 15,8-7 4-15,8-2-8 16,5-3 2-16,0 0 4 16,0 0-9-16,0 0 0 15,5 0-5-15,11-3 2 16,6-2-3-16,4 5-16 0,5 0 4 16,-1 1 9-1,-3 15-4-15,-2 4 5 0,-4 2 7 16,-6 2 1-16,-2 5-1 15,-7-3 2-15,-6 3 0 16,0 0-1-16,0 2 0 16,-12 1 1-16,-9-3 1 15,-4 2 0-15,-6-4 1 16,-2-5 2-16,-6-6-2 16,1-8 21-16,0-5 11 15,2-3 5-15,5 0-3 16,3-6-5-16,4-8 0 15,6-7-12-15,-3-3-12 16,10-1-8-16,4 0-9 16,7 4-46-16,0 3-48 0,18 7-64 15,18 7-186-15</inkml:trace>
  <inkml:trace contextRef="#ctx0" brushRef="#br0" timeOffset="47357.76">8749 14548 410 0,'0'0'14'0,"0"0"-10"16,12 82 107-16,-6-30-51 15,5 3-22-15,-2 8-8 16,-2 4-13-16,-4 2-12 16,-3-2-1-16,0-13-2 15,0-18-1-15,0-17 0 16,0-10 3-16,0-9-1 15,0 0 12-15,0 0 100 16,0-17-8-16,-2-12-64 0,-4-12-24 16,-2-14-4-1,-1-6-9-15,1-7-5 0,5-4 2 16,-3 1-1-16,6-2-1 16,0 2-2-16,0 8 1 15,0 9-2-15,6 8 0 16,11 10-4-16,5 12 3 15,5 6 0-15,1 9-3 16,5 6 2-16,-2 3-5 16,-4 0 0-16,-2 0-5 15,-8 6-8-15,-8 3-22 16,1 1-16-16,-5 5-41 0,-5 4-36 16,0 6-57-1,-6 1-88-15</inkml:trace>
  <inkml:trace contextRef="#ctx0" brushRef="#br0" timeOffset="47548.22">8767 14783 381 0,'0'0'59'0,"0"0"75"15,109-57-1-15,-60 38-49 16,2 0-40-16,-6 5-20 15,-2 5-14-15,-7 3-10 16,-7 4-9-16,-3 0-98 16,-13 1-157-16</inkml:trace>
  <inkml:trace contextRef="#ctx0" brushRef="#br0" timeOffset="47943.73">9556 14433 94 0,'0'0'520'16,"0"0"-500"-16,0 0 93 15,0 0-52-15,0 0-53 16,-106 96 5-16,75-30 12 16,3 3 0-16,5 4-4 15,10-5-9-15,8-4-11 16,5-8-1-16,6-10 3 16,14-13-3-16,3-8 3 15,0-9 3-15,1-4-2 16,1-8-3-16,3-4 6 15,1 0-1-15,1-2 1 16,-1-10-7-16,0-4 0 16,-4-4-71-16,-2-3-102 0,-6-3-100 15,-9-3-135-15</inkml:trace>
  <inkml:trace contextRef="#ctx0" brushRef="#br0" timeOffset="48133.28">9459 14757 336 0,'0'0'66'15,"0"0"31"-15,0 0-14 16,0 0-62-16,0 0-7 0,111-58-3 16,-83 47-10-1,0-5-1-15,-5-2-15 0,-5-6-121 16,-10-7-125-16</inkml:trace>
  <inkml:trace contextRef="#ctx0" brushRef="#br0" timeOffset="48325.8">9526 14447 355 0,'0'0'81'0,"0"0"72"16,0 0-15-16,81-73-57 15,-44 54-11-15,2 2-30 16,1 3-6-16,2 3-29 0,-5 3 0 16,-4 4-5-16,-3 4-42 15,-6 0-131-15,-6 3-232 16</inkml:trace>
  <inkml:trace contextRef="#ctx0" brushRef="#br0" timeOffset="49015.58">10162 14428 402 0,'0'0'14'0,"0"0"-4"15,0 0 22-15,-18 104 41 16,12-47-28-16,-2 6-18 16,-2 5-16-16,3 5-8 15,-4-3 2-15,3-8-4 16,0-15-1-16,3-18-1 15,2-15 1-15,2-9 6 0,1-5 2 16,0 0 106 0,0-2 33-16,0-18-41 0,0-9-55 15,0-15-16-15,0-6-11 16,3-10-19-16,1-4 2 16,-2-5-7-16,-2-5 0 15,1-8 0-15,1 0-19 16,5 2-20-16,2 7 3 15,3 13 9-15,6 14 7 16,0 15 3-16,1 14 16 16,2 14-6-16,6 3-2 15,3 9 4-15,2 18 2 16,0 8 3-16,-4 9 7 0,-7 9 4 16,-3 4 8-1,-9 4 5-15,-3 2-5 0,-6 2 0 16,0 2-4-16,0 0-3 15,0-3-8-15,-6-2-1 16,3-6-3-16,0-8 1 16,3-8 1-16,0-13-1 15,0-6-1-15,0-12 2 16,0-3-1-16,0-6 0 16,0 0-1-16,3 0-1 15,3-3-12-15,4-14-28 16,-4-7-76-16,-4-9-155 15,-2-1-197-15</inkml:trace>
  <inkml:trace contextRef="#ctx0" brushRef="#br0" timeOffset="49189.49">10130 14701 461 0,'0'0'127'0,"0"0"-23"16,0 0 37-16,0 0-71 15,80-69-35-15,-40 58-11 16,0 5-20-16,-3 3-4 16,-4 3-29-16,-12 0-178 15,-7 3-234-15</inkml:trace>
  <inkml:trace contextRef="#ctx0" brushRef="#br0" timeOffset="59963.32">20418 4381 486 0,'0'0'42'16,"0"0"19"-16,0 0 67 16,0 0-54-16,0 0-74 15,0 0 2-15,-23 80-2 0,10-15 33 16,0 10 12-16,0-1-16 16,6-8-8-16,6-7-13 15,1-9 1-15,0-11-5 16,7-8-3-16,4-9 2 15,-2-7 1-15,-3-6 3 16,-2-5-7-16,-1-4 5 16,0 0-3-16,0 0 2 15,3-6-4-15,-1-13-52 16,-5-4-131-16,0-13-206 16</inkml:trace>
  <inkml:trace contextRef="#ctx0" brushRef="#br0" timeOffset="60168.3">20405 4263 482 0,'0'0'37'16,"0"0"33"-16,0 0 57 15,0 0-54-15,0 0-46 16,0 0-22-16,0-56-5 15,0 56-48-15,3 0-91 16,7 14-65-16,0 3-7 16</inkml:trace>
  <inkml:trace contextRef="#ctx0" brushRef="#br0" timeOffset="60637.48">20591 4606 129 0,'0'0'30'0,"-9"92"43"16,9-41-5-16,0 2-17 15,0-8-26-15,0-8-18 16,0-12 6-16,0-11 5 16,0-7 16-16,0-4 17 15,0-3 8-15,0 0 55 16,0-8-9-16,0-15-60 15,4-9-31-15,3-11-10 16,-3-9-2-16,-4-6-2 16,0-2-23-16,0-1-23 0,0 10 7 15,0 7 0-15,4 10 28 16,10 8-13-16,5 9 24 16,5 5 4-16,6 8-4 15,2 4 0-15,4 0 0 16,0 19 2-16,-4 7 3 15,-4 9 2-15,-9 5 7 16,-7 2 9-16,-6 4 6 16,-6 0-4-16,0 2-1 15,0 0-15-15,0-6-1 0,-6-6-7 16,-1-8 5 0,2-8-6-16,3-2 0 0,2-7-17 15,0-7-36-15,2-4-35 16,16 0-101-16,8-19-97 15</inkml:trace>
  <inkml:trace contextRef="#ctx0" brushRef="#br0" timeOffset="61036.27">21195 4394 296 0,'0'0'118'15,"0"0"-20"-15,0 0-18 16,0 0-57-16,0 0 12 0,-39 72 23 16,27-29-6-16,2 5-24 15,4 2-13-15,4-2-2 16,2-1-12-16,0-7 1 16,5-5-2-16,11-8 5 15,2-10-1-15,3-7-4 16,3-7 3-16,3-3-1 15,2-1-2-15,-1-16 0 16,-3-8-3-16,-6-5 3 16,-5-9 1-16,-9-3 7 15,-5-6 0-15,0 0 27 16,-19-1-17-16,-6 1 7 0,-3 4-11 16,-1 8-13-16,2 10-1 15,6 13-2-15,2 11 2 16,4 2-23-16,-1 9-38 15,5 16-38-15,6 0-117 16,5-2-210-16</inkml:trace>
  <inkml:trace contextRef="#ctx0" brushRef="#br0" timeOffset="61431.79">21490 4339 554 0,'0'0'45'0,"0"0"-44"16,0 0 37-16,110 44 2 16,-72 0-16-16,-7 4-2 15,-4 3-9-15,-7 5-2 16,-6-5-6-16,-9-1-2 15,-5-6-3-15,0-8-3 16,-5-7-3-16,-12-10 6 16,-3-6 0-16,-7-12 15 15,-4-1 19-15,1-8-3 0,6-18-11 16,12-11 23-16,8-9-11 16,4-7-17-16,12-3-14 15,11-2 1-15,7 1-2 16,2 7-12-16,4 10-27 15,2 10-29-15,4 13-16 16,0 12-11-16,-8 5-61 16,-9 5-21-16,-11 12-51 15</inkml:trace>
  <inkml:trace contextRef="#ctx0" brushRef="#br0" timeOffset="62339.96">22361 4392 395 0,'0'0'39'16,"0"0"29"-16,0 0 60 15,-83-50-65-15,58 49-15 16,-4 1-16-16,-2 8-13 16,-3 16-15-16,-4 8 9 15,2 4 0-15,8 1 10 16,10 3-12-16,11-1-4 0,7 4-2 16,0-1-3-16,4 1 5 15,11-4-7-15,5-5-3 16,-1-7 0-16,0-10 3 15,1-10-6-15,3-7-13 16,3 0 18-16,2-10 1 16,3-14-1-16,-1-8 1 15,-3-3 1-15,-1-5 2 16,-9-4 4-16,-3-6-3 16,-5-6-4-16,-6-8 4 15,-3-2-4-15,0-6 1 16,0 3-1-16,-5 4 0 15,-5 7 0-15,1 10 2 0,1 17-2 16,3 11 3 0,2 11-3-16,1 9 4 0,1 0-4 15,1 14-17-15,0 18 15 16,0 6 2-16,0 8 15 16,0 5-14-16,3 4 17 15,5-2-5-15,1 3 4 16,2 0-8-16,2 0-3 15,2-3-3-15,2-3-3 16,1-5 1-16,3-4-1 16,1-10 0-16,1-8-9 15,2-12-13-15,0-8 2 0,6-3 5 16,2-9 5-16,2-13-6 16,1-6 10-16,-4-5 5 15,-7-2 1-15,-8-5 4 16,-7-6 6-16,-10-3 18 15,0-2-11-15,-1 5-3 16,-14 13-7-16,-3 11 3 16,1 14 11-16,-2 8-9 15,0 0-12-15,-1 17-1 16,1 15-1-16,7 8 2 16,7 5 3-16,5 1-3 15,0 0 6-15,14-4-6 16,8-5 3-16,3-1-2 15,-2-6 0-15,3-6 0 16,-3-6-1-16,3-7-1 0,0-2-2 16,3-7-9-16,-3-2-29 15,0 0-24-15,1-4-77 16,-3-13-87-16,-4-5-101 16</inkml:trace>
  <inkml:trace contextRef="#ctx0" brushRef="#br0" timeOffset="62685.4">22943 4319 452 0,'0'0'39'0,"0"0"57"16,0 0 1-16,91 23-42 15,-63 9-11-15,1 8-15 16,-5 2-12-16,-2 3-1 15,-6 4-8-15,-4 1-8 16,-4-1 0-16,-8 0 0 16,0-9-11-16,0-10-5 15,-5-11 14-15,-7-13 2 16,-4-6 0-16,-2-4 16 16,-3-19 17-16,2-11-20 15,7-5-7-15,10-8 3 16,2-6 2-16,9-2-8 15,17-8-6-15,-1 5 2 16,0 4-20-16,1 9 2 16,-2 11-47-16,6 8-102 0,10 9-176 15</inkml:trace>
  <inkml:trace contextRef="#ctx0" brushRef="#br0" timeOffset="63068.22">24538 3931 452 0,'0'0'68'0,"0"0"57"16,0 0 56-16,0 0-153 15,0 0-22-15,0 0 15 16,10 144 28-16,-3-59-7 16,-2 10-16-16,-5 0-5 15,0-3-13-15,0-6-6 16,-11-11-1-16,0-15-1 15,3-13-17-15,4-14-18 16,1-13-2-16,3-11-14 0,0-7-33 16,-2-2-28-16,-2-8-19 15,-7-21-127-15</inkml:trace>
  <inkml:trace contextRef="#ctx0" brushRef="#br0" timeOffset="63466.17">24339 4400 306 0,'0'0'75'0,"0"0"30"16,0 0 44-16,18-84-55 16,18 69-46-16,13 3-23 15,9 5-17-15,4 7 3 16,-3 0-10-16,-4 0 6 0,-8 10 9 16,-4 7-6-16,-7 6-3 15,-5 5 4-15,-7 4-4 16,-6 5-4-16,-5 1 8 15,-8 2-4-15,-5-2-7 16,0 1 1-16,0-2-2 16,-13-3-1-16,-3-7-8 15,-3-4-9-15,1-10 2 16,2-7 11-16,2-6 6 16,1 0 14-16,2-22 18 15,2-9-10-15,3-7-1 16,1-5-1-16,5-8-13 15,0-4-7-15,7-7 1 16,15 1-6-16,8 5-14 0,9 8-20 16,4 12-23-16,6 11-14 15,2 12-8-15,1 13-43 16,-1 0-50-16,-6 6-41 16</inkml:trace>
  <inkml:trace contextRef="#ctx0" brushRef="#br0" timeOffset="63989.48">25395 4244 369 0,'0'0'26'16,"0"0"48"-16,-113 16 30 16,75 9-50-16,7 9-25 15,9 7-7-15,6 4-14 16,8 3-1-16,8 0-3 16,0-3 2-16,6-4-6 15,10-5-3-15,3-11-20 16,1-7-15-16,4-10-5 0,1-8 15 15,1 0 11-15,-2-20-16 16,0-7 33-16,-5-7 9 16,-3 0-8-16,-1-7 13 15,-6-2 3-15,-3-4 11 16,-6-3-6-16,0 7-2 16,0 9-4-16,0 13 9 15,0 12 24-15,0 9-7 16,0 0-42-16,0 11-4 15,10 16 4-15,10 13 8 16,2 6-1-16,1 4-3 16,-2 0-1-16,-3-4-3 15,-1-5 2-15,-3-7-2 16,-5-8-9-16,0-8-23 0,0-7-35 16,1-8-36-1,5-3-35-15,2-11-128 0</inkml:trace>
  <inkml:trace contextRef="#ctx0" brushRef="#br0" timeOffset="64641.3">25583 4204 449 0,'0'0'78'16,"0"0"101"-16,0 0-49 15,0 0-126-15,0 0 21 16,81 53 2-16,-38-11-6 15,-6 6-16-15,-4 3 1 0,-8-1 2 16,-5-6-4-16,-8-7-2 16,-3-7-2-16,-2-10 1 15,-2-7-1-15,-4-9 0 16,1-4 0-16,-2 0 6 16,0-4 5-16,1-18-9 15,1-7-2-15,-2-11-13 16,1-5-10-16,2-8-1 15,2-3-4-15,2 8-9 16,5 4-2-16,2 15 16 16,2 8-14-16,0 8 20 15,5 8 17-15,4 3 8 0,5 2-7 16,2 6 0-16,-1 15 2 16,0 5-4-16,-4 4 8 15,-3 1-6-15,-3-5 1 16,0-4-2-16,-5-6 6 15,-1-8-6-15,0-6 0 16,0-2 5-16,1-2 3 16,-1-13-3-16,0-8-3 15,-6-1 0-15,-4-3-2 16,-5-2 9-16,0 0 10 16,-6 7-3-16,-11 7 10 15,1 8-7-15,-5 7-10 16,-1 0 0-16,2 15-4 15,4 14-5-15,4 9 17 0,7 3-6 16,4 6 4-16,1 0 8 16,0-3-12-16,3-7-9 15,9-6 0-15,0-5 1 16,4-6 6-16,5-5-9 16,2-3-1-16,5-5 1 15,2-6 0-15,-1-1-45 16,1 0-76-16,0-6-102 15,-3-13-311-15</inkml:trace>
  <inkml:trace contextRef="#ctx0" brushRef="#br0" timeOffset="65230.16">26855 4180 174 0,'0'0'86'0,"0"0"48"15,0 0-12-15,0 0-8 16,-92 17-8-16,77 1-32 16,6 1-25-16,8 5-28 15,1 4 8-15,3 4-2 0,17 3 6 16,5 1-10 0,0 0-10-16,-3-3-6 0,-8-8-7 15,-4-7 2-15,-1-7-1 16,-6-5 1-16,-1-4-2 15,-2-1 1-15,0-1-1 16,0 2-6-16,0-2-10 16,0 0-1-16,0 0-1 15,0 0-8-15,0 0-8 16,0 0-21-16,0-3-24 16,4-5-60-16,2 0-267 15</inkml:trace>
  <inkml:trace contextRef="#ctx0" brushRef="#br0" timeOffset="65721.71">26732 4168 321 0,'0'0'100'0,"0"0"11"15,0 0 94-15,0 0-69 16,0 0-51-16,0 0-40 0,-59-41-18 16,59 43-27-16,11 19 3 15,11 11-3-15,7 10 24 16,2 5 1-16,-1 3-8 15,-3 2-2-15,-6 2-13 16,-7-3 3-16,-4-1-5 16,-7-4-3-16,-3-7-1 15,0-7-1-15,-3-9-7 16,-13-6-17-16,-6-7 28 16,-2-10 1-16,-1 0 4 15,4-7-1-15,2-16 9 16,8-9 0-16,7-5 38 15,4-6-13-15,3-6-18 0,16-7-8 16,10-6-10-16,3-8-1 16,6 1-9-16,3 5-26 15,3 15-39-15,3 18-16 16,13 21-89-16,9 10-41 16,4 19-71-16</inkml:trace>
  <inkml:trace contextRef="#ctx0" brushRef="#br0" timeOffset="66062.74">27454 4157 522 0,'0'0'41'0,"0"0"58"16,-96 21 25-16,68 8-73 16,11 11-20-16,11 6 1 15,6 3-17-15,5 4-4 16,15 0-5-16,2-5 0 16,-3-6-5-16,-4-10-1 15,-6-9-11-15,-6-6-18 16,-3-9 11-16,0-5 10 15,0-3 8-15,-7 0 0 16,-15-12 0-16,-7-11-43 0,-3-4-84 16,9-6-75-16,16-4-118 15</inkml:trace>
  <inkml:trace contextRef="#ctx0" brushRef="#br0" timeOffset="66260.66">27412 4180 345 0,'0'0'10'16,"-25"77"146"-16,5-25-10 16,-8 9-49-16,-8 3-23 0,-7 6-33 15,-9 6-26 1,-6-2-6-16,-5-3-9 0,6-9 0 16,14-19-49-16,15-15 1 15,18-14 37-15,10-8-48 16,27-6-106-16,23-1-75 15</inkml:trace>
  <inkml:trace contextRef="#ctx0" brushRef="#br0" timeOffset="66930.82">27894 4306 187 0,'0'0'275'0,"0"0"-274"0,0 0 55 16,-91 60 41-16,62-23-55 16,6-3-11-16,7 0-14 15,6-1-9-15,7-6-7 16,3-2 6-16,0-4-7 16,15-5 3-16,3-5-1 15,3-5 2-15,0-6-4 16,-2 0-17-16,4-9 17 15,-4-10 1-15,-1-10 7 16,0-6 11-16,-5-5 15 16,2-4 19-16,-6 5-21 15,-3 10 26-15,-1 12-29 0,-3 9 12 16,-2 8-5-16,0 0-36 16,0 9-1-16,0 18-11 15,0 8 12-15,3 4 0 16,2 2 3-16,4-5-3 15,1-7 2-15,4-2-2 16,-2-11-1-16,5-3-2 16,2-8-4-16,6-5-2 15,3 0 9-15,5-22-1 16,1-7 2-16,-1-12 6 16,-2-10-6-16,-7-16 2 15,-1-11-3-15,-9-14-12 0,-6-9-33 16,-8-8-9-1,-6-1-24-15,-21 3 40 0,-4 16 38 16,4 23 4-16,6 30 56 16,8 28 7-16,-2 15-50 15,0 36-17-15,-3 29 0 16,6 24 40-16,10 12-20 16,2 2-1-16,5-6-11 15,12-11 4-15,8-16 2 16,3-11-11-16,7-13 8 15,-1-13-11-15,3-12 0 16,-1-9-26-16,-3-12-110 16,-8-5-87-16,-10 0-388 15</inkml:trace>
  <inkml:trace contextRef="#ctx0" brushRef="#br0" timeOffset="68218.96">20290 5634 368 0,'0'0'13'0,"0"0"-12"16,0 0 21-16,0 0 54 16,0 0-49-16,0 0-27 15,17-7-2-15,25 7 2 16,21 0 26-16,24 0-3 16,20-4 5-16,17-12-11 15,19-3-10-15,9-2 3 16,3-1-9-16,0 7-1 15,-9 2 3-15,-14 7-1 16,-18 3 3-16,-4 1-5 16,0-1 0-16,7-4 0 15,15-5-2-15,8-2 2 16,9 2 0-16,9-1 3 0,-1 4-2 16,-5-2 8-1,-1 3-8-15,-13 0 3 0,-5-1 2 16,-3-1-6-16,-3-2 16 15,11-3-8-15,15-2 1 16,5 0 5-16,15 1-11 16,1 2-2-16,-2 1-1 15,-2 3 2-15,-12-2-2 16,-9 5 1-16,-10-4 0 16,-9 0 2-16,-7 0-2 15,3 0 0-15,1 2 1 16,8 1 9-16,3 2-4 0,-1 0 2 15,-6 1 2-15,-7 1 1 16,-11 0 4-16,-13 0 0 16,-9 2 8-16,-3 0 2 15,-2 2 4-15,5 0-10 16,2 0 4-16,-1-1 0 16,2 1-3-16,-3 0-6 15,-1 0 2-15,-5 0 7 16,-12 0 6-16,-12 0 1 15,-9 0-1-15,-6 0 7 16,1-2 10-16,0 0-1 16,3 1-15-16,-3-1-1 15,-5 1-2-15,-6 1 1 0,-7-1-6 16,-7 1 7-16,-4 0 4 16,-5-1-5-16,-4 1 5 15,0-2-1-15,-2 2-7 16,0-1-6-16,2 0-2 15,1-1-3-15,0 1-11 16,-2-1-1-16,1 0 2 16,-6 2-5-16,3-3-3 15,-3 3-55-15,1 0-77 16,-4 0-70-16,-3 0-110 16,-24-6-225-16</inkml:trace>
  <inkml:trace contextRef="#ctx0" brushRef="#br0" timeOffset="74047.95">18262 6832 132 0,'0'0'65'0,"0"0"63"0,20-89-1 16,-17 67-23-1,-3 4-3-15,0 6 2 0,0 3-10 16,-6 9-24-16,-12 0-1 15,-16 0-40-15,-10 11-18 16,-12 9-8-16,-1 7 3 16,11 0 5-16,6-3-2 15,16 2-5-15,7-2 1 16,13 3-4-16,4 2 0 16,0 1 1-16,17 4-1 15,12 0 0-15,10-1-1 16,4 1 0-16,-1 0 0 0,-2-1-7 15,-7 3 6 1,-9 2-2-16,-9-1-6 0,-11 2 6 16,-4-2-4-16,0-3 7 15,-13-3 2-15,-8-5 1 16,-7-2-1-16,-5-8 6 16,2-2-7-16,-2-8 18 15,3-4-16-15,6-2 3 16,4 0-3-16,6-3-1 15,3-7-1-15,5-1-52 16,6-3-47-16,3-6-104 16,24-5-75-16</inkml:trace>
  <inkml:trace contextRef="#ctx0" brushRef="#br0" timeOffset="74319.42">18676 6766 514 0,'0'0'40'0,"0"0"-7"16,0 0-10-16,-33 112 66 16,15-41-32-16,-1 8-18 15,-2 3-29-15,3-4-4 0,0-10-4 16,7-13-2-1,3-9 0-15,3-13 0 0,4-9-2 16,-1-10-18-16,2-7-33 16,0-5-39-16,0-2-60 15,0 0-79-15</inkml:trace>
  <inkml:trace contextRef="#ctx0" brushRef="#br0" timeOffset="74713.64">18505 7157 109 0,'0'0'221'16,"0"0"-151"-16,0 0 77 16,0 0-64-16,0 0-63 0,0 0 3 15,123-18 21 1,-56 13-12-16,2-2-5 0,-4 0-15 16,-5-3-5-16,-8-1-2 15,-10-4-2-15,-9-1 0 16,-11-4 1-16,-9 0 4 15,-10 3 4-15,-3 0-2 16,-3 1 2-16,-20 2 35 16,-9 3-38-16,-4 6-8 15,-2 5 0-15,1 9-1 16,5 20 0-16,8 13-2 16,9 4 2-16,11 3 0 15,4-1 3-15,0-1 1 16,12-5-3-16,6-3 2 0,0-5-2 15,2-4-1-15,0-7 0 16,-2-9-2-16,1-6-13 16,1-8 3-16,5 0-7 15,0 0-29-15,4-15-60 16,-3-7-57-16,0-6-112 16</inkml:trace>
  <inkml:trace contextRef="#ctx0" brushRef="#br0" timeOffset="75192.57">19284 7048 73 0,'0'0'280'15,"0"0"-226"-15,0 0 17 16,0 0-48-16,-9 72 27 0,6-26 24 16,0 8-35-16,-1 3-19 15,-2 5-9-15,-1-1-7 16,-1-4-2-16,2-4-1 15,0-14-1-15,0-9-1 16,3-13-3-16,2-7-3 16,1-10 7-16,0 0 6 15,0-3 13-15,0-21 41 16,10-7-34-16,2-11 2 16,2-10-5-16,2-2 6 15,-3-6-13-15,-1-5-16 0,-1-6 4 16,-1-1-3-1,3 2-1-15,1 11 0 0,1 17 1 16,0 17-1-16,4 10-1 16,6 10-1-16,2 5 0 15,3 0-10-15,-3 18 4 16,-9 10 3-16,-5 9 4 16,-8 2 0-16,-5 2 1 15,-2-3 3-15,-19-6 14 16,-5-2 0-16,-10-2 6 15,-3-7-7-15,-1-4-11 16,4-5-1-16,8-2-8 16,9-6-11-16,6-3-56 15,10-1-101-15,3 0-203 16</inkml:trace>
  <inkml:trace contextRef="#ctx0" brushRef="#br0" timeOffset="75570.12">19888 6638 532 0,'0'0'0'0,"0"0"69"15,0 0 94-15,0 0-99 16,0 0-64-16,0 0 0 16,-10 108 27-16,10-15 25 15,0 12-21-15,-5-2-21 16,-11-6-8-16,-1-12 1 16,3-15-2-16,3-17 1 15,4-11-2-15,4-14 0 16,3-11 1-16,0-9-1 15,0-3 1-15,0-5 2 16,3 0-3-16,10-3-9 16,9-15-19-16,1-7-66 15,1-10-85-15,-2 0-164 0</inkml:trace>
  <inkml:trace contextRef="#ctx0" brushRef="#br0" timeOffset="75796.24">20327 6872 442 0,'0'0'20'0,"0"0"136"16,0 0-5-16,0 0-65 15,0 0-29-15,0 0-31 0,0-28-25 16,0 28-1-16,0 0-6 15,0 0-56-15,0 19-113 16,0 13-30-16,-2 6-154 16</inkml:trace>
  <inkml:trace contextRef="#ctx0" brushRef="#br0" timeOffset="76004.47">20282 7400 59 0,'0'0'413'15,"0"0"-308"-15,0 0 171 16,0 0-67-16,0 0-54 16,0 0-37-16,-15-7-51 0,15-3-45 15,0 2-8 1,0 3-11-16,0 2 2 0,0 2-5 16,3 1-26-16,-1 0-64 15,2 0-80-15,1 0-125 16,-1 0-309-16</inkml:trace>
  <inkml:trace contextRef="#ctx0" brushRef="#br0" timeOffset="78720.41">21319 6868 283 0,'0'0'34'0,"0"0"57"15,0 0 61-15,0 0-26 16,0 0-76-16,0 0-50 16,-15-5-2-16,15 61 2 15,0 11 31-15,0 8-2 16,-2 4-10-16,-8-3-12 16,-2-1-2-16,-2-5-3 15,0-7 0-15,3-18-2 16,5-17-7-16,2-17 2 15,4-11 5-15,0 0 14 16,0-24 66-16,0-19-59 16,0-12-4-16,0-10 2 15,0-10-7-15,1-6-11 0,-1-2 2 16,5 1-3 0,-1 10 0-16,4 14-1 0,4 12-1 15,5 12 2-15,7 10-4 16,5 7 0-16,6 6-6 15,7 5 6-15,3 3 2 16,1 3-1-16,-6 0 2 16,-10 0-6-16,-10 4-24 15,-13 6-56-15,-4 6-48 16,-3 8-13-16,-16 5-67 16,-17 1-103-16</inkml:trace>
  <inkml:trace contextRef="#ctx0" brushRef="#br0" timeOffset="78894.12">21220 7221 210 0,'0'0'164'15,"0"0"-7"-15,0 0-52 16,0 0-8-16,0 0-43 16,102-33-44-16,-52 16-5 15,-2 5-5-15,-6 2-5 16,-5 4-119-16,-7 3-142 15,-11 2-92-15</inkml:trace>
  <inkml:trace contextRef="#ctx0" brushRef="#br0" timeOffset="79125.5">21781 7120 541 0,'0'0'110'0,"0"0"-61"15,0 0 35-15,0 0-46 16,0 0-20-16,-19 100 2 16,19-55 4-16,6-2-20 15,1-1-3-15,-1-6 0 16,-3-11-1-16,-2-11 0 16,-1-8-18-16,0-6-26 15,0 0-21-15,0-11-35 16,-3-15-223-16</inkml:trace>
  <inkml:trace contextRef="#ctx0" brushRef="#br0" timeOffset="79261.84">21818 6917 406 0,'0'0'26'0,"0"0"-15"15,0 0 31-15,0 0-42 16,0 0-91-16,0 0-71 15</inkml:trace>
  <inkml:trace contextRef="#ctx0" brushRef="#br0" timeOffset="79680.02">22064 7124 274 0,'0'0'72'0,"0"0"-62"15,-42 75 55-15,35-41 12 16,3 3-43-16,1-1-15 16,0 3-14-16,0-10-5 15,1-8 4-15,1-8-1 16,1-10 0-16,0-3 31 16,0-8 89-16,0-14-32 15,0-14-54-15,0-4-17 16,0-11-12-16,-2-5-8 15,2-5-7-15,0 3 0 0,0 12-14 16,3 12 11-16,14 17 4 16,4 12-3-16,7 5-8 15,6 4 9-15,2 18 2 16,4 10 6-16,-7 11 0 16,-9 2 0-16,-6 5-1 15,-10-4 1-15,-8-3 5 16,0-6 0-16,-2-5 10 15,-7-9-13-15,1-7-2 16,8-3-21-16,0-6-40 16,11-6-86-16,20-1-143 0</inkml:trace>
  <inkml:trace contextRef="#ctx0" brushRef="#br0" timeOffset="80195.3">22634 6970 362 0,'0'0'77'16,"0"0"63"-16,0 0-4 15,-98-32-49-15,75 32-36 16,1 10-16-16,1 19-16 16,2 9-11-16,1 11-4 0,7 2 13 15,4 2-13 1,7-8 1-16,0-5-5 0,12-8 3 15,8-12 0-15,5-6-3 16,3-9-3-16,4-5-6 16,0 0 5-16,-2-16-4 15,-1-7 8-15,-4-8 2 16,-4-7 0-16,-3-10 5 16,-4-10-6-16,-3-10 3 15,-5-4-2-15,-4-6-1 16,-2 0-1-16,0-3-3 15,-6 4-13-15,-8 3 1 16,-2 14 9-16,1 13 2 16,3 17 2-16,3 13 2 15,3 12 0-15,1 5-4 16,1 33-13-16,2 28 1 0,2 26 15 16,0 12 0-16,5-3 1 15,10-9 0-15,3-14 1 16,-3-11-1-16,1-12 0 15,-1-14-1-15,1-11 0 16,-2-11 1-16,-1-6-5 16,1-5 0-16,0-1-54 15,3-2-82-15,1-3-130 16</inkml:trace>
  <inkml:trace contextRef="#ctx0" brushRef="#br0" timeOffset="81539.98">23992 7129 159 0,'0'0'22'0,"0"0"78"16,0 0 27-16,-53 89-42 16,45-72-11-16,6-3-3 15,1-6-25-15,1-2 3 16,0-4-10-16,0-2-7 16,6 0 9-16,17 0 5 15,12-19-4-15,5-6-17 0,-1-6-22 16,-3-3 5-1,-7-10-5-15,-3-9 2 0,-4-6-2 16,-7-5-2-16,-2-7-2 16,-5-4-6-16,-5-2-14 15,-3-1-12-15,0 1-8 16,0 7 13-16,-12 10 8 16,-6 11 12-16,-3 14 7 15,0 15 1-15,-1 15-2 16,0 5-5-16,-4 22 6 15,4 21-5-15,4 12 6 16,10 6 1-16,8 7 1 16,3 2 2-16,20-3 5 15,2 2-4-15,4-5 0 16,-3-2-2-16,0 0-3 0,-4-3 0 16,-5-6 2-16,-1-7-1 15,1-13-1-15,2-12-2 16,4-8 1-16,9-10 1 15,7-3 0-15,5-2 0 16,4-16 12-16,-2-6-11 16,-11-7 3-16,-6-5-1 15,-9-8 8-15,-7-7-8 16,-4-2 1-16,-4-3 1 16,-5 3-3-16,0 10 3 0,0 11-3 15,-9 17 18 1,-3 10 14-16,-6 5-2 0,-7 5-14 15,-4 17-16-15,3 10 4 16,7 7 0-16,9 6-6 16,10 5 5-16,0 4-5 15,6 0 0-15,8 0 1 16,3-9-1-16,-3-9 0 16,2-12 4-16,1-8-4 15,-4-6-1-15,2-5 0 16,1-5-19-16,2 0-12 15,5-8-28-15,-1-12-77 16,-4-7-131-16,1-7-174 16</inkml:trace>
  <inkml:trace contextRef="#ctx0" brushRef="#br0" timeOffset="82011.39">24940 6361 459 0,'0'0'40'16,"0"0"86"-16,0 0-45 15,0 0-80-15,0 0 1 16,60 103 39-16,-34-35 13 16,-4 11-8-16,-6 4-19 15,-10 3-3-15,-6 4-17 16,0-1-5-16,-9 0 3 15,-12-5-3-15,1-6 0 0,3-11-2 16,7-12 0-16,10-12-22 16,0-12-13-16,11-15 27 15,12-7 1-15,4-9-23 16,3 0-1-16,0-16 29 16,-4-13 2-16,-3-4 5 15,-8-9 6-15,-5-4 8 16,-10-9-9-16,0-2-6 15,-22-3-3-15,-19 2 18 16,-9 5-7-16,-2 5 21 16,8 9 6-16,11 9 37 0,14 6-23 15,11 4-1 1,7 4-16-16,1 1-20 0,3-1-16 16,18 4-6-16,7 0-37 15,8 8-65-15,3 4-54 16,-3 0-103-16,-11 0-153 15</inkml:trace>
  <inkml:trace contextRef="#ctx0" brushRef="#br0" timeOffset="82303.24">25388 6406 494 0,'0'0'66'16,"0"0"-8"-16,0 0 53 16,0 0-77-16,0 0-34 15,13 107 58-15,-5-35 10 16,-2 8-41-16,-5 4 7 16,-1 2-22-16,0 0-10 15,0-8 0-15,0-12-2 16,-4-16-4-16,4-19-21 15,0-14-33-15,0-14 32 16,1-3-3-16,12 0-84 16,1-14-21-16,-2-12-106 0</inkml:trace>
  <inkml:trace contextRef="#ctx0" brushRef="#br0" timeOffset="82478.78">25330 6810 580 0,'0'0'48'16,"0"0"39"-16,0 0 77 16,0 0-76-16,0 0-64 15,0 0-23-15,73-70-1 16,-33 68-3-16,3 2-37 16,-4 0-122-16,-8-5-216 15</inkml:trace>
  <inkml:trace contextRef="#ctx0" brushRef="#br0" timeOffset="82785.16">25898 6873 267 0,'0'0'57'0,"0"0"36"16,0 0 84-1,0 0-81-15,0 0-59 0,0 0-26 16,100-8-9-16,-57 6-4 15,-2 2-43-15,-4-2-88 16,-13-6-120-16</inkml:trace>
  <inkml:trace contextRef="#ctx0" brushRef="#br0" timeOffset="83474.39">26530 6704 653 0,'0'0'29'0,"0"0"-18"16,0 0-11-16,-22 101 56 15,19-50-14-15,0 7-31 16,2 5-7-16,-1-3-2 15,2-8-2-15,0-17-15 16,0-15-22-16,0-15 35 16,0-5 2-16,0-5 70 0,0-19 32 15,0-15-68-15,0-9-10 16,0-6-11-16,0 0-5 16,0 2-7-16,0 3-1 15,5 2-2-15,8 5-10 16,0 6-16-16,4 11 3 15,-1 11 3-15,6 10 4 16,8 4-25-16,5 11 33 16,-1 17 7-16,-3 9 3 15,-7 5 9-15,-10 1 11 16,-4-1 13-16,-4 1-18 16,-3-6 3-16,-2-9-10 15,-1-4 8-15,0-13 6 0,0-9 8 16,0 0 3-16,0-2 33 15,0-2-4-15,0-18-16 16,0-8-35-16,0-8-11 16,0-4-3-16,7-2-12 15,13-5-18-15,9-2-16 16,5 3-17-16,6 12 1 16,2 13 14-16,-3 18 3 15,-6 3 11-15,-7 22 26 16,-2 13 7-16,-6 10 4 15,-1 1 0-15,-10 4 12 16,-2-1 9-16,-5-1-3 16,0-3-2-16,0-6-11 15,-5-6-5-15,-1-9 0 16,2-8-1-16,2-3-74 0,2-9-109 16,3-4-299-16</inkml:trace>
  <inkml:trace contextRef="#ctx0" brushRef="#br0" timeOffset="83841.67">27416 6648 486 0,'0'0'89'0,"0"0"82"15,0 0-60-15,0 0-102 16,0 0-7-16,0 0 4 0,-91 109 8 15,76-56-4-15,5 2-7 16,9-1 1-16,1-3-4 16,10-12 0-16,13-13-22 15,3-8 7-15,6-17 7 16,1-1 8-16,2-9 8 16,-1-18-1-16,-4-5 23 15,-3-7 1-15,-4-6 15 16,-6-4-18-16,-9-4-16 15,-8 0-7-15,-3 8 10 16,-22 6-15-16,-8 14-1 16,-8 11-3-16,-2 11-4 0,1 3 3 15,10 10-38-15,11 15-68 16,15 6-128-16,6-3-187 16</inkml:trace>
  <inkml:trace contextRef="#ctx0" brushRef="#br0" timeOffset="84561.59">28046 6617 509 0,'0'0'25'15,"0"0"136"-15,0 0-22 16,-99-27-87-16,74 27-18 0,4 14-2 15,9 10-25 1,9 11 11-16,3 5-11 0,5 2 0 16,18 3 5-16,2 1-10 15,-3 1 3-15,-4 1-5 16,-8-7 0-16,-4-7-21 16,-4-9 12-16,-2-11 8 15,0-6-12-15,0-7 0 16,-3-1 3-16,-20 0-31 15,-6-9 1-15,-4-13-29 16,4-7-44-16,11-6-14 16,14-2-51-16,4-3-11 0,12-4 9 15</inkml:trace>
  <inkml:trace contextRef="#ctx0" brushRef="#br0" timeOffset="84751.58">27979 6673 172 0,'0'0'36'16,"0"0"0"-16,-26 98 94 15,-1-35-42-15,-8 12-29 16,-10 5-34-16,-9 2-17 16,-6-4-2-16,7-17-6 15,10-17-8-15,17-13-24 16,14-17 32-16,9-9 14 16,3-5 1-16,0 0 50 15,17-16-65-15,14-12-17 0,11-11-184 16</inkml:trace>
  <inkml:trace contextRef="#ctx0" brushRef="#br0" timeOffset="85011.35">28401 6258 446 0,'0'0'2'16,"0"0"13"-16,-20 78 0 15,11-10 76-15,-1 14 2 16,3 7-39-16,2-2-31 0,2-9-15 16,3-10-6-16,0-15 1 15,0-12-1-15,0-14 0 16,3-9 7-16,12-8-9 16,7-9 0-16,10-1-2 15,4-1-7-15,1-20-49 16,-6-9-106-16,-13-10-157 15</inkml:trace>
  <inkml:trace contextRef="#ctx0" brushRef="#br0" timeOffset="85162.27">28283 6597 414 0,'0'0'159'0,"0"0"-70"0,0 0 50 15,0 0-59 1,127-34-60-16,-69 34-19 0,-2 0-2 15,-4 4-23-15,-8 4-109 16,-16-4-183-16</inkml:trace>
  <inkml:trace contextRef="#ctx0" brushRef="#br0" timeOffset="85813.68">29453 6574 684 0,'0'0'12'0,"0"0"23"0,0 0 17 15,0 0-46-15,0 0-1 16,0 83 7-16,1-32 16 16,-1-2-23-16,0-3-1 15,0-13-2-15,0-11 1 16,0-11-1-16,0-10-2 16,0-1 14-16,-3-9 16 15,-2-20 36-15,-2-13-55 16,2-8-11-16,5-2 0 15,0-2-1-15,3-2-7 16,14 3-5-16,5 6-6 16,5 11-2-16,1 19 2 15,2 14 6-15,3 3-10 0,4 23 7 16,1 8 15-16,-3 10 2 16,-7 3 1-16,-8 2 2 15,-11-3 9-15,-3-2-2 16,-6-5-6-16,0-6 0 15,0-5 1-15,-9-5-2 16,3-9-4-16,3-3-18 16,3-5-54-16,0-3-167 15,22-7-229-15</inkml:trace>
  <inkml:trace contextRef="#ctx0" brushRef="#br0" timeOffset="86136.65">30043 6430 454 0,'0'0'104'16,"0"0"-69"-16,0 0 50 15,0 0-66-15,0 0 17 16,-54 119 3-16,54-66-22 16,0 2-6-16,8-4 0 15,11-10-9-15,3-10 5 16,0-12 3-16,1-11-7 15,3-8 0-15,-1 0 16 16,-1-17 14-16,0-10-21 16,-3-6 4-16,-6-6 6 0,-4-6-9 15,-6-6-12-15,-5 1 0 16,0 1-1-16,-11 14-5 16,-12 14-1-16,-7 14-26 15,-2 7-13-15,3 9-41 16,5 18-61-16,16 0-132 15</inkml:trace>
  <inkml:trace contextRef="#ctx0" brushRef="#br0" timeOffset="86908.9">30629 6447 468 0,'0'0'92'0,"0"0"-29"16,-82-36 44-16,53 36-39 16,-1 8-48-16,0 18-2 15,3 10-8-15,6 5 4 16,5 1 1-16,11 3-8 16,5 0-5-16,0-4 4 15,16-3-6-15,3-8-13 16,3-9-7-16,-2-8-2 15,2-8-29-15,-2-5 27 16,3-2 10-16,-2-18 14 0,1-10 7 16,0-10-4-1,-1-10 2-15,-1-11-5 0,-1-9-8 16,-2-7-23-16,-7-8-14 16,-10 1 18-16,0 4 21 15,-6 6 4-15,-12 12 2 16,0 16 9-16,5 17 29 15,5 12-8-15,1 17 16 16,0 5-46-16,-3 26-7 16,4 15 4-16,3 15 3 15,3 9 7-15,5 3 6 16,13 2 1-16,3 0-9 16,-2-7 5-16,-4-6-2 15,-2-11-6-15,-1-8-2 16,-1-8 0-16,8-11 0 0,5-7 5 15,6-8-4-15,7-9 5 16,4 0 23-16,3-10-5 16,-3-13 5-16,-4-6-2 15,0-5-1-15,-6-9-3 16,-1-6-2-16,-7-7-1 16,-7-1 7-16,-10-2-18 15,-6 6 10-15,0 12-1 16,-15 13 9-16,-7 19-3 15,-7 9-24-15,-2 23-2 16,-5 20 2-16,8 9 0 16,9 5 0-16,14-2 2 0,5-2 7 15,3-6 0 1,19-8-9-16,5-6 0 0,4-8 6 16,-1-7-4-16,2-6 4 15,-3-8-4-15,1-4-1 16,2 0-1-16,-3-8-30 15,0-9-42-15,-2 0-52 16,-6-3-186-16</inkml:trace>
  <inkml:trace contextRef="#ctx0" brushRef="#br0" timeOffset="88112.28">22206 8328 489 0,'0'0'12'0,"0"0"45"15,0 0 82-15,0 0-132 16,0 0-2-16,-19 78 12 15,14-22 30-15,-1 6-2 16,-4 0-27-16,3-2-3 16,0-7-11-16,4-11-4 15,3-8 1-15,0-10 4 16,0-8-5-16,6-7-27 16,10-8-58-16,7-1-37 0,4-11-116 15</inkml:trace>
  <inkml:trace contextRef="#ctx0" brushRef="#br0" timeOffset="88293.07">22342 8093 505 0,'0'0'39'0,"0"0"-6"16,0 0 62-16,0 0-81 15,0 0-14-15,0 0-78 16,24 0-70-16,0 25-49 16</inkml:trace>
  <inkml:trace contextRef="#ctx0" brushRef="#br0" timeOffset="88701.14">22590 8395 249 0,'0'0'44'0,"0"0"-6"16,-15 90 90-16,15-47-41 15,0 1-24-15,0-1-48 16,0 1 2-16,0-8 5 16,-2-9-12-16,-2-9 3 15,1-8 5-15,1-7 39 16,-1-3 20-16,0 0 9 15,0-10 0-15,-1-17-54 0,-1-10-27 16,2-5-1-16,3-5-4 16,0 0-3-16,3-4-3 15,18-2-14-15,11 6 4 16,11 6-12-16,9 12-22 16,-1 17 20-16,-5 12 7 15,-7 3 14-15,-9 23 2 16,-7 11 4-16,-7 11 3 15,-8 5 3-15,-5-2 4 16,-3 2-1-16,0-7 0 16,0-5-5-16,0-7-1 15,-8-6-2-15,-5-4-104 0,0-8-207 16</inkml:trace>
  <inkml:trace contextRef="#ctx0" brushRef="#br0" timeOffset="89197.49">24417 7972 333 0,'0'0'268'16,"0"0"-214"-16,0 0 58 0,0 0-82 15,0 0-30-15,-45 103 53 16,26-27 17-16,4 1-27 16,1-2-28-16,4 0-2 15,2-6-12-15,1-5-1 16,1-14 6-16,3-17-6 15,3-12 3-15,0-14-3 16,0-6-20-16,0-1-30 16,0-3-6-16,-3-23-61 15,-8-11-146-15,-5-14-133 16</inkml:trace>
  <inkml:trace contextRef="#ctx0" brushRef="#br0" timeOffset="89393.73">23904 8151 474 0,'0'0'55'0,"0"0"-45"16,118-56 71-16,-46 39-30 15,9 0-22-15,7 2-6 16,3 1 1-16,-6 2-8 16,-9 3-10-16,-19 1 3 15,-17-1-9-15,-15 7-1 16,-11 2-68-16,-12 0-85 15,-2 14-130-15</inkml:trace>
  <inkml:trace contextRef="#ctx0" brushRef="#br0" timeOffset="90133.38">24960 8104 488 0,'0'0'61'15,"0"0"-1"-15,0 0-18 16,0 0-42-16,-39 99 44 16,27-35 8-16,0 1-13 0,0 1-24 15,0 0-10 1,3-4 0-16,2-9-2 0,1-10-1 15,3-18-2-15,3-12-5 16,0-9 5-16,0-4 1 16,0 0 25-16,0-20 16 15,0-12-5-15,0-13-11 16,0-8-16-16,4-10-3 16,2-3-1-16,2-6-6 15,1-5 0-15,6-1-12 16,5 8-7-16,3 11 2 15,7 19-7-15,4 16 1 16,5 17-4-16,-2 7-1 16,-3 21 13-16,-8 15 10 0,-10 12 5 15,-10 3 1 1,-6-4 0-16,-9-1 20 0,-13-8 3 16,-7-9 5-16,3-6-5 15,2-7-2-15,9-7-5 16,6-4-2-16,6-5-14 15,3 0 2-15,0 0-3 16,0 0 0-16,0 0 0 16,16 0-12-16,8 1-9 15,5 7 8-15,1 7-5 16,-7 5 0-16,-3 4 8 16,-7 8-2-16,-4 3-5 15,-9 2-4-15,0 1 10 0,-12-3-6 16,-9-3 11-1,-1-6-1-15,-5-7-4 0,2-4 11 16,-2-8 2-16,-1-7 28 16,-2 0 39-16,-5 0-14 15,1-14-3-15,4-4 5 16,3-1-10-16,11 0-15 16,6 0-29-16,8-1-3 15,2 1-28-15,9-3-67 16,21 1-114-16,8 3-213 15</inkml:trace>
  <inkml:trace contextRef="#ctx0" brushRef="#br0" timeOffset="90480.88">25734 8050 644 0,'0'0'89'16,"0"0"-69"-16,0 0 24 16,0 0-16-16,-39 127 72 15,35-66-61-15,1 0-18 16,0 1-8-16,-2-1-8 0,-1-5-4 15,-1-8 0-15,-1-14-1 16,2-12 1-16,3-11-1 16,2-6 1-16,1-5-3 15,0 0 0-15,-2 0-10 16,2-21-33-16,-3-6-63 16,0-9-65-16,-1-8-110 15</inkml:trace>
  <inkml:trace contextRef="#ctx0" brushRef="#br0" timeOffset="90683.24">25355 8068 403 0,'0'0'88'0,"0"0"-45"0,103-39 67 16,-33 25-10-16,12-1-27 15,7 4-15-15,1-3-14 16,-11 3-22-16,-10 1-3 15,-11 1-17-15,-16 7-2 16,-16 2-22-16,-17 0-79 16,-10 18-94-16,-33 7-137 15</inkml:trace>
  <inkml:trace contextRef="#ctx0" brushRef="#br0" timeOffset="92084.78">27014 7982 494 0,'0'0'62'16,"0"0"-11"-16,0 0-2 15,0 0-47-15,-6 96 30 16,18-21 30-16,-3 7 13 16,-4 1-30-16,-3-1-16 15,-2-5-14-15,0-14-3 16,3-13-3-16,3-14-6 15,0-15 0-15,-1-7-3 16,-4-7 3-16,1-4 1 16,-1 0-4-16,-1-3-7 0,3 0-35 15,-3-9-35-15,0-16-162 16,0-12-146-16</inkml:trace>
  <inkml:trace contextRef="#ctx0" brushRef="#br0" timeOffset="92405.99">26962 7925 239 0,'0'0'5'15,"0"0"25"-15,92-53 45 16,-59 51-37-16,0 2-34 16,-8 12 22-16,-9 21 0 15,-10 10 20-15,-6 11 21 16,-12 5-7-16,-22 1-1 15,-8-4-3-15,-7-5-3 0,0-7-17 16,-2-6-12-16,11-6-12 16,7-2-2-16,12-7-2 15,11-3-4-15,7-1-5 16,3-2 3-16,7 0-2 16,24-6 9-16,16-3 1 15,17-6 13-15,4-2-23 16,0 0 0-16,-9-9-32 15,-7-3-69-15,-10-5-57 16,-9-5-170-16</inkml:trace>
  <inkml:trace contextRef="#ctx0" brushRef="#br0" timeOffset="92961.19">28022 8078 599 0,'0'0'0'15,"0"0"1"-15,-5 82-1 16,4-16 59-16,-1 4-31 0,-1 3-4 15,-1 0-13-15,-6-1-11 16,-1-1 5-16,-1-7-5 16,-4-11-2-16,2-12-12 15,1-16-1-15,7-11 9 16,3-11 6-16,3-3 16 16,0-14 45-16,8-19 2 15,6-12 0-15,-2-12-19 16,-3-9-31-16,-3-5-9 15,-1-4 4-15,-1-4-7 16,-1-3-1-16,5 1 0 16,5 6-4-16,4 17-1 0,8 18-9 15,5 20-4 1,1 13-2-16,-1 7-7 0,3 7 8 16,1 24 10-16,-1 7 6 15,-6 11-4-15,-10 4 5 16,-15-5-12-16,-2-6 10 15,-18-6 0-15,-15-8 3 16,-6-6 1-16,-4-3 6 16,4-6 13-16,4-5-19 15,9-1-9-15,14-1-59 16,12-5-158-16,8-1-252 16</inkml:trace>
  <inkml:trace contextRef="#ctx0" brushRef="#br0" timeOffset="93681.54">28465 8436 324 0,'0'0'47'0,"0"0"106"16,0 0 7-16,0 0-59 15,0 0-18-15,0 0-52 16,31-31-25-16,-10 11-2 15,2-7-3-15,-3-1 5 16,-1-11-4-16,-5-7-1 0,-2-12-1 16,-5-5-2-16,-7 2-4 15,0 6-5-15,0 14 8 16,-19 13-1-16,-5 12-1 16,-8 12 5-16,-9 4 0 15,0 4 1-15,3 15-1 16,16 3 0-16,16 0-7 15,6 0 2-15,27-1 5 16,20-5 4-16,11-7-3 16,8-7-1-16,-3-2 0 15,-10 0-2-15,-12-11 2 16,-11 1 1-16,-10 1-1 16,-9 5 9-16,-5 2 10 15,-4 2-3-15,-2 0-16 16,1 9-6-16,1 19-1 0,-1 10 7 15,-1 3 0 1,2 0 0-16,3-5 0 0,3-6 1 16,1-7 1-16,0-7-2 15,3-8-8-15,0-4 6 16,5-4 2-16,5 0 1 16,0-11 2-16,0-12-1 15,-3-2 6-15,-2-7-3 16,-1-10-3-16,-5-4 2 15,-5-2 2-15,-5 6-6 16,-1 9 0-16,0 15 7 16,0 9 4-16,0 9-7 0,0 0-4 15,0 18-19-15,-1 14 12 16,1 14 6-16,0 0 1 16,0 1 4-16,4-4-4 15,7-5 0-15,-2-10 0 16,-3-6 0-16,0-8 0 15,-3-7 0-15,1-6 0 16,0-1-5-16,4 0-44 16,1-8-63-16,1-14-125 15</inkml:trace>
  <inkml:trace contextRef="#ctx0" brushRef="#br0" timeOffset="93863.98">29102 7729 377 0,'0'0'81'0,"0"0"35"16,0 0 75-16,0 0-104 15,0 0-38-15,0 0-49 16,-9-61-1-16,9 64-52 16,0 22-83-16,6 3-23 15,4 0-180-15</inkml:trace>
  <inkml:trace contextRef="#ctx0" brushRef="#br0" timeOffset="94311.2">29329 8036 235 0,'0'0'32'15,"0"0"80"-15,-6 105-28 16,6-61-48-16,0-3-21 15,0-7-4-15,0-8-9 16,0-5 3-16,0-11-2 16,-2-5-2-16,2-5 21 15,0 0 48-15,0-7 66 16,0-19-37-16,0-13-81 16,0-7-3-16,0-9-13 0,0-6-1 15,8 1-1 1,5-3-9-16,3 9 3 0,7 7-3 15,4 12-6 1,-1 13-25-16,3 15 28 0,0 7 5 16,-1 3 1-16,2 21 4 15,-1 10 1-15,-5 7 1 16,-5 6 11-16,-8 3 8 16,-10 4-6-16,-1 0-4 15,0-3-2-15,0-6-1 16,-3-8-1-16,-1-11-5 15,2-7 1-15,1-8-1 16,1-6-26-16,0-3-31 16,6-2-82-16,13-2-56 0,2-19-133 15</inkml:trace>
  <inkml:trace contextRef="#ctx0" brushRef="#br0" timeOffset="94595.34">29915 7420 423 0,'0'0'24'15,"0"0"25"-15,0 0 58 16,0 0-81-16,0 0-19 16,19 138 84-16,-11-51-38 15,-3 6 1-15,-5 0-15 0,0-1-22 16,-11-7-7-1,-4-12-3-15,0-13-4 0,6-16-3 16,6-19 0-16,1-12 2 16,2-8-2-16,0-5-1 15,17 0 1-15,19 0 0 16,11-14-32-16,5-14-138 16,-5-14-177-16</inkml:trace>
  <inkml:trace contextRef="#ctx0" brushRef="#br0" timeOffset="94763.26">29964 7755 445 0,'0'0'108'0,"0"0"43"0,0 0-26 16,0 0-61-16,125-37-38 16,-66 30-17-16,-1 4-7 15,-5 3-2-15,-9 0-58 16,-11 0-111-16,-19 7-150 15</inkml:trace>
  <inkml:trace contextRef="#ctx0" brushRef="#br0" timeOffset="95446.39">31629 7777 609 0,'0'0'16'15,"0"0"-9"-15,0 0-4 16,-39 83 63-16,21-32 22 16,3 2-50-16,-1-2-4 15,3-1-5-15,3-5-13 16,1-9-14-16,3-6 2 15,3-12-3-15,2-5 1 16,1-6 1-16,0-7-2 0,0 0-1 16,0 0-42-16,-3-11-80 15,-4-21-105-15</inkml:trace>
  <inkml:trace contextRef="#ctx0" brushRef="#br0" timeOffset="95625.69">31583 7445 575 0,'0'0'40'15,"0"0"81"-15,0 0-9 16,0 0-72-16,0 0-40 16,0 0-2-16,8-20-40 15,3 36-135-15,5 0-31 16,-2-2-138-16</inkml:trace>
  <inkml:trace contextRef="#ctx0" brushRef="#br0" timeOffset="95901.23">31940 7353 414 0,'0'0'72'0,"0"0"-56"15,-7 101 13-15,-2-26 114 0,-3 12-65 16,-1 8-17 0,-5 1-27-16,3-6-8 0,0-5-22 15,7-6-1-15,5-14 0 16,3-9 4-16,0-12-6 16,0-18-1-16,0-11 0 15,8-8 0-15,10-7 0 16,8 0-12-16,13-14-67 15,3-14-85-15,-2-10-121 16</inkml:trace>
  <inkml:trace contextRef="#ctx0" brushRef="#br0" timeOffset="96066.57">31945 7857 518 0,'0'0'125'0,"0"0"25"0,0 0-7 16,0 0-74-1,93-44-59-15,-28 38-5 0,0 6-5 16,-2 0-3-16,-13 0-22 16,-10 0-86-16,-21 0-98 15,-19 0-156-15</inkml:trace>
  <inkml:trace contextRef="#ctx0" brushRef="#br0" timeOffset="97468.45">18040 10057 57 0,'0'0'73'0,"0"0"41"16,0 0-7-16,0 0-56 15,-89-4 8-15,44 28 2 16,-9 9-9-16,1 3 4 16,5 0-14-16,8-2-19 15,13-4-6-15,10-1-7 16,13-3-7-16,4-1 2 15,12 2-2-15,18-3 0 16,13 2 5-16,3-1 2 0,5 0-10 16,-6 5 0-16,-5 1-1 15,-10 3-4-15,-9 3 4 16,-8-1 0-16,-7 3-5 16,-6-3-1-16,0 0-2 15,0-1 2-15,-16-6 4 16,-2-6 3-16,-8-6 1 15,-3-6 3-15,-6-5 9 16,-4-4 35-16,-2-2-9 16,5 0 3-16,6-4-25 15,9-8-9-15,12-3-8 16,9-4-33-16,3-4-140 16,26-7-168-16</inkml:trace>
  <inkml:trace contextRef="#ctx0" brushRef="#br0" timeOffset="97759.34">18477 9939 482 0,'0'0'0'15,"0"0"0"-15,-21 104 79 0,17-34 9 16,2 12-27 0,2 8-32-16,0 1-5 0,0-3-23 15,2-9 11-15,5-11-9 16,0-11-3-16,-3-14 0 16,0-11-12-16,-4-14-10 15,2-10-16-15,-2-8-59 16,0 0-74-16,-15-13-45 15</inkml:trace>
  <inkml:trace contextRef="#ctx0" brushRef="#br0" timeOffset="98143.36">18294 10439 315 0,'0'0'48'0,"0"0"23"0,0 0 7 15,0 0-28-15,127-29-13 16,-60 17-9-16,9 0-14 15,-2-5-4-15,-3 1-8 16,-10-1 4-16,-9-1-5 16,-12-3 5-16,-10-2-2 15,-12 0 0-15,-9-6 0 16,-9 2 2-16,0 3-2 16,-12 5-2-16,-10 7 8 15,-5 9 1-15,-5 3 1 16,0 9-9-16,-1 21 1 0,1 7 5 15,10 11 7 1,10 5-2-16,9 0-4 0,3 0-2 16,1-1-2-16,13-5-2 15,5-8-1-15,2-5-1 16,0-9 0-16,3-8 2 16,1-8-1-16,2-4 2 15,1-5-5-15,1 0-36 16,1-3-49-16,-5-16-92 15,-2-5-110-15</inkml:trace>
  <inkml:trace contextRef="#ctx0" brushRef="#br0" timeOffset="98607.83">19107 10261 347 0,'0'0'31'16,"0"0"-27"-16,0 0 97 15,15 115 6-15,-6-61-48 16,-3 9-13-16,1 0-31 16,-7 7 8-16,0 3-16 15,0 1 0-15,-10-11-5 16,-1-10-2-16,4-17-12 16,-1-18 4-16,8-9 8 15,-1-9 3-15,1 0 14 16,0-13 87-16,0-16-49 15,10-8-14-15,-1-9 0 16,2-7-7-16,-4-7-16 16,-4-5-16-16,-3-2-2 0,0-7-2 15,0-1-13-15,0 9-10 16,0 10 9-16,0 20 7 16,7 17 1-16,13 12-14 15,4 7-19-15,4 5 12 16,-1 22 15-16,-2 10 11 15,-9 8 2-15,-9 0-1 16,-7-4-1-16,0-4 3 16,-11-8 0-16,-4-5 1 15,-4-4 5-15,-2-4 1 0,-6-6-5 16,-1-2-2-16,-2-1-9 16,5-6-134-16,8-1-174 15</inkml:trace>
  <inkml:trace contextRef="#ctx0" brushRef="#br0" timeOffset="99065.81">19687 10064 475 0,'0'0'32'0,"0"0"1"16,0 0 45-16,0 0-64 16,109-67-8-16,-69 81-1 15,-4 20-3-15,-14 11 9 16,-10 5-3-16,-12 3 5 15,-1 2 17-15,-26 1-11 16,-9-2-3-16,-4-2-1 16,3-6-5-16,2-7-5 0,8-5 0 15,11-5-4 1,4-7-1-16,12-6 0 0,0-5 1 16,9-4 8-1,21-4 5-15,11-3 11 0,8 0-9 16,3 0-12-16,-5-6-3 15,-5-3-1-15,-8-1 0 16,-5-3-8-16,-7-3-49 16,-7-4-32-16,-6-1-119 15,-3-9-198-15</inkml:trace>
  <inkml:trace contextRef="#ctx0" brushRef="#br0" timeOffset="99292.12">20419 10101 552 0,'0'0'66'0,"0"0"118"16,0 0-51-16,0 0-47 15,0 0-18-15,0 0-36 16,0-44-32-16,2 44 0 15,4 0-74-15,3 17-137 16,1 10-104-16,-5 12-138 16</inkml:trace>
  <inkml:trace contextRef="#ctx0" brushRef="#br0" timeOffset="99456.37">20427 10502 271 0,'0'0'78'16,"0"0"112"-16,0 0-22 15,0 0-61-15,0 0-30 16,0 0-16-16,12 1-28 16,-2-1-33-16,-4 0-2 15,-3 0-74-15,-3-3-105 16,0-2-141-16</inkml:trace>
  <inkml:trace contextRef="#ctx0" brushRef="#br0" timeOffset="100129.27">21851 10024 44 0,'0'0'510'0,"0"0"-494"16,0 0 21-16,0 0-22 16,0 0-10-16,-9 127 31 15,9-52-3-15,0 7-10 16,0 1-12-16,-7-5-8 15,-2-13 1-15,3-17-2 0,0-15 5 16,0-16-6-16,5-10 0 16,-2-7-1-16,3 0 73 15,-2-13 60-15,2-20-73 16,0-12-48-16,0-10 4 16,0-11-12-16,0-6 3 15,0-2-6-15,0 0-2 16,0 4-14-16,0 4-3 15,0 6 5-15,0 9 8 16,18 13 5-16,4 16-24 16,2 8 21-16,3 6-2 15,4 6 4-15,2 2 0 0,2 0-4 16,0 0 3-16,-4 5 0 16,-4 4-10-16,-7-1-62 15,-4 4-73-15,-10 2-86 16,-6 1-54-16</inkml:trace>
  <inkml:trace contextRef="#ctx0" brushRef="#br0" timeOffset="100340.32">21824 10360 256 0,'0'0'68'16,"0"0"17"-16,0 0 53 0,84 1-69 15,-45-1-16 1,1 0 16-16,0-6-19 0,-7-7-9 16,-6-1-5-16,-5-3-28 15,-2 0-8-15,-3-2-38 16,-1 1-115-16,-6 1-160 16</inkml:trace>
  <inkml:trace contextRef="#ctx0" brushRef="#br0" timeOffset="100745.56">22508 10232 498 0,'0'0'61'0,"0"0"65"16,0 0-13-16,0 0-93 15,0 0-16-15,-89 33 13 16,67 6-1-16,3 9 2 16,4 3-1-16,5 1-10 15,7-4-3-15,3-9-3 16,4-6 0-16,18-9 2 16,4-9 3-16,2-11-3 15,2-4 2-15,-3-4 4 16,-2-17 5-16,-2-4 23 15,-6-8-15-15,-5-5 9 0,-1-6-10 16,-8-8-7-16,-3-3-7 16,0 3-6-16,-9 6-2 15,-11 11-15-15,-2 17-14 16,-5 13-10-16,-1 5-32 16,0 15-34-16,5 15 10 15,11 5-60-15,12-3-173 16</inkml:trace>
  <inkml:trace contextRef="#ctx0" brushRef="#br0" timeOffset="101599.33">22803 10601 100 0,'0'0'72'16,"0"0"38"-16,0 0-16 15,0 0-22-15,0 0 18 16,0 0-22-16,44-2-19 15,-25-18-8-15,-2-6 5 16,-1-3 13-16,-3-9-21 0,-4-11-12 16,-3-5-3-16,-2-10-18 15,-2-2-1-15,0-6-4 16,-2-2-19-16,0-2-17 16,0-2 0-16,0 3 8 15,-11 0 12-15,0 8 14 16,2 16 2-16,-1 17 0 15,5 19 12-15,2 15 21 16,-1 3-33-16,-1 28-21 16,2 17 21-16,3 14 2 15,0 5 5-15,2 8-3 16,11 0 4-16,0 3 1 0,1-4-3 16,-3-1-1-16,-3-3-4 15,2-7-1-15,-1-7 1 16,4-12-1-16,2-13 0 15,3-13 6-15,1-8-6 16,5-9 5-16,3-1 2 16,0-1-2-16,1-16 1 15,-3-10-1-15,0-6 5 16,-2-11-1-16,0-10 9 16,-3-7-3-16,-8-10-3 15,-4-4-8-15,-8-3 3 16,0-3-7-16,-12 2-1 15,-10 4-3-15,-5 9-3 16,0 14 4-16,7 16 2 16,6 17 1-16,8 14-3 0,1 5-9 15,2 27-5-15,3 21-2 16,0 18 19-16,11 8 8 16,8 6-8-16,-3 3 1 15,4-1-1-15,-5-5 1 16,3-4-1-16,-2-8-1 15,0-12 1-15,1-5 0 16,-1-12 3-16,5-9-2 16,-2-5 0-16,2-7 4 15,2-4-2-15,-3-4-3 0,0-3-10 16,-2-4-53-16,-3 0-77 16,1-13-208-16</inkml:trace>
  <inkml:trace contextRef="#ctx0" brushRef="#br0" timeOffset="101975.27">23637 10053 395 0,'0'0'39'0,"0"0"36"15,0 0-17-15,0 0-26 16,-48 72 10-16,42-29 4 15,0 5-9-15,4 4 1 16,1-2-33-16,1-1 3 0,0-8-4 16,7-9-3-16,9-8-1 15,3-12 0-15,3-7 7 16,1-5 2-16,4 0-1 16,-2-17 4-16,0-11-2 15,-3-8 16-15,-3-12 32 16,-3-10-18-16,-4-1-18 15,-6-3-16-15,-6 4-6 16,0 8-1-16,-20 13-1 16,-11 15 2-16,-7 15-13 15,-4 7 8-15,3 7 2 16,10 21-20-16,15 7-43 0,14 5-78 16,4 0-136-16</inkml:trace>
  <inkml:trace contextRef="#ctx0" brushRef="#br0" timeOffset="102559.63">24114 10107 37 0,'0'0'409'15,"0"0"-395"-15,0 0 0 0,-28 89 61 16,26-45-38-16,2 1-13 16,0 3-12-16,15-3-10 15,2-8 8-15,2-8-7 16,-1-12-3-16,-2-6-10 16,0-9 4-16,0-2 6 15,-2-5 9-15,1-17 0 16,0-11 33-16,-3-9-12 15,-1-6-1-15,-1-6-2 16,-2 3-14-16,-2 5-2 16,-2 8-10-16,-1 15 12 15,-3 10 18-15,0 9 13 0,0 4-26 16,0 4-18 0,0 19-20-16,0 6 20 0,6 6 1 15,3 3 0-15,3 1-1 16,6-5 2-16,-3-6-1 15,-2-9 0-15,-1-8-1 16,0-8 7-16,1-3 1 16,5 0 20-16,0-18 26 15,3-8-11-15,-2-6 2 16,-4-1-12-16,-4-4 7 16,-1-4-15-16,-5-4-3 15,-4 0-15-15,-1 1 1 16,0 4-2-16,-3 8 3 15,-6 8-7-15,3 10-2 16,5 9-17-16,1 5-52 0,0 3-81 16,15 16-145-16,4 6-57 15</inkml:trace>
  <inkml:trace contextRef="#ctx0" brushRef="#br0" timeOffset="103159.65">25820 9605 396 0,'0'0'56'15,"0"0"-54"-15,39-85 137 16,-36 80-3-16,-3 5-48 15,0 29-87-15,0 20 0 16,2 21 60-16,-1 10 5 16,1 1-40-16,-1 2-3 15,4-4-14-15,-1-5-5 0,2-11-4 16,-3-12 0-16,-2-15 5 16,1-14-4-16,-2-8-1 15,0-9 0-15,1-3 0 16,-1-2-42-16,0 0-12 15,0-10-72-15,-10-15-103 16,-9-11-239-16</inkml:trace>
  <inkml:trace contextRef="#ctx0" brushRef="#br0" timeOffset="103811.6">25488 9854 448 0,'0'0'22'16,"0"0"61"-16,0 0 7 0,115-80-56 15,-38 59-12 1,5 1-13-16,0 1-3 0,-6-2 3 16,-12-2-2-16,-8-3 3 15,-14-1-9-15,-8-5 7 16,-9 0-8-16,-6 2-7 16,-11 5-1-16,-7 5 6 15,-1 3 2-15,0 4 15 16,-4 5 17-16,-1 4 23 15,2 4-25-15,-1 0-30 16,-2 20-10-16,0 13 4 16,0 13 6-16,5 9 16 0,1 8-7 15,0 3 9 1,0 1-4-16,0-1-10 0,3 1-1 16,1-4 4-16,-2-2-5 15,-2-8-2-15,0-6 3 16,0-8-3-16,0-6 0 15,0-11-2-15,0-8 4 16,0-9-2-16,0-5 4 16,0 0 1-16,0 0 10 15,0-12 6-15,0-10 3 16,0-12-3-16,0-5-5 16,0-9-12-16,1 0-4 15,4-5-1-15,5 0 0 16,3 3-10-16,5 9-3 15,0 12-6-15,5 13 0 0,5 11-8 16,6 5 22 0,8 0 3-16,4 22 3 0,2 8 0 15,-8 9 0-15,-7 6 0 16,-14 5-1-16,-11 1 2 16,-8-1 0-16,0-3 0 15,-8-4 9-15,-6-2-5 16,0-7 0-16,4-10-3 15,4-9 3-15,3-7-5 16,3-6-2-16,0-2-19 16,0 0-58-16,1-10-51 15,20-12-240-15</inkml:trace>
  <inkml:trace contextRef="#ctx0" brushRef="#br0" timeOffset="104890.62">26651 9697 541 0,'0'0'29'0,"0"0"12"15,0 0 105-15,0 0-64 16,0 0-65-16,99-12 0 16,-55 51-12-16,-2 9 13 15,-1 2-12-15,-6 2 4 16,-5-1-2-16,-6-1-8 15,-8-4 4-15,-7-5-6 0,-9-5 4 16,0-8-4-16,-4-7-12 16,-14-8-1-16,0-7 2 15,-1-4 8-15,-1-2 5 16,1 0 7-16,3-16 1 16,3-6 3-16,7-7-4 15,5-8-7-15,1-4-3 16,0-5-23-16,15-7-2 15,10-2-20-15,7 1 7 16,2 8 6-16,3 10 5 16,2 15-14-16,0 11 0 15,-3 10 25-15,-2 2 17 0,0 17 2 16,0 5 1-16,-1 5-1 16,-3-1 1-16,-6 0 3 15,-2-2-1-15,-2-6 3 16,-4-4 2-16,2-4 6 15,-3-8 0-15,1-4 3 16,0 0 13-16,0-5-7 16,0-11-15-16,-4-5-1 15,-3-3 1-15,-4-3-3 16,-4-4 2-16,-1 0 5 16,0-1-8-16,-10 2-4 15,-10 8 2-15,-2 11 23 16,-5 11-25-16,0 0 4 15,-3 29-9-15,3 10 4 16,7 9 1-16,6 1 16 0,8 4 5 16,6-1-14-1,0-2 2-15,3-6-7 0,11-4 2 16,5-9 3-16,-1-8-6 16,1-6 1-16,7-8 0 15,2-4-2-15,6-5-19 16,2 0-74-16,0 0-23 15,4-5-159-15</inkml:trace>
  <inkml:trace contextRef="#ctx0" brushRef="#br0" timeOffset="105424.83">27997 9743 458 0,'0'0'38'0,"0"0"65"15,0 0 5-15,-88-41-57 16,58 41-32-16,-1 10 10 16,2 16-8-16,5 8-6 15,3 7-11-15,8 4 7 16,1 0 6-16,8-1-11 15,2-4-2-15,2-1 0 0,0-8-4 16,6-2 0-16,12-12-18 16,5-2 2-16,3-8-2 15,4-6-9-15,1-1-17 16,-2-8 18-16,-5-12 26 16,-7-9 3-16,-3-7 2 15,-7-8 5-15,-1-6 12 16,-4-8-12-16,-2-1-10 15,0 6 3-15,0 13-2 16,0 15 1-16,0 12 0 16,0 9 21-16,0 4-23 15,0 10-6-15,0 19-13 16,0 10 19-16,1 6 7 16,13 1 3-16,3 1 3 0,0-2-7 15,2-1-4-15,-1-5-4 16,-1-8 0-16,2-6-9 15,-2-6-27-15,3-7-9 16,4-7-27-16,3-5-69 16,-3 0-207-16</inkml:trace>
  <inkml:trace contextRef="#ctx0" brushRef="#br0" timeOffset="105988.27">28507 9731 450 0,'0'0'30'0,"0"0"134"16,0 0-83-16,0 0-48 15,-82-15-11-15,62 35 2 16,-1 9 6-16,6 5-4 15,2 5-6-15,4 4-1 16,6 1-18-16,3 0 7 16,0-2-8-16,0-5 0 0,11-10-24 15,1-7-7 1,2-9 3-16,2-10 14 0,3-1 14 16,2 0 5-1,0-6 0-15,-1-14 3 0,3-5-4 16,-4-10 7-16,-4-8 27 15,-3-10-4-15,0-8-22 16,-6-9-2-16,-5-8-7 16,-1-4-2-16,0-3-1 15,0 0-1-15,-7 10 1 16,2 12 4-16,0 20-3 16,2 20 0-16,0 17 20 15,0 13-21-15,-5 31-12 16,0 19 12-16,1 18 0 15,6 3 6-15,1 6-5 0,1 2 4 16,19-8-5 0,0-7 2-16,2-11-2 0,0-12 1 15,0-12-1-15,2-11-3 16,3-8-29-16,8-8-21 16,7-8-16-16,10-1-97 15,7-3-116-15</inkml:trace>
  <inkml:trace contextRef="#ctx0" brushRef="#br0" timeOffset="106317.41">29070 9561 318 0,'0'0'73'0,"0"0"8"0,0 0 83 15,0 0-79-15,-82 6-42 16,68 27 14-16,8 8 10 15,6 7-19-15,1 3-21 16,20 3-6-16,3-1-3 16,0 2-13-16,-9-7 0 15,-3-8-4-15,-8-4 0 16,-4-12-1-16,0-7-1 16,0-7-3-16,-7-3-4 15,-5-5-8-15,-5-2 10 16,-2 0-5-16,-7-10-11 0,0-6-3 15,3-7-16 1,7 0 15-16,6-5-16 0,8-5-40 16,2-3-52-16,10-6-56 15,17-6-52-15</inkml:trace>
  <inkml:trace contextRef="#ctx0" brushRef="#br0" timeOffset="106506.56">29051 9677 19 0,'0'0'218'16,"0"0"-105"-16,-55 112 29 15,24-54-5-15,-7 9-48 16,-11 6-29-16,-7 7-19 16,-10-3-22-16,-3-5-12 0,5-10-6 15,9-14 4 1,14-11 5-16,19-16-5 16,10-11 9-16,9-7-11 0,3-3-3 15,2 0-2-15,17-11-124 16,5-6-151-16</inkml:trace>
  <inkml:trace contextRef="#ctx0" brushRef="#br0" timeOffset="107813.64">18373 12102 255 0,'0'0'84'0,"0"0"38"16,0 0 30-16,0 0-18 15,0 0-71-15,0 0-49 16,-100-31 13-16,55 64 12 16,2 4-13-16,9-1-2 15,5 3-8-15,9-3-9 16,10 0-3-16,7 1 0 15,3-3-4-15,0 4 0 16,13-1 3-16,7 4-3 0,7-1 0 16,1 2 0-1,2 1 3-15,-9-1-3 0,-4-2-2 16,-8-4-2-16,-9-3-1 16,0-4-2-16,-27-4 4 15,-12-2 3-15,-13-6 7 16,-1-3-7-16,0-7 4 15,11-4-1-15,10-3-2 16,13 0-1-16,18-10-3 16,1-11-57-16,30-10-116 15,16-10-61-15</inkml:trace>
  <inkml:trace contextRef="#ctx0" brushRef="#br0" timeOffset="108083.79">18612 12073 286 0,'0'0'60'0,"0"0"74"16,0 0-89-16,0 0-43 16,0 102 86-16,-10-27-19 15,0 7-6-15,3 5-24 16,1 2-11-16,0-6-20 15,-2-8 1-15,1-12-4 16,2-20-4-16,2-14 1 16,2-11-2-16,1-9-1 0,0-7-68 15,0-2-41-15,0-5-89 16,0-21-144-16</inkml:trace>
  <inkml:trace contextRef="#ctx0" brushRef="#br0" timeOffset="108465.81">18397 12439 258 0,'0'0'31'0,"0"0"-3"15,89-3 10-15,-26 3-5 16,9 0-12-16,0-2 0 16,-4-3 17-16,-9-2-10 15,-10-4-4-15,-10-5-5 16,-12-3-12-16,-9-3 2 15,-9-3-1-15,-9-2-6 0,0-2 0 16,-3 0-1-16,-13 3 5 16,-4 6-5-16,1 9 0 15,-2 8 3-15,0 3 12 16,-1 17-10-16,-2 17-4 16,3 16 12-16,4 4 25 15,6 7-17-15,9-3 1 16,2-2-9-16,0-6-1 15,16-5 2-15,3-8-10 16,3-7-2-16,3-13 7 16,0-9-1-16,1-8 1 0,-1 0 2 15,2-5-12-15,-1-14 0 16,-1-7-127-16,-3-5-151 16</inkml:trace>
  <inkml:trace contextRef="#ctx0" brushRef="#br0" timeOffset="108939.82">19189 12312 452 0,'0'0'13'16,"0"0"4"-16,0 0 50 16,-2 109 5-16,2-50-15 15,5 12-11-15,-1 5-3 16,-4 1-26-16,0-6-4 0,0-8 2 15,-10-10-15-15,-4-10 12 16,1-11-9-16,5-12 3 16,2-9-2-16,5-11 1 15,-2 0 43-15,-1-19 52 16,-1-17-69-16,2-10-14 16,0-11-4-16,3-14-6 15,0-9-6-15,0-5 0 16,8-2-2-16,5 9-1 15,4 8-8-15,5 15-13 16,2 15-11-16,2 21 16 16,1 12-1-16,0 7 8 0,3 7 1 15,0 18 4 1,-5 9 5-16,-7 6-4 0,-12-1 3 16,-6 0 2-16,0-2 2 15,-19-1 2-15,-8-5-4 16,-10-2 1-16,-2-6 2 15,-2-6-2-15,3-6 2 16,8-6-3-16,12-5-3 16,15 0-99-16,3-12-101 15,15-13-339-15</inkml:trace>
  <inkml:trace contextRef="#ctx0" brushRef="#br0" timeOffset="109344.28">19724 12055 396 0,'0'0'24'16,"0"0"-9"-16,0 0 52 15,111-16-34-15,-76 42-15 16,-9 11 17-16,-10 12-8 0,-14 4 32 16,-2 4 9-16,-23 2 6 15,-14-3-33-15,-9-1 1 16,-2-5-11-16,5-6-10 16,9-7-3-16,15-12-4 15,13-8 4-15,6-9-11 16,17-5-2-16,31-3 33 15,17 0 30-15,10-10-49 16,2-4-14-16,-9-1-5 16,-15 5 1-16,-12-2-5 15,-16 5-62-15,-13 5-39 16,-12 0-52-16,0 2-94 16,-14 0-236-16</inkml:trace>
  <inkml:trace contextRef="#ctx0" brushRef="#br0" timeOffset="111466">25087 10346 252 0,'0'0'139'0,"0"0"-72"16,0 0 43-16,0 0-39 16,0 0-23-16,0 0-12 0,-25 34 16 15,20-23-16-15,2-1-5 16,3-3-13-16,0-1-5 15,0-5 2-15,0-1 15 16,0 0 26-16,0 0-10 16,0-7-11-16,13-7-17 15,5-6-10-15,3-4-3 16,0-1-1-16,-2-6-1 16,1 0 2-16,0-10-4 15,-5-5 0-15,0-10-1 16,-3-4-1-16,-1-1 1 15,-1 3-19-15,-7 9 3 16,-3 9 13-16,0 13 3 16,-19 8 0-16,-5 6 1 0,-2 6 9 15,-2 7 1-15,0 0-11 16,2 5 0-16,4 12-1 16,5 5-6-16,6 3 1 15,5 1 5-15,4 3 0 16,2-3 1-16,0-4-1 15,14-3 1-15,8-7 0 16,8-4 0-16,6-5 1 16,5-3 1-16,1 0 0 15,-1 0-1-15,-4 0-1 16,-8 0 0-16,-6 0 0 16,-4 0 1-16,-2 0-1 0,-5 0 0 15,0 0-2-15,2 1 2 16,0 5 0-1,1 1-1-15,-2 2 1 0,-1 2-4 16,-4 6 2-16,-5 1 2 16,-3 6-2-16,0 1 2 15,0 3 7-15,-2 2-5 16,-5-4 0-16,-2 4 4 16,4-2-5-16,4 2-1 15,-1 2 1-15,1 3-1 16,1 1 0-16,0-6 1 15,0-6-1-15,0-11 1 16,4-6 0-16,14-7 0 16,3 0 5-16,8-3 0 0,0-14-6 15,1-2-39-15,-3-3-73 16,-8 2-128-16,-7 0-211 16</inkml:trace>
  <inkml:trace contextRef="#ctx0" brushRef="#br0" timeOffset="117990.78">19623 12160 106 0,'0'0'45'0,"0"0"26"15,0 0-5-15,0 0 1 16,-79 0-15-16,70 0 9 15,3 0 11-15,6 0-6 0,0-3-13 16,0-2 5-16,0 1-21 16,0-3-6-16,0 0-18 15,10-4 3-15,5 0-12 16,11-3-1-16,3 1-3 16,7 4 3-16,0 1-3 15,-3 4 2-15,-3 4-2 16,-5 0-4-16,-6 1 3 15,-5 12-4-15,-2 2 5 16,-2 1 2-16,-1 1 5 16,3 0-6-16,-1 2 1 0,-2 6 6 15,-2-1-2-15,-7 9-2 16,0 2 2-16,-9 5 6 16,-12-1 13-16,-4-2 4 15,1-2-5-15,2-7-7 16,2-1-10-16,2-4 5 15,3-2-8-15,-3 0 6 16,1-4 1-16,3-1-5 16,3-6 3-16,6-3-8 15,5-6 0-15,0-1 7 16,0 0-3-16,0 0-4 16,21-1 6-16,8-9 8 15,9-1-10-15,2 2-1 16,-4 5-1-16,-3 2-3 0,-5 2 0 15,-3 0-1-15,-1 9 0 16,0 5 1-16,-2 0-2 16,-4 6 0-16,-3 1 2 15,-6 5 0-15,-3 4 3 16,-6 3-2-16,0 1 2 16,0-2 8-16,-10 1-1 15,-1-5 1-15,-2-2-8 16,-1-2 7-16,-3 2-8 15,-6 1 3-15,-5 2 8 16,-8 1 1-16,-3-4-6 16,2 0-1-16,4-9 1 0,5-5 10 15,5-7 1-15,5-5 13 16,-2 0 1-16,0-5 3 16,-1-12-8-16,0-4-4 15,2-3 5-15,4-3-7 16,0-1-1-16,5 3-10 15,-1 5-11-15,3 6 7 16,1 2-6-16,4 7 4 16,2 0-3-16,-1 3-2 15,2 2 0-15,0-1-4 16,0 1-4-16,0-3-39 16,0 2-78-16,5-1-35 15,10-1-55-15,6-10-224 0</inkml:trace>
  <inkml:trace contextRef="#ctx0" brushRef="#br0" timeOffset="118345.53">20403 12155 443 0,'0'0'53'0,"0"0"114"16,0 0 0-16,0 0-73 15,0 0-24-15,0 0-11 16,-8-51-18-16,7 44-15 15,-1 3-2-15,1-1-8 16,1 2-9-16,0 3-6 16,0 0-1-16,0 0-3 15,0 0-24-15,0 11-79 16,3 13-35-16,3 7-88 16,-5 5-167-16</inkml:trace>
  <inkml:trace contextRef="#ctx0" brushRef="#br0" timeOffset="118584.75">20433 12888 592 0,'0'0'44'16,"0"0"181"-16,0 0-42 15,0 0-66-15,0 0-45 16,0 0-28-16,-21-29-15 15,21 17-17-15,0 2-1 16,0-2-4-16,0 3-7 16,0-2 0-16,0 3-22 0,0-2-62 15,3 3-63-15,7-1-77 16,1-1-260-16</inkml:trace>
  <inkml:trace contextRef="#ctx0" brushRef="#br0" timeOffset="118997.26">21368 12045 269 0,'0'0'18'0,"0"0"37"16,0 0 123-16,0 0-24 16,0 0-111-16,0 0-31 15,15 9 19-15,-11 46 53 16,-2 6-22-16,1-1-38 15,0 3 0-15,3-6-16 16,1-5-2-16,2-8-3 16,0-10 0-16,-1-13-2 0,-4-10 1 15,-1-7 1-15,-3-4-3 16,0 0-1-16,0 0-24 16,0-10-9-16,-12-12-76 15,-9-11-100-15,-4-6-191 16</inkml:trace>
  <inkml:trace contextRef="#ctx0" brushRef="#br0" timeOffset="119200.79">21046 12104 370 0,'0'0'37'0,"0"0"-16"15,0 0 52-15,132-65-19 16,-58 43-26-16,3 1 13 0,-5 1-20 15,-8 4 1-15,-10 3-8 16,-17 6-7-16,-15 4-7 16,-10 3-1-16,-12 7-55 15,0 21-89-15,-15 7-77 16</inkml:trace>
  <inkml:trace contextRef="#ctx0" brushRef="#br0" timeOffset="119386.26">21247 12680 285 0,'0'0'48'15,"0"0"41"-15,0 0 66 16,116 5-79-16,-62-5-33 16,0-8-6-16,-2-3-25 15,-4-4-10-15,-8-2-2 16,-7 0-123-16,-6-7-122 15</inkml:trace>
  <inkml:trace contextRef="#ctx0" brushRef="#br0" timeOffset="119890.49">21847 11797 358 0,'0'0'19'0,"0"0"-14"16,0 0 42-16,49 96 63 15,-31-29 0-15,-9 12-15 16,-4 11-25-16,-5 5-40 16,0 1 1-16,0 1-13 15,-8 0-9-15,-1-6-1 16,-3-3 2-16,2-9-9 15,-1-6 7-15,1-10-7 16,8-12 4-16,2-10-4 0,2-15-1 16,22-9-1-1,5-12-8-15,9-5-4 0,5-14 7 16,-4-17-1-16,-6-4 7 16,-7-6 1-16,-6-6 7 15,-10-3-7-15,-7-1 2 16,-3-2 19-16,-16 3 9 15,-21 1-6-15,-14 5 5 16,-9 1-9-16,0 4 4 16,5 2-3-16,15 2-9 15,11-1 21-15,12 6-4 16,11-1-14-16,6 2-5 16,0 4-9-16,13 4-2 15,11 4-9-15,7 7-49 16,5 10-35-16,3 0-61 0,-11 0-153 15</inkml:trace>
  <inkml:trace contextRef="#ctx0" brushRef="#br0" timeOffset="122880.1">23267 12607 248 0,'0'0'109'16,"0"0"-106"-16,0 0 44 15,0 0 32-15,0 0-19 16,0 0-14-16,0 0-17 16,-8 69-9-16,8-69-3 15,0 0 6-15,15 0 33 16,5-3-9-16,5-11-20 16,5-8-10-16,-2-3-11 0,-1-3 0 15,-2-3-3-15,-2-7 2 16,-4-5-3-16,-1-8-2 15,-4-6 0-15,-7-2-2 16,-4-2 2-16,-3 4-15 16,0 2-13-16,-13 13 4 15,-4 13 18-15,-4 14 3 16,-7 15-4-16,-10 10 4 16,-9 22 2-16,-5 9 2 15,7-2 6-15,15-3-7 16,16-12 0-16,14-5 2 15,11-6-1-15,25-7 0 16,14-6 13-16,15 0 10 16,8-12-11-16,12-9-11 0,-2 1-1 15,-6 4-1-15,-16 8 3 16,-17 6-3-16,-15 2-4 16,-13 4-1-16,-7 14 5 15,-5 6-3-15,-4 4 3 16,0 4 2-16,0 5 6 15,0 1 1-15,-1 3-4 16,-6-2 0-16,4 2-4 16,-2-5 1-16,4-2-2 15,1-5 1-15,0-4 0 16,0-6-1-16,0-6 0 16,0-7-8-16,4-3-42 15,12-3-36-15,8-3-55 0,4-18-34 16,-2-6-98-16</inkml:trace>
  <inkml:trace contextRef="#ctx0" brushRef="#br0" timeOffset="123165.89">24218 11757 371 0,'0'0'32'0,"0"0"-9"0,0 0-19 16,3 112 71-16,5-38 16 15,-5 9-27-15,-2 3-16 16,-1 3-32-16,0-5-4 16,0-6-2-16,-1-13-10 15,-4-13 0-15,4-17 2 16,-1-13-2-16,2-9-42 15,0-12-15-15,0-1-83 16,-6-14 32-16,-5-15-165 16</inkml:trace>
  <inkml:trace contextRef="#ctx0" brushRef="#br0" timeOffset="123945.32">24002 12135 323 0,'0'0'23'0,"0"0"57"16,0 0 23-16,0 0-52 15,0 0-39-15,131-71-5 16,-57 55 1-16,6 0-6 16,3-2-2-16,-6-2 1 15,-9-1 6-15,-18-2-7 16,-18-2 0-16,-11-3 0 16,-10-5 6-16,-7 2 0 15,-4 2-3-15,0 2 21 16,0 5-6-16,0 6 7 15,-1 4-10-15,-2 8 11 0,-3 4 3 16,-3 7-29 0,-8 27-1-16,-2 20 0 0,1 17 1 15,6 6 13-15,3 3-2 16,6 0-2-16,3-2-9 16,-1-6 4-16,-1-1 1 15,-2-7-2-15,-1-10-1 16,-1-7 0-16,2-12-2 15,1-9 1-15,3-12-1 16,0-8 1-16,0-3 1 16,0-3 0-16,0-6 19 15,-2-17-2-15,-1-9-18 16,2-8-1-16,1-8-3 16,0-2-5-16,12-3-13 15,9 2-21-15,4 10 28 0,2 12-4 16,-5 10 10-16,-2 8 3 15,-1 9 1-15,2 2 4 16,6 0 0-16,2 13 1 16,3 6-1-16,-4 2 1 15,-4 6 2-15,-3 2 2 16,-5 4 1-16,-4 0-1 16,-3-2 3-16,-3-6-1 15,3-4-7-15,-3-6 1 16,-1-3 0-16,2-5-1 15,3-4-2-15,4-3 2 16,5 0 0-16,2 0 12 0,3-2-8 16,-5-4 1-16,-2-2 3 15,-4-1-7-15,-1 2 3 16,-2 0 0-16,0-5 6 16,-1-3 3-16,-2-4 12 15,3-7 15-15,1-4-25 16,1-4 5-16,-3 7-11 15,-3 4-1-15,-2 6-4 16,-4 6 1-16,0 5 6 16,0 3-11-16,0 3-31 15,0 0-137-15,-7 6-161 16</inkml:trace>
  <inkml:trace contextRef="#ctx0" brushRef="#br0" timeOffset="124770.02">25122 12042 448 0,'0'0'35'0,"0"0"28"0,0 0 88 16,0 0-93-16,39-75-32 16,3 70-20-16,7 5 4 15,3 2 2-15,-5 20-5 16,-3 11 8-16,-8 9 0 16,-9 2-5-16,-6 5-4 15,-8-2 2-15,-8-2-5 16,-5-5 1-16,0-4-4 15,-3-3 0-15,-12-5 0 16,-3-6 14-16,-1-8-14 16,-2-5 5-16,1-7-3 15,1-2 9-15,1 0-9 16,-1-16 2-16,4-9 0 16,6-8-4-16,9-8-1 15,0-9-24-15,7-6-17 0,16-2-1 16,2 5-13-16,2 10 1 15,-4 10-10-15,-1 11 65 16,0 6 0-16,3 8 3 16,11 8-3-16,10 0 0 15,8 0 0-15,3 13 1 16,-7 3-1-16,-9 4 1 16,-11-1-3-16,-8-1 4 15,-6-4-2-15,-4-3 18 16,0-2-3-16,1-7-5 15,4-2 9-15,4 0 12 16,3-8-24-16,1-7-3 0,-4-4 4 16,-3-3 0-16,-6-4 0 15,-5-3 6-15,-4 0 13 16,-3 0-8-16,0 4-11 16,-13 8-3-16,-5 7 4 15,-6 10 3-15,-3 0 3 16,-1 24-14-16,-1 11 3 15,4 7 14-15,7 7-14 16,5 7 14-16,5-1-13 16,7-1 1-16,1-3 1 15,0-8-7-15,7-4-6 16,8-6 6-16,2-8-1 16,3-8 1-16,6-7 0 0,3-7 3 15,9-3-3 1,5 0-44-16,9 0-67 0,5-10 0 15,-2-7-158-15</inkml:trace>
  <inkml:trace contextRef="#ctx0" brushRef="#br0" timeOffset="125279.64">26432 11973 203 0,'0'0'176'0,"0"0"-131"16,0 0 82-16,0 0-36 16,0 0-55-16,-90-18-10 15,61 42 14-15,0 7-1 16,5 4 0-16,5 5-16 16,7 4-15-16,8-1-2 15,4-1 1-15,0-4-4 16,7-4-2-16,8-7 2 15,1-8 1-15,4-10-4 16,2-6-2-16,1-3-11 16,3 0 13-16,3-15 6 15,-5-6-6-15,-4-7 7 16,-5-5 0-16,-5-4-7 16,-3-5 9-16,-7-5-1 15,0 2-7-15,0 8 0 0,0 9 0 16,0 14 2-16,-3 8 1 15,3 6 6-15,0 0-10 16,0 14-17-16,0 13 17 16,1 9 1-16,8 5 11 15,2 0 3-15,-1-1-9 16,1-2 0-16,-2-1-3 16,2-6-3-16,0-7 1 15,3-5-1-15,5-5-13 16,4-6-27-16,7-5-32 15,6-3-85-15,2 0-77 16,5-3-74-16</inkml:trace>
  <inkml:trace contextRef="#ctx0" brushRef="#br0" timeOffset="125836.43">27057 12029 279 0,'0'0'60'0,"0"0"25"16,0 0 50-16,0 0-43 16,0 0-31-16,-97-73-23 15,75 73-1-15,1 0-2 16,-2 3-20-16,1 14 13 16,4 4-5-16,2 7-20 15,4 2 4-15,1 7-2 16,7 5 10-16,2 0-12 0,2 0 4 15,0-2-3-15,0-7-1 16,12-7-1-16,0-6 0 16,2-7 1-16,2-7 0 15,3-4-3-15,2-2 0 16,5-2 0-16,-1-15 6 16,0-6 1-16,0-7-2 15,-5-5 4-15,-2-12 35 16,-4-6-12-16,-4-11-21 15,-6-8-10-15,-2-6-2 16,-2-4 1-16,0-2-1 16,-2-2-18-16,-8 10 9 0,-4 13-9 15,2 17 18-15,1 24 1 16,3 15 0-16,2 9 0 16,-3 42-18-16,3 15 18 15,6 27 3-15,2 12 17 16,22 3-13-16,1 2 1 15,-6-8-2-15,-7-11-3 16,-3-16-3-16,-3-13 0 16,3-11-5-16,-3-15-18 15,3-9-12-15,7-10-22 16,8-7-78-16,7-3-147 0</inkml:trace>
  <inkml:trace contextRef="#ctx0" brushRef="#br0" timeOffset="126180.74">28384 11869 1 0,'0'0'616'0,"0"0"-591"16,0 0 19-16,0 0-26 15,0 0 3-15,-25 101 50 16,21-45-49-16,-2 5-18 16,-4 0 2-16,-1-2-1 15,0-6-2-15,0-10-3 16,1-9-33-16,4-13 9 15,3-10-8-15,2-5-11 16,1-6-26-16,0 0 16 16,0-14-30-16,0-11-230 15</inkml:trace>
  <inkml:trace contextRef="#ctx0" brushRef="#br0" timeOffset="126368.62">28480 11671 442 0,'0'0'16'15,"0"0"50"-15,0 0 54 16,0 0-72-16,0 0-47 16,0 0-1-16,33-34-63 15,-9 56-41-15,4 0-123 16</inkml:trace>
  <inkml:trace contextRef="#ctx0" brushRef="#br0" timeOffset="126676.29">28832 11773 351 0,'0'0'37'16,"0"0"115"-16,-82 82-30 15,65-43-45-15,9 6-3 16,8 2-25-16,1 2-1 16,20 3-10-16,3 1-19 15,-5-2-14-15,-2-2-3 16,-8-10-2-16,-6-8 0 0,-3-14-7 16,0-5-3-16,0-7 9 15,0-5-8-15,0 0-9 16,-6 0 4-16,-8-14-4 15,-2-11-48-15,2-4-18 16,10-7 2-16,4-8-64 16,0-9-91-16</inkml:trace>
  <inkml:trace contextRef="#ctx0" brushRef="#br0" timeOffset="126916.58">28811 11863 362 0,'0'0'130'0,"0"0"-129"16,0 0 148-16,-73 113-12 15,33-50-37-15,-4 10-20 16,-2 4-36-16,0 3-22 0,-2-2-15 16,3-3 0-16,-1-5-7 15,4-11 3-15,8-12-3 16,9-16-10-16,11-17 9 16,7-8 2-16,7-6 2 15,0 0-3-15,0 0-1 16,0-4-11-16,0-14-7 15,9-2-42-15,3-1-68 16,4-1-136-16,1 0-127 16</inkml:trace>
  <inkml:trace contextRef="#ctx0" brushRef="#br0" timeOffset="127927.49">30179 12017 48 0,'0'0'105'16,"0"0"16"-16,0 0-6 16,0 0-34-16,-18-82 0 15,3 61-8-15,1 0-32 16,-2 0 28-16,1 4-42 0,-1 2-1 15,4 5 4 1,-4 6-7-16,-5 4-11 0,-6 5-12 16,-9 19 0-16,0 10 8 15,3 7 7-15,8 4-1 16,8 2-6-16,7-1-8 16,9 0 6-16,1-2-3 15,0-5-2-15,11-8-2 16,5-5-6-16,4-9-10 15,1-6-4-15,2-7 0 16,4-4-1-16,-1 0 9 16,3-6 10-16,-4-13 3 15,-3-4 1-15,-2-5 4 16,-2-9-4-16,-3-6 4 16,1-7-3-16,-4-4 0 15,1 0-2-15,-4 0-2 0,2 8 2 16,-4 15 0-16,-2 12-7 15,-4 13 2-15,-1 6-5 16,0 6-38-16,0 22 5 16,-6 13 40-16,0 10 3 15,6 4-4-15,0 2 9 16,0-4-5-16,5-5 3 16,8-7 0-16,3-9-1 15,4-6 0-15,4-8 1 16,1-8 8-16,5-4 1 15,1-5-2-15,1-1-7 0,-1 0-3 16,-7-4-27 0,-11-14-106-16,-7-3-222 0</inkml:trace>
  <inkml:trace contextRef="#ctx0" brushRef="#br0" timeOffset="129263.45">21454 13696 54 0,'0'0'60'0,"0"0"-8"16,0 0 50-16,0 0-17 0,0 0-10 15,0 0-17 1,0 0-24-16,8-73 2 0,-8 67-22 16,-5 1 2-16,-8 2 4 15,-5 3-4-15,-9 0 3 16,-7 0-5-16,-9 17-2 16,-2 12-6-16,0 12 7 15,4 10 1-15,6 7 13 16,11 3-14-16,9 0 7 15,12-1-11-15,3-5-7 16,5-4 3-16,18-4-3 16,6-5 3-16,5-8-4 15,2-5 1-15,0-6-2 16,-2-7 1-16,-1-6-1 0,-3-8-2 16,0-2-6-16,0-7-11 15,-2-14-22 1,-1-6-25-16,-5-5-69 0,-5-7-70 15</inkml:trace>
  <inkml:trace contextRef="#ctx0" brushRef="#br0" timeOffset="130050.02">21707 13447 250 0,'0'0'13'0,"0"0"-7"0,0 0 82 16,0 126-17-16,1-53 7 15,4 11-19-15,-2 8-25 16,0-3-6-16,-1-5-7 16,0-10 1-16,-2-9-14 15,0-9-8-15,0-14 2 16,0-8-2-16,0-13 12 15,0-9-11-15,0-7 1 16,0-5 0-16,0 0 4 16,0 0 18-16,0-8 35 15,0-16-10-15,0-12-46 16,0-10-1-16,0-7-2 16,0-3 0-16,0 1-23 0,0 4-27 15,1 6 1-15,5 11 31 16,3 7 2-16,3 8 6 15,2 3 7-15,3 7-3 16,3 4 1-16,1 5 3 16,4 0-1-16,2 13-2 15,1 8-1-15,0 8 3 16,-5 2 3-16,0 2-2 16,-6 4 2-16,-2 0 0 15,-2 1 11-15,-2-1-4 16,-3-7-4-16,-1-5 1 15,5-5-2-15,-1-7 1 16,5-5-3-16,3-7 3 0,5-1 5 16,3-1-4-16,1-15 5 15,-4-6-8-15,-4-3 7 16,-4-3-4-16,-7-3 4 16,-4-5-6-16,-5 3 6 15,0-3-6-15,0 9 2 16,0 6 0-16,0 9 8 15,-3 7 17-15,0 5-7 16,3 0-22-16,0 9-4 16,0 16-12-16,0 9 16 15,12 6 10-15,4 3 6 16,2 2-9-16,-3 1 1 16,4-6-7-16,-4-10 4 0,0-8-4 15,-3-10 0-15,-5-5 0 16,-1-5-1-16,-1-2 1 15,2 0-1-15,4-14-20 16,0-6-55-16,-2-8-59 16,-7-8-164-16</inkml:trace>
  <inkml:trace contextRef="#ctx0" brushRef="#br0" timeOffset="130224.27">22305 13590 419 0,'0'0'30'0,"0"0"138"16,0 0-73-16,0 0-52 15,0 0-41-15,0 0-2 16,-14-26-30-16,38 30-91 16,9 8-83-16</inkml:trace>
  <inkml:trace contextRef="#ctx0" brushRef="#br0" timeOffset="130751.56">22623 14171 495 0,'0'0'1'0,"0"0"32"15,0 0 45-15,0 0-12 16,0 0-5-16,0 0-20 16,107 19-25-16,-79-36-2 15,0-6 8-15,-5-7 4 16,-2-4-8-16,-4-9 0 16,-3-8-8-16,-5-11 2 15,-2-13-8-15,-7-6-4 16,0-4-8-16,0 1-18 0,-17 7-5 15,-12 5 3 1,-5 10 16-16,-5 12 3 0,-4 17 9 16,6 13-4-16,8 12 8 15,7 8-4-15,10 14 2 16,7 28-1-16,5 19 9 16,0 11 13-16,16 10-6 15,6 10 0-15,3-1-8 16,2-3 8-16,3-11-2 15,-2-15-6-15,2-14-2 16,1-10-5-16,-1-9 0 16,4-5 1-16,-2-9 5 15,2-4-4-15,5-6-3 16,-1-5-1-16,6 0-6 0,6-12-40 16,3-9-37-1,8-7-59-15,-1-11-115 0,-7-8-23 16</inkml:trace>
  <inkml:trace contextRef="#ctx0" brushRef="#br0" timeOffset="131258.56">23444 13667 266 0,'0'0'94'15,"0"0"27"-15,0 0 11 16,-86-70-53-16,63 70-34 16,-4 0-14-16,1 8-23 15,-3 16 2-15,3 6 10 16,3 10-12-16,7 8 6 15,4 1-6-15,9 2-4 0,3-2 0 16,0-2 3-16,16-6-7 16,5-6 2-16,-3-7 0 15,4-8-2-15,-2-8 2 16,-2-7 1-16,4-5 5 16,2 0 6-16,-2-18-2 15,2-6-6-15,-2-6 5 16,-2-10 17-16,-4-8-13 15,-1-17-5-15,-4-11-7 16,-5-6-1-16,-6-4-4 16,0 0-6-16,-15 4-2 15,-11 4 2-15,-2 6-6 0,1 15-3 16,2 15 15-16,8 18 2 16,6 14 0-16,3 10 0 15,5 21-6-15,3 24-13 16,0 20 19-16,3 15 17 15,16 4-12-15,5 6 1 16,2-1 2-16,-2-6-3 16,1-13 0-16,-1-12 3 15,-5-15-3-15,0-14-1 16,-3-11-2-16,-5-7-2 16,-3-6 0-16,-4-5 0 15,1 0-45-15,0 0-72 16,0-14-18-16,-3-3-106 15</inkml:trace>
  <inkml:trace contextRef="#ctx0" brushRef="#br0" timeOffset="132391.59">20075 13905 148 0,'0'0'58'16,"0"0"21"-16,0 0 52 15,21-76-59-15,-4 50-19 16,8 2 15-16,6 4-22 16,4 8-11-16,1 8 1 15,-3 4 6-15,-3 18-18 16,0 17-10-16,-3 8 22 15,-2 6-8-15,-1 1-4 16,1-1-11-16,2 0-12 16,3 4 0-16,-3-2 5 15,-5 2-4-15,-7-7-2 16,-10-6 1-16,-5-6-1 0,0-9 3 16,-12-6 0-16,-8-7 3 15,2-6 3-15,-3-6-2 16,4 0 29-16,2-16-10 15,1-10 3-15,7-8-18 16,5-10-6-16,2-7-3 16,0-8 3-16,0-5-3 15,9-3-2-15,11-6 0 16,6-4-12-16,15 4-16 16,12 6-14-16,9 18-12 15,-3 22-3-15,-8 22-34 16,-17 5 3-16,-17 28-75 15,-16 10-93-15</inkml:trace>
  <inkml:trace contextRef="#ctx0" brushRef="#br0" timeOffset="135367.97">24966 13490 41 0,'0'0'88'16,"0"0"7"-16,13-99-6 16,-5 63-15-16,1 2 6 0,1 1-7 15,-4 5-12 1,-2 7 19-16,-2 7-17 0,-2 7 12 16,0 7-17-16,0 1-43 15,0 27-13-15,0 18-2 16,0 14 24-16,5 8 0 15,3 2-12-15,1 4 0 16,2 1-7-16,2-2-2 16,-5-7 0-16,-1-9-1 15,-4-15-1-15,-1-9-2 16,-2-11-11-16,0-5-35 16,0-7-33-16,-14-6-22 15,-14-4-34-15,-10 0-111 16</inkml:trace>
  <inkml:trace contextRef="#ctx0" brushRef="#br0" timeOffset="136215.76">24709 13568 135 0,'0'0'20'0,"0"0"17"16,118-39 21-16,-60 30-27 15,5-2-8-15,4 3-2 16,-1-2-14-16,-2-2 7 15,-3-1-3-15,-7-6 8 16,-8-3 0-16,-11-3 10 16,-8-3-7-16,-7-3 4 15,-8-1-2-15,-8 1 11 0,-4 7-20 16,0 6 15 0,0 8 7-16,0 9 13 0,-7 1-19 15,-7 12-31-15,-1 22 1 16,-2 16-1-16,1 10 9 15,6 9 3-15,6 3-2 16,2 1-5-16,2 0 2 16,0-3-1-16,0-3-3 15,0-11-2-15,0-12 1 16,0-10 2-16,0-12-4 16,0-8 0-16,0-9 4 15,0-4-4-15,0-1 9 16,0 0 8-16,0-16 38 0,-3-8-41 15,-1-15-14 1,-1-5-20-16,1-9-16 0,0-6-22 16,4 3 6-16,0 9-10 15,10 16 44-15,16 12 13 16,7 11-3-16,3 7 6 16,5 1 2-16,-1 4 1 15,-2 17 2-15,0 4 12 16,-7 8-3-16,-7 1 13 15,-7 5-15-15,-4-3 18 16,-4 1-21-16,-2-8 10 16,1-5-8-16,-4-5-1 0,2-9-5 15,0-5-1 1,7-3 4-16,7-2-3 0,4-2 14 16,4-15-2-16,-1-8-8 15,-6-6 9-15,-5-8-3 16,-8-8 2-16,-5-4-6 15,-3 2 12-15,-8 6-14 16,-11 10 1-16,-7 9 9 16,3 9-4-16,-1 14 5 15,2 1-7-15,3 12-11 16,0 19 3-16,7 10 1 16,8 8 2-16,4 4 3 15,3 0-6-15,13-5 5 16,8-8-2-16,-2-6-4 15,-1-8-2-15,0-8 1 0,-2-7 2 16,1-4-1 0,1-5 4-16,3-2-2 0,1 0-4 15,0-7-33-15,-1-10-58 16,-1-9-63-16,-1-11-155 16</inkml:trace>
  <inkml:trace contextRef="#ctx0" brushRef="#br0" timeOffset="136656.53">26127 13462 36 0,'0'0'360'0,"0"0"-341"0,0 0 46 16,0 0 38 0,-20 114-38-16,20-57-9 0,0 6-22 15,0 3-15-15,0-1-9 16,-2-9 2-16,-5-10-6 15,-2-15-4-15,3-13 5 16,3-12-6-16,1-3 6 16,2-3 45-16,-1 0 45 15,-2-10-17-15,0-16-52 16,-2-8-21-16,4-8-4 16,1-11-2-16,0-10-1 15,0-2-11-15,15-3-7 16,4 7-19-16,8 11-17 15,1 14 12-15,5 16 12 16,0 17 15-16,0 3 3 0,-2 21 7 16,-1 13 5-16,-6 6 1 15,-6 9 25-15,-5 5 11 16,-7-1-22-16,-3-1-2 16,-1-6-2-16,-2-7-6 15,0-8-3-15,0-6-1 16,0-9 0-16,-2-5-1 15,-2-2-55-15,1-4-88 16,3-5-167-16</inkml:trace>
  <inkml:trace contextRef="#ctx0" brushRef="#br0" timeOffset="138091.81">27721 13571 14 0,'0'0'108'16,"0"0"-32"-16,0 0-1 15,0 0 3-15,79-87 7 0,-75 62-13 16,-4 1-3-16,0-5 11 15,-4 0-13-15,-16-1-22 16,-3 4-6-16,0 2-21 16,-1 10 0-16,0 11-15 15,-1 3 1-15,-6 20-4 16,-5 19-1-16,2 11 1 16,7 1 0-16,15 0 5 15,10-5-5-15,2-5-1 16,12-7 1-16,12-8 5 15,6-9-2-15,4-10-3 16,2-7 7-16,1-2-4 0,-4-15-3 16,-4-6 8-1,-4-2-6-15,-7-2 5 0,-6-4 0 16,-6-1-5-16,-5 0 2 16,-1-1 4-16,0 7 9 15,0 4-1-15,0 10-6 16,0 7 14-16,0 5 8 15,0 0-1-15,0 0-5 16,0 14-26-16,0 10-10 16,0 10 10-16,-1 9 5 15,1 6 7-15,0 7 1 16,1 7-9-16,11 5-1 16,-1 2 0-16,-4-2 2 15,-4-3-5-15,0-5 1 16,-3-2-1-16,0-5 0 0,0-8 0 15,0-8-1-15,-7-10 0 16,-1-7-1-16,2-8 2 16,1-4-1-16,-2-2 1 15,1-3-1-15,-7-3-4 16,-10 0 5-16,-3-12 10 16,-3-9 3-16,4-7-7 15,5-3 12-15,6-8 17 16,1-2-14-16,9-3-18 15,4-3-2-15,0 7 0 16,11 2-1-16,8 12-2 16,-1 4-14-16,4 8-11 0,2 6-10 15,4 2-26-15,2 2-72 16,0-4-142-16,0-2-186 16</inkml:trace>
  <inkml:trace contextRef="#ctx0" brushRef="#br0" timeOffset="138481.29">28159 13418 427 0,'0'0'41'15,"0"0"83"-15,0 0-74 0,0 0-46 16,-61 99 14-16,45-51 11 15,7 1-7-15,4 0 2 16,5-2 0-16,3-7-24 16,21-10-7-16,3-10 0 15,4-8 7-15,-1-12 19 16,0 0-7-16,-3-16 5 16,-6-14-4-16,-2-3 20 15,-6-9 14-15,-5-3 2 16,-3-3-14-16,-3-4-12 15,-2 0-12-15,0 5-11 16,-10 6 0-16,-8 12-3 16,-4 14-5-16,-2 8 6 0,3 7-1 15,4 0-18 1,8 8-30-16,9 12-34 0,9-2-34 16,29-3-99-16,20-9-207 15</inkml:trace>
  <inkml:trace contextRef="#ctx0" brushRef="#br0" timeOffset="138819.78">29332 12894 515 0,'0'0'54'0,"0"0"-30"16,-5 103 8-16,4-41 82 15,1 9-5-15,-3 6-50 16,-2 1-13-16,-1 1-21 16,-4-3-6-16,-2-7-15 15,-1-10 2-15,2-9-5 16,2-11 1-16,3-14-4 15,0-11 1-15,6-9-15 16,-1-2-5-16,-1-3-24 16,-4 0-24-16,-6-20-42 15,-4-11-61-15,-4-8-295 0</inkml:trace>
  <inkml:trace contextRef="#ctx0" brushRef="#br0" timeOffset="139231.93">29108 13260 229 0,'0'0'39'0,"0"0"13"16,119-26 37-16,-65 26-33 15,-3 0-32-15,-4 6 3 16,-8 11 6-16,-8 4 8 16,-7 5-9-16,-7 0 12 15,-4 6-13-15,-5-2 3 0,-2 1 10 16,-1 2-26-16,0-5 6 15,2-1-8-15,3-6-14 16,0-4 2-16,2-5-3 16,0-5 5-16,3-4-5 15,3-3 8-15,4 0-4 16,0 0 7-16,2-13 1 16,-3-8 0-16,-2-4 5 15,-1-8 16-15,-4-6-6 16,-5-7-6-16,-6-1-6 15,-3 4-8-15,0 5-2 16,-14 11 1-16,-6 10-7 16,-3 8-1-16,-4 9-1 15,0 0-2-15,3 5-3 16,7 14 1-16,8 8-62 0,7-1-80 16,2-2-75-16,2-5-190 15</inkml:trace>
  <inkml:trace contextRef="#ctx0" brushRef="#br0" timeOffset="140325.82">24964 14955 442 0,'0'0'24'16,"0"0"-5"-16,0 0 48 0,-91 32-8 15,70 6-35-15,7 5 13 16,9 1-10-16,5 3-5 16,8-2-10-16,17-1-5 15,8 2 10-15,-2-6-13 16,-4-5 11-16,-6-6-5 16,-9-10-7-16,-6-4 0 15,-5-6-2-15,-1-2-1 16,0 0 8-16,-12 1 5 15,-15 2 7-15,-7-3-1 16,-6-4-12-16,-2-3-7 16,9-2-17-16,9-21-30 15,14-11-47-15,10-16-68 0,7-16-107 16</inkml:trace>
  <inkml:trace contextRef="#ctx0" brushRef="#br0" timeOffset="140545.68">24863 15025 475 0,'0'0'34'0,"-61"87"-14"16,26-29 107-16,-4 5-61 15,-2 4 1-15,-1-1-28 16,-3-5-15-16,4-7-5 16,-1-7-15-16,2-9 7 15,4-6-8-15,7-7 0 0,10-11 2 16,7-5-4-1,11-9-1-15,1 0-29 0,23-20-61 16,21-18-99-16,15-20-118 16</inkml:trace>
  <inkml:trace contextRef="#ctx0" brushRef="#br0" timeOffset="140791.31">25240 14676 463 0,'0'0'51'0,"-12"107"-49"16,8-24 65-1,2 13 21-15,2 3-41 0,0-3-9 16,0-9-21-16,0-12-12 16,0-17 1-16,2-18-3 15,2-16 6-15,-1-11-7 16,-1-6 1-16,-1-7-3 15,-1 0-55-15,2-14-36 16,-2-14-17-16,0-12-121 16</inkml:trace>
  <inkml:trace contextRef="#ctx0" brushRef="#br0" timeOffset="141165.41">25156 15184 88 0,'0'0'288'0,"0"0"-198"15,0 0 24 1,0 0-48-16,93-36-50 0,-32 22-8 15,5 0-1-15,0-3-5 16,-7-2 5-16,-7 1-3 16,-5-1-2-16,-14-1 3 15,-8-2-1-15,-9 0-2 16,-11-3 4-16,-5-4 19 16,0 1 3-16,-15 2 2 15,-5 4-20-15,0 8-2 16,0 8-7-16,-2 6 8 15,-4 14 0-15,0 22 0 16,-1 10-5-16,9 7 1 16,6 2-4-16,7-2 21 0,5 0 0 15,5-4-6-15,16-5-14 16,4-8 0-16,-1-6 1 16,3-10 0-16,0-8-1 15,0-5-2-15,-1-7 1 16,4 0-1-16,-2-4-15 15,4-15-80-15,2-11-24 16,-2-4-82-16,0-10-128 16</inkml:trace>
  <inkml:trace contextRef="#ctx0" brushRef="#br0" timeOffset="141632.17">25952 14939 472 0,'0'0'62'16,"0"0"39"-16,0 0-73 15,-11 101-7-15,11-51 26 16,0 10-10-16,0 2-12 16,0 5-14-16,-4 1 5 15,-2-2-2-15,-3 1-10 16,-3-5-2-16,0-9 2 16,3-16-3-16,3-15-1 15,3-18 2-15,0-4 6 16,0-16 1-16,-3-17 120 15,-1-10-75-15,-1-10-34 16,1-9 3-16,7-6-15 16,1-12-6-16,22-4-1 15,5-3-2-15,3 2-1 0,8 13-1 16,6 15-21-16,-2 22-5 16,-4 22-1-16,-8 13 21 15,-10 7 8-15,-2 20-5 16,-5 5 1-16,-5 4 5 15,-9-3 0-15,0-1 6 16,-3-3 4-16,-17-4 1 16,-3-1-1-16,-7-5 10 15,-5-3-7-15,-2-5-6 16,4-6 4-16,9-1-3 16,12-4-8-16,8 0-1 15,4 0-58-15,4 0-48 16,18-12-84-16,7-6-211 0</inkml:trace>
  <inkml:trace contextRef="#ctx0" brushRef="#br0" timeOffset="141909.85">26523 14620 498 0,'0'0'124'0,"0"0"-27"16,0 93-67-16,-5-15 12 16,-2 11 75-16,-2 6-42 0,0 0-28 15,3-6-7-15,3-12-34 16,3-15-2-16,0-20 1 16,0-16-4-16,0-17 1 15,0-5-2-15,0-4 0 16,0 0-30-16,0 0-30 15,4-7-39-15,-4-10-81 16,2-2-235-16</inkml:trace>
  <inkml:trace contextRef="#ctx0" brushRef="#br0" timeOffset="150129.17">12190 4916 35 0,'0'0'43'16,"0"0"-17"-16,0 0-12 15,0 0-8-15,0 0-4 16,0 0-2-16,0 0 0 16,2-2 4-16,-2 2-3 15,0 0-1-15,0 0 3 0,0 0 2 16,-9 0 18-16,-8 11-22 16,-8 6-2-16,-6 8 0 15,-5 6-7-15,-9 7-19 16,-4 7-73-16</inkml:trace>
  <inkml:trace contextRef="#ctx0" brushRef="#br0" timeOffset="150519.92">11036 6087 157 0,'0'0'37'16,"0"0"-27"-16,0 0 4 15,0 0 61-15,0 0-21 16,0 0-35-16,0 0-9 16,-9-11-7-16,4 11-3 15,-4 0-2-15,-7 6-24 16,-4 8-12-16,-2-1-58 15,0-2-33-15</inkml:trace>
  <inkml:trace contextRef="#ctx0" brushRef="#br0" timeOffset="151119.29">9586 7611 317 0,'0'0'25'0,"0"0"-16"0,0 0-2 16,0 0 14-16,0 0 36 16,0 0-31-16,-10 0-9 15,10 0-5-15,0 0-10 16,0 0 0-16,0 0-2 16,-2 0-2-16,-4 0-6 15,-3-3-48-15,-4-2-153 16</inkml:trace>
  <inkml:trace contextRef="#ctx0" brushRef="#br0" timeOffset="151837.69">8778 8889 22 0,'0'0'0'16</inkml:trace>
  <inkml:trace contextRef="#ctx0" brushRef="#br0" timeOffset="152827.76">7593 8468 43 0,'0'0'44'0,"0"0"-32"16,0 0 5-16,0 0 8 16,0 0 6-16,0 0 10 0,-42-60-4 15,35 50-1-15,-3 0 9 16,-1-2-11-16,-1-3-7 15,0-1-2-15,0-1 5 16,-1-3 14-16,4 2 23 16,4 0 2-16,-1 3-6 15,1 1-15-15,0 6 8 16,2 5-5-16,2 3 4 16,1 0-1-16,-2 0-24 15,1 8-27-15,-2 14-3 16,-2 15-8-16,2 13 8 15,3 7 4-15,-3 10 3 16,3 7 8-16,0 5-2 16,0 2 20-16,0-6-23 15,3-7-5-15,11-10-5 0,0-12 1 16,0-8 0-16,4-13 2 16,-3-10-3-16,-2-5 0 15,-1-4 1-15,0-6 0 16,3 0 0-16,0 0 0 15,7-12-2-15,-4-5-12 16,0 1-5-16,-5 0-13 16,-7 3-18-16,-4 3-17 15,-2-4-4-15,-2 1-43 16,-18-2-186-16</inkml:trace>
  <inkml:trace contextRef="#ctx0" brushRef="#br0" timeOffset="153107.7">7062 8886 509 0,'0'0'46'0,"0"0"-25"15,100-89 40-15,-34 48-8 16,3 0-5-16,-3 2 32 15,-6 3-16-15,-9 6-17 16,-5 4-12-16,-12 4-6 16,-8 7-21-16,-8 4-2 0,-8 6-5 15,-4 2-1-15,-1 3-6 16,-4 0-74-16,-1 0-103 16,0 10-114-16,-12 0-101 15</inkml:trace>
  <inkml:trace contextRef="#ctx0" brushRef="#br0" timeOffset="153661.28">7401 8282 295 0,'0'0'25'16,"0"0"38"-16,0 0 82 16,0 0-70-16,0 0-47 0,0 0-28 15,-8 104 0-15,8-42 0 16,0 4 41-16,2-3-7 16,7 6 5-16,-3 0 2 15,0-2-10-15,1-5-13 16,-1-3-6-16,8-10 1 15,2-9-4-15,-1-8-9 16,6-10 3-16,-5-5-3 16,2-4 3-16,1-7 0 15,-2-6 2-15,2 0 2 16,2 0-1-16,-3-4 3 0,1-11-4 16,-2 1 0-1,-2-3-4-15,-3-1-1 0,-2-2-32 16,-4-1-32-16,2-2-31 15,-7 4-9-15,-1 1-83 16,-6 2-153-16</inkml:trace>
  <inkml:trace contextRef="#ctx0" brushRef="#br0" timeOffset="153992.56">7262 8801 472 0,'0'0'49'16,"0"0"-36"-16,0 0 73 15,0 0-3-15,0 0-48 16,0 0-32-16,63-61-2 15,-23 37 13-15,3-2 13 16,5-3-5-16,-5 3 3 16,-4 4-7-16,-12 7-11 15,-6 5 1-15,-14 6-7 16,-5 4 0-16,-2 0-1 16,0 0-69-16,-12 0-60 0,-12 8-112 15,3-2-185 1</inkml:trace>
  <inkml:trace contextRef="#ctx0" brushRef="#br0" timeOffset="154568.56">7371 8342 138 0,'0'0'66'15,"0"0"-12"-15,0 0 47 16,0 0-26-16,0 0-31 16,0 0-13-16,-5 5-19 15,5 21-9-15,0 15-2 0,0 10 14 16,11 7 20-16,1 3 12 15,3-3-5-15,0-4-10 16,1-6-14-16,3-7-8 16,-2-4-3-16,4-4-2 15,-3-5 1-15,0-3-1 16,-2-3 3-16,-3-5 0 16,-2-3-7-16,-2-5 0 15,-3-3 1-15,-2-4 0 16,-1-2 1-16,0 0 1 15,0 0-3-15,3 0-1 16,3 0-1-16,2-6-13 16,-2-9-23-16,-1-2-42 0,-6-1-59 15,-2-1-64-15</inkml:trace>
  <inkml:trace contextRef="#ctx0" brushRef="#br0" timeOffset="154877.04">7261 8756 312 0,'0'0'54'15,"0"0"-32"-15,0 0 44 16,0 0-1-16,0 0-49 16,0 0-12-16,101-49 10 15,-55 24 5-15,3-1-8 16,-2-3-7-16,-6 6-1 16,-11 8-3-16,-13 5-1 15,-11 8-89-15,-6 2-97 16,-8 0-103-16</inkml:trace>
  <inkml:trace contextRef="#ctx0" brushRef="#br0" timeOffset="171420.2">9043 8693 20 0,'0'0'44'16,"0"0"3"-16,0 0-29 15,0 0-18-15,0 0 8 16,0 0 2-16,0 0 4 15,6-20 11-15,-6 20-1 16,0 0-2-16,0 0-6 16,0 0-3-16,0 0-1 15,0 0 3-15,0 0 10 16,0 0 6-16,0 0 12 0,0 0 9 16,0 0-16-1,0 0-8-15,0 0 0 0,0 0-12 16,0 0 0-16,0 0-2 15,0 0-2-15,0 0-4 16,0 0 10-16,-6 1-5 16,0 4-2-16,-3 1 7 15,2-1-1-15,-1 1 2 16,-2 1 3-16,-4 2 0 16,1 1-6-16,-2 0-2 15,3-1-4-15,-1 1 8 16,2 2-2-16,2-3-2 0,-1 4 0 15,4-1 2 1,-2-2 0-16,4-1-5 0,-1 0 0 16,0-1-3-16,2-1-2 15,-2 0-2-15,1 1 2 16,-4-2-1-16,2 2-1 16,0-2 2-16,2 2 0 15,-2-1 2-15,0-2-6 16,0 3 1-16,-1 0 3 15,2 0-1-15,-1 1-4 16,0 0 4-16,0 1 4 16,1-3-6-16,0 0-3 15,-1 1 1-15,1 1 3 16,-1-3-3-16,0 3 2 16,2-2-1-16,-1 0-1 0,1 0 0 15,-2 1-1 1,1 1 3-16,-1 2-2 0,-1 3-1 15,-2-1 1-15,3 0 2 16,-2 2-2-16,0-3 2 16,0-2 0-16,2-1-1 15,0-2 3-15,-1-2-1 16,5 0-4-16,-1-1 0 16,-1 1 0-16,1 1 0 15,-2-1 1-15,1 1 0 16,-1 0 0-16,0 2 1 15,0 0-2-15,-1 0 5 0,1-1-3 16,-1 0-1 0,3-1 1-16,-2 0 1 0,2-1 0 15,1-2-3-15,-1 0 1 16,0 0 0-16,0 0 3 16,0 2 0-16,0 0-4 15,-3-1 1-15,2 1 0 16,-2 0 0-16,0 2 0 15,0 1 0-15,0-1 4 16,-1 0-4-16,2 1-1 16,-1-3 0-16,3-1 1 15,1 1-1-15,-1 0 4 16,0-3 0-16,0 2-4 16,0 0 0-16,-2 1 1 15,-1 3 1-15,-2 1 0 0,-1-1 2 16,2 0 5-16,1-2-9 15,1-1-1-15,1 1 1 16,-2-1 1-16,1 0 4 16,0-1-3-16,0 1-2 15,2-2 6-15,-3 0-4 16,4 1-2-16,-2 0 2 16,-3 2 4-16,1 1-6 15,-2-2 4-15,2 2-2 16,-3-1-1-16,2 1 0 0,1-2-1 15,-2 2 7 1,2-1-5-16,1 2 0 0,-1-3 2 16,-2 2-4-16,3 1-4 15,-1-2 4-15,-1 2 4 16,-2 0-4-16,0 1 0 16,0 0 0-16,-3 2 6 15,2 0-1-15,0-1-4 16,-1-1 7-16,2-3 1 15,4 1-7-15,-2-2 0 16,1 0-2-16,-3 2 1 16,0 0-1-16,-4 3 1 15,-1-1 5-15,3 2-3 16,0-2 3-16,0-1-4 16,4 1 1-16,3-7 0 0,1 1-3 15,3-1 11-15,-2-2-7 16,2 0-4-16,0 0 4 15,0 0 10-15,0 0-11 16,0 0 12-16,-1 0-11 16,1 0 3-16,0 0-5 15,0 0 1-15,0 0 6 16,0 0-9-16,0 0-1 16,0 0 1-16,0 0 0 15,0 0-2-15,0 0 2 16,0 0-5-16,0 0-1 15,0 0-49-15,0 0-25 0,0 0-44 16,-2 0-83-16,-4-2-173 16</inkml:trace>
  <inkml:trace contextRef="#ctx0" brushRef="#br0" timeOffset="172042.9">7866 9699 236 0,'0'0'44'15,"0"0"54"-15,0 0 37 16,0 0-45-16,0 0-18 16,0 0 3-16,-28-34-4 15,28 32-10-15,0 2-2 16,0 0-22-16,0 0-6 0,0 0-14 15,3 0-12 1,18 0-2-16,7 0-2 0,11 0 29 16,7 0-15-16,2 2-2 15,1 7 13-15,-7 2-5 16,-1 1-7-16,-6 0-2 16,-1-3-3-16,-4-1-7 15,0-3 10-15,-2-3 2 16,-4 0-2-16,-3-2-1 15,-3 0-2-15,-3 0 4 16,-5 0-7-16,-1 1 1 16,-3-1 0-16,-1 0-5 15,-4 0 3-15,1 0-5 16,-2 0 4-16,0 0-3 16,0 0-2-16,0 0 2 0,0 0-1 15,2 0 0 1,-2 0-16-16,0 7-45 0,0 5-51 15,-7 2-37-15,-8 2-16 16,-4-4-73-16,2-3-39 16</inkml:trace>
  <inkml:trace contextRef="#ctx0" brushRef="#br0" timeOffset="172575.67">7926 9978 112 0,'0'0'96'0,"0"0"-33"15,0 0 76-15,0 0-11 16,0 0-37-16,0 0 3 16,-21-13 2-16,21 12-17 15,0 1-11-15,0 0-20 16,0 0-6-16,0-2-12 0,6 0-11 16,15-2-19-1,10 1 0-15,8 1 21 0,-2 2-1 16,2 0-2-16,-5 0-10 15,-1 0 3-15,-4 2-3 16,-6 1-2-16,0-3-1 16,-7 0 6-16,-3 0 0 15,-5 0-4-15,0 0 3 16,-2 0-6-16,-1 0-3 16,-2 0 1-16,0 2 3 15,-3-2-4-15,2 0-1 16,-2 0 0-16,1 0-1 15,1 0-1-15,-2 0-10 16,0 0-18-16,0 0-33 0,0 9-33 16,0 5-76-1,-12 2-24-15,-9 1-43 0,0 0-129 16</inkml:trace>
  <inkml:trace contextRef="#ctx0" brushRef="#br0" timeOffset="172987.44">7884 10301 43 0,'0'0'217'16,"0"0"-173"-16,0 0 100 15,0 0-16-15,0 0-35 16,0 0-15-16,-6 0-7 16,6 0 1-16,9 0-30 15,18-2-12-15,12-3 0 16,8 2 30-16,4-1-21 16,1-1-2-16,-5 0 4 15,-7 0-6-15,-7 4-4 16,-8 0-12-16,-5 1-16 15,-6-2 6-15,-3 2-1 0,-5 0-4 16,-2 0 0-16,-4 0 0 16,3-3 2-16,-3 3-6 15,3-2-3-15,-1 0-17 16,1 1-49-16,0-3-43 16,1-1-55-16,-2 0-110 15,-2-2-187-15</inkml:trace>
  <inkml:trace contextRef="#ctx0" brushRef="#br0" timeOffset="174565.28">7159 15646 455 0,'0'0'115'0,"0"0"-65"16,0 0 95-16,0 0-49 15,0 0-59-15,0 0-20 0,118-6-4 16,-54-6 10-16,0 2 11 16,-10 3-23-16,-9 3 18 15,-12 1-9-15,-11 2-19 16,-8-1 6-16,-6-1-6 16,0 1 3-16,1-1 5 15,1-4 5-15,2 0-5 16,-1-2 3-16,-1 1-7 15,-6 5-3-15,-2 1-2 16,-2 2-21-16,0 0-55 16,-15 5-81-16,-12 9-78 15,-10-2-62-15</inkml:trace>
  <inkml:trace contextRef="#ctx0" brushRef="#br0" timeOffset="174811.56">7162 15724 371 0,'0'0'74'16,"0"0"57"-16,0 0 9 16,0 0-62-16,0 0-18 15,0 0-42-15,97-5 42 16,-34-13 40-16,4-4-15 16,-6-1-13-16,-9 1-13 15,-14 8-23-15,-16 5-5 16,-9 5-11-16,-10 2-15 0,-3 2-5 15,0 0-1 1,0 0-7-16,0 13-61 0,0 12-95 16,-10 5-66-16,-7-3-153 15</inkml:trace>
  <inkml:trace contextRef="#ctx0" brushRef="#br0" timeOffset="185296.44">8236 15640 28 0,'0'0'69'0,"0"0"45"15,0 0 27-15,0 0 10 16,0 0-6-16,0 0-30 15,-79-41-18-15,74 37-18 16,3 2-22-16,2 0 6 16,0-2-21-16,16-4-31 15,20-5-3-15,19-8 6 16,18-6 18-16,6-1-22 16,0-1 16-16,-10 2-6 15,-14 9-14-15,-18 7 2 16,-13 8-6-16,-12 3 1 0,-10 13-6 15,-2 19-36 1,-23 5-104-16,-14 2-136 0,-8-12-235 16</inkml:trace>
  <inkml:trace contextRef="#ctx0" brushRef="#br0" timeOffset="187846.32">29527 9503 336 0,'0'0'90'0,"0"0"-18"15,0 0 68-15,0 0-9 16,0 0-37-16,0 0-39 16,0 0-36-16,10 3-18 15,8 40 4-15,2 9 4 16,1 7 21-16,-2 5 12 0,-3-2-10 16,-1-4-8-16,-3-4-3 15,2-10-10-15,-1-8-10 16,-1-10 7-16,-2-6-6 15,-2-6 0-15,-5-4-2 16,-2-4 0-16,-1-3 0 16,0-3 0-16,0 0-27 15,0 0-27-15,0 0-17 16,-13-21-68-16,-9-11-64 16,-2-5-190-16</inkml:trace>
  <inkml:trace contextRef="#ctx0" brushRef="#br0" timeOffset="188212.39">29537 9525 93 0,'0'0'119'0,"0"0"-101"15,0 0 47-15,-15-85 14 16,15 73-49-16,22 3-20 16,4 4-3-16,3 5 1 15,-6 0-7-15,-3 8 5 16,-7 10-2-16,-5 6 5 15,-5 6-3-15,-3 7 2 16,0 6 5-16,-17 7-1 16,-8 0 3-16,-3 2 20 15,-5-4-4-15,1-4-4 0,4-4 4 16,4-6-13 0,11-7 2-16,4-2-8 0,8-5 5 15,1-4 1-15,3-2-5 16,14-5 0-16,12-1 5 15,10-8 10-15,13 0-1 16,7 0 18-16,5-11-8 16,-2-2-28-16,-7-1-9 15,-7-1 0-15,-10-2-54 16,-13-2-65-16,-9-1-143 16</inkml:trace>
  <inkml:trace contextRef="#ctx0" brushRef="#br0" timeOffset="188834.64">30466 9649 370 0,'0'0'72'0,"0"0"-40"0,0 0 22 16,0 0-27-16,-13 117-14 15,-5-53 48-15,-3 3-6 16,-1 0-15-16,6-3-23 15,4-3 2-15,6-6-16 16,4-9-3-16,2-9 10 16,0-11-8-16,0-11-1 15,0-11 0-15,0-4-1 16,0 0 7-16,3-19 54 16,5-13 63-16,2-13-64 15,-4-6-18-15,0-10-14 16,-3-6-13-16,0-2-12 15,0-3-3-15,3 2-2 0,0 10-14 16,3 8-5 0,0 13 9-16,6 11 12 0,-2 9-1 15,5 9-3-15,7 8 0 16,7 2-8-16,4 7-2 16,-2 15 4-16,-9 9 5 15,-11 3-2-15,-14 2-4 16,0 1 4-16,-17-6 1 15,-11-2 4-15,0-5 2 16,-1-7-1-16,4 0 1 16,5-4 0-16,7-1 0 15,9-1-31-15,4-2-67 0,0-3-104 16,20-4-131-16</inkml:trace>
  <inkml:trace contextRef="#ctx0" brushRef="#br0" timeOffset="189531.5">30783 10003 344 0,'0'0'64'16,"0"0"83"-16,0 0 17 16,0 0-79-16,0 0-41 15,0 0-1-15,70-36-21 16,-43 8 2-16,0-4-15 0,-3-7-5 15,-4-8 0-15,0-7 0 16,-5-3 0-16,-9 0-4 16,-6 8-2-16,-2 10-8 15,-23 14-7-15,-6 11 13 16,-10 13-5-16,-6 1 7 16,3 8-8-16,11 12 10 15,14 1-1-15,19 0 1 16,9 1-5-16,30-4 2 15,9-4 3-15,2-6 0 16,-3-5 9-16,-7-3-7 16,-12 0 1-16,-10 0 1 15,-9 0-1-15,-5 3 2 16,-2 4 8-16,-2 5-9 0,4 7-1 16,-1 6-3-16,2 4 5 15,-2 2-5-15,1 0 1 16,1-1 0-16,1-2-1 15,0-5 0-15,1-6-2 16,2-4 2-16,4-5-10 16,7-8 8-16,2 0 2 15,4-6 3-15,0-14 7 16,-2-9-2-16,-4-3 10 16,-1-4-2-16,-5-5 9 15,-3 5-5-15,-3 9-10 16,-5 9-8-16,-1 12 1 15,-2 6 0-15,0 0 8 0,0 5-11 16,0 20-13 0,0 10-4-16,0 8 14 0,0 2 3 15,0-2 0-15,0-5 1 16,-5-7-2-16,3-8-1 16,2-7-21-16,0-6 8 15,0-6 2-15,0-4-9 16,0 0 10-16,10-6 2 15,0-14-59-15,-3-10-96 16,-5-7-252-16</inkml:trace>
  <inkml:trace contextRef="#ctx0" brushRef="#br0" timeOffset="189714.24">31296 9486 39 0,'0'0'598'15,"0"0"-523"-15,0 0 94 16,0 0-84-16,0 0-84 16,0 0-1-16,45 3-29 15,-18 16-76-15,-7-1-104 16,-2 0-159-16</inkml:trace>
  <inkml:trace contextRef="#ctx0" brushRef="#br0" timeOffset="190155.29">31542 9714 129 0,'0'0'224'0,"0"0"-202"16,-14 92 86-16,10-54-3 16,0 4-48-16,-2-6-31 15,1-5-4-15,2-7-12 16,0-11-5-16,2-6-1 15,-1-7 0-15,2 0 6 16,0-3 74-16,0-16 45 16,0-11-60-16,-3-9-56 15,-7-6-13-15,-4-5 0 16,0-1-13-16,2-3-33 0,7 2-10 16,5 8-7-16,12 10 38 15,17 7-7-15,5 11 1 16,-1 8 28-16,-2 8 3 15,0 0 21-15,-1 19 15 16,0 5 2-16,-3 10-4 16,-5 5 16-16,-7 7-24 15,-3 2-4-15,-6 2-11 16,-6-3 1-16,0-5-10 16,-6-5 2-16,-9-6-3 15,-1-8-1-15,-2-6-17 16,4-5-29-16,-2-9-25 15,5-3-28-15,4 0-32 0,7-22-80 16</inkml:trace>
  <inkml:trace contextRef="#ctx0" brushRef="#br0" timeOffset="190447.85">31851 9135 468 0,'0'0'23'0,"22"103"-18"15,-8-24 50-15,-6 12 36 0,-8 2-27 16,0-6-21-16,-10-12-8 16,0-12-26-16,4-15-2 15,6-11-4-15,0-9-2 16,1-8 4-16,14-5 0 15,8-8-5-15,5-5 3 16,9-2 10-16,5-2-8 16,-2-18-5-16,-4-9-59 15,-15-12-57-15,-20-7-117 16</inkml:trace>
  <inkml:trace contextRef="#ctx0" brushRef="#br0" timeOffset="190598.64">31986 9518 288 0,'0'0'78'0,"0"0"36"15,102-3-14-15,-65 3-73 16,3 0-27-16,-1 0-79 16,9 0-246-16</inkml:trace>
  <inkml:trace contextRef="#ctx0" brushRef="#br0" timeOffset="190881.38">32892 9522 588 0,'0'0'248'16,"0"0"-242"-16,0 0-2 15,-22 73 18-15,11-19 30 16,1 3-5-16,-1-1-31 16,1-5-15-16,2-10 1 15,4-14 2-15,2-10 1 16,1-12-5-16,1-5-2 16,0 0-1-16,0-6-4 15,0-16-7-15,0-14-49 16,-3-9-107-16,-6-9-117 15</inkml:trace>
  <inkml:trace contextRef="#ctx0" brushRef="#br0" timeOffset="191040.92">32828 9144 528 0,'0'0'89'15,"0"0"-5"-15,0 0 45 16,0 0-89-16,0 0-40 15,0 0-15-15,94 49 3 16,-67-29-107-16,0-8-140 16</inkml:trace>
  <inkml:trace contextRef="#ctx0" brushRef="#br0" timeOffset="191325.82">33199 9124 493 0,'0'0'75'16,"0"0"-73"-16,-47 137 45 15,26-57 82-15,1 7-58 16,1-3-7-16,4-3-21 16,2-11-22-16,5-10-17 15,3-14 0-15,4-11-3 16,1-12 2-16,0-8 2 15,0-6-5-15,3-5-1 16,14-3 1-16,8-1 9 0,8 0-9 16,7-20-1-16,-1-10-39 15,-13-9-76-15,-16-7-196 16</inkml:trace>
  <inkml:trace contextRef="#ctx0" brushRef="#br0" timeOffset="191470.72">33083 9535 623 0,'0'0'41'0,"85"-24"55"16,-26 16 54-16,7 4-97 0,1 4-38 15,-10 0-15 1,-21 0-4-16,-23 0-220 0,-16 0-338 16</inkml:trace>
  <inkml:trace contextRef="#ctx0" brushRef="#br0" timeOffset="198441.17">11573 6636 1 0,'0'0'36'0,"0"0"6"16,0 0-1-16,0 0-19 0,0 0-9 15,0 0 8-15,0 0 6 16,-6-19 2-16,4 16 15 16,1 3-11-16,-1 0 23 15,1-2-7-15,-1 2-10 16,2-1-1-16,0-1 11 16,-1 0-1-16,1 2-1 15,0-3-10-15,-3 1 6 16,0-1-3-16,-1 1 3 15,1 0 3-15,1-3-8 16,1 5 1-16,1-2-6 16,0 2-8-16,0 0 2 15,0 0-7-15,0 0-8 0,0 0-7 16,0-1-2-16,0 1-2 16,0 0-1-16,0 0 3 15,0 0-3-15,0 0 0 16,0 0 0-16,0 0-6 15,0 0 4-15,0 3-5 16,11 4 7-16,1 0 2 16,2 1-1-16,2-1 3 15,-2-2-3-15,-1 2 1 16,-2-3-2-16,-4-1 1 16,-1 2-1-16,-2-2 1 15,-1 1 0-15,0-1-1 16,2 1 0-16,-1 1 0 0,2-2 0 15,0 3 0-15,3-1 3 16,-1-2-3-16,-1 2 0 16,0-1 2-16,1 2-2 15,-2-1-1-15,2 1 1 16,0-1 1-16,-2 0-1 16,0 3 0-16,0-3 0 15,3 0 2-15,-1 0-2 16,-2-1 0-16,1 0 2 15,-1 0-2-15,1 0 0 16,-2 1 0-16,1-1 0 16,2 2 1-16,0 2-1 15,0-3 0-15,-1 1 0 16,2 0 0-16,0 0 1 0,2-1-1 16,-2 2-1-16,1-1 1 15,-3-2 0-15,1 3-1 16,1 2 1-16,1-2 4 15,1 3-4-15,-2 0-2 16,-2 0 1-16,4 0 1 16,-4 0 0-16,2-2 0 15,-2 0 0-15,1 0 3 16,-2-3-3-16,0-1 0 16,-2 1-1-16,-1-4 1 15,-3-1 4-15,0 0-3 16,0 0 1-16,0 0-2 0,2 0 0 15,-2 0 3-15,0 0-3 16,1 0-1-16,-1 0-55 16,0 0-83-16,0 0-90 15,-6-3-74-15</inkml:trace>
  <inkml:trace contextRef="#ctx0" brushRef="#br0" timeOffset="199252.56">11571 6660 16 0,'0'0'84'15,"0"0"-25"-15,0 0 10 0,0 0 5 16,0 0-11-16,0 0-7 15,0 0 8-15,-18-34-14 16,17 32 3-16,1 2-5 16,0 0 1-16,0 0-5 15,0 0 2-15,0 0-18 16,0 0-6-16,0 0-17 16,0 0 1-16,0 0-6 15,0 2-1-15,6 10-1 16,4 0 2-16,5 3 2 15,2-1 6-15,2 1-1 16,-1 1 9-16,4-1 2 16,1 0-2-16,-1 2-13 15,-4-3 5-15,4 1 13 16,-1 2-8-16,-1-2-5 0,2-1 5 16,0 0 3-16,-1-1-6 15,3 1-4-15,0 1-1 16,0-3-1-16,-2 4 11 15,1-1 3-15,-3-1-13 16,0 2 4-16,-5 1-8 16,-2 0 4-16,1 1-4 15,-2 2 2-15,-1 0 0 16,0-3 3-16,-2-3-3 16,3 0 2-16,-2-2-4 15,-1-2-1-15,0-1 7 16,-3 1-2-16,3-6-1 0,-4-1 2 15,-1 0 1-15,0 0-7 16,-4-2 5-16,0-1-5 16,0 0 1-16,0 0-1 15,2 0 9-15,-2 0-2 16,0 0-7-16,0 0-29 16,0-4-23-16,-2-4-47 15,-12-1-57-15,-6-1-90 16,-4-5-151-16</inkml:trace>
  <inkml:trace contextRef="#ctx0" brushRef="#br0" timeOffset="199994.39">11534 6679 25 0,'0'0'39'15,"0"0"3"-15,0 0 16 0,0 0 3 16,0 0 3-16,0 0 0 16,-33-44-7-16,27 41-18 15,-1 0-5-15,5 2 7 16,1-1 11-16,-1 2 2 16,2 0-7-16,0 0-8 15,0-2 3-15,0 2-11 16,0 0-14-16,0 0-5 15,0 0-12-15,0 0-4 16,3 2 0-16,9 8 4 16,0 3 3-16,6 3 1 15,0 5 7-15,6 0 3 0,0 2 5 16,1 4-2-16,-1-4-3 16,0 0-3-16,1-1 1 15,2 2-2-15,0-4-3 16,0 3 8-16,-1-1-3 15,0 2-3-15,-1 2 1 16,1-1-1-16,-4 3-1 16,-1 0 4-16,-3-2 2 15,1-1-13-15,2 1 2 16,-3-4-2-16,3-1 3 16,-3-1-3-16,0-2 0 15,-2-3 7-15,-6-4-8 16,-2-4 1-16,-2-3 1 0,-3-1-2 15,1-3 0-15,-4 0 2 16,0 0 1-16,0 0 0 16,0 0 1-16,0 0 3 15,0 0 0-15,0-3-7 16,-1-7-23-16,-10 0-48 16,1 0-40-16,-2-2-34 15,2 2-101-15,-3-1-179 16</inkml:trace>
  <inkml:trace contextRef="#ctx0" brushRef="#br0" timeOffset="200670.73">11529 6702 199 0,'0'0'34'0,"0"0"70"0,0 0-13 16,0 0 0-16,0 0-29 16,0 0-13-16,-14-12-13 15,14 12-29-15,0 0 6 16,8 4-9-16,6 7-4 16,5 5 6-16,1 1 13 15,4 2 5-15,4 1 0 16,5 5 2-16,4 1 11 15,5 7-15-15,1 5 0 16,0 4 16-16,-1 4-11 16,-6 1-17-16,-3-4 12 0,-3-5-12 15,-2-7-1 1,-3-3-4-16,-1-4 12 0,-3-3-10 16,-2-4 7-16,-1-1-8 15,-6-6 0-15,-1-2 0 16,-4-3 3-16,-4-1-4 15,0-1-1-15,-3-3 2 16,0 0 2-16,0 0 0 16,0 0 8-16,0 0-3 15,0 0 11-15,0 0-8 16,0 0 8-16,0 0-4 16,0 0-7-16,0 0-6 15,0-4-2-15,0-2-5 16,0 2-6-16,0 1-23 0,0-4-46 15,5 2-35 1,-1-5-77-16,2-3-48 0,4-4-194 16</inkml:trace>
  <inkml:trace contextRef="#ctx0" brushRef="#br0" timeOffset="205101.31">14868 5920 26 0,'0'0'30'0,"0"0"-4"0,0 0 30 16,0 0-7-16,-82-15-8 15,59 13-21-15,-3 2-1 16,-2 0 25-16,-3 0-28 16,-1 0 0-16,-3 0 1 15,-2 0-1-15,-4 4 16 16,-2 3-17-16,-3-1-4 15,0 3-2-15,-1 1 6 16,0 1-5-16,0 2-3 16,0 2 3-16,-1-1-4 15,-3 1-4-15,-1 6 7 0,-1-3 1 16,-1 3-2-16,0-2 0 16,2-1 8-16,5 1-4 15,3-2-5-15,2 2 4 16,-2 3-3-16,-1 0-4 15,-3 2-2-15,-1 1-1 16,-4 3-1-16,3 1 1 16,0-2 5-16,3 1-2 15,2-3-4-15,3-1 1 16,5-4 9-16,4-1-8 16,5-1 7-16,1 0-4 15,0 3-4-15,-1 2 5 0,1 5-2 16,-1 0 1-1,-3 3 0-15,-2 0-5 0,-2 1 1 16,2-1-1-16,2-4 4 16,3 0 0-16,3-1-1 15,3-2-1-15,3 0 2 16,0-2-3-16,1 1 10 16,-3 2-11-16,0 0 1 15,-3 6 10-15,0 1-5 16,-3 0 1-16,-1-1 0 15,-5-1 2-15,2-2-2 16,3-4 0-16,2-2-4 16,3-1-1-16,3-4-2 15,1 6 6-15,-2-1-5 16,3 4 3-16,-3 5-3 0,-1 6 4 16,-1-2 3-16,-4 2 4 15,-1 1-7-15,-5 1-4 16,0 1 3-16,-1-2-2 15,7-6-2-15,3-7 5 16,7-4 0-16,1-4-4 16,2-1-1-16,-3 1 3 15,-4 0-3-15,-4 5 3 16,-6 2 2-16,-5 1-3 16,-3 3 3-16,1-1-3 15,0 2 7-15,1 0-3 16,2-3 7-16,6-2 5 0,2-6-5 15,6-3-7 1,1-1 5-16,0 1-4 0,-3 0 2 16,1 2-8-16,-1 4-1 15,-6 5 1-15,-6 4 3 16,-3 1 1-16,2-3 1 16,3-1-2-16,8-5 1 15,5-5 2-15,2-2-2 16,5-3 7-16,0 1-12 15,2-1 0-15,-4 2 0 16,0 0 1-16,-4 2 0 16,-2 1 4-16,0 1-4 15,0 1 0-15,-1 0 1 16,2-1 0-16,1 1 0 16,4-2 2-16,2 0-3 0,2-1 0 15,-2 1 0-15,4-1 0 16,0 3-1-16,-3 0 1 15,-3 5 0-15,-4 3 0 16,-1-1 2-16,-2 1-2 16,1 0-1-16,4-3 1 15,0-1 1-15,3-1-2 16,1 0 0-16,4 0 0 16,0 4 0-16,0 4-3 15,-1 1 3-15,-3 3 4 16,0 1-2-16,0-1-2 15,-2-1 5-15,0 3-5 0,-3 2 1 16,1-2 4-16,3 0-7 16,3 2 6-16,-2 3-4 15,1 6 0-15,-3 5 3 16,2-1-2-16,-2-3-1 16,3 1 8-16,-6-3-4 15,-2 4 4-15,0-1 0 16,-1 2-6-16,3-1-2 15,0-3 1-15,3 3-1 16,-1 1 4-16,1 2 5 16,-2 0-7-16,2-2 6 15,-4 0-6-15,4 0-1 16,-1-2 0-16,-2 1 4 0,3-2 1 16,-1 2 6-16,-1 3 6 15,2 3-10-15,0 0-3 16,-1 0-4-16,2 0 4 15,1 2-5-15,-2 4 8 16,1 6-7-16,-2 0 2 16,-3-2 1-16,2-9-4 15,0-10 6-15,1-10-6 16,2-7 8-16,3-5 6 16,2-4 1-16,-1-4-3 15,7 0-7-15,0-2 1 16,1 5-6-16,2 0 0 0,0 6 0 15,0 0 0 1,0 3 0-16,8-1 1 0,1-2 2 16,0-2-3-16,0-5 2 15,0 0-2-15,4-2 0 16,2 0 1-16,3 3 4 16,3 2-5-16,3 3 2 15,6 4 7-15,1 4-5 16,7 1-4-16,4-1 3 15,6-3-1-15,6-5 0 16,14-2-1-16,4-6 8 16,1 0-8-16,2-1-1 15,-4-3 0-15,-1 2 0 0,0-1 0 16,2-1 0 0,1 0 3-16,-1 2 1 0,-2 2-3 15,1 2 6-15,-5 3 0 16,-5 0-5-16,-6 1 6 15,-7-4-5-15,-2-3 5 16,-4-7 0-16,1-6 1 16,2-3-2-16,7 0 2 15,8-8 3-15,3-3 0 16,2 1-11-16,-1-4-1 16,-1 0 0-16,4-4 0 15,2-5 3-15,2-7-3 16,7-7 0-16,-5-3 3 15,6-4-2-15,-6-1 1 0,-3 1 0 16,-4 1-2-16,-2 3 2 16,-7 3 0-16,-5 3-1 15,0 2 1-15,-1 2-2 16,1 2 0-16,6 0 0 16,3 1 2-16,2 2 8 15,-2 1-8-15,0 0 6 16,-1 7-6-16,-3 1 5 15,-4-1-2-15,1 0-4 16,-8 0 5-16,2-7-4 16,-2-2 3-16,0-4-2 15,-2 1 2-15,-1 0-2 16,-7 5 5-16,-6 6 2 0,-5 3 1 16,-7 4-2-16,0 1-4 15,-2 1 6-15,2-1-4 16,4-1-2-16,0 0 7 15,3 0-7-15,2 0 5 16,-2-1-2-16,0 4-3 16,2 0-2-16,-3-1 0 15,1 0 0-15,1-1 0 16,-1-4 1-16,-1 2 0 16,3-4-1-16,1-2-2 15,5-4 1-15,3-5-2 16,1-4 4-16,0-5 2 0,2-2-4 15,-3 1-2-15,0-3 5 16,-2 2-2-16,-1-2-3 16,-3-2 3-16,-2 0 0 15,2-2 2-15,0-6 1 16,1-3-4-16,0-4 4 16,4-1-4-16,-4-1 0 15,-1 6-2-15,-6 5 1 16,-4 4 1-16,-6 3 0 15,-3 1 1-15,-1 0-1 16,-1-1-2-16,0-4 2 16,3-7-1-16,1 1 3 15,5-2-3-15,-3 3-1 16,0 8 0-16,-6 6 2 16,-3 7-2-16,-2-1 2 0,2-3-2 15,0 0 1-15,2-4 2 16,-1 3 0-16,5-4-1 15,-2 0-1-15,3-1 2 16,1 0-2-16,1 0-1 16,0-2 0-16,-4 9 3 15,-3 0-2-15,-5 6-1 16,-1 4 0-16,-2-1 2 16,0 4 3-16,0-1 0 15,0-1 2-15,1 0-6 0,2-1 0 16,2-1 2-16,1-4-3 15,-1 0-1-15,2-3 1 16,-3-3 0-16,-1 0 2 16,-1-2-2-16,-2-3 2 15,0-2-2-15,0 0 0 16,0 2 1-16,0-1-1 16,0 1 1-16,0-3-1 15,0-1 0-15,-3 1 0 16,1-5 0-16,1 1 1 15,-1 0-2-15,1 3 2 16,-3 5-2-16,1 2 1 16,-2 3 0-16,3 2 2 0,2 0-2 15,0 1 1 1,0-3-1-16,0 3 0 0,0-1-4 16,0-2 4-16,0-1 4 15,2-2-3-15,1 0-1 16,4 1 1-16,-2-1-1 15,-1 6 0-15,-1 0 0 16,0 0 0-16,-3 1 0 16,2 0 0-16,-2-1-2 15,0-4-4-15,0-3 6 16,0 0 5-16,0-1-5 16,0-2 0-16,0 0-1 15,-3-2-4-15,-6 1 5 16,2 0 0-16,-3 1 0 0,1 3 0 15,-2 3 2-15,-1 2-5 16,-4 1 6-16,3 2-6 16,1 0 6-16,-1 2-6 15,1-2 6-15,-1 1-3 16,1 1 0-16,1 5-2 16,1 1 2-16,2 1 0 15,-1-1 0-15,0 0 0 16,-1-1 4-16,2 0-4 15,1-1-3-15,-3-1 3 16,4-1 1-16,0 0-1 16,0 0 1-16,1 1 0 15,-1 3-1-15,2 1 1 16,1 1-1-16,0 0 1 0,0 3-1 16,0-2 3-16,0 1-2 15,0 0-1-15,0-1 0 16,-1 0-4-16,-1 0 3 15,2-4 1-15,-3 1 0 16,0-1 3-16,0 0-2 16,-3-2-1-16,2 1 0 15,1 3 1-15,-2 2-1 16,2 3 0-16,2 3 0 16,-1 0-5-16,-1-1 5 15,2 4 3-15,-1-1-2 0,0 1-2 16,2 1-2-16,0 2 3 15,-4-4 0-15,3 2 0 16,-1-2 2-16,-3-2-2 16,3 0 0-16,-1 0-3 15,2 3 3-15,-2 2 2 16,1-1-2-16,-1 0-1 16,2 2-1-16,-1-1 0 15,2 0 2-15,-1 0 0 16,1-1 2-16,-2 1-2 15,2 0-2-15,-1 1 1 16,3 2 1-16,-1 0 2 16,-1 3-2-16,3 0 0 15,-3-1-2-15,1-1-2 16,-1-3 4-16,-1 2 0 0,1-5 0 16,-3-1 2-16,-3-3-2 15,2-2 0-15,-2-1 4 16,0 1-2-16,3 2-4 15,0 4 5-15,3-1-4 16,0 6 1-16,1-4 0 16,-1 6 0-16,3-1 0 15,-5 2-4-15,-9 23-62 16,-7 21-90-16,-18 8-97 16,-13-3-77-16,-13-11-381 0</inkml:trace>
  <inkml:trace contextRef="#ctx0" brushRef="#br0" timeOffset="209713.67">7204 15688 124 0,'0'0'55'16,"0"0"-31"-16,0 0 72 15,0 0-11-15,-100 17 1 0,79-10 11 16,0-1-33-16,2 1 20 16,1 2-6-16,3-5-9 15,6 2-19-15,6-4-17 16,0 0 5-16,3-2-8 15,0 0-15-15,0 1 0 16,0-1-15-16,0 3-4 16,0-1 4-16,9 0 1 15,5 0 19-15,5-2 3 16,9 0-9-16,8 0 15 16,9-7-2-16,10-3-5 15,5 0-9-15,1-2 12 16,-3 5-14-16,0-3 2 15,-3 6-6-15,-4-3 12 0,-6 3-16 16,-2 0 8-16,-1-3-8 16,0-3 2-16,1-2-2 15,0-2 8-15,-1-3 3 16,-2 2-2-16,-1 1-10 16,-2 3 4-16,-5 4-2 15,-4 2-1-15,2 3-2 16,-5 0 1-16,5 1-2 15,-2-3 6-15,2-1-6 16,3 0 0-16,0-2 8 16,-2 4-3-16,0 0-5 15,-4 1 1-15,-3 2 0 0,-4 0 0 16,-1 0-1-16,-3 0 1 16,2 0 6-16,3 0-1 15,3-4 6-15,1-3 9 16,8-1-7-16,0-1 11 15,-2 2-18-15,0 2 7 16,-4 0-10-16,-7 3 2 16,-7-1 6-16,-5 3-1 15,-5 0-1-15,-3 0 10 16,0 0 0-16,0 0 4 16,0 0-4-16,0 0-5 15,0 0 9-15,1 0-10 16,-1 0 3-16,2 0 4 0,-2 0-7 15,0 0 0-15,0 0-5 16,0 0-6-16,0 0-1 16,0 0-2-16,0 0-47 15,-3 0-75-15,-17 15-99 16,-4 2-82-16,-7-2-314 16</inkml:trace>
  <inkml:trace contextRef="#ctx0" brushRef="#br0" timeOffset="-212102.4">8713 15530 44 0,'0'0'43'0,"0"0"-10"16,0 0 10-16,0 0-1 16,0 0 2-16,0 0-7 15,0 0-5-15,-78-18 2 16,75 18 22-16,-2 0 4 0,5 0-3 15,-3 0-2-15,3 0 2 16,0 0-15-16,0 0-2 16,0 0 4-16,0 0-7 15,3 0-12-15,22 0-6 16,13-4-6-16,9-3 42 16,3-2-28-16,2 1-12 15,-3 1-3-15,-7 0-4 16,-9 1 4-16,-10 0-4 15,-5 2 3-15,-7 0-3 16,-5 1 3-16,-5 1 4 16,-1 2-2-16,0 0-3 0,0 0-4 15,0 0 0 1,0 0 1-16,0 0-5 0,0 0-2 16,0 0 0-16,0 0-16 15,0 0-49-15,0 0-46 16,-12 0-54-16,-7-1-50 15,1-5-76-15</inkml:trace>
  <inkml:trace contextRef="#ctx0" brushRef="#br0" timeOffset="-211771.17">8554 15554 445 0,'0'0'102'0,"0"0"-57"0,0 0 86 15,0 0-9-15,0 0-58 16,0 0-33-16,48-20-24 16,5-1 24-16,7-5 19 15,7 0 11-15,-1-1 1 16,-2 1-6-16,-12 4-16 16,-10 5 4-16,-16 5-7 15,-12 6-18-15,-9 5 1 16,-4 1-14-16,-1 0 4 15,0 0 5-15,0 0 0 16,0 0-5-16,0 0-4 0,0-3-5 16,0 0 0-16,2 3-1 15,-2 0-46-15,0 0-51 16,-2 14-51-16,-10 7-77 16,-1 2-137-1</inkml:trace>
  <inkml:trace contextRef="#ctx0" brushRef="#br0" timeOffset="-205546.73">9396 15502 455 0,'0'0'58'0,"0"0"-22"16,0 0 95-16,0 0-19 15,0 0-40-15,0 0-33 16,0 0-11-16,-38 0-3 15,44 0-20-15,10 0 6 16,9-2 8-16,11-8 3 16,10-5 7-16,5 1-3 15,6-2-9-15,-3 3-2 16,-5 3-8-16,-9 4 1 16,-6 3-6-16,-11 3 4 15,-10 0-6-15,-4 0 0 16,-5 0-2-16,-2 0 2 0,-2 0 0 15,0 0-4 1,0 0 1-16,0 0-18 0,0 0-48 16,0 0-56-16,-13 0-33 15,-4 2-102-15,-5-2-191 16</inkml:trace>
  <inkml:trace contextRef="#ctx0" brushRef="#br0" timeOffset="-205162.59">9264 15539 356 0,'0'0'57'0,"0"0"-17"16,0 0 135-16,0 0-22 16,0 0-64-16,0 0-38 15,13-3-19-15,20-7 6 16,9-3-2-16,8 1 4 15,3-2-5-15,-1 5-14 16,-3-1-1-16,-7 5-6 16,-6 0 9-16,-8 2-15 15,-6 2 7-15,-5 0-13 16,-8 1 4-16,-2-2 0 16,-4 2-2-16,-1 0-1 15,-2-1-1-15,0 1-2 0,0 0 4 16,0 0-1-1,0-2-3-15,0 2 4 0,0 0-4 16,0 0-9-16,0 0-54 16,0 0-38-16,-8 5-26 15,-14 7-41-15,-3 4-85 16,-1-5-31-16</inkml:trace>
  <inkml:trace contextRef="#ctx0" brushRef="#br0" timeOffset="-204884.9">9359 15559 379 0,'0'0'119'15,"0"0"-61"-15,0 0 89 0,0 0-21 16,0 0-55-16,0 0-8 16,124-26 18-16,-76 13-12 15,-5 1-6-15,-4 1-15 16,-5-2-16-16,-6 4 0 15,-8 1 0-15,-4 2-8 16,-4 0-10-16,-5 2 1 16,-2 3-5-16,-5 1-10 15,0 0 9-15,0 0-9 16,0 0-21-16,0 11-53 16,-16 15-78-16,-9 6-60 15,-7 2-103-15</inkml:trace>
  <inkml:trace contextRef="#ctx0" brushRef="#br0" timeOffset="-200506.47">10196 15345 323 0,'0'0'97'15,"0"0"10"-15,0 0 46 0,0 0-40 16,0 0-26-16,0 0-40 16,0 0-37-16,76-40-2 15,-18 26 10-15,5-1 4 16,-2 2 3-16,-3 2-6 16,-4 2 5-16,-8 2-10 15,-9 3-5-15,-13 1-3 16,-9 1-5-16,-7 2 0 15,-5 0 3-15,-1 0-4 16,-2 0-1-16,2 0 1 0,-2 0 1 16,3-1-1-1,0 1 2-15,0-2-5 0,-3 2-8 16,0 0-22-16,0 0-74 16,-6 0-89-16,-19 5-61 15,-11 4-84-15</inkml:trace>
  <inkml:trace contextRef="#ctx0" brushRef="#br0" timeOffset="-200220.78">10178 15392 408 0,'0'0'112'16,"0"0"-79"-16,0 0 154 15,0 0-29-15,0 0-107 16,106-42 1-16,-45 21 7 0,3 0-2 15,2 1 4-15,-2 0-8 16,-1 3-18-16,-13 2 3 16,-9 2-11-16,-11 3-6 15,-13 6-15-15,-9 2-2 16,-2-1 4-16,-6 3-7 16,0 0 2-16,0 0-3 15,0 0-5-15,0 0-34 16,-9 12-69-16,-9 5-60 15,-3-3-59-15,2-3-287 16</inkml:trace>
  <inkml:trace contextRef="#ctx0" brushRef="#br0" timeOffset="-197920.95">13242 4500 45 0,'0'0'40'15,"0"0"-26"-15,0 0-12 16,0 0 7-16,0 0 6 15,0 0 35-15,-30-4-5 16,29 0-7-16,-2-1 5 16,0 1 11-16,-2-1-2 15,0-2-7-15,1 0 9 16,-2 1-1-16,2-2 2 16,-1 4-4-16,2 0-15 15,2 3 20-15,1-1-7 16,0 2 11-16,0 0-17 0,0 0-19 15,0 0-17-15,0 0 0 16,0 0-6-16,0 0 1 16,15 0-1-16,7 7-1 15,8 3 16-15,4 0-12 16,2 2 15-16,1-1-2 16,-1 3-8-16,4-3-4 15,2 1 3-15,3-2 3 16,1 0-1-16,0-1-10 15,2-1 11-15,-3 2 3 16,2 1-8-16,-2-2 1 16,3 1 0-16,-3 0 11 15,2 4-5-15,-3-1 1 0,-3 4-8 16,1-3 1-16,-3 3-2 16,-3 0 3-16,1-2 0 15,-6-3 3-15,-2-2 2 16,-4-1-4-16,-1-1 11 15,3-1-4-15,0 1 1 16,-2-2 6-16,0 2-4 16,-5-3-5-16,-2-1-4 15,-6-2-1-15,-4-1 2 16,-3 1-7-16,-5 0 0 0,0-2-1 16,0 0 5-1,0 0 8-15,0 0-3 0,0 0 0 16,0 0-2-16,0 0 0 15,0 0-4-15,0 0 6 16,0 0-13-16,0 0 0 16,0 0 3-16,0 0-3 15,0 0 0-15,0 0 2 16,0 0 1-16,0 0-3 16,0 0 2-16,0 0-2 15,0 0 1-15,0 0 0 16,0-2-1-16,-3-5 0 15,-3 1-9-15,2-1-13 16,1 3-34-16,-2 1-34 16,-1 0-6-16,-5-1-35 0,-3-1-25 15,3-6-156-15,3-2-214 16</inkml:trace>
  <inkml:trace contextRef="#ctx0" brushRef="#br0" timeOffset="-197194.07">14620 4555 42 0,'0'0'97'0,"0"0"-37"15,0 0 26-15,0 0-7 0,0 0-24 16,0 0-1-16,9-22 1 16,-9 22-3-16,0 0 3 15,0 0-6-15,0 0-11 16,0 0-4-16,0 0 8 15,0 0-10-15,0 0 1 16,0 0-6-16,0 0-5 16,0 0-6-16,-3 3-7 15,-12 16-6-15,-4 8-1 16,-7 7 7-16,-2 4 19 16,6 6-2-16,-4 1 8 15,4 1-9-15,1-1 0 0,-1-4-5 16,0 0 1-16,2-1-9 15,-1-4 6-15,3-2-10 16,2-4-2-16,4-8 1 16,1-5-2-16,7-5 0 15,1-5-1-15,1-5 3 16,2 0-1-16,0-2-5 16,0 0 1-16,0 0 0 15,0 0 1-15,0 0 3 16,0 0-1-16,0 0 2 15,0 0-7-15,0 0-46 16,0 0-44-16,9 0-52 16,5-3-67-16,2-8-123 0</inkml:trace>
  <inkml:trace contextRef="#ctx0" brushRef="#br0" timeOffset="-196727.42">14745 4793 279 0,'0'0'117'0,"0"0"-59"16,0 0 81-16,0 0-15 15,0 0-38-15,0 0-27 16,0-19 0-16,0 19-3 16,0 0-11-16,-14 9-22 15,-5 13-17-15,-6 6-5 16,0 4 13-16,1 1 3 16,4-1 6-16,1-1 0 15,1-1-8-15,3-4 1 16,1-4 0-16,0-2-9 15,8-4-1-15,-3-3-5 16,5-3-1-16,-1-4 3 0,4-1-1 16,-1-5 2-1,2 2-1-15,0-2 1 0,0 0-1 16,0 0 2-16,0 0 8 16,0 0-5-16,0 0-8 15,2-2-22-15,8-3-47 16,5-4-60-16,0-1-129 15,4 0-175-15</inkml:trace>
  <inkml:trace contextRef="#ctx0" brushRef="#br0" timeOffset="-196337.35">14982 4793 432 0,'0'0'40'15,"0"0"103"-15,0 0-16 16,0 0-53-16,0 0-29 16,0 0-23-16,-46 62-19 15,23-23 37-15,-1-1 8 16,4-1-7-16,-1-3-1 15,5-3-9-15,3-4 2 16,3-6-14-16,3-4-1 16,1-4 1-16,3-6-4 0,2-5-5 15,1 1-1-15,0-3 8 16,0 0 3-16,0 0-7 16,0 0 1-16,0 0-1 15,0 0-5-15,0 0-2 16,0 0-6-16,0 0-17 15,0 1-79-15,0 3-111 16,-18 3-163-16</inkml:trace>
  <inkml:trace contextRef="#ctx0" brushRef="#br0" timeOffset="-193735.41">13895 3520 304 0,'0'0'55'15,"0"0"52"-15,0 0 13 16,0 0-18-16,0 0-28 15,0 0-1-15,0 0 1 16,-15-37-40-16,15 37-8 16,0 9-21-16,0 16-5 15,0 9 1-15,0 14 2 16,0 5 16-16,0 5 1 16,0 3 9-16,0-2-3 15,0 0 1-15,2 0-12 16,6-6-6-16,5-6-5 15,0-8-2-15,3-9-1 16,-2-10-1-16,-1-6 1 0,-1-5 1 16,0-3-2-1,0-5 0-15,3-1 3 0,0 0-1 16,3 0 0-16,0-7-2 16,-2-7-14-16,1-6-27 15,-4-6-26-15,-9-4-41 16,-4-5-71-16,-13 1-245 15</inkml:trace>
  <inkml:trace contextRef="#ctx0" brushRef="#br0" timeOffset="-193508.04">13700 3858 545 0,'0'0'41'15,"0"0"8"-15,0 0 32 16,113-56-20-16,-64 39-34 16,-4-1 5-16,-2 3-9 15,-10 0-9-15,-2 2-8 16,-8 2-6-16,-5 0-25 16,-9 5-79-16,-8-3-94 15,-1 3-107-15</inkml:trace>
  <inkml:trace contextRef="#ctx0" brushRef="#br0" timeOffset="-192880.44">14271 3387 304 0,'0'0'98'16,"0"0"-6"-16,0 0 17 16,0 0-66-16,0 0-34 0,12 106-8 15,-2-44 44-15,1 7-4 16,-1 3-2-16,1 3 2 15,-2-8-23-15,2-3-2 16,-3-5-13-16,-2-6-1 16,-1-8 1-16,-4-17-2 15,1-12-1-15,-1-13-6 16,-1-3 6-16,0 0 11 16,0-15 19-16,0-14 17 15,0-5-35-15,-15-6-10 16,2-6-2-16,1 0 6 15,4-4-6-15,8 1 0 16,0 2 0-16,11 5 1 16,11 8-1-16,5 9-19 15,0 11 6-15,2 10 10 0,1 4-1 16,2 10-3-16,-3 12 0 16,-3 11 4-16,-2 1 3 15,-5 7 1-15,-7 2-1 16,-2 1 3-16,-7 0 1 15,-3-4-3-15,0-4 3 16,0-10-2-16,0-7 1 16,-3-8-1-16,2-3-1 15,1-3-2-15,0-2 0 16,0-1-1-16,0 0-28 0,0 1-18 16,0-1-42-1,-3-2-61-15,-4 0-68 0</inkml:trace>
  <inkml:trace contextRef="#ctx0" brushRef="#br0" timeOffset="-192122.73">14624 3655 396 0,'0'0'63'0,"0"0"-9"15,94-43 39-15,-55 36-2 16,0 4-35-16,-2 3-22 16,-4 4 6-16,-3 16-15 0,-3 6-7 15,-9 6 15-15,-2 4-11 16,-7-1-7-16,-3 1 6 16,-3-6-11-16,-1-5-6 15,-2-5 3-15,0-6-5 16,0-2-1-16,0-5 3 15,0-4-3-15,-2 0-1 16,-2-3 0-16,-4 0 3 16,-4-13 14-16,-3-9 4 15,0-5-18-15,2-8 0 16,4-5-3-16,4-1-15 16,5-4-10-16,0 5-10 0,2 7-6 15,13 8 22 1,3 8-1-16,1 9 3 0,5 4 8 15,4 4 3-15,5 0-2 16,3 1 6-16,-2 13 1 16,-7 1 0-16,-3 2 1 15,-8-1-2-15,-2-3 2 16,-2-3 0-16,-5-5 1 16,-2-3 0-16,2-2-1 15,5 0 1-15,2-10 5 16,6-10 11-16,-1-3-8 15,-2-1 1-15,-3-1-3 16,-6 5-6-16,-6 3 3 16,-2 3 13-16,0 6 10 15,-16 4-2-15,-6 4 5 0,0 0-7 16,-1 1-23-16,0 18-2 16,5 9 1-16,2 11-8 15,7 3 7-15,3 1 2 16,4-2 1-16,2-2-1 15,0-8 0-15,0-4 0 16,5-6 1-16,8-4 0 16,10-6-1-16,5-4 2 15,5-3 5-15,3-1 1 16,1-3 2-16,0 2-7 16,-3 0-3-16,-2 1-4 15,-2-3-63-15,-4 0-82 0,-1 0-191 16</inkml:trace>
  <inkml:trace contextRef="#ctx0" brushRef="#br0" timeOffset="-191552">15888 3513 541 0,'0'0'69'0,"0"0"55"15,0 0 16-15,0 0-68 16,-91-29-43-16,58 30-14 16,0 16-13-16,4 3 8 0,3 6-9 15,7 7 0-15,4 2 3 16,4 1 0-16,8 3 0 16,3-5 2-16,0 0-6 15,3-5-5-15,12-3 5 16,3-8 0-16,1-7-1 15,3-5-18-15,-2-6 11 16,3 0-2-16,-2-8 10 16,0-13 0-16,-1-8 4 15,-2-8 3-15,-3-12 4 16,-4-8 17-16,-3-10-6 16,-5-1 2-16,-3-3-1 0,0 4-20 15,0 4 7 1,-11 6-9-16,-4 12 2 0,1 13 0 15,5 13-3-15,3 12 42 16,5 6-9-16,-2 1 0 16,3 4-22-16,0 24-11 15,0 16-21-15,10 13 13 16,10 4 8-16,1 4 4 16,3 0-1-16,2 0-2 15,-3-4-1-15,-2-7 5 16,-2-13 1-16,-1-10-6 15,-3-9-1-15,-1-7 1 16,-1-2 0-16,-3-5-7 16,2 0-58-16,-3-4-36 0,-6-1-100 15,-3-3-179-15</inkml:trace>
  <inkml:trace contextRef="#ctx0" brushRef="#br0" timeOffset="-189293.38">15962 3398 63 0,'0'0'81'15,"0"0"-12"-15,0 0 25 16,0 0-4-16,0 0-26 16,-28-74-4-16,19 64-11 0,-3 2 9 15,-3 1 1-15,-4 4-4 16,-6 3-21-16,-5 0-13 16,-6 14 0-16,-3 7-17 15,2 3 8-15,1 2 16 16,11 2-11-16,4 2 4 15,5 7-11-15,7 4-2 16,5 5 0-16,4 0 1 16,5 0 14-16,17-5-22 15,7 0 11-15,3-10 7 16,3-3-12-16,-2-8-3 16,-2-6-2-16,0-7 5 0,-1-6-7 15,0-1 6-15,0 0-2 16,-5-14 7-16,-3-5-8 15,-2-6-2-15,-5-6 8 16,-5-8-7-16,-2-7 8 16,-8-6 1-16,0-4 1 15,0 2-10-15,-8 8-2 16,-2 13 1-16,0 9-2 16,0 9 2-16,6 8 5 15,2 4-6-15,-1 1 1 16,3 2 7-16,0 0-2 15,0 0-6-15,0 0-6 16,0 12-3-16,9 13-5 16,11 8 10-16,-1 6 4 15,2 5 0-15,1 1 3 0,1 0-3 16,2-1 6-16,2-7-4 16,3-6-2-16,-2-4 1 15,1-10 0-15,-4-8 1 16,0-6 0-16,-3-3-1 15,0 0 0-15,-2-12 6 16,3-13 2-16,-5-8 1 16,3-9-9-16,-1-11 3 15,0-3-3-15,4-3-2 16,3 3 1-16,4 5-14 16,5 12-7-16,5 12 10 15,-2 13-18-15,-9 11 2 0,-6 3 12 16,-6 6 6-16,1 9 5 15,-1 1-1-15,0 1 4 16,-4-4 0-16,-4-5 1 16,-7-5-1-16,-2 0 1 15,-1-3-1-15,0 0 1 16,0 0 0-16,0 0 0 16,-4-3 2-16,-9-7 17 15,0 0-11-15,-3 0-8 16,1 1 0-16,-1 2 3 15,-1 5 1-15,0 2 11 16,-3 0-9-16,-1 2 8 16,-1 14-4-16,4 7-3 0,0 5 2 15,7 7-4 1,4 6-3-16,4 5 6 0,3 2 0 16,0-4-5-16,0-4 2 15,0-6-2-15,9-9-1 16,0-7-2-16,3-5 0 15,3-5 0-15,0-5 1 16,6-3 7-16,1 0-3 16,5-8 5-16,-2-13 1 15,1-9-4-15,-2-7-5 16,-4-13 5-16,-3-9 3 16,-4-10 1-16,-7-7 3 15,-6-3-14-15,0-5 6 0,0-2-6 16,-6-1-1-16,-7 4 0 15,-1 9-1-15,3 9-3 16,2 22 3-16,2 20 2 16,6 14 0-16,-1 9 3 15,2 25-6-15,0 25-12 16,0 22-9-16,8 17 23 16,8 1 1-16,-1 5 0 15,0-6 6-15,-6-3-6 16,2-10 0-16,0-9 1 15,-2-13-1-15,4-13 0 16,0-13-28-16,2-10-24 16,4-8-5-16,5-7-4 15,-1-3-85-15,-1 0-73 0,-6-9-255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5:22:12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25130 10834 180 0,'0'0'68'16,"0"0"-2"-16,0 0 14 16,0 0-4-16,0 0-27 15,0 0-8-15,0 0-8 0,-30-24 8 16,24 19-4-16,-4 5-11 15,-2-2-2-15,-5-1-1 16,4 3 12-16,1 0 19 16,-3-1-4-16,4 1 3 15,1 0-22-15,4 0-5 16,5 0 0-16,1 0-6 16,0 0-12-16,0 0-2 15,0 0-3-15,0 0 7 16,0 0-6-16,0-2-2 15,7 2 15-15,6 0 11 16,11-1 8-16,7-1-11 0,10-3 0 16,11-1 0-16,6-1-11 15,3 2-4-15,3 1 4 16,-2-2-7-16,-3 2-1 16,-2-2 2-16,-2 1 3 15,2-1-11-15,1 1 18 16,2-3-8-16,4-1-9 15,2-1 6-15,5 1-5 16,4-3 10-16,-1 2-6 16,-4 1 1-16,-4 1 2 15,-5 2-2-15,-6 1-2 16,-1 3 2-16,-3 0-5 16,4 2 3-16,5-2-1 15,5 2 2-15,4 0-1 0,-2 0 2 16,-4 0-3-16,-2 0 4 15,-3 0-4-15,-6 0 4 16,-1 0-1-16,1 0-3 16,0 0 12-16,6-3-11 15,8 2 1-15,4 0-1 16,8-2 7-16,-1 2-4 16,-2-1-8-16,-7 2 2 15,-6-1 4-15,-4 1-6 16,1 0 12-16,0-2-2 15,2-1 0-15,1 1-5 0,0-3 8 16,0 3-4 0,-1-1-4-16,-5 1-1 15,-8 1-2-15,-7 0 8 0,-5 1-4 16,1 0-2-16,4 0 3 16,5 0 11-16,-1 0-6 15,-1 4-7-15,-8 1 8 16,-9 2-13-16,-5-2 12 15,-7-1-3-15,1 1 9 16,1 2-1-16,2-3-1 16,5 0 4-16,0-2 4 15,5 1-4-15,2-3 8 16,-1 2-11-16,-3-2 7 0,-4 0-8 16,-5 0 2-1,-6 0-12-15,-3 0 5 0,0 0 0 16,-2 0-5-16,3 0 1 15,-1 0 3-15,1 0-4 16,-3 0 2-16,-2 0-7 16,-1 0 0-16,-2 0 5 15,-1 0-2-15,-1 0 0 16,0 0-4-16,0 0 2 16,0 0 0-16,0 0-2 15,0 0 0-15,0 0-10 16,0 0-39-16,0 0-72 15,-6-8-62-15,-13-1-92 16,-10 1-120-16,-5 0-302 16</inkml:trace>
  <inkml:trace contextRef="#ctx0" brushRef="#br0" timeOffset="22262.91">25295 10819 3 0,'0'0'51'15,"0"0"-8"-15,0 0-18 0,0 0-3 16,0 0 7-1,0 0 2-15,0 0 12 0,0 0 11 16,0-26-5-16,-1 23 1 16,-2 2-4-16,0 0 2 15,0 1-6-15,1 0 7 16,1 0-4-16,-1 0-12 16,2 0-4-16,0 0-4 15,0 0 2-15,0-2 7 16,0 2-12-16,0-1-5 15,0 1-6-15,0 0-1 16,0-2-10-16,3 2-4 16,11 0 4-16,8 0 6 0,8 0 4 15,3 0-7 1,1 0 7-16,2 0-7 0,1 0 0 16,2-1 0-1,-2-3-1-15,1 1-2 0,-1 3 1 16,-3-1-1-16,-1 1 5 15,-2 0-5-15,1 0 2 16,4 0-4-16,4-1 4 16,7-5-1-16,4-3 2 15,0 0-1-15,1 0-1 16,-4-1 0-16,-8 1-1 16,-4 2 0-16,-5 0 4 15,-1 1-1-15,0-1 0 16,3 0-2-16,4-3 4 0,8 2 5 15,1-4-1 1,3 4-5-16,-3 2-3 0,-2 1 2 16,-4 2-1-16,-3 2-2 15,-4-1-2-15,-2 1 2 16,4-1 3-16,4-1 0 16,7-4-3-16,5 2 0 15,5-2 3-15,1 0-2 16,-2 0 4-16,-6 1 0 15,-4 1 1-15,-8 3-5 16,-2 1 5-16,-5 0-4 16,-1-4 0-16,1 0 6 15,2-1-2-15,0-3 2 0,7-1 5 16,0 1 14-16,0 0-21 16,0 1-2-16,-4 1 1 15,-2 2-2-15,1 0 1 16,1 0 0-16,2 2-2 15,4-3 5-15,1 0-6 16,7 0 4-16,1 1-4 16,0 0 5-16,-2-2-1 15,-2 5 0-15,-4-3 1 16,-3 2-5-16,-8 3 2 16,-3 0 1-16,-6 0 9 15,-2 0-11-15,4 0 8 16,0 0 9-16,0-3 8 15,3-4-13-15,0 3-1 0,0 1 9 16,-1 1-7-16,-2 1 0 16,-6-3-2-16,0 1-1 15,-4 2-2-15,-3 0-8 16,-3 1 10-16,-1-1-2 16,0 1-4-16,1 0-5 15,0 0 6-15,-2 0 2 16,1-2-1-16,-1 1-5 15,-2-2 12-15,1 3-8 16,-5 0-2-16,2-1 1 16,-2 1 0-16,0-2-3 0,0 2-2 15,0 0 0 1,0 0-1-16,0 0 0 0,0 0 2 16,0 0-2-1,1 0-1-15,1-2-5 0,-1 2-11 16,-1 0-34-16,0 0-6 15,0 0-69-15,0 0-38 16,-8 0-46-16,-14 0-75 16,-6 9-87-16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5:19:36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18276 7390 141 0,'0'0'44'15,"0"0"65"-15,0-85-11 16,0 59 22-16,0 10-45 16,0 6 8-16,0 6-32 0,0 4 33 15,0 0-26-15,0 7-49 16,0 26-9-16,0 25-15 16,0 23 15-16,0 18 7 15,-2 12 11-15,1 8-2 16,-4 6 7-16,1 16-12 15,2 4 17-15,2 2 22 16,0 3-29-16,0-8 66 16,3-5-48-16,2-12-15 15,1-16 12-15,2-25 1 0,0-28-22 16,0-25-1 0,-2-15 5-16,-3-13-5 0,0-3 8 15,0 0-6-15,5-11 6 16,5-17-3-16,3-9-19 15,-1-7-15-15,0-2-84 16,-3-4-100-16,3 1-274 16</inkml:trace>
  <inkml:trace contextRef="#ctx0" brushRef="#br0" timeOffset="554.79">19433 7850 317 0,'0'0'70'0,"0"0"54"0,-106-1-15 16,59 19-41-16,2 4-25 15,6 0 13-15,11-1-10 16,11-3-11-16,11 1-7 15,6-2-12-15,0 6-6 16,17 3-5-16,11 3 3 16,8 5 3-16,6 3-3 15,-3 1-4-15,-5 2-3 16,-6-3-1-16,-8-1 0 16,-7-5 0-16,-5-4-1 15,-8-5 1-15,0-2 0 16,0-6 4-16,-18-2-8 15,-8-2 8-15,-5-1-2 16,-3-1 8-16,-1-6 6 16,4-2 4-16,7 0-8 0,6-5-7 15,9-11-3-15,9-9-2 16,0-9-54-16,11-10-109 16,16-4-188-16</inkml:trace>
  <inkml:trace contextRef="#ctx0" brushRef="#br0" timeOffset="840.85">19709 7533 514 0,'0'0'42'0,"0"0"38"16,20 75-37-16,-5 2-36 15,1 17 71-15,-5 9-21 16,-4 6-24-16,-4-3-21 16,-2-16-4-16,2-14-2 15,0-22 5-15,0-20-10 16,0-14 1-16,-1-10 0 16,-1-6-2-16,-1-4 0 15,0 0-33-15,0-7-32 16,0-16-14-16,-13-11-104 0</inkml:trace>
  <inkml:trace contextRef="#ctx0" brushRef="#br0" timeOffset="1253.56">19619 8009 511 0,'0'0'16'15,"0"0"56"-15,133-23 19 16,-61 15-55-16,6 2-24 15,-7-1 8-15,-8-1-18 16,-11 1 10-16,-8-3-11 16,-7-2 14-16,-3-5-9 0,-8-4 4 15,-6-2-3 1,-2-3 3-16,-6-2-1 0,-7 3 0 16,-5 2-4-16,-2 4 1 15,-20 8 0-15,-4 4 2 16,-8 7-6-16,0 0 15 15,3 24-17-15,4 7 3 16,10 13 0-16,11 3 5 16,6 7 0-16,0 0-4 15,0 3 0-15,12 1 3 16,0-7 4-16,3-8-7 16,-1-8 0-16,-1-15-3 15,0-4-1-15,4-8 5 16,-1-4-3-16,5-4-1 15,4 0-1-15,4-7-15 0,2-11-43 16,3-8-94 0,-1-10-190-16</inkml:trace>
  <inkml:trace contextRef="#ctx0" brushRef="#br0" timeOffset="1748.67">20473 7839 463 0,'0'0'77'0,"0"0"-70"15,-3 103 9-15,3-39 93 0,0 5-42 16,0 7-45 0,0-3-6-16,0-4-12 0,0-11 3 15,3-7-7-15,-3-12-5 16,4-10-32-16,-4-13-2 15,2-7 18-15,-2-9 16 16,3 0 5-16,1-12 29 16,1-14 38-16,1-11-57 15,-1-10 25-15,-1-8 24 16,-3-13-9-16,1-8-4 16,1-3-26-16,4 2-9 15,2 9-9-15,8 12-2 16,2 11 0-16,8 13 0 15,1 11-2-15,2 10 2 16,2 11-6-16,-4 0 1 0,-1 18 0 16,-2 12-5-16,-8 7 7 15,-9 1-4-15,-8 3 6 16,0-7-3-16,-15-2 4 16,-6-10 0-16,-7-2 0 15,-2-7 1-15,-3-8 18 16,-1-2-12-16,6-3 12 15,4 0-19-15,11 0-24 16,13-14-75-16,0-8-188 16</inkml:trace>
  <inkml:trace contextRef="#ctx0" brushRef="#br0" timeOffset="2234.39">21346 7417 159 0,'0'0'307'15,"0"0"-241"-15,0 0 118 16,0 0-20-16,0 0-133 15,1 97-21-15,-1-9-2 16,5 5 67-16,-4 2-38 16,-1-4-20-16,0-8-1 15,0-11-15-15,-4-13 7 0,-1-16-7 16,2-16 1 0,3-13 0-16,-1-7-2 0,1-7 0 15,0 0 1-15,0 0-1 16,0 0-39-16,6-18-62 15,0-7-93-15,-1-4-180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5:19:5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18245 10156 6 0,'0'0'42'16,"0"0"-5"-16,0 0-4 0,0 0-7 15,0 0-4-15,0 0 3 16,0 0 4-16,19-67 9 16,-19 60 0-16,0 2 13 15,1 2-8-15,-1 0-4 16,0 0-6-16,0 3 3 15,0 0-3-15,0 0-3 16,0 0-10-16,0 0-1 16,0 0-3-16,0 0-9 15,0 11 0-15,0 6-1 16,0 7 4-16,-1 3-5 0,-1 4 15 16,2 1-6-1,0 1-7-15,0 4 4 0,0 2 8 16,0 6-14-16,0 6 5 15,0 1 3-15,0 0-3 16,0-1-2-16,0 0 4 16,0 0-7-16,0 1-4 15,0-1-1-15,0-2 1 16,0 0 3-16,0 0-2 16,-4-2 0-16,-2-1-2 15,3-2 0-15,3-6 1 16,0-4 3-16,0-5-7 15,0 0 3-15,2-4-1 16,5 0 1-16,2 1 0 0,-2 2 2 16,0 1-2-1,-1 3 6-15,-2 0-2 0,-3 4-2 16,-1 2-2-16,0 2 6 16,0 3-5-16,0 0 1 15,0 1-2-15,2-3 33 16,-1-4-21-16,2-2-12 15,0 2 4-15,-1 5 0 16,-1 3 25-16,-1 1 28 16,0 0-53-16,0 5 0 15,0 3-2-15,0 3 4 16,-6 2 0-16,-1-2-3 0,0-5-2 16,4-2-1-1,-1-6 3-15,4 1 0 0,0-3 1 16,0-1 5-16,0 2 1 15,0-1-1-15,0 5 7 16,-1 4-13-16,-4 4 3 16,1 3 5-16,-1 2-10 15,-2 0-1-15,1-4 5 16,2-2-2-16,-2-4-1 16,1-4 9-16,-1 0-5 15,0 0 5-15,2-3-6 16,-1 0 8-16,2-2-12 15,-1-1 6-15,1 3 1 16,0-1-4-16,-1 1 5 0,-1-2 4 16,0-4-13-16,1-1 1 15,1-7-1-15,1-5 0 16,1-4 6-16,1-1-3 16,-2 2 6-16,-1 3 14 15,-1 3 2-15,0 2-6 16,-1 2-4-16,1 0-2 15,4-3-4-15,-2-6-7 16,2-6 0-16,0-7-2 16,0-1 3-16,0 0-3 15,0-1 4-15,0 3-4 0,0-3-2 16,0 1 2 0,0 1 5-16,0-5-3 15,0-1-1-15,0-3 0 0,0 0 2 16,0 0 2-16,0 0-5 15,0 0-17-15,0-27-46 16,0-24-93-16,0-27-123 16,18-20-169-16</inkml:trace>
  <inkml:trace contextRef="#ctx0" brushRef="#br0" timeOffset="844.78">19487 11493 123 0,'0'0'50'0,"0"0"8"15,0 0 35-15,0 0-14 0,0 0 3 16,8-75-1-16,-20 74 22 16,-9 1-50-16,-8 0-27 15,-5 8-7-15,-3 12-2 16,-5 7 3-16,5 7 2 16,2 3-14-16,7 2 3 15,7-3-3-15,9-6-4 16,6-2-4-16,6-8-5 15,0-2 5-15,15-5-2 16,15-3 4-16,6-1 14 16,4-1-16-16,-1-2 3 15,-3 2-2-15,-3 2-1 16,-5 0-3-16,-4 4-1 16,-5 2 7-16,-2 0-3 15,-3 1 0-15,-2 1 0 0,0 2 0 16,-6-1 1-16,-3 3-1 15,-3-2 2-15,0 2 0 16,-1-3 6-16,-15 0-8 16,-4-3 11-16,-7-1 24 15,-1-2-17-15,-5-5 11 16,0-2 2-16,2-2-16 16,5-4-11-16,9 0 0 15,5 0-4-15,7 0 0 16,3 0-31-16,2 0-64 15,0-8-105-15,19-14-226 16</inkml:trace>
  <inkml:trace contextRef="#ctx0" brushRef="#br0" timeOffset="1199.73">19775 11165 200 0,'0'0'306'16,"0"0"-243"-16,0 0 75 0,0 0-82 16,0 0-52-16,0 0 33 15,57 124 21-15,-32-42-26 16,-1 12-19-16,-3 1 7 15,-3 2-18-15,-1-6-1 16,-3-8 0-16,-2-6-1 16,-9-9-5-16,-3-13-23 15,0-22-18-15,0-17 3 16,0-16 37-16,0 0 6 16,-2-14 0-16,1-15-53 15,-1-7-96-15,1-1-62 16,-3-2-179-16</inkml:trace>
  <inkml:trace contextRef="#ctx0" brushRef="#br0" timeOffset="1672.42">19865 11705 287 0,'0'0'79'16,"0"0"21"-16,0 0 23 16,0 0-32-16,0 0-40 15,14-72-44-15,16 62-1 16,9 2-3-16,7-1-1 15,-1 1 1-15,0-1-1 16,-4-1 1-16,-5 2-3 16,-3-1 0-16,-6 1 1 15,-3-6 2-15,-3-3 1 0,-5-3-4 16,0-3 6-16,-4-3 2 16,-1-1-8-16,-4 0 7 15,-5 2-7-15,-2 2 6 16,0 3-4-16,-3 6 35 15,-10 6 4-15,-1 3-20 16,-1 5-1-16,0 0-5 16,-1 14-14-16,1 17 2 15,2 5 1-15,3 8 3 16,6 4-3-16,4 4-1 16,0 4 1-16,0-3 4 15,8-6-2-15,2-7 0 16,6-12-1-16,4-7 6 15,1-5 5-15,1-5 2 16,2-3-7-16,-2-4-2 0,-2-2-8 16,-3-2 4-16,-1 0-5 15,-2 0-17-15,-3 0-38 16,-4-9-42-16,-1-8-69 16,-5-2-261-16</inkml:trace>
  <inkml:trace contextRef="#ctx0" brushRef="#br0" timeOffset="2249.87">20618 11364 493 0,'0'0'65'0,"0"0"-3"16,0 0 26-16,0 0-51 15,0 0-32-15,0 0 14 16,-6 129 15-16,15-62-9 16,2 6-8-16,-1-5 0 15,2-8-13-15,2-7-1 16,0-4-3-16,-1-7 0 16,-5-8 0-16,-4-9 0 15,-1-13 0-15,-3-8 2 16,0-4 1-16,0 0 15 15,0-14 61-15,0-13-41 0,-10-9-30 16,-5-7 7-16,0-10-9 16,0-8-2-16,5-9-3 15,1-5 3-15,4 3-3 16,3 7-1-16,1 8 0 16,1 8-9-16,0 9 9 15,0 5 1-15,1 5-1 16,18 6-2-16,9-3-6 15,11 5 5-15,7 6 0 16,-3 8-1-16,-4 8 0 16,-11 0-4-16,-11 20 3 15,-7 6 5-15,-10 7 1 16,0 1 3-16,0 0 8 16,-12-2-5-16,-3-6-3 0,-3-4-1 15,-2-4 2-15,0-4 4 16,2-4-6-16,5-4-3 15,4-4 0-15,4-1-31 16,5-1-89-16,0-1-86 16,0-18-271-16</inkml:trace>
  <inkml:trace contextRef="#ctx0" brushRef="#br0" timeOffset="3029.56">21733 10923 269 0,'0'0'190'0,"0"0"-190"16,0 0 0-16,0 0 30 15,0 0-13-15,-49 82-11 16,31-60 8-16,-3-6 1 16,-1-5 5-16,1-6 19 0,-1-5 12 15,0 0 10-15,-2-9-12 16,3-12-6-16,1-5-25 16,1-5 4-16,4-2-10 15,3-1-6-15,3 1-5 16,6 7 5-16,3 4-4 15,0 8 1-15,2 3-2 16,15 5-2-16,9 1-1 16,2 3-1-16,5 2 2 15,0 7-4-15,-4 17 5 16,-2 12 0-16,-5 4 6 16,-8 7 4-16,-3-1 8 15,-5 3-3-15,-5 0-1 16,-1 1 6-16,0 3-6 15,-1 3-4-15,-11-1-1 16,-3 1-5-16,0-5-4 16,-1-9 1-16,-1-6 1 0,1-10 1 15,2-9-1-15,-2-3 12 16,1-11 16-16,-3-3 3 16,-3 0 12-16,-4-6-15 15,-1-14-7-15,1-10-14 16,3-6-9-16,4-5 2 15,5-1-4-15,6 4 2 16,7 8 0-16,0 9 0 16,0 11 0-16,0 6-1 15,0 4-2-15,4 0-3 0,16 15-15 16,12 13 15 0,7 8 6-16,7 9 0 0,0 0 0 15,-2-3 0-15,-5-7-2 16,-4-6-3-16,-2-9 2 15,-2-9 0-15,2-10 6 16,-3-1-3-16,-1-3 7 16,4-15-7-16,-3-7-37 15,-3-1-55-15,-5-2-66 16,-8 1-248-16</inkml:trace>
  <inkml:trace contextRef="#ctx0" brushRef="#br0" timeOffset="9811.09">18621 15049 110 0,'0'0'47'0,"0"0"21"16,-9-77 7-16,4 48-25 16,2-1 10-16,0 1-25 15,1 3 13-15,2 1-22 16,-1 6 17-16,-1 5-3 16,-2 4 9-16,1 3-16 15,2 4 7-15,-2 3-12 16,1 0-12-16,1 0-8 15,-1 6-8-15,-1 17-7 0,0 18 7 16,0 14 4 0,3 6 8-16,0 4 7 0,0 1 3 15,2 3 9-15,7 8 6 16,1 3-7-16,0 5-7 16,-3 1-1-16,-3-1 1 15,-1 5-7-15,-3-1-2 16,0 6 1-16,0 4-4 15,0-2 6-15,0-6-2 16,0-13-7-16,0-19 4 16,-1-11 7-16,-2-6 5 15,0-5-6-15,-2-2 1 0,2-7-4 16,0-4-5 0,1-11-5-16,2-5-5 0,0-5 4 15,0-3-1-15,0 0-1 16,0 0 3-16,0 0 9 15,0 0-13-15,0 0 8 16,0 0-2-16,0 0-4 16,0 0 1-16,0 0-8 15,0 0 3-15,0 0-1 16,0 0-18-16,2-1-45 16,13-16-47-16,12-15-69 15,9-14-134-15</inkml:trace>
  <inkml:trace contextRef="#ctx0" brushRef="#br0" timeOffset="10461.45">19879 15422 160 0,'0'0'53'16,"0"0"39"-16,0 0 35 16,0 0-5-16,-40-75-44 15,10 75-16-15,-10 0-29 16,-2 16 3-16,-4 9-5 16,4 4 9-16,6 1-12 15,7 0-2-15,8-3-12 16,10-2-4-16,7-2-9 15,4-2 7-15,0-1-8 16,9-2 4-16,13-3 1 16,6-1-5-16,4-2 3 0,5-2 5 15,3-2-7-15,2 3 2 16,-5 3-1-16,-5 3-2 16,-7 5 0-16,-7 2 4 15,-5 5-4-15,-7 0 0 16,-4-1 0-16,-2-2 0 15,0 1 2-15,-5-4-1 16,-11-1 1-16,-2-1 2 16,-7-1-2-16,-7-3 9 15,-2-5-9-15,0-2 19 0,-2-7-7 16,5-3 9 0,4 0-21-16,3-13 4 0,6-4-6 15,6 1-10-15,6 3-59 16,6-1-110-16,0 3-139 15</inkml:trace>
  <inkml:trace contextRef="#ctx0" brushRef="#br0" timeOffset="10807.63">19934 15213 402 0,'0'0'17'0,"0"0"9"0,0 0 42 16,0 0-11-16,0 0 22 16,66 112-5-16,-45-33-1 15,-3 9-3-15,0 3-31 16,-3-1-22-16,0-12-13 15,-3-18 10-15,-2-13-12 16,-1-18 6-16,-2-8-8 16,-3-9 4-16,-1-4 0 0,0-3-4 15,-3-5-4 1,0 0-28-16,0 0-24 0,0-16-56 16,-6-7-151-16,-7-10-96 15</inkml:trace>
  <inkml:trace contextRef="#ctx0" brushRef="#br0" timeOffset="11220.01">20045 15656 368 0,'0'0'74'15,"0"0"19"-15,0 0-29 16,0 0-32-16,97-55-15 16,-54 42-1-16,5 2-7 15,-2 1-2-15,-4 0-2 16,0 1-2-16,-8-5-3 15,-4 3 6-15,-6-3-5 0,-8 2 4 16,-3-5 1-16,-8 0 5 16,-4-2-10-16,-1-3 11 15,0 2 10-15,-10 1 2 16,-6 5-17-16,-1 6 18 16,2 5-4-16,-1 3-2 15,-2 11-14-15,0 18 2 16,3 10-7-16,5 7 13 15,8 4 3-15,2-1-2 16,6-2-7-16,11-3-1 16,3-5-1-16,3-10 4 15,-1-2-3-15,1-11-3 0,2-5 4 16,5-6-5 0,6-5 2-16,6 0 4 0,2-1-8 15,3-11-2-15,-3-3-56 16,-2-5-75-16,-2-3-76 15,-6-2-146-15</inkml:trace>
  <inkml:trace contextRef="#ctx0" brushRef="#br0" timeOffset="11788.87">20897 15416 302 0,'0'0'61'0,"0"0"-24"15,0 0-5-15,0 0-1 16,4 97 35-16,2-40 0 16,2 6-19-16,-1 2-11 15,-1 2-18-15,1-4-5 16,-1-3-11-16,-3-7 3 15,0-8-3-15,-1-12 1 16,-2-14-3-16,0-9 3 16,0-9-3-16,1-1 15 15,-1-6 70-15,0-20 6 16,0-10-70-16,0-11-4 0,0-4-8 16,-3-8-8-1,-3-7 2-15,0-2-2 0,2-2-1 16,4 6 0-16,0 6-15 15,0 10 5-15,13 11-5 16,8 10 9-16,7 7-16 16,7 8 12-16,5 8 7 15,6 4-2-15,1 4 4 16,-7 19-4-16,-4 5 2 16,-14 3 3-16,-9 0 2 15,-8-1-2-15,-5-5 0 16,0-2 1-16,-16-2-1 0,-5-1 4 15,-6-5-3-15,-6-1 8 16,0-4-5 0,-2-3 2-16,2-2-4 0,9-2-2 15,6-3-8-15,10 0-96 16,8-3-109-16,2-11-363 16</inkml:trace>
  <inkml:trace contextRef="#ctx0" brushRef="#br0" timeOffset="12455.02">21669 15145 255 0,'0'0'76'15,"0"0"-35"-15,0 0 43 16,0 0-21-16,100-42-28 16,-71 47 7-16,-4 21-22 15,-4 8 27-15,-8 5 2 16,-10 2-6-16,-3 2 12 0,-3-2-9 15,-19-4-9 1,-5-1-14-16,0-4 7 0,0-5-12 16,3-7-3-16,5-4 0 15,9-8 3-15,5-5-14 16,3-3 0-16,2 0 1 16,0 0-3-16,0 0 3 15,7-11 2-15,11-6-2 16,7-2-5-16,2 3-1 15,-2 5-9-15,-3 6 1 16,-5 2 1-16,1 1-1 16,-5 2 7-16,0 0 0 0,1 0-4 15,1 9 1 1,0 5 4-16,0 3-1 0,-5 3 2 16,-2 2-5-1,-5 3 10-15,-3 0-10 0,0 3 10 16,0-4-5-16,-9-2 3 15,-6-1-3-15,-5-1 3 16,-3-3 3-16,-6-1 5 16,-5-2 8-16,-5-3 1 15,-2-2-1-15,-1-2 2 16,1-7-10-16,1 0-7 16,4 0-4-16,10 0 0 15,9-4-27-15,17-8-80 16,0-2-143-16,20-4-472 15</inkml:trace>
  <inkml:trace contextRef="#ctx0" brushRef="#br0" timeOffset="14893.19">22566 7519 64 0,'0'0'15'16,"0"0"24"-16,86-33-4 16,-50 25 4-16,4 4-5 15,2 1 1-15,1 3-3 16,-4 0-11-16,-2 0 12 15,-2 7-5-15,-4 5-7 16,2 8 13-16,-3 3-4 16,-2 9-14-16,-4 6 3 0,-9 10 20 15,-3 7-6 1,-9 10 3-16,-3 7 9 0,0 8-21 16,0 6 36-16,-9 5-34 15,-5-1 5-15,2-3-6 16,-1 1 7-16,3-2-12 15,2 3-5-15,3 3-4 16,2 2 12-16,1 5 5 16,2 1-22-16,0-1-2 15,0 1-1-15,0-6-2 16,13-7 0-16,9-7 0 16,11-8 7-16,9-3 6 15,9-2-2-15,0-3 12 16,2-5-13-16,-2-6-6 0,-6-5 2 15,-2-4-6-15,-4-7-1 16,-3-5 1-16,-4-6 3 16,-2-9-4-16,-3-3 0 15,-5-4 5-15,-3-6-2 16,-6 1 2-16,-6-5 1 16,-5 0-1-16,-2 1-3 15,0-1 6-15,0 2-4 16,0 3 12-16,-9 4-12 15,-15 11-3-15,-9 9 10 16,-9 9 2-16,-1 6 23 16,3 4-20-16,-1 4-5 15,1 5-7-15,4 6 12 0,5-1-14 16,12 4 8 0,10-3-4-16,7 4 5 0,2 4 2 15,0 0-13-15,2 2 10 16,5-2 1-16,2-4-5 15,-3 2 5-15,3-2-3 16,1 2-4-16,-1 1 4 16,3 0-6-16,2 5 5 15,1-4 6-15,2 3-7 16,-1-3-2-16,0-2 1 16,-3-1 1-16,1 2 5 15,-4 0-2-15,-1 1 1 16,3-1-4-16,-3 0-1 0,2-2-3 15,2 2 7 1,-3-1-8-16,5-2 2 0,-3 0 4 16,0 1-5-16,1-2 3 15,-2 1 1-15,1 1-2 16,-5-3-1-16,-1-2 5 16,-3-5-2-16,0 1-5 15,0-4-1-15,-1-1 8 16,-1-1-8-16,3-3 1 15,-4 1 8-15,0-1-3 16,0-2-2-16,0-3 0 16,0-4 2-16,0-2 0 15,0 0-3-15,-2-3 3 16,-1 3 3-16,-2 0-1 0,2 4-5 16,0 1 5-16,0 3 0 15,0 1-5-15,-1-1-2 16,1 1 4-16,-1-1 1 15,-1 3-4-15,1 3 2 16,-1 0-2-16,0-4 0 16,2-1 0-16,0-7 2 15,2-4-3-15,-1-3 1 16,0 2 0-16,0 0 2 16,-2-2-2-16,1 5 1 15,0-1-1-15,-2 3 3 16,2 1-2-16,2 1 1 0,-2 1-4 15,-1 0 2 1,0-1 0-16,0-2 0 0,-1-2 0 16,1-2 0-16,-2 0-2 15,-4-2 0-15,-1-1 2 16,-3 2 1-16,-6 0 2 16,-6-2-1-16,-5 0-3 15,-6 0 3-15,-6 3-1 16,-2 4 1-16,-3-3-2 15,5 0 0-15,7-3-2 16,6-12 0-16,14-10-34 16,8-13-64-16,8-20-29 15,8-44-111-15,32-44-362 0</inkml:trace>
  <inkml:trace contextRef="#ctx0" brushRef="#br0" timeOffset="15687.02">24247 9951 482 0,'0'0'21'16,"0"0"12"-16,0 0 95 15,0 0-44-15,0 0-29 16,85 10 13-16,7-20 8 15,13-5-41-15,3-4-31 16,-5 0 7-16,-7-1-1 16,-10 3-5-16,-15 0-3 0,-19 3-1 15,-19 3 2 1,-17 5-3-16,-13 1 0 16,-3 3-32-16,-10 0-101 0,-22 2-97 15,-5 0-255-15</inkml:trace>
  <inkml:trace contextRef="#ctx0" brushRef="#br0" timeOffset="16568.84">26617 8874 371 0,'0'0'23'0,"0"0"42"16,0 0 58-16,0 0-18 15,0 0-61-15,0 0-28 0,0 0-5 16,6 63 44 0,-14-5 4-16,5 0-37 15,3 0 3-15,2-1-9 16,17-2-13-16,7-5 1 0,5-10 2 16,2-9-3-16,1-10 2 15,2-11-2-15,0-10-3 16,-4 0 4-16,-2-11-1 15,-3-14-2-15,-7-9 3 16,-6-7-1-16,-4-8 5 16,-4-4-8-16,1 2 1 15,-1 2-1-15,-2 4 0 16,1 9 0-16,-2 12 0 16,-3 11 1-16,0 6 0 15,0 7-1-15,0 0-2 0,0 0 0 16,3 15-15-16,5 11 11 15,5 7 4-15,4 4 2 16,2 0 1-16,0 1-1 16,-1-4 0-16,1-7 1 15,-3-7-1-15,-1-9 0 16,-1-6 1-16,-2-5-1 16,4-2 0-16,5-20 8 15,4-5-5-15,1-7 4 16,-3-2-3-16,-3-5 1 15,-8-5 4-15,-11-5 13 16,-1-4 5-16,-13 2-10 0,-8 4-2 16,-3 10-4-1,3 10-8-15,8 11 1 0,4 7-4 16,2 5-3-16,2 6-15 16,-1 0-70-16,1 6-76 15,5 5-85-15,2-7-91 16</inkml:trace>
  <inkml:trace contextRef="#ctx0" brushRef="#br0" timeOffset="17357">27576 8249 546 0,'0'0'56'0,"0"0"-16"0,0 0-22 16,0 0 8-16,4 139 49 15,17-55 1-15,5 11-34 16,-1 3-22-16,-3 2-12 16,-7-4-4-16,-3-7 0 15,-7-10 5-15,-5-15-9 16,0-17-5-16,0-16 1 15,0-16-5-15,0-10 9 16,0-5 1-16,0 0 11 16,0-17 8-16,0-12-12 15,0-10-6-15,0-8 0 0,0-5-1 16,-5-5 0-16,-1 0-1 16,6 4-5-16,0 7-6 15,0 10 1-15,9 5-5 16,11 9 8-16,5 5 3 15,5 8-15-15,-2 9 19 16,1 0-3-16,-3 19-3 16,0 7 6-16,-5 8 9 15,-2 7-2-15,-3-1 3 16,-4 1-4-16,2-4 0 16,-2-7-4-16,0-4 1 15,1-10-3-15,-4-5 1 0,2-8 1 16,0-3 5-1,3 0 2-15,5-14 3 0,1-9 0 16,2-6-5-16,-3-5 0 16,-7-6-1-16,-3-5 2 15,-5-1-3-15,-4 6 1 16,0 7 4-16,0 8 0 16,0 11 3-16,-1 5 8 15,-3 7-3-15,4 2-18 16,0 0-3-16,0 8-12 15,0 16 7-15,0 11 6 16,4 9 2-16,4 4 10 16,-2 1-10-16,3-3 1 0,1-5-3 15,0-7 6-15,4-10-7 16,-1-9 3-16,1-8-2 16,-2-5-13-16,-3-2 10 15,-2 0 0-15,3-1 0 16,-2-13 0-16,-2-5-12 15,-5-7-48-15,-1-7-91 16,0-6-105-16</inkml:trace>
  <inkml:trace contextRef="#ctx0" brushRef="#br0" timeOffset="17557.22">28033 8308 518 0,'0'0'49'0,"0"0"66"16,-2-79-3-16,2 69-58 15,0 7-31-15,0 3-23 16,0 3-10-16,15 18-67 16,0 8-5-16,3 2-168 15</inkml:trace>
  <inkml:trace contextRef="#ctx0" brushRef="#br0" timeOffset="18309.63">28407 8908 414 0,'0'0'19'15,"0"0"34"-15,0 0 38 16,0 0-1-16,0 0-42 16,0 0-13-16,68 42-5 15,-41-48-16-15,0-13-5 16,-3-8 2-16,-6-8-6 16,-3-10 2-16,-9-8 2 15,-6-14-9-15,0-9-5 0,0-10 4 16,-11-3-40-16,-4 0 1 15,2 8-4-15,-5 12 25 16,-1 12 19-16,-1 13 5 16,1 11 7-16,2 15 19 15,6 8-8-15,2 10-21 16,4 15-2-16,5 24-16 16,0 18 13-16,9 12 3 15,13 4 16-15,5 1 0 16,0 1 9-16,-3-3-2 15,-2-3-7-15,-4-4-9 16,-4-4-2-16,-1-8-4 16,1-6 4-16,-1-12-4 15,3-8-1-15,5-7 1 0,3-9 5 16,5-6-3-16,0-5 7 16,4 0-5-16,1-15 6 15,-1-8-7-15,-2-5 3 16,-2-5 1-16,-4-11-5 15,-1-7 7-15,-3-8 0 16,-4-8 5-16,-7 0-9 16,-7 3-6-16,-3 10 1 15,0 15 4-15,-11 15 7 16,-8 11 8-16,-3 13-15 16,2 0 2-16,1 15-7 15,4 16-2-15,8 13 2 16,7 4 0-16,0 6 3 0,0 1 2 15,14-2-4-15,3-3-1 16,2-5 0-16,1-7 3 16,2-9-2-16,0-9-1 15,2-6 2-15,1-9-2 16,0-5-10-16,0 0-33 16,0-7-42-16,-4-12-106 15,2-11-314-15</inkml:trace>
  <inkml:trace contextRef="#ctx0" brushRef="#br0" timeOffset="18744.97">29770 7689 420 0,'0'0'54'0,"0"0"57"16,-90 6-26-16,46 34-28 15,-3 24 5-15,2 20 20 16,9 19-13-16,13 9-24 16,16 1-23-16,7-1-1 15,6-3 2-15,16-4-15 16,5-5-1-16,-2-8 2 16,2-13-5-16,-3-15-4 15,1-16 0-15,-1-11-1 16,0-13-3-16,1-10-5 15,5-9-40-15,8-5-4 16,0-3-38-16,-3-16-136 16,-10-5-215-16</inkml:trace>
  <inkml:trace contextRef="#ctx0" brushRef="#br0" timeOffset="19930.06">29904 8107 463 0,'0'0'63'0,"0"0"-26"0,0 0-3 15,0 0 32-15,2 126 11 16,11-56-21-16,-1 12-4 16,-3 6-12-16,-4 9-11 15,-3-3-21-15,-2-1-4 16,0-6 3-16,0-14-1 15,0-17-6-15,0-18 3 16,0-15-3-16,0-12 0 16,0-7 1-16,0-4 2 15,0 0 15-15,0-10 44 16,0-17-20-16,2-12-27 16,7-11-13-16,0-6 0 0,1-12 2 15,-4-10-4 1,-3-8-1-16,-3-6-2 0,0-2-13 15,0 6-3 1,0 10 1-16,5 13 8 0,7 12 7 16,3 10-3-16,0 14 5 15,2 14-2-15,9 11-4 16,7 5-7-16,10 28 7 16,5 15 7-16,-6 4 3 15,-10-1-3-15,-12 0 2 16,-14-2-1-16,-6-4 9 15,-8-5-8-15,-19-1 10 16,-6-9 10-16,-2-4-8 16,-4-9 5-16,3-5-8 0,0-6-3 15,4-2-8-15,3 0-1 16,10 0-49-16,14-11-61 16,5-4-68-16,32-7-231 15</inkml:trace>
  <inkml:trace contextRef="#ctx0" brushRef="#br0" timeOffset="20282.58">30726 7867 491 0,'0'0'78'16,"0"0"3"-16,0 0-45 16,0 0-28-16,-13 136 76 15,13-51-9-15,0 1-29 16,3-3-18-16,4-12-1 16,-1-4-6-16,-1-9-11 15,-3-3-6-15,0-7-1 16,-2-8 2-16,0-6-5 15,0-7 1-15,0-6 2 16,0-9-3-16,1-3 0 16,1-3 0-16,-1-4-22 15,4 3-64-15,3 2-54 0,-2 1-78 16,1 1-67-16</inkml:trace>
  <inkml:trace contextRef="#ctx0" brushRef="#br0" timeOffset="20509.27">30749 9138 466 0,'0'0'215'16,"0"0"-33"-16,0 0-1 16,0 0-67-16,0 0-32 15,0 0-17-15,-2-65-23 16,2 57-14-16,0 5-22 0,0 1-1 15,0 1-5-15,0 1-3 16,0 0-61-16,3 0-59 16,8-6-84-16,6-7-111 15</inkml:trace>
  <inkml:trace contextRef="#ctx0" brushRef="#br0" timeOffset="20764.74">31232 8257 596 0,'0'0'59'0,"0"0"18"15,0 0 1-15,0 0-29 16,0 0-27-16,101-22-10 15,-66 22-8-15,-4 0 0 16,-3 0-4-16,-5 5-15 16,-7 1-62-16,-12 2-93 15,-4 0-99-15</inkml:trace>
  <inkml:trace contextRef="#ctx0" brushRef="#br0" timeOffset="20935.93">31257 8497 181 0,'0'0'58'0,"0"0"54"16,0 0 32-16,0 0-32 15,0 0-35-15,111 19-31 16,-74-19-30-16,0-2-16 16,-1-9-35-16,-3-5-104 15,-6-4-185-15</inkml:trace>
  <inkml:trace contextRef="#ctx0" brushRef="#br0" timeOffset="21587.17">31745 8126 450 0,'0'0'22'16,"0"0"-18"-16,0 0 82 15,7 112 10-15,-7-59-52 16,0 8 4-16,0 1-27 16,0 7 0-16,0-1-18 15,0-4-1-15,0-14-2 16,0-13 1-16,0-13 2 16,0-11-3-16,0-8 8 15,0-3-8-15,0-2 10 16,0-3 22-16,0-18 9 0,0-11-28 15,0-12-10-15,0-9 2 16,-4-9-3-16,-1-5-2 16,2-7 0-16,3 1-21 15,0 6-8-15,2 16-8 16,11 12 21-16,2 17 14 16,-1 10 2-16,3 8-6 15,3 4 2-15,5 2 4 16,5 20 3-16,-3 8 0 15,-2 7 7-15,-6 4-2 16,-6 6 16-16,-6 1-7 16,-2-4 6-16,-4-1-11 15,2-4-11-15,3-3 5 0,0-9-2 16,3-5 0-16,-1-7-4 16,2-5 7-16,2-3-2 15,7-6 1-15,4-1 1 16,4-1 13-16,-2-17 1 15,-1-11 10-15,-4-12 7 16,-6-6 0-16,-5-12-14 16,-6-6-1-16,-3-6-12 15,0-4 0-15,-6 9-11 16,-5 12-3-16,2 19 3 16,4 21-1-16,2 8-9 15,1 6-36-15,2 8-64 0,0 18-121 16,0 6 26-16,0 1-134 15</inkml:trace>
  <inkml:trace contextRef="#ctx0" brushRef="#br0" timeOffset="22015.56">32464 8047 315 0,'0'0'207'0,"0"0"-133"0,0 0 18 15,0 0-64-15,0 0-27 16,0 0 22-16,-23 110-2 16,19-54 16-16,-2-3-11 15,6-4-8-15,0-3-8 16,0-5-8-16,7-10-1 15,4-5 5-15,1-7-5 16,1-10 2-16,2-4 6 16,3-5-2-16,4 0 25 15,3-11 22-15,3-11-15 16,-3-5-10-16,-1-7-4 16,-3-8 12-16,-6-7-12 15,-8-13-7-15,-7-4-4 16,0 2 3-16,-4 5-17 0,-8 12 1 15,3 13-1 1,3 15-18-16,6 10-38 0,0 9-13 16,0 6-92-16,10 13-155 15,8 8 57-15</inkml:trace>
  <inkml:trace contextRef="#ctx0" brushRef="#br0" timeOffset="22384.21">32922 7977 513 0,'0'0'42'0,"0"0"-21"16,0 0 35-16,0 0-10 15,0 101 3-15,-11-48-4 16,-4 4 1-16,-4 4-25 15,-3-3-1-15,2-4-10 16,2-5-8-16,6-6 4 16,4-10-4-16,6-8 1 15,2-8 1-15,0-7-1 16,7-1 5-16,16-3 17 16,11-2 31-16,11-1-31 15,0-2-20-15,-2-1 1 0,-9 0-4 16,-2 0 2-16,-7 0 2 15,-7-4-5-15,-5 1 2 16,-4-3-3-16,-1 1-37 16,0-4-95-16,-3-5-149 15</inkml:trace>
  <inkml:trace contextRef="#ctx0" brushRef="#br0" timeOffset="22728.32">33405 8003 436 0,'0'0'57'16,"0"0"70"-16,0 0-20 15,0 0-87-15,0 0-10 16,0 0 16-16,-94 104 1 15,70-54 19-15,6 6-10 16,11-3-20-16,5-5-8 16,2-4-2-16,3-9-6 15,12-6-3-15,5-4 3 16,2-8 14-16,-1-6-11 16,6-3 3-16,-2-6 12 15,0-2-10-15,1 0-2 16,-5 0-6-16,0-15-26 0,-2-2-95 15,-5-8-91 1,-7-3-124-16</inkml:trace>
  <inkml:trace contextRef="#ctx0" brushRef="#br0" timeOffset="23012.84">33626 7682 363 0,'0'0'175'0,"0"0"-173"16,0 0 72-16,92 137 50 15,-56-50-11-15,-12 18-61 16,-18 10-4-16,-6 8-15 15,-30 9-1-15,-20-7-24 16,-19-9-2-16,-15-14-6 16,-11-19-51-16,-7-18-91 15,1-15-154-15</inkml:trace>
  <inkml:trace contextRef="#ctx0" brushRef="#br0" timeOffset="32777.46">10679 6679 136 0,'0'0'30'16,"0"0"23"-16,0 0 5 15,0 0 14-15,0 0-14 16,0 0-7-16,0 0 4 0,0 0-16 15,-1-67 5 1,1 67-11-16,-2 0 1 0,2 0-16 16,0 0 0-16,-1 0-10 15,1 7-4-15,-3 17-3 16,-3 10 12-16,0 7 6 16,3 7-2-16,3 1 13 15,-2 5-11-15,2 2-3 16,0 5-4-16,0-2-6 15,11-4-6-15,2-3 1 16,1-11-1-16,-1-2 1 16,-4-6 0-16,-1-9 2 0,-2-7-3 15,-1-5-2-15,-2-6 2 16,2-5 2-16,1-1-1 16,5 0 9-16,3 0 7 15,3 0 17-15,1 0-7 16,-2-3-8-16,-4-6-4 15,-3 2-10-15,3 0-5 16,-5 3 0-16,-2 1-17 16,-5 0-36-16,0-1-52 15,0-2-13-15,0-2-61 16,-11-3-23-16</inkml:trace>
  <inkml:trace contextRef="#ctx0" brushRef="#br0" timeOffset="33009.92">10490 7065 327 0,'0'0'55'16,"0"0"55"-16,0 0-33 15,0 0-61-15,0 0-6 16,76-83 16-16,-43 71-13 15,3 0-9-15,-3 2 2 16,-5 3-4-16,-3 2-4 16,-6 2-32-16,-2 1-114 0,-4-1-96 15</inkml:trace>
  <inkml:trace contextRef="#ctx0" brushRef="#br0" timeOffset="33865">11013 6631 339 0,'0'0'31'0,"0"0"79"0,0 0-32 16,0 0-67-16,0 0-7 15,0 0 5-15,-7 118 31 16,13-64-17-16,6 4 2 15,6 3-2-15,-3 3-13 16,-4-3-6-16,-6-5 1 16,-2-10-2-16,0-10-2 15,-3-9 1-15,0-7 3 16,2-7-3-16,-2-8-1 16,0-2 3-16,0-3 10 15,0 0 33-15,0 0 44 0,0-10-1 16,0-9-46-16,-2-12-21 15,-4-5-3-15,3-8-9 16,1-5-9-16,1-1-2 16,1 6 0-16,0 7-3 15,0 8-2-15,1 8-4 16,7 3-3-16,1 3 4 16,4 4 1-16,1 4-7 15,5 2-10-15,1 3 6 16,4 2 6-16,2 0 2 15,-2 10 5-15,0 8-1 16,-7 7 5-16,-1 1 1 16,-4 3 4-16,-3 3-4 0,0 0 0 15,-5 2-1-15,1-1 1 16,-4-2 0-16,1-6 1 16,-1-5-1-16,-1-6 0 15,0-7 3-15,0-3-3 16,0-1-5-16,0-3-7 15,0 0-30-15,2 0-57 16,-1 0-59-16,1-5-62 16</inkml:trace>
  <inkml:trace contextRef="#ctx0" brushRef="#br0" timeOffset="34688.16">11355 6856 147 0,'0'0'61'0,"0"0"2"16,0 0 30-16,0 0-38 15,34-77-22-15,-17 68-4 16,-1 3-1-16,3 4-2 16,2 2-3-16,2 0-8 15,4 0 7-15,-2 9 4 16,-3 6-4-16,-4 6 1 15,-1 0-7-15,-5 1 1 16,-1 3-5-16,-5 3-2 16,-1 0-6-16,-2 2 3 15,-1 0-3-15,-2-3-1 16,0-3 0-16,0-5 0 0,0-6 0 16,-5-8 2-16,-1-3-2 15,0-2 6-15,-4 0 4 16,-1-3-4-16,-1-16-2 15,2-5 0-15,4-7-5 16,1-6-1-16,4-1-1 16,-1 1-19-16,2 0-26 15,0 3 7-15,0 7-1 16,14 7 7-16,2 6 10 16,-1 8 19-16,1 2-1 15,1 4-1-15,2 0 5 16,5 0-1-16,0 2 1 0,0 6 4 15,-3 2-2-15,-2 0-2 16,-1 0-1-16,-3 0 1 16,-3-2 0-16,0-3 1 15,-3-3 0-15,3-2 6 16,1 0-4-16,5-1 11 16,-2-11 0-16,-2-4-6 15,2-1-2-15,-8 2 4 16,-2-1-1-16,-3 2 14 15,-3 0-4-15,0 3-4 16,0-1 7-16,0 4-6 16,-12 3-1-16,0 5-7 15,-6 0-6-15,-4 5-4 0,-1 15-4 16,2 5 6-16,2 3 0 16,8 0 3-16,4 4-3 15,4-2 9-15,3-2-7 16,0-1-2-16,10-5 0 15,6-5 1-15,3-3-1 16,3-2 0-16,-2-2 1 16,0-4 0-16,1-2 2 15,-1-4 0-15,1 0 1 16,-2 0-4-16,4 0-30 16,2-8-31-16,3-4-48 15,2-1-13-15,1-3-330 16</inkml:trace>
  <inkml:trace contextRef="#ctx0" brushRef="#br0" timeOffset="35267.41">12299 6667 201 0,'0'0'60'16,"0"0"63"-16,0 0-37 0,0 0-20 15,0 0-16-15,0 0-23 16,-83-7-12-16,69 23 0 16,4 7-5-16,1 5 3 15,6 2-5-15,3-1 5 16,0 2 1-16,0-6-7 15,0-1-5-15,13-4 2 16,4-6-3-16,5-5-1 16,5-4 0-16,-2-5-6 15,-4 0 0-15,0 0-3 16,-6-5-10-16,-3-9 19 16,-2-1 4-16,-1-4 4 15,-3-1 6-15,-3-4 18 0,-1-2 0 16,-2-2 1-1,0-2-6-15,0 4-6 0,0 6 5 16,0 6-2-16,-2 6 2 16,1 6 2-16,-1 2-3 15,2 0-22-15,0 0-3 16,0 16-20-16,2 7 20 16,10 3 2-16,5 0 1 15,-1-1 0-15,0-2-1 16,-1-5-1-16,-2-2 1 15,-1-3 0-15,0-6-2 16,-3-2-1-16,3-5-21 16,3 0-35-16,1 0-38 15,5 0-64-15,6-3-153 0</inkml:trace>
  <inkml:trace contextRef="#ctx0" brushRef="#br0" timeOffset="35888.94">12812 6584 252 0,'0'0'74'16,"0"0"23"-16,0 0 24 15,0 0-29-15,0 0-57 16,-97-35 4-16,80 35-1 0,3 0-8 15,2 0-3-15,2 12-14 16,1 2-10-16,1 6 3 16,4 2-5-16,4 2 2 15,0 5 3-15,0 0 1 16,0 0-7-16,4-3 1 16,8-6 2-16,-1-3-1 15,2-3-1-15,1-2 0 16,2-4-1-16,-1-4 3 15,3-1 4-15,-5-1-6 16,2-2 2-16,-6 0-3 16,0 0 9-16,-2 0-3 0,-1-2 16 15,-1-13 7-15,1-3-5 16,-2-4 0-16,2-8-7 16,0-4-1-16,0-5-5 15,0-9-5-15,-3-7-4 16,-1-7-1-16,-2-5 4 15,0-8-5-15,-5 1-3 16,-9 6 3-16,-3 14 0 16,2 14 3-16,3 19-2 15,4 10 0-15,4 11 11 16,1 8-12-16,3 30-18 16,0 17 17-16,1 14 1 15,22 3 4-15,8-5 2 0,6-6-6 16,-1-7 2-1,-3-4-1-15,-5-11-1 0,-5-6-16 16,-7-8-53-16,-1-7-30 16,-4-7-8-16,-2-6-86 15,-6-5-130-15</inkml:trace>
  <inkml:trace contextRef="#ctx0" brushRef="#br0" timeOffset="51347.39">9030 10817 211 0,'0'0'14'0,"0"0"9"16,0 0 67-16,0 0-14 15,0 0-17-15,0 0-5 16,0 0-6-16,0 0-9 16,-11 7 0-16,11-5-11 15,0-2-14-15,0 1 0 16,0 1-9-16,0-1 2 16,8 3-3-16,8 1 0 15,5-1 22-15,0 0-13 16,9 0 4-16,0-2 2 15,1 5-2-15,2-3-3 16,2-1-5-16,1 1 2 16,3-2-1-16,3 2-2 0,2-1-4 15,3-3 5 1,5 0-5-16,-3 0 8 0,-4 0-8 16,4 2 2-16,-2-2-6 15,3 1 4-15,1 2-7 16,-6-1 7-16,-5-1-1 15,-3 2-3-15,-4-3 0 16,-2 1-2-16,-1 0 5 16,3 2-3-16,1-3 1 15,5 2 1-15,-3 0 3 16,7 0-4-16,-4 0 2 16,-2 2-1-16,3-2-1 15,-4 1 0-15,-3 0 2 16,3-2-3-16,-2-1 6 0,9 0-3 15,2 0 2-15,7 0 1 16,0 0 1-16,-4 0-6 16,-3 0 2-16,-8 0 3 15,-4 0-6-15,-2 0 4 16,1 0-4-16,4 0 5 16,4-1 2-16,3-2-5 15,6 0-1-15,-4 1-1 16,0 2-1-16,-5-3 1 15,-4 2 2-15,-5-1-2 16,1 0 5-16,-3 0-10 16,4 0 10-16,0-1-2 15,3 1-1-15,5 1 0 0,0-2 4 16,2 0 0-16,-4 0-2 16,-2 3-3-16,-4-2 2 15,-3 2 0-15,0 0-1 16,1 0 5-16,2 0-1 15,1-2 8-15,3-1-10 16,1 3 2-16,-1-2 2 16,-1 1 3-16,-3 0 8 15,-5-1-8-15,2 2 0 16,-2 0 1-16,0 0-1 0,2-1-1 16,-3 0-5-1,-2-1 2-15,-5 1 2 0,-7 0-4 16,-4 1 9-16,-6-2-7 15,-1 2 9-15,-1 0-3 16,-1-1 1-16,0 1 1 16,0 0-9-16,3-2 6 15,1 2 0-15,1-2-9 16,-2 1 6-16,3-1-1 16,-4 2-5-16,-1-2 0 15,1 2 5-15,-2 0-8 16,0-1-14-16,0-3-71 15,-3-6-89-15,-17-7-177 16</inkml:trace>
  <inkml:trace contextRef="#ctx0" brushRef="#br0" timeOffset="52615.65">12753 10021 301 0,'0'0'61'16,"0"0"42"-16,0 0 26 16,0 0-38-16,0 0-40 15,0 0-29-15,-14 19 6 16,14-11 15-16,0 1-2 15,0-1-6-15,0-4-9 16,0 1-19-16,0-5 4 16,0 0-10-16,6 0 12 0,2 0 6 15,5-10 11 1,0-9-2-16,4-3-16 0,-7-4-8 16,-4-9 10-16,-4-5-13 15,-2-4 3-15,0-6-4 16,0 1-3-16,0 2 0 15,-5 5-5-15,-4 8 8 16,-2 5-8-16,-5 12 6 16,-4 5 2-16,-7 7 2 15,-3 5 1-15,-3 0 1 16,5 8 1-16,10 6 0 16,5 3-2-16,8 0-2 0,5 2-2 15,0 2-1 1,11-1 2-16,8-1 4 0,3-4-3 15,6-3 7-15,5-7-4 16,6-5 3-16,9 0 0 16,0 0-2-16,-4-13 1 15,-5 4-6-15,-9 0 0 16,-8 4 0-16,-8 0 2 16,-7 5-2-16,-5 0-1 15,-1 0-6-15,2 0 0 16,1 7 0-16,4 7 5 15,0 6 1-15,-1 3 2 16,2 2-1-16,-5 3 0 16,-1 4 2-16,-3 2 1 15,0 0-3-15,0 0 3 0,-3-3-3 16,0-4 2-16,2-5-2 16,1-4 0-16,0-7-8 15,0-3 8-15,7-3-3 16,6-4-6-16,0-1-12 15,2 0-25-15,1-1-52 16,-2-14-89-16,-7-2-141 16</inkml:trace>
  <inkml:trace contextRef="#ctx0" brushRef="#br0" timeOffset="53027.86">13421 9341 343 0,'0'0'40'0,"0"0"27"16,0-92 79-16,0 71-38 15,0 11-44-15,0 10 16 16,0 0-30-16,-2 31-50 16,1 19 0-16,-1 19 19 0,-1 8 15 15,0 3-10-15,2-3-5 16,1-6-4-16,0-9-4 16,0-11-7-16,0-12 2 15,0-8-5-15,0-6 2 16,0-9-3-16,1-2 1 15,1-6-2-15,-1-5-2 16,1 0 0-16,-1-3-9 16,-1 0-10-16,0 0-43 15,-1-10-51-15,-14-5-115 16,-3-2-56-16</inkml:trace>
  <inkml:trace contextRef="#ctx0" brushRef="#br0" timeOffset="53784.81">13191 9627 301 0,'0'0'54'15,"0"0"19"-15,0 0 37 16,0 0-60-16,106-81-28 16,-70 70 0-16,5 7-8 15,0-1 9-15,-1 2-15 16,3 0 4-16,-5 1-8 15,-4-2 5-15,-6-4-9 16,-5 0 4-16,-7-1 7 0,-3-6-7 16,-2-3 11-1,0 0 16-15,-4-6-7 0,-3-1-11 16,-2 3 2-16,-2-1-9 16,0 3-4-16,0 3 7 15,0 3-5-15,-2 2 3 16,-4 6 5-16,1 2 0 15,3 2-12-15,1 2 0 16,-1 0-3-16,-4 12-6 16,3 14-3-16,-3 6 12 15,0 9 1-15,0 1 4 16,2-2 15-16,-2 6-3 0,1-1-2 16,2 2-8-1,3-1 0-15,0-2-1 0,0-2-4 16,2-2 0-16,7-2-2 15,-2-4 2-15,2-7-2 16,-5-8 2-16,-1-6-2 16,-3-6 0-16,0-5 0 15,0-2 0-15,0 0 4 16,0 0 9-16,0-2-1 16,0-16-1-16,-1-8-6 15,-1-5-5-15,2-7-6 16,0-2-4-16,5-2-13 15,10 6-7-15,4 6 2 16,-1 10 8-16,-3 8 11 16,-2 7 2-16,-1 5 2 0,5 0-5 15,-2 14 8 1,6 11 2-16,-2 6 1 0,-1 3 20 16,-3 5-9-16,-5-1 3 15,-5-3-2-15,-4-2 12 16,-1-5-7-16,0-5-12 15,0-3 1-15,-1-5-2 16,-4-4-2-16,2-4 1 16,0-4-4-16,3-1-29 15,0-2-35-15,0 0-56 16,0-1-73-16,0-18-241 16</inkml:trace>
  <inkml:trace contextRef="#ctx0" brushRef="#br0" timeOffset="54543.77">13915 9649 319 0,'0'0'59'0,"0"0"-2"16,0 0 53-16,0 0-68 15,102-66-30-15,-63 64 18 16,-1 2-2-16,-5 0-10 15,-5 12-1-15,-6 12-3 16,-7 5 5-16,-5 4 8 16,-5-1-4-16,-4 3-14 15,-1-1 15-15,0-1-16 0,0-5 0 16,0-5-4-16,-7-6-4 16,1-9 1-16,3-4 7 15,-3-4 0-15,2 0 2 16,-4 0 5-16,-3-10-14 15,-2-9 3-15,3-4-8 16,2-5 4-16,3-2-19 16,3-6 4-16,2 0-12 15,2 1 10-15,12 0-1 16,4 9 7-16,2 6 8 0,-1 6 3 16,1 9-1-1,2 5 1-15,0 0 0 0,5 2 2 16,1 10 5-16,-1 5-1 15,-6-3-4-15,-3 0 0 16,-8-1 0-16,-4-5 2 16,0-1 4-16,-1-5-5 15,-4-2-1-15,2 0 4 16,0 0 4-16,3 0 3 16,7-2-3-16,4-12 3 15,2-4-1-15,-5-6-10 16,-2 2 4-16,-8 1 2 15,-2 4-7-15,-2 3 20 0,-2 6 5 16,-17 3-3 0,-11 5-14-16,-1 0-9 0,1 9 9 15,0 13-7-15,13 8 2 16,3 7-4-16,6 4 2 16,4 1 0-16,2 0-1 15,2 1 1-15,0-5-1 16,0-6 1-16,3-7-2 15,11-8-2-15,5-5 1 16,5-5 1-16,2-5 0 16,6-2-10-16,1 0 7 15,3 0-26-15,-2-4-35 16,-3-6-26-16,-5-5-126 16,-8-4-199-16</inkml:trace>
  <inkml:trace contextRef="#ctx0" brushRef="#br0" timeOffset="55149.16">14896 9561 222 0,'0'0'70'0,"0"0"41"0,0 0-3 16,0 0-45-16,-100-21-23 16,79 27-5-16,-1 12 2 15,3 6-4-15,3 7-5 16,7 1-4-16,2 4-8 15,6-2-3-15,1 0-10 16,0-3 2-16,1-4 0 16,11-5-5-16,2-6 0 15,3-6-28-15,3-3 21 16,2-6-10-16,0-1 9 0,-3 0 0 16,0-13 8-1,-5-5 7-15,0-7 2 0,-2-5-3 16,-3-6 10-16,-2-2 2 15,-4-3 9-15,-1 5-20 16,1 6 12-16,-3 11-1 16,0 9-2-16,0 5 3 15,0 5-2-15,2 0-17 16,2 8-12-16,5 16 6 16,0 10 6-16,1 3 2 15,-1 3 3-15,0 1-1 16,-3-4-3-16,0-4 0 15,1-4-1-15,1-6-3 16,-1-9-10-16,3-5-7 16,1-4-9-16,4-4-32 0,6-1 9 15,1 0-74 1,0-14-119-16</inkml:trace>
  <inkml:trace contextRef="#ctx0" brushRef="#br0" timeOffset="55689">15378 9478 384 0,'0'0'77'16,"0"0"43"-16,0 0-12 0,0 0-55 15,-105-43-15-15,80 43-16 16,-2 4-4-16,5 14-12 15,-2 7 13-15,2 7-11 16,6 4-8-16,5 4 9 16,5 1-1-16,6 1-8 15,0-3 1-15,0-2 1 16,3-6-2-16,10-5-22 16,-1-5-19-16,4-9-13 15,1-4 22-15,2-4 11 16,-1-4-1-16,6 0 22 15,-2-16 0-15,4-6 1 16,-4-6 13-16,2-10 36 16,-2-7 5-16,-1-8-6 15,-1-11-5-15,-4-6-31 0,-2-9-4 16,-8-8 1-16,-6-1-6 16,0 1-3-16,0 12 1 15,-14 19 0-15,3 23 0 16,1 16 1-16,1 17 10 15,-1 11-13-15,-7 34-10 16,4 27 10-16,3 13 6 16,10 5-4-16,0-6-1 15,20-14-1-15,4-5-1 16,-4-10 1-16,-4-8-50 16,-4-10-31-16,-5-9-52 15,1-11-68-15,-2-7-81 0</inkml:trace>
  <inkml:trace contextRef="#ctx0" brushRef="#br0" timeOffset="56515.08">14016 10489 382 0,'0'0'21'15,"0"0"-14"-15,0 0 61 16,0 0-19-16,0 0-9 0,0 0-24 16,78-15-5-16,-52 2-8 15,-3-4-3-15,-8-4 2 16,-5-1-2-16,-7-3 3 16,-3-3-1-16,0 2-2 15,-6 3 3-15,-12 9 13 16,-4 4-2-16,-2 9-10 15,-5 1 1-15,3 8 0 16,2 17 0-16,3 7 9 16,6 7-3-16,6 3 4 15,8-1-1-15,1 0 2 16,1-4-4-16,17-4-1 16,3-1-2-16,4-1 1 15,1-2-1-15,1-4 1 0,-2-3-6 16,-1-5-1-16,-2-2-3 15,-2-7 1-15,0-2-1 16,1-5-28-16,2-1-37 16,-1 0-33-16,-1-14-50 15,-6-7-119-15</inkml:trace>
  <inkml:trace contextRef="#ctx0" brushRef="#br0" timeOffset="56793.1">14377 10308 397 0,'0'0'76'0,"0"0"37"16,0 0-55-16,0 0-29 16,92 49 16-16,-56-8-3 15,-3 3 3-15,0 0-17 16,-2-5-13-16,-3-3-8 15,-2-8-2-15,-4-6 1 16,-4-7-2-16,-2-6-2 16,-7-4-2-16,-2-5 0 15,-4 0-18-15,0 0-22 16,2-9-45-16,-2-12-108 16,-1-9-108-16</inkml:trace>
  <inkml:trace contextRef="#ctx0" brushRef="#br0" timeOffset="57026.84">14641 10268 118 0,'0'0'190'16,"0"0"-159"-16,-42 104 77 16,30-58-20-16,-1 3-13 15,-4-2-21-15,-2 1 0 16,0-4-27-16,-1-5-3 15,1-7-10-15,3-8-12 16,7-7 1-16,4-11 0 0,5-3-3 16,0-3-14-1,9 0-82-15,16-4-117 0,7-16-107 16</inkml:trace>
  <inkml:trace contextRef="#ctx0" brushRef="#br0" timeOffset="57290.92">15035 10274 485 0,'0'0'14'0,"0"0"11"0,-6 72 80 15,6-29-45-15,0 4-24 16,0-3-1-16,0-7-16 15,4-8-7-15,2-7-11 16,1-8 2-16,-2-4 6 16,-2-6-9-16,0-4-27 15,2 0-39-15,1-3-35 16,-1-15-80-16,-2-6-129 16</inkml:trace>
  <inkml:trace contextRef="#ctx0" brushRef="#br0" timeOffset="57430.77">15095 10140 326 0,'0'0'43'0,"0"0"-9"16,0 0 19-16,0 0-53 16,0 0-46-16,104 9-91 15</inkml:trace>
  <inkml:trace contextRef="#ctx0" brushRef="#br0" timeOffset="57759.52">15476 10132 271 0,'0'0'94'0,"0"0"10"15,0 0 36-15,-94 27-67 16,76-1-15-16,9 7-10 15,9 6-3-15,0 3-14 16,11 5 16-16,13-2-25 16,4-3-2-16,-3-5-10 15,-1-7-3-15,-9-8-2 16,-6-8-1-16,-6-7-4 16,-3-4-2-16,0-3 2 15,0 0 15-15,-1 0-9 16,-16-1-6-16,-5-13 0 15,-2-7-39-15,3-5-9 16,8-2-25-16,8-9-24 16,5-6-70-16,0-7 8 0,12-1-20 15</inkml:trace>
  <inkml:trace contextRef="#ctx0" brushRef="#br0" timeOffset="57980.27">15476 10132 231 0,'-44'0'159'15,"44"0"-47"-15,-11 19-68 16,-1 12 38-16,-4 11 16 15,1 9-28-15,-2 10 16 16,-2 6-35-16,-5 2-28 16,-6-2-8-16,-5-2-3 15,-4-2-1-15,1-7-10 16,4-10 9-16,10-12-5 0,11-15-2 16,7-12-3-1,6-7 1-15,0 0-1 0,15-5-24 16,10-17-53-16,14-9-74 15,4-10-93-15,3-10-170 16</inkml:trace>
  <inkml:trace contextRef="#ctx0" brushRef="#br0" timeOffset="58271.67">15769 9817 472 0,'0'0'41'0,"0"0"-29"0,0 0 33 15,0 130 51-15,0-51-21 16,0 10-14-16,0 3-50 16,-3-2 13-16,0-11-21 15,3-15 3-15,0-18-5 16,0-15 0-16,0-12-1 15,8-6 2-15,0-6-4 16,3-5 2-16,3-2-17 16,3 0-19-16,4-13-55 15,-1-15-152-15,-3-13-218 16</inkml:trace>
  <inkml:trace contextRef="#ctx0" brushRef="#br0" timeOffset="58907.38">15783 10151 345 0,'0'0'39'16,"0"0"14"-16,0 0 28 16,0 0-24-16,96-50-43 15,-48 48-6-15,3 1-2 16,4 1-3-16,-2-2-2 16,-6 1 2-16,-10-2-2 15,-15 1 8-15,-8-1-6 16,-11 2 13-16,-3 1 48 15,0-2 1-15,0 2 5 0,-2 0-27 16,-6 0-13-16,-2 0-15 16,1 8-3-1,2 9-2-15,4 4-2 0,3 3 3 16,0 3-5-16,9-1 8 16,6 4-11-16,4 1 9 15,-1 2-12-15,-5-1 3 16,1-1 0-16,-8-4-1 15,-5-5-2-15,-1-7-1 16,0-6-10-16,-6-2 11 16,-9-4-16-16,0-3 5 15,-2 0 10-15,-3 0 1 16,2-15-3-16,2-3-6 16,5-5-9-16,5-5-41 15,3-7-30-15,3-2-8 0,0-5 1 16,0 0 36-16,9 4-3 15,-1 9 20-15,-3 11 43 16,-4 9 26-16,-1 9 68 16,0 0-15-16,-4 22-54 15,-10 14 30-15,-4 12 18 16,1 10 1-16,1 7-21 16,0 6-2-16,-4-1-33 15,-2-5-8-15,-2-9-9 16,2-11 10-16,1-12-9 15,7-14 3-15,6-9 2 16,5-6 5-16,3-4 0 16,0 0 2-16,0 0-14 0,0-11-15 15,3-1-76-15,3-3-140 16,-2 3-131-16</inkml:trace>
  <inkml:trace contextRef="#ctx0" brushRef="#br0" timeOffset="73683.27">11230 14350 53 0,'0'0'31'16,"0"0"16"-16,-82-20 15 15,61 14-16-15,0-2-14 16,2 3-9-16,0 1-9 15,2-1-1-15,-1 2-8 16,3 0 1-16,0-1-6 16,2 3 0-16,2 0-1 15,1-2 1-15,2 0 1 16,1 1-1-16,1-3 2 16,0 0 3-16,0 2 2 15,1-1 10-15,-1-1 7 0,-3 0-3 16,-1 2 10-16,-2-3 3 15,-4-1 2-15,-2 0 4 16,-3-1 1-16,2 0 4 16,4 4 4-16,2-1-6 15,6 0-12-15,6 4 7 16,-1 1-1-16,2-1-5 16,-1 1 3-16,1 0-20 15,0 0 1-15,0 0-7 16,0 0-4-16,0 0-5 0,0 0-9 15,0 0-2 1,11 0 11-16,11 0 11 0,6-3 9 16,3-1-8-16,2-2 5 15,0 1-9-15,1-1 2 16,6-2-4-16,4 6-5 16,2-2 3-16,-4 2 1 15,-2 2-5-15,-3 0 0 16,-4 0 2-16,0 0-2 15,1 0 3-15,7-1 0 16,2-4-1-16,2-3 2 16,4-1 1-16,0 2-2 15,-1 2 6-15,-6 0-6 16,-4 5 0-16,-4-3-2 16,4-1 2-16,2-1 2 0,6-2-4 15,2-1 3-15,0 2 0 16,-2-2-2-16,-3 3 5 15,-2 0-5-15,-1-2-2 16,-6 4 6-16,-1 0-3 16,-2-2 2-16,-1 4-2 15,4-2 0-15,2 1-1 16,0 0 14-16,1 1-10 16,-3-1-1-16,-2 1 0 15,-2-2-2-15,-2 0 0 16,0 0 2-16,2-4 7 15,0 2-4-15,-3 1 9 0,1-2 0 16,1 2 4 0,1 1-11-16,-1-3 7 0,1 3-9 15,-3 0 0 1,-2-2 1-16,-4 3-2 0,-6 0 3 16,-2-3-1-16,-4 1 1 15,-1 1 2-15,-2 0 0 16,-3 2 0-16,0 1-5 15,-2 0-3-15,-1 0 0 16,0 0-4-16,0 0 0 16,0 0 0-16,0 0-11 15,0 0-17-15,0 0-30 16,0 0-39-16,-8 0-39 16,-24 0-44-16,-14 6-116 15,-20 4-64-15</inkml:trace>
  <inkml:trace contextRef="#ctx0" brushRef="#br0" timeOffset="75166.89">11024 14229 1 0,'0'0'19'0,"0"0"16"0,0 0-6 16,0 0-1-16,0 0-12 16,0 0 15-16,-48-24-14 15,42 21 2-15,2 1 10 16,1 0 7-16,-2 1 8 16,4-1-2-16,-2-1-1 15,-2-1-14-15,1 1 11 16,-5 0-24-16,3 0 2 15,-2 1 11-15,2 0-4 16,-1 0-4-16,4 2 9 16,3 0-6-16,0 0 4 15,0 0-7-15,0 0 4 16,0-2 5-16,0 2-14 0,0-1-6 16,0 1 7-1,10 0 4-15,2 0 8 0,5 0 3 16,4-2-9-16,3 0-1 15,4-1-2-15,3 0-5 16,1 0-2-16,2 2 3 16,2-1-4-16,-2 2-8 15,3 0 7-15,-3 0 0 16,-1 0-7-16,-1 0-1 16,-1 0 4-16,0 0-1 15,-2 0-3-15,-3 0 1 16,0 0 2-16,-2 0-3 15,4 0 2-15,2 0-1 16,0 0 4-16,0 0-4 0,-2-5 0 16,-1 1 0-16,0 1 1 15,-1-2 2-15,1 5-2 16,0-3 2-16,-3-1 3 16,0 3-5-16,0-1-2 15,1 0 2-15,0-3-1 16,1 3 0-16,-4-1-1 15,1 0 5-15,-4 1-6 16,-4 2-4-16,-2 0 4 16,-2 0 0-16,-2 0-3 15,2 0 3-15,3 0 3 16,4 0 0-16,0 0 1 16,6 0 6-16,1-1 6 0,0-4-4 15,-5 2-5 1,2-2 0-16,-6 0-5 0,-2 1 4 15,-2 0-1-15,1 0-2 16,-1 1 4-16,3 0-1 16,0-1 3-16,1 1-5 15,0-1 1-15,1 4-5 16,4-3 0-16,0 3-2 16,5 0 2-16,0 0 0 15,3-2 1-15,-3 2 3 16,1-1-3-16,0-1 2 15,-4 2 0-15,-1 0 3 16,-3 0 5-16,-1 0 7 16,2 0 2-16,0-1 3 0,-1-2 2 15,1-1 2-15,1 0-8 16,-6 1 6-16,-3-2-5 16,-3 4 8-16,-5-2-9 15,-2 3 1-15,-1-2-2 16,-1 2-1-16,0 0-5 15,0-2-3-15,0 2-3 16,0 0-1-16,0 0-3 16,0 0-1-16,0 0-1 15,0-1-13-15,-1 1-51 16,-24 0-67-16,-14 0-105 0,-10 14-185 16</inkml:trace>
  <inkml:trace contextRef="#ctx0" brushRef="#br0" timeOffset="81971.05">5605 10843 51 0,'0'0'48'0,"0"0"-9"0,0 0 20 16,0 0-11-16,0 0-12 15,0 0 0-15,0 0-17 16,3-24 0-16,-3 24 3 16,0 0-1-16,0 0 3 15,0 0-3-15,0 0-4 16,0 0-12-16,0 0 3 16,0 10-5-16,0 7 9 0,0 5 16 15,-5 3 0 1,0 7 5-16,0 0-13 15,2 3 0-15,0 0 5 16,-3 2-9-16,6 4-3 0,-3 1 6 16,0 3-6-16,3-1 2 15,-3 3-6-15,-3 5 6 16,0 7 8-16,0 3 9 16,0 1-23-16,2-9 13 15,1-2 0-15,3-8-16 16,0-1 3-16,0 2-6 15,0 0 2-15,0 2 5 16,4 1 1-16,2-1 2 16,-3-1-3-16,0-1 6 15,0 0 1-15,-1 1-6 0,-1 1 5 16,1 3-8 0,1 3 4-16,1-2 3 0,2-2-10 15,5-2 2-15,-4 0-2 16,0 1 6-16,-4 7-3 15,-3-1 5-15,0 2 24 16,0-4-14-16,0-1-15 16,0 0 2-16,-4 5-3 15,-8 2 7-15,0 0-1 16,-1-2-5-16,4-6-3 16,-2-6 0-16,4-4 11 15,1 0-8-15,0 1-1 0,4 1 2 16,-1 5-4-1,-1 0 12-15,1 4-4 0,0 4-7 16,0 6-3-16,2 6-3 16,-1-1 6-16,2 3-4 15,-1-5 2-15,-2-8-4 16,0-8-3-16,-2-9 3 16,-1-6 0-16,3-5 0 15,0-2-5-15,3 2 4 16,-4-1-2-16,4-1-4 15,-3 4 4-15,0-1 0 16,0 4 3-16,-2-3 4 16,1-2-4-16,1-1 0 15,1-3-6-15,2-1 13 16,0 1-7-16,0 1 0 0,0 0-5 16,0 0 5-1,0 1 0-15,0 1 0 0,0 0 0 16,0 3 0-16,0-2 7 15,0-1-7-15,0-5 0 16,0-5 2-16,-1-8-1 16,1-3-1-16,0-3 5 15,0-1 1-15,0-2 3 16,0 0 1-16,0 0 1 16,0 0-7-16,0 0 15 15,0-6-19-15,0-8-7 16,0-6-66-16,0-5-69 0,0-9-94 15,0-11-245 1</inkml:trace>
  <inkml:trace contextRef="#ctx0" brushRef="#br0" timeOffset="82577.41">5612 12762 308 0,'0'0'35'15,"0"0"29"-15,0 0 61 0,0 0-40 16,-105-38-27-16,63 33 1 15,-9 4 0-15,-8 1-1 16,-12 0 7-16,-9 0-18 16,-7 0-5-16,-11 0 11 15,-2 6-15-15,-6 2-1 16,0 1-8-16,3 1-6 16,12-2-5-16,18-2-4 15,22-3 7-15,20-2 21 16,13-1-7-16,9 0-12 15,-1 0-4-15,2 0 4 16,2 0-16-16,2 0 0 16,-2 0-5-16,0 0 4 15,0 0-5-15,6 0-1 16,0-1 2-16,0 1-2 0,0 0-4 16,0 0-3-1,0 0-68-15,0 3-57 0,-11 13-114 16,-12 1-128-16</inkml:trace>
  <inkml:trace contextRef="#ctx0" brushRef="#br0" timeOffset="84067.19">1111 12045 299 0,'0'0'103'0,"0"0"-69"16,0 0 78-16,0 0-43 15,0 0-37-15,0 0 7 16,0 0 7-16,-12 52-2 16,12-40-17-16,0-4 3 15,0-2-6-15,0 0 0 16,0-6 0-16,0 1-4 16,0-1-5-16,0 0-4 15,0 0-5-15,0 0-5 16,0 0 7-16,0 0 13 15,6-1 7-15,10-16-2 0,-2-2-5 16,5-6-15-16,-1-2 4 16,-6-7-8-16,4-7-1 15,-4-6 5-15,-1-5-1 16,-1-3-4-16,-4-3-2 16,-3-8-5-16,-3 4 0 15,0 7-10-15,0 13 7 16,-6 14 5-16,-6 17 4 15,0 6 2-15,-4 5 10 16,-2 0-7-16,-6 12-5 16,-6 11 0-16,2 10-5 15,6 3 5-15,5-2 0 16,11-3-8-16,6-6 6 0,0-6-3 16,11-7-6-16,14-3-5 15,11-7 13-15,6-2 3 16,2 0 0-16,0-7 2 15,-6-2 4-15,-8 3-5 16,-7 3 1-16,-4 0 2 16,-4 0-2-16,3 3-2 15,-5 0 0-15,-1 0-2 16,0 3 0-16,1 12-2 16,-4 3-1-16,-1 7 1 15,2 4 4-15,-4 5 0 16,-4 7 2-16,-2 1 4 0,0 0-4 15,0-5 0-15,0-3-2 16,0-7 1-16,0-8 1 16,3-4-2-16,-2-6 2 15,1-4-2-15,1 0-1 16,-2-3 1-16,2-2-22 16,0 0-36-16,2 0-52 15,2 0-76-15,-1 0-74 16</inkml:trace>
  <inkml:trace contextRef="#ctx0" brushRef="#br0" timeOffset="85126.66">1724 11648 365 0,'0'0'108'0,"0"0"7"15,0 0 36-15,0 0-59 16,0 0-52-16,0 0-40 15,0 0-6-15,0 34 6 16,0 5 24-16,0 1-10 16,4 3 19-16,4-3-16 15,-2-1 1-15,4-4-17 16,-4-3 0-16,-1-10 5 16,-1-5-6-16,-2-6 1 15,1-6 0-15,-3-2 0 0,1-1 0 16,3-2-1-16,-2 0-9 15,-1 0-27-15,1-2-18 16,-2-15-30-16,0-10-162 16,0-11-228-16</inkml:trace>
  <inkml:trace contextRef="#ctx0" brushRef="#br0" timeOffset="85329.52">1742 11390 381 0,'0'0'56'16,"0"0"20"-16,0 0 71 0,0 0-63 15,0 0-55 1,0 0-4-16,-9-49-25 0,9 49-7 16,0 1-48-16,0 18-85 15,16 6 23-15,8 3-44 16,5-3-138-16</inkml:trace>
  <inkml:trace contextRef="#ctx0" brushRef="#br0" timeOffset="85995.97">2183 11439 355 0,'0'0'54'0,"0"0"11"15,0 0 42-15,0 0-23 16,-86-21-45-16,72 21-7 16,1 7-10-16,1 12-12 15,0 8 6-15,3 5-16 16,3 5 0-16,3 1-3 16,3-6 0-16,0-2 2 15,6-8-7-15,6-5-7 16,0-6 7-16,0-5-4 15,1-6-5-15,-1 0 16 16,-1-6 1-16,2-12 10 16,-1-3 2-16,-4-5 0 15,-3-3 5-15,-3 0 4 16,-2 2-5-16,0 6 0 0,0 5 14 16,0 10 17-16,0 1-6 15,0 5-5-15,0 0-18 16,0 0-18-16,0 0-3 15,0 9-13-15,0 16-3 16,3 9 19-16,3 7 7 16,6 0 0-16,0 1 0 15,0 0 3-15,4 3 2 16,4 3-1-16,2 2-11 16,3 3 7-16,-1-2-4 15,-1-2-1-15,-4-3-1 16,-3-4-1-16,-5-4 0 15,-7-6-1-15,-4-3-5 0,0-10-10 16,0-7 13-16,0-6-6 16,-7-5 9-16,-8-1 23 15,-5 0 32-15,-8 0-14 16,-3-12-6-16,-1-2 0 16,4-6-11-16,7-5-6 15,6-4-18-15,2-4-2 16,10-2 0-16,3 0-22 15,0-1 3-15,15 1-43 16,9 4-39-16,3 3-97 16,-5 3-224-16</inkml:trace>
  <inkml:trace contextRef="#ctx0" brushRef="#br0" timeOffset="86634.24">2291 11060 536 0,'0'0'30'16,"0"0"62"-16,0 0-53 16,0 0-39-16,0 0 0 15,32 114 6-15,-6-42 22 16,2 1-3-16,-1 5-24 16,-3 1 13-16,-3-2-14 15,-6-9 4-15,-2-17 7 16,-7-15-9-16,-3-21-2 15,-3-8 3-15,0-7 0 16,0 0 11-16,0 0 57 16,0-12 22-16,0-13-36 15,0-9-54-15,-3-10 5 0,-7-7-8 16,1-2-7 0,-2 6-6-16,1 5-4 0,7 10-4 15,0 6-1-15,3 6-28 16,0 3 37-16,13 4-2 15,7 3-1-15,8 6-5 16,5 4 19-16,4 0-2 16,0 7-1-16,-5 11 4 15,-7 4-2-15,-7 9-1 16,-5 4 4-16,-4 2 5 16,-4 2 6-16,1 3-2 15,-3-4-8-15,1 3 2 0,-1-3 1 16,-3-5-4-1,2-6-2-15,-2-6-30 0,1-10-12 16,4-5-20-16,1-6-74 16,5 0-84-16,0-17 72 15</inkml:trace>
  <inkml:trace contextRef="#ctx0" brushRef="#br0" timeOffset="86971.95">2759 10834 456 0,'0'0'58'16,"0"0"-23"-16,0 0 11 15,0 0-39-15,18 88 44 16,3-24 19-16,6 11-25 15,-5 4-16-15,2 3-5 16,-6-3-7-16,-2-5-12 16,-5-10 0-16,-2-9 1 15,1-12-6-15,-4-12-8 16,0-13 5-16,3-8 2 16,-3-5-3-16,0-5 0 15,3 0 4-15,7-3-15 16,5-22-15-16,3-8-19 0,0-10-68 15,-15 0-164-15</inkml:trace>
  <inkml:trace contextRef="#ctx0" brushRef="#br0" timeOffset="87154.16">2850 11233 453 0,'0'0'92'0,"0"0"-29"15,0 0 62-15,0 0-50 16,106-82-47-16,-66 66-12 16,-1 2-15-16,3 3-2 15,-5 1-39-15,-16 3-121 0,-11 4-176 16</inkml:trace>
  <inkml:trace contextRef="#ctx0" brushRef="#br0" timeOffset="88030.27">4028 10813 374 0,'0'0'41'0,"0"0"30"15,0 0 64-15,0 0-45 0,0 0-83 16,0 0 0 0,8 89 31-16,-2-34 4 0,0 0-7 15,1-3-3-15,-1-9-2 16,2-2-23-16,-4-7 2 15,2-6 1-15,0-9-7 16,-5-5 3-16,1-8-6 16,-2-2-18-16,0-4-22 15,0 0-46-15,0 0-47 16,-16-21-172-16</inkml:trace>
  <inkml:trace contextRef="#ctx0" brushRef="#br0" timeOffset="88203.64">4112 10628 551 0,'0'0'26'0,"0"0"14"16,0 0 84-16,0 0-67 16,0 0-57-16,0 0 0 15,6-26-73-15,10 26-77 16,5 10-82-16</inkml:trace>
  <inkml:trace contextRef="#ctx0" brushRef="#br0" timeOffset="88507.75">4354 10746 392 0,'0'0'63'16,"0"0"-37"-16,0 0 90 15,-48 86-31-15,45-50-29 16,3 4 4-16,1-1-22 16,23 0-5-16,12 2-4 15,3-4-2-15,0-3-17 16,-8-6 3-16,-7-7-13 16,-11-4 5-16,-4-5-2 15,-9-6-3-15,0-3 0 16,0-1 3-16,-16 1 1 0,-17-1-4 15,-9-2-7 1,-7 0-52-16,7-5-28 0,12-17-63 16,8-7-88-16,16-11-184 15</inkml:trace>
  <inkml:trace contextRef="#ctx0" brushRef="#br0" timeOffset="88711.74">4354 10850 116 0,'0'0'230'0,"-20"112"-197"16,-2-32 57-16,-5 10 14 16,-3 7-24-16,-1 2-43 15,1 0 3-15,5-9-21 0,5-17-6 16,2-13-4 0,5-22-7-16,1-18 1 0,9-10-6 15,0-10-8-15,3 0-54 16,0-14-90-16,0-14-387 15</inkml:trace>
  <inkml:trace contextRef="#ctx0" brushRef="#br0" timeOffset="89641.41">971 13251 394 0,'0'0'35'0,"0"0"-24"15,0 0 50-15,0 0 5 16,0 0-33-16,0 0-9 16,-18-66-21-16,36 79 4 15,7 15-6-15,9 14 35 16,2 4 0-16,-3 7-13 15,-3 2-8-15,-8-2-6 16,0-6 1-16,-8-5-2 16,-1-14-5-16,-7-11-2 15,-4-8 0-15,-2-6 0 0,0-3 8 16,0 0 26 0,0 0 40-16,0-20 6 0,-3-10-58 15,-9-12-23-15,3-8-5 16,3-3-14-16,6-1-30 15,0 1 4-15,0 7-14 16,18 12 21-16,4 10 8 16,-1 13 15-16,3 8 11 15,-6 3 3-15,6 0-4 16,-2 17 5-16,3 5 17 16,-2 9 0-16,-4 0 1 15,-2 3-6-15,-4 2 1 0,-1-4 5 16,-2-3-13-1,-2-3 6-15,-2-6-10 0,-3-8-1 16,3-3-23-16,1-6-17 16,2-3-73-16,6 0-104 15,0-14-70-15</inkml:trace>
  <inkml:trace contextRef="#ctx0" brushRef="#br0" timeOffset="90001.44">1584 13092 287 0,'0'0'40'0,"0"0"37"16,0 0-41-16,0 0-30 0,-5 84 53 16,5-38-19-16,11 0-25 15,2-2-3-15,5-4-8 16,1-9-1-16,2-9-3 15,0-11-19-15,0-11-9 16,1 0 28-16,-5-11 3 16,-2-11 20-16,-6-6 11 15,-6-5 44-15,-3-2 0 16,0-5-15-16,-17 0-8 16,-10-3 1-16,-4 0-41 15,0 3-6-15,1 7-4 16,3 11-5-16,8 15-14 0,4 7 1 15,-3 3-32-15,9 23-94 16,6 7-16-16,3-4-49 16,0-9-85-16</inkml:trace>
  <inkml:trace contextRef="#ctx0" brushRef="#br0" timeOffset="90337.61">1770 12461 665 0,'0'0'4'0,"0"0"36"0,0 0 48 15,0 0-88-15,0 0 7 16,43 127-7-16,-7-38 30 15,-3 9 10-15,-2 2 6 16,-10-6-35-16,2-8 4 16,-1-12-12-16,-1-19 1 15,-3-20-1-15,-2-14-2 16,0-10-1-16,-2-8-7 16,2-3 7-16,2-7 13 15,6-14-13-15,1-12-3 0,4-8-106 16,-8-10-93-1,-5-2-206-15</inkml:trace>
  <inkml:trace contextRef="#ctx0" brushRef="#br0" timeOffset="90505.24">1836 12928 371 0,'0'0'174'16,"0"0"-142"-16,0 0 121 15,0 0-47-15,62-73-79 16,-12 40-20-16,3 0 19 15,-1-1-16-15,-4 5-1 16,-6 7-9-16,-9 12-24 16,-15 10-128-16,-17 0-165 15</inkml:trace>
  <inkml:trace contextRef="#ctx0" brushRef="#br0" timeOffset="92947.26">1275 14219 189 0,'0'0'79'0,"0"0"5"16,0 0 23-16,0 0-6 15,0 0-26-15,0 0-47 16,-94-39-7-16,69 51 6 16,-5 10-11-16,-3 7 2 15,3 7 4-15,3 1-2 16,5 5-5-16,10-2-8 0,4 3-4 15,8-1 3-15,0 0-4 16,8-4 3-16,14 0-3 16,5-5 0-16,3-5-2 15,-2-6 0-15,2-8-5 16,-4-10-9-16,-1-4 6 16,3 0 6-16,-7-13-7 15,1-8 9-15,-5-5 11 16,-2-7-1-16,-6-3-2 15,-6-4 2-15,-3-6 16 16,0-4-10-16,-6-4-16 16,-9 4 6-16,0 6-3 15,2 10-2-15,4 15 1 16,1 9 26-16,5 8-1 0,3 2-15 16,0 0-12-16,0 0-11 15,0 19-7-15,6 10 7 16,18 10 11-16,3 4 0 15,1-3 0-15,5 2 5 16,-5-5-3-16,-2-1-2 16,-7-4 0-16,0-3-1 15,-5-8 2-15,-1-5-1 16,-4-8 0-16,0-3-5 16,2-5-12-16,8 0-44 15,8-2-72-15,3-17-97 16,1-10-92-16</inkml:trace>
  <inkml:trace contextRef="#ctx0" brushRef="#br0" timeOffset="93271.74">1946 13578 587 0,'0'0'16'0,"0"0"65"0,0 0-58 15,0 0-3-15,8 129-18 16,14-40 50-16,3 3-21 16,-1-5-23-16,4-3 2 15,-5-9-2-15,-2-8-8 16,-2-10 0-16,-8-16 0 15,-2-16 6-15,-6-11-6 16,-1-7-8-16,-2-5-14 16,0-2-12-16,-5 0-17 15,-18-12-25-15,-10-10-188 16</inkml:trace>
  <inkml:trace contextRef="#ctx0" brushRef="#br0" timeOffset="93930.09">1739 14059 344 0,'0'0'66'0,"0"0"2"16,0 0 20-16,34-95-34 16,12 58-26-16,11-2-4 15,4-5-3-15,-1 0-4 16,-14 3 12-16,-7 8-12 16,-15 11 7-16,-11 5 2 15,-2 5-6-15,-8 2 0 16,-2 0 0-16,1-2-7 15,-2-2-2-15,0 0-11 16,0-3 0-16,-3 1-9 16,-5 5 9-16,-1 2 3 15,6 5-3-15,-1 4 17 16,1 0-10-16,3 0-7 0,0 13-17 16,0 17-9-16,7 12 20 15,11 11 6-15,6 10 6 16,3 0-2-16,1 4 0 15,-1-3-3-15,0-8-1 16,-6-6 0-16,-2-2 5 16,0-8-5-16,-5-5 1 15,-8-10 0-15,0-11-1 16,-3-9 0-16,-3-2 3 16,0-3 6-16,0 0 13 15,0-11 9-15,-6-15 6 16,-6-12-37-16,-6-6-2 0,3-2 1 15,2-2 0 1,7 3-21-16,6 3-23 0,0 5 26 16,3 8-8-16,13 7 16 15,2 8 3-15,3 6 7 16,9 5-2-16,6 3 3 16,1 0-5-16,0 14 4 15,-1 8-6-15,-8 9 3 16,-4 2-3-16,-3 6 7 15,-3 3 5-15,-6-2 1 16,-2 2 0-16,-1-1 2 16,-4-7-5-16,-4-4-3 15,1-9 3-15,-1-5-3 0,1-8-5 16,-1-3-29 0,2-5-71-16,3 0-41 0,6-9 0 15</inkml:trace>
  <inkml:trace contextRef="#ctx0" brushRef="#br0" timeOffset="94747.91">2693 13829 424 0,'0'0'103'0,"0"0"1"0,0 0 3 16,27-94-56-16,3 68-38 16,6 1 2-16,1 4-10 15,-4 8-1-15,0 4-4 16,-8 9-4-16,-1 0-1 16,-3 10-1-16,0 14 6 15,1 5 13-15,0 10-6 16,-5 3 6-16,2 2-2 15,-5-1-5-15,-4-1-1 16,-4-6-5-16,-6-5 4 16,0-6 0-16,0-6-4 0,-3-8-3 15,-4-5 3-15,-5-5 21 16,-6-1 16-16,-3 0 18 16,-3-4-4-16,-1-12-29 15,1-3 9-15,3-13-29 16,5-6-4-16,-1-8-1 15,10-5-6-15,4 0-13 16,3 9 1-16,0 8 1 16,16 8 16-16,1 12-1 15,2 2-2-15,8 7 3 16,6 0 2-16,1 5 1 16,5 0 1-16,-4 0-6 15,-3 0 2-15,-8 5 1 16,-3 1-3-16,-5 2 3 0,-1-2 3 15,-3 1 0-15,1-3 0 16,1-4 0-16,5 0-7 16,-1-2 5-16,0-10-4 15,0-4 0-15,-6-4 6 16,-3-2 0-16,-2-5 6 16,-4 4-3-16,-3-2-3 15,0 8 3-15,-6 5 7 16,-7 4 5-16,-1 8-8 15,-5 0-7-15,0 14-2 16,-1 16 0-16,5 5-6 16,6 9 7-16,6 3 1 0,3 4 0 15,0 0 2 1,6-1 2-16,9-6-1 0,5-8-1 16,-4-8 1-16,-1-8 0 15,4-5-3-15,-2-5 1 16,2-4-1-16,3-5 0 15,5-1-9-15,6 0-26 16,6-2-58-16,1-11-84 16,2-1-249-16</inkml:trace>
  <inkml:trace contextRef="#ctx0" brushRef="#br0" timeOffset="95317.51">3782 13596 500 0,'0'0'93'16,"0"0"59"-16,0 0-25 15,0 0-71-15,0 0-10 16,0 0-6-16,-83-62-27 15,62 67-8-15,4 18-2 16,-5 7-3-16,9 7 0 16,2 5 0-16,8 3 0 15,3 4 3-15,0-1-2 0,12-7-1 16,9-7-2-16,1-11-6 16,-2-7-7-16,4-7-6 15,-5-6 10-15,5-3 0 16,-6 0 11-16,6-17 7 15,-7-5-1-15,-3-9 16 16,-3-2 2-16,-6-3-4 16,-2-2-8-16,-3 2 12 15,0-1 4-15,0 6-12 16,-7 6-6-16,1 7-5 16,3 10-5-16,0 5 1 15,3 3-1-15,0 0-10 16,0 0-4-16,0 17-13 0,12 8 21 15,9 4 6-15,4 3 4 16,2 2-2-16,1-1-2 16,-4-2 1-16,2-6 2 15,-4-5-3-15,3-6-4 16,1-7-15-16,-1-3-17 16,-2-4-31-16,5 0-71 15,-1-3-56-15,-5-11-75 16</inkml:trace>
  <inkml:trace contextRef="#ctx0" brushRef="#br0" timeOffset="95902.63">4321 13493 565 0,'0'0'90'15,"0"0"9"-15,0 0 3 16,0 0-29-16,0 0-41 16,0 0-14-16,-97-53-12 15,73 60-1-15,4 12 8 16,3 5-10-16,6 3 3 16,5 4-5-16,6 1 3 15,0 3 4-15,0 1-8 0,17 2 3 16,2-1-1-1,2-1-2-15,-2-2 1 0,-1-5-1 16,2-7-12-16,-4-10-15 16,5-8 25-16,0-4-11 15,-2 0 7-15,3-21 6 16,-5-4 2-16,2-7 14 16,-7-3 14-16,-6-6 3 15,-4-6 18-15,-2-10-8 16,0-9-18-16,-12-7-19 15,-12-6-2-15,-4-3 2 16,-5 3-6-16,-3 3-6 16,3 15 6-16,5 13 0 0,9 21-3 15,8 15 2-15,5 12-1 16,3 2-6-16,0 30-16 16,3 16 7-16,0 18 17 15,12 7 1-15,22 8 2 16,8-1-1-16,-2-2 6 15,1-6-5-15,-4-10-3 16,-7-12-3-16,0-14-36 16,-5-11-8-16,-1-9-4 15,-2-9-2-15,2-7-41 16,-6 0-120-16</inkml:trace>
  <inkml:trace contextRef="#ctx0" brushRef="#br0" timeOffset="101477.38">8643 10846 18 0,'0'0'35'16,"0"0"6"-16,0 0 4 0,0 0-23 16,0 0 8-16,0 0 4 15,0 0 9-15,-101 0 8 16,83 1-4-16,0 2 0 16,3-2-7-16,9 1 0 15,-3 0-14-15,5-2 0 16,1 0-4-16,0 1-3 15,1-1-1-15,2 0 0 16,0 0-2-16,0 0-1 16,0 0-1-16,0 0 4 15,0 0 20-15,0 0-3 16,8 0 2-16,8 0-8 16,2-5-7-16,6 0 5 15,3-2 0-15,-2 2-10 0,2 1-7 16,-3 3 5-16,0 1-8 15,0 0-3-15,1 0 0 16,0 5-1-16,-2 4 3 16,4-2-2-16,4-1 1 15,0-1 2-15,6-2 3 16,2-2 1-16,-3-1-4 16,-2 2-2-16,-2-2-2 15,-4 1-1-15,-3 0-2 16,-1 1 1-16,-3 0-1 15,2 0 3-15,-1 0-3 16,2-1 1-16,4-1-1 16,5 2 2-16,3-2 0 0,4 0-1 15,3 0 1-15,-4 0 1 16,-2 0 6-16,-5 0-9 16,-7-2 2-16,0 1 3 15,-5-1-3-15,1 0 4 16,1 2-5-16,2-1 5 15,4 0 0-15,9-1-5 16,5-3 5-16,4 1-6 16,-1-3 0-16,-2 4-3 15,-7 2 6-15,-3 1 0 16,-3 0-3-16,-2 0 1 16,-1-3-1-16,0 1 3 15,3 0 0-15,1-1 8 16,3 0 7-16,2-1-9 0,-3 1 1 15,4 1-10-15,-5 1 8 16,-2-1-5-16,-4 2 1 16,-3 0-1-16,-1-2-2 15,-4 2 4-15,1-3-2 16,1 1 1-16,1-2 2 16,2 1 5-16,6-2-5 15,-2 2-3-15,-1 0 1 16,0 1-3-16,-1-1 0 15,-1 2 1-15,1 1-1 16,-4-3 0-16,-4 3-1 0,4-1 3 16,-3 1-6-1,4-1 6-15,3-1-3 0,-1 1 2 16,0-1-1-16,-3 1 4 16,1 1-1-16,-1 0-3 15,0 0 4-15,0 0-5 16,-2 0-3-16,1 0 3 15,1 0 3-15,-1 0-2 16,0 0-2-16,5 0 2 16,-4 0 1-16,4 0-1 15,-2-2 4-15,-1 1-2 16,-1 1-1-16,3 0 2 16,-6 0-4-16,3 0 0 15,-2 0 0-15,1 0 0 0,2 0 0 16,2 0 3-16,2 0-2 15,0 0 2-15,1 0-1 16,4 0 0-16,-4 0 0 16,0 0 4-16,-2 0-3 15,0 0 1-15,2 0 1 16,-4 0-4-16,4 0 2 16,-2 0 3-16,-1 0-4 15,1 0 0-15,-1 0-2 16,-1 0 6-16,0 0-2 15,1 0-1-15,-3 0 1 16,-3 0 6-16,4 0-9 16,-4 0 4-16,2 0-3 0,0 0 3 15,-3 0-5-15,2 0 0 16,-1 0 0-16,-6 0 2 16,0 0 1-16,-2 0-2 15,-1 0-1-15,2 0 6 16,1 0-5-16,-2 0 1 15,1 0-2-15,2 0 8 16,-1 0-7-16,1-1 0 16,-5 1 2-16,1 0 2 15,0-2-3-15,-2 2-1 16,1 0 4-16,-2 0 1 16,1 0-5-16,0 0 10 0,-2 0-5 15,1 0 3 1,0-1-3-16,3 1 0 0,-3-1-4 15,1 1 2-15,-2 0-2 16,-2 0 1-16,0 0 2 16,4 0-1-16,-5 0-3 15,-2 0 5-15,1 0-5 16,-1 0 5-16,0 0-3 16,0 0 2-16,0-1 1 15,0 1-2-15,0 0 0 16,0 0-3-16,0 0 6 15,0 0-2-15,0 0-5 16,0 0 0-16,0 0 0 0,0-2 5 16,0 2 1-16,0 0-4 15,0 0 1-15,0 0 0 16,0 0 5-16,0 0-2 16,0 0-2-16,0-2 2 15,0 2-3-15,0 0-2 16,0 0 1-16,0 0 0 15,0 0-2-15,0 0 0 16,0 0 0-16,0 0 1 16,0 0-1-16,0 0 0 15,0 0 0-15,0 0 0 16,0 0 0-16,0 0 1 0,0 0-1 16,0 0 2-1,0 0-1-15,0 0-2 0,0 0-1 16,0 0-26-16,-3 0-83 15,-24 10-110-15,-16-4-154 16</inkml:trace>
  <inkml:trace contextRef="#ctx0" brushRef="#br0" timeOffset="115999.18">11310 16822 29 0,'0'0'31'15,"0"0"-11"-15,0 0 35 16,0 0 16-16,0 0 8 0,0 0-7 16,0 0-15-1,0 0 22-15,-44 0 5 0,39 0-33 16,5 0 8-16,-3 0-20 15,3 0-12-15,0 0-4 16,0 0-6-16,0 0-4 16,0 0-8-16,0 0 6 15,3 0 6-15,12 0 1 16,6 0 11-16,4 1 16 16,0 1-25-16,-1 1-1 15,-1 1-8-15,5-1-6 16,2 0 10-16,1 0-9 15,4 0 0-15,0 2-6 16,0-2 3-16,-3 2-3 0,0-1 2 16,-1-1-2-16,2-1 2 15,0 1 3-15,4-1 4 16,3-2-6-16,-1 0-2 16,3 0 2-16,-1 0 0 15,-2 0 5-15,-3 0-7 16,-1 0 6-16,-4 0 0 15,5 0-1-15,-1 0 3 16,1 0-4-16,6 0-1 16,3 0-4-16,1 0 5 15,3 0-5-15,-2 0 10 16,2 0-9-16,-3-2 10 16,-1 2-11-16,-3-3 2 0,-4 3-5 15,4 0 7 1,0 0-4-16,4 0 7 0,0 0 2 15,5-2 10-15,1 0-5 16,-2 1 4-16,0-2-3 16,-1 3 7-16,-2 0-20 15,0 0 10-15,1 0-4 16,3 0 3-16,-1 0-4 16,-2 0 7-16,1 0-5 15,-1-1 3-15,0-4-5 16,2 2 1-16,-2-2 0 15,-2 2 3-15,1-3-8 0,-3-1 10 16,0 3-10 0,-3-1 12-16,0-1-12 0,-2 1 4 15,0 0 0-15,2 1-3 16,-1-1 3-16,-1 2 2 16,0 0-7-16,0-2 7 15,0 1-9-15,1-1 16 16,0-3-3-16,2 4 3 15,1-1-3-15,0 0-5 16,3 1 5-16,2 0-4 16,-2-2-6-16,-4 1 10 15,-4 1-3-15,-7-2 6 16,-3-1-7-16,-2 4-9 0,-1-1 15 16,0-1-7-1,-1-3-6-15,-3 2 7 0,-3-1-2 16,-3 0 3-16,3 1 0 15,-5 1-6-15,1 1 1 16,-5 1-1-16,-5 1-3 16,-1 2-1-16,-1 0 6 15,-2 0-5-15,0 0 2 16,0-2 0-16,0 2 3 16,0 0-6-16,0 0 0 15,0 0 2-15,0 0-2 16,0 0-3-16,0 0 3 0,0 0 0 15,0 0 0 1,0 0 0-16,0 0-3 0,0 0-8 16,0 0 7-16,0 0-6 15,0 0-8-15,0 0 13 16,0 0-11-16,0 0 6 16,0 0 2-16,0 0 3 15,0 0-13-15,0 0-13 16,0 0-6-16,0 0-32 15,-3 0-61-15,-14 0-40 16,-11 0-22-16,-7 0-87 16,1-1-173-16</inkml:trace>
  <inkml:trace contextRef="#ctx0" brushRef="#br0" timeOffset="180827.41">21353 2048 211 0,'0'0'40'0,"0"0"86"15,0 0-41-15,0-72 7 16,4 55-32-16,-2 6-1 16,-1 5 13-16,-1 6 4 15,0 0-40-15,0 0-36 16,2 19-1-16,2 20 1 16,-1 15 7-16,0 15 22 15,-3 9 6-15,0 6-14 16,0 3-7-16,-3 5-10 15,-1-7 1-15,-1-8-3 16,4-16-2-16,1-21 1 16,0-12 0-16,1-7-1 15,7-8 0-15,-2-4-1 0,-1-5 0 16,-1-1-8-16,0-3-24 16,-1 0-23-16,2 0-34 15,-1 0-22-15,2-16-74 16,-6-7-166-16</inkml:trace>
  <inkml:trace contextRef="#ctx0" brushRef="#br0" timeOffset="181255.81">21122 2505 311 0,'0'0'68'0,"0"0"-33"15,0 0 67-15,7-75-57 0,28 51-19 16,14 4-26-16,9 0 0 15,8 2 6-15,-2 4-4 16,0 4 4-16,-6 8 4 16,-6 2-3-16,-7 6 4 15,-5 15 13-15,-7 7-11 16,-7 4-13-16,-2 4 16 16,-5 5-11-16,0 1-4 15,-4 1 0-15,-3-2 2 16,0-7-3-16,-8-3 0 15,-4-4-3-15,0-8 3 16,-1-2 0-16,-15-5 10 16,-1-2-3-16,-1-6 21 0,3-4 32 15,-1 0 3 1,1-14-5-16,3-14-10 0,5-11-17 16,5-17-15-16,2-11-16 15,9 0 0-15,16 0 0 16,5 12-7-16,5 12-2 15,-1 9-7-15,4 9-27 16,0 8-35-16,1 9-40 16,-3 6-67-16,-8 2-134 15</inkml:trace>
  <inkml:trace contextRef="#ctx0" brushRef="#br0" timeOffset="181735.54">22366 2249 345 0,'0'0'72'0,"0"0"50"16,0 0-50-16,-91 6-32 15,58 20-11-15,-1 10 9 16,0 5-14-16,9 4-11 15,6 3 3-15,12-1-14 16,7-3-2-16,0-4 3 16,10-10-2-16,11-12-1 15,3-8-1-15,4-9-12 0,1-1 6 16,1-4-8-16,-1-13 7 16,-3-8 0-16,-7-6 8 15,-4-10 9-15,-6-3-6 16,-8-4 4-16,-1 4-1 15,0 10-3-15,-6 11 7 16,-2 9 4-16,2 8 13 16,4 6 6-16,2 0-33 15,0 11-1-15,2 17-8 16,14 12 9-16,0 8 4 16,4 3 0-16,-2 0-4 15,-1-8 0-15,1-8 2 0,-1-8-2 16,1-8-4-16,-2-5-29 15,2-3-48-15,2-7-55 16,-1-4-145-16</inkml:trace>
  <inkml:trace contextRef="#ctx0" brushRef="#br0" timeOffset="182357.45">22665 2251 522 0,'0'0'55'0,"0"0"-18"16,0 0-15-16,0 0 34 0,88 113-31 15,-60-56-9-15,-3 6-13 16,-6-2 3-16,-5-8-6 16,-6-11 0-16,-4-15-4 15,-3-12-10-15,-1-8 14 16,0-7 0-16,0 0 15 15,0-9 3-15,0-14-15 16,-6-11 2-16,2-13-5 16,4-6-31-16,0-6-8 15,7 1-26-15,8 12-34 16,3 13 41-16,-1 13 35 16,2 10 22-16,3 9 1 0,6 1 4 15,7 0 5 1,2 15 5-16,-3 5-3 0,-2 1 0 15,-7 3 9-15,-1-3 3 16,-4-1-17-16,3-4 9 16,3-6-14-16,-1-3 11 15,2-7-4-15,-2 0 2 16,-5-15 0-16,0-7-5 16,-3-2 4-16,-4-5 13 15,-8 1 25-15,-5 1-14 16,0 2-7-16,-8 6 0 15,-10 9-6-15,-5 8-2 16,-5 2-13-16,-4 19-3 16,-1 13 1-16,7 7 2 15,9 9-5-15,11 6 3 0,6 1-4 16,0-2 2-16,10-4-1 16,8-13 1-16,2-7 1 15,0-5-4-15,3-10-4 16,-4-5-21-16,8-5-12 15,1-4-9-15,5 0-39 16,3-7-160-16</inkml:trace>
  <inkml:trace contextRef="#ctx0" brushRef="#br0" timeOffset="182757.04">23553 2305 42 0,'0'0'486'0,"0"0"-458"16,0 0 10-16,105 23 23 16,-64 9-27-16,-5 11-16 15,-8 5-14-15,-11-1 3 16,-7 0 2-16,-8-5-7 15,-2-9-2-15,0-7 1 16,-16-5-1-16,0-8 1 16,-4-6 0-16,-3-7 0 0,1 0 5 15,-2-7 5-15,5-16-6 16,10-13 5-16,9-9 5 16,3-16-4-16,28-6 0 15,11-4-8-15,10 10-3 16,2 11 0-16,1 16-10 15,-4 15-10-15,-4 14-8 16,-6 5 11-16,-13 10-99 16,-12 13-103-16,-4 2-152 15</inkml:trace>
  <inkml:trace contextRef="#ctx0" brushRef="#br0" timeOffset="183616.91">24493 2235 374 0,'0'0'58'16,"0"0"-29"-16,-110-14 63 15,71 23-16-15,1 16-45 16,5 5-13-16,5 9-2 15,4 3-6-15,7 5 0 16,9 1-1-16,7-1-8 0,1-6-1 16,9-6 0-1,13-7-2-15,3-6-1 0,3-12-28 16,-1-6-13-16,0-4 16 16,-3 0 6-16,-1-11 22 15,-3-12 1-15,-5-7 12 16,-1-7-6-16,-10-5 19 15,1-1-11-15,-4 2-11 16,-1 7 11-16,0 7-10 16,0 6 16-16,0 8-1 15,0 4 12-15,0 8-5 16,0 1-3-16,0 0-24 16,0 0-1-16,0 0 0 15,0 0-7-15,0 0 6 0,0 0 2 16,0 1 0-16,0-1 1 15,0 0 3-15,0 0-3 16,0 0 1-16,0 0 0 16,0 0 1-16,0 0 0 15,0 0-2-15,0 0-1 16,0 0 0-16,0 0-1 16,0 0 1-16,0 0 3 15,0 0-3-15,0 0 1 16,0 0 0-16,0 0 0 15,0 0 3-15,0 0-2 16,0 0 2-16,2 0 1 16,-1 0-1-16,-1 0 2 0,0 0-6 15,0 0-1-15,0 0 1 16,0 0 0-16,0 0 1 16,0 0-1-16,0 0 0 15,0 0-4-15,0 0 4 16,0 0-1-16,0 0 0 15,0 0-1-15,0 0 2 16,0 0 2-16,0 0 0 16,2 0-2-16,-2 0-1 15,0 0 1-15,0 0 0 16,0 0-1-16,0 0 2 16,0 0-1-16,0 0 0 0,0 0 0 15,0 0 0 1,0 0 0-16,0 0-12 0,1 0-14 15,9 5-63-15,3 1 5 16,-3 0-40-16,-4-1-38 16</inkml:trace>
  <inkml:trace contextRef="#ctx0" brushRef="#br0" timeOffset="184405.46">24341 2241 333 0,'0'0'59'15,"0"0"60"-15,0 0-12 16,-81-20-60-16,48 23-5 16,-4 17-5-16,3 2-9 15,5 3 10-15,15 3 2 16,14 4-20-16,0 6-15 15,28 6 25-15,13 2-13 16,7 3 1-16,3-1-2 16,-6-4-15-16,-7-4 1 15,-9-4 2-15,-10-5-7 16,-7-6 3-16,-7-1 0 16,-5-6 2-16,0-3-2 15,-18-1 0-15,-15-2 0 16,-9-5 8-16,-8 0 0 0,-4-7 5 15,4 0-12-15,11 0 9 16,10-17-10-16,16-5 2 16,13-6-2-16,0-8-50 15,29-8-98-15,13-4-97 16,7 1-103-16</inkml:trace>
  <inkml:trace contextRef="#ctx0" brushRef="#br0" timeOffset="184637.86">24447 2319 211 0,'0'0'147'0,"0"0"-9"16,0 0-113-1,-64 81 33-15,9-10 48 0,-8 10-16 16,0 5-25-16,2-3-22 16,8-5-8-16,7-8-23 15,12-10-3-15,7-12-6 16,7-11 3-16,7-11-6 15,6-9 1-15,5-7 1 16,2-8-2-16,0-2-76 16,26 0-57-16,20-22-63 15,15-16-139-15</inkml:trace>
  <inkml:trace contextRef="#ctx0" brushRef="#br0" timeOffset="185357.46">24927 2380 542 0,'0'0'65'16,"0"0"-31"-16,-103 20 44 15,63 17-30-15,1 12-20 16,5 4-12-16,10 1-7 15,7-3-7-15,13-7 3 16,4-8-5-16,0-1-7 16,16-12-4-16,10-6-20 0,3-8-5 15,3-9 3-15,1 0 11 16,-2-12 4-16,-3-15 18 16,-4-4 1-16,-6-11 3 15,-3-3 1-15,-6-8-3 16,-3 3 20-16,-4 8-6 15,-2 12 10-15,0 16 32 16,0 11-4-16,0 3-28 16,0 0-12-16,0 8-14 15,0 15-19-15,0 13 19 16,0 7 4-16,0 2 3 16,4-5-7-16,9 0 2 15,1-8 0-15,2-3-2 16,2-10 0-16,2-8 0 0,3-7 0 15,6-4-1-15,2-3 2 16,3-17 0-16,1-8 2 16,-1-13 1-16,-1-10 1 15,1-13 6-15,-4-17-2 16,-5-9-5-16,-4-7-4 16,-12-2 0-16,-9 5 0 15,0 7-17-15,-12 14 4 16,-7 22 13-16,2 22 0 15,1 22 5-15,-2 8-5 16,-4 37-8-16,-4 25 2 16,10 21 6-16,9 15 6 0,7 6-3 15,11 0-2-15,10-10 1 16,3-11 0-16,-5-18-2 16,0-20 0-16,-2-14-2 15,2-11-3-15,6-10-4 16,6-8-5-16,4-3-5 15,0 0-26-15,-1-15-55 16,1-8-190-16</inkml:trace>
  <inkml:trace contextRef="#ctx0" brushRef="#br0" timeOffset="185628.79">26533 2201 582 0,'0'0'21'0,"0"0"-8"16,-19 95 17-16,13-38 57 16,2 7-52-16,1 3-24 15,0-7-3-15,-2-9-6 16,0-12-2-16,0-13-1 15,2-9-9-15,1-12-11 16,2-5-36-16,-1-2 0 0,-2-21-50 16,0-14-238-16</inkml:trace>
  <inkml:trace contextRef="#ctx0" brushRef="#br0" timeOffset="185801.17">26535 1946 599 0,'0'0'66'16,"0"0"102"-16,0 0-76 15,0 0-85-15,0 0-7 16,0 0-39-16,0 0-50 16,76 42-147-16,-49-20-222 0</inkml:trace>
  <inkml:trace contextRef="#ctx0" brushRef="#br0" timeOffset="186077.17">26808 2171 374 0,'0'0'33'16,"0"0"85"-16,-52 73-8 15,46-39-55-15,6 5 4 16,1 2-13-16,18 4-8 15,7 3-5-15,1-1-19 16,1-1-8-16,-4-3-1 16,-5-7-4-16,-11-5-1 15,-8-10-2-15,0-5-6 0,-18-8-8 16,-9-8 10-16,-4 0-19 16,-2-14-9-16,4-17-25 15,12-11-32-15,12-16-36 16,5-15-127-16</inkml:trace>
  <inkml:trace contextRef="#ctx0" brushRef="#br0" timeOffset="186263.63">26827 2191 357 0,'0'0'34'0,"-63"152"42"16,16-44 24-16,-17 17-40 15,-8 1-46-15,-7-9-13 0,6-19 3 16,15-23-4-16,18-25 5 15,18-23 1-15,14-17-4 16,8-10 4-16,0 0 16 16,5-12-22-16,14-16-49 15,4-5-314-15</inkml:trace>
  <inkml:trace contextRef="#ctx0" brushRef="#br0" timeOffset="186842.17">28308 2332 540 0,'0'0'19'15,"0"0"3"-15,0 0 33 16,100-80-40-16,-68 55-9 16,-6-4-1-16,-9 0-4 15,-7 0 0-15,-8 0 2 16,-2 3 3-16,0 4-5 16,-15 7 32-16,-5 7 12 15,-8 8-4-15,-9 0-33 16,-5 19 3-16,0 11 17 15,1 9-17-15,5 5 1 16,6 8-1-16,6 4-5 16,9 3 14-16,9 4-11 0,6-4-5 15,0-7 2-15,11-9-3 16,14-11-3-16,6-6 4 16,10-10 3-16,9-9-7 15,7-7-3-15,1 0-65 16,3-8-45-16,-1-15-42 15,-6-7-128-15</inkml:trace>
  <inkml:trace contextRef="#ctx0" brushRef="#br0" timeOffset="187643.42">28862 2244 281 0,'0'0'120'0,"0"0"-18"15,0 0 30-15,0 0-52 0,-88-55-47 16,65 55-16-16,0 21-17 15,0 11 0-15,4 9 0 16,1 7 8-16,9 7-3 16,4 0-3-16,5-4 3 15,0-8-5-15,9-13-6 16,11-11-17-16,2-10-11 16,2-9 4-16,3 0-12 15,-2-12 26-15,-3-14 16 16,-3-7 8-16,-5-10 16 15,-2-5 18-15,-3-3-16 16,-4-2 1-16,-4 3-11 16,-1 11 8-16,0 14 0 0,0 8 4 15,0 14 27-15,0 3-15 16,0 0-34-16,0 1-6 16,0 20-16-16,0 10 16 15,0 11 0-15,9 4 5 16,4 3 3-16,1-1 1 15,2-7-9-15,-1-8 3 16,3-10 0-16,-1-9 1 16,2-8-4-16,1-6 3 15,6 0 5-15,3-16 1 16,1-13-6-16,-1-7 0 16,0-8 4-16,-7-4-6 15,-5 0 1-15,-7 1-1 16,-10 9 0-16,0 6 0 0,-3 13-1 15,-7 9 0-15,2 6 5 16,5 4 3-16,0 0-8 16,3 4-12-16,0 11 8 15,0-1 0-15,9 6 4 16,10-1 4-16,-1 0 3 16,-1-6-5-16,-7-1-1 15,-3-5 0-15,-5-2 0 16,-1-5-1-16,-1 0 1 15,0 0 5-15,0 0-3 16,0 0 2-16,0 0-5 0,0-8 0 16,0-4 0-16,-5-2-1 15,2 3 1-15,0 3-1 16,1 3-3-16,2 4 3 16,-1 1-3-16,1 0-6 15,0 0 2-15,0 0 5 16,0 0-4-16,0 0 5 15,0 0 1-15,0 0-3 16,0 0-1-16,0 0-6 16,0 0-14-16,0-2-64 15,0 2-67-15,0-2-244 16</inkml:trace>
  <inkml:trace contextRef="#ctx0" brushRef="#br0" timeOffset="188423.77">29186 2396 245 0,'0'0'114'0,"0"0"-8"16,0 0 84-16,0 0-77 0,0 0-50 16,0 0-3-16,20-91-25 15,-5 57-24-15,-3-2-5 16,-1-6 0-16,-1-5-6 16,-3-5 0-16,-2-3 0 15,-5 1-12-15,0 8-9 16,-3 12 11-16,-13 10 0 15,-2 17 6-15,-9 7 0 16,-3 0 2-16,-1 14 2 16,7 6 0-16,12 2 4 15,12 2-4-15,6 5 0 16,30-2 0-16,11 0 16 16,8-1-12-16,2-4-1 0,-1-1 6 15,-6 1-9 1,-9-1 2-16,-13 0-2 0,-9 3-7 15,-7 1 7-15,-7 3-4 16,-5 3 4-16,0 5-3 16,0 3 2-16,-17 5 2 15,-4 4-2-15,-5-1 5 16,-3-4-8-16,2-7 4 16,3-9-2-16,5-11 1 15,1-6 1-15,8-5 0 16,1-5 11-16,-3-2 8 15,4-18 19-15,1-9-18 16,2-7-8-16,5-3-5 16,0 0-5-16,5-2-2 0,8 5-1 15,2 9-21-15,-1 8-10 16,0 9 15-16,0 10-5 16,4 0-8-16,-2 15 17 15,5 14 5-15,0 5 8 16,-3 8 0-16,0-1 0 15,-3-3 0-15,-2-3 0 16,-2-5 0-16,-2-5 4 16,1-4-4-16,-4-5 0 15,0-6 0-15,-1-4-1 16,3-4-56-16,4-2-51 0,6 0-114 16,8-7-80-1</inkml:trace>
  <inkml:trace contextRef="#ctx0" brushRef="#br0" timeOffset="188815.85">29925 2135 336 0,'0'0'150'0,"0"0"-142"16,0 0-6-16,-10 82 69 15,4-28 3-15,1 6-30 16,1 1-14-16,2 0-20 16,-1-5-9-16,2-11 6 15,-1-12-6-15,-1-15 3 16,3-9-4-16,0-6-1 16,0-3-11-16,0-3-1 0,0-16-48 15,0-15-206 1</inkml:trace>
  <inkml:trace contextRef="#ctx0" brushRef="#br0" timeOffset="188972.41">29952 1898 482 0,'0'0'45'0,"0"0"69"15,0 0-22-15,0 0-92 16,0 0-9-16,0 0-46 15,6 41-21-15,18-13-174 0</inkml:trace>
  <inkml:trace contextRef="#ctx0" brushRef="#br0" timeOffset="189330.28">30242 2351 288 0,'0'0'101'16,"0"0"-80"-16,0 0 32 16,91-37-34-16,-68 21-8 15,-3-4 1-15,-10-3 11 16,-4-5 3-16,-6-3 17 0,0 1 6 16,0 7-18-16,-13 11-1 15,-7 7-1-15,-2 5-3 16,-1 5-12-16,-2 19-2 15,1 9 10-15,5 9 13 16,8 2-15-16,7 6 12 16,4 1-8-16,0 0-17 15,15-2-3-15,6-7-3 16,3-10 11-16,-1-10-12 16,3-5-3-16,6-8-24 15,1-7-60-15,3-2-37 16,0 0-51-16,-6-17-116 15</inkml:trace>
  <inkml:trace contextRef="#ctx0" brushRef="#br0" timeOffset="189661.36">30599 2189 321 0,'0'0'137'16,"0"0"-51"-16,0 0 50 15,0 0-28-15,0 0-63 16,97-8-25-16,-65 40 25 15,-5 7-24-15,-8 6 2 16,-7 3-3-16,-7 6-14 16,-5 2-2-16,0-3-4 15,-8-9-2-15,-7-8-22 16,-1-14-13-16,2-12 17 16,-1-7-9-16,2-3 29 0,-4-9 37 15,4-13 11 1,4-15 13-16,8-8 26 0,1-10-32 15,33-8-22-15,14-3-29 16,13-4 0-16,2 10-8 16,-5 10-45-16,-6 20-44 15,-11 20-21-15,-7 10-54 16,-11 7-31-16,-13 15-139 16</inkml:trace>
  <inkml:trace contextRef="#ctx0" brushRef="#br0" timeOffset="190699.41">30400 3142 191 0,'0'0'28'0,"-100"0"53"16,35 0 3-16,-12 0-13 16,-7 0-25-16,-10-1-18 15,-8-2-13-15,-11 0-11 16,-11 2-1-16,-8-1 6 16,-5 2-7-16,-3 0 1 15,-2 0 8-15,2 0-11 16,-10 0-6-16,-2 2 6 15,-10 2 15-15,-8 0-15 16,-2 0-4-16,-2 1-3 0,2-1 7 16,1 1-8-16,-4 3 1 15,-5 0 7-15,-5 1 0 16,3-1 0-16,1-1-1 16,11-2 3-16,9 2-3 15,8-3 2-15,12-1 0 16,7-1 0-16,10-2-1 15,8 1 0-15,5 1 0 16,0 3-3-16,-6 3 5 16,-5 1-2-16,-9 1 1 15,-1 0 2-15,6-4-6 16,11-3 11-16,3-3-8 16,5 0 0-16,4 0 0 0,-3 0 0 15,-5 0 0 1,1 5 2-16,-4-1-2 0,-5 0-5 15,0-3 5-15,-2-1 1 16,6 0-1-16,2 0 0 16,8-1 0-16,6-10 7 15,8 2-1-15,4 1-4 16,-3 6-2-16,-6 2 0 16,-9 0 3-16,-8 5-2 15,-5 3 8-15,0-2 5 16,-1-3-7-16,5-3 1 15,6 0 9-15,8-6 11 16,9-9-2-16,4 2-10 16,11 2 16-16,3 5-11 0,9-1 22 15,-3 4 15-15,-8 0-16 16,1 0-21-16,-4 0-18 16,10-2 28-16,11 0-7 15,13 0 2-15,7-2-17 16,13 2 21-16,8 0-14 15,7 3 2-15,4-1 2 16,2 1-9-16,0 0-7 16,-1 1 2-16,-2-2-6 15,2 1 0-15,-1 2-2 16,5 0 2-16,0 0-6 16,0 0-9-16,2 0-84 15,25 12-106-15,16 6 21 0,18-1-68 16</inkml:trace>
  <inkml:trace contextRef="#ctx0" brushRef="#br0" timeOffset="191259.34">22545 3256 273 0,'0'0'51'0,"0"0"14"16,0 0 57-16,0 0-43 16,0 0-60-16,0 0-19 15,0 38 0-15,-7 23 2 16,-4 18 33-16,-3 18 14 16,-2 10-12-16,1 4 0 0,0 0-10 15,5-4-5 1,-2-3 2-16,2 0 11 0,-8 0-4 15,-2-2 4-15,-2 1 2 16,-2 5-24-16,3 3 1 16,0 0 12-16,3-12-12 15,6-26-8-15,5-25-6 16,5-24 1-16,1-12 9 16,1-4 19-16,0-1-13 15,0-2-4-15,0-3-7 16,0-2-4-16,0 0-1 15,0 0 3-15,0 3-3 0,0-3-48 16,0 0-27 0,-2-3-36-16,-5-21-130 0,4-10-133 15</inkml:trace>
  <inkml:trace contextRef="#ctx0" brushRef="#br0" timeOffset="191553.02">22353 4349 413 0,'0'0'41'0,"0"0"-1"15,0 0-28-15,0 0 8 0,0 0 13 16,111-19-9-16,-39 14 0 15,7-7 1-15,1-2-15 16,-3-3 6-16,-5-1 6 16,-9 0-10-16,-12 1-10 15,-15 5 6-15,-12 5-8 16,-14 4 0-16,-7 3-17 16,-3 0-106-16,-2 3-95 15</inkml:trace>
  <inkml:trace contextRef="#ctx0" brushRef="#br0" timeOffset="192009.45">23919 3867 546 0,'0'0'0'16,"0"0"7"-16,-108-17-7 15,69 17 50-15,-1 6 5 16,0 16-38-16,4 5-3 16,3 7-3-16,5 6-7 0,7-1 15 15,8-3-17 1,11-6 6-16,2-5-8 0,25-2 0 15,19-1 7-15,14-1 0 16,5 1-1-16,-5-1-2 16,-11 2 2-16,-11-2-4 15,-12-1-2-15,-10 0 4 16,-10 0-1-16,-4-1 0 16,0-3 5-16,-15 1 7 15,-10-2 18-15,-7-4-2 16,-2-3-10-16,-5-4-6 15,-1-4-8-15,4 0-4 16,7 0-3-16,10-1-29 16,14-7-95-16,5-4-70 0,10-2-206 15</inkml:trace>
  <inkml:trace contextRef="#ctx0" brushRef="#br0" timeOffset="192272.56">24156 3701 603 0,'0'0'1'0,"0"0"9"16,0 0-8-16,23 112 44 15,-17-42-4-15,-4 6-4 0,-2 4-7 16,0-2-20-16,0-8-3 15,0-15-8-15,0-15 0 16,0-13-1-16,0-11-2 16,0-9-20-16,0-7-71 15,0 0-157-15,0-9-51 16</inkml:trace>
  <inkml:trace contextRef="#ctx0" brushRef="#br0" timeOffset="192803.07">24120 4008 422 0,'0'0'58'0,"0"0"-51"16,62-82 30-16,-18 62 36 15,5 6-52-15,4 5-17 16,-1 6 8-16,-8 3-7 16,-11 0 7-16,-10 5 8 15,-9 6-3-15,-5-1-9 16,-4 4 3-16,-2-3-4 15,-3 4 6-15,0 6 1 16,-8 1 3-16,-10 7-4 16,-6 5-5-16,2 2-1 15,3 0-4-15,7-2-3 16,9-3-1-16,3-4 0 16,0-5 1-16,19-3-6 0,5-8-13 15,3-4-18-15,1-7 1 16,-1 0 14-16,-3-8 14 15,-6-13 8-15,0-7 5 16,-6-5-3-16,-3-6 26 16,-5-4 15-16,-4 2-4 15,0 0-7-15,0 9-19 16,0 10 11-16,-1 11 17 16,-1 5-7-16,1 6-7 15,-1 0-16-15,2 0-11 16,0 5-10-16,0 16 0 15,2 9 10-15,8 3 3 16,5 4-2-16,2 0 0 16,0-1-1-16,4-5 0 0,3-6 3 15,3-9-3-15,1-7-14 16,5-7 13-16,0-2-103 16,0-3-17-16,-5-16-155 15</inkml:trace>
  <inkml:trace contextRef="#ctx0" brushRef="#br0" timeOffset="193089.42">25158 3776 296 0,'0'0'315'0,"0"0"-290"0,0 0 43 16,0 0 14-16,0 0-81 15,0 0 6-15,-85 76 4 16,73-28 24-16,3 5-6 16,6-2-12-16,3 2-11 15,0-10-4-15,20-9-4 16,6-12 4-16,4-10-2 16,1-9 0-16,2-3 0 15,0 0-33-15,-1-13-16 16,-6-8-42-16,-6-3-92 15,-8-7-201-15</inkml:trace>
  <inkml:trace contextRef="#ctx0" brushRef="#br0" timeOffset="193322.88">25365 3612 454 0,'0'0'75'16,"0"0"10"-16,0 0-7 15,0 0-73-15,0 0-2 16,18 118 36-16,-11-57 3 16,-7 8-18-16,0 4-12 15,-2-5-8-15,-7-10-4 16,3-19-9-16,3-19-25 16,3-11 33-16,0-9-32 0,0 0-47 15,9-9-21-15,9-17-80 16</inkml:trace>
  <inkml:trace contextRef="#ctx0" brushRef="#br0" timeOffset="193629.78">25586 3722 266 0,'0'0'99'0,"0"0"-74"15,0 0 51-15,0 0 4 16,-88 95-45-16,75-66-10 15,-4-2-1-15,1 0-3 0,3-3 8 16,2-7 6-16,5-5-19 16,6-9-6-16,0-3-10 15,24 0 9-15,12 0 6 16,5 0-3-16,-5 0-11 16,-10 0-2-16,-11 16-11 15,-7 11 4-15,0 2 8 16,-3 5 0-16,-4-5 0 15,2-6-1-15,0-3-10 16,0-8-52-16,3-4-37 16,0-5-45-16,1-3-122 15</inkml:trace>
  <inkml:trace contextRef="#ctx0" brushRef="#br0" timeOffset="194123.75">26536 3835 787 0,'0'0'0'16,"0"0"-39"-16,0 0 35 15,0 0 1-15,0 0-1 16,39 85 4-16,-19-33 5 0,-7 1-5 16,-6-3-3-16,-2-11-14 15,-5-13-17-15,0-12 8 16,0-11 26-16,0-3 11 16,0-14 111-16,3-16-63 15,0-9-40-15,-2-7-19 16,-1 2 2-16,0-3-2 15,0-1-4-15,3 5-23 16,11 2-23-16,5 10 2 16,4 7 5-16,2 16 29 15,2 8 13-15,-1 0 0 16,3 18-6-16,-1 10 5 16,-7 6 4-16,-5 4-2 0,-3 1 2 15,-9 0 9 1,-1-2 4-16,0-6-1 0,-3-6-14 15,0-6 3-15,0-7-3 16,0-6-40-16,9-6-138 16,7 0-163-16</inkml:trace>
  <inkml:trace contextRef="#ctx0" brushRef="#br0" timeOffset="194470.01">27127 3713 218 0,'0'0'67'0,"0"0"-59"0,0 0 52 15,-49 114 23-15,37-66-24 16,3 1-26-16,9-3-16 16,0-7-13-16,18-6 1 15,7-13-1-15,-1-8-4 16,0-11-5-16,3-1 3 15,-3-7 2-15,-1-16 3 16,-4-8 6-16,-5-4 62 16,-6-5-3-16,-7 0 26 15,-1-3-48-15,-1 1-31 16,-16 7-13-16,-4 8-2 0,-1 12-12 16,-2 10 12-1,5 5-12-15,-4 3-21 0,7 14-39 16,6 2-31-16,4 1-98 15,6-11-145-15</inkml:trace>
  <inkml:trace contextRef="#ctx0" brushRef="#br0" timeOffset="194750.15">27580 3412 768 0,'0'0'0'16,"0"0"-30"-16,-4 83 30 15,4-15 31-15,0 11-3 16,0 4-3-16,0-6-20 16,0-7 2-16,0-16-4 15,9-13-2-15,4-10 5 16,2-15-6-16,2-5-14 15,0-8-20-15,0-3-59 16,5 0-30-16,2-12-66 16,0-11-64-16</inkml:trace>
  <inkml:trace contextRef="#ctx0" brushRef="#br0" timeOffset="194904.16">27549 3720 515 0,'0'0'54'15,"0"0"-14"-15,0 0 80 16,0 0-45-16,114-79-51 16,-59 70-22-16,3 3-2 15,2 4 0-15,-8-1-100 16,-15 0-226-16</inkml:trace>
  <inkml:trace contextRef="#ctx0" brushRef="#br0" timeOffset="195309.43">28996 3602 907 0,'0'0'0'0,"0"0"-34"16,0 0 20-16,0 0 12 16,-14 79 2-16,11-22 6 15,3 1 5-15,0-4-8 16,0-4-1-16,0-9-2 16,9-9-6-16,9-12-3 15,3-12-2-15,6-8 11 0,3 0 8 16,0-17 2-16,0-5 17 15,-2-6 3-15,-6-6 15 16,-2-3 7-16,-5-9-35 16,-8-4 7-16,-2-1-21 15,-5 1-3-15,0 9-12 16,0 15-30-16,0 14-20 16,0 12-27-16,4 0-145 15,12 8-220-15</inkml:trace>
  <inkml:trace contextRef="#ctx0" brushRef="#br0" timeOffset="195624.43">29763 3575 304 0,'0'0'249'0,"0"0"-168"15,0 0 21-15,-83-29 10 16,57 29-64-16,6 27-27 15,10 12-18-15,8 8 1 16,2 7 3-16,8-3-1 16,11-1-3-16,-2-5 6 15,-1-2-2-15,-8-6-6 16,-4-5-1-16,-4-7 3 16,0-9-3-16,0-7 1 0,-4-7 1 15,-16-2 3-15,-8 0 11 16,-8-14-9-16,3-6-7 15,10-5-11-15,13-4-67 16,10-6-83-16,7-7-100 16,21-11-25-16</inkml:trace>
  <inkml:trace contextRef="#ctx0" brushRef="#br0" timeOffset="195804.73">29712 3599 264 0,'0'0'159'15,"0"0"-139"-15,0 0-4 16,-49 114 79-16,8-44-31 15,-9 7-17-15,-11 2-22 0,-7-2-13 16,-2-6-4 0,3-12-8-16,18-14 0 0,11-18 4 15,19-12-1-15,12-10-3 16,7-5 5-16,0 0-5 16,12-9-14-16,21-15-168 15</inkml:trace>
  <inkml:trace contextRef="#ctx0" brushRef="#br0" timeOffset="196193.73">29964 3814 414 0,'0'0'93'0,"0"0"-73"0,0 0 87 16,0 0-57-16,0 0-50 15,94-47-19-15,-60 30-14 16,-7-3 12-16,-11-2 5 16,-11 1 4-16,-5 2 12 15,-3 3 14-15,-16 6 11 16,-4 6 2-16,-2 4-12 16,-5 3 0-16,-1 20-5 15,-1 9 1-15,4 7 7 16,4 2-4-16,5 3 4 15,5-1 13-15,6-1-18 16,8-4 2-16,0 0-4 0,4-5-6 16,12-2-1-1,7-11 2-15,0-4-6 0,7-9-34 16,5-7-45-16,4 0-29 16,2-7-8-16,5-12 26 15,-1-9 3-15,0 0-58 16</inkml:trace>
  <inkml:trace contextRef="#ctx0" brushRef="#br0" timeOffset="196740.9">30623 3805 68 0,'0'0'310'0,"0"0"-275"16,0 0 87-16,0 0-6 15,0 0-60-15,-52-75-10 16,35 70 2-16,-2 5-29 16,-5 0-10-16,-1 7 4 15,0 13-3-15,-1 4 2 16,2 5-10-16,4 4 4 15,5-1 0-15,4 3-5 0,7-2 1 16,2-1 0 0,2-6-2-16,0-8-27 0,0-7 2 15,6-8-1-15,15-3 26 16,6-3 3-16,10-18 8 16,2-5 10-16,1-7 3 15,-2-7 6-15,-3-9 3 16,0-7-20-16,-5-12-8 15,-2-9-4-15,-6-3-2 16,-7-4-4-16,-3 10-3 16,-9 14-3-16,-3 16-3 15,0 22 8-15,0 17-2 16,-8 5 1-16,-14 33-19 16,-3 15 23-16,1 10 2 15,11 5 1-15,9 0 1 0,4 2 4 16,0-2-3-16,0-5-2 15,0-10-25-15,0-6-93 16,0-11-68-16,-3-11-51 16</inkml:trace>
  <inkml:trace contextRef="#ctx0" brushRef="#br0" timeOffset="204734.77">22331 4816 29 0,'0'0'28'0,"0"0"-9"0,0 0-1 16,0 0 10 0,0 0 1-16,0 0 4 0,0 0-4 15,0-7-1-15,0 4-7 16,0 1 6-16,0-2 2 16,0 0-4-16,0 3-3 15,0-2 3-15,0 2-17 16,0 1-2-16,0 0 3 15,0 0-3-15,0 0-1 16,0 0-1-16,0 0-3 16,0 0-1-16,0 8 0 15,0 4 1-15,0 4 11 0,0 2 5 16,-3 1 4-16,-1 1-5 16,1 2 2-16,-3 5-4 15,-1 2 16-15,-2 7-6 16,-5 2-9-16,1 1 3 15,0-2 4-15,-1 0-4 16,2-7-9-16,5 1 7 16,2-3 4-16,1-2-16 15,1-2 11-15,0 2-5 16,-2-5-1-16,1 0 0 16,1-2-3-16,0-4 3 15,0-2 2-15,1-5 7 16,1-3-14-16,1-1 13 15,0 0-11-15,0 0-2 16,0 1-2-16,0 1 2 0,0 1 1 16,0 0-5-1,0-2 1-15,0-1 3 0,0 1-4 16,0-2 0-16,9 1 2 16,6 0 11-16,6-1-2 15,6-2 4-15,4-1-6 16,9 0-5-16,3 0 3 15,6 0-6-15,4 0 2 16,4 0 1-16,2-3 2 16,2 2-3-16,2-1 24 0,0 2-10 15,-5 0 12 1,-6 0-10-16,-5 0 3 0,-9 0 9 16,-5 0 1-1,-8 2-13-15,-5 2 6 0,-4 0-10 16,-5-3 0-16,-1 3-5 15,-6-4-3-15,-1 1 14 16,-1-1-17-16,-1 0 16 16,-1 0-15-16,2 0 1 15,-2 0 1-15,1 0-3 16,-1 0-2-16,0 0 0 16,0 0-2-16,0 0 1 15,0 0-1-15,0 0-1 16,0 0 1-16,0 0-29 15,0 0-36-15,0 0-79 0,-6 6-85 16,-15 0-91 0</inkml:trace>
  <inkml:trace contextRef="#ctx0" brushRef="#br0" timeOffset="207623.43">23641 5188 305 0,'0'0'73'0,"0"0"-11"15,0 0 104-15,0 0-57 16,0 0-28-16,0 0-18 15,0 0-57-15,0-30 6 16,0 71-11-16,0 6 33 16,0 6-5-16,0 0-2 15,-1 1-8-15,-6-5 2 16,2-5-15-16,5-8-3 0,0-7-1 16,0-7 1-16,0-6-1 15,0-6-2-15,1-2-2 16,7-7 1-16,-2 1-5 15,4-2-20-15,2 0-30 16,0-6-42-16,-3-13-59 16,-4-9-102-16</inkml:trace>
  <inkml:trace contextRef="#ctx0" brushRef="#br0" timeOffset="207844.3">23726 4898 436 0,'0'0'22'0,"0"0"15"15,0 0 78-15,0 0-19 16,0 0-69-16,0 0-21 16,-9-43-6-16,9 43-22 15,11 0-30-15,4 6-7 16,2 11-53-16,-5 3-62 15,-1-2-92-15</inkml:trace>
  <inkml:trace contextRef="#ctx0" brushRef="#br0" timeOffset="208112.04">23928 4959 344 0,'0'0'71'15,"0"0"-71"-15,0 0 38 16,-2 112 88-16,2-45-56 16,0 8-18-16,0 0 4 15,3 0-19-15,3-2-26 16,0-8-7-16,-2-9-2 16,1-13-2-16,1-14 3 15,2-14-1-15,3-8-4 16,4-7 2-16,5 0-5 15,0-7-55-15,3-14-64 16,-5-9-111-16,-5-9-155 0</inkml:trace>
  <inkml:trace contextRef="#ctx0" brushRef="#br0" timeOffset="208276.94">23913 5307 376 0,'0'0'47'15,"0"0"23"-15,0 0 18 16,0 0-45-16,113-50-35 16,-68 47-4-16,-2 1-4 15,2 2-8-15,-5 0-72 16,-2 0-226-16</inkml:trace>
  <inkml:trace contextRef="#ctx0" brushRef="#br0" timeOffset="208540.18">24857 5175 636 0,'0'0'0'15,"0"0"0"-15,-8 79 34 16,0-36 40-16,1 2-35 15,4 0-24-15,0-3-7 0,2-4-6 16,1-10-1-16,-2-9-1 16,1-5-5-16,1-10-38 15,0-4-25-15,0 0-32 16,0-11-63-16,0-15-163 16</inkml:trace>
  <inkml:trace contextRef="#ctx0" brushRef="#br0" timeOffset="208697.6">24918 4986 29 0,'0'0'307'0,"0"0"-255"0,0 0 54 16,0 0-30 0,0 0-60-16,0 0-16 0,6-39-94 15,6 53-54-15,1 1-157 16</inkml:trace>
  <inkml:trace contextRef="#ctx0" brushRef="#br0" timeOffset="208952.87">25155 5132 324 0,'0'0'22'0,"0"0"108"16,-7 81-21-16,7-44-35 0,18 4-10 15,1 0 0 1,-1 2-25-16,-2-2-18 0,-7-2-13 16,-6-5-4-16,-3-6 1 15,0-3-5-15,-3-8 0 16,-17-5 0-16,-9-2-1 16,-7-10-19-16,-3 0-78 15,5-14-37-15,6-16-60 16,12-9-121-16</inkml:trace>
  <inkml:trace contextRef="#ctx0" brushRef="#br0" timeOffset="209175.35">25103 5213 395 0,'0'0'8'15,"-55"109"71"-15,20-36 42 0,-8 11-45 16,-6 4-46-16,-8 1-20 15,2-9 9-15,7-12-18 16,11-16 0-16,16-17-1 16,8-18 4-16,8-8 2 15,2-9-6-15,3 0 0 16,0-5-2-16,0-16-35 16,9-9-108-16,8-1-142 15</inkml:trace>
  <inkml:trace contextRef="#ctx0" brushRef="#br0" timeOffset="210075.43">25897 5291 445 0,'0'0'5'0,"-11"-78"-5"16,11 39 19-16,3 6 25 15,15 7-8-15,6 9-25 16,-2 11-11-16,5 6-4 16,1 7 1-16,4 23-1 15,2 12 4-15,-3 8 13 16,-4 3-12-16,-5-3 13 0,-7-2-2 16,-4-3-5-16,-5-6 3 15,-6-6-7-15,0-8 1 16,0-9 0-16,-2-9-1 15,-2-6 7-15,3-1 23 16,-1 0 20-16,1-18 23 16,-1-11-63-16,2-12-10 15,0-6-3-15,0-3-19 16,0 2-26-16,5 7-3 16,11 9 10-16,3 13 30 15,1 7 4-15,5 10-3 16,8 2 4-16,4 6 2 15,2 14 2-15,-7 4 4 16,-9 4 7-16,-8 3-1 16,-8 2 11-16,-5 1-7 0,-2-2 2 15,0-1-9-15,0-4-8 16,0-8 3-16,-2-3 0 16,2-8-3-16,0-5-14 15,15-3-60-15,15 0-124 16,6-3-225-16</inkml:trace>
  <inkml:trace contextRef="#ctx0" brushRef="#br0" timeOffset="210421.47">26708 5185 408 0,'0'0'86'15,"0"0"-41"-15,0 0 34 16,0 0-47-16,0 0-23 15,-70 92-3-15,67-49 3 16,3 0-6-16,0-3 2 16,15-7-1-16,1-7-3 15,2-9 1-15,3-9 3 16,-2-6 1-16,4-2 0 16,0-3 0-16,-2-16-2 15,-3-3 3-15,-6-4 6 16,-4-6 18-16,-5-2 23 15,-3-5-15-15,-2-1-17 16,-17 3-11-16,-2 5-11 0,-2 11-7 16,0 12 4-16,0 9-6 15,5 0-15-15,2 13-37 16,7 6-57-16,9-2-95 16,0-8-129-16</inkml:trace>
  <inkml:trace contextRef="#ctx0" brushRef="#br0" timeOffset="210699.85">27103 4688 567 0,'0'0'0'0,"0"0"-11"16,-9 128 11-16,9-42 74 15,0 8-30-15,0 5-26 16,0-3 0-16,1-3-11 16,-1-14-3-16,2-16-4 15,1-15-5-15,5-19-32 16,2-14 15-16,5-8 13 16,2-7-11-16,2 0-8 15,5-14-37-15,-2-13-21 16,-4-7-83-16</inkml:trace>
  <inkml:trace contextRef="#ctx0" brushRef="#br0" timeOffset="210858.61">27036 5160 478 0,'0'0'78'16,"0"0"-25"-16,0 0 75 15,0 0-67-15,0 0-56 16,112-53-5-16,-58 47-7 15,2 3-37-15,1 0-104 16,-9-8-154-16</inkml:trace>
  <inkml:trace contextRef="#ctx0" brushRef="#br0" timeOffset="211635.31">27856 5071 558 0,'0'0'0'16,"0"0"3"-16,0 0 45 15,81-65 32-15,-48 65-53 16,4 0-22-16,-3 11 8 0,-2 22 2 16,-6 9-3-16,-6 7-8 15,-5 0 6-15,-8 1-5 16,-7-6-4-16,0-1 1 16,0-7 1-16,-12-9-3 15,-2-8 0-15,1-7 1 16,-3-7 0-16,0-5 11 15,-4 0-4-15,3-9 3 16,3-13 0-16,5-7-8 16,9-8-3-16,0-8-7 0,11-7-27 15,15-5-16 1,4 0-2-16,4 7 31 0,1 16-25 16,-4 10 29-1,-6 17 5-15,-1 7 7 0,2 0 5 16,-1 14 1-16,4 12 4 15,-1 4 9-15,-3 1-6 16,-3-1-3-16,1-6 3 16,-7-3-8-16,-1-7 2 15,-6-6-2-15,-1-5 0 16,0-3 6-16,1 0 5 16,5-8 0-16,4-9-6 15,2-5-3-15,-3-3 2 16,-2-5-1-16,-5 1 1 15,-8 1-2-15,-2 5 3 0,0 9 7 16,-14 6 18 0,-10 8-13-16,-2 0-16 0,-3 12 8 15,1 19-2-15,6 11 4 16,7 8-6-16,3 2 4 16,8 2 0-16,4-4-3 15,0 0-3-15,0-5 1 16,3-6-1-16,8-8-3 15,4-6 3-15,3-10-3 16,4-5 0-16,4-5-11 16,4-5-69-16,1 0-54 15,-2-11-143-15</inkml:trace>
  <inkml:trace contextRef="#ctx0" brushRef="#br0" timeOffset="211973.73">28972 4934 486 0,'0'0'70'16,"0"0"4"-16,0 0 12 15,0 0-61-15,-98 8-13 16,59 24-3-16,3 11 6 0,5 6-8 16,8 3-2-16,7 1 1 15,9-3 2-15,7-4-7 16,0-3 1-16,13-4 0 16,11-10-1-16,6-4-1 15,3-9-26-15,2-9-11 16,-1-2-23-16,-1-5-47 15,-1 0-93-15,-6-8-103 16</inkml:trace>
  <inkml:trace contextRef="#ctx0" brushRef="#br0" timeOffset="212320.11">29180 5040 395 0,'0'0'70'0,"0"0"50"15,0 0-34-15,0 0-83 16,0 0 2-16,0 0-5 16,11 78 15-16,-8-38 5 15,-3 5-17-15,0-3 3 16,0-6-2-16,0-3-6 16,2-8 6-16,7-6-8 15,4-7-11-15,4-7 8 16,5-5 7-16,2 0 3 15,0-5-3-15,-2-12 0 0,-1-5 0 16,-4-9 3 0,-3-8 22-16,-2-6 36 0,-4-6-5 15,-4-5-13-15,-1 1-31 16,-3 9-8-16,2 12-4 16,1 13-11-16,0 15-51 15,0 6-74-15,4 12-189 16</inkml:trace>
  <inkml:trace contextRef="#ctx0" brushRef="#br0" timeOffset="212739.36">29672 4983 581 0,'0'0'21'0,"0"0"-17"16,0 0 67-16,0 0-31 15,0 0-28-15,112 42 15 16,-83-8-6-16,-3 3-14 16,-9 3 2-16,-9-2 0 15,-5-1-5-15,-3-3 0 16,0-5 2-16,-5-3-6 15,-11-2-14-15,1-6-12 16,-1-8-4-16,2-4 20 0,1-6 10 16,6 0 8-16,-1-5 10 15,2-14 56-15,4-10 2 16,0-9-29-16,2-5-1 16,4-7-22-16,17-5-12 15,10-1-10-15,4 5-2 16,0 10-9-16,-2 12-50 15,-3 12-47-15,-2 14-27 16,-4 3-55-16,-4 6-111 16</inkml:trace>
  <inkml:trace contextRef="#ctx0" brushRef="#br0" timeOffset="213266.24">30450 4884 81 0,'0'0'223'15,"0"0"-125"-15,0 0 45 16,0 0-77-16,0 0-27 15,-107-9 0-15,77 36-1 16,9 4-7-16,10 3-16 16,9 4 12-16,2 5-10 15,7 1-6-15,7 2 5 0,0-7-16 16,-5-8 3-16,-2-10 0 16,-4-9-2-16,-3-7-2 15,0-1-16-15,0-2 8 16,0-2 6-16,0 0-12 15,0 0-7-15,-5 0-4 16,-3 0 9-16,1 0 12 16,-5 0-49-16,3 0-102 15,6-3-140-15</inkml:trace>
  <inkml:trace contextRef="#ctx0" brushRef="#br0" timeOffset="-214395.19">30444 4899 252 0,'0'0'101'0,"0"0"-71"16,0 0 48-16,0 0 7 15,-104 9-20-15,81 8-21 16,3 3 0-16,4-1-13 0,3 5-3 16,7 1-8-16,5 5-5 15,1 2-6-15,0-3 8 16,15 5-17-16,9-4 18 16,6 1-4-16,-1-2-9 15,0-3 1-15,-9-1-6 16,-6-4 2-16,-5 1-4 15,-6-2 2-15,-3-3-2 16,0-1-2-16,0-1 4 16,-10-2-8-16,-6-4 8 15,-1 0 2-15,-6-4 2 16,1-2 5-16,-2-1-3 0,0-2-4 16,3 0 0-16,5 0 2 15,4-2-2-15,5-6-2 16,2-4-5-16,5-5-52 15,0-6-73-15,0-4-149 16</inkml:trace>
  <inkml:trace contextRef="#ctx0" brushRef="#br0" timeOffset="-214096.08">30471 4886 270 0,'0'0'107'0,"0"0"-61"0,0 0-33 16,0 0 80-16,-50 117 5 15,15-56-22-15,-11 6-19 16,-5 3-5-16,-7 3-13 16,-6 2-28-16,1-5-2 15,5-7-9-15,6-8 8 16,14-13-7-16,10-14 2 15,10-8-2-15,11-11 1 16,5-5-2-16,2-3 2 16,0-1-2-16,0 0-11 15,14-2-63-15,8-17-73 0,7-8-138 16</inkml:trace>
  <inkml:trace contextRef="#ctx0" brushRef="#br0" timeOffset="-213772.3">30711 4913 467 0,'0'0'35'0,"0"0"-15"15,0 0 88-15,23 99-36 16,-23-45-36-16,0 1-20 0,-9 3-1 16,-8-7-7-16,-1-5-6 15,5-9-2-15,1-12-1 16,6-10 0-16,6-5 1 16,-1-5-1-16,1-4-8 15,0-1-4-15,1 0-10 16,13-6-15-16,3-15-48 15,1-8-92-15,-3-10-97 16</inkml:trace>
  <inkml:trace contextRef="#ctx0" brushRef="#br0" timeOffset="-213582.42">30807 4680 440 0,'0'0'79'15,"0"0"52"-15,0 0 20 16,0 0-64-16,0 0-56 16,0 0-31-16,0-40-10 15,0 51-16-15,1 13-48 16,8 4-87-16,4-1-255 16</inkml:trace>
  <inkml:trace contextRef="#ctx0" brushRef="#br0" timeOffset="-212953.45">31063 4909 148 0,'0'0'656'0,"0"0"-639"15,0 0-8-15,0 0 5 16,26 72 36-16,-7-24-22 15,-2 1-15-15,-4-3-11 16,-4-7 0-16,-2-6 1 16,-2-9-3-16,-2-11 1 15,-3-5 6-15,0-6-6 0,1 0 5 16,1-2 10 0,1-5 6-16,3-19 26 0,3-7-43 15,7-4-5-15,4-6-3 16,6-2 1-16,7-3-15 15,6 5-17-15,-2 12 15 16,-3 11-4-16,-2 11 1 16,-7 7 4-16,-7 7 10 15,-2 11-5-15,-3 5 6 16,-3-4 5-16,-1 1 2 16,0-6 0-16,1-4 2 15,2-3 12-15,4-5 12 16,3-2 10-16,1 0-2 15,2-5-13-15,0-10-6 16,-5-7-1-16,-1-2-2 0,-6-4-7 16,-7-1-2-16,-3 1-3 15,0 6-4-15,-15 8-7 16,-8 11 3-16,-5 3 2 16,-5 19 2-16,-1 15-3 15,4 8 7-15,9 3 12 16,8 2-7-16,10-4 4 15,3-2-1-15,5-5-3 16,17-7 0-16,3-4-1 16,6-6 2-16,4-5-1 15,2-6-5-15,2-8-10 16,-6 0-76-16,-7 0-89 0,-8-17-206 16</inkml:trace>
  <inkml:trace contextRef="#ctx0" brushRef="#br0" timeOffset="-211792.98">28033 5715 305 0,'0'0'26'16,"0"-102"-14"-16,0 63 93 15,4 16-33-15,3 17 1 16,4 8-51-16,5 32-12 15,4 21 65-15,-1 13-17 16,-7 16 4-16,-8 5-12 0,-4 2-12 16,0-2-17-16,-10-9-12 15,-1-10-2-15,2-8-5 16,1-5-1-16,2-8-1 16,1-5 0-16,1-9 0 15,2-5-1-15,2-11-1 16,0-7-4-16,0-4-3 15,11-6-8-15,15-2 3 16,9-5-11-16,2-15 1 16,2-6 14-16,-14-6 10 15,-8-4 6-15,-16-4-5 16,-1-7 27-16,-22-4 0 0,-16 3-5 16,-7 2 9-16,-4 10-13 15,7 5-9-15,9 8 20 16,11 2-1-16,8 1 8 15,8 1-27-15,6-4-9 16,0 2-2-16,7 2-1 16,16 2 1-16,3 2-5 15,6 3 2-15,5-2-22 16,-3 5 5-16,-2 1 9 16,-4 2-8-16,-7 1-2 15,-9 2 15-15,-2 2 3 16,-2 1 4-16,-4 0-1 0,4 0 0 15,-1 12-15-15,-1 12 9 16,-2 3 7-16,2 5 4 16,-1 0-2-16,7-1 1 15,1 2-1-15,8-3 0 16,3-1-1-16,0-7-1 16,1-4 0-16,-4-8 0 15,-6-7 0-15,1-3-1 16,2 0 1-16,-1-11 2 15,0-10 4-15,-3-8 7 16,-1-5 15-16,-5-9 6 16,-1-6-17-16,-4-4-12 15,-1 2-1-15,-2 9-2 16,0 12-1-16,0 15-1 16,0 8-7-16,-5 7-21 0,2 0-46 15,0 16-68-15,0 14-30 16,3 1-47-16</inkml:trace>
  <inkml:trace contextRef="#ctx0" brushRef="#br0" timeOffset="-211320.76">28829 5897 4 0,'0'0'503'16,"0"0"-503"-16,0 0 0 16,0 0 17-16,-32 114 7 15,21-58-2-15,0-2-18 16,2-6-2-16,2-7 2 16,5-13 4-16,2-12-8 15,0-11 6-15,0-5 4 16,0 0 68-16,0-10 41 15,8-15-73-15,1-8-24 16,-2-4-19-16,-2-1 0 16,-5-6-1-16,1-6-2 15,1 1-17-15,6 3 3 16,5 10-2-16,7 14 11 0,7 13-2 16,6 9-2-1,3 1 2-15,0 21 0 0,-5 7 4 16,-7 5-2-16,-9 8 5 15,-8-1 4-15,-7 3 10 16,0-4 5-16,-6-2-4 16,-7-3-3-16,-1-6-11 15,3-6-1-15,3-7 0 16,6-4-51-16,2-9-72 16,2-3-115-16,17 0-90 15</inkml:trace>
  <inkml:trace contextRef="#ctx0" brushRef="#br0" timeOffset="-211027.02">29463 5905 417 0,'0'0'77'15,"0"0"-20"-15,0 0 55 16,-98-24-38-16,68 48-48 15,-2 15-1-15,3 5-4 16,7 6-5-16,6-2-6 16,12-3-7-16,4-5 7 15,0-3-4-15,17-4-3 0,5-6 0 16,3-7 3-16,5-8 0 16,1-5 2-16,5-7-8 15,0 0-34-15,4-3-11 16,-7-16-35-16,-5-9-16 15,-6-8-103-15</inkml:trace>
  <inkml:trace contextRef="#ctx0" brushRef="#br0" timeOffset="-210780.69">29660 5604 389 0,'0'0'79'0,"0"0"-28"0,0 0-2 15,0 0-36-15,0 111 87 16,0-37-35-16,0 8-9 16,0 6-24-16,0-2-9 15,-14-6-14-15,-1-10-9 16,3-14 3-16,2-14-3 16,4-14-18-16,5-15-2 15,1-6-19-15,0-7-29 16,0 0-24-16,0-11-47 15,0-10-150-15</inkml:trace>
  <inkml:trace contextRef="#ctx0" brushRef="#br0" timeOffset="-210515.45">29627 6006 294 0,'0'0'49'0,"85"-28"8"16,-36 18 9-16,-1 9-32 15,-8 1-6-15,-8 0 11 16,-13 19 10-16,-5 6 1 16,-9 6 22-16,-3 6-37 15,-2 0-11-15,0-1-5 16,0-2-5-16,-7-3-7 16,-1-2-4-16,2-9 0 15,3-3-3-15,1-7-3 16,2-4-29-16,0-3-43 15,0-3-38-15,0 0-104 0,0-15-91 16</inkml:trace>
  <inkml:trace contextRef="#ctx0" brushRef="#br0" timeOffset="-210343.15">30015 5850 574 0,'0'0'28'15,"0"0"54"-15,0 0 62 16,0 0-103-16,0 0-35 16,0 0-6-16,-2-39-24 15,10 56-103-15,11 11-34 0,9 2-131 16</inkml:trace>
  <inkml:trace contextRef="#ctx0" brushRef="#br0" timeOffset="-209619.3">30496 5888 478 0,'0'0'82'0,"0"0"-43"16,-86-26 74-16,55 26-44 15,-1 9-34-15,4 17-14 16,1 6-8-16,3 7-6 15,2 4 9-15,8 1 2 16,5 2-8-16,4-1-10 0,5 0 4 16,0-7-4-16,0-9 0 15,10-9-35-15,2-9 7 16,3-7 7-16,0-4 21 16,6 0 4-16,1-11 5 15,-1-10 0-15,1-8-5 16,-2-4 4-16,-4-7 2 15,2-6-3-15,0-2-6 16,3-6 0-16,0 7-1 16,0 8 0-16,-2 12-1 15,-4 12-1-15,-5 9 1 16,-1 6-5-16,4 9-1 0,3 19 7 16,4 7 2-16,-1 8 8 15,-3-2 7 1,-3-4-1-16,-4 0-11 0,-6-3 0 15,-3-4 1-15,0-6-4 16,0-4 7-16,-3-6-8 16,-2-8 4-16,0-3 1 15,3-3 19-15,2 0 12 16,-1 0 5-16,-1-13 20 16,2-9-40-16,0-10-20 15,0-4-2-15,12-7 0 16,12-10 0-16,12-3-14 15,3 1-15-15,-2 13-17 0,-4 18 6 16,-9 18 7-16,-4 6 11 16,-6 18 22-16,2 18-9 15,-4 5 9-15,-1 9 2 16,-6-1 5-16,-5 0 12 16,0 4-7-16,-7-3 0 15,-8-3 6-15,0-7-6 16,5-8-5-16,2-10-7 15,5-8 2-15,3-7-4 16,0-4 1-16,0-3-67 16,0 0-163-16,0-3-221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3436-1BF4-4E5D-994B-07FB85B98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B0686-1074-4D19-B74C-A113E9C1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B684-A7CB-4AD9-B2BF-06EAED0B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7409-CE51-47EF-9129-73AFB65D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FB9F-5194-482E-8A39-8FE81C92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9430-630B-42DD-8525-99E5CB1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4A777-E5D3-4218-AB14-9C0BFD4C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1627-481A-494A-A0F0-39190AB3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51CE-F8E2-4271-A505-0B37123B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4DA0-D6C6-4EE8-BA5A-F20C4492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301B2-4BD4-4D12-8250-C0DD1209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F935C-AD3C-4ACD-A7C1-09D42D4F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0493-77C1-4423-AF3A-2690886D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A661-D286-4341-897C-2883F959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05F9-A4B7-496F-9D74-B915148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8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07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31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899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79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2418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458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3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3D5-DF59-4E65-A76D-94E60F45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F36C-A926-413E-A30C-A90E51E0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A367-EE5D-4507-8C6E-AF3C8B27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D1AD-6DD3-496B-9983-5312BB9E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A95-3417-4836-AE1D-9E291133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3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145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812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6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FD09-A4B5-4745-B486-3F554D6C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1DF8-70AA-4F8F-8233-4FE51AFB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173D-43ED-472B-ACE5-A337CB3B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ED6F-434F-4C80-94FB-B5A028D7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B9CD-4615-4D9D-AE12-F867DAA8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2CFE-0ED4-4A92-879A-12E229B7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FD64-CF68-4398-85DE-95F2C599E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22AEC-CCCF-4FBD-9707-086862A92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52567-C3F5-4C74-AEB7-D6E609A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8CDA8-EF30-4ACD-B630-2A6EC8AA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A00A-7366-4DCF-923F-0736421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D279-D282-49D6-AC97-904FD36C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C712-00C2-42BD-BB31-100DCDCC9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3EC84-2E0C-4A99-9E27-66480B5BE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9A0C9-E9E3-46C5-B9FD-D53A11791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7D965-3011-43C1-8B6C-36949BEE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D6974-6BE1-41CB-851D-E832F757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FC7F9-3C5C-4E0A-A4D3-5E2560AB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D4698-4A16-44A2-92AD-4A0B9D11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E621-6164-47D0-9DFC-EB7A4E84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2450-1ADD-45EB-91CC-F903304E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3E91-5226-457D-A410-B0E70A6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B5909-9375-40C0-9F03-7DA7C602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33B81-54A2-449C-8CE4-4393B09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CBF0D-7EA2-465A-B1F3-A4D4361B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993A-D03D-4493-8D00-38B9678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6A32-3A15-454A-8B17-5F6CFF80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210C-9C6B-48A1-96A0-F06DF3B9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93B1-9CDF-4F45-97A6-9F76E49D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5796-CD17-42CB-B4C6-687EB8D4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17EA-E554-45FC-B8B0-E0A780B1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CB7DD-473B-4D08-8EF3-7BB6929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1BA8-3F9E-4AF4-BA7A-2F6470E2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49ADA-E412-4D61-B650-FE1D4055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5995C-BCA3-47F6-91CA-221C05C55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5715-EEEB-4A6F-B42B-5BB5E7DC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17CDB-B07C-421A-99BB-724676BB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D5F6D-853B-4BF5-8D60-19F0160C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E956B-5099-426D-985A-3754B048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D622A-43C9-4D1B-B4D7-018667CA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63E9-EF62-4367-AB29-E4D93E94B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E309-BCB8-4DCA-93F0-41F8436BE4A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8853-65F8-4236-9215-58245F007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1A5EC-0E3F-41BE-A4A4-3D590F53F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2C88-51A8-4AEB-AA8A-4FC2F62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5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7E42-6842-4A22-B620-196DE4440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Threaded Binary Tree (TBT)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895-47D8-4C0B-974E-9A21B2083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22-DEC-2021</a:t>
            </a:r>
          </a:p>
        </p:txBody>
      </p:sp>
    </p:spTree>
    <p:extLst>
      <p:ext uri="{BB962C8B-B14F-4D97-AF65-F5344CB8AC3E}">
        <p14:creationId xmlns:p14="http://schemas.microsoft.com/office/powerpoint/2010/main" val="155181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40040E62-F32F-457A-99D3-A9A6129E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Threaded Binary Tree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7DC45FF-1132-4958-B6BB-DC94139868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28283" y="2182668"/>
            <a:ext cx="11599594" cy="290988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threaded binary tree defined as follows: </a:t>
            </a:r>
          </a:p>
          <a:p>
            <a:pPr marL="0" indent="0" algn="just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 binary tree is threaded by making all right child pointers that would normally be null point to the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of the node (if it exists), and all left child pointers that would normally be null point to the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of the node."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4267ED-F1B1-4FA4-A766-486FA212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November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70E8F89-176B-41E8-9B00-A892AA0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November 2020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FD9F65C-EDC9-41AC-B9D7-A5FAC9B6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Threaded Tree Example</a:t>
            </a:r>
          </a:p>
        </p:txBody>
      </p:sp>
      <p:pic>
        <p:nvPicPr>
          <p:cNvPr id="67589" name="Picture 2" descr="https://upload.wikimedia.org/wikipedia/commons/thumb/7/7a/Threaded_tree.svg/220px-Threaded_tree.svg.png">
            <a:extLst>
              <a:ext uri="{FF2B5EF4-FFF2-40B4-BE49-F238E27FC236}">
                <a16:creationId xmlns:a16="http://schemas.microsoft.com/office/drawing/2014/main" id="{858EB486-7A7D-48DD-AE91-9D971489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1" y="1352550"/>
            <a:ext cx="48863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9DA218-1D2D-477C-A929-BF6DEF4C00EB}"/>
                  </a:ext>
                </a:extLst>
              </p14:cNvPr>
              <p14:cNvContentPartPr/>
              <p14:nvPr/>
            </p14:nvContentPartPr>
            <p14:xfrm>
              <a:off x="452520" y="1161360"/>
              <a:ext cx="11210040" cy="450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9DA218-1D2D-477C-A929-BF6DEF4C0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160" y="1152000"/>
                <a:ext cx="11228760" cy="452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Image result for what is threaded binary tree in data structure">
            <a:extLst>
              <a:ext uri="{FF2B5EF4-FFF2-40B4-BE49-F238E27FC236}">
                <a16:creationId xmlns:a16="http://schemas.microsoft.com/office/drawing/2014/main" id="{184CD305-1030-4ED0-9F43-5B3DC378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2348"/>
            <a:ext cx="9161403" cy="67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F94EEB-1341-45F3-9369-FC28971B942D}"/>
              </a:ext>
            </a:extLst>
          </p:cNvPr>
          <p:cNvSpPr/>
          <p:nvPr/>
        </p:nvSpPr>
        <p:spPr>
          <a:xfrm>
            <a:off x="9383151" y="5908431"/>
            <a:ext cx="1055077" cy="520504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6498-C437-4C8E-98C5-D1621F67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06C20-8CCD-4DA6-9179-76748C796A85}"/>
                  </a:ext>
                </a:extLst>
              </p14:cNvPr>
              <p14:cNvContentPartPr/>
              <p14:nvPr/>
            </p14:nvContentPartPr>
            <p14:xfrm>
              <a:off x="2477520" y="3005640"/>
              <a:ext cx="5628240" cy="46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06C20-8CCD-4DA6-9179-76748C796A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8160" y="2996280"/>
                <a:ext cx="5646960" cy="48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28FEF-BBDA-4FF1-A4B5-4196088B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532A9-826F-44EB-A15B-360B1A3DBDE1}"/>
              </a:ext>
            </a:extLst>
          </p:cNvPr>
          <p:cNvSpPr txBox="1"/>
          <p:nvPr/>
        </p:nvSpPr>
        <p:spPr>
          <a:xfrm>
            <a:off x="848752" y="514035"/>
            <a:ext cx="60983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false,true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thread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thread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	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thread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//void insert(int num);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inorder_new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//void search(int);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1A409-CE27-4CE4-9725-E904DF9F59B4}"/>
              </a:ext>
            </a:extLst>
          </p:cNvPr>
          <p:cNvSpPr txBox="1"/>
          <p:nvPr/>
        </p:nvSpPr>
        <p:spPr>
          <a:xfrm>
            <a:off x="848752" y="5651184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thread *head=NULL;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64B1FE-9F00-4100-93B7-5839F2C4E5E7}"/>
                  </a:ext>
                </a:extLst>
              </p14:cNvPr>
              <p14:cNvContentPartPr/>
              <p14:nvPr/>
            </p14:nvContentPartPr>
            <p14:xfrm>
              <a:off x="214560" y="220320"/>
              <a:ext cx="11724120" cy="612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64B1FE-9F00-4100-93B7-5839F2C4E5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210960"/>
                <a:ext cx="11742840" cy="61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44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A63-E550-4F5E-8BCD-5859D529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865F-2ED1-4A72-9B63-00DEA1A5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9799-3602-4241-92B4-F5D406FC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14DF38-CDE3-4F00-99CD-241EF926CD3E}"/>
                  </a:ext>
                </a:extLst>
              </p14:cNvPr>
              <p14:cNvContentPartPr/>
              <p14:nvPr/>
            </p14:nvContentPartPr>
            <p14:xfrm>
              <a:off x="2518200" y="1002240"/>
              <a:ext cx="9529920" cy="467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14DF38-CDE3-4F00-99CD-241EF926C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992880"/>
                <a:ext cx="9548640" cy="46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69FB70-1082-4358-A032-C274FE46FE88}"/>
                  </a:ext>
                </a:extLst>
              </p14:cNvPr>
              <p14:cNvContentPartPr/>
              <p14:nvPr/>
            </p14:nvContentPartPr>
            <p14:xfrm>
              <a:off x="8995320" y="3746160"/>
              <a:ext cx="145692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69FB70-1082-4358-A032-C274FE46FE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5960" y="3736800"/>
                <a:ext cx="1475640" cy="1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20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EADFE-7E31-496C-8011-EDC2AAC1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94D9F-CBBF-427B-9C74-222D68C2E076}"/>
              </a:ext>
            </a:extLst>
          </p:cNvPr>
          <p:cNvSpPr txBox="1"/>
          <p:nvPr/>
        </p:nvSpPr>
        <p:spPr>
          <a:xfrm>
            <a:off x="337624" y="136524"/>
            <a:ext cx="864107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thread::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thread *p=head;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==NULL&amp;&amp;head-&gt;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==NULL)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&lt;&lt;head-&gt;data&lt;&lt;" ";  return;   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while(p)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while(p-&gt;left!=true)	p=p-&gt;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&lt;&lt;p-&gt;data&lt;&lt;" ";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while(p-&gt;right==true)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p=p-&gt;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if(p==NULL)	break;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&lt;&lt;p-&gt;data&lt;&lt;" ";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if(p!=NULL)	p=p-&gt;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EE8777-53E5-4E37-96F4-F0E1A7BE37F0}"/>
                  </a:ext>
                </a:extLst>
              </p14:cNvPr>
              <p14:cNvContentPartPr/>
              <p14:nvPr/>
            </p14:nvContentPartPr>
            <p14:xfrm>
              <a:off x="6574320" y="2609640"/>
              <a:ext cx="1114560" cy="6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EE8777-53E5-4E37-96F4-F0E1A7BE3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4960" y="2600280"/>
                <a:ext cx="11332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35954C-DD89-4C7E-A315-3D361EE3262D}"/>
                  </a:ext>
                </a:extLst>
              </p14:cNvPr>
              <p14:cNvContentPartPr/>
              <p14:nvPr/>
            </p14:nvContentPartPr>
            <p14:xfrm>
              <a:off x="343080" y="674640"/>
              <a:ext cx="11819520" cy="539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35954C-DD89-4C7E-A315-3D361EE32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" y="665280"/>
                <a:ext cx="11838240" cy="54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03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9D131DA9-CFF2-42F7-AA09-22989BD9F012}"/>
</file>

<file path=customXml/itemProps2.xml><?xml version="1.0" encoding="utf-8"?>
<ds:datastoreItem xmlns:ds="http://schemas.openxmlformats.org/officeDocument/2006/customXml" ds:itemID="{01E250FA-A6D8-4E3E-B09B-C2F55B1FA8C9}"/>
</file>

<file path=customXml/itemProps3.xml><?xml version="1.0" encoding="utf-8"?>
<ds:datastoreItem xmlns:ds="http://schemas.openxmlformats.org/officeDocument/2006/customXml" ds:itemID="{A52F568E-AEC4-453F-BEA9-49C1361D7BBD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3_Office Theme</vt:lpstr>
      <vt:lpstr>Threaded Binary Tree (TBT)</vt:lpstr>
      <vt:lpstr>Threaded Binary Tree</vt:lpstr>
      <vt:lpstr>Threaded Tree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Threaded Binary Tree (TBT)</dc:title>
  <dc:creator>Veena  K. M. [MAHE-MIT]</dc:creator>
  <cp:lastModifiedBy>Veena  K. M. [MAHE-MIT]</cp:lastModifiedBy>
  <cp:revision>3</cp:revision>
  <dcterms:created xsi:type="dcterms:W3CDTF">2021-12-22T00:30:34Z</dcterms:created>
  <dcterms:modified xsi:type="dcterms:W3CDTF">2021-12-22T05:24:45Z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866900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