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  <p:sldMasterId id="2147483752" r:id="rId2"/>
  </p:sldMasterIdLst>
  <p:notesMasterIdLst>
    <p:notesMasterId r:id="rId27"/>
  </p:notesMasterIdLst>
  <p:sldIdLst>
    <p:sldId id="529" r:id="rId3"/>
    <p:sldId id="524" r:id="rId4"/>
    <p:sldId id="349" r:id="rId5"/>
    <p:sldId id="401" r:id="rId6"/>
    <p:sldId id="408" r:id="rId7"/>
    <p:sldId id="459" r:id="rId8"/>
    <p:sldId id="505" r:id="rId9"/>
    <p:sldId id="502" r:id="rId10"/>
    <p:sldId id="525" r:id="rId11"/>
    <p:sldId id="526" r:id="rId12"/>
    <p:sldId id="405" r:id="rId13"/>
    <p:sldId id="461" r:id="rId14"/>
    <p:sldId id="463" r:id="rId15"/>
    <p:sldId id="462" r:id="rId16"/>
    <p:sldId id="510" r:id="rId17"/>
    <p:sldId id="541" r:id="rId18"/>
    <p:sldId id="531" r:id="rId19"/>
    <p:sldId id="536" r:id="rId20"/>
    <p:sldId id="537" r:id="rId21"/>
    <p:sldId id="538" r:id="rId22"/>
    <p:sldId id="539" r:id="rId23"/>
    <p:sldId id="540" r:id="rId24"/>
    <p:sldId id="545" r:id="rId25"/>
    <p:sldId id="54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0-16T09:11:57.3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16446 13990 0,'24'0'157,"26"0"-126,-25 0-15,0 0-16,-1 0 15,1 0-15,25 0 16,-25 0-1,24 0 1,-24 0 0,25 0 46,-26 0-31,26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0-16T09:11:59.00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14337 14139 0,'0'24'32,"25"-24"-1,0 0 16,0 0-32,-1 0-15,26 0 16,0 0 0,-26 0-1,26 0 1,0 0-1,-26 0-15,1 0 16,50 0 0,-26 0-16,1 0 15,-25 0 1,-1 0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1T11:28:58.2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9222 11243 16 0,'0'0'50'16,"0"0"13"-16,0 0-14 16,0 0-14-16,0 0 13 15,0 0 2-15,0 0-18 16,0 0 15-16,-10-67-34 16,5 62 13-16,-1-4-16 15,0 1 13-15,-1 1 4 16,-5-3-21-16,1 2 15 15,-1-2-6-15,-4 1-6 0,0 3 18 16,-1-2-19 0,-2-1 6-16,-1 0-13 0,-2-1 17 15,3 2-18-15,2-1 0 16,-1 1 12-16,5 1-8 16,-3 0 13-16,2 0-16 15,1 2 7-15,-2-1-5 16,0 1 6-16,0 2-8 15,-4-1-1-15,-4 2 4 16,1 0 4-16,-2-1-5 16,2 3-1-16,1-3 12 15,-2 3-12-15,-2 0 3 16,-2 0-4-16,2 0 1 16,0 0-4-16,2 0 7 0,2 0-2 15,0 3-3-15,0 2-1 16,-1 1 1-16,-3 0 1 15,-2 2 4-15,0-2 2 16,3 4-4-16,0 0-1 16,2 1 0-16,-5-1-2 15,5 2 10-15,-1 2-10 16,1-3-1-16,1 3-1 16,0-2 4-16,3 3-2 15,-1 0 2-15,-1 2 0 16,-2 3-2-16,1 0 0 15,-1-1 10-15,4 1-10 0,3-1 0 16,3 2-7-16,0-1 7 16,0-1 3-16,2 4-3 15,-2 1 0-15,4 4 1 16,-1 4 2-16,-2 1-3 16,2-1 0-16,-2 3 4 15,5-3 1-15,0 1-2 16,2-2 10-16,1 1-13 15,1-1 3-15,1 0 1 16,-1 0-3-16,2 0 1 16,0 0 13-16,0 0-15 15,0 0 2-15,0 1-2 16,0 2 0-16,9 2 14 0,1 0 12 16,-2-4-25-1,1-3 11-15,1 0-7 0,1-1-5 16,1 0 0-16,3 1-2 15,-2 0 2-15,5-1 12 16,2-3-6-16,0-2-6 16,4 0 1-16,0-2 4 15,-1-1-5-15,0-3-6 16,1 2 6-16,0-2 5 16,0-2 0-16,0 1-5 15,3-2 6-15,-2-1-4 16,5-1-2-16,-2 0 2 0,2 1 6 15,0-2-6 1,0 0 0-16,-1-2 1 16,-3-3 1-16,-1 0-2 0,1-1 4 15,1-1 1-15,-1-3-7 16,3 0 5-16,-1 1 0 16,-1-2 6-16,1 0-7 15,0 0-1-15,1 0 11 16,-1 0-9-16,0 0-4 15,1-6 9-15,-4 2 2 16,-1-2-8-16,0 2 5 16,-2-1-6-16,-2-3 3 15,4 1 5-15,-2-2-5 16,0 2 8-16,1-2-5 16,-1-1-6-16,0 0 13 15,-2 0-13-15,2-4 5 0,-4 3 1 16,0 2-3-16,-2-3-3 15,-2 2-2-15,2-3 4 16,1-1 2-16,-1 0 0 16,3-3-3-16,-1 0 2 15,2 0 12-15,-2 0-13 16,1 0 1-16,-1 0-4 16,-5-1 10-16,-2 1 8 15,1-1-9-15,-2-1 16 16,2 0-12-16,-3 1-8 15,0-2 5-15,3 2-9 16,-3-1 9-16,0-1-10 0,-2 1 0 16,2-4 1-16,-3 3 5 15,0-3-2-15,-3 2-1 16,2 1 4-16,0-5-6 16,-2 2 2-16,2 0 3 15,-2-1 1-15,0-1-7 16,3 3 1-16,-1 0 2 15,-2 2 1-15,1 0-5 16,-3 3 2-16,1-1-1 16,-1 1-2-16,-1-1 5 15,0 1 1-15,0 1-6 16,0-1-1-16,0 0 1 0,0 0 0 16,0 1 2-1,0 1-2-15,0 0 4 0,0 1-2 16,0-3 0-16,0 2-1 15,0-6-1-15,0 4 2 16,0 1 1-16,-1-2 4 16,-1 1-2-16,-2 0 0 15,1-1 0-15,0 1 3 16,-3 0-4-16,3 2-1 16,-2-2-2-16,-1 1 8 15,1 1-8-15,-1-1 0 16,-2 1 2-16,-1-1-3 15,-1-1 3-15,1-1-3 16,-2 0 1-16,0 1-3 0,0-3 4 16,-1 0-4-16,-3-2 4 15,-4-4-2-15,1 2 1 16,-6-4 2-16,-6 3-3 16,0 0-2-16,-4 6-9 15,0 2-11-15,-2 6-25 16,-4 8-45-16,2 3-48 15,1 6-76-15,7 7-119 16,11-4-244-16</inkml:trace>
  <inkml:trace contextRef="#ctx0" brushRef="#br0" timeOffset="2427.59">19183 10000 45 0,'0'0'54'15,"0"0"-3"-15,0 0 23 16,0 0-30-16,0 0 12 16,0 0-15-16,0 0 18 15,0 0-29-15,0-28 18 16,0 24-10-16,0-2-1 0,0 2-7 15,0 2-5 1,0-3 7-16,0 5 0 0,0 0-9 16,0 0-5-16,-3 0-9 15,0 0-8-15,-7 0 7 16,-3 7-7-16,-3 7 4 16,0 3 1-16,-1 3-6 15,1 2 19-15,0 0-8 16,0 0 1-16,0 2 4 15,1 0-8-15,2-1 7 16,-2 4-10-16,-1-1 17 16,0 4-11-16,-1 1 10 15,2-1-16-15,-3 1 7 16,1-2-4-16,-2-2-8 0,-2-1 9 16,0 1-7-1,-1-1 14-15,0-1-9 0,-1-2 2 16,5-2-2-16,0 2 6 15,0-3-4-15,1 4 2 16,-3-2 9-16,2 1-5 16,-1-3-5-16,1-1 6 15,0-2-10-15,2-2 5 16,2 0-4-16,2-3 9 16,0-1 0-16,3-3-1 15,2-1-10-15,0-1 11 16,5-4-4-16,1-2 2 15,1 2-12-15,0-2 17 0,0 0 8 16,0 0-3 0,0 0 2-16,0 0-1 0,0 0-10 15,0 0 3-15,0 0-9 16,0 0-1-16,0 0-6 16,0 0 2-16,0 0 1 15,0 0-2-15,0 0-1 16,0 0-2-16,0 0 1 15,0 0-1-15,0 0 0 16,0 0 0-16,0-3-15 16,0-4-50-16,0-2-27 15,0 4-50-15,0 4-49 0,0-1-26 16,-2 2-370-16</inkml:trace>
  <inkml:trace contextRef="#ctx0" brushRef="#br0" timeOffset="3334.21">18409 10790 13 0,'0'0'90'16,"0"0"-2"-16,0 0-3 15,0 0-18-15,0 0 9 16,0 0-27-16,-5-28 9 0,1 23-1 16,-4 0-30-16,1 0-7 15,-3-1 19-15,0 0-9 16,1 1 1-16,-1 1 1 15,3-1-1-15,-1 2-14 16,0 0 13-16,1 3-5 16,3-1-7-16,-1 1-1 15,2-1 2-15,2 1-8 16,1 0 6-16,-2 0-15 16,2 0 8-16,0 0 0 15,0 0 2-15,0 0-3 16,0 0-2-16,0 0-1 15,0 0-4-15,0 0-1 0,0 0 5 16,5 0 15-16,4 5-4 16,6 1-6-16,1-2 10 15,3 3-5-15,2-1 0 16,-3 0-1-16,-1 1-14 16,-2 1 7-16,2-2 1 15,-3 1-1-15,5-3-6 16,0 2-1-16,3-2 9 15,1 0-8-15,3-1 2 16,-1-2 6-16,0 1-7 16,-7 1-1-16,0-2-2 15,-7 1 1-15,-4-2 0 0,0 0 6 16,-4 0-5-16,0 0 4 16,-3 0-3-16,2 0 9 15,-2 0-9-15,2 0-3 16,1 0 2-16,-2 0-1 15,2 0-2-15,-3 0 2 16,2 0 0-16,-2 0-1 16,0 0-1-16,0 0-2 15,0 0-8-15,0 0-25 16,0 0-13-16,0 5-10 16,0-3-25-16,-16 5-46 15,-6 1-61-15,-2 1-238 16</inkml:trace>
  <inkml:trace contextRef="#ctx0" brushRef="#br0" timeOffset="3933.82">18257 10942 34 0,'0'0'89'16,"0"0"49"-16,0 0-33 16,0 0-23-16,0 0-4 15,0 0-12-15,-63 0-24 16,63 0 18-16,0 0-15 16,0 0-7-16,0 0-5 15,0 0-9-15,0 0 3 16,2 1-24-16,12 6 22 15,4 1 26-15,6 1-27 0,5-1 10 16,-1-4-15 0,0 3-7-16,-1-1 0 0,-3-1 3 15,-5-1-13-15,-1 0 5 16,-3-1 1-16,-2 1 1 16,-2-1-8-16,-5-1 4 15,-2-1-4-15,-2-1 0 16,-2 0-1-16,0 0-3 15,0 0 2-15,0 0 2 16,0 0 0-16,0 0-1 16,0 0-26-16,0 3 2 15,0-1-32-15,-7 2-28 0,-6 2-33 16,-4 1-33-16,2 0-98 16</inkml:trace>
  <inkml:trace contextRef="#ctx0" brushRef="#br0" timeOffset="4377.62">18096 11201 42 0,'0'0'82'15,"0"0"18"-15,0 0 23 16,0 0-41-16,0 0-25 16,0 0-5-16,-4 0-13 15,4 0 1-15,0 0 6 16,0 0-16-16,2 5 6 15,7-2 29-15,4 0-26 16,1 4 10-16,4-3-29 16,1 3 16-16,4-1-8 0,2-2-7 15,3 2-1 1,-1-2 8-16,-2 1-7 0,-2-5-10 16,-4 5 3-1,-1-3-4-15,-6-1-4 0,-3 2-4 16,-6 0-4-16,-3 0-9 15,0 5-60-15,-9 4-41 16,-16-1-96-16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1T11:44:36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10023 9031 37 0,'0'0'61'0,"0"0"-11"16,0 0-13-16,0 0-6 15,0 0-4-15,0 0 9 16,0 0-16-16,0 0 8 15,-58-3-8-15,49 3 1 16,1 0 0-16,-2 0-19 0,3 0 16 16,-4-2 21-1,-2 2-22-15,-1-2 0 0,0 0-5 16,-2 2 6-16,0-1-2 16,-2 1 1-16,2 0-6 15,-1 0 8-15,-2 0 0 16,2 0-9-16,1 0 13 15,0 0-9-15,1 0 3 16,0 0-13-16,1 3 15 16,1-1-12-16,0 1 1 15,-1 2 5-15,1-3-8 16,-1 2-3-16,0-1 0 16,0 2 1-16,1 0 14 15,1 0-17-15,-2 0 7 16,1 2-4-16,1 1 7 0,-1-1-8 15,2 1-1-15,0-2 1 16,1 1 3-16,3-3-4 16,-4 0 2-16,1 1 2 15,-1 0-4-15,2 0 0 16,-2 1 3-16,0-1 0 16,0 2-3-16,-2-2 3 15,1 3 1-15,-1-2-1 16,1 2-2-16,1 0-1 15,-5 0 5-15,4 1-3 16,-3 0-3-16,2 1 6 16,1 0-12-16,1 0 11 15,4 1-10-15,-1-5 10 0,3 3-6 16,-1 1 2-16,-2-1 6 16,0 4-5-16,-2 1-2 15,4-2-3-15,0 2 3 16,0 1 1-16,-1-1 2 15,1 2-2-15,0 0 6 16,3-2-7-16,-2 0 3 16,1 1-3-16,-1 1-9 15,1 0 9-15,1 1 13 16,0-3-13-16,0 1-5 16,0 2 5-16,0-2-1 15,0 2 1-15,0-1 0 16,1-1 1-16,1 2-1 15,-3-1 1-15,2 2-2 0,-1 1 2 16,0 3 8-16,0-2-7 16,2-1-4-16,-1-1-3 15,2 1 5-15,0 0 3 16,0-1 1-16,0 0-4 16,0 0 0-16,0 1 4 15,0-2-7-15,0 0 3 16,0-2-1-16,0 0 1 15,0 2-2-15,0 0 13 16,2-3-18-16,2 2 7 16,1 1-1-16,0-1 1 15,1 1 1-15,-1-2-1 0,1 1 0 16,0-2 0-16,-1-2 1 16,0 1 10-16,1-4-10 15,0 5-1-15,-1-1 0 16,1-1-1-16,-3 2 0 15,6-1 1-15,-3 1 0 16,0 1 0-16,0-3 0 16,-1 5 2-16,1-3 1 15,2 1-3-15,1-2 0 16,0 0 0-16,0 1 2 16,0-1-2-16,0 1 0 0,6-1 0 15,-3 0 1 1,1 0 0-16,1 2-1 15,0-1 0-15,1 1 0 16,2 0 1-16,-1-1-1 0,-1-1 8 16,0 0-8-16,1-2-1 15,-1 2 1-15,3-2-1 16,-1-2 0-16,-1-1 1 16,2 1 2-16,-2-4-2 15,2 2 4-15,-1-2-4 16,2 2 6-16,-1-3-6 15,3-1 10-15,-2 2-10 16,-1 0 1-16,1-2-1 16,1-1 4-16,-2 3-3 0,1-3-1 15,0 3 4-15,-2-3-2 16,2 3-2-16,-1-3 0 16,0 1 1-16,1 0 11 15,-1-1-12-15,2-1 0 16,-2 0 0-16,3-1 2 15,-4 0 0-15,0 0 7 16,1 0-9-16,-2 0 0 16,-1-1 4-16,3-5-1 15,-2 1 6-15,1 0-7 16,-1 3-4-16,-2-3 6 16,2 0-3-16,2 3-1 15,-3-2-1-15,3-2 0 0,-3-1 2 16,2-1-1-16,-1-1 0 15,0-1 5-15,-3 2 7 16,2 2-12-16,-3-2 0 16,-3 1 0-16,3 2 4 15,-3-4-4-15,3 2 4 16,0-1-2-16,0 0 3 16,1 2-5-16,-1-3 1 15,0 1 4-15,0 0-4 16,0-1 4-16,0 1 5 15,-2-1-2-15,1-1-1 16,1 1 4-16,-2-1-8 16,2 0 4-16,1 2 4 15,-2-3-10-15,2 2-1 0,-1-1 14 16,-1-1-10-16,2 0-1 16,-2 2 1-16,0-2 2 15,-3 4 8-15,1-2-10 16,0-1 5-16,1 0-2 15,-2 0-3-15,1-2 2 16,-2-2 2-16,2 2-5 16,-1 0 2-16,-2-1 1 15,1 1 0-15,-1-1 3 16,-2 2-4-16,-1-1 2 16,2 0 1-16,-5-1-1 15,3 0 2-15,0 0-1 16,-1-4 3-16,-1 2-5 0,-1-1-5 15,3 1 7 1,-3-1-7-16,0 3 3 0,0 0 6 16,0 1-4-16,0 1 0 15,0-2 7-15,0 0-9 16,0 0-3-16,0 2-1 16,0-2 11-16,0-1-11 15,0 2 3-15,0-2 1 16,-4 3-4-16,2-1 0 15,-1-1 2-15,0 2 3 16,3 0-3-16,-3-1 6 16,3-1-5-16,-3 1 3 15,0-2-6-15,0 0 1 0,0-2 0 16,1 2 2-16,-2 2-3 16,1 1-1-16,0 0 0 15,0-1 1-15,-1 2 2 16,-1-1 0-16,-1 0 1 15,-1-3 5-15,2 4-8 16,-1-3 3-16,-1 0 3 16,-1 0-2-16,0 1-4 15,-3-2 1-15,2 1 2 16,-3 0-3-16,3 0 2 16,0 1 3-16,-3 0-2 15,3 0-3-15,2 0 3 16,-3 2-3-16,2-2 1 0,2 2 0 15,-3 2 4-15,0-1-2 16,2-1-1-16,-2 2-2 16,1-3-2-16,-2 4 2 15,2-3 1-15,-1 3 2 16,-1-3-3-16,1 3 1 16,1 0 2-16,1-2-4 15,-3 3 4-15,2-2-2 16,-1 2-1-16,-1-4 8 15,1 3-13-15,-2 0 12 16,1 2-5-16,-2-2-2 16,0-1-3-16,-1-1 3 15,-1-1 2-15,1 1 7 0,4 3-9 16,-2-3 2-16,1 2 3 16,1-2-3-16,-2 4 0 15,3 1-2-15,-1-3 2 16,0 2 0-16,-3 1 1 15,4-1-2-15,-2 2-1 16,0-2-1-16,-2 1 1 16,-1 0 1-16,2 0-1 15,-1 1 0-15,0 0 0 16,1 0 0-16,2 0 5 16,-1 1-4-16,1-1-1 15,0 1 1-15,-2 2-1 16,1-3-1-16,0 2 1 0,2-2 1 15,-2 2-1-15,1-1-4 16,-2 1 4-16,-2 1 0 16,-2-1 0-16,0 1 3 15,0-2-3-15,-3 1 0 16,3-1-1-16,-2-3 1 16,-3 2 0-16,2-3 1 15,-1 1-1-15,7 0 5 16,-1 1-5-16,1 0-2 15,-1 2-1-15,-7 2-17 16,-7 6-62-16,-3 20-75 16,-1 12-16-16,-4 10-63 15,1-4-362-15</inkml:trace>
  <inkml:trace contextRef="#ctx0" brushRef="#br0" timeOffset="13356.23">9717 14897 81 0,'0'0'127'0,"0"0"41"0,0 0-41 16,0 0-16-16,0 0-22 16,0 0-34-16,0 0-16 15,-4-6-24-15,1 34-2 16,0 9 8-16,1 5 13 15,2 1-6-15,0-1-11 16,0 0-9-16,0 1 5 16,0-2-5-16,0-3-8 15,5-6 3-15,1-6 0 16,0-9-3-16,0-7 1 16,-2-6-1-16,-1-2 1 0,0 0 3 15,-3-2-4-15,3 0 12 16,-1 0-12-16,1 0-14 15,1-17-5-15,1-7-18 16,-2-9-52-16,-1-3-100 16</inkml:trace>
  <inkml:trace contextRef="#ctx0" brushRef="#br0" timeOffset="13584.11">9763 14739 318 0,'0'0'76'0,"0"0"61"15,0 0-15-15,0 0-51 16,0 0-28-16,0 0-16 16,-17-24-24-16,17 24 0 15,0 0-3-15,0 2-62 16,0 11-42-16,3 3-42 15,6 2-181-15</inkml:trace>
  <inkml:trace contextRef="#ctx0" brushRef="#br0" timeOffset="14084.64">9899 14950 176 0,'0'0'44'0,"0"0"95"16,21 81-31-16,-10-49-48 16,-1 0-22-16,2 2-20 15,-5-4 10-15,1-2-10 16,-5-5-9-16,3-4-1 16,-3-7 6-16,-2-3-9 15,1-5 7-15,-2-1-3 16,0-3 0-16,0 0 14 15,0 0 27-15,0-10 13 16,0-11-48-16,-6-8-15 16,-3-5 11-16,3-5-6 15,-2-2-5-15,4-1-7 0,4 1-15 16,0 6 7-16,0 6 0 16,12 5 7-16,9 8 2 15,2 3 5-15,3 5 1 16,4 8 0-16,0 0-3 15,-5 8 3-15,-1 13 0 16,-6 8 3-16,-5 5 2 16,-2 7-4-16,-4 2 11 15,-4-3-12-15,0 2 5 16,-3-7-2-16,0-4 3 16,3-4-9-16,-3-8 3 15,3-2 0-15,0-9-7 0,2-3-10 16,3-5-40-16,3 0-96 15,-2-7-94-15</inkml:trace>
  <inkml:trace contextRef="#ctx0" brushRef="#br0" timeOffset="14519.63">10347 14852 254 0,'0'0'116'0,"0"0"-17"15,0 0-43-15,0 0-2 16,0 0 6-16,-27 87-37 16,27-50 7-16,0 2-12 15,7-3-5-15,8-1-9 16,0-5-4-16,4-6 0 15,0-6 15-15,0-6-12 16,2-7-2-16,-3-5-1 16,1 0 7-16,3 0-7 15,-4-12 7-15,-1-5-2 16,-7-4-5-16,-1-4 3 16,-3-6 8-16,-6-4-2 15,0-4 1-15,-10-3-3 0,-10 5 7 16,-5 4-8-16,-4 8-6 15,1 8 4-15,3 8 1 16,3 6 3-16,5 3-6 16,8 0-2-16,2 1-9 15,7 12-25-15,0 5-59 16,0 0-175-16</inkml:trace>
  <inkml:trace contextRef="#ctx0" brushRef="#br0" timeOffset="14955">10590 14787 101 0,'0'0'421'16,"0"0"-329"-16,0 0-33 15,0 0-10-15,0 0-25 16,0 0 10-16,103 39-6 16,-75-11-12-16,-4 5-4 15,0 2 7-15,-6 2-14 16,-5-1-5-16,-1 0-3 16,-7-5 3-16,-4-5-3 15,-1-7-3-15,0-8 3 0,0-4-2 16,0-7 5-16,-3 0 3 15,-9 0 4-15,-4-4-5 16,-1-14 3-16,-2-7 4 16,7-11 9-16,-1-6-11 15,7-8 3-15,1 0 2 16,5 0-12-16,0 9 0 16,12 6-6-16,12 8 1 15,6 9-9-15,4 7-37 16,2 8-15-16,-1 3-70 15,-6 0-203-15</inkml:trace>
  <inkml:trace contextRef="#ctx0" brushRef="#br0" timeOffset="15935.17">11178 14757 156 0,'0'0'101'16,"0"0"26"-16,0 0-10 16,-80-18-48-16,58 18-11 0,4 0-8 15,3 4-21-15,-1 10 1 16,7 3-20-16,1 6-3 15,5 2 6-15,3 3 3 16,0 2-11-16,5-2 1 16,10 3 1-16,1-3-7 15,2-2 0-15,2-4 3 16,-3-6 3-16,-2-5-10 16,2-4 11-16,-2-5-9 15,-1-2 2-15,0 0-5 16,-2-3 5-16,1-13 4 15,-4-5-4-15,-4-6 0 16,1-4 3-16,-5-6 2 16,-1-2-5-16,0-8 7 15,-10 0-7-15,-4-4 4 0,-2 1-4 16,-1 6 0-16,1 7 0 16,1 8-1-16,-1 8-9 15,1 7 9-15,0 6 1 16,3 5 0-16,3 3 1 15,3 0 0-15,2 0 1 16,1 14-2-16,1 4 0 16,2 7-1-16,0 5 1 15,12 2 0-15,6 5 6 16,1-1 2-16,1 0 0 16,2-2-4-16,0 0-2 0,0-2 2 15,1 0-3-15,0-2-2 16,-1-7 1-16,-1-1 0 15,1-7-1-15,1-5-3 16,-4-5-6-16,5-5-8 16,0 0 16-16,1-5-10 15,0-9 0-15,-2-5 11 16,-4-1-10-16,-4-1 6 16,-1-3 4-16,-8-2-6 15,-5-7 7-15,-1 1 11 16,0-4 5-16,-4 2-8 15,-8 6 0-15,-5 4 12 16,2 8 1-16,-4 7-8 16,0 6-1-16,4 3 10 15,-3 0-20-15,7 5-2 0,2 13 7 16,2 1-7-16,7 7-2 16,0 0 2-16,0 1 0 15,9 2 3-15,6-1-2 16,1-3-1-16,2 0-2 15,0-4 2-15,6-5 8 16,-3 0-8-16,0-5-5 16,-1-5 3-16,0-4-1 15,-1-2-11-15,-4 0 2 16,0 0 11-16,-4 0 1 16,-1 0-11-16,-3-6-3 0,-2-2-43 15,-5-2-95-15,0-1-351 16</inkml:trace>
  <inkml:trace contextRef="#ctx0" brushRef="#br0" timeOffset="16334.88">11604 14712 516 0,'0'0'119'0,"0"0"-64"15,0 0 15-15,0 0-28 0,0 0-19 16,101 0-4-16,-75 25-9 16,-1 6-1-16,1 3 8 15,-7 3-17-15,-2 1 8 16,0-2-4-16,-9-2-4 15,-4-4-9-15,-4-3 0 16,0-6-3-16,-4-6 5 16,-10-6 4-16,-5-7 3 15,1-2 8-15,0-4 22 16,-1-21-2-16,7-6 21 16,6-10-15-16,6-5-23 0,0-4-11 15,10-4 0-15,11 1-7 16,3 5-63-16,2 11-37 15,-1 12-118-15</inkml:trace>
  <inkml:trace contextRef="#ctx0" brushRef="#br0" timeOffset="16926.93">9835 16061 428 0,'0'0'60'0,"0"0"26"16,0 0-19-16,0 0-12 16,0 0-13-16,-58 90-16 15,58-62 3-15,9-6-19 16,19-1 1-16,9-2 2 16,4-1-5-16,1-3 2 15,-5-1 1-15,-5-2-7 16,-10-2-1-16,-8-4-2 15,-6 2 0-15,-7-2 2 16,-1-1-3-16,0 1 2 0,-1 2-1 16,-17-1 10-1,-5-2-9-15,-2-5-2 0,0 0-1 16,1-8-10-16,2-18-26 16,5-7-60-16,3-7-129 15,3-3-213-15</inkml:trace>
  <inkml:trace contextRef="#ctx0" brushRef="#br0" timeOffset="17123.91">9835 16061 281 0,'-1'29'79'0,"1"-1"-32"15,0 12 54-15,-2 13-21 16,-1 9-12-16,-3 6-27 0,-3 7-4 16,-1-5-25-1,-2-4-1-15,-3-10-1 0,6-8-5 16,-1-14-4-16,5-8 1 15,1-9-1-15,4-10 1 16,0-7-2-16,0 0-41 16,7-9-123-16,12-16-96 15</inkml:trace>
  <inkml:trace contextRef="#ctx0" brushRef="#br0" timeOffset="17519.64">10083 15990 358 0,'0'0'111'0,"0"0"-86"15,0 0 22-15,0 0-21 16,0 0 29-16,28 83-18 15,-13-44-15-15,3 3 12 16,4-5-33-16,2-5 16 16,3-8-17-16,-3-8-1 15,-2-9 1-15,-1-7 4 16,-4 0-4-16,-1 0-7 16,-1-14 5-16,-3-9 2 0,-6-2 6 15,-3-4-5 1,-3-5 2-16,0-5-4 0,-8-5 2 15,-10-1-2-15,0 3-1 16,-1 5 0-16,1 10 2 16,6 10-1-16,5 9-34 15,4 8-15-15,3 0-64 16,0 5-167-16</inkml:trace>
  <inkml:trace contextRef="#ctx0" brushRef="#br0" timeOffset="17874.41">10642 15749 370 0,'0'0'79'16,"0"0"31"-16,0 0-19 15,-82 21-38-15,61 6-41 16,6 4 17-16,3 4-2 16,8 5-5-16,4-1-2 15,0 2-13-15,0-1-6 16,9-2 9-16,9-5-10 16,2-7 7-16,0-3-5 15,1-9-2-15,1-4 0 0,-1-6-2 16,5-4 0-16,-1 0-14 15,2 0 2-15,1-11-14 16,0-4-29-16,2-2-43 16,-3-7-72-16,-2-1-122 15</inkml:trace>
  <inkml:trace contextRef="#ctx0" brushRef="#br0" timeOffset="18156.29">10955 15695 98 0,'0'0'154'0,"0"0"-10"16,0 0-16-16,0 0-17 0,0 0-52 15,0 0-31-15,-53 3-6 16,37 26-2-16,2 7 9 16,3 8 0-16,4 2-6 15,3 4-5-15,4-3-8 16,0-4-4-16,7-5 3 15,8-7-4-15,4-8-5 16,5-9 0-16,0-6 1 16,4-6 1-16,1-2-1 15,-3 0-1-15,1 0-19 16,-3-11-46-16,-9-2-93 16,-3-2-427-16</inkml:trace>
  <inkml:trace contextRef="#ctx0" brushRef="#br0" timeOffset="27007.08">18646 9207 23 0,'0'0'43'0,"0"0"8"16,0 0 48-16,0 0-17 15,-89 0-22-15,72-1-18 16,-1-1 0-16,3 1 3 15,-1 1-5-15,1-2-19 16,-2 2 17-16,4 0-30 16,0 0 27-16,1 0-16 15,-2 0-3-15,2 0 5 16,-1 0-11-16,-1 0-9 0,1 0 12 16,-2 3-3-1,2 0-4-15,-4 1 0 0,4 3 0 16,-3-4 14-16,0 3-16 15,2-1 16-15,-1 0-12 16,0 1-4-16,3 0-4 16,-1 3 10-16,0 1-5 15,0 0-5-15,-2 2 2 16,3-5-3-16,0 3 5 16,2-3-4-16,2 3 3 15,-2-3-3-15,1 1 4 16,0 0 1-16,-3 1 0 15,0-1-5-15,2 3 3 16,-4 0-1-16,4 2 5 0,1-3-7 16,-1 1 10-16,2 2-10 15,0-1 0-15,-2 3-1 16,1-3 3-16,2 5 0 16,-1 0-2-16,-2-1 1 15,2 1-1-15,1-2 1 16,1 1 14-16,-1-2-14 15,2 0 0-15,4 0-1 16,-2 0 0-16,-2 3 1 16,2-1-1-16,-2 2 2 15,0 2-2-15,0 1 0 16,-1 4 6-16,2-2-5 16,-1 0 5-16,1 1-6 0,1-2 1 15,0-2 1-15,3 0 2 16,0-2-4-16,0 0 1 15,0 1-1-15,0-1 0 16,0-1 0-16,0 1 0 16,0-2 1-16,3 1 0 15,-2-2-1-15,1 1 2 16,1-3 5-16,1 3-5 16,1-2 2-16,1 2-4 15,1 0-9-15,-1-3 9 16,0 1 0-16,0 2 12 15,-1-3-11-15,-1 2-1 0,3-1 1 16,-2 1-2 0,2-2 3-16,2-2-6 0,0 1 8 15,2 0-7-15,1-1 11 16,1 0-7-16,-1 1 4 16,3-2-5-16,-2 4 3 15,-1-2-2-15,3 0 2 16,-1-1-3-16,-1-2 2 15,2 3 3-15,3-3-3 16,1 1 2-16,2 0 2 16,0-3-4-16,0 3 8 15,-2-5-8-15,2 2 7 16,-2-2-8-16,-2 1 6 16,-1 0-7-16,-2-1 3 15,2 0-3-15,-1-1 1 0,1-1-7 16,1-1 8-16,-1-2-2 15,-1 0 6-15,5 2 0 16,-4-1-6-16,3 1 4 16,-2-2-4-16,-1 0 1 15,2 0-1-15,0 0 0 16,1 0 3-16,2 0 2 16,-3 0 1-16,0 0-10 15,0 0 10-15,0 0-11 16,1-2 14-16,1-3-14 15,-1-2 8-15,-1 2-3 16,-2-2 4-16,1 2 5 0,-1 0-9 16,2-2 11-16,-3 0-5 15,3 1-3-15,-2-2 1 16,4 2 1-16,-3-4-3 16,0 4 1-16,1-2-3 15,-3-1 3-15,3 1-1 16,-3-3 1-16,1 2 1 15,-2-1 10-15,0-2-8 16,0 4 6-16,-1-3-9 16,-1-1 5-16,0 3-1 15,1-3-2-15,0-1 12 16,1 1-17-16,-2-2 15 16,0 1-8-16,-3-3 0 15,0 1 8-15,-1-1-8 0,-1 1 6 16,-1 0 0-16,-2-2-2 15,3-2-2-15,-3 1-2 16,-1-1 11-16,1 3-8 16,-2-1-2-16,-1-2 3 15,1 4-6-15,-1 0 5 16,-1-1 19-16,0 0-22 16,0 1 6-16,0-2-6 15,0 1-5-15,0 0 16 16,0 1-15-16,0 1 5 15,0 0-4-15,0 1 2 0,0 1 1 16,0-1 5 0,0-1-10-16,0 0 6 0,0-1-2 15,0 1 2-15,0-1-2 16,-1 1-2-16,-2-1 9 16,0 1-9-16,-1 1 6 15,1-2-3-15,1 2 6 16,-1 3-10-16,-2-1 14 15,2 0-15-15,-1 0 2 16,-1 0-1-16,0-1 5 16,0 2-2-16,1-1-4 15,-1 1 2-15,-1 0-1 16,2 0 0-16,-2 1 2 16,0-3-1-16,0 4-1 15,0-1-3-15,-2-1 4 0,1 3-1 16,1-1-2-16,0 1 4 15,1-2-5-15,-2 2 3 16,0-1-1-16,-1 0-1 16,1-1 0-16,-1-1 3 15,-4-2-3-15,3 1 1 16,-4-3-2-16,0-2 1 16,-4-1 0-16,-2 0 1 15,-2-2-1-15,-1 1-1 16,-1 2 1-16,-2 2-1 15,-4 5 2-15,-10 0-3 16,-19 7 1-16,-30 2-1 0,-34 11-32 16,-36 25-88-16,-30 9-166 15,-22 0-180-15</inkml:trace>
  <inkml:trace contextRef="#ctx0" brushRef="#br0" timeOffset="29637.75">18271 11434 81 0,'0'0'54'0,"0"0"22"0,0 0 14 15,0 0-3-15,0 0-36 16,0 0 12-16,0 0-23 15,-19-49-14-15,15 47-2 16,2 0-8-16,-1 1 1 16,2 1-6-16,-1 0 2 15,2 0-2-15,-1 0-6 16,-2 0-3-16,-1 0-2 16,-3 5 0-16,1 6 0 15,2 1 3-15,1 5 1 16,0 3 0-16,3 0-2 15,0 1-1-15,0 0-1 0,0 2 0 16,0 0 1-16,0-1 3 16,0 1 3-16,0 4-8 15,0-1 4-15,0 2-2 16,3 3 4-16,0 1-4 16,-2 1 5-16,-1 3-6 15,2 0 0-15,-2 3 4 16,0-3-4-16,0 1-1 15,0-3 1-15,0-1 0 16,0-3 0-16,1-1 0 16,1-2 0-16,-2-2 10 15,3 0-10-15,0 2-5 16,1 0 5-16,1 1-1 0,-2 1 10 16,-2 3-12-1,2 0 11-15,-1-3-15 0,-1-2 15 16,2-1-7-16,0-2-1 15,-1-2 1-15,1 2-9 16,-2-1 18-16,2 3-3 16,0 4-6-16,1 5 10 15,-1 1-1-15,0 2-1 16,0 0 7-16,-1 0-16 16,0-2 5-16,-2-4 4 15,1-1-8-15,1-2 2 16,-1 1 9-16,1 0-10 15,-1 2 13-15,-1 4-11 16,3 1 3-16,-2 6 15 0,-1-4-19 16,0 0 1-1,2 1 5-15,1-3-2 0,1-1-5 16,1 0 3-16,-1 1 4 16,-2-1 0-16,-1-3-1 15,-1 0-1-15,0-2 0 16,0-2-3-16,0 2-1 15,0 1 9-15,0-1 1 16,0 3-13-16,0 3 10 16,0 7 5-16,0 11-13 15,0 5 3-15,0 6 15 16,0 4-15-16,0-3-1 16,0-5 2-16,-3-7-3 0,2-5 4 15,-1-4 1 1,-1 1 4-16,0 3 7 0,-4 2 0 15,-2 3 3-15,-2 5-19 16,1 3 9-16,0 5-7 16,-1-1 8-16,0-8-6 15,3-10-6-15,2-13 2 16,3-11 1-16,1-4 5 16,1-6 7-16,-1-1-10 15,2-8 0-15,-1-3 1 16,1-1-5-16,-2-2-2 15,2 0 5-15,0 0-7 16,0 0 2-16,0 0 0 16,0 0-15-16,-1 0-34 0,1-17-52 15,0-22-52-15,0-27-133 16</inkml:trace>
  <inkml:trace contextRef="#ctx0" brushRef="#br0" timeOffset="31964.99">18298 11327 26 0,'0'0'66'15,"0"0"5"-15,0 0-6 16,0 0 12-16,0 0-7 15,0 0-16-15,0 0-3 0,-33 15-12 16,33-15-3-16,0 0-11 16,0 0-9-16,6 0 10 15,11 0-6-15,10-4-12 16,3-4-7-16,1-1 13 16,3-1-12-16,2 2-2 15,0-1 2-15,1 1 6 16,2-2-6-16,1 0 8 15,2 1-2-15,1 0-8 16,0 1 10-16,2 0-10 16,-2 2 3-16,-1-1-1 15,1-1-2-15,-1 1-2 16,0 0 2-16,3 0 0 0,-2 2 11 16,0-3-9-1,2 3-2-15,1-4 1 0,5 0-2 16,7-1 1-16,6 0 0 15,3-3 6-15,-3 2-6 16,-6 1 0-16,-5-2 0 16,1 2 5-16,1 0-5 15,0-1 0-15,0 1 0 16,-3 0 0-16,2 1 7 16,0-1-4-16,-2 1 5 15,-4 1-5-15,-2-1-3 16,-6 2 2-16,-1 1-1 15,-2-1 4-15,3 2 7 16,4-2-11-16,5-3 6 0,3 0 10 16,2-2-9-16,3 2-6 15,4 0-2-15,0-1 2 16,0 0 0-16,-1-2 4 16,-5 3-6-16,-3-2 4 15,-4 0 1-15,-5 3-3 16,-6-2 6-16,-4 2-1 15,-4 1-1-15,-4 0-2 16,-1 2-1-16,-6 0 1 16,-1 0 11-16,-4 3-11 15,-2-2 4-15,-5 4 9 16,-3-2-6-16,0 3 0 16,-3-2 2-16,0 2-2 0,0 0-2 15,0-1 10 1,0 1-18-16,0 0 7 0,0 0-4 15,0 0-4-15,0 0-2 16,0 0 2-16,0 0 4 16,0 0 7-16,0 3-11 15,0 7 1-15,0 2 5 16,-3 2-3-16,-1 2-3 16,1 0 2-16,-1 1-1 15,1 1 3-15,1 0-4 16,-1 2 1-16,3 0 2 15,-1 1-3-15,-1 0 1 0,2 1-1 16,0 6 0 0,0 2 2-16,0 3-2 0,0 2 2 15,0 3 5-15,-3-1 0 16,0-1 2-16,1-2-1 16,-1-2-5-16,2-3 4 15,-1-3 5-15,1 2-8 16,-1 0 2-16,-2 3 0 15,0 2-3-15,-1 0 5 16,-1 1 0-16,2 1-2 16,-2-3 1-16,-3 0-3 15,3 0 1-15,0-4-4 16,0 4 5-16,1-2-5 16,0 5 3-16,2 4 5 0,1 4-1 15,2 3 0-15,0 0 1 16,0 4-1-16,0 0 1 15,0-2-7-15,0 0 9 16,0 2-4-16,0-2-6 16,0 2 0-16,0-2 1 15,0 2 4-15,0-1-4 16,0 2 1-16,0 5-3 16,0 2 0-16,0 2 0 15,0-2 3-15,0 0 0 16,0-4 2-16,-3 4-3 15,0-1 0-15,-2 0 1 16,1 0-3-16,1-1 6 0,-4-2-6 16,1 3 2-16,-2-3-1 15,1-2 4-15,-2 1-4 16,4-2 2-16,-2 1-3 16,1-1 1-16,0-3 4 15,-1 2-3-15,1-1-2 16,3 2 2-16,-2 0 4 15,2-4-6-15,0-2 0 16,1-4 6-16,1-1-6 16,1-3 3-16,0-1-1 15,0-1-1-15,0-4 3 16,0-1-3-16,0-3 1 16,0-2-1-16,0-2 0 0,0 0-1 15,0-2 0-15,0-1 0 16,-3 1 1-16,-1-1-1 15,2 2 1-15,-2-2-2 16,1 1 2-16,-2 0 3 16,1 2-4-16,-1-1 3 15,0 5-1-15,0 3-2 16,2 0-3-16,0 3 2 16,1 0 1-16,2-3 0 15,-1-2 2-15,-1-5 0 16,1 1-2-16,1-4-2 15,-2-3 2-15,2 0 0 0,0-1 2 16,0-6-2 0,0-2 2-16,0-4-2 0,0-1-2 15,0-3 2-15,0 2 0 16,0-2 8-16,0 0-5 16,0 0 1-16,0 0 0 15,0-2-4-15,-9-13-7 16,-13-4-75-16,-11-2-67 15,-13-3-59-15,-10 4-137 16</inkml:trace>
  <inkml:trace contextRef="#ctx0" brushRef="#br0" timeOffset="33074.55">18055 15087 149 0,'0'0'100'16,"0"0"-24"-16,0 0 6 15,0 0-15-15,0 0-10 16,0 0-5-16,75-18 7 16,-35 8-27-16,-1 0 1 15,0 2-1-15,1-2-4 16,5 1-19-16,5-2 8 15,4-2 8-15,7-2-10 0,2-1-9 16,2 2 6 0,-1 2-8-16,-1 0 2 0,-2 4 2 15,-3 3-3-15,-5 1-1 16,4 1-3-16,1 1 9 16,4-4-7-16,11-3 4 15,5-1-7-15,7-2 4 16,7 0-5-16,1-5 1 15,1 2 0-15,-5 1 3 16,-5 2-3-16,-12 2-3 16,-4 0 3-16,-7 3 6 15,-5 0-6-15,-4-1 2 16,-3 0 1-16,-4 1 13 16,1-2-16-16,-1 0 18 15,-2-1-1-15,-4 2-8 0,-4 0 1 16,-5 2 5-16,2 1 4 15,-1 2-14-15,0 0 1 16,1 0 5-16,-1-1-8 16,-1 1 6-16,1-1-3 15,2 0-6-15,-2-1 17 16,5 1-15-16,-5 0 13 16,-1 1-10-16,-4 0 4 15,-3 1-1-15,0-3-1 16,-3 3 5-16,-3-4 0 15,-1 2 1-15,-4-2 4 16,-1 2-6-16,1 0 16 0,-3 0-7 16,-2 0 4-16,0 1-11 15,-4 0 11-15,-1 1-5 16,-2 1-4-16,0-1-1 16,0 0-7-16,-13 0-7 15,-19 2-20-15,-19 0-106 16,-21 12-93-16,-16 5-439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1T11:53:49.4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8928 8349 3 0,'0'0'22'0,"0"0"-17"16,0 0 24-16,0 0-7 15,-80 66 2-15,60-45 2 16,1 2-16-16,2 0 10 16,0 1-1-16,-1 1-6 15,1 4 1-15,-5 1 5 16,-3 9 6-16,-5 3 4 15,-6 5 11-15,-1 3-14 16,-7 1-2-16,-3 2 14 16,-2-2-22-16,1 7 8 15,0-3-12-15,6 1 9 0,1-1 0 16,3 4-11 0,-4 6 0-16,-8 3 9 0,-5 1-2 15,-1-8-13-15,10-8 1 16,13-7 4-16,8-7-3 15,6-2-6-15,2-7 0 16,8-7 3-16,0-8 0 16,5-6-3-16,-1-2 0 15,2-3-8-15,2-1-5 16,-2-3-43-16,3 0-34 16,0-20-164-16</inkml:trace>
  <inkml:trace contextRef="#ctx0" brushRef="#br0" timeOffset="1087.33">9171 8293 5 0,'0'0'51'0,"0"0"-13"15,0 0 6-15,0 0-6 16,0 0-13-16,0 0-6 16,0 0-9-16,0-11 11 15,0 11-17-15,0 0-4 16,0 0 0-16,0 0 0 16,8 3 9-16,4 2-7 15,-5 2 3-15,1 2-5 16,2 2-4-16,-4 0 4 15,0 3 3-15,-1 2 0 16,1-1-3-16,4 4 10 16,-4 0-10-16,1 3 0 15,1 2 4-15,1 0-3 16,3 1 9-16,0 0-9 0,4-2-1 16,6 2 6-16,-2-1 0 15,1 2 4 1,-1-3-3-16,-1 1-3 0,0-2-4 15,-4-1-2-15,1 0 2 16,-2 0 9-16,-3 0-9 16,0 1 1-16,-2-2 3 15,1-1-3-15,-1 1 0 16,2-2 4-16,1-1 1 16,-2-1-1-16,2 0-5 15,-5-2 4-15,1 1 4 16,3 0-7-16,-1 3 0 15,0 0 10-15,1-3-10 0,5 2 1 16,-2 1-1 0,0 0 4-16,0 1 2 0,1 2-4 15,-3 1 0-15,1 2 1 16,-2 0 0-16,-2 6 0 16,1 1 1-16,-3 1 3 15,1 1-5-15,-2 3 6 16,3-1-2-16,-2 0 6 15,-1 2-5-15,2 1 10 16,2 2-14-16,-2 3 13 16,2-3-14-16,2-2 30 0,-3-4-33 15,0-1 7 1,3-7 9-16,-5-3-9 0,1-4 2 16,-2-6-9-16,-3-4-3 15,1-5 3-15,-4-3 12 16,0-1-12-16,0 0-7 15,0 0 2-15,-2 1-1 16,-18-1-45-16,-9 0-96 16,-5 0-145-16</inkml:trace>
  <inkml:trace contextRef="#ctx0" brushRef="#br0" timeOffset="1764.44">7699 9945 95 0,'0'0'24'0,"0"0"-12"15,0 0 18-15,0 0 38 16,0 0-20-16,0 0-48 16,-2-3 3-16,25 3 15 15,14 0 5-15,8 0 1 16,7 0-3-16,8 0-19 15,7 0 30-15,15 0-16 0,10-1 18 16,10-4-10 0,10 0 1-16,4-1-13 0,-2 0-5 15,-1 4 19-15,-13 2-9 16,-9 0-2-16,-12 0-15 16,-15 0 21-16,-10 0-16 15,-11 0 3-15,-10 0 12 16,-5 0-19-16,-4 0 21 15,-5 0-16-15,-5 0 13 16,2 0 6-16,-5 0-20 16,-4 0 5-16,1 0-6 15,-4 0-4-15,0 0 0 0,1 0 0 16,1 2-16-16,2-2-40 16,2 3-26-16,-3-3-31 15,1 0-192-15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22T04:56:46.9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3636 3023 9 0,'0'0'57'16,"0"0"27"-16,0 0-8 15,-85-8-23-15,69 2 27 0,2 2 3 16,5 2-19-16,-1 0-3 16,7 2-13-16,3 0-18 15,0 0-13-15,0 0-6 16,0 0 8-16,0-1-8 15,0-1-11-15,0 2 0 16,0 0-3-16,3 0-2 16,4 0 5-16,5 0 0 15,6 0 6-15,6 0 8 16,6 2 10-16,4-1 20 16,6-1-13-16,4 0-18 15,5 0 15-15,3-1-9 16,-1-4-12-16,4-1-4 15,0 2 7-15,-4 0-3 0,-5 0 2 16,2 2-8-16,-5 0 5 16,3-1 4-16,1 0 0 15,5-1-10-15,4 0 11 16,1 0-7-16,4-1 8 16,-1 3-6-16,-5-2 3 15,2 1-6-15,-5 1 4 16,-3 0-6-16,-4-1 5 15,1 0-1-15,-4 1-5 16,-3-1 9-16,1 2-4 16,-4 1 2-16,0-1 1 0,1-1 0 15,2 1-4 1,4 1 2-16,0 0 4 0,-1-2 1 16,-5 2-6-16,-2-2-4 15,-1 2 6-15,2-5-3 16,2 2 3-16,0 1-1 15,-4 0 4-15,-1-3-6 16,0 5-2-16,1-2 0 16,2 1 9-16,4-1-8 15,-1 1 0-15,1-1-3 16,-1 1 3-16,-3-2-3 16,-5 3 1-16,0-4 0 15,-2 1 3-15,-1 0-1 16,3-1 4-16,2 0 3 0,6 0-5 15,4 0 0-15,2 1 7 16,1-1-3-16,-7 1-9 16,-2 1 5-16,-4 1-1 15,-6 1-2-15,1 0-2 16,1 0 1-16,-1 0 1 16,2-2 1-16,3 1 5 15,1-3 5-15,3 1-1 16,-2 2-5-16,-1-2 0 15,-3 0 1-15,-1 1-1 16,3-3-1-16,-2 3-1 16,6-1-1-16,4 1 2 15,5-3 1-15,2 1-2 0,-2-2 3 16,-7 2-3 0,-6 1-4-16,-10 1 5 0,-5 1 2 15,-1-3 0-15,-7 1-1 16,2 2 4-16,-1-2-8 15,2 1 6-15,-1-1-3 16,0 0-2-16,1 1-3 16,-2-1 0-16,-4 3 0 15,2-2 0-15,-6 1-2 16,0 1 3-16,0 0-2 16,0-2 0-16,3 2 0 15,1 0-1-15,2 0 2 16,0 0 8-16,-1-1 4 15,-1 1-1-15,-1-1-8 0,-3 1 2 16,-1 0 0-16,1 0-1 16,0 0-1-16,-3 0-1 15,1 0 0-15,1 0-2 16,-2 0 7-16,1-2-7 16,1 1 6-16,-1 1 1 15,2-2-2-15,-3 2 2 16,1-2-5-16,1 2 10 15,-1 0-4-15,-1-3 6 16,2 3-6-16,-2 0-5 16,1 0 0-16,1 0-1 0,-2-2-3 15,3 2 0 1,-3-1 1-16,3 1 0 0,-3-2 0 16,0 2-1-16,3 0 0 15,-3 0 0-15,0 0 1 16,0 0-1-16,0 0-1 15,0 0 1-15,0 0 0 16,0 0 1-16,0 0 0 16,0 0-2-16,0 0 2 15,0 0-2-15,5 0 0 16,-4-1-1-16,2 1 2 16,-1 0-1-16,0-2 1 15,1 2-1-15,-1 0 1 16,-1 0-2-16,-1 0 2 0,0 0 0 15,0 0 0-15,0 0-4 16,0 0 2-16,0 0 0 16,0 0 0-16,0 0 2 15,0 0-2-15,0 0 2 16,0 0-6-16,0 0 4 16,0 0-3-16,0 0-5 15,0 0 6-15,0 0 1 16,0 0-1-16,0 0 0 15,0 0-2-15,0 0-3 16,0 0 0-16,0 0-2 16,0 0-2-16,0 0-4 15,0 0-5-15,0 0-10 0,2 0-14 16,-1 0-28-16,2 0-31 16,2 0-53-16,-2 5-58 15,-3-2-195-15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1T11:32:55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8521 4659 39 0,'0'0'77'16,"0"0"38"-16,0 0-45 15,0 0-18-15,0 0-3 16,15-85-5-16,-12 73-23 0,0 0 12 16,-1 5-13-16,0 2 5 15,-2 2 6-15,0 2-3 16,0 1-16-16,0 0 4 15,0 0 3-15,0 0-17 16,0 0 1-16,0 0 5 16,0 2-14-16,0 15 13 15,-10 9-7-15,4 8 1 16,0 12 23-16,-2 3 5 16,0 9-8-16,-1 0 7 15,1-1 0-15,-1-1-5 16,0 3-12-16,-1-2 10 0,-2-1-13 15,0-5 4 1,4-6-11-16,0-4-1 0,0-7 9 16,2-4-2-16,2-8-6 15,-1-5 4-15,5-3-5 16,0-5 0-16,0-3 7 16,0-1-7-16,0-3-1 15,0-2 1-15,0 0-37 16,0 0-33-16,8-13-58 15,12-10-152-15</inkml:trace>
  <inkml:trace contextRef="#ctx0" brushRef="#br0" timeOffset="725.91">8966 4749 48 0,'0'0'127'0,"0"0"-16"16,0 0-40-16,0 0-15 15,0 0 3-15,0 0-13 16,-56-14-4-16,40 14-17 16,0 6-6-16,-1 5 2 15,1 3-7-15,2 3 9 16,-2 2-18-16,2 3 12 15,2 2 0-15,-1 3-10 16,1 1 8-16,5 2-9 16,-1 1 20-16,2 1-12 15,3 4-5-15,2-1 5 16,1 0-12-16,0-1-2 0,0-2 3 16,0-1-2-16,7-6 3 15,2-2-4-15,3-3 6 16,0-3-6-16,3-1 0 15,0-5 1-15,6-2-1 16,1 0 4-16,2-7 0 16,3-2 1-16,3 0-2 15,1 0-3-15,-1-11 0 16,3-4 3-16,-3-6-1 16,-2-3 7-16,-4-4 0 15,-4-3-1-15,-4-3 18 16,-3-5-5-16,-6-4 5 0,-2-3 1 15,-4-2-21-15,-1 2-5 16,0 3 10-16,-9 4-4 16,-7 4-4-16,1 7 2 15,-7 6-5-15,-4 7-11 16,-3 3 11-16,-9 7 0 16,-2 5-42-16,-3 0-61 15,2 11-64-15,7 1-437 16</inkml:trace>
  <inkml:trace contextRef="#ctx0" brushRef="#br0" timeOffset="2308.85">8916 4118 37 0,'0'0'94'16,"0"0"-7"-16,0 0-23 15,-104-8-13-15,71 8-7 16,-1 0-5-16,-7 0 0 16,0 0-18-16,-1 7 4 15,3-1-13-15,1 5 11 16,0 1 20-16,1 5-37 16,2 3 19-16,1 4-12 0,1 2-2 15,2 3 3-15,-2 1-6 16,5 1 1-16,1 2-3 15,0 0 0-15,5 2 1 16,1 2-6-16,3-2 10 16,2 2-5-16,1 0-5 15,-2 6 15-15,4 3-13 16,-2 0 0-16,3 0 3 16,1-1-3-16,0-3-3 15,2-2 8-15,-2 2 5 16,4 0-8-16,-1 1-1 0,1 0 8 15,4-3-5 1,3 1 1-16,0 0-8 0,0 0 1 16,12-2 5-16,1 2 10 15,2-3-12-15,1-4-4 16,-2 3 24-16,8-1-16 16,-2-2-5-16,5 4-3 15,2-4-2-15,0 2 2 16,1-4-4-16,-1-2 8 15,1-4-4-15,-4-1 0 16,0-4-3-16,0 0 3 16,4-2 2-16,1-1 2 15,2-3-2-15,2-1-1 0,0-4-1 16,3-1 0 0,-2-2 6-16,1-4-6 0,3-1 3 15,-1-2 6-15,2 0 2 16,1 0-1-16,0 0-5 15,1-2-5-15,-3-5 20 16,0-1-16-16,-1-1-1 16,-4 1 2-16,1 0-5 15,-2 2 6-15,-4-2-2 16,-3 1-1-16,-1 0-2 16,-3-1 3-16,-2-1 7 15,1-1-10-15,0-2 16 16,-1 0-11-16,0-1 5 15,-1-1-1-15,0 0-4 0,-3-1 9 16,1-4-3-16,3 0 3 16,-1 0 5-16,0-1-17 15,-1-2 15-15,-1 3 1 16,-1-2-4-16,-2 3-12 16,-2 1 12-16,-2 0 0 15,1 0-5-15,-2 0-2 16,1 0 3-16,-1-2 5 15,-2 2-10-15,2-2-1 16,0-1 1-16,-1 1-2 16,-1-1 1-16,-2-1 2 15,1-1-2-15,-1 3 5 16,-1-3 4-16,-1-1-3 16,-1 0 0-16,1 1-10 0,2 2 7 15,-1-1-7-15,0 2 7 16,-1 0-5-16,-2-2 5 15,0-2 4-15,0 1-3 16,0-2-8-16,0 2 8 16,0-2-4-16,0 2 0 15,-2-2 0-15,-4 1-4 16,2 3 1-16,-1-4 3 16,1 2-3-16,-2-2 1 15,0-1-3-15,-3-1 2 16,0-3 1-16,0 1 2 0,-4 2-5 15,2-1 1 1,2 1-1-16,-4 4 0 0,2 1 2 16,1 0-2-16,-5-1 0 15,0 2 0-15,-1-4-1 16,-5 1 1-16,1-3 8 16,-2 0-8-16,1-3 5 15,-1 1-5-15,-4-5 1 16,-2 1 3-16,0-4-4 15,-4-5-2-15,-2 1 2 16,0 2 0-16,-6 6-1 16,-4 10-24-16,-11 16-58 15,-12 6-77-15,-15 17-66 16,-6 6-160-16</inkml:trace>
  <inkml:trace contextRef="#ctx0" brushRef="#br0" timeOffset="3253.88">8099 5523 251 0,'0'0'119'15,"0"0"-44"-15,0 0 38 16,0 0-48-16,0 0-25 16,-107 55 4-16,60-10 14 15,-8 9 8-15,-6 10-9 0,-9 6 5 16,-8 5-34 0,2 3 11-16,-3-1-4 0,3-5-26 15,3-6 16-15,7-5-16 16,8-10-6-16,8-6 13 15,8-7-4-15,10-8-2 16,7-6 1-16,11-7-5 16,6-6-2-16,5-6-3 15,3-2 1-15,0-1 4 16,0-1-6-16,0 1 0 16,0-1 0-16,0-1 4 15,0 1-4-15,0-1-6 16,0 0-35-16,3 0-26 15,10-12-84-15,2-5-160 0</inkml:trace>
  <inkml:trace contextRef="#ctx0" brushRef="#br0" timeOffset="4138.87">6382 6509 382 0,'0'0'94'0,"0"0"17"15,0 0-39-15,0 0-20 16,0 0-52-16,-37 73 37 16,19-31 17-16,3-1-10 15,6-4-6-15,-1-2-9 16,4-5-14-16,4-4-4 16,2-5 3-16,0-8-7 0,0-5-5 15,5-2 0-15,6-3 0 16,3-1 0-16,5-2 2 15,1 0 2-15,4 0-5 16,1 0 1-16,8 0 10 16,0 0-9-16,-2 0-2 15,0 0-1-15,-5 0 0 16,-7 7-3-16,-4 6 6 16,0 4-2-16,-3 2-1 15,-3 0-1-15,-2 7 0 0,-4 1 2 16,-3 7-2-1,0 0 0-15,-3 5 1 0,-12 0 0 16,-4-6 0-16,1-5 0 16,-3-6-2-16,-1-5 2 15,4-4 19-15,-3-5-17 16,9-3-1-16,-3-2 13 16,5-3-13-16,-1 0 11 15,-2 0-12-15,2-4-2 16,-5-12-3-16,7-9-39 15,3-5-51-15,3-8-68 16,1-9-370-16</inkml:trace>
  <inkml:trace contextRef="#ctx0" brushRef="#br0" timeOffset="4402.68">6321 6547 516 0,'0'0'12'0,"0"0"15"16,0 0 39-16,125-44-43 15,-74 34 12-15,-2 3-17 16,-4-3-16-16,-6 5 5 0,-8 1-1 15,-7 1-6-15,-3 1-27 16,-8 2-105-16,-4-1-136 16</inkml:trace>
  <inkml:trace contextRef="#ctx0" brushRef="#br0" timeOffset="5765.74">6698 6116 63 0,'0'0'90'16,"0"0"7"-16,0 0-1 16,0 0-12-16,-85-23-20 15,60 23-30-15,-5 0 10 16,-3 0-2-16,-4 3-14 16,-5 8-7-16,2 3 4 15,-5 2 8-15,2 1-17 0,1 5 4 16,-1 1-8-16,3 5-2 15,-1 4 0-15,4 2 3 16,0 3-2-16,7 0-10 16,-1 4 4-16,-2 1 4 15,0 1 1-15,0 1-1 16,5 0 9-16,3-1-17 16,5-2 2-16,2-2-6 15,8 2 3-15,-2-2-2 16,7 4 2-16,-1-1 0 15,2-2 7-15,-1 4-3 16,1 0-4-16,4-1 2 16,0 2-4-16,0-6 4 15,0-2-2-15,10-3 3 16,1 0-1-16,2-3 7 16,1 0-8-16,2-1 4 15,-1-1-1-15,1 2-2 0,1-1-2 16,4 0 5-16,2-1 0 15,0-2-5-15,2 0 4 16,2-1-10-16,0-1 14 16,1-4-8-16,1 1 2 15,2 0 1-15,2-5-3 16,0 3 0-16,1-4 5 16,0-3-5-16,5-4 0 15,0-3 1-15,1-2 19 16,2-2-4-16,-2-2-9 0,-1 0-6 15,-3 0 6 1,1 0-6-16,-3-3 7 0,-1-6-2 16,6-3 6-16,1-2-11 15,6-1 17-15,-1-2-2 16,1 0-11-16,-7 0 3 16,-3 0-5-16,-3-2 3 15,-2-1 1-15,2-1-1 16,-9 0 11-16,3 0-3 15,-5-2 3-15,-1 3 1 16,-3-6-1-16,1-1-2 16,-2 0-3-16,-1-1-5 15,3 3 7-15,-4 1-2 0,0 2 0 16,0-2 7-16,0 1-14 16,-6 0 9-16,0-2-2 15,-1-1 8-15,-1-3-4 16,-1 1-8-16,-2 2 2 15,1 2-6-15,-1 3 1 16,1-1 11-16,-1 0-8 16,-4 0-7-16,0-1 3 15,0 0 13-15,0-1 0 16,0 0-6-16,0 1-10 16,-4 0 5-16,1 1 6 15,0 1-3-15,0 0 0 16,-2 0 1-16,2 2-5 15,-1-5 1-15,-1 2 0 0,-2 1-5 16,-2-1 6-16,3 0-4 16,1 2-1-16,-2 1 1 15,0 0-3-15,1 1 7 16,0 2-6-16,-2-4 5 16,-1 3 4-16,2-2-7 15,-2 0 2-15,-4-3-5 16,-1-1 0-16,2-2 5 15,-3 0-5-15,-1-1 3 16,4-1-3-16,-3 2 0 16,0 2 1-16,0-1 0 15,-3 4 2-15,-1 3-3 0,-1 0 0 16,-8 0 0-16,-3-2 10 16,-12 0-10-16,-8 2-5 15,-11-3 3-15,-9 3-3 16,-8 5-18-16,-11 8-64 15,1 4-71-15,-1 26-62 16,7 8-127-16</inkml:trace>
  <inkml:trace contextRef="#ctx0" brushRef="#br0" timeOffset="6799.78">7095 7669 248 0,'0'0'80'16,"0"0"57"-16,0 0-26 15,0 0-31-15,0 0 12 0,0 0-42 16,0 0 7 0,-25-35-21-16,25 35-27 0,0 11-9 15,16 13-1-15,18 13 1 16,5 11 22-16,8 8 7 15,3 6-8-15,2 6 3 16,2 5-10-16,-3 4-3 16,4-2 2-16,-3 0-7 15,-1-12-3-15,-8-10-3 16,-4-6 0-16,-6-5 4 16,-8-5-4-16,-3-5 0 15,-5-8-1-15,-4-5 2 16,-4-6-1-16,-3-6 11 15,-3-2-11-15,-1-2-5 0,-2-2 5 16,0 1-1-16,0-2-8 16,0 2-75-16,-3-2-39 15,-8 0-154-15</inkml:trace>
  <inkml:trace contextRef="#ctx0" brushRef="#br0" timeOffset="7609.51">7935 8969 345 0,'0'0'71'0,"0"0"29"16,0 0 16-16,-81 1-51 0,54 12-28 15,-1 4 13-15,3 2-15 16,4 2 3-16,6 1-21 16,4-2 20-16,7-1-29 15,4-1 15-15,0 3-13 16,16-1 1-16,8 2 5 16,3 0-13-16,6-2 1 15,0 0-1-15,-2 0-1 16,5-1-1-16,-6 3 10 15,-2-3-9-15,-1 3-2 16,-5-4-1-16,-4 1 1 16,-2 0 1-16,-5-2 1 15,1 3-2-15,-5-3 0 16,-1 1-1-16,-4-3-4 16,-2 2-1-16,0-5-2 0,-9 5 8 15,-9-5 0-15,0-2-10 16,-1-3 10-16,-2-3 5 15,-1-4-4-15,-1 0 3 16,-4 0-1-16,-1-1 0 16,1-10-3-16,9-3 3 15,6-6 4-15,5-3-6 16,5-7-1-16,2-3 1 16,3-6 2-16,18-5 2 15,8-4-3-15,-1 1 0 16,3 4-2-16,-4 2 8 15,-3 4-1-15,-3-3 1 0,-6 1 0 16,-5 2 9-16,-4 8-14 16,-6 4 12-16,0 7-3 15,-3 5-7-15,-16 4-3 16,-8 5-2-16,-12 4-7 16,-10 0-16-16,1 19-45 15,-1 3-34-15,5 1-6 16,9-4-233-16</inkml:trace>
  <inkml:trace contextRef="#ctx0" brushRef="#br0" timeOffset="8809.81">7902 8564 126 0,'0'0'94'16,"0"0"10"-16,0 0-2 15,0 0-36-15,-89-2-3 16,64 8-4-16,-3 2-20 16,1 4 9-16,-1 3-30 15,-5 5 34-15,-1 3-25 16,-5 5 5-16,2 3 0 15,4 2-11-15,3 0-3 16,5 4-2-16,7 1-4 16,2 0-1-16,5 3 2 15,1 0 0-15,4 1 1 16,0 1-9-16,3-1 4 16,0 0-1-16,0 2-2 0,-2 1-4 15,0 4-2-15,0 0 6 16,2-3-2-16,3-3 6 15,0-4-10-15,0-3-4 16,0 1 4-16,8-1 12 16,6-2-11-16,3 4 0 15,4-4 0-15,4 0 1 16,2-1-2-16,-2-5 2 16,5-3-2-16,-4-2 14 15,2 1-14-15,3-2 3 16,5-2 7-16,1-1 6 15,8-1 16-15,-2-1-26 0,-1-4 13 16,-5-3-10-16,0-1-9 16,1-5 3-16,-1-3 2 15,2-1-1-15,1 0-2 16,0 0 0-16,1 0 12 16,-3-5-8-16,0-5 1 15,-4-1-1-15,0-3 1 16,1-1-7-16,-1-1 14 15,-1-2-11-15,2-2-1 16,-3 0 2-16,-1-1-4 16,-1-3 5-16,-6-2 4 15,0-3-2-15,-3 0 1 16,-5-4-3-16,2 0 6 0,-4 2-4 16,-3 2-5-16,1-1 2 15,-4 2-1-15,2 0 4 16,-5-2-7-16,-2 4 5 15,-2-5 12-15,-1 0-1 16,0-5-2-16,0 0-6 16,0-1-5-16,-4 1 4 15,-1 0 2-15,2 4-8 16,-4 0 8-16,2 6-9 16,1 0 1-16,-4-1 9 15,2 0 0-15,-2-1 12 16,0 0-8-16,2 0-14 0,-2 0 17 15,0-2-16-15,-1 3 8 16,-2-2-5-16,-1 3-1 16,0 4-1-16,-3-1 2 15,-1 4-3-15,-2-3 1 16,0 1 0-16,-1 2 1 16,1-1-3-16,-3-1 0 15,-1-1 1-15,-4 1-1 16,-3 0 5-16,-7 1-5 15,-6 0-1-15,-9 3-4 16,-10 4 3-16,-3 9 1 16,-3 4-45-16,-1 0-34 15,5 21-38-15,0 4-48 16,6-6-144-16</inkml:trace>
  <inkml:trace contextRef="#ctx0" brushRef="#br0" timeOffset="10343.31">8666 9911 304 0,'0'0'58'16,"0"0"58"-16,0 0-9 15,0 0-49-15,0 0-4 16,0 0-13-16,0 0-8 16,-18-21-16-16,18 21-9 15,0 0-7-15,0 0 6 0,0 0-7 16,0 0 6 0,9 8-4-16,7 5 8 0,1 4-7 15,5 2 15-15,3 2-2 16,-1 5-14-16,2 4 15 15,-1 6-11-15,-1 5 1 16,-2 5 5-16,2 0-2 16,-3 2-6-16,6 1 4 15,0 1-3-15,-1 1 0 16,1-3-4-16,-2-1 3 16,-2-8-2-16,1-5 5 15,-5-4-7-15,-4-8 0 0,-3-7 0 16,-6-2 5-1,0-4 5-15,-3-5-2 0,-1-1 4 16,-2-3-5-16,0 0-7 16,0 0 5-16,0 0 13 15,0 0-16-15,0 0-2 16,1 0 0-16,-1 0-30 16,0 0-51-16,-1 0-62 15,-13 2-494-15</inkml:trace>
  <inkml:trace contextRef="#ctx0" brushRef="#br0" timeOffset="13734.2">9446 11332 10 0,'0'0'85'15,"0"0"31"-15,0 0-31 16,0 0-12-16,0 0-9 0,0 0-6 15,9-10-14 1,-5 6-7-16,1-1-7 0,-1-4-2 16,2-1-1-16,-3-2 3 15,2-1 5-15,-2-1-12 16,-3-2 0-16,0 0 6 16,0 0-12-16,0-2 0 15,0 1 4-15,-6-1-9 16,-3 3 2-16,-6 1-6 15,1 3-6-15,-3 1 11 16,-3 3-2-16,-4 3-11 16,-3 4 0-16,1 0 0 15,-3 0 4-15,1 11-3 16,2 3-1-16,4 3 0 16,3 2 12-16,2 3-12 0,2 2 0 15,3-1-2-15,2 4 7 16,6 0 1-16,1-1-6 15,3-1 0-15,0-2-3 16,0-1 3-16,9-3 0 16,5-4-4-16,3-4 0 15,2-4 2-15,5-5 1 16,3-2-14-16,1 0 15 16,2-10-1-16,-3-2-4 15,-5-5 5-15,1-3 2 16,-7-4-1-16,-4-1 1 15,0-5-2-15,-3 3 5 0,-2-2-5 16,-2 5 6-16,-1 4 1 16,-2 3-7-16,-1 4 20 15,1 5-12-15,-2 5 10 16,0 3-7-16,0 0 9 16,0 0-17-16,0 0-3 15,0 0-11-15,0 3 11 16,0 9-2-16,3 2 5 15,1 3-1-15,2 0 4 16,-1 1-6-16,-2 3 0 16,1-2-2-16,-2-2 4 15,1-2-2-15,0-2 3 16,-1-2-3-16,1-1-1 0,-3 2 1 16,0 2 0-16,2 1 1 15,-1 3-1-15,-1-1 0 16,2 3 0-16,-1 2 5 15,-1-2-4-15,2 4-1 16,1-2 0-16,-3 2 0 16,0-2 3-16,0 2-3 15,0-5 0-15,0 1 1 16,0 0-1-16,0-1 0 16,-6-2 8-16,-6 0 2 15,2-3-3-15,-4-3 4 16,-1 0-3-16,-1-5 7 0,-7-1 20 15,-3-2-8 1,-6 0-7-16,4-3 8 0,3 0-6 16,4 0-4-16,6-3-11 15,1-8 0-15,-2 0-5 16,7-2-2-16,-1 1 0 16,5 1-34-16,2 0-37 15,3 1-52-15,0 2-32 16,0-2-166-16</inkml:trace>
  <inkml:trace contextRef="#ctx0" brushRef="#br0" timeOffset="19367.59">6382 6991 435 0,'0'0'26'16,"0"0"12"-16,0 0 39 15,0 0-36-15,0 0-15 16,0 0-12-16,0 0-5 16,-15-26-9-16,15 26-4 15,0 0-56-15,0 0-44 16,0 2-58-16,0 6-70 15</inkml:trace>
  <inkml:trace contextRef="#ctx0" brushRef="#br0" timeOffset="19591.32">6382 6991 255 0,'66'83'39'16,"-66"-86"-12"-16,0 2-14 16,0 1-13-16,0 0-13 15,0 0-153-15</inkml:trace>
  <inkml:trace contextRef="#ctx0" brushRef="#br0" timeOffset="21623.4">6610 6793 138 0,'0'0'19'16,"0"0"-19"-16,0 0-75 15,0 0-7-15</inkml:trace>
  <inkml:trace contextRef="#ctx0" brushRef="#br0" timeOffset="23083.26">6027 7420 113 0,'0'0'119'16,"0"0"13"-16,0 0-34 16,0 0 2-16,0 0-35 15,0 0-29-15,-34 0-18 16,1 22-6-16,-10 9 18 15,-8 7 28-15,-4 4-21 16,-5 4 9-16,-5 0-9 16,-4 4-7-16,0-3 1 15,5 1 2-15,7-7-13 16,7-2-9-16,8-6-4 16,9-5 6-16,9-9-8 0,10-8 10 15,6-3-8-15,2-5-2 16,6-3 0-16,0 0-2 15,0 0 1-15,0 0 0 16,0 0 1-16,0 0-2 16,0 0-3-16,0 0-8 15,0 0-10-15,0 0-37 16,0 2-33-16,0 3-40 16,0 5-57-16,0-1-177 15</inkml:trace>
  <inkml:trace contextRef="#ctx0" brushRef="#br0" timeOffset="23444.66">5014 8215 408 0,'0'0'45'0,"0"0"43"16,0 0 5-16,0 0-45 15,0 0-7-15,0 0 12 16,32 25-12-16,-10-22 1 16,6 3 2-16,4-3-5 15,-1-1-11-15,-1 1-3 0,0 0-12 16,-5 0-6 0,-1-1 6-16,-3-1-12 0,-2-1 9 15,-5 0-10-15,-4 0 11 16,-4 0-11-16,-5 0 5 15,1 0-12-15,-2 0 7 16,0 0-5-16,0 0 4 16,0 0-21-16,0 4-62 15,-5 6 1-15,-11 6 9 16,-5-1-62-16,2 1-94 16</inkml:trace>
  <inkml:trace contextRef="#ctx0" brushRef="#br0" timeOffset="23701.32">5052 8494 312 0,'0'0'56'0,"0"0"52"15,0 0-17-15,0 0-12 16,0 0-29-16,0 0-20 16,-3 5-11-16,13-5 11 15,5 0 13-15,6 0-13 16,-3 0-5-16,1 0 0 15,-1 0-18-15,-3 0 0 16,-2 0-7-16,-4 0 1 16,-1 0-1-16,-2 0 0 15,-3 1-36-15,1 2-14 16,-4 5-40-16,0-1-101 16,-4 6-224-16</inkml:trace>
  <inkml:trace contextRef="#ctx0" brushRef="#br0" timeOffset="23893.33">5026 8743 496 0,'0'0'30'16,"0"0"64"-16,0 0-11 16,0 0-41-16,0 0 9 15,0 0-8-15,66 1-27 16,-41-1-8-16,2 0-6 15,-1 0-2-15,-4 0-27 0,-3-3-67 16,-5-2-150-16</inkml:trace>
  <inkml:trace contextRef="#ctx0" brushRef="#br0" timeOffset="28588.99">7328 9724 134 0,'0'0'152'16,"0"0"-43"-16,0 0 20 15,0 0-30-15,0 0-23 16,0 0-22-16,0 0-20 15,-53 7-21-15,22 27 4 0,-7 9 16 16,-6 8 11 0,1 1-6-16,-2 4-3 0,3-4-11 15,4-3 10-15,5-4-26 16,2-2 7-16,4-9-11 16,6-2 1-16,-2-6-5 15,10-6-1-15,0-7 1 16,5-6 4-16,5-3 4 15,3-2-7-15,0-2 4 16,0 0-5-16,0 0 0 16,0 0 0-16,0 0 9 15,0 0-9-15,0 0-11 0,0 0-15 16,-3-4-75 0,-7-1-28-16,-4 2-91 0,-5 3-313 15</inkml:trace>
  <inkml:trace contextRef="#ctx0" brushRef="#br0" timeOffset="28874.83">6569 10363 427 0,'0'0'118'0,"0"0"-98"16,0 0 50-16,0 0 1 15,0 0-38-15,0 0 15 16,62 14-8-16,-32-13-7 0,0-1-2 16,4 0-3-16,-7 0-8 15,-3 0-6-15,-5 0-8 16,-7 0-5-16,-2 0-1 16,-5 0 1-16,-5 0-1 15,0 0-3-15,0 0-31 16,0 0-30-16,-12 0-78 15,-12 5-239-15</inkml:trace>
  <inkml:trace contextRef="#ctx0" brushRef="#br0" timeOffset="29039.51">6503 10600 168 0,'0'0'74'0,"0"0"62"16,0 0-38-16,0 0-18 15,82 2-36-15,-54-2-35 16,-4-5-1-16,3 0-16 16,-9 0-12-16,-5 3-174 15</inkml:trace>
  <inkml:trace contextRef="#ctx0" brushRef="#br0" timeOffset="29205.65">6524 10746 314 0,'0'0'68'16,"0"0"-27"-16,0 0 91 0,0 0-44 16,0 0-19-16,0 0-31 15,64 10-9-15,-31-15-25 16,1-2-4-16,-1 1-28 16,-8 0-264-16</inkml:trace>
  <inkml:trace contextRef="#ctx0" brushRef="#br0" timeOffset="30337.09">8676 12090 63 0,'0'0'78'0,"0"0"67"16,0 0-27 0,0 0-21-16,0 0-10 0,0 0-27 15,14-19-19-15,-16 23-33 16,-13 13-5-16,-6 8 37 15,-10 10 17-15,-5 10-17 16,-13 9 3-16,1 7 8 16,-9 5-3-16,-1 4-11 15,0 5-22-15,-3 0 2 16,4-5 1-16,5-9-11 16,10-13-2-16,8-7 12 15,13-9-16-15,3-6 3 16,3-5 3-16,8-7-5 15,2-5 0-15,2-4 3 16,3-5-2-16,0 0-2 0,0 0-1 16,0 0 0-1,0 0 0-15,2 0-8 0,2-9-11 16,1 3-53-16,-2 4-50 16,-3 2-22-16,0 0-73 15</inkml:trace>
  <inkml:trace contextRef="#ctx0" brushRef="#br0" timeOffset="30624.48">7747 13089 488 0,'0'0'59'0,"0"0"42"16,0 0 4-16,0 0-62 15,0 0-22-15,0 0 21 16,77 4-22-16,-42-4-1 16,-7 0-11-16,-1 0-3 15,-9 0 10-15,3 0-11 16,-5 0 1-16,-7 0 1 16,3 0-4-16,-6 0-2 15,1 0-25-15,-7 0-33 16,0 0-70-16,0 3-102 15,-19 9-188-15</inkml:trace>
  <inkml:trace contextRef="#ctx0" brushRef="#br0" timeOffset="30793.32">7777 13280 6 0,'0'0'53'0,"0"0"7"16,0 0 38-16,0 0-61 15,0 0-24-15,0 0 8 16,98 8-21-16,-72-9-12 16,0-6 7-16,3 1-66 15,-7 0-47-15</inkml:trace>
  <inkml:trace contextRef="#ctx0" brushRef="#br0" timeOffset="30984.6">7856 13416 206 0,'0'0'111'15,"0"0"-32"-15,0 0 44 16,0 0-66-16,0 0-23 16,0 0 7-16,70-2-33 15,-39-10 6-15,4 2-14 16,-1-1-104-16</inkml:trace>
  <inkml:trace contextRef="#ctx0" brushRef="#br0" timeOffset="31964">9840 12180 29 0,'0'0'84'16,"0"0"13"-16,0 0-5 16,0 0-3-16,0 0 5 15,0 0-43-15,0-51 6 16,-5 39-6-16,4 2-8 16,-4 1-7-16,5 3 12 15,0 1-11-15,0 5-2 16,0 0 5-16,0 0-17 15,0 5-23-15,3 18 0 16,18 14 4-16,5 9 13 0,0 8 8 16,4 2 14-1,-3 2-5-15,6-2-12 0,-2 3-7 16,-1 2-4-16,3 2-9 16,-5-4 7-16,0-7-8 15,-4-9-2-15,-6-8 2 16,-6-8-2-16,-3-7 1 15,-6-6 0-15,0-5 1 16,-3-6 0-16,3 1-1 16,-3-4 5-16,0 1-2 15,1-1-6-15,-1 0-20 16,0 0-4-16,0 0-31 0,0 0-44 16,-1-5-60-16,-9 2-194 15</inkml:trace>
  <inkml:trace contextRef="#ctx0" brushRef="#br0" timeOffset="32356.88">10335 12749 353 0,'0'0'95'16,"0"0"1"-16,0 0-13 0,0 0-45 15,0 0-19-15,0 0 1 16,-66 69 39-16,35-35-17 16,-3 2-10-16,-2 1-14 15,-5 4 19-15,0-1-11 16,3 0-14-16,1-4-1 15,4-5 0-15,5-4-10 16,4-8 4-16,8-2-3 16,5-9-2-16,7-3 7 15,2-3-5-15,1-2-2 16,1 0 2-16,0 0-4 0,0 0 2 16,0 0-20-16,7 0-69 15,14 0-13-15,6-9-130 16</inkml:trace>
  <inkml:trace contextRef="#ctx0" brushRef="#br0" timeOffset="32671.67">10365 13024 406 0,'0'0'94'16,"0"0"-47"-16,0 0 59 0,0 0-48 16,0 0-16-16,0 0 16 15,-96 74-35-15,80-59-12 16,-1 0 13-16,4-3-16 16,0-1-5-16,2 0 1 15,2-2-2-15,0-4 1 16,5 0-3-16,1-4 1 15,3 2-1-15,0-3 0 16,0 0-9-16,0 0-7 16,0 0-31-16,3 0-44 15,13 0-130-15</inkml:trace>
  <inkml:trace contextRef="#ctx0" brushRef="#br0" timeOffset="32871.18">10521 13084 255 0,'0'0'110'0,"0"0"-27"16,0 0 48-16,0 0-38 16,-49 80-70-16,40-63 0 15,-4 0-4-15,-1 0-19 16,-1-2 0-16,3-2-102 0,5-5-286 15</inkml:trace>
  <inkml:trace contextRef="#ctx0" brushRef="#br0" timeOffset="148515.31">9723 5350 55 0,'0'0'75'16,"0"0"-32"-16,0 0 60 15,0 0-43-15,0 0 13 16,-79-87-12-16,69 73 14 16,2 2-25-16,1-1 8 15,-1 2-32-15,3 2-5 16,0 1 6-16,2 2-12 15,0 0 1-15,3 1 12 16,-3 3-5-16,3 0-6 0,0 2-6 16,0 0-8-16,0 0-3 15,0 0 0-15,0 0-4 16,0 0-6-16,9 4 10 16,12 7 7-16,7-2-6 15,6 3 1-15,8 0 7 16,3 0 0-16,3 0-8 15,-1 4 4-15,2 1 5 16,1 2-6-16,2-1 0 16,5 0 8-16,2-1-1 15,7 0-3-15,7 1-4 16,3 1 1-16,6 3 3 16,3 3 3-16,6-2-11 0,0 1 0 15,-4 1 3 1,1 1-2-16,4-1 4 0,5 1-5 15,3-1 17-15,-5 4-14 16,-7-2-3-16,-8 3 6 16,-7 2-5-16,-9 0 6 15,-6-1-3-15,-6 3-1 16,2-4 13-16,6 1-6 16,7-3 3-16,9-3 4 15,4 2 4-15,-4-3-9 16,-1-3-5-16,-8-3 9 15,-9-4-8-15,-11-4 8 0,-15-4-7 16,-6-3 8 0,-10-3-4-16,-7 0-1 0,0 0-2 15,-6 0 5-15,-1 0-4 16,-1 0 15-16,-1 0-3 16,0 0-7-16,0-4-13 15,0-4-1-15,0 1-4 16,-4 0-25-16,-7 7-48 15,-1 0-43-15,-3 0-61 16,2 17-213-16</inkml:trace>
  <inkml:trace contextRef="#ctx0" brushRef="#br0" timeOffset="149488.94">12948 6358 435 0,'0'0'96'0,"0"0"-20"15,0 0-19-15,0 0-20 16,0 0-28-16,0 0 27 16,-18 59 4-16,2-37-23 15,-1-4 4-15,-5-1 1 16,1-3 11-16,0-2-5 15,-3-7-9-15,-1-2 2 16,4-3 13-16,-6 0-6 16,3 0-12-16,-1-8-11 15,1-6 2-15,3-1 7 16,6-4-14-16,5-5-1 16,4-5-3-16,5-3-5 0,1-1 0 15,1 6 1 1,15 2 1-16,2 9 7 0,-3 7 2 15,3 6-2-15,0 3 1 16,3 0-1-16,1 0 1 16,-1 9 0-16,0 6-1 15,3 2 0-15,-5 4-2 16,-1 6 5-16,-2 2-9 16,-5 7 2-16,-5-2 4 15,-3 5 6-15,-3 5-6 16,0 2 0-16,-3 4-5 15,-8 3 7-15,-3 0-4 0,-6-6 2 16,-2-3-1 0,-5-6 0-16,0-4-1 0,0-5 2 15,1-7 2-15,1-6-2 16,2-6 0-16,-1-7 1 16,0-3 2-16,0 0 2 15,2 0 8-15,-2-12-13 16,2-7 2-16,5-4-1 15,2-5-1-15,6-2-1 16,5 0-1-16,4 2-10 16,0 2 11-16,0 2 0 15,10 6 1-15,2 4 0 16,3 7 0-16,3 4 0 0,1 3 2 16,7 3-1-1,0 15 0-15,3 10 3 0,-1 3 0 16,2 5-3-1,-2 3 5-15,-1 1-1 0,-6-2-5 16,0-2 3-16,0-4-1 16,-5-3 7-16,4-5-6 15,-5-5-3-15,-2-8-1 16,-4-3-7-16,0-5 6 16,1-2-25-16,-4-1 4 15,0 0-15-15,-1 0-40 16,-2-4-1-16,1-10-86 15</inkml:trace>
  <inkml:trace contextRef="#ctx0" brushRef="#br0" timeOffset="149991.01">13294 6384 577 0,'0'0'31'15,"0"0"17"-15,0 0 40 16,-82 12-40-16,57 17 3 16,-1 3 16-16,5 3-39 0,5-1-3 15,3-4 1-15,8-4-1 16,5-4-17-16,0-5 3 15,14-4-11-15,9-6-3 16,7 0 0-16,5-3 3 16,2-3 3-16,0 0 14 15,-4 2-13-15,-3 3-3 16,-5 4-2-16,-2 3 2 16,-6 3 1-16,-5 2-2 15,0 2-8-15,-7 0 8 16,-1 3 2-16,-4-3 0 15,0 2-2-15,0-1 3 0,-6-4 0 16,-6-2-3-16,0-1 2 16,-2-2-5-16,-3 0 6 15,-2-6 1-15,1-1-4 16,-6-3 6-16,0 0-3 16,-1-2-2-16,-2 0-1 15,7 0-31-15,0-12-39 16,3-7-50-16,5-9-327 15</inkml:trace>
  <inkml:trace contextRef="#ctx0" brushRef="#br0" timeOffset="150202.22">13243 6343 603 0,'0'0'27'0,"82"-30"10"16,-30 16 36-16,1 2-32 16,7 0-27-16,-5 3-8 15,-8 2-6-15,-14 5-12 16,-12-3-134-16,-12 2-287 16</inkml:trace>
  <inkml:trace contextRef="#ctx0" brushRef="#br0" timeOffset="151336.26">13072 5835 173 0,'0'0'33'0,"0"0"-22"16,-84-29 117-16,57 22-49 16,-1 4-41-16,-5-2 22 0,-6 5-54 15,-5 0 29 1,-4 0 1-16,-3 0-17 0,1 5-2 15,2 4-2-15,3 2 4 16,2 1-9-16,4 7 5 16,0 5 6-16,2 8-4 15,1 2 16-15,0 4-9 16,-1 3-2-16,3-4-8 16,4 0 14-16,7-2-17 15,4 3-2-15,3 4 4 16,4 2-1-16,4 3 12 15,2 3-11-15,2-4 0 16,3 2-2-16,-2-2 2 16,1 0-10-16,-1 0 19 0,0 0-21 15,0 0 26-15,3 0-12 16,0 1-4-16,0-2-7 16,5-1 15-16,12 3-11 15,3-2-8-15,7 0 3 16,1-1-5-16,5-3 12 15,0-2-15-15,5-6 6 16,1 0-1-16,0-2 12 16,0-5-7-16,1 0-5 15,0-3 1-15,2-2 1 16,4 1 8-16,2-5-9 16,-2 2 8-16,2-3-8 15,0-3 13-15,1-6-9 0,3 3-4 16,-1-6 2-16,7-1 5 15,2-3-7-15,-1 0 5 16,3 0 2-16,-3-3-8 16,1-11 7-16,3-3 0 15,2-2 3-15,1-3-2 16,1-1 3-16,-8 3-8 16,-2-4 8-16,-3 3-6 15,-3-1-1-15,-8 0 2 16,-3-5 6-16,-1 1-6 15,-6-4 10-15,3-4-4 16,-5-5-6-16,2 0 12 0,-5-2-15 16,-4-2-2-1,-5 2 13-15,-4 1 7 0,-3 3-18 16,-6 1-1-16,0-1 4 16,-3-1 8-16,-1-1-2 15,-1-3-7-15,-1 0 5 16,0-3-4-16,0 0-4 15,0-2 0-15,-7 2-1 16,-8 1 4-16,-3 5 0 16,-5 2-1-16,-6 0 21 15,-4 1-15-15,0 1-5 16,-3 1-4-16,3-2 16 16,0 2-4-16,-1-7-7 0,-1-5-2 15,-3-4 5 1,1 2-9-16,1 4 3 0,-3 7-1 15,-3 9 1-15,-11 4-1 16,-11 6-1-16,-13 4-1 16,-14 6 0-16,-16 5-1 15,-11 3-40-15,-8 6-42 16,2 25-55-16,17 3-74 16,26 4-130-16</inkml:trace>
  <inkml:trace contextRef="#ctx0" brushRef="#br0" timeOffset="152223.14">12581 7410 287 0,'0'0'95'0,"0"0"36"16,0 0-30-16,0 0-51 15,-81 4 13-15,32 36-19 0,-10 18 21 16,-13 12-8-16,-4 13-15 16,-3 4 0-16,-2 5-15 15,4 7 4-15,2 0-7 16,7-5-9-16,14-7 15 15,17-20-29-15,13-19 8 16,13-15 5-16,4-15-9 16,4-9-5-16,3-2 4 15,0-5 4-15,0-2-5 16,0 0 2-16,0 0-5 16,0 0-7-16,0-4-57 15,0-7-92-15,9 1-85 16</inkml:trace>
  <inkml:trace contextRef="#ctx0" brushRef="#br0" timeOffset="152756.84">11483 8741 487 0,'0'0'27'0,"0"0"-26"16,0 0 56-16,96-85-2 15,-61 76 2-15,-5 5-16 16,0 4-4-16,-6 3-22 16,0 17 18-16,-6 7-13 15,-8 9 11-15,-8 3-15 16,-2 2 15-16,-5 5-9 16,-15-3-12-16,-6 3 8 15,-1-1-14-15,-1-5 8 16,2-4-5-16,6-4 5 15,6-8-11-15,4-5 11 16,7-4-11-16,3-5 4 16,0-3-5-16,0-5-2 0,15 0 2 15,3-2 4-15,10 0-1 16,5-7 5-16,8-7-2 16,4-3-2-16,0 0 1 15,-5 3-5-15,-4 1-18 16,-8 1-38-16,-4 2-46 15,-9-3-63-15,-3-1-304 16</inkml:trace>
  <inkml:trace contextRef="#ctx0" brushRef="#br0" timeOffset="153281.01">12044 8686 642 0,'0'0'42'16,"0"0"24"-16,0 0 18 16,0 0-28-16,0 0-25 15,0 0-31-15,-31 27 4 16,29 13 3-16,1 1 15 16,1 3-14-16,0-2-7 15,0-4 2-15,0-6 1 16,10-4-4-16,5-4-1 15,3-7 0-15,0-5-8 16,-2-7 0-16,2-2 1 0,-1-3 6 16,-1 0 2-16,2-13-2 15,0-5 5-15,-3-6 13 16,-2-1-13-16,-1-2 7 16,0-2-7-16,-1 4 1 15,-4 4 0-15,-1 2 7 16,-3 7-2-16,-3 7-6 15,0 2 14-15,0 3-9 16,0 0-4-16,0 7-8 16,0 15 2-16,0 11 0 15,-7 5 2-15,1 5 8 16,4 3-8-16,1-2 4 0,1-2-3 16,0-3 0-16,0-6-1 15,0-7-6-15,0-7 5 16,4-8-6-16,-1-4-13 15,-3-3-14-15,0-1-15 16,0-3-23-16,0 0-59 16,0-5-219-16</inkml:trace>
  <inkml:trace contextRef="#ctx0" brushRef="#br0" timeOffset="154189.37">12025 8228 349 0,'0'0'47'0,"-90"-29"36"15,42 17-7-15,-1 3-34 16,3 7 11-16,0 2-16 16,4 0-22-16,-3 12 7 15,-1 8 6-15,0 7-13 16,-5 8 9-16,3 6-21 0,-1 6 11 16,1 6 4-16,4 3-5 15,5 1 11-15,4 3-24 16,4-2 25-16,6-1-7 15,4 0 5-15,4-2-10 16,7 0-5-16,4-2 0 16,3 2-5-16,3-3 7 15,0 1-10-15,0-6 0 16,8-2 2-16,8-1 0 16,4-2 0-16,3 1-2 15,0 0 4-15,0-6-3 16,-1-1 12-16,0-2-11 0,5-2-2 15,-2 1 15 1,6-4-9-16,-1 1 0 0,3-2-5 16,4 1 12-16,-1-4-5 15,6-2 4-15,0-5-10 16,4-5 7-16,5-5 21 16,5-5-23-16,4-3 2 15,3 0-2-15,-1-2 10 16,-2-7-2-16,-2-5-6 15,-4-2 10-15,-1-5-8 16,4-2-5-16,-3-3 4 16,6-1-8-16,-5-2 12 15,-6 3-4-15,-7 1-1 16,-5-4 2-16,0-1 5 0,-6 0-5 16,-1-4 4-16,-4-5 5 15,-1-2 9-15,-3-4-19 16,-1-3 10-16,-4-2-12 15,-1 0 11-15,-4-4-19 16,-3-1 5-16,-2 1-5 16,-7-4 2-16,0 0 6 15,0 1 0-15,-17-2 3 16,-6-2 12-16,-2-1-13 16,-8-3 3-16,-4-1-10 15,-4-2-1-15,-6 0 1 16,-4-2-3-16,-7 4-1 15,-3 9-1-15,-9 15-5 0,-8 16 4 16,-16 18 1 0,-19 8-26-16,-13 18-43 0,-5 22-54 15,6 14-27-15,16 4-8 16,19-4-215-16</inkml:trace>
  <inkml:trace contextRef="#ctx0" brushRef="#br0" timeOffset="154914.75">11904 9551 390 0,'0'0'85'15,"0"0"26"-15,0 0-23 16,0 0-31-16,-99 53-13 15,59 6 5-15,-6 14-3 16,-8 13-6-16,-2 11 9 16,2-2 9-16,8-3-19 15,10-5-22-15,9-8-1 16,6-5-9-16,6-12 0 16,6-14-5-16,2-15 0 15,4-17 5-15,1-9-7 16,2-4 0-16,0-3-1 0,0 2 0 15,0-2-5-15,0 0-9 16,0 0-34-16,0-7-46 16,0 1-96-16,0 4-177 15</inkml:trace>
  <inkml:trace contextRef="#ctx0" brushRef="#br0" timeOffset="155457.23">11264 10872 528 0,'0'0'62'0,"0"0"-48"15,0 0 24-15,0 0 2 16,0 0-3-16,69-75 1 16,-32 67-34-16,-4 7 18 15,-5 1-10-15,-5 5 1 16,-7 14-4-16,-10 8-4 15,-6 7 20-15,0 4 16 16,-22 4-10-16,-5 3-2 0,-9 1-20 16,-3 0 17-16,5-2-6 15,1-7-10-15,9-7 5 16,12-5-14-16,5-5 2 16,5-6 2-16,2-6-3 15,0-4-2-15,6 0 0 16,12-4 6-16,4 0 13 15,5 0-9-15,3 0-3 16,1-4-1-16,2 0 4 16,-2-2-10-16,-1 1 7 15,-6 3-4-15,-7 0-3 16,-8 2-23-16,-5 0-57 0,-4 0-18 16,0-4-135-16</inkml:trace>
  <inkml:trace contextRef="#ctx0" brushRef="#br0" timeOffset="155951.31">11707 10793 669 0,'0'0'37'0,"0"0"-26"15,81-61 24-15,-51 56 10 0,-2 5-2 16,-6 3-28-16,-3 14-13 16,-5 11 13-16,-8 2-6 15,-6 7 15-15,0-2-14 16,-18-1 16-16,-9-1-20 16,-3-5 8-16,2-2-7 15,7-9 3-15,6-5-8 16,9-9 11-16,6-1-13 15,0-1-2-15,0-1-2 16,3 0 7-16,14 0-3 16,9 0 13-16,4 0-7 15,2 6-6-15,-3 3-1 16,-2 7 1-16,-3 0 0 16,-7 4-6-16,-7 3-3 0,-6 1 1 15,-4 2 4-15,0-1 2 16,-11-4 2-16,-6-2 0 15,-4-4 8-15,-4-2-5 16,-3-3-3-16,-2-3-3 16,0-5 3-16,3-2 0 15,6 0-2-15,6-6-24 16,9-11-17-16,6-6-142 16,0-6-527-16</inkml:trace>
  <inkml:trace contextRef="#ctx0" brushRef="#br0" timeOffset="156859.37">11841 10372 247 0,'0'0'41'0,"0"0"11"16,0 0 54-16,-101-62-34 0,68 51 5 16,0 4-43-16,-4 2 2 15,0 5-6-15,-5 0 0 16,-3 0 6-16,0 10-6 15,-2 11-9-15,-3 4 7 16,-2 6-8-16,-1 8 1 16,-1 1-6-16,9 4-1 15,2 2 7-15,7 1 4 16,3 2-11-16,5-1-2 16,8 0-4-16,3-3 15 15,4 1-9-15,5-3-8 16,6 2 2-16,2-4-2 15,0 3 5-15,2-1-7 16,11 0 2-16,1-2 5 16,0 1-11-16,3-1 8 0,2-2 0 15,2 2-3-15,-1 0-5 16,3 4 16-16,1-1 5 16,-3 2-16-16,3 0-1 15,1-2 8-15,4-1 1 16,-1-4-10-16,5-5 11 15,0-4-14-15,1-5 1 16,2-7-1-16,7-5 15 16,2-5-6-16,7-2-3 15,3-6 4-15,5 0 18 16,-1-3-21-16,-2-10-5 16,3 1 12-16,-5-6-7 0,-3-2 4 15,-4-1-6-15,-9-3-4 16,-3-1 2-16,-7-2 8 15,1-3-3-15,-3-1 3 16,0-2 0-16,-2-6-2 16,2 0-1-16,-4 0 4 15,2-2-3-15,-3-4-2 16,-3-6-5-16,-3-5 2 16,-3-6 1-16,-7-6-2 15,0-3 1-15,-6-1-4 16,0-3 4-16,-12 1-2 15,-17 0 0-15,-11 5 1 16,-8 9 19-16,-7 7-22 0,-9 7 10 16,-13 5 9-1,-10 5-9-15,-5 5-8 0,4 9-2 16,10 8-3-16,9 9-15 16,11 5-27-16,3 21-52 15,0 24-67-15,0 8-27 16,-2 7-167-16</inkml:trace>
  <inkml:trace contextRef="#ctx0" brushRef="#br0" timeOffset="157474.37">11509 11604 500 0,'0'0'96'0,"0"0"-55"16,0 0 87-16,0 0-73 0,0 0-29 15,-87 89 0-15,54-27 24 16,2 8-13-16,6 2 1 15,8-3-19-15,4-7-7 16,8-12-1-16,5-13-11 16,0-9 0-16,0-9 1 15,0-6 0-15,3-6-1 16,-1-2-11-16,1-2-11 16,-3 0-57-16,4 0-12 15,-4-1-67-15,0 1-186 0</inkml:trace>
  <inkml:trace contextRef="#ctx0" brushRef="#br0" timeOffset="157675.37">11237 12313 441 0,'0'0'124'16,"0"0"-78"-16,0 0 70 15,0 0-45-15,0 0-18 16,0 0-20-16,94-17-2 15,-59 7-27-15,0 2 3 16,-8 2-2-16,-6 5 0 16,-9 1-5-16,-12 0-56 15,-3 18-132-15,-23 5-22 16</inkml:trace>
  <inkml:trace contextRef="#ctx0" brushRef="#br0" timeOffset="157893.06">11212 12537 443 0,'0'0'39'0,"0"0"-32"16,0 0 98-16,0 0-44 16,0 0-22-16,89-4-16 15,-63-6-3-15,-6 2-20 16,-4 2-3-16,-6 3-20 16,-9 3-53-16,-1 0-94 15,0 0-26-15,0 8 84 16,0-1 112-16,2 1-1 15,19-7-17-15,16-1 15 16,12 0-16-16,8-15-3 0</inkml:trace>
  <inkml:trace contextRef="#ctx0" brushRef="#br0" timeOffset="158321.4">12335 11464 664 0,'0'0'50'16,"0"0"13"-16,0 0 23 15,0 0-48-15,0 0-30 16,0 0 5-16,94 45 19 16,-55 8 24-16,1 6-33 15,6 1-5-15,-1-2-8 16,-2-5-6-16,2-7 1 15,-6-7 4-15,-6-8-2 0,-8-6-6 16,-1-5 1-16,-9-6-4 16,-5-1-6-16,-4-4-31 15,-6-1-47-15,0-2-47 16,0-4-16-16,-3-2-152 16</inkml:trace>
  <inkml:trace contextRef="#ctx0" brushRef="#br0" timeOffset="158577.91">13054 11771 609 0,'0'0'42'16,"0"0"-22"-16,0 0 58 0,-93 37-7 16,56-2-11-16,-4 9-9 15,-6 5-15-15,-5 1 5 16,7-1-14-16,1-4-4 15,8-3-16-15,6-6-2 16,8-7-4-16,8-10 2 16,6-4 7-16,7-10-10 15,1-3-53-15,4-2-56 16,25-2-72-16,11-20 22 16,11-7-423-16</inkml:trace>
  <inkml:trace contextRef="#ctx0" brushRef="#br0" timeOffset="158751.01">12966 12093 637 0,'0'0'53'16,"0"0"-21"-16,0 0 77 15,-88 83-25-15,68-61-29 16,4 1-21-16,4-4-21 16,3-1-11-16,6-3-4 15,3-2-7-15,5-6-68 16,23-7-92-16,12-5 22 15,13-18-144-15</inkml:trace>
  <inkml:trace contextRef="#ctx0" brushRef="#br0" timeOffset="158875.81">13208 12193 185 0,'0'0'126'15,"0"0"-43"-15,0 0 9 0,0 0 29 16,0 0-47 0,0 0 9-16,-21 69-25 0,0-48-15 15,-3 1-22-15,-1-2-21 16,1-1-4-16,0-4-57 15,4-6-292-15</inkml:trace>
  <inkml:trace contextRef="#ctx0" brushRef="#br0" timeOffset="160451.34">9544 10654 214 0,'0'0'37'0,"0"0"91"15,0 0-31-15,0 0-18 16,-106-11-23-16,72 11 6 15,-6 0 3-15,4 0-36 16,-7 4 6-16,0 9-6 16,-2 3-1-16,-4 7-6 15,-1 4-7-15,-5 4-3 16,-2 2-5-16,1 6 7 16,1-1-14-16,4 1 3 15,6 2 4-15,11 1-5 0,4-2 9 16,9 1-2-1,3-1 1-15,6 1 10 0,3-3-16 16,3-1 15-16,2-1-16 16,2-1 19-16,2-2-11 15,0 1-9-15,0-2 2 16,0 3 2-16,0 6-3 16,11 4-3-16,1-2 7 15,3 1-4-15,-3-5 2 16,2-3-1-16,-3 0 2 15,2-4-6-15,-2-1 0 16,-1-2 6-16,2-3-6 16,5 1-3-16,-1-6-1 0,-1 2 4 15,4-2 8 1,0-3-7-16,1-1 0 0,5-4-2 16,2-3 2-16,3-3-1 15,4-1 1-15,2-1 11 16,0 1 3-16,-3-2-10 15,2 2-5-15,-3-4 6 16,-2 1-6-16,1-3-3 16,3 0 3-16,2 0 4 15,5 0 0-15,0 0-2 16,1-5 1-16,-3-2-1 16,-4-3 6-16,-6 1-2 15,-5-1-6-15,-3 1 0 16,-1-3 10-16,-3-1-9 0,5-4 12 15,-1-4 1-15,3-2 0 16,0-3 2-16,6-4 0 16,-2 4-6-16,-1-1 10 15,-3 4-17-15,-6-2 9 16,-2 1 4-16,-4 0-5 16,0-3 8-16,-3-4 7 15,0-6-8-15,1-3-2 16,1-6-6-16,-2 2-1 15,1 6 5-15,-1 1-7 16,-1 3 0-16,-2 1 2 16,-3-2 5-16,-3-1 2 15,0 0-1-15,0-3 8 16,-6-3-10-16,-5-3 0 16,0 0-8-16,0 1-5 0,2 0 1 15,-3 7 3-15,0 1-2 16,-3 4 1-16,-9-1-3 15,-1 2 3-15,-10 3-3 16,-6 0 0-16,-10 3-5 16,-13 3 3-16,-17 3-7 15,-5 5-46-15,4 5-59 16,15 7-39-16,19 2-17 16,13 0-59-16</inkml:trace>
  <inkml:trace contextRef="#ctx0" brushRef="#br0" timeOffset="161755.19">12869 9435 338 0,'0'0'47'0,"0"0"14"0,0 0 69 16,0 0-53 0,0 0-1-16,0 0-28 0,0 0-45 15,11 4 15-15,18 9 15 16,7 0-9-16,9 6 4 16,1 0 0-16,8 9 10 15,4 5-18-15,2 3 2 16,2 5-11-16,4 8 20 15,-2 1-2-15,3 3-15 16,-3 1-3-16,-6 1 3 16,-4-4-6-16,-8-5 1 15,-8-7-8-15,-7-9-1 16,-9-6 2-16,-7-9 2 16,-4-4-3-16,-7-6 3 15,-2-2-3-15,-2-2 5 0,0-1 6 16,0 0 20-16,0 0-16 15,0 0-9-15,0 0 15 16,0 0-20-16,0 0-2 16,0 0-1-16,0 0-18 15,0 0-11-15,0 0 6 16,0 0-1-16,0 0-14 16,0 0 4-16,0 0-24 15,0 0 10-15,0 0 17 16,0 2-11-16,-8-2-17 15,-10 0-102-15,3 0-479 16</inkml:trace>
  <inkml:trace contextRef="#ctx0" brushRef="#br0" timeOffset="162139.63">14034 10089 616 0,'0'0'40'0,"0"0"-26"15,-86 14 50-15,45 15 13 16,-4 7-25-16,-2 8 4 16,0 2-12-16,4 4-24 15,6-3 5-15,4-4-7 16,9-8-14-16,6-7 3 16,9-8-3-16,5-6 2 15,2-4-12-15,2-5-5 16,0-3-5-16,8 0-18 15,13-2-24-15,7 0-63 0,3-11-142 16</inkml:trace>
  <inkml:trace contextRef="#ctx0" brushRef="#br0" timeOffset="162341.34">14049 10325 606 0,'0'0'52'0,"0"0"-20"15,0 0 69-15,-82 81-35 16,67-60-18-16,3-1-15 16,1 2-18-16,2-1-2 15,-1-1-6-15,3-2 3 16,4-4-10-16,3-3-44 0,0-5-21 16,7-6-131-1,17 0-230-15</inkml:trace>
  <inkml:trace contextRef="#ctx0" brushRef="#br0" timeOffset="162480.56">14125 10492 315 0,'0'0'160'15,"0"0"-107"-15,0 0 63 16,0 0-63-16,-72 86-32 16,62-70-21-16,-2 2 4 15,3-1-4-15,-3 1-51 16,0-8-340-16</inkml:trace>
  <inkml:trace contextRef="#ctx0" brushRef="#br0" timeOffset="163539.67">14228 7149 269 0,'0'0'55'15,"0"0"22"-15,0 0 37 16,0 0-11-16,0 0-35 0,0 0 8 15,-32-56-27 1,32 56-36-16,0 2 3 0,14 15-13 16,10 3 18-1,12 7 5-15,13 4-18 0,12 7 19 16,12 9-7-16,9 9 16 16,0 8-13-16,-3 5-15 15,-1-2-2-15,-2-2 4 16,-2 0 9-16,2-6-5 15,0-2 0-15,-1-5-2 16,-5-6 4-16,-3-6-5 16,-14-8-2-16,-12-4 1 15,-13-7-1-15,-11-5-4 16,-5-6 1-16,-6-4-5 16,-5-6 10-16,-1 0-10 0,0 0 11 15,0 0-7 1,0 0 7-16,0 0-12 0,0 0 0 15,0 0-2-15,0 0-3 16,0 1-51-16,-3 2-46 16,-13 1-46-16,-2 2-262 15</inkml:trace>
  <inkml:trace contextRef="#ctx0" brushRef="#br0" timeOffset="164679.26">15585 8517 120 0,'0'0'55'0,"0"0"20"16,0 0 52-16,0 0-29 15,54-75 12-15,-51 72-37 16,-3 3-22-16,0 0-8 15,0 9-31-15,-6 13-9 16,-13 5 27-16,-3 0 2 0,-1-3-14 16,-1-2-2-16,2-6 3 15,0-1-18-15,3-6 8 16,1-6 7-16,-1-3-16 16,-2 0 27-16,-3-1-22 15,3-13 4-15,-1-2 2 16,3-4-11-16,7-4 2 15,4-3-2-15,3-6 0 16,5-1 15-16,0-2-15 16,13 6-8-16,7 5-1 15,1 7 0-15,2 6 9 16,0 9 11-16,-2 3-11 16,3 0 11-16,3 7-11 0,2 11-1 15,-1 9 1-15,-1 6 1 16,-4 4-1-16,-6 6 0 15,-4 0 0-15,-5 1 5 16,-5 2-5-16,-3-1 2 16,0 2 1-16,-9-1-3 15,-10 2 9-15,-7 1-7 16,-2-2-2-16,4-3-4 16,-6-2 4-16,2-9-9 15,1-3 11-15,2-7-4 16,2-10 0-16,5-2 2 15,-3-8 8-15,-2-1 8 0,-4-2 2 16,-3 0-7 0,2 0-9-16,5-2 10 0,4-8-2 15,5-7 1-15,4-7-10 16,7-9 9-16,3-4-8 16,0-1 0-16,15 6-1 15,1 8-1-15,2 12-1 16,-4 6 1-16,3 6 3 15,3 0-3-15,2 11 0 16,5 10 0-16,-2 6 4 16,1 5 2-16,-2 4-1 15,1-3-3-15,0 1-2 16,1-2 7-16,-1-7 2 16,-1-2-9-16,-2-3 0 15,-1-3-4-15,-2-4 8 0,-3-4-4 16,0-5 0-16,-3-3-1 15,1-1-11-15,-2 0 7 16,-2 0-13-16,-3 0 3 16,1 0-46-16,-4-6-14 15,1-4-70-15,4-4-163 16</inkml:trace>
  <inkml:trace contextRef="#ctx0" brushRef="#br0" timeOffset="165180.37">15921 8482 593 0,'0'0'8'15,"0"0"16"-15,0 0 65 16,0 0 6-16,0 0-57 15,0 0-8-15,-15-60-21 16,49 57-1-16,12-1 3 16,7 1-11-16,5 2 10 15,2-2-7-15,-5 1-3 16,-8 2 6-16,-9 0-5 16,-12 0 2-16,-11 0 4 0,-8 0-5 15,-6 0 6 1,-1 0-2-16,0 13 9 0,0 12 1 15,-14 9 22-15,-5 8-12 16,-1 6 0-16,-3 4-5 16,-3 1-7-16,3 0 7 15,1 3-9-15,5-2 2 16,3-1-7-16,4-6-1 16,4-2 0-16,1-11-6 15,2-3 0-15,2-8 0 16,1-7 0-16,0-7 0 15,0-6-1-15,0-3 0 0,0 0 0 16,0 0 1 0,0-3-9-16,0-12-18 0,0-6-55 15,0-3-29-15,0-6-238 16</inkml:trace>
  <inkml:trace contextRef="#ctx0" brushRef="#br0" timeOffset="166501.71">16135 7958 151 0,'0'0'62'0,"0"0"26"16,0 0-2-16,-93-63-8 16,70 49-3-16,-1 1-21 15,-1 1-2-15,0 0-26 16,-2 4-4-16,-3-1 3 15,-3 6-21-15,-3 0 11 16,-3 3 14-16,-1 0-20 0,-6 0-1 16,1 9-8-16,1 4 8 15,2 2 12-15,0 5-10 16,2 2 7-16,-2 6-9 16,-4 5 14-16,2 9-18 15,-3 1 22-15,5 1-12 16,3 2-2-16,5-4 2 15,4 1 7-15,6 1-13 16,0-2 13-16,3 2-8 16,2 0 14-16,3 3-11 15,1-2-15-15,3 1 11 16,3-3 11-16,0 1-14 16,3-3-2-16,0-1 12 0,0-1-16 15,0-1 11-15,-1 2-5 16,2-1 0-16,2-2-6 15,3 1 10-15,0 0-7 16,0 0-6-16,0 0 4 16,5 1 1-16,3 2-4 15,1 2 2-15,0-1 0 16,1-1 2-16,1-3-3 16,0-4 5-16,2-2-6 15,1-5 8-15,5 1-9 16,2-3 1-16,6-1 2 15,3 0-1-15,4-2-1 0,7-2 5 16,6-2-2 0,2-1 13-16,0-4-16 0,-1 0 4 15,1-2 3-15,4-2-6 16,3-2 0-16,1-3 2 16,1-3-2-16,-1-1-2 15,-5 0 4-15,-3 0-4 16,-1-9 0-16,-6-3 0 15,1-1 8-15,-3 2 3 16,-2-2-5-16,-3-1 6 16,-1 0-6-16,-1-1-4 15,-2 3 6-15,5-8-6 16,0 1 12-16,2-5-6 16,-1-3-1-16,-2-1-3 15,-2 1 0-15,-4 0 14 0,-8 3-7 16,-2-3 2-16,-5 1-7 15,-1-3 16-15,-1-3-4 16,3 0-7-16,3-3 1 16,4 2-7-16,2 2 4 15,0 2-6-15,-2-3-3 16,-1 1 2-16,-3-2 6 16,-3-1 0-16,-2 0 0 15,-4 0 8-15,-1 1-13 16,-2 0 7-16,-3 2-2 0,-1 1-3 15,-2-2 2 1,0 2 5-16,0 1-12 0,0-1 5 16,0 0-4-16,-7-2 5 15,0-2-3-15,-2-3 3 16,0 2-6-16,0 1 0 16,1 2-1-16,1 6 1 15,0-1 1-15,-1 3 4 16,-1-2-4-16,-4-1-1 15,-7 0 1-15,-7-4 3 16,-4-5-4-16,-5-1 5 16,-5-2-3-16,0-2 3 15,-6 4-2-15,-6-5-1 16,-3-2-2-16,-6 1 1 16,-6 1-2-16,-11 6-21 0,-12 17-33 15,-12 16-48-15,-8 11-53 16,4 35-10-16,6 17 0 15,8 5-250-15</inkml:trace>
  <inkml:trace contextRef="#ctx0" brushRef="#br0" timeOffset="167283.18">15439 9499 304 0,'0'0'88'0,"0"0"42"15,0 0-14-15,0 0-79 16,0 0 32-16,-36 88 3 16,15-39-14-16,2 2-19 15,0 0-1-15,5-3-12 16,5-2-20-16,-1-3-5 16,2-4 8-16,1-3-5 0,1-6-3 15,1-10-1-15,1-4 0 16,4-9 0-16,0-4-11 15,0 2-20-15,0-3-7 16,0 1-41-16,0-2-37 16,0-1-239-16</inkml:trace>
  <inkml:trace contextRef="#ctx0" brushRef="#br0" timeOffset="167500.66">15153 10301 489 0,'0'0'63'0,"0"0"-19"0,0 0 71 15,0 0-43-15,100-26-38 16,-65 19-11-16,-1-1 7 16,-1 1-22-16,-6 5-6 15,-10 2-2-15,-11 0-37 16,-6 0-48-16,-14 9-200 15,-17 8-126-15</inkml:trace>
  <inkml:trace contextRef="#ctx0" brushRef="#br0" timeOffset="167635.01">15062 10476 160 0,'0'0'21'15,"0"0"-3"-15,0 0 53 0,0 0 6 16,0 0-39-16,0 0-38 15,61 5-7-15,-55-5-149 16</inkml:trace>
  <inkml:trace contextRef="#ctx0" brushRef="#br0" timeOffset="167822.73">15101 10639 461 0,'0'0'113'16,"0"0"-98"-16,0 0 58 0,0 0-41 16,101-21 4-16,-72 15-19 15,0 1-14-15,-6 2-3 16,-4 0-60-16,-5-1-163 16</inkml:trace>
  <inkml:trace contextRef="#ctx0" brushRef="#br0" timeOffset="169149.27">16799 9201 404 0,'0'0'28'0,"0"0"51"15,0 0 28-15,0 0-2 16,0 0-67-16,0 0-32 15,20 17 22-15,11 25 33 16,8 8-19-16,2 0-12 16,1 4 10-16,1 4-19 15,-1-1-6-15,-3-2 12 16,-3-3-25-16,-5-8 7 16,-5-8-8-16,-6-5 0 15,-6-9-1-15,-4-5-5 0,-5-2 1 16,-1-5-3-16,-4-3-19 15,0-1-30-15,0-2-71 16,0-4-15-16,0 0-277 16</inkml:trace>
  <inkml:trace contextRef="#ctx0" brushRef="#br0" timeOffset="169422.03">17496 9671 585 0,'0'0'72'0,"0"0"-56"16,0 0 68-16,-103 61-11 15,70-33-15-15,0-2-7 16,2 1-6-16,0 1-31 16,1-1 2-16,4-2 5 15,6-3-16-15,5-3-5 16,3-5 0-16,6-6 0 15,3-4 0-15,3-2-18 16,0 0-37-16,0-2-20 16,4 0-25-16,14-6-102 15,6-11-275-15</inkml:trace>
  <inkml:trace contextRef="#ctx0" brushRef="#br0" timeOffset="169609.61">17442 9869 427 0,'0'0'95'0,"0"0"-16"16,0 0 38-16,0 0-42 16,-73 78-11-16,64-61-25 15,-2 1-22-15,3 0 11 16,0 1-24-16,2-2-4 16,3-2-4-16,3-6-31 15,0 0-53-15,8-7-80 16,11-2-127-16</inkml:trace>
  <inkml:trace contextRef="#ctx0" brushRef="#br0" timeOffset="169771.1">17582 10033 462 0,'0'0'91'0,"0"0"-34"15,0 0 62-15,0 0-60 16,-92 70-22-16,77-55-24 15,-1 2-9-15,0-1-4 16,0-2-80-16,3-1-280 16</inkml:trace>
  <inkml:trace contextRef="#ctx0" brushRef="#br0" timeOffset="172689.19">9489 3259 126 0,'0'0'110'0,"0"0"-51"16,0 0 106-16,0 0-70 15,45-83-26-15,-44 73-4 16,1 3-1-16,-2 3 16 16,0 3-24-16,0 1-26 0,0 0-8 15,-11 5-3 1,-8 21-1-16,-1 10-5 0,-5 15 23 16,0 8-9-16,1 6-2 15,2 6-17 1,-1 5 2-16,2 2 4 0,-4 2 0 15,3-7-2-15,4-9-4 16,1-6-5-16,5-9 2 16,3-5-6-16,1-8 1 15,-3-4 0-15,3-8 6 16,0-2-6-16,0-4 0 16,2-2 0-16,0-7 7 15,-1-1-8-15,4-4 2 16,3-2 5-16,0-2 9 15,0 0-8-15,-3 0-7 16,0 0 0-16,-2-2-6 16,2-5-23-16,0-1-22 0,2 2-34 15,1-7-19-15,0 2-120 16,-2-3-311-16</inkml:trace>
  <inkml:trace contextRef="#ctx0" brushRef="#br0" timeOffset="173221.23">9077 3679 256 0,'0'0'109'16,"0"0"-20"-16,0 0 51 15,0 0-46-15,0 0-20 16,-37-74-18-16,37 74-9 16,0 0-11-16,-3 0-18 15,3 0 0-15,0 1-18 16,0 19-1-16,0 9 1 16,6 8 26-16,0 5 8 15,-3-2 2-15,0 2-1 16,-1-6-18-16,1-1 1 0,-1-1-15 15,0-2 6 1,2-1 7-16,-1-2-7 0,3 0-5 16,-3-3-4-16,2-1 5 15,-2-4 0-15,0-3 0 16,1-7-3-16,-1-1 0 16,2-5-3-16,1-5 1 15,4 0-1-15,8 0 1 16,9-5 20-16,9-11 5 15,10-9-11-15,2-2-6 16,5-3 6-16,-4 0-12 16,-4 0-3-16,-7 5 4 15,-13 8 0-15,-9 5-3 16,-10 8-15-16,-6 4-16 0,0 0-38 16,0 0-57-16,-3 11-187 15,-10 2-111-15</inkml:trace>
  <inkml:trace contextRef="#ctx0" brushRef="#br0" timeOffset="182544.07">25716 4473 4 0,'0'0'72'16,"0"0"-28"-16,0 0 3 15,0 0-1-15,0 0 11 16,0 0 18-16,0 0 25 0,0 2-17 16,0-4-32-16,0-5-16 15,0 0 0-15,0-2 12 16,0 0-14-16,0-4 3 15,0-1-9-15,0-2 3 16,5 1 7-16,-4 0-8 16,-1 4-18-16,0 1 19 15,0 4-5-15,0 1-4 16,0 2-10-16,0 3-5 16,0 0 5-16,0 0-4 15,-1 9-7-15,-7 20-2 16,0 11 2-16,-5 10 4 15,-2 10 10-15,0 8-2 16,-3 6 4-16,1 2-11 0,1 1 7 16,2-9-12-16,6-7 1 15,5-3-1-15,2-7 3 16,1-9-2-16,0-6-1 16,0-8 2-16,0-9 1 15,-2-5-3-15,1-6 9 16,1-4-9-16,0 1 0 15,-2-2 0-15,2-3 5 16,0 0-5-16,0 0-33 16,0 0-21-16,0-8-85 15,14-13-156-15</inkml:trace>
  <inkml:trace contextRef="#ctx0" brushRef="#br0" timeOffset="183168.28">26240 4572 256 0,'0'0'58'0,"0"0"16"15,0 0 39-15,0 0-44 16,0 0-16-16,0 0-16 0,-77-58 2 16,58 58-15-16,-5 0-6 15,-3 4 1-15,-3 13 1 16,0 4-4-16,2 7 5 16,4 4-8-16,4 7 10 15,6 4-11-15,1 5 13 16,2 2-10-16,4 1-7 15,1-2-3-15,-1 0 13 16,2-6-17-16,4-3 0 16,1-5-1-16,0-6-1 15,0-2-20-15,6-5 20 16,8-6-1-16,1 0-1 0,2-5 1 16,2-4 2-16,7-2 1 15,5-5 8-15,6 0 0 16,-1-2-5-16,1-10 1 15,0-4-4-15,-2-2 8 16,-2-4-4-16,-5-5 1 16,-1-4-5-16,-3-8 27 15,-4-4-11-15,-2-10 5 16,-3-3-8-16,-6-8 2 16,-6-3-3-16,-3 0-10 15,0 8-3-15,-13 12-7 16,-13 15 7-16,-8 9-3 15,-7 8 1-15,-4 7-11 16,-1 5-12-16,5 3-25 16,8 0-55-16,5 8-45 0,6-2-329 15</inkml:trace>
  <inkml:trace contextRef="#ctx0" brushRef="#br0" timeOffset="184448.75">26207 3934 225 0,'0'0'49'0,"0"0"27"16,-93-42 6-16,57 32-13 15,-1 1-21-15,-6 5 7 16,-2 2-6-16,-4 2-10 15,-8 0-8-15,-5 11-16 16,-5 3 4-16,-4 6 15 0,9 2-28 16,7 5 21-1,13 5-23-15,6 6 22 0,6 6-23 16,9 5 9-16,3 4 17 16,5 0-6-16,1 3-11 15,3 0 5-15,-3 0 0 16,-1-1-15-16,-4-1 3 15,-2 1 2-15,-2 3 4 16,1 1 0-16,1 0-9 16,0-2 8-16,2-2-4 15,0-1 1-15,3 1 0 16,1 1-4-16,2-3 9 0,5-2-11 16,3-4-1-16,3 0 13 15,0-3-6-15,0-2 1 16,0 0-6-16,11-3-2 15,6 0-1-15,3-3 1 16,5 1 0-16,1-4 2 16,2 1 2-16,2-5-4 15,0-2 9-15,3-2 2 16,-4-2-10-16,3-3 8 16,-2-1 1-16,-1-4-10 15,6 0 4-15,4-2-4 16,7-4 5-16,3 0 3 15,3-4-4-15,2-1 0 16,-2-1 3-16,-4-3-4 16,-2 0 4-16,-1 0-4 0,-1-3 4 15,1-7-3-15,0-2 4 16,-3-2 2-16,2-3 2 16,-3 2 3-16,-5 1-5 15,-4-2 0-15,-3 2 2 16,-2-3-1-16,-4 0 2 15,3-3 8-15,-2-2-3 16,1-3-2-16,2-3-7 16,3 3 2-16,-2-2-4 15,-1 1-3-15,0 2 4 16,-4-1-7-16,-1-1 16 16,-3 1-13-16,0 1 3 0,-2-6 8 15,0 0-2-15,2-2-8 16,-3-2 6-16,-1 1-11 15,-3 4 0-15,-2-1 1 16,-1 1 6-16,-2 3 1 16,-2-1-6-16,-2 1 4 15,0-2 3-15,-2 2-5 16,3-4-2-16,-1-2 3 16,1 0-5-16,-1-6 0 15,3 1 0-15,-5-2 2 16,-1 3-2-16,0 2 0 0,0 5 3 15,0 0 1 1,0 3-4-16,0-1 7 0,0 1-7 16,-4-1 2-16,-3-5 2 15,1-4-4-15,-2-3 0 16,-4-5-3-16,0-3 6 16,-1 1-7-16,-5-4 3 15,-3 3 1-15,-2 1 0 16,-5 0-2-16,-5 0 2 15,-5 2-5-15,-6-1 3 16,-5 6-5-16,-2 5 0 16,-7 2-1-16,-5 8-28 15,-3 8-47-15,3 10-42 16,12 6-33-16,14 20-51 0,19 13-175 16</inkml:trace>
  <inkml:trace contextRef="#ctx0" brushRef="#br0" timeOffset="185836.76">26797 5261 79 0,'0'0'85'0,"0"0"13"16,0 0-10-16,0 0-15 16,0 0 9-16,0 0-29 15,-68-41-7-15,59 34-6 16,4 5-2-16,2 1 1 15,3 1-6-15,0 0-1 0,0 0-14 16,0 0-14-16,0 3-4 16,0 12 3-16,9 3-2 15,8 0 1-15,-1 2 0 16,7 0 16-16,0 0-7 16,4 2 7-16,0 0-11 15,3 0-6-15,1 4 27 16,3 2-12-16,2 0 8 15,2 6-11-15,-1 0-6 16,3 0 12-16,-1-1-17 16,1 0 5-16,5 2 3 15,3 2 9-15,5 4-5 0,4 2-2 16,0 2-1-16,1-5-3 16,-3-1-5-16,-4-1 7 15,0-1-5-15,-6-3 4 16,-3 2-1-16,-1-2-7 15,0 0 14-15,-3 1 0 16,1-3 7-16,-3 0-22 16,-5-3 7-16,-3 1 6 15,-6-8-7-15,-2-5 7 16,-7-3-1-16,-4-5-2 16,-2-2 6-16,-2-3-7 15,-2-1 2-15,-1-3-4 16,-2 3 1-16,0-3-4 0,0 0 1 15,0 0-2 1,0 0-2-16,0 0 2 0,0 0-3 16,0 0-6-16,0 0-26 15,0-3-22-15,0 0-9 16,-2-3-16-16,-1 1-24 16,3-1-41-16,-3-5-120 15</inkml:trace>
  <inkml:trace contextRef="#ctx0" brushRef="#br0" timeOffset="205658.46">27953 5336 456 0,'0'0'53'15,"0"0"45"-15,0 0-17 16,0 0-29-16,0 0-27 16,0 0-3-16,0 0-1 15,-28 70-5-15,29-67 0 16,10-3 3-16,4 2 0 15,-5-1 12-15,-1-1-20 0,0 0 5 16,-4 0-2-16,2 0 0 16,5 0-1-16,0 0-1 15,3-8 3-15,3-6-3 16,1-4-6-16,-1-2 4 16,1-1-4-16,-2-5-1 15,2-5-3-15,2-5 7 16,-1-6-9-16,2-6 0 15,0-2 2-15,0 0 4 16,1-3-7-16,-2 7 1 16,-5 3-2-16,-5 7 2 15,-7 4 2-15,-4 4-2 16,0 3-2-16,0 3-6 0,-3 5 15 16,-6 3-7-16,-1 6 0 15,-4 5 1-15,-8 3 8 16,-6 0-8-16,-7 14-1 15,1 8 2-15,3 1-2 16,2 1 0-16,7-3 2 16,6-3-9-16,4-1 7 15,4-5-1-15,8-2 1 16,0 0 5-16,0-2-2 16,20 0-3-16,12 1-1 15,13-1-1-15,9-1 2 16,1 1 0-16,-3-1 2 15,-4-1-2-15,-3 0 0 0,-6-1 0 16,-5 2 8 0,-6-2-8-16,-6 0-1 0,-5 0 1 15,-4 1 0-15,-7 0 1 16,-3-1-1-16,-3 2 0 16,0 3-4-16,0-1 3 15,0 4 1-15,0 3 0 16,-3 4-1-16,-10 0 6 15,0 3-6-15,-1 6 8 16,-2 0-10-16,4 5 5 16,-2 2-2-16,4 1 12 15,0 2-12-15,1-1 1 16,4-1-1-16,2-6 0 16,2-4 0-16,1-9 1 0,0-3-1 15,0-6 0-15,0-5-1 16,12-2 0-16,2-2-6 15,2 0 3-15,0-2-6 16,-3-10-51-16,2-4-59 16,-4-2-105-16</inkml:trace>
  <inkml:trace contextRef="#ctx0" brushRef="#br0" timeOffset="206271.2">29083 4981 436 0,'0'0'103'16,"0"0"7"-16,0 0 17 16,0 0-67-16,0 0-41 15,-101-28 5-15,64 29 10 16,-1 11-20-16,3 0 15 0,4 1-4 16,9-1-10-16,6 2-9 15,7-2 4-15,4 5-10 16,5-2 2-16,0 2-2 15,0 1 0-15,3 2 2 16,12 2 4-16,5-3-1 16,3 3-3-16,5-2 0 15,2 1 2-15,1-1 1 16,-1-1-8-16,-1 1 8 16,-7 1-7-16,-6-1 10 15,-7 1-15-15,-3-3 8 16,-3 1-2-16,-3-2 2 15,0 0-1-15,0 0 10 0,-1-2-10 16,-10-1-2 0,-4-2-7-16,0-3 9 0,-7-2 7 15,-3-1-2-15,-5-3-5 16,-3-3 1-16,2 0-1 16,4 0 6-16,7 0-1 15,7 0-3-15,7-6 9 16,4-1-8-16,2-3-3 15,0-1-33-15,8-2-56 16,14-1-41-16,2-1-312 16</inkml:trace>
  <inkml:trace contextRef="#ctx0" brushRef="#br0" timeOffset="206712.37">29475 4730 644 0,'0'0'48'0,"0"0"51"16,0 0-2-16,0 0-55 0,0 0-31 16,0 0-6-16,0 50 10 15,0-2 15-15,0 8 8 16,-6 5-19-16,-9 11 11 16,-3 3-21-16,-6 1 1 15,-1-2-6-15,6-9-2 16,6-13-2-16,9-9 0 15,4-11-1-15,0-8 1 16,0-6 0-16,4-5 3 16,6-4-3-16,3-4-3 15,2-4-2-15,6-1-5 16,4 0-17-16,5-12-20 0,0-10-40 16,-4-10-85-16,-3-7-440 15</inkml:trace>
  <inkml:trace contextRef="#ctx0" brushRef="#br0" timeOffset="206924.96">29338 5079 682 0,'0'0'127'16,"0"0"-89"-16,0 0 57 15,91-18-28-15,-30 16-22 16,6 1-29-16,-2 1 13 15,-8 0-27-15,-9 0 6 0,-10 0-6 16,-15 0-4 0,-10 0-26-16,-13 0-34 0,0 0-115 15,-16 5-568-15</inkml:trace>
  <inkml:trace contextRef="#ctx0" brushRef="#br0" timeOffset="208573.31">2447 16049 397 0,'0'0'59'0,"0"0"-47"15,0 0 71-15,0 0-31 16,0 0-33-16,0 0 18 16,61 19-24-16,-26-39 24 15,-1-5-10-15,-1-3-26 16,0-4 25-16,-2-3-6 0,2-2 0 16,-3-4 1-16,-5-5-7 15,2-7 4-15,-2-7-12 16,-4-3-4-16,-3-3 7 15,-3-2-7-15,-5 0-2 16,-5 4-4-16,-5 10 4 16,0 1-2-16,0 10 4 15,0 7-2-15,-6 10 22 16,-3 10 2-16,-3 7-22 16,6 7 12-16,-2 2-7 15,-3 0 3-15,-3 2-10 16,-5 21 0-16,-3 6 1 15,2 7 5-15,4 8-2 0,2 2-1 16,-2 3-1 0,5 3 2-16,2-1-4 0,1 5 4 15,5-2 7-15,3 1-2 16,0-2 0-16,13-1 1 16,5-5-5-16,4-3-2 15,-1-8 0-15,6-7-2 16,-3-4-1-16,0-6-1 15,-2-7-2-15,3-2 3 16,-2-5 0-16,1-2 0 16,-2-3 0-16,2 0 3 15,-6 0-3-15,4-4-39 16,-1-3-14-16,-6-3-53 16,0-4-179-16</inkml:trace>
  <inkml:trace contextRef="#ctx0" brushRef="#br0" timeOffset="209023.89">3341 15487 507 0,'0'0'63'0,"0"0"-2"0,-91 31 32 16,61-10-37-16,3 5-19 15,5-1-11-15,8-2-13 16,8 1 3-16,6-5-8 16,0 1-6-16,8-1 0 15,11-2-4-15,4-2 4 16,-1 2 10-16,5 0-11 15,-5 2 1-15,-2 0 0 16,-4-2-2-16,-7 0 1 16,-3 0 5-16,-6 0-6 15,0 0 0-15,0-2 0 16,-6-3 2-16,-9 2 12 0,-4-5-6 16,-5 1 14-16,-3-4-9 15,3-4-6-15,0-2-4 16,2 0-2-16,7 0 2 15,0-5-3-15,9-11-14 16,6-4-55-16,0-4-230 16</inkml:trace>
  <inkml:trace contextRef="#ctx0" brushRef="#br0" timeOffset="209391.18">3667 15104 528 0,'0'0'12'16,"-19"75"50"-16,10-14 42 15,6 14-41-15,0 7-5 16,3 4-34-16,0 0 5 16,0-3-17-16,0-8-8 15,0-12-1-15,0-12 0 16,0-15 0-16,0-12-3 16,0-8 1-16,6-8-2 0,2-5-2 15,2-3-5-15,6 0 8 16,5-3 0-16,3-14-3 15,2-5-15-15,-1-7-25 16,-6-7-137-16</inkml:trace>
  <inkml:trace contextRef="#ctx0" brushRef="#br0" timeOffset="209610.05">3593 15515 460 0,'0'0'56'0,"0"0"-16"0,0 0 45 16,85-45-33-16,-45 33-18 15,2 1-12-15,-2 1 2 16,-1-1-14-16,-2 4-5 16,-4 0-1-16,-5 2-2 15,-5-2-4-15,-5 2-68 16,-8 1-84-16</inkml:trace>
  <inkml:trace contextRef="#ctx0" brushRef="#br0" timeOffset="209850.09">4312 15358 426 0,'0'0'231'0,"0"0"-218"16,0 0 40-16,0 0-23 16,0 0-30-16,0 0-30 15,25 13-20-15,-8-1-321 16</inkml:trace>
  <inkml:trace contextRef="#ctx0" brushRef="#br0" timeOffset="210038.08">4191 15886 699 0,'0'0'77'0,"0"0"26"16,0 0 13-16,0 0-51 15,0 0-45-15,0 0-14 16,6-12-6-16,3 7-27 16,-8-1-72-16,-1 0-171 15</inkml:trace>
  <inkml:trace contextRef="#ctx0" brushRef="#br0" timeOffset="211304.13">5338 15859 320 0,'0'0'27'0,"0"0"50"16,0 0 5-16,0 0-52 0,0 0-18 15,0 0 5-15,28 42 21 16,2-60-18-16,6-7-1 16,0-5 10-16,-2-5-6 15,-4-2-17-15,3-7 10 16,-3-3 4-16,-2-7-19 15,-1-5 7-15,-5-6 0 16,-7-6-7-16,-3-5 2 16,-3-1 2-16,-6 1-4 15,-3 9-2-15,0 8-4 0,-3 12 4 16,-11 12-2-16,-5 11 2 16,3 14-1-16,-2 8 1 15,-3 2 1-15,-1 19 11 16,-1 16-11-16,1 12 12 15,1 6-4-15,4 3 5 16,6-2 6-16,5-2-5 16,6 1-3-16,0-4 4 15,0-1-8-15,9 1 4 16,2-3-2-16,3 2 0 16,4-2-7-16,0-4 7 15,6-1-9-15,1-1 0 16,3-6 8-16,2-5-8 0,3-6-2 15,4-10 2 1,6-8 0-16,1-5 1 0,3 0-4 16,0-9-1-1,-1-8 4-15,-7-7-9 0,-8-2 3 16,-9-5 1-16,-10-3 5 16,-4-4 0-16,-8-4 0 15,0-3 0-15,0 2-4 16,-11 5 2-16,-2 11-2 15,-5 12 4-15,3 8-4 16,-4 7 11-16,-4 1-6 16,0 20 4-16,3 8 5 15,5 4-1-15,8 6-1 16,5-1-4-16,2 0 0 0,0 3-2 16,14-2 2-16,2-1-4 15,6-2-1-15,-2-8 1 16,-1-5 1-16,2-6 0 15,-3-5-1-15,0-5 0 16,0-6 0-16,3-1-5 16,1 0 2-16,2 0-32 15,-3-12-51-15,6-6-133 16</inkml:trace>
  <inkml:trace contextRef="#ctx0" brushRef="#br0" timeOffset="211821.37">6398 15078 230 0,'0'0'213'0,"0"0"-182"15,0 0 56-15,0 0-24 16,0 0-39-16,0 0 24 15,72 84-6-15,-56-13 12 16,-8 14-15-16,-5 6-2 16,-3 4-23-16,0-3 10 15,-18-2-18-15,0-6-6 16,-1-7 15-16,4-7-14 16,6-6 0-16,6-9-1 0,3-10 0 15,0-10-2-15,13-11-12 16,5-10-2-16,3-8 3 15,4-6-10-15,7-3 2 16,-1-18 12-16,-3-9-3 16,-7-6 7-16,-6-5 5 15,-6-5 4-15,-6-4 6 16,-3-2 2-16,-1 1 1 16,-25-1 0-16,-9 6 9 15,-10 2 0-15,-6 6-8 16,3 1 11-16,5 7-17 15,10 3 13-15,11 4-6 16,10 5-2-16,9 1-5 0,3 0-7 16,6 0-2-16,19 1 1 15,8 2-20-15,8 5-47 16,0 0-71-16,-5 2-437 16</inkml:trace>
  <inkml:trace contextRef="#ctx0" brushRef="#br0" timeOffset="212188.24">6812 15054 574 0,'0'0'9'16,"0"0"10"-16,0 116 98 15,1-48-60-15,5 12-8 16,-6 10-15-16,0 6-16 16,0-1-5-16,0-1-7 15,0-12-1-15,-2-12-5 16,2-16 0-16,0-17 0 15,0-12 0-15,2-11-10 16,4-8 2-16,6-6 8 16,3 0-1-16,3-3-7 0,4-16-6 15,-1-4-43-15,-3-10-82 16,-5-8-383-16</inkml:trace>
  <inkml:trace contextRef="#ctx0" brushRef="#br0" timeOffset="212362.21">6812 15526 709 0,'0'0'22'15,"0"0"11"-15,0 0 72 0,0 0-36 16,0 0-48-16,91-79-17 16,-44 70-3-16,-2 5-1 15,1 3-1-15,-5 1-81 16,-13 0-182-16</inkml:trace>
  <inkml:trace contextRef="#ctx0" brushRef="#br0" timeOffset="212908.95">8657 15219 462 0,'0'0'29'0,"0"0"36"15,0 0 43-15,-90 96-43 16,84-57-8-16,6 2-47 15,2 0 38-15,22 0-41 16,5 0 20-16,1 0-17 16,-3-4 0-16,-4 0-3 15,-4-5-7-15,-8-6 5 16,-6-5 5-16,-5-4-3 16,0-8 6-16,-3 2 0 15,-16-4 2-15,-9 0-6 16,-5-4-9-16,-5-3 0 15,1 0-2-15,8-4-6 0,10-13-31 16,13-6-9 0,6-11-76-16,14-8-193 0</inkml:trace>
  <inkml:trace contextRef="#ctx0" brushRef="#br0" timeOffset="213133.78">8618 15355 467 0,'0'0'22'16,"-28"90"92"-16,11-28 25 16,-4 5-76-16,-7 7-4 15,-8 3-23-15,-4 2-16 0,-2-6-11 16,2-6 3 0,10-16-7-16,8-12-3 0,11-17-1 15,5-13-1-15,6-6 0 16,0-3-8-16,9-4-45 15,22-20 0-15,14-13-183 16</inkml:trace>
  <inkml:trace contextRef="#ctx0" brushRef="#br0" timeOffset="213478.11">8925 15383 607 0,'0'0'65'16,"0"0"-30"-16,0 0-3 0,0 0 46 16,0 111-39-16,3-63-2 15,12 0-13-15,3-4-13 16,3-5-4-16,4-11-6 16,3-10-1-16,2-8 3 15,2-8-5-15,-3-2 6 16,1-6 0-16,-4-14-4 15,-4-6 12-15,-4-4 5 16,-7-4 1-16,-7-8 0 16,-4-8-1-16,0-5-3 15,-15-2-3-15,-6 3-11 16,-1 12-8-16,5 12 6 0,4 15-1 16,7 11-52-16,3 4-21 15,3 6-43-15,0 8-196 16</inkml:trace>
  <inkml:trace contextRef="#ctx0" brushRef="#br0" timeOffset="214049.1">9441 14936 579 0,'0'0'17'15,"0"0"-10"-15,-1 101 62 16,1-40-3-16,0 11-12 16,0 6-29-16,0 8 14 15,0 0-29-15,0-2 2 16,0-11-12-16,0-13 0 15,0-17 1-15,0-18 0 16,0-11 1-16,0-8-2 16,0-6 0-16,0 0 10 15,0-9 25-15,3-12 13 0,6-12-37 16,3-6 1 0,1-5-5-16,5-6-6 15,2-1 2-15,6 6-6 0,4 10-1 16,0 12-30-16,0 14 16 15,-2 9 6-15,2 9 0 16,-3 18 10-16,-2 8 0 16,-8 3 2-16,-9 2 0 15,-5-2-3-15,-3-1 3 16,-1-4-1-16,-14-2 1 16,-6-7 7-16,-1-4 5 15,-5-3-7-15,-6-3 20 16,-3-5 9-16,-2-6-8 15,2-3-5-15,8 0 1 16,6 0-10-16,9 0-12 0,12-6-8 16,1-10-31-16,16-5-94 15,18-8-310-15</inkml:trace>
  <inkml:trace contextRef="#ctx0" brushRef="#br0" timeOffset="214363.24">10059 14975 704 0,'0'0'53'16,"0"0"-45"-16,6 73 69 15,6-9 3-15,-2 14-36 16,0 6-12-16,-5 3-2 16,-5-3-27-16,0-6-2 15,0-8 1-15,0-9-2 16,-6-14-17-16,-1-13-9 16,2-13-4-16,2-11-2 15,0-8-17-15,0-2-19 16,-1-3-35-16,-2-16-206 15</inkml:trace>
  <inkml:trace contextRef="#ctx0" brushRef="#br0" timeOffset="-214105.13">9912 15388 535 0,'0'0'68'15,"0"0"25"-15,81-80-44 16,-29 60-18-16,8 11-21 15,3 6-2-15,-2 3-4 16,-6 12 4-16,-10 13 20 16,-8 11 7-16,-8 3-11 15,-7 6-4-15,-9 2 3 16,1-1-11-16,-8-2-1 16,-2-5-6-16,-4-5-5 0,0-6-5 15,0-4 5-15,0-4 0 16,-9-6-3-16,-3-7 3 15,0-5 0-15,-1-2 5 16,-5 0 17-16,1-19 11 16,0-2-31-16,3-8 6 15,4-7-7-15,7-6 0 16,3-6-2-16,0-4-9 16,6-6-10-16,13 3-2 15,2 4-17-15,-1 10 1 16,5 17 20-16,0 10 8 15,2 14 5-15,4 0 2 16,2 11 3-16,2 12-1 16,-3 7 1-16,-3 2 14 15,-6 4-5-15,-2 3 8 0,-6-3-5 16,0 0 0-16,-1-4-11 16,0-2 2-16,0-6-1 15,1-6 2-15,-2-6-3 16,3-8-1-16,1-4-3 15,4 0 3-15,3-7 8 16,-2-14-3-16,2-5-5 16,-2-7 0-16,2-7 16 15,-4-6 3-15,-4-3-16 16,-4-2 9-16,-9 7-12 0,-3 7 0 16,0 12 0-16,-15 6 0 15,-1 15 9-15,-4 4 6 16,-2 0-11-16,0 14-2 15,2 13-2-15,2 5 7 16,4 8-2-16,3 4 3 16,5 5-7-16,4 0 2 15,2-1 7-15,0-1-10 16,0-5 0-16,11-3 0 16,5-9-2-16,2-5 2 15,6-5-8-15,4-10-20 16,5-6 13-16,5-4 13 15,5-2-12-15,-3-17 14 0,-1-5 3 16,2-4-2 0,-3-8-1-16,-1-5 12 0,1-9 7 15,-1-4-13-15,-5-9 3 16,-5-2-5-16,-10 0 4 16,-11 6-1-16,-6 9 0 15,0 17-4-15,-11 14 0 16,-9 15 12-16,-3 4 9 15,-7 21-24-15,0 21-9 16,3 16 9-16,7 6 12 16,11 3-12-16,9-4-4 15,0-5 4-15,18-6-2 16,10-10 6-16,5-8-4 16,5-10 1-16,-2-7-1 0,0-8-1 15,-3-8 1 1,4-1 0-16,-4 0-17 0,0-9-19 15,-3-5-45-15,-3-4-80 16,-11-3-326-16</inkml:trace>
  <inkml:trace contextRef="#ctx0" brushRef="#br0" timeOffset="-212739.75">2473 17199 394 0,'0'0'22'0,"0"0"18"16,0 0 85-16,0 0-51 0,-9 84-19 15,9-74-12 1,0-4-29-16,0-3 8 16,3-3 3-16,1 0-3 0,5 0-10 15,0 0 8-15,12-3-7 16,0-11 3-16,4-6-6 16,-1-6-1-16,-2-1-5 15,-5-6 3-15,2-9-4 16,-7-1 0-16,0-8 1 15,-3-2 1-15,2-1 7 16,-1-1-12-16,-3 2-1 16,-4 4-2-16,-3 6 3 15,0 9-4-15,-19 11 1 16,-5 10-1-16,-10 12-9 16,5 1 2-16,-6 14 4 15,-1 17 14-15,11 4 4 0,5 1-11 16,13-2 4-16,7-8-7 15,4-6 12-15,16-6-16 16,5-3 10-16,11-8-3 16,7-3 3-16,3 0-1 15,8-10 9-15,-2-7-11 16,-1 7 0-16,-8 2-2 16,-7 8 2-16,-8 0-1 15,-9 8 1-15,-5 9 1 16,-3 8-1-16,-4 1 0 0,-3 4 1 15,-2 3 0-15,-1-1 9 16,1 5-1-16,-2 2-7 16,0-2-1-16,0 3 6 15,0-4-7-15,1-2-8 16,1-4 8-16,1-11 1 16,-2-4 7-16,4-7-7 15,-2-4-1-15,0-2-10 16,9-2-3-16,0 0-46 15,7 0-34-15,-1-17-166 16</inkml:trace>
  <inkml:trace contextRef="#ctx0" brushRef="#br0" timeOffset="-212259.59">3423 16740 562 0,'0'0'42'16,"0"0"38"-16,0 0-10 16,-112 56-13-16,82-27-31 15,5 0-9-15,8 0 2 16,9-5-3-16,6-2-16 0,2-4 2 15,6-1-2 1,10 0 9-16,8-1-6 0,1-2-1 16,4 1-2-16,-1 1 0 15,2 4 1-15,-6-1 1 16,4 3 0-16,-4 1-2 16,-3-1 0-16,-9-1 0 15,1 1 3-15,-5-3-1 16,-7-2-2-16,-1 0-2 15,0-3 1-15,-6-3 1 16,-10 0 8-16,-5-3-7 16,-6 1 2-16,-1-2 11 15,-4-4 9-15,4-2-3 16,9-1-20-16,4 0 12 0,3 0-12 16,6-9-3-16,3-5-5 15,3-2-38-15,6-2-77 16,15-4-295-16</inkml:trace>
  <inkml:trace contextRef="#ctx0" brushRef="#br0" timeOffset="-211892.69">3778 16506 264 0,'0'0'366'16,"0"0"-354"-16,0 0 62 16,-9 114 14-16,9-54-28 15,0 8-18-15,13 8-15 16,4 5-3-16,2 1-18 15,-1-2 6-15,0-5-8 16,-6-10-3-16,0-14 2 16,-3-12-2-16,-3-17 1 15,-2-10-3-15,-1-10 1 0,1-2-3 16,4 0-4-16,7-6-5 16,6-16-11-16,3-9-5 15,-2-5-71-15,-10-12-152 16</inkml:trace>
  <inkml:trace contextRef="#ctx0" brushRef="#br0" timeOffset="-211696.56">3860 16862 531 0,'0'0'70'0,"0"0"3"16,0 0 30-16,0 0-55 15,85-59-19-15,-46 50-22 0,1 1 0 16,-3 4 8-16,-4 4-15 16,0 0-1-16,-11 0-64 15,-2 0-167-15</inkml:trace>
  <inkml:trace contextRef="#ctx0" brushRef="#br0" timeOffset="-211477.89">4531 16753 709 0,'0'0'101'0,"0"0"-42"15,0 0 15-15,0 0-32 16,0 0-36-16,0 0-6 15,0-1-31-15,0 11-129 16,0 9-433-16</inkml:trace>
  <inkml:trace contextRef="#ctx0" brushRef="#br0" timeOffset="-211306.43">4342 17269 788 0,'0'0'81'16,"0"0"42"-16,0 0-45 16,0 0-60-16,0 0-18 15,0 0-22-15,7-6-88 16,-7 1-187-16</inkml:trace>
  <inkml:trace contextRef="#ctx0" brushRef="#br0" timeOffset="-210191.43">5099 17227 364 0,'0'0'129'0,"0"0"-96"16,-31 84 27-16,31-62-11 16,0-3-7-16,19-5-26 15,1-6-8-15,1-5-2 16,2-3-1-16,4 0-1 0,-4-12 7 16,4-10-9-16,-5-7 8 15,-7-3-8-15,-2-6-1 16,-5-7 11-16,-2-5-12 15,-6-6-1-15,0-3-4 16,0 3 3-16,0 0-30 16,0 3-17-16,-8 7-23 15,-11 9 8-15,-5 14 40 16,-6 13 14-16,0 10 10 16,2 0 12-16,1 18 35 15,5 13-5-15,7 8-8 16,9-2-9-16,6-2-13 15,18-4-10-15,19-8 0 16,11-6 14-16,7-4-13 0,6-11 0 16,2-2-3-16,2 0 0 15,-5-9 0-15,-2 0 0 16,-13 1-6-16,-15 3 0 16,-11 5 6-16,-11 0 0 15,-7 5-3-15,-1 19 3 16,0 1 34-16,0 6-10 15,-1 6 11-15,-2-2-11 16,0-1-5-16,3-3-17 16,0-6 0-16,0-5-4 15,12-4 3-15,4-4-1 16,5-6 0-16,3-6-11 0,4 0 8 16,4-6 1-16,-4-9 1 15,-3-9-8-15,-4 2 9 16,-9-2 1-16,-7-5 0 15,-5 0 3-15,0-2 1 16,0 1 14-16,0 2-15 16,-2 4-4-16,-1 14 0 15,0 3 4-15,3 7 1 16,0 0 0-16,0 16-5 16,0 9 0-16,0 9 5 15,3 7 10-15,6 5-11 16,6 0 7-16,0-5-11 15,4-7-2-15,2-10 2 16,-6-10 0-16,-3-4-2 0,-2-7-18 16,-2-3-4-16,2 0-15 15,2-16-125-15,-3-9-442 16</inkml:trace>
  <inkml:trace contextRef="#ctx0" brushRef="#br0" timeOffset="-210032.25">6009 16723 604 0,'0'0'66'0,"0"0"-7"16,0 0 17-16,0 0-67 0,0 0-9 16,0 0-73-16,54-2-268 15</inkml:trace>
  <inkml:trace contextRef="#ctx0" brushRef="#br0" timeOffset="-209342.91">6512 16951 631 0,'0'0'19'0,"0"0"-6"16,-91-27 68-16,65 27-25 16,3 0-36-16,-1 9-16 15,0 14-4-15,1 5 5 16,1 3-4-16,3 4 8 16,8-3 0-16,7-1-9 15,4-1-6-15,0-4 6 16,15-5 0-16,7-9 0 15,6-6 1-15,5-6-1 16,5 0 0-16,2-17-1 16,-6-6 1-16,-3-8 0 15,-5 0 0-15,-8-3 2 0,-5-2 5 16,-4 2-6 0,-3 0-1-16,-4 7 4 0,-2 5-1 15,0 10-1-15,0 5-2 16,0 5 12-16,0 2-7 15,-8 7 3-15,2 15 0 16,-4 9-4-16,5 8 9 16,5 6-12-16,0 9 14 15,0 7-10-15,8 1 4 16,2 4-4-16,7-4-5 16,-3-3 12-16,-3 1-12 15,1-3 0-15,-6-1 1 16,-3-6-1-16,-3-8 0 15,0-7-1-15,0-5 1 0,0-9 0 16,0-7 0-16,0-8-1 16,0-3 1-16,-6-3 40 15,-9 0 13-15,-7-16-28 16,-11-4-3-16,-3-4-4 16,0-6-14-16,6 0 11 15,8-1 11-15,7-2-17 16,5 2-6-16,8-2-3 15,2-1-8-15,12-2-3 16,22 1-33-16,14 2-47 16,10-1-118-16</inkml:trace>
  <inkml:trace contextRef="#ctx0" brushRef="#br0" timeOffset="-208752.37">6737 16626 244 0,'0'0'372'0,"0"0"-314"15,0 0-1-15,0 0-25 16,8 104 30-16,6-46-19 16,0 6-15-16,-1 0-7 15,-1 7-13-15,-3 4 0 16,0-4-8-16,-6-5 3 16,-3-11 1-16,0-16-3 15,0-13 0-15,0-14 3 16,0-7-4-16,0-5 2 15,0 0 29-15,0-3 21 16,-2-16-4-16,-8-8-43 16,1-8-1-16,-3-12-4 15,2-6-6-15,7-3-18 0,3-1 1 16,0 5-16 0,3 6-10-16,19 12 3 0,2 10 18 15,1 10 9-15,1 11 16 16,4 3 0-16,0 8-1 15,-2 15 4-15,0 7 10 16,-4 7 1-16,-5 6 13 16,-7 9-2-16,-4 4-16 15,-1 3 15-15,-1-2-19 16,-1-8 4-16,-2-6-3 16,-3-11-3-16,1-8-4 15,-1-9-9-15,0-6-4 16,5-6-23-16,2-3-94 15,5 0-194-15</inkml:trace>
  <inkml:trace contextRef="#ctx0" brushRef="#br0" timeOffset="-208434.48">7216 16532 572 0,'0'0'23'16,"0"0"-3"-16,21 111 91 15,-2-55-19-15,2 10-45 16,-4 4-6-16,-1 3-16 0,-6 6-6 16,2 4-13-16,-3-4 0 15,0-10-6-15,4-17 1 16,-2-20-1-16,-2-15 1 15,1-11 2-15,2-6 3 16,6 0-12-16,5-2-4 16,2-17-1-16,0-8-30 15,-1-12-3-15,-7-11-91 16,-7-5-341-16</inkml:trace>
  <inkml:trace contextRef="#ctx0" brushRef="#br0" timeOffset="-208276.6">7395 16875 556 0,'0'0'83'0,"0"0"-12"16,0 0 31-16,0 0-76 15,0 0-5-15,92-73-19 16,-62 65 11-16,1 2-13 16,-1 3-8-16,-7 3-20 15,-5 0-168-15</inkml:trace>
  <inkml:trace contextRef="#ctx0" brushRef="#br0" timeOffset="-207737.93">8878 16690 187 0,'0'0'420'0,"-84"-3"-392"16,45 3 43-16,5 19 7 15,11 4-37-15,9 5-22 16,14 6 0-16,0 7-12 15,25-1 0-15,9 4 5 16,5 1-12-16,1 0 2 16,-7-3 4-16,-8-3-3 15,-11-3-1-15,-8-11-1 16,-6-5 1-16,0-7 0 0,-14-4-2 16,-14-4 2-16,-11-1 2 15,-7-4-8-15,-1 0 2 16,8-4-34-16,10-20-47 15,14-7-99-15,15-13-424 16</inkml:trace>
  <inkml:trace contextRef="#ctx0" brushRef="#br0" timeOffset="-207505.55">8772 16845 525 0,'0'0'50'0,"-35"102"70"15,13-34-28-15,-9 8-31 16,-5 6-21-16,-5-1-21 16,-5-7-5-16,1-8 4 15,1-2-15-15,6-13-3 16,9-12 0-16,8-9 0 16,9-18 0-16,7-7 0 15,5-5-9-15,0 0-42 16,23-17-15-16,15-13-155 15</inkml:trace>
  <inkml:trace contextRef="#ctx0" brushRef="#br0" timeOffset="-207102.63">9121 16823 452 0,'0'0'84'0,"0"0"-9"16,0 0 4-16,0 0-53 16,0 0 2-16,-12 89 11 15,12-43-18-15,4 2 0 0,12 2-4 16,4 0 4-1,4-4-10-15,1-11-11 0,2-7 15 16,0-11-14-16,1-10-2 16,2-7 2-16,3 0-1 15,0-15 2-15,-4-11 2 16,-6-7 2-16,-8-6 0 16,-8 0 12-16,-5-5-9 15,-2-1 13-15,0-2-20 16,0-4 5-16,-12 6-7 15,0 10-19-15,0 9-60 16,3 14-77-16,4 9-346 16</inkml:trace>
  <inkml:trace contextRef="#ctx0" brushRef="#br0" timeOffset="-206447.49">9665 16568 392 0,'0'0'62'0,"0"0"30"16,0 0 25-16,0 0-83 15,0 0-14-15,-12 109 24 16,12-46 12-16,0 8-31 16,3 1-6-16,6 6 0 15,1-3-16-15,-1-3 5 16,-1-11-2-16,-3-11-6 15,0-17 1-15,-3-17 1 16,-1-10-1-16,-1-6-1 16,0 0 8-16,0-4 41 15,0-17 13-15,0-13-48 0,0-7-9 16,0-7-5-16,6-2 0 16,5-2-13-16,8 8-8 15,9 5-24-15,5 14 10 16,5 9-7-16,-4 14 10 15,-3 2 3-15,-2 19 17 16,-6 10 5-16,-3 6 5 16,-7 6 4-16,-4 2 3 15,-3 4-1-15,-6-5 8 16,0-1-5-16,-2-12 5 16,-14-2 8-16,-3-9 18 15,-5-7-10-15,-8-4 18 0,-6-4 4 16,-4-3-15-1,-1 0-27-15,7 0 7 0,9-3-7 16,12-4-6-16,9-4-4 16,6-3-29-16,2-7-80 15,26-8-228-15</inkml:trace>
  <inkml:trace contextRef="#ctx0" brushRef="#br0" timeOffset="-206125.13">10127 16540 644 0,'0'0'31'0,"0"0"-7"15,0 0 53-15,42 106-17 16,-20-42-15-16,-5 5 7 16,-2 4-27-16,-3 2-6 15,-6 2-16-15,3-2 6 16,-5-11-8-16,-1-12-1 16,-1-18 1-16,-2-15-5 15,0-9-1-15,0-7-27 16,0-3-29-16,-6 0-48 0,-9-12-108 15</inkml:trace>
  <inkml:trace contextRef="#ctx0" brushRef="#br0" timeOffset="-205037.52">10054 16881 460 0,'0'0'45'0,"0"0"33"16,108-53-26-16,-52 43-25 15,2 3-19-15,-4 7 29 16,-3 0 6-16,-9 7-2 16,1 11-4-16,-6 7 6 15,-5 5-9-15,-4 6-12 16,-6 5-9-16,-8 5 5 16,-7 2-17-16,-7 2 3 0,0-3-1 15,0-5 0-15,-1-5-1 16,-5-14-2-16,-2-7 0 15,-1-6 0-15,-2-7 0 16,-2-3 3-16,-1 0 6 16,-3-7 10-16,-2-13-9 15,1-5-4-15,3-9-6 16,4-7 3-16,7-6-9 16,4-7 12-16,0-2-12 15,0 0-6-15,12 4-17 0,9 6-4 16,1 12-6-16,4 10 10 15,2 15 13-15,0 9 16 16,4 0-1-16,-4 9 1 16,6 10 0-16,-5 6 4 15,-4 3 8-15,-1 0-4 16,-5 2 2-16,-2 4 3 16,-7-2 0-16,-1 4-7 15,-6 0 9-15,-2 0-13 16,-1-5-2-16,0-8 0 15,0-7 3-15,-7-6 1 16,3-7-5-16,1 0 1 16,0-3 0-16,0 0 6 15,1-4-6-15,2-14 6 16,0-7-4-16,0 0-1 0,2 3-1 16,4 4 2-16,0 5-2 15,-2 6 1-15,0 3 0 16,-1 1-1-16,2 1-5 15,4 2 5-15,3 0-2 16,0 0 2-16,0 5 0 16,-2 3 3-16,-1-2-3 15,-3 1 0-15,-3-4-2 16,-1-1 2-16,-2-2 0 16,1 0-13-16,-1 0 7 15,0 0 2-15,0 0 1 16,0 0 6-16,0 0-7 0,3 0 4 15,3 0 0-15,3 0-1 16,3-1 1-16,6-10 10 16,-1-1-10-16,2-4-1 15,0 0 1-15,-4-4 2 16,4-5 6-16,-7-2-4 16,0-6 2-16,-4-1-2 15,-8-1-4-15,0 7 0 16,0 3-2-16,-17 8 2 15,-4 9 2-15,-6 7 5 16,-1 1-2-16,-6 9 5 16,1 15-5-16,0 10 10 15,6 3-7-15,6 3 0 0,11 4-8 16,4 0-2 0,6 1 2-16,0 2 0 0,0 1 0 15,6-2 3-15,6-2-1 16,4-6-1-16,1-6-1 15,2-5 0-15,-1-6 4 16,1-5-2-16,5-10-2 16,0-4-2-16,6-2 2 15,-2 0-3-15,2 0 2 16,-3-6-29-16,0-5-35 16,-2-5-67-16,-1-6-360 15</inkml:trace>
  <inkml:trace contextRef="#ctx0" brushRef="#br0" timeOffset="-204587.47">11313 17023 552 0,'0'0'71'0,"0"0"-52"16,0 0 93-16,0 0-56 15,0 0-37-15,0 0 0 16,45 0 10-16,-23-7-28 16,1-3 13-16,-4-2-8 15,0-4-6-15,-2-1 0 16,-1-3 4-16,-5-2 0 0,-4-3-5 16,-7 2 8-16,0 4-6 15,0 4 1-15,-12 6 31 16,-7 4 2-16,-7 5-25 15,0 0 1-15,-3 14 6 16,4 15-13-16,3 5 4 16,7 7 1-16,3 5 3 15,9 1-7-15,3 8 6 16,3-2-11-16,18-5 6 16,1-6-9-16,5-9 11 15,-2-8-11-15,-1-10 10 16,2-4-14-16,-1-8 2 0,0-3 3 15,-1 0 0-15,-3-9-9 16,-2-4-9-16,-7-6-81 16,-6 2-97-16</inkml:trace>
  <inkml:trace contextRef="#ctx0" brushRef="#br0" timeOffset="-200643.28">28101 6439 24 0,'0'0'102'0,"0"0"-42"15,0 0 46-15,0 0-46 16,0 0 5-16,0 0-41 15,0 0 14-15,0-14 21 16,-3 14-11-16,-6 0-26 16,-1 3-5-16,-7 11 9 15,-2 1 7-15,-5 6-7 16,-1 4-13-16,-4 6 5 16,-2 6 16-16,-2 9-24 15,0 2 11-15,-3 5 11 16,1 3-11-16,-1-2-9 0,-4 6 10 15,-2 5-5-15,-7 0 6 16,-5 3-9-16,-1-1 17 16,-2-4-7-16,0-2-6 15,4 0 4-15,6-5-4 16,4-5-18-16,9-6 21 16,6-7-11-16,4-7-3 15,6-4 2-15,-2-5-2 16,1 1 1-16,-3 0 4 15,-5 2 1-15,-3-1-5 16,5-3 14-16,7-7-16 16,9-6-1-16,6-5-3 15,3-3 0-15,0 0 2 0,0 0 6 16,0 0-10 0,4-5-1-16,9-12-21 0,6-6-49 15,6-3-49-15,6-12-125 16</inkml:trace>
  <inkml:trace contextRef="#ctx0" brushRef="#br0" timeOffset="-199751.25">28157 6411 26 0,'0'0'117'0,"0"0"-29"16,0 0 25-16,0 0-9 15,0 0-33-15,0 0-2 16,-13-24 8-16,13 24-18 16,0 0-10-16,0 0-34 15,0 0 0-15,0 0-14 16,17 13 1-16,4 7 12 0,6 5-3 15,1 5 6-15,2 3 3 16,1 2 0-16,-1 1-2 16,0 2-3-16,-4-3-8 15,1 1 1-15,2 3 2 16,0-3-3-16,4 4-2 16,3 2 24-16,2 2-18 15,1 5 3-15,-1 4 3 16,-2-4-15-16,-5 4 5 15,-3-2-2-15,-1-3 2 16,-2 1 3-16,1 1-2 16,-2-2-5-16,3-1 0 15,0-4 8-15,-1-2 0 16,1-3-2-16,1-3 2 16,-1-3-7-16,0-3 7 0,-4-2-11 15,-4-1 4-15,-3-4 6 16,-2-3-2-16,-2-2-3 15,1 0 2-15,-1 0 0 16,1-1 4-16,-1-3 5 16,1-1 1-16,-2-5-1 15,-2-1-6-15,-3-2 7 16,-3-4-3-16,0 0-7 16,-3 0-2-16,0 0-5 15,0 0-2-15,-12-4-70 0,-16-9-56 16,-11-3-74-1,-11-1-279-15</inkml:trace>
  <inkml:trace contextRef="#ctx0" brushRef="#br0" timeOffset="-198701.96">27166 7765 100 0,'0'0'91'15,"0"0"-59"-15,0 0 104 16,-82 0-12-16,73 0-17 16,6 0-46-16,-2 0-24 15,4 0-7-15,1 0-9 16,0 0 12-16,0 0-2 15,6 0 6-15,16 4-3 16,11 2-2-16,9 2-6 16,11-1 2-16,5 0-1 15,7 3-5-15,5-1 7 0,7 2-13 16,1 1-8-16,2-1 14 16,2-1-13-16,-2-3-2 15,0-2-4-15,-2 0 1 16,1-3 2-16,-2 1 13 15,1 0-8-15,-2-1-5 16,-4 1 9-16,-5 1 4 16,-3-1-4-16,0 3-2 15,-3 2-13-15,3 0 13 16,0-2-8-16,-1 4 4 16,1-5-5-16,-3 2 5 15,-7-1-1-15,-12-2 3 0,-12-1-6 16,-15-1 10-1,-5-2-4-15,-9 2-1 0,-1-2 4 16,0 0 13-16,0 0-11 16,0 0 0-16,0 0 9 15,2 0-10-15,-2 0-3 16,0 0 1-16,0 0-10 16,0 0 11-16,0 0 4 15,0 0-2-15,3 0 7 16,-1 0-12-16,-1 0 3 15,1 0 1-15,-1 0-9 16,-1 0-3-16,0 0 0 16,0 0 1-16,2 0-2 15,-1 0 4-15,-1 0-8 16,0 0 5-16,0 0-3 0,0 0 1 16,0 0 4-16,0 0-4 15,0 0-1-15,0 0-1 16,0 0 1-16,0 0-16 15,0 0-28-15,0-6-13 16,0-2-68-16,-12 0-16 16,-12 1-22-16,-6 0-4 15,-4 4-131-15</inkml:trace>
  <inkml:trace contextRef="#ctx0" brushRef="#br0" timeOffset="-197125.6">26308 9068 262 0,'0'0'81'16,"0"0"-39"-16,0 0 78 15,0 0-35-15,0 0-33 16,0 0-14-16,0 0 1 16,-49 72-14-16,49-67 3 15,0 1 2-15,0-3-3 16,9-2-1-16,9-1 9 15,7 0-7-15,5-4 12 16,3-12-30-16,0-2 5 16,-2-2 5-16,-1-2-19 15,-2-2 0-15,0-3 4 0,1-7-5 16,-1-4 2-16,0-6-2 16,1-6 0-16,-4-3-11 15,-4-3-16-15,-2-3-17 16,-10 1 17-16,-9 5 8 15,0 5 1-15,-16 7 18 16,-10 9-1-16,-5 7 4 16,1 11 1-16,0 6 3 15,2 8-3-15,3 0-5 16,1 22 1-16,5 12-2 16,7 6 1-16,6 7 2 15,1 2 3-15,5 0-4 0,0 2 8 16,0 0-6-1,0-1-2-15,0-1 6 0,8-1-1 16,1-2-9-16,2-3 11 16,2-4-2-16,3-6-3 15,0-5-2-15,7-5 0 16,2-4 1-16,3-6 0 16,2-1-2-16,1-7-4 15,-1-3 4-15,-1-2-1 16,-4 0-9-16,1-7 11 15,-1-7-1-15,-1-5 1 16,-2-4-2-16,-2-3 0 16,-1-6 2-16,-4-3 0 15,1-1 1-15,-7 1 0 16,-6 8-2-16,-3 3 2 0,0 7-1 16,-3 8 19-16,-12 6-13 15,-3 3 3-15,-2 0-5 16,-2 17-4-16,3 6-4 15,1 7 4-15,8 4 0 16,4-1 7-16,4 2-2 16,2 1-10-16,0 1 5 15,2 1 0-15,7-4 1 16,3-7-1-16,0-7 10 16,0-4-10-16,5-6-1 15,6-5-12-15,2-5-1 16,2 0-23-16,3 0-64 15,-6-11-132-15</inkml:trace>
  <inkml:trace contextRef="#ctx0" brushRef="#br0" timeOffset="-196602.02">27339 8517 521 0,'0'0'79'15,"0"0"-15"-15,0 0 36 0,0 0-62 16,0 0-18 0,-9 103 27-16,4-45-15 0,1 8-1 15,-4 9-18-15,-5 7 5 16,-2-2-7-16,-4 2-10 15,2-5-1-15,2-13 0 16,9-11 6-16,6-14-6 16,0-16-1-16,0-6-2 15,14-7-5-15,2-6-2 16,6-4 2-16,4 0-4 16,-2-16 2-16,1-7 2 15,-1-6 8-15,-6-4 1 0,-5-6 1 16,-7-5-2-1,-6-1 1-15,0-1 1 0,-18-1-1 16,-13 3 3-16,-9 7 0 16,-5 3 8-16,-1 5-2 15,7 6 3-15,9 6-4 16,11 4 9-16,13 4 3 16,6 1-12-16,0-2-5 15,8 0-4-15,14 1-1 16,5 4-13-16,1 0-11 15,0 5-17-15,-3 0-12 16,-5 0-73-16,-2 0-166 16</inkml:trace>
  <inkml:trace contextRef="#ctx0" brushRef="#br0" timeOffset="-196240.93">27706 8500 466 0,'0'0'19'16,"0"0"52"-16,-14 112 35 0,7-55-46 15,-4 9 5-15,-3 6-19 16,-3 2-19-16,-2-2-13 16,5-4-8-16,2-11-6 15,9-12 2-15,3-11-1 16,0-9 0-16,0-9 1 16,10-8-2-16,3-6 0 15,3-2-3-15,4 0-3 16,3-12-29-16,-1-10-20 15,-3-4-104-15,-3-7-201 16</inkml:trace>
  <inkml:trace contextRef="#ctx0" brushRef="#br0" timeOffset="-196059.76">27598 8838 512 0,'0'0'80'0,"0"0"-23"16,0 0 49-16,0 0-37 15,96-20-42-15,-50 18-4 16,2 2-18-16,1 0 9 16,-3 0-9-16,-7 0-5 15,-8 0-20-15,-10 0-50 16,-16-1-155-16</inkml:trace>
  <inkml:trace contextRef="#ctx0" brushRef="#br0" timeOffset="-194785.64">25779 9925 298 0,'0'0'71'15,"0"0"-20"-15,0 0 58 16,0 0-7-16,0 0-62 15,0 0-3-15,0-15-35 16,0 56 9-16,-5 12 21 16,-8 5-7-16,-1-2-3 15,4 0-12-15,1-8-4 16,2-2 2-16,4-10-6 16,1-12 1-16,2-8-3 15,-1-8 5-15,1-8-3 0,0 0-2 16,0 0 26-1,0-13 32-15,1-10-43 0,8-8-11 16,3-3-3-16,-2-5-1 16,2-5 0-16,0-2 6 15,0-2-6-15,3 0-17 16,2 5 5-16,0 11-3 16,1 9 5-16,-4 12 8 15,2 6-5-15,1 5 1 16,3 12 6-16,5 15-6 15,0 8 6-15,-3 5 4 16,-6 3 0-16,-5-2-2 16,-7-2 1-16,-2-3 4 15,-2-5-6-15,0-4-1 0,0-5 0 16,0-2 2-16,0-11 1 16,-2-2-3-16,2-6 4 15,0-1 1-15,0 0 8 16,0-5 5-16,0-14-10 15,0-5-6-15,0-6-1 16,0-1-1-16,0-5-7 16,3-3 1-16,11-2-9 15,5 2 1-15,8 7-9 16,7 9-17-16,6 15 24 16,-1 8 3-16,-1 6 0 15,-7 16 13-15,-4 6 1 16,-6 6 10-16,-8 0 12 0,-3 2-7 15,-5 2-4-15,-2-4 2 16,-3 0-9-16,0 2 5 16,0-3-7-16,0-4-3 15,0-4 7-15,0-6-7 16,0-6-2-16,0-6-43 16,0-4-26-16,9-3-173 15</inkml:trace>
  <inkml:trace contextRef="#ctx0" brushRef="#br0" timeOffset="-194401.68">26585 10067 439 0,'0'0'49'16,"0"0"-9"-16,0 0 48 15,0 0-30-15,0 0-16 16,-81 106-8-16,78-69-5 16,3 4-15-16,0-1 6 15,6-3-19-15,11-4 5 16,2-8-6-16,3-10 2 16,3-10 2-16,0-5 5 15,2 0-8-15,-3-9 1 0,-1-11 7 16,-6-4-8-1,-5-7 29-15,0-3-14 0,-6-6-1 16,-6-5 0-16,0 2-9 16,0 1-6-16,-13 8 1 15,-2 7-4-15,-6 10-1 16,-4 13 1-16,1 4-16 16,3 4-37-16,8 16-43 15,13 4-161-15</inkml:trace>
  <inkml:trace contextRef="#ctx0" brushRef="#br0" timeOffset="-194033.48">27148 10009 404 0,'0'0'168'0,"0"0"-139"16,-85-12 100-16,48 14-59 16,4 19-36-16,6 7 4 15,12 5-30-15,13 1 0 16,2 2-4-16,17 3 0 16,11 0-7-16,2 2 6 15,0 0-1-15,-9-4 5 16,-6-2-4-16,-5-10 0 0,-7-11-2 15,-3-6-1-15,0-6 0 16,0-2 0-16,-12 0 0 16,-7 0 9-16,-7-7-8 15,1-8-1-15,3-6-30 16,5-2 1-16,10-4-21 16,5-4-66-16,2-3-76 15</inkml:trace>
  <inkml:trace contextRef="#ctx0" brushRef="#br0" timeOffset="-193824.12">27099 10086 266 0,'0'0'86'0,"0"0"-24"15,-78 100 91 1,44-47-79-16,-2 5-26 0,0 2-19 16,2 1-10-16,1-6-6 15,0-6-9-15,2-6-2 16,4-9 4-16,5-7-5 15,5-10-1-15,10-8 1 16,5-6-1-16,2-3 0 16,3 0-37-16,23-4-93 15,6-16-117-15</inkml:trace>
  <inkml:trace contextRef="#ctx0" brushRef="#br0" timeOffset="-193549.57">27492 9786 219 0,'0'0'380'16,"0"0"-377"-16,-13 86 31 16,6-30 54-16,0 10-49 15,-4 7 10-15,-3 4-21 16,-2 0-17-16,-1-1-7 15,1-7-4-15,6-12 2 16,7-13-2-16,3-16 13 16,0-12-13-16,7-8-9 15,11-8 3-15,5 0 3 0,5-4-47 16,-1-14-45-16,-4-10-235 16</inkml:trace>
  <inkml:trace contextRef="#ctx0" brushRef="#br0" timeOffset="-193397.16">27459 10132 558 0,'0'0'34'0,"0"0"10"15,0 0 74-15,0 0-59 16,81-36-43-16,-36 36-5 16,1 0-11-16,5 0 0 0,-9 5-40 15,-11 3-178 1</inkml:trace>
  <inkml:trace contextRef="#ctx0" brushRef="#br0" timeOffset="-192595.44">25877 11383 491 0,'0'0'53'0,"0"0"-37"15,0 0 75-15,76-79-28 16,-49 75-37-16,-2 4-12 16,2 4 23-16,-3 20-15 15,-2 15-16-15,-2 11 25 16,-8 8-11-16,-8 4-18 16,-4-1 17-16,0-4-16 15,0-7 0-15,-9-4-2 16,0-12 0-16,1-14-1 15,3-7 0-15,2-9 2 16,3-4 10-16,0 0-7 0,0-6 6 16,0-13 8-1,0-7-14-15,0-9 9 0,0-5-14 16,6-4-7-16,9-3 6 16,0-5-8-16,1-1-10 15,1 4 6-15,-1 12 7 16,-2 13 2-16,2 13-1 15,-1 10-1-15,4 1 6 16,11 5 3-16,4 17 4 16,8 4 12-16,-5 8-18 15,-6 1 18-15,-5 1-2 16,-13 0 6-16,-5-2-17 16,-6 2 7-16,-2-5-4 15,0 1-5-15,-4-5 2 16,-6-4-6-16,-1 0-8 0,4-7 8 15,4 1-24-15,3-3-36 16,0-8-39-16,15-4-165 16</inkml:trace>
  <inkml:trace contextRef="#ctx0" brushRef="#br0" timeOffset="-192199.52">26780 11443 436 0,'0'0'51'0,"0"0"22"15,0 0 10-15,0 0-41 16,0 0-4-16,-80 91-3 16,67-52-6-16,5 3-11 15,5-2-5-15,3-2-9 16,2-4-1-16,15-7 0 15,3-7 3-15,4-6-6 16,1-8 6-16,-2-6-1 16,1 0-2-16,-3-4-1 15,-2-12-1-15,-4-4 8 16,-3-8 8-16,1-5 2 16,-7-8 0-16,-1-5-2 15,-5-5-12-15,0 0-4 0,-9 7-1 16,-10 12 0-16,-3 12 0 15,-3 15-14-15,-2 5-4 16,4 5 5-16,3 18-30 16,11 7-11-16,9 2-100 15,0-5-253-15</inkml:trace>
  <inkml:trace contextRef="#ctx0" brushRef="#br0" timeOffset="-191321.29">27324 11483 428 0,'0'0'67'0,"0"0"-3"16,0 0 35-16,-88-39-39 15,60 39-32-15,1 9-6 16,1 14 1-16,-1 7-14 16,7 4-1-16,0 6 9 15,8 3-14-15,6-1 2 16,2 3 0-16,4-4-5 16,0-4 7-16,0-4-6 15,3-7-1-15,9-7 0 16,2-5 5-16,3-8-5 0,2-6 0 15,5 0-1 1,-1-5 1-16,2-13-3 0,-3-5 3 16,-1-5 4-16,-1-6-4 15,1-7 0-15,-2-7 8 16,-1-8-8-16,-2-10 0 16,-1-4 0-16,-6-2-2 15,-2 2-8-15,-5 8 9 16,-2 7 1-16,0 7 0 15,-2 11 1-15,-8 11 0 16,4 13-1-16,3 9 7 16,0 4-7-16,-1 8 1 0,-1 25-1 15,4 12 3 1,-1 12 7-16,2 8 4 0,0 2-3 16,0 3 1-16,0-2-5 15,0-5-4-15,0-7 0 16,0-10 0-16,6-8-3 15,9-7-3-15,8-8 3 16,0-3 1-16,7-8-1 16,1-5-1-16,2-7-11 15,3 0 12-15,-3-3-6 16,0-16 5-16,-3-4 1 16,-2-5 1-16,-1-8 0 15,0-6 0-15,-4-8-2 16,0-8 5-16,-4-8-5 15,-8 5 1-15,-7 4-2 0,-4 16-3 16,-12 14 10-16,-13 13 7 16,-6 12-2-16,-5 2 4 15,2 19-8-15,4 20-3 16,7 12 2-16,14 11 5 16,9 1-9-16,0 4 3 15,9-6-3-15,9-7 0 16,3-8 0-16,-3-8-1 15,3-9-3-15,1-10 2 16,1-8 1-16,2-7-13 16,3-4-33-16,1 0-22 15,-4-5-129-15,-1-11-386 0</inkml:trace>
  <inkml:trace contextRef="#ctx0" brushRef="#br0" timeOffset="-189011.4">26644 5171 38 0,'0'0'61'16,"0"0"47"-16,0 0 5 15,0 0-12-15,0 0-24 16,0 0-14-16,-6-4-16 16,6 4 3-16,0 0-16 15,0 0 10-15,0 0 6 0,0-1-6 16,10-2 1-16,12 2-1 15,7-1-28-15,-4 2 6 16,-1 0 4-16,-5 2-6 16,-5 6-10-16,2 4 5 15,2 2-15-15,2-2 18 16,0 4-9-16,-3 0 0 16,1-2-7-16,-3 3 4 15,1 0-3-15,1-1 6 16,4 0-9-16,-2 3 2 15,2-3 3-15,1-2-2 16,-3 0-3-16,-3-2 0 16,-3 0 5-16,-1 0-5 15,-5-2 1-15,4 2-2 0,-1 0 6 16,-1 0-2-16,3 1-3 16,-2-2 4-16,0-1-1 15,1 2-3-15,0 0-2 16,-1-1 2-16,2 2 10 15,-3-1-10-15,0 0-4 16,1 3 4-16,-1-1 8 16,-1 3-6-16,1-5 0 15,-3 2-2-15,1-3 1 16,1 1-2-16,2 4 2 16,1-2 0-16,2 2-1 0,3-1-3 15,1 1 3 1,-2-1 4-16,2-1 6 0,-4 2-7 15,0-2-1-15,0 2 7 16,-1-1-4-16,3 2-5 16,2 4 12-16,5-1-11 15,2-1 9-15,1-2-7 16,2 0 0-16,-3-2 10 16,1-1-13-16,-4-1 1 15,-3-1 8-15,-1-1-9 16,-5 0 2-16,1 2-4 15,0-1 8-15,2 0-2 16,-3 3-3-16,4 0 0 16,0-1 3-16,-2-2 0 15,0 3-4-15,1-1 1 0,-3 1 1 16,-2-1-1-16,3-2 2 16,-3 3 3-16,0-1-3 15,6 3-1-15,2 0 3 16,2 3 3-16,2 1 1 15,2-1 2-15,-3 0 0 16,0 0-7-16,-4-1 2 16,-1-4-6-16,-3-2 4 15,-1 1-7-15,-2 0 7 16,2-2 1-16,2 4-4 16,2-2 7-16,1 0-5 15,0 0 11-15,-3-3-12 0,-2-3 5 16,-3-4-5-16,-2 1-1 15,-2-2 4-15,-1-1-5 16,-3-2 2-16,-1 0-1 16,2 1-1-16,2-1 7 15,-1 2-5-15,2-1 3 16,3 2 6-16,-4-1-5 16,2 0 0-16,-2-2-3 15,-2 1 0-15,-1-1-2 16,-1 0-1-16,0 0 1 15,2 0-2-15,-2 0 4 16,0 0 2-16,0 0-5 16,0 0-2-16,0 0 0 15,0 0-12-15,1 0 2 0,2 0-2 16,-1 0-10-16,-2 0-18 16,0 0-34-16,0-1-22 15,-11-6-47-15,-14 0-53 16,-8-2-207-16</inkml:trace>
  <inkml:trace contextRef="#ctx0" brushRef="#br0" timeOffset="-185681.6">24171 12280 247 0,'0'0'60'0,"0"0"3"16,0 0 26-16,-112 52-7 0,66-20-29 15,-2 7 17-15,2 6-32 16,-2 8 5-16,5 13 1 16,2 1-23-16,3 4 20 15,5 1-39-15,5 1 23 16,6 2-1-16,6 0-19 16,9-5 5-16,5-6-5 15,2-7-2-15,0-7-1 16,14-6 0-16,5-8 0 15,2-8-1-15,0-5-1 16,6-6 0-16,2-6 0 16,1-3 0-16,3-3-10 0,-1-4-21 15,2-1-35 1,-3 0-56-16,-1-3-131 0</inkml:trace>
  <inkml:trace contextRef="#ctx0" brushRef="#br0" timeOffset="-185332.17">24536 12878 429 0,'0'0'86'0,"0"0"-18"16,0 0 21-16,0 0-64 16,0 0 23-16,-49 117 3 15,33-62-27-15,0 1-13 16,2-3 2-16,6-5-12 16,1-9 6-16,1-8-6 15,3-8 1-15,0-9-2 16,3-6 1-16,0-5 3 15,0-2-4-15,0-1 0 16,0 0-7-16,0-7-22 0,0-12-46 16,0-8-166-16</inkml:trace>
  <inkml:trace contextRef="#ctx0" brushRef="#br0" timeOffset="-185132.45">24545 12660 474 0,'0'0'55'15,"0"0"39"-15,0 0-3 16,0 0-44-16,0 0-19 16,0 0-15-16,6-69-13 15,3 86-5-15,-1 7-19 16,0 3-56-16,-3-1-138 0</inkml:trace>
  <inkml:trace contextRef="#ctx0" brushRef="#br0" timeOffset="-184645.46">24721 12911 243 0,'0'0'70'0,"0"0"7"16,0 92 18-16,0-49-56 16,7 3-8-16,-4 0-25 0,-1 1-1 15,-2-3-3 1,0-5 3-16,-2-12-1 0,-6-8-4 16,3-8 2-16,4-8-2 15,-1-3 4-15,2 0 57 16,-1-11 10-16,-2-9-42 15,1-6-11-15,-2-4-15 16,2-4 16-16,1-8-19 16,1-5 2-16,0-3-11 15,0-2 9-15,10 2-20 16,8 9-23-16,2 7 23 16,2 14 14-16,5 7-10 15,4 10 6-15,6 3 5 0,1 4 5 16,-1 17-2-1,-9 7 2-15,-8 6 12 0,-9 7 11 16,-8 5-2-16,-3 4-2 16,0 1-5-16,0-2-4 15,-8-6-7-15,0-7 8 16,7-4-10-16,1-8 1 16,0-4-2-16,0-5-7 15,4-6-51-15,9-5-134 16</inkml:trace>
  <inkml:trace contextRef="#ctx0" brushRef="#br0" timeOffset="-184211.57">25328 12908 476 0,'0'0'68'16,"0"0"45"-16,0 0-63 16,0 0-32-16,0 0 12 15,-59 96 1-15,48-54-14 16,-1 5-2-16,3 2-2 16,5-4-9-16,4-5-4 15,0-4 0-15,1-6 1 16,14-9 1-16,3-5 2 0,4-5-8 15,2-9-6-15,3-2 3 16,-3 0 6-16,-2-14-7 16,-1-8 8-16,-7-7 2 15,-1-6 9-15,-5-9-5 16,-4-5 7-16,-4-6-2 16,0-3-6-16,-12 4-5 15,-12 8 0-15,-1 14 0 16,-3 13-1-16,1 12 1 15,4 7-7-15,1 0-7 16,7 17-7-16,11 5-46 16,4 2-116-16,0-2-328 0</inkml:trace>
  <inkml:trace contextRef="#ctx0" brushRef="#br0" timeOffset="-183783.32">25649 12864 430 0,'0'0'75'15,"0"0"1"-15,0 0 24 0,92 56-41 16,-68-13-22-1,1 6-4-15,-6 2-12 0,-5 4-16 16,-5-6 3-16,-7-3-7 16,-2-5 1-16,0-5-2 15,-8-9 0-15,-5-6-3 16,-2-10 1-16,2-8-3 16,-2-3 5-16,-6 0 5 15,-3-13 12-15,3-5-17 16,3-8 0-16,9-3 2 15,9-7 6-15,0-5-5 16,24-5-2-16,12-8-1 0,4-2 1 16,5 3-2-1,-3 9 0-15,-2 13-6 0,-2 14-16 16,-2 10-1-16,-4 7-41 16,-10 7-38-16,-8 10-102 15</inkml:trace>
  <inkml:trace contextRef="#ctx0" brushRef="#br0" timeOffset="-182854.05">26416 12945 429 0,'0'0'70'15,"0"0"21"-15,0 0 1 16,-85-31-44-16,59 31-17 16,-2 11-21-16,-1 17 2 15,1 6 0-15,3 5-11 16,2 3 7-16,8 0-8 15,4-1 6-15,6-1-5 16,5-4 5-16,0-3-6 16,12-5 0-16,9-5-1 0,4-6 1 15,4-7-4-15,2-7-17 16,0-3 9-16,2 0 10 16,-2-16-2-16,-1-4 8 15,-4-5-2-15,-4-4 3 16,-2-5 9-16,-4-9-6 15,-4-5-5-15,-1-6-2 16,-4-9 9-16,-1 1-19 16,-5-2 14-16,-1 3-10 15,0 4 0-15,-1 4 0 16,-12 3 5-16,-1 10-1 16,3 14 2-16,4 13 4 15,1 9 2-15,1 4 1 16,-1 7-8-16,2 20-8 15,-1 16 8-15,2 10 12 0,2 3-11 16,1 6 16-16,-2 2-7 16,1 1-9-16,-3 1 8 15,-1-6-2-15,4-4-4 16,1-6-3-16,0-8 0 16,4-8 0-16,15-5 0 15,7-10-3-15,7-6-8 16,4-6 6-16,6-6-2 15,0-1-12-15,-1 0 1 16,-3-11 13-16,-3-7 5 16,-7-6-2-16,-2-5 7 15,-3-5-5-15,-1-11 11 0,-4-6 13 16,-5-3-24-16,-6-4 7 16,-3 5-2-16,-5 10-7 15,0 9 11-15,-15 13-6 16,-6 10 11-16,-6 11 1 15,2 0-12-15,3 15-2 16,2 16 1-16,10 10-4 16,5 8 1-16,2 2 1 15,3 2 5-15,0-5-5 16,0-1 0-16,0-4 5 16,8-10-5-16,5-3-18 15,2-9-5-15,4-5 10 0,1-8-12 16,2-5 2-16,0-1-10 15,2-2-58-15,-1 0-52 16,4-9-181-16</inkml:trace>
  <inkml:trace contextRef="#ctx0" brushRef="#br0" timeOffset="-182433.14">27142 12864 369 0,'0'0'103'0,"0"0"33"15,0 0-69-15,0 0 11 16,0 0-28-16,76 75-2 16,-56-34-22-16,0 5-9 15,-1 4 0-15,-5 2-12 16,-3-1-3-16,-6-4-4 15,-5 0 2-15,0-8-18 16,-1-4-6-16,-14-10 4 16,0-6 0-16,-3-8-12 15,-1-4 27-15,-2-2-3 16,-3-5-9-16,0 0 0 16,4-5 6-16,7-12 11 15,7-3 2-15,6-9 16 0,2-9 6 16,25-6 0-1,9-9 2-15,14-7-11 0,10-4-3 16,4 0-12-16,2 0-1 16,-4 9-25-16,-4 15-29 15,-1 14-77-15,-10 18-140 16,-21 8-89-16</inkml:trace>
  <inkml:trace contextRef="#ctx0" brushRef="#br0" timeOffset="-181871.59">25294 14344 413 0,'0'0'59'15,"0"0"-22"-15,0 0 56 16,-116 14-17-16,74 10-21 16,6 5-9-16,6 4-21 15,12 3 4-15,12 6-22 16,6 1 4-16,6 5-3 15,20 1-4-15,2-3 3 16,0 0-5-16,-4-7 0 16,-9-8-1-16,-5-9-1 0,-5-7 0 15,-5-7 2 1,0-5-1-16,0-3-1 0,0 0 2 16,-12 0 2-16,-8 0-4 15,-6-17-15-15,0-4-32 16,9-5-41-16,8-9-78 15,9-6-342-15</inkml:trace>
  <inkml:trace contextRef="#ctx0" brushRef="#br0" timeOffset="-181643">25179 14479 331 0,'0'0'54'15,"-48"75"34"-15,18-30 25 16,-6 4-27-16,-3 5-43 15,-6 1-9-15,-3 4-7 16,-3 0-14-16,-1-1 9 16,1-8-20-16,6-6-2 15,10-10 1-15,8-9 13 16,11-10-14-16,8-8-7 16,8-6 4-16,6-1-31 15,28-2-70-15,17-18-48 16</inkml:trace>
  <inkml:trace contextRef="#ctx0" brushRef="#br0" timeOffset="-181271.45">25485 14553 446 0,'0'0'88'0,"0"0"-53"15,0 0 44-15,0 0-54 16,0 0-6-16,-12 85 10 16,10-36-10-16,1 3-1 15,1 0-15-15,0-2 5 16,6-4-8-16,13-12 3 16,8-12-2-16,1-9 2 15,2-10-3-15,1-3 1 16,1-4 1-16,-1-15 5 0,-4-10 0 15,-4-3 30 1,-4-2 4-16,-7-7-19 0,-5-1 11 16,-4-5-7-16,-3-5-21 15,0 5-5-15,-1 5-1 16,-8 11-13-16,3 12-25 16,3 15-22-16,3 4-12 15,0 18-129-15,0 7-35 16</inkml:trace>
  <inkml:trace contextRef="#ctx0" brushRef="#br0" timeOffset="-180911.89">26190 14433 375 0,'0'0'61'0,"0"0"-6"15,0 0 36-15,0 0-55 16,0 0-10-16,-89 25-3 16,54 9 12-16,1 8 3 15,0 3-2-15,7 6-6 0,6 1-18 16,6-4 0-16,9 2-8 15,6-1 4-15,0-6-10 16,6-8 4-16,14-9-2 16,0-7 1-16,6-5 0 15,1-7-1-15,3-4 0 16,4-3-9-16,-6 0-38 16,1-5-110-16,-4-14-233 15</inkml:trace>
  <inkml:trace contextRef="#ctx0" brushRef="#br0" timeOffset="-180559.43">26544 14427 455 0,'0'0'70'0,"0"0"2"16,0 0 12-16,0 0-31 15,-96 59-11-15,71-19 2 16,4 7-18-16,2 3-20 16,4 3 7-16,4 1-7 15,7 3-4-15,4-3 2 16,0-8 0-16,1-10-3 0,16-12-2 15,1-6-2-15,4-10-14 16,2-5 10-16,7-3 5 16,2 0-40-16,4-7 9 15,-1-9-23-15,0-4-64 16,-5-8-352-16</inkml:trace>
  <inkml:trace contextRef="#ctx0" brushRef="#br0" timeOffset="-180071.5">26857 14492 391 0,'0'0'87'0,"0"0"27"0,0 0-32 16,0 0-62-16,0 0 9 15,0 0-4-15,-54 92 24 16,54-58-38-16,0-2 3 15,2-3-14-15,16-9 9 16,0-4-5-16,4-6-1 16,3-8-3-16,1-2 16 15,-1 0-10-15,-1-5-6 16,-2-10 0-16,-3-4 2 16,-3-4-4-16,-3-2 2 0,-6-6-9 15,-2-3 2-15,-5 0-7 16,0 5 9-16,-3 7 1 15,-13 8 0-15,-7 8 4 16,-5 6 0-16,-5 0 3 16,-4 17 3-16,4 12-3 15,2 8 6-15,5 3-7 16,5 5 9-16,4 2-9 16,6 1 4-16,8-1-5 15,3 2-1-15,0-6 0 16,3-10 2-16,11-8-3 15,5-8 1-15,5-5 0 16,1-4-1-16,8 0 1 16,3-4-9-16,-1-1-28 15,3-3-89-15,1 0-110 0</inkml:trace>
  <inkml:trace contextRef="#ctx0" brushRef="#br0" timeOffset="-179651.84">27650 14455 427 0,'0'0'65'16,"0"0"-36"-16,-117-4 66 0,72 19-14 15,2 6-24-15,7 6-15 16,9 2-18-16,8 4-9 16,8 2-12-16,8-1 9 15,3 5-7-15,3-3 1 16,16 2 3-16,0 1-10 16,1-3 2-16,-4-2-1 15,-3-2 1-15,-6-8-1 16,-5-2 4-16,-2-5 7 15,0-4-11-15,0-5-2 0,-3-3 2 16,-5-3 0 0,-3-1 2-16,-5-1-2 0,-3 0 12 15,-4 0-12-15,0 0 0 16,3-4 0-16,8-1-8 16,8-2-46-16,4-3-50 15,10-5-355-15</inkml:trace>
  <inkml:trace contextRef="#ctx0" brushRef="#br0" timeOffset="-179239.5">28024 14526 206 0,'0'0'368'16,"0"0"-296"-16,0 0 16 16,-105-10-2-16,71 13-38 15,1 14-7-15,7 4-37 16,4 4 13-16,6 2-15 16,7 6 1-16,4 1 0 15,5 3-3-15,0 1 0 16,0-1 2-16,9 1-2 15,3-2 0-15,-1-1 0 16,-4-6 0-16,-2-3-7 0,-4-5-4 16,-1-6 9-1,0-2-1-15,0-3 3 0,-6-3 8 16,-6 0-6-16,-4-3-2 16,-2-1 0-16,-3-1 5 15,0-2-5-15,3 0-1 16,3 0-1-16,5 0-9 15,7 0-86-15,3 0-256 16</inkml:trace>
  <inkml:trace contextRef="#ctx0" brushRef="#br0" timeOffset="-178549.61">28316 14676 266 0,'0'0'112'0,"0"0"22"16,0 0-28-16,0 0-22 16,0 0-28-16,0 0-6 15,-33-67-18-15,15 67-8 16,-10 4-15-16,-5 16-3 16,0 6 5-16,6 8 9 0,7 7-12 15,6 8-1-15,6 2-4 16,7 5 8-16,1-5-10 15,0-8 1-15,15-7-4 16,7-11 4-16,5-8-5 16,1-9 1-16,2-8 2 15,0 0 1-15,-5-7 3 16,-3-12-3-16,-6-7 3 16,-4-6 11-16,-2-9 0 15,-6-5 1-15,-2-7-4 16,-2-2-5-16,0 4 1 15,-13 7-6-15,-4 10 6 16,-1 12-16-16,0 10 12 16,-4 9-8-16,3 3-5 15,2 1 0-15,6 18-37 0,11 3-21 16,0 2-71-16,8 0-154 16</inkml:trace>
  <inkml:trace contextRef="#ctx0" brushRef="#br0" timeOffset="-178143.22">28569 14630 280 0,'0'0'225'0,"0"0"-117"0,0 0 16 16,0 0-63-16,0 0-22 15,98-9-14-15,-81 42 2 16,-2 8 1-16,-3 10-18 16,-3 5-5-16,-6 4 6 15,-3-3-11-15,0-4 0 16,0-8-1-16,-12-11-3 16,-3-10-7-16,3-11-4 15,0-6 4-15,-3-7 11 16,0 0 9-16,-5-8-4 15,0-10 0-15,5-4-3 16,7-7 14-16,8-1-12 16,0-5 6-16,19-6 5 0,17-2-12 15,11-5 7-15,8 0-10 16,3 7-13-16,-2 10-30 16,-4 12-42-16,-12 11-6 15,-11 8-91-15,-15 0-124 16</inkml:trace>
  <inkml:trace contextRef="#ctx0" brushRef="#br0" timeOffset="-177851.06">29241 14446 555 0,'0'0'76'0,"0"0"56"15,0 0-64-15,59 99-5 16,-47-21-12-16,-12 19-23 16,0 10-6-16,-28 2-8 15,-11-8-13-15,-6-13 1 16,-5-14-1-16,-1-16-2 15,-4-13-28-15,3-13-60 16,5-11-45-16,6-10-133 0</inkml:trace>
  <inkml:trace contextRef="#ctx0" brushRef="#br0" timeOffset="-175817.77">25768 4417 84 0,'0'0'102'16,"0"0"1"-16,0 0-27 15,0 0-27-15,0 0 0 16,0 0-20-16,2-38 3 16,-2 29-10-16,0-1 13 15,0-1-17-15,0 0 14 16,0 3 0-16,-2 3 11 16,2 2-7-16,-1 2-17 15,1 1 22-15,0 0-10 0,-2 0-18 16,-1 0-11-16,-4 4 1 15,1 12 6-15,-3 3 2 16,3 4-7-16,-3 1 1 16,2 3 11-16,-1 2 14 15,-1 4-15-15,3 0-4 16,0 5-10-16,3-5 24 16,-1 4-22-16,-4 0 1 15,2 2 5-15,-4 2 2 16,-1 1-2-16,-2 0-1 15,1-2 3-15,-2 1-2 16,0-1-4-16,3-1-2 16,-1 0 0-16,5-3 0 0,2-8 0 15,4-5-3-15,1-9 0 16,0-4-1-16,0-5 4 16,0-3-7-1,0 0 13-15,0-1-13 0,0-1 6 16,0 2-2-16,0-2 2 15,0 0 8-15,0 0-8 16,0 0-2-16,0 0-18 16,-2 0-7-16,1-2-52 15,-2-13-70-15,1-4-188 16</inkml:trace>
  <inkml:trace contextRef="#ctx0" brushRef="#br0" timeOffset="-174858.86">26254 4517 101 0,'0'0'86'16,"0"0"36"-16,0 0-30 15,0 0-28-15,0 0-15 16,0 0 14-16,-13-46-13 16,1 42 3-16,-2 1-11 15,-5 2-14-15,-1-1 0 16,-2 2-3-16,-1 0 0 0,-1 0-10 16,-3 3 10-16,2 8-14 15,-1 3 0-15,4 3 6 16,-1 0 1-16,4 1-15 15,1 0 7-15,2 3-1 16,1 0 3-16,2 2-11 16,2 2 11-16,2 4-11 15,0 3 4-15,6-1 9 16,0 2-5-16,3-1-3 16,0 0 11-16,0-3-14 15,0 0 5-15,0-2-4 16,0 0 7-16,0-2-8 15,0 0-4-15,0-2 2 16,3 2 14-16,2-2-14 16,2-2 10-16,0 2-11 0,1-4 1 15,1-1 7-15,1-3-7 16,2 0 0-16,8-4 7 16,2-1-2-16,4-3 12 15,3-1-4-15,1-4-4 16,2-2-3-16,-1 0 1 15,3 0-5-15,0-8 7 16,1-8 1-16,-1-4 5 16,-4 0-3-16,-5 0-2 15,-4-3 14-15,-5-1-1 16,-3-3-3-16,0-4 0 16,-3 0-9-16,3-1-2 0,-2-4-6 15,-2 0 0-15,-3-3-3 16,0-6 3-16,-6 4-4 15,0 4 6-15,0 0-5 16,-12 8 2-16,-3 3 3 16,-6 2-4-16,-1 1 8 15,-5 4 1-15,-3 2-10 16,-4 1-1-16,0-1 0 16,-4 2 0-16,1 4-2 15,-3 9-8-15,-1 2-18 16,3 5-45-16,0 22-32 15,4 8-32-15,10 6-49 16,8-2-236-16</inkml:trace>
  <inkml:trace contextRef="#ctx0" brushRef="#br0" timeOffset="-157557.41">25062 5220 28 0,'0'0'76'16,"0"0"-6"-16,0 0 56 15,0 0-52-15,0 0-21 16,0 0-2-16,0 0-21 16,0 0 2-16,-65-27-13 15,44 27 21-15,-4 0-14 16,-1 0-6-16,-2 3 8 0,-3 6-13 15,-7 6 8 1,-2 2-11-16,-8 3 23 0,-4 4-21 16,-3 2 19-16,-6 2-19 15,-5 0 6-15,2 1-14 16,0 2 18-16,4 1-19 16,5 4 4-16,-9 4 9 15,-11 5-10-15,-8 2-6 16,-13 0 17-16,2-5-3 15,2-4-5-15,7-4 5 16,12-5 6-16,16-7-5 16,14-5-7-16,16-8 11 15,12-1 4-15,8-5-24 16,4-3 17-16,1 0-4 16,2 0-10-16,0 0-2 0,0 0 10 15,0 0-2-15,0 0-2 16,0 0 2-16,0 0-3 15,0 0 6-15,0 0-13 16,0 0 1-16,0 0-1 16,0 0 2-16,0 0-1 15,0 0 1-15,0 0-2 16,0 0 0-16,0 0 2 16,0 0-2-16,0 0 0 15,0 0-15-15,0 0-5 16,0 0-14-16,0 0 9 15,0 0-3-15,0 0 7 0,0 0 3 16,0 0-2 0,0 0 19-16,0 0-15 0,0 0-1 15,0 0-25-15,0 0-63 16,0-8-186-16</inkml:trace>
  <inkml:trace contextRef="#ctx0" brushRef="#br0" timeOffset="-156576.25">23558 5752 85 0,'0'0'77'16,"0"0"-20"-16,0 0 11 16,0 0 1-16,0 0-19 0,0 0-6 15,0 0 13-15,9-14-19 16,-9 14 24-16,0 0-33 15,0 0-1-15,-2 0-13 16,-10 0 1-16,-4 3-3 16,-4 5 18-16,-2 1-28 15,-3 4 33-15,-4 4-29 16,-3 6 25-16,-4 5-18 16,-6 4 6-16,-9 5 1 15,-2 1-4-15,-7 2 0 16,2 2 1-16,0 0 0 15,4 4 0-15,-3 1-18 16,-1 6 13-16,-5 0-7 16,-5 2 0-16,-5-1 3 0,-4-2-7 15,0-3 6-15,-6 0 2 16,-4 1 16-16,5-7-21 16,7 1 5-16,14-5 2 15,13-3 4-15,8-5-13 16,3-2 12-16,7-5-1 15,3-3 4-15,8-5-12 16,2 1-6-16,0 0 13 16,2 0-1-16,-3-1-9 15,4-2 5-15,2 0-8 16,0-3 0-16,2 1 0 16,-2-4-2-16,5 1 5 0,1-5-3 15,3-2 12-15,3-2-9 16,0 0-3-16,0 0 1 15,0 0 6-15,0 0-7 16,0-5-23-16,0-8-18 16,20-4-61-16,18-9-54 15,15-4-51-15</inkml:trace>
  <inkml:trace contextRef="#ctx0" brushRef="#br0" timeOffset="-155765.75">23577 5860 39 0,'0'0'34'16,"0"0"72"-16,0 0 17 16,0 0-41-16,0 0-5 15,0 0-13-15,6-78 19 16,-6 73-34-16,0 2 9 16,0 1-2-16,0 2-13 15,0 0 8-15,0 0-27 16,0 0 12-16,0 0-23 15,0 20-10-15,0 11 1 0,0 12 3 16,0 3 22 0,0 3-9-16,0-1-5 0,-2 2-14 15,-1 1 9-15,0 1 7 16,2 2-17-16,1-2 9 16,0-1-8-16,0-3 1 15,9-1 7-15,5 3 0 16,-1 1 2-16,-3-1-2 15,-4 6 15-15,-3 2 11 16,-1-5-19-16,-2-1-11 16,0-1 4-16,0-1-1 15,0 1 4-15,0-1-4 16,0 1 3-16,0 0 15 16,0-3-2-16,0-5-11 15,0-3-1-15,4-6 11 0,2-5-21 16,0-9 5-16,-1-6 5 15,-4-6-9-15,1-4 6 16,-1-4-3-16,1 0-5 16,-2 3 17-16,0-3-3 15,0 0-8-15,0 0-6 16,0 0-1-16,0-3-27 16,0-4-58-16,0-3-24 15,-12 3-38-15,-11-1-36 16,-8 1-185-16</inkml:trace>
  <inkml:trace contextRef="#ctx0" brushRef="#br0" timeOffset="-154939.62">21911 7165 167 0,'0'0'85'16,"0"0"-61"-16,0 0 72 15,0 0-13-15,0 0-14 0,0 0-25 16,-52-6-5-16,52 6-12 16,0 0-16-16,13 6 41 15,13 0 7-15,11 0-18 16,8-4-7-16,8 0-3 16,4-1-20-16,2 0 14 15,6 3-8-15,-1-1 1 16,2 5-3-16,-5 1-10 15,-6-1 2-15,-2 1-4 16,1-1 6-16,8-2-1 16,4-1 5-16,8 1 7 15,3-3 1-15,2-1 5 16,0 2-19-16,-1 0 9 0,-4 1-1 16,-5 3-8-1,-11 2 1-15,-9 0-8 0,-11 0 0 16,-6-2 0-16,-3-2 15 15,-4-1-4-15,3-4 4 16,1 2 2-16,5-3-3 16,5 0 12-16,3 0 2 15,1 0-15-15,-4 0 9 16,-9 0-15-16,-11 0 5 16,-9 0 9-16,-5 0-15 15,-5 0-6-15,0 0 3 16,0 0 7-16,0 0-3 0,0 0-1 15,0 0-6 1,0 0 0-16,0-4-16 0,0-5-36 16,-3-1-53-16,-11-3-60 15,-2-1-56-15,3 1-305 16</inkml:trace>
  <inkml:trace contextRef="#ctx0" brushRef="#br0" timeOffset="-141052.33">21622 5487 210 0,'0'0'31'0,"0"0"52"15,0 0-1-15,0 0-47 16,0 0-2-16,0 0 24 16,0 0-27-16,53 17 3 15,-30-35-7-15,0-3 3 16,-3-6-9-16,1-4 10 15,-2-7-12-15,-7-7 4 16,-3-8-9-16,-3-7 4 16,-6-6-9-16,0-4 0 15,0-2-8-15,0-3 10 0,-4 0-9 16,-8 7-1-16,-3 12-5 16,-3 13-9-16,-3 16 13 15,0 10 1-15,0 6-5 16,-3 11 12-16,-3 0-2 15,-2 9-4-15,0 11 7 16,6 8-6-16,9 2-2 16,9 9 4-16,5 8-2 15,2 4 0-15,15 3 20 16,6-1-18-16,3-2 1 0,3-3 6 16,3 0-7-1,2-3 3-15,1 5 2 0,-3-2-9 16,3-3-1-16,-3-6 0 15,-1-5 1-15,-5-9-8 16,-2-11 4-16,-3-4 0 16,-1-9-9-16,-1-1 6 15,0 0-5-15,-1-11-26 16,-2-8-34-16,-2-2-133 16</inkml:trace>
  <inkml:trace contextRef="#ctx0" brushRef="#br0" timeOffset="-140697.75">22199 4863 442 0,'0'0'71'15,"0"0"22"-15,0 0-26 16,0 0-14-16,-84 74-15 15,78-44-11-15,6 1-18 16,9 0 10-16,21-1-3 16,6-2-3-16,6 1-13 15,2 1 7-15,-5-1-3 16,-4 1 6-16,-7-5-8 16,-9-1-2-16,-7-9 0 0,-6-4-1 15,-6-3 1-15,0-3-2 16,0-1 2-16,-19-1 3 15,-8-3-3-15,-6 0-12 16,2 0-4-16,4-12-32 16,6-10-51-16,10-11-63 15,6-10-185-15</inkml:trace>
  <inkml:trace contextRef="#ctx0" brushRef="#br0" timeOffset="-140481.08">22232 4919 193 0,'0'0'81'0,"0"0"2"16,-12 110 75-16,1-47-57 16,-4 8-11-16,-5 9-48 15,-2 4-25-15,2-5-2 0,1-9-8 16,2-12-6-16,8-13 5 16,2-12-4-16,5-13-2 15,2-9 0-15,0-8-1 16,0-3-3-16,13-7-8 15,9-20-15-15,9-15-31 16,6-12-156-16</inkml:trace>
  <inkml:trace contextRef="#ctx0" brushRef="#br0" timeOffset="-140189.56">22560 4398 441 0,'0'0'55'0,"0"0"-44"15,16 75 55-15,-1-20 32 16,1 13-42-16,0 12-12 16,-2 10-11-16,0-1-9 15,2-4-15-15,-1-12-8 16,3-16-2-16,-3-15 0 15,3-13 1-15,-2-10-1 16,2-9 2-16,1-9-1 16,0-1 0-16,1-6-10 0,2-21-21 15,-5-7-43-15,-9-11-98 16</inkml:trace>
  <inkml:trace contextRef="#ctx0" brushRef="#br0" timeOffset="-140015.93">22704 4746 527 0,'0'0'88'0,"0"0"30"16,0 0-20-16,0 0-67 15,0 0 12-15,120-89-23 16,-77 72-14-16,0 1 0 16,-7 2 4-16,-8 5-10 0,-9 7-96 15,-14 2-47 1,-5 0-298-16</inkml:trace>
  <inkml:trace contextRef="#ctx0" brushRef="#br0" timeOffset="-138022.28">22393 8395 258 0,'0'0'72'0,"0"0"-24"15,0 0 42-15,0 0-10 16,0 0-1-16,0 0-22 16,0 0-17-16,13-14-26 15,6-9 9-15,1 0-20 16,1-2 8-16,-2-3-8 15,-2-5 3-15,-3-3-6 16,-3-6 1-16,-2-3-1 16,-3-3 1-16,-5-4-1 15,-1-2-3-15,0 1-16 16,0 8-15-16,0 12 25 16,-11 12-15-16,-3 14 23 0,-5 7-3 15,-5 0 4 1,-2 11 9-16,-2 8-2 0,3 3 0 15,4-1 0-15,7-1-5 16,9-3 1-16,5-3-1 16,0-1-2-16,10-5 0 15,15-2-3-15,8-5-6 16,7-1 9-16,6 0 15 16,-1 0-7-16,-3 0-8 15,-6 0-2-15,-9 7 2 16,-6-1 6-16,-5 2-5 15,-6 4-1-15,1 1-4 16,-2 2 4-16,-2 2 0 0,-1 4 5 16,0 2-5-1,-1 2 0-15,2 3 1 0,-1-3 0 16,0 1 1-16,3-6 0 16,3-5-1-16,0-8-1 15,3-5-5-15,3-2-1 16,1 0 10-16,2-16-5 15,-2-4 1-15,1-3-4 16,-7-2 2-16,-1-2 2 16,-7 1 2-16,-5-2-2 15,0 0 3-15,0 1-1 16,0 3-1-16,-2 8-1 0,-1 6 2 16,0 6-5-1,3 4 10-15,0 0-16 0,0 4 12 16,0 14-5-16,0 5 4 15,4 6 4-15,9-1 4 16,0-1-10-16,0 1 5 16,-2-5-1-16,2-4-4 15,-4-3 0-15,-1-5 3 16,-1-5-3-16,-4-2-7 16,2-4-22-16,-4 0-44 15,1-3-111-15,-2-15-225 16</inkml:trace>
  <inkml:trace contextRef="#ctx0" brushRef="#br0" timeOffset="-137838.31">23029 7742 500 0,'0'0'75'15,"0"0"-20"-15,0 0 19 16,0 0-34-16,0 0-38 15,0 0-2-15,-17-7-25 16,37 24-6-16,10-3-51 16,3 2-98-16</inkml:trace>
  <inkml:trace contextRef="#ctx0" brushRef="#br0" timeOffset="-137247.78">23302 7778 233 0,'0'0'184'0,"0"0"-131"0,-80 7 54 16,55 11-40-16,4 3-26 15,7 4-18-15,10 1-12 16,4 2 2-16,0 1-9 16,17-3-4-16,3-2 0 15,7-3 0-15,-2-9 3 16,1-1-3-16,-4-6-3 15,-1-5-22-15,-2 0 22 16,-2-6-3-16,-2-10 3 16,-6-2 3-16,-3-4 0 15,-3-5 0-15,-3-1 2 0,0-1 0 16,0 2 5-16,0 5-7 16,0 6 6-16,-5 6-3 15,2 7 18-15,2 3-6 16,-1 0-15-16,1 10 7 15,-1 16-15-15,2 9 16 16,0 7-12-16,0 5 11 16,12 1 6-16,4 8-8 15,4-1 3-15,2 1-8 16,1 2-8-16,-3-4 8 16,-4-4-2-16,-3-8-22 15,-4-8 16-15,-5-6-15 0,1-8 0 16,-4-7 17-16,-1-5 6 15,0-5 0-15,0 0 17 16,-15-3 21-16,-7 0-10 16,-8-5 14-16,-1-10-1 15,1-4 14-15,2-6-12 16,4-4-18-16,7-7-8 16,3-5-13-16,9-2-4 15,5-3-10-15,5 7-18 16,21 2-35-16,7 6-33 15,-1 4-125-15</inkml:trace>
  <inkml:trace contextRef="#ctx0" brushRef="#br0" timeOffset="-136688.22">23537 7499 573 0,'0'0'43'0,"0"0"-28"0,0 0 2 15,0 0 0-15,21 100 24 16,5-42 2-16,4 6-16 15,0 5-17-15,-2 4-4 16,-2-4-3-16,-8-7-2 16,-3-13-2-16,-8-14 1 15,-2-12-6-15,-4-12 1 16,1-6 5-16,-2-5 0 16,0 0 17-16,0-20 6 15,-5-9-13-15,-7-7-9 16,-3-7 0-16,3-4-1 15,-1-6-5-15,4 0-10 0,6 7-16 16,3 8-1-16,0 11 19 16,14 9-3-16,6 9 1 15,7 7 15-15,6 2 0 16,3 3-5-16,5 16 5 16,-3 7 8-16,-4 7-8 15,-6 4 2-15,-5 5 9 16,-10-1 6-16,-4 1-13 15,-5-6 0-15,-4-5 3 16,0-8 0-16,0-6-7 16,-2-7-7-16,-3-5 7 15,4-5-45-15,1 0-95 16,0-12-284-16</inkml:trace>
  <inkml:trace contextRef="#ctx0" brushRef="#br0" timeOffset="-136407.4">24007 7292 235 0,'0'0'273'16,"0"0"-257"-16,10 94 5 15,12-31 52-15,5 9-26 16,-2 9-20-16,-3 2-3 15,-5-3-19-15,-4-9-4 16,-2-13 1-16,3-15-2 0,-1-15-13 16,1-10 8-1,-4-10-1-15,2-7 1 16,0-1 4-16,4-3-3 0,-1-19-57 16,0-6-41-16,-6-11-207 15</inkml:trace>
  <inkml:trace contextRef="#ctx0" brushRef="#br0" timeOffset="-136247.33">24132 7623 448 0,'0'0'39'0,"0"0"-20"16,0 0 63-16,0 0-25 16,83-80-24-16,-47 64-18 15,0 0-14-15,-3 4 4 16,-8 2-5-16,-11 4-41 0,-13 4-202 15</inkml:trace>
  <inkml:trace contextRef="#ctx0" brushRef="#br0" timeOffset="-135958.28">24569 7608 496 0,'0'0'39'0,"0"0"-35"16,0 0 20-16,0 0-4 15,97-65-10-15,-61 58-8 16,-5 2-4-16,-7 3-9 16,-11 1-95-16,-7-3-206 15</inkml:trace>
  <inkml:trace contextRef="#ctx0" brushRef="#br0" timeOffset="-135283.55">24882 7277 401 0,'0'0'72'16,"0"0"-58"-16,0 0 7 15,23 79 47-15,-7-37-29 16,-2 5 2-16,-1 0-19 0,-6 0-14 15,-1-4 12 1,-1-9-16-16,-1-5-2 0,-3-14 0 16,1-7 0-16,-2-5-2 15,0-3 1-15,0 0 14 16,0-17 47-16,-3-8-55 16,-9-8 4-16,0-4-11 15,-1-6 0-15,2-4 0 16,1-2 12-16,1-1-12 15,5 5-21-15,2 8 16 16,2 9-1-16,3 13-5 16,16 8-5-16,4 7 11 15,1 2 3-15,3 16-7 16,1 6 9-16,0 0 0 16,-1 2 3-16,-5-1 8 0,-5 1-11 15,-4-2 0 1,-5-3 13-16,-2-5-13 0,-5-8 0 15,-1-4 0-15,0-4 3 16,0 0 36-16,0-6-17 16,0-13-9-16,-9-9-10 15,0-6-2-15,1-4-2 16,3-5-16-16,2 1-8 16,3 3-14-16,0 5 16 15,0 7-3-15,18 17-21 16,4 10 39-16,4 1 4 15,2 23 4-15,2 7 5 16,-3 1 13-16,-4 2 3 16,-2 0-9-16,-7-1 13 0,-4-1-20 15,0 0 11-15,-3-7-13 16,-3-4-3-16,-2-6-7 16,1-7-25-16,0-8-142 15</inkml:trace>
  <inkml:trace contextRef="#ctx0" brushRef="#br0" timeOffset="-134939.52">25449 7020 421 0,'0'0'34'0,"0"0"17"16,-15 93 1-16,15-47-15 15,0-3-3-15,9 0-6 16,7-6-21-16,4-11 7 16,1-3-12-16,-2-9 4 15,1-6-5-15,-1-5-1 16,0-3 7-16,-1-3 10 16,1-14 12-16,-6-6-14 15,-6-4 19-15,-7-6-14 16,0-5 2-16,-4-6-6 15,-15 0-11-15,-3 5-2 16,0 5-3-16,2 17 0 16,7 8-11-16,4 9-28 0,7 0-16 15,2 12-66-15,0 2-73 16</inkml:trace>
  <inkml:trace contextRef="#ctx0" brushRef="#br0" timeOffset="-134632.04">25768 6904 396 0,'0'0'56'0,"0"0"61"16,0 0-49-16,-67 90-18 0,67-47 0 15,0 4-19-15,28-4-5 16,8 0-7-16,5-6-14 15,-1-4 2-15,-3 1-4 16,-7-6-3-16,-11-5 0 16,-5-5 5-16,-11-7-5 15,-3-4-14-15,0-4 11 16,-18-1 0-16,-10-2 2 16,-7 0-10-16,1-14-11 15,2-7-68-15,7-8 1 16,10-10-65-16,9-8-256 15</inkml:trace>
  <inkml:trace contextRef="#ctx0" brushRef="#br0" timeOffset="-134434.45">25782 7067 269 0,'0'0'83'16,"-17"126"39"-16,4-54-28 15,-4 6-45-15,-2 1-39 16,-5-1-2-16,0-8-8 15,-1-12-8-15,3-17-45 16,9-14 11-16,5-15 39 16,8-9 3-16,0-3 0 15,1-12-8-15,19-19-34 16,6-10-188-16</inkml:trace>
  <inkml:trace contextRef="#ctx0" brushRef="#br0" timeOffset="-134182.08">25958 6545 379 0,'0'0'49'16,"33"73"-30"-16,-7-14 69 15,3 11 1-15,-3 8-29 16,-3 6-21-16,-7 6-22 0,-7-7 3 15,-2-11-20 1,-2-16 0-16,0-21-6 0,4-15 6 16,1-10-17-16,3-10-2 15,5-1-9-15,-1-23-48 16,2-13-110-16</inkml:trace>
  <inkml:trace contextRef="#ctx0" brushRef="#br0" timeOffset="-134023.65">26078 6899 467 0,'0'0'78'0,"0"0"-9"16,0 0 23-16,0 0-11 15,0 0-60-15,65-74-3 16,-25 63-18-16,-3 5 0 16,-7 5-8-16,-9 1-16 0,-12 5-105 15,-9 10-152-15</inkml:trace>
  <inkml:trace contextRef="#ctx0" brushRef="#br0" timeOffset="-133222.55">23175 8838 375 0,'0'0'33'0,"0"0"7"16,0 0 46-16,0 0-9 15,0 0-29-15,0 0-32 16,35-19-11-16,-2 48 0 16,0 14 10-16,-7 6-3 15,-4 3 8-15,-6-1-14 16,-4-5 8-16,1-9-6 0,-5-12-7 15,-4-11-1 1,-1-8 0-16,-3-6 0 0,0 0 32 16,0-6 26-16,0-15-21 15,-9-9-34-15,-1-5-3 16,-1-5 2-16,1-4-14 16,-1-1 0-16,-3 1 7 15,1-4-23-15,3 4 8 16,10 2-5-16,0 10-6 15,26 10 26-15,8 11-12 16,7 11 12-16,-2 3 10 16,0 19-5-16,-4 7 7 15,-7 7 9-15,-3 3 9 16,-7 0 1-16,-4 0-17 16,-4-1-3-16,-3-6 3 0,-4-4-7 15,-3-6 5-15,0-7-7 16,0-4 0-16,2-6-17 15,-1-5-2-15,5 0-67 16,5-6-60-16,4-17-76 16</inkml:trace>
  <inkml:trace contextRef="#ctx0" brushRef="#br0" timeOffset="-132869.72">23765 8686 349 0,'0'0'98'16,"0"0"-13"-16,0 0-22 16,0 0-35-16,0 0-8 15,-13 82 1-15,13-46 7 16,13 0-13-16,4-1-15 16,2-4 10-16,0-6-8 15,1-9 2-15,-1-7 4 16,0-8-6-16,2-1 3 15,0 0-3-15,0-13 14 16,-5-6-14-16,-1-3 13 16,-7-6 6-16,-5-3-4 15,-3-2 7-15,0-7-22 16,-15-1-2-16,-9 1 0 0,-4 7 0 16,-4 11 0-16,2 11-26 15,4 11-1-15,5 2-1 16,9 19-56-16,9 1-47 15,3-3-147-15</inkml:trace>
  <inkml:trace contextRef="#ctx0" brushRef="#br0" timeOffset="-132067.62">24351 8436 370 0,'0'0'63'0,"0"0"23"15,0 0 24-15,-97-8-55 16,76 25-24-16,5 8 2 16,1 8-20-16,5 4-12 15,5 2 9-15,5 2-6 16,0 2 3-16,6-5-6 15,13-3-1-15,2-3 7 16,3-9-7-16,-2-5-5 16,2-6-8-16,-4-8 4 15,1-4 5-15,-1 0 4 16,0-10 5-16,1-11-3 16,-3-3 0-16,-6-6-2 0,-6-3 0 15,-3-3-2-15,-3-5 8 16,0-5-2-16,-3-4-4 15,-8-3-4-15,1-1 3 16,-1 2-6-16,1 4-2 16,-2 7 9-16,2 12 2 15,2 12-2-15,2 9 0 16,0 8 9-16,3 0-9 16,2 11 4-16,1 16-4 15,0 14-2-15,6 6 2 16,13 2 0-16,2 0 8 15,0-4-8-15,1-1-2 0,-3-3-2 16,1-5 4 0,2-9 0-16,1-11-2 0,2-8 2 15,2-8-4-15,1 0-5 16,2-10-16-16,-3-13 12 16,-3-2-10-16,-5-6 23 15,-7-3 6-15,-3-2-6 16,-5-5 0-16,-4-4 3 15,0-5 1-15,-16 4-1 16,-2 8 0-16,-1 13 0 16,0 16 21-16,-1 9-16 15,-1 14 5-15,3 20-3 16,9 13-3-16,9 5-7 0,0 2 22 16,21-4-13-1,12-8-8-15,6-7 16 0,4-10-17 16,-3-8 6-16,-2-7-1 15,-4-7-2-15,-1-3-1 16,-3 0 1-16,-3-11-3 16,-2-3-9-16,-8-5-16 15,-6-3-67-15,-9 1-173 16</inkml:trace>
  <inkml:trace contextRef="#ctx0" brushRef="#br0" timeOffset="-131175.72">20897 9624 231 0,'0'0'125'0,"0"0"-25"16,0 0 27-16,0 0-36 15,0 0-43-15,0 0-23 16,-39 75-9-16,31-14 19 16,7 6-7-16,1-1-1 15,0 1-23-15,9-3 7 16,12-2-4-16,1-9-4 0,1-10-3 15,-1-10-6 1,-1-13 2-16,-5-12 7 0,3-5-6 16,2-3 3-1,2-2-26-15,5-18-14 0,4-5-22 16,-1-6-68-16,-6-5-147 16</inkml:trace>
  <inkml:trace contextRef="#ctx0" brushRef="#br0" timeOffset="-130940.42">21241 9709 28 0,'0'0'474'16,"0"0"-452"-16,0 0 1 0,15 77 17 15,-3-39 10-15,2 2-16 16,0-1 1-16,1-6-31 15,0-2 8-15,-3-9-12 16,-3-5 0-16,-3-6-4 16,0-4-25-16,-3-7-33 15,-2 0-62-15,-1-5-100 16</inkml:trace>
  <inkml:trace contextRef="#ctx0" brushRef="#br0" timeOffset="-130776.14">21213 9458 362 0,'0'0'1'0,"0"0"-1"16,0 0 0-16,0 0-38 15,9 77-287-15</inkml:trace>
  <inkml:trace contextRef="#ctx0" brushRef="#br0" timeOffset="-130335.7">21480 9794 250 0,'0'0'45'0,"0"0"-16"15,42 108 62-15,-29-71-59 16,-1 1-10-16,-5-6-8 16,-2-4-14-16,-3-8 6 15,-1-10-6-15,-1-9 3 16,0-1 3-16,0-8 44 16,0-14-30-16,0-9 8 15,-3-7-18-15,-9-4-8 16,-4-7 3-16,-1-2-5 15,2-4-25-15,6 2 4 16,8 11-19-16,1 11 6 0,1 14 7 16,18 10 22-16,6 7 5 15,3 0 0-15,3 9 0 16,1 11 25-16,-4 6-6 16,-3 8 16-16,-1 4-7 15,-5 2-9-15,-5 3 8 16,0-4-17-16,-3-3-7 15,-3-4 4-15,-2-6-6 16,-3-5-2-16,-3-7-25 16,0-5-87-16,1-7-270 15</inkml:trace>
  <inkml:trace contextRef="#ctx0" brushRef="#br0" timeOffset="-129921.8">21983 9590 326 0,'0'0'49'0,"0"0"21"15,0 0 17-15,0 0-45 16,0 0-22-16,0 0 10 15,-84 80-11-15,83-39-12 0,1 3-4 16,0 1 11-16,11-4-8 16,4-4 0-16,3-7-5 15,0-4 1-15,2-10-2 16,0-6-10-16,-2-10-16 16,2 0 22-16,-3-9 8 15,-1-14-4-15,-4-3 4 16,-5-7 5-16,-6-1-5 15,-1-4 20-15,0-2 6 16,-13-2-10-16,-5 4-17 16,-1 5 3-16,-4 8-3 15,7 13-3-15,3 9-20 16,2 3-53-16,2 13-20 0,3 7-94 16</inkml:trace>
  <inkml:trace contextRef="#ctx0" brushRef="#br0" timeOffset="-129539.72">22233 9574 472 0,'0'0'35'0,"0"0"4"15,93 19 28 1,-58 6-37-16,-2 6 4 0,-5 2-11 16,-3 6-6-16,-3 0-9 15,-4 1-3-15,-5-2 1 16,-7-5-5-16,-6-4 7 16,0-7-8-16,0-5-3 15,-10-11 3-15,-4-4 4 16,-5-2 7-16,-3 0-8 15,-4-16 8-15,2-5-6 16,6-6-2-16,9-5 10 16,8-8-13-16,1-9 0 15,0-3-1-15,19-1-2 16,8 6-31-16,6 13-35 16,-3 12-84-16,-5 14-194 0</inkml:trace>
  <inkml:trace contextRef="#ctx0" brushRef="#br0" timeOffset="-128729.68">22840 9511 397 0,'0'0'26'0,"0"0"45"0,0 0 28 15,-94 4-63-15,76 18-19 16,4 5-6-16,4 6 1 16,6 4-6-16,2 3 1 15,2 1-2-15,0-3 10 16,11-5-11-16,7-4-4 15,1-8-5-15,1-8 4 16,0-6-2-16,-1-7 1 16,0 0 2-16,1-7 2 15,-1-12-2-15,-3-7 13 16,-4-4-13-16,-6-4 2 0,-4-5-4 16,-2-2 8-1,0-4-10-15,-14-3 6 0,-8-4-4 16,-5-3-1-16,-3 3-6 15,-1 7-16-15,5 9 15 16,5 16 3-16,8 9 6 16,5 11-8-16,4 0 9 15,2 11-4-15,2 15 10 16,0 10-6-16,13 9 0 16,10 2 6-16,6 1 3 15,2-3-2-15,2-2 0 16,0-4-1-16,-4-4 1 0,1 0 2 15,-3-9-9 1,-2-6 0-16,-2-5 1 0,-4-8-3 16,2-7 2-16,1 0-3 15,1-2 3-15,-1-15-1 16,-1-6 0-16,-4-2 1 16,-6-5-1-16,-6 1 1 15,-5-4-2-15,-2-1-3 16,-18 0 5-16,-4 5 3 15,1 9-3-15,2 8 4 16,7 12 6-16,3 0 8 16,4 10-11-16,5 16-6 15,2 5 1-15,0 3 4 16,9-2-5-16,12 0 4 16,3-3 4-16,5-3-6 0,-1-6 2 15,-2-3-5-15,1-3 10 16,-6-6-10-16,1-4-15 15,-2-4-20-15,-1 0-50 16,-2-7-161-16</inkml:trace>
  <inkml:trace contextRef="#ctx0" brushRef="#br0" timeOffset="-128407.31">23304 9514 260 0,'0'0'64'0,"0"0"15"16,0 0-16 0,95 30-22-16,-69-9 21 0,-2 4-20 15,-3 4-26-15,-2 3 27 16,-7-3-19-16,-3 2-7 16,-3-4-10-16,-6-5 8 15,0-6-8-15,0-7 8 16,-2-5 26-16,-11-4-7 15,-1 0-3-15,-2 0 9 16,4-12 25-16,5-10-28 16,4-10-19-16,3-12-7 15,12-11-11-15,16-5-15 16,9-9-9-16,2 5-77 0,1 13-20 16,-1 14-41-1,-6 18-223-15</inkml:trace>
  <inkml:trace contextRef="#ctx0" brushRef="#br0" timeOffset="-127588.71">20778 10948 271 0,'0'0'75'0,"0"0"2"15,0 0-21-15,0 0-10 16,0 0 24-16,14 116 1 16,1-57 2-16,3 3-50 15,-2 2 3-15,1 1-10 16,1-3 4-16,0-2-17 15,0-2 6-15,-5-6-9 0,-3-13 3 16,-5-14-13-16,-4-12 21 16,-1-13-9-16,0 0-1 15,0-13 9-15,-10-17 37 16,-8-7-27-16,0-9-5 16,-1-9 11-16,1-11-23 15,3-9 10-15,0-8-13 16,8-3 0-16,0 1-16 15,4-2-5-15,3 9-16 16,3 15-5-16,14 22 14 16,7 21 15-16,0 20 4 15,1 4 2-15,5 24 4 16,0 11-2-16,-2 3 5 0,-8 1 7 16,-6 0-7-16,-9-3-6 15,-5-2 6-15,-3-3 4 16,-23-2 11-16,-3-5-7 15,-1-5 3-15,5-5-11 16,11-10-30-16,11-8-58 16,3 0-169-16</inkml:trace>
  <inkml:trace contextRef="#ctx0" brushRef="#br0" timeOffset="-126840.33">21167 11215 155 0,'0'0'132'0,"0"0"-98"16,0 0 100-16,0 0-31 15,0 0-43-15,0 0-5 16,62-28-14-16,-42 3-26 16,-3-2-2-16,-5-4 6 15,-2-3-7-15,-6-7 0 16,-4-4-6-16,0-9-6 15,0-1 10-15,-3-3-10 16,-11 3-7-16,-5 8 2 16,0 13-7-16,-4 10 12 15,0 15-6-15,-3 9 13 16,1 6-2-16,1 17-4 16,3 7-2-16,10 0 2 0,11-5 1 15,3-5-2-15,27-6 0 16,11-7-8-16,9-5 8 15,1-2 0-15,1 0-6 16,-7-8-11-16,-8 4 11 16,-8 0-3-16,-8 4 5 15,-5 4-8-15,-5 17 12 16,-1 7 0-16,-3 2 10 16,-1 1-4-16,2-1-5 15,2-1 7-15,2-2 1 16,3-7-9-16,0-2 3 15,1-6-12-15,-1-7 14 0,3-2-7 16,-1-3 2-16,2-3-2 16,1-14-7-16,-3-7 9 15,1-2 0-15,-6-4 3 16,-1-3 2-16,-3-4 0 16,-5-4 5-16,-3-2-2 15,0-1-8-15,0 5 4 16,-14 5 4-16,-1 10-8 15,0 11 0-15,-2 13 2 16,1 0 5-16,2 25 1 16,3 9-8-16,8 5 0 15,3 6 6-15,1 2-2 16,18-3-4-16,5 0 0 0,1-6 4 16,1-8-4-1,0-4 2-15,-1-8 12 0,-1-5-13 16,-2-8-1-16,-1-4 0 15,1-1-4-15,4 0 1 16,-1-6-1-16,5-11-47 16,6-7-136-16</inkml:trace>
  <inkml:trace contextRef="#ctx0" brushRef="#br0" timeOffset="-125579.72">22209 10628 186 0,'0'0'212'16,"0"0"-154"-16,0 0 35 16,0 0-8-16,-83-17-45 15,60 21-24-15,0 13 6 16,-2 8 6-16,3 5-21 15,3 4-5-15,7 3 12 16,9-1-5-16,3 2 0 16,0-3-1-16,18-3 6 15,4-3-14-15,3-2 5 16,1-5-7-16,-3-7 2 16,-3-6 0-16,1-7-4 15,-1-2-3-15,0 0 7 0,3-11 0 16,-3-6-1-16,-4-8-4 15,-2-5 2-15,-5-4 4 16,-6-3-1-16,-3-5 6 16,0-3-2-16,-3-4 2 15,-11-4-6-15,-3-7 0 16,-2-1-2-16,1 2 2 16,-3 4-1-16,2 8-4 15,2 13 5-15,4 12-1 16,5 10-1-16,2 9 2 15,5 3-11-15,-1 3 11 16,2 23-3-16,0 14 1 0,6 9 4 16,15 7-1-16,5-1 1 15,4-1-2-15,1-4 3 16,1-4 11-16,0-4-14 16,-5-6-6-16,0-1 5 15,-5-5 1-15,-3-6-2 16,-2-9 2-16,-1-5 0 15,-1-10-1-15,4 0 0 16,4-6-3-16,-2-15 1 16,1-4 3-16,-3-4 3 15,-4-4-2-15,-3-1-2 16,-6-6-1-16,-4-7 2 16,-2-4 2-16,0-2-1 0,-14 1 4 15,-1 14 2 1,-2 11-7-16,-2 15 2 0,3 7 5 15,1 5 8-15,0 6 2 16,6 20-12-16,5 11-5 16,4 8 0-16,0 1-12 15,4 4 25-15,10-3-19 16,2-2 16-16,3-6-5 16,1-7-5-16,4-7 1 15,1-6-1-15,2-5 1 16,-2-6-8-16,-4-6 7 15,5-2 0-15,-4 0 9 0,0-7-9 16,-4-6-16 0,-5-3-36-16,-8-1-48 0,-5-1-169 15</inkml:trace>
  <inkml:trace contextRef="#ctx0" brushRef="#br0" timeOffset="-125219.52">23043 10287 434 0,'0'0'52'16,"0"0"-27"-16,-83-10 59 15,54 11-19-15,2 20-26 16,3 8-16-16,4 12-1 16,6 8-5-16,5 5-9 15,8-1 7-15,1-5-6 16,0-4-6-16,10-9 1 16,5-5-2-16,3-6 4 15,0-6-6-15,3-7-8 16,1-8 1-16,1-3-13 0,4 0-4 15,1-8-26 1,2-4-53-16,1-5-44 0,-4-5-99 16</inkml:trace>
  <inkml:trace contextRef="#ctx0" brushRef="#br0" timeOffset="-124829.61">23200 10489 164 0,'0'0'131'16,"0"0"-4"-16,0 0-29 15,0 0-64-15,0 0-15 16,0 0-9-16,31-3 18 16,-13-2-3-16,-1-2-2 15,2-3-7-15,-2-4-6 16,-1 0-3-16,-3-2 1 16,-6-1-5-16,-4 0 3 0,-3-3-5 15,0-2 0-15,0 3-1 16,-9 4 1-16,-5 2 1 15,-2 7 5-15,0 6 1 16,1 0 16-16,-1 3-21 16,2 17-3-16,3 9 7 15,3 11 6-15,5 4-2 16,3 5-10-16,0 0 23 16,2-6-23-16,13-4-2 15,4-8 2-15,0-7-1 16,1-5 1-16,1-8 1 15,1-5-4-15,2-5-2 0,0-1-3 16,1 0-25 0,2-9-23-16,-3-7-94 0,-4-3-182 15</inkml:trace>
  <inkml:trace contextRef="#ctx0" brushRef="#br0" timeOffset="-124486.33">23757 10152 379 0,'0'0'64'0,"0"0"-1"16,-101 24 41-16,71 1-42 0,8-2-31 16,7 4-4-1,12 2-10-15,3-2-8 0,1-3 3 16,20 3-5-16,6-2-4 15,4 2 3-15,4-1-5 16,-2 5 11-16,-7 0-12 16,-9-1-8-16,-11-3 8 15,-6-4-6-15,0-8 3 16,0-2 3-16,-12-7 4 16,-5 0 13-16,-3-1-12 15,-1-4 15-15,0-1-20 16,4 0-4-16,7 0-20 15,4-10-45-15,6-7-108 16,0-7-220-16</inkml:trace>
  <inkml:trace contextRef="#ctx0" brushRef="#br0" timeOffset="-124101.58">23862 10139 338 0,'0'0'72'16,"0"0"66"-16,0 0-31 16,0 0-89-16,0 0-7 15,0 0 1-15,-54 73 7 16,51-41-17-16,3 2-2 16,0-4 2-16,5-2 2 0,13-3 2 15,2-2-6-15,2-6-15 16,0-5 8-16,0-8-6 15,-1-4 6-15,1 0-14 16,-2-6 14-16,-5-5 7 16,-2-3 0-16,-5 0 5 15,-4-3 28-15,-4 0-19 16,0 0 1-16,0 1 20 16,-3 5-35-16,-11 5 27 15,-3 6-22-15,-4 0 8 16,3 0-11-16,2 9-2 15,5 4-23-15,8-2-5 0,3-2-45 16,0-3-119-16</inkml:trace>
  <inkml:trace contextRef="#ctx0" brushRef="#br0" timeOffset="-123487.9">23871 10151 81 0,'0'0'122'0,"0"0"19"0,0 0-23 16,0 0-36-16,0 0-25 15,-82 42 9-15,70-14-17 16,4 0-12-16,8 3-19 16,0 0 2-16,5 0-8 15,14 1 3-15,6 0-11 16,4 1 3-16,1 1-6 15,-1-2 6-15,-3 2-6 16,-1-8 11-16,-2-1-10 16,-6-4-1-16,-4-4-1 15,-4-2 0-15,-5-4 0 16,-1-3 4-16,-3-1-4 16,0-2-7-16,-1 5 7 0,-17-5-6 15,-6 2-1-15,-3-4-6 16,3-1-9-16,6-2-28 15,6 0-86-15,8-12-133 16</inkml:trace>
  <inkml:trace contextRef="#ctx0" brushRef="#br0" timeOffset="-122707.64">24201 10031 281 0,'0'0'72'16,"0"0"10"-16,0 0 3 16,0 0-39-16,0 0-11 15,-87 81-8-15,80-44 0 16,4 0-11-16,3-1 6 15,0-2-14-15,7-8-6 16,9-3 5-16,1-6-6 16,-1-4-1-16,-1-6-5 15,0-5 5-15,-1-2-3 16,-3 0 6-16,0-6-3 16,-2-10 2-16,-3-1 6 0,-3-3-1 15,-3-7 17-15,0 0-9 16,0-6 2-16,-14-1-7 15,1 5-3-15,-3 7-2 16,0 8-4-16,2 8-2 16,3 5 1-16,2 1-1 15,2 0-6-15,4 0-25 16,3 1 0-16,0 1-35 16,5-2-33-16,11 0-1 15,4 0 12-15,0-9-65 16,-1-3 89-16,-5-2 65 15,-2 1 23-15,-2 0 96 16,-1 2-10-16,0 2-17 0,0 4-8 16,-3 2-26-16,6 3-10 15,1 0-17-15,7 0-29 16,2 15 25-16,5 7-16 16,-3 3 0-16,-2 5-6 15,-7 4 11-15,-2-1-9 16,-7 3-7-16,-2-2 2 15,-3-4-9-15,-1-3 9 16,0-5-4-16,0-8-1 16,-9-4-14-16,-1-6 17 15,-1-4 2-15,4 0 17 16,-2 0-14-16,-2-14 23 16,5-9-17-16,3-4 18 0,3-8-10 15,0-6-2 1,6-5-15-16,9-4-2 0,3-3-6 15,0 4-41-15,0 12 0 16,1 11-54-16,-5 13-48 16,-2 9-39-16,-6 4-177 15</inkml:trace>
  <inkml:trace contextRef="#ctx0" brushRef="#br0" timeOffset="-122429.27">24681 9626 555 0,'0'0'31'15,"0"0"13"-15,49 114 70 16,-18-53-48-16,1 10-2 15,-4 5-16-15,-5 2-28 16,-12-3-10-16,-11-3-8 16,0-10 2-16,-16-9-8 15,-11-6-45-15,-6-8-42 16,-1-7-80-16,3-8-461 0</inkml:trace>
  <inkml:trace contextRef="#ctx0" brushRef="#br0" timeOffset="-117622.35">5572 5199 369 0,'0'0'29'0,"0"0"6"16,0 0 28-16,0 0-15 16,0 0-20-16,0 0 3 15,15 80-7-15,-7-66 12 16,0-4-34-16,0-2 25 15,-2-5-25-15,6-3 12 16,3 0 27-16,4-11-19 16,7-13 3-16,-1-8-3 15,-1-2-5-15,-5-4 2 0,-7-1-13 16,-1-5 15-16,-4-3-12 16,-3-12-1-16,-4-5-3 15,0-8 0-15,0 4-2 16,0 2-3-16,-7 4-6 15,-6 4-21-15,-3 10 20 16,-1 6 4-16,-4 11-3 16,1 9 3-16,-2 8 3 15,-3 7 13-15,-2 7-8 16,9 0-5-16,-3 11-2 16,6 16-4-16,8 12 0 15,5 5 6-15,2 4 1 16,15 2 0-16,12 1-1 0,6 5 7 15,1 3-6 1,2 2 7-16,1-2-3 0,1-7-3 16,0-7-2-16,-5-4-13 15,3-9 13-15,-8-7 9 16,-4-7-9-16,-4-5-18 16,-4-8 9-16,-1-2-23 15,6-3-9-15,-1 0-26 16,0-9-28-16,-1-8-80 15,-5-4-271-15</inkml:trace>
  <inkml:trace contextRef="#ctx0" brushRef="#br0" timeOffset="-117284.02">6191 4586 388 0,'0'0'52'0,"0"0"29"16,0 0-12-16,0 0-22 15,-43 93-11-15,43-59-3 16,9-1-2-16,21 1-1 16,7-1-4-16,2 1-16 15,-2 1-7-15,-6-4 4 16,-7-2-4-16,-6-2-3 15,-9-7 1-15,-4-6 0 0,-5-4 11 16,0-3-12-16,0-1 0 16,-3-3-1-16,-14 0 3 15,-7-3-4-15,-1 0-7 16,1-6-42-16,3-15-59 16,3-11-69-16,5-9-301 15</inkml:trace>
  <inkml:trace contextRef="#ctx0" brushRef="#br0" timeOffset="-117054.03">6151 4688 330 0,'0'0'54'0,"0"87"76"0,0-28-30 16,0 9-61-16,0 4 0 16,0 4-32-16,0-1-5 15,0-4 1-15,0-3-1 16,-10-12-2-16,-1-15 6 15,6-13 3-15,2-14-3 16,2-6-4-16,1-5-2 16,0-3 0-16,0 0-4 15,0-5-13-15,15-22-76 16,9-11-66-16,1-15-275 16</inkml:trace>
  <inkml:trace contextRef="#ctx0" brushRef="#br0" timeOffset="-116762.23">6452 4134 488 0,'0'0'51'0,"0"0"-34"15,0 82 41-15,15-16 15 16,4 11-12-16,1 14-40 15,2 9 27-15,-4 4-41 16,0-1-3-16,-3-12-1 16,-3-16 1-16,0-20-4 15,-2-23 0-15,1-14-14 16,-1-12 14-16,4-6 1 0,3 0-1 16,3-8-25-1,10-15-4-15,-3-9-61 0,-7-9-154 16</inkml:trace>
  <inkml:trace contextRef="#ctx0" brushRef="#br0" timeOffset="-116566.92">6486 4586 516 0,'0'0'72'15,"0"0"-7"-15,0 0 16 16,0 0-66-16,80-68-7 15,-40 57 7-15,-3 1-12 0,-3 2-3 16,-7 7-10 0,-6 1-68-16,-15 0-93 0,-6 4-275 15</inkml:trace>
  <inkml:trace contextRef="#ctx0" brushRef="#br0" timeOffset="-107407.31">9118 12291 1 0,'0'0'21'0,"0"0"2"16,0 0-7-16,0 0 9 16,0 0 18-16,0 0-16 15,0 0-4-15,-3-3-4 16,0 3-12-16,-2 9 12 16,1 4-12-16,-1 4 12 15,-2 6-6-15,4 3 9 16,-3 7-1-16,1 2 3 15,-1 2 1-15,2-3-12 16,-1 1-2-16,0-1-9 16,3 2 12-16,-1 0-12 0,2 2 2 15,-1 0-2-15,-1 2-2 16,0-4 4-16,0 0-2 16,-3-1-2-16,0-3 1 15,-1-1 4-15,1-1-4 16,1 0 0-16,-1 1-1 15,-1-1 5-15,4 2 3 16,0-2-4-16,0-1-4 16,0 1-1-16,0 1 1 15,0 1 22-15,-2 1 2 0,-2 3-15 16,3 1 1 0,1 2 11-16,3 2-2 0,0-2 22 15,0 0-37-15,0 1 0 16,9-3 8-16,2 1 3 15,0-2 0-15,4-2-13 16,-2-3 1-16,0 1 4 16,-2-5 11-16,3 0-7 15,-3-1-9-15,0-6 5 16,-2 1-1-16,1-4-4 16,-1 0 0-16,-1-5 2 15,0 1-3-15,0-2-1 16,-2-3 3-16,0 1-1 0,-1-1-2 15,2-2 3 1,0 2-2-16,2 1 0 0,6-3 1 16,2 4-2-16,5-3 9 15,9 2 0-15,2 0-2 16,0-1 2-16,3 1-4 16,-5-1-4-16,1 1 6 15,-1-3-6-15,2-1 5 16,2 0-5-16,1-4-1 15,3 0 0-15,3-1 2 16,1 0 6-16,2 0-8 16,-1 0-4-16,0 0 4 15,-3 0 2-15,-3 2-2 16,-1 1 0-16,-1 1 0 0,7 0 4 16,2 0 9-16,4 1-13 15,-1 2-6-15,1 2 6 16,2 5 11-16,-5 2-9 15,3 1-2-15,-2 0 1 16,3-1-3-16,4-4 2 16,5-1-6-16,4-2 6 15,0-4 1-15,-1-5 0 16,0 0 8-16,-4 0-11 16,0-8 2-16,0-5 0 15,-1-3 6-15,0 2-6 16,-2-4-1-16,0 0 1 15,-5 1 11-15,-2 1-8 0,-2 2 2 16,-4 3 10-16,-3-1-11 16,-2 2 2-16,-4 1-4 15,-6 1 0-15,-3 3 15 16,-3-1-13-16,-2 2-4 16,-2-1 0-16,-1 2 0 15,-4-2 5-15,0 1 4 16,-3 2-1-16,0-1-3 15,-2 1-5-15,-1 0 0 16,-1 2 0-16,-2 0 3 16,-2-2-3-16,-1 2 0 15,0-1-10-15,0 1-8 0,0-3-8 16,0 0-7 0,-1 0-47-16,-10-5-79 0,-1 4-81 15</inkml:trace>
  <inkml:trace contextRef="#ctx0" brushRef="#br0" timeOffset="-106627.83">11391 13883 206 0,'0'0'65'0,"0"0"14"15,0 0 1-15,0 0-15 16,0 0-8-16,0 0-5 16,0 0-8-16,-36 0-26 15,36 0 12-15,0 0-9 16,0 0-2-16,0 0-8 16,0 0 10-16,0 0 3 15,8 0-18-15,12 0 18 16,9 0 10-16,2 0-20 15,-1 0-3-15,-2 0-1 16,-3 0-4-16,-2 0-4 16,-1 0-1-16,1 2 8 15,0 2-8-15,-3 2 9 16,1-1-10-16,1-1 4 0,-4 1 0 16,3-2-4-16,-2-1 2 15,-5 0 1-15,-1-2 1 16,-4 1-2-16,-1 1 0 15,-4-2-2-15,1 2 2 16,-1-2 6-16,0 1-6 16,-1-1 2-16,0 2 1 15,-1-2-3-15,-1 0 0 16,1 0-2-16,-2 0-3 16,0 0 3-16,0 0 3 15,0 1-3-15,0-1 2 16,0 0 0-16,0 1 10 0,0-1-9 15,0 1 6-15,0 5-2 16,0 4 7-16,-2 5 5 16,-8 2 2-16,-5 5-6 15,-3 2 2-15,-4 5-2 16,-5 0-5-16,-1 2 3 16,1 2-5-16,3-3-1 15,4-2-7-15,3-3 16 16,5-3-14-16,0-5 1 15,3-3 0-15,3-4-1 16,3-3-2-16,1-3 0 16,2-3-2-16,0 0 7 15,0-1-6-15,0 0 1 16,0 0-3-16,0 0-16 16,0 0-8-16,0 0-23 0,0-2-46 15,0-7-23-15,0 2 25 16,0 0-63-16,0 0-133 15</inkml:trace>
  <inkml:trace contextRef="#ctx0" brushRef="#br0" timeOffset="-100598.06">10837 4705 120 0,'0'0'103'15,"0"0"44"-15,0 0-39 16,-23 73-34-16,20-60-24 15,3-4-4-15,0-3-7 16,0-2-10-16,0-3 10 16,9-1-21-16,8 0 6 0,6-6-2 15,2-11 1 1,2-5-18-16,0-2 7 0,0-5-6 16,0-5-1-16,-4-5 6 15,1-8-11-15,-6-7 2 16,-3-7-2-16,-3-5 0 15,-3-4-17-15,-3 7 7 16,-6 2-10-16,0 14 4 16,-12 10 12-16,-6 10 4 15,-6 8-2-15,0 9 9 16,-1 7 18-16,0 3-11 16,-2 6-14-16,1 18 0 15,1 5 0-15,4 7 2 0,6 1 0 16,2-2-1-16,10-5 2 15,3-1-3-15,0-7 0 16,15-3-3-16,6-5 3 16,9-7 1-16,7-6-1 15,8-1 0-15,7 0 3 16,3-9-3-16,-1-4 1 16,-8 6-1-16,-9 2 0 15,-5 3-1-15,-10 2 1 16,-7 0 0-16,1 7 3 15,-4 8-3-15,0 6-6 16,-6 8 6-16,0 5 0 16,-4 3 7-16,-1 6-3 15,-1-1 5-15,0-5-4 16,0-3-5-16,3-4-3 0,2-7 3 16,2-3 3-16,-1-5-3 15,0-6 0-15,0-4-5 16,-3-4 5-16,6-1-15 15,-2 0-11-15,2 0-44 16,3-8-45-16,-2-11-117 16</inkml:trace>
  <inkml:trace contextRef="#ctx0" brushRef="#br0" timeOffset="-100207.79">11828 4110 401 0,'0'0'74'16,"0"0"-41"-16,-98 31 70 16,66-6-32-16,5 1-24 15,12 3-1-15,8-3-30 16,7-1-11-16,1-1 8 15,26 1 7-15,7-5-15 16,7 2 16-16,2-1-20 16,-3 4 3-16,-5 2 2 0,-10 0-4 15,-8-3-2 1,-9-2-2-16,-6-2 2 0,-2-4-2 16,0-2 2-16,-15-1 0 15,-3-1 9-15,-9-3-9 16,-4 4-1-16,-1-6 0 15,1-3 1-15,10-4-5 16,2 0-16-16,8-13-11 16,8-15-50-16,3-12-153 15</inkml:trace>
  <inkml:trace contextRef="#ctx0" brushRef="#br0" timeOffset="-99953.74">11730 4175 307 0,'0'0'70'0,"-30"93"39"16,16-29 19-16,-4 7-54 15,-1 4-12-15,-7 2-26 16,-5-2 2-16,-2-5-28 16,0-4-8-16,4-8 0 15,5-15 13-15,6-15-11 16,9-14-4-16,6-7 7 15,3-6-11-15,0-1 4 16,0 0-5-16,0-11-16 16,21-17-45-16,7-12-103 15,8-13-154-15</inkml:trace>
  <inkml:trace contextRef="#ctx0" brushRef="#br0" timeOffset="-99631.77">12254 3566 478 0,'0'0'75'16,"0"0"-65"-16,0 0 4 15,8 115 78-15,-1-39 4 0,-2 15-43 16,4 9 0-1,-6 4-24-15,-3 0-17 0,1-11-5 16,1-17-7-16,4-18 0 16,4-17 0-16,3-15 1 15,1-10-1-15,1-9-1 16,1-7 0-16,8 0 1 16,3-2 2-16,3-15-2 15,0-5-18-15,-4-5-51 16,-6-10-89-16,-10-3-347 15</inkml:trace>
  <inkml:trace contextRef="#ctx0" brushRef="#br0" timeOffset="-99442.53">12227 4037 447 0,'0'0'102'16,"0"0"-59"-16,91-49 49 15,-52 36-18-15,3 0-31 16,0 1-24-16,-6 4 7 16,-5 0-26-16,-9 4-6 15,-10 0-43-15,-10 3-160 16</inkml:trace>
  <inkml:trace contextRef="#ctx0" brushRef="#br0" timeOffset="-92132.15">11832 10397 44 0,'0'0'78'0,"0"0"-38"0,0 0 14 16,0 0-19-16,0 0-12 16,0 0 11-16,-31-33 8 15,25 29-3-15,-3-1-6 16,0 2-9-16,0-1-8 15,-1 2-3-15,-2-1 8 16,1-1-4-16,-2 0-2 16,2 0 4-16,-2 1 1 15,1 0-7-15,-3 0 13 16,2 0-26-16,1 2 12 16,-3-1 4-16,3 2-1 15,-1 0-8-15,-1 0 1 0,1 0 3 16,1 0-1-16,-2 0-2 15,1 0 2-15,1-2-5 16,-3 2 3-16,2-3-7 16,-4 3 8-16,2 0 2 15,1 0-11-15,-2 0 4 16,0 0 8-16,3 0-3 16,-4 0 4-16,4 0-12 15,-2 0 8-15,3 3-6 16,1 1 2-16,-2 0-4 15,3 0 1-15,-2 0 2 16,1 1-3-16,2 0 3 16,-2 1-8-16,2 1 8 15,1 0-3-15,-1 0-1 0,-1 2 3 16,2-2-3-16,1-1 0 16,1 1 4-16,-3-3-3 15,4-1 2-15,-1 2-3 16,-1 1 1-16,-2 0 0 15,0 2 1-15,0 0 1 16,-1 0-3-16,-1 0 1 16,1 0 2-16,-2 1-3 15,3-2-1-15,3 0 1 16,1 0 10-16,2 1-10 16,-1 2 0-16,1 1-8 15,0 1 7-15,-1-1 1 16,-1 0 1-16,2 1 6 0,0-2 1 15,3 0-5 1,-2-1-2-16,2-1-2 0,-1 1 2 16,1 1-5-16,-2 0 13 15,1-2-17-15,-3 2 18 16,1 1-9-16,0 3-1 16,0-1 0-16,-2 3 1 15,4-1-10-15,-2-3 20 16,0 4-10-16,1-2-1 15,1-1-5-15,-1-3 3 16,2 1 4-16,-1 0-1 16,1-2-1-16,0-1 12 15,-3 4-20-15,3 1 17 0,-3 0-18 16,0 0 10-16,3 2-1 16,-3-1 1-16,0-2 3 15,1 2 7-15,1-4-11 16,-1-1 1-16,2 1 0 15,-1-2 0-15,1 2-1 16,-2-3 1-16,1 3 0 16,1-3-1-16,-2 3-9 15,2-1 9-15,0 2 0 16,0-1 16-16,0-1-15 16,0 2 0-16,0-5-1 15,0 0 0-15,0-1 1 16,0 0-10-16,0 1 20 0,0 0-3 15,0 1-8-15,0 0 1 16,0 3-1-16,2 0 7 16,1 2-5-16,0 0-2 15,1 0 0-15,-2 2 0 16,1 1 1-16,0-3 1 16,0 1 9-16,0-4-10 15,-2 3-1-15,2-2 2 16,0-1-1-16,2 2 0 15,-1-3 11-15,-1-1-6 16,0-1-2-16,0 2-1 16,3-1-3-16,-2 0 0 0,1 1 3 15,3 0 0 1,-2 3-1-16,-2 1-2 0,3-3 10 16,-1 5-7-16,-1-1-3 15,1 1-3-15,-3 1 3 16,6 0 7-16,-5 0-7 15,1 1 0-15,-1-2 0 16,-1-2 10-16,0 1-8 16,2-3-2-16,-1 0-9 15,0-4 9-15,1 1 3 16,1 0 6-16,0-1-13 16,0-1 13-16,1-1-13 15,1 3 8-15,-1-1-8 16,1 1 4-16,2-2 0 0,-1 1 0 15,0 0 1-15,1 0 2 16,1 0-3-16,0-2 2 16,0 1-1-16,-2 0-2 15,-1 0 1-15,1 1 0 16,-3 0 1-16,0 1-1 16,1-1 11-16,2 0-11 15,0 0 0-15,2-1 0 16,2-1 1-16,-3 0-1 15,1-1 0-15,2 0 1 16,-2 0-8-16,-2-1 10 16,-1-1-3-16,0 0 0 15,-2-1-3-15,-1 0 3 0,-1 3 0 16,2-2 7-16,-2 2-7 16,2 0 0-16,0 2 0 15,2-1 1-15,2 1-1 16,-1-5 0-16,0 2-2 15,0 0 11-15,-2-2-19 16,-2 1 20-16,0 0-9 16,-4-1-1-16,1 0-1 15,1 2-8-15,1-2 9 16,-1 1 0-16,1 1 10 16,1-2-10-16,1 0-1 15,1 0 1-15,-1 1 3 0,0 0-3 16,-3-1 0-16,0 2-1 15,-1-1 0-15,2-1 1 16,1 1-8-16,2-1 8 16,2 2 0-16,5-1 0 15,3 3 0-15,1-1 15 16,3 3-9-16,-5-1 3 16,-2 2-18-16,-1 1 16 15,-1-3-14-15,-3 1 8 16,0-2-1-16,0-2 0 15,-3-2 1-15,0 0-2 16,3 0 2-16,-3 0 0 16,1 0 2-16,1 0-3 15,-3 0 5-15,0 0-5 16,1 0 1-16,-1 0-1 0,1 0 0 16,3-3 2-16,-2 0-2 15,8 0 0-15,-2-3 2 16,4 1-2-16,-1-1 0 15,-2 0 0-15,0 1 3 16,-3-1-2-16,0 1 8 16,0-2-4-16,-3 1-5 15,1-3 2-15,1 3 6 16,-1-2-4-16,0 1-4 16,0 0 0-16,3-2 10 15,-3 1-7-15,3 0 10 16,-2-2-9-16,-1 2 1 0,2-2-4 15,-2-1 4 1,-2 2 10-16,4 1-12 0,-4-1 4 16,-1 1-4-16,3 2-3 15,-3-1 1-15,3 1-2 16,-5 1 7-16,2-1-2 16,-1 0-3-16,1-2 4 15,1 1-2-15,-1-3 5 16,3 1-5-16,-1-1-3 15,2 3 11-15,-1-4-8 16,-1 3 4-16,-1-1-7 16,0 3 1-16,-2-1-1 15,-1 2 8-15,2-2-8 16,-1 2 5-16,1-3-2 0,0 2-2 16,-3-2 2-16,1 2 4 15,1 0-2-15,-2 2-1 16,0 1 7-16,0-2-10 15,1 0-1-15,-1-2 7 16,1-1 0-16,-2-1-6 16,4 0-1-16,-3 1 6 15,0 0 3-15,-1 4 1 16,1-3-10-16,-2 1 15 16,2 2-13-16,0-1-2 15,0 0 3-15,0 0 1 0,-2-2 2 16,1 0-4-16,1-2 0 15,-2 1-1-15,1-1 2 16,1-1 2-16,-2 3 7 16,1-6-8-16,1 3 3 15,1 2-5-15,-2-1 7 16,1-1-2-16,-2 1-3 16,-1-1-1-16,2 1 2 15,-2 0 6-15,1-2-10 16,-1 2-1-16,0-1 3 15,2 0 4-15,-2 1-6 16,0-1 5-16,1 0-2 16,-1 1 3-16,0-1-4 15,0 0-3-15,0 0 7 16,0-1 3-16,0 0-8 0,0 0 4 16,0-2-3-16,0 2 0 15,0-1 4-15,0 2-4 16,0-2-3-16,0 2 2 15,0 0-1-15,-3-2 6 16,0 3-6-16,0-1 2 16,-4-2 1-16,4 3-4 15,0-1 5-15,-2-1-2 16,1-1-3-16,1 1 4 16,-2 0-6-16,1 0 2 0,-2-1 0 15,2 1 2 1,-1 0 4-16,-1 1-6 0,1 0 0 15,1 0 0-15,-3-1 1 16,2 2-1-16,-1 1 0 16,2 1 1-16,-2-2-6 15,0 2 10-15,0-1-4 16,0 1-1-16,0-1 0 16,-2 0 2-16,1 0-1 15,0 0-1-15,-1 0 0 16,3 1 0-16,-3 1 0 15,2 1 1-15,1-1-6 16,1 2 10-16,1-1-5 16,0 1 1-16,-2 1-2 15,4 1-4-15,-5-1 5 16,3 2 0-16,1-3 5 0,1 2-4 16,-2-1 0-16,0 0-2 15,-2 1 4-15,1-1-5 16,-2 1 2-16,2 0 0 15,-2-1 0-15,1 0 0 16,-1 2-2-16,1-1 1 16,1 1 1-16,0-1 0 15,-1-1-2-15,2 3 2 16,0-2 0-16,0-1 0 16,-3 1-6-16,-1 0 6 15,-1-3 7-15,-1 2-6 16,0-1-1-16,-1 1-6 0,1-1 6 15,0 1 0-15,-3-5 8 16,-1 1-8-16,-5 0 0 16,3-2-2-16,-4 1 2 15,-2-2 3-15,-2-4-3 16,-7-2 0-16,-3-4-2 16,-14-3-8-16,-14 2-34 15,-30 6-22-15,-33 12-92 16,-25 3-116-16,-14 0-623 15</inkml:trace>
  <inkml:trace contextRef="#ctx0" brushRef="#br0" timeOffset="-89918.11">9034 4778 242 0,'0'0'54'15,"0"0"7"-15,0 0 36 16,0 0-22-16,0 0-16 16,0 0-10-16,0 0-13 15,-12 0 2-15,12 0-7 16,0 0-5-16,0 0 0 16,0 0 16-16,0 0-34 0,0 0 28 15,0 0-16-15,0 0-2 16,0 0-12-16,0 0 5 15,-1 0 7-15,1 0-7 16,0 0 6-16,0 0-8 16,-2 0 6-16,2 0-1 15,0 0-4-15,0 0 3 16,0 0-7-16,0 0 15 16,0 0-5-16,0 0-12 15,-1 0 18-15,1 0-16 16,0 0 2-16,0 0-7 15,0 0 0-15,0 0 2 16,0 0 11-16,0 0-10 16,0 0 3-16,0 0-6 15,0 0 3-15,0 0 1 0,0 0-2 16,0 0 0-16,0 0 0 16,0 0-2-16,0 0-1 15,-2 0 0-15,2 0 0 16,0 0 5-16,0 0-5 15,0 0 4-15,0 0-8 16,0 0 10-16,0 0-5 16,0 0 11-16,0 0-12 15,0 0 14-15,0 0-13 16,0 0 0-16,0 0 3 16,0 0 3-16,0 0-5 15,0 0-2-15,0 0-3 0,0 0-1 16,0 0 4-1,0 0 0-15,0 0 4 0,0 0-4 16,0 0-1-16,0 0-2 16,0 0-3-16,0-1-13 15,0-5-37-15,2-2-4 16,-1 2-60-16,-1-2-34 16,0 5-191-16</inkml:trace>
  <inkml:trace contextRef="#ctx0" brushRef="#br0" timeOffset="-88670.91">11668 11172 375 0,'0'0'131'15,"0"0"-84"-15,0 0 25 16,0 0 13-16,0 0-30 16,0 0 4-16,0 1-21 15,0-1-14-15,0 0 12 16,0 0-16-16,0 0 4 0,0 0-7 15,0 0-8-15,0 0 14 16,0 0-16-16,0 0 16 16,0 0-9-16,0 0 1 15,0 0-4-15,0 0-2 16,0 0-4-16,0 0-3 16,0 0-2-16,0 0 4 15,0 0 0-15,0 0 2 16,0 0-6-16,0 0 0 15,0 0-9-15,0 0 6 16,0 0-3-16,0 0-12 16,0 0-6-16,0 0-19 0,-4 0-27 15,-2 0-18-15,1-1-10 16,-1-3-85-16,-1-4-7 16</inkml:trace>
  <inkml:trace contextRef="#ctx0" brushRef="#br0" timeOffset="-87945.11">11841 9244 287 0,'0'0'107'15,"0"0"-73"-15,0 0 34 16,0 0 11-16,0 0-20 16,0 0 13-16,0 0-17 0,0 0-14 15,0 0-7 1,0 0 11-16,0 0-5 0,0 0-1 15,0 0-10-15,0 0-10 16,0-1 14-16,0 1 8 16,0-3-22-16,0 3 3 15,0 0-2-15,0 0 1 16,0 0 4-16,0-2-22 16,2 2 10-16,-2-1-12 15,1 1 6-15,1-2-5 16,-2 2 4-16,1-3-6 15,1 3-7-15,-2 0 1 16,0 0-9-16,0 0-31 16,0 3-28-16,0-3-41 0,-5-8-45 15,2-25-138-15</inkml:trace>
  <inkml:trace contextRef="#ctx0" brushRef="#br0" timeOffset="-87262.26">13051 6588 379 0,'0'0'55'16,"0"0"10"-16,0 0 25 16,0 0-14-16,0 0-11 15,0 0-10-15,-5 2-11 16,5-2-2-16,0 0 5 15,0 0-9-15,0 0-8 16,-1 0 11-16,1 0-13 16,0 0 2-16,0 0 5 15,0 0-11-15,0 0-4 16,0 0 1-16,0 0 9 16,0 0-20-16,0 0 8 0,0 0-4 15,0 0-1 1,0 0 1-16,0 0-13 0,0 0 6 15,0 0-6-15,0 0-1 16,0 0 6-16,0 0-1 16,0 0-5-16,0 0-4 15,0 0 1-15,0 0-27 16,0-2-11-16,1-4-35 16,4 3-33-16,1 3-22 15,7 0 14-15,5 6-124 16,0 11-104-16</inkml:trace>
  <inkml:trace contextRef="#ctx0" brushRef="#br0" timeOffset="-71559.01">9695 10713 5 0,'0'0'55'15,"0"0"-6"-15,0 0-11 16,0 0 32-16,0 0-8 0,0 0-40 15,0 0 14-15,-64-34-2 16,53 31-13-16,2 1 16 16,2-1-16-16,-2 0-4 15,4 0 10-15,-4 0-25 16,-2 1 27-16,-1-4-16 16,-3 3-12-16,1-1 6 15,-2 2-7-15,1 0 24 16,-3-2-21-16,0 3 0 15,0 1 17-15,0 0-12 16,-1-1 1-16,1 1 0 16,-3 0-8-16,2 0 3 0,-3 0-2 15,2 0 12 1,-2 0-9-16,2 0-2 0,4 0 2 16,-2 0 5-16,1 2-9 15,0 2 6-15,-1-2-1 16,4 0-4-16,-2 0 5 15,1 1-6-15,2-1 5 16,-1 1-2-16,-2-3-2 16,1 3 2-16,-4 1 2 15,2-1-2-15,-1-1-2 16,5 3 4-16,-5 0-5 16,6 0 1-16,-3-2 3 0,0 2-4 15,2 1-1-15,-2 0 0 16,0 3 15-16,3-1-15 15,-2 1-6-15,1-1 6 16,1 1 15-16,-1 0-12 16,2-1-3-16,2-1 4 15,-4 1 3-15,7 2-5 16,-3 0 1-16,0 1-2 16,2 1 0-16,-1-1 2 15,-1-2-3-15,2-2 4 16,1 0-3-16,0 2 1 15,-2 1 1-15,0 0-2 16,-3-1-1-16,3 2 6 0,-1 1-6 16,1-1 5-1,2 0-5-15,-2 0 1 0,2 0 5 16,2 0-5-16,-1 2 1 16,4 0 6-16,-4 0-8 15,4-1 0-15,1 2 0 16,-2 0 4-16,2 0-4 15,0 1 1-15,0 1 4 16,0-2-3-16,0 2-2 16,0 1 3-16,0-3-2 15,0 2 8-15,0-2-9 16,0 0-4-16,0 2 4 0,0-4 3 16,0 2-2-1,0 3-1-15,0-2 0 0,0-1 1 16,0 1-1-16,0 0 4 15,0 1-1-15,0-4-2 16,0 2 9-16,0-2-10 16,0 3-6-16,0 0 6 15,0 1 6-15,0 4 4 16,3 1-7-16,0-1-1 16,0 0 4-16,2 1-6 15,-1-2-4-15,-4 1 4 16,3-2 6-16,0-3 5 15,2 2-21-15,-2 1 10 16,0-2 0-16,0 2 1 16,0-1 2-16,0 0-3 0,1 1 15 15,-1-3-15 1,0 0-6-16,0-1 5 0,1-1 2 16,1-1-2-16,-2-3 15 15,4 0-20-15,-2-2 8 16,-1-1-2-16,2 2 10 15,2 1-10-15,0 1 3 16,0 2-3-16,1-2 7 16,0 2-3-16,3-1-4 15,0 0 1-15,1 0 4 16,-1-3 0-16,2-1 6 16,2 0-9-16,0 0 9 0,-1 0-7 15,3-1 14 1,-6 1-15-16,0 0-3 0,0-2 8 15,-4 1-3-15,1-1-5 16,1 1 4-16,-1-2-8 16,0 0 13-16,4-2-11 15,-1-1 5-15,3-1-3 16,0 0 10-16,0 0-3 16,-3 0-7-16,0 1 4 15,-2-1-3-15,-1 2-1 16,0-1 0-16,1 1 12 15,-2-2-11-15,6 2-1 16,-3-2 0-16,4 0-2 16,0 0 8-16,-1 0-8 15,2 0 6-15,-4 0 1 0,1 0-1 16,-2 0-4-16,-4 0-2 16,1 0 2-16,2 0 1 15,1 0-1-15,-1 0 6 16,3 0 1-16,0 0-3 15,3-2-3-15,-1-1 3 16,4 0 0-16,-5 2-4 16,-3-2 3-16,-3 0-2 15,1 0-1-15,3 0 1 16,-2 0 0-16,1-2 4 16,5 2-4-16,-2-3 6 0,2-1-5 15,-1-1 6-15,0-1-8 16,-3-1 4-16,-2 0-1 15,2 3 1-15,-1-1 6 16,0 0-4-16,0 1-3 16,0-2-1-16,0 1 5 15,0-2-4-15,-2-1 0 16,4 2-3-16,-1-4 4 16,3 2 1-16,-3-1-4 15,1-1 3-15,-2 1-4 16,-2 0 3-16,1 0 2 15,-4-2 10-15,5 3-9 16,-5-2-4-16,1 2 0 16,0-3 0-16,-1 1 9 0,-1-1 3 15,4-2-10 1,-2 3-3-16,-1-1-1 0,0-1 9 16,0 0-8-16,-1 3 1 15,2-1 3-15,-4 0 5 16,3 0-10-16,-3-3 2 15,-1-1 0-15,2 3-1 16,-2-3 7-16,1 3-7 16,1 3-1-16,-1 0 4 15,-2-1-4-15,1 2 2 16,-1 2-2-16,-1-1 2 16,0 1 3-16,0-2-2 0,0-1-1 15,0-1 7 1,0-1-7-16,0 0 1 0,0 2-3 15,0 0 2-15,0 3-1 16,0 1-1-16,0 0 1 16,0 2 7-16,0-4-3 15,0 1 1-15,0-1-4 16,0 0-2-16,0 2 6 16,0 3-1-16,0-4 9 15,0 0-11-15,0 0 1 16,0-2 6-16,0 2-7 15,0-2 2-15,0-2-2 16,0 1-3-16,0-1 0 0,0 1 6 16,0 3-2-1,0 0-1-15,0-1 0 0,0 0 6 16,0-1-4-16,2-1-5 16,-2-1 3-16,0 2-1 15,0-1-2-15,0-1 0 16,0 1 1-16,0-1 3 15,0-2-3-15,0 1 0 16,0 0 0-16,0 0-1 16,-3 2 0-16,-2 0-1 15,-3-1 2-15,0-1-1 16,-4-1 4-16,2 0-3 0,-2-3 0 16,-6 1-1-1,0-4 1-15,-6-2 1 0,-3-4-1 16,-4-3 3-16,1-3-4 15,-6 1 0-15,-3 3 0 16,-8 3-9-16,-13 9 8 16,-15 12-90-16,-14 4-25 15,-5 26-36-15,3 10-31 16,14-3-154-16</inkml:trace>
  <inkml:trace contextRef="#ctx0" brushRef="#br0" timeOffset="-67307.29">9610 5208 13 0,'0'0'76'0,"0"0"10"0,0 0-28 15,0 0 3-15,0 0 5 16,0 0-19-16,0 0 5 15,-30-26-23-15,28 23 7 16,0 3-2-16,0 0-2 16,2 0 6-16,-1 0-11 15,1 0-2-15,0 0 4 16,0 0-15-16,0 0 8 16,0 0 0-16,0 0-5 15,0 0-14-15,0 0 20 16,0 0-19-16,0 0-1 15,3 0-2-15,10 5 1 16,1 1 9-16,2 0-3 0,-1-1-2 16,1 1-5-16,1 0 7 15,2 1-8-15,0-2 2 16,-2 0 3-16,-1 2-2 16,-1-3 11-16,-3-2-14 15,-2 1-1-15,1 1 1 16,2 0 0-16,1 1 7 15,2-1-5-15,1 0-2 16,0 0 0-16,3 1 4 16,-1 0-4-16,4 2 0 15,-3-2 0-15,-3 1 2 16,1-1-1-16,-5-1-1 0,-1 1 0 16,-3 0 1-1,2-1-5-15,-1 1 8 0,-1-1-7 16,-2 0 4-16,1 0-1 15,2-1 6-15,-1 1-6 16,0-1-1-16,3-2 1 16,0 5 1-16,0-1 0 15,3 0 7-15,-3 1-8 16,1 0-5-16,-2-1 4 16,-2-1 2-16,1 1-1 15,-1 2 0-15,2 0 0 16,-1-1 0-16,2 2 3 15,1-2-3-15,1 4 0 16,2-4 2-16,2 5 8 16,0-3-8-16,0 1-4 0,0 3-2 15,-2 0 3-15,2 0 1 16,-2 0 7-16,1 1-5 16,-1-2-2-16,1-1 0 15,0 0 8-15,-1-1-8 16,3 2 0-16,0-2 13 15,1 0-7-15,0 0-5 16,3-1 2-16,-2-1-3 16,3 1 0-16,1-1 0 15,2 0 1-15,-2 1 12 16,3-1-12-16,-3 0 3 16,-3 0-4-16,3 0 0 0,-3 2 6 15,1-3-6 1,-1 4 5-16,1 0 2 0,0-3-7 15,0 4 0-15,1-3 4 16,0-1 0-16,-2 0 1 16,-1-1-1-16,0-1-4 15,-2-1 9-15,1 3-9 16,-3-2 1-16,1 0-1 16,-3 2 8-16,1-1-5 15,0 0 1-15,-2-1-4 16,3 1 0-16,1 0 9 15,-2-1-7-15,2 1 0 16,-4-1-1-16,0 1-1 16,0-1 10-16,-1 0-9 15,-1 0 0-15,0-1-1 0,0 1-2 16,2-1 2-16,-1 1 1 16,-4-2-1-16,0 0 4 15,3-1 0-15,-3 1-4 16,3 0 1-16,1-2 1 15,-1 1-2-15,0 1 2 16,-2 0 5-16,-1-1 0 16,-4 0-7-16,5-1 2 15,-2 1-2-15,-1 0-4 16,3 1 4-16,1 2 0 16,3-5 6-16,2 5-4 15,3-1-2-15,-2 1 2 0,2-3-4 16,-2 1 9-16,0 2-9 15,0-2 3-15,-1 3-1 16,-1-1 4-16,0 0-3 16,-3 0 0-16,0-2 2 15,-2 1-2-15,-2-1-1 16,-1 0 0-16,1-1-3 16,-4-1 3-16,-1 1 0 15,3-1 1-15,-3 2 1 16,4-1-1-16,-2-2 0 15,-1 0 7-15,1 0-4 16,-2 3 2-16,2-3-6 16,-2 0 4-16,1 0 1 0,-1 2-4 15,-2-2 4-15,-1 0 1 16,2 0-6-16,-2 0 1 16,0 0 2-16,0 0-1 15,0 0 4-15,0 0 2 16,0 0-1-16,0 0-5 15,0 0 6-15,0 0-4 16,0 0 1-16,0 0-4 16,0 0 0-16,0 0 7 15,0 0-6-15,0 0 1 16,0 0-3-16,0 0 0 16,0 0 6-16,0 0-6 0,0 0 0 15,0 0 0 1,0 0 4-16,0 0-4 0,0 0 5 15,0 0-5-15,0 0 2 16,0 0 0-16,0 0-2 16,0 0 0-16,0 0 1 15,0 0-2-15,0 0 3 16,0 0-3-16,0 0 2 16,0 0-2-16,0 0 2 15,0 0-2-15,0 0 1 16,0 0-3-16,1 0-5 15,-1 0 1-15,2 0-9 16,-2 0-5-16,0 0 1 16,0 0-16-16,0 0-16 0,0 0-31 15,0 0-18-15,0 0-40 16,-6 0-149-16</inkml:trace>
  <inkml:trace contextRef="#ctx0" brushRef="#br0" timeOffset="-60383.82">9149 4318 38 0,'0'0'29'15,"0"0"7"-15,0 0-4 16,0 0 6-16,0 0-26 16,0 0 2-16,0 0 6 15,15-32 5-15,-14 31 2 16,-1-2-9-16,0 1 16 0,0-1-14 16,0 1 7-1,0-2 7-15,0 1-30 0,0-1 31 16,0 0-15-16,0-1-15 15,-4-1 20-15,-1 0 20 16,0 1-43-16,-1-1 34 16,-2-2-9-16,-1 1-7 15,-1 0 19-15,-1-1-29 16,1 1 13-16,-2-1-15 16,0 1 7-16,-1 1 13 15,2 0-25-15,-1 1 6 16,-1 0 22-16,-1 1-31 15,-2 0 17-15,2 0-13 16,-3 4 2-16,0-3 12 16,-4-2-15-16,-1 4 3 0,1-2-4 15,-3 1 3 1,3 2 5-16,1-2 0 0,0 2-1 16,1 0-4-16,2 0 12 15,-1 0-17-15,1 0 2 16,1 0 3-16,-1 0 7 15,0 0-8-15,-2 4 3 16,-1-1-2-16,-1 3-3 16,2 0-4-16,-3 1 5 15,5 0-1-15,-5 3 3 16,5-3-1-16,1 1-4 16,-2 0 1-16,2 0 4 0,4-2-5 15,-3 1 6-15,1 0-5 16,1 4 3-16,0 0 0 15,-2 1 0-15,3 1 2 16,1-2-3-16,-2 0 4 16,4-1-6-16,1 0 9 15,-2 0-7-15,3 0 1 16,-1-1-3-16,-2 4-1 16,4 0 3-16,-3 5-3 15,1 1 1-15,0-3 7 16,0 4-8-16,2 0-3 15,1-3 3-15,-1 1 3 16,-1-5 2-16,3-4-3 16,1-1-2-16,0-1-1 15,1-1 1-15,-1 0 4 0,0-1-2 16,-3 4 4-16,2 2-5 16,1-2 0-16,-3 4 3 15,1-2 2-15,1-1-2 16,-1 4-2-16,2-4-2 15,-2 1-3-15,2 1 3 16,-2-1 3-16,2 4-3 16,3 2-2-16,0 0 2 15,0 1 4-15,0 1 2 16,0-4-5-16,-3 2 3 0,3-6-3 16,0 0-1-1,0-1 1-15,-3 0 0 0,3 0 11 16,0-1-12-16,0 4 0 15,0-1 1-15,0 2-1 16,-3 0 1-16,0-1 2 16,1-1-1-16,0-3 0 15,2-1-1-15,-2 1-1 16,2 1-1-16,0 1 0 16,0 0-2-16,0 3 6 15,0-4-3-15,0 3 0 16,0-2 1-16,0 1-5 15,0 0 10-15,0 0-4 16,0-1-2-16,0 0 3 16,0 1-9-16,0 0 6 0,0 0 0 15,0-2 0-15,4 4 1 16,1-1 4-16,-2-3-2 16,0 3-3-16,0-2 6 15,0 3-5-15,0-4 1 16,0-1-2-16,-1 2 0 15,1 0 3-15,-1-1-3 16,1 0 1-16,0 0-1 16,-1 2 0-16,2-3 0 15,1 3 4-15,-1-2 5 16,1 1-7-16,2-3-2 16,-2 1 0-16,-1-1 0 0,1 1 0 15,1 1 2-15,-2 0-2 16,3 0 0-16,-2 0 0 15,1 1-2-15,2 0 2 16,0-1 0-16,0 2 1 16,1 2-1-16,0-2 4 15,4 1-3-15,-2 1-1 16,2 0 0-16,-4-2 1 16,2 3-2-16,0-4 5 15,-2 2 0-15,3-2-4 16,0-3 0-16,0 1-8 15,-1-2 7-15,0-1 1 16,-3-1 0-16,5-1 1 0,-2 1-1 16,-1-2 4-16,2 2-8 15,0-1 4-15,0 1-1 16,3-2 1-16,-1 2 0 16,2-2 1-16,2 0-1 15,3 0 0-15,1 0 0 16,2-3 5-16,-6 4-7 15,-2 0 4-15,-2-3-2 16,-1 1 1-16,-4-1-1 16,0-1 0-16,0 1 0 15,-2 0 7-15,-1-1-13 16,0 2 8-16,-1-2-2 16,0 0 0-16,0 0 1 15,1 0 7-15,0 0-8 0,0 1 0 16,1-1-1-16,-2 0 1 15,2 0-7-15,-2 2 7 16,1 0 8-16,3-1-8 16,-3 1 0-16,1-2 1 15,2 0-1-15,0 0 0 16,3 2-6-16,-4-2 6 16,0 1 9-16,-2-1-9 15,-1 0 0-15,-1 0 0 16,-1 0 3-16,-1 0-3 15,4 0 0-15,3 0-4 16,-2 0-1-16,4 0 5 16,2 0 0-16,-4 0 8 0,2 0-7 15,-3 0-1 1,0 0 1-16,-1 0 2 0,1 0-3 16,1 0 0-16,-2 0 0 15,2 0 0-15,3 0 2 16,-3 0 1-16,0-1-1 15,3 1-1-15,-5-1-2 16,2 0 2-16,-4 1 3 16,1 0-4-16,0 0 0 15,-2 0 0-15,2-2 1 16,0 1 2-16,0-1-3 16,3 0 1-16,-3 1-1 0,0-1 0 15,-1 2 3-15,1-1 3 16,-1 0-6-16,1 1 3 15,0-1-3-15,2-1 3 16,2 0 0-16,-2 0-3 16,-1 1-5-16,2-3 5 15,1 1 9-15,3 1-9 16,-2-2 1-16,-2 1 1 16,3-2-2-16,0-1 1 15,3-1 5-15,0-2 6 16,0 2-3-16,0-3-4 15,-2 0 3-15,-2 3 3 16,4-1-1-16,-3-1-4 16,1 0 3-16,-1-1-3 0,-1 0 1 15,0-3-6-15,0 2 10 16,-2-1-3-16,4-1 1 16,-2-1-4-16,-1 2-3 15,-1-2 5-15,0-2 1 16,0 2 4-16,0 0-11 15,-2 0 10-15,1 1-3 16,-2-1-5-16,4 0 0 16,-4-1 2-16,2 0 6 15,-2 0-11-15,1 0 6 16,0 2 0-16,-2-2 3 0,4 1-8 16,-2 2 1-1,1 0 3-15,-2 2-5 0,0-3 12 16,0-1-10-16,1 2-2 15,1-2 2-15,-4 2 0 16,-1 4 0-16,0-1-1 16,2 4 2-16,-1-2-1 15,-3 2-2-15,2 0 2 16,-1-2-2-16,1-1 4 16,0-1-1-16,0-1-2 15,0 0-2-15,3-1 3 16,0 3 0-16,-3-2-2 15,0 1 2-15,-2 1-2 16,1-1 3-16,-1 1 2 16,-1-1-3-16,2-1 6 0,-2 1-4 15,1-2 3-15,-1-1 0 16,0 2-2-16,0-2-2 16,0-2-3-16,0 2 1 15,0-6 2-15,0 4-1 16,0-2-2-16,0 1 0 15,0-1 1-15,-4-1 10 16,-2-1-10-16,-3-1 7 16,0 2-8-16,4 0 4 15,-2 1-4-15,0 2 4 16,2 0-2-16,-2 0 2 16,-1-3-4-16,-2 5 3 0,4-2 4 15,-2 1-7-15,1 4 0 16,-2-1-2-16,3 1 2 15,-3-2-1-15,1 4 7 16,-2-2-6-16,0-1 0 16,-1-2 3-16,1 0-2 15,-1 0-1-15,1-1 3 16,-5 1-3-16,4-2 0 16,0 2 4-16,0 0-3 15,-1 0-1-15,2 1 1 16,-1-2-1-16,2 1 0 15,-2 0 2-15,0-1-2 0,0 1 0 16,0-1-3 0,0 3 3-16,-2-3 0 0,2 2 2 15,-1-2-2-15,-1-1-4 16,1 1 4-16,1-1 5 16,-2 2-5-16,1-3-3 15,-3 2 3-15,2 0-2 16,-2-1 1-16,0-1 1 15,0 0 1-15,0 1 3 16,-4-1-4-16,-3-4-8 16,-10-1 8-16,-8-5-1 15,-17 0-2-15,-13 0-6 16,-12 3-26-16,-12 10-25 0,-9 7-44 16,-4 5-22-16,4 18-19 15,9 13-43-15,21 5-38 16,25 0-418-16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1T11:39:35.7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6795 4507 44 0,'0'0'92'0,"0"0"26"16,0 0-10-16,0 0-21 15,0 0-23-15,0 0 5 16,0 0-40-16,0 0-2 0,9-11-27 15,-13 24 1-15,-7 7-1 16,-5 4 24-16,-2-3-7 16,0-2 14-16,3-1-15 15,3-4 4-15,2-4-2 16,1-3-3-16,0-6 1 16,-5-1 17-16,-3 0-18 15,-6-3 12-15,2-10-21 16,-1-1 3-16,1-3-9 15,3 1 3-15,5-2 1 16,2-1-8-16,5-3-3 16,5-2 2-16,1 0 0 0,0 0-7 15,10 0 12 1,11 6-4-16,0 0 3 0,3 7-3 16,1 3 4-16,-1 5 1 15,0 2-1-15,-3 1 2 16,0 0-4-16,-1 4 2 15,0 12-14-15,-1 3 6 16,-2 5 8-16,-2 3 0 16,-5 4 7-16,-4 5-5 15,0 1-2-15,-6 7 1 16,0 4-1-16,-3 7 0 16,-13 1 5-16,-5-3-7 15,3 1 3-15,-6-8-1 16,0-3 6-16,-1-4-6 15,2-3 1-15,-2-6 7 0,0-2-8 16,-2-5 2-16,0-4 5 16,-1-5-1-16,1-5 6 15,6-4-4-15,-1-5 5 16,1 0-2-16,3-8-7 16,-3-11 5-16,6-7-9 15,3-5 0-15,6-5-4 16,3-3-8-16,3-2 12 15,0 9-22-15,6 6 13 16,3 9 18-16,1 8-6 16,-4 5-3-16,2 2-10 15,7 2 10-15,1 0 3 16,5 0-3-16,0 14 0 16,3 6-5-16,-2 4 2 0,-1 5 3 15,-3 4 13-15,-3 4-4 16,-6 1-9-16,0-1 5 15,0-3-4-15,-3-4 2 16,1-5-3-16,-1-5 10 16,0-5-10-16,0-3 0 15,0-6-2-15,-1 2 2 16,-1-5-9-16,2-1-6 16,4-2-21-16,1 0-38 15,5 0-15-15,1-16-43 16</inkml:trace>
  <inkml:trace contextRef="#ctx0" brushRef="#br0" timeOffset="536.1">7237 4535 328 0,'0'0'93'0,"0"0"-60"15,0 0 82 1,-108 58-48-16,83-27-13 0,3-3-30 16,5 0 8-16,4-3-9 15,8-6-17-15,5 0 15 16,0-1-20-16,0-5 4 15,12-2-5-15,3-4-2 16,4 0-4-16,3 0 6 16,4 0 1-16,3-1 13 15,-1 0-13-15,2 7 6 16,-5-1-7-16,-4 5-6 16,-6 3 4-16,-2 2 2 15,-5-1 4-15,-5 0-4 16,-3-1 0-16,0 0 7 15,0 1-7-15,-16 1 5 0,-1-2-3 16,-5 1-1-16,-4 0 2 16,1-2 0-16,1-5-2 15,-1-2 10-15,2-5 4 16,4-3-1-16,4-2 2 16,4-2-2-16,0 0-13 15,2 0 11-15,1-6-12 16,1-10-13-16,7-7-47 15,0-8-60-15,4-8-184 16</inkml:trace>
  <inkml:trace contextRef="#ctx0" brushRef="#br0" timeOffset="785.38">7168 4526 372 0,'0'0'43'0,"0"0"30"15,106-28 47-15,-60 17-56 16,3 2-22-16,-2-1-4 16,-3 3-23-16,-6 2 6 15,-7 2-20-15,-9 1-1 16,-11 1-24-16,-8 1-49 15,-3 0-151-15</inkml:trace>
  <inkml:trace contextRef="#ctx0" brushRef="#br0" timeOffset="2369.23">7350 3988 7 0,'0'0'88'0,"0"0"-28"15,-83-30 80-15,50 22-65 16,2-1-2-16,-1 3-20 16,1 1-21-16,-2 1 10 15,2 3-13-15,-2 0-5 16,-3 1-9-16,2 0-3 15,-6 0 16-15,-4 7-17 0,2 3 0 16,2 2-3-16,0 2 0 16,4 3-5-16,2 2 2 15,-5 3 2-15,3 1 6 16,-1 3-9-16,-2 0 8 16,-1 1-8-16,4 0 7 15,0-1-7-15,3 1-3 16,4 0 4-16,-1-1-3 15,0 0 17-15,3 1-9 16,2-4-7-16,1 1 6 16,3 2-3-16,0-1-3 15,2 3-2-15,-2 3 11 0,0 2-10 16,0 0 17 0,5 1-12-16,-2-4 4 0,7 0-1 15,-2-1-4-15,1 0-4 16,3 3 6-16,-4 2-4 15,2 0-1-15,2 2 4 16,-1-2-7-16,7 3 2 16,1-2 17-16,2 1-8 15,0-2-1-15,0-2-7 16,0 2 2-16,2 1-1 16,4 2-1-16,3-1 1 15,0 3-1-15,0-5-3 0,2 0 1 16,0 1 1-16,5-2 7 15,2-4-9-15,3 0 9 16,4-2-3-16,1-3-1 16,1-1 2-16,3-1-5 15,0 0 4-15,1-2 1 16,3 2-4-16,-3-3-2 16,2-1 0-16,0-1 2 15,1-2-3-15,2-2 1 16,0-1-1-16,1 0 0 15,-1-3 6-15,-3-1-6 16,-2-5 5-16,3 1-7 16,-1-1 2-16,3-3 0 0,0 0 2 15,4 0 2 1,2 0 6-16,0 0-9 0,-1-7-1 16,-2-1 0-16,-1-2 4 15,-4 1 0-15,0-3-1 16,0-2 2-16,2-2 2 15,0-2 9-15,0 0-16 16,1-2 13-16,-1-1-2 16,-2 2 0-16,-1-1-2 15,-5 1-3-15,-1 0 3 16,-3-1 4-16,0-1-2 16,0 1 0-16,-2-4 5 15,2-3 1-15,-3 0-13 16,4-1 4-16,-1 1-7 15,-6 1-1-15,0 3 8 0,-6 0 5 16,1 1 6-16,-2-2-14 16,-1 0 12-16,-1-3-2 15,0-2-12-15,2 1 0 16,0 3 7-16,0 0-10 16,-1 0 2-16,-2 4 0 15,-1 3 0-15,-1-1 2 16,-1 0 6-16,-1 1-5 15,-1-4-4-15,0-2 18 16,-3-3-12-16,3-2-4 16,0-3 1-16,2-1-4 15,-2 5 5-15,-2-2-4 0,1 5-1 16,-2 4 0-16,0 1 3 16,0 4-2-16,0 2 7 15,0 0 0-15,0-2 2 16,0-2-2-16,0-1-7 15,-6-5 2-15,-2 2 1 16,0-4-3-16,0-3 1 16,0 1 0-16,2 1 1 15,-1 4-3-15,-2-1 2 16,1 5 6-16,2-1-8 16,0 0 2-16,-2 0 1 15,0-1 4-15,-1-2-4 16,-4-3-2-16,-1-2 7 15,-5-5-6-15,-4-4-1 16,-5-6-1-16,-7-3 1 0,-4-1-1 16,-5 4-1-16,-6 4-1 15,-10 9-18-15,-10 12-28 16,-12 9 0-16,-6 9-69 16,-9 21-27-16,-3 11-40 15,4 3-264-15</inkml:trace>
  <inkml:trace contextRef="#ctx0" brushRef="#br0" timeOffset="3586">6067 5562 26 0,'0'0'79'0,"0"0"8"0,0 0-11 16,58-78-18-16,-44 61 13 15,-1 3-9-15,-5 0 0 16,-2 8 16-16,-5 1-10 15,-1 2-5-15,0 2-13 16,0 1 21-16,0 0-31 16,0 0-6-16,-6 0-21 15,-11 5-5-15,-13 21-3 16,-11 11 3-16,-11 11 3 16,-6 10 10-16,1 4 5 0,-3 2 0 15,1 1-2 1,-1 0-2-16,2-2 2 0,1-5-18 15,5-4 10-15,6-4-16 16,1-6 12-16,6-5-12 16,8-5 7-16,4-5-13 15,5-5 11-15,7-5-5 16,2-4 2-16,4-6 1 16,4-4-1-16,2-2 3 15,3-3-3-15,0 2-4 16,0-2 4-16,0 0-2 15,0 0 0-15,0 0-5 16,0 0-5-16,0-7-45 16,0 0-20-16,3 1-39 15,5 1 8-15,-1 2-65 16,-4 3-294-16</inkml:trace>
  <inkml:trace contextRef="#ctx0" brushRef="#br0" timeOffset="4221.14">4759 6653 325 0,'0'0'69'0,"0"0"-28"16,0 0 32-16,0 0-46 15,0 0-23-15,33-83 31 16,-15 72-5-16,1-1-7 15,-1 6 25-15,-3 1-24 16,-2 1 0-16,-2 4-6 16,1 0 14-16,-2 0-19 0,1 0-11 15,-5 17 16 1,-3 8-4-16,-3 5-3 0,-3 9 20 16,-18 2 1-1,-6 0-14-15,0 1 10 0,-1-1-12 16,1-4-8-16,0-2 1 15,2-3 0-15,4-3-9 16,0-3 8-16,8-2-4 16,2-9 0-16,5-4-1 15,5-4 1-15,1-3-4 16,0-1-1-16,0-1-1 16,0-1-2-16,9 0-3 0,7-1 7 15,7 0 5 1,2 0 1-16,3 0 4 0,-1-4-6 15,0-3-4-15,-3 1-3 16,-2 1-9-16,1 0-8 16,-3-3 3-16,-6 3-37 15,2-3-18-15,-5 2-21 16,-1-1-114-16,-4-6-237 16</inkml:trace>
  <inkml:trace contextRef="#ctx0" brushRef="#br0" timeOffset="4731.1">5180 6665 352 0,'0'0'83'15,"0"0"-24"-15,0 0 39 16,0 0-18-16,0 0-30 15,0 0-11-15,-54-22-11 16,41 22-16-16,1 7 6 16,-2 8-18-16,1 2 9 15,1 4 13-15,3 1-13 16,3 2-5-16,3 1-2 16,2 1 8-16,1-1-4 15,0-1 1-15,4-3-3 0,11-2-3 16,0-1 15-16,4-4-16 15,-2-1-2-15,5-5 2 16,-1-3 0-16,3-4 0 16,0-1-1-16,3 0-2 15,-2-4 3-15,0-9 0 16,-4-2 0-16,-3-1 0 16,-2-6 6-16,-8-1-4 15,3-7 0-15,-7-7 12 16,-4-1-2-16,0-2-6 15,0-3-1-15,-9 5-5 16,-3 7 6-16,-4 7-8 16,-4 10 2-16,-4 8-8 0,-4 6-6 15,-5 0 9 1,3 13-41-16,2 5-21 0,13-2-102 16,6-6-304-16</inkml:trace>
  <inkml:trace contextRef="#ctx0" brushRef="#br0" timeOffset="5917.45">5333 6116 111 0,'0'0'48'0,"0"0"69"15,0 0-5-15,-80-12-30 16,50 12-8-16,0 0-38 15,-1 0 0-15,-2 0 14 16,2 7-21-16,-2 3 2 16,-3 2-10-16,2 6 10 15,-3 0-25-15,1 1 15 0,0 8-20 16,-1 0 12 0,-5 8-10-16,3-1 9 0,-1 3-10 15,1 0 13-15,5 0-10 16,1 0-1-16,3 2 0 15,2-1 2-15,4-1-3 16,3-1-2-16,2 1-1 16,4-1 4-16,0 0 2 15,6 0-4-15,0-2 1 16,-1 0 0-16,2-1-2 16,2 0 6-16,3 0-5 15,3-1 4-15,0 2 1 0,0 2-6 16,6-5 8-1,5 3-8-15,0-2 0 0,0-6-2 16,1 5 5-16,1-4 1 16,1 2-2-16,-1 0-2 15,2-3 5-15,1-1 1 16,1 0 0-16,1-3-2 16,1-2 1-16,2 0-6 15,6 0 2-15,1-3 11 16,2-1-12-16,3-5 3 15,0-2-3-15,0-4 9 16,1-2 3-16,0-3-12 16,-1 0 11-16,0 0-5 0,-2-3 0 15,6-8 0 1,1 0 13-16,-2-3-6 0,-1-1 10 16,2-1-16-16,-4-2-2 15,2-1 4-15,-4 2-4 16,-3 0 1-16,-4 2 5 15,-3-4-7-15,0 1 6 16,0-2-6-16,-5-2 6 16,5-3-9-16,-3 0 4 15,-3-1 5-15,3-4 0 16,-3 2 0-16,-2-2 0 16,2 1-2-16,-3 1-1 0,-3 0 0 15,-3 1 2 1,-3 1 0-16,3-4 6 0,-6 1-12 15,7 0 7-15,-2-2-3 16,-1 2-6-16,1-1 4 16,-2 4-3-16,-2-3 2 15,1 0 3-15,-1 0-2 16,-1-3-6-16,0-4 10 16,0 0-2-16,0 2-6 15,0 2 6-15,0 2-7 16,-4 5 6-16,-1 5-5 15,-1-1 13-15,0 4-13 16,-4-3 13-16,1 3-8 16,-2-2 2-16,0-2-3 15,-6-1-2-15,2-3-1 0,-4-3-3 16,-4-2-2-16,1 3 0 16,-5 1-11-16,-1 7-21 15,-3 12 1-15,-13 7-18 16,-11 9-41-16,-14 27-10 15,-8 14-27-15,1 7-67 16,0-5-503-16</inkml:trace>
  <inkml:trace contextRef="#ctx0" brushRef="#br0" timeOffset="7889.27">4436 7342 10 0,'0'0'26'16,"0"0"-5"-16,0 0-5 0,0 0-15 15,0 0 11 1,0 0-11-16,1-3-2 0,-1 3 6 16,0 0-5-16,0 0 0 15,0 0 0-15,0 0-11 16,0 0 4-16,0 0 7 15,0 0 5-15,0 0 6 16,0 0 3-16,0-1-10 16,0 1 3-16,0 0-5 15,0 0 4-15,0 0-6 16,0 0-8-16,0 0-1 16,0 0 4-16,0 0-3 15,0 0-8-15,0 0-9 16,0 0 2-16,0 0-5 0</inkml:trace>
  <inkml:trace contextRef="#ctx0" brushRef="#br0" timeOffset="9585.16">4467 7350 12 0,'0'0'13'15,"0"0"11"-15,0 0 1 16,0 0 4-16,0 0-3 16,0 0-10-16,21-8 24 15,-20 6-15-15,2 1 1 0,-1-2-13 16,1 2 17-16,-3-1-7 16,1 1 1-16,2 0-16 15,-1-2 24-15,1 0-10 16,-3 3-2-16,4 0 2 15,-4-1 1-15,0-1 5 16,0 2 0-16,0 0-1 16,0 0-1-16,0 0-20 15,0 0 23-15,0 0-15 16,0 0-4-16,0 0 1 16,0 0-1-16,0-1 3 15,0 1-3-15,0 0 5 0,0 0-14 16,0 0 19-16,0 0-5 15,0 0-5-15,0 0 0 16,0 0-6-16,0 0 4 16,0 0-2-16,0 0 0 15,-6 0-2-15,0 4-1 16,-1 4 1-16,-2 1-3 16,0 1 6-16,-3 1-7 15,4 0 5-15,0 1-1 16,-3 0 6-16,2 3-4 15,-3-1 0-15,0 0 2 16,0 6 2-16,-7 0 4 16,1 6-5-16,-6 3 4 0,-1 0-8 15,-2-1 9 1,6-3 9-16,-1 2-17 0,2-6 6 16,-2 3-5-16,0 1 3 15,-1 2-3-15,1 2 5 16,-5 2 0-16,-1-2-3 15,-4 5-5-15,1-2 12 16,1 3-15-16,0-5 10 16,2-3-9-16,3-1 14 15,1-1-6-15,7-1-5 16,1-1-1-16,4-3 2 16,-4 4 0-16,2-1-2 15,-2 0 4-15,4-1 1 16,-2-2-6-16,3-3 2 0,0-3 7 15,-1-2-3-15,5-4 8 16,2-4-10-16,4-4-6 16,1 2 9-16,-2-1-1 15,1-1-3-15,1 2-4 16,-2-2 3-16,2 0-1 16,0 0-2-16,0 0-2 15,0 0 0-15,0 0 9 16,0 0-8-16,0 0-2 15,0 0-1-15,0 0-10 16,0 0 11-16,0 0-32 16,0 0-27-16,0 0-6 15,0 0-35-15,0 1-25 0,0 8-149 16</inkml:trace>
  <inkml:trace contextRef="#ctx0" brushRef="#br0" timeOffset="10125.71">3388 8646 261 0,'0'0'105'16,"0"0"-21"-16,0 0 33 15,0 0-21-15,0 0-19 16,0 0-14-16,-8-53-26 15,6 53 22-15,1 0-52 16,1 0 2-16,0 14-9 16,0 11 16-16,0 9-2 0,0 7 24 15,0 3 5 1,-3-1-16-16,0 3-24 0,-2-3 34 16,2-4-23-16,3-2-6 15,0-4-6-15,0-4 2 16,-3-2-3-16,0-5 2 15,-1-5-2-15,1-2 1 16,0-6 1-16,1-3-2 16,2-5-2-16,0-1-2 15,0 0-11-15,0 0 9 16,0 0-16-16,0-4-22 16,3-11-54-16,9-4-12 15,9-5-31-15,6-1-92 16</inkml:trace>
  <inkml:trace contextRef="#ctx0" brushRef="#br0" timeOffset="10657.82">3754 8622 355 0,'0'0'45'0,"0"0"11"15,0 0 46-15,0 0-23 16,0 0-29-16,0 0-14 16,-30-29 1-16,21 29-28 15,-1 1 7-15,-8 17-13 0,1 6-2 16,-2 4 10-16,1 1 15 16,6 2-13-16,3-1-1 15,2 1-3-15,2 0 3 16,1-1-7-16,4-1 1 15,0-1-3-15,0 0 0 16,6-2-2-16,4-2 3 16,2-5-1-16,0-2-1 15,3-5-2-15,1-1 0 16,-2-5-2-16,7-3-3 16,-2-3 1-16,7 0 5 15,2-6-1-15,0-9 10 0,-1-5-6 16,-3-4 5-1,-5-3-5-15,-2 0 7 0,-3-6 10 16,-6-6 21-16,-5-3-1 16,0-6-41-16,-3-2 17 15,0 1-17-15,-9 9-3 16,-6 9 2-16,-3 12 2 16,-3 11-2-16,-4 8-4 15,-5 0-3-15,-1 11-16 16,4 10-26-16,6 0-36 15,5-1-60-15,5-5-413 16</inkml:trace>
  <inkml:trace contextRef="#ctx0" brushRef="#br0" timeOffset="11978.59">4017 8135 111 0,'0'0'83'0,"0"0"-16"15,0 0 37-15,0 0-6 16,-83-45-32-16,61 40-8 16,1 1-17-16,-4 1 4 15,5 3-17-15,-5 0-14 16,1 0 19-16,-4 0-21 15,3 0 0-15,-4 4-1 16,-2 7 1-16,1-2-9 16,-4 4 3-16,-4 3 4 15,-2-1 13-15,3 4-9 16,0-2-4-16,1 0 3 16,3 0-4-16,5 2-4 0,-1-1-1 15,1 5-4-15,0 2 4 16,-1 4 5-16,1-1-2 15,-2 6-7-15,2-1 1 16,5 4-1-16,-2 2 6 16,7 5-1-16,0-3-4 15,3 2 3-15,3-1 5 16,-1-2-9-16,4-1 7 16,-2 2-11-16,1-1 5 15,1 3-1-15,2 1 7 16,-1 2-6-16,1 4-1 0,1-1 0 15,0 1 2-15,4-3-2 16,2-4-2-16,0-3 2 16,0-2 1-16,3-2 0 15,8-3 1-15,4-2 1 16,3-3-1-16,4-2 2 16,9-1 4-16,2-3 10 15,2-1-3-15,3-1-7 16,-2-1-7-16,-2-2 5 15,-2-2 3-15,-1-2-7 16,0-3 1-16,4-6-3 16,2 0 11-16,3-4-5 0,-1 0 3 15,1 0-3 1,-4 0-3-16,-3 0 0 0,-2 0 0 16,-3 0 5-16,-2-3-5 15,2-2 3-15,2-2-1 16,3-5-3-16,4-1 4 15,0-1 4-15,-1-2 1 16,0-1-1-16,-3-2-3 16,-2 1 2-16,-2-2-6 15,-1-1 5-15,-4-5 0 16,-2-5 4-16,-1-2-8 16,-3-6 9-16,-2 2-2 15,1-2 1-15,-3 0-4 16,-3 3-5-16,1 4 2 0,-3 1 0 15,-2 2 14-15,-2 0 7 16,2 0-11-16,-2 0-4 16,2 0 5-16,1-4-10 15,-2 0 7-15,1-1-2 16,2-3-7-16,-3 2 0 16,0 1 2-16,-3 1 4 15,0 2-1-15,-3 5-5 16,0 0 15-16,0 3-5 15,0 1-7-15,0 1 11 16,0-3 1-16,-3 1-12 16,0 0-3-16,-5-1 7 15,2-2-7-15,-1-4-1 0,0-1 1 16,-1-3-3-16,-1 2 1 16,-1-2-1-16,-1 0-1 15,-5 3-7-15,-4-1 7 16,-3 0 4-16,-6 4-4 15,-5 3-5-15,-2 5-3 16,2 0-6-16,-5 9-4 16,3 6-10-16,-4 5-28 15,-3 5-42-15,-2 26-25 16,-4 10-6-16,1 2-45 16,5-9-385-16</inkml:trace>
  <inkml:trace contextRef="#ctx0" brushRef="#br0" timeOffset="12978.22">5587 7338 64 0,'0'0'326'16,"0"0"-289"-16,0 0 63 15,0 0-3-15,0 0-35 16,0 0-8-16,-69-75-15 16,66 72-10-16,2 3 11 15,1 0-10-15,0 0-20 16,1 8-4-16,19 15 0 15,11 11 5-15,11 12 20 16,0 7-6-16,2 6 5 16,0 3-13-16,-1 3 6 15,0 2-16-15,-2 0 4 16,-4 2 6-16,-2-1-10 16,-3-2 2-16,-4-4 0 15,-4-8 5-15,-3-6-12 16,-3-10 12-16,-6-11-12 0,-3-7 11 15,1-8-10-15,-5-5 4 16,-2-3-4-16,-2-2-1 16,1-2-2-16,-1 0 0 15,2 0-11-15,-3 0-41 16,0 0-46-16,0 0-47 16,-4 0-706-16</inkml:trace>
  <inkml:trace contextRef="#ctx0" brushRef="#br0" timeOffset="14028.47">6324 8517 282 0,'0'0'119'0,"0"0"-83"16,0 0 72-16,0 0-24 15,0 0-35-15,0 0-6 16,0 20-28-16,-9-1 24 16,4 0-10-16,-4 0 3 15,-1 0-17-15,3 0 6 16,-1-2 3-16,-2-3-3 16,2-4-16-16,-1-4 16 15,2-2-8-15,-8-2 8 16,3-2 3-16,-7 0-13 15,-2 0 2-15,6 0 0 16,-4-3-6-16,5-6 19 0,-2-7-26 16,4-4 5-1,1-5-5-15,1-3 0 0,4-2-18 16,4 4 18-16,2 2-4 16,0 9-8-16,0 3 11 15,5 2-8-15,4 2 9 16,6 2 0-16,-2 2 5 15,2 0-5-15,3 3 0 16,0 1 0-16,1 0-10 16,-2 5 10-16,0 13-2 15,-3 2 2-15,1 7 4 16,-5 4-1-16,-2 3 2 16,-1 2 1-16,-1-2-1 0,-6 0-1 15,3 4-2 1,-3 1 2-16,0 2 0 0,-3 2 6 15,-10-1-10 1,2 3 0-16,-5-2 8 0,-2 0-8 16,-1-1 0-16,-5-2 8 15,1-8-6-15,1-6 2 16,1-6-4-16,3-6 1 16,0-4 7-16,2-4 4 15,-2-5 1-15,-4-1 1 16,2 0-2-16,-2-7 2 15,-2-9-11-15,2-9-2 16,5-3 0-16,1-7-1 16,11-2-8-16,5-1-3 0,0 3-6 15,2 7 7 1,11 4 5-16,5 7-11 0,3 7 16 16,-3 8 1-16,3 2-1 15,4 0-6-15,-1 12 6 16,6 9-1-16,1 4 5 15,-1 3-3-15,-3 1 0 16,-6 3-1-16,3-5 6 16,-4-3-6-16,-1-2 0 15,-3-8 0-15,-1 0 0 16,1-6 3-16,-4-2 5 16,4-3-8-16,0-3 0 0,0 0-21 15,-1 0-10-15,1 0-12 16,-4 0-53-16,0-7-36 15,-3-6-117-15</inkml:trace>
  <inkml:trace contextRef="#ctx0" brushRef="#br0" timeOffset="14898.95">6721 8612 531 0,'0'0'34'16,"0"0"-26"-16,0 0 47 15,0 0-6-15,0 0-48 16,0 0 13-16,-14 34 3 15,2-19 4-15,-1-3-13 16,1-6-8-16,0 0 18 16,0-5 17-16,-3-1 4 15,2 0-9-15,-5 0 7 16,3-8-22-16,-1-4 8 16,4-2-20-16,1-2 19 15,4-5-20-15,2 0 5 16,4-1-7-16,1 1-6 15,0 1-3-15,0 5 1 0,6 2-12 16,7 5 14-16,1 2 3 16,0 6 1-16,0 0 2 15,7 0 0-15,-2 17 0 16,2 5 7-16,0 7-7 16,-6 0-5-16,4 3 5 15,-4 1 11-15,-6 1-11 16,-1 2 5-16,-7-1-3 15,-1 1 10-15,0 3-12 16,-1-1-1-16,-10 4 1 16,-2-1 6-16,-2 0-4 0,-6-3-2 15,7-4 0-15,-3-5 5 16,3-6-4-16,2-6 2 16,2-6 7-16,2-5-4 15,4-5 2-15,-2-1 9 16,0 0-4-16,0 0 12 15,-6-4-16-15,-1-9-2 16,-1-5 3-16,5-7-4 16,3-5-5-16,6-3 3 15,0 2-4-15,5 6-1 16,8 5-10-16,1 7 8 16,-3 6 3-16,-2 6-3 15,2 1 3-15,4 0-3 0,1 8 4 16,2 9-1-16,0 7 12 15,3 1-11-15,-2 1-1 16,1 2 3-16,-1-3-3 16,-1-1 0-16,-3-5 0 15,4-7 0-15,1-5 0 16,5-3 0-16,0-4-4 16,5 0 1-16,0-2-10 15,-5-7-13-15,-4-2-50 16,-6-1 4-16,-9-1-84 15,-6-4-225-15</inkml:trace>
  <inkml:trace contextRef="#ctx0" brushRef="#br0" timeOffset="16639.5">6657 8177 48 0,'0'0'22'0,"0"0"80"16,0 0-11-16,0 0-9 15,0 0-37-15,0 0-8 16,-94-73 2-16,74 64 8 16,1 2-9-16,-5 1-15 15,3 5 11-15,-3-2-14 16,-4 0 5-16,-1 3-6 15,1 0 2-15,0 0-5 16,-2 0-7-16,5 0 15 16,-4 6-14-16,4-2 5 0,-2 4 1 15,0 0-14-15,2 1 9 16,-5 1 1-16,0 2-3 16,0 0 0-16,-1 5 2 15,0 0 9-15,-1 1-17 16,2-1 12-16,2-1-6 15,3 1-3-15,3 0 1 16,2 2-3-16,-1 0-2 16,-1 3 6-16,5 4-2 15,-5 3-2-15,1 3-1 16,-1 2 6-16,1 3-6 16,0-2 7-16,2 2-7 0,4-4 1 15,0 3 1 1,3 1-4-16,0 0 4 15,-3 5-1-15,0-2 1 0,3 4-5 16,0 0 10-16,-4 0-6 16,5-2-4-16,-1 0 2 15,-1-2 1-15,7-2 3 16,0-4-6-16,3-2 5 16,3-1-1-16,0-2 4 15,0 1-2-15,0 0 3 16,12 0-7-16,0 1 8 15,1 0-8-15,1-1 5 16,5-4-6-16,2-4 2 0,-1-2 0 16,0-3 13-16,0-4-8 15,-1 0 0-15,2-1-7 16,0-1 14-16,-3 0-14 16,6-1 5-16,-5 1 6 15,8 0-7-15,0 2-3 16,10 1 4-16,0 3 17 15,4 0-11-15,0 0-2 16,1 1-9-16,-1-1 2 16,-3-2 3-16,1-3-4 15,-3-3-1-15,-2-5 5 16,2-3-1-16,1-1-1 16,-1 0 11-16,1-4-5 0,1-6-2 15,2-2 0 1,0 0 5-16,-1-1-1 0,4 2-12 15,-1-2 9-15,-2 1 1 16,-1 0 4-16,-2-2-10 16,-1 1 4-16,0-2-4 15,0-1-4-15,-3 1 3 16,-5-1 7-16,-3 1-2 16,-4-1-3-16,1 0 10 15,-5 2-12-15,1-1-2 16,-2 1 11-16,-1-5-11 15,5-1 4-15,-3-5-1 16,-3 2-3-16,5-4 1 16,-3 1-2-16,1-1 2 0,1 2 2 15,-3 2-3-15,-2 4 3 16,-1-1-3-16,0 1 6 16,0 2-1-16,0 0 0 15,0 0-2-15,0-2 6 16,-3-3-6-16,4-4 5 15,-2-1-7-15,-2 1-1 16,1 1 1-16,-4 0 4 16,0 3-4-16,-3 0 13 15,-1 2-13-15,-2 2 5 16,1 0-2-16,-1 1 4 16,2-3-2-16,-2 0-1 0,0-4 1 15,0-1-5-15,0-1 1 16,0 2-3-1,0 1 0-15,0 2 1 0,0 2 2 16,-11-2 3-16,5 1-3 16,-6 1-3-16,0-3 11 15,0 1-10-15,0 1 3 16,0-4-1-16,-2 2 1 16,0-2 1-16,-1 2-3 15,3 2 1-15,3 3-3 16,-1 4-4-16,4 2 4 15,-3 0 0-15,-2 0 0 16,-5 0 0-16,2 1 7 0,-2-1-8 16,1 1 2-16,0 2-2 15,2 1 0-15,-5-1 1 16,3 3 0-16,-3-2-1 16,-1 2-1-16,-1 0 2 15,-8-4 1-15,1 2-1 16,-4-2-4-16,1-2 4 15,0-1 2-15,-1-2-1 16,-5 1-1-16,-4-3-3 16,-2 1 2-16,-4 1-4 15,-5 0 4-15,-1 1-13 16,-2 6-16-16,-4 1 6 16,-3 6-27-16,-3 6-56 15,0 17-11-15,1 12-23 0,11 3-73 16,7-2-280-16</inkml:trace>
  <inkml:trace contextRef="#ctx0" brushRef="#br0" timeOffset="17801.53">7153 9380 161 0,'0'0'78'16,"0"0"42"-16,0 0 4 15,0 0-19-15,0 0-23 16,0 0-19-16,-38-44 8 16,38 44-31-16,0 0-24 0,0 0 10 15,0 3-22-15,10 18 0 16,11 11 13-16,14 12 2 16,7 6 11-16,6 13-11 15,1 5 8-15,3 6-23 16,-1 2 7-16,3-1 3 15,0-2-9-15,-2-7-4 16,-3-7 17-16,-3-6-12 16,-7-7 5-16,-9-9-1 15,-3-10-6-15,-11-4-1 0,-1-6 1 16,-6-4-3 0,0-4 2-16,-5-6 1 0,-2-1 0 15,-1-2 1-15,1 0-5 16,-1 0 3-16,-1 0-3 15,0 0-12-15,0 1-56 16,-23 0-90-16,-9-1-476 16</inkml:trace>
  <inkml:trace contextRef="#ctx0" brushRef="#br0" timeOffset="18940.84">8093 10707 417 0,'0'0'117'0,"0"0"-58"15,0 0 10-15,0 0-35 16,0 0-9-16,0 0 10 15,-67 89-18-15,49-63 10 16,0-4-14-16,6-5-6 16,0-5 3-16,3-5 10 0,-1-2-8 15,-2-5-3-15,0 0 14 16,-2 0-4-16,0-5-2 16,1-10-10-16,0-1 2 15,4-4-8-15,2-4-1 16,-2-2 0-16,6-1-1 15,3-2 1-15,0-1-16 16,0 5 13-16,9 2-26 16,1 7 23-16,1 5 0 15,-3 5 8-15,0 6-4 16,3 0 2-16,5 0-2 16,-1 5 2-16,6 7 0 0,-5 4 2 15,2 6 4-15,-2 0 11 16,-2 4-9-16,-2 6-5 15,-2 3 20-15,-5 2-16 16,-2 7 6-16,-3-2-7 16,0 3-5-16,0 0 7 15,-3-1-6-15,-12 0-1 16,4-2-1-16,-4 1 2 16,-7-4-1-16,4-3 0 15,-7-2 0-15,5-6-2 16,0-5 5-16,-1-4-4 15,1-8 1-15,-1 0 16 16,-2-5-15-16,1-3 5 0,-1-3-4 16,0 0 4-16,4 0 9 15,-2-11-11-15,5-9-2 16,2-5 4-16,-2-4-6 16,10-9-2-16,4 4-8 15,2 2 1-15,2 3 0 16,12 9-10-16,3 7 14 15,1 7 4-15,3 6 0 16,3 0-3-16,3 2 3 16,1 15 1-16,2 5 11 15,-2 3-6-15,-3 2 1 16,-2 2-1-16,-2-3-3 0,0-1-3 16,-3-4 4-16,-2-4-4 15,1-2-1-15,-6-6 1 16,0-1 0-16,-1-5-3 15,1-2-10-15,-1 0-23 16,5-1-21-16,0 0-31 16,4-2-66-16,-2-14-168 15</inkml:trace>
  <inkml:trace contextRef="#ctx0" brushRef="#br0" timeOffset="19533.09">8294 10744 502 0,'0'0'16'16,"0"0"45"-16,0 0-9 15,0 0-19-15,82-45-30 16,-50 45 19-16,-4 5-1 16,-6 17-10-16,-7 4 4 15,-9 7 13-15,-6 1 0 16,0-2 1-16,-7-3 14 16,-12-3-32-16,0-4 4 0,2-3 0 15,2-4-2-15,3-2-11 16,6-9 6-16,0 2 0 15,4-5-8-15,2 2 0 16,0-3 0-16,0 0 0 16,0 0-7-16,11 0-20 15,10 0 25-15,5 0-2 16,1 0 1-16,-3 10-6 16,-4 3 8-16,-4 3-5 15,-4 3 12-15,-3 1-15 16,-5 3 8-16,-4 2 0 15,0 2 1-15,-5-1-2 16,-14 2 7-16,-1-1-5 0,-4-2 2 16,1-4-2-1,-1-4-3-15,2-6 3 0,1-4 9 16,-1-4 7-16,-1-2 3 16,0-1-5-16,2 0-9 15,3 0 1-15,-3 0-6 16,9-4-11-16,-4-6-38 15,4-4-58-15,4-3-291 16</inkml:trace>
  <inkml:trace contextRef="#ctx0" brushRef="#br0" timeOffset="21101.45">7987 10149 137 0,'0'0'49'0,"0"0"42"16,0 0 22-16,0 0-51 16,-97-9-9-16,73 9-9 15,-1 7-10-15,0 5 5 16,-1 0-18-16,-2 3 9 16,-2 4-2-16,-3 2-10 0,0 4-6 15,-2 6 5-15,-1 1 0 16,0 4-9-16,3 0 7 15,-1 5-6-15,4-1 10 16,2 0 10-16,1 2-26 16,0 1 22-16,5 0-7 15,2 3-2-15,8 0-1 16,5 2-9-16,4 1-2 16,3 0-4-16,0 3 10 15,0-2-7-15,0 2-2 16,-5-3 0-16,2 4 5 15,-1 0-3-15,-2 0 7 16,3 1-6-16,2-5-4 0,1-2 9 16,0-7 1-16,3-2-4 15,11-4 1-15,1-1-3 16,2-1 15-16,-1-2-17 16,-1-4 3-16,2 0-3 15,-1-3 8-15,0-2-10 16,-1-1 7-16,4-1-3 15,-2 0 10-15,5-1-7 16,-1-2-3-16,0-2 14 16,3-3-12-16,6 0-6 15,0-1 14-15,1 0-10 16,0-2 3-16,2-1-1 0,0 2-5 16,4-3 2-1,-6-3 5-15,2 0-5 0,-2-3 0 16,4 0 10-16,1 0-6 15,1 0 4-15,-1-5-8 16,4 1 2-16,-1-1-1 16,-2-2 7-16,-2 0-11 15,0-1 4-15,-1-2 4 16,1-2 1-16,-1-1 3 16,2-3-11-16,0 2 15 15,4-2-15-15,-3 0 6 16,-1 0-1-16,-3 1-4 15,-3-4-2-15,-2 1 7 16,-4-1-3-16,0-1 1 16,-3 0 1-16,0-2 3 0,-2 1 2 15,-1-1 7-15,4 1-13 16,-3-2-5-16,0 0 0 16,-5-2 5-16,0 0-1 15,1 0 3-15,-3-1-4 16,0 2 1-16,-2-1 0 15,1 5-4-15,-2-1 6 16,1 1 1-16,-4 3-7 16,-2-2 4-16,-1 1 4 15,-1-1 4-15,-2-1 5 16,0-3 1-16,0-3-6 16,0-1-5-16,0-5-2 0,0 1-5 15,0 0 0-15,0 4 4 16,0 3-1-16,-9 2-2 15,1 0 4-15,-2 2 1 16,-2 0-4-16,3-2 3 16,-3-1 3-16,0-4-2 15,1 1-3-15,0-3 0 16,0 3-4-16,1-2 3 16,3 3-1-16,-1 3 0 15,-1-3 1-15,2 3-2 16,-1-1 0-16,-1-1 0 15,0-1 2-15,-1-2-2 16,-1-3 0-16,0-1 2 0,2 1-1 16,-2 2 1-1,5 5 2-15,-1-2-2 0,-1 3 7 16,-1-1-7-16,-4-4 4 16,-4 1 0-16,-5-1-6 15,-6 0 3-15,-5-2-7 16,-6 0 5-16,-10-2-1 15,-6-1 2-15,-9-1-2 16,-13 6 0-16,-9 7-20 16,-5 10-27-16,0 10-15 15,6 10-23-15,12 27-23 16,16 11-31-16,16 8-41 0,13 2-178 16</inkml:trace>
  <inkml:trace contextRef="#ctx0" brushRef="#br0" timeOffset="22038.56">7540 11810 75 0,'0'0'132'16,"0"0"-1"-16,0 0-4 15,0 0-34-15,0 0-22 16,0 0 0-16,-41-27-30 0,19 51-27 16,-8 10 20-16,-7 12 21 15,-2 3-2-15,0 5 3 16,-4 1-29-16,7-3-4 15,3-2 7-15,5-8-23 16,10-5-3-16,6-6 7 16,0-6-9-16,5-4 1 15,4-5-1-15,0-8 0 16,1-3-2-16,2-4-2 16,0-1 2-16,0 2 0 15,0-2-4-15,0 0-15 16,0 0-23-16,0 0-37 15,0 0 1-15,0 0-95 0,0 0-170 16</inkml:trace>
  <inkml:trace contextRef="#ctx0" brushRef="#br0" timeOffset="22264.07">7004 12426 352 0,'0'0'81'16,"0"0"-77"-16,0 0 65 16,0 0 19-16,0 0-16 15,86 2-17-15,-56-2-24 16,0-2-16-16,-6-1 5 16,-3 1-20-16,-7 2-3 0,-6 0-10 15,-6 0-86-15,-2 0-121 16,0 8 19-16</inkml:trace>
  <inkml:trace contextRef="#ctx0" brushRef="#br0" timeOffset="22435.19">7068 12601 113 0,'0'0'66'0,"0"0"-19"16,0 0 67-16,0 0-39 15,0 0-41-15,100-5-21 16,-76-3 0-16,-2 4-13 0,-8 3-96 16,-11 1-133-1</inkml:trace>
  <inkml:trace contextRef="#ctx0" brushRef="#br0" timeOffset="22602.51">7101 12741 99 0,'0'0'183'0,"0"0"-160"16,0 0 99-16,0 0-63 15,97-17-16-15,-64 8-31 16,-2-1-12-16,-1 1-81 0,-3-3-360 16</inkml:trace>
  <inkml:trace contextRef="#ctx0" brushRef="#br0" timeOffset="23184.84">8406 11764 251 0,'0'0'85'0,"0"0"8"16,0 0 22-16,0 0-32 0,0 0-10 15,0 0-12-15,25-39-43 16,-11 54-14-16,10 13 25 15,1 12 14-15,0 7-6 16,0 4 2-16,0 3-24 16,3 1 10-16,2-2-9 15,3-3-10-15,-2-1-5 16,-1-9-1-16,-6-4 11 16,-5-7-11-16,-4-5 0 15,-3-7-8-15,-5-3 8 16,-1-4-7-16,-1-3 7 15,-5-4-20-15,3 0-5 16,-3-3-15-16,0 1-23 0,0-1-70 16,0 0-71-16</inkml:trace>
  <inkml:trace contextRef="#ctx0" brushRef="#br0" timeOffset="23473.77">8910 12157 461 0,'0'0'79'16,"0"0"-46"-16,0 0 52 16,-93 73-11-16,55-42-11 0,-1 4-19 15,-1-1-6-15,-3 2-6 16,4 0-12-16,0-5-1 15,11-4-8-15,5-6-9 16,9-5-4-16,8-7 1 16,1-1 1-16,4-4 0 15,1-1-53-15,0-3-23 16,3 0-111-16,14 0-110 16</inkml:trace>
  <inkml:trace contextRef="#ctx0" brushRef="#br0" timeOffset="23682.84">8831 12395 401 0,'0'0'61'0,"0"0"-10"16,0 0 73-16,0 0-55 16,0 0-12-16,0 0-15 15,-9 69-20-15,-1-52 1 16,-1-1-14-16,2-1-9 15,2-4-2-15,6-2-27 16,1-4-46-16,0-4-130 16,14-1-323-16</inkml:trace>
  <inkml:trace contextRef="#ctx0" brushRef="#br0" timeOffset="23844.57">9034 12500 247 0,'0'0'122'0,"0"0"-51"0,0 0 98 15,0 0-74-15,0 0-16 16,0 0-51-16,-67 84 0 16,57-70-16-16,-1-2-4 15,2 1-8-15,2-2-28 16,-2-5-103-16,3-6-261 16</inkml:trace>
  <inkml:trace contextRef="#ctx0" brushRef="#br0" timeOffset="24880.62">5720 9765 194 0,'0'0'113'15,"0"0"-12"-15,0 0 65 16,0 0-44-16,0 0-47 0,0 0-27 16,-39 9-14-16,5 20-14 15,-10 9 24-15,-3 10 5 16,-2 2-12-16,4 5-12 16,3 1-15-16,2-3 3 15,7-4-5-15,8-6-5 16,8-11 5-16,4-8-8 15,8-10 1-15,2-7-1 16,0-2 5-16,3-4-5 16,0-1 2-16,0 0 5 15,0 0-6-15,0 0-1 16,0 0-3-16,0 0-23 0,0 0-5 16,0 0-37-1,0 0-17-15,0 0-62 0,0 0-190 16</inkml:trace>
  <inkml:trace contextRef="#ctx0" brushRef="#br0" timeOffset="25136.54">5093 10380 400 0,'0'0'162'16,"0"0"-144"-16,0 0 39 15,0 0 31-15,0 0-22 16,0 0-21-16,94 0-9 16,-62 0 9-16,-4 0-38 0,3 0 7 15,-7 0-14-15,-6-2 0 16,-5 2-19-16,-8 0-29 16,-5 0-42-16,0 0-5 15,-2 11-19-15,-14 0-45 16,1-3-159-16</inkml:trace>
  <inkml:trace contextRef="#ctx0" brushRef="#br0" timeOffset="25293.56">5208 10525 106 0,'0'0'81'0,"0"0"36"0,0 0 2 15,0 0-37-15,0 0-29 16,79 10-23-16,-53-10-12 15,-1-1-18-15,-8-1-124 16,-6 2-122-16</inkml:trace>
  <inkml:trace contextRef="#ctx0" brushRef="#br0" timeOffset="25466.87">5204 10721 218 0,'0'0'151'15,"0"0"-32"-15,0 0 36 16,0 0-83-16,91-3-31 0,-63-5-25 16,-4 2-11-16,-3 3-5 15,-5-2-23-15,-4 2-162 16,-6 0-335-16</inkml:trace>
  <inkml:trace contextRef="#ctx0" brushRef="#br0" timeOffset="26394.84">2972 9461 224 0,'0'0'177'0,"0"0"-123"0,0 0 32 16,0 0-30-16,0 0 32 15,-74 100-17-15,35-51-5 16,-6 6-9-16,-4 1-20 16,0-1 17-16,4-4-32 15,6-6-2-15,5-3-12 16,0-3 4-16,8-5-10 15,2-5 2-15,7-7 1 16,3-7 4-16,8-6-3 16,2-4-3-16,2-4-3 15,2 0 1-15,0-1 1 16,0 0-2-16,0 0 0 0,0 0 0 16,0 0-33-1,0 0-31-15,0 3-38 0,0 0-25 16,0 1-75-16,-4-2-198 15</inkml:trace>
  <inkml:trace contextRef="#ctx0" brushRef="#br0" timeOffset="26629.88">2346 10157 346 0,'0'0'209'16,"0"0"-172"-16,0 0 48 15,0 0-23-15,0 0-57 0,0 0-3 16,31 0 25 0,-5 0 4-16,2 0-7 0,-1 0-19 15,-5 0 4-15,1 0 2 16,-7 0-7-16,-4 0-4 16,0 0-20-16,-6 2-42 15,-3 0-49-15,-3 2-132 16</inkml:trace>
  <inkml:trace contextRef="#ctx0" brushRef="#br0" timeOffset="26809.46">2437 10299 100 0,'0'0'31'0,"0"0"49"16,0 0 4-16,0 0-11 15,0 0-25-15,0 0-32 16,79 9-16-16,-67-9-112 16,1 0-151-16</inkml:trace>
  <inkml:trace contextRef="#ctx0" brushRef="#br0" timeOffset="26974.08">2406 10470 242 0,'0'0'6'0,"0"0"59"16,0 0 41-16,0 0-64 15,0 0-29-15,104-31-13 16,-70 20-34-16,-1 0-129 16</inkml:trace>
  <inkml:trace contextRef="#ctx0" brushRef="#br0" timeOffset="27739.35">3869 9682 299 0,'0'0'67'0,"0"0"48"16,0 0 6-16,0 0-39 0,0 0-27 15,0 0 10-15,0-61-32 16,0 61 4-16,0 0 2 15,0 0-9-15,-3 0-20 16,3 3-7-16,0 16 3 16,0 6-2-16,3 9 7 15,9 7 10-15,1-1-9 16,5 2 2-16,3 2-5 16,-2-2-2-16,1-2-6 15,-4-4 0-15,2-3 3 16,-4-5-4-16,-3-4 0 15,-3-4 1-15,-2-3-1 16,0-6-1-16,-2-4 1 16,-1-2 0-16,-3-2-3 0,3-1 0 15,-1 0-11-15,-2-2-14 16,1 0-38-16,-1 0-20 16,0 0-49-16,0 0-137 15</inkml:trace>
  <inkml:trace contextRef="#ctx0" brushRef="#br0" timeOffset="28015.66">4134 9982 475 0,'0'0'44'15,"0"0"7"-15,0 0 38 0,0 0-8 16,-83 80-46-16,65-53 4 15,-3-1-10-15,6-1-15 16,-3-3 3-16,3-3 11 16,0-2-21-16,3-5-6 15,2 0 5-15,1-5-2 16,3 0 0-16,0-3-4 16,3-1-9-16,0 0-10 15,3-3-37-15,0 0-51 16,0 0-47-16,6 0-176 15</inkml:trace>
  <inkml:trace contextRef="#ctx0" brushRef="#br0" timeOffset="28245.02">4128 10162 338 0,'0'0'95'15,"0"0"-41"-15,0 0 51 16,0 0-26-16,0 0-31 16,0 0-18-16,-31 79-10 15,28-69-8-15,0-1-7 16,0-1 4-16,1-4-9 16,2 1-2-16,0-2-57 0,0-3-149 15</inkml:trace>
  <inkml:trace contextRef="#ctx0" brushRef="#br0" timeOffset="28413.51">4263 10307 417 0,'0'0'50'0,"0"0"22"16,0 0-16-16,0 0-41 15,0 0-14-15,0 0-1 16,-56 50-129-16</inkml:trace>
  <inkml:trace contextRef="#ctx0" brushRef="#br0" timeOffset="72419.59">7820 5213 138 0,'0'0'38'15,"0"0"31"-15,0 0 3 0,0 0-33 16,0 0-17 0,0 0 9-16,0 0-5 0,18 0 2 15,-6 0-17-15,3 0 2 16,2 10-6-16,2 0 8 16,3 3 28-16,5 1-23 15,1 0 3-15,5-2-1 16,4 1 6-16,1-1-17 15,3 2 4-15,-2 0-2 16,3 2-2-16,1 1 5 16,2 1-6-16,7 1 14 15,6 1-19-15,8 1 17 16,10-1-9-16,3 2 4 16,6-3-6-16,1 2-2 0,-1 1 2 15,-5-2 9-15,-3 1-9 16,-2 1-7-16,1 1 3 15,3 0 1-15,12-1 9 16,3 2-16-16,1 0 1 16,-8 0-2-16,-1 3-2 15,-7-2 2-15,-10 2 2 16,-2 1-2-16,-9-4 0 16,-1-1 6-16,-5-5-5 15,3-2 4-15,-1-2 8 16,1 0 0-16,0-1 2 15,-1-2-12-15,1 1 16 16,-8 0-3-16,-6 1-13 16,-5-1 18-16,-3 1-15 0,0-2-4 15,1 1 0-15,5 1 7 16,2-1-7-16,0 1 6 16,1-2 9-16,-2 1-16 15,-4 2 8-15,-2-2 1 16,-4 1 0-16,-5 0-5 15,-3-3 13-15,-5 1-14 16,-1-2 7-16,-2-2-7 16,-1-1 10-16,-4-2-4 15,-1 0 7-15,-4-4-3 16,-2 0 7-16,-2 0-4 0,0 0-5 16,0 0 12-16,0 0-10 15,0 0-8-15,0 0-6 16,0 0-8-16,-3-5-36 15,-8-1-57-15,-2 3-77 16,5 0-121-16</inkml:trace>
  <inkml:trace contextRef="#ctx0" brushRef="#br0" timeOffset="73392.22">11324 6229 95 0,'0'0'79'15,"0"0"43"-15,0 0 2 16,0 0-44-16,0 0-14 0,0 0-9 16,0 0-22-16,28-51-13 15,5 42 0-15,6 2-1 16,5 4-5-16,-2 3-6 16,-6 0 9-16,-8 15 1 15,-7 7 1-15,-9 6-10 16,-5 6 0-16,-7 5 8 15,0 2-5-15,-5 2-7 16,-15-2 11-16,-4-6-9 16,-4-3 10-16,4-6-11 15,-1-5-4-15,5-6 5 16,6-5-5-16,3-6 20 0,6-2-9 16,5-2-13-16,0 0 7 15,0 0 7-15,0 0-16 16,16-6-2-16,7-2 2 15,7 2 2-15,3 6 5 16,-3 0-7-16,-2 4-8 16,-7 13 6-16,-3 5-2 15,-2 2 4-15,-4 2-5 16,-3 2 1-16,-3 6 2 16,-6-1-8-16,0 2 10 15,0 0-5-15,-15-4 5 16,0-2 0-16,-2-5 2 15,-2-4-2-15,-3-5-3 0,-3-5 3 16,-5-5 3 0,2-2 7-16,-5-3 11 0,0 0-9 15,3 0-2-15,6-4 2 16,6-3-11-16,4-3 3 16,4-2-4-16,7 0-8 15,3 0-23-15,0-1-69 16,17-1-72-16,10-2-435 15</inkml:trace>
  <inkml:trace contextRef="#ctx0" brushRef="#br0" timeOffset="74003.2">12117 6321 271 0,'0'0'67'16,"0"0"-11"-16,0 0 62 15,0 0-21-15,0 0-60 16,-86-50-6-16,69 50-6 0,-2 0-9 16,-3 12 8-1,-3 9-19-15,2 5 11 0,-3 4 10 16,7 5-19-16,6 2 17 16,3 3-6-16,10 3-4 15,0 0-3-15,7 0-2 16,11-1-8-16,2 1-1 15,3-2-2-15,-4-5 2 16,1-3 0-16,0-8 6 16,0-7-6-16,4-4-23 15,1-4 17-15,2-5-2 16,0-5 3-16,1 0-2 0,0-12 6 16,-1-6 1-16,-1-6 3 15,-4-6 1-15,-4-5 21 16,-6-6-12-16,-6-5-4 15,-6-4 16-15,0-4 6 16,-8-1-22-16,-14 2 2 16,-5 5-10-16,-7 7-1 15,0 10 1-15,-5 11-2 16,-2 17-4-16,-2 3-3 16,4 17-19-16,5 12-27 15,9 5-31-15,4-2-150 16</inkml:trace>
  <inkml:trace contextRef="#ctx0" brushRef="#br0" timeOffset="75508.89">11700 5715 57 0,'0'0'47'16,"0"0"53"-16,-93-13 10 16,59 11-37-16,1 2-26 15,0 0 0-15,3 0 8 16,-1 4-28-16,-2 8 9 15,-1 4-10-15,-4 2-7 16,0 2 12-16,1 4-20 0,-1 1 7 16,1 1-10-16,-2 4 7 15,5 2-1-15,4-3-1 16,0 2 9-16,2 2-2 16,4-2 3-16,-3 3-15 15,6 0 9 1,2 5-9-16,1 2-1 0,0 4-1 15,3 0 4-15,3 2-1 16,3-3 4-16,5 0 5 16,-1 1-17-16,5-2 15 15,0 2-16-15,0 0 7 16,0-1-5-16,3 1 11 16,3-3-10-16,2 2 3 15,-2-1 0-15,1-2 0 0,1 0 0 16,-1-2-1-16,1 1-5 15,3-2 7-15,0-2 2 16,5 0-4-16,-1-4 0 16,6-3 7-16,0 2-12 15,3-2 8-15,1 0-6 16,1 2 2-16,-3-4 0 16,1-1 1-16,-1 0 3 15,-1-3-7-15,0 0 4 16,2 3 2-16,0-4-3 0,6-1-1 15,3 0 24 1,8-4-23-16,4 0 4 16,6-2 14-16,7-3-6 0,-1-1-5 15,-2-7-3-15,-7-2 2 16,-1-2 3-16,0 0-9 16,0 0 11-16,4 0 8 15,3-9-16-15,3-2-2 16,2-2 7-16,-1 1-5 15,-1-1 7-15,0-1-10 16,-6 2-4-16,-1-2 5 16,-4-1-1-16,-2-2-4 15,-5 0 7-15,1-4-3 16,-5 1 9-16,1-2 1 16,-1-2-4-16,-1 1 1 0,0-3-2 15,-1-3-3-15,-3-4 3 16,0-1-9-16,-5 0 8 15,-1-6 0-15,-3 1-2 16,-6-1 6-16,-2 1-6 16,1-1-2-16,-1 5 2 15,-4-3 2-15,0 1-6 16,-3-3 1-16,0-1-3 16,-3-3 9-16,-3 1 2 15,1-1-10-15,-1 3-1 16,0 2 4-16,0 3-2 15,-3 1-1-15,-5 2-1 0,-2 4 15 16,1 2-11-16,-2 1-3 16,0 1 7-1,0-1-2-15,-2-3-2 0,3-3-1 16,-5 1-2-16,1-1-1 16,0 4 0-16,2 1 4 15,-2 4-3-15,-1 2-2 16,3 2 3-16,-4 0-3 15,2 1 1-15,-2 0 0 16,4 4 0-16,-3-2 9 16,3 1-7-16,-1-1-1 15,-2-4 3-15,0-3 0 16,0 0-8-16,-1 2 10 0,1 4-12 16,-1 2 9-1,-3-1-3-15,-4-1 0 0,-6 2-3 16,-5-2 3-16,1 2 0 15,-4 1 1-15,-2-3-2 16,0 3-1-16,0 1 2 16,1 3 0-16,-4-1 1 15,3 3-1-15,-7 3-2 16,-8 2 2-16,-16 3-1 16,-18 0-39-16,-13 8-72 15,-8 14-79-15,0 1-53 16,5-3-529-16</inkml:trace>
  <inkml:trace contextRef="#ctx0" brushRef="#br0" timeOffset="76791.25">11237 7389 116 0,'0'0'109'0,"0"0"4"15,0 0 18-15,0 0-46 16,0 0-17-16,0 0-30 16,0-49 1-16,-1 47-14 15,-1-1-12-15,-1 3 7 0,0 0-10 16,-3 0 0 0,-7 0-9-16,-1 7 18 0,-8 12-13 15,-3 9-1-15,-2 3 6 16,0 6 3-16,3 5-2 15,-3 4 14-15,-1 5-7 16,-5 7-4-16,2 6 7 16,-4 0 12-16,1 3-24 15,-3-2 5-15,6-7 12 16,-1-7-13-16,6-6-12 16,6-6 12-16,-1-7-7 15,3-3 21-15,-3-1-10 16,0-5-7-16,1-2 13 15,0-7-13-15,8-2 8 16,2-4-5-16,4-5-3 0,4-3 6 16,1 0 2-16,1 0 2 15,0 0-2-15,0 0-9 16,0 0 2-16,0 0-6 16,0-1-4-16,0-9-2 15,0-2-4-15,1 1-11 16,2-1-13-16,0 5-22 15,-3 1-43-15,0 3-70 16,0 2-64-16</inkml:trace>
  <inkml:trace contextRef="#ctx0" brushRef="#br0" timeOffset="81056.89">10180 8643 88 0,'0'0'79'16,"0"0"41"-16,0 0 1 15,0 0-36-15,0 0-6 16,0 0 0-16,0 0-27 0,-39-34-19 16,39 24 11-1,0-1-24-15,0-3-10 0,6-3 2 16,10 5 4-16,1-2-10 15,-1 1 7-15,5 3-6 16,-5 2 2-16,2 5-8 16,-3 0-1-16,1 3 3 15,-3 0-3-15,0 3 0 16,-3 14-2-16,1 5 2 16,-5 6 11-16,-2 4-1 15,-4 4-8-15,0 5 13 16,-16 1-8-16,-3 0 6 0,-4 0 1 15,-4-1-2-15,-3 0-11 16,-1-3 8-16,0 2 7 16,1-4 5-16,3 1-15 15,5-4 6-15,4-4 1 16,4-6-4-16,10-5-8 16,2-4 4-16,2-1-3 15,0-3 1-15,0-1-3 16,11-2 1-16,4-1 6 15,4-1-7-15,8-3 3 16,6-2 2-16,10 0-5 16,2 0 10-16,2-2-9 15,-9-4 4-15,-8 2-3 0,-7 1-2 16,-4 1 12 0,-5-1-12-16,0-1 0 0,-2 1 0 15,-3 0-4-15,0 0 3 16,-2 0 0-16,-1-2-25 15,0 2-20-15,-3-2-47 16,5-3 8-16,-4-2-50 16,2-3-215-16</inkml:trace>
  <inkml:trace contextRef="#ctx0" brushRef="#br0" timeOffset="82214.77">10555 8632 125 0,'0'0'254'0,"0"0"-172"16,0 0-11-16,0 0 48 15,0 0-47-15,0 0-27 16,-47-22-16-16,51 21-22 16,23-1-3-16,9-1 9 0,15 0-3 15,7-2 21-15,-2-2-27 16,-2 2 8-16,-6-3 4 16,-12 3-1-16,-8 2-14 15,-9 2 9-15,-11 1-8 16,-5 0-2-16,-3 0 2 15,0 8 5-15,0 13 10 16,0 9 12-16,-12 7 2 16,-6 2 7-16,-2 3-12 15,3 3-18-15,2 1 10 16,1 0-9-16,8 0 0 0,0-6-3 16,6-1-3-16,0-6-2 15,0-7 0-15,0-1 0 16,0-6 0-1,0-7-1-15,0-5-1 0,0-4 0 16,0-2-1-16,0-1-17 16,2 0-13-16,1 0-14 15,1-6-18-15,-1-14-60 16,-1-8-134-16</inkml:trace>
  <inkml:trace contextRef="#ctx0" brushRef="#br0" timeOffset="83392.53">10939 8023 163 0,'0'0'54'15,"0"0"27"-15,-81-28 31 0,44 22-42 16,-3 3-11 0,-7 3-10-16,-9 0-24 0,-4 0 15 15,-4 8-4-15,3 4-15 16,3 2 19-16,1 6-25 15,3 3 22-15,2 4-20 16,1 7 4-16,4 5 2 16,5 4-7-16,0 0 7 15,6-1-5-15,2-1 8 16,1-1-12-16,3-2-8 16,2 1-2-16,1 4-1 15,5 2 3-15,5 4 11 16,3 1-8-16,2-1-4 15,1-1 9-15,2 1-3 0,2-5-4 16,2 4 4-16,4-3 1 16,1 0-2-16,0 1-2 15,0-3 9-15,12-2-8 16,4 0 0-16,-1 0-2 16,0-2 4-16,2 1-2 15,-1 1-9-15,3-4 6 16,2-1 1-16,3 1 8 15,0-3-11-15,1-2 10 16,2-1-12-16,0-2 4 16,3-4-6-16,0-1 0 15,-2-1 5-15,2-5-4 16,0-1 2-16,1-5-3 16,0-2 1-16,2-1 19 15,3-5-20-15,-1-1 2 0,3-1-2 16,1-2 13-16,1 0-13 15,-3 0 0-15,4-2 0 16,0-7 0-16,-1-3 0 16,-1-3 0-16,0 0 9 15,0-1-5-15,-5-4 1 16,-1 1-5-16,-3-1 9 16,-5 0 1-16,5-2 1 15,-2-1-2-15,-1-3 3 16,0-3 2-16,-3 0-5 0,3-3 2 15,-5-2 0-15,0 5 3 16,-4-5 0-16,0 1-2 16,-3 3 3-16,0 1-3 15,0 2 1-15,-3 2-1 16,-2 0-2-16,-2 1 5 16,2-5-5-16,-2-3 3 15,-1-1-2-15,1 0-6 16,-1 3 5-16,-4 1-4 15,-2-1 0-15,1 1 7 16,-2 1-1-16,0-2-2 16,0 3-1-16,-5-1 0 15,-2 2 0-15,1 3-5 0,2-1 4 16,-1 4-1 0,2-3 1-16,0 2-5 0,-1-3 3 15,-5-3-3 1,1-3 0-16,-1-2-2 0,-4-1 2 15,-2-3-2-15,-3-2 0 16,-1-4-1-16,-7-1 2 16,-4-1-1-16,-1 4-1 15,-3 2 0-15,-3 9-2 16,-5 7 2-16,-9 5-6 16,-8 8-5-16,-12 3-37 15,-3 6-54-15,1 0-82 16,12 13-93-16,10-3-357 15</inkml:trace>
  <inkml:trace contextRef="#ctx0" brushRef="#br0" timeOffset="84194.53">10305 9914 119 0,'0'0'103'0,"0"0"28"16,0 0-19-16,0 0-35 15,0 0 5-15,0 0-13 16,0 0 11-16,22-62-35 0,-41 86-24 15,-13 12 34 1,-9 10 22-16,-4 5-27 0,-4 8-3 16,0 0-4-16,5 4-14 15,4 1-11-15,7-4-7 16,8-2 5-16,6-12-15 16,5-8 1-16,9-10-1 15,3-8-2-15,0-7 3 16,2-6-1-16,0-5-1 15,0 0-2-15,0-2-7 16,0 0-42-16,0 3-35 16,6 0-36-16,6 2-2 15,0-1-101-15</inkml:trace>
  <inkml:trace contextRef="#ctx0" brushRef="#br0" timeOffset="84705.35">9846 10893 308 0,'0'0'121'15,"0"0"-51"-15,0 0 33 0,0 0-9 16,0 0-42-16,-8-83-25 15,29 69-11-15,6 3-2 16,2 4 0-16,1 4-3 16,-4 3 9-16,-5 0-10 15,-5 7-6-15,-2 13 7 16,-4 7 0-16,-4 2 21 16,-6 4-3-16,0 1-13 15,-9 2 4-15,-9 2 6 16,-6 2-16-16,-1-1 9 15,0 1-10-15,0-4-1 16,5-3 4-16,2-6-11 16,7-8 4-16,8-6-5 15,3-7 1-15,0-3-1 0,5-1 7 16,14-2 3 0,9 0 6-16,7 0 2 0,4-2-9 15,-2-7-9-15,2 1 0 16,-1-1-1-16,-3-2 1 15,-5 3-15-15,-4-2-25 16,-3-3-11-16,-1-1-9 16,-1-3-18-16,-4-3-8 15,-4-2-76-15,-1-5-285 16</inkml:trace>
  <inkml:trace contextRef="#ctx0" brushRef="#br0" timeOffset="85107.9">10512 10707 500 0,'0'0'83'0,"0"0"43"16,0 0-39-16,0 0-50 16,-82 11-6-16,58 14 11 15,-4 8-19-15,3 8-2 16,1 6-4-16,0 3-4 15,6-2-1-15,7 1-11 16,3-4 2-16,8-1-6 16,0-7 6-16,4-1-7 15,14-3-7-15,4-9-18 16,-2-4-3-16,4-7-10 0,-4-10 12 16,4-3 19-16,-4-1 11 15,-1-16 8-15,-4-2 9 16,-3-3 14-16,-3-3 7 15,-4-1-1-15,-5-1-12 16,0 3-9-16,-5 4-6 16,-14 5-2-16,-7 6-8 15,-2 7-2-15,-4 2-22 16,1 0-16-16,4 5-32 16,5 2-81-16,6-2-561 15</inkml:trace>
  <inkml:trace contextRef="#ctx0" brushRef="#br0" timeOffset="86579.08">10180 10291 116 0,'0'0'91'0,"0"0"1"15,0 0 45-15,0 0-77 16,-100-21-5-16,73 21 7 16,-1 0-15-16,-4 2-3 15,1 13 1-15,1 5-13 16,2 1 9-16,1 8-20 16,1 3 4-16,-2 4-13 15,1 3 2-15,0 0 3 16,2-3-3-16,1 1-7 15,2-2 0-15,4-3 5 16,2 2-2-16,2 0 1 0,5-1 10 16,2 2-12-16,1-1-6 15,4-1 1-15,-1-2 1 16,2 0 2-16,-2-1-4 16,1-3 4-16,1 3-5 15,-1-2 3-15,2 0 0 16,0 2-4-16,0 1 1 15,-1 0 5-15,-1 0-3 16,1-1 4-16,1-2-6 16,0 0-2-16,0 1 3 15,0 0 1-15,0-6-2 0,0 3 4 16,4-4-3-16,5-1 12 16,2-1 0-16,-1-2-10 15,5-1 2-15,1 3-1 16,-2-2-2-16,7 2 7 15,-3 0-1-15,3-1-3 16,-1-1-3-16,0 0 8 16,1-3-2-16,-2 0-1 15,3-4-5-15,-2-2-3 16,4 0 0-16,-2-4 4 16,2 0-3-16,3 0 2 15,3 2 5-15,3-1-8 16,4 2 7-16,-3-5-1 15,-3-1-6-15,-1-2-1 0,0 0 0 16,1 0 1 0,1 0 3-16,-1-2-4 0,0-6 0 15,-1-4 6-15,-2 1-4 16,1-3 13-16,-4 2-13 16,-1-1 13-16,2-1-6 15,-3 0-5-15,3-4 0 16,0 3 5-16,-3-3-3 15,1 0 6-15,0-2-4 16,-2 1 7-16,-1 1-2 16,0-1-2-16,0 0 0 15,-3-1-6-15,-1-1 1 0,0 0 4 16,-2-1-2-16,-1-3 0 16,0-2 5-16,-2 1-5 15,1 0-2-15,-2-2-4 16,-2 0 7-16,1 1-1 15,-2 3 6-15,-1 0 0 16,-1 2-5-16,-2 0-4 16,-2-1 3-16,1 2 3 15,-3-3 0-15,0 0-9 16,0 0 4-16,0-3 2 16,0 2-2-16,-3 2-5 15,-4-2 2-15,-1 0-1 16,-1 0-2-16,0-1 2 15,-4 3 4-15,5 2-1 16,-5 0-1-16,0 0 0 0,-3 2-4 16,-1-4 0-16,-1 0 0 15,1-1 5-15,0 2-2 16,0 1-6-16,1 2 5 16,2-1-2-16,-2 3 0 15,4 4 0-15,-3-3 1 16,-3 4-1-16,2-2-3 15,-5 0 3-15,0 0 0 16,-3-2 0-16,-3 1-1 16,1 0 1-16,0 0 1 0,2 6 1 15,6-1 0-15,1 3-4 16,-2 0 3-16,2 3-2 16,-1-1 2-16,-2 2-2 15,0 1 1-15,-5 2 0 16,-7 0-2-16,-4 0 1 15,-9 0-9-15,-1 4-31 16,4 3-29-16,12-1-21 16,14 3-34-16,13-1-52 15,3-1-38-15,3-5-581 16</inkml:trace>
  <inkml:trace contextRef="#ctx0" brushRef="#br0" timeOffset="87166.19">10147 10344 114 0,'0'0'138'15,"0"0"-40"-15,0 0 67 0,0 0-67 16,0 0-24-16,0 0-12 16,-42-47-15-16,42 30-12 15,0-5 7-15,3-4-4 16,12-11-23-16,9-6 20 15,10-2-17-15,8-2 10 16,3 4-4-16,-1-1 1 16,-5 7 4-16,-6 1 1 15,-6 7 12-15,-8 5-13 16,-1 5 7-16,-3 2-3 16,-3 5-6-16,3-1-10 15,-2 3-4-15,1 1-8 16,-1 2-1-16,-4 2 6 15,-4 2-1-15,-4 1 8 16,-1 1-14-16,0 1 2 0,0-2-2 16,0 2-3-16,0 0 0 15,0 0 2-15,0 0-2 16,0 0-6-16,0 0-10 16,0 0-4-16,0 0-22 15,-4 2-33-15,-5 9-23 16,-2 1 5-16,-1 2-11 15,3-1 24-15,2-1-106 16,-2-4-121-16</inkml:trace>
  <inkml:trace contextRef="#ctx0" brushRef="#br0" timeOffset="87877.36">10278 10006 7 0,'0'0'55'0,"0"0"83"16,0 0 1 0,0 0-31-16,0 0-2 0,0 0-16 15,-7 8-10-15,7-8-15 16,0-10-7-16,1-5-32 15,11-4 5-15,2-3-2 16,2-4 9-16,2-2-11 16,6 0 1-16,-2-2 3 15,2 0-8-15,-3 4-1 16,-2 6 3-16,-4 3-7 16,-3 5-2-16,-6 7 1 15,-1 0-2-15,-4 2 0 16,1 1-9-16,-1 1-6 0,2 0 2 15,0-1 2-15,0 1-4 16,-2 0-2-16,-1 1 2 16,0 0 0-16,0 0 0 15,0 0-15-15,0 0-25 16,0 0-21-16,0 0-24 16,0 5-37-16,0 6 28 15,0-1-75-15,0 0-182 16</inkml:trace>
  <inkml:trace contextRef="#ctx0" brushRef="#br0" timeOffset="88403.47">11194 9450 467 0,'0'0'60'0,"0"0"73"15,0 0-41-15,0 0-26 16,0 0-5-16,0 0-20 16,28-36-20-16,-1 45-2 15,4 16 7-15,7 9 7 16,2 4-9-16,5 6 7 15,1 2-4-15,0-2 5 16,-1-2-22-16,-6-7 0 16,-4-6-7-16,-9-7-3 15,-8-7 0-15,-6-4 1 0,-5-4 0 16,-2-5-1 0,-4-1 0-16,-1-1-4 0,0 0-34 15,0 0-8-15,0 0-19 16,-9 0-38-16,-1-5-19 15,4-7-124-15</inkml:trace>
  <inkml:trace contextRef="#ctx0" brushRef="#br0" timeOffset="88667.78">11694 9663 184 0,'0'0'242'15,"0"0"-130"-15,0 0-6 16,0 0-44-16,0 0-11 0,0 0 21 15,-66 97-12-15,42-63 8 16,-6 4-22-16,1-1-10 16,-1 1 7-16,0-3-30 15,7-4-3-15,2-4-2 16,7-6-4-16,3-6 1 16,7-6-4-16,2-4-2 15,2-2-1-15,0-2-42 16,0-1-20-16,14 0-69 15,11-3 11-15,6-14-84 16</inkml:trace>
  <inkml:trace contextRef="#ctx0" brushRef="#br0" timeOffset="88889.86">11887 9872 416 0,'0'0'147'16,"0"0"-116"-16,0 0 86 15,0 0-39-15,0 0-23 16,-68 88-21-16,57-68 4 16,4 0-13-16,-3 1-4 15,-1 1-5-15,-1-1-3 16,-1-3-8-16,4-4-5 16,6-7-11-16,3-4-23 15,7-3-77-15,22-7-128 16,11-17-137-16</inkml:trace>
  <inkml:trace contextRef="#ctx0" brushRef="#br0" timeOffset="89019.67">11971 9981 126 0,'0'0'386'15,"0"0"-315"-15,0 0 17 16,0 0-10-16,0 0-26 16,-75 79-25-16,61-53-16 15,2 1-5-15,1 2-12 16,2-6-5-16,3-5-173 15</inkml:trace>
  <inkml:trace contextRef="#ctx0" brushRef="#br0" timeOffset="89908.43">12739 7302 520 0,'0'0'54'16,"0"0"8"-16,0 0 39 16,0 0-47-16,0 0 1 15,89 4 10-15,-42 21-3 16,4 5-17-16,-5 9-9 15,0 5 1-15,-6 1-7 16,2 2 3-16,-3-1-19 16,-3 1 0-16,-3-2-9 15,-4-6-2-15,-2-3-1 16,-5-7 4-16,-6-7-6 0,-2-6-13 16,-6-8-3-16,-5-3-5 15,-2-4-20-15,-1-1-23 16,2 0-10-16,-2 0-11 15,1-3-13-15,1-14-144 16</inkml:trace>
  <inkml:trace contextRef="#ctx0" brushRef="#br0" timeOffset="90150.26">13428 7662 432 0,'0'0'77'0,"0"0"8"16,0 0-6-16,0 0-7 15,0 0-6-15,-92 82-27 16,65-55-5-16,-3-1 7 16,-1 1-13-16,-2-1-8 15,0-1-2-15,0-1-16 16,4-3 1-16,10-2-1 16,8-4-4-16,9-4-61 15,2-2-5-15,5-5-41 16,19-4-58-16,8 0-137 15</inkml:trace>
  <inkml:trace contextRef="#ctx0" brushRef="#br0" timeOffset="90328.77">13490 7894 276 0,'0'0'198'0,"0"0"-133"0,0 0 12 15,0 0 24-15,0 0-33 16,0 0-29-16,-42 64-9 15,31-47-22-15,1-1 2 16,4-1-4-16,4-1-6 16,2-3-33-16,6-6-83 15,23-5-152-15</inkml:trace>
  <inkml:trace contextRef="#ctx0" brushRef="#br0" timeOffset="90465.96">13704 7957 368 0,'0'0'206'0,"0"0"-120"0,0 0-28 16,0 0 3-16,0 0-23 16,0 0-27-16,-88 85-5 15,69-53-6-15,-2-2-31 16,1-2-226-16</inkml:trace>
  <inkml:trace contextRef="#ctx0" brushRef="#br0" timeOffset="91439.54">10039 11547 231 0,'0'0'144'16,"0"0"-38"-16,0 0-1 15,0 0-50-15,0 0 12 16,-64 103 2-16,34-52 0 15,-5 3-18-15,-1 7-10 16,0 4 10-16,-1 1-23 16,4-5-14-16,3-5-3 15,6-8 0-15,5-8 0 0,5-3-9 16,4-8 0-16,3-10 4 16,2-9-5-16,4-3 4 15,1-4-4-15,0-3-1 16,0 0 4-16,0 0-4 15,0 0-2-15,0 0-24 16,0 0-27-16,0-6-46 16,3 1-39-16,1-1-187 15</inkml:trace>
  <inkml:trace contextRef="#ctx0" brushRef="#br0" timeOffset="91666.29">9659 12312 567 0,'0'0'51'15,"0"0"45"-15,0 0-21 16,0 0-47-16,0 0-11 16,101-13 11-16,-62 7-25 15,-4-1 3-15,-6 4-3 16,-9 0-6-16,-10 3-23 15,-10 0-40-15,0 3-99 16,-16 10-100-16</inkml:trace>
  <inkml:trace contextRef="#ctx0" brushRef="#br0" timeOffset="91815.07">9656 12460 94 0,'0'0'74'16,"0"0"19"-16,0 0 47 15,0 0-68-15,0 0-39 16,104 0-24-16,-72-7-9 16,-7 1-54-16,-5 2-271 15</inkml:trace>
  <inkml:trace contextRef="#ctx0" brushRef="#br0" timeOffset="91975.02">9681 12574 337 0,'0'0'119'0,"0"0"-80"16,0 0 53-16,0 0-61 15,114-34-17-15,-72 19-14 16,-5 4-57-16,-3-3-96 16</inkml:trace>
  <inkml:trace contextRef="#ctx0" brushRef="#br0" timeOffset="92450.82">10712 11536 475 0,'0'0'73'0,"0"0"41"0,0 0-18 15,0 0-29 1,0 0-32-16,0 0 2 0,82-2-18 16,-49 43 19-16,1 7-8 15,2 1 2-15,3 2-9 16,4-1-9-16,0-2-2 16,2-5-8-16,-3-4-4 15,-2-9 0-15,0-6 4 16,-5-5-3-16,-6-5-1 15,-7-4 2-15,-6-2-2 16,-7-4-21-16,-6 1-27 16,0-5-8-16,-3 0-29 0,0 0-36 15,-5-9-156-15</inkml:trace>
  <inkml:trace contextRef="#ctx0" brushRef="#br0" timeOffset="92737.31">11363 11826 324 0,'0'0'191'15,"0"0"-132"-15,0 0 17 16,0 0 27-16,0 0-28 16,-102 104-17-16,72-72 6 15,-3 3-23-15,-1-1-8 16,4 1-15-16,-1-1-4 15,1-3-12-15,5-2-1 0,1-5 2 16,7-4 1-16,4-8-4 16,6-4 0-16,2-4-18 15,5-4 0-15,0 0-50 16,8 0-28-16,15-2-21 16,10-15-25-16,9-7-166 15</inkml:trace>
  <inkml:trace contextRef="#ctx0" brushRef="#br0" timeOffset="92932.9">11379 12026 440 0,'0'0'127'15,"0"0"-35"-15,0 0 2 0,0 0-70 16,0 0 29-16,-55 72-9 16,29-44-12-16,4-2-11 15,2-1-11-15,3-4-5 16,5-3-1-16,4-7-3 15,7-3-2-15,1-5-25 16,4-3-35-16,23 0-53 16,10-8-21-16</inkml:trace>
  <inkml:trace contextRef="#ctx0" brushRef="#br0" timeOffset="93074.05">11570 12152 235 0,'0'0'141'0,"0"0"51"16,0 0-52-16,0 0-62 15,0 0-25-15,-66 83-18 16,47-67-25-16,-1 4-8 16,-5 2-4-16,-3-2-81 15,-4 0-452-15</inkml:trace>
  <inkml:trace contextRef="#ctx0" brushRef="#br0" timeOffset="95039.3">3293 14350 161 0,'0'0'95'0,"0"0"18"15,0 0 20-15,0-78-29 16,0 64-21-16,0 2-22 16,0 5-5-16,0 4-6 0,0 3-6 15,-6 0-44 1,-1 17 0-16,-11 19 0 0,0 12 20 15,-6 6 13-15,2 5-15 16,-5 0-10-16,4 0 6 16,-2-1-10-16,3-8 9 15,5-8-10-15,7-10-3 16,4-9 6-16,3-9-11 16,1-4 11-16,2-7-6 15,0-1 0-15,0-2-10 16,0 0-9-16,2 0-32 15,10-16-10-15,12-10-41 16,4-12-131-16</inkml:trace>
  <inkml:trace contextRef="#ctx0" brushRef="#br0" timeOffset="95245.4">3357 13991 241 0,'0'0'213'16,"0"0"-176"-16,0 0 67 15,0 0-44-15,0 0-35 16,0 0-17-16,6-45-8 16,5 47-47-16,2 12-67 15,2 6-288-15</inkml:trace>
  <inkml:trace contextRef="#ctx0" brushRef="#br0" timeOffset="95715.03">3460 14433 238 0,'0'0'60'16,"0"0"19"-16,-6 96 72 15,6-55-99-15,0 1-8 16,0 1-31-16,0-2 7 16,-6 0 3-16,-3-5-16 0,2-12-5 15,2-7 4 1,2-12-2-16,3-5 35 0,-1 0 6 16,-1-2 12-16,1-18-4 15,1-9-46-15,0-7-4 16,0-8 1-16,1-7-4 15,11-5-2-15,6-2-25 16,2 3-20-16,2 5-22 16,5 14 8-16,-5 9 11 15,5 12 9-15,-6 10 35 16,7 5 6-16,-1 0 0 16,-2 15 4-16,-4 10 4 15,-4 5 3-15,-8 7 21 16,-2 4 2-16,-7-1 2 0,0-1-20 15,0 0 15-15,0-2-22 16,0-1 0-16,0-5-6 16,-3-7 0-16,3-3-6 15,0-8-29-15,0-6-48 16,9-7-166-16</inkml:trace>
  <inkml:trace contextRef="#ctx0" brushRef="#br0" timeOffset="96119.03">3982 14396 413 0,'0'0'70'15,"0"0"1"-15,0 0-5 16,0 0-13-16,0 0-20 15,-86 111 1-15,77-67-1 16,3 4-23-16,4 0 5 16,2-6-11-16,2-5 0 15,11-9-4-15,8-6-3 16,0-8 2-16,0-7-15 16,3-7-6-16,-2 0 22 15,5-11 12-15,-6-12-1 0,0-3-2 16,-5-7 19-1,-7-4-1-15,-3-7 4 0,-3-6-7 16,-3 0-6-16,0-1-15 16,-3 9-3-16,-9 8 0 15,-4 12-2-15,-4 12-1 16,-4 10-12-16,-4 3-23 16,6 21-11-16,5 2-63 15,13-1-111-15</inkml:trace>
  <inkml:trace contextRef="#ctx0" brushRef="#br0" timeOffset="96560.95">4337 14389 527 0,'0'0'49'0,"0"0"-40"16,0 0 17-16,0 0 4 16,82 61-8-16,-58-21 12 0,-6 4-24 15,-9 5-2 1,0 0-8-16,-9-5 3 0,0-1 1 15,0-8-2-15,-15-9-2 16,4-4 2-16,0-7-1 16,-3-6-1-16,5-6 0 15,-3-3 3-15,2-7 32 16,2-15 18-16,1-8-18 16,7-6 2-16,0-7-2 15,9-6-17-15,13-9-12 16,7 0-6-16,5 2 0 15,3 8-1-15,3 10-31 16,1 15-15-16,2 12-26 16,-3 6-39-16,-7 5-182 15</inkml:trace>
  <inkml:trace contextRef="#ctx0" brushRef="#br0" timeOffset="97558.65">5047 14506 349 0,'0'0'66'16,"0"0"-3"-16,0 0 29 15,0 0-30-15,-92-60-13 16,72 60-14-16,-1 0-21 16,-1 0-2-16,-5 17-1 15,-1 7-2-15,0 6 2 16,3 6 13-16,6 2-11 15,7 0-9-15,5 1 3 16,7 1-1-16,0-5-3 16,3-2-2-16,10-4 3 0,1-4-4 15,-1-2 0 1,5-7-13-16,1-5-5 0,4-7 15 16,-1-4-5-16,4 0 3 15,-1-12 5-15,0-10 8 16,-3-4-7-16,-2-7 4 15,-1-1 6-15,-5-3-2 16,4-7 5-16,-5-4-13 16,2-10 6-16,-4-5-6 15,-1-3-1-15,-7 1-5 16,-2 0 3-16,-1 6 0 16,0 2 2-16,-7 12-6 15,-5 10 4-15,3 13 1 16,4 10 2-16,1 10-2 0,-5 2-14 15,2 22 8-15,-1 14 7 16,2 12 1-16,2 8 5 16,4 3 10-16,0 3-10 15,0 1-4-15,4-3 1 16,8 0 1-16,-1-4 0 16,2-6 1-16,-1-6-5 15,3-7-2-15,0-8-4 16,4-7-1-16,5-8-5 15,2-7-7-15,2-7 9 16,3 0 9-16,2-4 1 16,-3-16-1-16,-2-2 2 15,-4-6 9-15,0-7-3 0,-9-6 3 16,-2-6 2-16,-4-6 7 16,-6-1-16-16,-3 4 6 15,0 4-9-15,0 9-2 16,-12 12 2-16,-3 13 2 15,-1 10-1-15,-5 2 1 16,3 17-2-16,2 17 0 16,5 7 4-16,4 8 2 15,7 2 9-15,0 1-15 16,4-3 7-16,11-3 0 16,3-5-7-16,-3-8 0 15,4-6-1-15,-1-7 1 0,2-6-7 16,0-5-11-16,0-5 7 15,4-4-3-15,-2 0-18 16,0 0-20-16,-5-7-75 16,-1-8-330-16</inkml:trace>
  <inkml:trace contextRef="#ctx0" brushRef="#br0" timeOffset="97896.74">5638 14410 495 0,'0'0'51'0,"0"0"25"15,0 0-1 1,82 44-55-16,-63-9 17 0,-3 9 5 16,-8 6-27-16,-5 5-6 15,-3 3-5-15,0-4-3 16,-9-9-1-16,-9-11-1 15,-1-11-10-15,5-11 3 16,-2-9 8-16,4-3 1 16,-3-3 7-16,5-18 11 15,4-6-1-15,4-6 1 16,2-4-8-16,14-7-3 16,13-4 0-16,4-5-8 0,9-3 0 15,2 3-1-15,1 8-45 16,2 9-31-16,-3 13-100 15</inkml:trace>
  <inkml:trace contextRef="#ctx0" brushRef="#br0" timeOffset="98715.04">7313 14454 516 0,'0'0'35'0,"0"0"-4"15,0 0 81-15,0 0-84 16,0 0-21-16,0 0 12 16,-9 127 30-16,2-56-17 15,-1 10-7-15,2 7-5 16,0-1-12-16,0-2-1 15,0-10-6-15,2-18-1 16,2-20 3-16,1-16-3 16,1-14 15-16,0-5-15 0,0-2 0 15,0-9 17 1,0-17 27-16,0-16-34 0,0-12 2 16,0-16 0-16,0-9-11 15,0-7 0-15,0-3-2 16,0 2-19-16,6 5-2 15,5 3-33-15,6 10-7 16,5 15 26-16,2 18 8 16,1 19-7-16,0 17 35 15,1 0 1-15,3 17 6 16,2 11 0-16,-4 7-7 16,-3 5 8-16,-9 0 4 15,-5 3-9-15,-9-5 21 16,-1-1-23-16,-10-2 24 0,-17-4-22 15,-13-6 22-15,-2-2-13 16,-4-8-3-16,6-2 1 16,11-5-7-16,17-3-3 15,12-1-23-15,14-4-105 16,23 0-208-16</inkml:trace>
  <inkml:trace contextRef="#ctx0" brushRef="#br0" timeOffset="99494.98">7729 14846 482 0,'0'0'74'16,"0"0"5"-16,0 0 25 16,0 0-25-16,0 0-43 15,0 0 8-15,-2-9-31 16,17-4 3-16,8-6 0 15,-1-3-9-15,-2-4-5 16,-1-6 4-16,-7-5-3 16,1-6-3-16,-4-6-2 15,-4-4-8-15,-4-1 8 16,-1 2-35-16,0 6 20 16,-16 10 2-16,-5 11 5 15,-1 15 7-15,-1 6-3 0,4 4 4 16,1 0 4-1,9 2-2-15,9 8 0 0,0 0-2 16,9 2 0-16,19-3-9 16,8-1 9-16,10 1-7 15,2 3 9-15,1 3 2 16,-8 4 9-16,-6 7-7 16,-9 2-4-16,-7 5-2 15,-3 3 2-15,-7 1 2 16,-6-1 4-16,-1-2 12 15,-2-1-6-15,0-3-5 16,4-4-1-16,4-1-6 16,7-1 0-16,1-5 0 0,-1-2 1 15,2-4-1-15,0-5-10 16,1-5 1-16,2-3-6 16,2 0 15-16,2-13 5 15,1-7 4-15,-2-4-8 16,-1-5 8-16,-1-3 1 15,-3-7-10-15,0-3 3 16,-1-2-1-16,-6-6-2 16,-2 2 0-16,-6 0-3 15,-3 7-3-15,0 12 3 16,-12 10 2-16,-1 13 0 16,-4 6-2-16,-1 10 3 15,2 18 2-15,1 10 6 16,6 7-1-16,9 7 7 0,0 1 2 15,3-2-5-15,15-5-3 16,0-6-3-16,4-11-3 16,3-7-1-16,-1-5 0 15,0-7-1-15,2-5 0 16,-1-5-5-16,3 0-16 16,-2 0-20-16,-1-10-46 15,-2-4-198-15</inkml:trace>
  <inkml:trace contextRef="#ctx0" brushRef="#br0" timeOffset="100987.18">7095 3048 49 0,'0'0'57'0,"0"0"-3"16,0 0-22-16,0 0 2 15,0 0 25-15,0 0-14 0,30-80 1 16,-27 65-2-16,0 0 24 16,0 1-3-16,-2 2-3 15,-1 5 1-15,0 0-1 16,0 4-2-16,0 3-6 15,0 0-29-15,0 0 7 16,0 0-11-16,0 10-10 16,-4 16-8-16,-1 16 4 15,1 16 24-15,1 7-13 16,-3 8 9-16,3 4-1 16,2 1 2-16,-4 3-22 15,5-3 5-15,0-8-11 16,0-8 2-16,0-10 1 0,0-12-3 15,0-10 2-15,0-11 3 16,0-9-3-16,0-8 0 16,0 1-2-16,0-3-1 15,-6 0 0-15,-7 0-46 16,-2-9-3-16,-6-6-73 16,3-5-52-16,-6-6-181 15</inkml:trace>
  <inkml:trace contextRef="#ctx0" brushRef="#br0" timeOffset="101399.77">6764 3430 381 0,'0'0'94'0,"0"0"-31"16,0 0 45-16,0 0-35 15,0 0-20-15,0 0-8 16,27-31-17-16,-12 46 24 15,1 5-8-15,5 5-4 16,0 4-11-16,-2 3 5 16,-1 4-8-16,0 4-10 15,1 5-2-15,-4-5 0 16,0-4 0-16,-1-6-13 16,-2-6 2-16,-2-4 5 15,-1-6 1-15,-1-5-7 0,-1-6-2 16,-3 1 2-16,-1-4 1 15,0 0-2-15,5 0 4 16,10-11 2-16,4-15 19 16,8-11-1-16,4-10-12 15,3-8-1-15,2-5-7 16,3 1-4-16,-2 4-1 16,-4 9-15-16,-9 17 3 15,-12 13-25-15,-6 14-30 16,-9 4-46-16,-2 27-147 15,-20 12-13-15</inkml:trace>
  <inkml:trace contextRef="#ctx0" brushRef="#br0" timeOffset="103210.87">7244 2763 461 0,'0'0'53'0,"0"0"2"15,0 0 54-15,0 0-46 16,0 0-24-16,0 0-2 15,0 0-2-15,6 14-4 16,6-15-7-16,4-15 9 16,1-9 9-16,1-4-18 15,-5-9-1-15,-1-7-8 16,-3-7-13-16,-3-2 4 0,-1-5 2 16,-1-3-2-1,-3-3-6-15,-1 2-6 0,0 3-17 16,-7 11-1-16,-11 11-9 15,-1 16 17-15,-6 15 16 16,-7 7 0-16,-8 14-2 16,-9 20 2-16,4 7 12 15,10-3-7-15,18-3-2 16,15-8-3-16,2-6 4 16,18-4-4-16,16-5-9 15,13-9 7-15,11-3 2 16,5-2 0-16,-1-13 4 0,-7-2 4 15,-7 2-6 1,-14 4 0-16,-10 5 1 0,-10 4-2 16,-7 2-1-16,-1 3-4 15,-2 18-4-15,1 8 8 16,1 10 10-16,0 2-6 16,2 1 8-16,0-4 8 15,4-7-20-15,3-4-1 16,3-8-3-16,3-8 8 15,1-7-3-15,5-4 0 16,6 0 6-16,0-7-4 16,1-10-3-16,-3 0-26 15,-10 0-47-15,-9-3-63 0,-12 0-337 16</inkml:trace>
  <inkml:trace contextRef="#ctx0" brushRef="#br0" timeOffset="105354.29">9110 14342 139 0,'0'0'93'15,"0"0"-49"-15,0 0 52 16,-103 22-28-16,72 3-19 16,1 6-2-16,2 6 6 15,2 1-22-15,7 3 16 16,7-1-3-16,6 2-15 16,6 2-7-16,0-1 5 15,0 1-6-15,3 1-14 16,8-5 1-16,2-2-8 15,-1-8 0-15,4-9-1 16,2-6-3-16,3-8-8 0,6-5 12 16,-6-2 8-1,1 0 2-15,-4 0-10 0,-6-4 12 16,-1-3 5-16,-1 0-11 16,-4 0 7-16,-2 1-9 15,-2-1 0-15,-1-1-3 16,1-1 6-16,-2-1-5 15,3-6-4-15,0-3 2 16,4-6-2-16,-1-6 2 16,2-6 0-16,-1-9 0 15,5-3 5-15,-1-2-5 16,0-6 10-16,-2-4-10 0,-1-4-6 16,-2-2 6-16,0-5 0 15,3 0 8-15,-5 3-16 16,-1 7 13-16,-1 7-10 15,-2 14-4-15,0 9-2 16,0 11 8-16,-9 14 1 16,-6 7 2-16,1 20-3 15,-3 20 3-15,3 20 10 16,11 8 7-16,3 7-12 16,6 3 9-16,18-4-13 15,0 0 0-15,0-7 3 16,-5-2-4-16,0-2 0 15,-8-10 0-15,-4-5-6 0,1-11 0 16,2-12 0 0,2-8-7-16,4-8 6 0,4-7-13 15,5-2 16-15,7 0 2 16,1-8 2-16,1-9 0 16,1-6-2-16,-3-2 0 15,-7-8 0-15,-2-5 1 16,-4-7-1-16,-10-6-10 15,-3-2 11-15,-6 3-23 16,0 7 13-16,-9 9 11 16,-7 11 0-16,-4 11 8 15,-1 10 14-15,-2 2-1 0,0 9-18 16,4 17-1 0,4 8 8-16,7 7 3 0,7 4 9 15,1 1-18-15,0 1 3 16,16 0-1-16,2-5-4 15,3-5-1-15,1-7 0 16,1-8-1-16,-1-3 0 16,5-9-6-16,0-6 5 15,0-3-7-15,2-1-8 16,1 0-14-16,0-10-83 16,0-7-190-16</inkml:trace>
  <inkml:trace contextRef="#ctx0" brushRef="#br0" timeOffset="105721.46">10041 14265 351 0,'0'0'66'0,"0"0"-1"16,-85 17 34-16,49 8-18 15,2 5-12-15,5 2-42 16,7 0 11-16,10 3-20 16,8-3-1-16,4 2-12 15,7 1-4-15,21-2-1 16,5 1-6-16,0-2 6 0,-2-1 0 16,-5-2-2-1,-10 0 1-15,-8-4 1 0,-4-2 5 16,-4-3-5-16,-2-5 1 15,-15 1-10-15,-9-7 15 16,-2-1-6-16,0-5 0 16,-2-1 3-16,9-2-4 15,5 0 1-15,8 0-5 16,8 0-96-16,11-12-206 16</inkml:trace>
  <inkml:trace contextRef="#ctx0" brushRef="#br0" timeOffset="106120.07">10420 14324 313 0,'0'0'77'0,"0"0"14"16,0 0 34-16,-99-4-60 15,82 22-25-15,3 5-12 16,6 2 9-16,7 2-18 16,1 1-1-16,0 3-11 15,14 3 3-15,5 1-1 0,-1 0-9 16,0 1 4 0,-3-5 0-16,-5-2-4 0,-4-3 0 15,-6-5 3-15,0-3-3 16,0-1 0-16,0-7 0 15,-8 0 1-15,-6-1-2 16,-1-2 2-16,-6-4 3 16,-1-3-2-16,-1 0 10 15,2 0-2-15,5 0-6 16,7-5 3-16,6 3-5 16,3-4-2-16,0 2-59 15,9-6-245-15</inkml:trace>
  <inkml:trace contextRef="#ctx0" brushRef="#br0" timeOffset="106545.05">10699 14400 283 0,'0'0'243'16,"0"0"-170"-16,0 0 5 16,0 0-28-16,0 0-6 15,-91 63-24-15,67-23 5 16,3 5-10-16,6 5-1 0,6-3-2 16,8-1-12-16,1-8 3 15,1-6-3-15,18-6-7 16,4-9 5-16,4-7-1 15,7-9 3-15,-1-1 0 16,1-1 2-16,-4-16 5 16,-5-3 1-16,-4-3 15 15,-3-6-8-15,-7-5 13 16,-5-3-11-16,-2-4 6 16,-4-2-19-16,0 5-1 15,-16 6-2-15,-4 7-1 16,2 11-4-16,2 7-17 15,4 7-14-15,4 0-22 16,7 5-42-16,1 9-123 0</inkml:trace>
  <inkml:trace contextRef="#ctx0" brushRef="#br0" timeOffset="106912.84">10933 14433 545 0,'0'0'99'16,"0"0"14"-16,0 0-46 15,94 9-11-15,-67 17-27 0,-5 6-17 16,-5 7 6 0,-6 3-11-16,-6 0-1 0,-5 2-6 15,0-3 0-15,-2-2 0 16,-12-6 0-16,-3-6-2 15,-1-10-21-15,3-9 15 16,-1-8 8-16,2 0 9 16,1-11 29-16,3-13 9 15,2-7 12-15,8-2-18 16,0-7-24-16,18-3-12 16,15-3-5-16,7-5-1 15,8 1-40-15,-5 8-25 0,-10 9-34 16,-9 15 21-1,-9 11 0-15,-9 7-9 0,1 0-178 16</inkml:trace>
  <inkml:trace contextRef="#ctx0" brushRef="#br0" timeOffset="107905.77">12104 14201 374 0,'0'0'75'0,"0"0"21"15,0 0 22-15,0 0-59 16,0 0-13-16,0 0-12 0,10-69-19 16,-10 69-7-16,0 0-5 15,0 0-3-15,3 0-10 16,-1 13-113-16,-1 5-57 15,-1 4-110-15</inkml:trace>
  <inkml:trace contextRef="#ctx0" brushRef="#br0" timeOffset="108135.13">12110 14780 465 0,'0'0'64'15,"0"0"101"-15,0 0-33 16,0 0-26 0,0 0-18-16,0 0-27 0,0 0-8 15,-11 0-23-15,11 0-17 16,0 0-6-16,0 0-7 16,0 0-1-16,3-3-60 15,15-6-60-15,8-2-127 16,8-9-480-16</inkml:trace>
  <inkml:trace contextRef="#ctx0" brushRef="#br0" timeOffset="108989.9">13005 14289 397 0,'0'0'77'0,"0"0"-53"16,0 0 31-16,0 0-4 16,0 0-23-16,0 0-9 15,-64 78 7-15,49-66-9 16,0-2-1-16,0-5-5 15,-1-2 0-15,0-3 9 0,-3 0-11 16,1-1 13-16,-4-12-8 16,-2-3-11-16,2-1 3 15,2 0-6-15,5-2 0 16,5-4-2-16,5 0-13 16,4-4 13-16,1 1-18 15,0 1 2-15,1 3 13 16,8 5-27-16,2 5 28 15,-1 7 4-15,4 3 0 16,0 2 4-16,3 2 1 16,4 11 2-16,-3 6-2 15,1 2 2-15,-3 4-5 16,-2 2-1-16,-5 4 5 0,-2 4 17 16,-5 4-4-16,-2 1-4 15,0 3 0-15,0-1 5 16,-9 3-9-16,-2 4-4 15,-1 1-3-15,-2 2 5 16,-6-2-7-16,-1-7-2 16,-3-1 0-16,-2-8 2 15,0-4 0-15,1-6-2 16,2-8 1-16,0-4 1 16,0-9 2-16,5-3-4 15,-1 0 1-15,1 0 0 16,3-14 12-16,0-5-3 0,5-6-9 15,2-4 17-15,5-3-14 16,3-2-4-16,0-2-4 16,5 2 1-16,10 5-2 15,3 9-10-15,1 7 15 16,1 11 0-16,2 2 1 16,3 2-7-16,3 16 12 15,2 4-2-15,3 3 5 16,0 5 0-16,1-1-9 15,1 3 7-15,-4-1-1 16,-4-3-3-16,-3 2-3 16,-5-7 7-16,-3-2-2 15,-3-6-5-15,-2-6 3 16,0-3-3-16,2-3-27 16,4-1-27-16,5-2-72 0,2 0-236 15</inkml:trace>
  <inkml:trace contextRef="#ctx0" brushRef="#br0" timeOffset="109620.64">13403 14290 307 0,'0'0'108'16,"0"0"-9"-16,0 0 15 15,0 0-65-15,0 0-29 16,85-51 6-16,-60 55-5 16,-5 21-8-16,-8 4 24 15,-5 4 9-15,-7 1 4 16,0-2-18-16,-3-1-2 15,-12-4-2-15,-7-2-12 16,-2-2-9-16,1-5 4 16,1-4-10-16,6-5 8 15,5-4-6-15,8-2-1 16,3-1 7-16,0-2-7 0,0 0 1 16,0 0 7-16,3 0-10 15,11 0 2-15,7-3-2 16,2-1 6-16,4 4 3 15,-3 0-9-15,-3 0-2 16,0 12 2-16,-3 0-1 16,-3 5-4-16,-3 4 5 15,0 1 0-15,-6 0 6 16,-3 1-5-16,-3 1-1 16,0 0 0-16,0 0 1 15,-12 0-4-15,-5-2 7 16,-1-3-2-16,-6-1 4 15,-1-4-6-15,-3-5 16 16,0-1 1-16,-2-7 9 0,1-1-7 16,0 0 7-16,3-1-7 15,5-7-10-15,5 1-6 16,8 2-3-16,4 1-11 16,4 1-29-16,0 3-78 15,0 0-89-15</inkml:trace>
  <inkml:trace contextRef="#ctx0" brushRef="#br0" timeOffset="112087.04">24153 3621 37 0,'0'0'89'0,"0"0"9"16,0 0-14-16,-7-81-9 15,-7 61-41-15,2 2 14 16,-3 4 16-16,3 2-28 15,-3 3 3-15,-1 1-28 16,-5 5 12-16,-7 3-11 16,-7 0 7-16,-9 10-1 15,-9 9 10-15,-8 8 7 16,-2 3 10-16,-2 3-27 0,2 1 2 16,8-1 1-16,3-1 13 15,11 1-22-15,3 3 5 16,5 6-9-16,2 7 19 15,-1 4 0-15,4 5-10 16,1 3 8-16,-1 0-21 16,-2 1 8-16,0 0 4 15,2 2 2-15,4 6-18 16,2-3 4-16,2 4-3 16,7 1 5-16,1-1-1 15,1 2 2-15,4-3-1 16,-1-5-6-16,1-5 6 15,7-4 10-15,0-2-12 0,0 1 3 16,4-2-6-16,10-2 8 16,7-1-7-16,5-3-2 15,9-4 0-15,7-1 0 16,5 1 11-16,3-4-11 16,-3 0 4-16,-3-1-2 15,-1-1 0-15,2-4 6 16,4 1-8-16,4-5 0 15,10-5 0-15,6-4 3 16,4-2 3-16,6-2-3 16,0-4-1-16,0 0 11 15,-5-5-7-15,-3-3 3 16,-4-4 2-16,2 0 2 16,5 0 11-16,5-9-3 15,8-5-2-15,-2-5-7 0,-3-3 13 16,-6 0-18-16,-5-2 3 15,-5-5 4-15,-6-3-3 16,-5-6 11-16,-4-4-10 16,-1-3 11-16,2-4-7 15,-1-2 2-15,-2-2-8 16,-5 1-3-16,-6 2 6 16,-8-3 3-16,-7 2-7 15,-7-1 16-15,-4 2-2 16,-2-1-6-16,-1 0-12 0,2-3 4 15,1-2-2-15,-2-2-7 16,1 0 3-16,-3 6 0 16,-2 1-3-16,-1 1 0 15,-3 0 1-15,-2-4 0 16,0-1-1-16,0 1-1 16,-5-1 1-16,-7 1 3 15,0 1-3-15,-3 3-1 16,-3 0 0-16,-4 4 1 15,-5-2-3-15,-7 0 3 16,-3 5-10-16,-7 2 10 16,-5 2-7-16,-1 4-5 15,0 3 5-15,2 2 5 0,3 0 1 16,-5 0-4 0,-1-2-4-16,0 0 9 0,1 4-1 15,1 1-2 1,-2 4 1-16,-3 0-9 0,-9 2 6 15,-5 6-14-15,-7 5-28 16,-2 10 25-16,-2 3-56 16,-2 27-5-16,0 24-33 15,0 14-45-15,5 8-19 16,13-4-318-16</inkml:trace>
  <inkml:trace contextRef="#ctx0" brushRef="#br0" timeOffset="112712.83">24010 4466 315 0,'0'0'102'0,"0"0"-39"16,0 0 34-16,0 0 0 15,97-83-53-15,-66 74-25 16,-3 6 2-16,-1 3-19 15,-6 0 7-15,-9 0 5 16,-3 8-6-16,-2 7-6 16,-2 5-1-16,-5 3 6 15,0 6 26-15,0 1-16 16,-15 2 14-16,-3 2-8 16,-6 3-4-16,-3-1-1 15,-3 3-2-15,1-5-8 16,-1 0 1-16,-5-2-7 0,1-4 0 15,1-2 0 1,5-4-2-16,7-2 0 0,11-6 1 16,3-6-1-16,7-1 0 15,0 0-2-15,0 0-1 16,22-1 3-16,9 0 14 16,9-1 2-16,2-5-8 15,0 2 3-15,-2-2-8 16,-4 0-3-16,-5 0 11 15,-6 0-6-15,-5-4-4 16,-2-5-1-16,-5 3-4 16,4-7-12-16,-4 0-50 15,5-3-11-15,-3-5-65 16,0-5-284-16</inkml:trace>
  <inkml:trace contextRef="#ctx0" brushRef="#br0" timeOffset="113220.86">24681 4414 419 0,'0'0'88'15,"0"0"-39"-15,0 0 24 0,97-9-37 16,-72 11 2-16,-7 15-25 16,-9 4 12-16,-9 4-20 15,0 3 30-15,-19-2 4 16,-10 0-9-16,0-6-10 16,-1-1 3-16,6-5-1 15,4-4 4-15,10-5-24 16,4-2 8-16,6-1-4 15,0-2-4-15,0 0-2 16,0 0-7-16,6 0 1 16,9 1-5-16,6 6 11 15,2 7 8-15,0 3-8 16,-2 6-3-16,-8 4-4 16,-2 0-8-16,-10 2 4 15,-1-2 9-15,0-3 1 0,-7-7 1 16,-10-3 3-16,1-6-3 15,-8-3 11-15,-4-4 32 16,-5-1-15-16,0 0-9 16,0 0-1-16,3 0-18 15,8 0-6-15,3 3-32 16,10 8-69-16,3 0-244 16</inkml:trace>
  <inkml:trace contextRef="#ctx0" brushRef="#br0" timeOffset="114233.75">23365 5322 19 0,'0'0'79'0,"0"0"2"0,0 0 72 16,0 0-42-16,0 0-48 15,0 0-25-15,9-25-2 16,-9 25 5-16,0 0-11 16,-4 0-11-16,-13 7-12 15,-9 11 12-15,-7 9 14 16,-8 2 3-16,-2 5 16 15,-3 4-21-15,1 3 9 16,0-2-15-16,5 1-1 16,3-6-23-16,0 2 18 15,1-2 2-15,-5 4-6 16,-6 4-12-16,-4 3 17 0,-3 1-15 16,-1-3 14-1,0 0-15-15,1-3-2 0,0-2 13 16,2-1-10-16,0-4 15 15,1 1-10-15,-5 2-1 16,-3 1-3-16,0 1 16 16,-5-1-13-16,-1 1-7 15,-1-1 25-15,-2 1-20 16,6-1 10-16,5-3 1 16,9-1-4-16,4-3-2 15,0-4-10-15,-3 3 12 16,-7 0-3-16,-3 3 1 15,-10 0 1-15,2 0 5 16,3 0 8-16,9-7-21 0,17-4 10 16,11-4-6-16,11-7-6 15,6-1 1-15,4-4 3 16,-2 1-6-16,3-2 5 16,-1 0-1-16,-1 0 1 15,2-2-1-15,2 0 6 16,1 1-4-16,0-3 1 15,0 0-1-15,0 0-5 16,0 0-1-16,0 0 1 16,0 0-4-16,0 0-5 15,0 0-14-15,6 0-33 16,11-20-51-16,16-9-40 16,9-12-52-16,4-10-167 0</inkml:trace>
  <inkml:trace contextRef="#ctx0" brushRef="#br0" timeOffset="115327.03">20312 5199 308 0,'0'0'80'16,"0"0"-68"-16,0 0 99 16,0 0-23-16,-5 80-23 15,5-62-20-15,0-2-10 16,0-4-1-16,0-2 4 15,3-3-25-15,7-3 13 16,3-4-17-16,5 0 7 16,7 0-12-16,5-15 20 15,1-6-22-15,1-5 18 16,-1-4-20-16,0-8 16 16,-2-4 0-16,-3-7-8 0,0-9 2 15,-1-4-9-15,0-9 4 16,-2-5-5-16,-1-2-4 15,-6 1 0-15,-6 9-12 16,-9 7 10-16,-1 11-5 16,-4 4 8-16,-13 10 2 15,-2 8-1-15,1 14-8 16,1 5 10-16,3 9-2 16,-2 0 2-16,0 9 0 15,0 18-2-15,-1 9 4 16,7 7 2-16,3 4 0 15,5 7 2-15,2 7-4 0,0 6 8 16,0 2-7 0,9-6-1-16,-3-5 0 0,0-2 2 15,2-3-1-15,2-6-3 16,3-3-3-16,2-7 1 16,2-5 2-16,2-6 4 15,-1-6-4-15,3-6-2 16,-1-2 1-16,-1-4-6 15,4-5 3-15,3 0-3 16,-1-3 3-16,2 0-28 16,-3 0-7-16,0 0-39 15,-2-4-47-15,-4-11-183 16</inkml:trace>
  <inkml:trace contextRef="#ctx0" brushRef="#br0" timeOffset="115696.73">21197 4796 59 0,'0'0'448'0,"0"0"-394"16,0 0 54-16,-83-11-38 16,53 31-41-16,2 5 7 15,3 3-9-15,6 3-5 16,13-1-3-16,6 1-9 0,7-2 1 15,21 2-6-15,7 1-2 16,3 1 11-16,0 1-14 16,-9-2 7-16,-7-3-4 15,-8-5-3-15,-6-2 6 16,-7-9-6-16,-1-1 0 16,0-4-1-16,-18 0 1 15,-10-1 7-15,-12 0-7 16,-3-2 8-16,1-4-14 15,3-1 6-15,12 0-8 16,11-3-12-16,11-17-9 16,5-7-73-16,6-9-108 15,18-10-59-15</inkml:trace>
  <inkml:trace contextRef="#ctx0" brushRef="#br0" timeOffset="115934.45">21156 4797 415 0,'0'0'40'16,"-47"73"70"-16,15-18 7 16,-2 6-41-16,-3 7-34 15,-1 4-22-15,-3 1 11 16,3-3-19-16,-2-7-5 16,4-9-6-16,3-9-1 15,6-11 2-15,11-13 7 16,5-8-9-16,8-9-3 15,3-4 3-15,0 0 0 0,0 0-11 16,16-12-46-16,9-14-45 16,6-8-171-16</inkml:trace>
  <inkml:trace contextRef="#ctx0" brushRef="#br0" timeOffset="116264.66">21468 4356 562 0,'0'0'20'0,"0"0"0"0,-28 125 55 15,16-47-10-15,-3 14-26 16,1 6 0-16,0-3-16 15,3-9 4-15,3-16-27 16,8-16 5-16,0-12-3 16,0-7 3-16,13-13-5 15,4-4 0-15,0-5 0 16,5-9-2-16,0-2 5 16,2-2-3-16,-1 0 6 15,1-15-6-15,-1-5-47 16,-2-6-87-16,-6-8-205 0</inkml:trace>
  <inkml:trace contextRef="#ctx0" brushRef="#br0" timeOffset="116454.01">21486 4758 575 0,'0'0'95'15,"0"0"-42"-15,0 0 26 16,0 0-30-16,101-59-28 15,-52 48 4-15,1 5-14 16,-1 0-1-16,-9 1-9 16,-5 2-1-16,-8 3-26 15,-10 0-78-15,-14 0-172 16</inkml:trace>
  <inkml:trace contextRef="#ctx0" brushRef="#br0" timeOffset="117945.43">21117 6865 50 0,'0'0'89'0,"0"0"49"16,0 0-40-16,0 0-31 15,0 0 3-15,0 0-31 16,0-6-15-16,-11 17-5 0,-9 16-3 16,-10 12 24-16,-4 7 12 15,-5 6-13-15,-1 3 8 16,-2 2-14-16,-3 7-20 15,-5 4 22-15,-7 7-16 16,-13 5 3-16,-5 3 15 16,-4-3-13-16,-3 3-1 15,-1-2-15-15,-5 0 14 16,-5 0-3-16,2 3-1 16,0-2 18-16,5 0-7 15,4 0-7-15,8-6-13 16,6 2 22-16,3-1-12 0,3 0-7 15,1-5-5 1,3-6-2-16,6-8 11 0,-2-3-2 16,6-5-8-16,8-1 10 15,1-5-14-15,5 2 1 16,-2-3-2-16,3-1 2 16,4-1-1-16,-1-10-1 15,10-7-1-15,4-11 0 16,8-6 1-16,4-7-4 15,1 0 3-15,3-12-18 16,0-15-47-16,1-14-15 16,35-11-80-16,16-11-114 15,18-12-211-15</inkml:trace>
  <inkml:trace contextRef="#ctx0" brushRef="#br0" timeOffset="118890.28">21181 6777 262 0,'0'0'61'15,"0"0"4"-15,0 0 43 16,0 0-41-16,0 0-22 15,0 0-10-15,72 3 6 16,-53 17 0-16,7 2-9 16,-1 5 7-16,8 4-22 15,1 8 13-15,1 4-3 16,-3 3-22-16,-2-1 10 16,-1-3 1-16,-6-1 4 15,3 1-9-15,1 0 3 16,3 3 19-16,3 1-14 0,-1 1 7 15,5 3-17 1,1 3 7-16,4 0-8 0,2 0 6 16,4 5 0-16,-2-1-1 15,-1 1-4-15,0 2 4 16,-6 0-9-16,-2 0 10 16,4-1-6-16,0-1 5 15,6 3 0-15,3-3-3 16,2-1 8-16,3-1-8 15,-2-3 2-15,-3 3-4 16,-4 2 3-16,-2 0-3 16,-5-7-8-16,-3-4 9 15,2-3 2-15,-2-4 11 16,3 0-3-16,1 2 2 16,-1 2 2-16,-4 1 8 0,-2 1-21 15,-3-3 17-15,-3-3-13 16,-2-6 3-16,-5-10-2 15,-2-5-6-15,-9-10-5 16,-1-6 3-16,-5 0 6 16,-1-3-11-16,-2 0 4 15,0 0 11-15,0 0-17 16,0 0 6-16,0 0-6 16,0 0-13-16,-13-6-48 15,-14-3-60-15,-7-1-59 0,-8-7-80 16,-11-5-618-1</inkml:trace>
  <inkml:trace contextRef="#ctx0" brushRef="#br0" timeOffset="120331.05">19077 9176 51 0,'0'0'74'15,"0"0"38"-15,-87 17 6 16,70-12-37-16,9-4-1 16,6-1-22-16,2 2-3 15,0-2-12-15,0 0-14 16,0 2-15-16,0 2 0 16,11 4 17-16,7 0 12 15,4-1-22-15,8 0 3 16,10-1 2-16,5 0-11 15,6-3-2-15,4 0 1 0,6 0 1 16,6 0-5-16,3 0 10 16,2 1-18-16,-3 1 7 15,-7-2-8-15,5 0 3 16,8 0-4-16,4-3 13 16,9 0 3-16,2 1-13 15,-3-1 8-15,0 2-3 16,-6 1-6-16,-5-1-2 15,-8-2 5-15,-2 3-1 16,2-3 2-16,7 0-6 16,5 0 20-16,4 0-17 15,4-3 0-15,0-1-1 16,0 0-1-16,-1 0 3 0,-5 2 2 16,-6 1 1-16,-3 0-7 15,-5 1 4-15,1 0-3 16,-2-1 0-16,3 1 13 15,0 0-11-15,2-2 8 16,4 0-10-16,0 2 0 16,0-1 0-16,-9 1-2 15,-7 0 3-15,-6 0 2 16,-5-2-3-16,2 2 12 16,-1-2-7-16,0 2 3 15,2-1-7-15,0-1 5 16,-3 1-6-16,-1 1 8 0,-3 0-9 15,-2 0 2 1,-3 0-1-16,-2 0-1 0,-1 0 5 16,-4 0-1-16,-2 0-4 15,0 0 6-15,-3 0 3 16,1 0-1-16,-2 0-8 16,-5 0 6-16,-1 0-6 15,1 0 3-15,-2 0 5 16,1 0 4-16,-1 0-12 15,-1 0 10-15,-5 0-5 16,-3 0 6-16,-7 0-7 16,-4 0-4-16,0 0 6 15,0 0-1-15,0 0-1 0,0 0 4 16,0 0-4 0,0 0 8-16,0 0-11 0,0 0 10 15,0-3 1-15,0 3 1 16,0 0 0-16,0-2 2 15,0 1-9-15,0-4-6 16,0 0-4-16,0-2-35 16,0-2-46-16,-7 2-51 15,-8-4-76-15,-3-1-159 16</inkml:trace>
  <inkml:trace contextRef="#ctx0" brushRef="#br0" timeOffset="122130.64">23329 8710 12 0,'0'0'83'16,"0"0"20"-16,0 0-33 15,0 0-12-15,0 0 0 16,0 0-23-16,-68-39 16 16,53 32-2-16,-4-1-15 15,-2 1 5-15,-3 1 3 16,-5 0-7-16,1 1-5 15,-3 2-5-15,-1 0-4 16,1 1 6-16,0 2-13 16,-1 0 4-16,4 0 4 15,0 0-3-15,-1 5-14 16,0 3 5-16,-3 4 1 0,1 4 0 16,0 2-1-16,1 4 14 15,0-1-15-15,0 2 2 16,3-1 0-16,2 1-1 15,0 1 1-15,1 0 2 16,1 1-2-16,-2 2-2 16,1-1-8-16,-1 3 1 15,4 3 7-15,-3-3-3 16,3 0-4-16,0 4 3 16,3 1-5-16,-1 0 6 15,4 0-4-15,0 2-1 16,5-6 1-16,1 1 0 0,0-3 9 15,4 0-11 1,1 1 1-16,1 0-1 0,1 0 3 16,1-1-1-16,1 2 6 15,0-1-5-15,0 1 0 16,0-2 0-16,0-2 0 16,3 3 3-16,4-3-2 15,2-1 0-15,2-1-4 16,1-2 11-16,1-1-6 15,2 0 9-15,4-2-11 16,1 0 1-16,2 0 2 16,2-4 1-16,1 2-4 15,2-3 1-15,3 1-3 0,0-3 3 16,4-1 4-16,0-3-6 16,2-3 2-16,2-1-4 15,-2-3 5-15,2-1 10 16,-2 0-13-16,1 0 9 15,-2 0 10-15,-1 0-16 16,-1 0 13-16,-1-7-15 16,0-4 16-16,0-2-4 15,1-2-4-15,0-2 2 16,2 0 3-16,-1 0-3 16,-1-4 1-16,-2 1-5 15,0-4 0-15,-2 0 7 16,-4-5 3-16,0-3-14 15,-1 1 19-15,-3-5-16 0,0 3-3 16,-2 3 5-16,-2 3 1 16,-1 0-1-16,-2-1 5 15,-1-3-11-15,-3-2 9 16,-2 0 2-16,-2-9-4 16,-3-4-10-16,0-4 10 15,-3-2-5-15,0 5-6 16,0 4 3-16,0 1 0 15,0-2 0-15,-10-2-2 16,-3 2-1-16,-6-1 4 16,-3 4 1-16,-1 2-5 15,-4 5 0-15,-2 4 0 0,-6 4-4 16,-6 5-33-16,-6 9-42 16,-5 12-57-16,-3 0-45 15,0 24-24-15,2 10-64 16</inkml:trace>
  <inkml:trace contextRef="#ctx0" brushRef="#br0" timeOffset="122698.83">22940 9228 323 0,'0'0'65'15,"0"0"-7"-15,0 0 47 16,-28 82-53-16,28-68-2 15,0-2-32-15,4-4 4 16,8-3-16-16,6-4 2 16,-1-1 22-16,2-3-13 15,-3-15 0-15,-4-4 6 0,-3-3-14 16,-4-3 22 0,-1-2-12-16,-1 2-4 0,0 4-2 15,-3 9-5-15,0 6 22 16,0 8-14-16,0 1-9 15,0 0-7-15,-6 15-6 16,-4 12 6-16,-1 7 2 16,4-3 5-16,4-4-5 15,3-6-1-15,0-6 0 16,0-5 8-16,0-4-3 16,4-6 7-16,5 0 30 15,0 0 3-15,3-9-3 16,-3-5-10-16,-3-2-12 15,-4 0-14-15,-2-1 1 16,0 0-8-16,0 3-8 0,-2 5-39 16,-8 6-31-16,-2 3-43 15,0 0-244-15</inkml:trace>
  <inkml:trace contextRef="#ctx0" brushRef="#br0" timeOffset="125092.79">4621 5297 117 0,'0'0'20'0,"0"0"-6"16,-102 81 34-16,66-45 17 15,-2 0-11-15,-1 5 10 0,-2 3-22 16,-3 6-17-1,2 1 20-15,-4 3-21 0,7-1 9 16,5 3-25-16,-1 1 14 16,4-1-22-16,0 3 14 15,-2 3-1-15,-7 0 11 16,-4 0-20-16,-2 3 10 16,1 0-1-16,3-5-4 15,1-4 8-15,5-2-9 16,3-3-1-16,3-3 4 15,-1-2 4-15,4 1-15 16,-4-2 4-16,6-1 0 16,-4-2-4-16,1-1-1 15,1 3 1-15,-4-2 7 0,-2 1-4 16,2 9 0-16,1-1-3 16,0 3 0-16,2 0 0 15,-2-3 5-15,6-1-5 16,-3-4 1-16,2 0 3 15,-1 0-2-15,-2 0 1 16,0 3-1-16,-10 5-2 16,-5 3 2-16,-8 3-7 15,2 2 12-15,1 0-7 16,5-2 12-16,7-3-8 16,2-4 2-16,7-5 1 15,2 1 1-15,0 5-6 16,-1 3 1-16,1 1 0 0,-5 2 3 15,0-1-6 1,0 1 0-16,-1 0 11 0,1-1-8 16,2-2 3-16,1-3-6 15,6-4 3-15,0 0 3 16,2-3-6-16,-2-1 2 16,3 0-1-16,-1-3 0 15,-4 4 0-15,-5 4-2 16,-3 3 8-16,-8 5-5 15,-2-2 0-15,-3 1-2 16,8-2 0-16,5-4 3 16,2-3 1-16,4-5-2 0,2-2 1 15,-2 0-3-15,-2 1 0 16,-7 5 0-16,-6 7-5 16,-8 6 5-16,-1 0 7 15,4-1-7-15,2-1 4 16,4-2-8-16,5-3 13 15,1-1-4-15,0-3 4 16,6-3-9-16,-1-1 0 16,1 2 5-16,0 3-2 15,-4 4 1-15,3 5-2 16,-2 6 1-16,0-3 3 16,6-2 3-16,3-6-9 15,2-4 4-15,4-3-4 16,0 2 0-16,1 2 3 15,0 5-2-15,-3 5 1 0,-1 4 7 16,-1 6 6-16,1 4-9 16,-3 5 9-16,-1 2 9 15,1 1-14-15,-3 0-2 16,3-6 1-16,3-5 0 16,8-3-4-16,1-4-2 15,0 3 4-15,2 3-3 16,-1-3-3-16,5-1 0 15,-3-1-1-15,0 1 0 16,-3-2-3-16,0-1-9 16,0-7-4-16,6-12 1 15,3-14-40-15,3-20-22 0,22-12-101 16,2-32-163-16</inkml:trace>
  <inkml:trace contextRef="#ctx0" brushRef="#br0" timeOffset="131309.51">4595 5368 42 0,'0'0'44'15,"0"0"6"-15,0 0 12 16,0 0-2-16,0 0 14 16,0 0 0-16,0 0-26 15,-19-29-20-15,19 29-4 16,0-3 11-16,0 1-21 16,7-3-7-16,7 0 0 15,7 1 4-15,4 4 4 16,6 0-7-16,2 0 6 0,0 0 3 15,1 9 6 1,-2 0-21-16,-4 2 9 0,3-1-1 16,-2 0 3-16,-3-1-12 15,3-1 11-15,-4 1 4 16,5 0-8-16,-5 1-5 16,-1 4 2-16,0 0-7 15,1 3 6-15,-1 3-4 16,0-3 4-16,-3 1-3 15,0-1 11-15,-2-1-2 16,2-2-4-16,0-1-2 16,-2 1-2-16,-2-2-2 15,-1 1 0-15,-1 0 4 16,-2 1-4-16,1 0-4 0,-2-2 4 16,0 2 4-16,1 1-4 15,2-1 6-15,3 1 1 16,0-1-7-16,4 2 0 15,-4 0 1-15,2-2 7 16,0 1-8-16,0-3 1 16,1-1-4-16,1 2 5 15,-2-3-2-15,-1 2 7 16,0 0-3-16,-4-3-4 16,0 4 1-16,0-7-1 15,-2 0 0-15,-1 1-4 16,-1 0-3-16,2 0 13 15,-4 0-6-15,2 1 0 0,-1 0 6 16,2 1-5-16,0 2-1 16,0 0 1-16,0-6 9 15,3 4-7-15,1-4-3 16,2 2-3-16,3 1 3 16,-3 0 0-16,0-2 12 15,-3 2-11-15,-2 0-1 16,1 3 0-16,-3-4-1 15,-2 3 6-15,2-1-5 16,4 4 5-16,-2-2-5 16,3-1 1-16,-2 4-1 15,5-3 6-15,-5 3-5 0,4 0 2 16,-5 2-1-16,0 1-2 16,1 1 4-16,-1 2-4 15,1 0 5-15,-2 1-4 16,7 0 1-16,-1 1 0 15,2 3 7-15,5-1-9 16,-1 2 9-16,2 0 0 16,1-1-2-16,0 0-4 15,-1 1-2-15,-4-1-1 16,5-1 5-16,-5 0 3 16,2 0-8-16,0-1-3 15,1 0 3-15,4 1 1 16,2 1 4-16,3-2-5 0,-1 2 6 15,0-3 0 1,4 1-12-16,-4 2 10 0,1-1-4 16,-1-1 4-16,3 0-3 15,3-2 3-15,1-1-2 16,-4 0-2-16,-2 2-3 16,2-1 3-16,-2 1 3 15,-1 2-3-15,1-1-3 16,-4 0 3-16,-3-1 2 15,-2-1 2-15,1-4-2 16,-4 2-2-16,3-2-2 16,-2-4 2-16,1 2 0 15,-2-1 0-15,-1-2 1 16,-3 2-3-16,-2-3 3 0,-1-2-1 16,1 3 0-16,-2 0 1 15,2 1 0-15,-4 0-1 16,0 3-3-16,3-1 3 15,0 3 3-15,0 2 2 16,3 1-5-16,-2 1-1 16,2 2 1-16,-1-2 7 15,0 1 0-15,-3-2-7 16,4-2-8-16,1 2 8 16,-1 1 0-16,4-1 2 15,-1 1 0-15,-1 1-2 0,-1 0 2 16,3-1 0-1,-2 2 0-15,1 1 12 0,-2-2-14 16,-1 0 3-16,0-2-3 16,-3 0 7-16,1-1-7 15,-2-3 2-15,0-4 3 16,0 3-2-16,1-2-3 16,0 0 2-16,3-3 1 15,-2 3-2-15,2-3 8 16,0 1-7-16,0 3-1 15,1 2 0-15,-1 2 8 16,0 0-4-16,-1 2 4 16,-1 1-9-16,-1 3 0 15,1 1 1-15,-1 2-1 0,0-4-4 16,-1 1 2-16,-1 0 3 16,-1 1-1-16,1 0 2 15,-2-3 10-15,-4-5-12 16,3 0-6-16,-2 1 6 15,1 1 1-15,7 4 7 16,-2-4-7-16,-1-3 0 16,1 1 1-16,-2-3 0 15,2 3-1-15,0 3 6 16,-1-1-5-16,-2-4-4 16,-4 1 1-16,2-2 1 15,-3 0 6-15,0 1-5 16,-3 0-1-16,3 1 2 0,-1 3-7 15,2-4 10 1,-1 0-5-16,0-1 4 0,-3-3-3 16,5 1-1-16,-1 0 2 15,-1 0 0-15,0 0-1 16,-2-2-1-16,2 3 0 16,3 2 0-16,2 2 1 15,-1 1 7-15,2-2-3 16,-3 0-3-16,0 0-2 15,-2-2 2-15,1-1-2 16,-4 1 2-16,2 2-2 16,2 0 2-16,-1 4-2 0,2-2 0 15,0 2 7-15,0 0-4 16,-3-2-3-16,0 3 0 16,0 2-6-16,-3 3 12 15,6 2-6-15,-2-2 2 16,-1 0-2-16,0 1 1 15,2-1 1-15,2 4-2 16,1 3 1-16,-2-2 1 16,-1 0 2-16,-2-6 1 15,-1-2-5-15,1 5-4 16,3 1 4-16,-3 0 8 16,0-1-7-16,0-2-1 15,0-5-6-15,1 2 6 16,-1-2 5-16,3 2-5 15,-3-4 0-15,1-2 2 0,-2 0-2 16,-4-7-6-16,1-1 5 16,-1-3 1-16,1-1 3 15,-1-2-3-15,1-1 0 16,-2-3 0-16,0 4 6 16,0-4-6-16,0 0 1 15,0 1-2-15,0 3 4 16,0-2-3-16,1 2 0 15,-1 0-7-15,2 3 7 16,-1-3 10-16,1 2-10 16,1 1-10-16,0 0 10 15,-3-2 0-15,7 3 2 0,-4-1-3 16,3 3 1-16,2 4-3 16,5 8 0-16,-1 3 3 15,0 1 12-15,0 4 5 16,-2 0-16-16,-2 5-1 15,5 3 18-15,-4-2-12 16,-1 0-6-16,2 1 0 16,-1-1-6-16,0 1 8 15,1-1-2-15,-2-3 0 16,-2 3 9-16,0 1-9 16,0 0 3-16,0 1-2 15,-3-4-1-15,3-5-4 16,0 3 4-16,0-4 1 0,2-2-1 15,-3-4 1-15,4-5 1 16,-3 1 4-16,3-1-2 16,-2 1-4-16,-1 0 0 15,0-3 3-15,-1-1-3 16,-2 0-9-16,1-2 9 16,-1 1 0-16,-1-6-1 15,1 4 1-15,-2-3 1 16,2 2-1-16,0 4 0 15,-1-2 0-15,1 2 0 16,-2-2 0-16,1-4 1 16,-1 3-1-16,1-4 1 0,0 2 3 15,-2-2-4-15,3 0 0 16,-3-1-2-16,2 0 5 16,-1 2-1-1,-1-2-2-15,2 2-3 0,-2 4 3 16,0 2 1-16,0 1 1 15,3 2 5-15,-3-2-5 16,3-1-1-16,0 3 0 16,-1-1 0-16,-2 0 4 15,1-1-5-15,-1 5 0 16,0 0 1-16,0 3 0 16,0-2-1-16,0 1 2 15,3-2-1-15,-1 1-1 0,-1 0 10 16,1-1-9-1,2 2 0-15,-3 0-1 0,1 0 3 16,-1 0-3-16,-1-1 1 16,0-3 0-16,0 0-1 15,0 1 0-15,0-2 0 16,2 3 1-16,-2 4-1 16,0-1 1-16,0 2 0 15,0-5 0-15,0 2 0 16,0-3-1-16,0 1 0 15,0-2 0-15,0-2 1 16,0-2 3-16,0 3-4 16,0 0 1-16,0 2-2 15,0 2 2-15,0 0 2 0,0 0-2 16,0-1-2-16,0-2 2 16,0 2-1-16,1-1 1 15,-1 1 1-15,0-1-2 16,0 2 0-16,0 0 2 15,0 0-1-15,0-1-1 16,0 1-1-16,-3-1 1 16,2 0 0-16,-1 0 1 15,-1-2-1-15,1 0 0 16,-1 2 0-16,0 0 2 16,1 1-2-16,1 2 0 15,-1 2-1-15,2 2 2 16,0 0-2-16,0 0 2 0,0-1 2 15,0 3-3 1,0-3 0-16,0 4 0 0,3-3 2 16,-1-1-1-16,-2 0-1 15,0-3 0-15,0 1 0 16,0-5 0-16,0 2 1 16,0-2-1-16,0-2 0 15,0-2 3-15,0 0-3 16,0 0 0-16,0 0-1 15,-5 4 1-15,-1-5-1 16,1 3 1-16,1-3 0 16,-5-1 0-16,2-1 1 15,-4 2-1-15,-4-1 1 16,0-1-2-16,-1 1 2 0,2-2 0 16,1 3 1-16,1-2-4 15,-1-1 2-15,1 2 0 16,-3-1 0-16,-1-2 5 15,0-1-5-15,0 2 0 16,-3-2 2-16,-1 2-6 16,-5 0 7-16,1-1-5 15,-1 2 4-15,-3-2-2 16,-1-1 0-16,-5 4-2 16,-2 1-3-16,-3 2 5 15,-2 1 0-15,-1-3 1 16,1 2-1-16,0-4 0 15,2-1 9-15,0-3-13 0,-2 0 4 16,2-1-2-16,0-2-2 16,-2-2 4-16,-3 0-1 15,-5-1-1-15,-2-2-10 16,-4 0 12-16,-5 0-1 16,2 0 0-16,-3 0-4 15,0 0-7-15,-5 0 7 16,-3 0 5-16,-4 0 0 15,-3 0 4-15,-3 3-3 16,1-2-1-16,-2 4 0 0,3-1-2 16,0-3 2-1,3 0 5-15,4 1-5 0,1-2 0 16,5 0 2 0,-6 0 0-16,3 0-3 0,-2 0 2 15,-1 0-2-15,-3 0 0 16,0 1 1-16,-5 3 0 15,-1 2-3-15,2 1 3 16,0 0 2-16,3-2-2 16,2-2-3-16,1-3 3 15,4 0 8-15,-2 0-6 16,6 0-2-16,-2 0 0 16,-5 0 0-16,-2 0 0 15,-3 0-2-15,-2 0-1 16,1 6-2-16,0-2 5 0,1-4 3 15,-1 0 0-15,3 0-3 16,2-6 0-16,2-5 0 16,3 0 0-16,2-2 0 15,1-2 4-15,-1 3-3 16,0 0-1-16,-3 0 0 16,0-1 0-16,-2 1-3 15,-2-2 3-15,1-3-1 16,4-3 5-16,8-1-8 15,1 1 3-15,5-1 1 16,1 1-2-16,-1-1 1 16,3-1 1-16,-2 2 5 0,2 0-4 15,1 2-1-15,2 1-4 16,1-1 3-16,-1-1-1 16,-3-1-1-16,4-1 3 15,3 3 8-15,-1 0-8 16,4 1-4-16,3 4 4 15,-10-1 0-15,4 2-7 16,-5 1-2-16,3-2 9 16,3 4 2-16,-3-1-1 15,-1 0-1-15,-4 1-5 16,2-1 2-16,5-1 3 16,1 0-2-16,0 0 1 15,2-2 1-15,-3 1-1 16,4-3 0-16,0 2 1 15,2 1 1-15,-1 3 0 0,0-1-2 16,-3 5 3-16,-1-1-4 16,-3 1 2-16,0 2-2 15,2-3 2-15,-1 0-1 16,4 0 1-16,2-3-1 16,0-1 1-16,4 1 0 15,-3-1-1-15,2 3 9 16,3 0-10-16,1 2 2 15,-3 3 0-15,5-3-4 16,-2 2 4-16,0 0-2 16,2 1 5-16,1-1-2 15,3 0 0-15,1 2-1 0,-2-3-8 16,0 4 8-16,1 0 0 16,0 0-1-16,0 0-1 15,-1 5-2-15,-2 2 4 16,2 2-2-16,-2-4 2 15,3-1-9-15,3 0 9 16,3 0 1-16,0-1-1 16,2 1 4-16,4 1-5 15,-1 0 2-15,2-2-2 16,1-1-1-16,7-1 2 16,0-1 3-16,1 0 4 15,-1 0-4-15,-1 0 3 16,-4 0-3-16,-5 3-3 0,-1 0-1 15,0 2 1-15,-3-5 0 16,4 3 2-16,4-3 8 16,0 0 5-16,-3 0-8 15,3 0 8-15,0 0-6 16,-1 0 1-16,2 0-4 16,-1 0-5-16,3 0-1 15,0 0 0-15,0 0 0 16,2 0 4-16,2 0-3 15,1 0-1-15,1 0 2 16,0 0 6-16,-2 0-3 16,2 0 5-16,0 0 2 15,0 0 2-15,-1 0-10 0,1 0 4 16,0 0-4-16,-2 0-2 16,2 0 0-16,0 0 2 15,0 0-3-15,0 0-1 16,0 0 0-16,0 0 1 15,0 0-1-15,0 0 2 16,0 0-2-16,0 0 0 16,-3 0 0-16,0 0-1 15,0 0 1-15,-4 0 2 16,1 0-2-16,0 0 0 16,-5 0 1-16,-3-1-1 15,-3-3 0-15,-1-1-2 16,-1 1 2-16,7 1 0 15,-2 0 2-15,1-1-2 0,1 1 3 16,2-1-3-16,2 1-1 16,2 0 1-16,0 1 0 15,0 0 4-15,-1-1-4 16,-2 1 2-16,3 0-3 16,-4-1 1-16,1 1-3 15,1 1 3-15,-1-1 0 16,2 0 1-16,4 2-1 15,0-1 0-15,3-1 1 16,0 2-1-16,-2-1 2 16,1-1-2-16,-2 0 0 15,0-1 4-15,-2 2-9 0,-1-2 9 16,-1-2-4-16,1 2 0 16,3-3-4-16,-3 2 4 15,3 0 2-15,3 0 0 16,0 3-2-16,-2 0 0 15,1-1 1-15,1 2-1 16,0 0 0-16,-2-1 0 16,2-2 0-16,-4 1 0 15,3 2 0-15,-1-3 2 16,1 3-2-16,1 0-2 16,-2 0 2-16,2 0-4 15,0 0-28-15,0 0-23 16,0 0-11-16,0 0-8 0,0 0-8 15,0 0-23 1,6 12-19-16,3 18 17 0,0 6-35 16,-3 6-51-16</inkml:trace>
  <inkml:trace contextRef="#ctx0" brushRef="#br0" timeOffset="135134.54">7963 9710 95 0,'0'0'75'0,"0"0"40"16,0 0-21-16,0 0-15 16,0 0-5-16,0 0-21 15,0 0-15-15,-76-57-13 16,58 50 17-16,-1 0-15 15,-5 0-4-15,2-1-3 0,-4 3 5 16,1 0-5-16,1 1-1 16,-3-1-8-16,3 4 6 15,-1-1-10-15,0 2 5 16,-2 0-11-16,1 0 6 16,-1 0-5-16,-1 5 1 15,1 5 3-15,-1 0-4 16,1 3 2-16,-1 1 1 15,-2 2-4-15,3-1 7 16,-1-1 7-16,1 2-15 16,1 0 0-16,-2-1 1 0,1 2 0 15,-1 2 3 1,0-1 0-16,1 1-2 0,2 3 4 16,-1 1-6-16,7 1 5 15,-1 0-3-15,4 3-2 16,-2 2 8-16,2 0-6 15,-1 0-2-15,-2-1 6 16,5 0 1-16,-3 0-1 16,0 1-5-16,-2-2-1 15,-2 5 0-15,3 1 6 16,-1-1-5-16,2 2 6 16,1 0-7-16,4-1 0 15,0-1-1-15,6-3-5 16,1-2 6-16,4-3 0 15,-2 4 3-15,3-3 0 0,0 4-3 16,0 5 1-16,-2 3 0 16,2 3 9-16,0 2 2 15,0-1-9-15,0 1 5 16,0 3-8-16,0-1-1 16,0-4 1-16,0-5-1 15,0-4 7-15,0-5-8 16,2-1 5-16,4 0-6 15,0 3 4-15,0 0-1 16,6-2 4-16,-5 0-4 16,1-3-1-16,5 0-2 15,1 4 3-15,-1-1 0 0,0 0 2 16,1-2-2-16,-1-2 0 16,2 6-1-16,-3-2 1 15,0 3 0-15,0 0 1 16,-5 1 4-16,2 3-5 15,-1-2 0-15,5-1 3 16,-1 2-2-16,1-4-2 16,4 0-5-16,-1 0 6 15,-1-2-4-15,2 0 4 16,-4 1-2-16,2 0 2 16,-3 0 2-16,0-3-2 15,1-1 0-15,-2-2-4 16,2-2-3-16,-1-5 5 0,6 0-11 15,2-1 12 1,2-4-7-16,0 0 10 0,-1-1-2 16,0-1 5-16,0-1-5 15,1-1 0-15,-1-1 0 16,0 1 3-16,4-1-3 16,-1 1 0-16,-1 1 0 15,2-2 0-15,0 2 3 16,-1 0-6-16,3-2 6 15,-1-1-4-15,2 0 6 16,5-3-6-16,4 0 3 16,0 0-4-16,2 0 0 15,1 0 2-15,-7 0 5 16,-2 0 8-16,-3 0-12 0,-2 0-1 16,1 0-1-16,1 0 1 15,1-3 4-15,-1-1 1 16,-1-1 0-16,-2 1-4 15,-1 0-1-15,-3 1 8 16,4 0-7-16,-1 0-1 16,1-2 1-16,2 0 4 15,-1 0-5-15,1-2 0 16,-1 1-1-16,-2-1 5 16,-2 1-4-16,0 0 0 15,-2-3 3-15,3 0 1 0,-1 2-1 16,-1-4-2-1,3 5 5-15,0-4-4 0,-2 3 0 16,-1-1-2-16,0 0 3 16,-2-1 1-16,-2 1 1 15,2 0 2-15,-4-1-6 16,1 1 6-16,1-3-1 16,1 2 6-16,-1-3-4 15,0 0-6-15,4 2 12 16,-3-2-10-16,0 0 5 15,-1 3-9-15,0 1 4 16,-1-1 4-16,-2 2-3 16,-2 2-3-16,1-2 10 15,-1-1-11-15,3 2 3 0,0-3 7 16,3-1-11-16,-2 1 14 16,-1-2-12-16,2 0 10 15,-3 0-8-15,0 1 10 16,1-1-4-16,-3-2-5 15,1 2 3-15,-1-3 0 16,1 2 3-16,-1 1-7 16,-1-3 4-16,-1 0 7 15,-2 0-13-15,-1-2 7 16,1 0 4-16,-1 1-9 16,-3-2 7-16,1-1-3 15,1-2 0-15,-1 1-7 16,-1 1 6-16,2 0 1 15,0 0-5-15,0 1 4 16,-2 0-4-16,1 0 2 0,-2 1 1 16,4-1-1-16,-4 0-4 15,0-3 9-15,-1-1-3 16,-1 2-3-16,1-2-3 16,-1-1 4-16,-1 0 0 15,0-1-5-15,0 1 4 16,0 0 0-16,0 1-4 15,0 1 10-15,0-1-10 16,-1 1 0-16,-2 1 5 16,1-1 3-16,1 1-1 0,-1 2-7 15,1-1 3-15,-1 0 4 16,-2-2 1-16,4 1-3 16,-3-1-5-16,3 0 5 15,-3-1 4-15,0-2-7 16,-2-2 2-16,1-1 0 15,-2-1 0-15,-4-2-4 16,2 3-2-16,-1 1 2 16,-1-1 0-16,1 3 2 15,-5-3 0-15,1 0-1 16,1 2 3-16,-3-1 0 16,3-4-3-16,-2-3 3 15,3-3 3-15,0 1-6 16,1 1-1-16,1 5 0 15,0 6 2-15,0 1 1 0,-3 1-2 16,0 6 1 0,0-3-1-16,0 0 2 0,-1 1-3 15,-1-3 2-15,1 1 0 16,-2 0-1-16,0-3-1 16,3 2 3-16,0-1-3 15,2 3 1-15,-2-2 0 16,-2 0-1-16,1-1 2 15,-2 1-1-15,2 2-1 16,-2-2 0-16,0 2-3 16,1 2 3-16,2 1 1 15,-1-3-1-15,1 5 0 0,5 2 0 16,-1 0 0-16,1 3 0 16,1 0-1-16,0 0 1 15,-3-1 0-15,0 3-1 16,3-1-2-16,-2 0 3 15,1-2 0-15,0 2 3 16,-1-4-6-16,-2 3 3 16,2-1 0-16,-1 0 0 15,0-3 3-15,-1 3-1 16,1-1-2-16,-2 0-6 16,1-1 6-16,0 0-1 15,-4-2 1-15,1-2 0 16,-1-1 0-16,-8-2 0 0,0-5-1 15,-7-2-3-15,-2 0-2 16,-2 2 6-16,-7 1 0 16,-9 1-11-16,-11 3-2 15,-10-2-12-15,-6 4-27 16,0 7-2-16,-5 8-34 16,11 0-39-16,15 19 21 15,19 11-41-15,20-3-38 16,8-3-330-16</inkml:trace>
  <inkml:trace contextRef="#ctx0" brushRef="#br0" timeOffset="144688.66">11295 4662 26 0,'0'0'46'0,"0"0"4"15,0 0 6-15,0 0-17 0,0 0 6 16,-88-7-18-16,70 9-3 15,-4 9-6-15,1 3 10 16,2 3 1-16,-7 0 5 16,1 1-7-16,0 2-20 15,-2 1 15-15,0 1 6 16,0 5-25-16,-1-1 3 16,-2 4 7-16,0 3-6 15,2-1 10-15,1 4 11 16,-3 0-19-16,3 1-3 15,-3 1 2-15,2 2-4 16,0-1 2-16,-1 1-6 16,1-1 3-16,0-1 6 15,1-1-9-15,2-3 6 0,5-1-6 16,-2-1 1-16,0 0 2 16,2 3 3-16,-2-1-6 15,-2 2 0-15,2-1-2 16,-1-2 7-16,-4 4-5 15,3-3 0-15,1 4 2 16,-1-2-2-16,6 3 2 16,-3-3 3-16,3 1-5 15,-3-3 0-15,2 2-5 16,-5 0 5-16,1-3 0 16,-2 2 7-16,0-2 0 15,1-3-7-15,7-1 0 0,-2 0 1 16,2 0 0-16,0-1 0 15,2 2 3-15,0 1-2 16,-3 6 0-16,-3 1 5 16,-1-1 17-16,-2-3-13 15,6-5-11-15,0-3 6 16,2 2-13-16,1 2 16 16,-9 4-6-16,0 6-2 15,0 1 13-15,-1-3 0 16,7-4-8-16,9-5-6 15,3 2 0-15,-4 2 6 16,-5 7-6-16,-3 4 6 16,1-1 0-16,1-2-1 15,8-7-1-15,2 3-1 0,-4 1-1 16,0 6-2-16,-8-3 3 16,3 0-7-1,-1-4 12-15,5-4-10 0,2 3 2 16,-1 3 0-16,-1 3-1 15,-1-1 5-15,-1-4 4 16,5-4-8-16,-1-2 0 16,-1 3-1-16,-5 5 1 15,-1-1 0-15,1-1-4 16,0-3 4-16,6-3-1 16,3-3 1-16,0 1-1 15,-1 1 2-15,-4 5-2 0,3 0 5 16,-3-1 0-16,-3-5-4 15,7-4 1-15,-5-3-3 16,4 1 2-16,2 2 0 16,-3 1 4-16,1 3-4 15,2 5 0-15,-2 5-3 16,0 4 1-16,0 2 2 16,0-6 0-16,2-3-2 15,2 0 2-15,1 4 0 16,-6 6 2-16,6 0-1 15,-5 3-1-15,2-8-1 16,5-2-1-16,-1-1 1 16,1-1-3-16,1-1 4 15,0-5 0-15,0 2 1 0,0 1-1 16,0 2 1-16,0-1-1 16,4 2 3-16,-2-4-1 15,1 3-2-15,-3-1 1 16,1-2 1-16,1-2-1 15,-1-1 1-15,1 1-2 16,1 1-2-16,0 0 2 16,4 1 0-16,-1-1 0 15,-1 1 9-15,-1 1-6 16,-1-1-2-16,-1 1 1 16,-2-1-2-16,0-2 2 15,0 0-2-15,0 3-7 0,-6 1 7 16,0-1 7-16,1-1-7 15,-2-4 0-15,4-2 0 16,3-3 1-16,0 0-1 16,0-5-1-16,0 1 1 15,0 3 0-15,0 0 2 16,0 1 9-16,-3 1-8 16,0-3-1-16,-2-1-2 15,2 5 12-15,-1 1-12 16,2 0 1-16,-1 1-1 15,2-6 2-15,1-3-1 16,-2-4 0-16,2-3 1 16,0 3-2-16,0-3 0 15,0-1 2-15,0 1-2 0,0 4 0 16,0 0 0-16,0 1 6 16,-4-2 6-16,1-1-12 15,2-3 2-15,-2-2-2 16,-2 0 1-16,2 1 0 15,0 0 0-15,3-1-1 16,-2 0 1-16,1-1-1 16,1 7 0-16,-2 6 0 15,2 4 0-15,0 2 18 16,-1-1-12-16,1 3-2 16,0 4-4-16,0 2 12 15,0 2-12-15,0-4 9 16,0-2-8-16,0 1-1 0,0 5 0 15,1 1 5-15,7 0-7 16,-2-1 2-16,2 0 0 16,0-1 1-16,-2 0 10 15,0-2-11-15,2 0 2 16,-2 2-2-16,3-3 5 16,-3 0-2-16,0 0-3 15,0-3 0-15,-1 0 6 16,0-2-6-16,-2-3 1 15,0-2-1-15,0 0 3 16,2 2-2-16,-2 2 6 16,0-2-7-16,0-2 1 15,1 1 0-15,-3 4 1 0,-1 2 6 16,2 1-3-16,-2 0-2 16,0-3-3-16,1 6 0 15,-1-1 2-15,2 0-3 16,-1-2 1-16,1-5 0 15,1 2 11-15,-2 3-10 16,1 2-1-16,1 0 2 16,-2-1-1-16,2 3-1 15,-1 0 1-15,1 2 18 16,1-3-18-16,-2-3-1 16,1 0-9-16,0 2 9 15,0 0 5-15,0-1-3 0,0-3-2 16,0 1 1-16,-3 2-1 15,1 0 6-15,-1 0-5 16,0 0 1-16,0 1-1 16,0 1-1-16,0 2 2 15,0 0 6-15,-4-2-5 16,-1-2-1-16,1 4 0 16,-1-1 1-16,2 0-3 15,-1-3 2-15,4-1-4 16,0-3 3-16,0 0-1 15,0 0 7-15,0 0-7 16,0-2 1-16,0-2-1 16,0-2 0-16,0-1 2 15,0-2-2-15,0-2 0 0,0-4-1 16,0-3 0-16,0-1-9 16,0-2 7-16,0-2 1 15,0 0 4-15,0-2-4 16,6 0 2-16,-5 0-3 15,1 0 2-15,-1-3-8 16,2 3 0-16,5-3 3 16,3 0 0-16,3 0 3 15,8 0 3-15,5 0 17 16,3-3-17-16,4-5 0 16,1 2 5-16,-1 0-1 0,0 1-4 15,1 1 6 1,5-1-6-16,5 1 2 0,5 0 0 15,8-1-2-15,5-1 1 16,3-1 8-16,1-3-9 16,0 2 1-16,-1-1-2 15,1 4 2-15,-3 0 0 16,-3 3 3-16,0 0-2 16,0-5-1-16,5 0 7 15,7-1-6-15,11-2-2 16,4-2 0-16,3 1 0 15,3-1 3-15,-2 1-3 16,-2 0 4-16,-4 3-9 16,-4 2 10-16,-4 0-10 15,1-1 8-15,0 2-3 0,0-2 15 16,1-1-13-16,0 2-2 16,0-2-3-16,6 2 3 15,1-1 9-15,-3 3-5 16,-1-2-8-16,-1 1 4 15,0 2 0-15,-6 2 4 16,-4-4 0-16,-1 0-1 16,-7 1-2-16,-2 1-1 15,-6-2 1-15,1 1 0 16,-3 2-1-16,1-2 0 16,0 2 11-16,2-3-7 15,-1-2-1-15,2-2-6 0,1-1 6 16,-1 0 9-16,-3-2-9 15,2 0-1-15,0 0-3 16,1 2 9-16,1 1-8 16,1 1 7-16,0 2-14 15,-4 0 5-15,-2 1 2 16,-5 1 1-16,0-1 3 16,-2 2-1-16,-1-2-3 15,-1 1 4-15,4-1-4 16,1-2 0-16,0 3 1 15,5 0 8-15,0-5-9 16,-3 1 0-16,-1 1-1 16,-2-1 1-16,-4 2 0 15,-2 1 9-15,-1-3-9 0,1 1 0 16,-1-1 0-16,5 0-9 16,2 0 9-16,3 1 8 15,1 0-8-15,-3-1-7 16,-3 2 7-16,-8-1 0 15,-3 0 1-15,-3 1 3 16,-3 1-3-16,0-1-1 16,1 2 0-16,0-1-6 15,1-5 6-15,-1 6 1 16,0-6 0-16,-2 3 9 16,-4-3-10-16,0 1-2 15,-3-1 2-15,-3-1 1 16,-2 2 10-16,-3 0-4 0,-1 2-7 15,-1 2 9-15,-2 0-9 16,-1 0 0-16,2-1 3 16,-3 1-2-16,0 1-1 15,1-3 3-15,-1 4-3 16,1-4 0-16,-2-2 2 16,-2-1 2-16,-1-4 10 15,-1-3-9-15,0 2-1 16,-1 1 0-16,1-1 15 15,1 3-14-15,-3 0 0 16,2 2-4-16,-1-2 1 16,1 2 3-16,-1-2-2 15,1 0-3-15,-2 0 2 0,2-5 1 16,2 1 0-16,2-4-1 16,-1-2 1-16,1 0-1 15,1 1-1-15,1-1 0 16,-2 2 2-16,1-1 2 15,1-1-5-15,1 0 3 16,-1-3 1-16,0-4-4 16,3-1 1-16,-3 0 4 15,3-1-4-15,0-3-1 16,0 0 2-16,1-3 3 16,-3-2-4-16,1-8 0 15,1-4-1-15,-2-2 0 0,2 0 3 16,2 4 7-16,-4 1-9 15,5-1 5-15,-1-1 5 16,0-2-2-16,1 2-9 16,2-1 7-16,1 3-6 15,2-1-1-15,-2 0 0 16,-3-1 0-16,-1 2 0 16,-2-4-1-16,-2 2 1 15,-4 4 0-15,1 0-7 16,-5 4 7-16,-1 1 8 15,-1 0-6-15,0-1 1 16,0-3 1-16,0 1 2 16,0-1-8-16,0-1 5 0,-1 3-1 15,-4 0 1-15,0 1-3 16,-1 0 1-16,0 1 6 16,0-2-7-16,-3 2-3 15,4 0 3-15,-1-1-2 16,-3 0 2-16,0-2 0 15,-4 2 1-15,1-1-1 16,-3-1 0-16,3-2 8 16,-1 0-8-16,1 0 0 15,0-1 1-15,-3 0-4 16,0-2 3-16,-1-2-2 16,-4-6 0-16,1-1 2 15,-5-1 0-15,-1-2 0 16,-4 4 2-16,0-4-2 0,0 0 1 15,1 1 2-15,5-2-3 16,3 3 0-16,0-1 0 16,5-3 1-16,0-1-1 15,2-7 0-15,-3-1 2 16,-1 1-2-16,-2-6-6 16,-1-4 6-16,-2-8 3 15,-2 0 1-15,0-3-8 16,-2 2 7-16,-3 1-6 15,2-1 3-15,-5 3-2 16,-1-3 2-16,-2-1-3 16,-2-2 3-16,0 1 0 15,-3 0 6-15,1-3-6 0,0 0 0 16,-2 5-1-16,0 0 1 16,2 7-4-16,0-1 3 15,-1 3 1-15,4 2 1 16,-1 2 3-16,-1 0-4 15,-2 2-3-15,-3 1-2 16,-3 2 5-16,3 3 3 16,-3 1 0-16,1 0-6 15,3 0 0-15,2 5 3 16,2 5 0-16,2 8 0 0,0 2 0 16,-3 3-1-1,-5 1-4-15,-3 4 0 0,-6 1 3 16,-2 5-6-16,-3 0 8 15,-5 4-10-15,-1 2 4 16,3 3 6-16,6 4 0 16,9 6 0-16,8 1 0 15,7 2-3-15,3 1 2 16,-2 0 1-16,-3 1-5 16,-6-1 5-16,2-4-4 15,-8 1 3-15,-4-2-1 16,-8-1-2-16,-4-1 4 15,-3 0-5-15,-3 0-2 16,-2-2-1-16,-3 1-3 16,-5-1 9-16,1-1-8 15,-3 4 2-15,-2-5 0 0,2 2 6 16,-1-1 0-16,-1 1-3 16,5 2 0-16,7 0 5 15,8 0 3-15,11 2-2 16,9 4-1-16,8 0 0 15,8 2 4-15,1 1-4 16,2-1-1-16,7 1 1 16,-3 1 4-16,3-1-1 15,2-1-3-15,1 2 0 16,0-2-1-16,3 1-4 16,-2 1 5-16,-3 0 0 15,0 2 0-15,-2-1-1 16,-1 1 1-16,-2 2-2 0,-3-3 3 15,-4 5-1-15,-4-2 0 16,-1 1 0-16,-3 0 0 16,0 2 4-16,-7 0-4 15,-8-2-2-15,-9 3 1 16,1 0 1-16,-3 0-2 16,5 0 3-16,9 0-1 15,10 0 1-15,11 0 6 16,10 0-5-16,6 0 4 15,8 0-5-15,1 0 1 16,0 0-2-16,0 0 0 16,0 0 0-16,0 0 1 15,0 0-5-15,0 0 5 0,0 0-2 16,0 0 2 0,0 0 5-16,0 0-4 0,0 0-2 15,0 0-6-15,0 0 5 16,0 0-13-16,0 0-43 15,0 0-34-15,0 8-3 16,4 8 6-16,9 6-10 16,11-2-37-16,4-8-125 15</inkml:trace>
  <inkml:trace contextRef="#ctx0" brushRef="#br0" timeOffset="146087.93">9902 3846 461 0,'0'0'42'0,"0"0"-1"16,0 0 39-16,0 0-29 16,0 0-15-16,0 0-17 15,0 0-5-15,-22 66-2 16,22-61-10-16,0-1-2 15,7-1 5-15,1-2-5 0,-1-1 18 16,3 0 3-16,3 0 4 16,2-7 1-16,4-8-5 15,-1-6-5-15,0-5 1 16,-2-6 5-16,1-8-14 16,-1-6 1-16,2-12-5 15,0-6-3-15,1-6 2 16,1 4-3-16,-1-1 0 15,-4 6-11-15,-6 6-4 16,-9 7-1-16,0 11 6 16,-15 5 8-16,-5 11-5 15,-5 6 5-15,0 9 4 0,-4 6 5 16,-5 0-5-16,0 22-2 16,-5 9 13-16,5-1 8 15,6 1-14-15,9-3-7 16,12-6 9-16,3-3-9 15,4-2 0-15,0-7-10 16,14-3 7-16,10-4 0 16,9-3 6-16,9 0 10 15,10-8-3-15,11-7 3 16,1-1-11-16,-3 1 2 16,-3-1 1-16,-10 3-2 0,-11 4 5 15,-10 3-8 1,-7 4 0-16,-4 0 0 0,-6 2 12 15,-2 0-12-15,-4 7-4 16,1 12-3-16,-2 11 7 16,-3 3 6-16,0 6-1 15,0 2 2-15,0 4-4 16,0 2 4-16,-3 2-3 16,3-3 0-16,0-6 0 15,0-5-4-15,0-9 2 16,0-4-2-16,1-8 0 15,5-4 0-15,2-5-1 16,-1-3-4-16,3-2-3 16,3 0-13-16,3 0-3 15,0-3-44-15,7-10-23 0,-3-5-196 16</inkml:trace>
  <inkml:trace contextRef="#ctx0" brushRef="#br0" timeOffset="146569.71">11121 3128 485 0,'0'0'50'16,"0"0"7"-16,-97-15 46 15,60 15-49-15,-5 11-8 16,2 10-4-16,5 2 1 16,5 2-6-16,10-1-27 15,9-2 6-15,8-1-3 16,3 1-7-16,2-2-6 16,15-1-4-16,6 1 4 15,4-1 5-15,0 1 5 16,1-1-9-16,-4 1 2 15,-5 0-1-15,-1 4-2 16,-6 1 7-16,-2 0 1 16,-7-1-7-16,-3 2 0 15,0-5 7-15,-6-1 6 16,-11-6-10-16,-4-1 12 0,-5-3-2 16,-1-2 7-16,-1-2-5 15,6-4-5-15,3 0 4 16,6-2-11-16,7 0 2 15,5 0-6-15,1-7-23 16,6-7-40-16,22-12-96 16,10-6-106-16,8-6-268 15</inkml:trace>
  <inkml:trace contextRef="#ctx0" brushRef="#br0" timeOffset="146947.28">11432 2827 448 0,'0'0'111'15,"0"0"-3"-15,0 0 19 16,0 0-53-16,0 0-60 15,0 0-13-15,-38 47 18 16,30 10 12-16,-1 13 4 0,-4 6-5 16,1 3-7-1,0 3-22-15,-1-1 2 0,4-8 2 16,4-9-4-16,4-8-1 16,1-12 0-16,0-12 9 15,0-8-9-15,1-11-5 16,7-4-4-16,2-5 9 15,3-4-8-15,7 0-15 16,7 0 15-16,6-7-13 16,4-15-40-16,-1-9-33 15,-7-5-114-15</inkml:trace>
  <inkml:trace contextRef="#ctx0" brushRef="#br0" timeOffset="147165.18">11392 3185 635 0,'0'0'75'16,"0"0"20"-16,0 0-10 15,114-76 6-15,-50 54-40 16,0 2-12-16,-4 3-11 16,-10 1 1-16,-6 5-21 15,-11 3-6-15,-10 7-2 16,-8 1-27-16,-10 0-66 15,-5 11-41-15,-5 6-75 16,-14 3-318-16</inkml:trace>
  <inkml:trace contextRef="#ctx0" brushRef="#br0" timeOffset="149010.12">9849 10752 130 0,'-96'75'0'0,"14"1"-48"16,17-4-22-16</inkml:trace>
  <inkml:trace contextRef="#ctx0" brushRef="#br0" timeOffset="150443">3093 15660 545 0,'0'0'82'16,"0"0"23"-16,0 0-42 16,0 0-50-16,0 0 14 15,0 98 20-15,-6-40-10 16,-1 7-9-16,1-2-14 16,1-2-6-16,-1-8-6 0,3-10 5 15,0-11-7-15,3-14 0 16,-1-7 1-16,1-8-1 15,0-3-13-15,0 0-11 16,0 0-5-16,0-7-21 16,4-15-64-16,4-10-162 15</inkml:trace>
  <inkml:trace contextRef="#ctx0" brushRef="#br0" timeOffset="150607.69">3163 15441 479 0,'0'0'42'15,"0"0"-36"-15,0 0 23 0,0 0-11 16,0 0-18-16,0 0-15 16,60 29-143-16</inkml:trace>
  <inkml:trace contextRef="#ctx0" brushRef="#br0" timeOffset="151070.97">3421 15716 375 0,'0'0'84'0,"0"0"-18"16,-3 78 38-16,3-41-32 15,0 6-20-15,0 3-32 16,0 0-16-16,0-9 16 16,0-6-16-16,0-9 0 15,0-13-3-15,0-4 4 16,0-5 3-16,0 0 48 16,0-11 0-16,0-10-39 15,-1-10-15-15,-5-7 2 16,6-8-4-16,0-7-11 15,0-1-2-15,7 1-8 16,11 6-8-16,6 11-8 0,4 12 0 16,-1 8 27-1,0 13 3-15,-3 3 7 16,3 3 2-16,-2 17 7 0,-4 11 1 16,1 7-7-16,-8 5 26 15,-2 5-21-15,-5 2 13 16,-5 0-6-16,-2 0-13 15,0-5 0-15,0-11-2 16,-5-4-1-16,-2-8-19 16,7-8-57-16,0-8-59 15,0-6-287-15</inkml:trace>
  <inkml:trace contextRef="#ctx0" brushRef="#br0" timeOffset="151709.13">4182 15783 157 0,'0'0'29'15,"0"0"41"-15,0 0 21 16,0 0-30-16,0-85-1 15,0 74 14-15,0 2 2 16,-12 1-27-16,-1 6 9 16,-8 2-20-16,-12 1-12 15,-3 20-10-15,-6 10-2 16,1 4 27-16,9 3-20 16,13 1 8-16,7-2-27 15,12 1 10-15,0-2-12 0,5-1-8 16,12-2 8-16,4-4 4 15,5-4-2-15,-1-7-2 16,0-7-7-16,4-5 3 16,-4-6 4-16,5 0 0 15,-5-14 4-15,2-8 14 16,-9-7-10-16,0-4-4 16,-8-8 7-16,-4-2 0 15,-4-6 7-15,-2 0-16 16,0 3 2-16,-14 5-4 15,-5 8-6-15,1 13-6 16,-1 9 9-16,-2 11-13 16,1 0 12-16,-2 14-3 15,-2 14-25-15,9 5-58 16,12-1-144-16</inkml:trace>
  <inkml:trace contextRef="#ctx0" brushRef="#br0" timeOffset="152188.51">4450 15738 509 0,'0'0'70'16,"0"0"-48"-16,0 0 28 16,99-14 21-16,-69 26-44 15,-5 18 11-15,-4 9-16 16,-8 8 5-16,-5 7-20 15,-8-2-2-15,0-3 2 16,0-7-5-16,-3-4-2 16,-12-10 4-16,0-9-4 15,3-8 1-15,3-6-1 0,0-5 16 16,0 0 32-16,-1-17-18 16,1-9 4-16,7-6-17 15,2-12-4-15,0-8-2 16,20-7-3-16,4 0-8 15,4 2-5-15,5 7-43 16,4 8-23-16,6 11 0 16,-1 13-54-16,-2 7-248 15</inkml:trace>
  <inkml:trace contextRef="#ctx0" brushRef="#br0" timeOffset="153156.81">5259 15744 507 0,'0'0'31'16,"0"0"13"-16,-79-32 15 15,42 32-18-15,-2 0-1 16,-3 7-13-16,-1 19 3 15,4 7-6-15,6 10-1 16,11 6-9-16,14 4 12 16,8-4-13-16,0-2-13 15,24-7-7-15,6-4 7 16,4-7 0-16,2-8 0 16,-3-6 2-16,0-10 1 15,1-5-5-15,-4 0 5 16,0-11-3-16,-3-10 0 0,-5-8 15 15,0-7-14-15,-5-7 11 16,-4-12-1-16,1-4-10 16,-5-4 1-16,-2-1-2 15,-6 4-2-15,-1 2 0 16,0 3-15-16,-1 6-5 16,-9 10 18-16,-1 14-17 15,2 10 13-15,2 10-7 16,4 5 8-16,-5 0-1 15,1 13 8-15,-2 19-1 16,0 15 7-16,9 9 13 16,0 8-1-16,0 0-5 15,3 2 4-15,9 0-7 0,3-3-5 16,4-5 0-16,3-7-3 16,3-10-2-16,0-7 0 15,2-9 1-15,-2-6-9 16,0-9 13-16,-1-7-9 15,3-3 8-15,3 0-2 16,0-19 6-16,-2-7 1 16,2-6 1-16,-3-6 7 15,-5-8 11-15,-3-5-22 16,-7-7 9-16,-7-1-15 16,-5 6 1-16,0 11 0 15,-15 10-1-15,-9 13-16 16,-1 16 12-16,-2 3 4 0,-3 10-1 15,6 24 1-15,5 12 3 16,7 7-2-16,9 5 5 16,3 1-3-16,6-4-3 15,15-7-3-15,6-7 3 16,-1-7-3-16,1-9 1 16,-3-4 2-16,-3-6 0 15,0-6-6-15,1-3 5 16,2-5-30-16,0-1 2 15,3 0-44-15,-6-7-140 16</inkml:trace>
  <inkml:trace contextRef="#ctx0" brushRef="#br0" timeOffset="153560.69">6014 15749 579 0,'0'0'91'16,"0"0"18"-16,0 0-29 16,0 0-41-16,0 0-28 0,0 0 10 15,111 37-2 1,-81 7 0-16,-6 7-8 0,-7 10-8 15,-11 2-2-15,-6-4-2 16,-2-4-3-16,-19-9-7 16,0-10-5-16,-4-12 0 15,3-12 9-15,2-9 7 16,-1-3 0-16,2-10 35 16,4-14 0-16,12-11-3 15,3-7-2-15,12-11 0 16,24-7-20-16,10-7-9 15,9-3-1-15,6 4-30 16,2 14-56-16,4 13-20 16,-7 15-42-16,-15 7-199 15</inkml:trace>
  <inkml:trace contextRef="#ctx0" brushRef="#br0" timeOffset="154102.63">7970 15634 582 0,'0'0'53'0,"0"0"-9"0,-83 24 33 16,62 2-22-16,9 5-11 15,9 5-24-15,3 4-11 16,9 5 17-16,15-1-20 16,7-1 14-16,2-3-19 15,-3-1 12-15,-6-7 7 16,-11-4-13-16,-8-6-5 15,-5-8 5-15,0-5-2 16,-5-3-4-16,-17-1 8 16,-5-5-5-16,-4 0-4 15,5-3-15-15,4-16-17 16,13-4-27-16,6-10-80 16,3-9-154-16</inkml:trace>
  <inkml:trace contextRef="#ctx0" brushRef="#br0" timeOffset="154326.41">7978 15659 353 0,'0'0'84'0,"-61"95"33"15,25-22 31-15,-7 11-44 16,-2 8-41-16,-6-3-25 16,-2-6 4-16,-4-6-29 15,2-14 12-15,4-11 8 16,12-15-23-16,14-15 0 15,16-10-9-15,9-9-1 0,0-3-20 16,31 0-60 0,17-15 18-16,18-11-26 0,10-11-150 15,-3-10-279-15</inkml:trace>
  <inkml:trace contextRef="#ctx0" brushRef="#br0" timeOffset="154670.84">8370 15734 368 0,'0'0'229'0,"0"0"-160"16,0 0-21-16,0 0-26 16,-27 82 34-16,20-18-11 15,1 8-10-15,6 3-18 0,0-8-13 16,15-11-4-16,12-12-4 15,1-13-5-15,3-15 8 16,2-10-8-16,0-6 9 16,0-10 4-16,0-16 5 15,-6-8 15-15,-4-6 17 16,-6-5-8-16,-2-10-1 16,-3-9-15-16,-5-3-15 15,-1-1 6-15,-6 10-6 16,0 14-2-16,0 20-23 15,-4 13-27-15,-4 11-21 16,-2 8-88-16,5 19-268 0</inkml:trace>
  <inkml:trace contextRef="#ctx0" brushRef="#br0" timeOffset="155016.51">9167 15721 522 0,'0'0'79'16,"0"0"31"-16,0 0-18 16,-93-31-36-16,56 36-14 0,4 21-16 15,0 11 3-15,8 9-11 16,9 11 10-16,5 2-24 15,8 4 9-15,3-6 7 16,0-5-20-16,6-7-1 16,13-7-2-16,1-8 2 15,5-9-19-15,8-7 19 16,6-8-18-16,6-6 3 16,3 0-21-16,1-3-8 15,-5-15-40-15,0-5-56 16,-7-5-88-16,-4-8-190 15</inkml:trace>
  <inkml:trace contextRef="#ctx0" brushRef="#br0" timeOffset="155270.49">9479 15799 113 0,'0'0'105'15,"0"0"104"-15,0 0-36 16,10-75-28-16,-12 75-44 16,-17 0-53-16,-8 14-27 15,-7 13 1-15,1 13 13 16,2 12-17-16,4 5 16 15,5 7-10-15,7-1-3 16,6-6-18-16,9-7 8 16,0-13-7-16,9-7-3 15,10-10 0-15,5-8 7 16,9-5-7-16,4-7 6 16,3 0 1-16,-1 0 5 15,-6-8-13-15,-2-6-29 0,-5-2-39 16,-9-1-68-16,-8-1-198 15</inkml:trace>
  <inkml:trace contextRef="#ctx0" brushRef="#br0" timeOffset="155969.51">9908 15908 119 0,'0'0'130'0,"0"0"-27"15,0 0-45-15,0 0-13 16,0 0 8-16,0 0 6 16,32-2 9-16,-13-7 15 15,5-2-44-15,1-5 1 16,-4 1-16-16,-2 0-16 15,-5-2 3-15,-4-2 0 0,-8-1-5 16,-2 1 9 0,-8 0-15-16,-19 5-4 0,-9 7 4 15,-2 6 11-15,-1 1 2 16,3 11 3-16,5 17-6 16,1 13 3-16,9 8-1 15,9 6 8-15,12-2-12 16,0-2-4-16,14-1 3 15,10-6-5-15,2-5-1 16,3-5-2-16,-1-7-4 16,2-8-2-16,3-7-3 15,1-8-23-15,11-4-28 16,1 0-52-16,2-11-261 16</inkml:trace>
  <inkml:trace contextRef="#ctx0" brushRef="#br0" timeOffset="156268.7">10524 15707 243 0,'0'0'338'0,"0"0"-274"16,-94-7 18-16,60 22-15 16,4 8-22-16,6 11-16 15,8 4 12-15,11 5-4 16,5 3-16-16,21 2-1 15,15 0-18-15,1-5 1 16,-1 0 3-16,-9-5 6 0,-12-3-12 16,-12-5 0-1,-3-3-4-15,-6-8 2 0,-17-3 2 16,-2-3 4-16,-5-6-3 16,-4 0-1-16,1-6-4 15,2-1-23-15,12 0-32 16,14-3-69-16,5-12-460 15</inkml:trace>
  <inkml:trace contextRef="#ctx0" brushRef="#br0" timeOffset="156590.34">10882 15787 575 0,'0'0'34'0,"0"0"60"15,-103-29-9-15,66 29-16 16,-2 10-23-16,4 13-21 16,5 7 6-16,15 1-13 15,12 4-10-15,3 3-7 16,26 3-1-16,15-2 0 16,1 0 1-16,-4-1 2 15,-13-2-3-15,-11-4-6 16,-11-3 5-16,-3-6-1 15,0-5-5-15,-15-1 4 16,-3-5 6-16,-4-2-3 16,1-5 4-16,3 0-4 0,2-1 0 15,1-1-53-15,6-3-46 16,7 0-415-16</inkml:trace>
  <inkml:trace contextRef="#ctx0" brushRef="#br0" timeOffset="156996.6">11243 15807 585 0,'0'0'44'0,"0"0"9"16,-95 36 41-16,65 0-46 15,5 5-9-15,8 5 7 16,8 0-34-16,6 0-3 16,3-5-9-16,9-2-1 15,15-5-1-15,0-7-5 16,1-8 0-16,1-11 2 16,2-8-11-16,-1 0 16 15,-1-13 15-15,0-10-7 16,-7-5 37-16,-1-5-1 15,-7-5-19-15,-4-8 18 16,-7-4-32-16,0-1 1 16,-4 3-12-16,-14 10-16 0,-3 16 16 15,-4 17-26-15,-2 5 8 16,6 26-49-16,4 8 18 16,17 6-11-16,0-5-133 15,26-8-436-15</inkml:trace>
  <inkml:trace contextRef="#ctx0" brushRef="#br0" timeOffset="157333.25">11532 15838 574 0,'0'0'89'0,"0"0"52"0,0 0-53 15,0 0-54-15,84-7-17 16,-56 42-4-16,-5 10 3 15,-8 3-1-15,-8 5-11 16,-7-1-3-16,0 2-2 16,-12-4-19-16,-7-7-4 15,-2-11-11-15,1-14 12 16,1-9 16-16,0-9 7 16,2 0 16-16,4-16 6 15,4-12 31-15,9-4-16 16,0-5 4-16,13-5-12 15,13-3-26-15,9-2 3 0,1-6 7 16,-3 3-13-16,-2 9-17 16,1 10-27-16,-4 16-29 15,-4 15-5-15,-9 0-122 16</inkml:trace>
  <inkml:trace contextRef="#ctx0" brushRef="#br0" timeOffset="157994.67">12587 15709 627 0,'0'0'51'16,"0"0"-5"-16,0 0 49 15,0 0-49-15,0 0-23 16,0 0-19-16,-12-50-4 16,11 53-41-16,-4 15-190 15,-4 7-246-15</inkml:trace>
  <inkml:trace contextRef="#ctx0" brushRef="#br0" timeOffset="158174.72">12535 16241 601 0,'0'0'78'16,"0"0"54"-16,0 0-7 15,0 0-57-15,0 0-17 16,0 0-35-16,0 0-12 15,0-4-8-15,10-3-40 16,8 0-78-16,4-5-120 16</inkml:trace>
  <inkml:trace contextRef="#ctx0" brushRef="#br0" timeOffset="158946.72">13399 15705 609 0,'0'0'29'16,"0"0"26"-16,0 0 28 15,0 0-82-15,0 0 2 16,0 0-3-16,-3 65 4 15,-14-36-4-15,-1-5 0 16,-4-6-5-16,2-6 5 0,0-6 0 16,-1-4 16-16,0-2-3 15,-5-2 13-15,1-13-8 16,1-4-7-16,8-2-11 16,1-3-4-16,15 0 4 15,0 0 1-15,6-3 1 16,16 0-2-16,4-3 0 15,3 5 4-15,0 3-4 16,-4 9-13-16,-1 9 2 16,-8 4 11-16,4 2 0 15,-2 20 3-15,1 10 6 16,-1 7-1-16,-3 7 1 16,-6 4-1-16,-6 6 2 0,-3 4 1 15,0 0-5 1,-2-1-2-16,-14-3 4 0,-5-2-8 15,-4 0-6-15,-5-3 6 16,-1-6 1-16,-4-8 12 16,5-8-13-16,2-9 1 15,3-9 1-15,4-3 8 16,-2-8 3-16,1 0 7 16,1 0 1-16,2-14 1 15,3-6-7-15,5-6 5 16,5-3-10-16,3-3-4 15,3-6-3-15,4 1-3 16,17 1 3-16,9 8-9 0,0 8 5 16,3 12-6-16,-4 8 7 15,0 0 0-15,-2 19 0 16,-3 6 1-16,1 9 1 16,0 0-2-16,1 4 5 15,2-2-6-15,2-4 5 16,-2-5-4-16,-1-7 1 15,0-3-1-15,-2-8-23 16,2-1-26-16,0-6-9 16,-2-2-2-16,-4 0-121 15,2-5-340-15</inkml:trace>
  <inkml:trace contextRef="#ctx0" brushRef="#br0" timeOffset="159336.34">13937 15722 541 0,'0'0'121'0,"0"0"-7"16,0 0-57-16,0 0-29 16,0 0-12-16,-91 73 5 15,64-18 21-15,0 9 2 16,3 8-31-16,3 1 14 0,4-1-26 15,5-4 6 1,6-7-7-16,6-11-2 0,0-14-13 16,12-10-5-16,10-11 7 15,6-7-3-15,2-6 16 16,4-2 4-16,1-3 4 16,-2-13-6-16,-4-4 12 15,-2-8-3-15,-6-2 41 16,-4-4-13-16,-7 0 3 15,-9 0-10-15,-1 7-25 16,-10 8-7-16,-20 10-4 16,-7 9-2-16,-7 0-9 15,0 19-47-15,5 9-79 16,12 2-238-16</inkml:trace>
  <inkml:trace contextRef="#ctx0" brushRef="#br0" timeOffset="162403.4">25400 5363 73 0,'0'0'130'0,"0"0"-125"0,0 0 54 16,0 0 21-16,0 0 8 16,0 0 4-16,-26-53-22 15,26 53-22-15,0 0-19 16,0 0-16-16,0 0-11 15,3 0 6-15,17 7 5 16,4 8-4-16,6 2 27 16,1 2-14-16,7 2-11 15,9 2 2-15,10 4-3 16,10 4 14-16,6 3-21 16,6 4 13-16,9-2-15 15,4 1 8-15,11-3-2 16,5 2 11-16,3 0-17 0,4 9 7 15,0 5-1-15,0 1-1 16,-2 2-1-16,-1-2-4 16,-6-2 6-16,-6-6-6 15,-3-5-2-15,-9-7 2 16,-7-6 0-16,-6-6 8 16,-10-7-4-16,-12-2-3 15,-12-5-2-15,-19-1 0 16,-10-3 3-16,-9-1-3 15,-3 2-2-15,0-2 2 0,0 0 21 16,0 0 0-16,0 0-3 16,0 0-17-16,0 0 15 15,0 0-16-15,0 0-2 16,0 0 2-16,0 0 6 16,0 0-5-16,0 0-1 15,0 0 0-15,0 0-3 16,-1 0 3-16,-4 0-2 15,-1 0 7-15,-3 0-12 16,2-2 7-16,-1 1 0 16,2 1 0-16,2 0 3 15,-2 0 4-15,5 0-4 16,-3 0-3-16,-2 0 0 16,-3 0 3-16,-4 0 0 15,-4 8-3-15,-6 6 0 0,-6 8 4 16,-3 5 2-16,-7 2 5 15,-1 5-10-15,-1 0 2 16,2 4 7-16,2 5-6 16,2 4 0-16,-1 6-3 15,-5 5-1-15,-2 5-5 16,-8 6 5-16,-4 5 2 16,-6 1 5-16,-3 2-6 15,0 1 8-15,4-4-9 16,0-2 9-16,7 2 0 15,1-1-6-15,2 4-1 16,0 3 2-16,-4-1 13 0,-4 4-13 16,-8 7 16-1,-7 1-16-15,-9 6 0 0,0 3 0 16,6-4 15-16,4-1-19 16,10-8 13-16,6-8-6 15,4-3-2-15,3-2 6 16,6-6 11-16,0-2-12 15,4-3-8-15,0 1 8 16,-3 0-2-16,-1-1-2 16,-5 0 0-16,-3-3-5 15,-1-5 1-15,0-8 0 16,9-8-1-16,10-13-1 16,14-8 1-16,14-17-6 15,5-1-4-15,28-34-27 16,27-22-37-16,29-23-41 0,19-18 10 15,13-18-81-15</inkml:trace>
  <inkml:trace contextRef="#ctx0" brushRef="#br0" timeOffset="163191.07">27786 6191 374 0,'0'0'47'0,"0"0"19"15,0 0 68-15,0 0-118 16,0 0-16-16,0 0 0 16,0 0 23-16,99 70 18 15,-54-24-9-15,-4 0-15 16,2 7 16-16,1 7-7 15,2 5 19-15,2 8-27 16,6 10 7-16,5 7 10 0,5 8-7 16,4 4-19-1,3 0 0-15,-2 2 2 0,2 2 15 16,5 0-26-16,1 3 20 16,3-2-18-16,5-3 8 15,4-3 8-15,-1-2-8 16,2-1 14-16,-4-1-3 15,1-4-4-15,-2-7 9 16,-3-9-15-16,-6-7-10 16,-9-9 19-16,-7-5-8 15,-11-10 7-15,-4-8 6 16,-13-9-10-16,-8-5-4 16,-7-7-3-16,-6-6 1 15,-3-3 3-15,-2-2 0 0,0-2-7 16,-3 0 7-16,-1-3-11 15,-2 1-2-15,0-2-3 16,-14 0-49-16,-27 0-64 16,-20-11-90-16,-20-6-154 15</inkml:trace>
  <inkml:trace contextRef="#ctx0" brushRef="#br0" timeOffset="164591.9">25244 9218 250 0,'0'0'208'15,"0"0"-193"-15,0 0-8 16,0 0 16-16,0 0 53 0,0 0-20 16,84 48-3-16,-32-38-9 15,10-3 5-15,9-2-24 16,14-5-11-16,15 0 2 16,8 0 2-16,15-3-4 15,7-6 11-15,6 2-2 16,4-1 6-16,-6 1-27 15,-4 2 13-15,0 0-8 16,-1 2 1-16,3-1 4 16,2-3-11-16,2-2 1 15,-2-2 13-15,2 0-4 16,-3 0-2-16,-4 0-6 16,-8 2 4-16,-6 1 9 15,-2 3-15-15,-4 1 0 0,-6 2 12 16,-7 1 5-16,-5 0-18 15,-5 1 0-15,0 0 0 16,-6 0 3-16,-4 0-3 16,-8-2 5-16,-2 1-5 15,-1-3 3-15,-2 4 7 16,-3-2-8-16,-8-1 0 16,-4 2-2-16,-6-2 14 15,-1 0-8-15,3 1 7 16,2-1-6-16,-4 1 5 15,-5 0-7-15,-9 1-5 0,-5 0 1 16,-10-1 15-16,-1 1-9 16,-6 0 1-16,1 1-1 15,3 0-2-15,3 0-3 16,7 0 6-16,3 0 2 16,4 0-7-16,-2 0-1 15,-1 0 9-15,-4 0-6 16,-3 0 3-16,-4 0-3 15,-6 0 4-15,-4 0-2 16,-2 0-5-16,-1 0 7 16,0 0-2-16,0 0-1 15,0 0-1-15,0 0-2 16,0 0-1-16,0 0 1 16,0 0-1-16,0 0 9 15,0 0-8-15,0 0-3 0,0 0 4 16,0 0 0-16,2 0-1 15,-1 0-3-15,4 0-2 16,-1 0 2-16,4 0 8 16,2 0-7-16,-4 0 1 15,0 0 6-15,-1 0-3 16,-4 0-5-16,1 0 6 16,-2 0 2-16,0 0 4 15,0 0 2-15,0 0 5 16,0 0-14-16,0 0 7 0,0 0-5 15,0 0-5 1,0 0-2-16,0 0 2 0,0 0-2 16,2 0 2-1,-2 0-2-15,0 0 0 0,0 0 0 16,2 0 0-16,-1 0 0 16,1 0-4-16,-1-2 2 15,1-3-3-15,-1-2-10 16,-1-5 7-16,0-2 4 15,0 0 2-15,0-2-7 16,0 4 8-16,-1 0 1 16,-5 3 0-16,0-3-2 15,0 3-40-15,-1-2-74 16,-3-3-37-16,2-6-107 16</inkml:trace>
  <inkml:trace contextRef="#ctx0" brushRef="#br0" timeOffset="165710.81">27394 5238 459 0,'0'0'86'16,"0"0"-63"-16,0 0 5 15,0 0 24-15,0 0 9 16,-42 82-21-16,42-67-14 16,0-6-5-16,0-4-3 15,2-4-16-15,7-1 28 16,9 0 13-16,2-14 9 15,5-6-24-15,0-8-12 16,-3-1-10-16,-3-2 0 16,-4-7 2-16,2-3-8 15,-2-9 14-15,2-4-13 16,-1-5-1-16,1-7 0 16,-5 3-4-16,-7 1-7 0,-5 9 2 15,-1 16-3-15,-24 12-4 16,-10 16 16-16,-12 9 3 15,-6 12 1-15,-2 17 7 16,8 2 9-16,13 1-13 16,15-3-7-16,14-6-6 15,5 0-4-15,14-3 5 16,23-6-4-16,14-4 9 16,11-6 4-16,10-4 5 15,1 0-2-15,-3 0-5 16,-7 0 0-16,-16-2-2 15,-14 2 0-15,-12 0-1 0,-10 0 1 16,-4 0 0 0,0 8 2-16,-4 8-4 0,-1 9 8 15,-2 4-6-15,0 3 5 16,0 7 4-16,-2-3-9 16,-1 2 7-16,2-3-5 15,-2-4-2-15,3 0 3 16,0-10 2-16,0-4-10 15,0-8 5-15,0-3-7 16,4-4 4-16,-1 1-13 16,3-1-13-16,2 1-39 15,2-2-28-15,2-1-117 0,-1 0-192 16</inkml:trace>
  <inkml:trace contextRef="#ctx0" brushRef="#br0" timeOffset="166092.75">28447 4746 592 0,'0'0'51'16,"0"0"-12"-16,-86-5 59 15,47 25-33-15,0 7-28 16,0-1 2-16,12 4-19 15,11-3-3-15,8-2-11 16,8 4-6-16,2-1-4 0,16 3 4 16,6-2 2-16,0 4 5 15,-4 0 8-15,-6 2-14 16,-1-1-1-16,-7-3 9 16,-4-5-9-16,-2-6 1 15,0-4-1-15,0-3-10 16,-6-6 8-16,-11-1-2 15,-5 1 4-15,-5-5 2 16,0-1-2-16,2-1-7 16,3 0-18-16,8 0-4 15,4-10-3-15,7-8-35 16,3-8-76-16,10-12-307 0</inkml:trace>
  <inkml:trace contextRef="#ctx0" brushRef="#br0" timeOffset="166341.1">28374 4809 493 0,'0'0'54'0,"-84"58"23"15,38-5 29-15,-2 10-23 16,1 8-16-16,2 7-18 16,-1-2-41-16,-2-3 12 15,0-8-16-15,0-8 6 16,2-10-7-16,10-11 6 15,10-11-9-15,14-13 0 16,6-7 0-16,6-5-11 16,0 0-7-16,7 0 7 0,16-14-66 15,15-11-18-15,12-9-86 16,6-12-286-16</inkml:trace>
  <inkml:trace contextRef="#ctx0" brushRef="#br0" timeOffset="166641.1">28869 4291 628 0,'0'0'0'0,"0"0"3"15,0 0 36-15,-62 134 38 0,44-48-8 16,0 16-24-16,-2 3-15 15,2-2 5-15,2-8-25 16,2-20-8-16,7-17-2 16,4-15-3-16,3-14-8 15,0-12 9-15,0-6-8 16,5-6 5-16,6-4-20 16,8-1 25-16,9-1 14 15,3-18-14-15,6-12-39 16,-11-12-116-16,-13-12-534 15</inkml:trace>
  <inkml:trace contextRef="#ctx0" brushRef="#br0" timeOffset="166829.79">28650 4655 679 0,'0'0'29'16,"0"0"8"-16,106-44 39 15,-45 37-42-15,7 3-27 16,1 3 5-16,-2 1-7 16,-5 0-5-16,-12 0-45 15,-14 0-101-15,-17 0-284 16</inkml:trace>
  <inkml:trace contextRef="#ctx0" brushRef="#br0" timeOffset="168903.92">25986 8579 194 0,'0'0'35'0,"0"0"59"16,0 0 9-16,-70-73-27 15,41 53-15-15,-5 2-11 16,-7-2-15-16,-6 2-9 16,-5 0 12-16,-5 1-24 15,1 4 12-15,-2 2-23 16,-2 1 21-16,-1 7-12 0,0 3 9 16,4 0-4-1,3 7-4-15,5 11-9 0,9 4 7 16,1 0 2-16,-1 4-2 15,1 0 0-15,-3 2 9 16,-1 5-8-16,-1 2 0 16,0 2 4-16,3 3-7 15,7 3 8-15,1 2-12 16,6 2-4-16,5-3 1 16,1 3-2-16,5-2 6 15,-5 2-5-15,0 2 11 16,-1-3 15-16,-1 4-20 15,1 1-2-15,2 1-5 16,3-4 9-16,-1 0-8 16,4-2 0-16,2-3 1 15,4 2 1-15,5-1-6 0,3 1 3 16,0 1 0-16,3-2 5 16,8-1 2-16,1-2-6 15,5-5 1-15,-1 2-2 16,5-4 7-16,4-1-6 15,4 0 1-15,2-3 1 16,2-1-2-16,4-1 1 16,7-1 1-16,0-5 2 15,3-3 8-15,2 1 10 16,-2-5-19-16,4-1 26 16,4 0-21-16,5-2-2 0,4-4 1 15,3-1 4 1,8-2 2-16,1-1-9 0,0-1 2 15,-1-2-2-15,-4-1-2 16,-5 0 12-16,-7 0-2 16,-8 0 1-16,-3-4 0 15,-6-5-5-15,-2-3 8 16,-1-3-2-16,3-2 4 16,2-5-5-16,3-2 0 15,2-2 3-15,-3-3-10 16,-4 0 6-16,-4-3-6 15,-3 0-2-15,-2-4 12 0,-3-1-4 16,-2-2-4-16,0-1-1 16,0-1-2-16,-1-2-4 15,-3 2-1-15,-6-1 3 16,-5 1 9-16,-4 0-5 16,-6 2 3-16,-1-2 3 15,-2-2 0-15,0-6-6 16,0 1-8-16,0 0 5 15,0 1 1-15,0 5-4 16,0 7 1-16,0 4 2 16,0 2-1-16,-6 1 2 15,-2 0-4-15,-1-3 0 16,-1 1 1-16,0-1-2 16,-1 0 2-16,1-1 1 0,-1 3-4 15,2-2 1-15,0 3 7 16,0 1-8-16,0 2 0 15,-2 2-1-15,-3 2-2 16,-4 1-2-16,-3 3-1 16,-4-1 4-16,-8 0-2 15,-8 0 4-15,-12-4 1 16,-14-2-1-16,-9-2 0 16,-12-4-1-16,-8 4-14 15,-9 4-26-15,0 7-40 16,-1 8-77-16,9 2-15 15,14 1-24-15,16-2-685 16</inkml:trace>
  <inkml:trace contextRef="#ctx0" brushRef="#br0" timeOffset="170853.59">23373 5267 3 0,'0'0'114'0,"0"0"-9"15,0 0-13-15,0 0-21 16,0 0 25-16,0 0-16 15,0-8-30-15,0 6-4 16,0 2-10-16,0 0-5 0,0 0 9 16,0 0-15-16,0 0-9 15,0 0-1-15,0 0-5 16,0 0-1-16,-5 0 0 16,-5 0-1-16,-2 0 5 15,0 4 4-15,-1 1-4 16,-1 0-2-16,2 0 15 15,0 2-26-15,-1 1 11 16,1 0-2-16,-2 0-9 16,0 2 7-16,0 0 0 15,-2-1 7-15,2 4-13 0,-4-4 8 16,2-1 6 0,0 1-7-16,-1-1 0 0,-1 1-1 15,1 1 0-15,-2 0-5 16,-1 1-1-16,3 0 2 15,-1-3-1-15,1 3 4 16,1-2 5-16,-1 1-9 16,0 2 5-16,-1-1-7 15,0 0 0-15,-3 0 2 16,-1 0 4-16,0-2-6 16,1-1 6-16,0 1-12 15,2-1 9-15,1 1-3 16,1-2 2-16,2-1 0 15,2 1-1-15,2 2 5 16,-1 0-11-16,-1 2 5 0,0 1 0 16,-1-1 6-1,-1 0-6-15,1-2 3 0,-2 3-3 16,0 1 0-16,0-1 4 16,-1 3-4-16,2 0-7 15,2 1 1-15,1 0 4 16,-1 1 2-16,4-4 1 15,-2 1-1-15,1-1 1 16,1-2 4-16,0 1-1 16,-2 0-4-16,-3 3 1 15,-2 0 4-15,-1 1-5 16,-3-2 14-16,2 0-11 0,-2 0 0 16,-1 0 2-16,-2-2-5 15,1 1 4-15,0 1-8 16,1-3 6-16,3 0-2 15,-2 0 14-15,1 2-14 16,-5-1 0-16,-1 0 0 16,-5 0 5-16,-1 3-5 15,-4 2 2-15,1-2 1 16,-5-1-3-16,7 0-1 16,5-3-1-16,7-3 4 15,4 0-2-15,4-1 0 16,-1-2 1-16,2 3-1 15,2-3 0-15,-1 1-2 16,2-1 2-16,-2 0 3 0,-1 0-3 16,-2 2-3-16,1-2-23 15,2-2-11-15,0-1-6 16,4 2-43-16,3-4-52 16,2 0-234-16</inkml:trace>
  <inkml:trace contextRef="#ctx0" brushRef="#br0" timeOffset="175204.4">21262 11137 134 0,'0'0'51'15,"0"0"35"-15,0 0 33 16,0-78-27-16,0 63-13 15,0 7-17-15,-1 2-11 16,-1 5-15-16,1 1 15 16,-5 1-44-16,-2 23 3 15,-8 18-2-15,-5 9 41 16,-3 12-18-16,0 4-8 16,2 8 0-16,4 1-7 15,5 0-16-15,4-8 2 16,4-14-2-16,5-13 0 15,0-12 0-15,0-10 6 16,0-8-2-16,0-7-2 0,0-4-1 16,0 0 9-16,0-9 45 15,0-16-15-15,0-9-20 16,0-10 2-16,0-14-22 16,0-9 1-16,0-8-2 15,8-4 2-15,2-5-2 16,6 5-11-16,4 0-12 15,4 4 2-15,4 13 0 16,3 16 6-16,5 14 2 16,1 18 4-16,4 14-2 15,1 1 3-15,-2 29 5 16,-5 9 6-16,-9 7-2 0,-16 3 0 16,-10-1 0-1,-3-2-5-15,-25-5-5 0,-9-5 10 16,-9-4 0-16,-1-6 7 15,0-6 10-15,2-5-16 16,9-2 3-16,10-5-8 16,12-2 1-16,14-2-57 15,1-4-95-15,29 0-183 16</inkml:trace>
  <inkml:trace contextRef="#ctx0" brushRef="#br0" timeOffset="176009.23">21514 11480 118 0,'0'0'240'0,"0"0"-198"16,0 0 89-16,0 0-31 16,0 0-66-16,0 0 0 15,20 5 14-15,2-18-10 16,3-5-22-16,2-3-15 15,0-5 13-15,0-6-11 16,-2-2 0-16,1-7-1 16,-1-6-2-16,-3-2-2 15,-5-2-8-15,-7 2-4 0,-8 9 4 16,-2 5 0 0,-7 9 0-16,-13 12 6 0,-6 7 4 15,1 7 13-15,-2 0-2 16,9 4 4-16,7 11-12 15,11 5-3-15,0-2-9 16,26 0 8-16,12-1-2 16,8-3 6-16,6-4-2 15,0-4 4-15,-1 0-5 16,-12 2 6-16,-12-1-5 16,-10 4-1-16,-9 4 3 15,-5-1-3-15,-3 6 5 16,0 5 4-16,0-2 1 15,-5 4 7-15,1-2 0 16,4 3-15-16,0 3 8 0,0 0-6 16,0 1-4-1,6-3 2-15,5-1-9 0,0-7 7 16,4-6-8-16,5-8 8 16,2-7 1-16,5 0-1 15,0-3 0-15,3-12 0 16,-2-7 7-16,2-2-5 15,-3-8 3-15,-2-3-5 16,-3-2 5-16,-4-2 1 16,-2-4 1-16,-3-2-1 15,-6 1-5-15,-6 3-1 16,-1 10 3-16,0 8-3 0,-7 14 0 16,-10 9-6-1,-5 0 6-15,-2 26 3 0,2 10 8 16,4 10-4-16,7 3-5 15,6 2 3-15,5-2-5 16,0-3 3-16,5-6-3 16,8-5 0-16,-1-9-2 15,5-7 1-15,1-6 0 16,2-6 1-16,7-3 0 16,2-4-21-16,6 0-17 15,8 0-67-15,2-8-177 16,4-10-150-16</inkml:trace>
  <inkml:trace contextRef="#ctx0" brushRef="#br0" timeOffset="176524.93">22857 11210 416 0,'0'0'87'0,"0"0"60"15,0 0-51-15,0 0-33 16,-101-31-28-16,69 32-7 16,-4 16-1-16,6 5 5 15,6 5-28-15,6 4 4 0,6 6-5 16,4 4-1 0,5 1 6-16,1 0-6 0,2-3-2 15,0-7 4-15,0-8-4 16,6-7-12-16,9-6 0 15,2-5-4-15,5-6 12 16,2 0 8-16,2-6 5 16,1-10-7-16,-2-9 0 15,-2-6 1-15,1-9 1 16,-2-9 3-16,-2-5-4 16,-1-4 1-16,-4-2 4 15,-2-4-8-15,-5-3-1 16,-3-2-2-16,-5 2-16 15,0 8 19-15,0 9-4 16,-2 16 5-16,-3 15-1 0,4 19 7 16,-2 10-7-1,0 29 0-15,3 17 4 0,0 16 0 16,1 5 6-16,12 5-1 16,1-1-4-16,-3-6-5 15,2-6 0-15,-1-12-3 16,6-12-23-16,5-16-79 15,3-17-139-15</inkml:trace>
  <inkml:trace contextRef="#ctx0" brushRef="#br0" timeOffset="178798.76">25346 5257 113 0,'0'0'32'0,"0"0"83"16,0 0-1-16,0 0-32 15,0 0-17-15,0 0-30 16,0 0 8-16,2 0-18 16,-2 0 7-16,0 0 1 15,0 0 14-15,0 0-22 16,0 0 2-16,0 0-11 16,0 0 9-16,0 0-18 15,0 0 2-15,0 0 0 16,0 0-8-16,7 0 4 0,5 4 1 15,7 9 5-15,4-3 12 16,0 5-8-16,0-3-9 16,-4 4 0-16,1 1-1 15,-4 0 11-15,5 0-16 16,0 2 0-16,3 0 6 16,-2-1 7-16,4-2-12 15,0-1 12-15,0-1-5 16,2 1-5-16,-1 0 6 15,-5-1-8-15,4-2 2 16,-4 1-1-16,-1 0 1 16,0-3-3-16,3 3 4 15,4-4 0-15,6 2 4 0,4 2 10 16,3-4-5-16,0 2-13 16,-2-2 5-16,-3 4 3 15,-3-4-8-15,-4 0 1 16,-7-1 7-16,2 0-6 15,-2 1-2-15,5 1-1 16,3-1 1-16,1 2 7 16,1-2-6-16,-3 3 6 15,-2 0-6-15,-4-2-1 16,-2 4 4-16,-2-2-8 16,-2 0 5-16,0-2-1 15,0 0 3-15,1-1-2 16,4 1 1-16,2-1 1 15,3 2 3-15,4 3-6 0,2-2 9 16,-2 1-4-16,-1 1-5 16,-6-2 0-16,0 1 0 15,0 0 1-15,1-1 7 16,3 3-8-16,5-1 2 16,3-1-2-16,0-1 0 15,3 1 0-15,1 0 0 16,-1 2-3-16,1-3 3 15,-3 2 1-15,-3 0 1 16,-2 0 0-16,-6 0-2 16,3-1 1-16,-5-1-1 15,1 1 0-15,1-1 5 0,-3-1-5 16,3-2 5-16,-7-1-5 16,-1-2 2-16,-6 1-2 15,-2-2 0-15,-2 1 0 16,-2-2 1-16,0 1 2 15,2 0-5-15,0 0 5 16,0-1-3-16,1 2 6 16,4 0-3-16,1-1-3 15,2 3 6-15,0-1-3 16,5 2-3-16,0-2 0 16,-3 3 7-16,0-3-6 15,-2 1 0-15,1-3 6 16,-4 1-7-16,0-3 6 0,-5 0 0 15,-2-1-6-15,-4-2 1 16,1 0 2-16,-3 0 2 16,1 0 7-16,-1 0-2 15,3 0 0-15,3 0-1 16,1 0 3-16,2 0-12 16,3 0 0-16,-4 2 0 15,-4-2 1-15,1 0 1 16,-5 0 1-16,0 0-3 15,0 0 0-15,0 0 1 16,0 0-1-16,0 0 0 16,0 0 1-16,0 0 1 15,0 0-2-15,0 0 2 0,0 0-2 16,0 0 0-16,0 0-6 16,0 0 6-16,0 0 2 15,0 0-2-15,0 0-17 16,0 0 2-16,0 0-33 15,-9-7-41-15,-11-5-44 16,-1-2-11-16,-4-1-291 16</inkml:trace>
  <inkml:trace contextRef="#ctx0" brushRef="#br0" timeOffset="180809.6">25294 10819 118 0,'0'0'144'0,"0"0"-110"16,0 0 85-16,0 0-18 16,43-75-23-16,-42 57 2 15,-1-1-17-15,0 4-8 16,0 2 5-16,-10 3-12 15,-8 3-27-15,-7 2 3 16,-8 5-13-16,-6 0-3 16,-2 8 0-16,3 9 10 0,7 2-16 15,7-2 0-15,12 5 0 16,9-1 0-16,3 4-2 16,3 1 0-16,18 1 0 15,9-2 7-15,7 0-5 16,-1 0 3-16,-2 3-5 15,-4-1-2-15,-9 2 2 16,-9 0 0-16,-8-2-1 16,-4-1 1-16,0-2-5 15,0-3-2-15,-15-3 4 16,-2-5-4-16,-3-4 6 16,-2 0 1-16,-7-6 0 15,-2-1 8-15,-2-2-6 16,2 0 6-16,6 0-8 0,5 0 0 15,10 0-1-15,7 0-1 16,3 0-45-16,6 0-46 16,22-8-123-16</inkml:trace>
  <inkml:trace contextRef="#ctx0" brushRef="#br0" timeOffset="181198.37">25624 10797 494 0,'0'0'48'16,"0"0"3"-16,0 0 25 15,-65 76-29-15,52-40-6 16,3 2-11-16,8-1-20 15,2-3-1-15,0-1-9 16,13-8 3-16,4-1-3 16,5-9 2-16,3-5-2 15,1-6 0-15,5-4 9 16,0 0-7-16,-1-8 0 16,-3-10 7-16,-1-7 26 15,-6-5-2-15,0-3 1 0,-8-7-8 16,0-2-20-1,-2 1-2-15,-5 4-4 0,-2 9-1 16,-3 11-18-16,0 7-46 16,0 10-7-16,1 0-61 15,5 10-310-15</inkml:trace>
  <inkml:trace contextRef="#ctx0" brushRef="#br0" timeOffset="181493.12">26338 10783 563 0,'0'0'46'16,"0"0"4"-16,-106-7 41 15,63 17-32-15,0 14-24 16,7 2-5-16,8 9-6 15,5 0-15-15,8 5 11 16,8-2-20-16,2 0 0 16,5-3-6-16,0-4 6 15,5-4-3-15,10-3-8 16,8-7-16-16,6-2-32 16,7-6-61-16,10-7-34 15,2-2-119-15</inkml:trace>
  <inkml:trace contextRef="#ctx0" brushRef="#br0" timeOffset="181769.59">26712 10807 450 0,'0'0'63'0,"0"0"38"16,-92 12-49-16,57 11 1 15,1 7-22-15,4 6-9 16,3 3-11-16,7 3 28 16,6 1-30-16,7-4 3 15,7-3-12-15,0-4 0 16,16-7-4-16,11-4 3 0,3-6-6 16,3-6 5-16,3-7-1 15,-2-1 2-15,-3-1-76 16,-5 0-76-16,-10-10-211 15</inkml:trace>
  <inkml:trace contextRef="#ctx0" brushRef="#br0" timeOffset="190724.84">17611 14104 205 0,'0'0'87'16,"0"0"40"-16,0-74-24 15,0 50-38-15,0 5-11 0,0 3-25 16,0 3-2-16,0 5 5 15,0 4-6-15,0 4 11 16,0 0-35-16,0 5 2 16,-8 24-4-16,-8 16 29 15,1 14-27-15,-1 11 34 16,2 7-23-16,1 0 22 16,4-2-20-16,0-6-14 15,1-4 11-15,1-6-12 16,4-6 6-16,0-10-1 15,3-7-5-15,-2-11-1 16,2-7 1-16,0-9-1 16,0-5 0-16,0-2-1 0,0-2 0 15,0 0-34-15,0 0-2 16,11-3-49-16,13-16-129 16</inkml:trace>
  <inkml:trace contextRef="#ctx0" brushRef="#br0" timeOffset="191181.49">18011 14229 334 0,'0'0'120'0,"0"0"27"16,0 0-71-16,0 0-54 15,0 0 12-15,0 0 13 16,-102 104-18-16,81-60 0 16,5 6-10-16,4-2-3 15,7-1-10-15,5-2 5 16,0-4-5-16,8-4-3 16,13-3-3-16,-1-6 2 15,7-8 7-15,0-6-8 16,0-6 3-16,2-7-2 15,-1-1-1-15,-1-3-1 16,-4-14 7-16,0-6-5 0,-5-5 12 16,-3-6-13-1,-6-4 31-15,-3-10-25 0,-5-4 16 16,-1-4-23-16,0-2 3 16,-16 5-6-16,-7 5 7 15,-2 14-7-15,-3 11 3 16,-2 14-11-16,-1 9 7 15,1 6-9-15,3 17 11 16,10 11-38-16,13-1-35 16,4-1-125-16</inkml:trace>
  <inkml:trace contextRef="#ctx0" brushRef="#br0" timeOffset="192247.13">19778 14062 167 0,'0'0'75'0,"0"0"58"0,0 0 17 15,0 0-53-15,0 0-52 16,43-81-28-16,-13 71 9 16,1 0-20-16,-1 4 12 15,-3 2 2-15,-3 4-5 16,-6 0 11-16,-2 10-10 16,-2 13-1-16,-1 8 13 15,-7 10-9-15,-5 7-1 16,-1 4-1-16,-7 1 0 15,-14-4-15-15,-3-2-2 16,-2 0 10-16,0-5-5 16,7 0-5-16,2-6 3 15,11-3-3-15,6-5 0 0,0-4-3 16,3-6-6-16,18-6-6 16,7-4 4-16,5-5 5 15,3-3-2-15,2 0 1 16,0-14-6-16,-2-8 0 15,-3-6 12-15,0-6-3 16,-2-7 3-16,-1-4-3 16,0-5-1-16,-4 2-4 15,0-3-3-15,-5 5 1 16,-5 12 10-16,-7 9 1 16,-6 14 7-16,-3 5-4 15,0 6 22-15,0 2-20 0,-3 18-2 16,-6 10 15-16,0 9-11 15,2 2 2-15,4 5-4 16,3-3-2-16,0-4-4 16,0-5 1-16,6-10 0 15,7-7-4-15,4-8 0 16,3-9 0-16,6 0 4 16,2-2 10-16,0-17-7 15,1-3 9-15,-4-6-9 16,-4-6 7-16,-2-3-4 15,-6-7 4-15,-6-2 0 16,-7-4-9-16,0 4 3 16,-17 4-1-16,-9 11-3 0,-9 12-13 15,-7 16 13-15,-2 3 0 16,0 22 0-16,6 14-1 16,12 13-44-16,10 1-91 15,10-5-230-15</inkml:trace>
  <inkml:trace contextRef="#ctx0" brushRef="#br0" timeOffset="192935.72">21422 14030 346 0,'0'0'38'16,"0"0"17"-16,0 0 26 16,82-87-16-16,-38 77-28 15,1 6-13-15,0 4 3 16,-8 0 7-16,-10 17 3 0,-12 12 0 16,-6 10-5-1,-8 6-3-15,-1 1 12 0,0 3-26 16,-16-6-2-16,-4 1 1 15,-3-1-10-15,-6 0-1 16,-2-4-2-16,1-2-1 16,3-3 3-16,7-7 3 15,9-5-6-15,10-5-2 16,1-6-3-16,25-2 5 16,18-6 5-16,15 0-3 15,5-3 6-15,-3 0-1 16,-8 0-4-16,-10 0 6 15,-8-4-7-15,-7-1-4 16,-6-1 2-16,-2 1-17 16,-5-4-42-16,-4-5-141 15</inkml:trace>
  <inkml:trace contextRef="#ctx0" brushRef="#br0" timeOffset="193348.58">22237 13892 441 0,'0'0'59'0,"0"0"41"16,0 0-66-16,86-28-11 15,-51 28-8-15,-2 5-3 16,-7 18-1-16,-7 10 3 16,-10 6 8-16,-9 8 15 15,0 1 3-15,-23 3-11 16,-6 1 2-16,-4-5-17 16,-3-1-4-16,5-4 3 15,7-6-10-15,6-3 0 16,12-6-3-16,6-6-10 15,0-5 10-15,18-5 10 16,13-4-4-16,12-5 1 16,8-2-5-16,3 0 2 15,1 0 2-15,-3-3-12 0,-4-5-16 16,-6-4-40-16,-5-4-153 16</inkml:trace>
  <inkml:trace contextRef="#ctx0" brushRef="#br0" timeOffset="193994.86">23732 13939 151 0,'0'0'213'15,"0"0"-188"-15,103-5 39 16,-79 31 34-16,-10 8-34 16,-9 5-12-16,-5 4 13 0,0-4-32 15,-18-4 0 1,-5-6-12-16,-4-6-9 0,3-4 4 16,-2-5-3-16,9-4-3 15,5-4 10-15,7-4-8 16,5 0-5-16,0 1-5 15,11-1-1-15,18 4-1 16,10 3 8-16,6 0-6 16,-6 7-2-16,-8 4-9 15,-9 5 9-15,-10 6 0 16,-5 1-4-16,-7 4 4 16,0-1 0-16,-8-2 0 0,-11-2-4 15,-1-4-2-15,-2-2 4 16,-3-7-3-16,-4-2-3 15,1-7 2-15,-3-2-1 16,-1-7 6-16,2 0 0 16,2 0 1-16,5 0 5 15,4-9 31-15,3-2-27 16,7-1-6-16,4 3-1 16,5-4-2-16,0-3-58 15,20-4-97-15</inkml:trace>
  <inkml:trace contextRef="#ctx0" brushRef="#br0" timeOffset="194526.75">24187 14076 436 0,'0'0'31'0,"0"0"53"16,0 0-31-16,92-22-34 15,-65 35-13-15,-7 16 9 0,-11 7 25 16,-9 7-5-16,0-2 22 15,-23-2-11-15,-3-7-13 16,-3-5-15-16,2-6 6 16,8-4-14-16,4-5 5 15,7-2-8-15,8-2-7 16,0-1 0-16,11 1 11 16,14 3-10-16,2 1 9 15,1 5-10-15,-4 5-2 16,-7 4 2-16,-8 3-3 15,-6 2-2-15,-3 0-3 16,0 0 5-16,-15-5 3 16,0-5-2-16,-3-7-2 0,0-3-4 15,2-3-8-15,-5-7 15 16,-6-1 1-16,-3 0 12 16,1 0 7-16,0-1-1 15,11-4-15-15,6-1 6 16,9 4-9-16,3-2-22 15,3-2-144-15</inkml:trace>
  <inkml:trace contextRef="#ctx0" brushRef="#br0" timeOffset="195702.44">24036 14101 224 0,'0'0'36'0,"0"0"-26"15,0 0 86-15,-37 79 11 16,21-54-48-16,1-4-16 16,-5-1-1-16,1-6-16 15,3-5 4-15,-2-3 7 0,3-6-5 16,0 0 12-16,-2 0-10 15,1-7 9-15,-3-8-33 16,2 0 14-16,1-4-3 16,2 0-18-16,4-2 14 15,1-2-17-15,3-1 4 16,2 1-10-16,4 1 3 16,0-1 0-16,0 5 0 15,3 2 1-15,6 1 1 16,1 4-2-16,-1 1 2 15,2 5-1-15,2 3-1 16,0 2-1-16,2 0 4 16,-1 13-1-16,0 3 1 15,0 1-1-15,1 3 1 16,0-2 1-16,-1 2 4 0,-1-1-5 16,-6 1 3-16,-2 4 8 15,-4-1-5-15,-1 7 1 16,0-1 17-16,0 3-16 15,-7-1 14-15,-4 0-11 16,-1 1-2-16,0 2 0 16,-1 3 6-16,-4 0-12 15,1 5-3-15,0-1 0 16,-5-1 4-16,0-1-1 16,-5-6-3-16,1 0-4 15,-3-4 4-15,-4-2 1 16,3-1-1-16,-1-9 3 0,5-5-6 15,6-5 14-15,5-7-9 16,0 0 16-16,-1 0-3 16,-1-11 4-16,-2-7 12 15,0-5-21-15,3-2-7 16,2-2 1-16,7-1-3 16,6-5 3-16,0-3 2 15,15-3-4-15,8 6-2 16,2 4-9-16,-2 10 8 15,0 9-2-15,-3 8-5 16,2 2 5-16,1 3 2 0,3 18 0 16,0 8 1-1,1 5 3-15,-3 4 0 0,-1 2 2 16,-4 3-1-16,-5 3-2 16,-1-3 2-16,-3-1-2 15,4-9-2-15,4-1 0 16,1-10 0-16,2-3-3 15,3-5 2-15,3-6-1 16,4-5-7-16,0-3-3 16,4 0-19-16,-1 0-21 15,-4 0-56-15,-8-12-104 16</inkml:trace>
  <inkml:trace contextRef="#ctx0" brushRef="#br0" timeOffset="196451.94">25670 14145 313 0,'0'0'13'15,"0"0"5"-15,95-32 73 16,-64 32-4-16,-1 0-22 16,-4 12-6-16,-7 10-15 15,-4 8-1-15,-8 7 9 16,-7 4-13-16,0 8-2 15,-13 1 2-15,-12-1-21 16,-2 0 2-16,0-1-8 16,2-2-1-16,1-5-4 15,1-3 3-15,1-6-5 0,1-4-6 16,8-6 1-16,7-7 0 16,6-4-1-16,0-5-8 15,18-4 9-15,19-2 1 16,15 0 11-16,5 0-12 15,-1 0 0-15,-2-4-7 16,-8-6 3-16,-4 1-27 16,-5-1-16-16,-4 1-40 15,-3-3-64-15,-3-7-251 16</inkml:trace>
  <inkml:trace contextRef="#ctx0" brushRef="#br0" timeOffset="196790.71">26508 14307 154 0,'0'0'365'0,"0"0"-262"15,0 0 6-15,0 0-40 16,-106-15-38-16,76 33 13 16,2 5-14-16,6 2 7 15,11 5-25-15,9 2 0 16,2 3 0-16,11 3-1 15,14 1 3-15,1 1-13 16,-4-1 17-16,-2-5-13 16,-10 0-4-16,-4-5 0 15,-6-5 4-15,0-6-5 0,-3-4 0 16,-12-4 0-16,-3-4 1 16,-4-3 2-16,-7-3-2 15,1 0-1-15,1 0 0 16,8-9-12-16,7-4-26 15,6-4-11-15,6-7-69 16,0-8-160-16</inkml:trace>
  <inkml:trace contextRef="#ctx0" brushRef="#br0" timeOffset="196967.37">26422 14289 559 0,'0'0'72'0,"0"0"31"0,0 0-32 15,110-43-45-15,-58 40-2 16,-3 3-13-16,1 0-2 16,-10 0-6-16,-3 0-3 15,-7 10-31-15,-11 2-109 16,-4-5-284-16</inkml:trace>
  <inkml:trace contextRef="#ctx0" brushRef="#br0" timeOffset="197548.84">28274 14275 390 0,'0'0'27'0,"0"0"1"16,82-6 55-16,-61 14-36 15,-11 17-4-15,-8 10 14 16,-2 5 10-16,0 5-13 15,-15 3-28-15,-7 1 7 16,-7-1-11-16,-4-2-2 16,-1-2-17-16,-2-3 0 0,5-2 2 15,6-5 6-15,8-5-10 16,13-5 0-16,4-7-1 16,6-5 0-16,25-7 0 15,17-1 6-15,8-4 2 16,2 0-8-16,-3 0 0 15,-6-10-29-15,-7-6-39 16,-4-6-47-16,-7-9-189 16</inkml:trace>
  <inkml:trace contextRef="#ctx0" brushRef="#br0" timeOffset="197926.47">28913 14383 376 0,'0'0'59'16,"0"0"92"-16,0 0-55 15,0 0-55-15,-99 8-16 16,63 26 25-16,-1 9-30 16,-1 9 9-16,3 7-15 15,9 2-1-15,6-2-13 16,10-1-1-16,10-8-3 15,0-8-13-15,14-9 13 16,8-11 0-16,4-10 7 16,-2-7-3-16,1-5 5 15,0 0-1-15,1-13 1 0,-4-11 5 16,-5-6 2-16,-4 0-11 16,-6-6 20-16,-4 5-6 15,-3-1-15-15,0 5-2 16,-20 8 1-16,-9 4-3 15,-4 10-3-15,-2 5-31 16,2 3-36-16,10 11-103 16</inkml:trace>
  <inkml:trace contextRef="#ctx0" brushRef="#br0" timeOffset="198372.84">30054 14490 442 0,'0'0'26'0,"0"0"12"16,0 0 19-16,100-24-12 0,-74 24-23 16,-5 4 7-1,-9 16-3-15,-5 7 8 0,-7 7 9 16,-4 6 21-16,-17 2-27 16,-7 1-4-16,-4 1-11 15,3-1-7-15,0 1-12 16,6-5 1-16,3-3 2 15,10-7-5-15,5-7-1 16,5-5 2-16,2-6-2 16,23-5 0-16,12 0-2 15,14-2 2-15,6-4 12 16,-2 0-12-16,-1 0-7 16,-5 0-10-16,-6-10-39 0,-7-7-71 15,-8-10-316 1</inkml:trace>
  <inkml:trace contextRef="#ctx0" brushRef="#br0" timeOffset="198748.93">30535 14543 136 0,'0'0'343'0,"0"0"-273"15,0 0 26-15,0 0-51 16,0 0-17-16,85-21-16 0,-47 21-8 16,5 0 2-16,2 0-2 15,-2 0-4-15,-5 0 1 16,-12 1 3-16,-8 1 2 16,-8 2 10-16,-2 3 0 15,-8 8 18-15,0 6-5 16,0 8 5-16,-15 6-7 15,-7 4 5-15,-1 6-28 16,-2 6 5-16,1 3-1 16,3-2-6-16,1-6-1 15,4-8 1-15,4-9 2 16,2-5-3-16,4-7-1 16,4-1-20-16,2-5-24 15,0-3-111-15,18-4-383 0</inkml:trace>
  <inkml:trace contextRef="#ctx0" brushRef="#br0" timeOffset="199438.75">31548 14540 223 0,'0'0'109'16,"0"0"39"-16,0 0-52 15,0 0-45-15,0 0-32 16,0 0-16-16,94-11 7 16,-51 11 2-16,-1 7-6 0,-4 5-1 15,-7 8 9 1,-10 3-11-16,-14 2 17 0,-7 4 21 15,0-2 3-15,-13-3-2 16,-11-2-16-16,-1-6-5 16,-2-3-2-16,4-2-9 15,5-5-1-15,5-2 0 16,4-1-6-16,8-1 4 16,1-2-7-16,0 0-5 15,0 1 1-15,14 2 2 16,10 6-5-16,6 2-5 15,0 7-8-15,-6 6-7 0,-5 4 10 16,-8 5 11 0,-10 0 3-16,-1-4-6 15,0 3 2-15,-10-6-22 0,-10-4 27 16,1-5-2-16,-2-6 2 16,0-2-9-16,2-5 11 15,-5-4 5-15,-2 0 7 16,3 0 12-16,0-4 7 15,7-5-5-15,8 1-10 16,8 0-16-16,0 1-43 16,24 0-97-16,9-4-265 15</inkml:trace>
  <inkml:trace contextRef="#ctx0" brushRef="#br0" timeOffset="199822.01">32240 14727 521 0,'0'0'106'0,"0"0"-19"16,0 0-34-16,0 0 1 16,0 0-15-16,-92 82-16 15,69-41-13-15,7-1 4 16,0 0-12-16,5-1 13 15,5-5-14-15,6-5-1 16,0-4-1-16,1-9-1 16,18-6 2-16,6-6 8 0,3-4 1 15,2 0-5-15,0-7 0 16,-3-12 23-16,1-10 4 16,-1-6 11-16,-2-12-21 15,-1-4-15-15,-4-7-4 16,-8 3 4-16,-7 8-6 15,-5 13-10-15,-17 14-16 16,-19 14-16-16,-12 6-21 16,-1 17 18-16,3 16-51 15,7 8-246-15</inkml:trace>
  <inkml:trace contextRef="#ctx0" brushRef="#br0" timeOffset="202122.87">26410 13612 73 0,'0'0'88'0,"0"0"2"16,0 0-4-16,0 0-25 15,-88-37-4-15,59 33-1 16,-7 4 3-16,-3 0-20 0,-5 0 3 16,-1 2-22-1,-2 7-2-15,-2 2-1 0,0 5-1 16,3 1-4-16,-2 5 15 15,1 3-21-15,2 3 25 16,-1 1-17-16,5 5-7 16,1-2 8-16,2-1-1 15,-1 3-14-15,1 0 8 16,-2 5-2-16,-3 2 10 16,4 3-14-16,0 3 12 15,2-1-14-15,6-1 9 16,4-1 1-16,4 0-10 15,3-3 6-15,0-2 1 16,2 0-1-16,-1-2 4 0,1-1-7 16,2 3 3-1,-1-1-5-15,4 2 15 0,4-2-16 16,3 3-7-16,2-2 5 16,2 0 4-16,2 0 11 15,0 1-13-15,0-1 0 16,3-1 9-16,9-3-6 15,-3-1 5-15,1-4-5 16,4-3 13-16,-2 0-9 16,4-2-7-16,1 0 10 15,5 0-5-15,0-3 2 16,2 1-1-16,-1-1 2 16,2 3-6-16,-1-3-2 0,-1 1 4 15,0-4 3 1,-2-1-3-16,3-2-3 0,2-1 15 15,6 0-9-15,2-1-3 16,11-2 10-16,3 1 1 16,5 2-11-16,7-5-3 15,-2 0 3-15,-1-2-1 16,-5-5 0-16,-1-3 3 16,-1 0 5-16,0 0-10 15,-1 0 13-15,-3-8 4 16,-3-1-9-16,-1-3 2 15,0-1 1-15,-2 0 4 0,-3 1-3 16,-2-1-7 0,-2-2 11-16,-3 1-4 0,-2-3 5 15,0-2-2-15,0 1 8 16,1-3-8-16,-1 1 3 16,-1-3-10-16,1 1-3 15,-1-3 11-15,0-1-14 16,0-1 1-16,-3-1-3 15,0 1 16-15,-2 3-10 16,-4-3 5-16,1 2 1 16,-1-1 6-16,-3-2-11 15,3 2 16-15,-3 1-9 16,3 2-3-16,-2-1-4 0,2-2-4 16,0-1 0-1,-3 1 2-15,-3-1-3 0,-2-2-2 16,-5 0 0-16,-1-1 3 15,-1 1 7-15,-1-1-11 16,-1 2 0-16,-1 2 9 16,0 1-5-16,0 0-1 15,0-3-1-15,0 3 2 16,0 0-3-16,0 0 1 16,0 0-1-16,0 3-1 15,-3-3-1-15,0 1 1 16,0-1 0-16,-1-2 3 15,-1-1-4-15,-1-1 1 16,3 0 0-16,-3 0 1 0,-1 1-1 16,-1 4 0-16,-3 0 2 15,1 3-2-15,0 1-3 16,-2 1-2-16,3-1 5 16,-1-3 0-16,-4-1 0 15,2-4 0-15,-5-3 1 16,0-3-4-16,-4-7 4 15,-4-2-2-15,-2-1-5 16,-1 2 6-16,-4 6 0 16,-2 3-8-16,-8 6 7 15,-10 3-4-15,-11 5-19 16,-4 9-23-16,-3 10-31 16,3 7-58-16,3 35-17 15,1 18-63-15,7 12-193 0</inkml:trace>
  <inkml:trace contextRef="#ctx0" brushRef="#br0" timeOffset="203338.75">25285 15084 168 0,'0'0'94'0,"0"0"68"15,0 0-21-15,0 0-67 16,0 0-26-16,0 0-20 16,-51-2 28-16,25 18-22 15,-3 6 4-15,2 2-16 16,-3 0 3-16,2 0 0 15,-2 0-15-15,-4 1 6 16,-8 2-1-16,-4 1-5 16,-11 1 8-16,-3 1 7 15,-7 1-21-15,-1-4 12 16,5-3-6-16,7-3-2 16,12-4 0-16,8-2 6 0,8-4 1 15,4 0-14 1,0-1 9-16,2 1-10 0,-4 1 8 15,-2-3 6-15,-2 2 6 16,0-5 0-16,4 0-8 16,2 0 9-16,6-3-6 15,5-3-1-15,3 1-1 16,6-1 0-16,2 0 3 16,-3 0 1-16,-3 0-7 15,-1-8 2-15,-5-1-5 16,-2 1-4-16,-1 2 1 15,-2 2-1-15,2 0-1 0,0-1 5 16,1 2-7 0,5-1 5-16,3-3-2 0,3 0 2 15,2-4 7-15,2 0 2 16,1-2-10-16,0 1-3 16,0 0 0-16,0-4 1 15,0-1-2-15,0-4 7 16,3-2-5-16,1-2-3 15,2 5 2-15,-5 4-1 16,1 7 1-16,-2 4 9 16,0 2-10-16,0 3 3 15,0 0 0-15,0 0 0 16,0 0-3-16,0 0-1 16,0-3 0-16,0 3 2 15,0-5 0-15,0 3-1 0,0-1 0 16,0-1 0-16,0 4 0 15,0 0-6-15,0-3 2 16,0 3-19-16,0 0-32 16,0 0-46-16,-2 0-16 15,-3 0-28-15,-4 10-58 16,-4 3-132-16</inkml:trace>
  <inkml:trace contextRef="#ctx0" brushRef="#br0" timeOffset="203863.41">23754 15461 328 0,'0'0'50'0,"0"0"37"15,0 0 20-15,0 0-30 16,0 0-33-16,0 0 1 16,-28 31-3-16,28-31-10 15,0 0-1-15,0 0-1 16,0 0 8-16,0 0 5 16,0 0 19-16,2-8-20 0,11-11-5 15,6-2-30-15,-2-1 17 16,1-2-8-16,-2-3-3 15,1-3-2-15,2-6-6 16,2-3-2-16,3-4 5 16,1-3-2-16,2 4-9 15,-6 10 4-15,-3 9-1 16,-9 12 3-16,-6 7 0 16,-1 4 18-16,3 0-21 15,3 8-5-15,8 12 5 16,10 7 5-16,3 4 3 15,3 0-7-15,-1 0 5 0,-1-1-4 16,-2-4 0-16,0 1-2 16,-2-4-5-16,-1-4 4 15,-7-3-21-15,-2-4-6 16,-7-3-37-16,-4-1-44 16,-5-8-126-16,0 0-464 15</inkml:trace>
  <inkml:trace contextRef="#ctx0" brushRef="#br0" timeOffset="205476.68">26620 15288 293 0,'0'0'24'0,"0"0"16"15,0 0 72-15,0 0-39 16,0 0-6-16,42 87-19 16,-35-64-30-16,0 1 9 15,4 2-6-15,4 1 1 16,0 0-19-16,4-1 13 15,2-2-11-15,2-2 2 16,0 0-6-16,1 2 6 16,-3-1-4-16,0 0 4 15,-2-2 1-15,-1-6-5 16,3-2-3-16,3-4 4 16,3-4-3-16,4-3 11 15,3-2-4-15,2 0-5 16,0 0 1-16,-1 0 9 0,-4 0-9 15,-3-2-4-15,-1-2 0 16,0-2 12-16,0 2-7 16,1-6 1-16,-1 3-2 15,1-4 5-15,0 0 0 16,1-3-1-16,-1 1 1 16,-4-3 2-16,0 3-1 15,0 0-4-15,-1-3 3 16,3-1-1-16,-2-3-6 15,4-1 2-15,2-1 5 0,3-2 9 16,0 2-18 0,-5 4 2-16,-4 3 7 0,-3 0-5 15,-6 5 1-15,1-5-1 16,-2 1-1-16,2-2 5 16,2-2 7-16,6-1-15 15,1-1 4-15,2 0 2 16,-3 3-7-16,-8 6 2 15,-4 4 2-15,-8 4 1 16,-4 3 7-16,0 0-7 16,0 0 2-16,0 0-12 15,0 0-10-15,0 0-38 16,-7 0-49-16,-9 0-58 16,-2 0-183-16</inkml:trace>
  <inkml:trace contextRef="#ctx0" brushRef="#br0" timeOffset="205873.36">27770 15200 392 0,'0'0'94'16,"0"0"5"-16,0 0 31 15,0 0-93-15,0 0-33 16,0 0 8-16,55-6 5 0,-12 6 9 16,-1-1-25-1,0 1 8-15,-11-1 4 0,-6 1-5 16,-6 0-6-16,-6 0 13 16,-6 0 4-16,-1 0 1 15,-3 0-11-15,-1 9 5 16,-2 9-13-16,0 4 6 15,0 3 0-15,0 0 3 16,-5 3-9-16,-2 0 5 16,-1-1-3-16,-2-3-3 15,6-3-3-15,-3-6 1 16,6-4 0-16,1-3-15 16,0-3-13-16,0-5-44 0,0 0-129 15,9 0-186 1</inkml:trace>
  <inkml:trace contextRef="#ctx0" brushRef="#br0" timeOffset="207222.79">28540 13967 39 0,'0'0'59'0,"0"0"23"16,-80 0 13-16,53 4-24 15,1 6 9-15,-1 3-17 16,0 1-28-16,0 1 2 15,2 4 2-15,1 1-14 16,0 4-14-16,-1 0 4 0,-2 8 9 16,-1 2 3-1,1 4-3-15,-1 1 0 0,1 4 18 16,4-1-25-16,2-1 4 16,5 0 0-16,4 5-10 15,4-3-3-15,4 6-4 16,-2 1 2-16,3 1-3 15,-4 7 4-15,-1-2-1 16,1-3-3-16,-2-2-2 16,6-7 2-16,1-4-3 15,2-3 8-15,0-1 12 16,0 0-18-16,0 0 18 16,0 1-17-16,9 0 2 0,6-1 1 15,3 3-4 1,-3-6 9-16,3-2-8 0,-3-6-4 15,3-3 2-15,-2 0-1 16,3-3 1-16,2-1 1 16,0-2 2-16,3 1-4 15,0-5 12-15,0 2-6 16,-2-3-6-16,2-2 2 16,4-1 6-16,4-2-8 15,1-4 3-15,3 1 0 16,0-3 4-16,0 0 2 15,-1 0-1-15,-1 0-2 16,0 0-1-16,1-1 17 16,-1-6-12-16,6-1-8 0,-1-4 21 15,1 1-1-15,2-3-6 16,-6-1-1-16,-2 1-4 16,-4-3-8-16,0-2 13 15,-3 0-3-15,-1-5 5 16,-2 0 8-16,-1-2-18 15,1-1 3-15,-2-3-3 16,-2 1-1-16,2-4-1 16,-3 1 4-16,-1 0-10 15,-2 0 1-15,-2 5-1 16,-4 1 14-16,-2 2-13 16,-2-2 13-16,0-1-2 15,-1 1 1-15,2-6-12 0,-3 0 4 16,-1-4-2-16,2-5-3 15,-2 2 3-15,0 1 0 16,0 6-2-16,-1 5-1 16,-2 5 2-16,0-2 1 15,0 2-2-15,0-4 8 16,0-1-6-16,-7-4-1 16,-3-1 7-16,-4-1-5 15,-1-6-4-15,0-3 0 16,-4-3 2-16,-2-4 5 15,0 1-7-15,-3 0 0 16,-3 4-1-16,-2 8-5 0,-14 6 0 16,-20 9-18-1,-22 9-20-15,-24 12-39 0,-9 7-46 16,3 24-55-16,17 7-143 16</inkml:trace>
  <inkml:trace contextRef="#ctx0" brushRef="#br0" timeOffset="-196112.95">6075 5334 25 0,'0'0'37'0,"0"0"-33"15,0 0 10-15,0 0-2 16,0 0-10-16,0 0 5 16,0 0 1-16,27-38 17 15,-24 36 0-15,-3 1 1 16,0 1 25-16,0 0-1 16,0 0-12-16,0 0 15 0,0 0-28 15,0 0 13-15,0 1-10 16,-3 10 3-16,-8 1 10 15,1 3-9-15,-2 2-8 16,-3 0-7-16,-3 2 11 16,-1 5 6-16,-5 3-12 15,1 2 2-15,1 4 1 16,0-3-4-16,2 1-5 16,5 1-2-16,2-3-3 15,-2 0 1-15,3 1-3 16,-1-2 0-16,1 3-2 15,-3-1 3-15,1 1 1 16,-2-2-4-16,1 4 0 0,3-2 1 16,-6 2 6-16,-1 0-7 15,2-7-5-15,1-1 3 16,-2-1-3-16,3-2 2 16,0 0-4-16,-1 0 5 15,-1-1 3-15,1-1-10 16,1-3 6-16,-1 0-1 15,2 0-2-15,-2-1 5 16,4 1-4-16,-1 1 1 16,2 1 4-16,2-3-4 15,0-2-1-15,5-5 3 16,-1 0-2-16,2 1-3 0,0-2 0 16,-1 3 3-16,1 1 4 15,-6-2-7-15,6 0 4 16,-3 2-3-16,4-2 2 15,-1 1 3-15,-1-1-5 16,1-3 6-16,-1 1-6 16,-1-2 6-16,4 0-4 15,-2-1-2-15,0 2 5 16,1 0-1-16,-4 0-3 16,3-1-2-16,-4 1 3 15,1 0 6-15,0-2-6 16,0-3 6-16,3 3 2 15,0-5-5-15,3 0 6 0,0 0-4 16,0 0-4-16,0 0 11 16,0 0-15-16,0 0 3 15,0 0-3-15,0-3 4 16,0-6-4-16,0-2-2 16,0 0-33-16,12 1-53 15,7 1-52-15,-2 0-94 16,0 1-259-16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23C40-0478-446C-AEBC-001DA94776B7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742D9-6A5D-4E58-A506-9C2A7ADF3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4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1BA11-761F-41B8-97DD-A838FB31A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6B83F-9A57-4EF2-BBF3-FEC0495D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EE8B0-2DF2-4E86-8BA7-0A6020F1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47CE4-A4BE-4974-8E3C-7F47F30A860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859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51886-1DF3-4E6E-98B8-F552468D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87B78-AA6E-4015-BAD4-34545E6B1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CD891-3168-4354-85BC-198453DB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DB1642-86E9-41CA-AF99-DA52AD13D66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211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AB52A-68E9-4325-89D0-2DFDCF638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9C647-F2AF-4155-A6D6-1E652EF8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629A8-D501-4B8F-B1C2-98C36706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9C2B4A-626F-45A9-BAD5-1450993FBC1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6077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1BA11-761F-41B8-97DD-A838FB31A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6B83F-9A57-4EF2-BBF3-FEC0495D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EE8B0-2DF2-4E86-8BA7-0A6020F1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47CE4-A4BE-4974-8E3C-7F47F30A860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1446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A5DA3-E5E7-472B-B906-66E275993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05E9D-C2F3-4ABB-94A8-FB6AD266E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C7642-47C2-4939-90D7-3AFB01126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970BEF-256F-40EF-9EEC-BD54AC4D3BA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0109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25340-C1E4-489C-A9F4-5B6EC65D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3202D-F82E-4999-BF86-860785F86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70E03-BCCD-4F38-A563-C5374E5A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F2A067-8F53-47A4-88A9-D7135926CC3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2804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F138F6A-3FE5-44A3-88C3-643F2899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DA92E4E-A36E-4915-8E65-3CD65BAFC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DA9AF1F-6864-420D-BF87-F6E183B2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1A44BA-088D-4DFE-B15A-8F142129512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2234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322C18A-E911-4B7C-A184-034EB68E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93E626F-BBCD-42DB-8796-28A8798E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D234DA-C6E4-492E-A819-6D06FFA2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6A41E5-5F41-47AA-BDE6-1116C084928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3873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F15BFC9-B12E-42A0-BE30-D124CD38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3E49F4E-E15F-4C41-9DAE-089FF382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A45CAF6-E2B5-473D-8B5D-85E9BBB5B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43243D-345A-43D2-989B-65A14B32606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68824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C898A43-8749-4174-8A60-7B1D1967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2E681D8-9B85-49D6-88CC-BFB90761A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8C1EB02-606A-4BA8-B9BC-408C8DE8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8D9865-1F7F-4687-9348-4AB926D57CA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87509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B1F5C33-9E61-4CA3-A783-56912EA8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9569E6A-4069-4774-B627-82AB8181D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BD230EF-FCFF-4F47-A3C2-10D4C510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57EAD-A925-4E65-884F-DFAB6E21012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035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A5DA3-E5E7-472B-B906-66E275993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05E9D-C2F3-4ABB-94A8-FB6AD266E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C7642-47C2-4939-90D7-3AFB01126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970BEF-256F-40EF-9EEC-BD54AC4D3BA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96455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F429B25-3E77-451C-9B8F-ACF2DDAB8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4D1B257-D78C-436B-AFE9-49FF15445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7F90E5-61AC-4E0F-A50B-07647ED50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152783-8821-4B0F-801A-91F5B51620F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25966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51886-1DF3-4E6E-98B8-F552468D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87B78-AA6E-4015-BAD4-34545E6B1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CD891-3168-4354-85BC-198453DB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DB1642-86E9-41CA-AF99-DA52AD13D66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4301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AB52A-68E9-4325-89D0-2DFDCF638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9C647-F2AF-4155-A6D6-1E652EF8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629A8-D501-4B8F-B1C2-98C36706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9C2B4A-626F-45A9-BAD5-1450993FBC1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3143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25340-C1E4-489C-A9F4-5B6EC65D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3202D-F82E-4999-BF86-860785F86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70E03-BCCD-4F38-A563-C5374E5A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F2A067-8F53-47A4-88A9-D7135926CC3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225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F138F6A-3FE5-44A3-88C3-643F2899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DA92E4E-A36E-4915-8E65-3CD65BAFC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DA9AF1F-6864-420D-BF87-F6E183B2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1A44BA-088D-4DFE-B15A-8F142129512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273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322C18A-E911-4B7C-A184-034EB68E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93E626F-BBCD-42DB-8796-28A8798E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D234DA-C6E4-492E-A819-6D06FFA2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6A41E5-5F41-47AA-BDE6-1116C084928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0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F15BFC9-B12E-42A0-BE30-D124CD38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3E49F4E-E15F-4C41-9DAE-089FF382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A45CAF6-E2B5-473D-8B5D-85E9BBB5B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43243D-345A-43D2-989B-65A14B32606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678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C898A43-8749-4174-8A60-7B1D1967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2E681D8-9B85-49D6-88CC-BFB90761A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8C1EB02-606A-4BA8-B9BC-408C8DE8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8D9865-1F7F-4687-9348-4AB926D57CA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196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B1F5C33-9E61-4CA3-A783-56912EA8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9569E6A-4069-4774-B627-82AB8181D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BD230EF-FCFF-4F47-A3C2-10D4C510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57EAD-A925-4E65-884F-DFAB6E21012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051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F429B25-3E77-451C-9B8F-ACF2DDAB8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4D1B257-D78C-436B-AFE9-49FF15445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7F90E5-61AC-4E0F-A50B-07647ED50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152783-8821-4B0F-801A-91F5B51620F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359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BDBC11D5-1244-4FBD-A230-633DF1E3960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6C7C63E9-9C61-4FB2-8270-D7A2023BF3E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BBFEF-0D9E-4D8C-B5A3-002B040A1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68764-5277-49CE-B910-AB47DAF64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D6809-6B70-43B2-B0E7-95451CBCE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86C80398-DED2-40E1-9C08-97695CB6CC1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71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sldNum="0"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charset="-12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charset="-12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charset="-12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charset="-12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charset="-12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charset="-12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charset="-12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charset="-12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BDBC11D5-1244-4FBD-A230-633DF1E3960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6C7C63E9-9C61-4FB2-8270-D7A2023BF3E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BBFEF-0D9E-4D8C-B5A3-002B040A1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68764-5277-49CE-B910-AB47DAF64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D6809-6B70-43B2-B0E7-95451CBCE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86C80398-DED2-40E1-9C08-97695CB6CC1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970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sldNum="0"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charset="-12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charset="-12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charset="-12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charset="-12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charset="-12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charset="-12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charset="-12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charset="-12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87C222-A4EB-46DC-A41F-D17C25395CBE}"/>
              </a:ext>
            </a:extLst>
          </p:cNvPr>
          <p:cNvSpPr txBox="1"/>
          <p:nvPr/>
        </p:nvSpPr>
        <p:spPr>
          <a:xfrm>
            <a:off x="717452" y="478301"/>
            <a:ext cx="55004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Tree Operations:-</a:t>
            </a:r>
          </a:p>
          <a:p>
            <a:pPr marL="914400" lvl="1" indent="-45085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 or not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Search2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BC6135-5224-4581-9135-3D80A7FA3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11 December 2021</a:t>
            </a:r>
          </a:p>
        </p:txBody>
      </p:sp>
    </p:spTree>
    <p:extLst>
      <p:ext uri="{BB962C8B-B14F-4D97-AF65-F5344CB8AC3E}">
        <p14:creationId xmlns:p14="http://schemas.microsoft.com/office/powerpoint/2010/main" val="1854811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3B43D3-6EE7-4D2E-92F3-FABC8699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52E2C1-D8D8-4321-BD32-2A834A073769}"/>
              </a:ext>
            </a:extLst>
          </p:cNvPr>
          <p:cNvSpPr txBox="1"/>
          <p:nvPr/>
        </p:nvSpPr>
        <p:spPr>
          <a:xfrm>
            <a:off x="302455" y="227391"/>
            <a:ext cx="11889545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::search2(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r,int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 return the node address of key element if key is found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 if key not found return NULL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if(!r) //if(r==NULL)  </a:t>
            </a:r>
          </a:p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return NULL;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if(key==r-&gt;data)      return r;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if(key&lt;r-&gt;data)		  return(search2(r-&gt;</a:t>
            </a:r>
            <a:r>
              <a:rPr lang="en-US" sz="3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key));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return(search2(r-&gt;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key));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7123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>
            <a:extLst>
              <a:ext uri="{FF2B5EF4-FFF2-40B4-BE49-F238E27FC236}">
                <a16:creationId xmlns:a16="http://schemas.microsoft.com/office/drawing/2014/main" id="{6A6D1517-5351-4BBB-A08B-4F8DAA89AF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6707" y="404812"/>
            <a:ext cx="11254055" cy="3024188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altLang="zh-TW" sz="3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Deletion from a binary search tree</a:t>
            </a:r>
          </a:p>
          <a:p>
            <a:pPr marL="0" indent="0" algn="just" eaLnBrk="1" hangingPunct="1">
              <a:buNone/>
            </a:pPr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None/>
            </a:pP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cases should be considered </a:t>
            </a:r>
          </a:p>
          <a:p>
            <a:pPr marL="0" indent="0" algn="just" eaLnBrk="1" hangingPunct="1">
              <a:buNone/>
            </a:pPr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0850" algn="just" eaLnBrk="1" hangingPunct="1"/>
            <a:r>
              <a:rPr lang="en-US" altLang="zh-TW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1. leaf </a:t>
            </a:r>
            <a:r>
              <a:rPr lang="en-US" altLang="zh-TW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delete</a:t>
            </a:r>
          </a:p>
          <a:p>
            <a:pPr marL="914400" lvl="1" indent="-450850" algn="just" eaLnBrk="1" hangingPunct="1"/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914400" lvl="1" indent="-450850" algn="just" eaLnBrk="1" hangingPunct="1"/>
            <a:r>
              <a:rPr lang="en-US" altLang="zh-TW" sz="3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Case 2. two children  replace the deleted element with either the smallest element in the right subtree or the largest element in the left subtree</a:t>
            </a:r>
          </a:p>
          <a:p>
            <a:pPr marL="914400" lvl="1" indent="-450850" algn="just" eaLnBrk="1" hangingPunct="1"/>
            <a:endParaRPr lang="en-US" altLang="zh-TW" sz="3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0850" algn="just" eaLnBrk="1" hangingPunct="1"/>
            <a:r>
              <a:rPr lang="en-US" altLang="zh-TW" sz="3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3. one child </a:t>
            </a:r>
            <a:r>
              <a:rPr lang="en-US" altLang="zh-TW" sz="3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delete and change the pointer to this child</a:t>
            </a:r>
          </a:p>
          <a:p>
            <a:pPr marL="914400" lvl="1" indent="-450850" algn="just" eaLnBrk="1" hangingPunct="1"/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EAEA70-A73F-418A-A9E4-3FE5583A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11 December 2021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8E98B0BD-9D75-429B-9DD2-38E51A2235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1) </a:t>
            </a:r>
            <a:r>
              <a:rPr lang="en-US" altLang="en-US">
                <a:solidFill>
                  <a:srgbClr val="FF0000"/>
                </a:solidFill>
              </a:rPr>
              <a:t>Node to be deleted is leaf: </a:t>
            </a:r>
            <a:r>
              <a:rPr lang="en-US" altLang="en-US"/>
              <a:t>Simply remove from the tree.</a:t>
            </a:r>
          </a:p>
          <a:p>
            <a:pPr marL="0" indent="0">
              <a:buNone/>
            </a:pPr>
            <a:endParaRPr lang="en-US" altLang="en-US"/>
          </a:p>
        </p:txBody>
      </p:sp>
      <p:pic>
        <p:nvPicPr>
          <p:cNvPr id="54276" name="Picture 4">
            <a:extLst>
              <a:ext uri="{FF2B5EF4-FFF2-40B4-BE49-F238E27FC236}">
                <a16:creationId xmlns:a16="http://schemas.microsoft.com/office/drawing/2014/main" id="{475D98BF-17E9-4F87-82FF-CBC0D80BF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1" y="2239964"/>
            <a:ext cx="6335713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F24AF3-8D18-4BEC-8EAC-BDBD9D173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11 December 2021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B71EB17-64C5-4EFF-8606-0A308C7752D3}"/>
                  </a:ext>
                </a:extLst>
              </p14:cNvPr>
              <p14:cNvContentPartPr/>
              <p14:nvPr/>
            </p14:nvContentPartPr>
            <p14:xfrm>
              <a:off x="2863440" y="3582360"/>
              <a:ext cx="4042800" cy="943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B71EB17-64C5-4EFF-8606-0A308C7752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4080" y="3573000"/>
                <a:ext cx="4061520" cy="961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EF48C7B1-75A6-49FF-A1F9-CA7D54B543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5991" y="968498"/>
            <a:ext cx="9378168" cy="5741791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2)Node to be deleted has two children: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successor of the node. Copy contents of the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successor to the node and delete the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successor. Note that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predecessor can also be used</a:t>
            </a:r>
            <a:r>
              <a:rPr lang="en-US" altLang="en-US" dirty="0"/>
              <a:t>.</a:t>
            </a:r>
          </a:p>
        </p:txBody>
      </p:sp>
      <p:pic>
        <p:nvPicPr>
          <p:cNvPr id="56323" name="Picture 3">
            <a:extLst>
              <a:ext uri="{FF2B5EF4-FFF2-40B4-BE49-F238E27FC236}">
                <a16:creationId xmlns:a16="http://schemas.microsoft.com/office/drawing/2014/main" id="{925B563E-EBC2-4882-8D81-60E2E8D96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941" y="3113968"/>
            <a:ext cx="5256212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35CF12-C3D9-4E95-BA9B-6B600D272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11 December 2021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0E53FD9-3039-4EC1-AEBC-5BD0F570FEC1}"/>
                  </a:ext>
                </a:extLst>
              </p14:cNvPr>
              <p14:cNvContentPartPr/>
              <p14:nvPr/>
            </p14:nvContentPartPr>
            <p14:xfrm>
              <a:off x="3278520" y="3247560"/>
              <a:ext cx="4359960" cy="2779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0E53FD9-3039-4EC1-AEBC-5BD0F570FE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69160" y="3238200"/>
                <a:ext cx="4378680" cy="2797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88589934-BC2B-4EDC-8102-6BC102300D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75" y="157164"/>
            <a:ext cx="7886700" cy="43529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3) </a:t>
            </a:r>
            <a:r>
              <a:rPr lang="en-US" altLang="en-US" b="1" i="1" dirty="0">
                <a:solidFill>
                  <a:srgbClr val="FF0000"/>
                </a:solidFill>
              </a:rPr>
              <a:t>Node to be deleted has only one child:</a:t>
            </a:r>
            <a:r>
              <a:rPr lang="en-US" altLang="en-US" dirty="0"/>
              <a:t> Copy the child to the node and delete the child</a:t>
            </a:r>
          </a:p>
        </p:txBody>
      </p:sp>
      <p:pic>
        <p:nvPicPr>
          <p:cNvPr id="55299" name="Picture 3">
            <a:extLst>
              <a:ext uri="{FF2B5EF4-FFF2-40B4-BE49-F238E27FC236}">
                <a16:creationId xmlns:a16="http://schemas.microsoft.com/office/drawing/2014/main" id="{611535F4-97C6-4D65-A9D4-C2E529062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9" y="893764"/>
            <a:ext cx="6840537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472565-B449-4834-B398-46D5A9400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11 December 2021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8EF6B1-F417-4006-BCF8-30FDBF947E2A}"/>
                  </a:ext>
                </a:extLst>
              </p14:cNvPr>
              <p14:cNvContentPartPr/>
              <p14:nvPr/>
            </p14:nvContentPartPr>
            <p14:xfrm>
              <a:off x="2770920" y="2981520"/>
              <a:ext cx="798480" cy="599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8EF6B1-F417-4006-BCF8-30FDBF947E2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61560" y="2972160"/>
                <a:ext cx="817200" cy="617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3">
            <a:extLst>
              <a:ext uri="{FF2B5EF4-FFF2-40B4-BE49-F238E27FC236}">
                <a16:creationId xmlns:a16="http://schemas.microsoft.com/office/drawing/2014/main" id="{DBBE3FC2-EBD1-46FE-9C82-5BB15B9FE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389" y="260351"/>
            <a:ext cx="3959225" cy="587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567D4D-FD47-4B6B-A588-89EF2D98F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11 December 2021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ADDCD-BB77-4EC6-A7EF-F2F02865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11 December 2021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9CFE09-46A7-4B0D-B281-287E5C05C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7310312" cy="45720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A801EE-070B-4868-915D-29E814C50D11}"/>
              </a:ext>
            </a:extLst>
          </p:cNvPr>
          <p:cNvSpPr txBox="1"/>
          <p:nvPr/>
        </p:nvSpPr>
        <p:spPr>
          <a:xfrm>
            <a:off x="4635304" y="4967150"/>
            <a:ext cx="7448844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Delete(20) function call will do the following:</a:t>
            </a:r>
          </a:p>
          <a:p>
            <a:pPr marL="342900" indent="-342900" algn="just">
              <a:buAutoNum type="alphaL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 will run first. According to case 2 the node to be deleted will get replaced by it’s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predecessor which is 19 (right-most node on the left subtree of 20)</a:t>
            </a:r>
          </a:p>
          <a:p>
            <a:pPr marL="342900" indent="-342900" algn="just">
              <a:buAutoNum type="alphaL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 (As 19 is leaf node) will run next to delete node 19 </a:t>
            </a:r>
          </a:p>
          <a:p>
            <a:pPr marL="342900" indent="-342900" algn="just">
              <a:buAutoNum type="alphaL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case 1, 19’s parent 18-&gt;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be made NULL.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FD9829-D9A7-4237-A224-4408B354AAC8}"/>
              </a:ext>
            </a:extLst>
          </p:cNvPr>
          <p:cNvSpPr txBox="1"/>
          <p:nvPr/>
        </p:nvSpPr>
        <p:spPr>
          <a:xfrm>
            <a:off x="6738424" y="136525"/>
            <a:ext cx="53457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en-US" sz="24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slide shows an example for “Note that </a:t>
            </a:r>
            <a:r>
              <a:rPr lang="en-US" altLang="en-US" sz="2400" b="1" i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altLang="en-US" sz="24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predecessor can also be used.” mentioned in slide number 7</a:t>
            </a:r>
            <a:endParaRPr lang="en-US" sz="2400" b="1" i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530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889D8-2C08-4E11-839D-FB80186B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915F5A-93D4-4D3A-A37C-E91606E569FB}"/>
              </a:ext>
            </a:extLst>
          </p:cNvPr>
          <p:cNvSpPr txBox="1"/>
          <p:nvPr/>
        </p:nvSpPr>
        <p:spPr>
          <a:xfrm>
            <a:off x="133057" y="1162151"/>
            <a:ext cx="117260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Helper function to find minimum value node in subtree rooted at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minimumKey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!= NULL) 		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2486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30B864-5B68-4E6D-97FA-13EBF4263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9D91C3-A1BD-4D14-BF9E-35B0F079085F}"/>
              </a:ext>
            </a:extLst>
          </p:cNvPr>
          <p:cNvSpPr txBox="1"/>
          <p:nvPr/>
        </p:nvSpPr>
        <p:spPr>
          <a:xfrm>
            <a:off x="196949" y="136524"/>
            <a:ext cx="11240086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Iterative function to search in subtree rooted 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set its parent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Note that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parent are passed by reference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searchKey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&amp;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 key,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&amp;parent)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traverse the tree and search for the key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NULL&amp;&amp;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-&gt;data != key)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 update parent node as current node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parent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 if given key is less than the current node, go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subtree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 else go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subtree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(key &lt;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-&gt;data) 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else		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4087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0C7BA-34F2-4836-9873-58DDB8F1D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20A159-1870-438C-A362-C0A4478F87B3}"/>
              </a:ext>
            </a:extLst>
          </p:cNvPr>
          <p:cNvSpPr txBox="1"/>
          <p:nvPr/>
        </p:nvSpPr>
        <p:spPr>
          <a:xfrm>
            <a:off x="334107" y="136524"/>
            <a:ext cx="11243604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Function to delete node from a BST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deleteNode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*&amp; root, int key) //Key is the node to be deleted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pointer to store parent node of current node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parent = NULL;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start with root node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root;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search key in BST and set its parent pointer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holds the value key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searchKey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key, parent);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return if key is not found in the tree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NULL)	return;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508A4BD-363A-4B70-A096-B4D254ECE716}"/>
                  </a:ext>
                </a:extLst>
              </p14:cNvPr>
              <p14:cNvContentPartPr/>
              <p14:nvPr/>
            </p14:nvContentPartPr>
            <p14:xfrm>
              <a:off x="1259640" y="987840"/>
              <a:ext cx="1376640" cy="100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508A4BD-363A-4B70-A096-B4D254ECE7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0280" y="978480"/>
                <a:ext cx="1395360" cy="11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578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E8F5CD3-47BE-49B1-9BE6-290D5264FA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0515600" cy="662484"/>
          </a:xfrm>
        </p:spPr>
        <p:txBody>
          <a:bodyPr/>
          <a:lstStyle/>
          <a:p>
            <a:r>
              <a:rPr lang="en-US" altLang="en-US" dirty="0"/>
              <a:t>Checking if Two BT’s are containing same data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6970A6-63E8-4CA4-A1AC-95C97053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66C94-B129-4B62-92C6-7AE354D4C653}"/>
              </a:ext>
            </a:extLst>
          </p:cNvPr>
          <p:cNvSpPr txBox="1"/>
          <p:nvPr/>
        </p:nvSpPr>
        <p:spPr>
          <a:xfrm>
            <a:off x="221565" y="582067"/>
            <a:ext cx="11159198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equal(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*first,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*second)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function returns False if the binary trees first and second are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not equal, Otherwise it returns True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</a:p>
          <a:p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 </a:t>
            </a:r>
          </a:p>
          <a:p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(!first&amp;&amp;!second) || </a:t>
            </a:r>
          </a:p>
          <a:p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(first &amp;&amp; second &amp;&amp; first-&gt;data==second-&gt;data) &amp;&amp; </a:t>
            </a:r>
          </a:p>
          <a:p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equal(first-&gt;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lc,second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-&gt;lc) &amp;&amp;</a:t>
            </a:r>
          </a:p>
          <a:p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equal(first-&gt;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rc,second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719981-71E6-4A65-BEDF-B7D9CBD64C21}"/>
              </a:ext>
            </a:extLst>
          </p:cNvPr>
          <p:cNvSpPr txBox="1"/>
          <p:nvPr/>
        </p:nvSpPr>
        <p:spPr>
          <a:xfrm>
            <a:off x="8637563" y="136524"/>
            <a:ext cx="32355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Equal or not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897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367764-AF90-41CD-B1AF-AD20BB57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3CC8D-FEE7-480B-AC7D-F96E4E0CD42E}"/>
              </a:ext>
            </a:extLst>
          </p:cNvPr>
          <p:cNvSpPr txBox="1"/>
          <p:nvPr/>
        </p:nvSpPr>
        <p:spPr>
          <a:xfrm>
            <a:off x="253218" y="305068"/>
            <a:ext cx="11305735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Case 1: node to be deleted has no children i.e. it is a leaf node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==NULL &amp;&amp;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==NULL)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if node to be deleted is not a root node, then set its parent 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child to null</a:t>
            </a:r>
          </a:p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if (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!= root)</a:t>
            </a:r>
          </a:p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</a:p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if (parent-&gt;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  parent-&gt;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NULL;</a:t>
            </a:r>
          </a:p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else							parent-&gt;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=NULL;</a:t>
            </a:r>
          </a:p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 if tree has only root node, delete it and set root to null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//if(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==root)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root = NULL;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 deallocate the memory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delete(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	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742666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61A06C-F8D7-4600-98B1-E8B47035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2EDF7-711E-450C-BCFB-386D7A61F6FD}"/>
              </a:ext>
            </a:extLst>
          </p:cNvPr>
          <p:cNvSpPr txBox="1"/>
          <p:nvPr/>
        </p:nvSpPr>
        <p:spPr>
          <a:xfrm>
            <a:off x="154744" y="167938"/>
            <a:ext cx="1203725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// Case 2: node to be deleted has two children</a:t>
            </a:r>
          </a:p>
          <a:p>
            <a:r>
              <a:rPr lang="en-US" dirty="0"/>
              <a:t>	else if (</a:t>
            </a:r>
            <a:r>
              <a:rPr lang="en-US" dirty="0" err="1"/>
              <a:t>curr</a:t>
            </a:r>
            <a:r>
              <a:rPr lang="en-US" dirty="0"/>
              <a:t>-&gt;</a:t>
            </a:r>
            <a:r>
              <a:rPr lang="en-US" dirty="0" err="1"/>
              <a:t>lchild</a:t>
            </a:r>
            <a:r>
              <a:rPr lang="en-US" dirty="0"/>
              <a:t> &amp;&amp; </a:t>
            </a:r>
            <a:r>
              <a:rPr lang="en-US" dirty="0" err="1"/>
              <a:t>curr</a:t>
            </a:r>
            <a:r>
              <a:rPr lang="en-US" dirty="0"/>
              <a:t>-&gt;</a:t>
            </a:r>
            <a:r>
              <a:rPr lang="en-US" dirty="0" err="1"/>
              <a:t>rchild</a:t>
            </a:r>
            <a:r>
              <a:rPr lang="en-US" dirty="0"/>
              <a:t>) //</a:t>
            </a:r>
            <a:r>
              <a:rPr lang="en-US" dirty="0" err="1"/>
              <a:t>curr</a:t>
            </a:r>
            <a:r>
              <a:rPr lang="en-US" dirty="0"/>
              <a:t>-&gt;</a:t>
            </a:r>
            <a:r>
              <a:rPr lang="en-US" dirty="0" err="1"/>
              <a:t>lchild</a:t>
            </a:r>
            <a:r>
              <a:rPr lang="en-US" dirty="0"/>
              <a:t> !=NULL   &amp;&amp;</a:t>
            </a:r>
            <a:r>
              <a:rPr lang="en-US" dirty="0" err="1"/>
              <a:t>curr</a:t>
            </a:r>
            <a:r>
              <a:rPr lang="en-US" dirty="0"/>
              <a:t>-&gt;</a:t>
            </a:r>
            <a:r>
              <a:rPr lang="en-US" dirty="0" err="1"/>
              <a:t>rchild</a:t>
            </a:r>
            <a:r>
              <a:rPr lang="en-US" dirty="0"/>
              <a:t>!=NULL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// find its in-order successor node</a:t>
            </a:r>
          </a:p>
          <a:p>
            <a:r>
              <a:rPr lang="en-US" dirty="0"/>
              <a:t>		</a:t>
            </a:r>
            <a:r>
              <a:rPr lang="en-US" dirty="0" err="1"/>
              <a:t>bst</a:t>
            </a:r>
            <a:r>
              <a:rPr lang="en-US" dirty="0"/>
              <a:t>* successor  = </a:t>
            </a:r>
            <a:r>
              <a:rPr lang="en-US" dirty="0" err="1"/>
              <a:t>minimumKey</a:t>
            </a:r>
            <a:r>
              <a:rPr lang="en-US" dirty="0"/>
              <a:t>(</a:t>
            </a:r>
            <a:r>
              <a:rPr lang="en-US" dirty="0" err="1"/>
              <a:t>curr</a:t>
            </a:r>
            <a:r>
              <a:rPr lang="en-US" dirty="0"/>
              <a:t>-&gt;</a:t>
            </a:r>
            <a:r>
              <a:rPr lang="en-US" dirty="0" err="1"/>
              <a:t>rchild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	// store successor value</a:t>
            </a:r>
          </a:p>
          <a:p>
            <a:r>
              <a:rPr lang="en-US" dirty="0"/>
              <a:t>		int </a:t>
            </a:r>
            <a:r>
              <a:rPr lang="en-US" dirty="0" err="1"/>
              <a:t>val</a:t>
            </a:r>
            <a:r>
              <a:rPr lang="en-US" dirty="0"/>
              <a:t> = successor-&gt;data;</a:t>
            </a:r>
          </a:p>
          <a:p>
            <a:endParaRPr lang="en-US" dirty="0"/>
          </a:p>
          <a:p>
            <a:r>
              <a:rPr lang="en-US" dirty="0"/>
              <a:t>		// recursively delete the successor. Note that the successor</a:t>
            </a:r>
          </a:p>
          <a:p>
            <a:r>
              <a:rPr lang="en-US" dirty="0"/>
              <a:t>		// will have at-most one child </a:t>
            </a:r>
          </a:p>
          <a:p>
            <a:r>
              <a:rPr lang="en-US" dirty="0"/>
              <a:t>		</a:t>
            </a:r>
            <a:r>
              <a:rPr lang="en-US" dirty="0" err="1"/>
              <a:t>deleteNode</a:t>
            </a:r>
            <a:r>
              <a:rPr lang="en-US" dirty="0"/>
              <a:t>(root, successor-&gt;data);</a:t>
            </a:r>
          </a:p>
          <a:p>
            <a:endParaRPr lang="en-US" dirty="0"/>
          </a:p>
          <a:p>
            <a:r>
              <a:rPr lang="en-US" dirty="0"/>
              <a:t>		// Copy the value of successor to current node</a:t>
            </a:r>
          </a:p>
          <a:p>
            <a:r>
              <a:rPr lang="en-US" dirty="0"/>
              <a:t>		</a:t>
            </a:r>
            <a:r>
              <a:rPr lang="en-US" dirty="0" err="1"/>
              <a:t>curr</a:t>
            </a:r>
            <a:r>
              <a:rPr lang="en-US" dirty="0"/>
              <a:t>-&gt;data = </a:t>
            </a:r>
            <a:r>
              <a:rPr lang="en-US" dirty="0" err="1"/>
              <a:t>val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528648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99FBA-B794-41FB-A65E-75EC75D6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D96ED3-FDC1-494E-BEB5-847634592749}"/>
              </a:ext>
            </a:extLst>
          </p:cNvPr>
          <p:cNvSpPr txBox="1"/>
          <p:nvPr/>
        </p:nvSpPr>
        <p:spPr>
          <a:xfrm>
            <a:off x="159433" y="136524"/>
            <a:ext cx="10803987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Case 3: node to be deleted has only one child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child =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// find child node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if node to be deleted is not a root node, then set its parent to its child</a:t>
            </a:r>
          </a:p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if (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!= root)</a:t>
            </a:r>
          </a:p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</a:p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if (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parent-&gt;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		parent-&gt;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child;</a:t>
            </a:r>
          </a:p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else							parent-&gt;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child;</a:t>
            </a:r>
          </a:p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// if node to be deleted is root node, then set the root to child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else //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==root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root = child;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delete(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deallocate the memory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900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65F85-1029-404A-8749-BEA5BBC9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9CB49-2E80-481D-B673-8CE112E0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C56CE-C82A-4ACF-88F6-7E9F376DD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11 December 2021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3DB5332-AA7C-4814-BBAB-1C7C5DF91BBD}"/>
                  </a:ext>
                </a:extLst>
              </p14:cNvPr>
              <p14:cNvContentPartPr/>
              <p14:nvPr/>
            </p14:nvContentPartPr>
            <p14:xfrm>
              <a:off x="880920" y="1135440"/>
              <a:ext cx="9847800" cy="5265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3DB5332-AA7C-4814-BBAB-1C7C5DF91B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1560" y="1126080"/>
                <a:ext cx="9866520" cy="528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1850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D35B8-8749-4E9A-A95D-70660B934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B29D9-E9DE-40BA-A0F3-D159BE34E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4DAD45-C420-43F0-A8BA-0CBBF57B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11 December 2021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1843FC4-970D-4F48-A7AA-E36E0D6DD9CA}"/>
                  </a:ext>
                </a:extLst>
              </p14:cNvPr>
              <p14:cNvContentPartPr/>
              <p14:nvPr/>
            </p14:nvContentPartPr>
            <p14:xfrm>
              <a:off x="313920" y="753120"/>
              <a:ext cx="11342160" cy="5166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1843FC4-970D-4F48-A7AA-E36E0D6DD9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4560" y="743760"/>
                <a:ext cx="11360880" cy="518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081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EBA33282-DBF8-441B-9051-445CBBBF87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4" y="333375"/>
            <a:ext cx="8226425" cy="1143000"/>
          </a:xfrm>
        </p:spPr>
        <p:txBody>
          <a:bodyPr/>
          <a:lstStyle/>
          <a:p>
            <a:pPr eaLnBrk="1" hangingPunct="1"/>
            <a:r>
              <a:rPr lang="en-US" altLang="zh-TW"/>
              <a:t>Binary Search Trees 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4093788-5813-4F90-A1E3-774A6278CF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8175" y="1557338"/>
            <a:ext cx="8364538" cy="4679950"/>
          </a:xfrm>
        </p:spPr>
        <p:txBody>
          <a:bodyPr/>
          <a:lstStyle/>
          <a:p>
            <a:pPr eaLnBrk="1" hangingPunct="1"/>
            <a:r>
              <a:rPr lang="en-US" altLang="zh-TW" sz="2800" b="1"/>
              <a:t>Definition</a:t>
            </a:r>
            <a:r>
              <a:rPr lang="en-US" altLang="zh-TW" sz="2800"/>
              <a:t> of binary search tree:</a:t>
            </a:r>
          </a:p>
          <a:p>
            <a:pPr lvl="1" eaLnBrk="1" hangingPunct="1"/>
            <a:r>
              <a:rPr lang="en-US" altLang="zh-TW" sz="2400"/>
              <a:t>Every element has a unique key</a:t>
            </a:r>
          </a:p>
          <a:p>
            <a:pPr lvl="1" eaLnBrk="1" hangingPunct="1"/>
            <a:r>
              <a:rPr lang="en-US" altLang="zh-TW" sz="2400"/>
              <a:t>The keys in a nonempty</a:t>
            </a:r>
            <a:r>
              <a:rPr lang="en-US" altLang="zh-TW" sz="2400">
                <a:solidFill>
                  <a:schemeClr val="tx2"/>
                </a:solidFill>
              </a:rPr>
              <a:t> left subtree </a:t>
            </a:r>
            <a:r>
              <a:rPr lang="en-US" altLang="zh-TW" sz="2400"/>
              <a:t>(</a:t>
            </a:r>
            <a:r>
              <a:rPr lang="en-US" altLang="zh-TW" sz="2400">
                <a:solidFill>
                  <a:schemeClr val="tx2"/>
                </a:solidFill>
              </a:rPr>
              <a:t>right subtree</a:t>
            </a:r>
            <a:r>
              <a:rPr lang="en-US" altLang="zh-TW" sz="2400"/>
              <a:t>) are</a:t>
            </a:r>
            <a:r>
              <a:rPr lang="en-US" altLang="zh-TW" sz="2400">
                <a:solidFill>
                  <a:schemeClr val="tx2"/>
                </a:solidFill>
              </a:rPr>
              <a:t> smaller </a:t>
            </a:r>
            <a:r>
              <a:rPr lang="en-US" altLang="zh-TW" sz="2400"/>
              <a:t>(</a:t>
            </a:r>
            <a:r>
              <a:rPr lang="en-US" altLang="zh-TW" sz="2400">
                <a:solidFill>
                  <a:schemeClr val="tx2"/>
                </a:solidFill>
              </a:rPr>
              <a:t>larger</a:t>
            </a:r>
            <a:r>
              <a:rPr lang="en-US" altLang="zh-TW" sz="2400"/>
              <a:t>) than the key in the root of subtree</a:t>
            </a:r>
          </a:p>
          <a:p>
            <a:pPr lvl="1" eaLnBrk="1" hangingPunct="1"/>
            <a:r>
              <a:rPr lang="en-US" altLang="zh-TW" sz="2400"/>
              <a:t>The left and right subtrees are also binary search trees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49A03A-E459-4A83-9A0F-A5A4DDEEC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11 December 2021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D8AC388F-4C71-4097-B35F-612656BCEA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4" y="115888"/>
            <a:ext cx="8226425" cy="1009650"/>
          </a:xfrm>
        </p:spPr>
        <p:txBody>
          <a:bodyPr/>
          <a:lstStyle/>
          <a:p>
            <a:pPr eaLnBrk="1" hangingPunct="1"/>
            <a:r>
              <a:rPr lang="en-US" altLang="zh-TW"/>
              <a:t>Binary Search Trees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495520AF-6B13-4E22-AECE-E1801F792B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31950" y="1054100"/>
            <a:ext cx="8496300" cy="503238"/>
          </a:xfrm>
        </p:spPr>
        <p:txBody>
          <a:bodyPr/>
          <a:lstStyle/>
          <a:p>
            <a:pPr eaLnBrk="1" hangingPunct="1"/>
            <a:r>
              <a:rPr lang="en-US" altLang="zh-TW" sz="2800"/>
              <a:t>Example: (b) and (c) are binary search trees</a:t>
            </a:r>
          </a:p>
        </p:txBody>
      </p:sp>
      <p:pic>
        <p:nvPicPr>
          <p:cNvPr id="48132" name="Picture 4" descr="5">
            <a:extLst>
              <a:ext uri="{FF2B5EF4-FFF2-40B4-BE49-F238E27FC236}">
                <a16:creationId xmlns:a16="http://schemas.microsoft.com/office/drawing/2014/main" id="{DAECA374-6440-40AE-8861-BDB0E3C14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6" b="3154"/>
          <a:stretch>
            <a:fillRect/>
          </a:stretch>
        </p:blipFill>
        <p:spPr bwMode="auto">
          <a:xfrm>
            <a:off x="3432175" y="1658939"/>
            <a:ext cx="7112000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AutoShape 5">
            <a:extLst>
              <a:ext uri="{FF2B5EF4-FFF2-40B4-BE49-F238E27FC236}">
                <a16:creationId xmlns:a16="http://schemas.microsoft.com/office/drawing/2014/main" id="{735BF7C9-897D-40ED-8D9B-A425A19A739C}"/>
              </a:ext>
            </a:extLst>
          </p:cNvPr>
          <p:cNvSpPr>
            <a:spLocks/>
          </p:cNvSpPr>
          <p:nvPr/>
        </p:nvSpPr>
        <p:spPr bwMode="auto">
          <a:xfrm rot="5358141">
            <a:off x="8180388" y="2925763"/>
            <a:ext cx="288925" cy="3168650"/>
          </a:xfrm>
          <a:prstGeom prst="rightBrace">
            <a:avLst>
              <a:gd name="adj1" fmla="val 91392"/>
              <a:gd name="adj2" fmla="val 47620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4" name="Line 7">
            <a:extLst>
              <a:ext uri="{FF2B5EF4-FFF2-40B4-BE49-F238E27FC236}">
                <a16:creationId xmlns:a16="http://schemas.microsoft.com/office/drawing/2014/main" id="{D2A2A512-E1FB-4248-BAD9-7FCBB5FABF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04101" y="5326063"/>
            <a:ext cx="917575" cy="138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5" name="Line 8">
            <a:extLst>
              <a:ext uri="{FF2B5EF4-FFF2-40B4-BE49-F238E27FC236}">
                <a16:creationId xmlns:a16="http://schemas.microsoft.com/office/drawing/2014/main" id="{906915A5-3C13-47F4-BA64-523248DBA58C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3126" y="5319714"/>
            <a:ext cx="938213" cy="147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Oval 9">
            <a:extLst>
              <a:ext uri="{FF2B5EF4-FFF2-40B4-BE49-F238E27FC236}">
                <a16:creationId xmlns:a16="http://schemas.microsoft.com/office/drawing/2014/main" id="{87FA84D0-FB18-403B-AC80-330664352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6414" y="4797426"/>
            <a:ext cx="561975" cy="519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7" name="Text Box 10">
            <a:extLst>
              <a:ext uri="{FF2B5EF4-FFF2-40B4-BE49-F238E27FC236}">
                <a16:creationId xmlns:a16="http://schemas.microsoft.com/office/drawing/2014/main" id="{437E8A16-CDF9-4D80-B24C-39EA7FC18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8289" y="4868864"/>
            <a:ext cx="1087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FF0000"/>
                </a:solidFill>
                <a:ea typeface="標楷體" pitchFamily="65" charset="-128"/>
              </a:rPr>
              <a:t>medium</a:t>
            </a:r>
            <a:endParaRPr lang="en-US" altLang="zh-TW" sz="2000">
              <a:solidFill>
                <a:srgbClr val="FF0000"/>
              </a:solidFill>
            </a:endParaRPr>
          </a:p>
        </p:txBody>
      </p:sp>
      <p:sp>
        <p:nvSpPr>
          <p:cNvPr id="48138" name="AutoShape 11">
            <a:extLst>
              <a:ext uri="{FF2B5EF4-FFF2-40B4-BE49-F238E27FC236}">
                <a16:creationId xmlns:a16="http://schemas.microsoft.com/office/drawing/2014/main" id="{AD48A693-F0B9-4A39-9DE5-788685C6A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5" y="5473700"/>
            <a:ext cx="1612900" cy="112395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9" name="AutoShape 12">
            <a:extLst>
              <a:ext uri="{FF2B5EF4-FFF2-40B4-BE49-F238E27FC236}">
                <a16:creationId xmlns:a16="http://schemas.microsoft.com/office/drawing/2014/main" id="{95B91B0A-E1C8-48B8-892D-5BBA7AB7A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1238" y="5459413"/>
            <a:ext cx="1612900" cy="112395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0" name="Text Box 13">
            <a:extLst>
              <a:ext uri="{FF2B5EF4-FFF2-40B4-BE49-F238E27FC236}">
                <a16:creationId xmlns:a16="http://schemas.microsoft.com/office/drawing/2014/main" id="{1757E9D4-76CC-4D7E-B87C-BA1E16003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750" y="6092825"/>
            <a:ext cx="7897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FF0000"/>
                </a:solidFill>
                <a:ea typeface="標楷體" pitchFamily="65" charset="-128"/>
              </a:rPr>
              <a:t>larger</a:t>
            </a:r>
            <a:endParaRPr lang="en-US" altLang="zh-TW" sz="2000">
              <a:solidFill>
                <a:srgbClr val="FF0000"/>
              </a:solidFill>
            </a:endParaRPr>
          </a:p>
        </p:txBody>
      </p:sp>
      <p:sp>
        <p:nvSpPr>
          <p:cNvPr id="48141" name="Text Box 14">
            <a:extLst>
              <a:ext uri="{FF2B5EF4-FFF2-40B4-BE49-F238E27FC236}">
                <a16:creationId xmlns:a16="http://schemas.microsoft.com/office/drawing/2014/main" id="{32F435D8-FBEC-4D73-AD3B-845287332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164" y="6092825"/>
            <a:ext cx="9509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FF0000"/>
                </a:solidFill>
                <a:ea typeface="標楷體" pitchFamily="65" charset="-128"/>
              </a:rPr>
              <a:t>smaller</a:t>
            </a:r>
            <a:endParaRPr lang="en-US" altLang="zh-TW" sz="2000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9C6BE1-0A9E-4652-B4B0-C19AD4BCE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11 December 2021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66">
            <a:extLst>
              <a:ext uri="{FF2B5EF4-FFF2-40B4-BE49-F238E27FC236}">
                <a16:creationId xmlns:a16="http://schemas.microsoft.com/office/drawing/2014/main" id="{ECD43276-FEE8-4286-964E-244F2CB639B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67000" y="1258888"/>
            <a:ext cx="6877050" cy="5338762"/>
            <a:chOff x="720" y="345"/>
            <a:chExt cx="4812" cy="3735"/>
          </a:xfrm>
        </p:grpSpPr>
        <p:sp>
          <p:nvSpPr>
            <p:cNvPr id="49157" name="Oval 2">
              <a:extLst>
                <a:ext uri="{FF2B5EF4-FFF2-40B4-BE49-F238E27FC236}">
                  <a16:creationId xmlns:a16="http://schemas.microsoft.com/office/drawing/2014/main" id="{1CA6F4C9-64BE-405E-ACD6-147B646B44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48" y="756"/>
              <a:ext cx="288" cy="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TW" sz="2000" b="1">
                  <a:latin typeface="Times New Roman" panose="02020603050405020304" pitchFamily="18" charset="0"/>
                </a:rPr>
                <a:t>44</a:t>
              </a:r>
            </a:p>
          </p:txBody>
        </p:sp>
        <p:sp>
          <p:nvSpPr>
            <p:cNvPr id="49158" name="Oval 3">
              <a:extLst>
                <a:ext uri="{FF2B5EF4-FFF2-40B4-BE49-F238E27FC236}">
                  <a16:creationId xmlns:a16="http://schemas.microsoft.com/office/drawing/2014/main" id="{0CD14072-50C7-4C30-89B9-FFFBE93BB1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00" y="1752"/>
              <a:ext cx="288" cy="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TW" sz="2000" b="1">
                  <a:latin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49159" name="Oval 4">
              <a:extLst>
                <a:ext uri="{FF2B5EF4-FFF2-40B4-BE49-F238E27FC236}">
                  <a16:creationId xmlns:a16="http://schemas.microsoft.com/office/drawing/2014/main" id="{EDD9883A-A25C-4C23-B882-21C8810181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68" y="1716"/>
              <a:ext cx="288" cy="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TW" sz="2000" b="1">
                  <a:latin typeface="Times New Roman" panose="02020603050405020304" pitchFamily="18" charset="0"/>
                </a:rPr>
                <a:t>65</a:t>
              </a:r>
            </a:p>
          </p:txBody>
        </p:sp>
        <p:sp>
          <p:nvSpPr>
            <p:cNvPr id="49160" name="Oval 5">
              <a:extLst>
                <a:ext uri="{FF2B5EF4-FFF2-40B4-BE49-F238E27FC236}">
                  <a16:creationId xmlns:a16="http://schemas.microsoft.com/office/drawing/2014/main" id="{EC7B50AA-8ED5-4499-A84A-6FEA6059125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76" y="1248"/>
              <a:ext cx="288" cy="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TW" sz="2000" b="1">
                  <a:latin typeface="Times New Roman" panose="02020603050405020304" pitchFamily="18" charset="0"/>
                </a:rPr>
                <a:t>88</a:t>
              </a:r>
            </a:p>
          </p:txBody>
        </p:sp>
        <p:sp>
          <p:nvSpPr>
            <p:cNvPr id="49161" name="Oval 6">
              <a:extLst>
                <a:ext uri="{FF2B5EF4-FFF2-40B4-BE49-F238E27FC236}">
                  <a16:creationId xmlns:a16="http://schemas.microsoft.com/office/drawing/2014/main" id="{20027133-E866-48CE-99EE-0FF6D4B382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24" y="2304"/>
              <a:ext cx="288" cy="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TW" sz="2000" b="1">
                  <a:latin typeface="Times New Roman" panose="02020603050405020304" pitchFamily="18" charset="0"/>
                </a:rPr>
                <a:t>28</a:t>
              </a:r>
            </a:p>
          </p:txBody>
        </p:sp>
        <p:sp>
          <p:nvSpPr>
            <p:cNvPr id="49162" name="Oval 7">
              <a:extLst>
                <a:ext uri="{FF2B5EF4-FFF2-40B4-BE49-F238E27FC236}">
                  <a16:creationId xmlns:a16="http://schemas.microsoft.com/office/drawing/2014/main" id="{4464AD50-3884-4D91-8495-A1D434D1EC4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36" y="1236"/>
              <a:ext cx="288" cy="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TW" sz="2000" b="1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49163" name="Oval 8">
              <a:extLst>
                <a:ext uri="{FF2B5EF4-FFF2-40B4-BE49-F238E27FC236}">
                  <a16:creationId xmlns:a16="http://schemas.microsoft.com/office/drawing/2014/main" id="{61ADA812-C516-49FE-8B83-9CC949C64DB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36" y="3324"/>
              <a:ext cx="288" cy="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TW" sz="2000" b="1">
                  <a:latin typeface="Times New Roman" panose="02020603050405020304" pitchFamily="18" charset="0"/>
                </a:rPr>
                <a:t>80</a:t>
              </a:r>
            </a:p>
          </p:txBody>
        </p:sp>
        <p:sp>
          <p:nvSpPr>
            <p:cNvPr id="49164" name="Oval 9">
              <a:extLst>
                <a:ext uri="{FF2B5EF4-FFF2-40B4-BE49-F238E27FC236}">
                  <a16:creationId xmlns:a16="http://schemas.microsoft.com/office/drawing/2014/main" id="{49505666-E027-4618-BB32-AE9C43D27CB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96" y="2880"/>
              <a:ext cx="288" cy="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TW" sz="2000" b="1">
                  <a:latin typeface="Times New Roman" panose="02020603050405020304" pitchFamily="18" charset="0"/>
                </a:rPr>
                <a:t>76</a:t>
              </a:r>
            </a:p>
          </p:txBody>
        </p:sp>
        <p:sp>
          <p:nvSpPr>
            <p:cNvPr id="49165" name="Oval 10">
              <a:extLst>
                <a:ext uri="{FF2B5EF4-FFF2-40B4-BE49-F238E27FC236}">
                  <a16:creationId xmlns:a16="http://schemas.microsoft.com/office/drawing/2014/main" id="{58CBD772-6ADE-4879-9D80-BF27C2FE8B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48" y="1764"/>
              <a:ext cx="288" cy="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TW" sz="2000" b="1">
                  <a:latin typeface="Times New Roman" panose="02020603050405020304" pitchFamily="18" charset="0"/>
                </a:rPr>
                <a:t>97</a:t>
              </a:r>
            </a:p>
          </p:txBody>
        </p:sp>
        <p:sp>
          <p:nvSpPr>
            <p:cNvPr id="49166" name="Oval 11">
              <a:extLst>
                <a:ext uri="{FF2B5EF4-FFF2-40B4-BE49-F238E27FC236}">
                  <a16:creationId xmlns:a16="http://schemas.microsoft.com/office/drawing/2014/main" id="{8006CC72-A180-4D45-B7AB-34D821C749C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20" y="2340"/>
              <a:ext cx="288" cy="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TW" sz="2000" b="1">
                  <a:latin typeface="Times New Roman" panose="02020603050405020304" pitchFamily="18" charset="0"/>
                </a:rPr>
                <a:t>82</a:t>
              </a:r>
            </a:p>
          </p:txBody>
        </p:sp>
        <p:sp>
          <p:nvSpPr>
            <p:cNvPr id="49167" name="Oval 12">
              <a:extLst>
                <a:ext uri="{FF2B5EF4-FFF2-40B4-BE49-F238E27FC236}">
                  <a16:creationId xmlns:a16="http://schemas.microsoft.com/office/drawing/2014/main" id="{EE923170-5B77-40FB-9C81-20057952E6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28" y="2304"/>
              <a:ext cx="288" cy="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TW" sz="2000" b="1">
                  <a:latin typeface="Times New Roman" panose="02020603050405020304" pitchFamily="18" charset="0"/>
                </a:rPr>
                <a:t>54</a:t>
              </a:r>
            </a:p>
          </p:txBody>
        </p:sp>
        <p:sp>
          <p:nvSpPr>
            <p:cNvPr id="49168" name="Oval 13">
              <a:extLst>
                <a:ext uri="{FF2B5EF4-FFF2-40B4-BE49-F238E27FC236}">
                  <a16:creationId xmlns:a16="http://schemas.microsoft.com/office/drawing/2014/main" id="{5BF242DA-AE84-46A6-A085-07A263CA2C9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12" y="2892"/>
              <a:ext cx="288" cy="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TW" sz="2000" b="1">
                  <a:latin typeface="Times New Roman" panose="02020603050405020304" pitchFamily="18" charset="0"/>
                </a:rPr>
                <a:t>29</a:t>
              </a:r>
            </a:p>
          </p:txBody>
        </p:sp>
        <p:sp>
          <p:nvSpPr>
            <p:cNvPr id="49169" name="Line 14">
              <a:extLst>
                <a:ext uri="{FF2B5EF4-FFF2-40B4-BE49-F238E27FC236}">
                  <a16:creationId xmlns:a16="http://schemas.microsoft.com/office/drawing/2014/main" id="{B2AE549B-6BC8-4BBA-9321-930897F7FBF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500" y="984"/>
              <a:ext cx="660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0" name="Line 15">
              <a:extLst>
                <a:ext uri="{FF2B5EF4-FFF2-40B4-BE49-F238E27FC236}">
                  <a16:creationId xmlns:a16="http://schemas.microsoft.com/office/drawing/2014/main" id="{AC8F7C3D-217F-4A14-96B9-A72BE4B41F7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24" y="996"/>
              <a:ext cx="1764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1" name="Line 16">
              <a:extLst>
                <a:ext uri="{FF2B5EF4-FFF2-40B4-BE49-F238E27FC236}">
                  <a16:creationId xmlns:a16="http://schemas.microsoft.com/office/drawing/2014/main" id="{C298973C-58FA-4424-B2BE-3D9013D895F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488" y="1536"/>
              <a:ext cx="36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2" name="Line 17">
              <a:extLst>
                <a:ext uri="{FF2B5EF4-FFF2-40B4-BE49-F238E27FC236}">
                  <a16:creationId xmlns:a16="http://schemas.microsoft.com/office/drawing/2014/main" id="{CC2A9E09-23D5-49B4-8E96-BDCB3BE909D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476" y="2016"/>
              <a:ext cx="360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3" name="Line 18">
              <a:extLst>
                <a:ext uri="{FF2B5EF4-FFF2-40B4-BE49-F238E27FC236}">
                  <a16:creationId xmlns:a16="http://schemas.microsoft.com/office/drawing/2014/main" id="{CAC9F4B8-2077-490E-A0B8-57BA38F4A8A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488" y="2580"/>
              <a:ext cx="372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4" name="Line 19">
              <a:extLst>
                <a:ext uri="{FF2B5EF4-FFF2-40B4-BE49-F238E27FC236}">
                  <a16:creationId xmlns:a16="http://schemas.microsoft.com/office/drawing/2014/main" id="{F6684C79-8944-40BC-AFCA-A6489149D8B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432" y="1476"/>
              <a:ext cx="75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5" name="Line 20">
              <a:extLst>
                <a:ext uri="{FF2B5EF4-FFF2-40B4-BE49-F238E27FC236}">
                  <a16:creationId xmlns:a16="http://schemas.microsoft.com/office/drawing/2014/main" id="{3DB34C35-02BE-4D73-85E6-6B441A6DA1A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428" y="1500"/>
              <a:ext cx="444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6" name="Line 21">
              <a:extLst>
                <a:ext uri="{FF2B5EF4-FFF2-40B4-BE49-F238E27FC236}">
                  <a16:creationId xmlns:a16="http://schemas.microsoft.com/office/drawing/2014/main" id="{8021252A-1DC3-4A68-AD6B-901F6BD8F27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408" y="2004"/>
              <a:ext cx="37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7" name="Line 22">
              <a:extLst>
                <a:ext uri="{FF2B5EF4-FFF2-40B4-BE49-F238E27FC236}">
                  <a16:creationId xmlns:a16="http://schemas.microsoft.com/office/drawing/2014/main" id="{5F9939E7-56D0-4D6F-A80A-A77B3C34376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856" y="1992"/>
              <a:ext cx="348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8" name="Line 23">
              <a:extLst>
                <a:ext uri="{FF2B5EF4-FFF2-40B4-BE49-F238E27FC236}">
                  <a16:creationId xmlns:a16="http://schemas.microsoft.com/office/drawing/2014/main" id="{2BDEC30C-0BD2-4EDF-8BBB-77CEE9C3859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624" y="2640"/>
              <a:ext cx="168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9" name="Line 24">
              <a:extLst>
                <a:ext uri="{FF2B5EF4-FFF2-40B4-BE49-F238E27FC236}">
                  <a16:creationId xmlns:a16="http://schemas.microsoft.com/office/drawing/2014/main" id="{4CEB434F-F1D4-4BE3-8041-A4CDC7483E7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648" y="3144"/>
              <a:ext cx="3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0" name="Rectangle 25">
              <a:extLst>
                <a:ext uri="{FF2B5EF4-FFF2-40B4-BE49-F238E27FC236}">
                  <a16:creationId xmlns:a16="http://schemas.microsoft.com/office/drawing/2014/main" id="{E0968255-7E62-4B85-868D-BD1D6D93043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24" y="2352"/>
              <a:ext cx="28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81" name="Rectangle 26">
              <a:extLst>
                <a:ext uri="{FF2B5EF4-FFF2-40B4-BE49-F238E27FC236}">
                  <a16:creationId xmlns:a16="http://schemas.microsoft.com/office/drawing/2014/main" id="{A1EA3805-6D99-436A-87BF-68B44C3756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12" y="3372"/>
              <a:ext cx="28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82" name="Rectangle 27">
              <a:extLst>
                <a:ext uri="{FF2B5EF4-FFF2-40B4-BE49-F238E27FC236}">
                  <a16:creationId xmlns:a16="http://schemas.microsoft.com/office/drawing/2014/main" id="{0BCE319A-80FE-4BFB-969C-0A09F949B1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04" y="2916"/>
              <a:ext cx="28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83" name="Rectangle 28">
              <a:extLst>
                <a:ext uri="{FF2B5EF4-FFF2-40B4-BE49-F238E27FC236}">
                  <a16:creationId xmlns:a16="http://schemas.microsoft.com/office/drawing/2014/main" id="{5DB5E048-61C7-4247-BBD6-AF386830E7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44" y="2364"/>
              <a:ext cx="28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84" name="Rectangle 29">
              <a:extLst>
                <a:ext uri="{FF2B5EF4-FFF2-40B4-BE49-F238E27FC236}">
                  <a16:creationId xmlns:a16="http://schemas.microsoft.com/office/drawing/2014/main" id="{F074034F-1738-4B62-B2DD-F00A27B3E0C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0" y="2916"/>
              <a:ext cx="28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85" name="Rectangle 30">
              <a:extLst>
                <a:ext uri="{FF2B5EF4-FFF2-40B4-BE49-F238E27FC236}">
                  <a16:creationId xmlns:a16="http://schemas.microsoft.com/office/drawing/2014/main" id="{3856EE74-8B7A-45C8-B95D-3519AED768C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4" y="1788"/>
              <a:ext cx="28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86" name="Rectangle 31">
              <a:extLst>
                <a:ext uri="{FF2B5EF4-FFF2-40B4-BE49-F238E27FC236}">
                  <a16:creationId xmlns:a16="http://schemas.microsoft.com/office/drawing/2014/main" id="{CC9FEF4C-54FE-4518-9F65-2F76DBC680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52" y="3384"/>
              <a:ext cx="28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87" name="Rectangle 32">
              <a:extLst>
                <a:ext uri="{FF2B5EF4-FFF2-40B4-BE49-F238E27FC236}">
                  <a16:creationId xmlns:a16="http://schemas.microsoft.com/office/drawing/2014/main" id="{79775121-1D52-420D-A130-323F0DDAE26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48" y="3384"/>
              <a:ext cx="28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88" name="Rectangle 33">
              <a:extLst>
                <a:ext uri="{FF2B5EF4-FFF2-40B4-BE49-F238E27FC236}">
                  <a16:creationId xmlns:a16="http://schemas.microsoft.com/office/drawing/2014/main" id="{97C83C83-E013-4FEC-8DDA-B78E54EB731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88" y="2316"/>
              <a:ext cx="28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89" name="Rectangle 34">
              <a:extLst>
                <a:ext uri="{FF2B5EF4-FFF2-40B4-BE49-F238E27FC236}">
                  <a16:creationId xmlns:a16="http://schemas.microsoft.com/office/drawing/2014/main" id="{7A6096FC-B513-4D02-8243-51840C83F33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40" y="2880"/>
              <a:ext cx="28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90" name="Rectangle 35">
              <a:extLst>
                <a:ext uri="{FF2B5EF4-FFF2-40B4-BE49-F238E27FC236}">
                  <a16:creationId xmlns:a16="http://schemas.microsoft.com/office/drawing/2014/main" id="{D25FD086-1D14-4031-9BC8-2FAF6799E53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80" y="2892"/>
              <a:ext cx="28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91" name="Rectangle 36">
              <a:extLst>
                <a:ext uri="{FF2B5EF4-FFF2-40B4-BE49-F238E27FC236}">
                  <a16:creationId xmlns:a16="http://schemas.microsoft.com/office/drawing/2014/main" id="{961F3351-52C5-45DD-A638-F2F9244328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00" y="3828"/>
              <a:ext cx="28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92" name="Rectangle 37">
              <a:extLst>
                <a:ext uri="{FF2B5EF4-FFF2-40B4-BE49-F238E27FC236}">
                  <a16:creationId xmlns:a16="http://schemas.microsoft.com/office/drawing/2014/main" id="{4549B88A-23D8-456F-AFE1-DE8BBD7B42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20" y="3828"/>
              <a:ext cx="28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93" name="Line 38">
              <a:extLst>
                <a:ext uri="{FF2B5EF4-FFF2-40B4-BE49-F238E27FC236}">
                  <a16:creationId xmlns:a16="http://schemas.microsoft.com/office/drawing/2014/main" id="{E90FC32A-9BFB-473B-BD0F-C6FA9EA0233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888" y="150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4" name="Line 39">
              <a:extLst>
                <a:ext uri="{FF2B5EF4-FFF2-40B4-BE49-F238E27FC236}">
                  <a16:creationId xmlns:a16="http://schemas.microsoft.com/office/drawing/2014/main" id="{6C6AC5B0-836E-4E41-BB40-977E862C117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040" y="2028"/>
              <a:ext cx="20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5" name="Line 40">
              <a:extLst>
                <a:ext uri="{FF2B5EF4-FFF2-40B4-BE49-F238E27FC236}">
                  <a16:creationId xmlns:a16="http://schemas.microsoft.com/office/drawing/2014/main" id="{B9A406D0-E4B7-482A-8AFD-E6870A48D63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864" y="2568"/>
              <a:ext cx="384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6" name="Line 41">
              <a:extLst>
                <a:ext uri="{FF2B5EF4-FFF2-40B4-BE49-F238E27FC236}">
                  <a16:creationId xmlns:a16="http://schemas.microsoft.com/office/drawing/2014/main" id="{71D4FAB7-0535-4FB9-BA1E-81C39E24315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596" y="3156"/>
              <a:ext cx="252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7" name="Line 42">
              <a:extLst>
                <a:ext uri="{FF2B5EF4-FFF2-40B4-BE49-F238E27FC236}">
                  <a16:creationId xmlns:a16="http://schemas.microsoft.com/office/drawing/2014/main" id="{65FDBF52-A35B-47A1-86E8-322C1E8809E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064" y="3168"/>
              <a:ext cx="24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8" name="Line 43">
              <a:extLst>
                <a:ext uri="{FF2B5EF4-FFF2-40B4-BE49-F238E27FC236}">
                  <a16:creationId xmlns:a16="http://schemas.microsoft.com/office/drawing/2014/main" id="{78169B0B-8839-4270-AEB6-D203DC77AAD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484" y="2580"/>
              <a:ext cx="18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9" name="Line 44">
              <a:extLst>
                <a:ext uri="{FF2B5EF4-FFF2-40B4-BE49-F238E27FC236}">
                  <a16:creationId xmlns:a16="http://schemas.microsoft.com/office/drawing/2014/main" id="{25271670-F19A-4BAA-9BDB-E3AE3B8A850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856" y="2604"/>
              <a:ext cx="1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0" name="Line 45">
              <a:extLst>
                <a:ext uri="{FF2B5EF4-FFF2-40B4-BE49-F238E27FC236}">
                  <a16:creationId xmlns:a16="http://schemas.microsoft.com/office/drawing/2014/main" id="{35DBB9A5-690E-4644-BBA3-D5ABB454E9D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156" y="3156"/>
              <a:ext cx="288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1" name="Line 46">
              <a:extLst>
                <a:ext uri="{FF2B5EF4-FFF2-40B4-BE49-F238E27FC236}">
                  <a16:creationId xmlns:a16="http://schemas.microsoft.com/office/drawing/2014/main" id="{1D8CD5E9-F5A4-4DB4-A8DF-E3FAD31E50A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744" y="3600"/>
              <a:ext cx="240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2" name="Line 47">
              <a:extLst>
                <a:ext uri="{FF2B5EF4-FFF2-40B4-BE49-F238E27FC236}">
                  <a16:creationId xmlns:a16="http://schemas.microsoft.com/office/drawing/2014/main" id="{11B3AEEB-16FB-4181-81AF-A5EC3BB808F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00" y="3588"/>
              <a:ext cx="25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3" name="Line 48">
              <a:extLst>
                <a:ext uri="{FF2B5EF4-FFF2-40B4-BE49-F238E27FC236}">
                  <a16:creationId xmlns:a16="http://schemas.microsoft.com/office/drawing/2014/main" id="{DEB54910-89C0-4601-98B8-C4452E96A88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948" y="2628"/>
              <a:ext cx="30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4" name="Line 49">
              <a:extLst>
                <a:ext uri="{FF2B5EF4-FFF2-40B4-BE49-F238E27FC236}">
                  <a16:creationId xmlns:a16="http://schemas.microsoft.com/office/drawing/2014/main" id="{E0A71E55-E819-4249-A15C-D6F0EA978AB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668" y="2052"/>
              <a:ext cx="228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5" name="Line 50">
              <a:extLst>
                <a:ext uri="{FF2B5EF4-FFF2-40B4-BE49-F238E27FC236}">
                  <a16:creationId xmlns:a16="http://schemas.microsoft.com/office/drawing/2014/main" id="{E512A203-9C0D-4E6C-803A-2240649CB70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088" y="2052"/>
              <a:ext cx="30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6" name="Text Box 52">
              <a:extLst>
                <a:ext uri="{FF2B5EF4-FFF2-40B4-BE49-F238E27FC236}">
                  <a16:creationId xmlns:a16="http://schemas.microsoft.com/office/drawing/2014/main" id="{12888736-CB4A-4979-B1E1-7FE53EC0D26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562" y="345"/>
              <a:ext cx="948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TW" sz="2000" b="1">
                  <a:latin typeface="Times New Roman" panose="02020603050405020304" pitchFamily="18" charset="0"/>
                </a:rPr>
                <a:t>Search(25)</a:t>
              </a:r>
            </a:p>
          </p:txBody>
        </p:sp>
        <p:sp>
          <p:nvSpPr>
            <p:cNvPr id="49207" name="Text Box 53">
              <a:extLst>
                <a:ext uri="{FF2B5EF4-FFF2-40B4-BE49-F238E27FC236}">
                  <a16:creationId xmlns:a16="http://schemas.microsoft.com/office/drawing/2014/main" id="{4A59B01A-78B9-459C-B65F-BC2EF934041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426" y="345"/>
              <a:ext cx="948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TW" sz="2000" b="1">
                  <a:latin typeface="Times New Roman" panose="02020603050405020304" pitchFamily="18" charset="0"/>
                </a:rPr>
                <a:t>Search(76)</a:t>
              </a:r>
            </a:p>
          </p:txBody>
        </p:sp>
        <p:sp>
          <p:nvSpPr>
            <p:cNvPr id="49208" name="Line 54">
              <a:extLst>
                <a:ext uri="{FF2B5EF4-FFF2-40B4-BE49-F238E27FC236}">
                  <a16:creationId xmlns:a16="http://schemas.microsoft.com/office/drawing/2014/main" id="{775226DC-259E-44C2-9231-3D5558012E7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944" y="564"/>
              <a:ext cx="216" cy="25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9" name="Freeform 55">
              <a:extLst>
                <a:ext uri="{FF2B5EF4-FFF2-40B4-BE49-F238E27FC236}">
                  <a16:creationId xmlns:a16="http://schemas.microsoft.com/office/drawing/2014/main" id="{6B7D9BD8-BC9A-4DA2-A384-E5AC5AA2CD0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92" y="720"/>
              <a:ext cx="756" cy="516"/>
            </a:xfrm>
            <a:custGeom>
              <a:avLst/>
              <a:gdLst>
                <a:gd name="T0" fmla="*/ 756 w 756"/>
                <a:gd name="T1" fmla="*/ 156 h 516"/>
                <a:gd name="T2" fmla="*/ 252 w 756"/>
                <a:gd name="T3" fmla="*/ 60 h 516"/>
                <a:gd name="T4" fmla="*/ 0 w 756"/>
                <a:gd name="T5" fmla="*/ 516 h 5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56" h="516">
                  <a:moveTo>
                    <a:pt x="756" y="156"/>
                  </a:moveTo>
                  <a:cubicBezTo>
                    <a:pt x="567" y="78"/>
                    <a:pt x="378" y="0"/>
                    <a:pt x="252" y="60"/>
                  </a:cubicBezTo>
                  <a:cubicBezTo>
                    <a:pt x="126" y="120"/>
                    <a:pt x="42" y="440"/>
                    <a:pt x="0" y="516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10" name="Freeform 56">
              <a:extLst>
                <a:ext uri="{FF2B5EF4-FFF2-40B4-BE49-F238E27FC236}">
                  <a16:creationId xmlns:a16="http://schemas.microsoft.com/office/drawing/2014/main" id="{ACF3A6B8-A844-4FF5-9065-25550613B53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92" y="1226"/>
              <a:ext cx="576" cy="526"/>
            </a:xfrm>
            <a:custGeom>
              <a:avLst/>
              <a:gdLst>
                <a:gd name="T0" fmla="*/ 0 w 720"/>
                <a:gd name="T1" fmla="*/ 5 h 574"/>
                <a:gd name="T2" fmla="*/ 2 w 720"/>
                <a:gd name="T3" fmla="*/ 5 h 574"/>
                <a:gd name="T4" fmla="*/ 2 w 720"/>
                <a:gd name="T5" fmla="*/ 35 h 5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0" h="574">
                  <a:moveTo>
                    <a:pt x="0" y="10"/>
                  </a:moveTo>
                  <a:cubicBezTo>
                    <a:pt x="252" y="5"/>
                    <a:pt x="504" y="0"/>
                    <a:pt x="612" y="94"/>
                  </a:cubicBezTo>
                  <a:cubicBezTo>
                    <a:pt x="720" y="188"/>
                    <a:pt x="642" y="494"/>
                    <a:pt x="648" y="574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11" name="Freeform 57">
              <a:extLst>
                <a:ext uri="{FF2B5EF4-FFF2-40B4-BE49-F238E27FC236}">
                  <a16:creationId xmlns:a16="http://schemas.microsoft.com/office/drawing/2014/main" id="{B90A052C-C37C-4915-B5AC-533B63DC31A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36" y="1744"/>
              <a:ext cx="572" cy="560"/>
            </a:xfrm>
            <a:custGeom>
              <a:avLst/>
              <a:gdLst>
                <a:gd name="T0" fmla="*/ 572 w 572"/>
                <a:gd name="T1" fmla="*/ 8 h 560"/>
                <a:gd name="T2" fmla="*/ 92 w 572"/>
                <a:gd name="T3" fmla="*/ 92 h 560"/>
                <a:gd name="T4" fmla="*/ 20 w 572"/>
                <a:gd name="T5" fmla="*/ 560 h 5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2" h="560">
                  <a:moveTo>
                    <a:pt x="572" y="8"/>
                  </a:moveTo>
                  <a:cubicBezTo>
                    <a:pt x="378" y="4"/>
                    <a:pt x="184" y="0"/>
                    <a:pt x="92" y="92"/>
                  </a:cubicBezTo>
                  <a:cubicBezTo>
                    <a:pt x="0" y="184"/>
                    <a:pt x="32" y="482"/>
                    <a:pt x="20" y="560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12" name="Freeform 58">
              <a:extLst>
                <a:ext uri="{FF2B5EF4-FFF2-40B4-BE49-F238E27FC236}">
                  <a16:creationId xmlns:a16="http://schemas.microsoft.com/office/drawing/2014/main" id="{F9B86C59-8561-4019-AC50-33C9D884BEB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80" y="2316"/>
              <a:ext cx="528" cy="600"/>
            </a:xfrm>
            <a:custGeom>
              <a:avLst/>
              <a:gdLst>
                <a:gd name="T0" fmla="*/ 528 w 528"/>
                <a:gd name="T1" fmla="*/ 0 h 600"/>
                <a:gd name="T2" fmla="*/ 84 w 528"/>
                <a:gd name="T3" fmla="*/ 108 h 600"/>
                <a:gd name="T4" fmla="*/ 24 w 528"/>
                <a:gd name="T5" fmla="*/ 600 h 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600">
                  <a:moveTo>
                    <a:pt x="528" y="0"/>
                  </a:moveTo>
                  <a:cubicBezTo>
                    <a:pt x="348" y="4"/>
                    <a:pt x="168" y="8"/>
                    <a:pt x="84" y="108"/>
                  </a:cubicBezTo>
                  <a:cubicBezTo>
                    <a:pt x="0" y="208"/>
                    <a:pt x="34" y="518"/>
                    <a:pt x="24" y="600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13" name="Line 59">
              <a:extLst>
                <a:ext uri="{FF2B5EF4-FFF2-40B4-BE49-F238E27FC236}">
                  <a16:creationId xmlns:a16="http://schemas.microsoft.com/office/drawing/2014/main" id="{9ADFFCFC-496C-42AF-810A-3EC687E85D2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388" y="552"/>
              <a:ext cx="156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14" name="Freeform 60">
              <a:extLst>
                <a:ext uri="{FF2B5EF4-FFF2-40B4-BE49-F238E27FC236}">
                  <a16:creationId xmlns:a16="http://schemas.microsoft.com/office/drawing/2014/main" id="{FB49F6D4-8C75-4C72-A68D-BA0AE423B0A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412" y="750"/>
              <a:ext cx="1800" cy="522"/>
            </a:xfrm>
            <a:custGeom>
              <a:avLst/>
              <a:gdLst>
                <a:gd name="T0" fmla="*/ 0 w 1800"/>
                <a:gd name="T1" fmla="*/ 54 h 522"/>
                <a:gd name="T2" fmla="*/ 948 w 1800"/>
                <a:gd name="T3" fmla="*/ 78 h 522"/>
                <a:gd name="T4" fmla="*/ 1800 w 1800"/>
                <a:gd name="T5" fmla="*/ 522 h 5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00" h="522">
                  <a:moveTo>
                    <a:pt x="0" y="54"/>
                  </a:moveTo>
                  <a:cubicBezTo>
                    <a:pt x="324" y="27"/>
                    <a:pt x="648" y="0"/>
                    <a:pt x="948" y="78"/>
                  </a:cubicBezTo>
                  <a:cubicBezTo>
                    <a:pt x="1248" y="156"/>
                    <a:pt x="1658" y="448"/>
                    <a:pt x="1800" y="52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15" name="Freeform 61">
              <a:extLst>
                <a:ext uri="{FF2B5EF4-FFF2-40B4-BE49-F238E27FC236}">
                  <a16:creationId xmlns:a16="http://schemas.microsoft.com/office/drawing/2014/main" id="{3676E6B6-90E7-45CB-B91D-1B5E539C0F2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96" y="1386"/>
              <a:ext cx="768" cy="354"/>
            </a:xfrm>
            <a:custGeom>
              <a:avLst/>
              <a:gdLst>
                <a:gd name="T0" fmla="*/ 768 w 768"/>
                <a:gd name="T1" fmla="*/ 30 h 354"/>
                <a:gd name="T2" fmla="*/ 192 w 768"/>
                <a:gd name="T3" fmla="*/ 54 h 354"/>
                <a:gd name="T4" fmla="*/ 0 w 768"/>
                <a:gd name="T5" fmla="*/ 354 h 3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68" h="354">
                  <a:moveTo>
                    <a:pt x="768" y="30"/>
                  </a:moveTo>
                  <a:cubicBezTo>
                    <a:pt x="544" y="15"/>
                    <a:pt x="320" y="0"/>
                    <a:pt x="192" y="54"/>
                  </a:cubicBezTo>
                  <a:cubicBezTo>
                    <a:pt x="64" y="108"/>
                    <a:pt x="32" y="304"/>
                    <a:pt x="0" y="354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16" name="Freeform 62">
              <a:extLst>
                <a:ext uri="{FF2B5EF4-FFF2-40B4-BE49-F238E27FC236}">
                  <a16:creationId xmlns:a16="http://schemas.microsoft.com/office/drawing/2014/main" id="{F4E9735F-FA2B-49CB-BD48-7A8DB315DB0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56" y="1908"/>
              <a:ext cx="442" cy="444"/>
            </a:xfrm>
            <a:custGeom>
              <a:avLst/>
              <a:gdLst>
                <a:gd name="T0" fmla="*/ 0 w 442"/>
                <a:gd name="T1" fmla="*/ 0 h 444"/>
                <a:gd name="T2" fmla="*/ 372 w 442"/>
                <a:gd name="T3" fmla="*/ 84 h 444"/>
                <a:gd name="T4" fmla="*/ 420 w 442"/>
                <a:gd name="T5" fmla="*/ 444 h 4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42" h="444">
                  <a:moveTo>
                    <a:pt x="0" y="0"/>
                  </a:moveTo>
                  <a:cubicBezTo>
                    <a:pt x="151" y="5"/>
                    <a:pt x="302" y="10"/>
                    <a:pt x="372" y="84"/>
                  </a:cubicBezTo>
                  <a:cubicBezTo>
                    <a:pt x="442" y="158"/>
                    <a:pt x="412" y="384"/>
                    <a:pt x="420" y="444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17" name="Freeform 63">
              <a:extLst>
                <a:ext uri="{FF2B5EF4-FFF2-40B4-BE49-F238E27FC236}">
                  <a16:creationId xmlns:a16="http://schemas.microsoft.com/office/drawing/2014/main" id="{5B66EE51-80EC-45B5-A298-317F0F31403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20" y="2430"/>
              <a:ext cx="500" cy="474"/>
            </a:xfrm>
            <a:custGeom>
              <a:avLst/>
              <a:gdLst>
                <a:gd name="T0" fmla="*/ 500 w 500"/>
                <a:gd name="T1" fmla="*/ 6 h 474"/>
                <a:gd name="T2" fmla="*/ 44 w 500"/>
                <a:gd name="T3" fmla="*/ 78 h 474"/>
                <a:gd name="T4" fmla="*/ 236 w 500"/>
                <a:gd name="T5" fmla="*/ 474 h 4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00" h="474">
                  <a:moveTo>
                    <a:pt x="500" y="6"/>
                  </a:moveTo>
                  <a:cubicBezTo>
                    <a:pt x="294" y="3"/>
                    <a:pt x="88" y="0"/>
                    <a:pt x="44" y="78"/>
                  </a:cubicBezTo>
                  <a:cubicBezTo>
                    <a:pt x="0" y="156"/>
                    <a:pt x="204" y="408"/>
                    <a:pt x="236" y="474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155" name="Rectangle 64">
            <a:extLst>
              <a:ext uri="{FF2B5EF4-FFF2-40B4-BE49-F238E27FC236}">
                <a16:creationId xmlns:a16="http://schemas.microsoft.com/office/drawing/2014/main" id="{63A5AED5-E291-42F7-A5C5-E7B8E930B7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2888" y="69850"/>
            <a:ext cx="6570662" cy="1143000"/>
          </a:xfrm>
        </p:spPr>
        <p:txBody>
          <a:bodyPr/>
          <a:lstStyle/>
          <a:p>
            <a:pPr eaLnBrk="1" hangingPunct="1"/>
            <a:r>
              <a:rPr lang="en-US" altLang="zh-TW"/>
              <a:t>Binary Search Trees</a:t>
            </a:r>
          </a:p>
        </p:txBody>
      </p:sp>
      <p:sp>
        <p:nvSpPr>
          <p:cNvPr id="49156" name="Rectangle 65">
            <a:extLst>
              <a:ext uri="{FF2B5EF4-FFF2-40B4-BE49-F238E27FC236}">
                <a16:creationId xmlns:a16="http://schemas.microsoft.com/office/drawing/2014/main" id="{89751E48-DFDC-4E51-8749-3F898F82C5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79614" y="1163639"/>
            <a:ext cx="8226425" cy="4497387"/>
          </a:xfrm>
        </p:spPr>
        <p:txBody>
          <a:bodyPr/>
          <a:lstStyle/>
          <a:p>
            <a:pPr eaLnBrk="1" hangingPunct="1"/>
            <a:r>
              <a:rPr lang="en-US" altLang="zh-TW"/>
              <a:t>Search: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4694E46-5E6D-4EB7-A8AF-970EC2CBD25C}"/>
                  </a:ext>
                </a:extLst>
              </p14:cNvPr>
              <p14:cNvContentPartPr/>
              <p14:nvPr/>
            </p14:nvContentPartPr>
            <p14:xfrm>
              <a:off x="5920560" y="5036400"/>
              <a:ext cx="16092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4694E46-5E6D-4EB7-A8AF-970EC2CBD2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720" y="4973040"/>
                <a:ext cx="1922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3AA0DD2-BD95-451C-8B34-651E724B6AE0}"/>
                  </a:ext>
                </a:extLst>
              </p14:cNvPr>
              <p14:cNvContentPartPr/>
              <p14:nvPr/>
            </p14:nvContentPartPr>
            <p14:xfrm>
              <a:off x="5161320" y="5090040"/>
              <a:ext cx="214560" cy="9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3AA0DD2-BD95-451C-8B34-651E724B6A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45480" y="5026680"/>
                <a:ext cx="245880" cy="1357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34664-B854-41B9-B3BB-9D32E8DE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11 December 2021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574BF862-A7FF-4CF2-B30A-6B10F8DEBA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213" y="173175"/>
            <a:ext cx="6616212" cy="576774"/>
          </a:xfrm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 class</a:t>
            </a:r>
          </a:p>
        </p:txBody>
      </p:sp>
      <p:sp>
        <p:nvSpPr>
          <p:cNvPr id="50179" name="Rectangle 4">
            <a:extLst>
              <a:ext uri="{FF2B5EF4-FFF2-40B4-BE49-F238E27FC236}">
                <a16:creationId xmlns:a16="http://schemas.microsoft.com/office/drawing/2014/main" id="{C36E207F-C5D2-4632-96B1-0B8703CD1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812" y="749949"/>
            <a:ext cx="7632700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bst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bst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int data;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bst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bst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=0)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=NULL;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=NULL;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	data=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void insert(int); 			</a:t>
            </a:r>
          </a:p>
          <a:p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void display(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bst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*root); 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void search(int);     		//Iterative search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bst</a:t>
            </a:r>
            <a:r>
              <a:rPr lang="en-US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search2(</a:t>
            </a:r>
            <a:r>
              <a:rPr lang="en-US" altLang="en-U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bst</a:t>
            </a:r>
            <a:r>
              <a:rPr lang="en-US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*, int);	//Recursive search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void del(int);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bst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*root=NULL;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8F258-E7E8-482D-AACE-7DB5DA5C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11 December 2021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BB15B059-7F18-43B5-AEE1-A45F5C8FBF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8763" y="34926"/>
            <a:ext cx="6896100" cy="544513"/>
          </a:xfrm>
        </p:spPr>
        <p:txBody>
          <a:bodyPr/>
          <a:lstStyle/>
          <a:p>
            <a:r>
              <a:rPr lang="en-US" altLang="en-US"/>
              <a:t>Insert into binary search tree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5D9727E7-169C-49DF-B344-E5A288064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0" y="579438"/>
            <a:ext cx="8713788" cy="646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/>
              <a:t>void bst::insert(int ele)</a:t>
            </a:r>
          </a:p>
          <a:p>
            <a:r>
              <a:rPr lang="en-US" altLang="en-US"/>
              <a:t>{	bst *temp=new bst(ele);</a:t>
            </a:r>
          </a:p>
          <a:p>
            <a:r>
              <a:rPr lang="en-US" altLang="en-US"/>
              <a:t>	if(root==NULL){root=temp;return;}</a:t>
            </a:r>
          </a:p>
          <a:p>
            <a:r>
              <a:rPr lang="en-US" altLang="en-US"/>
              <a:t>	else</a:t>
            </a:r>
          </a:p>
          <a:p>
            <a:r>
              <a:rPr lang="en-US" altLang="en-US"/>
              <a:t>	{	bst *curr=root,*prev=NULL;</a:t>
            </a:r>
          </a:p>
          <a:p>
            <a:r>
              <a:rPr lang="en-US" altLang="en-US"/>
              <a:t>		while(curr)</a:t>
            </a:r>
          </a:p>
          <a:p>
            <a:r>
              <a:rPr lang="en-US" altLang="en-US"/>
              <a:t>		{</a:t>
            </a:r>
          </a:p>
          <a:p>
            <a:r>
              <a:rPr lang="en-US" altLang="en-US"/>
              <a:t>			prev=curr;</a:t>
            </a:r>
          </a:p>
          <a:p>
            <a:r>
              <a:rPr lang="en-US" altLang="en-US"/>
              <a:t>			if(temp-&gt;data&lt;curr-&gt;data)	curr=curr-&gt;lchild;</a:t>
            </a:r>
          </a:p>
          <a:p>
            <a:r>
              <a:rPr lang="en-US" altLang="en-US"/>
              <a:t>			else if(temp-&gt;data&gt;curr-&gt;data)	curr=curr-&gt;rchild;</a:t>
            </a:r>
          </a:p>
          <a:p>
            <a:r>
              <a:rPr lang="en-US" altLang="en-US"/>
              <a:t>			else</a:t>
            </a:r>
          </a:p>
          <a:p>
            <a:r>
              <a:rPr lang="en-US" altLang="en-US"/>
              <a:t>			{	cout&lt;&lt;"Insertion is not possible";</a:t>
            </a:r>
          </a:p>
          <a:p>
            <a:r>
              <a:rPr lang="en-US" altLang="en-US"/>
              <a:t>				return;</a:t>
            </a:r>
          </a:p>
          <a:p>
            <a:r>
              <a:rPr lang="en-US" altLang="en-US"/>
              <a:t>			}</a:t>
            </a:r>
          </a:p>
          <a:p>
            <a:r>
              <a:rPr lang="en-US" altLang="en-US"/>
              <a:t>		} </a:t>
            </a:r>
          </a:p>
          <a:p>
            <a:r>
              <a:rPr lang="en-US" altLang="en-US"/>
              <a:t>		if(temp-&gt;data&gt;prev-&gt;data)</a:t>
            </a:r>
          </a:p>
          <a:p>
            <a:r>
              <a:rPr lang="en-US" altLang="en-US"/>
              <a:t>			prev-&gt;rchild=temp;</a:t>
            </a:r>
          </a:p>
          <a:p>
            <a:r>
              <a:rPr lang="en-US" altLang="en-US"/>
              <a:t>		else if(temp-&gt;data&lt;prev-&gt;data)</a:t>
            </a:r>
          </a:p>
          <a:p>
            <a:r>
              <a:rPr lang="en-US" altLang="en-US"/>
              <a:t>			prev-&gt;lchild=temp;</a:t>
            </a:r>
          </a:p>
          <a:p>
            <a:r>
              <a:rPr lang="en-US" altLang="en-US"/>
              <a:t>	}</a:t>
            </a:r>
          </a:p>
          <a:p>
            <a:r>
              <a:rPr lang="en-US" altLang="en-US"/>
              <a:t>	return;</a:t>
            </a:r>
          </a:p>
          <a:p>
            <a:r>
              <a:rPr lang="en-US" altLang="en-US"/>
              <a:t>}</a:t>
            </a:r>
          </a:p>
          <a:p>
            <a:r>
              <a:rPr lang="en-US" altLang="en-US"/>
              <a:t>	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0AFDA7E-48BD-4A79-AC47-9D7B0034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11 December 2021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33C1186F-36F2-4C30-85A9-C4558250F8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search tree: Display</a:t>
            </a:r>
          </a:p>
        </p:txBody>
      </p:sp>
      <p:sp>
        <p:nvSpPr>
          <p:cNvPr id="52227" name="Rectangle 1">
            <a:extLst>
              <a:ext uri="{FF2B5EF4-FFF2-40B4-BE49-F238E27FC236}">
                <a16:creationId xmlns:a16="http://schemas.microsoft.com/office/drawing/2014/main" id="{3DD91E4F-918D-4599-998F-763D63D10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9" y="1722438"/>
            <a:ext cx="6842125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void bst::display(bst *ptr)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if(ptr){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	display(ptr-&gt;lchild);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	cout&lt;&lt;" "&lt;&lt;ptr-&gt;data;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	display(ptr-&gt;rchild);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FE0D14-C001-4513-8818-D5F1A1821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11 December 2021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FCF7DA-0418-4E12-878F-51EEA10B5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2AB224-D93B-4561-A8F3-F73370D3E9FB}"/>
              </a:ext>
            </a:extLst>
          </p:cNvPr>
          <p:cNvSpPr txBox="1"/>
          <p:nvPr/>
        </p:nvSpPr>
        <p:spPr>
          <a:xfrm>
            <a:off x="1895622" y="136524"/>
            <a:ext cx="1082157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::search(int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if(root==NULL)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	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&lt;&lt;"tree is empty";   return; }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=root;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!=NULL)  //while(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-&gt;data==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{	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&lt;&lt;"Element found"; return; 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if(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-&gt;data&gt;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	 	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else						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//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-&gt;data&lt;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&lt;&lt;"Element not found";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5729223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1807</Words>
  <Application>Microsoft Office PowerPoint</Application>
  <PresentationFormat>Widescreen</PresentationFormat>
  <Paragraphs>265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Wingdings</vt:lpstr>
      <vt:lpstr>3_Office Theme</vt:lpstr>
      <vt:lpstr>4_Office Theme</vt:lpstr>
      <vt:lpstr>PowerPoint Presentation</vt:lpstr>
      <vt:lpstr>Checking if Two BT’s are containing same data</vt:lpstr>
      <vt:lpstr>Binary Search Trees </vt:lpstr>
      <vt:lpstr>Binary Search Trees</vt:lpstr>
      <vt:lpstr>Binary Search Trees</vt:lpstr>
      <vt:lpstr>binary search tree class</vt:lpstr>
      <vt:lpstr>Insert into binary search tree</vt:lpstr>
      <vt:lpstr>binary search tree: Display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G.S. [MAHE-MIT]</dc:creator>
  <cp:lastModifiedBy>Veena  K. M. [MAHE-MIT]</cp:lastModifiedBy>
  <cp:revision>30</cp:revision>
  <dcterms:created xsi:type="dcterms:W3CDTF">2020-10-29T06:23:57Z</dcterms:created>
  <dcterms:modified xsi:type="dcterms:W3CDTF">2022-11-22T07:01:51Z</dcterms:modified>
</cp:coreProperties>
</file>