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2" r:id="rId2"/>
  </p:sldMasterIdLst>
  <p:notesMasterIdLst>
    <p:notesMasterId r:id="rId22"/>
  </p:notesMasterIdLst>
  <p:sldIdLst>
    <p:sldId id="532" r:id="rId3"/>
    <p:sldId id="279" r:id="rId4"/>
    <p:sldId id="533" r:id="rId5"/>
    <p:sldId id="534" r:id="rId6"/>
    <p:sldId id="535" r:id="rId7"/>
    <p:sldId id="281" r:id="rId8"/>
    <p:sldId id="282" r:id="rId9"/>
    <p:sldId id="283" r:id="rId10"/>
    <p:sldId id="538" r:id="rId11"/>
    <p:sldId id="275" r:id="rId12"/>
    <p:sldId id="531" r:id="rId13"/>
    <p:sldId id="543" r:id="rId14"/>
    <p:sldId id="530" r:id="rId15"/>
    <p:sldId id="520" r:id="rId16"/>
    <p:sldId id="539" r:id="rId17"/>
    <p:sldId id="540" r:id="rId18"/>
    <p:sldId id="542" r:id="rId19"/>
    <p:sldId id="541" r:id="rId20"/>
    <p:sldId id="4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E1"/>
    <a:srgbClr val="183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8T04:16:30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24202 797 448 0,'0'0'153'0,"0"0"-126"16,0 0 14-16,0 0 0 16,0 0-29-16,0 0-7 15,0 0-3-15,-28-36 8 0,26 44-7 16,-1 1 1-16,-1 3-2 15,-2 3 4-15,-2 5-2 16,-4 1 9-16,3 3 10 16,-1 3-8-16,1 2 12 15,2 4-18-15,1 0 9 16,2 2-4-16,0 0-5 16,4-4-7-16,0 0-1 0,0-4 2 15,3-4-3-15,17-3 0 16,6-3 2-16,9-2 0 0,3-3 1 15,1-9 4 1,-1-3-4-16,-1 0 9 0,-3-3-11 31,-1-16 1-31,-3-3 12 0,-6-3 1 16,0-1 1-16,-5-4 2 16,-6-1-7-16,-1 2 7 15,-6 3-2-15,-3 6-11 16,-3 8 6-16,0 6-8 15,0 3 20-15,0 3-15 16,0 0-8-16,0 0-3 0,0 0-6 16,0 4-2-16,-4 18 8 15,-10 8 1-15,-1 6 4 16,-1 4 2-16,2 2-4 16,1 0 10-16,6-1-7 15,1-1 0-15,1 1-1 0,1 2-4 16,-2-4 5-16,6-3-3 15,-2-9 1-15,2-7-1 16,0-6 1-16,0-8-2 16,0-3-10-1,0-3-32-15,0 0-53 16,0 0-20-16,0 0-77 16</inkml:trace>
  <inkml:trace contextRef="#ctx0" brushRef="#br0" timeOffset="549.48">23822 1451 368 0,'0'0'111'0,"0"0"-44"16,0 0 28-16,0 0-36 15,0 0-35-15,0 0-24 16,-30 29 0-16,1 6 7 16,-8 9 31-16,-11 5-3 0,-4 2-1 15,-4 3 7 1,-4-1-8-16,-1 4-8 0,-5 1 0 16,-6 3 18-16,-1 4-24 15,-3 1-1-15,8-1 8 16,3-2-4-16,10-7-15 0,6-3-3 15,6-8 4-15,7-11-5 16,6-6 3-16,6-10 12 16,10-8-9-16,6-4-1 15,7-6-8-15,1 0 1 16,0-3-1-16,0-14-11 16,6-5-62-16,17-4-75 15,12-2-47-15,8-3-382 16</inkml:trace>
  <inkml:trace contextRef="#ctx0" brushRef="#br0" timeOffset="1817.01">22223 2358 487 0,'0'0'65'0,"0"0"-15"15,0 0 60-15,0 0-59 16,0 0-17-16,0 0-28 16,7-9-4-16,12 8-1 15,7 1 4-15,2 0-3 16,0 0-1-16,-5 8-1 16,-4 9 6-16,-8 6-6 0,-5 4 0 15,-6 9 2-15,-5 3 21 16,-20 0-4-16,-12-3 9 15,-4-4 2-15,1-3-11 16,6-8-6-16,7-3 0 16,5-6-1-16,7-3-10 15,7-4-1-15,5-3 2 16,3-2-3-16,0 0 0 0,0 0-1 16,0 0 7-16,16 0-4 15,1 0 2-15,5-2-4 16,-1 2-2-16,-6 0 2 15,1 5 3-15,-3 5-3 16,-1 3 0-16,-1 4 0 16,1 3 4-16,-3 2-8 15,-4 2 4-15,-5 4 0 16,0 0 0-16,0 0 1 16,-3 0-1-16,-9-4 3 15,1-5-3-15,0-3 3 16,2-5 0-16,-2-2-2 0,-2-1 0 15,-5-2 15-15,-9 2 1 16,-8-5 6 0,-6 1 3-1,1-4-6-15,2 0 2 16,8-2 0-16,7-6-13 16,6-3-3-16,4 5-6 15,2-2 0-15,3 2-37 0,1 2-45 16,4 2-80-16,3-6-155 15</inkml:trace>
  <inkml:trace contextRef="#ctx0" brushRef="#br0" timeOffset="2593.58">24599 1719 487 0,'0'0'49'0,"0"0"33"16,0 0 19-16,0 0-55 0,0 0-2 15,0 0-33-15,18-29-6 16,-3 52 3-16,10 10 11 15,9 15 9-15,5 10-7 16,-2 3 14-16,-1 7 2 16,-3 4-8-16,0 1-16 15,0 3 17-15,-3-2-23 16,1-5 6-16,-3-8-13 31,-4-12 5-31,-3-14 1 0,-5-11-6 16,-4-10 3-16,-4-5 0 15,-4-4-3-15,-1-5-7 16,-1 0-34-16,-2 0-88 16,0 0-24-16,0-3-214 15</inkml:trace>
  <inkml:trace contextRef="#ctx0" brushRef="#br0" timeOffset="3534.18">25401 2868 345 0,'0'0'193'16,"0"0"-173"-16,0 0-8 16,0 0-7-16,0 0 3 0,0 0-3 31,-47 58-3-31,31-43 3 16,2-5-3-16,0-2 9 0,-4-4 17 15,2-4 9-15,-6 0-7 0,2 0 1 16,2-3-4-16,-1-9-2 15,5-5-1-15,0 0-10 16,3-8 7-16,5-2-5 16,6-3-4-16,0-2-11 0,0 4 5 15,8 6-4-15,2 7-2 16,2 3 0-16,-2 5-1 16,3 1 1-16,0 3-2 31,-1 3 0-31,4 0-1 15,-1 0 2-15,6 0 1 0,3 14-2 16,-3 3 2-16,-2 5 0 16,-5 3 0-16,-7 6 0 15,-6 0 2-15,-1 5-1 16,0 0 2-16,-8 3-3 16,-9-3 4-16,-4 4-1 0,-2-3 3 15,-2 2-5-15,-3 2 0 16,-3-4 0-16,1 1-1 15,0-6 5-15,5-4-3 0,2-7 0 16,1-4 13-16,2-6-3 31,1-3 8-31,-1-3 10 16,0-3-3-16,-2-2-9 16,2 0 5-16,5-16-3 15,5-5-7-15,6-7-13 0,4-5 8 16,0 0-7-16,7-1 1 15,6 5-3-15,3 5 1 16,-2 8-7-16,-3 3 7 16,-1 4 4-16,-3 2 2 0,0 4-3 15,0 0-1 1,2 3-2-16,-2 0-9 0,2 0 6 16,3 13 3-16,-3 11-6 15,2 7 6-15,0 5 0 16,3 3 2-16,2 0-2 0,4-8 0 15,4-2 6-15,-1-7-5 16,1-5 0-16,0-4 2 16,3-4-3-16,3-5-5 15,4-3-15-15,2-1-46 16,-3 0-23-16,-5-12-21 0,-5-8-141 16</inkml:trace>
  <inkml:trace contextRef="#ctx0" brushRef="#br0" timeOffset="4349.92">25085 3724 320 0,'0'0'80'15,"0"0"-2"-15,0 0 39 16,0 0-34-16,0 0-11 16,0 0-26-16,24-62 4 15,-24 62-19-15,-3 0-25 0,-15 19-3 16,-5 16 2 0,-11 9 0-16,-4 13-2 0,-6 8 20 15,-9 6 5-15,-4 6 24 16,-4 0-33-16,1 1 15 0,2-5-21 15,6 1 16-15,-1-6-4 16,4-2 1-16,4-7-21 16,4-7 15-16,5-6-8 15,9-12-5-15,8-11-4 16,4-7 16-16,9-7-9 0,3-6-5 16,3-1-5-16,0-2 0 15,0 0 0-15,6-10 0 31,12-8-4-31,1-4-48 16,2 4-53-16,-3 6-75 0,-12 5-30 16</inkml:trace>
  <inkml:trace contextRef="#ctx0" brushRef="#br0" timeOffset="4967.46">23954 4969 181 0,'0'0'287'16,"0"0"-241"-16,0 0 44 15,33-83 15-15,-27 68-14 0,-2 4-39 16,-2 4 4 0,-2 1-11-16,0 6 15 15,0 0-31-15,0 0-25 16,0 16 4-16,0 13-8 15,-7 13 15-15,2 10 10 16,4 5 3-16,-2 2 1 16,0 2-15-16,-3 0 3 0,-4-2-9 15,-3-4-2-15,1-4 0 16,1-11-5-16,6-4 4 16,2-10-5-16,3-9-3 15,0-7 3-15,0-5 1 16,0-3-1-16,0-2-11 15,0 0-30-15,0 0-49 16,0-16-43-16,0-9-110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23C40-0478-446C-AEBC-001DA94776B7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42D9-6A5D-4E58-A506-9C2A7ADF3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BA11-761F-41B8-97DD-A838FB31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B83F-9A57-4EF2-BBF3-FEC0495D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E8B0-2DF2-4E86-8BA7-0A6020F1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47CE4-A4BE-4974-8E3C-7F47F30A86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5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1886-1DF3-4E6E-98B8-F552468D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7B78-AA6E-4015-BAD4-34545E6B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D891-3168-4354-85BC-198453D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B1642-86E9-41CA-AF99-DA52AD13D6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211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B52A-68E9-4325-89D0-2DFDCF6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C647-F2AF-4155-A6D6-1E652EF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29A8-D501-4B8F-B1C2-98C3670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C2B4A-626F-45A9-BAD5-1450993FBC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4F61-B70C-4739-9314-6D6E66CB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DBFDD-CF83-40EA-B94F-A8E4FC9F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A075-09F1-4937-AF09-E9ECDD4E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95BF5-F920-43BB-9055-BE807F9CF10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455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D40D-24A4-46B6-B6A7-FD5DB1B1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6CFE-9BBE-43A1-BAA0-D36C310A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638A-180A-484D-B041-E69CE0F7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F65F5-5C69-4055-8FF9-4084E81DDD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516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984C-9BE0-4328-B049-BDFB9C81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E803-FC4A-4C37-974D-0BFE027E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4A9B-394E-45D2-9387-93B267A0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76515-4C17-436D-B04A-6E0A4421B35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656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6EBA70-092F-4D86-8797-A40B49C8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AA8F-E57B-44D5-9D6B-AEF403D3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90D63E-D120-4CE0-9861-BDEED072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A03B2-CED9-4C8D-BCDA-3B2EA65D2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49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6DFEE55-3713-4743-850A-7EC3E128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8C246F-9232-497B-BB7F-56E1B28D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19B0C3-4900-43F2-BB81-1976642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F7205-D2A6-4B4A-A4CF-CE31C86B33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697AE0-C05F-4BFF-885F-57C5A3B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C23DE5-9FA5-4487-9DE2-185DFF4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33D4FE-BA96-4BB1-9C60-2B2356F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86BCC-E743-415F-BBD6-D75E5AFF1F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91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E74747-63C1-4B59-8462-3C4C66B3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A92CB3-121B-4A32-BE65-D83CF34E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DF491D-1BF7-42DD-A781-92C394F4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39189-627E-4D8B-9646-4FA451803C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187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808FED-7677-4F01-87B5-753FCB1E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C75DC0-8A2D-467D-98F2-8FF2B673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EBE1C8-F2DA-4CDE-8CDE-54342EEC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FC52A-066D-493C-B77C-C7CEC52283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2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5DA3-E5E7-472B-B906-66E27599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5E9D-C2F3-4ABB-94A8-FB6AD266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7642-47C2-4939-90D7-3AFB0112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70BEF-256F-40EF-9EEC-BD54AC4D3B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9645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E663A8-E7D7-41F8-BC4C-54FD13E1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720A66-7348-4D03-A6F3-94126168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71C0B4-9415-409E-9D5B-D6E17F08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4CA9B-DED2-4E9A-9B02-4658094AB04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636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160F-F2F1-48AA-A8DD-AA568802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DDF7-9948-43E5-8C9B-4E0222A1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D3AF-2DF3-4260-A747-F31B978B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A2CE3-0CE0-4FE4-8AB1-2CBCF9437D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31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621-33F8-494A-B557-68A422F2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5090-46A4-4147-9962-AC2E014B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CE38-4404-4EB9-A21D-C72DE5B1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8898-3782-49BC-B087-0E4520A72F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5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5340-C1E4-489C-A9F4-5B6EC65D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202D-F82E-4999-BF86-860785F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0E03-BCCD-4F38-A563-C5374E5A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2A067-8F53-47A4-88A9-D7135926C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225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138F6A-3FE5-44A3-88C3-643F2899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A92E4E-A36E-4915-8E65-3CD65BAF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9AF1F-6864-420D-BF87-F6E183B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A44BA-088D-4DFE-B15A-8F142129512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273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322C18A-E911-4B7C-A184-034EB68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3E626F-BBCD-42DB-8796-28A8798E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D234DA-C6E4-492E-A819-6D06FFA2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A41E5-5F41-47AA-BDE6-1116C08492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15BFC9-B12E-42A0-BE30-D124CD3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3E49F4E-E15F-4C41-9DAE-089FF382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5CAF6-E2B5-473D-8B5D-85E9BBB5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3243D-345A-43D2-989B-65A14B3260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7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898A43-8749-4174-8A60-7B1D1967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2E681D8-9B85-49D6-88CC-BFB90761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C1EB02-606A-4BA8-B9BC-408C8DE8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D9865-1F7F-4687-9348-4AB926D57CA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9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1F5C33-9E61-4CA3-A783-56912EA8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569E6A-4069-4774-B627-82AB8181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D230EF-FCFF-4F47-A3C2-10D4C51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EAD-A925-4E65-884F-DFAB6E2101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05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29B25-3E77-451C-9B8F-ACF2DDA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D1B257-D78C-436B-AFE9-49FF154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F90E5-61AC-4E0F-A50B-07647ED5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52783-8821-4B0F-801A-91F5B51620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5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DBC11D5-1244-4FBD-A230-633DF1E396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6C7C63E9-9C61-4FB2-8270-D7A2023BF3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BBFEF-0D9E-4D8C-B5A3-002B040A1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8764-5277-49CE-B910-AB47DAF64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6809-6B70-43B2-B0E7-95451CBCE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6C80398-DED2-40E1-9C08-97695CB6CC1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7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新細明體" charset="-12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1C2650F-7DCE-42B0-AF5A-DA39ED6B9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7D7B4DF-17D6-4346-B51E-EF8DDB35B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237D-31B5-4DF8-BCEF-86171F4B1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6416-F852-450A-9C66-BCD3399E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E4B7-A6DF-42A2-8073-99698ED3A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5A78341B-2B5F-4973-A79E-5B9B20CA07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25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F00D87-8394-435C-94B5-C45BDE267220}"/>
              </a:ext>
            </a:extLst>
          </p:cNvPr>
          <p:cNvSpPr txBox="1"/>
          <p:nvPr/>
        </p:nvSpPr>
        <p:spPr>
          <a:xfrm>
            <a:off x="404446" y="136524"/>
            <a:ext cx="107371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CreateBT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(recursive) and insert a new node (Iterative)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Iterative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level_order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printAncestors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parent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</a:p>
        </p:txBody>
      </p:sp>
    </p:spTree>
    <p:extLst>
      <p:ext uri="{BB962C8B-B14F-4D97-AF65-F5344CB8AC3E}">
        <p14:creationId xmlns:p14="http://schemas.microsoft.com/office/powerpoint/2010/main" val="350212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684E9D73-493F-4CB1-99CC-81423EFC3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643" y="84810"/>
            <a:ext cx="12003357" cy="677319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*root)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Base Case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== NULL)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//empty tree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node* S1[10]; //1) Create an empty stack S.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top=-1;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*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=root; //2) Initialize current node as root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for(::){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for(;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curr;curr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-&gt;lc) S[++top]=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//3) Push the current node to S if not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//NULL and set current = current-&gt;left until current becomes NULL(repeat)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if(top&gt;=0)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=S[top--];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 break;     //5) stack is empty then we are done</a:t>
            </a:r>
            <a:r>
              <a:rPr lang="en-US" altLang="en-US" sz="2400" dirty="0">
                <a:solidFill>
                  <a:srgbClr val="7030A0"/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-&gt;data;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9D85C-3BB2-4D2F-B603-45AD5C2E18EE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C1BEC-FD56-4C3F-AD03-0B458DBF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B73B4-44D1-4A19-B1CD-36DB7FF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A751-88C2-4760-84C4-8C2C1634A96B}"/>
              </a:ext>
            </a:extLst>
          </p:cNvPr>
          <p:cNvSpPr txBox="1"/>
          <p:nvPr/>
        </p:nvSpPr>
        <p:spPr>
          <a:xfrm>
            <a:off x="121918" y="0"/>
            <a:ext cx="96410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level_order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int front=-1;    int rear=-1;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*Q[10];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if(!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return;  //empty tree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do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=Q[++front];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&lt;&lt;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-&gt;data&lt;&lt;" ";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 if(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  Q[++rear]=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}while(front!=rear);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887F0-0788-4C6B-8686-D1DEEC5DBBE8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565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E9A6D-C3FF-E064-CF43-2A9A4A05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DF476-AB2B-7865-0A7A-116963827B58}"/>
              </a:ext>
            </a:extLst>
          </p:cNvPr>
          <p:cNvSpPr txBox="1"/>
          <p:nvPr/>
        </p:nvSpPr>
        <p:spPr>
          <a:xfrm>
            <a:off x="170640" y="0"/>
            <a:ext cx="10058399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Push root to first stack.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Loop while first stack is not empty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2.1 Pop a node from first stack and push it to second stack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2.2 Push left and right children of the popped node to first stack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Print contents of second stack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An iterative function to do post order traversal of a given binary tree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postOrderIterative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(Node* root)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  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(root == NULL) return;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Create two stacks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Node* s1[10]; int top1=-1; 	Node* s2[10]; int top2=-1;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push root to first stack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S1[top1]=root; 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Node* node;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while first stack is not empty 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(top1&gt;=0) { 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Pop an item from s1 and push it to s2 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node=s1[top1-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-];   s2[top2++]=node;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8BB8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Push left and right children of removed item to s1 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8BB8E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(node-&gt;left) s1[top1++]=node-&gt;left; if (node-&gt;right) s1[top1++]=node-&gt;right;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Print all elements of second stack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 (top2&gt;=0) {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node = s2[top2--]; 	</a:t>
            </a:r>
            <a:r>
              <a:rPr lang="en-US" sz="16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&lt;&lt; node-&gt;data &lt;&lt; " ";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50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9CF4-F35E-45D3-9973-C08C7337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Copying a BT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0C18F-EA8C-40C9-B34F-B912A783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498F2-B677-4B79-A359-87CFA6EA7857}"/>
              </a:ext>
            </a:extLst>
          </p:cNvPr>
          <p:cNvSpPr txBox="1"/>
          <p:nvPr/>
        </p:nvSpPr>
        <p:spPr>
          <a:xfrm>
            <a:off x="337623" y="1506023"/>
            <a:ext cx="116761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Copy(4) creates a temp node, copies 4 into it.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	Calls             -&gt;lc=copy(        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Copy(       ) creates a temp node, copies 3 into it. Calls             -&gt;lc=copy( NULL) //copy(NULL) call returns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								Calls             -&gt;</a:t>
            </a:r>
            <a:r>
              <a:rPr lang="en-US" dirty="0" err="1"/>
              <a:t>rc</a:t>
            </a:r>
            <a:r>
              <a:rPr lang="en-US" dirty="0"/>
              <a:t>=copy( NULL) //copy(NULL) call returns NULL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/>
              <a:t>	Calls             -&gt;</a:t>
            </a:r>
            <a:r>
              <a:rPr lang="en-US" dirty="0" err="1"/>
              <a:t>rc</a:t>
            </a:r>
            <a:r>
              <a:rPr lang="en-US" dirty="0"/>
              <a:t>=copy(         )</a:t>
            </a:r>
          </a:p>
          <a:p>
            <a:pPr lvl="3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Copy(       ) creates a temp node, copies 2 into it. Calls             -&gt;lc=copy(         )  //creates a node with value 1 and </a:t>
            </a:r>
          </a:p>
          <a:p>
            <a:pPr lvl="1"/>
            <a:r>
              <a:rPr lang="en-US" dirty="0"/>
              <a:t>																//returns it’s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								Calls             -&gt;</a:t>
            </a:r>
            <a:r>
              <a:rPr lang="en-US" dirty="0" err="1"/>
              <a:t>rc</a:t>
            </a:r>
            <a:r>
              <a:rPr lang="en-US" dirty="0"/>
              <a:t>=copy( NULL) //copy(NULL) call returns NULL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80C451-BCD6-49F9-9A49-EF5DF324BF06}"/>
              </a:ext>
            </a:extLst>
          </p:cNvPr>
          <p:cNvSpPr/>
          <p:nvPr/>
        </p:nvSpPr>
        <p:spPr>
          <a:xfrm>
            <a:off x="2915525" y="176519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17EDCC-3228-4BAA-A327-951EA5DE7CB2}"/>
              </a:ext>
            </a:extLst>
          </p:cNvPr>
          <p:cNvSpPr/>
          <p:nvPr/>
        </p:nvSpPr>
        <p:spPr>
          <a:xfrm>
            <a:off x="1735013" y="2309998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DE6CA3-04F1-4CD7-9BD5-72D5800883C5}"/>
              </a:ext>
            </a:extLst>
          </p:cNvPr>
          <p:cNvSpPr/>
          <p:nvPr/>
        </p:nvSpPr>
        <p:spPr>
          <a:xfrm>
            <a:off x="4360394" y="1805394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6A7C47-9CED-47E7-9C5E-A36FDA6161C2}"/>
              </a:ext>
            </a:extLst>
          </p:cNvPr>
          <p:cNvSpPr/>
          <p:nvPr/>
        </p:nvSpPr>
        <p:spPr>
          <a:xfrm>
            <a:off x="6278880" y="2328026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150338-04C2-4FD9-A60F-C235A5AD429D}"/>
              </a:ext>
            </a:extLst>
          </p:cNvPr>
          <p:cNvSpPr/>
          <p:nvPr/>
        </p:nvSpPr>
        <p:spPr>
          <a:xfrm>
            <a:off x="5615352" y="2849058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2AB60B-42EC-42A4-8B62-A25A945B7E81}"/>
              </a:ext>
            </a:extLst>
          </p:cNvPr>
          <p:cNvSpPr/>
          <p:nvPr/>
        </p:nvSpPr>
        <p:spPr>
          <a:xfrm>
            <a:off x="2883867" y="3673917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C61B8B-8DC3-4AB8-ADD2-BA1D8309E638}"/>
              </a:ext>
            </a:extLst>
          </p:cNvPr>
          <p:cNvSpPr/>
          <p:nvPr/>
        </p:nvSpPr>
        <p:spPr>
          <a:xfrm>
            <a:off x="4360393" y="3673917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8F9545-B8EB-40F8-AEF9-01537F8874E7}"/>
              </a:ext>
            </a:extLst>
          </p:cNvPr>
          <p:cNvSpPr/>
          <p:nvPr/>
        </p:nvSpPr>
        <p:spPr>
          <a:xfrm>
            <a:off x="1735012" y="4200723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5DC6A6-36E3-4135-A534-3A7DF147EA0B}"/>
              </a:ext>
            </a:extLst>
          </p:cNvPr>
          <p:cNvSpPr/>
          <p:nvPr/>
        </p:nvSpPr>
        <p:spPr>
          <a:xfrm>
            <a:off x="6227294" y="4208956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FF3D74-7362-43D2-8EC1-9C20926693BE}"/>
              </a:ext>
            </a:extLst>
          </p:cNvPr>
          <p:cNvSpPr/>
          <p:nvPr/>
        </p:nvSpPr>
        <p:spPr>
          <a:xfrm>
            <a:off x="7773573" y="420895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7D83C7-23C3-4F23-9EDC-C24E05A8154F}"/>
              </a:ext>
            </a:extLst>
          </p:cNvPr>
          <p:cNvSpPr/>
          <p:nvPr/>
        </p:nvSpPr>
        <p:spPr>
          <a:xfrm>
            <a:off x="5645831" y="5015505"/>
            <a:ext cx="379827" cy="3651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566D5-296E-4FEC-A911-E946347048BA}"/>
              </a:ext>
            </a:extLst>
          </p:cNvPr>
          <p:cNvSpPr txBox="1"/>
          <p:nvPr/>
        </p:nvSpPr>
        <p:spPr>
          <a:xfrm>
            <a:off x="10575387" y="72738"/>
            <a:ext cx="1438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endParaRPr lang="en-US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96DA77-91DA-4AAA-9E1D-74BBB0DA0274}"/>
                  </a:ext>
                </a:extLst>
              </p14:cNvPr>
              <p14:cNvContentPartPr/>
              <p14:nvPr/>
            </p14:nvContentPartPr>
            <p14:xfrm>
              <a:off x="7891560" y="273960"/>
              <a:ext cx="1271160" cy="171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96DA77-91DA-4AAA-9E1D-74BBB0DA0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200" y="264600"/>
                <a:ext cx="1289880" cy="17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82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42E72CF-DF5D-4696-9556-FC9AB1CB6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74357"/>
          </a:xfrm>
        </p:spPr>
        <p:txBody>
          <a:bodyPr/>
          <a:lstStyle/>
          <a:p>
            <a:r>
              <a:rPr lang="en-US" altLang="en-US" dirty="0"/>
              <a:t>Copying a BT</a:t>
            </a: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B9CBD2E6-C6DF-4BDE-BF74-AB1B710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79" y="931034"/>
            <a:ext cx="1017944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::copy(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*temp;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{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temp=new 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 temp-&gt;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=copy(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leftchild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if(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 temp-&gt;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=copy(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rightchild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temp-&gt;data=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-&gt;data;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return(temp);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   return(NULL);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AA6F2-519C-4E22-86B7-D386B5BA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81F62-7C48-4330-895D-2A614698FEBE}"/>
              </a:ext>
            </a:extLst>
          </p:cNvPr>
          <p:cNvSpPr txBox="1"/>
          <p:nvPr/>
        </p:nvSpPr>
        <p:spPr>
          <a:xfrm>
            <a:off x="10575387" y="72738"/>
            <a:ext cx="1438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copy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5698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9A961-641D-4A98-808B-7814989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60296-6C4A-480C-AD96-DA4F0FB3D308}"/>
              </a:ext>
            </a:extLst>
          </p:cNvPr>
          <p:cNvSpPr txBox="1"/>
          <p:nvPr/>
        </p:nvSpPr>
        <p:spPr>
          <a:xfrm>
            <a:off x="446648" y="287948"/>
            <a:ext cx="7529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//If target is present in tree, then prints the ancestors and returns true, otherwise returns false.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printAncestors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*root, int target)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/* base cases 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if (root == NULL)     return(0);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if (root-&gt;data == target)      return(1);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/* If target is present in either left or right subtree of this node,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then print this node 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if (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printAncestors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(root-&gt;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target)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printAncestors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(root-&gt;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target) 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cout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&lt;&lt; root-&gt;data &lt;&lt; " ";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/* Else return false */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return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AF2A4-665A-49DA-ABAF-9FA5E8CB34BD}"/>
              </a:ext>
            </a:extLst>
          </p:cNvPr>
          <p:cNvSpPr txBox="1"/>
          <p:nvPr/>
        </p:nvSpPr>
        <p:spPr>
          <a:xfrm>
            <a:off x="9186203" y="72738"/>
            <a:ext cx="28276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printAncestors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7288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05F60-716F-466A-BA41-8806F6F5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D8A83-0742-45B6-9957-3977C5264FDB}"/>
              </a:ext>
            </a:extLst>
          </p:cNvPr>
          <p:cNvSpPr txBox="1"/>
          <p:nvPr/>
        </p:nvSpPr>
        <p:spPr>
          <a:xfrm>
            <a:off x="151228" y="136524"/>
            <a:ext cx="1191885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::parent(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*r, int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if(r==NULL||r-&gt;data==</a:t>
            </a:r>
            <a:r>
              <a:rPr lang="en-US" sz="24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   </a:t>
            </a:r>
          </a:p>
          <a:p>
            <a:pPr marL="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return(NULL);  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//Empty tree condition: root==NULL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//root-&gt;data==</a:t>
            </a:r>
            <a:r>
              <a:rPr lang="en-US" sz="24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then root has no parent so, return NULL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If((r-&gt;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!=NULL &amp;&amp; r-&gt;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-&gt;data==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|| 			//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in 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   (r-&gt;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!=NULL &amp;&amp; r-&gt;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-&gt;data==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))		 //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in </a:t>
            </a:r>
            <a:r>
              <a:rPr lang="en-US" sz="24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r</a:t>
            </a:r>
          </a:p>
          <a:p>
            <a:pPr marL="457200" marR="0" indent="45720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return(r);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*res=parent(r-&gt;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if(res!=NULL)   return(res);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res=parent(r-&gt;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ele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return(res);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1F58F-5785-4D0A-98F5-3E30C949D47B}"/>
              </a:ext>
            </a:extLst>
          </p:cNvPr>
          <p:cNvSpPr txBox="1"/>
          <p:nvPr/>
        </p:nvSpPr>
        <p:spPr>
          <a:xfrm>
            <a:off x="9717258" y="136524"/>
            <a:ext cx="2155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parent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2235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E292-7DFA-459D-8CB3-39ED2B29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November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64323-7EDA-463B-8AFF-FA6A4C37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4" y="136524"/>
            <a:ext cx="4413887" cy="3560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73B0D-30B7-4798-AFB2-3E70B8D28B7C}"/>
              </a:ext>
            </a:extLst>
          </p:cNvPr>
          <p:cNvSpPr txBox="1"/>
          <p:nvPr/>
        </p:nvSpPr>
        <p:spPr>
          <a:xfrm>
            <a:off x="375138" y="380747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(depth)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tree is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90CB5-91CB-4B75-9C13-4343CA4A34A3}"/>
              </a:ext>
            </a:extLst>
          </p:cNvPr>
          <p:cNvSpPr txBox="1"/>
          <p:nvPr/>
        </p:nvSpPr>
        <p:spPr>
          <a:xfrm>
            <a:off x="-101992" y="4298109"/>
            <a:ext cx="79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TW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zh-TW" sz="20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altLang="zh-TW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maximum level of any node in the 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4FDE7-E349-4968-8A0C-DBE9F1190328}"/>
              </a:ext>
            </a:extLst>
          </p:cNvPr>
          <p:cNvSpPr txBox="1"/>
          <p:nvPr/>
        </p:nvSpPr>
        <p:spPr>
          <a:xfrm>
            <a:off x="9362049" y="314737"/>
            <a:ext cx="2497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1602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6AB99-C95B-4FD7-B875-E472617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27628-7CE6-4037-A052-A3B97AC151F0}"/>
              </a:ext>
            </a:extLst>
          </p:cNvPr>
          <p:cNvSpPr txBox="1"/>
          <p:nvPr/>
        </p:nvSpPr>
        <p:spPr>
          <a:xfrm>
            <a:off x="474784" y="227391"/>
            <a:ext cx="112436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max(int 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a,int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int m=(a&gt;b)?</a:t>
            </a:r>
            <a:r>
              <a:rPr lang="en-US" sz="24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a:b</a:t>
            </a: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return(m);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if(root==NULL) 	return(0);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return( max(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(r-&gt;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leftchild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FindHeight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(r-&gt;</a:t>
            </a:r>
            <a:r>
              <a:rPr lang="en-US" sz="24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rightchild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))  +1);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E1EA-E117-4914-823F-DA624CB7B9AB}"/>
              </a:ext>
            </a:extLst>
          </p:cNvPr>
          <p:cNvSpPr txBox="1"/>
          <p:nvPr/>
        </p:nvSpPr>
        <p:spPr>
          <a:xfrm>
            <a:off x="9362049" y="314737"/>
            <a:ext cx="24970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Height of a tree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9478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40040E62-F32F-457A-99D3-A9A6129EA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Threaded Binary Tree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7DC45FF-1132-4958-B6BB-DC941398687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28283" y="2182668"/>
            <a:ext cx="11599594" cy="2909887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threaded binary tree defined as follows: </a:t>
            </a:r>
          </a:p>
          <a:p>
            <a:pPr marL="0" indent="0" algn="just"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 binary tree is threaded by making all right child pointers that would normally be null point to the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successor of the node (if it exists), and all left child pointers that would normally be null point to the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predecessor of the node."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4267ED-F1B1-4FA4-A766-486FA212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EC6C77D-51ED-4950-8394-521BBEE2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1" y="429420"/>
            <a:ext cx="455295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*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{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*p;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data(-1 for no data):";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cin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&gt;&gt;x;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if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(x==-1)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return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NULL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p=new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tree_node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p-&gt;data=x;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cout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left child of “&lt;&lt;x&lt;&lt;“:”;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p-&gt;lc=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cout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&lt;&lt;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"Enter right child of “&lt;&lt;x&lt;&lt;“:”;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p-&gt;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rc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    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return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p;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</p:txBody>
      </p:sp>
      <p:sp>
        <p:nvSpPr>
          <p:cNvPr id="31747" name="TextBox 4">
            <a:extLst>
              <a:ext uri="{FF2B5EF4-FFF2-40B4-BE49-F238E27FC236}">
                <a16:creationId xmlns:a16="http://schemas.microsoft.com/office/drawing/2014/main" id="{4A861BA3-EC08-4DB1-9F0D-DA06A9245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016001"/>
            <a:ext cx="47759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Binary tree creation using recursive method.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29E5B1E4-4211-4B7B-B4FB-80191F31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54" y="1551781"/>
            <a:ext cx="3036887" cy="3754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data):5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5: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data):7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7: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data):8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8: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data):3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left child of 3: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3: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8: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7: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right child of 5:</a:t>
            </a:r>
            <a:b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Enter data(-1 for no data):-1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1750" name="TextBox 8">
            <a:extLst>
              <a:ext uri="{FF2B5EF4-FFF2-40B4-BE49-F238E27FC236}">
                <a16:creationId xmlns:a16="http://schemas.microsoft.com/office/drawing/2014/main" id="{1DF945BD-9C03-4E1F-A5DA-72077048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523" y="5689916"/>
            <a:ext cx="36716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Calling create function in main</a:t>
            </a:r>
          </a:p>
          <a:p>
            <a:pPr marL="74295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root=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createBT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8A92AA-0726-4F05-8457-FE5F2FE81F8E}"/>
              </a:ext>
            </a:extLst>
          </p:cNvPr>
          <p:cNvSpPr txBox="1"/>
          <p:nvPr/>
        </p:nvSpPr>
        <p:spPr>
          <a:xfrm>
            <a:off x="6858002" y="259513"/>
            <a:ext cx="433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BT in recursive manner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620AD-9DE6-449B-B03E-594275EC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F102A-B2BD-44A1-8CE1-6A4F07C2C2E8}"/>
              </a:ext>
            </a:extLst>
          </p:cNvPr>
          <p:cNvSpPr txBox="1"/>
          <p:nvPr/>
        </p:nvSpPr>
        <p:spPr>
          <a:xfrm>
            <a:off x="104920" y="75604"/>
            <a:ext cx="11965159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int data;  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element=0)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data=element;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		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insert(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*); </a:t>
            </a: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*);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iterativeinorder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tree_node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*); 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void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level_order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ptr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*copy(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 *</a:t>
            </a:r>
            <a:r>
              <a:rPr lang="en-US" altLang="en-US" sz="24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ptr</a:t>
            </a: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int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::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printAncestors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*root, int target) </a:t>
            </a:r>
            <a:endParaRPr lang="en-US" alt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*,int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::depth(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treenode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 root=NULL;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AAD18-E598-4BC3-88B6-31B0D48A47B3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</p:spTree>
    <p:extLst>
      <p:ext uri="{BB962C8B-B14F-4D97-AF65-F5344CB8AC3E}">
        <p14:creationId xmlns:p14="http://schemas.microsoft.com/office/powerpoint/2010/main" val="27521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F394-8C90-4432-B57D-C8F0CF0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C6F7-7455-4313-B005-BB9531454C53}"/>
              </a:ext>
            </a:extLst>
          </p:cNvPr>
          <p:cNvSpPr txBox="1"/>
          <p:nvPr/>
        </p:nvSpPr>
        <p:spPr>
          <a:xfrm>
            <a:off x="0" y="-18831"/>
            <a:ext cx="116925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::insert(int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item,treenode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root)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temp=new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(item);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if(root==NULL)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		root=temp;   return root;	}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direction[20];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direction in uppercase: “;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&gt;&gt;direction;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current;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//parent of new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=NULL;		current=root;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=0;i&lt;direction[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]!=‘\0’&amp;&amp;current!=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=current;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if(direction[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]=='L’)    		 	 current=current-&gt;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else   							 current=current-&gt;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5E3BB-308A-4EAE-AEEC-C1FB6D5D9145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</p:spTree>
    <p:extLst>
      <p:ext uri="{BB962C8B-B14F-4D97-AF65-F5344CB8AC3E}">
        <p14:creationId xmlns:p14="http://schemas.microsoft.com/office/powerpoint/2010/main" val="32578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0F394-8C90-4432-B57D-C8F0CF0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BC6F7-7455-4313-B005-BB9531454C53}"/>
              </a:ext>
            </a:extLst>
          </p:cNvPr>
          <p:cNvSpPr txBox="1"/>
          <p:nvPr/>
        </p:nvSpPr>
        <p:spPr>
          <a:xfrm>
            <a:off x="365760" y="1280159"/>
            <a:ext cx="116925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if(current!=NULL||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direction[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]!=‘\0’)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&lt;&lt;"insertion not possible";			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delete temp;			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return root;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if(direction[i-1]=='L')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=temp;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=temp;</a:t>
            </a:r>
            <a:endParaRPr lang="en-US" sz="2400" b="1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root;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AC6BD-A6C8-4F2E-8670-E6D104439600}"/>
              </a:ext>
            </a:extLst>
          </p:cNvPr>
          <p:cNvSpPr txBox="1"/>
          <p:nvPr/>
        </p:nvSpPr>
        <p:spPr>
          <a:xfrm>
            <a:off x="9393701" y="156493"/>
            <a:ext cx="24354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</a:t>
            </a:r>
          </a:p>
        </p:txBody>
      </p:sp>
    </p:spTree>
    <p:extLst>
      <p:ext uri="{BB962C8B-B14F-4D97-AF65-F5344CB8AC3E}">
        <p14:creationId xmlns:p14="http://schemas.microsoft.com/office/powerpoint/2010/main" val="35047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C779283-4813-426F-A1AB-245341033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Preorder traversal algorithm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641B08-2B2D-4F7B-9A15-82782680B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9560" y="1459865"/>
            <a:ext cx="1140069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empty stack 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push root node to stack</a:t>
            </a:r>
          </a:p>
          <a:p>
            <a:pPr marL="0" indent="0">
              <a:buNone/>
            </a:pP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following while </a:t>
            </a:r>
            <a:r>
              <a:rPr lang="en-US" alt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empty</a:t>
            </a:r>
          </a:p>
          <a:p>
            <a:pPr marL="0" indent="0">
              <a:buNone/>
            </a:pP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an item from stack and print it.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Push right child of popped item to stack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Push left child of popped item to stack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8DB65B-28E2-4077-A186-E77B8E38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98B1323-3F90-4665-A3BD-1D72C5766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4621" y="25360"/>
            <a:ext cx="11431564" cy="701730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An iterative process to print preorder traversal of Binary tree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treenode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iterativePreorder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*root)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Base Case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== NULL)        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Node* </a:t>
            </a:r>
            <a:r>
              <a:rPr lang="en-US" altLang="en-US" sz="2400" dirty="0" err="1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=root;      // 1. Create an empty stack and push root to it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Node* s1[10]; int top=-1; </a:t>
            </a:r>
            <a:endParaRPr lang="en-US" altLang="en-US" sz="2400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s1[++top]=root;</a:t>
            </a:r>
            <a:endParaRPr lang="en-US" altLang="en-US" sz="2400" dirty="0">
              <a:solidFill>
                <a:srgbClr val="C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for(;;)    {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if (top&gt;=0) 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=s1[top--];      	//a. Pop an item from stack and print it.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=NULL;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en-US" sz="2400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==NULL) break;     //2. Do following while </a:t>
            </a:r>
            <a:r>
              <a:rPr lang="en-US" altLang="en-US" sz="2400" i="1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nodeStack</a:t>
            </a:r>
            <a:r>
              <a:rPr lang="en-US" altLang="en-US" sz="2400" i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not empty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en-US" sz="24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-&gt;data; 		//a. Pop an item from stack and print it.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en-US" sz="24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s1[++top]=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en-US" sz="2400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en-US" sz="24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     	   //b. Push right child of popped item to stack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b="1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-&gt;lc) s1[++top]=</a:t>
            </a:r>
            <a:r>
              <a:rPr lang="en-US" altLang="en-US" sz="2400" dirty="0" err="1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curr</a:t>
            </a:r>
            <a:r>
              <a:rPr lang="en-US" altLang="en-US" sz="2400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-&gt;lc; 	  //c. Push left child of popped item to stack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52D42-8D20-49AB-8912-CE620C8C6BD0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Iterative Preorder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EF8B1-B074-406E-9BA0-ED04C40B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9CF9AB63-E5F8-4898-A381-301DCB8FE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3406"/>
            <a:ext cx="10515600" cy="63368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212BA810-F976-46F3-A2DA-3D32C1171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68" y="1012954"/>
            <a:ext cx="1155661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Create an empty stack S.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Initialize current node as root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Push the current node to S if not NULL and set current = current-&gt;left until current becomes NULL(repeat)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If stack is not empty then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a) Pop the top item from stack. [if popped item is NULL go to Step 5]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b) Print the popped item and print it’s value,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set current =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popped_node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-&gt;right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c) Go to step 3.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stack is empty then we are done.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F85CB-7ABC-49C5-AAC2-28838E1594E9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39904-F855-411D-AF5C-53E7AE8B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D7B34-339B-4363-ADA2-9F00F665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2 November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29C7E-78C1-430F-AE12-2D39C799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5" y="1350809"/>
            <a:ext cx="4878326" cy="321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96F74-F885-467F-B7E7-CA2E2107C30B}"/>
              </a:ext>
            </a:extLst>
          </p:cNvPr>
          <p:cNvSpPr txBox="1"/>
          <p:nvPr/>
        </p:nvSpPr>
        <p:spPr>
          <a:xfrm>
            <a:off x="9608625" y="210026"/>
            <a:ext cx="23387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Iterative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328252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2407</Words>
  <Application>Microsoft Office PowerPoint</Application>
  <PresentationFormat>Widescreen</PresentationFormat>
  <Paragraphs>296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inherit</vt:lpstr>
      <vt:lpstr>Times New Roman</vt:lpstr>
      <vt:lpstr>Verdana</vt:lpstr>
      <vt:lpstr>Wingdings</vt:lpstr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Iterative Preorder traversal algorithm</vt:lpstr>
      <vt:lpstr>PowerPoint Presentation</vt:lpstr>
      <vt:lpstr>Iterative inorder traversal</vt:lpstr>
      <vt:lpstr>PowerPoint Presentation</vt:lpstr>
      <vt:lpstr>PowerPoint Presentation</vt:lpstr>
      <vt:lpstr>PowerPoint Presentation</vt:lpstr>
      <vt:lpstr>PowerPoint Presentation</vt:lpstr>
      <vt:lpstr>Copying a BT</vt:lpstr>
      <vt:lpstr>Copying a BT</vt:lpstr>
      <vt:lpstr>PowerPoint Presentation</vt:lpstr>
      <vt:lpstr>PowerPoint Presentation</vt:lpstr>
      <vt:lpstr>PowerPoint Presentation</vt:lpstr>
      <vt:lpstr>PowerPoint Presentation</vt:lpstr>
      <vt:lpstr>Threaded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</dc:title>
  <dc:creator>Vijay G.S. [MAHE-MIT]</dc:creator>
  <cp:lastModifiedBy>Veena  K. M. [MAHE-MIT]</cp:lastModifiedBy>
  <cp:revision>23</cp:revision>
  <dcterms:created xsi:type="dcterms:W3CDTF">2020-11-02T07:05:35Z</dcterms:created>
  <dcterms:modified xsi:type="dcterms:W3CDTF">2022-11-18T12:08:14Z</dcterms:modified>
</cp:coreProperties>
</file>