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GB"/>
    </a:defPPr>
    <a:lvl1pPr algn="l" defTabSz="449263" rtl="0" eaLnBrk="0" fontAlgn="base" hangingPunct="0">
      <a:spcBef>
        <a:spcPct val="0"/>
      </a:spcBef>
      <a:spcAft>
        <a:spcPct val="0"/>
      </a:spcAft>
      <a:defRPr sz="2400" b="1" kern="1200">
        <a:solidFill>
          <a:schemeClr val="bg1"/>
        </a:solidFill>
        <a:latin typeface="Times New Roman" panose="02020603050405020304" pitchFamily="18" charset="0"/>
        <a:ea typeface="宋体" panose="02010600030101010101" pitchFamily="2" charset="-122"/>
        <a:cs typeface="+mn-cs"/>
      </a:defRPr>
    </a:lvl1pPr>
    <a:lvl2pPr marL="742950" indent="-285750" algn="l" defTabSz="449263" rtl="0" eaLnBrk="0" fontAlgn="base" hangingPunct="0">
      <a:spcBef>
        <a:spcPct val="0"/>
      </a:spcBef>
      <a:spcAft>
        <a:spcPct val="0"/>
      </a:spcAft>
      <a:defRPr sz="2400" b="1" kern="1200">
        <a:solidFill>
          <a:schemeClr val="bg1"/>
        </a:solidFill>
        <a:latin typeface="Times New Roman" panose="02020603050405020304" pitchFamily="18" charset="0"/>
        <a:ea typeface="宋体" panose="02010600030101010101" pitchFamily="2" charset="-122"/>
        <a:cs typeface="+mn-cs"/>
      </a:defRPr>
    </a:lvl2pPr>
    <a:lvl3pPr marL="1143000" indent="-228600" algn="l" defTabSz="449263" rtl="0" eaLnBrk="0" fontAlgn="base" hangingPunct="0">
      <a:spcBef>
        <a:spcPct val="0"/>
      </a:spcBef>
      <a:spcAft>
        <a:spcPct val="0"/>
      </a:spcAft>
      <a:defRPr sz="2400" b="1" kern="1200">
        <a:solidFill>
          <a:schemeClr val="bg1"/>
        </a:solidFill>
        <a:latin typeface="Times New Roman" panose="02020603050405020304" pitchFamily="18" charset="0"/>
        <a:ea typeface="宋体" panose="02010600030101010101" pitchFamily="2" charset="-122"/>
        <a:cs typeface="+mn-cs"/>
      </a:defRPr>
    </a:lvl3pPr>
    <a:lvl4pPr marL="1600200" indent="-228600" algn="l" defTabSz="449263" rtl="0" eaLnBrk="0" fontAlgn="base" hangingPunct="0">
      <a:spcBef>
        <a:spcPct val="0"/>
      </a:spcBef>
      <a:spcAft>
        <a:spcPct val="0"/>
      </a:spcAft>
      <a:defRPr sz="2400" b="1" kern="1200">
        <a:solidFill>
          <a:schemeClr val="bg1"/>
        </a:solidFill>
        <a:latin typeface="Times New Roman" panose="02020603050405020304" pitchFamily="18" charset="0"/>
        <a:ea typeface="宋体" panose="02010600030101010101" pitchFamily="2" charset="-122"/>
        <a:cs typeface="+mn-cs"/>
      </a:defRPr>
    </a:lvl4pPr>
    <a:lvl5pPr marL="2057400" indent="-228600" algn="l" defTabSz="449263" rtl="0" eaLnBrk="0" fontAlgn="base" hangingPunct="0">
      <a:spcBef>
        <a:spcPct val="0"/>
      </a:spcBef>
      <a:spcAft>
        <a:spcPct val="0"/>
      </a:spcAft>
      <a:defRPr sz="24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bg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122" y="7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48808DFE-D96D-3881-E297-DB44CB7E0E01}"/>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051" name="Rectangle 2">
            <a:extLst>
              <a:ext uri="{FF2B5EF4-FFF2-40B4-BE49-F238E27FC236}">
                <a16:creationId xmlns:a16="http://schemas.microsoft.com/office/drawing/2014/main" id="{F7B2F8AD-37CE-B140-408F-28276CB8BC0D}"/>
              </a:ext>
            </a:extLst>
          </p:cNvPr>
          <p:cNvSpPr>
            <a:spLocks noGrp="1" noRot="1" noChangeAspect="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
            <a:extLst>
              <a:ext uri="{FF2B5EF4-FFF2-40B4-BE49-F238E27FC236}">
                <a16:creationId xmlns:a16="http://schemas.microsoft.com/office/drawing/2014/main" id="{9DC16278-A1BF-4B1C-967C-30E615FA2D22}"/>
              </a:ext>
            </a:extLst>
          </p:cNvPr>
          <p:cNvSpPr>
            <a:spLocks noGrp="1" noChangeArrowheads="1"/>
          </p:cNvSpPr>
          <p:nvPr>
            <p:ph type="body"/>
          </p:nvPr>
        </p:nvSpPr>
        <p:spPr bwMode="auto">
          <a:xfrm>
            <a:off x="685800" y="4343400"/>
            <a:ext cx="5483225" cy="41116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708AF9D1-65A0-9D23-B43F-503ABDCCB0E8}"/>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Rectangle 2">
            <a:extLst>
              <a:ext uri="{FF2B5EF4-FFF2-40B4-BE49-F238E27FC236}">
                <a16:creationId xmlns:a16="http://schemas.microsoft.com/office/drawing/2014/main" id="{7DD19BDC-91C6-02C1-1B04-018B1F433203}"/>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64AA6643-1B37-F92B-4680-AFE46BFF8550}"/>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a:extLst>
              <a:ext uri="{FF2B5EF4-FFF2-40B4-BE49-F238E27FC236}">
                <a16:creationId xmlns:a16="http://schemas.microsoft.com/office/drawing/2014/main" id="{E4CC9D9C-9F0D-82DA-D834-51BCD50086FC}"/>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566F80F2-AC5C-4FF2-72B8-E325A23D92E1}"/>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Rectangle 2">
            <a:extLst>
              <a:ext uri="{FF2B5EF4-FFF2-40B4-BE49-F238E27FC236}">
                <a16:creationId xmlns:a16="http://schemas.microsoft.com/office/drawing/2014/main" id="{A55E7063-DA53-1BFA-A9B2-CDA93E0E85A0}"/>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C78CE00E-2313-1C8A-A444-DC471FF4B3C2}"/>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Rectangle 2">
            <a:extLst>
              <a:ext uri="{FF2B5EF4-FFF2-40B4-BE49-F238E27FC236}">
                <a16:creationId xmlns:a16="http://schemas.microsoft.com/office/drawing/2014/main" id="{E1C32DD6-32CC-19AC-9458-2B31DFFC6BB2}"/>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E0BBF885-1B8A-E739-35BC-F1F441BAB0A5}"/>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5" name="Rectangle 2">
            <a:extLst>
              <a:ext uri="{FF2B5EF4-FFF2-40B4-BE49-F238E27FC236}">
                <a16:creationId xmlns:a16="http://schemas.microsoft.com/office/drawing/2014/main" id="{97D301B8-B2E4-2554-3A40-843A67E1EFB6}"/>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9297B316-73A4-3233-F54A-A1519FB111CF}"/>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3" name="Rectangle 2">
            <a:extLst>
              <a:ext uri="{FF2B5EF4-FFF2-40B4-BE49-F238E27FC236}">
                <a16:creationId xmlns:a16="http://schemas.microsoft.com/office/drawing/2014/main" id="{42B328C2-4E74-C305-BA56-BBEFF90BA58C}"/>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068BCB39-531C-72CD-4C29-917E3955E85C}"/>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Rectangle 2">
            <a:extLst>
              <a:ext uri="{FF2B5EF4-FFF2-40B4-BE49-F238E27FC236}">
                <a16:creationId xmlns:a16="http://schemas.microsoft.com/office/drawing/2014/main" id="{188C5FE2-9091-6654-B435-AA62E522E1AC}"/>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DF911A36-EE67-1F75-98B7-2C48555216DD}"/>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9" name="Rectangle 2">
            <a:extLst>
              <a:ext uri="{FF2B5EF4-FFF2-40B4-BE49-F238E27FC236}">
                <a16:creationId xmlns:a16="http://schemas.microsoft.com/office/drawing/2014/main" id="{1F481FE1-620D-DF9A-B96E-4BD27650A5BA}"/>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BAA5B2DD-4EB6-E40E-9180-7A258AD476DF}"/>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Rectangle 2">
            <a:extLst>
              <a:ext uri="{FF2B5EF4-FFF2-40B4-BE49-F238E27FC236}">
                <a16:creationId xmlns:a16="http://schemas.microsoft.com/office/drawing/2014/main" id="{4F2B3929-D63A-A620-D767-A8D5CD6B1ACC}"/>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a:extLst>
              <a:ext uri="{FF2B5EF4-FFF2-40B4-BE49-F238E27FC236}">
                <a16:creationId xmlns:a16="http://schemas.microsoft.com/office/drawing/2014/main" id="{20C3B0E7-3F10-CC5D-6E33-D42E76580C31}"/>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Rectangle 2">
            <a:extLst>
              <a:ext uri="{FF2B5EF4-FFF2-40B4-BE49-F238E27FC236}">
                <a16:creationId xmlns:a16="http://schemas.microsoft.com/office/drawing/2014/main" id="{E1475BA1-F2B2-0EBB-3801-2B8C332B280A}"/>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3B3E10E8-4001-3F11-21D5-FE4F871B76C7}"/>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9" name="Rectangle 2">
            <a:extLst>
              <a:ext uri="{FF2B5EF4-FFF2-40B4-BE49-F238E27FC236}">
                <a16:creationId xmlns:a16="http://schemas.microsoft.com/office/drawing/2014/main" id="{9977A0E1-CEBD-AD87-90B2-09CBB0A462C4}"/>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73B52A44-18F3-D0C6-9BC6-2816B81C2485}"/>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7" name="Rectangle 2">
            <a:extLst>
              <a:ext uri="{FF2B5EF4-FFF2-40B4-BE49-F238E27FC236}">
                <a16:creationId xmlns:a16="http://schemas.microsoft.com/office/drawing/2014/main" id="{B3AA702A-2ECE-6690-80D5-31103F62BFDC}"/>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5D62FD6A-0B67-D16D-92A2-B50739FA85BC}"/>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7" name="Rectangle 2">
            <a:extLst>
              <a:ext uri="{FF2B5EF4-FFF2-40B4-BE49-F238E27FC236}">
                <a16:creationId xmlns:a16="http://schemas.microsoft.com/office/drawing/2014/main" id="{C5C1D545-5FD3-7918-AAAF-9AA79CF15735}"/>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78AC9756-76A3-9D4F-D974-8F5B859CB2A2}"/>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Rectangle 2">
            <a:extLst>
              <a:ext uri="{FF2B5EF4-FFF2-40B4-BE49-F238E27FC236}">
                <a16:creationId xmlns:a16="http://schemas.microsoft.com/office/drawing/2014/main" id="{600A1E08-CFF9-C921-54E6-8436F840FA1A}"/>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a:extLst>
              <a:ext uri="{FF2B5EF4-FFF2-40B4-BE49-F238E27FC236}">
                <a16:creationId xmlns:a16="http://schemas.microsoft.com/office/drawing/2014/main" id="{BF32A065-EB7C-E723-25EF-AF2A11D891C4}"/>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3" name="Rectangle 2">
            <a:extLst>
              <a:ext uri="{FF2B5EF4-FFF2-40B4-BE49-F238E27FC236}">
                <a16:creationId xmlns:a16="http://schemas.microsoft.com/office/drawing/2014/main" id="{414F6884-5841-3179-7058-71B6E97389A0}"/>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5CDDED0B-0CB6-B4FA-60E1-278F64B9D58A}"/>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1" name="Rectangle 2">
            <a:extLst>
              <a:ext uri="{FF2B5EF4-FFF2-40B4-BE49-F238E27FC236}">
                <a16:creationId xmlns:a16="http://schemas.microsoft.com/office/drawing/2014/main" id="{E3369508-54DD-C73E-2255-788CB7EAB684}"/>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a:extLst>
              <a:ext uri="{FF2B5EF4-FFF2-40B4-BE49-F238E27FC236}">
                <a16:creationId xmlns:a16="http://schemas.microsoft.com/office/drawing/2014/main" id="{B86CE3C8-1B54-2E4E-E7FB-1B558B9C11AD}"/>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Rectangle 2">
            <a:extLst>
              <a:ext uri="{FF2B5EF4-FFF2-40B4-BE49-F238E27FC236}">
                <a16:creationId xmlns:a16="http://schemas.microsoft.com/office/drawing/2014/main" id="{D303C1C8-63AE-FD3C-15B3-BB24C025778D}"/>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a:extLst>
              <a:ext uri="{FF2B5EF4-FFF2-40B4-BE49-F238E27FC236}">
                <a16:creationId xmlns:a16="http://schemas.microsoft.com/office/drawing/2014/main" id="{A55AEBCB-65F8-2CEE-3B8D-B8D1692CE3DA}"/>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7" name="Rectangle 2">
            <a:extLst>
              <a:ext uri="{FF2B5EF4-FFF2-40B4-BE49-F238E27FC236}">
                <a16:creationId xmlns:a16="http://schemas.microsoft.com/office/drawing/2014/main" id="{E11125B4-A702-FBD0-095C-8603CB498A57}"/>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a:extLst>
              <a:ext uri="{FF2B5EF4-FFF2-40B4-BE49-F238E27FC236}">
                <a16:creationId xmlns:a16="http://schemas.microsoft.com/office/drawing/2014/main" id="{B7FC50F5-04D0-9444-DA22-EE210603E138}"/>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5" name="Rectangle 2">
            <a:extLst>
              <a:ext uri="{FF2B5EF4-FFF2-40B4-BE49-F238E27FC236}">
                <a16:creationId xmlns:a16="http://schemas.microsoft.com/office/drawing/2014/main" id="{989A7146-AA5B-6DF3-4C5C-A5D31ED2BCBE}"/>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a:extLst>
              <a:ext uri="{FF2B5EF4-FFF2-40B4-BE49-F238E27FC236}">
                <a16:creationId xmlns:a16="http://schemas.microsoft.com/office/drawing/2014/main" id="{EFB9FFCD-9013-2A4D-3593-D1CDE2714B3B}"/>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3" name="Rectangle 2">
            <a:extLst>
              <a:ext uri="{FF2B5EF4-FFF2-40B4-BE49-F238E27FC236}">
                <a16:creationId xmlns:a16="http://schemas.microsoft.com/office/drawing/2014/main" id="{81F30343-401C-CF76-1115-E830AB5AEB67}"/>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a:extLst>
              <a:ext uri="{FF2B5EF4-FFF2-40B4-BE49-F238E27FC236}">
                <a16:creationId xmlns:a16="http://schemas.microsoft.com/office/drawing/2014/main" id="{7C7C9C96-B82E-355B-79DD-C374AC72EEE3}"/>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1" name="Rectangle 2">
            <a:extLst>
              <a:ext uri="{FF2B5EF4-FFF2-40B4-BE49-F238E27FC236}">
                <a16:creationId xmlns:a16="http://schemas.microsoft.com/office/drawing/2014/main" id="{1BE94288-E507-39BC-A17B-8CEEB0CC9EC2}"/>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a:extLst>
              <a:ext uri="{FF2B5EF4-FFF2-40B4-BE49-F238E27FC236}">
                <a16:creationId xmlns:a16="http://schemas.microsoft.com/office/drawing/2014/main" id="{0B55F29B-FD44-B331-2C50-755D2976F94B}"/>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9" name="Rectangle 2">
            <a:extLst>
              <a:ext uri="{FF2B5EF4-FFF2-40B4-BE49-F238E27FC236}">
                <a16:creationId xmlns:a16="http://schemas.microsoft.com/office/drawing/2014/main" id="{8771318F-5A68-DABD-6B75-29970569C062}"/>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CDBDD72-61D7-43C8-8452-D9251245DD9A}"/>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5" name="Rectangle 2">
            <a:extLst>
              <a:ext uri="{FF2B5EF4-FFF2-40B4-BE49-F238E27FC236}">
                <a16:creationId xmlns:a16="http://schemas.microsoft.com/office/drawing/2014/main" id="{5CECF8B4-5108-45EB-9909-358D0AE6FED9}"/>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a:extLst>
              <a:ext uri="{FF2B5EF4-FFF2-40B4-BE49-F238E27FC236}">
                <a16:creationId xmlns:a16="http://schemas.microsoft.com/office/drawing/2014/main" id="{AC9BA05E-0188-F89D-C92A-7EB5A70FEA34}"/>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7" name="Rectangle 2">
            <a:extLst>
              <a:ext uri="{FF2B5EF4-FFF2-40B4-BE49-F238E27FC236}">
                <a16:creationId xmlns:a16="http://schemas.microsoft.com/office/drawing/2014/main" id="{05F7CC89-EC68-C58F-89D0-2D1CAFDB4912}"/>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a:extLst>
              <a:ext uri="{FF2B5EF4-FFF2-40B4-BE49-F238E27FC236}">
                <a16:creationId xmlns:a16="http://schemas.microsoft.com/office/drawing/2014/main" id="{3CEAFBE4-3681-199E-84DE-C71F8257157F}"/>
              </a:ext>
            </a:extLst>
          </p:cNvPr>
          <p:cNvSpPr>
            <a:spLocks noGrp="1" noRot="1" noChangeAspect="1" noChangeArrowheads="1" noTextEdit="1"/>
          </p:cNvSpPr>
          <p:nvPr>
            <p:ph type="sldImg"/>
          </p:nvPr>
        </p:nvSpPr>
        <p:spPr>
          <a:xfrm>
            <a:off x="0" y="695325"/>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5" name="Rectangle 2">
            <a:extLst>
              <a:ext uri="{FF2B5EF4-FFF2-40B4-BE49-F238E27FC236}">
                <a16:creationId xmlns:a16="http://schemas.microsoft.com/office/drawing/2014/main" id="{34B38D99-69E7-29E3-E2E4-03462C2978AE}"/>
              </a:ext>
            </a:extLst>
          </p:cNvPr>
          <p:cNvSpPr>
            <a:spLocks noGrp="1" noChangeArrowheads="1"/>
          </p:cNvSpPr>
          <p:nvPr>
            <p:ph type="body" idx="1"/>
          </p:nvPr>
        </p:nvSpPr>
        <p:spPr>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a:extLst>
              <a:ext uri="{FF2B5EF4-FFF2-40B4-BE49-F238E27FC236}">
                <a16:creationId xmlns:a16="http://schemas.microsoft.com/office/drawing/2014/main" id="{E2F821B5-BD26-5767-964A-B007094C332F}"/>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3" name="Rectangle 2">
            <a:extLst>
              <a:ext uri="{FF2B5EF4-FFF2-40B4-BE49-F238E27FC236}">
                <a16:creationId xmlns:a16="http://schemas.microsoft.com/office/drawing/2014/main" id="{271BEAEA-755D-5947-7DC1-96CBA3630CA8}"/>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7C3C6B1A-678D-2BF3-E5F4-7E471B738DCA}"/>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1" name="Rectangle 2">
            <a:extLst>
              <a:ext uri="{FF2B5EF4-FFF2-40B4-BE49-F238E27FC236}">
                <a16:creationId xmlns:a16="http://schemas.microsoft.com/office/drawing/2014/main" id="{0E1A5821-699F-8844-A45E-14927200901D}"/>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C99804AA-16FD-0D51-731E-573A8F175FEF}"/>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9" name="Rectangle 2">
            <a:extLst>
              <a:ext uri="{FF2B5EF4-FFF2-40B4-BE49-F238E27FC236}">
                <a16:creationId xmlns:a16="http://schemas.microsoft.com/office/drawing/2014/main" id="{E8770C0C-AF62-0B44-27F5-F46AD5C2B208}"/>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a:extLst>
              <a:ext uri="{FF2B5EF4-FFF2-40B4-BE49-F238E27FC236}">
                <a16:creationId xmlns:a16="http://schemas.microsoft.com/office/drawing/2014/main" id="{9D98BAB7-8A51-B7D1-9D7B-11B916CF17DD}"/>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7" name="Rectangle 2">
            <a:extLst>
              <a:ext uri="{FF2B5EF4-FFF2-40B4-BE49-F238E27FC236}">
                <a16:creationId xmlns:a16="http://schemas.microsoft.com/office/drawing/2014/main" id="{FBA31464-E40C-32F5-BAB0-3166C2F40F45}"/>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a:extLst>
              <a:ext uri="{FF2B5EF4-FFF2-40B4-BE49-F238E27FC236}">
                <a16:creationId xmlns:a16="http://schemas.microsoft.com/office/drawing/2014/main" id="{00205DFE-ACD2-F51B-5B50-7971325E8CB1}"/>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5" name="Rectangle 2">
            <a:extLst>
              <a:ext uri="{FF2B5EF4-FFF2-40B4-BE49-F238E27FC236}">
                <a16:creationId xmlns:a16="http://schemas.microsoft.com/office/drawing/2014/main" id="{EB8EB886-1A3A-E24A-3B33-1E74104E62AD}"/>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E92C1D8E-B40E-0A89-7D85-FA13F7577051}"/>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3" name="Rectangle 2">
            <a:extLst>
              <a:ext uri="{FF2B5EF4-FFF2-40B4-BE49-F238E27FC236}">
                <a16:creationId xmlns:a16="http://schemas.microsoft.com/office/drawing/2014/main" id="{4AD78D75-F8FD-1242-34D7-D5D85A4FC561}"/>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a:extLst>
              <a:ext uri="{FF2B5EF4-FFF2-40B4-BE49-F238E27FC236}">
                <a16:creationId xmlns:a16="http://schemas.microsoft.com/office/drawing/2014/main" id="{D937A828-B22E-CB63-2C8B-681E3030AA53}"/>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5" name="Rectangle 2">
            <a:extLst>
              <a:ext uri="{FF2B5EF4-FFF2-40B4-BE49-F238E27FC236}">
                <a16:creationId xmlns:a16="http://schemas.microsoft.com/office/drawing/2014/main" id="{828EB439-636E-31CD-0C34-03655EE3EFF2}"/>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a:extLst>
              <a:ext uri="{FF2B5EF4-FFF2-40B4-BE49-F238E27FC236}">
                <a16:creationId xmlns:a16="http://schemas.microsoft.com/office/drawing/2014/main" id="{EEE95E23-2504-CA65-2E25-28951D24ED47}"/>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3" name="Rectangle 2">
            <a:extLst>
              <a:ext uri="{FF2B5EF4-FFF2-40B4-BE49-F238E27FC236}">
                <a16:creationId xmlns:a16="http://schemas.microsoft.com/office/drawing/2014/main" id="{6B1DA62B-810D-9A25-4257-638F0FAB3464}"/>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7F896D04-4928-8D62-7433-450BEAB9EAFD}"/>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3" name="Rectangle 2">
            <a:extLst>
              <a:ext uri="{FF2B5EF4-FFF2-40B4-BE49-F238E27FC236}">
                <a16:creationId xmlns:a16="http://schemas.microsoft.com/office/drawing/2014/main" id="{04B1F61D-CC6C-1385-ECC7-4D7E3BD17081}"/>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919EFFE7-AB5E-F2D0-D6A4-A3B8B80A7934}"/>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1" name="Rectangle 2">
            <a:extLst>
              <a:ext uri="{FF2B5EF4-FFF2-40B4-BE49-F238E27FC236}">
                <a16:creationId xmlns:a16="http://schemas.microsoft.com/office/drawing/2014/main" id="{1A71B2DC-3500-5093-A512-BC5B4A0ACC8A}"/>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D09DFBD0-5B44-389B-40E0-5844BE5EB0D1}"/>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9" name="Rectangle 2">
            <a:extLst>
              <a:ext uri="{FF2B5EF4-FFF2-40B4-BE49-F238E27FC236}">
                <a16:creationId xmlns:a16="http://schemas.microsoft.com/office/drawing/2014/main" id="{4CF47F54-015C-A1A0-B600-2C623EE74779}"/>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5170C945-4234-AD0C-C50C-BCFCA29C2CF4}"/>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7" name="Rectangle 2">
            <a:extLst>
              <a:ext uri="{FF2B5EF4-FFF2-40B4-BE49-F238E27FC236}">
                <a16:creationId xmlns:a16="http://schemas.microsoft.com/office/drawing/2014/main" id="{F40D6C89-E77B-030B-808C-234E3EF16997}"/>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34F38A59-8765-95E1-C017-1B5B6561B0E7}"/>
              </a:ext>
            </a:extLst>
          </p:cNvPr>
          <p:cNvSpPr>
            <a:spLocks noGrp="1" noRot="1" noChangeAspect="1" noChangeArrowheads="1" noTextEdit="1"/>
          </p:cNvSpPr>
          <p:nvPr>
            <p:ph type="sldImg"/>
          </p:nvPr>
        </p:nvSpPr>
        <p:spPr>
          <a:xfrm>
            <a:off x="1588" y="0"/>
            <a:ext cx="1587"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5" name="Rectangle 2">
            <a:extLst>
              <a:ext uri="{FF2B5EF4-FFF2-40B4-BE49-F238E27FC236}">
                <a16:creationId xmlns:a16="http://schemas.microsoft.com/office/drawing/2014/main" id="{B8F2E5D1-EB51-2F2D-5390-93BEE095D28C}"/>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47DDBBE0-587A-8D69-EB33-2B17816767A1}"/>
              </a:ext>
            </a:extLst>
          </p:cNvPr>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Rectangle 2">
            <a:extLst>
              <a:ext uri="{FF2B5EF4-FFF2-40B4-BE49-F238E27FC236}">
                <a16:creationId xmlns:a16="http://schemas.microsoft.com/office/drawing/2014/main" id="{8CC94487-BA44-ABB0-E146-8633CEB77A9C}"/>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5">
            <a:extLst>
              <a:ext uri="{FF2B5EF4-FFF2-40B4-BE49-F238E27FC236}">
                <a16:creationId xmlns:a16="http://schemas.microsoft.com/office/drawing/2014/main" id="{6466EAD1-722A-7469-F886-6ECD3DEFB749}"/>
              </a:ext>
            </a:extLst>
          </p:cNvPr>
          <p:cNvSpPr>
            <a:spLocks noGrp="1" noChangeArrowheads="1"/>
          </p:cNvSpPr>
          <p:nvPr>
            <p:ph type="sldNum" idx="10"/>
          </p:nvPr>
        </p:nvSpPr>
        <p:spPr>
          <a:ln/>
        </p:spPr>
        <p:txBody>
          <a:bodyPr/>
          <a:lstStyle>
            <a:lvl1pPr>
              <a:defRPr/>
            </a:lvl1pPr>
          </a:lstStyle>
          <a:p>
            <a:fld id="{92D6F19F-236A-4F5E-A564-0F6D0556111A}" type="slidenum">
              <a:rPr lang="en-US" altLang="en-US"/>
              <a:pPr/>
              <a:t>‹#›</a:t>
            </a:fld>
            <a:endParaRPr lang="en-US" altLang="en-US"/>
          </a:p>
        </p:txBody>
      </p:sp>
    </p:spTree>
    <p:extLst>
      <p:ext uri="{BB962C8B-B14F-4D97-AF65-F5344CB8AC3E}">
        <p14:creationId xmlns:p14="http://schemas.microsoft.com/office/powerpoint/2010/main" val="46058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F9514724-D896-35B0-A347-80D33DFE9D98}"/>
              </a:ext>
            </a:extLst>
          </p:cNvPr>
          <p:cNvSpPr>
            <a:spLocks noGrp="1" noChangeArrowheads="1"/>
          </p:cNvSpPr>
          <p:nvPr>
            <p:ph type="sldNum" idx="10"/>
          </p:nvPr>
        </p:nvSpPr>
        <p:spPr>
          <a:ln/>
        </p:spPr>
        <p:txBody>
          <a:bodyPr/>
          <a:lstStyle>
            <a:lvl1pPr>
              <a:defRPr/>
            </a:lvl1pPr>
          </a:lstStyle>
          <a:p>
            <a:fld id="{F0DED689-A9AC-4CBB-8C6E-2ADF380B2041}" type="slidenum">
              <a:rPr lang="en-US" altLang="en-US"/>
              <a:pPr/>
              <a:t>‹#›</a:t>
            </a:fld>
            <a:endParaRPr lang="en-US" altLang="en-US"/>
          </a:p>
        </p:txBody>
      </p:sp>
    </p:spTree>
    <p:extLst>
      <p:ext uri="{BB962C8B-B14F-4D97-AF65-F5344CB8AC3E}">
        <p14:creationId xmlns:p14="http://schemas.microsoft.com/office/powerpoint/2010/main" val="364016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513" y="609600"/>
            <a:ext cx="1941512" cy="54832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5313" cy="5483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ABB310C5-297E-3EE0-03E2-8FF676DEF375}"/>
              </a:ext>
            </a:extLst>
          </p:cNvPr>
          <p:cNvSpPr>
            <a:spLocks noGrp="1" noChangeArrowheads="1"/>
          </p:cNvSpPr>
          <p:nvPr>
            <p:ph type="sldNum" idx="10"/>
          </p:nvPr>
        </p:nvSpPr>
        <p:spPr>
          <a:ln/>
        </p:spPr>
        <p:txBody>
          <a:bodyPr/>
          <a:lstStyle>
            <a:lvl1pPr>
              <a:defRPr/>
            </a:lvl1pPr>
          </a:lstStyle>
          <a:p>
            <a:fld id="{F71E6743-EE66-4557-A0F3-4E51ACDAF844}" type="slidenum">
              <a:rPr lang="en-US" altLang="en-US"/>
              <a:pPr/>
              <a:t>‹#›</a:t>
            </a:fld>
            <a:endParaRPr lang="en-US" altLang="en-US"/>
          </a:p>
        </p:txBody>
      </p:sp>
    </p:spTree>
    <p:extLst>
      <p:ext uri="{BB962C8B-B14F-4D97-AF65-F5344CB8AC3E}">
        <p14:creationId xmlns:p14="http://schemas.microsoft.com/office/powerpoint/2010/main" val="49309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8C6ADCBB-A817-8630-5599-1814FA99C79F}"/>
              </a:ext>
            </a:extLst>
          </p:cNvPr>
          <p:cNvSpPr>
            <a:spLocks noGrp="1" noChangeArrowheads="1"/>
          </p:cNvSpPr>
          <p:nvPr>
            <p:ph type="sldNum" idx="10"/>
          </p:nvPr>
        </p:nvSpPr>
        <p:spPr>
          <a:ln/>
        </p:spPr>
        <p:txBody>
          <a:bodyPr/>
          <a:lstStyle>
            <a:lvl1pPr>
              <a:defRPr/>
            </a:lvl1pPr>
          </a:lstStyle>
          <a:p>
            <a:fld id="{0B8E5D58-5EFF-4BCF-97A4-093D7D810498}" type="slidenum">
              <a:rPr lang="en-US" altLang="en-US"/>
              <a:pPr/>
              <a:t>‹#›</a:t>
            </a:fld>
            <a:endParaRPr lang="en-US" altLang="en-US"/>
          </a:p>
        </p:txBody>
      </p:sp>
    </p:spTree>
    <p:extLst>
      <p:ext uri="{BB962C8B-B14F-4D97-AF65-F5344CB8AC3E}">
        <p14:creationId xmlns:p14="http://schemas.microsoft.com/office/powerpoint/2010/main" val="239098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9A6FEF01-441F-F832-7EF5-A043A257378A}"/>
              </a:ext>
            </a:extLst>
          </p:cNvPr>
          <p:cNvSpPr>
            <a:spLocks noGrp="1" noChangeArrowheads="1"/>
          </p:cNvSpPr>
          <p:nvPr>
            <p:ph type="sldNum" idx="10"/>
          </p:nvPr>
        </p:nvSpPr>
        <p:spPr>
          <a:ln/>
        </p:spPr>
        <p:txBody>
          <a:bodyPr/>
          <a:lstStyle>
            <a:lvl1pPr>
              <a:defRPr/>
            </a:lvl1pPr>
          </a:lstStyle>
          <a:p>
            <a:fld id="{A0ED9D39-560B-4D3E-89E7-021E04430F6C}" type="slidenum">
              <a:rPr lang="en-US" altLang="en-US"/>
              <a:pPr/>
              <a:t>‹#›</a:t>
            </a:fld>
            <a:endParaRPr lang="en-US" altLang="en-US"/>
          </a:p>
        </p:txBody>
      </p:sp>
    </p:spTree>
    <p:extLst>
      <p:ext uri="{BB962C8B-B14F-4D97-AF65-F5344CB8AC3E}">
        <p14:creationId xmlns:p14="http://schemas.microsoft.com/office/powerpoint/2010/main" val="368758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084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6613" y="1981200"/>
            <a:ext cx="3808412"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a:extLst>
              <a:ext uri="{FF2B5EF4-FFF2-40B4-BE49-F238E27FC236}">
                <a16:creationId xmlns:a16="http://schemas.microsoft.com/office/drawing/2014/main" id="{4F6ABA4C-83C0-B5A2-6E67-79655ED90F7A}"/>
              </a:ext>
            </a:extLst>
          </p:cNvPr>
          <p:cNvSpPr>
            <a:spLocks noGrp="1" noChangeArrowheads="1"/>
          </p:cNvSpPr>
          <p:nvPr>
            <p:ph type="sldNum" idx="10"/>
          </p:nvPr>
        </p:nvSpPr>
        <p:spPr>
          <a:ln/>
        </p:spPr>
        <p:txBody>
          <a:bodyPr/>
          <a:lstStyle>
            <a:lvl1pPr>
              <a:defRPr/>
            </a:lvl1pPr>
          </a:lstStyle>
          <a:p>
            <a:fld id="{C2B97C4D-7009-4105-AFF1-39657AC1D232}" type="slidenum">
              <a:rPr lang="en-US" altLang="en-US"/>
              <a:pPr/>
              <a:t>‹#›</a:t>
            </a:fld>
            <a:endParaRPr lang="en-US" altLang="en-US"/>
          </a:p>
        </p:txBody>
      </p:sp>
    </p:spTree>
    <p:extLst>
      <p:ext uri="{BB962C8B-B14F-4D97-AF65-F5344CB8AC3E}">
        <p14:creationId xmlns:p14="http://schemas.microsoft.com/office/powerpoint/2010/main" val="3986641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a:extLst>
              <a:ext uri="{FF2B5EF4-FFF2-40B4-BE49-F238E27FC236}">
                <a16:creationId xmlns:a16="http://schemas.microsoft.com/office/drawing/2014/main" id="{25BDD1B3-0DB2-294A-DA2B-4A806469BE8A}"/>
              </a:ext>
            </a:extLst>
          </p:cNvPr>
          <p:cNvSpPr>
            <a:spLocks noGrp="1" noChangeArrowheads="1"/>
          </p:cNvSpPr>
          <p:nvPr>
            <p:ph type="sldNum" idx="10"/>
          </p:nvPr>
        </p:nvSpPr>
        <p:spPr>
          <a:ln/>
        </p:spPr>
        <p:txBody>
          <a:bodyPr/>
          <a:lstStyle>
            <a:lvl1pPr>
              <a:defRPr/>
            </a:lvl1pPr>
          </a:lstStyle>
          <a:p>
            <a:fld id="{4E29A86F-7E85-475B-B836-85256BDADBC5}" type="slidenum">
              <a:rPr lang="en-US" altLang="en-US"/>
              <a:pPr/>
              <a:t>‹#›</a:t>
            </a:fld>
            <a:endParaRPr lang="en-US" altLang="en-US"/>
          </a:p>
        </p:txBody>
      </p:sp>
    </p:spTree>
    <p:extLst>
      <p:ext uri="{BB962C8B-B14F-4D97-AF65-F5344CB8AC3E}">
        <p14:creationId xmlns:p14="http://schemas.microsoft.com/office/powerpoint/2010/main" val="360586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a:extLst>
              <a:ext uri="{FF2B5EF4-FFF2-40B4-BE49-F238E27FC236}">
                <a16:creationId xmlns:a16="http://schemas.microsoft.com/office/drawing/2014/main" id="{11625719-A9C8-38E3-74D8-4E81F25B19B6}"/>
              </a:ext>
            </a:extLst>
          </p:cNvPr>
          <p:cNvSpPr>
            <a:spLocks noGrp="1" noChangeArrowheads="1"/>
          </p:cNvSpPr>
          <p:nvPr>
            <p:ph type="sldNum" idx="10"/>
          </p:nvPr>
        </p:nvSpPr>
        <p:spPr>
          <a:ln/>
        </p:spPr>
        <p:txBody>
          <a:bodyPr/>
          <a:lstStyle>
            <a:lvl1pPr>
              <a:defRPr/>
            </a:lvl1pPr>
          </a:lstStyle>
          <a:p>
            <a:fld id="{381CED2B-9B96-4350-A9E1-50F242654DA2}" type="slidenum">
              <a:rPr lang="en-US" altLang="en-US"/>
              <a:pPr/>
              <a:t>‹#›</a:t>
            </a:fld>
            <a:endParaRPr lang="en-US" altLang="en-US"/>
          </a:p>
        </p:txBody>
      </p:sp>
    </p:spTree>
    <p:extLst>
      <p:ext uri="{BB962C8B-B14F-4D97-AF65-F5344CB8AC3E}">
        <p14:creationId xmlns:p14="http://schemas.microsoft.com/office/powerpoint/2010/main" val="219464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6D63938-32DF-D305-820D-1A1DAA236203}"/>
              </a:ext>
            </a:extLst>
          </p:cNvPr>
          <p:cNvSpPr>
            <a:spLocks noGrp="1" noChangeArrowheads="1"/>
          </p:cNvSpPr>
          <p:nvPr>
            <p:ph type="sldNum" idx="10"/>
          </p:nvPr>
        </p:nvSpPr>
        <p:spPr>
          <a:ln/>
        </p:spPr>
        <p:txBody>
          <a:bodyPr/>
          <a:lstStyle>
            <a:lvl1pPr>
              <a:defRPr/>
            </a:lvl1pPr>
          </a:lstStyle>
          <a:p>
            <a:fld id="{1902981D-E57B-40C3-9309-91461014A5A0}" type="slidenum">
              <a:rPr lang="en-US" altLang="en-US"/>
              <a:pPr/>
              <a:t>‹#›</a:t>
            </a:fld>
            <a:endParaRPr lang="en-US" altLang="en-US"/>
          </a:p>
        </p:txBody>
      </p:sp>
    </p:spTree>
    <p:extLst>
      <p:ext uri="{BB962C8B-B14F-4D97-AF65-F5344CB8AC3E}">
        <p14:creationId xmlns:p14="http://schemas.microsoft.com/office/powerpoint/2010/main" val="111552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29B4CBD8-4F56-619F-AAF7-0E74BF3BE1CF}"/>
              </a:ext>
            </a:extLst>
          </p:cNvPr>
          <p:cNvSpPr>
            <a:spLocks noGrp="1" noChangeArrowheads="1"/>
          </p:cNvSpPr>
          <p:nvPr>
            <p:ph type="sldNum" idx="10"/>
          </p:nvPr>
        </p:nvSpPr>
        <p:spPr>
          <a:ln/>
        </p:spPr>
        <p:txBody>
          <a:bodyPr/>
          <a:lstStyle>
            <a:lvl1pPr>
              <a:defRPr/>
            </a:lvl1pPr>
          </a:lstStyle>
          <a:p>
            <a:fld id="{D49D958D-44E2-4D87-95FE-B4E45BCA26C9}" type="slidenum">
              <a:rPr lang="en-US" altLang="en-US"/>
              <a:pPr/>
              <a:t>‹#›</a:t>
            </a:fld>
            <a:endParaRPr lang="en-US" altLang="en-US"/>
          </a:p>
        </p:txBody>
      </p:sp>
    </p:spTree>
    <p:extLst>
      <p:ext uri="{BB962C8B-B14F-4D97-AF65-F5344CB8AC3E}">
        <p14:creationId xmlns:p14="http://schemas.microsoft.com/office/powerpoint/2010/main" val="37934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9FD0F602-EAD1-D59C-BFBA-F3E7F75683D4}"/>
              </a:ext>
            </a:extLst>
          </p:cNvPr>
          <p:cNvSpPr>
            <a:spLocks noGrp="1" noChangeArrowheads="1"/>
          </p:cNvSpPr>
          <p:nvPr>
            <p:ph type="sldNum" idx="10"/>
          </p:nvPr>
        </p:nvSpPr>
        <p:spPr>
          <a:ln/>
        </p:spPr>
        <p:txBody>
          <a:bodyPr/>
          <a:lstStyle>
            <a:lvl1pPr>
              <a:defRPr/>
            </a:lvl1pPr>
          </a:lstStyle>
          <a:p>
            <a:fld id="{4BCEB97E-327B-463A-9363-D148AF0E93A9}" type="slidenum">
              <a:rPr lang="en-US" altLang="en-US"/>
              <a:pPr/>
              <a:t>‹#›</a:t>
            </a:fld>
            <a:endParaRPr lang="en-US" altLang="en-US"/>
          </a:p>
        </p:txBody>
      </p:sp>
    </p:spTree>
    <p:extLst>
      <p:ext uri="{BB962C8B-B14F-4D97-AF65-F5344CB8AC3E}">
        <p14:creationId xmlns:p14="http://schemas.microsoft.com/office/powerpoint/2010/main" val="381494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2AAF7A53-544E-CCCB-06F0-108B0FF785E9}"/>
              </a:ext>
            </a:extLst>
          </p:cNvPr>
          <p:cNvSpPr>
            <a:spLocks noGrp="1" noChangeArrowheads="1"/>
          </p:cNvSpPr>
          <p:nvPr>
            <p:ph type="title"/>
          </p:nvPr>
        </p:nvSpPr>
        <p:spPr bwMode="auto">
          <a:xfrm>
            <a:off x="685800" y="609600"/>
            <a:ext cx="7769225"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E746A90F-109F-5B00-9241-84413484E1C5}"/>
              </a:ext>
            </a:extLst>
          </p:cNvPr>
          <p:cNvSpPr>
            <a:spLocks noGrp="1" noChangeArrowheads="1"/>
          </p:cNvSpPr>
          <p:nvPr>
            <p:ph type="body" idx="1"/>
          </p:nvPr>
        </p:nvSpPr>
        <p:spPr bwMode="auto">
          <a:xfrm>
            <a:off x="685800" y="1981200"/>
            <a:ext cx="7769225"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8" name="Text Box 3">
            <a:extLst>
              <a:ext uri="{FF2B5EF4-FFF2-40B4-BE49-F238E27FC236}">
                <a16:creationId xmlns:a16="http://schemas.microsoft.com/office/drawing/2014/main" id="{B347E2FC-15BC-993C-10E9-60F6E16B6B26}"/>
              </a:ext>
            </a:extLst>
          </p:cNvPr>
          <p:cNvSpPr txBox="1">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029" name="Text Box 4">
            <a:extLst>
              <a:ext uri="{FF2B5EF4-FFF2-40B4-BE49-F238E27FC236}">
                <a16:creationId xmlns:a16="http://schemas.microsoft.com/office/drawing/2014/main" id="{9883D544-6E65-231D-8E3D-E8171B94B407}"/>
              </a:ext>
            </a:extLst>
          </p:cNvPr>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 name="Rectangle 5">
            <a:extLst>
              <a:ext uri="{FF2B5EF4-FFF2-40B4-BE49-F238E27FC236}">
                <a16:creationId xmlns:a16="http://schemas.microsoft.com/office/drawing/2014/main" id="{CAFF7484-DFCC-4523-8DFD-866A73AA0A44}"/>
              </a:ext>
            </a:extLst>
          </p:cNvPr>
          <p:cNvSpPr>
            <a:spLocks noGrp="1" noChangeArrowheads="1"/>
          </p:cNvSpPr>
          <p:nvPr>
            <p:ph type="sldNum"/>
          </p:nvPr>
        </p:nvSpPr>
        <p:spPr bwMode="auto">
          <a:xfrm>
            <a:off x="6553200" y="6248400"/>
            <a:ext cx="1901825" cy="454025"/>
          </a:xfrm>
          <a:prstGeom prst="rect">
            <a:avLst/>
          </a:prstGeom>
          <a:noFill/>
          <a:ln>
            <a:noFill/>
          </a:ln>
          <a:effectLst/>
        </p:spPr>
        <p:txBody>
          <a:bodyPr vert="horz" wrap="square" lIns="90000" tIns="46800" rIns="90000" bIns="46800" numCol="1" anchor="t" anchorCtr="0" compatLnSpc="1">
            <a:prstTxWarp prst="textNoShape">
              <a:avLst/>
            </a:prstTxWarp>
          </a:bodyPr>
          <a:lstStyle>
            <a:lvl1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1400" b="0">
                <a:solidFill>
                  <a:srgbClr val="000000"/>
                </a:solidFill>
              </a:defRPr>
            </a:lvl1pPr>
          </a:lstStyle>
          <a:p>
            <a:fld id="{A2444FB3-A98F-439F-B974-3497DCFB2D3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808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808000"/>
          </a:solidFill>
          <a:latin typeface="Times New Roman" panose="02020603050405020304" pitchFamily="18" charset="0"/>
          <a:ea typeface="宋体" panose="02010600030101010101" pitchFamily="2" charset="-122"/>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808000"/>
          </a:solidFill>
          <a:latin typeface="Times New Roman" panose="02020603050405020304" pitchFamily="18" charset="0"/>
          <a:ea typeface="宋体" panose="02010600030101010101" pitchFamily="2" charset="-122"/>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808000"/>
          </a:solidFill>
          <a:latin typeface="Times New Roman" panose="02020603050405020304" pitchFamily="18" charset="0"/>
          <a:ea typeface="宋体" panose="02010600030101010101" pitchFamily="2" charset="-122"/>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808000"/>
          </a:solidFill>
          <a:latin typeface="Times New Roman" panose="02020603050405020304" pitchFamily="18" charset="0"/>
          <a:ea typeface="宋体" panose="02010600030101010101" pitchFamily="2" charset="-122"/>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808000"/>
          </a:solidFill>
          <a:latin typeface="Times New Roman" panose="02020603050405020304" pitchFamily="18" charset="0"/>
          <a:ea typeface="宋体" panose="02010600030101010101" pitchFamily="2" charset="-122"/>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808000"/>
          </a:solidFill>
          <a:latin typeface="Times New Roman" panose="02020603050405020304" pitchFamily="18" charset="0"/>
          <a:ea typeface="宋体" panose="02010600030101010101" pitchFamily="2" charset="-122"/>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808000"/>
          </a:solidFill>
          <a:latin typeface="Times New Roman" panose="02020603050405020304" pitchFamily="18" charset="0"/>
          <a:ea typeface="宋体" panose="02010600030101010101" pitchFamily="2" charset="-122"/>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808000"/>
          </a:solidFill>
          <a:latin typeface="Times New Roman" panose="02020603050405020304" pitchFamily="18" charset="0"/>
          <a:ea typeface="宋体" panose="02010600030101010101" pitchFamily="2"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eg"/><Relationship Id="rId17" Type="http://schemas.openxmlformats.org/officeDocument/2006/relationships/image" Target="../media/image15.jpe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jpe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3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A09834F9-50B4-B11B-A13D-E372B93F944F}"/>
              </a:ext>
            </a:extLst>
          </p:cNvPr>
          <p:cNvSpPr txBox="1">
            <a:spLocks noChangeArrowheads="1"/>
          </p:cNvSpPr>
          <p:nvPr/>
        </p:nvSpPr>
        <p:spPr bwMode="auto">
          <a:xfrm>
            <a:off x="457200" y="0"/>
            <a:ext cx="52578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500"/>
              </a:spcBef>
              <a:buClrTx/>
              <a:buFontTx/>
              <a:buNone/>
            </a:pPr>
            <a:r>
              <a:rPr lang="en-US" altLang="en-US" sz="2000" u="sng"/>
              <a:t>CHAPTER  </a:t>
            </a:r>
            <a:r>
              <a:rPr lang="en-US" altLang="en-US" sz="2400" u="sng"/>
              <a:t>4</a:t>
            </a:r>
          </a:p>
          <a:p>
            <a:pPr eaLnBrk="1" hangingPunct="1">
              <a:spcBef>
                <a:spcPts val="1500"/>
              </a:spcBef>
              <a:buClrTx/>
              <a:buFontTx/>
              <a:buNone/>
            </a:pPr>
            <a:r>
              <a:rPr lang="en-US" altLang="en-US" sz="2400">
                <a:latin typeface="Arial" panose="020B0604020202020204" pitchFamily="34" charset="0"/>
              </a:rPr>
              <a:t>TREES</a:t>
            </a:r>
          </a:p>
        </p:txBody>
      </p:sp>
      <p:sp>
        <p:nvSpPr>
          <p:cNvPr id="2" name="Text Box 2">
            <a:extLst>
              <a:ext uri="{FF2B5EF4-FFF2-40B4-BE49-F238E27FC236}">
                <a16:creationId xmlns:a16="http://schemas.microsoft.com/office/drawing/2014/main" id="{A8CD1441-1FBC-F274-FEA1-FFEA4AC00374}"/>
              </a:ext>
            </a:extLst>
          </p:cNvPr>
          <p:cNvSpPr txBox="1">
            <a:spLocks noChangeArrowheads="1"/>
          </p:cNvSpPr>
          <p:nvPr/>
        </p:nvSpPr>
        <p:spPr bwMode="auto">
          <a:xfrm>
            <a:off x="3048000" y="228600"/>
            <a:ext cx="4876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750"/>
              </a:spcBef>
              <a:buClrTx/>
              <a:buFontTx/>
              <a:buNone/>
            </a:pPr>
            <a:r>
              <a:rPr lang="en-US" altLang="en-US" sz="2800"/>
              <a:t>§1  Preliminaries</a:t>
            </a:r>
          </a:p>
        </p:txBody>
      </p:sp>
      <p:sp>
        <p:nvSpPr>
          <p:cNvPr id="3075" name="Text Box 3">
            <a:extLst>
              <a:ext uri="{FF2B5EF4-FFF2-40B4-BE49-F238E27FC236}">
                <a16:creationId xmlns:a16="http://schemas.microsoft.com/office/drawing/2014/main" id="{39B31B4E-3DB8-A3AD-76B6-228607B87E78}"/>
              </a:ext>
            </a:extLst>
          </p:cNvPr>
          <p:cNvSpPr txBox="1">
            <a:spLocks noChangeArrowheads="1"/>
          </p:cNvSpPr>
          <p:nvPr/>
        </p:nvSpPr>
        <p:spPr bwMode="auto">
          <a:xfrm>
            <a:off x="3429000" y="838200"/>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500"/>
              </a:spcBef>
              <a:buClrTx/>
              <a:buFontTx/>
              <a:buNone/>
            </a:pPr>
            <a:r>
              <a:rPr lang="en-US" altLang="en-US" sz="2400"/>
              <a:t>1.  Terminology</a:t>
            </a:r>
          </a:p>
        </p:txBody>
      </p:sp>
      <p:grpSp>
        <p:nvGrpSpPr>
          <p:cNvPr id="3076" name="Group 4">
            <a:extLst>
              <a:ext uri="{FF2B5EF4-FFF2-40B4-BE49-F238E27FC236}">
                <a16:creationId xmlns:a16="http://schemas.microsoft.com/office/drawing/2014/main" id="{5664145E-2FE0-E845-87BC-97C1E104804D}"/>
              </a:ext>
            </a:extLst>
          </p:cNvPr>
          <p:cNvGrpSpPr>
            <a:grpSpLocks/>
          </p:cNvGrpSpPr>
          <p:nvPr/>
        </p:nvGrpSpPr>
        <p:grpSpPr bwMode="auto">
          <a:xfrm>
            <a:off x="762000" y="1524000"/>
            <a:ext cx="3578225" cy="3959225"/>
            <a:chOff x="480" y="960"/>
            <a:chExt cx="2254" cy="2494"/>
          </a:xfrm>
        </p:grpSpPr>
        <p:pic>
          <p:nvPicPr>
            <p:cNvPr id="3095" name="Picture 5">
              <a:extLst>
                <a:ext uri="{FF2B5EF4-FFF2-40B4-BE49-F238E27FC236}">
                  <a16:creationId xmlns:a16="http://schemas.microsoft.com/office/drawing/2014/main" id="{56B1308B-C079-E938-BA15-B91F29F4C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960"/>
              <a:ext cx="430" cy="4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96" name="Picture 6">
              <a:extLst>
                <a:ext uri="{FF2B5EF4-FFF2-40B4-BE49-F238E27FC236}">
                  <a16:creationId xmlns:a16="http://schemas.microsoft.com/office/drawing/2014/main" id="{D12E0234-ACAC-A311-AAE2-7E7376DE4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1680"/>
              <a:ext cx="430" cy="4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97" name="Picture 7">
              <a:extLst>
                <a:ext uri="{FF2B5EF4-FFF2-40B4-BE49-F238E27FC236}">
                  <a16:creationId xmlns:a16="http://schemas.microsoft.com/office/drawing/2014/main" id="{90C43109-36B7-8C89-3C92-5812C2B8A7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1680"/>
              <a:ext cx="430" cy="4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98" name="Picture 8">
              <a:extLst>
                <a:ext uri="{FF2B5EF4-FFF2-40B4-BE49-F238E27FC236}">
                  <a16:creationId xmlns:a16="http://schemas.microsoft.com/office/drawing/2014/main" id="{E8A67518-8325-76B1-3848-B15F361BD4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1680"/>
              <a:ext cx="421" cy="4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99" name="Picture 9">
              <a:extLst>
                <a:ext uri="{FF2B5EF4-FFF2-40B4-BE49-F238E27FC236}">
                  <a16:creationId xmlns:a16="http://schemas.microsoft.com/office/drawing/2014/main" id="{51B20DD3-6C31-F648-860C-C7E18E0869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2400"/>
              <a:ext cx="421" cy="4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00" name="Picture 10">
              <a:extLst>
                <a:ext uri="{FF2B5EF4-FFF2-40B4-BE49-F238E27FC236}">
                  <a16:creationId xmlns:a16="http://schemas.microsoft.com/office/drawing/2014/main" id="{6122E3FA-12C7-C3FA-6555-94C8447387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4" y="3024"/>
              <a:ext cx="430" cy="4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01" name="Picture 11">
              <a:extLst>
                <a:ext uri="{FF2B5EF4-FFF2-40B4-BE49-F238E27FC236}">
                  <a16:creationId xmlns:a16="http://schemas.microsoft.com/office/drawing/2014/main" id="{12580274-2E30-B973-C579-738C901D9F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2" y="3024"/>
              <a:ext cx="421" cy="4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02" name="Picture 12">
              <a:extLst>
                <a:ext uri="{FF2B5EF4-FFF2-40B4-BE49-F238E27FC236}">
                  <a16:creationId xmlns:a16="http://schemas.microsoft.com/office/drawing/2014/main" id="{CD712B27-6510-530E-0203-13540152DE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0" y="2400"/>
              <a:ext cx="421" cy="4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 name="Picture 13">
              <a:extLst>
                <a:ext uri="{FF2B5EF4-FFF2-40B4-BE49-F238E27FC236}">
                  <a16:creationId xmlns:a16="http://schemas.microsoft.com/office/drawing/2014/main" id="{53014F9A-845E-87B6-04CD-3BF0E821D2B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8" y="2400"/>
              <a:ext cx="430" cy="4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04" name="Picture 14">
              <a:extLst>
                <a:ext uri="{FF2B5EF4-FFF2-40B4-BE49-F238E27FC236}">
                  <a16:creationId xmlns:a16="http://schemas.microsoft.com/office/drawing/2014/main" id="{A33B6543-1015-8CD1-B672-782069E20C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 y="2400"/>
              <a:ext cx="430" cy="4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05" name="Picture 15">
              <a:extLst>
                <a:ext uri="{FF2B5EF4-FFF2-40B4-BE49-F238E27FC236}">
                  <a16:creationId xmlns:a16="http://schemas.microsoft.com/office/drawing/2014/main" id="{E53CB3D5-CE0B-8797-A4C1-92974286FE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 y="2976"/>
              <a:ext cx="421" cy="4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06" name="Line 16">
              <a:extLst>
                <a:ext uri="{FF2B5EF4-FFF2-40B4-BE49-F238E27FC236}">
                  <a16:creationId xmlns:a16="http://schemas.microsoft.com/office/drawing/2014/main" id="{B52A7A15-2260-2CC1-0E0C-E77DC08EC3C9}"/>
                </a:ext>
              </a:extLst>
            </p:cNvPr>
            <p:cNvSpPr>
              <a:spLocks noChangeShapeType="1"/>
            </p:cNvSpPr>
            <p:nvPr/>
          </p:nvSpPr>
          <p:spPr bwMode="auto">
            <a:xfrm>
              <a:off x="1440" y="1392"/>
              <a:ext cx="0" cy="286"/>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07" name="Line 17">
              <a:extLst>
                <a:ext uri="{FF2B5EF4-FFF2-40B4-BE49-F238E27FC236}">
                  <a16:creationId xmlns:a16="http://schemas.microsoft.com/office/drawing/2014/main" id="{507BBDA1-B57F-7811-EB90-EAB9CBE4F71C}"/>
                </a:ext>
              </a:extLst>
            </p:cNvPr>
            <p:cNvSpPr>
              <a:spLocks noChangeShapeType="1"/>
            </p:cNvSpPr>
            <p:nvPr/>
          </p:nvSpPr>
          <p:spPr bwMode="auto">
            <a:xfrm>
              <a:off x="720" y="1584"/>
              <a:ext cx="0" cy="9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08" name="Line 18">
              <a:extLst>
                <a:ext uri="{FF2B5EF4-FFF2-40B4-BE49-F238E27FC236}">
                  <a16:creationId xmlns:a16="http://schemas.microsoft.com/office/drawing/2014/main" id="{5F230814-156C-B24E-2596-B5B34D306B8D}"/>
                </a:ext>
              </a:extLst>
            </p:cNvPr>
            <p:cNvSpPr>
              <a:spLocks noChangeShapeType="1"/>
            </p:cNvSpPr>
            <p:nvPr/>
          </p:nvSpPr>
          <p:spPr bwMode="auto">
            <a:xfrm>
              <a:off x="720" y="1584"/>
              <a:ext cx="1438" cy="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09" name="Line 19">
              <a:extLst>
                <a:ext uri="{FF2B5EF4-FFF2-40B4-BE49-F238E27FC236}">
                  <a16:creationId xmlns:a16="http://schemas.microsoft.com/office/drawing/2014/main" id="{0E39EBF0-6DD8-2C20-66D8-4EC4567C3F4D}"/>
                </a:ext>
              </a:extLst>
            </p:cNvPr>
            <p:cNvSpPr>
              <a:spLocks noChangeShapeType="1"/>
            </p:cNvSpPr>
            <p:nvPr/>
          </p:nvSpPr>
          <p:spPr bwMode="auto">
            <a:xfrm>
              <a:off x="2160" y="1584"/>
              <a:ext cx="0" cy="9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0" name="Line 20">
              <a:extLst>
                <a:ext uri="{FF2B5EF4-FFF2-40B4-BE49-F238E27FC236}">
                  <a16:creationId xmlns:a16="http://schemas.microsoft.com/office/drawing/2014/main" id="{7DE4FA40-6D94-A0C4-88D5-1D1B95C46505}"/>
                </a:ext>
              </a:extLst>
            </p:cNvPr>
            <p:cNvSpPr>
              <a:spLocks noChangeShapeType="1"/>
            </p:cNvSpPr>
            <p:nvPr/>
          </p:nvSpPr>
          <p:spPr bwMode="auto">
            <a:xfrm>
              <a:off x="2160" y="2112"/>
              <a:ext cx="0" cy="286"/>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1" name="Line 21">
              <a:extLst>
                <a:ext uri="{FF2B5EF4-FFF2-40B4-BE49-F238E27FC236}">
                  <a16:creationId xmlns:a16="http://schemas.microsoft.com/office/drawing/2014/main" id="{EB1BF943-184D-B554-18BF-55E17E2E08A2}"/>
                </a:ext>
              </a:extLst>
            </p:cNvPr>
            <p:cNvSpPr>
              <a:spLocks noChangeShapeType="1"/>
            </p:cNvSpPr>
            <p:nvPr/>
          </p:nvSpPr>
          <p:spPr bwMode="auto">
            <a:xfrm>
              <a:off x="672" y="2256"/>
              <a:ext cx="0"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2" name="Line 22">
              <a:extLst>
                <a:ext uri="{FF2B5EF4-FFF2-40B4-BE49-F238E27FC236}">
                  <a16:creationId xmlns:a16="http://schemas.microsoft.com/office/drawing/2014/main" id="{AFBEC0AC-7E70-739A-E8DB-C295776A866C}"/>
                </a:ext>
              </a:extLst>
            </p:cNvPr>
            <p:cNvSpPr>
              <a:spLocks noChangeShapeType="1"/>
            </p:cNvSpPr>
            <p:nvPr/>
          </p:nvSpPr>
          <p:spPr bwMode="auto">
            <a:xfrm>
              <a:off x="672" y="2256"/>
              <a:ext cx="958" cy="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3" name="Line 23">
              <a:extLst>
                <a:ext uri="{FF2B5EF4-FFF2-40B4-BE49-F238E27FC236}">
                  <a16:creationId xmlns:a16="http://schemas.microsoft.com/office/drawing/2014/main" id="{EE3BE13E-7A9A-4BCA-FF7D-7EAF7325F3DA}"/>
                </a:ext>
              </a:extLst>
            </p:cNvPr>
            <p:cNvSpPr>
              <a:spLocks noChangeShapeType="1"/>
            </p:cNvSpPr>
            <p:nvPr/>
          </p:nvSpPr>
          <p:spPr bwMode="auto">
            <a:xfrm>
              <a:off x="1632" y="2256"/>
              <a:ext cx="0"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4" name="Line 24">
              <a:extLst>
                <a:ext uri="{FF2B5EF4-FFF2-40B4-BE49-F238E27FC236}">
                  <a16:creationId xmlns:a16="http://schemas.microsoft.com/office/drawing/2014/main" id="{1F94D942-DFA6-3CD4-38AA-6DDF3AEA2FA2}"/>
                </a:ext>
              </a:extLst>
            </p:cNvPr>
            <p:cNvSpPr>
              <a:spLocks noChangeShapeType="1"/>
            </p:cNvSpPr>
            <p:nvPr/>
          </p:nvSpPr>
          <p:spPr bwMode="auto">
            <a:xfrm>
              <a:off x="1152" y="2256"/>
              <a:ext cx="0"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5" name="Line 25">
              <a:extLst>
                <a:ext uri="{FF2B5EF4-FFF2-40B4-BE49-F238E27FC236}">
                  <a16:creationId xmlns:a16="http://schemas.microsoft.com/office/drawing/2014/main" id="{E3784B48-3AD1-3ED1-35C5-63F4AD77077A}"/>
                </a:ext>
              </a:extLst>
            </p:cNvPr>
            <p:cNvSpPr>
              <a:spLocks noChangeShapeType="1"/>
            </p:cNvSpPr>
            <p:nvPr/>
          </p:nvSpPr>
          <p:spPr bwMode="auto">
            <a:xfrm>
              <a:off x="1440" y="2112"/>
              <a:ext cx="0"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6" name="Line 26">
              <a:extLst>
                <a:ext uri="{FF2B5EF4-FFF2-40B4-BE49-F238E27FC236}">
                  <a16:creationId xmlns:a16="http://schemas.microsoft.com/office/drawing/2014/main" id="{93CA4166-AE51-A6E4-1105-1E2DC405C329}"/>
                </a:ext>
              </a:extLst>
            </p:cNvPr>
            <p:cNvSpPr>
              <a:spLocks noChangeShapeType="1"/>
            </p:cNvSpPr>
            <p:nvPr/>
          </p:nvSpPr>
          <p:spPr bwMode="auto">
            <a:xfrm>
              <a:off x="672" y="2832"/>
              <a:ext cx="0"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 name="Line 27">
              <a:extLst>
                <a:ext uri="{FF2B5EF4-FFF2-40B4-BE49-F238E27FC236}">
                  <a16:creationId xmlns:a16="http://schemas.microsoft.com/office/drawing/2014/main" id="{4E2D028F-BA36-9FF3-0B44-396ED6E79662}"/>
                </a:ext>
              </a:extLst>
            </p:cNvPr>
            <p:cNvSpPr>
              <a:spLocks noChangeShapeType="1"/>
            </p:cNvSpPr>
            <p:nvPr/>
          </p:nvSpPr>
          <p:spPr bwMode="auto">
            <a:xfrm>
              <a:off x="1824" y="2928"/>
              <a:ext cx="0" cy="9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 name="Line 28">
              <a:extLst>
                <a:ext uri="{FF2B5EF4-FFF2-40B4-BE49-F238E27FC236}">
                  <a16:creationId xmlns:a16="http://schemas.microsoft.com/office/drawing/2014/main" id="{FC3FC0AD-6F53-B354-3B76-45FCA0288C02}"/>
                </a:ext>
              </a:extLst>
            </p:cNvPr>
            <p:cNvSpPr>
              <a:spLocks noChangeShapeType="1"/>
            </p:cNvSpPr>
            <p:nvPr/>
          </p:nvSpPr>
          <p:spPr bwMode="auto">
            <a:xfrm>
              <a:off x="1824" y="2928"/>
              <a:ext cx="718" cy="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9" name="Line 29">
              <a:extLst>
                <a:ext uri="{FF2B5EF4-FFF2-40B4-BE49-F238E27FC236}">
                  <a16:creationId xmlns:a16="http://schemas.microsoft.com/office/drawing/2014/main" id="{EF166878-C813-0806-72DB-C1BFBB0A9E13}"/>
                </a:ext>
              </a:extLst>
            </p:cNvPr>
            <p:cNvSpPr>
              <a:spLocks noChangeShapeType="1"/>
            </p:cNvSpPr>
            <p:nvPr/>
          </p:nvSpPr>
          <p:spPr bwMode="auto">
            <a:xfrm>
              <a:off x="2544" y="2928"/>
              <a:ext cx="0" cy="9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20" name="Line 30">
              <a:extLst>
                <a:ext uri="{FF2B5EF4-FFF2-40B4-BE49-F238E27FC236}">
                  <a16:creationId xmlns:a16="http://schemas.microsoft.com/office/drawing/2014/main" id="{0BB4E91F-44C3-3715-3591-0398BE38B8FE}"/>
                </a:ext>
              </a:extLst>
            </p:cNvPr>
            <p:cNvSpPr>
              <a:spLocks noChangeShapeType="1"/>
            </p:cNvSpPr>
            <p:nvPr/>
          </p:nvSpPr>
          <p:spPr bwMode="auto">
            <a:xfrm>
              <a:off x="2160" y="2832"/>
              <a:ext cx="0" cy="9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103" name="Group 31">
            <a:extLst>
              <a:ext uri="{FF2B5EF4-FFF2-40B4-BE49-F238E27FC236}">
                <a16:creationId xmlns:a16="http://schemas.microsoft.com/office/drawing/2014/main" id="{CB1CC4E9-F2E3-DC2C-1CB5-B48A6131E853}"/>
              </a:ext>
            </a:extLst>
          </p:cNvPr>
          <p:cNvGrpSpPr>
            <a:grpSpLocks/>
          </p:cNvGrpSpPr>
          <p:nvPr/>
        </p:nvGrpSpPr>
        <p:grpSpPr bwMode="auto">
          <a:xfrm>
            <a:off x="5181600" y="1676400"/>
            <a:ext cx="3259138" cy="2968625"/>
            <a:chOff x="3264" y="1056"/>
            <a:chExt cx="2053" cy="1870"/>
          </a:xfrm>
        </p:grpSpPr>
        <p:pic>
          <p:nvPicPr>
            <p:cNvPr id="3082" name="Picture 32">
              <a:extLst>
                <a:ext uri="{FF2B5EF4-FFF2-40B4-BE49-F238E27FC236}">
                  <a16:creationId xmlns:a16="http://schemas.microsoft.com/office/drawing/2014/main" id="{24C649C5-961E-4741-8100-39980551613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2" y="1056"/>
              <a:ext cx="430" cy="4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3" name="Picture 33">
              <a:extLst>
                <a:ext uri="{FF2B5EF4-FFF2-40B4-BE49-F238E27FC236}">
                  <a16:creationId xmlns:a16="http://schemas.microsoft.com/office/drawing/2014/main" id="{EECEEB55-50B3-39F6-3637-5EAC6783E63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4" y="1824"/>
              <a:ext cx="430" cy="4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4" name="Picture 34">
              <a:extLst>
                <a:ext uri="{FF2B5EF4-FFF2-40B4-BE49-F238E27FC236}">
                  <a16:creationId xmlns:a16="http://schemas.microsoft.com/office/drawing/2014/main" id="{813E8E7E-B010-4640-B79D-4D5EF40AECA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08" y="1824"/>
              <a:ext cx="430" cy="4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5" name="Picture 35">
              <a:extLst>
                <a:ext uri="{FF2B5EF4-FFF2-40B4-BE49-F238E27FC236}">
                  <a16:creationId xmlns:a16="http://schemas.microsoft.com/office/drawing/2014/main" id="{51056923-32C8-9CF0-C638-AB84264B7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 y="2496"/>
              <a:ext cx="430" cy="43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6" name="Picture 36">
              <a:extLst>
                <a:ext uri="{FF2B5EF4-FFF2-40B4-BE49-F238E27FC236}">
                  <a16:creationId xmlns:a16="http://schemas.microsoft.com/office/drawing/2014/main" id="{9BAF3391-4942-9059-167B-B0254AB9750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64" y="2496"/>
              <a:ext cx="421" cy="4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7" name="Picture 37">
              <a:extLst>
                <a:ext uri="{FF2B5EF4-FFF2-40B4-BE49-F238E27FC236}">
                  <a16:creationId xmlns:a16="http://schemas.microsoft.com/office/drawing/2014/main" id="{09056538-E89D-95E7-56AD-A78AA2A2024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68" y="2496"/>
              <a:ext cx="421" cy="4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8" name="Picture 38">
              <a:extLst>
                <a:ext uri="{FF2B5EF4-FFF2-40B4-BE49-F238E27FC236}">
                  <a16:creationId xmlns:a16="http://schemas.microsoft.com/office/drawing/2014/main" id="{57BA0961-2B58-EBAC-31F8-924A62E3A76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96" y="2496"/>
              <a:ext cx="421" cy="4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89" name="Line 39">
              <a:extLst>
                <a:ext uri="{FF2B5EF4-FFF2-40B4-BE49-F238E27FC236}">
                  <a16:creationId xmlns:a16="http://schemas.microsoft.com/office/drawing/2014/main" id="{6485A644-4CE6-19B9-6DF4-A1A7EB036437}"/>
                </a:ext>
              </a:extLst>
            </p:cNvPr>
            <p:cNvSpPr>
              <a:spLocks noChangeShapeType="1"/>
            </p:cNvSpPr>
            <p:nvPr/>
          </p:nvSpPr>
          <p:spPr bwMode="auto">
            <a:xfrm flipH="1">
              <a:off x="3694" y="1488"/>
              <a:ext cx="578" cy="33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90" name="Line 40">
              <a:extLst>
                <a:ext uri="{FF2B5EF4-FFF2-40B4-BE49-F238E27FC236}">
                  <a16:creationId xmlns:a16="http://schemas.microsoft.com/office/drawing/2014/main" id="{15769E1B-2903-0ACC-8251-C75B1B40C12A}"/>
                </a:ext>
              </a:extLst>
            </p:cNvPr>
            <p:cNvSpPr>
              <a:spLocks noChangeShapeType="1"/>
            </p:cNvSpPr>
            <p:nvPr/>
          </p:nvSpPr>
          <p:spPr bwMode="auto">
            <a:xfrm>
              <a:off x="4272" y="1488"/>
              <a:ext cx="574" cy="33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91" name="Line 41">
              <a:extLst>
                <a:ext uri="{FF2B5EF4-FFF2-40B4-BE49-F238E27FC236}">
                  <a16:creationId xmlns:a16="http://schemas.microsoft.com/office/drawing/2014/main" id="{67C2813A-D7DF-71A3-8C55-4DC4B957BB53}"/>
                </a:ext>
              </a:extLst>
            </p:cNvPr>
            <p:cNvSpPr>
              <a:spLocks noChangeShapeType="1"/>
            </p:cNvSpPr>
            <p:nvPr/>
          </p:nvSpPr>
          <p:spPr bwMode="auto">
            <a:xfrm flipH="1">
              <a:off x="3454" y="2256"/>
              <a:ext cx="242" cy="238"/>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92" name="Line 42">
              <a:extLst>
                <a:ext uri="{FF2B5EF4-FFF2-40B4-BE49-F238E27FC236}">
                  <a16:creationId xmlns:a16="http://schemas.microsoft.com/office/drawing/2014/main" id="{2D79C03C-DD73-5301-4F30-9A3D6CFC0C8D}"/>
                </a:ext>
              </a:extLst>
            </p:cNvPr>
            <p:cNvSpPr>
              <a:spLocks noChangeShapeType="1"/>
            </p:cNvSpPr>
            <p:nvPr/>
          </p:nvSpPr>
          <p:spPr bwMode="auto">
            <a:xfrm>
              <a:off x="3696" y="2256"/>
              <a:ext cx="334" cy="238"/>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93" name="Line 43">
              <a:extLst>
                <a:ext uri="{FF2B5EF4-FFF2-40B4-BE49-F238E27FC236}">
                  <a16:creationId xmlns:a16="http://schemas.microsoft.com/office/drawing/2014/main" id="{EC48CD0C-4367-CB41-4DC3-04C523301B6C}"/>
                </a:ext>
              </a:extLst>
            </p:cNvPr>
            <p:cNvSpPr>
              <a:spLocks noChangeShapeType="1"/>
            </p:cNvSpPr>
            <p:nvPr/>
          </p:nvSpPr>
          <p:spPr bwMode="auto">
            <a:xfrm flipH="1">
              <a:off x="4558" y="2256"/>
              <a:ext cx="290" cy="238"/>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94" name="Line 44">
              <a:extLst>
                <a:ext uri="{FF2B5EF4-FFF2-40B4-BE49-F238E27FC236}">
                  <a16:creationId xmlns:a16="http://schemas.microsoft.com/office/drawing/2014/main" id="{59CC08E8-63F8-D208-DADB-452643944EC9}"/>
                </a:ext>
              </a:extLst>
            </p:cNvPr>
            <p:cNvSpPr>
              <a:spLocks noChangeShapeType="1"/>
            </p:cNvSpPr>
            <p:nvPr/>
          </p:nvSpPr>
          <p:spPr bwMode="auto">
            <a:xfrm>
              <a:off x="4848" y="2256"/>
              <a:ext cx="286" cy="238"/>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117" name="Rectangle 45">
            <a:extLst>
              <a:ext uri="{FF2B5EF4-FFF2-40B4-BE49-F238E27FC236}">
                <a16:creationId xmlns:a16="http://schemas.microsoft.com/office/drawing/2014/main" id="{11C6AE28-3E1B-E702-A7DA-99372B25494A}"/>
              </a:ext>
            </a:extLst>
          </p:cNvPr>
          <p:cNvSpPr>
            <a:spLocks noChangeArrowheads="1"/>
          </p:cNvSpPr>
          <p:nvPr/>
        </p:nvSpPr>
        <p:spPr bwMode="auto">
          <a:xfrm>
            <a:off x="762000" y="5486400"/>
            <a:ext cx="3048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solidFill>
                  <a:srgbClr val="0033CC"/>
                </a:solidFill>
                <a:latin typeface="Arial" panose="020B0604020202020204" pitchFamily="34" charset="0"/>
              </a:rPr>
              <a:t>Lineal Tree</a:t>
            </a:r>
          </a:p>
        </p:txBody>
      </p:sp>
      <p:sp>
        <p:nvSpPr>
          <p:cNvPr id="3118" name="Rectangle 46">
            <a:extLst>
              <a:ext uri="{FF2B5EF4-FFF2-40B4-BE49-F238E27FC236}">
                <a16:creationId xmlns:a16="http://schemas.microsoft.com/office/drawing/2014/main" id="{6A36B1A6-94F0-43B3-C4CF-61FE1ECF06F8}"/>
              </a:ext>
            </a:extLst>
          </p:cNvPr>
          <p:cNvSpPr>
            <a:spLocks noChangeArrowheads="1"/>
          </p:cNvSpPr>
          <p:nvPr/>
        </p:nvSpPr>
        <p:spPr bwMode="auto">
          <a:xfrm>
            <a:off x="5257800" y="4876800"/>
            <a:ext cx="3048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solidFill>
                  <a:srgbClr val="0033CC"/>
                </a:solidFill>
                <a:latin typeface="Arial" panose="020B0604020202020204" pitchFamily="34" charset="0"/>
              </a:rPr>
              <a:t>Pedigree Tree</a:t>
            </a:r>
          </a:p>
          <a:p>
            <a:pPr algn="ctr" eaLnBrk="1" hangingPunct="1">
              <a:spcBef>
                <a:spcPct val="0"/>
              </a:spcBef>
              <a:buClrTx/>
              <a:buFontTx/>
              <a:buNone/>
            </a:pPr>
            <a:r>
              <a:rPr lang="en-US" altLang="en-US" sz="2000">
                <a:solidFill>
                  <a:srgbClr val="0033CC"/>
                </a:solidFill>
                <a:latin typeface="Arial" panose="020B0604020202020204" pitchFamily="34" charset="0"/>
              </a:rPr>
              <a:t>( binary tree )</a:t>
            </a:r>
          </a:p>
        </p:txBody>
      </p:sp>
      <p:sp>
        <p:nvSpPr>
          <p:cNvPr id="3081" name="Text Box 47">
            <a:extLst>
              <a:ext uri="{FF2B5EF4-FFF2-40B4-BE49-F238E27FC236}">
                <a16:creationId xmlns:a16="http://schemas.microsoft.com/office/drawing/2014/main" id="{720C7F47-BC14-3FB9-9A09-93C6E82FCC89}"/>
              </a:ext>
            </a:extLst>
          </p:cNvPr>
          <p:cNvSpPr txBox="1">
            <a:spLocks noChangeArrowheads="1"/>
          </p:cNvSpPr>
          <p:nvPr/>
        </p:nvSpPr>
        <p:spPr bwMode="auto">
          <a:xfrm>
            <a:off x="0" y="6477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000"/>
              </a:spcBef>
              <a:buClrTx/>
              <a:buFontTx/>
              <a:buNone/>
            </a:pPr>
            <a:r>
              <a:rPr lang="en-US" altLang="en-US" sz="1600"/>
              <a:t>1/16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wipe(left)">
                                      <p:cBhvr additive="repl">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additive="repl">
                                        <p:cTn id="10" dur="1" fill="hold">
                                          <p:stCondLst>
                                            <p:cond delay="0"/>
                                          </p:stCondLst>
                                        </p:cTn>
                                        <p:tgtEl>
                                          <p:spTgt spid="3075"/>
                                        </p:tgtEl>
                                        <p:attrNameLst>
                                          <p:attrName>style.visibility</p:attrName>
                                        </p:attrNameLst>
                                      </p:cBhvr>
                                      <p:to>
                                        <p:strVal val="visible"/>
                                      </p:to>
                                    </p:set>
                                    <p:animEffect transition="in" filter="wipe(left)">
                                      <p:cBhvr additive="repl">
                                        <p:cTn id="11" dur="500"/>
                                        <p:tgtEl>
                                          <p:spTgt spid="30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additive="repl">
                                        <p:cTn id="15" dur="1" fill="hold">
                                          <p:stCondLst>
                                            <p:cond delay="0"/>
                                          </p:stCondLst>
                                        </p:cTn>
                                        <p:tgtEl>
                                          <p:spTgt spid="3076"/>
                                        </p:tgtEl>
                                        <p:attrNameLst>
                                          <p:attrName>style.visibility</p:attrName>
                                        </p:attrNameLst>
                                      </p:cBhvr>
                                      <p:to>
                                        <p:strVal val="visible"/>
                                      </p:to>
                                    </p:set>
                                    <p:animEffect transition="in" filter="wipe(up)">
                                      <p:cBhvr additive="repl">
                                        <p:cTn id="16" dur="500"/>
                                        <p:tgtEl>
                                          <p:spTgt spid="3076"/>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additive="repl">
                                        <p:cTn id="19" dur="1" fill="hold">
                                          <p:stCondLst>
                                            <p:cond delay="0"/>
                                          </p:stCondLst>
                                        </p:cTn>
                                        <p:tgtEl>
                                          <p:spTgt spid="3117"/>
                                        </p:tgtEl>
                                        <p:attrNameLst>
                                          <p:attrName>style.visibility</p:attrName>
                                        </p:attrNameLst>
                                      </p:cBhvr>
                                      <p:to>
                                        <p:strVal val="visible"/>
                                      </p:to>
                                    </p:set>
                                    <p:animEffect transition="in" filter="wipe(left)">
                                      <p:cBhvr additive="repl">
                                        <p:cTn id="20" dur="500"/>
                                        <p:tgtEl>
                                          <p:spTgt spid="31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additive="repl">
                                        <p:cTn id="24" dur="1" fill="hold">
                                          <p:stCondLst>
                                            <p:cond delay="0"/>
                                          </p:stCondLst>
                                        </p:cTn>
                                        <p:tgtEl>
                                          <p:spTgt spid="3103"/>
                                        </p:tgtEl>
                                        <p:attrNameLst>
                                          <p:attrName>style.visibility</p:attrName>
                                        </p:attrNameLst>
                                      </p:cBhvr>
                                      <p:to>
                                        <p:strVal val="visible"/>
                                      </p:to>
                                    </p:set>
                                    <p:animEffect transition="in" filter="wipe(up)">
                                      <p:cBhvr additive="repl">
                                        <p:cTn id="25" dur="500"/>
                                        <p:tgtEl>
                                          <p:spTgt spid="3103"/>
                                        </p:tgtEl>
                                      </p:cBhvr>
                                    </p:animEffect>
                                  </p:childTnLst>
                                </p:cTn>
                              </p:par>
                            </p:childTnLst>
                          </p:cTn>
                        </p:par>
                        <p:par>
                          <p:cTn id="26" fill="hold" nodeType="afterGroup">
                            <p:stCondLst>
                              <p:cond delay="500"/>
                            </p:stCondLst>
                            <p:childTnLst>
                              <p:par>
                                <p:cTn id="27" presetID="18" presetClass="entr" presetSubtype="6" fill="hold" nodeType="afterEffect">
                                  <p:stCondLst>
                                    <p:cond delay="0"/>
                                  </p:stCondLst>
                                  <p:childTnLst>
                                    <p:set>
                                      <p:cBhvr additive="repl">
                                        <p:cTn id="28" dur="1" fill="hold">
                                          <p:stCondLst>
                                            <p:cond delay="0"/>
                                          </p:stCondLst>
                                        </p:cTn>
                                        <p:tgtEl>
                                          <p:spTgt spid="3118"/>
                                        </p:tgtEl>
                                        <p:attrNameLst>
                                          <p:attrName>style.visibility</p:attrName>
                                        </p:attrNameLst>
                                      </p:cBhvr>
                                      <p:to>
                                        <p:strVal val="visible"/>
                                      </p:to>
                                    </p:set>
                                    <p:animEffect transition="in" filter="strips(downRight)">
                                      <p:cBhvr additive="repl">
                                        <p:cTn id="29" dur="500"/>
                                        <p:tgtEl>
                                          <p:spTgt spid="3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EAB60ABA-AA16-86B8-7B76-0ADD17204E7F}"/>
              </a:ext>
            </a:extLst>
          </p:cNvPr>
          <p:cNvSpPr txBox="1">
            <a:spLocks noChangeArrowheads="1"/>
          </p:cNvSpPr>
          <p:nvPr/>
        </p:nvSpPr>
        <p:spPr bwMode="auto">
          <a:xfrm>
            <a:off x="6457950" y="6356350"/>
            <a:ext cx="2057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563"/>
              </a:spcBef>
              <a:buClrTx/>
              <a:buFontTx/>
              <a:buNone/>
            </a:pPr>
            <a:fld id="{189CEBA5-786A-46E5-8323-A2C8B2ACBDBE}" type="slidenum">
              <a:rPr lang="en-US" altLang="en-US" sz="900" b="0">
                <a:solidFill>
                  <a:srgbClr val="898989"/>
                </a:solidFill>
                <a:latin typeface="Calibri" panose="020F0502020204030204" pitchFamily="34" charset="0"/>
              </a:rPr>
              <a:pPr algn="r" eaLnBrk="1" hangingPunct="1">
                <a:spcBef>
                  <a:spcPts val="563"/>
                </a:spcBef>
                <a:buClrTx/>
                <a:buFontTx/>
                <a:buNone/>
              </a:pPr>
              <a:t>10</a:t>
            </a:fld>
            <a:endParaRPr lang="en-US" altLang="en-US" sz="900" b="0">
              <a:solidFill>
                <a:srgbClr val="898989"/>
              </a:solidFill>
              <a:latin typeface="Calibri" panose="020F0502020204030204" pitchFamily="34" charset="0"/>
            </a:endParaRPr>
          </a:p>
        </p:txBody>
      </p:sp>
      <p:sp>
        <p:nvSpPr>
          <p:cNvPr id="21507" name="Rectangle 2">
            <a:extLst>
              <a:ext uri="{FF2B5EF4-FFF2-40B4-BE49-F238E27FC236}">
                <a16:creationId xmlns:a16="http://schemas.microsoft.com/office/drawing/2014/main" id="{002F3FB8-5147-D3CD-64FB-C2B26B008BA9}"/>
              </a:ext>
            </a:extLst>
          </p:cNvPr>
          <p:cNvSpPr>
            <a:spLocks noChangeArrowheads="1"/>
          </p:cNvSpPr>
          <p:nvPr/>
        </p:nvSpPr>
        <p:spPr bwMode="auto">
          <a:xfrm>
            <a:off x="419100" y="609600"/>
            <a:ext cx="914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b="0"/>
              <a:t>Maximum Number of Nodes in BT</a:t>
            </a:r>
          </a:p>
        </p:txBody>
      </p:sp>
      <p:sp>
        <p:nvSpPr>
          <p:cNvPr id="21508" name="Rectangle 3">
            <a:extLst>
              <a:ext uri="{FF2B5EF4-FFF2-40B4-BE49-F238E27FC236}">
                <a16:creationId xmlns:a16="http://schemas.microsoft.com/office/drawing/2014/main" id="{54215DF0-5A07-226E-F058-AA4B4C0E26DE}"/>
              </a:ext>
            </a:extLst>
          </p:cNvPr>
          <p:cNvSpPr>
            <a:spLocks noChangeArrowheads="1"/>
          </p:cNvSpPr>
          <p:nvPr/>
        </p:nvSpPr>
        <p:spPr bwMode="auto">
          <a:xfrm>
            <a:off x="419100" y="1790700"/>
            <a:ext cx="8545513"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spcBef>
                <a:spcPts val="8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buClr>
                <a:srgbClr val="00CC99"/>
              </a:buClr>
              <a:buSzPct val="70000"/>
              <a:buFont typeface="Monotype Sorts" charset="2"/>
              <a:buChar char=""/>
            </a:pPr>
            <a:r>
              <a:rPr lang="en-US" altLang="en-US" b="0"/>
              <a:t>The maximum number of nodes on level </a:t>
            </a:r>
            <a:r>
              <a:rPr lang="en-US" altLang="en-US" b="0">
                <a:solidFill>
                  <a:srgbClr val="003399"/>
                </a:solidFill>
              </a:rPr>
              <a:t>i</a:t>
            </a:r>
            <a:r>
              <a:rPr lang="en-US" altLang="en-US" b="0"/>
              <a:t> of a binary tree is </a:t>
            </a:r>
            <a:r>
              <a:rPr lang="en-US" altLang="en-US" b="0">
                <a:solidFill>
                  <a:srgbClr val="CC3300"/>
                </a:solidFill>
              </a:rPr>
              <a:t>2</a:t>
            </a:r>
            <a:r>
              <a:rPr lang="en-US" altLang="en-US" b="0" baseline="30000">
                <a:solidFill>
                  <a:srgbClr val="CC3300"/>
                </a:solidFill>
              </a:rPr>
              <a:t>i-1</a:t>
            </a:r>
            <a:r>
              <a:rPr lang="en-US" altLang="en-US" b="0"/>
              <a:t>, i&gt;=1.</a:t>
            </a:r>
          </a:p>
          <a:p>
            <a:pPr eaLnBrk="1" hangingPunct="1">
              <a:buClr>
                <a:srgbClr val="00CC99"/>
              </a:buClr>
              <a:buSzPct val="70000"/>
              <a:buFont typeface="Monotype Sorts" charset="2"/>
              <a:buChar char=""/>
            </a:pPr>
            <a:r>
              <a:rPr lang="en-US" altLang="en-US" b="0"/>
              <a:t>The maximum nubmer of nodes in a binary tree </a:t>
            </a:r>
            <a:br>
              <a:rPr lang="en-US" altLang="en-US" b="0"/>
            </a:br>
            <a:r>
              <a:rPr lang="en-US" altLang="en-US" b="0"/>
              <a:t>of depth </a:t>
            </a:r>
            <a:r>
              <a:rPr lang="en-US" altLang="en-US" b="0">
                <a:solidFill>
                  <a:srgbClr val="003399"/>
                </a:solidFill>
              </a:rPr>
              <a:t>k</a:t>
            </a:r>
            <a:r>
              <a:rPr lang="en-US" altLang="en-US" b="0"/>
              <a:t> is </a:t>
            </a:r>
            <a:r>
              <a:rPr lang="en-US" altLang="en-US" b="0">
                <a:solidFill>
                  <a:srgbClr val="CC3300"/>
                </a:solidFill>
              </a:rPr>
              <a:t>2</a:t>
            </a:r>
            <a:r>
              <a:rPr lang="en-US" altLang="en-US" b="0" baseline="30000">
                <a:solidFill>
                  <a:srgbClr val="CC3300"/>
                </a:solidFill>
              </a:rPr>
              <a:t>k</a:t>
            </a:r>
            <a:r>
              <a:rPr lang="en-US" altLang="en-US" b="0">
                <a:solidFill>
                  <a:srgbClr val="CC3300"/>
                </a:solidFill>
              </a:rPr>
              <a:t>-1</a:t>
            </a:r>
            <a:r>
              <a:rPr lang="en-US" altLang="en-US" b="0"/>
              <a:t>, k&gt;=1.</a:t>
            </a:r>
          </a:p>
        </p:txBody>
      </p:sp>
      <p:sp>
        <p:nvSpPr>
          <p:cNvPr id="21509" name="Text Box 4">
            <a:extLst>
              <a:ext uri="{FF2B5EF4-FFF2-40B4-BE49-F238E27FC236}">
                <a16:creationId xmlns:a16="http://schemas.microsoft.com/office/drawing/2014/main" id="{D5DC07FE-DA11-5235-4F93-363F1D769E53}"/>
              </a:ext>
            </a:extLst>
          </p:cNvPr>
          <p:cNvSpPr txBox="1">
            <a:spLocks noChangeArrowheads="1"/>
          </p:cNvSpPr>
          <p:nvPr/>
        </p:nvSpPr>
        <p:spPr bwMode="auto">
          <a:xfrm>
            <a:off x="1238250" y="4400550"/>
            <a:ext cx="3584575" cy="155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b="0">
                <a:solidFill>
                  <a:srgbClr val="CC3300"/>
                </a:solidFill>
              </a:rPr>
              <a:t>Prove by induction.</a:t>
            </a:r>
            <a:br>
              <a:rPr lang="en-US" altLang="en-US" b="0">
                <a:solidFill>
                  <a:srgbClr val="CC3300"/>
                </a:solidFill>
              </a:rPr>
            </a:br>
            <a:endParaRPr lang="en-US" altLang="en-US" b="0">
              <a:solidFill>
                <a:srgbClr val="CC3300"/>
              </a:solidFill>
            </a:endParaRPr>
          </a:p>
          <a:p>
            <a:pPr eaLnBrk="1" hangingPunct="1">
              <a:spcBef>
                <a:spcPct val="0"/>
              </a:spcBef>
              <a:buClrTx/>
              <a:buFontTx/>
              <a:buNone/>
            </a:pPr>
            <a:endParaRPr lang="en-US" altLang="en-US" b="0">
              <a:solidFill>
                <a:srgbClr val="CC3300"/>
              </a:solidFill>
            </a:endParaRPr>
          </a:p>
        </p:txBody>
      </p:sp>
      <p:graphicFrame>
        <p:nvGraphicFramePr>
          <p:cNvPr id="21510" name="Object 5">
            <a:extLst>
              <a:ext uri="{FF2B5EF4-FFF2-40B4-BE49-F238E27FC236}">
                <a16:creationId xmlns:a16="http://schemas.microsoft.com/office/drawing/2014/main" id="{288555A9-D8E1-AD3E-AF50-03AF430F126D}"/>
              </a:ext>
            </a:extLst>
          </p:cNvPr>
          <p:cNvGraphicFramePr>
            <a:graphicFrameLocks noChangeAspect="1"/>
          </p:cNvGraphicFramePr>
          <p:nvPr/>
        </p:nvGraphicFramePr>
        <p:xfrm>
          <a:off x="3295650" y="5054600"/>
          <a:ext cx="2209800" cy="862013"/>
        </p:xfrm>
        <a:graphic>
          <a:graphicData uri="http://schemas.openxmlformats.org/presentationml/2006/ole">
            <mc:AlternateContent xmlns:mc="http://schemas.openxmlformats.org/markup-compatibility/2006">
              <mc:Choice xmlns:v="urn:schemas-microsoft-com:vml" Requires="v">
                <p:oleObj r:id="rId3" imgW="1035533" imgH="404563" progId="">
                  <p:embed/>
                </p:oleObj>
              </mc:Choice>
              <mc:Fallback>
                <p:oleObj r:id="rId3" imgW="1035533" imgH="404563" progId="">
                  <p:embed/>
                  <p:pic>
                    <p:nvPicPr>
                      <p:cNvPr id="21510" name="Object 5">
                        <a:extLst>
                          <a:ext uri="{FF2B5EF4-FFF2-40B4-BE49-F238E27FC236}">
                            <a16:creationId xmlns:a16="http://schemas.microsoft.com/office/drawing/2014/main" id="{288555A9-D8E1-AD3E-AF50-03AF430F12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650" y="5054600"/>
                        <a:ext cx="2209800" cy="8620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advTm="108544"/>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AED5F16B-03A8-6363-171D-820B36E884FF}"/>
              </a:ext>
            </a:extLst>
          </p:cNvPr>
          <p:cNvSpPr txBox="1">
            <a:spLocks noChangeArrowheads="1"/>
          </p:cNvSpPr>
          <p:nvPr/>
        </p:nvSpPr>
        <p:spPr bwMode="auto">
          <a:xfrm>
            <a:off x="6457950" y="6356350"/>
            <a:ext cx="2057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563"/>
              </a:spcBef>
              <a:buClrTx/>
              <a:buFontTx/>
              <a:buNone/>
            </a:pPr>
            <a:fld id="{53F3CB33-20E7-4595-A626-54E80FE38865}" type="slidenum">
              <a:rPr lang="en-US" altLang="en-US" sz="900" b="0">
                <a:solidFill>
                  <a:srgbClr val="898989"/>
                </a:solidFill>
                <a:latin typeface="Calibri" panose="020F0502020204030204" pitchFamily="34" charset="0"/>
              </a:rPr>
              <a:pPr algn="r" eaLnBrk="1" hangingPunct="1">
                <a:spcBef>
                  <a:spcPts val="563"/>
                </a:spcBef>
                <a:buClrTx/>
                <a:buFontTx/>
                <a:buNone/>
              </a:pPr>
              <a:t>11</a:t>
            </a:fld>
            <a:endParaRPr lang="en-US" altLang="en-US" sz="900" b="0">
              <a:solidFill>
                <a:srgbClr val="898989"/>
              </a:solidFill>
              <a:latin typeface="Calibri" panose="020F0502020204030204" pitchFamily="34" charset="0"/>
            </a:endParaRPr>
          </a:p>
        </p:txBody>
      </p:sp>
      <p:sp>
        <p:nvSpPr>
          <p:cNvPr id="23555" name="Rectangle 2">
            <a:extLst>
              <a:ext uri="{FF2B5EF4-FFF2-40B4-BE49-F238E27FC236}">
                <a16:creationId xmlns:a16="http://schemas.microsoft.com/office/drawing/2014/main" id="{AEFA9649-13AE-3114-6826-E97F51D5542D}"/>
              </a:ext>
            </a:extLst>
          </p:cNvPr>
          <p:cNvSpPr>
            <a:spLocks noChangeArrowheads="1"/>
          </p:cNvSpPr>
          <p:nvPr/>
        </p:nvSpPr>
        <p:spPr bwMode="auto">
          <a:xfrm>
            <a:off x="514350" y="0"/>
            <a:ext cx="86296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3600" b="0"/>
              <a:t>Relations between Number of</a:t>
            </a:r>
            <a:br>
              <a:rPr lang="en-US" altLang="en-US" sz="3600" b="0"/>
            </a:br>
            <a:r>
              <a:rPr lang="en-US" altLang="en-US" sz="3600" b="0"/>
              <a:t>Leaf Nodes and Nodes of Degree 2</a:t>
            </a:r>
          </a:p>
        </p:txBody>
      </p:sp>
      <p:sp>
        <p:nvSpPr>
          <p:cNvPr id="23556" name="Rectangle 3">
            <a:extLst>
              <a:ext uri="{FF2B5EF4-FFF2-40B4-BE49-F238E27FC236}">
                <a16:creationId xmlns:a16="http://schemas.microsoft.com/office/drawing/2014/main" id="{25C48195-1392-8B8A-903A-7029FD8B61D7}"/>
              </a:ext>
            </a:extLst>
          </p:cNvPr>
          <p:cNvSpPr>
            <a:spLocks noChangeArrowheads="1"/>
          </p:cNvSpPr>
          <p:nvPr/>
        </p:nvSpPr>
        <p:spPr bwMode="auto">
          <a:xfrm>
            <a:off x="104775" y="1295400"/>
            <a:ext cx="9039225" cy="521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700"/>
              </a:spcBef>
              <a:buClrTx/>
              <a:buSzPct val="70000"/>
              <a:buFontTx/>
              <a:buNone/>
            </a:pPr>
            <a:r>
              <a:rPr lang="en-US" altLang="en-US" b="0" i="1"/>
              <a:t>   </a:t>
            </a:r>
            <a:r>
              <a:rPr lang="en-US" altLang="en-US" sz="2800" b="0" i="1"/>
              <a:t>For any nonempty binary tree, T, if </a:t>
            </a:r>
            <a:r>
              <a:rPr lang="en-US" altLang="en-US" sz="2800" b="0" i="1">
                <a:solidFill>
                  <a:srgbClr val="003399"/>
                </a:solidFill>
              </a:rPr>
              <a:t>n</a:t>
            </a:r>
            <a:r>
              <a:rPr lang="en-US" altLang="en-US" sz="2400" b="0" i="1">
                <a:solidFill>
                  <a:srgbClr val="003399"/>
                </a:solidFill>
              </a:rPr>
              <a:t>0</a:t>
            </a:r>
            <a:r>
              <a:rPr lang="en-US" altLang="en-US" sz="2800" b="0" i="1"/>
              <a:t> is the number of leaf nodes and </a:t>
            </a:r>
            <a:r>
              <a:rPr lang="en-US" altLang="en-US" sz="2800" b="0" i="1">
                <a:solidFill>
                  <a:srgbClr val="003399"/>
                </a:solidFill>
              </a:rPr>
              <a:t>n</a:t>
            </a:r>
            <a:r>
              <a:rPr lang="en-US" altLang="en-US" sz="2400" b="0" i="1">
                <a:solidFill>
                  <a:srgbClr val="003399"/>
                </a:solidFill>
              </a:rPr>
              <a:t>2</a:t>
            </a:r>
            <a:r>
              <a:rPr lang="en-US" altLang="en-US" sz="2800" b="0" i="1"/>
              <a:t> the number of nodes of degree 2, then </a:t>
            </a:r>
            <a:r>
              <a:rPr lang="en-US" altLang="en-US" sz="2800" b="0" i="1">
                <a:solidFill>
                  <a:srgbClr val="CC3300"/>
                </a:solidFill>
              </a:rPr>
              <a:t>n</a:t>
            </a:r>
            <a:r>
              <a:rPr lang="en-US" altLang="en-US" sz="2400" b="0" i="1">
                <a:solidFill>
                  <a:srgbClr val="CC3300"/>
                </a:solidFill>
              </a:rPr>
              <a:t>0</a:t>
            </a:r>
            <a:r>
              <a:rPr lang="en-US" altLang="en-US" sz="2800" b="0" i="1">
                <a:solidFill>
                  <a:srgbClr val="CC3300"/>
                </a:solidFill>
              </a:rPr>
              <a:t>=n</a:t>
            </a:r>
            <a:r>
              <a:rPr lang="en-US" altLang="en-US" sz="2400" b="0" i="1">
                <a:solidFill>
                  <a:srgbClr val="CC3300"/>
                </a:solidFill>
              </a:rPr>
              <a:t>2</a:t>
            </a:r>
            <a:r>
              <a:rPr lang="en-US" altLang="en-US" sz="2800" b="0" i="1">
                <a:solidFill>
                  <a:srgbClr val="CC3300"/>
                </a:solidFill>
              </a:rPr>
              <a:t>+1</a:t>
            </a:r>
          </a:p>
          <a:p>
            <a:pPr eaLnBrk="1" hangingPunct="1">
              <a:spcBef>
                <a:spcPts val="700"/>
              </a:spcBef>
              <a:buClrTx/>
              <a:buSzPct val="70000"/>
              <a:buFontTx/>
              <a:buNone/>
            </a:pPr>
            <a:r>
              <a:rPr lang="en-US" altLang="en-US" sz="2800" b="0"/>
              <a:t> </a:t>
            </a:r>
            <a:r>
              <a:rPr lang="en-US" altLang="en-US" sz="2800" b="0">
                <a:solidFill>
                  <a:srgbClr val="006600"/>
                </a:solidFill>
              </a:rPr>
              <a:t>proof:</a:t>
            </a:r>
          </a:p>
          <a:p>
            <a:pPr eaLnBrk="1" hangingPunct="1">
              <a:spcBef>
                <a:spcPts val="700"/>
              </a:spcBef>
              <a:buClrTx/>
              <a:buSzPct val="70000"/>
              <a:buFontTx/>
              <a:buNone/>
            </a:pPr>
            <a:r>
              <a:rPr lang="en-US" altLang="en-US" sz="2800" b="0"/>
              <a:t>    Let </a:t>
            </a:r>
            <a:r>
              <a:rPr lang="en-US" altLang="en-US" sz="2800" b="0" i="1"/>
              <a:t>n</a:t>
            </a:r>
            <a:r>
              <a:rPr lang="en-US" altLang="en-US" sz="2800" b="0"/>
              <a:t> and </a:t>
            </a:r>
            <a:r>
              <a:rPr lang="en-US" altLang="en-US" sz="2800" b="0" i="1"/>
              <a:t>B</a:t>
            </a:r>
            <a:r>
              <a:rPr lang="en-US" altLang="en-US" sz="2800" b="0"/>
              <a:t> denote the total number of nodes &amp; branches in </a:t>
            </a:r>
            <a:r>
              <a:rPr lang="en-US" altLang="en-US" sz="2800" b="0" i="1"/>
              <a:t>T</a:t>
            </a:r>
            <a:r>
              <a:rPr lang="en-US" altLang="en-US" sz="2800" b="0"/>
              <a:t>.</a:t>
            </a:r>
          </a:p>
          <a:p>
            <a:pPr eaLnBrk="1" hangingPunct="1">
              <a:spcBef>
                <a:spcPts val="700"/>
              </a:spcBef>
              <a:buClrTx/>
              <a:buSzPct val="70000"/>
              <a:buFontTx/>
              <a:buNone/>
            </a:pPr>
            <a:r>
              <a:rPr lang="en-US" altLang="en-US" sz="2800" b="0"/>
              <a:t>    Let </a:t>
            </a:r>
            <a:r>
              <a:rPr lang="en-US" altLang="en-US" sz="2800" b="0" i="1"/>
              <a:t>n</a:t>
            </a:r>
            <a:r>
              <a:rPr lang="en-US" altLang="en-US" sz="1600" b="0"/>
              <a:t>0</a:t>
            </a:r>
            <a:r>
              <a:rPr lang="en-US" altLang="en-US" sz="2800" b="0"/>
              <a:t>, </a:t>
            </a:r>
            <a:r>
              <a:rPr lang="en-US" altLang="en-US" sz="2800" b="0" i="1"/>
              <a:t>n</a:t>
            </a:r>
            <a:r>
              <a:rPr lang="en-US" altLang="en-US" sz="1600" b="0"/>
              <a:t>1</a:t>
            </a:r>
            <a:r>
              <a:rPr lang="en-US" altLang="en-US" sz="2800" b="0"/>
              <a:t>, </a:t>
            </a:r>
            <a:r>
              <a:rPr lang="en-US" altLang="en-US" sz="2800" b="0" i="1"/>
              <a:t>n</a:t>
            </a:r>
            <a:r>
              <a:rPr lang="en-US" altLang="en-US" sz="1600" b="0"/>
              <a:t>2</a:t>
            </a:r>
            <a:r>
              <a:rPr lang="en-US" altLang="en-US" sz="2800" b="0"/>
              <a:t> represent the nodes with no children, </a:t>
            </a:r>
          </a:p>
          <a:p>
            <a:pPr eaLnBrk="1" hangingPunct="1">
              <a:spcBef>
                <a:spcPts val="700"/>
              </a:spcBef>
              <a:buClrTx/>
              <a:buSzPct val="70000"/>
              <a:buFontTx/>
              <a:buNone/>
            </a:pPr>
            <a:r>
              <a:rPr lang="en-US" altLang="en-US" sz="2800" b="0"/>
              <a:t>    single child, and two children respectively.</a:t>
            </a:r>
          </a:p>
          <a:p>
            <a:pPr eaLnBrk="1" hangingPunct="1">
              <a:spcBef>
                <a:spcPts val="700"/>
              </a:spcBef>
              <a:buClrTx/>
              <a:buSzPct val="70000"/>
              <a:buFontTx/>
              <a:buNone/>
            </a:pPr>
            <a:r>
              <a:rPr lang="en-US" altLang="en-US" sz="2800" b="0" i="1"/>
              <a:t>    n</a:t>
            </a:r>
            <a:r>
              <a:rPr lang="en-US" altLang="en-US" sz="2800" b="0"/>
              <a:t>= </a:t>
            </a:r>
            <a:r>
              <a:rPr lang="en-US" altLang="en-US" sz="2800" b="0" i="1"/>
              <a:t>n</a:t>
            </a:r>
            <a:r>
              <a:rPr lang="en-US" altLang="en-US" sz="1600" b="0"/>
              <a:t>0</a:t>
            </a:r>
            <a:r>
              <a:rPr lang="en-US" altLang="en-US" sz="2800" b="0"/>
              <a:t>+</a:t>
            </a:r>
            <a:r>
              <a:rPr lang="en-US" altLang="en-US" sz="2800" b="0" i="1"/>
              <a:t>n</a:t>
            </a:r>
            <a:r>
              <a:rPr lang="en-US" altLang="en-US" sz="1600" b="0"/>
              <a:t>1</a:t>
            </a:r>
            <a:r>
              <a:rPr lang="en-US" altLang="en-US" sz="2800" b="0"/>
              <a:t>+</a:t>
            </a:r>
            <a:r>
              <a:rPr lang="en-US" altLang="en-US" sz="2800" b="0" i="1"/>
              <a:t>n</a:t>
            </a:r>
            <a:r>
              <a:rPr lang="en-US" altLang="en-US" sz="1600" b="0"/>
              <a:t>2</a:t>
            </a:r>
            <a:r>
              <a:rPr lang="en-US" altLang="en-US" sz="2800" b="0"/>
              <a:t>, </a:t>
            </a:r>
            <a:r>
              <a:rPr lang="en-US" altLang="en-US" sz="2800" b="0" i="1"/>
              <a:t>B</a:t>
            </a:r>
            <a:r>
              <a:rPr lang="en-US" altLang="en-US" sz="2800" b="0"/>
              <a:t>+1=</a:t>
            </a:r>
            <a:r>
              <a:rPr lang="en-US" altLang="en-US" sz="2800" b="0" i="1"/>
              <a:t>n</a:t>
            </a:r>
            <a:r>
              <a:rPr lang="en-US" altLang="en-US" sz="2800" b="0"/>
              <a:t>,  </a:t>
            </a:r>
            <a:r>
              <a:rPr lang="en-US" altLang="en-US" sz="2800" b="0" i="1"/>
              <a:t>B</a:t>
            </a:r>
            <a:r>
              <a:rPr lang="en-US" altLang="en-US" sz="2800" b="0"/>
              <a:t>=</a:t>
            </a:r>
            <a:r>
              <a:rPr lang="en-US" altLang="en-US" sz="2800" b="0" i="1"/>
              <a:t>n</a:t>
            </a:r>
            <a:r>
              <a:rPr lang="en-US" altLang="en-US" sz="1600" b="0"/>
              <a:t>1</a:t>
            </a:r>
            <a:r>
              <a:rPr lang="en-US" altLang="en-US" sz="2800" b="0"/>
              <a:t>+2</a:t>
            </a:r>
            <a:r>
              <a:rPr lang="en-US" altLang="en-US" sz="2800" b="0" i="1"/>
              <a:t>n</a:t>
            </a:r>
            <a:r>
              <a:rPr lang="en-US" altLang="en-US" sz="1600" b="0"/>
              <a:t>2</a:t>
            </a:r>
            <a:r>
              <a:rPr lang="en-US" altLang="en-US" sz="2800" b="0"/>
              <a:t> ==&gt; </a:t>
            </a:r>
            <a:r>
              <a:rPr lang="en-US" altLang="en-US" sz="2800" b="0" i="1"/>
              <a:t>n</a:t>
            </a:r>
            <a:r>
              <a:rPr lang="en-US" altLang="en-US" sz="1600" b="0"/>
              <a:t>1</a:t>
            </a:r>
            <a:r>
              <a:rPr lang="en-US" altLang="en-US" sz="2800" b="0"/>
              <a:t>+2</a:t>
            </a:r>
            <a:r>
              <a:rPr lang="en-US" altLang="en-US" sz="2800" b="0" i="1"/>
              <a:t>n</a:t>
            </a:r>
            <a:r>
              <a:rPr lang="en-US" altLang="en-US" sz="1600" b="0"/>
              <a:t>2</a:t>
            </a:r>
            <a:r>
              <a:rPr lang="en-US" altLang="en-US" sz="2800" b="0"/>
              <a:t>+1= </a:t>
            </a:r>
            <a:r>
              <a:rPr lang="en-US" altLang="en-US" sz="2800" b="0" i="1"/>
              <a:t>n</a:t>
            </a:r>
            <a:r>
              <a:rPr lang="en-US" altLang="en-US" sz="2800" b="0"/>
              <a:t>,</a:t>
            </a:r>
          </a:p>
          <a:p>
            <a:pPr eaLnBrk="1" hangingPunct="1">
              <a:lnSpc>
                <a:spcPct val="70000"/>
              </a:lnSpc>
              <a:spcBef>
                <a:spcPts val="700"/>
              </a:spcBef>
              <a:buClrTx/>
              <a:buSzPct val="70000"/>
              <a:buFontTx/>
              <a:buNone/>
            </a:pPr>
            <a:r>
              <a:rPr lang="en-US" altLang="en-US" sz="2800" b="0" i="1"/>
              <a:t>    n</a:t>
            </a:r>
            <a:r>
              <a:rPr lang="en-US" altLang="en-US" sz="1600" b="0"/>
              <a:t>1</a:t>
            </a:r>
            <a:r>
              <a:rPr lang="en-US" altLang="en-US" sz="2800" b="0"/>
              <a:t>+2</a:t>
            </a:r>
            <a:r>
              <a:rPr lang="en-US" altLang="en-US" sz="2800" b="0" i="1"/>
              <a:t>n</a:t>
            </a:r>
            <a:r>
              <a:rPr lang="en-US" altLang="en-US" sz="1600" b="0"/>
              <a:t>2</a:t>
            </a:r>
            <a:r>
              <a:rPr lang="en-US" altLang="en-US" sz="2800" b="0"/>
              <a:t>+1= </a:t>
            </a:r>
            <a:r>
              <a:rPr lang="en-US" altLang="en-US" sz="2800" b="0" i="1"/>
              <a:t>n</a:t>
            </a:r>
            <a:r>
              <a:rPr lang="en-US" altLang="en-US" sz="1600" b="0"/>
              <a:t>0</a:t>
            </a:r>
            <a:r>
              <a:rPr lang="en-US" altLang="en-US" sz="2800" b="0"/>
              <a:t>+</a:t>
            </a:r>
            <a:r>
              <a:rPr lang="en-US" altLang="en-US" sz="2800" b="0" i="1"/>
              <a:t>n</a:t>
            </a:r>
            <a:r>
              <a:rPr lang="en-US" altLang="en-US" sz="1600" b="0"/>
              <a:t>1</a:t>
            </a:r>
            <a:r>
              <a:rPr lang="en-US" altLang="en-US" sz="2800" b="0"/>
              <a:t>+</a:t>
            </a:r>
            <a:r>
              <a:rPr lang="en-US" altLang="en-US" sz="2800" b="0" i="1"/>
              <a:t>n</a:t>
            </a:r>
            <a:r>
              <a:rPr lang="en-US" altLang="en-US" sz="1600" b="0"/>
              <a:t>2</a:t>
            </a:r>
            <a:r>
              <a:rPr lang="en-US" altLang="en-US" sz="2800" b="0"/>
              <a:t> ==&gt; </a:t>
            </a:r>
            <a:r>
              <a:rPr lang="en-US" altLang="en-US" sz="2800" b="0" i="1">
                <a:solidFill>
                  <a:srgbClr val="CC3300"/>
                </a:solidFill>
              </a:rPr>
              <a:t>n</a:t>
            </a:r>
            <a:r>
              <a:rPr lang="en-US" altLang="en-US" sz="1600" b="0">
                <a:solidFill>
                  <a:srgbClr val="CC3300"/>
                </a:solidFill>
              </a:rPr>
              <a:t>0</a:t>
            </a:r>
            <a:r>
              <a:rPr lang="en-US" altLang="en-US" sz="2800" b="0">
                <a:solidFill>
                  <a:srgbClr val="CC3300"/>
                </a:solidFill>
              </a:rPr>
              <a:t>=</a:t>
            </a:r>
            <a:r>
              <a:rPr lang="en-US" altLang="en-US" sz="2800" b="0" i="1">
                <a:solidFill>
                  <a:srgbClr val="CC3300"/>
                </a:solidFill>
              </a:rPr>
              <a:t>n</a:t>
            </a:r>
            <a:r>
              <a:rPr lang="en-US" altLang="en-US" sz="1600" b="0">
                <a:solidFill>
                  <a:srgbClr val="CC3300"/>
                </a:solidFill>
              </a:rPr>
              <a:t>2</a:t>
            </a:r>
            <a:r>
              <a:rPr lang="en-US" altLang="en-US" sz="2800" b="0">
                <a:solidFill>
                  <a:srgbClr val="CC3300"/>
                </a:solidFill>
              </a:rPr>
              <a:t>+1</a:t>
            </a:r>
          </a:p>
        </p:txBody>
      </p:sp>
    </p:spTree>
  </p:cSld>
  <p:clrMapOvr>
    <a:masterClrMapping/>
  </p:clrMapOvr>
  <p:transition spd="slow" advTm="58368"/>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19075C1A-B8D5-98F8-5ABB-C2F62B180650}"/>
              </a:ext>
            </a:extLst>
          </p:cNvPr>
          <p:cNvSpPr txBox="1">
            <a:spLocks noChangeArrowheads="1"/>
          </p:cNvSpPr>
          <p:nvPr/>
        </p:nvSpPr>
        <p:spPr bwMode="auto">
          <a:xfrm>
            <a:off x="6457950" y="6356350"/>
            <a:ext cx="2057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563"/>
              </a:spcBef>
              <a:buClrTx/>
              <a:buFontTx/>
              <a:buNone/>
            </a:pPr>
            <a:fld id="{C51F856C-FDB0-48DF-BCB6-64606DCBBB0F}" type="slidenum">
              <a:rPr lang="en-US" altLang="en-US" sz="900" b="0">
                <a:solidFill>
                  <a:srgbClr val="898989"/>
                </a:solidFill>
                <a:latin typeface="Calibri" panose="020F0502020204030204" pitchFamily="34" charset="0"/>
              </a:rPr>
              <a:pPr algn="r" eaLnBrk="1" hangingPunct="1">
                <a:spcBef>
                  <a:spcPts val="563"/>
                </a:spcBef>
                <a:buClrTx/>
                <a:buFontTx/>
                <a:buNone/>
              </a:pPr>
              <a:t>12</a:t>
            </a:fld>
            <a:endParaRPr lang="en-US" altLang="en-US" sz="900" b="0">
              <a:solidFill>
                <a:srgbClr val="898989"/>
              </a:solidFill>
              <a:latin typeface="Calibri" panose="020F0502020204030204" pitchFamily="34" charset="0"/>
            </a:endParaRPr>
          </a:p>
        </p:txBody>
      </p:sp>
      <p:sp>
        <p:nvSpPr>
          <p:cNvPr id="25603" name="Rectangle 2">
            <a:extLst>
              <a:ext uri="{FF2B5EF4-FFF2-40B4-BE49-F238E27FC236}">
                <a16:creationId xmlns:a16="http://schemas.microsoft.com/office/drawing/2014/main" id="{67020064-03A5-A79E-E4C7-018EDEB42DC8}"/>
              </a:ext>
            </a:extLst>
          </p:cNvPr>
          <p:cNvSpPr>
            <a:spLocks noChangeArrowheads="1"/>
          </p:cNvSpPr>
          <p:nvPr/>
        </p:nvSpPr>
        <p:spPr bwMode="auto">
          <a:xfrm>
            <a:off x="0" y="0"/>
            <a:ext cx="91630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b="0"/>
              <a:t>Samples of Trees</a:t>
            </a:r>
          </a:p>
        </p:txBody>
      </p:sp>
      <p:grpSp>
        <p:nvGrpSpPr>
          <p:cNvPr id="25604" name="Group 3">
            <a:extLst>
              <a:ext uri="{FF2B5EF4-FFF2-40B4-BE49-F238E27FC236}">
                <a16:creationId xmlns:a16="http://schemas.microsoft.com/office/drawing/2014/main" id="{C7FDCA11-4092-C6A1-9F58-8B5342143596}"/>
              </a:ext>
            </a:extLst>
          </p:cNvPr>
          <p:cNvGrpSpPr>
            <a:grpSpLocks/>
          </p:cNvGrpSpPr>
          <p:nvPr/>
        </p:nvGrpSpPr>
        <p:grpSpPr bwMode="auto">
          <a:xfrm>
            <a:off x="2386013" y="1779588"/>
            <a:ext cx="569912" cy="568325"/>
            <a:chOff x="1503" y="1121"/>
            <a:chExt cx="359" cy="358"/>
          </a:xfrm>
        </p:grpSpPr>
        <p:sp>
          <p:nvSpPr>
            <p:cNvPr id="25671" name="Oval 4">
              <a:extLst>
                <a:ext uri="{FF2B5EF4-FFF2-40B4-BE49-F238E27FC236}">
                  <a16:creationId xmlns:a16="http://schemas.microsoft.com/office/drawing/2014/main" id="{A5B91372-DF6E-4613-7F02-7A6E0734EAA7}"/>
                </a:ext>
              </a:extLst>
            </p:cNvPr>
            <p:cNvSpPr>
              <a:spLocks noChangeArrowheads="1"/>
            </p:cNvSpPr>
            <p:nvPr/>
          </p:nvSpPr>
          <p:spPr bwMode="auto">
            <a:xfrm>
              <a:off x="1503" y="1121"/>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72" name="Rectangle 5">
              <a:extLst>
                <a:ext uri="{FF2B5EF4-FFF2-40B4-BE49-F238E27FC236}">
                  <a16:creationId xmlns:a16="http://schemas.microsoft.com/office/drawing/2014/main" id="{A6EB560F-02EB-6A84-8B2E-B7CD4384AA3D}"/>
                </a:ext>
              </a:extLst>
            </p:cNvPr>
            <p:cNvSpPr>
              <a:spLocks noChangeArrowheads="1"/>
            </p:cNvSpPr>
            <p:nvPr/>
          </p:nvSpPr>
          <p:spPr bwMode="auto">
            <a:xfrm>
              <a:off x="1572" y="1174"/>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A</a:t>
              </a:r>
            </a:p>
          </p:txBody>
        </p:sp>
      </p:grpSp>
      <p:grpSp>
        <p:nvGrpSpPr>
          <p:cNvPr id="25605" name="Group 6">
            <a:extLst>
              <a:ext uri="{FF2B5EF4-FFF2-40B4-BE49-F238E27FC236}">
                <a16:creationId xmlns:a16="http://schemas.microsoft.com/office/drawing/2014/main" id="{BE9C2A40-1A5B-A748-B555-56B15096D941}"/>
              </a:ext>
            </a:extLst>
          </p:cNvPr>
          <p:cNvGrpSpPr>
            <a:grpSpLocks/>
          </p:cNvGrpSpPr>
          <p:nvPr/>
        </p:nvGrpSpPr>
        <p:grpSpPr bwMode="auto">
          <a:xfrm>
            <a:off x="1774825" y="2682875"/>
            <a:ext cx="569913" cy="568325"/>
            <a:chOff x="1118" y="1690"/>
            <a:chExt cx="359" cy="358"/>
          </a:xfrm>
        </p:grpSpPr>
        <p:sp>
          <p:nvSpPr>
            <p:cNvPr id="25669" name="Oval 7">
              <a:extLst>
                <a:ext uri="{FF2B5EF4-FFF2-40B4-BE49-F238E27FC236}">
                  <a16:creationId xmlns:a16="http://schemas.microsoft.com/office/drawing/2014/main" id="{7AA3A29B-A0B4-217F-D988-5E94E5F6F181}"/>
                </a:ext>
              </a:extLst>
            </p:cNvPr>
            <p:cNvSpPr>
              <a:spLocks noChangeArrowheads="1"/>
            </p:cNvSpPr>
            <p:nvPr/>
          </p:nvSpPr>
          <p:spPr bwMode="auto">
            <a:xfrm>
              <a:off x="1118" y="1690"/>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70" name="Rectangle 8">
              <a:extLst>
                <a:ext uri="{FF2B5EF4-FFF2-40B4-BE49-F238E27FC236}">
                  <a16:creationId xmlns:a16="http://schemas.microsoft.com/office/drawing/2014/main" id="{1AD7211B-063B-6F98-7D91-6104CCB090EF}"/>
                </a:ext>
              </a:extLst>
            </p:cNvPr>
            <p:cNvSpPr>
              <a:spLocks noChangeArrowheads="1"/>
            </p:cNvSpPr>
            <p:nvPr/>
          </p:nvSpPr>
          <p:spPr bwMode="auto">
            <a:xfrm>
              <a:off x="1187" y="1743"/>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B</a:t>
              </a:r>
            </a:p>
          </p:txBody>
        </p:sp>
      </p:grpSp>
      <p:sp>
        <p:nvSpPr>
          <p:cNvPr id="25606" name="Line 9">
            <a:extLst>
              <a:ext uri="{FF2B5EF4-FFF2-40B4-BE49-F238E27FC236}">
                <a16:creationId xmlns:a16="http://schemas.microsoft.com/office/drawing/2014/main" id="{60CF07FE-B80E-A040-7035-7631512B692C}"/>
              </a:ext>
            </a:extLst>
          </p:cNvPr>
          <p:cNvSpPr>
            <a:spLocks noChangeShapeType="1"/>
          </p:cNvSpPr>
          <p:nvPr/>
        </p:nvSpPr>
        <p:spPr bwMode="auto">
          <a:xfrm flipH="1">
            <a:off x="2155825" y="2338388"/>
            <a:ext cx="344488" cy="3571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25607" name="Group 10">
            <a:extLst>
              <a:ext uri="{FF2B5EF4-FFF2-40B4-BE49-F238E27FC236}">
                <a16:creationId xmlns:a16="http://schemas.microsoft.com/office/drawing/2014/main" id="{C026AE5C-80F5-551B-29F0-F46432504C3A}"/>
              </a:ext>
            </a:extLst>
          </p:cNvPr>
          <p:cNvGrpSpPr>
            <a:grpSpLocks/>
          </p:cNvGrpSpPr>
          <p:nvPr/>
        </p:nvGrpSpPr>
        <p:grpSpPr bwMode="auto">
          <a:xfrm>
            <a:off x="3509963" y="1763713"/>
            <a:ext cx="569912" cy="568325"/>
            <a:chOff x="2211" y="1111"/>
            <a:chExt cx="359" cy="358"/>
          </a:xfrm>
        </p:grpSpPr>
        <p:sp>
          <p:nvSpPr>
            <p:cNvPr id="25667" name="Oval 11">
              <a:extLst>
                <a:ext uri="{FF2B5EF4-FFF2-40B4-BE49-F238E27FC236}">
                  <a16:creationId xmlns:a16="http://schemas.microsoft.com/office/drawing/2014/main" id="{0A0DF33D-781F-5528-1276-7C70FEEB6D3B}"/>
                </a:ext>
              </a:extLst>
            </p:cNvPr>
            <p:cNvSpPr>
              <a:spLocks noChangeArrowheads="1"/>
            </p:cNvSpPr>
            <p:nvPr/>
          </p:nvSpPr>
          <p:spPr bwMode="auto">
            <a:xfrm>
              <a:off x="2211" y="1111"/>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68" name="Rectangle 12">
              <a:extLst>
                <a:ext uri="{FF2B5EF4-FFF2-40B4-BE49-F238E27FC236}">
                  <a16:creationId xmlns:a16="http://schemas.microsoft.com/office/drawing/2014/main" id="{34A1306B-E5CC-616F-5801-B76777C74C6D}"/>
                </a:ext>
              </a:extLst>
            </p:cNvPr>
            <p:cNvSpPr>
              <a:spLocks noChangeArrowheads="1"/>
            </p:cNvSpPr>
            <p:nvPr/>
          </p:nvSpPr>
          <p:spPr bwMode="auto">
            <a:xfrm>
              <a:off x="2280" y="1164"/>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A</a:t>
              </a:r>
            </a:p>
          </p:txBody>
        </p:sp>
      </p:grpSp>
      <p:grpSp>
        <p:nvGrpSpPr>
          <p:cNvPr id="25608" name="Group 13">
            <a:extLst>
              <a:ext uri="{FF2B5EF4-FFF2-40B4-BE49-F238E27FC236}">
                <a16:creationId xmlns:a16="http://schemas.microsoft.com/office/drawing/2014/main" id="{86C81840-AF00-7F18-EDD5-B345DCD88041}"/>
              </a:ext>
            </a:extLst>
          </p:cNvPr>
          <p:cNvGrpSpPr>
            <a:grpSpLocks/>
          </p:cNvGrpSpPr>
          <p:nvPr/>
        </p:nvGrpSpPr>
        <p:grpSpPr bwMode="auto">
          <a:xfrm>
            <a:off x="4105275" y="2684463"/>
            <a:ext cx="569913" cy="568325"/>
            <a:chOff x="2586" y="1691"/>
            <a:chExt cx="359" cy="358"/>
          </a:xfrm>
        </p:grpSpPr>
        <p:sp>
          <p:nvSpPr>
            <p:cNvPr id="25665" name="Oval 14">
              <a:extLst>
                <a:ext uri="{FF2B5EF4-FFF2-40B4-BE49-F238E27FC236}">
                  <a16:creationId xmlns:a16="http://schemas.microsoft.com/office/drawing/2014/main" id="{1C4D7CA9-A1A8-F57E-7CCC-C40CD8956870}"/>
                </a:ext>
              </a:extLst>
            </p:cNvPr>
            <p:cNvSpPr>
              <a:spLocks noChangeArrowheads="1"/>
            </p:cNvSpPr>
            <p:nvPr/>
          </p:nvSpPr>
          <p:spPr bwMode="auto">
            <a:xfrm>
              <a:off x="2586" y="1691"/>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66" name="Rectangle 15">
              <a:extLst>
                <a:ext uri="{FF2B5EF4-FFF2-40B4-BE49-F238E27FC236}">
                  <a16:creationId xmlns:a16="http://schemas.microsoft.com/office/drawing/2014/main" id="{F4B2B99F-5E37-6195-E635-7123B2C3DAA5}"/>
                </a:ext>
              </a:extLst>
            </p:cNvPr>
            <p:cNvSpPr>
              <a:spLocks noChangeArrowheads="1"/>
            </p:cNvSpPr>
            <p:nvPr/>
          </p:nvSpPr>
          <p:spPr bwMode="auto">
            <a:xfrm>
              <a:off x="2655" y="1744"/>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B</a:t>
              </a:r>
            </a:p>
          </p:txBody>
        </p:sp>
      </p:grpSp>
      <p:sp>
        <p:nvSpPr>
          <p:cNvPr id="25609" name="Line 16">
            <a:extLst>
              <a:ext uri="{FF2B5EF4-FFF2-40B4-BE49-F238E27FC236}">
                <a16:creationId xmlns:a16="http://schemas.microsoft.com/office/drawing/2014/main" id="{C30CF65A-3E26-4DA3-6EB7-73AA97E780FF}"/>
              </a:ext>
            </a:extLst>
          </p:cNvPr>
          <p:cNvSpPr>
            <a:spLocks noChangeShapeType="1"/>
          </p:cNvSpPr>
          <p:nvPr/>
        </p:nvSpPr>
        <p:spPr bwMode="auto">
          <a:xfrm>
            <a:off x="3927475" y="2320925"/>
            <a:ext cx="406400" cy="341313"/>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25610" name="Group 17">
            <a:extLst>
              <a:ext uri="{FF2B5EF4-FFF2-40B4-BE49-F238E27FC236}">
                <a16:creationId xmlns:a16="http://schemas.microsoft.com/office/drawing/2014/main" id="{32E86795-F5B5-B0A7-EE53-AEBB1847B71A}"/>
              </a:ext>
            </a:extLst>
          </p:cNvPr>
          <p:cNvGrpSpPr>
            <a:grpSpLocks/>
          </p:cNvGrpSpPr>
          <p:nvPr/>
        </p:nvGrpSpPr>
        <p:grpSpPr bwMode="auto">
          <a:xfrm>
            <a:off x="6837363" y="1701800"/>
            <a:ext cx="569912" cy="568325"/>
            <a:chOff x="4307" y="1072"/>
            <a:chExt cx="359" cy="358"/>
          </a:xfrm>
        </p:grpSpPr>
        <p:sp>
          <p:nvSpPr>
            <p:cNvPr id="25663" name="Oval 18">
              <a:extLst>
                <a:ext uri="{FF2B5EF4-FFF2-40B4-BE49-F238E27FC236}">
                  <a16:creationId xmlns:a16="http://schemas.microsoft.com/office/drawing/2014/main" id="{864FB5E6-76F7-6B48-9D83-55E7DE22F96D}"/>
                </a:ext>
              </a:extLst>
            </p:cNvPr>
            <p:cNvSpPr>
              <a:spLocks noChangeArrowheads="1"/>
            </p:cNvSpPr>
            <p:nvPr/>
          </p:nvSpPr>
          <p:spPr bwMode="auto">
            <a:xfrm>
              <a:off x="4307" y="1072"/>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64" name="Rectangle 19">
              <a:extLst>
                <a:ext uri="{FF2B5EF4-FFF2-40B4-BE49-F238E27FC236}">
                  <a16:creationId xmlns:a16="http://schemas.microsoft.com/office/drawing/2014/main" id="{6BE152BE-C3EB-5575-33B3-5EA3D5063EF9}"/>
                </a:ext>
              </a:extLst>
            </p:cNvPr>
            <p:cNvSpPr>
              <a:spLocks noChangeArrowheads="1"/>
            </p:cNvSpPr>
            <p:nvPr/>
          </p:nvSpPr>
          <p:spPr bwMode="auto">
            <a:xfrm>
              <a:off x="4376" y="1125"/>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A</a:t>
              </a:r>
            </a:p>
          </p:txBody>
        </p:sp>
      </p:grpSp>
      <p:grpSp>
        <p:nvGrpSpPr>
          <p:cNvPr id="25611" name="Group 20">
            <a:extLst>
              <a:ext uri="{FF2B5EF4-FFF2-40B4-BE49-F238E27FC236}">
                <a16:creationId xmlns:a16="http://schemas.microsoft.com/office/drawing/2014/main" id="{6A9CD2DE-374B-B5D2-BE9B-B50FE86A3D81}"/>
              </a:ext>
            </a:extLst>
          </p:cNvPr>
          <p:cNvGrpSpPr>
            <a:grpSpLocks/>
          </p:cNvGrpSpPr>
          <p:nvPr/>
        </p:nvGrpSpPr>
        <p:grpSpPr bwMode="auto">
          <a:xfrm>
            <a:off x="5867400" y="2843213"/>
            <a:ext cx="569913" cy="568325"/>
            <a:chOff x="3696" y="1791"/>
            <a:chExt cx="359" cy="358"/>
          </a:xfrm>
        </p:grpSpPr>
        <p:sp>
          <p:nvSpPr>
            <p:cNvPr id="25661" name="Oval 21">
              <a:extLst>
                <a:ext uri="{FF2B5EF4-FFF2-40B4-BE49-F238E27FC236}">
                  <a16:creationId xmlns:a16="http://schemas.microsoft.com/office/drawing/2014/main" id="{1397F56D-4A84-39A7-8991-C18500E78C5A}"/>
                </a:ext>
              </a:extLst>
            </p:cNvPr>
            <p:cNvSpPr>
              <a:spLocks noChangeArrowheads="1"/>
            </p:cNvSpPr>
            <p:nvPr/>
          </p:nvSpPr>
          <p:spPr bwMode="auto">
            <a:xfrm>
              <a:off x="3696" y="1791"/>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62" name="Rectangle 22">
              <a:extLst>
                <a:ext uri="{FF2B5EF4-FFF2-40B4-BE49-F238E27FC236}">
                  <a16:creationId xmlns:a16="http://schemas.microsoft.com/office/drawing/2014/main" id="{474E8C19-AB99-B1DE-17B9-0D4EA75274A4}"/>
                </a:ext>
              </a:extLst>
            </p:cNvPr>
            <p:cNvSpPr>
              <a:spLocks noChangeArrowheads="1"/>
            </p:cNvSpPr>
            <p:nvPr/>
          </p:nvSpPr>
          <p:spPr bwMode="auto">
            <a:xfrm>
              <a:off x="3765" y="1844"/>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B</a:t>
              </a:r>
            </a:p>
          </p:txBody>
        </p:sp>
      </p:grpSp>
      <p:sp>
        <p:nvSpPr>
          <p:cNvPr id="25612" name="Line 23">
            <a:extLst>
              <a:ext uri="{FF2B5EF4-FFF2-40B4-BE49-F238E27FC236}">
                <a16:creationId xmlns:a16="http://schemas.microsoft.com/office/drawing/2014/main" id="{B1E77693-BE18-DE76-40D3-68CC9C14DD02}"/>
              </a:ext>
            </a:extLst>
          </p:cNvPr>
          <p:cNvSpPr>
            <a:spLocks noChangeShapeType="1"/>
          </p:cNvSpPr>
          <p:nvPr/>
        </p:nvSpPr>
        <p:spPr bwMode="auto">
          <a:xfrm flipH="1">
            <a:off x="6164263" y="2192338"/>
            <a:ext cx="768350" cy="646112"/>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25613" name="Group 24">
            <a:extLst>
              <a:ext uri="{FF2B5EF4-FFF2-40B4-BE49-F238E27FC236}">
                <a16:creationId xmlns:a16="http://schemas.microsoft.com/office/drawing/2014/main" id="{51ED729B-8983-CBC5-7368-C05757BB00B5}"/>
              </a:ext>
            </a:extLst>
          </p:cNvPr>
          <p:cNvGrpSpPr>
            <a:grpSpLocks/>
          </p:cNvGrpSpPr>
          <p:nvPr/>
        </p:nvGrpSpPr>
        <p:grpSpPr bwMode="auto">
          <a:xfrm>
            <a:off x="7758113" y="2876550"/>
            <a:ext cx="569912" cy="568325"/>
            <a:chOff x="4887" y="1812"/>
            <a:chExt cx="359" cy="358"/>
          </a:xfrm>
        </p:grpSpPr>
        <p:sp>
          <p:nvSpPr>
            <p:cNvPr id="25659" name="Oval 25">
              <a:extLst>
                <a:ext uri="{FF2B5EF4-FFF2-40B4-BE49-F238E27FC236}">
                  <a16:creationId xmlns:a16="http://schemas.microsoft.com/office/drawing/2014/main" id="{9F008DFE-89FD-EFE0-3726-B373681DB18D}"/>
                </a:ext>
              </a:extLst>
            </p:cNvPr>
            <p:cNvSpPr>
              <a:spLocks noChangeArrowheads="1"/>
            </p:cNvSpPr>
            <p:nvPr/>
          </p:nvSpPr>
          <p:spPr bwMode="auto">
            <a:xfrm>
              <a:off x="4887" y="1812"/>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60" name="Rectangle 26">
              <a:extLst>
                <a:ext uri="{FF2B5EF4-FFF2-40B4-BE49-F238E27FC236}">
                  <a16:creationId xmlns:a16="http://schemas.microsoft.com/office/drawing/2014/main" id="{E81834F0-54C8-61E1-4C20-61C205A9D787}"/>
                </a:ext>
              </a:extLst>
            </p:cNvPr>
            <p:cNvSpPr>
              <a:spLocks noChangeArrowheads="1"/>
            </p:cNvSpPr>
            <p:nvPr/>
          </p:nvSpPr>
          <p:spPr bwMode="auto">
            <a:xfrm>
              <a:off x="4951" y="1865"/>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C</a:t>
              </a:r>
            </a:p>
          </p:txBody>
        </p:sp>
      </p:grpSp>
      <p:grpSp>
        <p:nvGrpSpPr>
          <p:cNvPr id="25614" name="Group 27">
            <a:extLst>
              <a:ext uri="{FF2B5EF4-FFF2-40B4-BE49-F238E27FC236}">
                <a16:creationId xmlns:a16="http://schemas.microsoft.com/office/drawing/2014/main" id="{F62069A7-8085-633C-AAD6-3D5468B20099}"/>
              </a:ext>
            </a:extLst>
          </p:cNvPr>
          <p:cNvGrpSpPr>
            <a:grpSpLocks/>
          </p:cNvGrpSpPr>
          <p:nvPr/>
        </p:nvGrpSpPr>
        <p:grpSpPr bwMode="auto">
          <a:xfrm>
            <a:off x="8267700" y="3949700"/>
            <a:ext cx="569913" cy="568325"/>
            <a:chOff x="5208" y="2488"/>
            <a:chExt cx="359" cy="358"/>
          </a:xfrm>
        </p:grpSpPr>
        <p:sp>
          <p:nvSpPr>
            <p:cNvPr id="25657" name="Oval 28">
              <a:extLst>
                <a:ext uri="{FF2B5EF4-FFF2-40B4-BE49-F238E27FC236}">
                  <a16:creationId xmlns:a16="http://schemas.microsoft.com/office/drawing/2014/main" id="{5AE73ED8-56E2-32AC-D203-83505C0B2152}"/>
                </a:ext>
              </a:extLst>
            </p:cNvPr>
            <p:cNvSpPr>
              <a:spLocks noChangeArrowheads="1"/>
            </p:cNvSpPr>
            <p:nvPr/>
          </p:nvSpPr>
          <p:spPr bwMode="auto">
            <a:xfrm>
              <a:off x="5208" y="2488"/>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58" name="Rectangle 29">
              <a:extLst>
                <a:ext uri="{FF2B5EF4-FFF2-40B4-BE49-F238E27FC236}">
                  <a16:creationId xmlns:a16="http://schemas.microsoft.com/office/drawing/2014/main" id="{D5301BA7-BF4C-6F81-81F5-0A5D7E8F66B8}"/>
                </a:ext>
              </a:extLst>
            </p:cNvPr>
            <p:cNvSpPr>
              <a:spLocks noChangeArrowheads="1"/>
            </p:cNvSpPr>
            <p:nvPr/>
          </p:nvSpPr>
          <p:spPr bwMode="auto">
            <a:xfrm>
              <a:off x="5272" y="2541"/>
              <a:ext cx="26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G</a:t>
              </a:r>
            </a:p>
          </p:txBody>
        </p:sp>
      </p:grpSp>
      <p:sp>
        <p:nvSpPr>
          <p:cNvPr id="25615" name="Line 30">
            <a:extLst>
              <a:ext uri="{FF2B5EF4-FFF2-40B4-BE49-F238E27FC236}">
                <a16:creationId xmlns:a16="http://schemas.microsoft.com/office/drawing/2014/main" id="{EE4A15AC-419C-D378-E735-2A33354A9ECE}"/>
              </a:ext>
            </a:extLst>
          </p:cNvPr>
          <p:cNvSpPr>
            <a:spLocks noChangeShapeType="1"/>
          </p:cNvSpPr>
          <p:nvPr/>
        </p:nvSpPr>
        <p:spPr bwMode="auto">
          <a:xfrm>
            <a:off x="8208963" y="3435350"/>
            <a:ext cx="287337" cy="49212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25616" name="Group 31">
            <a:extLst>
              <a:ext uri="{FF2B5EF4-FFF2-40B4-BE49-F238E27FC236}">
                <a16:creationId xmlns:a16="http://schemas.microsoft.com/office/drawing/2014/main" id="{36A6992E-91E4-9C04-D14A-993AD195A0AC}"/>
              </a:ext>
            </a:extLst>
          </p:cNvPr>
          <p:cNvGrpSpPr>
            <a:grpSpLocks/>
          </p:cNvGrpSpPr>
          <p:nvPr/>
        </p:nvGrpSpPr>
        <p:grpSpPr bwMode="auto">
          <a:xfrm>
            <a:off x="6396038" y="3998913"/>
            <a:ext cx="569912" cy="568325"/>
            <a:chOff x="4029" y="2519"/>
            <a:chExt cx="359" cy="358"/>
          </a:xfrm>
        </p:grpSpPr>
        <p:sp>
          <p:nvSpPr>
            <p:cNvPr id="25655" name="Oval 32">
              <a:extLst>
                <a:ext uri="{FF2B5EF4-FFF2-40B4-BE49-F238E27FC236}">
                  <a16:creationId xmlns:a16="http://schemas.microsoft.com/office/drawing/2014/main" id="{57890CC8-2D25-979D-64F7-07FA4986ACB9}"/>
                </a:ext>
              </a:extLst>
            </p:cNvPr>
            <p:cNvSpPr>
              <a:spLocks noChangeArrowheads="1"/>
            </p:cNvSpPr>
            <p:nvPr/>
          </p:nvSpPr>
          <p:spPr bwMode="auto">
            <a:xfrm>
              <a:off x="4029" y="2519"/>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56" name="Rectangle 33">
              <a:extLst>
                <a:ext uri="{FF2B5EF4-FFF2-40B4-BE49-F238E27FC236}">
                  <a16:creationId xmlns:a16="http://schemas.microsoft.com/office/drawing/2014/main" id="{8BD3496A-A8E2-58A1-B1C8-42D8DD87732D}"/>
                </a:ext>
              </a:extLst>
            </p:cNvPr>
            <p:cNvSpPr>
              <a:spLocks noChangeArrowheads="1"/>
            </p:cNvSpPr>
            <p:nvPr/>
          </p:nvSpPr>
          <p:spPr bwMode="auto">
            <a:xfrm>
              <a:off x="4093" y="2572"/>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E</a:t>
              </a:r>
            </a:p>
          </p:txBody>
        </p:sp>
      </p:grpSp>
      <p:grpSp>
        <p:nvGrpSpPr>
          <p:cNvPr id="25617" name="Group 34">
            <a:extLst>
              <a:ext uri="{FF2B5EF4-FFF2-40B4-BE49-F238E27FC236}">
                <a16:creationId xmlns:a16="http://schemas.microsoft.com/office/drawing/2014/main" id="{523F75CC-8886-4951-5D6B-06EE5D5F7618}"/>
              </a:ext>
            </a:extLst>
          </p:cNvPr>
          <p:cNvGrpSpPr>
            <a:grpSpLocks/>
          </p:cNvGrpSpPr>
          <p:nvPr/>
        </p:nvGrpSpPr>
        <p:grpSpPr bwMode="auto">
          <a:xfrm>
            <a:off x="5937250" y="5207000"/>
            <a:ext cx="569913" cy="568325"/>
            <a:chOff x="3740" y="3280"/>
            <a:chExt cx="359" cy="358"/>
          </a:xfrm>
        </p:grpSpPr>
        <p:sp>
          <p:nvSpPr>
            <p:cNvPr id="25653" name="Oval 35">
              <a:extLst>
                <a:ext uri="{FF2B5EF4-FFF2-40B4-BE49-F238E27FC236}">
                  <a16:creationId xmlns:a16="http://schemas.microsoft.com/office/drawing/2014/main" id="{97F6C61A-958D-BC4F-1C68-9F6F6555BA80}"/>
                </a:ext>
              </a:extLst>
            </p:cNvPr>
            <p:cNvSpPr>
              <a:spLocks noChangeArrowheads="1"/>
            </p:cNvSpPr>
            <p:nvPr/>
          </p:nvSpPr>
          <p:spPr bwMode="auto">
            <a:xfrm>
              <a:off x="3740" y="3280"/>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54" name="Rectangle 36">
              <a:extLst>
                <a:ext uri="{FF2B5EF4-FFF2-40B4-BE49-F238E27FC236}">
                  <a16:creationId xmlns:a16="http://schemas.microsoft.com/office/drawing/2014/main" id="{6B8062C0-9D0F-6B45-877C-47D34CFEFDBF}"/>
                </a:ext>
              </a:extLst>
            </p:cNvPr>
            <p:cNvSpPr>
              <a:spLocks noChangeArrowheads="1"/>
            </p:cNvSpPr>
            <p:nvPr/>
          </p:nvSpPr>
          <p:spPr bwMode="auto">
            <a:xfrm>
              <a:off x="3803" y="3333"/>
              <a:ext cx="19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I</a:t>
              </a:r>
            </a:p>
          </p:txBody>
        </p:sp>
      </p:grpSp>
      <p:sp>
        <p:nvSpPr>
          <p:cNvPr id="25618" name="Line 37">
            <a:extLst>
              <a:ext uri="{FF2B5EF4-FFF2-40B4-BE49-F238E27FC236}">
                <a16:creationId xmlns:a16="http://schemas.microsoft.com/office/drawing/2014/main" id="{64A11EC9-E1ED-EDCA-B003-31AF0E92BDDB}"/>
              </a:ext>
            </a:extLst>
          </p:cNvPr>
          <p:cNvSpPr>
            <a:spLocks noChangeShapeType="1"/>
          </p:cNvSpPr>
          <p:nvPr/>
        </p:nvSpPr>
        <p:spPr bwMode="auto">
          <a:xfrm>
            <a:off x="5792788" y="4589463"/>
            <a:ext cx="423862" cy="61277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25619" name="Group 38">
            <a:extLst>
              <a:ext uri="{FF2B5EF4-FFF2-40B4-BE49-F238E27FC236}">
                <a16:creationId xmlns:a16="http://schemas.microsoft.com/office/drawing/2014/main" id="{61B971DB-D58A-B350-1569-A16989EDC467}"/>
              </a:ext>
            </a:extLst>
          </p:cNvPr>
          <p:cNvGrpSpPr>
            <a:grpSpLocks/>
          </p:cNvGrpSpPr>
          <p:nvPr/>
        </p:nvGrpSpPr>
        <p:grpSpPr bwMode="auto">
          <a:xfrm>
            <a:off x="5407025" y="3981450"/>
            <a:ext cx="569913" cy="568325"/>
            <a:chOff x="3406" y="2508"/>
            <a:chExt cx="359" cy="358"/>
          </a:xfrm>
        </p:grpSpPr>
        <p:sp>
          <p:nvSpPr>
            <p:cNvPr id="25651" name="Oval 39">
              <a:extLst>
                <a:ext uri="{FF2B5EF4-FFF2-40B4-BE49-F238E27FC236}">
                  <a16:creationId xmlns:a16="http://schemas.microsoft.com/office/drawing/2014/main" id="{2735381E-BC33-E5F3-148B-01E530C1C2F4}"/>
                </a:ext>
              </a:extLst>
            </p:cNvPr>
            <p:cNvSpPr>
              <a:spLocks noChangeArrowheads="1"/>
            </p:cNvSpPr>
            <p:nvPr/>
          </p:nvSpPr>
          <p:spPr bwMode="auto">
            <a:xfrm>
              <a:off x="3406" y="2508"/>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52" name="Rectangle 40">
              <a:extLst>
                <a:ext uri="{FF2B5EF4-FFF2-40B4-BE49-F238E27FC236}">
                  <a16:creationId xmlns:a16="http://schemas.microsoft.com/office/drawing/2014/main" id="{DB16CA27-E024-F2AF-C0E3-41FE858943BB}"/>
                </a:ext>
              </a:extLst>
            </p:cNvPr>
            <p:cNvSpPr>
              <a:spLocks noChangeArrowheads="1"/>
            </p:cNvSpPr>
            <p:nvPr/>
          </p:nvSpPr>
          <p:spPr bwMode="auto">
            <a:xfrm>
              <a:off x="3475" y="2561"/>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D</a:t>
              </a:r>
            </a:p>
          </p:txBody>
        </p:sp>
      </p:grpSp>
      <p:grpSp>
        <p:nvGrpSpPr>
          <p:cNvPr id="25620" name="Group 41">
            <a:extLst>
              <a:ext uri="{FF2B5EF4-FFF2-40B4-BE49-F238E27FC236}">
                <a16:creationId xmlns:a16="http://schemas.microsoft.com/office/drawing/2014/main" id="{FC77EED2-270D-F847-D69D-93CFED58E2C8}"/>
              </a:ext>
            </a:extLst>
          </p:cNvPr>
          <p:cNvGrpSpPr>
            <a:grpSpLocks/>
          </p:cNvGrpSpPr>
          <p:nvPr/>
        </p:nvGrpSpPr>
        <p:grpSpPr bwMode="auto">
          <a:xfrm>
            <a:off x="4846638" y="5170488"/>
            <a:ext cx="569912" cy="568325"/>
            <a:chOff x="3053" y="3257"/>
            <a:chExt cx="359" cy="358"/>
          </a:xfrm>
        </p:grpSpPr>
        <p:sp>
          <p:nvSpPr>
            <p:cNvPr id="25649" name="Oval 42">
              <a:extLst>
                <a:ext uri="{FF2B5EF4-FFF2-40B4-BE49-F238E27FC236}">
                  <a16:creationId xmlns:a16="http://schemas.microsoft.com/office/drawing/2014/main" id="{26F89168-E3AA-1DA7-84AD-8FA575EE9095}"/>
                </a:ext>
              </a:extLst>
            </p:cNvPr>
            <p:cNvSpPr>
              <a:spLocks noChangeArrowheads="1"/>
            </p:cNvSpPr>
            <p:nvPr/>
          </p:nvSpPr>
          <p:spPr bwMode="auto">
            <a:xfrm>
              <a:off x="3053" y="3257"/>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50" name="Rectangle 43">
              <a:extLst>
                <a:ext uri="{FF2B5EF4-FFF2-40B4-BE49-F238E27FC236}">
                  <a16:creationId xmlns:a16="http://schemas.microsoft.com/office/drawing/2014/main" id="{FED06936-8DBE-586C-7DF9-7EBC4802BD92}"/>
                </a:ext>
              </a:extLst>
            </p:cNvPr>
            <p:cNvSpPr>
              <a:spLocks noChangeArrowheads="1"/>
            </p:cNvSpPr>
            <p:nvPr/>
          </p:nvSpPr>
          <p:spPr bwMode="auto">
            <a:xfrm>
              <a:off x="3117" y="3310"/>
              <a:ext cx="26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H</a:t>
              </a:r>
            </a:p>
          </p:txBody>
        </p:sp>
      </p:grpSp>
      <p:grpSp>
        <p:nvGrpSpPr>
          <p:cNvPr id="25621" name="Group 44">
            <a:extLst>
              <a:ext uri="{FF2B5EF4-FFF2-40B4-BE49-F238E27FC236}">
                <a16:creationId xmlns:a16="http://schemas.microsoft.com/office/drawing/2014/main" id="{162F357F-92F4-EC7A-0173-7719D7454817}"/>
              </a:ext>
            </a:extLst>
          </p:cNvPr>
          <p:cNvGrpSpPr>
            <a:grpSpLocks/>
          </p:cNvGrpSpPr>
          <p:nvPr/>
        </p:nvGrpSpPr>
        <p:grpSpPr bwMode="auto">
          <a:xfrm>
            <a:off x="7296150" y="3948113"/>
            <a:ext cx="569913" cy="568325"/>
            <a:chOff x="4596" y="2487"/>
            <a:chExt cx="359" cy="358"/>
          </a:xfrm>
        </p:grpSpPr>
        <p:sp>
          <p:nvSpPr>
            <p:cNvPr id="25647" name="Oval 45">
              <a:extLst>
                <a:ext uri="{FF2B5EF4-FFF2-40B4-BE49-F238E27FC236}">
                  <a16:creationId xmlns:a16="http://schemas.microsoft.com/office/drawing/2014/main" id="{37AE170D-2F4D-1CFB-105A-8CC0344BE8F8}"/>
                </a:ext>
              </a:extLst>
            </p:cNvPr>
            <p:cNvSpPr>
              <a:spLocks noChangeArrowheads="1"/>
            </p:cNvSpPr>
            <p:nvPr/>
          </p:nvSpPr>
          <p:spPr bwMode="auto">
            <a:xfrm>
              <a:off x="4596" y="2487"/>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48" name="Rectangle 46">
              <a:extLst>
                <a:ext uri="{FF2B5EF4-FFF2-40B4-BE49-F238E27FC236}">
                  <a16:creationId xmlns:a16="http://schemas.microsoft.com/office/drawing/2014/main" id="{74D91D3E-BB48-D735-F29E-D6CB5ADBA5B8}"/>
                </a:ext>
              </a:extLst>
            </p:cNvPr>
            <p:cNvSpPr>
              <a:spLocks noChangeArrowheads="1"/>
            </p:cNvSpPr>
            <p:nvPr/>
          </p:nvSpPr>
          <p:spPr bwMode="auto">
            <a:xfrm>
              <a:off x="4660" y="2540"/>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F</a:t>
              </a:r>
            </a:p>
          </p:txBody>
        </p:sp>
      </p:grpSp>
      <p:sp>
        <p:nvSpPr>
          <p:cNvPr id="25622" name="Line 47">
            <a:extLst>
              <a:ext uri="{FF2B5EF4-FFF2-40B4-BE49-F238E27FC236}">
                <a16:creationId xmlns:a16="http://schemas.microsoft.com/office/drawing/2014/main" id="{4DB7DC2C-88CC-38B9-DDFE-FD1C8537DA12}"/>
              </a:ext>
            </a:extLst>
          </p:cNvPr>
          <p:cNvSpPr>
            <a:spLocks noChangeShapeType="1"/>
          </p:cNvSpPr>
          <p:nvPr/>
        </p:nvSpPr>
        <p:spPr bwMode="auto">
          <a:xfrm flipH="1">
            <a:off x="7559675" y="3433763"/>
            <a:ext cx="325438" cy="493712"/>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623" name="Line 48">
            <a:extLst>
              <a:ext uri="{FF2B5EF4-FFF2-40B4-BE49-F238E27FC236}">
                <a16:creationId xmlns:a16="http://schemas.microsoft.com/office/drawing/2014/main" id="{F5459B1B-603E-394E-6B5F-D33F27C8FABE}"/>
              </a:ext>
            </a:extLst>
          </p:cNvPr>
          <p:cNvSpPr>
            <a:spLocks noChangeShapeType="1"/>
          </p:cNvSpPr>
          <p:nvPr/>
        </p:nvSpPr>
        <p:spPr bwMode="auto">
          <a:xfrm>
            <a:off x="6251575" y="3382963"/>
            <a:ext cx="373063" cy="61277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624" name="Line 49">
            <a:extLst>
              <a:ext uri="{FF2B5EF4-FFF2-40B4-BE49-F238E27FC236}">
                <a16:creationId xmlns:a16="http://schemas.microsoft.com/office/drawing/2014/main" id="{FAFDF8E0-3C97-3ABD-BB3E-63840A5DC5A2}"/>
              </a:ext>
            </a:extLst>
          </p:cNvPr>
          <p:cNvSpPr>
            <a:spLocks noChangeShapeType="1"/>
          </p:cNvSpPr>
          <p:nvPr/>
        </p:nvSpPr>
        <p:spPr bwMode="auto">
          <a:xfrm flipH="1">
            <a:off x="5670550" y="3365500"/>
            <a:ext cx="327025" cy="61277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625" name="Line 50">
            <a:extLst>
              <a:ext uri="{FF2B5EF4-FFF2-40B4-BE49-F238E27FC236}">
                <a16:creationId xmlns:a16="http://schemas.microsoft.com/office/drawing/2014/main" id="{960074A3-BFB0-DD7C-6137-FAEFAFD9142C}"/>
              </a:ext>
            </a:extLst>
          </p:cNvPr>
          <p:cNvSpPr>
            <a:spLocks noChangeShapeType="1"/>
          </p:cNvSpPr>
          <p:nvPr/>
        </p:nvSpPr>
        <p:spPr bwMode="auto">
          <a:xfrm flipH="1">
            <a:off x="5126038" y="4572000"/>
            <a:ext cx="428625" cy="57943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626" name="Line 51">
            <a:extLst>
              <a:ext uri="{FF2B5EF4-FFF2-40B4-BE49-F238E27FC236}">
                <a16:creationId xmlns:a16="http://schemas.microsoft.com/office/drawing/2014/main" id="{058551D5-AC62-E12A-27CE-6238230EE8D9}"/>
              </a:ext>
            </a:extLst>
          </p:cNvPr>
          <p:cNvSpPr>
            <a:spLocks noChangeShapeType="1"/>
          </p:cNvSpPr>
          <p:nvPr/>
        </p:nvSpPr>
        <p:spPr bwMode="auto">
          <a:xfrm>
            <a:off x="7305675" y="2209800"/>
            <a:ext cx="714375" cy="66357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627" name="Rectangle 52">
            <a:extLst>
              <a:ext uri="{FF2B5EF4-FFF2-40B4-BE49-F238E27FC236}">
                <a16:creationId xmlns:a16="http://schemas.microsoft.com/office/drawing/2014/main" id="{C6471363-284C-271E-0ED4-4E26BCBF6E61}"/>
              </a:ext>
            </a:extLst>
          </p:cNvPr>
          <p:cNvSpPr>
            <a:spLocks noChangeArrowheads="1"/>
          </p:cNvSpPr>
          <p:nvPr/>
        </p:nvSpPr>
        <p:spPr bwMode="auto">
          <a:xfrm>
            <a:off x="5637213" y="1177925"/>
            <a:ext cx="30988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solidFill>
                  <a:srgbClr val="003399"/>
                </a:solidFill>
              </a:rPr>
              <a:t>Complete Binary Tree</a:t>
            </a:r>
          </a:p>
        </p:txBody>
      </p:sp>
      <p:sp>
        <p:nvSpPr>
          <p:cNvPr id="25628" name="Rectangle 53">
            <a:extLst>
              <a:ext uri="{FF2B5EF4-FFF2-40B4-BE49-F238E27FC236}">
                <a16:creationId xmlns:a16="http://schemas.microsoft.com/office/drawing/2014/main" id="{01EAB0EB-0EA5-2D56-AE39-DAAE3491DB7D}"/>
              </a:ext>
            </a:extLst>
          </p:cNvPr>
          <p:cNvSpPr>
            <a:spLocks noChangeArrowheads="1"/>
          </p:cNvSpPr>
          <p:nvPr/>
        </p:nvSpPr>
        <p:spPr bwMode="auto">
          <a:xfrm>
            <a:off x="2312988" y="3736975"/>
            <a:ext cx="2843212"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solidFill>
                  <a:srgbClr val="003399"/>
                </a:solidFill>
              </a:rPr>
              <a:t>Skewed Binary Tree</a:t>
            </a:r>
          </a:p>
        </p:txBody>
      </p:sp>
      <p:grpSp>
        <p:nvGrpSpPr>
          <p:cNvPr id="25629" name="Group 54">
            <a:extLst>
              <a:ext uri="{FF2B5EF4-FFF2-40B4-BE49-F238E27FC236}">
                <a16:creationId xmlns:a16="http://schemas.microsoft.com/office/drawing/2014/main" id="{9E2CFC88-50B0-943B-C5B4-6CA6DE301B02}"/>
              </a:ext>
            </a:extLst>
          </p:cNvPr>
          <p:cNvGrpSpPr>
            <a:grpSpLocks/>
          </p:cNvGrpSpPr>
          <p:nvPr/>
        </p:nvGrpSpPr>
        <p:grpSpPr bwMode="auto">
          <a:xfrm>
            <a:off x="923925" y="5486400"/>
            <a:ext cx="569913" cy="568325"/>
            <a:chOff x="582" y="3456"/>
            <a:chExt cx="359" cy="358"/>
          </a:xfrm>
        </p:grpSpPr>
        <p:sp>
          <p:nvSpPr>
            <p:cNvPr id="25645" name="Oval 55">
              <a:extLst>
                <a:ext uri="{FF2B5EF4-FFF2-40B4-BE49-F238E27FC236}">
                  <a16:creationId xmlns:a16="http://schemas.microsoft.com/office/drawing/2014/main" id="{D478C99D-E12B-A496-DBCD-9C102D8BFFF7}"/>
                </a:ext>
              </a:extLst>
            </p:cNvPr>
            <p:cNvSpPr>
              <a:spLocks noChangeArrowheads="1"/>
            </p:cNvSpPr>
            <p:nvPr/>
          </p:nvSpPr>
          <p:spPr bwMode="auto">
            <a:xfrm>
              <a:off x="582" y="3456"/>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46" name="Rectangle 56">
              <a:extLst>
                <a:ext uri="{FF2B5EF4-FFF2-40B4-BE49-F238E27FC236}">
                  <a16:creationId xmlns:a16="http://schemas.microsoft.com/office/drawing/2014/main" id="{F6D2926F-359B-5F17-37DB-67BB4DB9BA43}"/>
                </a:ext>
              </a:extLst>
            </p:cNvPr>
            <p:cNvSpPr>
              <a:spLocks noChangeArrowheads="1"/>
            </p:cNvSpPr>
            <p:nvPr/>
          </p:nvSpPr>
          <p:spPr bwMode="auto">
            <a:xfrm>
              <a:off x="645" y="3509"/>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E</a:t>
              </a:r>
            </a:p>
          </p:txBody>
        </p:sp>
      </p:grpSp>
      <p:sp>
        <p:nvSpPr>
          <p:cNvPr id="25630" name="Line 57">
            <a:extLst>
              <a:ext uri="{FF2B5EF4-FFF2-40B4-BE49-F238E27FC236}">
                <a16:creationId xmlns:a16="http://schemas.microsoft.com/office/drawing/2014/main" id="{C039A18B-C614-7A81-8A55-737E47523651}"/>
              </a:ext>
            </a:extLst>
          </p:cNvPr>
          <p:cNvSpPr>
            <a:spLocks noChangeShapeType="1"/>
          </p:cNvSpPr>
          <p:nvPr/>
        </p:nvSpPr>
        <p:spPr bwMode="auto">
          <a:xfrm flipH="1">
            <a:off x="1135063" y="5056188"/>
            <a:ext cx="325437" cy="44450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25631" name="Group 58">
            <a:extLst>
              <a:ext uri="{FF2B5EF4-FFF2-40B4-BE49-F238E27FC236}">
                <a16:creationId xmlns:a16="http://schemas.microsoft.com/office/drawing/2014/main" id="{96C23E4A-7E05-AE86-0E7D-11CA7B9BCAEC}"/>
              </a:ext>
            </a:extLst>
          </p:cNvPr>
          <p:cNvGrpSpPr>
            <a:grpSpLocks/>
          </p:cNvGrpSpPr>
          <p:nvPr/>
        </p:nvGrpSpPr>
        <p:grpSpPr bwMode="auto">
          <a:xfrm>
            <a:off x="1566863" y="3614738"/>
            <a:ext cx="569912" cy="568325"/>
            <a:chOff x="987" y="2277"/>
            <a:chExt cx="359" cy="358"/>
          </a:xfrm>
        </p:grpSpPr>
        <p:sp>
          <p:nvSpPr>
            <p:cNvPr id="25643" name="Oval 59">
              <a:extLst>
                <a:ext uri="{FF2B5EF4-FFF2-40B4-BE49-F238E27FC236}">
                  <a16:creationId xmlns:a16="http://schemas.microsoft.com/office/drawing/2014/main" id="{615279DC-8F1F-4335-31C9-E33EBFA6E117}"/>
                </a:ext>
              </a:extLst>
            </p:cNvPr>
            <p:cNvSpPr>
              <a:spLocks noChangeArrowheads="1"/>
            </p:cNvSpPr>
            <p:nvPr/>
          </p:nvSpPr>
          <p:spPr bwMode="auto">
            <a:xfrm>
              <a:off x="987" y="2277"/>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44" name="Rectangle 60">
              <a:extLst>
                <a:ext uri="{FF2B5EF4-FFF2-40B4-BE49-F238E27FC236}">
                  <a16:creationId xmlns:a16="http://schemas.microsoft.com/office/drawing/2014/main" id="{B8A66075-F880-2366-9105-ECFA13461935}"/>
                </a:ext>
              </a:extLst>
            </p:cNvPr>
            <p:cNvSpPr>
              <a:spLocks noChangeArrowheads="1"/>
            </p:cNvSpPr>
            <p:nvPr/>
          </p:nvSpPr>
          <p:spPr bwMode="auto">
            <a:xfrm>
              <a:off x="1050" y="2330"/>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C</a:t>
              </a:r>
            </a:p>
          </p:txBody>
        </p:sp>
      </p:grpSp>
      <p:grpSp>
        <p:nvGrpSpPr>
          <p:cNvPr id="25632" name="Group 61">
            <a:extLst>
              <a:ext uri="{FF2B5EF4-FFF2-40B4-BE49-F238E27FC236}">
                <a16:creationId xmlns:a16="http://schemas.microsoft.com/office/drawing/2014/main" id="{FA4420ED-259B-C8F6-EE3A-2DD755443F61}"/>
              </a:ext>
            </a:extLst>
          </p:cNvPr>
          <p:cNvGrpSpPr>
            <a:grpSpLocks/>
          </p:cNvGrpSpPr>
          <p:nvPr/>
        </p:nvGrpSpPr>
        <p:grpSpPr bwMode="auto">
          <a:xfrm>
            <a:off x="1209675" y="4479925"/>
            <a:ext cx="569913" cy="568325"/>
            <a:chOff x="762" y="2822"/>
            <a:chExt cx="359" cy="358"/>
          </a:xfrm>
        </p:grpSpPr>
        <p:sp>
          <p:nvSpPr>
            <p:cNvPr id="25641" name="Oval 62">
              <a:extLst>
                <a:ext uri="{FF2B5EF4-FFF2-40B4-BE49-F238E27FC236}">
                  <a16:creationId xmlns:a16="http://schemas.microsoft.com/office/drawing/2014/main" id="{0B0C1A5B-81DB-FC99-02BC-ADB9BB30663D}"/>
                </a:ext>
              </a:extLst>
            </p:cNvPr>
            <p:cNvSpPr>
              <a:spLocks noChangeArrowheads="1"/>
            </p:cNvSpPr>
            <p:nvPr/>
          </p:nvSpPr>
          <p:spPr bwMode="auto">
            <a:xfrm>
              <a:off x="762" y="2822"/>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5642" name="Rectangle 63">
              <a:extLst>
                <a:ext uri="{FF2B5EF4-FFF2-40B4-BE49-F238E27FC236}">
                  <a16:creationId xmlns:a16="http://schemas.microsoft.com/office/drawing/2014/main" id="{B4241EEC-0DF3-34DF-9E12-5BFDE6A5382E}"/>
                </a:ext>
              </a:extLst>
            </p:cNvPr>
            <p:cNvSpPr>
              <a:spLocks noChangeArrowheads="1"/>
            </p:cNvSpPr>
            <p:nvPr/>
          </p:nvSpPr>
          <p:spPr bwMode="auto">
            <a:xfrm>
              <a:off x="831" y="2875"/>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D</a:t>
              </a:r>
            </a:p>
          </p:txBody>
        </p:sp>
      </p:grpSp>
      <p:sp>
        <p:nvSpPr>
          <p:cNvPr id="25633" name="Line 64">
            <a:extLst>
              <a:ext uri="{FF2B5EF4-FFF2-40B4-BE49-F238E27FC236}">
                <a16:creationId xmlns:a16="http://schemas.microsoft.com/office/drawing/2014/main" id="{69E37CCA-6B98-3B90-CAF1-059C848D329E}"/>
              </a:ext>
            </a:extLst>
          </p:cNvPr>
          <p:cNvSpPr>
            <a:spLocks noChangeShapeType="1"/>
          </p:cNvSpPr>
          <p:nvPr/>
        </p:nvSpPr>
        <p:spPr bwMode="auto">
          <a:xfrm flipH="1">
            <a:off x="1830388" y="3273425"/>
            <a:ext cx="141287" cy="33813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634" name="Line 65">
            <a:extLst>
              <a:ext uri="{FF2B5EF4-FFF2-40B4-BE49-F238E27FC236}">
                <a16:creationId xmlns:a16="http://schemas.microsoft.com/office/drawing/2014/main" id="{D58715B8-A297-65FE-4B78-1253DE51BAD5}"/>
              </a:ext>
            </a:extLst>
          </p:cNvPr>
          <p:cNvSpPr>
            <a:spLocks noChangeShapeType="1"/>
          </p:cNvSpPr>
          <p:nvPr/>
        </p:nvSpPr>
        <p:spPr bwMode="auto">
          <a:xfrm flipH="1">
            <a:off x="1543050" y="4205288"/>
            <a:ext cx="171450" cy="29210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635" name="Text Box 66">
            <a:extLst>
              <a:ext uri="{FF2B5EF4-FFF2-40B4-BE49-F238E27FC236}">
                <a16:creationId xmlns:a16="http://schemas.microsoft.com/office/drawing/2014/main" id="{CE5EAFFE-3EED-53E7-1BC2-BA4D339F49B1}"/>
              </a:ext>
            </a:extLst>
          </p:cNvPr>
          <p:cNvSpPr txBox="1">
            <a:spLocks noChangeArrowheads="1"/>
          </p:cNvSpPr>
          <p:nvPr/>
        </p:nvSpPr>
        <p:spPr bwMode="auto">
          <a:xfrm>
            <a:off x="4919663" y="1774825"/>
            <a:ext cx="3333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solidFill>
                  <a:srgbClr val="CC3300"/>
                </a:solidFill>
              </a:rPr>
              <a:t>1</a:t>
            </a:r>
          </a:p>
        </p:txBody>
      </p:sp>
      <p:sp>
        <p:nvSpPr>
          <p:cNvPr id="25636" name="Text Box 67">
            <a:extLst>
              <a:ext uri="{FF2B5EF4-FFF2-40B4-BE49-F238E27FC236}">
                <a16:creationId xmlns:a16="http://schemas.microsoft.com/office/drawing/2014/main" id="{DD59EA76-66CA-6BBB-4387-A930F06D95F2}"/>
              </a:ext>
            </a:extLst>
          </p:cNvPr>
          <p:cNvSpPr txBox="1">
            <a:spLocks noChangeArrowheads="1"/>
          </p:cNvSpPr>
          <p:nvPr/>
        </p:nvSpPr>
        <p:spPr bwMode="auto">
          <a:xfrm>
            <a:off x="4957763" y="2803525"/>
            <a:ext cx="3333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solidFill>
                  <a:srgbClr val="CC3300"/>
                </a:solidFill>
              </a:rPr>
              <a:t>2</a:t>
            </a:r>
          </a:p>
        </p:txBody>
      </p:sp>
      <p:sp>
        <p:nvSpPr>
          <p:cNvPr id="25637" name="Text Box 68">
            <a:extLst>
              <a:ext uri="{FF2B5EF4-FFF2-40B4-BE49-F238E27FC236}">
                <a16:creationId xmlns:a16="http://schemas.microsoft.com/office/drawing/2014/main" id="{4D13BF40-BC12-72E7-99CE-35918F6DA189}"/>
              </a:ext>
            </a:extLst>
          </p:cNvPr>
          <p:cNvSpPr txBox="1">
            <a:spLocks noChangeArrowheads="1"/>
          </p:cNvSpPr>
          <p:nvPr/>
        </p:nvSpPr>
        <p:spPr bwMode="auto">
          <a:xfrm>
            <a:off x="4957763" y="3984625"/>
            <a:ext cx="3333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solidFill>
                  <a:srgbClr val="CC3300"/>
                </a:solidFill>
              </a:rPr>
              <a:t>3</a:t>
            </a:r>
          </a:p>
        </p:txBody>
      </p:sp>
      <p:sp>
        <p:nvSpPr>
          <p:cNvPr id="25638" name="Text Box 69">
            <a:extLst>
              <a:ext uri="{FF2B5EF4-FFF2-40B4-BE49-F238E27FC236}">
                <a16:creationId xmlns:a16="http://schemas.microsoft.com/office/drawing/2014/main" id="{7AA68257-EE9A-B563-743C-5C035CD08DBC}"/>
              </a:ext>
            </a:extLst>
          </p:cNvPr>
          <p:cNvSpPr txBox="1">
            <a:spLocks noChangeArrowheads="1"/>
          </p:cNvSpPr>
          <p:nvPr/>
        </p:nvSpPr>
        <p:spPr bwMode="auto">
          <a:xfrm>
            <a:off x="4100513" y="5222875"/>
            <a:ext cx="3333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solidFill>
                  <a:srgbClr val="CC3300"/>
                </a:solidFill>
              </a:rPr>
              <a:t>4</a:t>
            </a:r>
          </a:p>
        </p:txBody>
      </p:sp>
      <p:sp>
        <p:nvSpPr>
          <p:cNvPr id="25639" name="Text Box 70">
            <a:extLst>
              <a:ext uri="{FF2B5EF4-FFF2-40B4-BE49-F238E27FC236}">
                <a16:creationId xmlns:a16="http://schemas.microsoft.com/office/drawing/2014/main" id="{4EC050C4-8FE4-E29E-0012-A533F798AED6}"/>
              </a:ext>
            </a:extLst>
          </p:cNvPr>
          <p:cNvSpPr txBox="1">
            <a:spLocks noChangeArrowheads="1"/>
          </p:cNvSpPr>
          <p:nvPr/>
        </p:nvSpPr>
        <p:spPr bwMode="auto">
          <a:xfrm>
            <a:off x="2157413" y="5565775"/>
            <a:ext cx="3333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solidFill>
                  <a:srgbClr val="CC3300"/>
                </a:solidFill>
              </a:rPr>
              <a:t>5</a:t>
            </a:r>
          </a:p>
        </p:txBody>
      </p:sp>
      <p:pic>
        <p:nvPicPr>
          <p:cNvPr id="14407" name="Picture 71">
            <a:extLst>
              <a:ext uri="{FF2B5EF4-FFF2-40B4-BE49-F238E27FC236}">
                <a16:creationId xmlns:a16="http://schemas.microsoft.com/office/drawing/2014/main" id="{0440CB88-5FE4-4EF5-DE01-E4E09887F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275" y="1668463"/>
            <a:ext cx="1970088" cy="293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advTm="109568"/>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1" presetClass="mediacall" fill="hold" nodeType="withEffect">
                                  <p:stCondLst>
                                    <p:cond delay="0"/>
                                  </p:stCondLst>
                                  <p:childTnLst>
                                    <p:set>
                                      <p:cBhvr additive="repl">
                                        <p:cTn id="6" dur="1" fill="hold">
                                          <p:stCondLst>
                                            <p:cond delay="0"/>
                                          </p:stCondLst>
                                        </p:cTn>
                                        <p:tgtEl>
                                          <p:spTgt spid="14407"/>
                                        </p:tgtEl>
                                        <p:attrNameLst>
                                          <p:attrName>style.visibility</p:attrName>
                                        </p:attrNameLst>
                                      </p:cBhvr>
                                      <p:to>
                                        <p:strVal val="visible"/>
                                      </p:to>
                                    </p:set>
                                    <p:par>
                                      <p:cTn id="7"/>
                                    </p:pa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E12BB8ED-CE01-4E3F-287D-8608C5A0A739}"/>
              </a:ext>
            </a:extLst>
          </p:cNvPr>
          <p:cNvSpPr txBox="1">
            <a:spLocks noChangeArrowheads="1"/>
          </p:cNvSpPr>
          <p:nvPr/>
        </p:nvSpPr>
        <p:spPr bwMode="auto">
          <a:xfrm>
            <a:off x="6457950" y="6356350"/>
            <a:ext cx="2057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563"/>
              </a:spcBef>
              <a:buClrTx/>
              <a:buFontTx/>
              <a:buNone/>
            </a:pPr>
            <a:fld id="{15074865-C657-4370-A477-F10992FA6123}" type="slidenum">
              <a:rPr lang="en-US" altLang="en-US" sz="900" b="0">
                <a:solidFill>
                  <a:srgbClr val="898989"/>
                </a:solidFill>
                <a:latin typeface="Calibri" panose="020F0502020204030204" pitchFamily="34" charset="0"/>
              </a:rPr>
              <a:pPr algn="r" eaLnBrk="1" hangingPunct="1">
                <a:spcBef>
                  <a:spcPts val="563"/>
                </a:spcBef>
                <a:buClrTx/>
                <a:buFontTx/>
                <a:buNone/>
              </a:pPr>
              <a:t>13</a:t>
            </a:fld>
            <a:endParaRPr lang="en-US" altLang="en-US" sz="900" b="0">
              <a:solidFill>
                <a:srgbClr val="898989"/>
              </a:solidFill>
              <a:latin typeface="Calibri" panose="020F0502020204030204" pitchFamily="34" charset="0"/>
            </a:endParaRPr>
          </a:p>
        </p:txBody>
      </p:sp>
      <p:sp>
        <p:nvSpPr>
          <p:cNvPr id="27651" name="Rectangle 2">
            <a:extLst>
              <a:ext uri="{FF2B5EF4-FFF2-40B4-BE49-F238E27FC236}">
                <a16:creationId xmlns:a16="http://schemas.microsoft.com/office/drawing/2014/main" id="{9497CCE8-B238-C0CA-4CB9-CA482742F296}"/>
              </a:ext>
            </a:extLst>
          </p:cNvPr>
          <p:cNvSpPr>
            <a:spLocks noChangeArrowheads="1"/>
          </p:cNvSpPr>
          <p:nvPr/>
        </p:nvSpPr>
        <p:spPr bwMode="auto">
          <a:xfrm>
            <a:off x="0" y="0"/>
            <a:ext cx="91630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b="0"/>
              <a:t>Full BT VS Complete BT</a:t>
            </a:r>
          </a:p>
        </p:txBody>
      </p:sp>
      <p:sp>
        <p:nvSpPr>
          <p:cNvPr id="27652" name="Rectangle 3">
            <a:extLst>
              <a:ext uri="{FF2B5EF4-FFF2-40B4-BE49-F238E27FC236}">
                <a16:creationId xmlns:a16="http://schemas.microsoft.com/office/drawing/2014/main" id="{1C373534-7963-1F1B-A2F8-13424CC3CC4E}"/>
              </a:ext>
            </a:extLst>
          </p:cNvPr>
          <p:cNvSpPr>
            <a:spLocks noChangeArrowheads="1"/>
          </p:cNvSpPr>
          <p:nvPr/>
        </p:nvSpPr>
        <p:spPr bwMode="auto">
          <a:xfrm>
            <a:off x="179388" y="871538"/>
            <a:ext cx="8697912" cy="290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spcBef>
                <a:spcPts val="8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buClr>
                <a:srgbClr val="00CC99"/>
              </a:buClr>
              <a:buSzPct val="70000"/>
              <a:buFont typeface="Monotype Sorts" charset="2"/>
              <a:buChar char=""/>
            </a:pPr>
            <a:r>
              <a:rPr lang="en-US" altLang="en-US" b="0"/>
              <a:t>A full binary tree of depth </a:t>
            </a:r>
            <a:r>
              <a:rPr lang="en-US" altLang="en-US" b="0" i="1"/>
              <a:t>k</a:t>
            </a:r>
            <a:r>
              <a:rPr lang="en-US" altLang="en-US" b="0"/>
              <a:t> is a binary tree of </a:t>
            </a:r>
            <a:br>
              <a:rPr lang="en-US" altLang="en-US" b="0"/>
            </a:br>
            <a:r>
              <a:rPr lang="en-US" altLang="en-US" b="0"/>
              <a:t>depth </a:t>
            </a:r>
            <a:r>
              <a:rPr lang="en-US" altLang="en-US" b="0" i="1"/>
              <a:t>k</a:t>
            </a:r>
            <a:r>
              <a:rPr lang="en-US" altLang="en-US" b="0"/>
              <a:t> having 2</a:t>
            </a:r>
            <a:r>
              <a:rPr lang="en-US" altLang="en-US" b="0" baseline="30000"/>
              <a:t>k</a:t>
            </a:r>
            <a:r>
              <a:rPr lang="en-US" altLang="en-US" b="0"/>
              <a:t> – 1 nodes, </a:t>
            </a:r>
            <a:r>
              <a:rPr lang="en-US" altLang="en-US" b="0" i="1"/>
              <a:t>k</a:t>
            </a:r>
            <a:r>
              <a:rPr lang="en-US" altLang="en-US" b="0"/>
              <a:t>&gt;=0.</a:t>
            </a:r>
          </a:p>
          <a:p>
            <a:pPr algn="just" eaLnBrk="1" hangingPunct="1">
              <a:buClr>
                <a:srgbClr val="00CC99"/>
              </a:buClr>
              <a:buSzPct val="70000"/>
              <a:buFont typeface="Monotype Sorts" charset="2"/>
              <a:buChar char=""/>
            </a:pPr>
            <a:r>
              <a:rPr lang="en-US" altLang="en-US" b="0"/>
              <a:t>A binary tree with </a:t>
            </a:r>
            <a:r>
              <a:rPr lang="en-US" altLang="en-US" b="0" i="1"/>
              <a:t>n</a:t>
            </a:r>
            <a:r>
              <a:rPr lang="en-US" altLang="en-US" b="0"/>
              <a:t> nodes and depth </a:t>
            </a:r>
            <a:r>
              <a:rPr lang="en-US" altLang="en-US" b="0" i="1"/>
              <a:t>k</a:t>
            </a:r>
            <a:r>
              <a:rPr lang="en-US" altLang="en-US" b="0"/>
              <a:t> is </a:t>
            </a:r>
            <a:br>
              <a:rPr lang="en-US" altLang="en-US" b="0"/>
            </a:br>
            <a:r>
              <a:rPr lang="en-US" altLang="en-US" b="0"/>
              <a:t>complete </a:t>
            </a:r>
            <a:r>
              <a:rPr lang="en-US" altLang="en-US" b="0" i="1"/>
              <a:t>iff</a:t>
            </a:r>
            <a:r>
              <a:rPr lang="en-US" altLang="en-US" b="0"/>
              <a:t> all of its nodes are filled except possibly the last level, where in the last level the nodes are filled from left to right</a:t>
            </a:r>
            <a:r>
              <a:rPr lang="en-US" altLang="en-US" b="0" i="1"/>
              <a:t> </a:t>
            </a:r>
            <a:r>
              <a:rPr lang="en-US" altLang="en-US" b="0"/>
              <a:t>.</a:t>
            </a:r>
          </a:p>
        </p:txBody>
      </p:sp>
      <p:sp>
        <p:nvSpPr>
          <p:cNvPr id="27653" name="Oval 4">
            <a:extLst>
              <a:ext uri="{FF2B5EF4-FFF2-40B4-BE49-F238E27FC236}">
                <a16:creationId xmlns:a16="http://schemas.microsoft.com/office/drawing/2014/main" id="{0204CDAB-68B8-7C0B-8010-7CDD7DAF24FB}"/>
              </a:ext>
            </a:extLst>
          </p:cNvPr>
          <p:cNvSpPr>
            <a:spLocks noChangeArrowheads="1"/>
          </p:cNvSpPr>
          <p:nvPr/>
        </p:nvSpPr>
        <p:spPr bwMode="auto">
          <a:xfrm>
            <a:off x="2552700" y="4132263"/>
            <a:ext cx="357188"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54" name="Rectangle 5">
            <a:extLst>
              <a:ext uri="{FF2B5EF4-FFF2-40B4-BE49-F238E27FC236}">
                <a16:creationId xmlns:a16="http://schemas.microsoft.com/office/drawing/2014/main" id="{7A95F2BA-2833-5FC5-0562-5EF9721C1EDC}"/>
              </a:ext>
            </a:extLst>
          </p:cNvPr>
          <p:cNvSpPr>
            <a:spLocks noChangeArrowheads="1"/>
          </p:cNvSpPr>
          <p:nvPr/>
        </p:nvSpPr>
        <p:spPr bwMode="auto">
          <a:xfrm>
            <a:off x="2559050" y="4092575"/>
            <a:ext cx="40481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A</a:t>
            </a:r>
          </a:p>
        </p:txBody>
      </p:sp>
      <p:sp>
        <p:nvSpPr>
          <p:cNvPr id="27655" name="Oval 6">
            <a:extLst>
              <a:ext uri="{FF2B5EF4-FFF2-40B4-BE49-F238E27FC236}">
                <a16:creationId xmlns:a16="http://schemas.microsoft.com/office/drawing/2014/main" id="{1F4DADF5-EA5D-2102-2EA5-1062939FA8AF}"/>
              </a:ext>
            </a:extLst>
          </p:cNvPr>
          <p:cNvSpPr>
            <a:spLocks noChangeArrowheads="1"/>
          </p:cNvSpPr>
          <p:nvPr/>
        </p:nvSpPr>
        <p:spPr bwMode="auto">
          <a:xfrm>
            <a:off x="1955800" y="4713288"/>
            <a:ext cx="357188"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56" name="Rectangle 7">
            <a:extLst>
              <a:ext uri="{FF2B5EF4-FFF2-40B4-BE49-F238E27FC236}">
                <a16:creationId xmlns:a16="http://schemas.microsoft.com/office/drawing/2014/main" id="{5839852B-A331-E143-B651-83AE5E399183}"/>
              </a:ext>
            </a:extLst>
          </p:cNvPr>
          <p:cNvSpPr>
            <a:spLocks noChangeArrowheads="1"/>
          </p:cNvSpPr>
          <p:nvPr/>
        </p:nvSpPr>
        <p:spPr bwMode="auto">
          <a:xfrm>
            <a:off x="1965325" y="4719638"/>
            <a:ext cx="38735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B</a:t>
            </a:r>
          </a:p>
        </p:txBody>
      </p:sp>
      <p:sp>
        <p:nvSpPr>
          <p:cNvPr id="27657" name="Line 8">
            <a:extLst>
              <a:ext uri="{FF2B5EF4-FFF2-40B4-BE49-F238E27FC236}">
                <a16:creationId xmlns:a16="http://schemas.microsoft.com/office/drawing/2014/main" id="{97A8AAEC-C053-41E6-81E3-E39973B1E517}"/>
              </a:ext>
            </a:extLst>
          </p:cNvPr>
          <p:cNvSpPr>
            <a:spLocks noChangeShapeType="1"/>
          </p:cNvSpPr>
          <p:nvPr/>
        </p:nvSpPr>
        <p:spPr bwMode="auto">
          <a:xfrm flipH="1">
            <a:off x="2141538" y="4362450"/>
            <a:ext cx="485775" cy="34607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58" name="Oval 9">
            <a:extLst>
              <a:ext uri="{FF2B5EF4-FFF2-40B4-BE49-F238E27FC236}">
                <a16:creationId xmlns:a16="http://schemas.microsoft.com/office/drawing/2014/main" id="{7BB91254-96BF-0D5A-37AF-C0942185C3F8}"/>
              </a:ext>
            </a:extLst>
          </p:cNvPr>
          <p:cNvSpPr>
            <a:spLocks noChangeArrowheads="1"/>
          </p:cNvSpPr>
          <p:nvPr/>
        </p:nvSpPr>
        <p:spPr bwMode="auto">
          <a:xfrm>
            <a:off x="3151188" y="4730750"/>
            <a:ext cx="355600"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59" name="Rectangle 10">
            <a:extLst>
              <a:ext uri="{FF2B5EF4-FFF2-40B4-BE49-F238E27FC236}">
                <a16:creationId xmlns:a16="http://schemas.microsoft.com/office/drawing/2014/main" id="{B799395C-CB9E-13E5-7869-4DBD957A6E16}"/>
              </a:ext>
            </a:extLst>
          </p:cNvPr>
          <p:cNvSpPr>
            <a:spLocks noChangeArrowheads="1"/>
          </p:cNvSpPr>
          <p:nvPr/>
        </p:nvSpPr>
        <p:spPr bwMode="auto">
          <a:xfrm>
            <a:off x="3152775" y="4737100"/>
            <a:ext cx="40481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C</a:t>
            </a:r>
          </a:p>
        </p:txBody>
      </p:sp>
      <p:sp>
        <p:nvSpPr>
          <p:cNvPr id="27660" name="Oval 11">
            <a:extLst>
              <a:ext uri="{FF2B5EF4-FFF2-40B4-BE49-F238E27FC236}">
                <a16:creationId xmlns:a16="http://schemas.microsoft.com/office/drawing/2014/main" id="{9EC8BE3A-2F22-BF08-004C-D1F0D0E370AB}"/>
              </a:ext>
            </a:extLst>
          </p:cNvPr>
          <p:cNvSpPr>
            <a:spLocks noChangeArrowheads="1"/>
          </p:cNvSpPr>
          <p:nvPr/>
        </p:nvSpPr>
        <p:spPr bwMode="auto">
          <a:xfrm>
            <a:off x="3471863" y="5305425"/>
            <a:ext cx="357187"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61" name="Rectangle 12">
            <a:extLst>
              <a:ext uri="{FF2B5EF4-FFF2-40B4-BE49-F238E27FC236}">
                <a16:creationId xmlns:a16="http://schemas.microsoft.com/office/drawing/2014/main" id="{AC1D8730-852E-A69C-6B9B-63435482FCAC}"/>
              </a:ext>
            </a:extLst>
          </p:cNvPr>
          <p:cNvSpPr>
            <a:spLocks noChangeArrowheads="1"/>
          </p:cNvSpPr>
          <p:nvPr/>
        </p:nvSpPr>
        <p:spPr bwMode="auto">
          <a:xfrm>
            <a:off x="3486150" y="5311775"/>
            <a:ext cx="42227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G</a:t>
            </a:r>
          </a:p>
        </p:txBody>
      </p:sp>
      <p:sp>
        <p:nvSpPr>
          <p:cNvPr id="27662" name="Line 13">
            <a:extLst>
              <a:ext uri="{FF2B5EF4-FFF2-40B4-BE49-F238E27FC236}">
                <a16:creationId xmlns:a16="http://schemas.microsoft.com/office/drawing/2014/main" id="{32C2CE75-94AF-DF3E-4426-B59541F3AF9F}"/>
              </a:ext>
            </a:extLst>
          </p:cNvPr>
          <p:cNvSpPr>
            <a:spLocks noChangeShapeType="1"/>
          </p:cNvSpPr>
          <p:nvPr/>
        </p:nvSpPr>
        <p:spPr bwMode="auto">
          <a:xfrm>
            <a:off x="3432175" y="5027613"/>
            <a:ext cx="182563" cy="26193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3" name="Oval 14">
            <a:extLst>
              <a:ext uri="{FF2B5EF4-FFF2-40B4-BE49-F238E27FC236}">
                <a16:creationId xmlns:a16="http://schemas.microsoft.com/office/drawing/2014/main" id="{5A401E4E-7E40-26D4-E119-F75AFDD01893}"/>
              </a:ext>
            </a:extLst>
          </p:cNvPr>
          <p:cNvSpPr>
            <a:spLocks noChangeArrowheads="1"/>
          </p:cNvSpPr>
          <p:nvPr/>
        </p:nvSpPr>
        <p:spPr bwMode="auto">
          <a:xfrm>
            <a:off x="2290763" y="5332413"/>
            <a:ext cx="355600"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64" name="Rectangle 15">
            <a:extLst>
              <a:ext uri="{FF2B5EF4-FFF2-40B4-BE49-F238E27FC236}">
                <a16:creationId xmlns:a16="http://schemas.microsoft.com/office/drawing/2014/main" id="{D4D427EA-B64B-3B60-9B00-FBDEBBED0A5C}"/>
              </a:ext>
            </a:extLst>
          </p:cNvPr>
          <p:cNvSpPr>
            <a:spLocks noChangeArrowheads="1"/>
          </p:cNvSpPr>
          <p:nvPr/>
        </p:nvSpPr>
        <p:spPr bwMode="auto">
          <a:xfrm>
            <a:off x="2292350" y="5354638"/>
            <a:ext cx="38735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E</a:t>
            </a:r>
          </a:p>
        </p:txBody>
      </p:sp>
      <p:sp>
        <p:nvSpPr>
          <p:cNvPr id="27665" name="Oval 16">
            <a:extLst>
              <a:ext uri="{FF2B5EF4-FFF2-40B4-BE49-F238E27FC236}">
                <a16:creationId xmlns:a16="http://schemas.microsoft.com/office/drawing/2014/main" id="{CF8456EA-81CB-DFB8-1609-5C0E23E52F1D}"/>
              </a:ext>
            </a:extLst>
          </p:cNvPr>
          <p:cNvSpPr>
            <a:spLocks noChangeArrowheads="1"/>
          </p:cNvSpPr>
          <p:nvPr/>
        </p:nvSpPr>
        <p:spPr bwMode="auto">
          <a:xfrm>
            <a:off x="2032000" y="5992813"/>
            <a:ext cx="357188"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66" name="Rectangle 17">
            <a:extLst>
              <a:ext uri="{FF2B5EF4-FFF2-40B4-BE49-F238E27FC236}">
                <a16:creationId xmlns:a16="http://schemas.microsoft.com/office/drawing/2014/main" id="{E65142BB-D16F-E426-595C-2C1383315735}"/>
              </a:ext>
            </a:extLst>
          </p:cNvPr>
          <p:cNvSpPr>
            <a:spLocks noChangeArrowheads="1"/>
          </p:cNvSpPr>
          <p:nvPr/>
        </p:nvSpPr>
        <p:spPr bwMode="auto">
          <a:xfrm>
            <a:off x="2092325" y="6016625"/>
            <a:ext cx="30321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I</a:t>
            </a:r>
          </a:p>
        </p:txBody>
      </p:sp>
      <p:sp>
        <p:nvSpPr>
          <p:cNvPr id="27667" name="Line 18">
            <a:extLst>
              <a:ext uri="{FF2B5EF4-FFF2-40B4-BE49-F238E27FC236}">
                <a16:creationId xmlns:a16="http://schemas.microsoft.com/office/drawing/2014/main" id="{0E1719A4-56B4-C0A7-ADB8-56C2A4DED44D}"/>
              </a:ext>
            </a:extLst>
          </p:cNvPr>
          <p:cNvSpPr>
            <a:spLocks noChangeShapeType="1"/>
          </p:cNvSpPr>
          <p:nvPr/>
        </p:nvSpPr>
        <p:spPr bwMode="auto">
          <a:xfrm>
            <a:off x="1938338" y="5659438"/>
            <a:ext cx="268287" cy="328612"/>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8" name="Oval 19">
            <a:extLst>
              <a:ext uri="{FF2B5EF4-FFF2-40B4-BE49-F238E27FC236}">
                <a16:creationId xmlns:a16="http://schemas.microsoft.com/office/drawing/2014/main" id="{E756D3CB-A3C6-43C4-2249-30F63CB0F915}"/>
              </a:ext>
            </a:extLst>
          </p:cNvPr>
          <p:cNvSpPr>
            <a:spLocks noChangeArrowheads="1"/>
          </p:cNvSpPr>
          <p:nvPr/>
        </p:nvSpPr>
        <p:spPr bwMode="auto">
          <a:xfrm>
            <a:off x="1665288" y="5321300"/>
            <a:ext cx="357187"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69" name="Rectangle 20">
            <a:extLst>
              <a:ext uri="{FF2B5EF4-FFF2-40B4-BE49-F238E27FC236}">
                <a16:creationId xmlns:a16="http://schemas.microsoft.com/office/drawing/2014/main" id="{0FE7D6CA-A1FE-5FE3-88B5-E16760C304BA}"/>
              </a:ext>
            </a:extLst>
          </p:cNvPr>
          <p:cNvSpPr>
            <a:spLocks noChangeArrowheads="1"/>
          </p:cNvSpPr>
          <p:nvPr/>
        </p:nvSpPr>
        <p:spPr bwMode="auto">
          <a:xfrm>
            <a:off x="1671638" y="5327650"/>
            <a:ext cx="404812"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D</a:t>
            </a:r>
          </a:p>
        </p:txBody>
      </p:sp>
      <p:sp>
        <p:nvSpPr>
          <p:cNvPr id="27670" name="Oval 21">
            <a:extLst>
              <a:ext uri="{FF2B5EF4-FFF2-40B4-BE49-F238E27FC236}">
                <a16:creationId xmlns:a16="http://schemas.microsoft.com/office/drawing/2014/main" id="{C341F7AE-0764-7FF6-B12B-CD1A05AE0DC9}"/>
              </a:ext>
            </a:extLst>
          </p:cNvPr>
          <p:cNvSpPr>
            <a:spLocks noChangeArrowheads="1"/>
          </p:cNvSpPr>
          <p:nvPr/>
        </p:nvSpPr>
        <p:spPr bwMode="auto">
          <a:xfrm>
            <a:off x="1343025" y="5973763"/>
            <a:ext cx="357188"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71" name="Rectangle 22">
            <a:extLst>
              <a:ext uri="{FF2B5EF4-FFF2-40B4-BE49-F238E27FC236}">
                <a16:creationId xmlns:a16="http://schemas.microsoft.com/office/drawing/2014/main" id="{D7BAE65F-DAD7-AC84-2489-3171B7E37570}"/>
              </a:ext>
            </a:extLst>
          </p:cNvPr>
          <p:cNvSpPr>
            <a:spLocks noChangeArrowheads="1"/>
          </p:cNvSpPr>
          <p:nvPr/>
        </p:nvSpPr>
        <p:spPr bwMode="auto">
          <a:xfrm>
            <a:off x="1341438" y="5995988"/>
            <a:ext cx="422275"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H</a:t>
            </a:r>
          </a:p>
        </p:txBody>
      </p:sp>
      <p:sp>
        <p:nvSpPr>
          <p:cNvPr id="27672" name="Oval 23">
            <a:extLst>
              <a:ext uri="{FF2B5EF4-FFF2-40B4-BE49-F238E27FC236}">
                <a16:creationId xmlns:a16="http://schemas.microsoft.com/office/drawing/2014/main" id="{3660DD10-29EB-6EA5-1F5B-80869A45FC2E}"/>
              </a:ext>
            </a:extLst>
          </p:cNvPr>
          <p:cNvSpPr>
            <a:spLocks noChangeArrowheads="1"/>
          </p:cNvSpPr>
          <p:nvPr/>
        </p:nvSpPr>
        <p:spPr bwMode="auto">
          <a:xfrm>
            <a:off x="2859088" y="5303838"/>
            <a:ext cx="355600" cy="300037"/>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73" name="Rectangle 24">
            <a:extLst>
              <a:ext uri="{FF2B5EF4-FFF2-40B4-BE49-F238E27FC236}">
                <a16:creationId xmlns:a16="http://schemas.microsoft.com/office/drawing/2014/main" id="{7C41C562-B1E9-0C1B-C4CC-B823B2BA91CE}"/>
              </a:ext>
            </a:extLst>
          </p:cNvPr>
          <p:cNvSpPr>
            <a:spLocks noChangeArrowheads="1"/>
          </p:cNvSpPr>
          <p:nvPr/>
        </p:nvSpPr>
        <p:spPr bwMode="auto">
          <a:xfrm>
            <a:off x="2844800" y="5327650"/>
            <a:ext cx="37147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F</a:t>
            </a:r>
          </a:p>
        </p:txBody>
      </p:sp>
      <p:sp>
        <p:nvSpPr>
          <p:cNvPr id="27674" name="Line 25">
            <a:extLst>
              <a:ext uri="{FF2B5EF4-FFF2-40B4-BE49-F238E27FC236}">
                <a16:creationId xmlns:a16="http://schemas.microsoft.com/office/drawing/2014/main" id="{D552E5D0-3681-B1F0-5F31-641E5344A1C4}"/>
              </a:ext>
            </a:extLst>
          </p:cNvPr>
          <p:cNvSpPr>
            <a:spLocks noChangeShapeType="1"/>
          </p:cNvSpPr>
          <p:nvPr/>
        </p:nvSpPr>
        <p:spPr bwMode="auto">
          <a:xfrm flipH="1">
            <a:off x="3022600" y="5026025"/>
            <a:ext cx="206375" cy="26352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75" name="Line 26">
            <a:extLst>
              <a:ext uri="{FF2B5EF4-FFF2-40B4-BE49-F238E27FC236}">
                <a16:creationId xmlns:a16="http://schemas.microsoft.com/office/drawing/2014/main" id="{4DC9CB79-9E1E-1AE6-E69E-880D7FB5A9BF}"/>
              </a:ext>
            </a:extLst>
          </p:cNvPr>
          <p:cNvSpPr>
            <a:spLocks noChangeShapeType="1"/>
          </p:cNvSpPr>
          <p:nvPr/>
        </p:nvSpPr>
        <p:spPr bwMode="auto">
          <a:xfrm>
            <a:off x="2197100" y="4999038"/>
            <a:ext cx="234950" cy="32702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76" name="Line 27">
            <a:extLst>
              <a:ext uri="{FF2B5EF4-FFF2-40B4-BE49-F238E27FC236}">
                <a16:creationId xmlns:a16="http://schemas.microsoft.com/office/drawing/2014/main" id="{61E5E6DB-86AC-41DD-8769-A9BCC06BF2D5}"/>
              </a:ext>
            </a:extLst>
          </p:cNvPr>
          <p:cNvSpPr>
            <a:spLocks noChangeShapeType="1"/>
          </p:cNvSpPr>
          <p:nvPr/>
        </p:nvSpPr>
        <p:spPr bwMode="auto">
          <a:xfrm flipH="1">
            <a:off x="1828800" y="4989513"/>
            <a:ext cx="207963" cy="32702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77" name="Line 28">
            <a:extLst>
              <a:ext uri="{FF2B5EF4-FFF2-40B4-BE49-F238E27FC236}">
                <a16:creationId xmlns:a16="http://schemas.microsoft.com/office/drawing/2014/main" id="{CC5352B5-8203-86C4-3D88-D79B5CE8F00E}"/>
              </a:ext>
            </a:extLst>
          </p:cNvPr>
          <p:cNvSpPr>
            <a:spLocks noChangeShapeType="1"/>
          </p:cNvSpPr>
          <p:nvPr/>
        </p:nvSpPr>
        <p:spPr bwMode="auto">
          <a:xfrm flipH="1">
            <a:off x="1517650" y="5649913"/>
            <a:ext cx="271463" cy="309562"/>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78" name="Line 29">
            <a:extLst>
              <a:ext uri="{FF2B5EF4-FFF2-40B4-BE49-F238E27FC236}">
                <a16:creationId xmlns:a16="http://schemas.microsoft.com/office/drawing/2014/main" id="{5C31442F-024A-369B-F90B-D5F26F809EF9}"/>
              </a:ext>
            </a:extLst>
          </p:cNvPr>
          <p:cNvSpPr>
            <a:spLocks noChangeShapeType="1"/>
          </p:cNvSpPr>
          <p:nvPr/>
        </p:nvSpPr>
        <p:spPr bwMode="auto">
          <a:xfrm>
            <a:off x="2862263" y="4371975"/>
            <a:ext cx="450850" cy="35560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79" name="Oval 30">
            <a:extLst>
              <a:ext uri="{FF2B5EF4-FFF2-40B4-BE49-F238E27FC236}">
                <a16:creationId xmlns:a16="http://schemas.microsoft.com/office/drawing/2014/main" id="{B723D0F8-9DEE-5730-7155-ED7BED68DA0D}"/>
              </a:ext>
            </a:extLst>
          </p:cNvPr>
          <p:cNvSpPr>
            <a:spLocks noChangeArrowheads="1"/>
          </p:cNvSpPr>
          <p:nvPr/>
        </p:nvSpPr>
        <p:spPr bwMode="auto">
          <a:xfrm>
            <a:off x="7142163" y="4102100"/>
            <a:ext cx="357187"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80" name="Rectangle 31">
            <a:extLst>
              <a:ext uri="{FF2B5EF4-FFF2-40B4-BE49-F238E27FC236}">
                <a16:creationId xmlns:a16="http://schemas.microsoft.com/office/drawing/2014/main" id="{54C8D1C7-B4AD-84F3-87D3-4D4597FCD068}"/>
              </a:ext>
            </a:extLst>
          </p:cNvPr>
          <p:cNvSpPr>
            <a:spLocks noChangeArrowheads="1"/>
          </p:cNvSpPr>
          <p:nvPr/>
        </p:nvSpPr>
        <p:spPr bwMode="auto">
          <a:xfrm>
            <a:off x="7132638" y="4090988"/>
            <a:ext cx="404812"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A</a:t>
            </a:r>
          </a:p>
        </p:txBody>
      </p:sp>
      <p:sp>
        <p:nvSpPr>
          <p:cNvPr id="27681" name="Oval 32">
            <a:extLst>
              <a:ext uri="{FF2B5EF4-FFF2-40B4-BE49-F238E27FC236}">
                <a16:creationId xmlns:a16="http://schemas.microsoft.com/office/drawing/2014/main" id="{364969F7-E9E4-0F8B-A544-88E3D4399C20}"/>
              </a:ext>
            </a:extLst>
          </p:cNvPr>
          <p:cNvSpPr>
            <a:spLocks noChangeArrowheads="1"/>
          </p:cNvSpPr>
          <p:nvPr/>
        </p:nvSpPr>
        <p:spPr bwMode="auto">
          <a:xfrm>
            <a:off x="6154738" y="4678363"/>
            <a:ext cx="357187"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82" name="Rectangle 33">
            <a:extLst>
              <a:ext uri="{FF2B5EF4-FFF2-40B4-BE49-F238E27FC236}">
                <a16:creationId xmlns:a16="http://schemas.microsoft.com/office/drawing/2014/main" id="{5109FFD2-8586-3A44-204B-EB809FA6AA1F}"/>
              </a:ext>
            </a:extLst>
          </p:cNvPr>
          <p:cNvSpPr>
            <a:spLocks noChangeArrowheads="1"/>
          </p:cNvSpPr>
          <p:nvPr/>
        </p:nvSpPr>
        <p:spPr bwMode="auto">
          <a:xfrm>
            <a:off x="6164263" y="4684713"/>
            <a:ext cx="38735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B</a:t>
            </a:r>
          </a:p>
        </p:txBody>
      </p:sp>
      <p:sp>
        <p:nvSpPr>
          <p:cNvPr id="27683" name="Line 34">
            <a:extLst>
              <a:ext uri="{FF2B5EF4-FFF2-40B4-BE49-F238E27FC236}">
                <a16:creationId xmlns:a16="http://schemas.microsoft.com/office/drawing/2014/main" id="{1092D066-ED73-FFBD-F9C5-A4A758DD0CE6}"/>
              </a:ext>
            </a:extLst>
          </p:cNvPr>
          <p:cNvSpPr>
            <a:spLocks noChangeShapeType="1"/>
          </p:cNvSpPr>
          <p:nvPr/>
        </p:nvSpPr>
        <p:spPr bwMode="auto">
          <a:xfrm flipH="1">
            <a:off x="6334125" y="4349750"/>
            <a:ext cx="820738" cy="33972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84" name="Oval 35">
            <a:extLst>
              <a:ext uri="{FF2B5EF4-FFF2-40B4-BE49-F238E27FC236}">
                <a16:creationId xmlns:a16="http://schemas.microsoft.com/office/drawing/2014/main" id="{12205917-A2FB-1034-1EBD-5B7FD38A9CEA}"/>
              </a:ext>
            </a:extLst>
          </p:cNvPr>
          <p:cNvSpPr>
            <a:spLocks noChangeArrowheads="1"/>
          </p:cNvSpPr>
          <p:nvPr/>
        </p:nvSpPr>
        <p:spPr bwMode="auto">
          <a:xfrm>
            <a:off x="8132763" y="4695825"/>
            <a:ext cx="355600"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85" name="Rectangle 36">
            <a:extLst>
              <a:ext uri="{FF2B5EF4-FFF2-40B4-BE49-F238E27FC236}">
                <a16:creationId xmlns:a16="http://schemas.microsoft.com/office/drawing/2014/main" id="{B0D440AC-1AF4-432E-D556-D60D27831D2E}"/>
              </a:ext>
            </a:extLst>
          </p:cNvPr>
          <p:cNvSpPr>
            <a:spLocks noChangeArrowheads="1"/>
          </p:cNvSpPr>
          <p:nvPr/>
        </p:nvSpPr>
        <p:spPr bwMode="auto">
          <a:xfrm>
            <a:off x="8134350" y="4702175"/>
            <a:ext cx="40481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C</a:t>
            </a:r>
          </a:p>
        </p:txBody>
      </p:sp>
      <p:sp>
        <p:nvSpPr>
          <p:cNvPr id="27686" name="Oval 37">
            <a:extLst>
              <a:ext uri="{FF2B5EF4-FFF2-40B4-BE49-F238E27FC236}">
                <a16:creationId xmlns:a16="http://schemas.microsoft.com/office/drawing/2014/main" id="{3C595792-5DB8-27F1-A5FD-F241EF82411E}"/>
              </a:ext>
            </a:extLst>
          </p:cNvPr>
          <p:cNvSpPr>
            <a:spLocks noChangeArrowheads="1"/>
          </p:cNvSpPr>
          <p:nvPr/>
        </p:nvSpPr>
        <p:spPr bwMode="auto">
          <a:xfrm>
            <a:off x="8520113" y="5305425"/>
            <a:ext cx="357187"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87" name="Rectangle 38">
            <a:extLst>
              <a:ext uri="{FF2B5EF4-FFF2-40B4-BE49-F238E27FC236}">
                <a16:creationId xmlns:a16="http://schemas.microsoft.com/office/drawing/2014/main" id="{2615D708-F12C-9505-1D49-8F1AA9DCCA44}"/>
              </a:ext>
            </a:extLst>
          </p:cNvPr>
          <p:cNvSpPr>
            <a:spLocks noChangeArrowheads="1"/>
          </p:cNvSpPr>
          <p:nvPr/>
        </p:nvSpPr>
        <p:spPr bwMode="auto">
          <a:xfrm>
            <a:off x="8534400" y="5311775"/>
            <a:ext cx="42227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G</a:t>
            </a:r>
          </a:p>
        </p:txBody>
      </p:sp>
      <p:sp>
        <p:nvSpPr>
          <p:cNvPr id="27688" name="Line 39">
            <a:extLst>
              <a:ext uri="{FF2B5EF4-FFF2-40B4-BE49-F238E27FC236}">
                <a16:creationId xmlns:a16="http://schemas.microsoft.com/office/drawing/2014/main" id="{51F7E89F-76F7-0D4E-3694-F15695D0BA94}"/>
              </a:ext>
            </a:extLst>
          </p:cNvPr>
          <p:cNvSpPr>
            <a:spLocks noChangeShapeType="1"/>
          </p:cNvSpPr>
          <p:nvPr/>
        </p:nvSpPr>
        <p:spPr bwMode="auto">
          <a:xfrm>
            <a:off x="8447088" y="4959350"/>
            <a:ext cx="271462" cy="341313"/>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89" name="Oval 40">
            <a:extLst>
              <a:ext uri="{FF2B5EF4-FFF2-40B4-BE49-F238E27FC236}">
                <a16:creationId xmlns:a16="http://schemas.microsoft.com/office/drawing/2014/main" id="{EF6FE9CE-9EE8-143E-2B91-08FB74318135}"/>
              </a:ext>
            </a:extLst>
          </p:cNvPr>
          <p:cNvSpPr>
            <a:spLocks noChangeArrowheads="1"/>
          </p:cNvSpPr>
          <p:nvPr/>
        </p:nvSpPr>
        <p:spPr bwMode="auto">
          <a:xfrm>
            <a:off x="6626225" y="5297488"/>
            <a:ext cx="355600"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90" name="Rectangle 41">
            <a:extLst>
              <a:ext uri="{FF2B5EF4-FFF2-40B4-BE49-F238E27FC236}">
                <a16:creationId xmlns:a16="http://schemas.microsoft.com/office/drawing/2014/main" id="{ED7C9425-A958-830E-B22D-F8B56C1C1D6D}"/>
              </a:ext>
            </a:extLst>
          </p:cNvPr>
          <p:cNvSpPr>
            <a:spLocks noChangeArrowheads="1"/>
          </p:cNvSpPr>
          <p:nvPr/>
        </p:nvSpPr>
        <p:spPr bwMode="auto">
          <a:xfrm>
            <a:off x="6627813" y="5319713"/>
            <a:ext cx="38735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E</a:t>
            </a:r>
          </a:p>
        </p:txBody>
      </p:sp>
      <p:sp>
        <p:nvSpPr>
          <p:cNvPr id="27691" name="Oval 42">
            <a:extLst>
              <a:ext uri="{FF2B5EF4-FFF2-40B4-BE49-F238E27FC236}">
                <a16:creationId xmlns:a16="http://schemas.microsoft.com/office/drawing/2014/main" id="{7A7C7F79-735D-07AC-70BB-261678BA150A}"/>
              </a:ext>
            </a:extLst>
          </p:cNvPr>
          <p:cNvSpPr>
            <a:spLocks noChangeArrowheads="1"/>
          </p:cNvSpPr>
          <p:nvPr/>
        </p:nvSpPr>
        <p:spPr bwMode="auto">
          <a:xfrm>
            <a:off x="6859588" y="5907088"/>
            <a:ext cx="357187"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92" name="Rectangle 43">
            <a:extLst>
              <a:ext uri="{FF2B5EF4-FFF2-40B4-BE49-F238E27FC236}">
                <a16:creationId xmlns:a16="http://schemas.microsoft.com/office/drawing/2014/main" id="{685F9E1E-9684-5126-25A0-A419CC3EBE7A}"/>
              </a:ext>
            </a:extLst>
          </p:cNvPr>
          <p:cNvSpPr>
            <a:spLocks noChangeArrowheads="1"/>
          </p:cNvSpPr>
          <p:nvPr/>
        </p:nvSpPr>
        <p:spPr bwMode="auto">
          <a:xfrm>
            <a:off x="6905625" y="5930900"/>
            <a:ext cx="42227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K</a:t>
            </a:r>
          </a:p>
        </p:txBody>
      </p:sp>
      <p:sp>
        <p:nvSpPr>
          <p:cNvPr id="27693" name="Line 44">
            <a:extLst>
              <a:ext uri="{FF2B5EF4-FFF2-40B4-BE49-F238E27FC236}">
                <a16:creationId xmlns:a16="http://schemas.microsoft.com/office/drawing/2014/main" id="{07177845-0807-81E3-B7F4-704A18FE0B64}"/>
              </a:ext>
            </a:extLst>
          </p:cNvPr>
          <p:cNvSpPr>
            <a:spLocks noChangeShapeType="1"/>
          </p:cNvSpPr>
          <p:nvPr/>
        </p:nvSpPr>
        <p:spPr bwMode="auto">
          <a:xfrm>
            <a:off x="6886575" y="5591175"/>
            <a:ext cx="163513" cy="30480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94" name="Oval 45">
            <a:extLst>
              <a:ext uri="{FF2B5EF4-FFF2-40B4-BE49-F238E27FC236}">
                <a16:creationId xmlns:a16="http://schemas.microsoft.com/office/drawing/2014/main" id="{246100F0-790E-6FE5-DA3B-81544D34E166}"/>
              </a:ext>
            </a:extLst>
          </p:cNvPr>
          <p:cNvSpPr>
            <a:spLocks noChangeArrowheads="1"/>
          </p:cNvSpPr>
          <p:nvPr/>
        </p:nvSpPr>
        <p:spPr bwMode="auto">
          <a:xfrm>
            <a:off x="5711825" y="5321300"/>
            <a:ext cx="357188"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95" name="Rectangle 46">
            <a:extLst>
              <a:ext uri="{FF2B5EF4-FFF2-40B4-BE49-F238E27FC236}">
                <a16:creationId xmlns:a16="http://schemas.microsoft.com/office/drawing/2014/main" id="{329AC560-D497-27B4-3986-F58DD620A230}"/>
              </a:ext>
            </a:extLst>
          </p:cNvPr>
          <p:cNvSpPr>
            <a:spLocks noChangeArrowheads="1"/>
          </p:cNvSpPr>
          <p:nvPr/>
        </p:nvSpPr>
        <p:spPr bwMode="auto">
          <a:xfrm>
            <a:off x="5718175" y="5327650"/>
            <a:ext cx="40481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D</a:t>
            </a:r>
          </a:p>
        </p:txBody>
      </p:sp>
      <p:sp>
        <p:nvSpPr>
          <p:cNvPr id="27696" name="Oval 47">
            <a:extLst>
              <a:ext uri="{FF2B5EF4-FFF2-40B4-BE49-F238E27FC236}">
                <a16:creationId xmlns:a16="http://schemas.microsoft.com/office/drawing/2014/main" id="{B3057625-C92E-C449-1009-CB9D858E9AD7}"/>
              </a:ext>
            </a:extLst>
          </p:cNvPr>
          <p:cNvSpPr>
            <a:spLocks noChangeArrowheads="1"/>
          </p:cNvSpPr>
          <p:nvPr/>
        </p:nvSpPr>
        <p:spPr bwMode="auto">
          <a:xfrm>
            <a:off x="6427788" y="5905500"/>
            <a:ext cx="357187"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97" name="Rectangle 48">
            <a:extLst>
              <a:ext uri="{FF2B5EF4-FFF2-40B4-BE49-F238E27FC236}">
                <a16:creationId xmlns:a16="http://schemas.microsoft.com/office/drawing/2014/main" id="{133DB2C3-A696-2FEC-7BB1-4395774CCF5C}"/>
              </a:ext>
            </a:extLst>
          </p:cNvPr>
          <p:cNvSpPr>
            <a:spLocks noChangeArrowheads="1"/>
          </p:cNvSpPr>
          <p:nvPr/>
        </p:nvSpPr>
        <p:spPr bwMode="auto">
          <a:xfrm>
            <a:off x="6430963" y="5927725"/>
            <a:ext cx="33655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J</a:t>
            </a:r>
          </a:p>
        </p:txBody>
      </p:sp>
      <p:sp>
        <p:nvSpPr>
          <p:cNvPr id="27698" name="Oval 49">
            <a:extLst>
              <a:ext uri="{FF2B5EF4-FFF2-40B4-BE49-F238E27FC236}">
                <a16:creationId xmlns:a16="http://schemas.microsoft.com/office/drawing/2014/main" id="{42FBF88B-80A6-2F52-5BD2-1EA5A620D800}"/>
              </a:ext>
            </a:extLst>
          </p:cNvPr>
          <p:cNvSpPr>
            <a:spLocks noChangeArrowheads="1"/>
          </p:cNvSpPr>
          <p:nvPr/>
        </p:nvSpPr>
        <p:spPr bwMode="auto">
          <a:xfrm>
            <a:off x="7637463" y="5286375"/>
            <a:ext cx="355600" cy="30003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699" name="Rectangle 50">
            <a:extLst>
              <a:ext uri="{FF2B5EF4-FFF2-40B4-BE49-F238E27FC236}">
                <a16:creationId xmlns:a16="http://schemas.microsoft.com/office/drawing/2014/main" id="{0D3D8093-553D-9FCD-D4CB-AB76B5F48359}"/>
              </a:ext>
            </a:extLst>
          </p:cNvPr>
          <p:cNvSpPr>
            <a:spLocks noChangeArrowheads="1"/>
          </p:cNvSpPr>
          <p:nvPr/>
        </p:nvSpPr>
        <p:spPr bwMode="auto">
          <a:xfrm>
            <a:off x="7623175" y="5310188"/>
            <a:ext cx="371475"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F</a:t>
            </a:r>
          </a:p>
        </p:txBody>
      </p:sp>
      <p:sp>
        <p:nvSpPr>
          <p:cNvPr id="27700" name="Line 51">
            <a:extLst>
              <a:ext uri="{FF2B5EF4-FFF2-40B4-BE49-F238E27FC236}">
                <a16:creationId xmlns:a16="http://schemas.microsoft.com/office/drawing/2014/main" id="{2AD5F9A9-530B-01A1-CF01-0DEF26E8F8B8}"/>
              </a:ext>
            </a:extLst>
          </p:cNvPr>
          <p:cNvSpPr>
            <a:spLocks noChangeShapeType="1"/>
          </p:cNvSpPr>
          <p:nvPr/>
        </p:nvSpPr>
        <p:spPr bwMode="auto">
          <a:xfrm flipH="1">
            <a:off x="7780338" y="4957763"/>
            <a:ext cx="395287" cy="34290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701" name="Line 52">
            <a:extLst>
              <a:ext uri="{FF2B5EF4-FFF2-40B4-BE49-F238E27FC236}">
                <a16:creationId xmlns:a16="http://schemas.microsoft.com/office/drawing/2014/main" id="{344FFBD2-A225-3FCA-9E54-086CF633E09C}"/>
              </a:ext>
            </a:extLst>
          </p:cNvPr>
          <p:cNvSpPr>
            <a:spLocks noChangeShapeType="1"/>
          </p:cNvSpPr>
          <p:nvPr/>
        </p:nvSpPr>
        <p:spPr bwMode="auto">
          <a:xfrm>
            <a:off x="6413500" y="4964113"/>
            <a:ext cx="365125" cy="303212"/>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702" name="Line 53">
            <a:extLst>
              <a:ext uri="{FF2B5EF4-FFF2-40B4-BE49-F238E27FC236}">
                <a16:creationId xmlns:a16="http://schemas.microsoft.com/office/drawing/2014/main" id="{B97B5F57-CF60-2FD6-4FC0-5672C73E120F}"/>
              </a:ext>
            </a:extLst>
          </p:cNvPr>
          <p:cNvSpPr>
            <a:spLocks noChangeShapeType="1"/>
          </p:cNvSpPr>
          <p:nvPr/>
        </p:nvSpPr>
        <p:spPr bwMode="auto">
          <a:xfrm flipH="1">
            <a:off x="5857875" y="4972050"/>
            <a:ext cx="377825" cy="34607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703" name="Line 54">
            <a:extLst>
              <a:ext uri="{FF2B5EF4-FFF2-40B4-BE49-F238E27FC236}">
                <a16:creationId xmlns:a16="http://schemas.microsoft.com/office/drawing/2014/main" id="{D41148CD-402F-4CF5-456A-0A03D86189DF}"/>
              </a:ext>
            </a:extLst>
          </p:cNvPr>
          <p:cNvSpPr>
            <a:spLocks noChangeShapeType="1"/>
          </p:cNvSpPr>
          <p:nvPr/>
        </p:nvSpPr>
        <p:spPr bwMode="auto">
          <a:xfrm flipH="1">
            <a:off x="6570663" y="5581650"/>
            <a:ext cx="166687" cy="33020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704" name="Line 55">
            <a:extLst>
              <a:ext uri="{FF2B5EF4-FFF2-40B4-BE49-F238E27FC236}">
                <a16:creationId xmlns:a16="http://schemas.microsoft.com/office/drawing/2014/main" id="{E473E1D2-2960-8753-AD42-B17BC4F35BAB}"/>
              </a:ext>
            </a:extLst>
          </p:cNvPr>
          <p:cNvSpPr>
            <a:spLocks noChangeShapeType="1"/>
          </p:cNvSpPr>
          <p:nvPr/>
        </p:nvSpPr>
        <p:spPr bwMode="auto">
          <a:xfrm>
            <a:off x="7493000" y="4365625"/>
            <a:ext cx="800100" cy="32385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705" name="Oval 56">
            <a:extLst>
              <a:ext uri="{FF2B5EF4-FFF2-40B4-BE49-F238E27FC236}">
                <a16:creationId xmlns:a16="http://schemas.microsoft.com/office/drawing/2014/main" id="{CB242DA7-EB13-6798-2456-3258A58FFF50}"/>
              </a:ext>
            </a:extLst>
          </p:cNvPr>
          <p:cNvSpPr>
            <a:spLocks noChangeArrowheads="1"/>
          </p:cNvSpPr>
          <p:nvPr/>
        </p:nvSpPr>
        <p:spPr bwMode="auto">
          <a:xfrm>
            <a:off x="5991225" y="5907088"/>
            <a:ext cx="357188"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706" name="Rectangle 57">
            <a:extLst>
              <a:ext uri="{FF2B5EF4-FFF2-40B4-BE49-F238E27FC236}">
                <a16:creationId xmlns:a16="http://schemas.microsoft.com/office/drawing/2014/main" id="{0326A519-998D-262F-76EE-DE5AF5036790}"/>
              </a:ext>
            </a:extLst>
          </p:cNvPr>
          <p:cNvSpPr>
            <a:spLocks noChangeArrowheads="1"/>
          </p:cNvSpPr>
          <p:nvPr/>
        </p:nvSpPr>
        <p:spPr bwMode="auto">
          <a:xfrm>
            <a:off x="6051550" y="5930900"/>
            <a:ext cx="30321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I</a:t>
            </a:r>
          </a:p>
        </p:txBody>
      </p:sp>
      <p:sp>
        <p:nvSpPr>
          <p:cNvPr id="27707" name="Oval 58">
            <a:extLst>
              <a:ext uri="{FF2B5EF4-FFF2-40B4-BE49-F238E27FC236}">
                <a16:creationId xmlns:a16="http://schemas.microsoft.com/office/drawing/2014/main" id="{BBA10222-6C25-A2C9-FE26-F9FB365F7D87}"/>
              </a:ext>
            </a:extLst>
          </p:cNvPr>
          <p:cNvSpPr>
            <a:spLocks noChangeArrowheads="1"/>
          </p:cNvSpPr>
          <p:nvPr/>
        </p:nvSpPr>
        <p:spPr bwMode="auto">
          <a:xfrm>
            <a:off x="5534025" y="5921375"/>
            <a:ext cx="357188"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708" name="Rectangle 59">
            <a:extLst>
              <a:ext uri="{FF2B5EF4-FFF2-40B4-BE49-F238E27FC236}">
                <a16:creationId xmlns:a16="http://schemas.microsoft.com/office/drawing/2014/main" id="{E3699E5C-AFFB-C91A-CA1F-E8F53C3C5E22}"/>
              </a:ext>
            </a:extLst>
          </p:cNvPr>
          <p:cNvSpPr>
            <a:spLocks noChangeArrowheads="1"/>
          </p:cNvSpPr>
          <p:nvPr/>
        </p:nvSpPr>
        <p:spPr bwMode="auto">
          <a:xfrm>
            <a:off x="5532438" y="5943600"/>
            <a:ext cx="42227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H</a:t>
            </a:r>
          </a:p>
        </p:txBody>
      </p:sp>
      <p:sp>
        <p:nvSpPr>
          <p:cNvPr id="27709" name="Line 60">
            <a:extLst>
              <a:ext uri="{FF2B5EF4-FFF2-40B4-BE49-F238E27FC236}">
                <a16:creationId xmlns:a16="http://schemas.microsoft.com/office/drawing/2014/main" id="{62A20FBA-0A36-8ABA-E69D-E72300C8E9D2}"/>
              </a:ext>
            </a:extLst>
          </p:cNvPr>
          <p:cNvSpPr>
            <a:spLocks noChangeShapeType="1"/>
          </p:cNvSpPr>
          <p:nvPr/>
        </p:nvSpPr>
        <p:spPr bwMode="auto">
          <a:xfrm flipH="1">
            <a:off x="5688013" y="5624513"/>
            <a:ext cx="173037" cy="28892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710" name="Line 61">
            <a:extLst>
              <a:ext uri="{FF2B5EF4-FFF2-40B4-BE49-F238E27FC236}">
                <a16:creationId xmlns:a16="http://schemas.microsoft.com/office/drawing/2014/main" id="{BB118695-AB5D-15A6-7932-7B813D95DFB5}"/>
              </a:ext>
            </a:extLst>
          </p:cNvPr>
          <p:cNvSpPr>
            <a:spLocks noChangeShapeType="1"/>
          </p:cNvSpPr>
          <p:nvPr/>
        </p:nvSpPr>
        <p:spPr bwMode="auto">
          <a:xfrm>
            <a:off x="5962650" y="5624513"/>
            <a:ext cx="169863" cy="2555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711" name="Oval 62">
            <a:extLst>
              <a:ext uri="{FF2B5EF4-FFF2-40B4-BE49-F238E27FC236}">
                <a16:creationId xmlns:a16="http://schemas.microsoft.com/office/drawing/2014/main" id="{F24329EE-5BA9-B4E2-C8E5-5ABE4065B852}"/>
              </a:ext>
            </a:extLst>
          </p:cNvPr>
          <p:cNvSpPr>
            <a:spLocks noChangeArrowheads="1"/>
          </p:cNvSpPr>
          <p:nvPr/>
        </p:nvSpPr>
        <p:spPr bwMode="auto">
          <a:xfrm>
            <a:off x="8763000" y="5889625"/>
            <a:ext cx="357188"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712" name="Rectangle 63">
            <a:extLst>
              <a:ext uri="{FF2B5EF4-FFF2-40B4-BE49-F238E27FC236}">
                <a16:creationId xmlns:a16="http://schemas.microsoft.com/office/drawing/2014/main" id="{E66AAD40-61D7-7FBC-EF9F-78B30B0C9774}"/>
              </a:ext>
            </a:extLst>
          </p:cNvPr>
          <p:cNvSpPr>
            <a:spLocks noChangeArrowheads="1"/>
          </p:cNvSpPr>
          <p:nvPr/>
        </p:nvSpPr>
        <p:spPr bwMode="auto">
          <a:xfrm>
            <a:off x="8758238" y="5878513"/>
            <a:ext cx="422275"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O</a:t>
            </a:r>
          </a:p>
        </p:txBody>
      </p:sp>
      <p:sp>
        <p:nvSpPr>
          <p:cNvPr id="27713" name="Oval 64">
            <a:extLst>
              <a:ext uri="{FF2B5EF4-FFF2-40B4-BE49-F238E27FC236}">
                <a16:creationId xmlns:a16="http://schemas.microsoft.com/office/drawing/2014/main" id="{38F22E67-22C8-5FB3-71F1-CC1885EE6499}"/>
              </a:ext>
            </a:extLst>
          </p:cNvPr>
          <p:cNvSpPr>
            <a:spLocks noChangeArrowheads="1"/>
          </p:cNvSpPr>
          <p:nvPr/>
        </p:nvSpPr>
        <p:spPr bwMode="auto">
          <a:xfrm>
            <a:off x="8331200" y="5888038"/>
            <a:ext cx="357188"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714" name="Rectangle 65">
            <a:extLst>
              <a:ext uri="{FF2B5EF4-FFF2-40B4-BE49-F238E27FC236}">
                <a16:creationId xmlns:a16="http://schemas.microsoft.com/office/drawing/2014/main" id="{EEDB07C7-DE61-C619-ED1D-35E1691AEB05}"/>
              </a:ext>
            </a:extLst>
          </p:cNvPr>
          <p:cNvSpPr>
            <a:spLocks noChangeArrowheads="1"/>
          </p:cNvSpPr>
          <p:nvPr/>
        </p:nvSpPr>
        <p:spPr bwMode="auto">
          <a:xfrm>
            <a:off x="8318500" y="5875338"/>
            <a:ext cx="404813"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N</a:t>
            </a:r>
          </a:p>
        </p:txBody>
      </p:sp>
      <p:sp>
        <p:nvSpPr>
          <p:cNvPr id="27715" name="Oval 66">
            <a:extLst>
              <a:ext uri="{FF2B5EF4-FFF2-40B4-BE49-F238E27FC236}">
                <a16:creationId xmlns:a16="http://schemas.microsoft.com/office/drawing/2014/main" id="{1BBC4CB1-5283-7DB1-325F-784DF335766B}"/>
              </a:ext>
            </a:extLst>
          </p:cNvPr>
          <p:cNvSpPr>
            <a:spLocks noChangeArrowheads="1"/>
          </p:cNvSpPr>
          <p:nvPr/>
        </p:nvSpPr>
        <p:spPr bwMode="auto">
          <a:xfrm>
            <a:off x="7894638" y="5889625"/>
            <a:ext cx="357187"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716" name="Rectangle 67">
            <a:extLst>
              <a:ext uri="{FF2B5EF4-FFF2-40B4-BE49-F238E27FC236}">
                <a16:creationId xmlns:a16="http://schemas.microsoft.com/office/drawing/2014/main" id="{1606ECCD-7869-4B1A-3E7B-6D579B636ED9}"/>
              </a:ext>
            </a:extLst>
          </p:cNvPr>
          <p:cNvSpPr>
            <a:spLocks noChangeArrowheads="1"/>
          </p:cNvSpPr>
          <p:nvPr/>
        </p:nvSpPr>
        <p:spPr bwMode="auto">
          <a:xfrm>
            <a:off x="7866063" y="5880100"/>
            <a:ext cx="47307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M</a:t>
            </a:r>
          </a:p>
        </p:txBody>
      </p:sp>
      <p:sp>
        <p:nvSpPr>
          <p:cNvPr id="27717" name="Oval 68">
            <a:extLst>
              <a:ext uri="{FF2B5EF4-FFF2-40B4-BE49-F238E27FC236}">
                <a16:creationId xmlns:a16="http://schemas.microsoft.com/office/drawing/2014/main" id="{1CE742DA-EA6D-BC8C-D530-6BC83559FAB4}"/>
              </a:ext>
            </a:extLst>
          </p:cNvPr>
          <p:cNvSpPr>
            <a:spLocks noChangeArrowheads="1"/>
          </p:cNvSpPr>
          <p:nvPr/>
        </p:nvSpPr>
        <p:spPr bwMode="auto">
          <a:xfrm>
            <a:off x="7437438" y="5903913"/>
            <a:ext cx="357187" cy="298450"/>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27718" name="Rectangle 69">
            <a:extLst>
              <a:ext uri="{FF2B5EF4-FFF2-40B4-BE49-F238E27FC236}">
                <a16:creationId xmlns:a16="http://schemas.microsoft.com/office/drawing/2014/main" id="{9C208D3A-11B3-ADC7-32CD-1820D1770491}"/>
              </a:ext>
            </a:extLst>
          </p:cNvPr>
          <p:cNvSpPr>
            <a:spLocks noChangeArrowheads="1"/>
          </p:cNvSpPr>
          <p:nvPr/>
        </p:nvSpPr>
        <p:spPr bwMode="auto">
          <a:xfrm>
            <a:off x="7458075" y="5892800"/>
            <a:ext cx="38735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L</a:t>
            </a:r>
          </a:p>
        </p:txBody>
      </p:sp>
      <p:sp>
        <p:nvSpPr>
          <p:cNvPr id="27719" name="Line 70">
            <a:extLst>
              <a:ext uri="{FF2B5EF4-FFF2-40B4-BE49-F238E27FC236}">
                <a16:creationId xmlns:a16="http://schemas.microsoft.com/office/drawing/2014/main" id="{CE7EE052-04B7-8269-BF9E-AC70AC831927}"/>
              </a:ext>
            </a:extLst>
          </p:cNvPr>
          <p:cNvSpPr>
            <a:spLocks noChangeShapeType="1"/>
          </p:cNvSpPr>
          <p:nvPr/>
        </p:nvSpPr>
        <p:spPr bwMode="auto">
          <a:xfrm>
            <a:off x="8807450" y="5573713"/>
            <a:ext cx="163513" cy="30480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720" name="Line 71">
            <a:extLst>
              <a:ext uri="{FF2B5EF4-FFF2-40B4-BE49-F238E27FC236}">
                <a16:creationId xmlns:a16="http://schemas.microsoft.com/office/drawing/2014/main" id="{9B34D51E-2367-D0DF-6E84-D9C588C99EB1}"/>
              </a:ext>
            </a:extLst>
          </p:cNvPr>
          <p:cNvSpPr>
            <a:spLocks noChangeShapeType="1"/>
          </p:cNvSpPr>
          <p:nvPr/>
        </p:nvSpPr>
        <p:spPr bwMode="auto">
          <a:xfrm flipH="1">
            <a:off x="8491538" y="5564188"/>
            <a:ext cx="166687" cy="33020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721" name="Line 72">
            <a:extLst>
              <a:ext uri="{FF2B5EF4-FFF2-40B4-BE49-F238E27FC236}">
                <a16:creationId xmlns:a16="http://schemas.microsoft.com/office/drawing/2014/main" id="{32C25A5D-949B-0FB9-43EE-59B4DF569088}"/>
              </a:ext>
            </a:extLst>
          </p:cNvPr>
          <p:cNvSpPr>
            <a:spLocks noChangeShapeType="1"/>
          </p:cNvSpPr>
          <p:nvPr/>
        </p:nvSpPr>
        <p:spPr bwMode="auto">
          <a:xfrm flipH="1">
            <a:off x="7608888" y="5607050"/>
            <a:ext cx="173037" cy="28892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722" name="Line 73">
            <a:extLst>
              <a:ext uri="{FF2B5EF4-FFF2-40B4-BE49-F238E27FC236}">
                <a16:creationId xmlns:a16="http://schemas.microsoft.com/office/drawing/2014/main" id="{94573583-9A48-15AD-7FA4-EDB2E3DD467C}"/>
              </a:ext>
            </a:extLst>
          </p:cNvPr>
          <p:cNvSpPr>
            <a:spLocks noChangeShapeType="1"/>
          </p:cNvSpPr>
          <p:nvPr/>
        </p:nvSpPr>
        <p:spPr bwMode="auto">
          <a:xfrm>
            <a:off x="7883525" y="5607050"/>
            <a:ext cx="169863" cy="255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723" name="Text Box 74">
            <a:extLst>
              <a:ext uri="{FF2B5EF4-FFF2-40B4-BE49-F238E27FC236}">
                <a16:creationId xmlns:a16="http://schemas.microsoft.com/office/drawing/2014/main" id="{A54D150B-982D-168B-F101-91E47A566666}"/>
              </a:ext>
            </a:extLst>
          </p:cNvPr>
          <p:cNvSpPr txBox="1">
            <a:spLocks noChangeArrowheads="1"/>
          </p:cNvSpPr>
          <p:nvPr/>
        </p:nvSpPr>
        <p:spPr bwMode="auto">
          <a:xfrm>
            <a:off x="5835650" y="6300788"/>
            <a:ext cx="3049588"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solidFill>
                  <a:srgbClr val="CC3300"/>
                </a:solidFill>
              </a:rPr>
              <a:t>Full binary tree of depth 4</a:t>
            </a:r>
          </a:p>
        </p:txBody>
      </p:sp>
      <p:sp>
        <p:nvSpPr>
          <p:cNvPr id="27724" name="Text Box 75">
            <a:extLst>
              <a:ext uri="{FF2B5EF4-FFF2-40B4-BE49-F238E27FC236}">
                <a16:creationId xmlns:a16="http://schemas.microsoft.com/office/drawing/2014/main" id="{51A45C0E-1B63-FA42-ED8F-7A5C71C15530}"/>
              </a:ext>
            </a:extLst>
          </p:cNvPr>
          <p:cNvSpPr txBox="1">
            <a:spLocks noChangeArrowheads="1"/>
          </p:cNvSpPr>
          <p:nvPr/>
        </p:nvSpPr>
        <p:spPr bwMode="auto">
          <a:xfrm>
            <a:off x="1555750" y="6224588"/>
            <a:ext cx="25019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solidFill>
                  <a:srgbClr val="CC3300"/>
                </a:solidFill>
              </a:rPr>
              <a:t>Complete binary tree</a:t>
            </a:r>
          </a:p>
        </p:txBody>
      </p:sp>
    </p:spTree>
  </p:cSld>
  <p:clrMapOvr>
    <a:masterClrMapping/>
  </p:clrMapOvr>
  <p:transition spd="slow" advTm="55296"/>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3E64A0AF-5520-00E3-25D6-9BAC9681290F}"/>
              </a:ext>
            </a:extLst>
          </p:cNvPr>
          <p:cNvSpPr txBox="1">
            <a:spLocks noChangeArrowheads="1"/>
          </p:cNvSpPr>
          <p:nvPr/>
        </p:nvSpPr>
        <p:spPr bwMode="auto">
          <a:xfrm>
            <a:off x="6457950" y="6356350"/>
            <a:ext cx="2057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563"/>
              </a:spcBef>
              <a:buClrTx/>
              <a:buFontTx/>
              <a:buNone/>
            </a:pPr>
            <a:fld id="{C77BEF59-17B9-4B68-8DFC-D18D97A1D972}" type="slidenum">
              <a:rPr lang="en-US" altLang="en-US" sz="900" b="0">
                <a:solidFill>
                  <a:srgbClr val="898989"/>
                </a:solidFill>
                <a:latin typeface="Calibri" panose="020F0502020204030204" pitchFamily="34" charset="0"/>
              </a:rPr>
              <a:pPr algn="r" eaLnBrk="1" hangingPunct="1">
                <a:spcBef>
                  <a:spcPts val="563"/>
                </a:spcBef>
                <a:buClrTx/>
                <a:buFontTx/>
                <a:buNone/>
              </a:pPr>
              <a:t>14</a:t>
            </a:fld>
            <a:endParaRPr lang="en-US" altLang="en-US" sz="900" b="0">
              <a:solidFill>
                <a:srgbClr val="898989"/>
              </a:solidFill>
              <a:latin typeface="Calibri" panose="020F0502020204030204" pitchFamily="34" charset="0"/>
            </a:endParaRPr>
          </a:p>
        </p:txBody>
      </p:sp>
      <p:sp>
        <p:nvSpPr>
          <p:cNvPr id="29699" name="Rectangle 2">
            <a:extLst>
              <a:ext uri="{FF2B5EF4-FFF2-40B4-BE49-F238E27FC236}">
                <a16:creationId xmlns:a16="http://schemas.microsoft.com/office/drawing/2014/main" id="{D9BDBBF5-D2BE-CB91-0434-ED76A7A01B75}"/>
              </a:ext>
            </a:extLst>
          </p:cNvPr>
          <p:cNvSpPr>
            <a:spLocks noChangeArrowheads="1"/>
          </p:cNvSpPr>
          <p:nvPr/>
        </p:nvSpPr>
        <p:spPr bwMode="auto">
          <a:xfrm>
            <a:off x="-19050" y="0"/>
            <a:ext cx="916305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b="0"/>
              <a:t>Binary Tree Representations</a:t>
            </a:r>
          </a:p>
        </p:txBody>
      </p:sp>
      <p:sp>
        <p:nvSpPr>
          <p:cNvPr id="29700" name="Rectangle 3">
            <a:extLst>
              <a:ext uri="{FF2B5EF4-FFF2-40B4-BE49-F238E27FC236}">
                <a16:creationId xmlns:a16="http://schemas.microsoft.com/office/drawing/2014/main" id="{79865192-60A1-AB4B-AFCE-C77CAE8DA350}"/>
              </a:ext>
            </a:extLst>
          </p:cNvPr>
          <p:cNvSpPr>
            <a:spLocks noChangeArrowheads="1"/>
          </p:cNvSpPr>
          <p:nvPr/>
        </p:nvSpPr>
        <p:spPr bwMode="auto">
          <a:xfrm>
            <a:off x="152400" y="942975"/>
            <a:ext cx="8596313" cy="514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spcBef>
                <a:spcPts val="8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marL="741363" indent="-284163">
              <a:spcBef>
                <a:spcPts val="7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just" eaLnBrk="1" hangingPunct="1">
              <a:buClr>
                <a:srgbClr val="00CC99"/>
              </a:buClr>
              <a:buSzPct val="70000"/>
              <a:buFont typeface="Monotype Sorts" charset="2"/>
              <a:buChar char=""/>
            </a:pPr>
            <a:r>
              <a:rPr lang="en-US" altLang="en-US" b="0"/>
              <a:t>If a complete binary tree with </a:t>
            </a:r>
            <a:r>
              <a:rPr lang="en-US" altLang="en-US" b="0" i="1"/>
              <a:t>n</a:t>
            </a:r>
            <a:r>
              <a:rPr lang="en-US" altLang="en-US" b="0"/>
              <a:t> nodes is represented sequentially, then for any node with index </a:t>
            </a:r>
            <a:r>
              <a:rPr lang="en-US" altLang="en-US" b="0" i="1"/>
              <a:t>i</a:t>
            </a:r>
            <a:r>
              <a:rPr lang="en-US" altLang="en-US" b="0"/>
              <a:t>, 1&lt;=</a:t>
            </a:r>
            <a:r>
              <a:rPr lang="en-US" altLang="en-US" b="0" i="1"/>
              <a:t>i</a:t>
            </a:r>
            <a:r>
              <a:rPr lang="en-US" altLang="en-US" b="0"/>
              <a:t>&lt;=</a:t>
            </a:r>
            <a:r>
              <a:rPr lang="en-US" altLang="en-US" b="0" i="1"/>
              <a:t>n</a:t>
            </a:r>
            <a:r>
              <a:rPr lang="en-US" altLang="en-US" b="0"/>
              <a:t>, we have:</a:t>
            </a:r>
          </a:p>
          <a:p>
            <a:pPr lvl="1" algn="just" eaLnBrk="1" hangingPunct="1">
              <a:buFont typeface="Times New Roman" panose="02020603050405020304" pitchFamily="18" charset="0"/>
              <a:buChar char="–"/>
            </a:pPr>
            <a:r>
              <a:rPr lang="en-US" altLang="en-US" b="0" i="1"/>
              <a:t>parent</a:t>
            </a:r>
            <a:r>
              <a:rPr lang="en-US" altLang="en-US" b="0"/>
              <a:t>(</a:t>
            </a:r>
            <a:r>
              <a:rPr lang="en-US" altLang="en-US" b="0" i="1"/>
              <a:t>i</a:t>
            </a:r>
            <a:r>
              <a:rPr lang="en-US" altLang="en-US" b="0"/>
              <a:t>) is at </a:t>
            </a:r>
            <a:r>
              <a:rPr lang="en-US" altLang="en-US" b="0" i="1">
                <a:solidFill>
                  <a:srgbClr val="CC3300"/>
                </a:solidFill>
              </a:rPr>
              <a:t>i</a:t>
            </a:r>
            <a:r>
              <a:rPr lang="en-US" altLang="en-US" b="0">
                <a:solidFill>
                  <a:srgbClr val="CC3300"/>
                </a:solidFill>
              </a:rPr>
              <a:t>/2</a:t>
            </a:r>
            <a:r>
              <a:rPr lang="en-US" altLang="en-US" b="0"/>
              <a:t> if </a:t>
            </a:r>
            <a:r>
              <a:rPr lang="en-US" altLang="en-US" b="0" i="1"/>
              <a:t>i</a:t>
            </a:r>
            <a:r>
              <a:rPr lang="en-US" altLang="en-US" b="0"/>
              <a:t>!=1. If </a:t>
            </a:r>
            <a:r>
              <a:rPr lang="en-US" altLang="en-US" b="0" i="1"/>
              <a:t>i</a:t>
            </a:r>
            <a:r>
              <a:rPr lang="en-US" altLang="en-US" b="0"/>
              <a:t>=1, </a:t>
            </a:r>
            <a:r>
              <a:rPr lang="en-US" altLang="en-US" b="0" i="1"/>
              <a:t>i</a:t>
            </a:r>
            <a:r>
              <a:rPr lang="en-US" altLang="en-US" b="0"/>
              <a:t> is at the root and </a:t>
            </a:r>
            <a:br>
              <a:rPr lang="en-US" altLang="en-US" b="0"/>
            </a:br>
            <a:r>
              <a:rPr lang="en-US" altLang="en-US" b="0"/>
              <a:t>has no parent.</a:t>
            </a:r>
          </a:p>
          <a:p>
            <a:pPr lvl="1" algn="just" eaLnBrk="1" hangingPunct="1">
              <a:buFont typeface="Times New Roman" panose="02020603050405020304" pitchFamily="18" charset="0"/>
              <a:buChar char="–"/>
            </a:pPr>
            <a:r>
              <a:rPr lang="en-US" altLang="en-US" b="0" i="1"/>
              <a:t>left_child</a:t>
            </a:r>
            <a:r>
              <a:rPr lang="en-US" altLang="en-US" b="0"/>
              <a:t>(</a:t>
            </a:r>
            <a:r>
              <a:rPr lang="en-US" altLang="en-US" b="0" i="1"/>
              <a:t>i</a:t>
            </a:r>
            <a:r>
              <a:rPr lang="en-US" altLang="en-US" b="0"/>
              <a:t>) is at </a:t>
            </a:r>
            <a:r>
              <a:rPr lang="en-US" altLang="en-US" b="0">
                <a:solidFill>
                  <a:srgbClr val="CC3300"/>
                </a:solidFill>
              </a:rPr>
              <a:t>2</a:t>
            </a:r>
            <a:r>
              <a:rPr lang="en-US" altLang="en-US" b="0" i="1">
                <a:solidFill>
                  <a:srgbClr val="CC3300"/>
                </a:solidFill>
              </a:rPr>
              <a:t>i</a:t>
            </a:r>
            <a:r>
              <a:rPr lang="en-US" altLang="en-US" b="0"/>
              <a:t> if 2</a:t>
            </a:r>
            <a:r>
              <a:rPr lang="en-US" altLang="en-US" b="0" i="1"/>
              <a:t>i</a:t>
            </a:r>
            <a:r>
              <a:rPr lang="en-US" altLang="en-US" b="0"/>
              <a:t>&lt;=</a:t>
            </a:r>
            <a:r>
              <a:rPr lang="en-US" altLang="en-US" b="0" i="1"/>
              <a:t>n</a:t>
            </a:r>
            <a:r>
              <a:rPr lang="en-US" altLang="en-US" b="0"/>
              <a:t>. If 2</a:t>
            </a:r>
            <a:r>
              <a:rPr lang="en-US" altLang="en-US" b="0" i="1"/>
              <a:t>i</a:t>
            </a:r>
            <a:r>
              <a:rPr lang="en-US" altLang="en-US" b="0"/>
              <a:t>&gt;n, then </a:t>
            </a:r>
            <a:r>
              <a:rPr lang="en-US" altLang="en-US" b="0" i="1"/>
              <a:t>i</a:t>
            </a:r>
            <a:r>
              <a:rPr lang="en-US" altLang="en-US" b="0"/>
              <a:t> has no</a:t>
            </a:r>
            <a:br>
              <a:rPr lang="en-US" altLang="en-US" b="0"/>
            </a:br>
            <a:r>
              <a:rPr lang="en-US" altLang="en-US" b="0"/>
              <a:t>left child.</a:t>
            </a:r>
          </a:p>
          <a:p>
            <a:pPr lvl="1" algn="just" eaLnBrk="1" hangingPunct="1">
              <a:buFont typeface="Times New Roman" panose="02020603050405020304" pitchFamily="18" charset="0"/>
              <a:buChar char="–"/>
            </a:pPr>
            <a:r>
              <a:rPr lang="en-US" altLang="en-US" b="0" i="1"/>
              <a:t>right_child</a:t>
            </a:r>
            <a:r>
              <a:rPr lang="en-US" altLang="en-US" b="0"/>
              <a:t>(</a:t>
            </a:r>
            <a:r>
              <a:rPr lang="en-US" altLang="en-US" b="0" i="1"/>
              <a:t>i</a:t>
            </a:r>
            <a:r>
              <a:rPr lang="en-US" altLang="en-US" b="0"/>
              <a:t>) is at </a:t>
            </a:r>
            <a:r>
              <a:rPr lang="en-US" altLang="en-US" b="0">
                <a:solidFill>
                  <a:srgbClr val="CC3300"/>
                </a:solidFill>
              </a:rPr>
              <a:t>2</a:t>
            </a:r>
            <a:r>
              <a:rPr lang="en-US" altLang="en-US" b="0" i="1">
                <a:solidFill>
                  <a:srgbClr val="CC3300"/>
                </a:solidFill>
              </a:rPr>
              <a:t>i</a:t>
            </a:r>
            <a:r>
              <a:rPr lang="en-US" altLang="en-US" b="0">
                <a:solidFill>
                  <a:srgbClr val="CC3300"/>
                </a:solidFill>
              </a:rPr>
              <a:t>+1</a:t>
            </a:r>
            <a:r>
              <a:rPr lang="en-US" altLang="en-US" b="0"/>
              <a:t> if 2</a:t>
            </a:r>
            <a:r>
              <a:rPr lang="en-US" altLang="en-US" b="0" i="1"/>
              <a:t>i </a:t>
            </a:r>
            <a:r>
              <a:rPr lang="en-US" altLang="en-US" b="0"/>
              <a:t>+1 &lt;=</a:t>
            </a:r>
            <a:r>
              <a:rPr lang="en-US" altLang="en-US" b="0" i="1"/>
              <a:t>n</a:t>
            </a:r>
            <a:r>
              <a:rPr lang="en-US" altLang="en-US" b="0"/>
              <a:t>. If 2</a:t>
            </a:r>
            <a:r>
              <a:rPr lang="en-US" altLang="en-US" b="0" i="1"/>
              <a:t>i </a:t>
            </a:r>
            <a:r>
              <a:rPr lang="en-US" altLang="en-US" b="0"/>
              <a:t>+1 &gt;n, </a:t>
            </a:r>
            <a:br>
              <a:rPr lang="en-US" altLang="en-US" b="0"/>
            </a:br>
            <a:r>
              <a:rPr lang="en-US" altLang="en-US" b="0"/>
              <a:t>then </a:t>
            </a:r>
            <a:r>
              <a:rPr lang="en-US" altLang="en-US" b="0" i="1"/>
              <a:t>i</a:t>
            </a:r>
            <a:r>
              <a:rPr lang="en-US" altLang="en-US" b="0"/>
              <a:t> has no right child.</a:t>
            </a:r>
          </a:p>
        </p:txBody>
      </p:sp>
    </p:spTree>
  </p:cSld>
  <p:clrMapOvr>
    <a:masterClrMapping/>
  </p:clrMapOvr>
  <p:transition spd="slow" advTm="131072"/>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F2AE2850-3A71-F1F3-C955-532409078AD6}"/>
              </a:ext>
            </a:extLst>
          </p:cNvPr>
          <p:cNvSpPr txBox="1">
            <a:spLocks noChangeArrowheads="1"/>
          </p:cNvSpPr>
          <p:nvPr/>
        </p:nvSpPr>
        <p:spPr bwMode="auto">
          <a:xfrm>
            <a:off x="6457950" y="6356350"/>
            <a:ext cx="2057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563"/>
              </a:spcBef>
              <a:buClrTx/>
              <a:buFontTx/>
              <a:buNone/>
            </a:pPr>
            <a:fld id="{F5B4E4D0-ACC3-404B-BD3F-1BF5D7FF6F51}" type="slidenum">
              <a:rPr lang="en-US" altLang="en-US" sz="900" b="0">
                <a:solidFill>
                  <a:srgbClr val="898989"/>
                </a:solidFill>
                <a:latin typeface="Calibri" panose="020F0502020204030204" pitchFamily="34" charset="0"/>
              </a:rPr>
              <a:pPr algn="r" eaLnBrk="1" hangingPunct="1">
                <a:spcBef>
                  <a:spcPts val="563"/>
                </a:spcBef>
                <a:buClrTx/>
                <a:buFontTx/>
                <a:buNone/>
              </a:pPr>
              <a:t>15</a:t>
            </a:fld>
            <a:endParaRPr lang="en-US" altLang="en-US" sz="900" b="0">
              <a:solidFill>
                <a:srgbClr val="898989"/>
              </a:solidFill>
              <a:latin typeface="Calibri" panose="020F0502020204030204" pitchFamily="34" charset="0"/>
            </a:endParaRPr>
          </a:p>
        </p:txBody>
      </p:sp>
      <p:sp>
        <p:nvSpPr>
          <p:cNvPr id="31747" name="Rectangle 2">
            <a:extLst>
              <a:ext uri="{FF2B5EF4-FFF2-40B4-BE49-F238E27FC236}">
                <a16:creationId xmlns:a16="http://schemas.microsoft.com/office/drawing/2014/main" id="{31538D96-0360-15DF-2AAE-A8E1C85A1477}"/>
              </a:ext>
            </a:extLst>
          </p:cNvPr>
          <p:cNvSpPr>
            <a:spLocks noChangeArrowheads="1"/>
          </p:cNvSpPr>
          <p:nvPr/>
        </p:nvSpPr>
        <p:spPr bwMode="auto">
          <a:xfrm>
            <a:off x="260350" y="0"/>
            <a:ext cx="659765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4400" b="0"/>
              <a:t>Sequential Representation</a:t>
            </a:r>
          </a:p>
        </p:txBody>
      </p:sp>
      <p:sp>
        <p:nvSpPr>
          <p:cNvPr id="31748" name="Rectangle 3">
            <a:extLst>
              <a:ext uri="{FF2B5EF4-FFF2-40B4-BE49-F238E27FC236}">
                <a16:creationId xmlns:a16="http://schemas.microsoft.com/office/drawing/2014/main" id="{81D609AD-2425-65DE-2AAD-C486A028F7DF}"/>
              </a:ext>
            </a:extLst>
          </p:cNvPr>
          <p:cNvSpPr>
            <a:spLocks noChangeArrowheads="1"/>
          </p:cNvSpPr>
          <p:nvPr/>
        </p:nvSpPr>
        <p:spPr bwMode="auto">
          <a:xfrm>
            <a:off x="3560763" y="1455738"/>
            <a:ext cx="854075" cy="4459287"/>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749" name="Line 4">
            <a:extLst>
              <a:ext uri="{FF2B5EF4-FFF2-40B4-BE49-F238E27FC236}">
                <a16:creationId xmlns:a16="http://schemas.microsoft.com/office/drawing/2014/main" id="{318D5250-5167-ABBC-8689-800FA8CC99F2}"/>
              </a:ext>
            </a:extLst>
          </p:cNvPr>
          <p:cNvSpPr>
            <a:spLocks noChangeShapeType="1"/>
          </p:cNvSpPr>
          <p:nvPr/>
        </p:nvSpPr>
        <p:spPr bwMode="auto">
          <a:xfrm>
            <a:off x="3554413" y="1857375"/>
            <a:ext cx="866775"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0" name="Line 5">
            <a:extLst>
              <a:ext uri="{FF2B5EF4-FFF2-40B4-BE49-F238E27FC236}">
                <a16:creationId xmlns:a16="http://schemas.microsoft.com/office/drawing/2014/main" id="{64F85B27-D4E5-4998-702B-57D858C1F994}"/>
              </a:ext>
            </a:extLst>
          </p:cNvPr>
          <p:cNvSpPr>
            <a:spLocks noChangeShapeType="1"/>
          </p:cNvSpPr>
          <p:nvPr/>
        </p:nvSpPr>
        <p:spPr bwMode="auto">
          <a:xfrm>
            <a:off x="3554413" y="2249488"/>
            <a:ext cx="866775" cy="15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1" name="Line 6">
            <a:extLst>
              <a:ext uri="{FF2B5EF4-FFF2-40B4-BE49-F238E27FC236}">
                <a16:creationId xmlns:a16="http://schemas.microsoft.com/office/drawing/2014/main" id="{FDCA005C-F68D-F027-1C94-DCD6FB7EB81E}"/>
              </a:ext>
            </a:extLst>
          </p:cNvPr>
          <p:cNvSpPr>
            <a:spLocks noChangeShapeType="1"/>
          </p:cNvSpPr>
          <p:nvPr/>
        </p:nvSpPr>
        <p:spPr bwMode="auto">
          <a:xfrm>
            <a:off x="3554413" y="2640013"/>
            <a:ext cx="866775" cy="15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2" name="Line 7">
            <a:extLst>
              <a:ext uri="{FF2B5EF4-FFF2-40B4-BE49-F238E27FC236}">
                <a16:creationId xmlns:a16="http://schemas.microsoft.com/office/drawing/2014/main" id="{CE9D3EAC-999D-C6BC-A7EA-11B3BDD704AF}"/>
              </a:ext>
            </a:extLst>
          </p:cNvPr>
          <p:cNvSpPr>
            <a:spLocks noChangeShapeType="1"/>
          </p:cNvSpPr>
          <p:nvPr/>
        </p:nvSpPr>
        <p:spPr bwMode="auto">
          <a:xfrm>
            <a:off x="3554413" y="3048000"/>
            <a:ext cx="866775"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3" name="Line 8">
            <a:extLst>
              <a:ext uri="{FF2B5EF4-FFF2-40B4-BE49-F238E27FC236}">
                <a16:creationId xmlns:a16="http://schemas.microsoft.com/office/drawing/2014/main" id="{0AFFD44F-7BED-5979-01E4-9F3DB48960A0}"/>
              </a:ext>
            </a:extLst>
          </p:cNvPr>
          <p:cNvSpPr>
            <a:spLocks noChangeShapeType="1"/>
          </p:cNvSpPr>
          <p:nvPr/>
        </p:nvSpPr>
        <p:spPr bwMode="auto">
          <a:xfrm>
            <a:off x="3554413" y="3441700"/>
            <a:ext cx="866775"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4" name="Line 9">
            <a:extLst>
              <a:ext uri="{FF2B5EF4-FFF2-40B4-BE49-F238E27FC236}">
                <a16:creationId xmlns:a16="http://schemas.microsoft.com/office/drawing/2014/main" id="{D41136BE-AF7D-3B0A-79F3-113355A40E99}"/>
              </a:ext>
            </a:extLst>
          </p:cNvPr>
          <p:cNvSpPr>
            <a:spLocks noChangeShapeType="1"/>
          </p:cNvSpPr>
          <p:nvPr/>
        </p:nvSpPr>
        <p:spPr bwMode="auto">
          <a:xfrm>
            <a:off x="3554413" y="3830638"/>
            <a:ext cx="866775" cy="15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5" name="Line 10">
            <a:extLst>
              <a:ext uri="{FF2B5EF4-FFF2-40B4-BE49-F238E27FC236}">
                <a16:creationId xmlns:a16="http://schemas.microsoft.com/office/drawing/2014/main" id="{BA0D89FC-D519-2ACD-3C3F-5FE9026B11BF}"/>
              </a:ext>
            </a:extLst>
          </p:cNvPr>
          <p:cNvSpPr>
            <a:spLocks noChangeShapeType="1"/>
          </p:cNvSpPr>
          <p:nvPr/>
        </p:nvSpPr>
        <p:spPr bwMode="auto">
          <a:xfrm>
            <a:off x="3554413" y="4221163"/>
            <a:ext cx="866775" cy="15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6" name="Line 11">
            <a:extLst>
              <a:ext uri="{FF2B5EF4-FFF2-40B4-BE49-F238E27FC236}">
                <a16:creationId xmlns:a16="http://schemas.microsoft.com/office/drawing/2014/main" id="{96DE9139-4E6D-DF94-F607-A83780B3DEE7}"/>
              </a:ext>
            </a:extLst>
          </p:cNvPr>
          <p:cNvSpPr>
            <a:spLocks noChangeShapeType="1"/>
          </p:cNvSpPr>
          <p:nvPr/>
        </p:nvSpPr>
        <p:spPr bwMode="auto">
          <a:xfrm>
            <a:off x="3570288" y="5546725"/>
            <a:ext cx="849312"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7" name="Rectangle 12">
            <a:extLst>
              <a:ext uri="{FF2B5EF4-FFF2-40B4-BE49-F238E27FC236}">
                <a16:creationId xmlns:a16="http://schemas.microsoft.com/office/drawing/2014/main" id="{F6E8B947-D2D5-6A56-31BD-965E270D552E}"/>
              </a:ext>
            </a:extLst>
          </p:cNvPr>
          <p:cNvSpPr>
            <a:spLocks noChangeArrowheads="1"/>
          </p:cNvSpPr>
          <p:nvPr/>
        </p:nvSpPr>
        <p:spPr bwMode="auto">
          <a:xfrm>
            <a:off x="3733800" y="1462088"/>
            <a:ext cx="404813" cy="451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ClrTx/>
              <a:buFontTx/>
              <a:buNone/>
            </a:pPr>
            <a:r>
              <a:rPr lang="en-US" altLang="en-US" sz="2400" b="0"/>
              <a:t>A</a:t>
            </a:r>
          </a:p>
          <a:p>
            <a:pPr eaLnBrk="1" hangingPunct="1">
              <a:lnSpc>
                <a:spcPct val="110000"/>
              </a:lnSpc>
              <a:spcBef>
                <a:spcPct val="0"/>
              </a:spcBef>
              <a:buClrTx/>
              <a:buFontTx/>
              <a:buNone/>
            </a:pPr>
            <a:r>
              <a:rPr lang="en-US" altLang="en-US" sz="2400" b="0"/>
              <a:t>B</a:t>
            </a:r>
          </a:p>
          <a:p>
            <a:pPr eaLnBrk="1" hangingPunct="1">
              <a:lnSpc>
                <a:spcPct val="110000"/>
              </a:lnSpc>
              <a:spcBef>
                <a:spcPct val="0"/>
              </a:spcBef>
              <a:buClrTx/>
              <a:buFontTx/>
              <a:buNone/>
            </a:pPr>
            <a:r>
              <a:rPr lang="en-US" altLang="en-US" sz="2400" b="0"/>
              <a:t>--</a:t>
            </a:r>
          </a:p>
          <a:p>
            <a:pPr eaLnBrk="1" hangingPunct="1">
              <a:lnSpc>
                <a:spcPct val="110000"/>
              </a:lnSpc>
              <a:spcBef>
                <a:spcPct val="0"/>
              </a:spcBef>
              <a:buClrTx/>
              <a:buFontTx/>
              <a:buNone/>
            </a:pPr>
            <a:r>
              <a:rPr lang="en-US" altLang="en-US" sz="2400" b="0"/>
              <a:t>C</a:t>
            </a:r>
          </a:p>
          <a:p>
            <a:pPr eaLnBrk="1" hangingPunct="1">
              <a:lnSpc>
                <a:spcPct val="110000"/>
              </a:lnSpc>
              <a:spcBef>
                <a:spcPct val="0"/>
              </a:spcBef>
              <a:buClrTx/>
              <a:buFontTx/>
              <a:buNone/>
            </a:pPr>
            <a:r>
              <a:rPr lang="en-US" altLang="en-US" sz="2400" b="0"/>
              <a:t>--</a:t>
            </a:r>
          </a:p>
          <a:p>
            <a:pPr eaLnBrk="1" hangingPunct="1">
              <a:lnSpc>
                <a:spcPct val="110000"/>
              </a:lnSpc>
              <a:spcBef>
                <a:spcPct val="0"/>
              </a:spcBef>
              <a:buClrTx/>
              <a:buFontTx/>
              <a:buNone/>
            </a:pPr>
            <a:r>
              <a:rPr lang="en-US" altLang="en-US" sz="2400" b="0"/>
              <a:t>--</a:t>
            </a:r>
          </a:p>
          <a:p>
            <a:pPr eaLnBrk="1" hangingPunct="1">
              <a:lnSpc>
                <a:spcPct val="110000"/>
              </a:lnSpc>
              <a:spcBef>
                <a:spcPct val="0"/>
              </a:spcBef>
              <a:buClrTx/>
              <a:buFontTx/>
              <a:buNone/>
            </a:pPr>
            <a:r>
              <a:rPr lang="en-US" altLang="en-US" sz="2400" b="0"/>
              <a:t>--</a:t>
            </a:r>
          </a:p>
          <a:p>
            <a:pPr eaLnBrk="1" hangingPunct="1">
              <a:lnSpc>
                <a:spcPct val="110000"/>
              </a:lnSpc>
              <a:spcBef>
                <a:spcPct val="0"/>
              </a:spcBef>
              <a:buClrTx/>
              <a:buFontTx/>
              <a:buNone/>
            </a:pPr>
            <a:r>
              <a:rPr lang="en-US" altLang="en-US" sz="2400" b="0"/>
              <a:t>D</a:t>
            </a:r>
          </a:p>
          <a:p>
            <a:pPr eaLnBrk="1" hangingPunct="1">
              <a:lnSpc>
                <a:spcPct val="110000"/>
              </a:lnSpc>
              <a:spcBef>
                <a:spcPct val="0"/>
              </a:spcBef>
              <a:buClrTx/>
              <a:buFontTx/>
              <a:buNone/>
            </a:pPr>
            <a:r>
              <a:rPr lang="en-US" altLang="en-US" sz="2400" b="0"/>
              <a:t>--</a:t>
            </a:r>
          </a:p>
          <a:p>
            <a:pPr eaLnBrk="1" hangingPunct="1">
              <a:lnSpc>
                <a:spcPct val="110000"/>
              </a:lnSpc>
              <a:spcBef>
                <a:spcPct val="0"/>
              </a:spcBef>
              <a:buClrTx/>
              <a:buFontTx/>
              <a:buNone/>
            </a:pPr>
            <a:r>
              <a:rPr lang="en-US" altLang="en-US" sz="2400" b="0"/>
              <a:t>.</a:t>
            </a:r>
          </a:p>
          <a:p>
            <a:pPr eaLnBrk="1" hangingPunct="1">
              <a:lnSpc>
                <a:spcPct val="110000"/>
              </a:lnSpc>
              <a:spcBef>
                <a:spcPct val="0"/>
              </a:spcBef>
              <a:buClrTx/>
              <a:buFontTx/>
              <a:buNone/>
            </a:pPr>
            <a:r>
              <a:rPr lang="en-US" altLang="en-US" sz="2400" b="0"/>
              <a:t>E</a:t>
            </a:r>
          </a:p>
        </p:txBody>
      </p:sp>
      <p:sp>
        <p:nvSpPr>
          <p:cNvPr id="31758" name="Line 13">
            <a:extLst>
              <a:ext uri="{FF2B5EF4-FFF2-40B4-BE49-F238E27FC236}">
                <a16:creationId xmlns:a16="http://schemas.microsoft.com/office/drawing/2014/main" id="{1D1727DE-473C-F5C7-FA73-A757F5A3F32E}"/>
              </a:ext>
            </a:extLst>
          </p:cNvPr>
          <p:cNvSpPr>
            <a:spLocks noChangeShapeType="1"/>
          </p:cNvSpPr>
          <p:nvPr/>
        </p:nvSpPr>
        <p:spPr bwMode="auto">
          <a:xfrm>
            <a:off x="3554413" y="4611688"/>
            <a:ext cx="866775" cy="15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9" name="Line 14">
            <a:extLst>
              <a:ext uri="{FF2B5EF4-FFF2-40B4-BE49-F238E27FC236}">
                <a16:creationId xmlns:a16="http://schemas.microsoft.com/office/drawing/2014/main" id="{16725D35-9027-7A17-F82C-CAC4398495BC}"/>
              </a:ext>
            </a:extLst>
          </p:cNvPr>
          <p:cNvSpPr>
            <a:spLocks noChangeShapeType="1"/>
          </p:cNvSpPr>
          <p:nvPr/>
        </p:nvSpPr>
        <p:spPr bwMode="auto">
          <a:xfrm>
            <a:off x="3554413" y="5002213"/>
            <a:ext cx="866775" cy="15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0" name="Rectangle 15">
            <a:extLst>
              <a:ext uri="{FF2B5EF4-FFF2-40B4-BE49-F238E27FC236}">
                <a16:creationId xmlns:a16="http://schemas.microsoft.com/office/drawing/2014/main" id="{5D55E102-8220-ADCF-AD2F-FDFA1DA811B8}"/>
              </a:ext>
            </a:extLst>
          </p:cNvPr>
          <p:cNvSpPr>
            <a:spLocks noChangeArrowheads="1"/>
          </p:cNvSpPr>
          <p:nvPr/>
        </p:nvSpPr>
        <p:spPr bwMode="auto">
          <a:xfrm>
            <a:off x="2930525" y="1460500"/>
            <a:ext cx="693738" cy="451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ClrTx/>
              <a:buFontTx/>
              <a:buNone/>
            </a:pPr>
            <a:r>
              <a:rPr lang="en-US" altLang="en-US" sz="2400" b="0"/>
              <a:t>[1]</a:t>
            </a:r>
          </a:p>
          <a:p>
            <a:pPr eaLnBrk="1" hangingPunct="1">
              <a:lnSpc>
                <a:spcPct val="110000"/>
              </a:lnSpc>
              <a:spcBef>
                <a:spcPct val="0"/>
              </a:spcBef>
              <a:buClrTx/>
              <a:buFontTx/>
              <a:buNone/>
            </a:pPr>
            <a:r>
              <a:rPr lang="en-US" altLang="en-US" sz="2400" b="0"/>
              <a:t>[2]</a:t>
            </a:r>
          </a:p>
          <a:p>
            <a:pPr eaLnBrk="1" hangingPunct="1">
              <a:lnSpc>
                <a:spcPct val="110000"/>
              </a:lnSpc>
              <a:spcBef>
                <a:spcPct val="0"/>
              </a:spcBef>
              <a:buClrTx/>
              <a:buFontTx/>
              <a:buNone/>
            </a:pPr>
            <a:r>
              <a:rPr lang="en-US" altLang="en-US" sz="2400" b="0"/>
              <a:t>[3]</a:t>
            </a:r>
          </a:p>
          <a:p>
            <a:pPr eaLnBrk="1" hangingPunct="1">
              <a:lnSpc>
                <a:spcPct val="110000"/>
              </a:lnSpc>
              <a:spcBef>
                <a:spcPct val="0"/>
              </a:spcBef>
              <a:buClrTx/>
              <a:buFontTx/>
              <a:buNone/>
            </a:pPr>
            <a:r>
              <a:rPr lang="en-US" altLang="en-US" sz="2400" b="0"/>
              <a:t>[4]</a:t>
            </a:r>
          </a:p>
          <a:p>
            <a:pPr eaLnBrk="1" hangingPunct="1">
              <a:lnSpc>
                <a:spcPct val="110000"/>
              </a:lnSpc>
              <a:spcBef>
                <a:spcPct val="0"/>
              </a:spcBef>
              <a:buClrTx/>
              <a:buFontTx/>
              <a:buNone/>
            </a:pPr>
            <a:r>
              <a:rPr lang="en-US" altLang="en-US" sz="2400" b="0"/>
              <a:t>[5]</a:t>
            </a:r>
          </a:p>
          <a:p>
            <a:pPr eaLnBrk="1" hangingPunct="1">
              <a:lnSpc>
                <a:spcPct val="110000"/>
              </a:lnSpc>
              <a:spcBef>
                <a:spcPct val="0"/>
              </a:spcBef>
              <a:buClrTx/>
              <a:buFontTx/>
              <a:buNone/>
            </a:pPr>
            <a:r>
              <a:rPr lang="en-US" altLang="en-US" sz="2400" b="0"/>
              <a:t>[6]</a:t>
            </a:r>
          </a:p>
          <a:p>
            <a:pPr eaLnBrk="1" hangingPunct="1">
              <a:lnSpc>
                <a:spcPct val="110000"/>
              </a:lnSpc>
              <a:spcBef>
                <a:spcPct val="0"/>
              </a:spcBef>
              <a:buClrTx/>
              <a:buFontTx/>
              <a:buNone/>
            </a:pPr>
            <a:r>
              <a:rPr lang="en-US" altLang="en-US" sz="2400" b="0"/>
              <a:t>[7]</a:t>
            </a:r>
          </a:p>
          <a:p>
            <a:pPr eaLnBrk="1" hangingPunct="1">
              <a:lnSpc>
                <a:spcPct val="110000"/>
              </a:lnSpc>
              <a:spcBef>
                <a:spcPct val="0"/>
              </a:spcBef>
              <a:buClrTx/>
              <a:buFontTx/>
              <a:buNone/>
            </a:pPr>
            <a:r>
              <a:rPr lang="en-US" altLang="en-US" sz="2400" b="0"/>
              <a:t>[8]</a:t>
            </a:r>
          </a:p>
          <a:p>
            <a:pPr eaLnBrk="1" hangingPunct="1">
              <a:lnSpc>
                <a:spcPct val="110000"/>
              </a:lnSpc>
              <a:spcBef>
                <a:spcPct val="0"/>
              </a:spcBef>
              <a:buClrTx/>
              <a:buFontTx/>
              <a:buNone/>
            </a:pPr>
            <a:r>
              <a:rPr lang="en-US" altLang="en-US" sz="2400" b="0"/>
              <a:t>[9]</a:t>
            </a:r>
          </a:p>
          <a:p>
            <a:pPr eaLnBrk="1" hangingPunct="1">
              <a:lnSpc>
                <a:spcPct val="110000"/>
              </a:lnSpc>
              <a:spcBef>
                <a:spcPct val="0"/>
              </a:spcBef>
              <a:buClrTx/>
              <a:buFontTx/>
              <a:buNone/>
            </a:pPr>
            <a:r>
              <a:rPr lang="en-US" altLang="en-US" sz="2400" b="0"/>
              <a:t>.</a:t>
            </a:r>
          </a:p>
          <a:p>
            <a:pPr eaLnBrk="1" hangingPunct="1">
              <a:lnSpc>
                <a:spcPct val="110000"/>
              </a:lnSpc>
              <a:spcBef>
                <a:spcPct val="0"/>
              </a:spcBef>
              <a:buClrTx/>
              <a:buFontTx/>
              <a:buNone/>
            </a:pPr>
            <a:r>
              <a:rPr lang="en-US" altLang="en-US" sz="2400" b="0"/>
              <a:t>[16]</a:t>
            </a:r>
          </a:p>
        </p:txBody>
      </p:sp>
      <p:sp>
        <p:nvSpPr>
          <p:cNvPr id="31761" name="Line 16">
            <a:extLst>
              <a:ext uri="{FF2B5EF4-FFF2-40B4-BE49-F238E27FC236}">
                <a16:creationId xmlns:a16="http://schemas.microsoft.com/office/drawing/2014/main" id="{D04ADBDA-523A-5F5A-596D-B38326B09E38}"/>
              </a:ext>
            </a:extLst>
          </p:cNvPr>
          <p:cNvSpPr>
            <a:spLocks noChangeShapeType="1"/>
          </p:cNvSpPr>
          <p:nvPr/>
        </p:nvSpPr>
        <p:spPr bwMode="auto">
          <a:xfrm>
            <a:off x="8283575" y="465138"/>
            <a:ext cx="866775" cy="15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2" name="Line 17">
            <a:extLst>
              <a:ext uri="{FF2B5EF4-FFF2-40B4-BE49-F238E27FC236}">
                <a16:creationId xmlns:a16="http://schemas.microsoft.com/office/drawing/2014/main" id="{D56D0CB3-5C0B-F857-A3D6-B1456E1AD974}"/>
              </a:ext>
            </a:extLst>
          </p:cNvPr>
          <p:cNvSpPr>
            <a:spLocks noChangeShapeType="1"/>
          </p:cNvSpPr>
          <p:nvPr/>
        </p:nvSpPr>
        <p:spPr bwMode="auto">
          <a:xfrm>
            <a:off x="8283575" y="857250"/>
            <a:ext cx="866775"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3" name="Line 18">
            <a:extLst>
              <a:ext uri="{FF2B5EF4-FFF2-40B4-BE49-F238E27FC236}">
                <a16:creationId xmlns:a16="http://schemas.microsoft.com/office/drawing/2014/main" id="{F1C171B5-A65B-1939-6C2E-382E97FBA72A}"/>
              </a:ext>
            </a:extLst>
          </p:cNvPr>
          <p:cNvSpPr>
            <a:spLocks noChangeShapeType="1"/>
          </p:cNvSpPr>
          <p:nvPr/>
        </p:nvSpPr>
        <p:spPr bwMode="auto">
          <a:xfrm>
            <a:off x="8283575" y="1247775"/>
            <a:ext cx="866775"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4" name="Line 19">
            <a:extLst>
              <a:ext uri="{FF2B5EF4-FFF2-40B4-BE49-F238E27FC236}">
                <a16:creationId xmlns:a16="http://schemas.microsoft.com/office/drawing/2014/main" id="{FC2F01B9-068A-9F10-DF69-3A432EF91CCC}"/>
              </a:ext>
            </a:extLst>
          </p:cNvPr>
          <p:cNvSpPr>
            <a:spLocks noChangeShapeType="1"/>
          </p:cNvSpPr>
          <p:nvPr/>
        </p:nvSpPr>
        <p:spPr bwMode="auto">
          <a:xfrm>
            <a:off x="8283575" y="1655763"/>
            <a:ext cx="866775" cy="15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5" name="Line 20">
            <a:extLst>
              <a:ext uri="{FF2B5EF4-FFF2-40B4-BE49-F238E27FC236}">
                <a16:creationId xmlns:a16="http://schemas.microsoft.com/office/drawing/2014/main" id="{687A5344-1F80-ACA9-E694-3AE413538226}"/>
              </a:ext>
            </a:extLst>
          </p:cNvPr>
          <p:cNvSpPr>
            <a:spLocks noChangeShapeType="1"/>
          </p:cNvSpPr>
          <p:nvPr/>
        </p:nvSpPr>
        <p:spPr bwMode="auto">
          <a:xfrm>
            <a:off x="8283575" y="2049463"/>
            <a:ext cx="866775" cy="15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6" name="Line 21">
            <a:extLst>
              <a:ext uri="{FF2B5EF4-FFF2-40B4-BE49-F238E27FC236}">
                <a16:creationId xmlns:a16="http://schemas.microsoft.com/office/drawing/2014/main" id="{30672470-7AFD-98CA-A01A-13BC270DA67E}"/>
              </a:ext>
            </a:extLst>
          </p:cNvPr>
          <p:cNvSpPr>
            <a:spLocks noChangeShapeType="1"/>
          </p:cNvSpPr>
          <p:nvPr/>
        </p:nvSpPr>
        <p:spPr bwMode="auto">
          <a:xfrm>
            <a:off x="8283575" y="2438400"/>
            <a:ext cx="866775"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7" name="Line 22">
            <a:extLst>
              <a:ext uri="{FF2B5EF4-FFF2-40B4-BE49-F238E27FC236}">
                <a16:creationId xmlns:a16="http://schemas.microsoft.com/office/drawing/2014/main" id="{F1D7E555-BE01-C5E7-2D0B-2140152BA8F9}"/>
              </a:ext>
            </a:extLst>
          </p:cNvPr>
          <p:cNvSpPr>
            <a:spLocks noChangeShapeType="1"/>
          </p:cNvSpPr>
          <p:nvPr/>
        </p:nvSpPr>
        <p:spPr bwMode="auto">
          <a:xfrm>
            <a:off x="8283575" y="2828925"/>
            <a:ext cx="866775"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8" name="Line 23">
            <a:extLst>
              <a:ext uri="{FF2B5EF4-FFF2-40B4-BE49-F238E27FC236}">
                <a16:creationId xmlns:a16="http://schemas.microsoft.com/office/drawing/2014/main" id="{C9EAD27F-28B6-7234-C80D-2F426C390861}"/>
              </a:ext>
            </a:extLst>
          </p:cNvPr>
          <p:cNvSpPr>
            <a:spLocks noChangeShapeType="1"/>
          </p:cNvSpPr>
          <p:nvPr/>
        </p:nvSpPr>
        <p:spPr bwMode="auto">
          <a:xfrm>
            <a:off x="8283575" y="3219450"/>
            <a:ext cx="866775"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9" name="Line 24">
            <a:extLst>
              <a:ext uri="{FF2B5EF4-FFF2-40B4-BE49-F238E27FC236}">
                <a16:creationId xmlns:a16="http://schemas.microsoft.com/office/drawing/2014/main" id="{4C4D5A04-5B57-861C-8047-59E1AE6919EB}"/>
              </a:ext>
            </a:extLst>
          </p:cNvPr>
          <p:cNvSpPr>
            <a:spLocks noChangeShapeType="1"/>
          </p:cNvSpPr>
          <p:nvPr/>
        </p:nvSpPr>
        <p:spPr bwMode="auto">
          <a:xfrm>
            <a:off x="8283575" y="3609975"/>
            <a:ext cx="866775" cy="15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70" name="Rectangle 25">
            <a:extLst>
              <a:ext uri="{FF2B5EF4-FFF2-40B4-BE49-F238E27FC236}">
                <a16:creationId xmlns:a16="http://schemas.microsoft.com/office/drawing/2014/main" id="{93BE7ACA-4729-EF1C-E15F-6023CA593A60}"/>
              </a:ext>
            </a:extLst>
          </p:cNvPr>
          <p:cNvSpPr>
            <a:spLocks noChangeArrowheads="1"/>
          </p:cNvSpPr>
          <p:nvPr/>
        </p:nvSpPr>
        <p:spPr bwMode="auto">
          <a:xfrm>
            <a:off x="8288338" y="80963"/>
            <a:ext cx="855662" cy="3524250"/>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771" name="Rectangle 26">
            <a:extLst>
              <a:ext uri="{FF2B5EF4-FFF2-40B4-BE49-F238E27FC236}">
                <a16:creationId xmlns:a16="http://schemas.microsoft.com/office/drawing/2014/main" id="{B35C25D8-CFDA-BFD3-3236-53EF14CCB858}"/>
              </a:ext>
            </a:extLst>
          </p:cNvPr>
          <p:cNvSpPr>
            <a:spLocks noChangeArrowheads="1"/>
          </p:cNvSpPr>
          <p:nvPr/>
        </p:nvSpPr>
        <p:spPr bwMode="auto">
          <a:xfrm>
            <a:off x="7453313" y="0"/>
            <a:ext cx="541337" cy="371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ClrTx/>
              <a:buFontTx/>
              <a:buNone/>
            </a:pPr>
            <a:r>
              <a:rPr lang="en-US" altLang="en-US" sz="2400" b="0"/>
              <a:t>[1]</a:t>
            </a:r>
          </a:p>
          <a:p>
            <a:pPr eaLnBrk="1" hangingPunct="1">
              <a:lnSpc>
                <a:spcPct val="110000"/>
              </a:lnSpc>
              <a:spcBef>
                <a:spcPct val="0"/>
              </a:spcBef>
              <a:buClrTx/>
              <a:buFontTx/>
              <a:buNone/>
            </a:pPr>
            <a:r>
              <a:rPr lang="en-US" altLang="en-US" sz="2400" b="0"/>
              <a:t>[2]</a:t>
            </a:r>
          </a:p>
          <a:p>
            <a:pPr eaLnBrk="1" hangingPunct="1">
              <a:lnSpc>
                <a:spcPct val="110000"/>
              </a:lnSpc>
              <a:spcBef>
                <a:spcPct val="0"/>
              </a:spcBef>
              <a:buClrTx/>
              <a:buFontTx/>
              <a:buNone/>
            </a:pPr>
            <a:r>
              <a:rPr lang="en-US" altLang="en-US" sz="2400" b="0"/>
              <a:t>[3]</a:t>
            </a:r>
          </a:p>
          <a:p>
            <a:pPr eaLnBrk="1" hangingPunct="1">
              <a:lnSpc>
                <a:spcPct val="110000"/>
              </a:lnSpc>
              <a:spcBef>
                <a:spcPct val="0"/>
              </a:spcBef>
              <a:buClrTx/>
              <a:buFontTx/>
              <a:buNone/>
            </a:pPr>
            <a:r>
              <a:rPr lang="en-US" altLang="en-US" sz="2400" b="0"/>
              <a:t>[4]</a:t>
            </a:r>
          </a:p>
          <a:p>
            <a:pPr eaLnBrk="1" hangingPunct="1">
              <a:lnSpc>
                <a:spcPct val="110000"/>
              </a:lnSpc>
              <a:spcBef>
                <a:spcPct val="0"/>
              </a:spcBef>
              <a:buClrTx/>
              <a:buFontTx/>
              <a:buNone/>
            </a:pPr>
            <a:r>
              <a:rPr lang="en-US" altLang="en-US" sz="2400" b="0"/>
              <a:t>[5]</a:t>
            </a:r>
          </a:p>
          <a:p>
            <a:pPr eaLnBrk="1" hangingPunct="1">
              <a:lnSpc>
                <a:spcPct val="110000"/>
              </a:lnSpc>
              <a:spcBef>
                <a:spcPct val="0"/>
              </a:spcBef>
              <a:buClrTx/>
              <a:buFontTx/>
              <a:buNone/>
            </a:pPr>
            <a:r>
              <a:rPr lang="en-US" altLang="en-US" sz="2400" b="0"/>
              <a:t>[6]</a:t>
            </a:r>
          </a:p>
          <a:p>
            <a:pPr eaLnBrk="1" hangingPunct="1">
              <a:lnSpc>
                <a:spcPct val="110000"/>
              </a:lnSpc>
              <a:spcBef>
                <a:spcPct val="0"/>
              </a:spcBef>
              <a:buClrTx/>
              <a:buFontTx/>
              <a:buNone/>
            </a:pPr>
            <a:r>
              <a:rPr lang="en-US" altLang="en-US" sz="2400" b="0"/>
              <a:t>[7]</a:t>
            </a:r>
          </a:p>
          <a:p>
            <a:pPr eaLnBrk="1" hangingPunct="1">
              <a:lnSpc>
                <a:spcPct val="110000"/>
              </a:lnSpc>
              <a:spcBef>
                <a:spcPct val="0"/>
              </a:spcBef>
              <a:buClrTx/>
              <a:buFontTx/>
              <a:buNone/>
            </a:pPr>
            <a:r>
              <a:rPr lang="en-US" altLang="en-US" sz="2400" b="0"/>
              <a:t>[8]</a:t>
            </a:r>
          </a:p>
          <a:p>
            <a:pPr eaLnBrk="1" hangingPunct="1">
              <a:lnSpc>
                <a:spcPct val="110000"/>
              </a:lnSpc>
              <a:spcBef>
                <a:spcPct val="0"/>
              </a:spcBef>
              <a:buClrTx/>
              <a:buFontTx/>
              <a:buNone/>
            </a:pPr>
            <a:r>
              <a:rPr lang="en-US" altLang="en-US" sz="2400" b="0"/>
              <a:t>[9]</a:t>
            </a:r>
          </a:p>
        </p:txBody>
      </p:sp>
      <p:sp>
        <p:nvSpPr>
          <p:cNvPr id="31772" name="Rectangle 27">
            <a:extLst>
              <a:ext uri="{FF2B5EF4-FFF2-40B4-BE49-F238E27FC236}">
                <a16:creationId xmlns:a16="http://schemas.microsoft.com/office/drawing/2014/main" id="{7380F8E1-22C8-BB52-8A21-C24AD04F8740}"/>
              </a:ext>
            </a:extLst>
          </p:cNvPr>
          <p:cNvSpPr>
            <a:spLocks noChangeArrowheads="1"/>
          </p:cNvSpPr>
          <p:nvPr/>
        </p:nvSpPr>
        <p:spPr bwMode="auto">
          <a:xfrm>
            <a:off x="8469313" y="50800"/>
            <a:ext cx="422275" cy="371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0"/>
              </a:spcBef>
              <a:buClrTx/>
              <a:buFontTx/>
              <a:buNone/>
            </a:pPr>
            <a:r>
              <a:rPr lang="en-US" altLang="en-US" sz="2400" b="0"/>
              <a:t>A</a:t>
            </a:r>
          </a:p>
          <a:p>
            <a:pPr algn="ctr" eaLnBrk="1" hangingPunct="1">
              <a:lnSpc>
                <a:spcPct val="110000"/>
              </a:lnSpc>
              <a:spcBef>
                <a:spcPct val="0"/>
              </a:spcBef>
              <a:buClrTx/>
              <a:buFontTx/>
              <a:buNone/>
            </a:pPr>
            <a:r>
              <a:rPr lang="en-US" altLang="en-US" sz="2400" b="0"/>
              <a:t>B</a:t>
            </a:r>
          </a:p>
          <a:p>
            <a:pPr algn="ctr" eaLnBrk="1" hangingPunct="1">
              <a:lnSpc>
                <a:spcPct val="110000"/>
              </a:lnSpc>
              <a:spcBef>
                <a:spcPct val="0"/>
              </a:spcBef>
              <a:buClrTx/>
              <a:buFontTx/>
              <a:buNone/>
            </a:pPr>
            <a:r>
              <a:rPr lang="en-US" altLang="en-US" sz="2400" b="0"/>
              <a:t>C</a:t>
            </a:r>
          </a:p>
          <a:p>
            <a:pPr algn="ctr" eaLnBrk="1" hangingPunct="1">
              <a:lnSpc>
                <a:spcPct val="110000"/>
              </a:lnSpc>
              <a:spcBef>
                <a:spcPct val="0"/>
              </a:spcBef>
              <a:buClrTx/>
              <a:buFontTx/>
              <a:buNone/>
            </a:pPr>
            <a:r>
              <a:rPr lang="en-US" altLang="en-US" sz="2400" b="0"/>
              <a:t>D</a:t>
            </a:r>
          </a:p>
          <a:p>
            <a:pPr algn="ctr" eaLnBrk="1" hangingPunct="1">
              <a:lnSpc>
                <a:spcPct val="110000"/>
              </a:lnSpc>
              <a:spcBef>
                <a:spcPct val="0"/>
              </a:spcBef>
              <a:buClrTx/>
              <a:buFontTx/>
              <a:buNone/>
            </a:pPr>
            <a:r>
              <a:rPr lang="en-US" altLang="en-US" sz="2400" b="0"/>
              <a:t>E</a:t>
            </a:r>
          </a:p>
          <a:p>
            <a:pPr algn="ctr" eaLnBrk="1" hangingPunct="1">
              <a:lnSpc>
                <a:spcPct val="110000"/>
              </a:lnSpc>
              <a:spcBef>
                <a:spcPct val="0"/>
              </a:spcBef>
              <a:buClrTx/>
              <a:buFontTx/>
              <a:buNone/>
            </a:pPr>
            <a:r>
              <a:rPr lang="en-US" altLang="en-US" sz="2400" b="0"/>
              <a:t>F</a:t>
            </a:r>
          </a:p>
          <a:p>
            <a:pPr algn="ctr" eaLnBrk="1" hangingPunct="1">
              <a:lnSpc>
                <a:spcPct val="110000"/>
              </a:lnSpc>
              <a:spcBef>
                <a:spcPct val="0"/>
              </a:spcBef>
              <a:buClrTx/>
              <a:buFontTx/>
              <a:buNone/>
            </a:pPr>
            <a:r>
              <a:rPr lang="en-US" altLang="en-US" sz="2400" b="0"/>
              <a:t>G</a:t>
            </a:r>
          </a:p>
          <a:p>
            <a:pPr algn="ctr" eaLnBrk="1" hangingPunct="1">
              <a:lnSpc>
                <a:spcPct val="110000"/>
              </a:lnSpc>
              <a:spcBef>
                <a:spcPct val="0"/>
              </a:spcBef>
              <a:buClrTx/>
              <a:buFontTx/>
              <a:buNone/>
            </a:pPr>
            <a:r>
              <a:rPr lang="en-US" altLang="en-US" sz="2400" b="0"/>
              <a:t>H</a:t>
            </a:r>
          </a:p>
          <a:p>
            <a:pPr algn="ctr" eaLnBrk="1" hangingPunct="1">
              <a:lnSpc>
                <a:spcPct val="110000"/>
              </a:lnSpc>
              <a:spcBef>
                <a:spcPct val="0"/>
              </a:spcBef>
              <a:buClrTx/>
              <a:buFontTx/>
              <a:buNone/>
            </a:pPr>
            <a:r>
              <a:rPr lang="en-US" altLang="en-US" sz="2400" b="0"/>
              <a:t>I</a:t>
            </a:r>
          </a:p>
        </p:txBody>
      </p:sp>
      <p:grpSp>
        <p:nvGrpSpPr>
          <p:cNvPr id="31773" name="Group 28">
            <a:extLst>
              <a:ext uri="{FF2B5EF4-FFF2-40B4-BE49-F238E27FC236}">
                <a16:creationId xmlns:a16="http://schemas.microsoft.com/office/drawing/2014/main" id="{50A6BD15-6D6A-B6A5-983A-E92740ED1B00}"/>
              </a:ext>
            </a:extLst>
          </p:cNvPr>
          <p:cNvGrpSpPr>
            <a:grpSpLocks/>
          </p:cNvGrpSpPr>
          <p:nvPr/>
        </p:nvGrpSpPr>
        <p:grpSpPr bwMode="auto">
          <a:xfrm>
            <a:off x="2366963" y="1493838"/>
            <a:ext cx="569912" cy="568325"/>
            <a:chOff x="1491" y="941"/>
            <a:chExt cx="359" cy="358"/>
          </a:xfrm>
        </p:grpSpPr>
        <p:sp>
          <p:nvSpPr>
            <p:cNvPr id="31826" name="Oval 29">
              <a:extLst>
                <a:ext uri="{FF2B5EF4-FFF2-40B4-BE49-F238E27FC236}">
                  <a16:creationId xmlns:a16="http://schemas.microsoft.com/office/drawing/2014/main" id="{5FFE1032-513D-F3F3-DA5C-25444539058F}"/>
                </a:ext>
              </a:extLst>
            </p:cNvPr>
            <p:cNvSpPr>
              <a:spLocks noChangeArrowheads="1"/>
            </p:cNvSpPr>
            <p:nvPr/>
          </p:nvSpPr>
          <p:spPr bwMode="auto">
            <a:xfrm>
              <a:off x="1491" y="941"/>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827" name="Rectangle 30">
              <a:extLst>
                <a:ext uri="{FF2B5EF4-FFF2-40B4-BE49-F238E27FC236}">
                  <a16:creationId xmlns:a16="http://schemas.microsoft.com/office/drawing/2014/main" id="{2B40925A-7731-6204-760C-2BCF72534C5C}"/>
                </a:ext>
              </a:extLst>
            </p:cNvPr>
            <p:cNvSpPr>
              <a:spLocks noChangeArrowheads="1"/>
            </p:cNvSpPr>
            <p:nvPr/>
          </p:nvSpPr>
          <p:spPr bwMode="auto">
            <a:xfrm>
              <a:off x="1560" y="994"/>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solidFill>
                    <a:srgbClr val="006600"/>
                  </a:solidFill>
                </a:rPr>
                <a:t>A</a:t>
              </a:r>
            </a:p>
          </p:txBody>
        </p:sp>
      </p:grpSp>
      <p:grpSp>
        <p:nvGrpSpPr>
          <p:cNvPr id="31774" name="Group 31">
            <a:extLst>
              <a:ext uri="{FF2B5EF4-FFF2-40B4-BE49-F238E27FC236}">
                <a16:creationId xmlns:a16="http://schemas.microsoft.com/office/drawing/2014/main" id="{06FFD7A7-DC5A-6FB6-C687-73CCE864F6CD}"/>
              </a:ext>
            </a:extLst>
          </p:cNvPr>
          <p:cNvGrpSpPr>
            <a:grpSpLocks/>
          </p:cNvGrpSpPr>
          <p:nvPr/>
        </p:nvGrpSpPr>
        <p:grpSpPr bwMode="auto">
          <a:xfrm>
            <a:off x="1755775" y="2397125"/>
            <a:ext cx="569913" cy="568325"/>
            <a:chOff x="1106" y="1510"/>
            <a:chExt cx="359" cy="358"/>
          </a:xfrm>
        </p:grpSpPr>
        <p:sp>
          <p:nvSpPr>
            <p:cNvPr id="31824" name="Oval 32">
              <a:extLst>
                <a:ext uri="{FF2B5EF4-FFF2-40B4-BE49-F238E27FC236}">
                  <a16:creationId xmlns:a16="http://schemas.microsoft.com/office/drawing/2014/main" id="{29F8A31D-DA8A-F88A-4B22-90EE95AF8A8C}"/>
                </a:ext>
              </a:extLst>
            </p:cNvPr>
            <p:cNvSpPr>
              <a:spLocks noChangeArrowheads="1"/>
            </p:cNvSpPr>
            <p:nvPr/>
          </p:nvSpPr>
          <p:spPr bwMode="auto">
            <a:xfrm>
              <a:off x="1106" y="1510"/>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825" name="Rectangle 33">
              <a:extLst>
                <a:ext uri="{FF2B5EF4-FFF2-40B4-BE49-F238E27FC236}">
                  <a16:creationId xmlns:a16="http://schemas.microsoft.com/office/drawing/2014/main" id="{C3120328-03F2-025B-5E1A-BA7C9DF82783}"/>
                </a:ext>
              </a:extLst>
            </p:cNvPr>
            <p:cNvSpPr>
              <a:spLocks noChangeArrowheads="1"/>
            </p:cNvSpPr>
            <p:nvPr/>
          </p:nvSpPr>
          <p:spPr bwMode="auto">
            <a:xfrm>
              <a:off x="1175" y="1563"/>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solidFill>
                    <a:srgbClr val="006600"/>
                  </a:solidFill>
                </a:rPr>
                <a:t>B</a:t>
              </a:r>
            </a:p>
          </p:txBody>
        </p:sp>
      </p:grpSp>
      <p:sp>
        <p:nvSpPr>
          <p:cNvPr id="31775" name="Line 34">
            <a:extLst>
              <a:ext uri="{FF2B5EF4-FFF2-40B4-BE49-F238E27FC236}">
                <a16:creationId xmlns:a16="http://schemas.microsoft.com/office/drawing/2014/main" id="{61B8E879-0F28-59DD-44B8-E534D7CA7807}"/>
              </a:ext>
            </a:extLst>
          </p:cNvPr>
          <p:cNvSpPr>
            <a:spLocks noChangeShapeType="1"/>
          </p:cNvSpPr>
          <p:nvPr/>
        </p:nvSpPr>
        <p:spPr bwMode="auto">
          <a:xfrm flipH="1">
            <a:off x="2136775" y="2052638"/>
            <a:ext cx="344488" cy="3571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1776" name="Group 35">
            <a:extLst>
              <a:ext uri="{FF2B5EF4-FFF2-40B4-BE49-F238E27FC236}">
                <a16:creationId xmlns:a16="http://schemas.microsoft.com/office/drawing/2014/main" id="{477E9A20-A0CE-736E-23B1-9A27D4768A1B}"/>
              </a:ext>
            </a:extLst>
          </p:cNvPr>
          <p:cNvGrpSpPr>
            <a:grpSpLocks/>
          </p:cNvGrpSpPr>
          <p:nvPr/>
        </p:nvGrpSpPr>
        <p:grpSpPr bwMode="auto">
          <a:xfrm>
            <a:off x="904875" y="5200650"/>
            <a:ext cx="569913" cy="568325"/>
            <a:chOff x="570" y="3276"/>
            <a:chExt cx="359" cy="358"/>
          </a:xfrm>
        </p:grpSpPr>
        <p:sp>
          <p:nvSpPr>
            <p:cNvPr id="31822" name="Oval 36">
              <a:extLst>
                <a:ext uri="{FF2B5EF4-FFF2-40B4-BE49-F238E27FC236}">
                  <a16:creationId xmlns:a16="http://schemas.microsoft.com/office/drawing/2014/main" id="{3E60EEF3-2BD8-D11A-388A-43F9140C82BA}"/>
                </a:ext>
              </a:extLst>
            </p:cNvPr>
            <p:cNvSpPr>
              <a:spLocks noChangeArrowheads="1"/>
            </p:cNvSpPr>
            <p:nvPr/>
          </p:nvSpPr>
          <p:spPr bwMode="auto">
            <a:xfrm>
              <a:off x="570" y="3276"/>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823" name="Rectangle 37">
              <a:extLst>
                <a:ext uri="{FF2B5EF4-FFF2-40B4-BE49-F238E27FC236}">
                  <a16:creationId xmlns:a16="http://schemas.microsoft.com/office/drawing/2014/main" id="{6B13987E-C3F3-CDA5-421D-0171334BF216}"/>
                </a:ext>
              </a:extLst>
            </p:cNvPr>
            <p:cNvSpPr>
              <a:spLocks noChangeArrowheads="1"/>
            </p:cNvSpPr>
            <p:nvPr/>
          </p:nvSpPr>
          <p:spPr bwMode="auto">
            <a:xfrm>
              <a:off x="633" y="3329"/>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solidFill>
                    <a:srgbClr val="006600"/>
                  </a:solidFill>
                </a:rPr>
                <a:t>E</a:t>
              </a:r>
            </a:p>
          </p:txBody>
        </p:sp>
      </p:grpSp>
      <p:sp>
        <p:nvSpPr>
          <p:cNvPr id="31777" name="Line 38">
            <a:extLst>
              <a:ext uri="{FF2B5EF4-FFF2-40B4-BE49-F238E27FC236}">
                <a16:creationId xmlns:a16="http://schemas.microsoft.com/office/drawing/2014/main" id="{29CDF5CB-B1B4-28BB-51A5-6CD30296A7CC}"/>
              </a:ext>
            </a:extLst>
          </p:cNvPr>
          <p:cNvSpPr>
            <a:spLocks noChangeShapeType="1"/>
          </p:cNvSpPr>
          <p:nvPr/>
        </p:nvSpPr>
        <p:spPr bwMode="auto">
          <a:xfrm flipH="1">
            <a:off x="1116013" y="4770438"/>
            <a:ext cx="325437" cy="44450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1778" name="Group 39">
            <a:extLst>
              <a:ext uri="{FF2B5EF4-FFF2-40B4-BE49-F238E27FC236}">
                <a16:creationId xmlns:a16="http://schemas.microsoft.com/office/drawing/2014/main" id="{2197A69F-6860-1A91-D3A5-BB29FCB3B488}"/>
              </a:ext>
            </a:extLst>
          </p:cNvPr>
          <p:cNvGrpSpPr>
            <a:grpSpLocks/>
          </p:cNvGrpSpPr>
          <p:nvPr/>
        </p:nvGrpSpPr>
        <p:grpSpPr bwMode="auto">
          <a:xfrm>
            <a:off x="1547813" y="3328988"/>
            <a:ext cx="569912" cy="568325"/>
            <a:chOff x="975" y="2097"/>
            <a:chExt cx="359" cy="358"/>
          </a:xfrm>
        </p:grpSpPr>
        <p:sp>
          <p:nvSpPr>
            <p:cNvPr id="31820" name="Oval 40">
              <a:extLst>
                <a:ext uri="{FF2B5EF4-FFF2-40B4-BE49-F238E27FC236}">
                  <a16:creationId xmlns:a16="http://schemas.microsoft.com/office/drawing/2014/main" id="{319B6773-19D2-FB57-C899-F02255A1EA1F}"/>
                </a:ext>
              </a:extLst>
            </p:cNvPr>
            <p:cNvSpPr>
              <a:spLocks noChangeArrowheads="1"/>
            </p:cNvSpPr>
            <p:nvPr/>
          </p:nvSpPr>
          <p:spPr bwMode="auto">
            <a:xfrm>
              <a:off x="975" y="2097"/>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821" name="Rectangle 41">
              <a:extLst>
                <a:ext uri="{FF2B5EF4-FFF2-40B4-BE49-F238E27FC236}">
                  <a16:creationId xmlns:a16="http://schemas.microsoft.com/office/drawing/2014/main" id="{9F0AF235-C0BD-85B5-1149-9C0400412881}"/>
                </a:ext>
              </a:extLst>
            </p:cNvPr>
            <p:cNvSpPr>
              <a:spLocks noChangeArrowheads="1"/>
            </p:cNvSpPr>
            <p:nvPr/>
          </p:nvSpPr>
          <p:spPr bwMode="auto">
            <a:xfrm>
              <a:off x="1038" y="2150"/>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solidFill>
                    <a:srgbClr val="006600"/>
                  </a:solidFill>
                </a:rPr>
                <a:t>C</a:t>
              </a:r>
            </a:p>
          </p:txBody>
        </p:sp>
      </p:grpSp>
      <p:grpSp>
        <p:nvGrpSpPr>
          <p:cNvPr id="31779" name="Group 42">
            <a:extLst>
              <a:ext uri="{FF2B5EF4-FFF2-40B4-BE49-F238E27FC236}">
                <a16:creationId xmlns:a16="http://schemas.microsoft.com/office/drawing/2014/main" id="{C6B99129-6A09-5C27-603C-9F90F34AFBD8}"/>
              </a:ext>
            </a:extLst>
          </p:cNvPr>
          <p:cNvGrpSpPr>
            <a:grpSpLocks/>
          </p:cNvGrpSpPr>
          <p:nvPr/>
        </p:nvGrpSpPr>
        <p:grpSpPr bwMode="auto">
          <a:xfrm>
            <a:off x="1190625" y="4194175"/>
            <a:ext cx="569913" cy="568325"/>
            <a:chOff x="750" y="2642"/>
            <a:chExt cx="359" cy="358"/>
          </a:xfrm>
        </p:grpSpPr>
        <p:sp>
          <p:nvSpPr>
            <p:cNvPr id="31818" name="Oval 43">
              <a:extLst>
                <a:ext uri="{FF2B5EF4-FFF2-40B4-BE49-F238E27FC236}">
                  <a16:creationId xmlns:a16="http://schemas.microsoft.com/office/drawing/2014/main" id="{AD70E561-5C2A-2BF6-4DB7-EE1321870E59}"/>
                </a:ext>
              </a:extLst>
            </p:cNvPr>
            <p:cNvSpPr>
              <a:spLocks noChangeArrowheads="1"/>
            </p:cNvSpPr>
            <p:nvPr/>
          </p:nvSpPr>
          <p:spPr bwMode="auto">
            <a:xfrm>
              <a:off x="750" y="2642"/>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819" name="Rectangle 44">
              <a:extLst>
                <a:ext uri="{FF2B5EF4-FFF2-40B4-BE49-F238E27FC236}">
                  <a16:creationId xmlns:a16="http://schemas.microsoft.com/office/drawing/2014/main" id="{80EE7358-E9DF-C695-0D8D-E6211FF17816}"/>
                </a:ext>
              </a:extLst>
            </p:cNvPr>
            <p:cNvSpPr>
              <a:spLocks noChangeArrowheads="1"/>
            </p:cNvSpPr>
            <p:nvPr/>
          </p:nvSpPr>
          <p:spPr bwMode="auto">
            <a:xfrm>
              <a:off x="819" y="2695"/>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solidFill>
                    <a:srgbClr val="006600"/>
                  </a:solidFill>
                </a:rPr>
                <a:t>D</a:t>
              </a:r>
            </a:p>
          </p:txBody>
        </p:sp>
      </p:grpSp>
      <p:sp>
        <p:nvSpPr>
          <p:cNvPr id="31780" name="Line 45">
            <a:extLst>
              <a:ext uri="{FF2B5EF4-FFF2-40B4-BE49-F238E27FC236}">
                <a16:creationId xmlns:a16="http://schemas.microsoft.com/office/drawing/2014/main" id="{0C9F1634-5ADB-8AC4-BA5F-E891AEBBA63B}"/>
              </a:ext>
            </a:extLst>
          </p:cNvPr>
          <p:cNvSpPr>
            <a:spLocks noChangeShapeType="1"/>
          </p:cNvSpPr>
          <p:nvPr/>
        </p:nvSpPr>
        <p:spPr bwMode="auto">
          <a:xfrm flipH="1">
            <a:off x="1811338" y="2987675"/>
            <a:ext cx="141287" cy="33813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81" name="Line 46">
            <a:extLst>
              <a:ext uri="{FF2B5EF4-FFF2-40B4-BE49-F238E27FC236}">
                <a16:creationId xmlns:a16="http://schemas.microsoft.com/office/drawing/2014/main" id="{EFB01D99-ECBD-FDC9-E46E-9E7E09847B6F}"/>
              </a:ext>
            </a:extLst>
          </p:cNvPr>
          <p:cNvSpPr>
            <a:spLocks noChangeShapeType="1"/>
          </p:cNvSpPr>
          <p:nvPr/>
        </p:nvSpPr>
        <p:spPr bwMode="auto">
          <a:xfrm flipH="1">
            <a:off x="1524000" y="3919538"/>
            <a:ext cx="171450" cy="29210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1782" name="Group 47">
            <a:extLst>
              <a:ext uri="{FF2B5EF4-FFF2-40B4-BE49-F238E27FC236}">
                <a16:creationId xmlns:a16="http://schemas.microsoft.com/office/drawing/2014/main" id="{DE662AA8-3557-0D2A-497F-486B872A1FAD}"/>
              </a:ext>
            </a:extLst>
          </p:cNvPr>
          <p:cNvGrpSpPr>
            <a:grpSpLocks/>
          </p:cNvGrpSpPr>
          <p:nvPr/>
        </p:nvGrpSpPr>
        <p:grpSpPr bwMode="auto">
          <a:xfrm>
            <a:off x="6189663" y="2782888"/>
            <a:ext cx="569912" cy="568325"/>
            <a:chOff x="3899" y="1753"/>
            <a:chExt cx="359" cy="358"/>
          </a:xfrm>
        </p:grpSpPr>
        <p:sp>
          <p:nvSpPr>
            <p:cNvPr id="31816" name="Oval 48">
              <a:extLst>
                <a:ext uri="{FF2B5EF4-FFF2-40B4-BE49-F238E27FC236}">
                  <a16:creationId xmlns:a16="http://schemas.microsoft.com/office/drawing/2014/main" id="{98132E2C-B787-23EE-F3B7-4FAFC1142323}"/>
                </a:ext>
              </a:extLst>
            </p:cNvPr>
            <p:cNvSpPr>
              <a:spLocks noChangeArrowheads="1"/>
            </p:cNvSpPr>
            <p:nvPr/>
          </p:nvSpPr>
          <p:spPr bwMode="auto">
            <a:xfrm>
              <a:off x="3899" y="1753"/>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817" name="Rectangle 49">
              <a:extLst>
                <a:ext uri="{FF2B5EF4-FFF2-40B4-BE49-F238E27FC236}">
                  <a16:creationId xmlns:a16="http://schemas.microsoft.com/office/drawing/2014/main" id="{161137D7-00C3-DD36-A726-6A820317184B}"/>
                </a:ext>
              </a:extLst>
            </p:cNvPr>
            <p:cNvSpPr>
              <a:spLocks noChangeArrowheads="1"/>
            </p:cNvSpPr>
            <p:nvPr/>
          </p:nvSpPr>
          <p:spPr bwMode="auto">
            <a:xfrm>
              <a:off x="3968" y="1806"/>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A</a:t>
              </a:r>
            </a:p>
          </p:txBody>
        </p:sp>
      </p:grpSp>
      <p:grpSp>
        <p:nvGrpSpPr>
          <p:cNvPr id="31783" name="Group 50">
            <a:extLst>
              <a:ext uri="{FF2B5EF4-FFF2-40B4-BE49-F238E27FC236}">
                <a16:creationId xmlns:a16="http://schemas.microsoft.com/office/drawing/2014/main" id="{96CAA325-4B95-AC82-026B-1916CFA2B0CB}"/>
              </a:ext>
            </a:extLst>
          </p:cNvPr>
          <p:cNvGrpSpPr>
            <a:grpSpLocks/>
          </p:cNvGrpSpPr>
          <p:nvPr/>
        </p:nvGrpSpPr>
        <p:grpSpPr bwMode="auto">
          <a:xfrm>
            <a:off x="5219700" y="3924300"/>
            <a:ext cx="569913" cy="568325"/>
            <a:chOff x="3288" y="2472"/>
            <a:chExt cx="359" cy="358"/>
          </a:xfrm>
        </p:grpSpPr>
        <p:sp>
          <p:nvSpPr>
            <p:cNvPr id="31814" name="Oval 51">
              <a:extLst>
                <a:ext uri="{FF2B5EF4-FFF2-40B4-BE49-F238E27FC236}">
                  <a16:creationId xmlns:a16="http://schemas.microsoft.com/office/drawing/2014/main" id="{1213AB91-2338-BBCA-C44B-E3104B084439}"/>
                </a:ext>
              </a:extLst>
            </p:cNvPr>
            <p:cNvSpPr>
              <a:spLocks noChangeArrowheads="1"/>
            </p:cNvSpPr>
            <p:nvPr/>
          </p:nvSpPr>
          <p:spPr bwMode="auto">
            <a:xfrm>
              <a:off x="3288" y="2472"/>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815" name="Rectangle 52">
              <a:extLst>
                <a:ext uri="{FF2B5EF4-FFF2-40B4-BE49-F238E27FC236}">
                  <a16:creationId xmlns:a16="http://schemas.microsoft.com/office/drawing/2014/main" id="{EC8ABD8A-BAA4-1CF1-47A8-F7BB84A9A5CB}"/>
                </a:ext>
              </a:extLst>
            </p:cNvPr>
            <p:cNvSpPr>
              <a:spLocks noChangeArrowheads="1"/>
            </p:cNvSpPr>
            <p:nvPr/>
          </p:nvSpPr>
          <p:spPr bwMode="auto">
            <a:xfrm>
              <a:off x="3357" y="2525"/>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B</a:t>
              </a:r>
            </a:p>
          </p:txBody>
        </p:sp>
      </p:grpSp>
      <p:sp>
        <p:nvSpPr>
          <p:cNvPr id="31784" name="Line 53">
            <a:extLst>
              <a:ext uri="{FF2B5EF4-FFF2-40B4-BE49-F238E27FC236}">
                <a16:creationId xmlns:a16="http://schemas.microsoft.com/office/drawing/2014/main" id="{67F1520F-C711-B958-D19A-2C638C1F9A4B}"/>
              </a:ext>
            </a:extLst>
          </p:cNvPr>
          <p:cNvSpPr>
            <a:spLocks noChangeShapeType="1"/>
          </p:cNvSpPr>
          <p:nvPr/>
        </p:nvSpPr>
        <p:spPr bwMode="auto">
          <a:xfrm flipH="1">
            <a:off x="5516563" y="3273425"/>
            <a:ext cx="768350" cy="646113"/>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1785" name="Group 54">
            <a:extLst>
              <a:ext uri="{FF2B5EF4-FFF2-40B4-BE49-F238E27FC236}">
                <a16:creationId xmlns:a16="http://schemas.microsoft.com/office/drawing/2014/main" id="{3F159DE3-976A-FBD9-8308-1910BF1256CC}"/>
              </a:ext>
            </a:extLst>
          </p:cNvPr>
          <p:cNvGrpSpPr>
            <a:grpSpLocks/>
          </p:cNvGrpSpPr>
          <p:nvPr/>
        </p:nvGrpSpPr>
        <p:grpSpPr bwMode="auto">
          <a:xfrm>
            <a:off x="7110413" y="3957638"/>
            <a:ext cx="569912" cy="568325"/>
            <a:chOff x="4479" y="2493"/>
            <a:chExt cx="359" cy="358"/>
          </a:xfrm>
        </p:grpSpPr>
        <p:sp>
          <p:nvSpPr>
            <p:cNvPr id="31812" name="Oval 55">
              <a:extLst>
                <a:ext uri="{FF2B5EF4-FFF2-40B4-BE49-F238E27FC236}">
                  <a16:creationId xmlns:a16="http://schemas.microsoft.com/office/drawing/2014/main" id="{16E38A94-190D-1999-D1D3-921A8C8CE0CC}"/>
                </a:ext>
              </a:extLst>
            </p:cNvPr>
            <p:cNvSpPr>
              <a:spLocks noChangeArrowheads="1"/>
            </p:cNvSpPr>
            <p:nvPr/>
          </p:nvSpPr>
          <p:spPr bwMode="auto">
            <a:xfrm>
              <a:off x="4479" y="2493"/>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813" name="Rectangle 56">
              <a:extLst>
                <a:ext uri="{FF2B5EF4-FFF2-40B4-BE49-F238E27FC236}">
                  <a16:creationId xmlns:a16="http://schemas.microsoft.com/office/drawing/2014/main" id="{A9F91AA8-D0AC-CAF1-B69C-CB73E8419942}"/>
                </a:ext>
              </a:extLst>
            </p:cNvPr>
            <p:cNvSpPr>
              <a:spLocks noChangeArrowheads="1"/>
            </p:cNvSpPr>
            <p:nvPr/>
          </p:nvSpPr>
          <p:spPr bwMode="auto">
            <a:xfrm>
              <a:off x="4543" y="2546"/>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C</a:t>
              </a:r>
            </a:p>
          </p:txBody>
        </p:sp>
      </p:grpSp>
      <p:grpSp>
        <p:nvGrpSpPr>
          <p:cNvPr id="31786" name="Group 57">
            <a:extLst>
              <a:ext uri="{FF2B5EF4-FFF2-40B4-BE49-F238E27FC236}">
                <a16:creationId xmlns:a16="http://schemas.microsoft.com/office/drawing/2014/main" id="{2459CED0-D9EF-1D2A-E5F1-84728A923967}"/>
              </a:ext>
            </a:extLst>
          </p:cNvPr>
          <p:cNvGrpSpPr>
            <a:grpSpLocks/>
          </p:cNvGrpSpPr>
          <p:nvPr/>
        </p:nvGrpSpPr>
        <p:grpSpPr bwMode="auto">
          <a:xfrm>
            <a:off x="7620000" y="5030788"/>
            <a:ext cx="569913" cy="568325"/>
            <a:chOff x="4800" y="3169"/>
            <a:chExt cx="359" cy="358"/>
          </a:xfrm>
        </p:grpSpPr>
        <p:sp>
          <p:nvSpPr>
            <p:cNvPr id="31810" name="Oval 58">
              <a:extLst>
                <a:ext uri="{FF2B5EF4-FFF2-40B4-BE49-F238E27FC236}">
                  <a16:creationId xmlns:a16="http://schemas.microsoft.com/office/drawing/2014/main" id="{F04F1680-DC9C-6BDC-8368-83B979D50E75}"/>
                </a:ext>
              </a:extLst>
            </p:cNvPr>
            <p:cNvSpPr>
              <a:spLocks noChangeArrowheads="1"/>
            </p:cNvSpPr>
            <p:nvPr/>
          </p:nvSpPr>
          <p:spPr bwMode="auto">
            <a:xfrm>
              <a:off x="4800" y="3169"/>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811" name="Rectangle 59">
              <a:extLst>
                <a:ext uri="{FF2B5EF4-FFF2-40B4-BE49-F238E27FC236}">
                  <a16:creationId xmlns:a16="http://schemas.microsoft.com/office/drawing/2014/main" id="{B4DF5D69-CCB4-409D-6ABE-9D84FB358463}"/>
                </a:ext>
              </a:extLst>
            </p:cNvPr>
            <p:cNvSpPr>
              <a:spLocks noChangeArrowheads="1"/>
            </p:cNvSpPr>
            <p:nvPr/>
          </p:nvSpPr>
          <p:spPr bwMode="auto">
            <a:xfrm>
              <a:off x="4864" y="3222"/>
              <a:ext cx="26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G</a:t>
              </a:r>
            </a:p>
          </p:txBody>
        </p:sp>
      </p:grpSp>
      <p:sp>
        <p:nvSpPr>
          <p:cNvPr id="31787" name="Line 60">
            <a:extLst>
              <a:ext uri="{FF2B5EF4-FFF2-40B4-BE49-F238E27FC236}">
                <a16:creationId xmlns:a16="http://schemas.microsoft.com/office/drawing/2014/main" id="{E2FF94E1-9BDC-E762-63D5-EB70E0991609}"/>
              </a:ext>
            </a:extLst>
          </p:cNvPr>
          <p:cNvSpPr>
            <a:spLocks noChangeShapeType="1"/>
          </p:cNvSpPr>
          <p:nvPr/>
        </p:nvSpPr>
        <p:spPr bwMode="auto">
          <a:xfrm>
            <a:off x="7561263" y="4516438"/>
            <a:ext cx="287337" cy="49212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1788" name="Group 61">
            <a:extLst>
              <a:ext uri="{FF2B5EF4-FFF2-40B4-BE49-F238E27FC236}">
                <a16:creationId xmlns:a16="http://schemas.microsoft.com/office/drawing/2014/main" id="{2D88A7CA-5180-7DE8-7BE5-F311D1302F3B}"/>
              </a:ext>
            </a:extLst>
          </p:cNvPr>
          <p:cNvGrpSpPr>
            <a:grpSpLocks/>
          </p:cNvGrpSpPr>
          <p:nvPr/>
        </p:nvGrpSpPr>
        <p:grpSpPr bwMode="auto">
          <a:xfrm>
            <a:off x="5748338" y="5080000"/>
            <a:ext cx="569912" cy="568325"/>
            <a:chOff x="3621" y="3200"/>
            <a:chExt cx="359" cy="358"/>
          </a:xfrm>
        </p:grpSpPr>
        <p:sp>
          <p:nvSpPr>
            <p:cNvPr id="31808" name="Oval 62">
              <a:extLst>
                <a:ext uri="{FF2B5EF4-FFF2-40B4-BE49-F238E27FC236}">
                  <a16:creationId xmlns:a16="http://schemas.microsoft.com/office/drawing/2014/main" id="{6361E9F1-9352-E973-9AD5-E6B0999ED32C}"/>
                </a:ext>
              </a:extLst>
            </p:cNvPr>
            <p:cNvSpPr>
              <a:spLocks noChangeArrowheads="1"/>
            </p:cNvSpPr>
            <p:nvPr/>
          </p:nvSpPr>
          <p:spPr bwMode="auto">
            <a:xfrm>
              <a:off x="3621" y="3200"/>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809" name="Rectangle 63">
              <a:extLst>
                <a:ext uri="{FF2B5EF4-FFF2-40B4-BE49-F238E27FC236}">
                  <a16:creationId xmlns:a16="http://schemas.microsoft.com/office/drawing/2014/main" id="{276D99D9-320E-03DD-6899-F5DA650B8F7B}"/>
                </a:ext>
              </a:extLst>
            </p:cNvPr>
            <p:cNvSpPr>
              <a:spLocks noChangeArrowheads="1"/>
            </p:cNvSpPr>
            <p:nvPr/>
          </p:nvSpPr>
          <p:spPr bwMode="auto">
            <a:xfrm>
              <a:off x="3685" y="3253"/>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E</a:t>
              </a:r>
            </a:p>
          </p:txBody>
        </p:sp>
      </p:grpSp>
      <p:grpSp>
        <p:nvGrpSpPr>
          <p:cNvPr id="31789" name="Group 64">
            <a:extLst>
              <a:ext uri="{FF2B5EF4-FFF2-40B4-BE49-F238E27FC236}">
                <a16:creationId xmlns:a16="http://schemas.microsoft.com/office/drawing/2014/main" id="{6A2558B6-8281-AD57-F4C0-8B9A24DD107A}"/>
              </a:ext>
            </a:extLst>
          </p:cNvPr>
          <p:cNvGrpSpPr>
            <a:grpSpLocks/>
          </p:cNvGrpSpPr>
          <p:nvPr/>
        </p:nvGrpSpPr>
        <p:grpSpPr bwMode="auto">
          <a:xfrm>
            <a:off x="5289550" y="6288088"/>
            <a:ext cx="569913" cy="568325"/>
            <a:chOff x="3332" y="3961"/>
            <a:chExt cx="359" cy="358"/>
          </a:xfrm>
        </p:grpSpPr>
        <p:sp>
          <p:nvSpPr>
            <p:cNvPr id="31806" name="Oval 65">
              <a:extLst>
                <a:ext uri="{FF2B5EF4-FFF2-40B4-BE49-F238E27FC236}">
                  <a16:creationId xmlns:a16="http://schemas.microsoft.com/office/drawing/2014/main" id="{DE0889C7-1815-C058-9C0C-862165134283}"/>
                </a:ext>
              </a:extLst>
            </p:cNvPr>
            <p:cNvSpPr>
              <a:spLocks noChangeArrowheads="1"/>
            </p:cNvSpPr>
            <p:nvPr/>
          </p:nvSpPr>
          <p:spPr bwMode="auto">
            <a:xfrm>
              <a:off x="3332" y="3961"/>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807" name="Rectangle 66">
              <a:extLst>
                <a:ext uri="{FF2B5EF4-FFF2-40B4-BE49-F238E27FC236}">
                  <a16:creationId xmlns:a16="http://schemas.microsoft.com/office/drawing/2014/main" id="{CFDEA7CE-5999-629E-98AD-504C69ABD91F}"/>
                </a:ext>
              </a:extLst>
            </p:cNvPr>
            <p:cNvSpPr>
              <a:spLocks noChangeArrowheads="1"/>
            </p:cNvSpPr>
            <p:nvPr/>
          </p:nvSpPr>
          <p:spPr bwMode="auto">
            <a:xfrm>
              <a:off x="3395" y="4014"/>
              <a:ext cx="19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I</a:t>
              </a:r>
            </a:p>
          </p:txBody>
        </p:sp>
      </p:grpSp>
      <p:sp>
        <p:nvSpPr>
          <p:cNvPr id="31790" name="Line 67">
            <a:extLst>
              <a:ext uri="{FF2B5EF4-FFF2-40B4-BE49-F238E27FC236}">
                <a16:creationId xmlns:a16="http://schemas.microsoft.com/office/drawing/2014/main" id="{898A4E39-450F-DBCC-9893-FD80D7BFC2BC}"/>
              </a:ext>
            </a:extLst>
          </p:cNvPr>
          <p:cNvSpPr>
            <a:spLocks noChangeShapeType="1"/>
          </p:cNvSpPr>
          <p:nvPr/>
        </p:nvSpPr>
        <p:spPr bwMode="auto">
          <a:xfrm>
            <a:off x="5145088" y="5670550"/>
            <a:ext cx="423862" cy="61277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1791" name="Group 68">
            <a:extLst>
              <a:ext uri="{FF2B5EF4-FFF2-40B4-BE49-F238E27FC236}">
                <a16:creationId xmlns:a16="http://schemas.microsoft.com/office/drawing/2014/main" id="{1FE63B1D-0FF4-043D-6833-2248E1D338EC}"/>
              </a:ext>
            </a:extLst>
          </p:cNvPr>
          <p:cNvGrpSpPr>
            <a:grpSpLocks/>
          </p:cNvGrpSpPr>
          <p:nvPr/>
        </p:nvGrpSpPr>
        <p:grpSpPr bwMode="auto">
          <a:xfrm>
            <a:off x="4759325" y="5062538"/>
            <a:ext cx="569913" cy="568325"/>
            <a:chOff x="2998" y="3189"/>
            <a:chExt cx="359" cy="358"/>
          </a:xfrm>
        </p:grpSpPr>
        <p:sp>
          <p:nvSpPr>
            <p:cNvPr id="31804" name="Oval 69">
              <a:extLst>
                <a:ext uri="{FF2B5EF4-FFF2-40B4-BE49-F238E27FC236}">
                  <a16:creationId xmlns:a16="http://schemas.microsoft.com/office/drawing/2014/main" id="{B6A6978E-0414-943F-B5E3-9F5621C55349}"/>
                </a:ext>
              </a:extLst>
            </p:cNvPr>
            <p:cNvSpPr>
              <a:spLocks noChangeArrowheads="1"/>
            </p:cNvSpPr>
            <p:nvPr/>
          </p:nvSpPr>
          <p:spPr bwMode="auto">
            <a:xfrm>
              <a:off x="2998" y="3189"/>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805" name="Rectangle 70">
              <a:extLst>
                <a:ext uri="{FF2B5EF4-FFF2-40B4-BE49-F238E27FC236}">
                  <a16:creationId xmlns:a16="http://schemas.microsoft.com/office/drawing/2014/main" id="{A97BFBA0-CB1E-874C-9DDB-33101E593FBA}"/>
                </a:ext>
              </a:extLst>
            </p:cNvPr>
            <p:cNvSpPr>
              <a:spLocks noChangeArrowheads="1"/>
            </p:cNvSpPr>
            <p:nvPr/>
          </p:nvSpPr>
          <p:spPr bwMode="auto">
            <a:xfrm>
              <a:off x="3067" y="3242"/>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D</a:t>
              </a:r>
            </a:p>
          </p:txBody>
        </p:sp>
      </p:grpSp>
      <p:grpSp>
        <p:nvGrpSpPr>
          <p:cNvPr id="31792" name="Group 71">
            <a:extLst>
              <a:ext uri="{FF2B5EF4-FFF2-40B4-BE49-F238E27FC236}">
                <a16:creationId xmlns:a16="http://schemas.microsoft.com/office/drawing/2014/main" id="{F25B9390-EBAB-389F-02D8-EEE072BB7CDB}"/>
              </a:ext>
            </a:extLst>
          </p:cNvPr>
          <p:cNvGrpSpPr>
            <a:grpSpLocks/>
          </p:cNvGrpSpPr>
          <p:nvPr/>
        </p:nvGrpSpPr>
        <p:grpSpPr bwMode="auto">
          <a:xfrm>
            <a:off x="4198938" y="6251575"/>
            <a:ext cx="569912" cy="568325"/>
            <a:chOff x="2645" y="3938"/>
            <a:chExt cx="359" cy="358"/>
          </a:xfrm>
        </p:grpSpPr>
        <p:sp>
          <p:nvSpPr>
            <p:cNvPr id="31802" name="Oval 72">
              <a:extLst>
                <a:ext uri="{FF2B5EF4-FFF2-40B4-BE49-F238E27FC236}">
                  <a16:creationId xmlns:a16="http://schemas.microsoft.com/office/drawing/2014/main" id="{3C927C19-0AC5-318A-8043-11D7556495D1}"/>
                </a:ext>
              </a:extLst>
            </p:cNvPr>
            <p:cNvSpPr>
              <a:spLocks noChangeArrowheads="1"/>
            </p:cNvSpPr>
            <p:nvPr/>
          </p:nvSpPr>
          <p:spPr bwMode="auto">
            <a:xfrm>
              <a:off x="2645" y="3938"/>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803" name="Rectangle 73">
              <a:extLst>
                <a:ext uri="{FF2B5EF4-FFF2-40B4-BE49-F238E27FC236}">
                  <a16:creationId xmlns:a16="http://schemas.microsoft.com/office/drawing/2014/main" id="{0B3AD307-773C-92B3-8AA2-1D1FDA62D99D}"/>
                </a:ext>
              </a:extLst>
            </p:cNvPr>
            <p:cNvSpPr>
              <a:spLocks noChangeArrowheads="1"/>
            </p:cNvSpPr>
            <p:nvPr/>
          </p:nvSpPr>
          <p:spPr bwMode="auto">
            <a:xfrm>
              <a:off x="2709" y="3991"/>
              <a:ext cx="26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H</a:t>
              </a:r>
            </a:p>
          </p:txBody>
        </p:sp>
      </p:grpSp>
      <p:grpSp>
        <p:nvGrpSpPr>
          <p:cNvPr id="31793" name="Group 74">
            <a:extLst>
              <a:ext uri="{FF2B5EF4-FFF2-40B4-BE49-F238E27FC236}">
                <a16:creationId xmlns:a16="http://schemas.microsoft.com/office/drawing/2014/main" id="{71D40C53-BDC6-94C5-7F7B-291600B441B0}"/>
              </a:ext>
            </a:extLst>
          </p:cNvPr>
          <p:cNvGrpSpPr>
            <a:grpSpLocks/>
          </p:cNvGrpSpPr>
          <p:nvPr/>
        </p:nvGrpSpPr>
        <p:grpSpPr bwMode="auto">
          <a:xfrm>
            <a:off x="6648450" y="5029200"/>
            <a:ext cx="569913" cy="568325"/>
            <a:chOff x="4188" y="3168"/>
            <a:chExt cx="359" cy="358"/>
          </a:xfrm>
        </p:grpSpPr>
        <p:sp>
          <p:nvSpPr>
            <p:cNvPr id="31800" name="Oval 75">
              <a:extLst>
                <a:ext uri="{FF2B5EF4-FFF2-40B4-BE49-F238E27FC236}">
                  <a16:creationId xmlns:a16="http://schemas.microsoft.com/office/drawing/2014/main" id="{2C86F6A6-C236-8867-3018-9809C7F0B502}"/>
                </a:ext>
              </a:extLst>
            </p:cNvPr>
            <p:cNvSpPr>
              <a:spLocks noChangeArrowheads="1"/>
            </p:cNvSpPr>
            <p:nvPr/>
          </p:nvSpPr>
          <p:spPr bwMode="auto">
            <a:xfrm>
              <a:off x="4188" y="3168"/>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1801" name="Rectangle 76">
              <a:extLst>
                <a:ext uri="{FF2B5EF4-FFF2-40B4-BE49-F238E27FC236}">
                  <a16:creationId xmlns:a16="http://schemas.microsoft.com/office/drawing/2014/main" id="{4C9A5AE6-8462-F28F-95A3-EB972A23560F}"/>
                </a:ext>
              </a:extLst>
            </p:cNvPr>
            <p:cNvSpPr>
              <a:spLocks noChangeArrowheads="1"/>
            </p:cNvSpPr>
            <p:nvPr/>
          </p:nvSpPr>
          <p:spPr bwMode="auto">
            <a:xfrm>
              <a:off x="4252" y="3221"/>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F</a:t>
              </a:r>
            </a:p>
          </p:txBody>
        </p:sp>
      </p:grpSp>
      <p:sp>
        <p:nvSpPr>
          <p:cNvPr id="31794" name="Line 77">
            <a:extLst>
              <a:ext uri="{FF2B5EF4-FFF2-40B4-BE49-F238E27FC236}">
                <a16:creationId xmlns:a16="http://schemas.microsoft.com/office/drawing/2014/main" id="{EF0B45B0-C0EF-DCE5-5DEA-C2294924E32E}"/>
              </a:ext>
            </a:extLst>
          </p:cNvPr>
          <p:cNvSpPr>
            <a:spLocks noChangeShapeType="1"/>
          </p:cNvSpPr>
          <p:nvPr/>
        </p:nvSpPr>
        <p:spPr bwMode="auto">
          <a:xfrm flipH="1">
            <a:off x="6911975" y="4514850"/>
            <a:ext cx="325438" cy="493713"/>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95" name="Line 78">
            <a:extLst>
              <a:ext uri="{FF2B5EF4-FFF2-40B4-BE49-F238E27FC236}">
                <a16:creationId xmlns:a16="http://schemas.microsoft.com/office/drawing/2014/main" id="{70928D1C-F6A4-D8D6-E1CA-6E79205CFA6C}"/>
              </a:ext>
            </a:extLst>
          </p:cNvPr>
          <p:cNvSpPr>
            <a:spLocks noChangeShapeType="1"/>
          </p:cNvSpPr>
          <p:nvPr/>
        </p:nvSpPr>
        <p:spPr bwMode="auto">
          <a:xfrm>
            <a:off x="5603875" y="4464050"/>
            <a:ext cx="373063" cy="61277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96" name="Line 79">
            <a:extLst>
              <a:ext uri="{FF2B5EF4-FFF2-40B4-BE49-F238E27FC236}">
                <a16:creationId xmlns:a16="http://schemas.microsoft.com/office/drawing/2014/main" id="{3AEE1A68-5709-FA48-DAF6-BDF65619B9D6}"/>
              </a:ext>
            </a:extLst>
          </p:cNvPr>
          <p:cNvSpPr>
            <a:spLocks noChangeShapeType="1"/>
          </p:cNvSpPr>
          <p:nvPr/>
        </p:nvSpPr>
        <p:spPr bwMode="auto">
          <a:xfrm flipH="1">
            <a:off x="5022850" y="4446588"/>
            <a:ext cx="327025" cy="61277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97" name="Line 80">
            <a:extLst>
              <a:ext uri="{FF2B5EF4-FFF2-40B4-BE49-F238E27FC236}">
                <a16:creationId xmlns:a16="http://schemas.microsoft.com/office/drawing/2014/main" id="{19B42C6A-DF19-8153-DF9C-25ECD9992AC4}"/>
              </a:ext>
            </a:extLst>
          </p:cNvPr>
          <p:cNvSpPr>
            <a:spLocks noChangeShapeType="1"/>
          </p:cNvSpPr>
          <p:nvPr/>
        </p:nvSpPr>
        <p:spPr bwMode="auto">
          <a:xfrm flipH="1">
            <a:off x="4478338" y="5653088"/>
            <a:ext cx="428625" cy="57943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98" name="Line 81">
            <a:extLst>
              <a:ext uri="{FF2B5EF4-FFF2-40B4-BE49-F238E27FC236}">
                <a16:creationId xmlns:a16="http://schemas.microsoft.com/office/drawing/2014/main" id="{1966D204-DEB5-16BD-299E-4C8C88B9A5F5}"/>
              </a:ext>
            </a:extLst>
          </p:cNvPr>
          <p:cNvSpPr>
            <a:spLocks noChangeShapeType="1"/>
          </p:cNvSpPr>
          <p:nvPr/>
        </p:nvSpPr>
        <p:spPr bwMode="auto">
          <a:xfrm>
            <a:off x="6657975" y="3290888"/>
            <a:ext cx="714375" cy="66357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99" name="Text Box 82">
            <a:extLst>
              <a:ext uri="{FF2B5EF4-FFF2-40B4-BE49-F238E27FC236}">
                <a16:creationId xmlns:a16="http://schemas.microsoft.com/office/drawing/2014/main" id="{01ED2A4A-9EA3-78EA-6E7A-D65E62705D09}"/>
              </a:ext>
            </a:extLst>
          </p:cNvPr>
          <p:cNvSpPr txBox="1">
            <a:spLocks noChangeArrowheads="1"/>
          </p:cNvSpPr>
          <p:nvPr/>
        </p:nvSpPr>
        <p:spPr bwMode="auto">
          <a:xfrm>
            <a:off x="4649788" y="1012825"/>
            <a:ext cx="2887662"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solidFill>
                  <a:srgbClr val="CC3300"/>
                </a:solidFill>
              </a:rPr>
              <a:t>(1) waste space</a:t>
            </a:r>
          </a:p>
          <a:p>
            <a:pPr eaLnBrk="1" hangingPunct="1">
              <a:spcBef>
                <a:spcPct val="0"/>
              </a:spcBef>
              <a:buClrTx/>
              <a:buFontTx/>
              <a:buNone/>
            </a:pPr>
            <a:r>
              <a:rPr lang="en-US" altLang="en-US" sz="2400" b="0">
                <a:solidFill>
                  <a:srgbClr val="CC3300"/>
                </a:solidFill>
              </a:rPr>
              <a:t>(2) insertion/deletion</a:t>
            </a:r>
          </a:p>
          <a:p>
            <a:pPr eaLnBrk="1" hangingPunct="1">
              <a:spcBef>
                <a:spcPct val="0"/>
              </a:spcBef>
              <a:buClrTx/>
              <a:buFontTx/>
              <a:buNone/>
            </a:pPr>
            <a:r>
              <a:rPr lang="en-US" altLang="en-US" sz="2400" b="0">
                <a:solidFill>
                  <a:srgbClr val="CC3300"/>
                </a:solidFill>
              </a:rPr>
              <a:t>     problem</a:t>
            </a:r>
          </a:p>
        </p:txBody>
      </p:sp>
    </p:spTree>
  </p:cSld>
  <p:clrMapOvr>
    <a:masterClrMapping/>
  </p:clrMapOvr>
  <p:transition spd="slow" advTm="11264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DD958652-D1F7-6D2D-FC21-AFA5B1CAE85A}"/>
              </a:ext>
            </a:extLst>
          </p:cNvPr>
          <p:cNvSpPr txBox="1">
            <a:spLocks noChangeArrowheads="1"/>
          </p:cNvSpPr>
          <p:nvPr/>
        </p:nvSpPr>
        <p:spPr bwMode="auto">
          <a:xfrm>
            <a:off x="6457950" y="6356350"/>
            <a:ext cx="2057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563"/>
              </a:spcBef>
              <a:buClrTx/>
              <a:buFontTx/>
              <a:buNone/>
            </a:pPr>
            <a:fld id="{C4F9D404-60EB-4864-A075-8B68003CDE89}" type="slidenum">
              <a:rPr lang="en-US" altLang="en-US" sz="900" b="0">
                <a:solidFill>
                  <a:srgbClr val="898989"/>
                </a:solidFill>
                <a:latin typeface="Calibri" panose="020F0502020204030204" pitchFamily="34" charset="0"/>
              </a:rPr>
              <a:pPr algn="r" eaLnBrk="1" hangingPunct="1">
                <a:spcBef>
                  <a:spcPts val="563"/>
                </a:spcBef>
                <a:buClrTx/>
                <a:buFontTx/>
                <a:buNone/>
              </a:pPr>
              <a:t>16</a:t>
            </a:fld>
            <a:endParaRPr lang="en-US" altLang="en-US" sz="900" b="0">
              <a:solidFill>
                <a:srgbClr val="898989"/>
              </a:solidFill>
              <a:latin typeface="Calibri" panose="020F0502020204030204" pitchFamily="34" charset="0"/>
            </a:endParaRPr>
          </a:p>
        </p:txBody>
      </p:sp>
      <p:sp>
        <p:nvSpPr>
          <p:cNvPr id="33795" name="Rectangle 2">
            <a:extLst>
              <a:ext uri="{FF2B5EF4-FFF2-40B4-BE49-F238E27FC236}">
                <a16:creationId xmlns:a16="http://schemas.microsoft.com/office/drawing/2014/main" id="{0275772B-F18E-3E64-9567-6AD332F6D906}"/>
              </a:ext>
            </a:extLst>
          </p:cNvPr>
          <p:cNvSpPr>
            <a:spLocks noChangeArrowheads="1"/>
          </p:cNvSpPr>
          <p:nvPr/>
        </p:nvSpPr>
        <p:spPr bwMode="auto">
          <a:xfrm>
            <a:off x="0" y="361950"/>
            <a:ext cx="91630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b="0"/>
              <a:t>Linked Representation</a:t>
            </a:r>
          </a:p>
        </p:txBody>
      </p:sp>
      <p:sp>
        <p:nvSpPr>
          <p:cNvPr id="33796" name="Rectangle 3">
            <a:extLst>
              <a:ext uri="{FF2B5EF4-FFF2-40B4-BE49-F238E27FC236}">
                <a16:creationId xmlns:a16="http://schemas.microsoft.com/office/drawing/2014/main" id="{B221DFC4-E19A-CBFC-6A38-435F9EA627D7}"/>
              </a:ext>
            </a:extLst>
          </p:cNvPr>
          <p:cNvSpPr>
            <a:spLocks noChangeArrowheads="1"/>
          </p:cNvSpPr>
          <p:nvPr/>
        </p:nvSpPr>
        <p:spPr bwMode="auto">
          <a:xfrm>
            <a:off x="857250" y="1409700"/>
            <a:ext cx="7818438" cy="238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700"/>
              </a:spcBef>
              <a:buClrTx/>
              <a:buSzPct val="70000"/>
              <a:buFontTx/>
              <a:buNone/>
            </a:pPr>
            <a:r>
              <a:rPr lang="en-US" altLang="en-US" sz="2800" b="0">
                <a:latin typeface="Courier New" panose="02070309020205020404" pitchFamily="49" charset="0"/>
              </a:rPr>
              <a:t>class node {</a:t>
            </a:r>
          </a:p>
          <a:p>
            <a:pPr eaLnBrk="1" hangingPunct="1">
              <a:spcBef>
                <a:spcPts val="700"/>
              </a:spcBef>
              <a:buClrTx/>
              <a:buSzPct val="70000"/>
              <a:buFontTx/>
              <a:buNone/>
            </a:pPr>
            <a:r>
              <a:rPr lang="en-US" altLang="en-US" sz="2800" b="0">
                <a:latin typeface="Courier New" panose="02070309020205020404" pitchFamily="49" charset="0"/>
              </a:rPr>
              <a:t> int data;</a:t>
            </a:r>
          </a:p>
          <a:p>
            <a:pPr eaLnBrk="1" hangingPunct="1">
              <a:spcBef>
                <a:spcPts val="700"/>
              </a:spcBef>
              <a:buClrTx/>
              <a:buSzPct val="70000"/>
              <a:buFontTx/>
              <a:buNone/>
            </a:pPr>
            <a:r>
              <a:rPr lang="en-US" altLang="en-US" sz="2800" b="0">
                <a:latin typeface="Courier New" panose="02070309020205020404" pitchFamily="49" charset="0"/>
              </a:rPr>
              <a:t> node *left_child, *right_child;</a:t>
            </a:r>
          </a:p>
          <a:p>
            <a:pPr eaLnBrk="1" hangingPunct="1">
              <a:spcBef>
                <a:spcPts val="700"/>
              </a:spcBef>
              <a:buClrTx/>
              <a:buSzPct val="70000"/>
              <a:buFontTx/>
              <a:buNone/>
            </a:pPr>
            <a:r>
              <a:rPr lang="en-US" altLang="en-US" sz="2800" b="0">
                <a:latin typeface="Courier New" panose="02070309020205020404" pitchFamily="49" charset="0"/>
              </a:rPr>
              <a:t>};</a:t>
            </a:r>
          </a:p>
          <a:p>
            <a:pPr eaLnBrk="1" hangingPunct="1">
              <a:spcBef>
                <a:spcPts val="700"/>
              </a:spcBef>
              <a:buClrTx/>
              <a:buSzPct val="70000"/>
              <a:buFontTx/>
              <a:buNone/>
            </a:pPr>
            <a:endParaRPr lang="en-US" altLang="en-US" sz="2800" b="0">
              <a:latin typeface="Courier New" panose="02070309020205020404" pitchFamily="49" charset="0"/>
            </a:endParaRPr>
          </a:p>
        </p:txBody>
      </p:sp>
      <p:sp>
        <p:nvSpPr>
          <p:cNvPr id="33797" name="Rectangle 4">
            <a:extLst>
              <a:ext uri="{FF2B5EF4-FFF2-40B4-BE49-F238E27FC236}">
                <a16:creationId xmlns:a16="http://schemas.microsoft.com/office/drawing/2014/main" id="{4391F01C-845F-6B3C-518D-1025034F399B}"/>
              </a:ext>
            </a:extLst>
          </p:cNvPr>
          <p:cNvSpPr>
            <a:spLocks noChangeArrowheads="1"/>
          </p:cNvSpPr>
          <p:nvPr/>
        </p:nvSpPr>
        <p:spPr bwMode="auto">
          <a:xfrm>
            <a:off x="1130300" y="4525963"/>
            <a:ext cx="4105275" cy="819150"/>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3798" name="Line 5">
            <a:extLst>
              <a:ext uri="{FF2B5EF4-FFF2-40B4-BE49-F238E27FC236}">
                <a16:creationId xmlns:a16="http://schemas.microsoft.com/office/drawing/2014/main" id="{89881B74-03C2-5D47-1B73-8C3A0E2287EA}"/>
              </a:ext>
            </a:extLst>
          </p:cNvPr>
          <p:cNvSpPr>
            <a:spLocks noChangeShapeType="1"/>
          </p:cNvSpPr>
          <p:nvPr/>
        </p:nvSpPr>
        <p:spPr bwMode="auto">
          <a:xfrm>
            <a:off x="2605088" y="4537075"/>
            <a:ext cx="1587" cy="81597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799" name="Line 6">
            <a:extLst>
              <a:ext uri="{FF2B5EF4-FFF2-40B4-BE49-F238E27FC236}">
                <a16:creationId xmlns:a16="http://schemas.microsoft.com/office/drawing/2014/main" id="{B8289EAC-6D62-3A05-5439-F41ED04DDD30}"/>
              </a:ext>
            </a:extLst>
          </p:cNvPr>
          <p:cNvSpPr>
            <a:spLocks noChangeShapeType="1"/>
          </p:cNvSpPr>
          <p:nvPr/>
        </p:nvSpPr>
        <p:spPr bwMode="auto">
          <a:xfrm>
            <a:off x="3573463" y="4537075"/>
            <a:ext cx="1587" cy="798513"/>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800" name="Rectangle 7">
            <a:extLst>
              <a:ext uri="{FF2B5EF4-FFF2-40B4-BE49-F238E27FC236}">
                <a16:creationId xmlns:a16="http://schemas.microsoft.com/office/drawing/2014/main" id="{E781EC3C-98CF-4D02-71DF-003B2B4C2E6E}"/>
              </a:ext>
            </a:extLst>
          </p:cNvPr>
          <p:cNvSpPr>
            <a:spLocks noChangeArrowheads="1"/>
          </p:cNvSpPr>
          <p:nvPr/>
        </p:nvSpPr>
        <p:spPr bwMode="auto">
          <a:xfrm>
            <a:off x="2698750" y="4795838"/>
            <a:ext cx="760413"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data</a:t>
            </a:r>
          </a:p>
        </p:txBody>
      </p:sp>
      <p:sp>
        <p:nvSpPr>
          <p:cNvPr id="33801" name="Rectangle 8">
            <a:extLst>
              <a:ext uri="{FF2B5EF4-FFF2-40B4-BE49-F238E27FC236}">
                <a16:creationId xmlns:a16="http://schemas.microsoft.com/office/drawing/2014/main" id="{E80FD141-21B5-C8C3-C02C-3D6F6491CC60}"/>
              </a:ext>
            </a:extLst>
          </p:cNvPr>
          <p:cNvSpPr>
            <a:spLocks noChangeArrowheads="1"/>
          </p:cNvSpPr>
          <p:nvPr/>
        </p:nvSpPr>
        <p:spPr bwMode="auto">
          <a:xfrm>
            <a:off x="1139825" y="4795838"/>
            <a:ext cx="1406525"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left_child</a:t>
            </a:r>
          </a:p>
        </p:txBody>
      </p:sp>
      <p:sp>
        <p:nvSpPr>
          <p:cNvPr id="33802" name="Rectangle 9">
            <a:extLst>
              <a:ext uri="{FF2B5EF4-FFF2-40B4-BE49-F238E27FC236}">
                <a16:creationId xmlns:a16="http://schemas.microsoft.com/office/drawing/2014/main" id="{81F8183D-E1D7-9EB8-7ABF-2A4FB9909538}"/>
              </a:ext>
            </a:extLst>
          </p:cNvPr>
          <p:cNvSpPr>
            <a:spLocks noChangeArrowheads="1"/>
          </p:cNvSpPr>
          <p:nvPr/>
        </p:nvSpPr>
        <p:spPr bwMode="auto">
          <a:xfrm>
            <a:off x="3614738" y="4779963"/>
            <a:ext cx="1627187"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right_child</a:t>
            </a:r>
          </a:p>
        </p:txBody>
      </p:sp>
      <p:sp>
        <p:nvSpPr>
          <p:cNvPr id="33803" name="Oval 10">
            <a:extLst>
              <a:ext uri="{FF2B5EF4-FFF2-40B4-BE49-F238E27FC236}">
                <a16:creationId xmlns:a16="http://schemas.microsoft.com/office/drawing/2014/main" id="{98D20A57-2195-71FE-D6DB-F22E7DCBAB3B}"/>
              </a:ext>
            </a:extLst>
          </p:cNvPr>
          <p:cNvSpPr>
            <a:spLocks noChangeArrowheads="1"/>
          </p:cNvSpPr>
          <p:nvPr/>
        </p:nvSpPr>
        <p:spPr bwMode="auto">
          <a:xfrm>
            <a:off x="7008813" y="3940175"/>
            <a:ext cx="939800" cy="87153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33804" name="Rectangle 11">
            <a:extLst>
              <a:ext uri="{FF2B5EF4-FFF2-40B4-BE49-F238E27FC236}">
                <a16:creationId xmlns:a16="http://schemas.microsoft.com/office/drawing/2014/main" id="{DCE3C4F1-9DB9-C5E0-7BE9-F275FE14A67F}"/>
              </a:ext>
            </a:extLst>
          </p:cNvPr>
          <p:cNvSpPr>
            <a:spLocks noChangeArrowheads="1"/>
          </p:cNvSpPr>
          <p:nvPr/>
        </p:nvSpPr>
        <p:spPr bwMode="auto">
          <a:xfrm>
            <a:off x="7096125" y="4176713"/>
            <a:ext cx="760413"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data</a:t>
            </a:r>
          </a:p>
        </p:txBody>
      </p:sp>
      <p:sp>
        <p:nvSpPr>
          <p:cNvPr id="33805" name="Line 12">
            <a:extLst>
              <a:ext uri="{FF2B5EF4-FFF2-40B4-BE49-F238E27FC236}">
                <a16:creationId xmlns:a16="http://schemas.microsoft.com/office/drawing/2014/main" id="{129BAF09-80BD-BF48-153F-79AD8811BB45}"/>
              </a:ext>
            </a:extLst>
          </p:cNvPr>
          <p:cNvSpPr>
            <a:spLocks noChangeShapeType="1"/>
          </p:cNvSpPr>
          <p:nvPr/>
        </p:nvSpPr>
        <p:spPr bwMode="auto">
          <a:xfrm flipH="1">
            <a:off x="6389688" y="4646613"/>
            <a:ext cx="682625" cy="681037"/>
          </a:xfrm>
          <a:prstGeom prst="line">
            <a:avLst/>
          </a:prstGeom>
          <a:noFill/>
          <a:ln w="12600">
            <a:solidFill>
              <a:srgbClr val="000000"/>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806" name="Line 13">
            <a:extLst>
              <a:ext uri="{FF2B5EF4-FFF2-40B4-BE49-F238E27FC236}">
                <a16:creationId xmlns:a16="http://schemas.microsoft.com/office/drawing/2014/main" id="{748842CE-968A-91A0-C66D-400B0BA4BFAE}"/>
              </a:ext>
            </a:extLst>
          </p:cNvPr>
          <p:cNvSpPr>
            <a:spLocks noChangeShapeType="1"/>
          </p:cNvSpPr>
          <p:nvPr/>
        </p:nvSpPr>
        <p:spPr bwMode="auto">
          <a:xfrm>
            <a:off x="7854950" y="4664075"/>
            <a:ext cx="661988" cy="663575"/>
          </a:xfrm>
          <a:prstGeom prst="line">
            <a:avLst/>
          </a:prstGeom>
          <a:noFill/>
          <a:ln w="12600">
            <a:solidFill>
              <a:srgbClr val="000000"/>
            </a:solidFill>
            <a:miter lim="800000"/>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807" name="Rectangle 14">
            <a:extLst>
              <a:ext uri="{FF2B5EF4-FFF2-40B4-BE49-F238E27FC236}">
                <a16:creationId xmlns:a16="http://schemas.microsoft.com/office/drawing/2014/main" id="{B2680576-7418-4F08-1A6D-CF4286B0C591}"/>
              </a:ext>
            </a:extLst>
          </p:cNvPr>
          <p:cNvSpPr>
            <a:spLocks noChangeArrowheads="1"/>
          </p:cNvSpPr>
          <p:nvPr/>
        </p:nvSpPr>
        <p:spPr bwMode="auto">
          <a:xfrm>
            <a:off x="5673725" y="5383213"/>
            <a:ext cx="1406525"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left_child</a:t>
            </a:r>
          </a:p>
        </p:txBody>
      </p:sp>
      <p:sp>
        <p:nvSpPr>
          <p:cNvPr id="33808" name="Rectangle 15">
            <a:extLst>
              <a:ext uri="{FF2B5EF4-FFF2-40B4-BE49-F238E27FC236}">
                <a16:creationId xmlns:a16="http://schemas.microsoft.com/office/drawing/2014/main" id="{0DD5FA21-B9FB-3BDE-9BF2-553C4E5A6679}"/>
              </a:ext>
            </a:extLst>
          </p:cNvPr>
          <p:cNvSpPr>
            <a:spLocks noChangeArrowheads="1"/>
          </p:cNvSpPr>
          <p:nvPr/>
        </p:nvSpPr>
        <p:spPr bwMode="auto">
          <a:xfrm>
            <a:off x="7570788" y="5346700"/>
            <a:ext cx="1627187"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right_child</a:t>
            </a:r>
          </a:p>
        </p:txBody>
      </p:sp>
      <p:pic>
        <p:nvPicPr>
          <p:cNvPr id="18448" name="Picture 16">
            <a:extLst>
              <a:ext uri="{FF2B5EF4-FFF2-40B4-BE49-F238E27FC236}">
                <a16:creationId xmlns:a16="http://schemas.microsoft.com/office/drawing/2014/main" id="{6E1485EA-A4D9-C378-0971-68DE0FE35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963" y="5922963"/>
            <a:ext cx="19050" cy="19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advTm="77824"/>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1" presetClass="mediacall" fill="hold" nodeType="withEffect">
                                  <p:stCondLst>
                                    <p:cond delay="0"/>
                                  </p:stCondLst>
                                  <p:childTnLst>
                                    <p:set>
                                      <p:cBhvr additive="repl">
                                        <p:cTn id="6" dur="1" fill="hold">
                                          <p:stCondLst>
                                            <p:cond delay="0"/>
                                          </p:stCondLst>
                                        </p:cTn>
                                        <p:tgtEl>
                                          <p:spTgt spid="18448"/>
                                        </p:tgtEl>
                                        <p:attrNameLst>
                                          <p:attrName>style.visibility</p:attrName>
                                        </p:attrNameLst>
                                      </p:cBhvr>
                                      <p:to>
                                        <p:strVal val="visible"/>
                                      </p:to>
                                    </p:set>
                                    <p:par>
                                      <p:cTn id="7"/>
                                    </p:pa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6647EB28-3E40-C9B9-85E6-B3F3D9D0FB4B}"/>
              </a:ext>
            </a:extLst>
          </p:cNvPr>
          <p:cNvSpPr txBox="1">
            <a:spLocks noChangeArrowheads="1"/>
          </p:cNvSpPr>
          <p:nvPr/>
        </p:nvSpPr>
        <p:spPr bwMode="auto">
          <a:xfrm>
            <a:off x="539750" y="133350"/>
            <a:ext cx="7770813"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en-US" sz="4400">
                <a:solidFill>
                  <a:srgbClr val="808000"/>
                </a:solidFill>
              </a:rPr>
              <a:t>Tree Creation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E37253EC-1E92-7FC3-5DF3-027321ED9D67}"/>
              </a:ext>
            </a:extLst>
          </p:cNvPr>
          <p:cNvSpPr txBox="1">
            <a:spLocks noChangeArrowheads="1"/>
          </p:cNvSpPr>
          <p:nvPr/>
        </p:nvSpPr>
        <p:spPr bwMode="auto">
          <a:xfrm>
            <a:off x="6457950" y="6356350"/>
            <a:ext cx="2057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563"/>
              </a:spcBef>
              <a:buClrTx/>
              <a:buFontTx/>
              <a:buNone/>
            </a:pPr>
            <a:fld id="{90F28623-3DBE-4F44-B056-F3DFE0D81DFB}" type="slidenum">
              <a:rPr lang="en-US" altLang="en-US" sz="900" b="0">
                <a:solidFill>
                  <a:srgbClr val="898989"/>
                </a:solidFill>
                <a:latin typeface="Calibri" panose="020F0502020204030204" pitchFamily="34" charset="0"/>
              </a:rPr>
              <a:pPr algn="r" eaLnBrk="1" hangingPunct="1">
                <a:spcBef>
                  <a:spcPts val="563"/>
                </a:spcBef>
                <a:buClrTx/>
                <a:buFontTx/>
                <a:buNone/>
              </a:pPr>
              <a:t>18</a:t>
            </a:fld>
            <a:endParaRPr lang="en-US" altLang="en-US" sz="900" b="0">
              <a:solidFill>
                <a:srgbClr val="898989"/>
              </a:solidFill>
              <a:latin typeface="Calibri" panose="020F0502020204030204" pitchFamily="34" charset="0"/>
            </a:endParaRPr>
          </a:p>
        </p:txBody>
      </p:sp>
      <p:sp>
        <p:nvSpPr>
          <p:cNvPr id="37891" name="Rectangle 2">
            <a:extLst>
              <a:ext uri="{FF2B5EF4-FFF2-40B4-BE49-F238E27FC236}">
                <a16:creationId xmlns:a16="http://schemas.microsoft.com/office/drawing/2014/main" id="{DFD91DD2-7C9D-4763-941F-DF5D229DCE9D}"/>
              </a:ext>
            </a:extLst>
          </p:cNvPr>
          <p:cNvSpPr>
            <a:spLocks noChangeArrowheads="1"/>
          </p:cNvSpPr>
          <p:nvPr/>
        </p:nvSpPr>
        <p:spPr bwMode="auto">
          <a:xfrm>
            <a:off x="-19050" y="136525"/>
            <a:ext cx="916305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b="0"/>
              <a:t>Binary Tree Traversals</a:t>
            </a:r>
          </a:p>
        </p:txBody>
      </p:sp>
      <p:sp>
        <p:nvSpPr>
          <p:cNvPr id="37892" name="Rectangle 3">
            <a:extLst>
              <a:ext uri="{FF2B5EF4-FFF2-40B4-BE49-F238E27FC236}">
                <a16:creationId xmlns:a16="http://schemas.microsoft.com/office/drawing/2014/main" id="{49E2991A-1FA7-F881-0018-74ABB9CAA7C1}"/>
              </a:ext>
            </a:extLst>
          </p:cNvPr>
          <p:cNvSpPr>
            <a:spLocks noChangeArrowheads="1"/>
          </p:cNvSpPr>
          <p:nvPr/>
        </p:nvSpPr>
        <p:spPr bwMode="auto">
          <a:xfrm>
            <a:off x="176213" y="981075"/>
            <a:ext cx="8772525" cy="525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1313" indent="-341313">
              <a:spcBef>
                <a:spcPts val="8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marL="741363" indent="-284163">
              <a:spcBef>
                <a:spcPts val="7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just" eaLnBrk="1" hangingPunct="1">
              <a:buClr>
                <a:srgbClr val="00CC99"/>
              </a:buClr>
              <a:buSzPct val="70000"/>
              <a:buFont typeface="Monotype Sorts" charset="2"/>
              <a:buChar char=""/>
            </a:pPr>
            <a:r>
              <a:rPr lang="en-US" altLang="en-US" b="0"/>
              <a:t>Let L, N, and R stand for moving left, visiting </a:t>
            </a:r>
            <a:br>
              <a:rPr lang="en-US" altLang="en-US" b="0"/>
            </a:br>
            <a:r>
              <a:rPr lang="en-US" altLang="en-US" b="0"/>
              <a:t>the node, and moving right.</a:t>
            </a:r>
          </a:p>
          <a:p>
            <a:pPr algn="just" eaLnBrk="1" hangingPunct="1">
              <a:buClr>
                <a:srgbClr val="00CC99"/>
              </a:buClr>
              <a:buSzPct val="70000"/>
              <a:buFont typeface="Monotype Sorts" charset="2"/>
              <a:buChar char=""/>
            </a:pPr>
            <a:r>
              <a:rPr lang="en-US" altLang="en-US" b="0"/>
              <a:t>There are six possible combinations of traversal</a:t>
            </a:r>
          </a:p>
          <a:p>
            <a:pPr lvl="1" algn="just" eaLnBrk="1" hangingPunct="1">
              <a:buFont typeface="Times New Roman" panose="02020603050405020304" pitchFamily="18" charset="0"/>
              <a:buChar char="–"/>
            </a:pPr>
            <a:r>
              <a:rPr lang="en-US" altLang="en-US" b="0"/>
              <a:t>LNR, LRN, NLR, NRL, RNL, RLN</a:t>
            </a:r>
          </a:p>
          <a:p>
            <a:pPr algn="just" eaLnBrk="1" hangingPunct="1">
              <a:buClr>
                <a:srgbClr val="00CC99"/>
              </a:buClr>
              <a:buSzPct val="70000"/>
              <a:buFont typeface="Monotype Sorts" charset="2"/>
              <a:buChar char=""/>
            </a:pPr>
            <a:r>
              <a:rPr lang="en-US" altLang="en-US" b="0"/>
              <a:t>Adopt convention that we traverse left before </a:t>
            </a:r>
            <a:br>
              <a:rPr lang="en-US" altLang="en-US" b="0"/>
            </a:br>
            <a:r>
              <a:rPr lang="en-US" altLang="en-US" b="0"/>
              <a:t>right, only 3 traversals remain</a:t>
            </a:r>
          </a:p>
          <a:p>
            <a:pPr lvl="1" algn="just" eaLnBrk="1" hangingPunct="1">
              <a:buFont typeface="Times New Roman" panose="02020603050405020304" pitchFamily="18" charset="0"/>
              <a:buChar char="–"/>
            </a:pPr>
            <a:r>
              <a:rPr lang="en-US" altLang="en-US" b="0"/>
              <a:t>LNR, LRN, NLR</a:t>
            </a:r>
          </a:p>
          <a:p>
            <a:pPr lvl="1" algn="just" eaLnBrk="1" hangingPunct="1">
              <a:buFont typeface="Times New Roman" panose="02020603050405020304" pitchFamily="18" charset="0"/>
              <a:buChar char="–"/>
            </a:pPr>
            <a:r>
              <a:rPr lang="en-US" altLang="en-US" b="0"/>
              <a:t>inorder, postorder, preorder </a:t>
            </a:r>
          </a:p>
        </p:txBody>
      </p:sp>
    </p:spTree>
  </p:cSld>
  <p:clrMapOvr>
    <a:masterClrMapping/>
  </p:clrMapOvr>
  <p:transition spd="slow" advTm="111616"/>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5B28126E-2697-154F-6B04-8CE7DE97781A}"/>
              </a:ext>
            </a:extLst>
          </p:cNvPr>
          <p:cNvSpPr txBox="1">
            <a:spLocks noChangeArrowheads="1"/>
          </p:cNvSpPr>
          <p:nvPr/>
        </p:nvSpPr>
        <p:spPr bwMode="auto">
          <a:xfrm>
            <a:off x="6934200" y="0"/>
            <a:ext cx="22034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1125"/>
              </a:spcBef>
              <a:buClrTx/>
              <a:buFontTx/>
              <a:buNone/>
            </a:pPr>
            <a:r>
              <a:rPr lang="en-US" altLang="en-US" sz="1800"/>
              <a:t>§1  Preliminaries</a:t>
            </a:r>
          </a:p>
        </p:txBody>
      </p:sp>
      <p:sp>
        <p:nvSpPr>
          <p:cNvPr id="4098" name="Text Box 2">
            <a:extLst>
              <a:ext uri="{FF2B5EF4-FFF2-40B4-BE49-F238E27FC236}">
                <a16:creationId xmlns:a16="http://schemas.microsoft.com/office/drawing/2014/main" id="{7FE21C2E-AB91-BDAB-261A-25FA7AAF747B}"/>
              </a:ext>
            </a:extLst>
          </p:cNvPr>
          <p:cNvSpPr txBox="1">
            <a:spLocks noChangeArrowheads="1"/>
          </p:cNvSpPr>
          <p:nvPr/>
        </p:nvSpPr>
        <p:spPr bwMode="auto">
          <a:xfrm>
            <a:off x="304800" y="304800"/>
            <a:ext cx="8382000" cy="235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660400" indent="-657225">
              <a:spcBef>
                <a:spcPts val="800"/>
              </a:spcBef>
              <a:buClr>
                <a:srgbClr val="000000"/>
              </a:buClr>
              <a:buSzPct val="100000"/>
              <a:buFont typeface="Times New Roman" panose="02020603050405020304" pitchFamily="18" charset="0"/>
              <a:tabLst>
                <a:tab pos="0" algn="l"/>
                <a:tab pos="658813" algn="l"/>
                <a:tab pos="1573213" algn="l"/>
                <a:tab pos="2487613" algn="l"/>
                <a:tab pos="3402013" algn="l"/>
                <a:tab pos="4316413" algn="l"/>
                <a:tab pos="5230813" algn="l"/>
                <a:tab pos="6145213" algn="l"/>
                <a:tab pos="7059613" algn="l"/>
                <a:tab pos="7974013" algn="l"/>
                <a:tab pos="8888413" algn="l"/>
                <a:tab pos="9802813" algn="l"/>
                <a:tab pos="10717213"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658813" algn="l"/>
                <a:tab pos="1573213" algn="l"/>
                <a:tab pos="2487613" algn="l"/>
                <a:tab pos="3402013" algn="l"/>
                <a:tab pos="4316413" algn="l"/>
                <a:tab pos="5230813" algn="l"/>
                <a:tab pos="6145213" algn="l"/>
                <a:tab pos="7059613" algn="l"/>
                <a:tab pos="7974013" algn="l"/>
                <a:tab pos="8888413" algn="l"/>
                <a:tab pos="9802813" algn="l"/>
                <a:tab pos="10717213"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658813" algn="l"/>
                <a:tab pos="1573213" algn="l"/>
                <a:tab pos="2487613" algn="l"/>
                <a:tab pos="3402013" algn="l"/>
                <a:tab pos="4316413" algn="l"/>
                <a:tab pos="5230813" algn="l"/>
                <a:tab pos="6145213" algn="l"/>
                <a:tab pos="7059613" algn="l"/>
                <a:tab pos="7974013" algn="l"/>
                <a:tab pos="8888413" algn="l"/>
                <a:tab pos="9802813" algn="l"/>
                <a:tab pos="10717213"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658813" algn="l"/>
                <a:tab pos="1573213" algn="l"/>
                <a:tab pos="2487613" algn="l"/>
                <a:tab pos="3402013" algn="l"/>
                <a:tab pos="4316413" algn="l"/>
                <a:tab pos="5230813" algn="l"/>
                <a:tab pos="6145213" algn="l"/>
                <a:tab pos="7059613" algn="l"/>
                <a:tab pos="7974013" algn="l"/>
                <a:tab pos="8888413" algn="l"/>
                <a:tab pos="9802813" algn="l"/>
                <a:tab pos="10717213"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658813" algn="l"/>
                <a:tab pos="1573213" algn="l"/>
                <a:tab pos="2487613" algn="l"/>
                <a:tab pos="3402013" algn="l"/>
                <a:tab pos="4316413" algn="l"/>
                <a:tab pos="5230813" algn="l"/>
                <a:tab pos="6145213" algn="l"/>
                <a:tab pos="7059613" algn="l"/>
                <a:tab pos="7974013" algn="l"/>
                <a:tab pos="8888413" algn="l"/>
                <a:tab pos="9802813" algn="l"/>
                <a:tab pos="10717213"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658813" algn="l"/>
                <a:tab pos="1573213" algn="l"/>
                <a:tab pos="2487613" algn="l"/>
                <a:tab pos="3402013" algn="l"/>
                <a:tab pos="4316413" algn="l"/>
                <a:tab pos="5230813" algn="l"/>
                <a:tab pos="6145213" algn="l"/>
                <a:tab pos="7059613" algn="l"/>
                <a:tab pos="7974013" algn="l"/>
                <a:tab pos="8888413" algn="l"/>
                <a:tab pos="9802813" algn="l"/>
                <a:tab pos="10717213"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658813" algn="l"/>
                <a:tab pos="1573213" algn="l"/>
                <a:tab pos="2487613" algn="l"/>
                <a:tab pos="3402013" algn="l"/>
                <a:tab pos="4316413" algn="l"/>
                <a:tab pos="5230813" algn="l"/>
                <a:tab pos="6145213" algn="l"/>
                <a:tab pos="7059613" algn="l"/>
                <a:tab pos="7974013" algn="l"/>
                <a:tab pos="8888413" algn="l"/>
                <a:tab pos="9802813" algn="l"/>
                <a:tab pos="10717213"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658813" algn="l"/>
                <a:tab pos="1573213" algn="l"/>
                <a:tab pos="2487613" algn="l"/>
                <a:tab pos="3402013" algn="l"/>
                <a:tab pos="4316413" algn="l"/>
                <a:tab pos="5230813" algn="l"/>
                <a:tab pos="6145213" algn="l"/>
                <a:tab pos="7059613" algn="l"/>
                <a:tab pos="7974013" algn="l"/>
                <a:tab pos="8888413" algn="l"/>
                <a:tab pos="9802813" algn="l"/>
                <a:tab pos="10717213"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658813" algn="l"/>
                <a:tab pos="1573213" algn="l"/>
                <a:tab pos="2487613" algn="l"/>
                <a:tab pos="3402013" algn="l"/>
                <a:tab pos="4316413" algn="l"/>
                <a:tab pos="5230813" algn="l"/>
                <a:tab pos="6145213" algn="l"/>
                <a:tab pos="7059613" algn="l"/>
                <a:tab pos="7974013" algn="l"/>
                <a:tab pos="8888413" algn="l"/>
                <a:tab pos="9802813" algn="l"/>
                <a:tab pos="10717213"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500"/>
              </a:spcBef>
              <a:buClrTx/>
              <a:buFontTx/>
              <a:buNone/>
            </a:pPr>
            <a:r>
              <a:rPr lang="en-US" altLang="en-US" sz="2400">
                <a:latin typeface="Arial" panose="020B0604020202020204" pitchFamily="34" charset="0"/>
              </a:rPr>
              <a:t>【Definition】</a:t>
            </a:r>
            <a:r>
              <a:rPr lang="en-US" altLang="en-US" sz="2400"/>
              <a:t>A </a:t>
            </a:r>
            <a:r>
              <a:rPr lang="en-US" altLang="en-US" sz="2400">
                <a:solidFill>
                  <a:srgbClr val="0033CC"/>
                </a:solidFill>
              </a:rPr>
              <a:t>tree</a:t>
            </a:r>
            <a:r>
              <a:rPr lang="en-US" altLang="en-US" sz="2400"/>
              <a:t> is a collection of nodes.  The collection can be empty; otherwise, a tree consists of</a:t>
            </a:r>
          </a:p>
          <a:p>
            <a:pPr eaLnBrk="1" hangingPunct="1">
              <a:spcBef>
                <a:spcPts val="1500"/>
              </a:spcBef>
              <a:buClrTx/>
              <a:buFontTx/>
              <a:buNone/>
            </a:pPr>
            <a:r>
              <a:rPr lang="en-US" altLang="en-US" sz="2400"/>
              <a:t>  (1)  a distinguished node </a:t>
            </a:r>
            <a:r>
              <a:rPr lang="en-US" altLang="en-US" sz="2400" i="1">
                <a:solidFill>
                  <a:srgbClr val="0033CC"/>
                </a:solidFill>
              </a:rPr>
              <a:t>r</a:t>
            </a:r>
            <a:r>
              <a:rPr lang="en-US" altLang="en-US" sz="2400"/>
              <a:t>, called the </a:t>
            </a:r>
            <a:r>
              <a:rPr lang="en-US" altLang="en-US" sz="2400">
                <a:solidFill>
                  <a:srgbClr val="0033CC"/>
                </a:solidFill>
              </a:rPr>
              <a:t>root</a:t>
            </a:r>
            <a:r>
              <a:rPr lang="en-US" altLang="en-US" sz="2400"/>
              <a:t>;</a:t>
            </a:r>
          </a:p>
          <a:p>
            <a:pPr eaLnBrk="1" hangingPunct="1">
              <a:spcBef>
                <a:spcPts val="1500"/>
              </a:spcBef>
              <a:buClrTx/>
              <a:buFontTx/>
              <a:buNone/>
            </a:pPr>
            <a:r>
              <a:rPr lang="en-US" altLang="en-US" sz="2400"/>
              <a:t>  (2)  and zero or more nonempty </a:t>
            </a:r>
            <a:r>
              <a:rPr lang="en-US" altLang="en-US" sz="2400">
                <a:solidFill>
                  <a:srgbClr val="0033CC"/>
                </a:solidFill>
              </a:rPr>
              <a:t>(sub)trees</a:t>
            </a:r>
            <a:r>
              <a:rPr lang="en-US" altLang="en-US" sz="2400"/>
              <a:t> </a:t>
            </a:r>
            <a:r>
              <a:rPr lang="en-US" altLang="en-US" sz="2400" i="1"/>
              <a:t>T</a:t>
            </a:r>
            <a:r>
              <a:rPr lang="en-US" altLang="en-US" sz="2400" baseline="-25000"/>
              <a:t>1</a:t>
            </a:r>
            <a:r>
              <a:rPr lang="en-US" altLang="en-US" sz="2400"/>
              <a:t>, </a:t>
            </a:r>
            <a:r>
              <a:rPr lang="en-US" altLang="en-US" sz="2400">
                <a:latin typeface="Symbol" panose="05050102010706020507" pitchFamily="18" charset="2"/>
              </a:rPr>
              <a:t></a:t>
            </a:r>
            <a:r>
              <a:rPr lang="en-US" altLang="en-US" sz="2400"/>
              <a:t>, </a:t>
            </a:r>
            <a:r>
              <a:rPr lang="en-US" altLang="en-US" sz="2400" i="1"/>
              <a:t>T</a:t>
            </a:r>
            <a:r>
              <a:rPr lang="en-US" altLang="en-US" sz="2400" i="1" baseline="-25000"/>
              <a:t>k</a:t>
            </a:r>
            <a:r>
              <a:rPr lang="en-US" altLang="en-US" sz="2400"/>
              <a:t>, each of whose roots are connected by a directed </a:t>
            </a:r>
            <a:r>
              <a:rPr lang="en-US" altLang="en-US" sz="2400">
                <a:solidFill>
                  <a:srgbClr val="0033CC"/>
                </a:solidFill>
              </a:rPr>
              <a:t>edge</a:t>
            </a:r>
            <a:r>
              <a:rPr lang="en-US" altLang="en-US" sz="2400"/>
              <a:t> from </a:t>
            </a:r>
            <a:r>
              <a:rPr lang="en-US" altLang="en-US" sz="2400" i="1"/>
              <a:t>r</a:t>
            </a:r>
            <a:r>
              <a:rPr lang="en-US" altLang="en-US" sz="2400"/>
              <a:t>.</a:t>
            </a:r>
          </a:p>
        </p:txBody>
      </p:sp>
      <p:sp>
        <p:nvSpPr>
          <p:cNvPr id="4099" name="AutoShape 3">
            <a:extLst>
              <a:ext uri="{FF2B5EF4-FFF2-40B4-BE49-F238E27FC236}">
                <a16:creationId xmlns:a16="http://schemas.microsoft.com/office/drawing/2014/main" id="{B7EBADC8-8768-8A09-32FA-A66A613B565E}"/>
              </a:ext>
            </a:extLst>
          </p:cNvPr>
          <p:cNvSpPr>
            <a:spLocks noChangeArrowheads="1"/>
          </p:cNvSpPr>
          <p:nvPr/>
        </p:nvSpPr>
        <p:spPr bwMode="auto">
          <a:xfrm>
            <a:off x="609600" y="2895600"/>
            <a:ext cx="7924800" cy="2819400"/>
          </a:xfrm>
          <a:prstGeom prst="roundRect">
            <a:avLst>
              <a:gd name="adj" fmla="val 13065"/>
            </a:avLst>
          </a:prstGeom>
          <a:blipFill dpi="0" rotWithShape="0">
            <a:blip r:embed="rId3"/>
            <a:srcRect/>
            <a:tile tx="0" ty="0" sx="100000" sy="100000" flip="none" algn="tl"/>
          </a:blipFill>
          <a:ln>
            <a:noFill/>
          </a:ln>
          <a:effectLst>
            <a:outerShdw dist="107933" dir="2700000" algn="ctr" rotWithShape="0">
              <a:srgbClr val="666633"/>
            </a:outerShdw>
          </a:effectLst>
          <a:extLst>
            <a:ext uri="{91240B29-F687-4F45-9708-019B960494DF}">
              <a14:hiddenLine xmlns:a14="http://schemas.microsoft.com/office/drawing/2010/main" w="9525">
                <a:solidFill>
                  <a:srgbClr val="3465A4"/>
                </a:solidFill>
                <a:round/>
                <a:headEnd/>
                <a:tailEnd/>
              </a14:hiddenLine>
            </a:ext>
          </a:extLst>
        </p:spPr>
        <p:txBody>
          <a:bodyPr lIns="126000" tIns="82800" rIns="126000" bIns="82800" anchor="ctr"/>
          <a:lstStyle>
            <a:lvl1pPr marL="381000" indent="-377825">
              <a:spcBef>
                <a:spcPts val="800"/>
              </a:spcBef>
              <a:buClr>
                <a:srgbClr val="000000"/>
              </a:buClr>
              <a:buSzPct val="100000"/>
              <a:buFont typeface="Times New Roman" panose="02020603050405020304" pitchFamily="18" charset="0"/>
              <a:tabLst>
                <a:tab pos="0" algn="l"/>
                <a:tab pos="379413" algn="l"/>
                <a:tab pos="1293813" algn="l"/>
                <a:tab pos="2208213" algn="l"/>
                <a:tab pos="3122613" algn="l"/>
                <a:tab pos="4037013" algn="l"/>
                <a:tab pos="4951413" algn="l"/>
                <a:tab pos="5865813" algn="l"/>
                <a:tab pos="6780213" algn="l"/>
                <a:tab pos="7694613" algn="l"/>
                <a:tab pos="8609013" algn="l"/>
                <a:tab pos="9523413" algn="l"/>
                <a:tab pos="10437813"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379413" algn="l"/>
                <a:tab pos="1293813" algn="l"/>
                <a:tab pos="2208213" algn="l"/>
                <a:tab pos="3122613" algn="l"/>
                <a:tab pos="4037013" algn="l"/>
                <a:tab pos="4951413" algn="l"/>
                <a:tab pos="5865813" algn="l"/>
                <a:tab pos="6780213" algn="l"/>
                <a:tab pos="7694613" algn="l"/>
                <a:tab pos="8609013" algn="l"/>
                <a:tab pos="9523413" algn="l"/>
                <a:tab pos="10437813"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379413" algn="l"/>
                <a:tab pos="1293813" algn="l"/>
                <a:tab pos="2208213" algn="l"/>
                <a:tab pos="3122613" algn="l"/>
                <a:tab pos="4037013" algn="l"/>
                <a:tab pos="4951413" algn="l"/>
                <a:tab pos="5865813" algn="l"/>
                <a:tab pos="6780213" algn="l"/>
                <a:tab pos="7694613" algn="l"/>
                <a:tab pos="8609013" algn="l"/>
                <a:tab pos="9523413" algn="l"/>
                <a:tab pos="10437813"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379413" algn="l"/>
                <a:tab pos="1293813" algn="l"/>
                <a:tab pos="2208213" algn="l"/>
                <a:tab pos="3122613" algn="l"/>
                <a:tab pos="4037013" algn="l"/>
                <a:tab pos="4951413" algn="l"/>
                <a:tab pos="5865813" algn="l"/>
                <a:tab pos="6780213" algn="l"/>
                <a:tab pos="7694613" algn="l"/>
                <a:tab pos="8609013" algn="l"/>
                <a:tab pos="9523413" algn="l"/>
                <a:tab pos="10437813"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379413" algn="l"/>
                <a:tab pos="1293813" algn="l"/>
                <a:tab pos="2208213" algn="l"/>
                <a:tab pos="3122613" algn="l"/>
                <a:tab pos="4037013" algn="l"/>
                <a:tab pos="4951413" algn="l"/>
                <a:tab pos="5865813" algn="l"/>
                <a:tab pos="6780213" algn="l"/>
                <a:tab pos="7694613" algn="l"/>
                <a:tab pos="8609013" algn="l"/>
                <a:tab pos="9523413" algn="l"/>
                <a:tab pos="10437813"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79413" algn="l"/>
                <a:tab pos="1293813" algn="l"/>
                <a:tab pos="2208213" algn="l"/>
                <a:tab pos="3122613" algn="l"/>
                <a:tab pos="4037013" algn="l"/>
                <a:tab pos="4951413" algn="l"/>
                <a:tab pos="5865813" algn="l"/>
                <a:tab pos="6780213" algn="l"/>
                <a:tab pos="7694613" algn="l"/>
                <a:tab pos="8609013" algn="l"/>
                <a:tab pos="9523413" algn="l"/>
                <a:tab pos="10437813"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79413" algn="l"/>
                <a:tab pos="1293813" algn="l"/>
                <a:tab pos="2208213" algn="l"/>
                <a:tab pos="3122613" algn="l"/>
                <a:tab pos="4037013" algn="l"/>
                <a:tab pos="4951413" algn="l"/>
                <a:tab pos="5865813" algn="l"/>
                <a:tab pos="6780213" algn="l"/>
                <a:tab pos="7694613" algn="l"/>
                <a:tab pos="8609013" algn="l"/>
                <a:tab pos="9523413" algn="l"/>
                <a:tab pos="10437813"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79413" algn="l"/>
                <a:tab pos="1293813" algn="l"/>
                <a:tab pos="2208213" algn="l"/>
                <a:tab pos="3122613" algn="l"/>
                <a:tab pos="4037013" algn="l"/>
                <a:tab pos="4951413" algn="l"/>
                <a:tab pos="5865813" algn="l"/>
                <a:tab pos="6780213" algn="l"/>
                <a:tab pos="7694613" algn="l"/>
                <a:tab pos="8609013" algn="l"/>
                <a:tab pos="9523413" algn="l"/>
                <a:tab pos="10437813"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79413" algn="l"/>
                <a:tab pos="1293813" algn="l"/>
                <a:tab pos="2208213" algn="l"/>
                <a:tab pos="3122613" algn="l"/>
                <a:tab pos="4037013" algn="l"/>
                <a:tab pos="4951413" algn="l"/>
                <a:tab pos="5865813" algn="l"/>
                <a:tab pos="6780213" algn="l"/>
                <a:tab pos="7694613" algn="l"/>
                <a:tab pos="8609013" algn="l"/>
                <a:tab pos="9523413" algn="l"/>
                <a:tab pos="10437813"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500"/>
              </a:spcBef>
              <a:buClrTx/>
              <a:buFontTx/>
              <a:buNone/>
            </a:pPr>
            <a:r>
              <a:rPr lang="en-US" altLang="en-US" sz="2400">
                <a:solidFill>
                  <a:srgbClr val="0033CC"/>
                </a:solidFill>
                <a:latin typeface="Arial" panose="020B0604020202020204" pitchFamily="34" charset="0"/>
              </a:rPr>
              <a:t>Note:</a:t>
            </a:r>
          </a:p>
          <a:p>
            <a:pPr eaLnBrk="1" hangingPunct="1">
              <a:spcBef>
                <a:spcPts val="1500"/>
              </a:spcBef>
              <a:buClrTx/>
              <a:buFontTx/>
              <a:buNone/>
            </a:pPr>
            <a:r>
              <a:rPr lang="en-US" altLang="en-US" sz="2400">
                <a:latin typeface="Wingdings" panose="05000000000000000000" pitchFamily="2" charset="2"/>
              </a:rPr>
              <a:t></a:t>
            </a:r>
            <a:r>
              <a:rPr lang="en-US" altLang="en-US" sz="2400"/>
              <a:t>  Subtrees must not connect together.  Therefore every node in the tree is the root of some subtree.</a:t>
            </a:r>
          </a:p>
          <a:p>
            <a:pPr eaLnBrk="1" hangingPunct="1">
              <a:spcBef>
                <a:spcPts val="1500"/>
              </a:spcBef>
              <a:buClrTx/>
              <a:buFontTx/>
              <a:buNone/>
            </a:pPr>
            <a:r>
              <a:rPr lang="en-US" altLang="en-US" sz="2400">
                <a:latin typeface="Wingdings" panose="05000000000000000000" pitchFamily="2" charset="2"/>
              </a:rPr>
              <a:t></a:t>
            </a:r>
            <a:r>
              <a:rPr lang="en-US" altLang="en-US" sz="2400"/>
              <a:t>  There are              edges in a tree with </a:t>
            </a:r>
            <a:r>
              <a:rPr lang="en-US" altLang="en-US" sz="2400" i="1"/>
              <a:t>N</a:t>
            </a:r>
            <a:r>
              <a:rPr lang="en-US" altLang="en-US" sz="2400"/>
              <a:t> nodes.</a:t>
            </a:r>
          </a:p>
          <a:p>
            <a:pPr eaLnBrk="1" hangingPunct="1">
              <a:spcBef>
                <a:spcPts val="1500"/>
              </a:spcBef>
              <a:buClrTx/>
              <a:buFontTx/>
              <a:buNone/>
            </a:pPr>
            <a:r>
              <a:rPr lang="en-US" altLang="en-US" sz="2400">
                <a:latin typeface="Wingdings" panose="05000000000000000000" pitchFamily="2" charset="2"/>
              </a:rPr>
              <a:t></a:t>
            </a:r>
            <a:r>
              <a:rPr lang="en-US" altLang="en-US" sz="2400"/>
              <a:t>  Normally the root is drawn at the top.</a:t>
            </a:r>
          </a:p>
        </p:txBody>
      </p:sp>
      <p:sp>
        <p:nvSpPr>
          <p:cNvPr id="4100" name="Text Box 4">
            <a:extLst>
              <a:ext uri="{FF2B5EF4-FFF2-40B4-BE49-F238E27FC236}">
                <a16:creationId xmlns:a16="http://schemas.microsoft.com/office/drawing/2014/main" id="{2EC99F9D-CC29-0FCC-DB71-E8107129C6AD}"/>
              </a:ext>
            </a:extLst>
          </p:cNvPr>
          <p:cNvSpPr txBox="1">
            <a:spLocks noChangeArrowheads="1"/>
          </p:cNvSpPr>
          <p:nvPr/>
        </p:nvSpPr>
        <p:spPr bwMode="auto">
          <a:xfrm>
            <a:off x="2438400" y="4530725"/>
            <a:ext cx="12192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ts val="1500"/>
              </a:spcBef>
              <a:buClrTx/>
              <a:buFontTx/>
              <a:buNone/>
            </a:pPr>
            <a:r>
              <a:rPr lang="en-US" altLang="en-US" sz="2400" i="1">
                <a:solidFill>
                  <a:srgbClr val="0033CC"/>
                </a:solidFill>
              </a:rPr>
              <a:t>N</a:t>
            </a:r>
            <a:r>
              <a:rPr lang="en-US" altLang="en-US" sz="2400">
                <a:solidFill>
                  <a:srgbClr val="0033CC"/>
                </a:solidFill>
              </a:rPr>
              <a:t> </a:t>
            </a:r>
            <a:r>
              <a:rPr lang="en-US" altLang="en-US" sz="2400">
                <a:solidFill>
                  <a:srgbClr val="0033CC"/>
                </a:solidFill>
                <a:latin typeface="Symbol" panose="05050102010706020507" pitchFamily="18" charset="2"/>
              </a:rPr>
              <a:t></a:t>
            </a:r>
            <a:r>
              <a:rPr lang="en-US" altLang="en-US" sz="2400">
                <a:solidFill>
                  <a:srgbClr val="0033CC"/>
                </a:solidFill>
              </a:rPr>
              <a:t> 1</a:t>
            </a:r>
          </a:p>
        </p:txBody>
      </p:sp>
      <p:sp>
        <p:nvSpPr>
          <p:cNvPr id="5126" name="Text Box 5">
            <a:extLst>
              <a:ext uri="{FF2B5EF4-FFF2-40B4-BE49-F238E27FC236}">
                <a16:creationId xmlns:a16="http://schemas.microsoft.com/office/drawing/2014/main" id="{85EA73C8-E78B-CCA0-B9E9-3D1574610E37}"/>
              </a:ext>
            </a:extLst>
          </p:cNvPr>
          <p:cNvSpPr txBox="1">
            <a:spLocks noChangeArrowheads="1"/>
          </p:cNvSpPr>
          <p:nvPr/>
        </p:nvSpPr>
        <p:spPr bwMode="auto">
          <a:xfrm>
            <a:off x="0" y="6477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000"/>
              </a:spcBef>
              <a:buClrTx/>
              <a:buFontTx/>
              <a:buNone/>
            </a:pPr>
            <a:r>
              <a:rPr lang="en-US" altLang="en-US" sz="1600"/>
              <a:t>2/16</a:t>
            </a:r>
          </a:p>
        </p:txBody>
      </p:sp>
      <p:pic>
        <p:nvPicPr>
          <p:cNvPr id="5127" name="Picture 6">
            <a:extLst>
              <a:ext uri="{FF2B5EF4-FFF2-40B4-BE49-F238E27FC236}">
                <a16:creationId xmlns:a16="http://schemas.microsoft.com/office/drawing/2014/main" id="{8F59124E-9E80-AB8F-2A3E-9A247DA084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150" y="5102225"/>
            <a:ext cx="17462" cy="19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18" presetClass="entr" presetSubtype="6" fill="hold" nodeType="afterEffect">
                                  <p:stCondLst>
                                    <p:cond delay="0"/>
                                  </p:stCondLst>
                                  <p:childTnLst>
                                    <p:set>
                                      <p:cBhvr additive="repl">
                                        <p:cTn id="6" dur="1" fill="hold">
                                          <p:stCondLst>
                                            <p:cond delay="0"/>
                                          </p:stCondLst>
                                        </p:cTn>
                                        <p:tgtEl>
                                          <p:spTgt spid="4098"/>
                                        </p:tgtEl>
                                        <p:attrNameLst>
                                          <p:attrName>style.visibility</p:attrName>
                                        </p:attrNameLst>
                                      </p:cBhvr>
                                      <p:to>
                                        <p:strVal val="visible"/>
                                      </p:to>
                                    </p:set>
                                    <p:animEffect transition="in" filter="strips(downRight)">
                                      <p:cBhvr additive="repl">
                                        <p:cTn id="7" dur="500"/>
                                        <p:tgtEl>
                                          <p:spTgt spid="4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additive="repl">
                                        <p:cTn id="11" dur="1" fill="hold">
                                          <p:stCondLst>
                                            <p:cond delay="0"/>
                                          </p:stCondLst>
                                        </p:cTn>
                                        <p:tgtEl>
                                          <p:spTgt spid="4099"/>
                                        </p:tgtEl>
                                        <p:attrNameLst>
                                          <p:attrName>style.visibility</p:attrName>
                                        </p:attrNameLst>
                                      </p:cBhvr>
                                      <p:to>
                                        <p:strVal val="visible"/>
                                      </p:to>
                                    </p:set>
                                    <p:animEffect transition="in" filter="box(in)">
                                      <p:cBhvr additive="repl">
                                        <p:cTn id="12" dur="500"/>
                                        <p:tgtEl>
                                          <p:spTgt spid="40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additive="repl">
                                        <p:cTn id="16" dur="1" fill="hold">
                                          <p:stCondLst>
                                            <p:cond delay="0"/>
                                          </p:stCondLst>
                                        </p:cTn>
                                        <p:tgtEl>
                                          <p:spTgt spid="4100"/>
                                        </p:tgtEl>
                                        <p:attrNameLst>
                                          <p:attrName>style.visibility</p:attrName>
                                        </p:attrNameLst>
                                      </p:cBhvr>
                                      <p:to>
                                        <p:strVal val="visible"/>
                                      </p:to>
                                    </p:set>
                                    <p:animEffect transition="in" filter="wipe(up)">
                                      <p:cBhvr additive="repl">
                                        <p:cTn id="1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4976DC05-9EBA-9D49-E644-DD5A8B6E2BFC}"/>
              </a:ext>
            </a:extLst>
          </p:cNvPr>
          <p:cNvSpPr txBox="1">
            <a:spLocks noChangeArrowheads="1"/>
          </p:cNvSpPr>
          <p:nvPr/>
        </p:nvSpPr>
        <p:spPr bwMode="auto">
          <a:xfrm>
            <a:off x="6457950" y="6356350"/>
            <a:ext cx="2057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563"/>
              </a:spcBef>
              <a:buClrTx/>
              <a:buFontTx/>
              <a:buNone/>
            </a:pPr>
            <a:fld id="{744018FB-1CD9-4EB0-9ADB-5CC4646D601D}" type="slidenum">
              <a:rPr lang="en-US" altLang="en-US" sz="900" b="0">
                <a:solidFill>
                  <a:srgbClr val="898989"/>
                </a:solidFill>
                <a:latin typeface="Calibri" panose="020F0502020204030204" pitchFamily="34" charset="0"/>
              </a:rPr>
              <a:pPr algn="r" eaLnBrk="1" hangingPunct="1">
                <a:spcBef>
                  <a:spcPts val="563"/>
                </a:spcBef>
                <a:buClrTx/>
                <a:buFontTx/>
                <a:buNone/>
              </a:pPr>
              <a:t>20</a:t>
            </a:fld>
            <a:endParaRPr lang="en-US" altLang="en-US" sz="900" b="0">
              <a:solidFill>
                <a:srgbClr val="898989"/>
              </a:solidFill>
              <a:latin typeface="Calibri" panose="020F0502020204030204" pitchFamily="34" charset="0"/>
            </a:endParaRPr>
          </a:p>
        </p:txBody>
      </p:sp>
      <p:sp>
        <p:nvSpPr>
          <p:cNvPr id="40963" name="Rectangle 2">
            <a:extLst>
              <a:ext uri="{FF2B5EF4-FFF2-40B4-BE49-F238E27FC236}">
                <a16:creationId xmlns:a16="http://schemas.microsoft.com/office/drawing/2014/main" id="{6F447CC1-2410-2E8D-468D-4BF06DBE68D5}"/>
              </a:ext>
            </a:extLst>
          </p:cNvPr>
          <p:cNvSpPr>
            <a:spLocks noChangeArrowheads="1"/>
          </p:cNvSpPr>
          <p:nvPr/>
        </p:nvSpPr>
        <p:spPr bwMode="auto">
          <a:xfrm>
            <a:off x="342900" y="488950"/>
            <a:ext cx="91630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b="0"/>
              <a:t>Arithmetic Expression Using BT</a:t>
            </a:r>
          </a:p>
        </p:txBody>
      </p:sp>
      <p:grpSp>
        <p:nvGrpSpPr>
          <p:cNvPr id="40964" name="Group 3">
            <a:extLst>
              <a:ext uri="{FF2B5EF4-FFF2-40B4-BE49-F238E27FC236}">
                <a16:creationId xmlns:a16="http://schemas.microsoft.com/office/drawing/2014/main" id="{096106A9-4361-FB9B-6093-205F1925131E}"/>
              </a:ext>
            </a:extLst>
          </p:cNvPr>
          <p:cNvGrpSpPr>
            <a:grpSpLocks/>
          </p:cNvGrpSpPr>
          <p:nvPr/>
        </p:nvGrpSpPr>
        <p:grpSpPr bwMode="auto">
          <a:xfrm>
            <a:off x="4375150" y="1768475"/>
            <a:ext cx="569913" cy="568325"/>
            <a:chOff x="2756" y="1114"/>
            <a:chExt cx="359" cy="358"/>
          </a:xfrm>
        </p:grpSpPr>
        <p:sp>
          <p:nvSpPr>
            <p:cNvPr id="41019" name="Oval 4">
              <a:extLst>
                <a:ext uri="{FF2B5EF4-FFF2-40B4-BE49-F238E27FC236}">
                  <a16:creationId xmlns:a16="http://schemas.microsoft.com/office/drawing/2014/main" id="{1EACE0F7-53CF-8865-D8CE-A58FB2DC112C}"/>
                </a:ext>
              </a:extLst>
            </p:cNvPr>
            <p:cNvSpPr>
              <a:spLocks noChangeArrowheads="1"/>
            </p:cNvSpPr>
            <p:nvPr/>
          </p:nvSpPr>
          <p:spPr bwMode="auto">
            <a:xfrm>
              <a:off x="2756" y="1114"/>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1020" name="Rectangle 5">
              <a:extLst>
                <a:ext uri="{FF2B5EF4-FFF2-40B4-BE49-F238E27FC236}">
                  <a16:creationId xmlns:a16="http://schemas.microsoft.com/office/drawing/2014/main" id="{3C418000-01C2-8AA4-B3EB-84A4BF49AE26}"/>
                </a:ext>
              </a:extLst>
            </p:cNvPr>
            <p:cNvSpPr>
              <a:spLocks noChangeArrowheads="1"/>
            </p:cNvSpPr>
            <p:nvPr/>
          </p:nvSpPr>
          <p:spPr bwMode="auto">
            <a:xfrm>
              <a:off x="2824" y="1167"/>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a:t>
              </a:r>
            </a:p>
          </p:txBody>
        </p:sp>
      </p:grpSp>
      <p:grpSp>
        <p:nvGrpSpPr>
          <p:cNvPr id="40965" name="Group 6">
            <a:extLst>
              <a:ext uri="{FF2B5EF4-FFF2-40B4-BE49-F238E27FC236}">
                <a16:creationId xmlns:a16="http://schemas.microsoft.com/office/drawing/2014/main" id="{8E0F03DA-510B-A93C-1784-C7D70A2D0DC3}"/>
              </a:ext>
            </a:extLst>
          </p:cNvPr>
          <p:cNvGrpSpPr>
            <a:grpSpLocks/>
          </p:cNvGrpSpPr>
          <p:nvPr/>
        </p:nvGrpSpPr>
        <p:grpSpPr bwMode="auto">
          <a:xfrm>
            <a:off x="3763963" y="2671763"/>
            <a:ext cx="569912" cy="568325"/>
            <a:chOff x="2371" y="1683"/>
            <a:chExt cx="359" cy="358"/>
          </a:xfrm>
        </p:grpSpPr>
        <p:sp>
          <p:nvSpPr>
            <p:cNvPr id="41017" name="Oval 7">
              <a:extLst>
                <a:ext uri="{FF2B5EF4-FFF2-40B4-BE49-F238E27FC236}">
                  <a16:creationId xmlns:a16="http://schemas.microsoft.com/office/drawing/2014/main" id="{A630E7A6-B560-304C-F4BA-3ED38EBA6065}"/>
                </a:ext>
              </a:extLst>
            </p:cNvPr>
            <p:cNvSpPr>
              <a:spLocks noChangeArrowheads="1"/>
            </p:cNvSpPr>
            <p:nvPr/>
          </p:nvSpPr>
          <p:spPr bwMode="auto">
            <a:xfrm>
              <a:off x="2371" y="1683"/>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1018" name="Rectangle 8">
              <a:extLst>
                <a:ext uri="{FF2B5EF4-FFF2-40B4-BE49-F238E27FC236}">
                  <a16:creationId xmlns:a16="http://schemas.microsoft.com/office/drawing/2014/main" id="{E4996CE2-DE00-558F-A3D0-CAA2E5875467}"/>
                </a:ext>
              </a:extLst>
            </p:cNvPr>
            <p:cNvSpPr>
              <a:spLocks noChangeArrowheads="1"/>
            </p:cNvSpPr>
            <p:nvPr/>
          </p:nvSpPr>
          <p:spPr bwMode="auto">
            <a:xfrm>
              <a:off x="2440" y="1736"/>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a:t>
              </a:r>
            </a:p>
          </p:txBody>
        </p:sp>
      </p:grpSp>
      <p:sp>
        <p:nvSpPr>
          <p:cNvPr id="40966" name="Line 9">
            <a:extLst>
              <a:ext uri="{FF2B5EF4-FFF2-40B4-BE49-F238E27FC236}">
                <a16:creationId xmlns:a16="http://schemas.microsoft.com/office/drawing/2014/main" id="{363E74A1-725C-BBC0-15DB-EFBC273B910D}"/>
              </a:ext>
            </a:extLst>
          </p:cNvPr>
          <p:cNvSpPr>
            <a:spLocks noChangeShapeType="1"/>
          </p:cNvSpPr>
          <p:nvPr/>
        </p:nvSpPr>
        <p:spPr bwMode="auto">
          <a:xfrm flipH="1">
            <a:off x="4144963" y="2327275"/>
            <a:ext cx="344487" cy="3571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40967" name="Group 10">
            <a:extLst>
              <a:ext uri="{FF2B5EF4-FFF2-40B4-BE49-F238E27FC236}">
                <a16:creationId xmlns:a16="http://schemas.microsoft.com/office/drawing/2014/main" id="{B1B161B3-C2C0-79A6-135F-7EEFA29E61BC}"/>
              </a:ext>
            </a:extLst>
          </p:cNvPr>
          <p:cNvGrpSpPr>
            <a:grpSpLocks/>
          </p:cNvGrpSpPr>
          <p:nvPr/>
        </p:nvGrpSpPr>
        <p:grpSpPr bwMode="auto">
          <a:xfrm>
            <a:off x="1755775" y="5373688"/>
            <a:ext cx="569913" cy="568325"/>
            <a:chOff x="1106" y="3385"/>
            <a:chExt cx="359" cy="358"/>
          </a:xfrm>
        </p:grpSpPr>
        <p:sp>
          <p:nvSpPr>
            <p:cNvPr id="41015" name="Oval 11">
              <a:extLst>
                <a:ext uri="{FF2B5EF4-FFF2-40B4-BE49-F238E27FC236}">
                  <a16:creationId xmlns:a16="http://schemas.microsoft.com/office/drawing/2014/main" id="{3AA671D7-DC77-7AF4-B66F-268CB640742D}"/>
                </a:ext>
              </a:extLst>
            </p:cNvPr>
            <p:cNvSpPr>
              <a:spLocks noChangeArrowheads="1"/>
            </p:cNvSpPr>
            <p:nvPr/>
          </p:nvSpPr>
          <p:spPr bwMode="auto">
            <a:xfrm>
              <a:off x="1106" y="3385"/>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1016" name="Rectangle 12">
              <a:extLst>
                <a:ext uri="{FF2B5EF4-FFF2-40B4-BE49-F238E27FC236}">
                  <a16:creationId xmlns:a16="http://schemas.microsoft.com/office/drawing/2014/main" id="{84BD1C3E-F29F-8640-BBC3-A4A92B0607D2}"/>
                </a:ext>
              </a:extLst>
            </p:cNvPr>
            <p:cNvSpPr>
              <a:spLocks noChangeArrowheads="1"/>
            </p:cNvSpPr>
            <p:nvPr/>
          </p:nvSpPr>
          <p:spPr bwMode="auto">
            <a:xfrm>
              <a:off x="1175" y="3438"/>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A</a:t>
              </a:r>
            </a:p>
          </p:txBody>
        </p:sp>
      </p:grpSp>
      <p:sp>
        <p:nvSpPr>
          <p:cNvPr id="40968" name="Line 13">
            <a:extLst>
              <a:ext uri="{FF2B5EF4-FFF2-40B4-BE49-F238E27FC236}">
                <a16:creationId xmlns:a16="http://schemas.microsoft.com/office/drawing/2014/main" id="{D548799D-3FCC-8D5D-D955-70DF4260FE69}"/>
              </a:ext>
            </a:extLst>
          </p:cNvPr>
          <p:cNvSpPr>
            <a:spLocks noChangeShapeType="1"/>
          </p:cNvSpPr>
          <p:nvPr/>
        </p:nvSpPr>
        <p:spPr bwMode="auto">
          <a:xfrm flipH="1">
            <a:off x="2070100" y="5027613"/>
            <a:ext cx="442913" cy="34290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40969" name="Group 14">
            <a:extLst>
              <a:ext uri="{FF2B5EF4-FFF2-40B4-BE49-F238E27FC236}">
                <a16:creationId xmlns:a16="http://schemas.microsoft.com/office/drawing/2014/main" id="{D610A552-4C50-262A-BC5A-2A95C6A56C65}"/>
              </a:ext>
            </a:extLst>
          </p:cNvPr>
          <p:cNvGrpSpPr>
            <a:grpSpLocks/>
          </p:cNvGrpSpPr>
          <p:nvPr/>
        </p:nvGrpSpPr>
        <p:grpSpPr bwMode="auto">
          <a:xfrm>
            <a:off x="3079750" y="3586163"/>
            <a:ext cx="569913" cy="568325"/>
            <a:chOff x="1940" y="2259"/>
            <a:chExt cx="359" cy="358"/>
          </a:xfrm>
        </p:grpSpPr>
        <p:sp>
          <p:nvSpPr>
            <p:cNvPr id="41013" name="Oval 15">
              <a:extLst>
                <a:ext uri="{FF2B5EF4-FFF2-40B4-BE49-F238E27FC236}">
                  <a16:creationId xmlns:a16="http://schemas.microsoft.com/office/drawing/2014/main" id="{668ABA96-7D88-7551-53F5-715EC1758A89}"/>
                </a:ext>
              </a:extLst>
            </p:cNvPr>
            <p:cNvSpPr>
              <a:spLocks noChangeArrowheads="1"/>
            </p:cNvSpPr>
            <p:nvPr/>
          </p:nvSpPr>
          <p:spPr bwMode="auto">
            <a:xfrm>
              <a:off x="1940" y="2259"/>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1014" name="Rectangle 16">
              <a:extLst>
                <a:ext uri="{FF2B5EF4-FFF2-40B4-BE49-F238E27FC236}">
                  <a16:creationId xmlns:a16="http://schemas.microsoft.com/office/drawing/2014/main" id="{3918F38A-0B51-74A7-F1D3-FCE07D2A8652}"/>
                </a:ext>
              </a:extLst>
            </p:cNvPr>
            <p:cNvSpPr>
              <a:spLocks noChangeArrowheads="1"/>
            </p:cNvSpPr>
            <p:nvPr/>
          </p:nvSpPr>
          <p:spPr bwMode="auto">
            <a:xfrm>
              <a:off x="2009" y="2312"/>
              <a:ext cx="2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a:t>
              </a:r>
            </a:p>
          </p:txBody>
        </p:sp>
      </p:grpSp>
      <p:grpSp>
        <p:nvGrpSpPr>
          <p:cNvPr id="40970" name="Group 17">
            <a:extLst>
              <a:ext uri="{FF2B5EF4-FFF2-40B4-BE49-F238E27FC236}">
                <a16:creationId xmlns:a16="http://schemas.microsoft.com/office/drawing/2014/main" id="{D9E0ACDF-3695-C2BB-FBF8-9433BC138180}"/>
              </a:ext>
            </a:extLst>
          </p:cNvPr>
          <p:cNvGrpSpPr>
            <a:grpSpLocks/>
          </p:cNvGrpSpPr>
          <p:nvPr/>
        </p:nvGrpSpPr>
        <p:grpSpPr bwMode="auto">
          <a:xfrm>
            <a:off x="2400300" y="4502150"/>
            <a:ext cx="569913" cy="568325"/>
            <a:chOff x="1512" y="2836"/>
            <a:chExt cx="359" cy="358"/>
          </a:xfrm>
        </p:grpSpPr>
        <p:sp>
          <p:nvSpPr>
            <p:cNvPr id="41011" name="Oval 18">
              <a:extLst>
                <a:ext uri="{FF2B5EF4-FFF2-40B4-BE49-F238E27FC236}">
                  <a16:creationId xmlns:a16="http://schemas.microsoft.com/office/drawing/2014/main" id="{67236D05-B02D-3840-2EE6-0304EC0D1970}"/>
                </a:ext>
              </a:extLst>
            </p:cNvPr>
            <p:cNvSpPr>
              <a:spLocks noChangeArrowheads="1"/>
            </p:cNvSpPr>
            <p:nvPr/>
          </p:nvSpPr>
          <p:spPr bwMode="auto">
            <a:xfrm>
              <a:off x="1512" y="2836"/>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1012" name="Rectangle 19">
              <a:extLst>
                <a:ext uri="{FF2B5EF4-FFF2-40B4-BE49-F238E27FC236}">
                  <a16:creationId xmlns:a16="http://schemas.microsoft.com/office/drawing/2014/main" id="{66548785-9693-004B-59C5-03954E7CACAF}"/>
                </a:ext>
              </a:extLst>
            </p:cNvPr>
            <p:cNvSpPr>
              <a:spLocks noChangeArrowheads="1"/>
            </p:cNvSpPr>
            <p:nvPr/>
          </p:nvSpPr>
          <p:spPr bwMode="auto">
            <a:xfrm>
              <a:off x="1580" y="2889"/>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a:t>
              </a:r>
            </a:p>
          </p:txBody>
        </p:sp>
      </p:grpSp>
      <p:sp>
        <p:nvSpPr>
          <p:cNvPr id="40971" name="Line 20">
            <a:extLst>
              <a:ext uri="{FF2B5EF4-FFF2-40B4-BE49-F238E27FC236}">
                <a16:creationId xmlns:a16="http://schemas.microsoft.com/office/drawing/2014/main" id="{8A17858F-AFC8-7B21-329C-03DC2D557EEE}"/>
              </a:ext>
            </a:extLst>
          </p:cNvPr>
          <p:cNvSpPr>
            <a:spLocks noChangeShapeType="1"/>
          </p:cNvSpPr>
          <p:nvPr/>
        </p:nvSpPr>
        <p:spPr bwMode="auto">
          <a:xfrm flipH="1">
            <a:off x="3362325" y="3211513"/>
            <a:ext cx="495300" cy="3571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72" name="Line 21">
            <a:extLst>
              <a:ext uri="{FF2B5EF4-FFF2-40B4-BE49-F238E27FC236}">
                <a16:creationId xmlns:a16="http://schemas.microsoft.com/office/drawing/2014/main" id="{DF5D08EF-C727-6853-CD39-A5B6130BBC34}"/>
              </a:ext>
            </a:extLst>
          </p:cNvPr>
          <p:cNvSpPr>
            <a:spLocks noChangeShapeType="1"/>
          </p:cNvSpPr>
          <p:nvPr/>
        </p:nvSpPr>
        <p:spPr bwMode="auto">
          <a:xfrm flipH="1">
            <a:off x="2682875" y="4125913"/>
            <a:ext cx="493713" cy="37782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40973" name="Group 22">
            <a:extLst>
              <a:ext uri="{FF2B5EF4-FFF2-40B4-BE49-F238E27FC236}">
                <a16:creationId xmlns:a16="http://schemas.microsoft.com/office/drawing/2014/main" id="{9BB43C97-9170-E6B1-E602-732984D6CF94}"/>
              </a:ext>
            </a:extLst>
          </p:cNvPr>
          <p:cNvGrpSpPr>
            <a:grpSpLocks/>
          </p:cNvGrpSpPr>
          <p:nvPr/>
        </p:nvGrpSpPr>
        <p:grpSpPr bwMode="auto">
          <a:xfrm>
            <a:off x="5038725" y="2686050"/>
            <a:ext cx="569913" cy="568325"/>
            <a:chOff x="3174" y="1692"/>
            <a:chExt cx="359" cy="358"/>
          </a:xfrm>
        </p:grpSpPr>
        <p:sp>
          <p:nvSpPr>
            <p:cNvPr id="41009" name="Oval 23">
              <a:extLst>
                <a:ext uri="{FF2B5EF4-FFF2-40B4-BE49-F238E27FC236}">
                  <a16:creationId xmlns:a16="http://schemas.microsoft.com/office/drawing/2014/main" id="{209A6F4A-7FD3-5429-81F8-3785221EA2A9}"/>
                </a:ext>
              </a:extLst>
            </p:cNvPr>
            <p:cNvSpPr>
              <a:spLocks noChangeArrowheads="1"/>
            </p:cNvSpPr>
            <p:nvPr/>
          </p:nvSpPr>
          <p:spPr bwMode="auto">
            <a:xfrm>
              <a:off x="3174" y="1692"/>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1010" name="Rectangle 24">
              <a:extLst>
                <a:ext uri="{FF2B5EF4-FFF2-40B4-BE49-F238E27FC236}">
                  <a16:creationId xmlns:a16="http://schemas.microsoft.com/office/drawing/2014/main" id="{9FE1E36D-902E-3667-8A81-6A26A4FE8E37}"/>
                </a:ext>
              </a:extLst>
            </p:cNvPr>
            <p:cNvSpPr>
              <a:spLocks noChangeArrowheads="1"/>
            </p:cNvSpPr>
            <p:nvPr/>
          </p:nvSpPr>
          <p:spPr bwMode="auto">
            <a:xfrm>
              <a:off x="3237" y="1745"/>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E</a:t>
              </a:r>
            </a:p>
          </p:txBody>
        </p:sp>
      </p:grpSp>
      <p:grpSp>
        <p:nvGrpSpPr>
          <p:cNvPr id="40974" name="Group 25">
            <a:extLst>
              <a:ext uri="{FF2B5EF4-FFF2-40B4-BE49-F238E27FC236}">
                <a16:creationId xmlns:a16="http://schemas.microsoft.com/office/drawing/2014/main" id="{3A0D857F-F197-3F96-6BC7-9406C35D0016}"/>
              </a:ext>
            </a:extLst>
          </p:cNvPr>
          <p:cNvGrpSpPr>
            <a:grpSpLocks/>
          </p:cNvGrpSpPr>
          <p:nvPr/>
        </p:nvGrpSpPr>
        <p:grpSpPr bwMode="auto">
          <a:xfrm>
            <a:off x="4375150" y="3587750"/>
            <a:ext cx="569913" cy="568325"/>
            <a:chOff x="2756" y="2260"/>
            <a:chExt cx="359" cy="358"/>
          </a:xfrm>
        </p:grpSpPr>
        <p:sp>
          <p:nvSpPr>
            <p:cNvPr id="41007" name="Oval 26">
              <a:extLst>
                <a:ext uri="{FF2B5EF4-FFF2-40B4-BE49-F238E27FC236}">
                  <a16:creationId xmlns:a16="http://schemas.microsoft.com/office/drawing/2014/main" id="{DF718546-D1C1-3C0A-4412-C8C541573143}"/>
                </a:ext>
              </a:extLst>
            </p:cNvPr>
            <p:cNvSpPr>
              <a:spLocks noChangeArrowheads="1"/>
            </p:cNvSpPr>
            <p:nvPr/>
          </p:nvSpPr>
          <p:spPr bwMode="auto">
            <a:xfrm>
              <a:off x="2756" y="2260"/>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1008" name="Rectangle 27">
              <a:extLst>
                <a:ext uri="{FF2B5EF4-FFF2-40B4-BE49-F238E27FC236}">
                  <a16:creationId xmlns:a16="http://schemas.microsoft.com/office/drawing/2014/main" id="{E00E7F23-CBDB-6BC2-01B0-5486EC56C6F9}"/>
                </a:ext>
              </a:extLst>
            </p:cNvPr>
            <p:cNvSpPr>
              <a:spLocks noChangeArrowheads="1"/>
            </p:cNvSpPr>
            <p:nvPr/>
          </p:nvSpPr>
          <p:spPr bwMode="auto">
            <a:xfrm>
              <a:off x="2825" y="2313"/>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D</a:t>
              </a:r>
            </a:p>
          </p:txBody>
        </p:sp>
      </p:grpSp>
      <p:grpSp>
        <p:nvGrpSpPr>
          <p:cNvPr id="40975" name="Group 28">
            <a:extLst>
              <a:ext uri="{FF2B5EF4-FFF2-40B4-BE49-F238E27FC236}">
                <a16:creationId xmlns:a16="http://schemas.microsoft.com/office/drawing/2014/main" id="{912F1515-CF8B-0F78-DA82-1B1D9D17CD6D}"/>
              </a:ext>
            </a:extLst>
          </p:cNvPr>
          <p:cNvGrpSpPr>
            <a:grpSpLocks/>
          </p:cNvGrpSpPr>
          <p:nvPr/>
        </p:nvGrpSpPr>
        <p:grpSpPr bwMode="auto">
          <a:xfrm>
            <a:off x="3746500" y="4471988"/>
            <a:ext cx="569913" cy="568325"/>
            <a:chOff x="2360" y="2817"/>
            <a:chExt cx="359" cy="358"/>
          </a:xfrm>
        </p:grpSpPr>
        <p:sp>
          <p:nvSpPr>
            <p:cNvPr id="41005" name="Oval 29">
              <a:extLst>
                <a:ext uri="{FF2B5EF4-FFF2-40B4-BE49-F238E27FC236}">
                  <a16:creationId xmlns:a16="http://schemas.microsoft.com/office/drawing/2014/main" id="{F72F156A-B404-DCEC-066E-83FC97C6D6DC}"/>
                </a:ext>
              </a:extLst>
            </p:cNvPr>
            <p:cNvSpPr>
              <a:spLocks noChangeArrowheads="1"/>
            </p:cNvSpPr>
            <p:nvPr/>
          </p:nvSpPr>
          <p:spPr bwMode="auto">
            <a:xfrm>
              <a:off x="2360" y="2817"/>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1006" name="Rectangle 30">
              <a:extLst>
                <a:ext uri="{FF2B5EF4-FFF2-40B4-BE49-F238E27FC236}">
                  <a16:creationId xmlns:a16="http://schemas.microsoft.com/office/drawing/2014/main" id="{C536DBD3-92C4-081F-578E-9D12E4FAD988}"/>
                </a:ext>
              </a:extLst>
            </p:cNvPr>
            <p:cNvSpPr>
              <a:spLocks noChangeArrowheads="1"/>
            </p:cNvSpPr>
            <p:nvPr/>
          </p:nvSpPr>
          <p:spPr bwMode="auto">
            <a:xfrm>
              <a:off x="2423" y="2870"/>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C</a:t>
              </a:r>
            </a:p>
          </p:txBody>
        </p:sp>
      </p:grpSp>
      <p:sp>
        <p:nvSpPr>
          <p:cNvPr id="40976" name="Line 31">
            <a:extLst>
              <a:ext uri="{FF2B5EF4-FFF2-40B4-BE49-F238E27FC236}">
                <a16:creationId xmlns:a16="http://schemas.microsoft.com/office/drawing/2014/main" id="{F5EB4524-1E6E-9A99-0B51-FF294137545B}"/>
              </a:ext>
            </a:extLst>
          </p:cNvPr>
          <p:cNvSpPr>
            <a:spLocks noChangeShapeType="1"/>
          </p:cNvSpPr>
          <p:nvPr/>
        </p:nvSpPr>
        <p:spPr bwMode="auto">
          <a:xfrm>
            <a:off x="4845050" y="2309813"/>
            <a:ext cx="441325" cy="3571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77" name="Line 32">
            <a:extLst>
              <a:ext uri="{FF2B5EF4-FFF2-40B4-BE49-F238E27FC236}">
                <a16:creationId xmlns:a16="http://schemas.microsoft.com/office/drawing/2014/main" id="{9B62B4DA-8C36-F5CB-B91A-2B2BB8A3657F}"/>
              </a:ext>
            </a:extLst>
          </p:cNvPr>
          <p:cNvSpPr>
            <a:spLocks noChangeShapeType="1"/>
          </p:cNvSpPr>
          <p:nvPr/>
        </p:nvSpPr>
        <p:spPr bwMode="auto">
          <a:xfrm>
            <a:off x="4181475" y="3228975"/>
            <a:ext cx="458788" cy="3571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78" name="Line 33">
            <a:extLst>
              <a:ext uri="{FF2B5EF4-FFF2-40B4-BE49-F238E27FC236}">
                <a16:creationId xmlns:a16="http://schemas.microsoft.com/office/drawing/2014/main" id="{17158607-5B3D-ECA6-0B08-B07B31AB6993}"/>
              </a:ext>
            </a:extLst>
          </p:cNvPr>
          <p:cNvSpPr>
            <a:spLocks noChangeShapeType="1"/>
          </p:cNvSpPr>
          <p:nvPr/>
        </p:nvSpPr>
        <p:spPr bwMode="auto">
          <a:xfrm>
            <a:off x="3586163" y="4078288"/>
            <a:ext cx="390525" cy="37465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40979" name="Group 34">
            <a:extLst>
              <a:ext uri="{FF2B5EF4-FFF2-40B4-BE49-F238E27FC236}">
                <a16:creationId xmlns:a16="http://schemas.microsoft.com/office/drawing/2014/main" id="{59FDB844-BF06-68FF-B808-6FF24A408451}"/>
              </a:ext>
            </a:extLst>
          </p:cNvPr>
          <p:cNvGrpSpPr>
            <a:grpSpLocks/>
          </p:cNvGrpSpPr>
          <p:nvPr/>
        </p:nvGrpSpPr>
        <p:grpSpPr bwMode="auto">
          <a:xfrm>
            <a:off x="3032125" y="5372100"/>
            <a:ext cx="569913" cy="568325"/>
            <a:chOff x="1910" y="3384"/>
            <a:chExt cx="359" cy="358"/>
          </a:xfrm>
        </p:grpSpPr>
        <p:sp>
          <p:nvSpPr>
            <p:cNvPr id="41003" name="Oval 35">
              <a:extLst>
                <a:ext uri="{FF2B5EF4-FFF2-40B4-BE49-F238E27FC236}">
                  <a16:creationId xmlns:a16="http://schemas.microsoft.com/office/drawing/2014/main" id="{AFA3A078-E4D7-5632-8BA3-755BAEE81DDF}"/>
                </a:ext>
              </a:extLst>
            </p:cNvPr>
            <p:cNvSpPr>
              <a:spLocks noChangeArrowheads="1"/>
            </p:cNvSpPr>
            <p:nvPr/>
          </p:nvSpPr>
          <p:spPr bwMode="auto">
            <a:xfrm>
              <a:off x="1910" y="3384"/>
              <a:ext cx="359" cy="358"/>
            </a:xfrm>
            <a:prstGeom prst="ellipse">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1004" name="Rectangle 36">
              <a:extLst>
                <a:ext uri="{FF2B5EF4-FFF2-40B4-BE49-F238E27FC236}">
                  <a16:creationId xmlns:a16="http://schemas.microsoft.com/office/drawing/2014/main" id="{62C11083-0D29-6903-7F0E-E48447748FBB}"/>
                </a:ext>
              </a:extLst>
            </p:cNvPr>
            <p:cNvSpPr>
              <a:spLocks noChangeArrowheads="1"/>
            </p:cNvSpPr>
            <p:nvPr/>
          </p:nvSpPr>
          <p:spPr bwMode="auto">
            <a:xfrm>
              <a:off x="1979" y="3437"/>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B</a:t>
              </a:r>
            </a:p>
          </p:txBody>
        </p:sp>
      </p:grpSp>
      <p:sp>
        <p:nvSpPr>
          <p:cNvPr id="40980" name="Line 37">
            <a:extLst>
              <a:ext uri="{FF2B5EF4-FFF2-40B4-BE49-F238E27FC236}">
                <a16:creationId xmlns:a16="http://schemas.microsoft.com/office/drawing/2014/main" id="{C3503FAC-54A8-6CF2-DE77-CAB0C5B315DC}"/>
              </a:ext>
            </a:extLst>
          </p:cNvPr>
          <p:cNvSpPr>
            <a:spLocks noChangeShapeType="1"/>
          </p:cNvSpPr>
          <p:nvPr/>
        </p:nvSpPr>
        <p:spPr bwMode="auto">
          <a:xfrm>
            <a:off x="2836863" y="5030788"/>
            <a:ext cx="425450" cy="322262"/>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81" name="Rectangle 38">
            <a:extLst>
              <a:ext uri="{FF2B5EF4-FFF2-40B4-BE49-F238E27FC236}">
                <a16:creationId xmlns:a16="http://schemas.microsoft.com/office/drawing/2014/main" id="{51C5F244-8DA7-FF67-1D7F-A61E4D02B6AF}"/>
              </a:ext>
            </a:extLst>
          </p:cNvPr>
          <p:cNvSpPr>
            <a:spLocks noChangeArrowheads="1"/>
          </p:cNvSpPr>
          <p:nvPr/>
        </p:nvSpPr>
        <p:spPr bwMode="auto">
          <a:xfrm>
            <a:off x="1516063" y="6296025"/>
            <a:ext cx="412750" cy="207963"/>
          </a:xfrm>
          <a:prstGeom prst="rect">
            <a:avLst/>
          </a:prstGeom>
          <a:solidFill>
            <a:srgbClr val="00CC99"/>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0982" name="Rectangle 39">
            <a:extLst>
              <a:ext uri="{FF2B5EF4-FFF2-40B4-BE49-F238E27FC236}">
                <a16:creationId xmlns:a16="http://schemas.microsoft.com/office/drawing/2014/main" id="{A4535A59-C9F7-3CE5-3361-BDFF8CEFF8FF}"/>
              </a:ext>
            </a:extLst>
          </p:cNvPr>
          <p:cNvSpPr>
            <a:spLocks noChangeArrowheads="1"/>
          </p:cNvSpPr>
          <p:nvPr/>
        </p:nvSpPr>
        <p:spPr bwMode="auto">
          <a:xfrm>
            <a:off x="2109788" y="6296025"/>
            <a:ext cx="412750" cy="207963"/>
          </a:xfrm>
          <a:prstGeom prst="rect">
            <a:avLst/>
          </a:prstGeom>
          <a:solidFill>
            <a:srgbClr val="00CC99"/>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0983" name="Line 40">
            <a:extLst>
              <a:ext uri="{FF2B5EF4-FFF2-40B4-BE49-F238E27FC236}">
                <a16:creationId xmlns:a16="http://schemas.microsoft.com/office/drawing/2014/main" id="{448C210D-26C9-D9B0-3067-E80128278CE8}"/>
              </a:ext>
            </a:extLst>
          </p:cNvPr>
          <p:cNvSpPr>
            <a:spLocks noChangeShapeType="1"/>
          </p:cNvSpPr>
          <p:nvPr/>
        </p:nvSpPr>
        <p:spPr bwMode="auto">
          <a:xfrm flipH="1">
            <a:off x="1712913" y="5949950"/>
            <a:ext cx="188912" cy="33972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84" name="Line 41">
            <a:extLst>
              <a:ext uri="{FF2B5EF4-FFF2-40B4-BE49-F238E27FC236}">
                <a16:creationId xmlns:a16="http://schemas.microsoft.com/office/drawing/2014/main" id="{B39D67A2-C2EB-D6DD-E508-729DD54B6EA2}"/>
              </a:ext>
            </a:extLst>
          </p:cNvPr>
          <p:cNvSpPr>
            <a:spLocks noChangeShapeType="1"/>
          </p:cNvSpPr>
          <p:nvPr/>
        </p:nvSpPr>
        <p:spPr bwMode="auto">
          <a:xfrm>
            <a:off x="2155825" y="5932488"/>
            <a:ext cx="169863" cy="35718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85" name="Rectangle 42">
            <a:extLst>
              <a:ext uri="{FF2B5EF4-FFF2-40B4-BE49-F238E27FC236}">
                <a16:creationId xmlns:a16="http://schemas.microsoft.com/office/drawing/2014/main" id="{BC8670F3-B686-9563-A92F-9CB8F24418AB}"/>
              </a:ext>
            </a:extLst>
          </p:cNvPr>
          <p:cNvSpPr>
            <a:spLocks noChangeArrowheads="1"/>
          </p:cNvSpPr>
          <p:nvPr/>
        </p:nvSpPr>
        <p:spPr bwMode="auto">
          <a:xfrm>
            <a:off x="2808288" y="6313488"/>
            <a:ext cx="412750" cy="207962"/>
          </a:xfrm>
          <a:prstGeom prst="rect">
            <a:avLst/>
          </a:prstGeom>
          <a:solidFill>
            <a:srgbClr val="00CC99"/>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0986" name="Rectangle 43">
            <a:extLst>
              <a:ext uri="{FF2B5EF4-FFF2-40B4-BE49-F238E27FC236}">
                <a16:creationId xmlns:a16="http://schemas.microsoft.com/office/drawing/2014/main" id="{E514604B-D554-ACF3-4F4E-EE78B9666E3B}"/>
              </a:ext>
            </a:extLst>
          </p:cNvPr>
          <p:cNvSpPr>
            <a:spLocks noChangeArrowheads="1"/>
          </p:cNvSpPr>
          <p:nvPr/>
        </p:nvSpPr>
        <p:spPr bwMode="auto">
          <a:xfrm>
            <a:off x="3402013" y="6313488"/>
            <a:ext cx="412750" cy="207962"/>
          </a:xfrm>
          <a:prstGeom prst="rect">
            <a:avLst/>
          </a:prstGeom>
          <a:solidFill>
            <a:srgbClr val="00CC99"/>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0987" name="Line 44">
            <a:extLst>
              <a:ext uri="{FF2B5EF4-FFF2-40B4-BE49-F238E27FC236}">
                <a16:creationId xmlns:a16="http://schemas.microsoft.com/office/drawing/2014/main" id="{1596F5C7-7518-3AD5-D359-B3899DFE0180}"/>
              </a:ext>
            </a:extLst>
          </p:cNvPr>
          <p:cNvSpPr>
            <a:spLocks noChangeShapeType="1"/>
          </p:cNvSpPr>
          <p:nvPr/>
        </p:nvSpPr>
        <p:spPr bwMode="auto">
          <a:xfrm flipH="1">
            <a:off x="3005138" y="5967413"/>
            <a:ext cx="188912" cy="339725"/>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88" name="Line 45">
            <a:extLst>
              <a:ext uri="{FF2B5EF4-FFF2-40B4-BE49-F238E27FC236}">
                <a16:creationId xmlns:a16="http://schemas.microsoft.com/office/drawing/2014/main" id="{5C33D929-DB93-0BCC-17F3-749610F71E55}"/>
              </a:ext>
            </a:extLst>
          </p:cNvPr>
          <p:cNvSpPr>
            <a:spLocks noChangeShapeType="1"/>
          </p:cNvSpPr>
          <p:nvPr/>
        </p:nvSpPr>
        <p:spPr bwMode="auto">
          <a:xfrm>
            <a:off x="3448050" y="5949950"/>
            <a:ext cx="169863" cy="3571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89" name="Rectangle 46">
            <a:extLst>
              <a:ext uri="{FF2B5EF4-FFF2-40B4-BE49-F238E27FC236}">
                <a16:creationId xmlns:a16="http://schemas.microsoft.com/office/drawing/2014/main" id="{DBF07CEE-6000-453A-23C3-EF9BFBC42787}"/>
              </a:ext>
            </a:extLst>
          </p:cNvPr>
          <p:cNvSpPr>
            <a:spLocks noChangeArrowheads="1"/>
          </p:cNvSpPr>
          <p:nvPr/>
        </p:nvSpPr>
        <p:spPr bwMode="auto">
          <a:xfrm>
            <a:off x="3522663" y="5189538"/>
            <a:ext cx="412750" cy="207962"/>
          </a:xfrm>
          <a:prstGeom prst="rect">
            <a:avLst/>
          </a:prstGeom>
          <a:solidFill>
            <a:srgbClr val="00CC99"/>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0990" name="Rectangle 47">
            <a:extLst>
              <a:ext uri="{FF2B5EF4-FFF2-40B4-BE49-F238E27FC236}">
                <a16:creationId xmlns:a16="http://schemas.microsoft.com/office/drawing/2014/main" id="{A6E6F6F4-B977-1247-CA07-9ACFF8C80563}"/>
              </a:ext>
            </a:extLst>
          </p:cNvPr>
          <p:cNvSpPr>
            <a:spLocks noChangeArrowheads="1"/>
          </p:cNvSpPr>
          <p:nvPr/>
        </p:nvSpPr>
        <p:spPr bwMode="auto">
          <a:xfrm>
            <a:off x="4116388" y="5189538"/>
            <a:ext cx="412750" cy="207962"/>
          </a:xfrm>
          <a:prstGeom prst="rect">
            <a:avLst/>
          </a:prstGeom>
          <a:solidFill>
            <a:srgbClr val="00CC99"/>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0991" name="Line 48">
            <a:extLst>
              <a:ext uri="{FF2B5EF4-FFF2-40B4-BE49-F238E27FC236}">
                <a16:creationId xmlns:a16="http://schemas.microsoft.com/office/drawing/2014/main" id="{F1A6AD45-56B4-FA0A-4EBB-DC8615F60311}"/>
              </a:ext>
            </a:extLst>
          </p:cNvPr>
          <p:cNvSpPr>
            <a:spLocks noChangeShapeType="1"/>
          </p:cNvSpPr>
          <p:nvPr/>
        </p:nvSpPr>
        <p:spPr bwMode="auto">
          <a:xfrm flipH="1">
            <a:off x="3719513" y="5048250"/>
            <a:ext cx="241300" cy="13493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92" name="Line 49">
            <a:extLst>
              <a:ext uri="{FF2B5EF4-FFF2-40B4-BE49-F238E27FC236}">
                <a16:creationId xmlns:a16="http://schemas.microsoft.com/office/drawing/2014/main" id="{3499228F-9A9B-CD06-7D03-11F911475D02}"/>
              </a:ext>
            </a:extLst>
          </p:cNvPr>
          <p:cNvSpPr>
            <a:spLocks noChangeShapeType="1"/>
          </p:cNvSpPr>
          <p:nvPr/>
        </p:nvSpPr>
        <p:spPr bwMode="auto">
          <a:xfrm>
            <a:off x="4129088" y="5030788"/>
            <a:ext cx="203200" cy="15240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93" name="Rectangle 50">
            <a:extLst>
              <a:ext uri="{FF2B5EF4-FFF2-40B4-BE49-F238E27FC236}">
                <a16:creationId xmlns:a16="http://schemas.microsoft.com/office/drawing/2014/main" id="{9D76D554-49DE-56DB-6E03-7B1A61A5412E}"/>
              </a:ext>
            </a:extLst>
          </p:cNvPr>
          <p:cNvSpPr>
            <a:spLocks noChangeArrowheads="1"/>
          </p:cNvSpPr>
          <p:nvPr/>
        </p:nvSpPr>
        <p:spPr bwMode="auto">
          <a:xfrm>
            <a:off x="4217988" y="4287838"/>
            <a:ext cx="412750" cy="207962"/>
          </a:xfrm>
          <a:prstGeom prst="rect">
            <a:avLst/>
          </a:prstGeom>
          <a:solidFill>
            <a:srgbClr val="00CC99"/>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0994" name="Rectangle 51">
            <a:extLst>
              <a:ext uri="{FF2B5EF4-FFF2-40B4-BE49-F238E27FC236}">
                <a16:creationId xmlns:a16="http://schemas.microsoft.com/office/drawing/2014/main" id="{544777D8-0A5A-4720-360C-1A9EE0A3E29E}"/>
              </a:ext>
            </a:extLst>
          </p:cNvPr>
          <p:cNvSpPr>
            <a:spLocks noChangeArrowheads="1"/>
          </p:cNvSpPr>
          <p:nvPr/>
        </p:nvSpPr>
        <p:spPr bwMode="auto">
          <a:xfrm>
            <a:off x="4760913" y="4287838"/>
            <a:ext cx="412750" cy="207962"/>
          </a:xfrm>
          <a:prstGeom prst="rect">
            <a:avLst/>
          </a:prstGeom>
          <a:solidFill>
            <a:srgbClr val="00CC99"/>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0995" name="Line 52">
            <a:extLst>
              <a:ext uri="{FF2B5EF4-FFF2-40B4-BE49-F238E27FC236}">
                <a16:creationId xmlns:a16="http://schemas.microsoft.com/office/drawing/2014/main" id="{2DF837DA-18EE-B2FC-458E-626DCE6AC2DD}"/>
              </a:ext>
            </a:extLst>
          </p:cNvPr>
          <p:cNvSpPr>
            <a:spLocks noChangeShapeType="1"/>
          </p:cNvSpPr>
          <p:nvPr/>
        </p:nvSpPr>
        <p:spPr bwMode="auto">
          <a:xfrm flipH="1">
            <a:off x="4348163" y="4146550"/>
            <a:ext cx="241300" cy="13493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96" name="Line 53">
            <a:extLst>
              <a:ext uri="{FF2B5EF4-FFF2-40B4-BE49-F238E27FC236}">
                <a16:creationId xmlns:a16="http://schemas.microsoft.com/office/drawing/2014/main" id="{7EBA7FCC-D70D-1985-48B2-5DD3C798E390}"/>
              </a:ext>
            </a:extLst>
          </p:cNvPr>
          <p:cNvSpPr>
            <a:spLocks noChangeShapeType="1"/>
          </p:cNvSpPr>
          <p:nvPr/>
        </p:nvSpPr>
        <p:spPr bwMode="auto">
          <a:xfrm>
            <a:off x="4791075" y="4146550"/>
            <a:ext cx="203200" cy="15240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97" name="Rectangle 54">
            <a:extLst>
              <a:ext uri="{FF2B5EF4-FFF2-40B4-BE49-F238E27FC236}">
                <a16:creationId xmlns:a16="http://schemas.microsoft.com/office/drawing/2014/main" id="{6AD1B26E-82D7-7ADC-4FBE-95646EB451FE}"/>
              </a:ext>
            </a:extLst>
          </p:cNvPr>
          <p:cNvSpPr>
            <a:spLocks noChangeArrowheads="1"/>
          </p:cNvSpPr>
          <p:nvPr/>
        </p:nvSpPr>
        <p:spPr bwMode="auto">
          <a:xfrm>
            <a:off x="4848225" y="3403600"/>
            <a:ext cx="412750" cy="207963"/>
          </a:xfrm>
          <a:prstGeom prst="rect">
            <a:avLst/>
          </a:prstGeom>
          <a:solidFill>
            <a:srgbClr val="00CC99"/>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0998" name="Rectangle 55">
            <a:extLst>
              <a:ext uri="{FF2B5EF4-FFF2-40B4-BE49-F238E27FC236}">
                <a16:creationId xmlns:a16="http://schemas.microsoft.com/office/drawing/2014/main" id="{4438D8EF-C7B8-8E04-8D23-44E38FB1A4D2}"/>
              </a:ext>
            </a:extLst>
          </p:cNvPr>
          <p:cNvSpPr>
            <a:spLocks noChangeArrowheads="1"/>
          </p:cNvSpPr>
          <p:nvPr/>
        </p:nvSpPr>
        <p:spPr bwMode="auto">
          <a:xfrm>
            <a:off x="5391150" y="3403600"/>
            <a:ext cx="412750" cy="207963"/>
          </a:xfrm>
          <a:prstGeom prst="rect">
            <a:avLst/>
          </a:prstGeom>
          <a:solidFill>
            <a:srgbClr val="00CC99"/>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40999" name="Line 56">
            <a:extLst>
              <a:ext uri="{FF2B5EF4-FFF2-40B4-BE49-F238E27FC236}">
                <a16:creationId xmlns:a16="http://schemas.microsoft.com/office/drawing/2014/main" id="{E2D79291-49DE-009A-A9E7-404543D030EC}"/>
              </a:ext>
            </a:extLst>
          </p:cNvPr>
          <p:cNvSpPr>
            <a:spLocks noChangeShapeType="1"/>
          </p:cNvSpPr>
          <p:nvPr/>
        </p:nvSpPr>
        <p:spPr bwMode="auto">
          <a:xfrm flipH="1">
            <a:off x="4994275" y="3262313"/>
            <a:ext cx="241300" cy="13493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00" name="Line 57">
            <a:extLst>
              <a:ext uri="{FF2B5EF4-FFF2-40B4-BE49-F238E27FC236}">
                <a16:creationId xmlns:a16="http://schemas.microsoft.com/office/drawing/2014/main" id="{8918CF49-AD8A-F448-DCE3-C01853FFA651}"/>
              </a:ext>
            </a:extLst>
          </p:cNvPr>
          <p:cNvSpPr>
            <a:spLocks noChangeShapeType="1"/>
          </p:cNvSpPr>
          <p:nvPr/>
        </p:nvSpPr>
        <p:spPr bwMode="auto">
          <a:xfrm>
            <a:off x="5403850" y="3244850"/>
            <a:ext cx="203200" cy="15240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01" name="Rectangle 58">
            <a:extLst>
              <a:ext uri="{FF2B5EF4-FFF2-40B4-BE49-F238E27FC236}">
                <a16:creationId xmlns:a16="http://schemas.microsoft.com/office/drawing/2014/main" id="{4B0F2D77-8C36-5F53-7ADE-44DBD8FA65C6}"/>
              </a:ext>
            </a:extLst>
          </p:cNvPr>
          <p:cNvSpPr>
            <a:spLocks noChangeArrowheads="1"/>
          </p:cNvSpPr>
          <p:nvPr/>
        </p:nvSpPr>
        <p:spPr bwMode="auto">
          <a:xfrm>
            <a:off x="6091238" y="1838325"/>
            <a:ext cx="2830512" cy="411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solidFill>
                  <a:srgbClr val="CC3300"/>
                </a:solidFill>
              </a:rPr>
              <a:t>inorder traversal</a:t>
            </a:r>
          </a:p>
          <a:p>
            <a:pPr eaLnBrk="1" hangingPunct="1">
              <a:spcBef>
                <a:spcPct val="0"/>
              </a:spcBef>
              <a:buClrTx/>
              <a:buFontTx/>
              <a:buNone/>
            </a:pPr>
            <a:r>
              <a:rPr lang="en-US" altLang="en-US" sz="2400" b="0"/>
              <a:t>A / B * C * D + E</a:t>
            </a:r>
          </a:p>
          <a:p>
            <a:pPr eaLnBrk="1" hangingPunct="1">
              <a:spcBef>
                <a:spcPct val="0"/>
              </a:spcBef>
              <a:buClrTx/>
              <a:buFontTx/>
              <a:buNone/>
            </a:pPr>
            <a:r>
              <a:rPr lang="en-US" altLang="en-US" sz="2400" b="0">
                <a:solidFill>
                  <a:srgbClr val="003399"/>
                </a:solidFill>
              </a:rPr>
              <a:t>infix expression</a:t>
            </a:r>
          </a:p>
          <a:p>
            <a:pPr eaLnBrk="1" hangingPunct="1">
              <a:spcBef>
                <a:spcPct val="0"/>
              </a:spcBef>
              <a:buClrTx/>
              <a:buFontTx/>
              <a:buNone/>
            </a:pPr>
            <a:r>
              <a:rPr lang="en-US" altLang="en-US" sz="2400" b="0">
                <a:solidFill>
                  <a:srgbClr val="CC3300"/>
                </a:solidFill>
              </a:rPr>
              <a:t>preorder traversal</a:t>
            </a:r>
          </a:p>
          <a:p>
            <a:pPr eaLnBrk="1" hangingPunct="1">
              <a:spcBef>
                <a:spcPct val="0"/>
              </a:spcBef>
              <a:buClrTx/>
              <a:buFontTx/>
              <a:buNone/>
            </a:pPr>
            <a:r>
              <a:rPr lang="en-US" altLang="en-US" sz="2400" b="0"/>
              <a:t>+ * * / A B C D E</a:t>
            </a:r>
          </a:p>
          <a:p>
            <a:pPr eaLnBrk="1" hangingPunct="1">
              <a:spcBef>
                <a:spcPct val="0"/>
              </a:spcBef>
              <a:buClrTx/>
              <a:buFontTx/>
              <a:buNone/>
            </a:pPr>
            <a:r>
              <a:rPr lang="en-US" altLang="en-US" sz="2400" b="0">
                <a:solidFill>
                  <a:srgbClr val="003399"/>
                </a:solidFill>
              </a:rPr>
              <a:t>prefix expression</a:t>
            </a:r>
          </a:p>
          <a:p>
            <a:pPr eaLnBrk="1" hangingPunct="1">
              <a:spcBef>
                <a:spcPct val="0"/>
              </a:spcBef>
              <a:buClrTx/>
              <a:buFontTx/>
              <a:buNone/>
            </a:pPr>
            <a:r>
              <a:rPr lang="en-US" altLang="en-US" sz="2400" b="0">
                <a:solidFill>
                  <a:srgbClr val="CC3300"/>
                </a:solidFill>
              </a:rPr>
              <a:t>postorder traversal</a:t>
            </a:r>
          </a:p>
          <a:p>
            <a:pPr eaLnBrk="1" hangingPunct="1">
              <a:spcBef>
                <a:spcPct val="0"/>
              </a:spcBef>
              <a:buClrTx/>
              <a:buFontTx/>
              <a:buNone/>
            </a:pPr>
            <a:r>
              <a:rPr lang="en-US" altLang="en-US" sz="2400" b="0"/>
              <a:t>A B / C * D * E +</a:t>
            </a:r>
          </a:p>
          <a:p>
            <a:pPr eaLnBrk="1" hangingPunct="1">
              <a:spcBef>
                <a:spcPct val="0"/>
              </a:spcBef>
              <a:buClrTx/>
              <a:buFontTx/>
              <a:buNone/>
            </a:pPr>
            <a:r>
              <a:rPr lang="en-US" altLang="en-US" sz="2400" b="0">
                <a:solidFill>
                  <a:srgbClr val="003399"/>
                </a:solidFill>
              </a:rPr>
              <a:t>postfix expression</a:t>
            </a:r>
          </a:p>
          <a:p>
            <a:pPr eaLnBrk="1" hangingPunct="1">
              <a:spcBef>
                <a:spcPct val="0"/>
              </a:spcBef>
              <a:buClrTx/>
              <a:buFontTx/>
              <a:buNone/>
            </a:pPr>
            <a:r>
              <a:rPr lang="en-US" altLang="en-US" sz="2400" b="0">
                <a:solidFill>
                  <a:srgbClr val="CC3300"/>
                </a:solidFill>
              </a:rPr>
              <a:t>level order traversal</a:t>
            </a:r>
          </a:p>
          <a:p>
            <a:pPr eaLnBrk="1" hangingPunct="1">
              <a:spcBef>
                <a:spcPct val="0"/>
              </a:spcBef>
              <a:buClrTx/>
              <a:buFontTx/>
              <a:buNone/>
            </a:pPr>
            <a:r>
              <a:rPr lang="en-US" altLang="en-US" sz="2400" b="0"/>
              <a:t>+ * E * D / C A B</a:t>
            </a:r>
          </a:p>
        </p:txBody>
      </p:sp>
      <p:pic>
        <p:nvPicPr>
          <p:cNvPr id="22587" name="Picture 59">
            <a:extLst>
              <a:ext uri="{FF2B5EF4-FFF2-40B4-BE49-F238E27FC236}">
                <a16:creationId xmlns:a16="http://schemas.microsoft.com/office/drawing/2014/main" id="{C514B6BD-98EC-FDF4-E966-69BDF90D9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563" y="4846638"/>
            <a:ext cx="2833687" cy="1733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advTm="749568"/>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1" presetClass="mediacall" fill="hold" nodeType="withEffect">
                                  <p:stCondLst>
                                    <p:cond delay="0"/>
                                  </p:stCondLst>
                                  <p:childTnLst>
                                    <p:set>
                                      <p:cBhvr additive="repl">
                                        <p:cTn id="6" dur="1" fill="hold">
                                          <p:stCondLst>
                                            <p:cond delay="0"/>
                                          </p:stCondLst>
                                        </p:cTn>
                                        <p:tgtEl>
                                          <p:spTgt spid="22587"/>
                                        </p:tgtEl>
                                        <p:attrNameLst>
                                          <p:attrName>style.visibility</p:attrName>
                                        </p:attrNameLst>
                                      </p:cBhvr>
                                      <p:to>
                                        <p:strVal val="visible"/>
                                      </p:to>
                                    </p:set>
                                    <p:par>
                                      <p:cTn id="7"/>
                                    </p:pa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967D963F-51F1-2AFE-2BB6-A4F206ED21F2}"/>
              </a:ext>
            </a:extLst>
          </p:cNvPr>
          <p:cNvSpPr txBox="1">
            <a:spLocks noChangeArrowheads="1"/>
          </p:cNvSpPr>
          <p:nvPr/>
        </p:nvSpPr>
        <p:spPr bwMode="auto">
          <a:xfrm>
            <a:off x="6457950" y="6356350"/>
            <a:ext cx="2057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563"/>
              </a:spcBef>
              <a:buClrTx/>
              <a:buFontTx/>
              <a:buNone/>
            </a:pPr>
            <a:fld id="{7D41DC00-BF47-4066-BB5F-8F0B7BACDC81}" type="slidenum">
              <a:rPr lang="en-US" altLang="en-US" sz="900" b="0">
                <a:solidFill>
                  <a:srgbClr val="898989"/>
                </a:solidFill>
                <a:latin typeface="Calibri" panose="020F0502020204030204" pitchFamily="34" charset="0"/>
              </a:rPr>
              <a:pPr algn="r" eaLnBrk="1" hangingPunct="1">
                <a:spcBef>
                  <a:spcPts val="563"/>
                </a:spcBef>
                <a:buClrTx/>
                <a:buFontTx/>
                <a:buNone/>
              </a:pPr>
              <a:t>21</a:t>
            </a:fld>
            <a:endParaRPr lang="en-US" altLang="en-US" sz="900" b="0">
              <a:solidFill>
                <a:srgbClr val="898989"/>
              </a:solidFill>
              <a:latin typeface="Calibri" panose="020F0502020204030204" pitchFamily="34" charset="0"/>
            </a:endParaRPr>
          </a:p>
        </p:txBody>
      </p:sp>
      <p:sp>
        <p:nvSpPr>
          <p:cNvPr id="43011" name="Rectangle 2">
            <a:extLst>
              <a:ext uri="{FF2B5EF4-FFF2-40B4-BE49-F238E27FC236}">
                <a16:creationId xmlns:a16="http://schemas.microsoft.com/office/drawing/2014/main" id="{D2FFC7E1-4A8C-7E17-9448-1B76E80737FC}"/>
              </a:ext>
            </a:extLst>
          </p:cNvPr>
          <p:cNvSpPr>
            <a:spLocks noChangeArrowheads="1"/>
          </p:cNvSpPr>
          <p:nvPr/>
        </p:nvSpPr>
        <p:spPr bwMode="auto">
          <a:xfrm>
            <a:off x="0" y="609600"/>
            <a:ext cx="91630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b="0"/>
              <a:t>Inorder Traversal </a:t>
            </a:r>
            <a:r>
              <a:rPr lang="en-US" altLang="en-US" sz="2400" b="0"/>
              <a:t>(recursive version)</a:t>
            </a:r>
          </a:p>
        </p:txBody>
      </p:sp>
      <p:sp>
        <p:nvSpPr>
          <p:cNvPr id="43012" name="Rectangle 3">
            <a:extLst>
              <a:ext uri="{FF2B5EF4-FFF2-40B4-BE49-F238E27FC236}">
                <a16:creationId xmlns:a16="http://schemas.microsoft.com/office/drawing/2014/main" id="{662C5CE4-F895-C508-82D4-4D7DFE8CC593}"/>
              </a:ext>
            </a:extLst>
          </p:cNvPr>
          <p:cNvSpPr>
            <a:spLocks noChangeArrowheads="1"/>
          </p:cNvSpPr>
          <p:nvPr/>
        </p:nvSpPr>
        <p:spPr bwMode="auto">
          <a:xfrm>
            <a:off x="346075" y="1989138"/>
            <a:ext cx="8797925"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700"/>
              </a:spcBef>
              <a:buClrTx/>
              <a:buSzPct val="70000"/>
              <a:buFontTx/>
              <a:buNone/>
            </a:pPr>
            <a:r>
              <a:rPr lang="en-US" altLang="en-US" sz="2800" b="0">
                <a:latin typeface="Courier New" panose="02070309020205020404" pitchFamily="49" charset="0"/>
              </a:rPr>
              <a:t>void inorder(node *root)</a:t>
            </a:r>
          </a:p>
          <a:p>
            <a:pPr eaLnBrk="1" hangingPunct="1">
              <a:spcBef>
                <a:spcPts val="700"/>
              </a:spcBef>
              <a:buClrTx/>
              <a:buSzPct val="70000"/>
              <a:buFontTx/>
              <a:buNone/>
            </a:pPr>
            <a:r>
              <a:rPr lang="en-US" altLang="en-US" sz="2800" b="0">
                <a:latin typeface="Courier New" panose="02070309020205020404" pitchFamily="49" charset="0"/>
              </a:rPr>
              <a:t>/* inorder tree traversal */</a:t>
            </a:r>
          </a:p>
          <a:p>
            <a:pPr eaLnBrk="1" hangingPunct="1">
              <a:spcBef>
                <a:spcPts val="700"/>
              </a:spcBef>
              <a:buClrTx/>
              <a:buSzPct val="70000"/>
              <a:buFontTx/>
              <a:buNone/>
            </a:pPr>
            <a:r>
              <a:rPr lang="en-US" altLang="en-US" sz="2800" b="0">
                <a:latin typeface="Courier New" panose="02070309020205020404" pitchFamily="49" charset="0"/>
              </a:rPr>
              <a:t>{</a:t>
            </a:r>
          </a:p>
          <a:p>
            <a:pPr eaLnBrk="1" hangingPunct="1">
              <a:spcBef>
                <a:spcPts val="700"/>
              </a:spcBef>
              <a:buClrTx/>
              <a:buSzPct val="70000"/>
              <a:buFontTx/>
              <a:buNone/>
            </a:pPr>
            <a:r>
              <a:rPr lang="en-US" altLang="en-US" sz="2800" b="0">
                <a:latin typeface="Courier New" panose="02070309020205020404" pitchFamily="49" charset="0"/>
              </a:rPr>
              <a:t>    if (ptr) {</a:t>
            </a:r>
          </a:p>
          <a:p>
            <a:pPr eaLnBrk="1" hangingPunct="1">
              <a:spcBef>
                <a:spcPts val="700"/>
              </a:spcBef>
              <a:buClrTx/>
              <a:buSzPct val="70000"/>
              <a:buFontTx/>
              <a:buNone/>
            </a:pPr>
            <a:r>
              <a:rPr lang="en-US" altLang="en-US" sz="2800" b="0">
                <a:latin typeface="Courier New" panose="02070309020205020404" pitchFamily="49" charset="0"/>
              </a:rPr>
              <a:t>        inorder(root-&gt;left_child);</a:t>
            </a:r>
          </a:p>
          <a:p>
            <a:pPr eaLnBrk="1" hangingPunct="1">
              <a:spcBef>
                <a:spcPts val="700"/>
              </a:spcBef>
              <a:buClrTx/>
              <a:buSzPct val="70000"/>
              <a:buFontTx/>
              <a:buNone/>
            </a:pPr>
            <a:r>
              <a:rPr lang="en-US" altLang="en-US" sz="2800" b="0">
                <a:latin typeface="Courier New" panose="02070309020205020404" pitchFamily="49" charset="0"/>
              </a:rPr>
              <a:t>        cout&lt;&lt;root-&gt;data;</a:t>
            </a:r>
          </a:p>
          <a:p>
            <a:pPr eaLnBrk="1" hangingPunct="1">
              <a:spcBef>
                <a:spcPts val="700"/>
              </a:spcBef>
              <a:buClrTx/>
              <a:buSzPct val="70000"/>
              <a:buFontTx/>
              <a:buNone/>
            </a:pPr>
            <a:r>
              <a:rPr lang="en-US" altLang="en-US" sz="2800" b="0">
                <a:latin typeface="Courier New" panose="02070309020205020404" pitchFamily="49" charset="0"/>
              </a:rPr>
              <a:t>        indorder(root-&gt;right_child);</a:t>
            </a:r>
          </a:p>
          <a:p>
            <a:pPr eaLnBrk="1" hangingPunct="1">
              <a:spcBef>
                <a:spcPts val="700"/>
              </a:spcBef>
              <a:buClrTx/>
              <a:buSzPct val="70000"/>
              <a:buFontTx/>
              <a:buNone/>
            </a:pPr>
            <a:r>
              <a:rPr lang="en-US" altLang="en-US" sz="2800" b="0">
                <a:latin typeface="Courier New" panose="02070309020205020404" pitchFamily="49" charset="0"/>
              </a:rPr>
              <a:t>    }</a:t>
            </a:r>
          </a:p>
          <a:p>
            <a:pPr eaLnBrk="1" hangingPunct="1">
              <a:spcBef>
                <a:spcPts val="700"/>
              </a:spcBef>
              <a:buClrTx/>
              <a:buSzPct val="70000"/>
              <a:buFontTx/>
              <a:buNone/>
            </a:pPr>
            <a:r>
              <a:rPr lang="en-US" altLang="en-US" sz="2800" b="0">
                <a:latin typeface="Courier New" panose="02070309020205020404" pitchFamily="49" charset="0"/>
              </a:rPr>
              <a:t>}</a:t>
            </a:r>
          </a:p>
        </p:txBody>
      </p:sp>
      <p:sp>
        <p:nvSpPr>
          <p:cNvPr id="43013" name="Rectangle 4">
            <a:extLst>
              <a:ext uri="{FF2B5EF4-FFF2-40B4-BE49-F238E27FC236}">
                <a16:creationId xmlns:a16="http://schemas.microsoft.com/office/drawing/2014/main" id="{B55E4388-B506-AF34-49FE-1CC35A67B21E}"/>
              </a:ext>
            </a:extLst>
          </p:cNvPr>
          <p:cNvSpPr>
            <a:spLocks noChangeArrowheads="1"/>
          </p:cNvSpPr>
          <p:nvPr/>
        </p:nvSpPr>
        <p:spPr bwMode="auto">
          <a:xfrm>
            <a:off x="6238875" y="3298825"/>
            <a:ext cx="2422525" cy="458788"/>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A / B * C * D + E</a:t>
            </a:r>
          </a:p>
        </p:txBody>
      </p:sp>
    </p:spTree>
  </p:cSld>
  <p:clrMapOvr>
    <a:masterClrMapping/>
  </p:clrMapOvr>
  <p:transition spd="slow" advTm="91136"/>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542E499A-6D53-35EA-E123-D44D766BB79A}"/>
              </a:ext>
            </a:extLst>
          </p:cNvPr>
          <p:cNvSpPr txBox="1">
            <a:spLocks noChangeArrowheads="1"/>
          </p:cNvSpPr>
          <p:nvPr/>
        </p:nvSpPr>
        <p:spPr bwMode="auto">
          <a:xfrm>
            <a:off x="6457950" y="6356350"/>
            <a:ext cx="2057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563"/>
              </a:spcBef>
              <a:buClrTx/>
              <a:buFontTx/>
              <a:buNone/>
            </a:pPr>
            <a:fld id="{E41EAE8D-D2DA-450C-8B5C-CA2930EA76EF}" type="slidenum">
              <a:rPr lang="en-US" altLang="en-US" sz="900" b="0">
                <a:solidFill>
                  <a:srgbClr val="898989"/>
                </a:solidFill>
                <a:latin typeface="Calibri" panose="020F0502020204030204" pitchFamily="34" charset="0"/>
              </a:rPr>
              <a:pPr algn="r" eaLnBrk="1" hangingPunct="1">
                <a:spcBef>
                  <a:spcPts val="563"/>
                </a:spcBef>
                <a:buClrTx/>
                <a:buFontTx/>
                <a:buNone/>
              </a:pPr>
              <a:t>22</a:t>
            </a:fld>
            <a:endParaRPr lang="en-US" altLang="en-US" sz="900" b="0">
              <a:solidFill>
                <a:srgbClr val="898989"/>
              </a:solidFill>
              <a:latin typeface="Calibri" panose="020F0502020204030204" pitchFamily="34" charset="0"/>
            </a:endParaRPr>
          </a:p>
        </p:txBody>
      </p:sp>
      <p:sp>
        <p:nvSpPr>
          <p:cNvPr id="45059" name="Rectangle 2">
            <a:extLst>
              <a:ext uri="{FF2B5EF4-FFF2-40B4-BE49-F238E27FC236}">
                <a16:creationId xmlns:a16="http://schemas.microsoft.com/office/drawing/2014/main" id="{C0B33525-A866-8CBF-08AE-3B1194E8D5E1}"/>
              </a:ext>
            </a:extLst>
          </p:cNvPr>
          <p:cNvSpPr>
            <a:spLocks noChangeArrowheads="1"/>
          </p:cNvSpPr>
          <p:nvPr/>
        </p:nvSpPr>
        <p:spPr bwMode="auto">
          <a:xfrm>
            <a:off x="0" y="609600"/>
            <a:ext cx="91630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b="0"/>
              <a:t>Preorder Traversal</a:t>
            </a:r>
            <a:r>
              <a:rPr lang="en-US" altLang="en-US" sz="2400" b="0"/>
              <a:t> (recursive version)</a:t>
            </a:r>
          </a:p>
        </p:txBody>
      </p:sp>
      <p:sp>
        <p:nvSpPr>
          <p:cNvPr id="45060" name="Rectangle 3">
            <a:extLst>
              <a:ext uri="{FF2B5EF4-FFF2-40B4-BE49-F238E27FC236}">
                <a16:creationId xmlns:a16="http://schemas.microsoft.com/office/drawing/2014/main" id="{83749A79-8DCC-4D42-FB19-0078C3A0D43E}"/>
              </a:ext>
            </a:extLst>
          </p:cNvPr>
          <p:cNvSpPr>
            <a:spLocks noChangeArrowheads="1"/>
          </p:cNvSpPr>
          <p:nvPr/>
        </p:nvSpPr>
        <p:spPr bwMode="auto">
          <a:xfrm>
            <a:off x="622300" y="1752600"/>
            <a:ext cx="791845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700"/>
              </a:spcBef>
              <a:buClrTx/>
              <a:buSzPct val="70000"/>
              <a:buFontTx/>
              <a:buNone/>
            </a:pPr>
            <a:r>
              <a:rPr lang="en-US" altLang="en-US" sz="2800" b="0">
                <a:latin typeface="Courier New" panose="02070309020205020404" pitchFamily="49" charset="0"/>
              </a:rPr>
              <a:t>void preorder(node *root)</a:t>
            </a:r>
          </a:p>
          <a:p>
            <a:pPr eaLnBrk="1" hangingPunct="1">
              <a:spcBef>
                <a:spcPts val="700"/>
              </a:spcBef>
              <a:buClrTx/>
              <a:buSzPct val="70000"/>
              <a:buFontTx/>
              <a:buNone/>
            </a:pPr>
            <a:r>
              <a:rPr lang="en-US" altLang="en-US" sz="2800" b="0">
                <a:latin typeface="Courier New" panose="02070309020205020404" pitchFamily="49" charset="0"/>
              </a:rPr>
              <a:t>/* preorder tree traversal */</a:t>
            </a:r>
          </a:p>
          <a:p>
            <a:pPr eaLnBrk="1" hangingPunct="1">
              <a:spcBef>
                <a:spcPts val="700"/>
              </a:spcBef>
              <a:buClrTx/>
              <a:buSzPct val="70000"/>
              <a:buFontTx/>
              <a:buNone/>
            </a:pPr>
            <a:r>
              <a:rPr lang="en-US" altLang="en-US" sz="2800" b="0">
                <a:latin typeface="Courier New" panose="02070309020205020404" pitchFamily="49" charset="0"/>
              </a:rPr>
              <a:t>{</a:t>
            </a:r>
          </a:p>
          <a:p>
            <a:pPr eaLnBrk="1" hangingPunct="1">
              <a:spcBef>
                <a:spcPts val="700"/>
              </a:spcBef>
              <a:buClrTx/>
              <a:buSzPct val="70000"/>
              <a:buFontTx/>
              <a:buNone/>
            </a:pPr>
            <a:r>
              <a:rPr lang="en-US" altLang="en-US" sz="2800" b="0">
                <a:latin typeface="Courier New" panose="02070309020205020404" pitchFamily="49" charset="0"/>
              </a:rPr>
              <a:t>    if (root) {</a:t>
            </a:r>
          </a:p>
          <a:p>
            <a:pPr eaLnBrk="1" hangingPunct="1">
              <a:spcBef>
                <a:spcPts val="700"/>
              </a:spcBef>
              <a:buClrTx/>
              <a:buSzPct val="70000"/>
              <a:buFontTx/>
              <a:buNone/>
            </a:pPr>
            <a:r>
              <a:rPr lang="en-US" altLang="en-US" sz="2800" b="0">
                <a:latin typeface="Courier New" panose="02070309020205020404" pitchFamily="49" charset="0"/>
              </a:rPr>
              <a:t>        cout&lt;&lt;root-&gt;data;</a:t>
            </a:r>
          </a:p>
          <a:p>
            <a:pPr eaLnBrk="1" hangingPunct="1">
              <a:spcBef>
                <a:spcPts val="700"/>
              </a:spcBef>
              <a:buClrTx/>
              <a:buSzPct val="70000"/>
              <a:buFontTx/>
              <a:buNone/>
            </a:pPr>
            <a:r>
              <a:rPr lang="en-US" altLang="en-US" sz="2800" b="0">
                <a:latin typeface="Courier New" panose="02070309020205020404" pitchFamily="49" charset="0"/>
              </a:rPr>
              <a:t>        preorder(root-&gt;left_child);</a:t>
            </a:r>
          </a:p>
          <a:p>
            <a:pPr eaLnBrk="1" hangingPunct="1">
              <a:spcBef>
                <a:spcPts val="700"/>
              </a:spcBef>
              <a:buClrTx/>
              <a:buSzPct val="70000"/>
              <a:buFontTx/>
              <a:buNone/>
            </a:pPr>
            <a:r>
              <a:rPr lang="en-US" altLang="en-US" sz="2800" b="0">
                <a:latin typeface="Courier New" panose="02070309020205020404" pitchFamily="49" charset="0"/>
              </a:rPr>
              <a:t>        predorder(root-&gt;right_child);</a:t>
            </a:r>
          </a:p>
          <a:p>
            <a:pPr eaLnBrk="1" hangingPunct="1">
              <a:spcBef>
                <a:spcPts val="700"/>
              </a:spcBef>
              <a:buClrTx/>
              <a:buSzPct val="70000"/>
              <a:buFontTx/>
              <a:buNone/>
            </a:pPr>
            <a:r>
              <a:rPr lang="en-US" altLang="en-US" sz="2800" b="0">
                <a:latin typeface="Courier New" panose="02070309020205020404" pitchFamily="49" charset="0"/>
              </a:rPr>
              <a:t>    }</a:t>
            </a:r>
          </a:p>
          <a:p>
            <a:pPr eaLnBrk="1" hangingPunct="1">
              <a:spcBef>
                <a:spcPts val="700"/>
              </a:spcBef>
              <a:buClrTx/>
              <a:buSzPct val="70000"/>
              <a:buFontTx/>
              <a:buNone/>
            </a:pPr>
            <a:r>
              <a:rPr lang="en-US" altLang="en-US" sz="2800" b="0">
                <a:latin typeface="Courier New" panose="02070309020205020404" pitchFamily="49" charset="0"/>
              </a:rPr>
              <a:t>}</a:t>
            </a:r>
          </a:p>
        </p:txBody>
      </p:sp>
      <p:sp>
        <p:nvSpPr>
          <p:cNvPr id="45061" name="Rectangle 4">
            <a:extLst>
              <a:ext uri="{FF2B5EF4-FFF2-40B4-BE49-F238E27FC236}">
                <a16:creationId xmlns:a16="http://schemas.microsoft.com/office/drawing/2014/main" id="{98C78B52-934E-599B-10E7-8541CBFCA4C2}"/>
              </a:ext>
            </a:extLst>
          </p:cNvPr>
          <p:cNvSpPr>
            <a:spLocks noChangeArrowheads="1"/>
          </p:cNvSpPr>
          <p:nvPr/>
        </p:nvSpPr>
        <p:spPr bwMode="auto">
          <a:xfrm>
            <a:off x="6059488" y="3221038"/>
            <a:ext cx="2422525" cy="458787"/>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 * * / A B C D E</a:t>
            </a:r>
          </a:p>
        </p:txBody>
      </p:sp>
    </p:spTree>
  </p:cSld>
  <p:clrMapOvr>
    <a:masterClrMapping/>
  </p:clrMapOvr>
  <p:transition spd="slow" advTm="7168"/>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32BC286E-9B75-FB3F-226A-8FCAE77A1ED7}"/>
              </a:ext>
            </a:extLst>
          </p:cNvPr>
          <p:cNvSpPr txBox="1">
            <a:spLocks noChangeArrowheads="1"/>
          </p:cNvSpPr>
          <p:nvPr/>
        </p:nvSpPr>
        <p:spPr bwMode="auto">
          <a:xfrm>
            <a:off x="6457950" y="6356350"/>
            <a:ext cx="2057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563"/>
              </a:spcBef>
              <a:buClrTx/>
              <a:buFontTx/>
              <a:buNone/>
            </a:pPr>
            <a:fld id="{7327E6F3-94CE-49D0-9BA0-22D0453FB18D}" type="slidenum">
              <a:rPr lang="en-US" altLang="en-US" sz="900" b="0">
                <a:solidFill>
                  <a:srgbClr val="898989"/>
                </a:solidFill>
                <a:latin typeface="Calibri" panose="020F0502020204030204" pitchFamily="34" charset="0"/>
              </a:rPr>
              <a:pPr algn="r" eaLnBrk="1" hangingPunct="1">
                <a:spcBef>
                  <a:spcPts val="563"/>
                </a:spcBef>
                <a:buClrTx/>
                <a:buFontTx/>
                <a:buNone/>
              </a:pPr>
              <a:t>23</a:t>
            </a:fld>
            <a:endParaRPr lang="en-US" altLang="en-US" sz="900" b="0">
              <a:solidFill>
                <a:srgbClr val="898989"/>
              </a:solidFill>
              <a:latin typeface="Calibri" panose="020F0502020204030204" pitchFamily="34" charset="0"/>
            </a:endParaRPr>
          </a:p>
        </p:txBody>
      </p:sp>
      <p:sp>
        <p:nvSpPr>
          <p:cNvPr id="47107" name="Rectangle 2">
            <a:extLst>
              <a:ext uri="{FF2B5EF4-FFF2-40B4-BE49-F238E27FC236}">
                <a16:creationId xmlns:a16="http://schemas.microsoft.com/office/drawing/2014/main" id="{C078DB1B-3CB0-8AFD-B160-C5369F0F73B8}"/>
              </a:ext>
            </a:extLst>
          </p:cNvPr>
          <p:cNvSpPr>
            <a:spLocks noChangeArrowheads="1"/>
          </p:cNvSpPr>
          <p:nvPr/>
        </p:nvSpPr>
        <p:spPr bwMode="auto">
          <a:xfrm>
            <a:off x="0" y="174625"/>
            <a:ext cx="91630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b="0"/>
              <a:t>Postorder Traversal</a:t>
            </a:r>
            <a:r>
              <a:rPr lang="en-US" altLang="en-US" sz="2400" b="0"/>
              <a:t> (recursive version)</a:t>
            </a:r>
          </a:p>
        </p:txBody>
      </p:sp>
      <p:sp>
        <p:nvSpPr>
          <p:cNvPr id="47108" name="Rectangle 3">
            <a:extLst>
              <a:ext uri="{FF2B5EF4-FFF2-40B4-BE49-F238E27FC236}">
                <a16:creationId xmlns:a16="http://schemas.microsoft.com/office/drawing/2014/main" id="{A7BF812A-16D0-9DF5-6FCF-7A94D99F7598}"/>
              </a:ext>
            </a:extLst>
          </p:cNvPr>
          <p:cNvSpPr>
            <a:spLocks noChangeArrowheads="1"/>
          </p:cNvSpPr>
          <p:nvPr/>
        </p:nvSpPr>
        <p:spPr bwMode="auto">
          <a:xfrm>
            <a:off x="576263" y="1404938"/>
            <a:ext cx="7991475"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700"/>
              </a:spcBef>
              <a:buClrTx/>
              <a:buSzPct val="70000"/>
              <a:buFontTx/>
              <a:buNone/>
            </a:pPr>
            <a:r>
              <a:rPr lang="en-US" altLang="en-US" sz="2800" b="0">
                <a:latin typeface="Courier New" panose="02070309020205020404" pitchFamily="49" charset="0"/>
              </a:rPr>
              <a:t>void postorder(node *root)</a:t>
            </a:r>
          </a:p>
          <a:p>
            <a:pPr eaLnBrk="1" hangingPunct="1">
              <a:spcBef>
                <a:spcPts val="700"/>
              </a:spcBef>
              <a:buClrTx/>
              <a:buSzPct val="70000"/>
              <a:buFontTx/>
              <a:buNone/>
            </a:pPr>
            <a:r>
              <a:rPr lang="en-US" altLang="en-US" sz="2800" b="0">
                <a:latin typeface="Courier New" panose="02070309020205020404" pitchFamily="49" charset="0"/>
              </a:rPr>
              <a:t>/* postorder tree traversal */</a:t>
            </a:r>
          </a:p>
          <a:p>
            <a:pPr eaLnBrk="1" hangingPunct="1">
              <a:spcBef>
                <a:spcPts val="700"/>
              </a:spcBef>
              <a:buClrTx/>
              <a:buSzPct val="70000"/>
              <a:buFontTx/>
              <a:buNone/>
            </a:pPr>
            <a:r>
              <a:rPr lang="en-US" altLang="en-US" sz="2800" b="0">
                <a:latin typeface="Courier New" panose="02070309020205020404" pitchFamily="49" charset="0"/>
              </a:rPr>
              <a:t>{</a:t>
            </a:r>
          </a:p>
          <a:p>
            <a:pPr eaLnBrk="1" hangingPunct="1">
              <a:spcBef>
                <a:spcPts val="700"/>
              </a:spcBef>
              <a:buClrTx/>
              <a:buSzPct val="70000"/>
              <a:buFontTx/>
              <a:buNone/>
            </a:pPr>
            <a:r>
              <a:rPr lang="en-US" altLang="en-US" sz="2800" b="0">
                <a:latin typeface="Courier New" panose="02070309020205020404" pitchFamily="49" charset="0"/>
              </a:rPr>
              <a:t>    if (root) {</a:t>
            </a:r>
          </a:p>
          <a:p>
            <a:pPr eaLnBrk="1" hangingPunct="1">
              <a:spcBef>
                <a:spcPts val="700"/>
              </a:spcBef>
              <a:buClrTx/>
              <a:buSzPct val="70000"/>
              <a:buFontTx/>
              <a:buNone/>
            </a:pPr>
            <a:r>
              <a:rPr lang="en-US" altLang="en-US" sz="2800" b="0">
                <a:latin typeface="Courier New" panose="02070309020205020404" pitchFamily="49" charset="0"/>
              </a:rPr>
              <a:t>        postorder(root-&gt;left_child);</a:t>
            </a:r>
          </a:p>
          <a:p>
            <a:pPr eaLnBrk="1" hangingPunct="1">
              <a:spcBef>
                <a:spcPts val="700"/>
              </a:spcBef>
              <a:buClrTx/>
              <a:buSzPct val="70000"/>
              <a:buFontTx/>
              <a:buNone/>
            </a:pPr>
            <a:r>
              <a:rPr lang="en-US" altLang="en-US" sz="2800" b="0">
                <a:latin typeface="Courier New" panose="02070309020205020404" pitchFamily="49" charset="0"/>
              </a:rPr>
              <a:t>        postdorder(root-&gt;right_child);</a:t>
            </a:r>
          </a:p>
          <a:p>
            <a:pPr eaLnBrk="1" hangingPunct="1">
              <a:spcBef>
                <a:spcPts val="700"/>
              </a:spcBef>
              <a:buClrTx/>
              <a:buSzPct val="70000"/>
              <a:buFontTx/>
              <a:buNone/>
            </a:pPr>
            <a:r>
              <a:rPr lang="en-US" altLang="en-US" sz="2800" b="0">
                <a:latin typeface="Courier New" panose="02070309020205020404" pitchFamily="49" charset="0"/>
              </a:rPr>
              <a:t>        cout&lt;&lt;root-&gt;data;</a:t>
            </a:r>
          </a:p>
          <a:p>
            <a:pPr eaLnBrk="1" hangingPunct="1">
              <a:spcBef>
                <a:spcPts val="700"/>
              </a:spcBef>
              <a:buClrTx/>
              <a:buSzPct val="70000"/>
              <a:buFontTx/>
              <a:buNone/>
            </a:pPr>
            <a:r>
              <a:rPr lang="en-US" altLang="en-US" sz="2800" b="0">
                <a:latin typeface="Courier New" panose="02070309020205020404" pitchFamily="49" charset="0"/>
              </a:rPr>
              <a:t>    }</a:t>
            </a:r>
          </a:p>
          <a:p>
            <a:pPr eaLnBrk="1" hangingPunct="1">
              <a:spcBef>
                <a:spcPts val="700"/>
              </a:spcBef>
              <a:buClrTx/>
              <a:buSzPct val="70000"/>
              <a:buFontTx/>
              <a:buNone/>
            </a:pPr>
            <a:r>
              <a:rPr lang="en-US" altLang="en-US" sz="2800" b="0">
                <a:latin typeface="Courier New" panose="02070309020205020404" pitchFamily="49" charset="0"/>
              </a:rPr>
              <a:t>}</a:t>
            </a:r>
          </a:p>
        </p:txBody>
      </p:sp>
      <p:sp>
        <p:nvSpPr>
          <p:cNvPr id="47109" name="Rectangle 4">
            <a:extLst>
              <a:ext uri="{FF2B5EF4-FFF2-40B4-BE49-F238E27FC236}">
                <a16:creationId xmlns:a16="http://schemas.microsoft.com/office/drawing/2014/main" id="{62C26AF9-8C64-18D0-DE99-7A5951EEEC43}"/>
              </a:ext>
            </a:extLst>
          </p:cNvPr>
          <p:cNvSpPr>
            <a:spLocks noChangeArrowheads="1"/>
          </p:cNvSpPr>
          <p:nvPr/>
        </p:nvSpPr>
        <p:spPr bwMode="auto">
          <a:xfrm>
            <a:off x="6073775" y="2708275"/>
            <a:ext cx="2422525" cy="458788"/>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b="0"/>
              <a:t>A B / C * D * E +</a:t>
            </a:r>
          </a:p>
        </p:txBody>
      </p:sp>
    </p:spTree>
  </p:cSld>
  <p:clrMapOvr>
    <a:masterClrMapping/>
  </p:clrMapOvr>
  <p:transition spd="slow" advTm="7168"/>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9F8D44F7-19D3-9FD3-30C2-ADE4FC0A7F17}"/>
              </a:ext>
            </a:extLst>
          </p:cNvPr>
          <p:cNvSpPr txBox="1">
            <a:spLocks noChangeArrowheads="1"/>
          </p:cNvSpPr>
          <p:nvPr/>
        </p:nvSpPr>
        <p:spPr bwMode="auto">
          <a:xfrm flipH="1">
            <a:off x="198438" y="1166813"/>
            <a:ext cx="8747125" cy="544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en-US" sz="2700"/>
              <a:t>The iterative method to find the inorder traversal is as follows:</a:t>
            </a:r>
          </a:p>
          <a:p>
            <a:pPr algn="just">
              <a:spcBef>
                <a:spcPct val="0"/>
              </a:spcBef>
              <a:buClrTx/>
              <a:buFontTx/>
              <a:buNone/>
            </a:pPr>
            <a:r>
              <a:rPr lang="en-US" altLang="en-US" sz="2700"/>
              <a:t>1. Prepare the stack and the binary tree.</a:t>
            </a:r>
          </a:p>
          <a:p>
            <a:pPr algn="just">
              <a:spcBef>
                <a:spcPct val="0"/>
              </a:spcBef>
              <a:buClrTx/>
              <a:buFontTx/>
              <a:buNone/>
            </a:pPr>
            <a:r>
              <a:rPr lang="en-US" altLang="en-US" sz="2700"/>
              <a:t>2. Push the node into the stack and find the left child. If the left child is not NULL, push it into stack and find its left. Continue this process until you find the NULL left child.</a:t>
            </a:r>
          </a:p>
          <a:p>
            <a:pPr algn="just">
              <a:spcBef>
                <a:spcPct val="0"/>
              </a:spcBef>
              <a:buClrTx/>
              <a:buFontTx/>
              <a:buNone/>
            </a:pPr>
            <a:r>
              <a:rPr lang="en-US" altLang="en-US" sz="2700"/>
              <a:t>3. If the left child is NULL, pop a node from the stack.</a:t>
            </a:r>
          </a:p>
          <a:p>
            <a:pPr algn="just">
              <a:spcBef>
                <a:spcPct val="0"/>
              </a:spcBef>
              <a:buClrTx/>
              <a:buFontTx/>
              <a:buNone/>
            </a:pPr>
            <a:r>
              <a:rPr lang="en-US" altLang="en-US" sz="2700"/>
              <a:t>4. Print the node and find its right child. Then go to step 2 to repeat the process.</a:t>
            </a:r>
          </a:p>
          <a:p>
            <a:pPr algn="just">
              <a:spcBef>
                <a:spcPct val="0"/>
              </a:spcBef>
              <a:buClrTx/>
              <a:buFontTx/>
              <a:buNone/>
            </a:pPr>
            <a:r>
              <a:rPr lang="en-US" altLang="en-US" sz="2700"/>
              <a:t>5. If the right child is NULL, pop a node from the stack and go to 4</a:t>
            </a:r>
            <a:r>
              <a:rPr lang="en-US" altLang="en-US" sz="2700" baseline="30000"/>
              <a:t>th</a:t>
            </a:r>
            <a:r>
              <a:rPr lang="en-US" altLang="en-US" sz="2700"/>
              <a:t> step.</a:t>
            </a:r>
          </a:p>
          <a:p>
            <a:pPr algn="just">
              <a:spcBef>
                <a:spcPct val="0"/>
              </a:spcBef>
              <a:buClrTx/>
              <a:buFontTx/>
              <a:buNone/>
            </a:pPr>
            <a:r>
              <a:rPr lang="en-US" altLang="en-US" sz="2700"/>
              <a:t>6. If the right child is NULL and the stack is empty, stop the traversal.</a:t>
            </a:r>
          </a:p>
        </p:txBody>
      </p:sp>
      <p:sp>
        <p:nvSpPr>
          <p:cNvPr id="49155" name="Rectangle 2">
            <a:extLst>
              <a:ext uri="{FF2B5EF4-FFF2-40B4-BE49-F238E27FC236}">
                <a16:creationId xmlns:a16="http://schemas.microsoft.com/office/drawing/2014/main" id="{6891FF25-DF8A-C184-24E8-931B8BA3ED7D}"/>
              </a:ext>
            </a:extLst>
          </p:cNvPr>
          <p:cNvSpPr>
            <a:spLocks noChangeArrowheads="1"/>
          </p:cNvSpPr>
          <p:nvPr/>
        </p:nvSpPr>
        <p:spPr bwMode="auto">
          <a:xfrm>
            <a:off x="0" y="53975"/>
            <a:ext cx="91630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b="0"/>
              <a:t>Iterative Inorder Traversal</a:t>
            </a:r>
            <a:br>
              <a:rPr lang="en-US" altLang="en-US" sz="4400" b="0"/>
            </a:br>
            <a:r>
              <a:rPr lang="en-US" altLang="en-US" sz="2400" b="0"/>
              <a:t>(</a:t>
            </a:r>
            <a:r>
              <a:rPr lang="en-US" altLang="en-US" sz="2400" b="0">
                <a:solidFill>
                  <a:srgbClr val="CC3300"/>
                </a:solidFill>
              </a:rPr>
              <a:t>using stack</a:t>
            </a:r>
            <a:r>
              <a:rPr lang="en-US" altLang="en-US" sz="2400" b="0"/>
              <a: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5C1EE860-C2FA-E86C-3D64-81EB040C6A38}"/>
              </a:ext>
            </a:extLst>
          </p:cNvPr>
          <p:cNvSpPr txBox="1">
            <a:spLocks noChangeArrowheads="1"/>
          </p:cNvSpPr>
          <p:nvPr/>
        </p:nvSpPr>
        <p:spPr bwMode="auto">
          <a:xfrm>
            <a:off x="6457950" y="6356350"/>
            <a:ext cx="2057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563"/>
              </a:spcBef>
              <a:buClrTx/>
              <a:buFontTx/>
              <a:buNone/>
            </a:pPr>
            <a:fld id="{9B78EA26-0F07-4013-A72C-40627925BA2F}" type="slidenum">
              <a:rPr lang="en-US" altLang="en-US" sz="900" b="0">
                <a:solidFill>
                  <a:srgbClr val="898989"/>
                </a:solidFill>
                <a:latin typeface="Calibri" panose="020F0502020204030204" pitchFamily="34" charset="0"/>
              </a:rPr>
              <a:pPr algn="r" eaLnBrk="1" hangingPunct="1">
                <a:spcBef>
                  <a:spcPts val="563"/>
                </a:spcBef>
                <a:buClrTx/>
                <a:buFontTx/>
                <a:buNone/>
              </a:pPr>
              <a:t>25</a:t>
            </a:fld>
            <a:endParaRPr lang="en-US" altLang="en-US" sz="900" b="0">
              <a:solidFill>
                <a:srgbClr val="898989"/>
              </a:solidFill>
              <a:latin typeface="Calibri" panose="020F0502020204030204" pitchFamily="34" charset="0"/>
            </a:endParaRPr>
          </a:p>
        </p:txBody>
      </p:sp>
      <p:sp>
        <p:nvSpPr>
          <p:cNvPr id="51203" name="Rectangle 2">
            <a:extLst>
              <a:ext uri="{FF2B5EF4-FFF2-40B4-BE49-F238E27FC236}">
                <a16:creationId xmlns:a16="http://schemas.microsoft.com/office/drawing/2014/main" id="{F36F1B3B-7B3A-E5C2-5CAB-3C6D0AD84A6A}"/>
              </a:ext>
            </a:extLst>
          </p:cNvPr>
          <p:cNvSpPr>
            <a:spLocks noChangeArrowheads="1"/>
          </p:cNvSpPr>
          <p:nvPr/>
        </p:nvSpPr>
        <p:spPr bwMode="auto">
          <a:xfrm>
            <a:off x="342900" y="0"/>
            <a:ext cx="916305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b="0"/>
              <a:t>Iterative Inorder Traversal</a:t>
            </a:r>
            <a:br>
              <a:rPr lang="en-US" altLang="en-US" sz="4400" b="0"/>
            </a:br>
            <a:r>
              <a:rPr lang="en-US" altLang="en-US" sz="2400" b="0"/>
              <a:t>(</a:t>
            </a:r>
            <a:r>
              <a:rPr lang="en-US" altLang="en-US" sz="2400" b="0">
                <a:solidFill>
                  <a:srgbClr val="CC3300"/>
                </a:solidFill>
              </a:rPr>
              <a:t>using stack</a:t>
            </a:r>
            <a:r>
              <a:rPr lang="en-US" altLang="en-US" sz="2400" b="0"/>
              <a:t>)</a:t>
            </a:r>
          </a:p>
        </p:txBody>
      </p:sp>
      <p:sp>
        <p:nvSpPr>
          <p:cNvPr id="51204" name="Rectangle 3">
            <a:extLst>
              <a:ext uri="{FF2B5EF4-FFF2-40B4-BE49-F238E27FC236}">
                <a16:creationId xmlns:a16="http://schemas.microsoft.com/office/drawing/2014/main" id="{4A97CAC5-350D-56E8-099A-2495566FB9D5}"/>
              </a:ext>
            </a:extLst>
          </p:cNvPr>
          <p:cNvSpPr>
            <a:spLocks noChangeArrowheads="1"/>
          </p:cNvSpPr>
          <p:nvPr/>
        </p:nvSpPr>
        <p:spPr bwMode="auto">
          <a:xfrm>
            <a:off x="342900" y="1131888"/>
            <a:ext cx="8696325" cy="448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lnSpc>
                <a:spcPct val="70000"/>
              </a:lnSpc>
              <a:spcBef>
                <a:spcPts val="700"/>
              </a:spcBef>
              <a:buClrTx/>
              <a:buSzPct val="70000"/>
              <a:buFontTx/>
              <a:buNone/>
            </a:pPr>
            <a:r>
              <a:rPr lang="en-US" altLang="en-US" sz="2800" b="0">
                <a:latin typeface="Courier New" panose="02070309020205020404" pitchFamily="49" charset="0"/>
              </a:rPr>
              <a:t>void iter_inorder(node *root)</a:t>
            </a:r>
          </a:p>
          <a:p>
            <a:pPr eaLnBrk="1" hangingPunct="1">
              <a:lnSpc>
                <a:spcPct val="70000"/>
              </a:lnSpc>
              <a:spcBef>
                <a:spcPts val="700"/>
              </a:spcBef>
              <a:buClrTx/>
              <a:buSzPct val="70000"/>
              <a:buFontTx/>
              <a:buNone/>
            </a:pPr>
            <a:r>
              <a:rPr lang="en-US" altLang="en-US" sz="2800" b="0">
                <a:latin typeface="Courier New" panose="02070309020205020404" pitchFamily="49" charset="0"/>
              </a:rPr>
              <a:t>{</a:t>
            </a:r>
          </a:p>
          <a:p>
            <a:pPr eaLnBrk="1" hangingPunct="1">
              <a:lnSpc>
                <a:spcPct val="70000"/>
              </a:lnSpc>
              <a:spcBef>
                <a:spcPts val="700"/>
              </a:spcBef>
              <a:buClrTx/>
              <a:buSzPct val="70000"/>
              <a:buFontTx/>
              <a:buNone/>
            </a:pPr>
            <a:r>
              <a:rPr lang="en-US" altLang="en-US" sz="2800" b="0">
                <a:latin typeface="Courier New" panose="02070309020205020404" pitchFamily="49" charset="0"/>
              </a:rPr>
              <a:t>  int top= -1; /* initialize stack */</a:t>
            </a:r>
          </a:p>
          <a:p>
            <a:pPr eaLnBrk="1" hangingPunct="1">
              <a:lnSpc>
                <a:spcPct val="70000"/>
              </a:lnSpc>
              <a:spcBef>
                <a:spcPts val="700"/>
              </a:spcBef>
              <a:buClrTx/>
              <a:buSzPct val="70000"/>
              <a:buFontTx/>
              <a:buNone/>
            </a:pPr>
            <a:r>
              <a:rPr lang="en-US" altLang="en-US" sz="2800" b="0">
                <a:latin typeface="Courier New" panose="02070309020205020404" pitchFamily="49" charset="0"/>
              </a:rPr>
              <a:t>  node stack[MAX_STACK_SIZE];</a:t>
            </a:r>
          </a:p>
          <a:p>
            <a:pPr eaLnBrk="1" hangingPunct="1">
              <a:lnSpc>
                <a:spcPct val="70000"/>
              </a:lnSpc>
              <a:spcBef>
                <a:spcPts val="700"/>
              </a:spcBef>
              <a:buClrTx/>
              <a:buSzPct val="70000"/>
              <a:buFontTx/>
              <a:buNone/>
            </a:pPr>
            <a:r>
              <a:rPr lang="en-US" altLang="en-US" sz="2800" b="0">
                <a:latin typeface="Courier New" panose="02070309020205020404" pitchFamily="49" charset="0"/>
              </a:rPr>
              <a:t>  for (;;) {</a:t>
            </a:r>
          </a:p>
          <a:p>
            <a:pPr eaLnBrk="1" hangingPunct="1">
              <a:lnSpc>
                <a:spcPct val="70000"/>
              </a:lnSpc>
              <a:spcBef>
                <a:spcPts val="700"/>
              </a:spcBef>
              <a:buClrTx/>
              <a:buSzPct val="70000"/>
              <a:buFontTx/>
              <a:buNone/>
            </a:pPr>
            <a:r>
              <a:rPr lang="en-US" altLang="en-US" sz="2800" b="0">
                <a:latin typeface="Courier New" panose="02070309020205020404" pitchFamily="49" charset="0"/>
              </a:rPr>
              <a:t>   for (; root; root=root-&gt;left_child)</a:t>
            </a:r>
          </a:p>
          <a:p>
            <a:pPr eaLnBrk="1" hangingPunct="1">
              <a:lnSpc>
                <a:spcPct val="70000"/>
              </a:lnSpc>
              <a:spcBef>
                <a:spcPts val="700"/>
              </a:spcBef>
              <a:buClrTx/>
              <a:buSzPct val="70000"/>
              <a:buFontTx/>
              <a:buNone/>
            </a:pPr>
            <a:r>
              <a:rPr lang="en-US" altLang="en-US" sz="2800" b="0">
                <a:latin typeface="Courier New" panose="02070309020205020404" pitchFamily="49" charset="0"/>
              </a:rPr>
              <a:t>     push(root);/* </a:t>
            </a:r>
            <a:r>
              <a:rPr lang="en-US" altLang="en-US" sz="2800" b="0">
                <a:solidFill>
                  <a:srgbClr val="CC3300"/>
                </a:solidFill>
                <a:latin typeface="Courier New" panose="02070309020205020404" pitchFamily="49" charset="0"/>
              </a:rPr>
              <a:t>add to stack</a:t>
            </a:r>
            <a:r>
              <a:rPr lang="en-US" altLang="en-US" sz="2800" b="0">
                <a:latin typeface="Courier New" panose="02070309020205020404" pitchFamily="49" charset="0"/>
              </a:rPr>
              <a:t> */</a:t>
            </a:r>
          </a:p>
          <a:p>
            <a:pPr eaLnBrk="1" hangingPunct="1">
              <a:lnSpc>
                <a:spcPct val="70000"/>
              </a:lnSpc>
              <a:spcBef>
                <a:spcPts val="700"/>
              </a:spcBef>
              <a:buClrTx/>
              <a:buSzPct val="70000"/>
              <a:buFontTx/>
              <a:buNone/>
            </a:pPr>
            <a:r>
              <a:rPr lang="en-US" altLang="en-US" sz="2800" b="0">
                <a:latin typeface="Courier New" panose="02070309020205020404" pitchFamily="49" charset="0"/>
              </a:rPr>
              <a:t>   root= pop(); </a:t>
            </a:r>
          </a:p>
          <a:p>
            <a:pPr eaLnBrk="1" hangingPunct="1">
              <a:lnSpc>
                <a:spcPct val="70000"/>
              </a:lnSpc>
              <a:spcBef>
                <a:spcPts val="700"/>
              </a:spcBef>
              <a:buClrTx/>
              <a:buSzPct val="70000"/>
              <a:buFontTx/>
              <a:buNone/>
            </a:pPr>
            <a:r>
              <a:rPr lang="en-US" altLang="en-US" sz="2800" b="0">
                <a:latin typeface="Courier New" panose="02070309020205020404" pitchFamily="49" charset="0"/>
              </a:rPr>
              <a:t>                /* </a:t>
            </a:r>
            <a:r>
              <a:rPr lang="en-US" altLang="en-US" sz="2800" b="0">
                <a:solidFill>
                  <a:srgbClr val="CC3300"/>
                </a:solidFill>
                <a:latin typeface="Courier New" panose="02070309020205020404" pitchFamily="49" charset="0"/>
              </a:rPr>
              <a:t>delete from stack</a:t>
            </a:r>
            <a:r>
              <a:rPr lang="en-US" altLang="en-US" sz="2800" b="0">
                <a:latin typeface="Courier New" panose="02070309020205020404" pitchFamily="49" charset="0"/>
              </a:rPr>
              <a:t> */</a:t>
            </a:r>
          </a:p>
          <a:p>
            <a:pPr eaLnBrk="1" hangingPunct="1">
              <a:lnSpc>
                <a:spcPct val="70000"/>
              </a:lnSpc>
              <a:spcBef>
                <a:spcPts val="700"/>
              </a:spcBef>
              <a:buClrTx/>
              <a:buSzPct val="70000"/>
              <a:buFontTx/>
              <a:buNone/>
            </a:pPr>
            <a:r>
              <a:rPr lang="en-US" altLang="en-US" sz="2800" b="0">
                <a:latin typeface="Courier New" panose="02070309020205020404" pitchFamily="49" charset="0"/>
              </a:rPr>
              <a:t>   if (!root) break; /* </a:t>
            </a:r>
            <a:r>
              <a:rPr lang="en-US" altLang="en-US" sz="2800" b="0">
                <a:solidFill>
                  <a:srgbClr val="CC3300"/>
                </a:solidFill>
                <a:latin typeface="Courier New" panose="02070309020205020404" pitchFamily="49" charset="0"/>
              </a:rPr>
              <a:t>empty stack</a:t>
            </a:r>
            <a:r>
              <a:rPr lang="en-US" altLang="en-US" sz="2800" b="0">
                <a:latin typeface="Courier New" panose="02070309020205020404" pitchFamily="49" charset="0"/>
              </a:rPr>
              <a:t> */</a:t>
            </a:r>
          </a:p>
          <a:p>
            <a:pPr eaLnBrk="1" hangingPunct="1">
              <a:lnSpc>
                <a:spcPct val="70000"/>
              </a:lnSpc>
              <a:spcBef>
                <a:spcPts val="700"/>
              </a:spcBef>
              <a:buClrTx/>
              <a:buSzPct val="70000"/>
              <a:buFontTx/>
              <a:buNone/>
            </a:pPr>
            <a:r>
              <a:rPr lang="en-US" altLang="en-US" sz="2800" b="0">
                <a:latin typeface="Courier New" panose="02070309020205020404" pitchFamily="49" charset="0"/>
              </a:rPr>
              <a:t>   cout&lt;&lt;root-&gt;data;</a:t>
            </a:r>
          </a:p>
          <a:p>
            <a:pPr eaLnBrk="1" hangingPunct="1">
              <a:lnSpc>
                <a:spcPct val="70000"/>
              </a:lnSpc>
              <a:spcBef>
                <a:spcPts val="700"/>
              </a:spcBef>
              <a:buClrTx/>
              <a:buSzPct val="70000"/>
              <a:buFontTx/>
              <a:buNone/>
            </a:pPr>
            <a:r>
              <a:rPr lang="en-US" altLang="en-US" sz="2800" b="0">
                <a:latin typeface="Courier New" panose="02070309020205020404" pitchFamily="49" charset="0"/>
              </a:rPr>
              <a:t>   root = root-&gt;right_child;</a:t>
            </a:r>
          </a:p>
          <a:p>
            <a:pPr eaLnBrk="1" hangingPunct="1">
              <a:lnSpc>
                <a:spcPct val="70000"/>
              </a:lnSpc>
              <a:spcBef>
                <a:spcPts val="700"/>
              </a:spcBef>
              <a:buClrTx/>
              <a:buSzPct val="70000"/>
              <a:buFontTx/>
              <a:buNone/>
            </a:pPr>
            <a:r>
              <a:rPr lang="en-US" altLang="en-US" sz="2800" b="0">
                <a:latin typeface="Courier New" panose="02070309020205020404" pitchFamily="49" charset="0"/>
              </a:rPr>
              <a:t> }</a:t>
            </a:r>
          </a:p>
          <a:p>
            <a:pPr eaLnBrk="1" hangingPunct="1">
              <a:lnSpc>
                <a:spcPct val="70000"/>
              </a:lnSpc>
              <a:spcBef>
                <a:spcPts val="700"/>
              </a:spcBef>
              <a:buClrTx/>
              <a:buSzPct val="70000"/>
              <a:buFontTx/>
              <a:buNone/>
            </a:pPr>
            <a:r>
              <a:rPr lang="en-US" altLang="en-US" sz="2800" b="0">
                <a:latin typeface="Courier New" panose="02070309020205020404" pitchFamily="49" charset="0"/>
              </a:rPr>
              <a:t>}</a:t>
            </a:r>
          </a:p>
        </p:txBody>
      </p:sp>
      <p:pic>
        <p:nvPicPr>
          <p:cNvPr id="51205" name="Picture 4">
            <a:extLst>
              <a:ext uri="{FF2B5EF4-FFF2-40B4-BE49-F238E27FC236}">
                <a16:creationId xmlns:a16="http://schemas.microsoft.com/office/drawing/2014/main" id="{73209791-6DC2-6C6D-3A53-6E2FF37B9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6096000"/>
            <a:ext cx="609600" cy="60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advTm="4096"/>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48C10FEC-B295-52F1-EC4B-848CB7A555E7}"/>
              </a:ext>
            </a:extLst>
          </p:cNvPr>
          <p:cNvSpPr txBox="1">
            <a:spLocks noChangeArrowheads="1"/>
          </p:cNvSpPr>
          <p:nvPr/>
        </p:nvSpPr>
        <p:spPr bwMode="auto">
          <a:xfrm>
            <a:off x="250825" y="1196975"/>
            <a:ext cx="8785225" cy="496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1313">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buClrTx/>
              <a:buFontTx/>
              <a:buNone/>
            </a:pPr>
            <a:r>
              <a:rPr lang="en-US" altLang="en-US" sz="3000"/>
              <a:t>The iterative method for preorder traversal is given below:</a:t>
            </a:r>
          </a:p>
          <a:p>
            <a:pPr>
              <a:buClrTx/>
              <a:buFontTx/>
              <a:buNone/>
            </a:pPr>
            <a:r>
              <a:rPr lang="en-US" altLang="en-US" sz="3000"/>
              <a:t>1. Prepare the stack and the tree.</a:t>
            </a:r>
          </a:p>
          <a:p>
            <a:pPr>
              <a:buClrTx/>
              <a:buFontTx/>
              <a:buNone/>
            </a:pPr>
            <a:r>
              <a:rPr lang="en-US" altLang="en-US" sz="3000"/>
              <a:t>2. Print the root information and push the root into the stack and move towards the left of the root until the root becomes NULL.</a:t>
            </a:r>
          </a:p>
          <a:p>
            <a:pPr>
              <a:buClrTx/>
              <a:buFontTx/>
              <a:buNone/>
            </a:pPr>
            <a:r>
              <a:rPr lang="en-US" altLang="en-US" sz="3000"/>
              <a:t>3. When the root reaches NULL, pop an element from the stack and check its right. If the right child node is existing, consider that as the root, then go to step 2.</a:t>
            </a:r>
          </a:p>
        </p:txBody>
      </p:sp>
      <p:sp>
        <p:nvSpPr>
          <p:cNvPr id="53251" name="Text Box 2">
            <a:extLst>
              <a:ext uri="{FF2B5EF4-FFF2-40B4-BE49-F238E27FC236}">
                <a16:creationId xmlns:a16="http://schemas.microsoft.com/office/drawing/2014/main" id="{8A785D9D-8582-9F8F-4782-D0CB812AF768}"/>
              </a:ext>
            </a:extLst>
          </p:cNvPr>
          <p:cNvSpPr txBox="1">
            <a:spLocks noChangeArrowheads="1"/>
          </p:cNvSpPr>
          <p:nvPr/>
        </p:nvSpPr>
        <p:spPr bwMode="auto">
          <a:xfrm>
            <a:off x="703263" y="115888"/>
            <a:ext cx="7770812" cy="931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a:t>Iterative Preorder Traversal</a:t>
            </a:r>
            <a:br>
              <a:rPr lang="en-US" altLang="en-US" sz="4400"/>
            </a:br>
            <a:r>
              <a:rPr lang="en-US" altLang="en-US" sz="2400"/>
              <a:t>(</a:t>
            </a:r>
            <a:r>
              <a:rPr lang="en-US" altLang="en-US" sz="2400">
                <a:solidFill>
                  <a:srgbClr val="CC3300"/>
                </a:solidFill>
              </a:rPr>
              <a:t>using stack</a:t>
            </a:r>
            <a:r>
              <a:rPr lang="en-US" altLang="en-US" sz="2400"/>
              <a: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a:extLst>
              <a:ext uri="{FF2B5EF4-FFF2-40B4-BE49-F238E27FC236}">
                <a16:creationId xmlns:a16="http://schemas.microsoft.com/office/drawing/2014/main" id="{12334599-4E6B-6E8E-5B32-9FC99592408C}"/>
              </a:ext>
            </a:extLst>
          </p:cNvPr>
          <p:cNvSpPr txBox="1">
            <a:spLocks noChangeArrowheads="1"/>
          </p:cNvSpPr>
          <p:nvPr/>
        </p:nvSpPr>
        <p:spPr bwMode="auto">
          <a:xfrm>
            <a:off x="323850" y="1628775"/>
            <a:ext cx="8569325"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1313">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just">
              <a:buClrTx/>
              <a:buFontTx/>
              <a:buNone/>
            </a:pPr>
            <a:r>
              <a:rPr lang="en-US" altLang="en-US"/>
              <a:t>4. If the right child is also NULL, pop an element from the stack.</a:t>
            </a:r>
          </a:p>
          <a:p>
            <a:pPr algn="just">
              <a:buClrTx/>
              <a:buFontTx/>
              <a:buNone/>
            </a:pPr>
            <a:r>
              <a:rPr lang="en-US" altLang="en-US"/>
              <a:t>5. Check the right child of the popped element. If it is present then go to step 2. If not present then pop an element from the stack.</a:t>
            </a:r>
          </a:p>
          <a:p>
            <a:pPr algn="just">
              <a:buClrTx/>
              <a:buFontTx/>
              <a:buNone/>
            </a:pPr>
            <a:r>
              <a:rPr lang="en-US" altLang="en-US"/>
              <a:t>6. Continue these steps until root reaches NULL and the stack is empty.</a:t>
            </a:r>
          </a:p>
          <a:p>
            <a:pPr>
              <a:buClrTx/>
              <a:buFontTx/>
              <a:buNone/>
            </a:pPr>
            <a:endParaRPr lang="en-IN" altLang="en-US"/>
          </a:p>
        </p:txBody>
      </p:sp>
      <p:sp>
        <p:nvSpPr>
          <p:cNvPr id="55299" name="Text Box 2">
            <a:extLst>
              <a:ext uri="{FF2B5EF4-FFF2-40B4-BE49-F238E27FC236}">
                <a16:creationId xmlns:a16="http://schemas.microsoft.com/office/drawing/2014/main" id="{2818A0BC-6998-1D55-75D9-C0454D1403E2}"/>
              </a:ext>
            </a:extLst>
          </p:cNvPr>
          <p:cNvSpPr txBox="1">
            <a:spLocks noChangeArrowheads="1"/>
          </p:cNvSpPr>
          <p:nvPr/>
        </p:nvSpPr>
        <p:spPr bwMode="auto">
          <a:xfrm>
            <a:off x="722313" y="192088"/>
            <a:ext cx="7770812"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a:t>Iterative Preorder Traversal</a:t>
            </a:r>
            <a:br>
              <a:rPr lang="en-US" altLang="en-US" sz="4400"/>
            </a:br>
            <a:r>
              <a:rPr lang="en-US" altLang="en-US" sz="2400"/>
              <a:t>(</a:t>
            </a:r>
            <a:r>
              <a:rPr lang="en-US" altLang="en-US" sz="2400">
                <a:solidFill>
                  <a:srgbClr val="CC3300"/>
                </a:solidFill>
              </a:rPr>
              <a:t>using stack</a:t>
            </a:r>
            <a:r>
              <a:rPr lang="en-US" altLang="en-US" sz="2400"/>
              <a: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a:extLst>
              <a:ext uri="{FF2B5EF4-FFF2-40B4-BE49-F238E27FC236}">
                <a16:creationId xmlns:a16="http://schemas.microsoft.com/office/drawing/2014/main" id="{2E7643CC-DF69-9798-2204-3FD7500DC056}"/>
              </a:ext>
            </a:extLst>
          </p:cNvPr>
          <p:cNvSpPr txBox="1">
            <a:spLocks noChangeArrowheads="1"/>
          </p:cNvSpPr>
          <p:nvPr/>
        </p:nvSpPr>
        <p:spPr bwMode="auto">
          <a:xfrm>
            <a:off x="323850" y="1196975"/>
            <a:ext cx="3808413" cy="546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1313">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buClrTx/>
              <a:buFontTx/>
              <a:buNone/>
            </a:pPr>
            <a:r>
              <a:rPr lang="en-IN" altLang="en-US" sz="2800" b="0"/>
              <a:t>void </a:t>
            </a:r>
            <a:r>
              <a:rPr lang="en-IN" altLang="en-US" sz="2800"/>
              <a:t>itpre(node *r){</a:t>
            </a:r>
          </a:p>
          <a:p>
            <a:pPr>
              <a:buClrTx/>
              <a:buFontTx/>
              <a:buNone/>
            </a:pPr>
            <a:r>
              <a:rPr lang="en-IN" altLang="en-US" sz="2800" b="0"/>
              <a:t> for</a:t>
            </a:r>
            <a:r>
              <a:rPr lang="en-IN" altLang="en-US" sz="2800"/>
              <a:t>(;;) {</a:t>
            </a:r>
          </a:p>
          <a:p>
            <a:pPr>
              <a:buClrTx/>
              <a:buFontTx/>
              <a:buNone/>
            </a:pPr>
            <a:r>
              <a:rPr lang="pt-BR" altLang="en-US" sz="2800" b="0"/>
              <a:t>  for</a:t>
            </a:r>
            <a:r>
              <a:rPr lang="pt-BR" altLang="en-US" sz="2800"/>
              <a:t>(;r;r=r-&gt;lcl)</a:t>
            </a:r>
            <a:r>
              <a:rPr lang="en-IN" altLang="en-US" sz="2800"/>
              <a:t> {</a:t>
            </a:r>
          </a:p>
          <a:p>
            <a:pPr>
              <a:buClrTx/>
              <a:buFontTx/>
              <a:buNone/>
            </a:pPr>
            <a:r>
              <a:rPr lang="en-IN" altLang="en-US" sz="2800" b="0"/>
              <a:t>  cout</a:t>
            </a:r>
            <a:r>
              <a:rPr lang="en-IN" altLang="en-US" sz="2800"/>
              <a:t>&lt;&lt;r-&gt;info&lt;&lt;" ";</a:t>
            </a:r>
          </a:p>
          <a:p>
            <a:pPr>
              <a:buClrTx/>
              <a:buFontTx/>
              <a:buNone/>
            </a:pPr>
            <a:r>
              <a:rPr lang="en-IN" altLang="en-US" sz="2800"/>
              <a:t>  s1.push(r);</a:t>
            </a:r>
          </a:p>
          <a:p>
            <a:pPr>
              <a:buClrTx/>
              <a:buFontTx/>
              <a:buNone/>
            </a:pPr>
            <a:r>
              <a:rPr lang="en-IN" altLang="en-US" sz="2800"/>
              <a:t>}</a:t>
            </a:r>
          </a:p>
          <a:p>
            <a:pPr>
              <a:buClrTx/>
              <a:buFontTx/>
              <a:buNone/>
            </a:pPr>
            <a:r>
              <a:rPr lang="en-IN" altLang="en-US" sz="2800"/>
              <a:t>r=s1.pop();</a:t>
            </a:r>
          </a:p>
          <a:p>
            <a:pPr>
              <a:buClrTx/>
              <a:buFontTx/>
              <a:buNone/>
            </a:pPr>
            <a:r>
              <a:rPr lang="en-IN" altLang="en-US" sz="2800" b="0"/>
              <a:t>if</a:t>
            </a:r>
            <a:r>
              <a:rPr lang="en-IN" altLang="en-US" sz="2800"/>
              <a:t>(!r)</a:t>
            </a:r>
            <a:r>
              <a:rPr lang="en-IN" altLang="en-US" sz="2800" b="0"/>
              <a:t>break</a:t>
            </a:r>
            <a:r>
              <a:rPr lang="en-IN" altLang="en-US" sz="2800"/>
              <a:t>;</a:t>
            </a:r>
          </a:p>
          <a:p>
            <a:pPr>
              <a:buClrTx/>
              <a:buFontTx/>
              <a:buNone/>
            </a:pPr>
            <a:r>
              <a:rPr lang="en-IN" altLang="en-US" sz="2800"/>
              <a:t>r=r-&gt;rcl;</a:t>
            </a:r>
          </a:p>
          <a:p>
            <a:pPr>
              <a:buClrTx/>
              <a:buFontTx/>
              <a:buNone/>
            </a:pPr>
            <a:r>
              <a:rPr lang="en-IN" altLang="en-US" sz="2800"/>
              <a:t>}}</a:t>
            </a:r>
          </a:p>
        </p:txBody>
      </p:sp>
      <p:sp>
        <p:nvSpPr>
          <p:cNvPr id="57347" name="Text Box 2">
            <a:extLst>
              <a:ext uri="{FF2B5EF4-FFF2-40B4-BE49-F238E27FC236}">
                <a16:creationId xmlns:a16="http://schemas.microsoft.com/office/drawing/2014/main" id="{249ECBCD-AB05-3BDB-34A2-E4032994D4B4}"/>
              </a:ext>
            </a:extLst>
          </p:cNvPr>
          <p:cNvSpPr txBox="1">
            <a:spLocks noChangeArrowheads="1"/>
          </p:cNvSpPr>
          <p:nvPr/>
        </p:nvSpPr>
        <p:spPr bwMode="auto">
          <a:xfrm>
            <a:off x="4646613" y="1981200"/>
            <a:ext cx="3810000"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57348" name="Text Box 3">
            <a:extLst>
              <a:ext uri="{FF2B5EF4-FFF2-40B4-BE49-F238E27FC236}">
                <a16:creationId xmlns:a16="http://schemas.microsoft.com/office/drawing/2014/main" id="{F0D3AF9B-3286-BFCC-4F01-1BEE26718A2B}"/>
              </a:ext>
            </a:extLst>
          </p:cNvPr>
          <p:cNvSpPr txBox="1">
            <a:spLocks noChangeArrowheads="1"/>
          </p:cNvSpPr>
          <p:nvPr/>
        </p:nvSpPr>
        <p:spPr bwMode="auto">
          <a:xfrm>
            <a:off x="693738" y="192088"/>
            <a:ext cx="7770812"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a:t>Iterative Preorder Traversal</a:t>
            </a:r>
            <a:br>
              <a:rPr lang="en-US" altLang="en-US" sz="4400"/>
            </a:br>
            <a:r>
              <a:rPr lang="en-US" altLang="en-US" sz="2400"/>
              <a:t>(</a:t>
            </a:r>
            <a:r>
              <a:rPr lang="en-US" altLang="en-US" sz="2400">
                <a:solidFill>
                  <a:srgbClr val="CC3300"/>
                </a:solidFill>
              </a:rPr>
              <a:t>using stack</a:t>
            </a:r>
            <a:r>
              <a:rPr lang="en-US" altLang="en-US" sz="2400"/>
              <a: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a:extLst>
              <a:ext uri="{FF2B5EF4-FFF2-40B4-BE49-F238E27FC236}">
                <a16:creationId xmlns:a16="http://schemas.microsoft.com/office/drawing/2014/main" id="{5C67F2CD-5F6E-4349-D0CB-9E53F2D90E89}"/>
              </a:ext>
            </a:extLst>
          </p:cNvPr>
          <p:cNvSpPr txBox="1">
            <a:spLocks noChangeArrowheads="1"/>
          </p:cNvSpPr>
          <p:nvPr/>
        </p:nvSpPr>
        <p:spPr bwMode="auto">
          <a:xfrm>
            <a:off x="214313" y="847725"/>
            <a:ext cx="8712200" cy="468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1313">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buClrTx/>
              <a:buFontTx/>
              <a:buNone/>
            </a:pPr>
            <a:r>
              <a:rPr lang="en-US" altLang="en-US"/>
              <a:t>1. Prepare the stack and binary tree</a:t>
            </a:r>
          </a:p>
          <a:p>
            <a:pPr>
              <a:buClrTx/>
              <a:buFontTx/>
              <a:buNone/>
            </a:pPr>
            <a:r>
              <a:rPr lang="en-US" altLang="en-US"/>
              <a:t>2. Start from the root, check if its right child is present or not.</a:t>
            </a:r>
          </a:p>
          <a:p>
            <a:pPr>
              <a:buClrTx/>
              <a:buFontTx/>
              <a:buNone/>
            </a:pPr>
            <a:r>
              <a:rPr lang="en-US" altLang="en-US"/>
              <a:t>3. If the right child is present, then push the right child into stack and then push the root to stack.</a:t>
            </a:r>
          </a:p>
          <a:p>
            <a:pPr>
              <a:buClrTx/>
              <a:buFontTx/>
              <a:buNone/>
            </a:pPr>
            <a:r>
              <a:rPr lang="en-US" altLang="en-US"/>
              <a:t>4. If the right child is not present for the root, push the root to stack.</a:t>
            </a:r>
          </a:p>
          <a:p>
            <a:pPr>
              <a:buClrTx/>
              <a:buFontTx/>
              <a:buNone/>
            </a:pPr>
            <a:r>
              <a:rPr lang="en-US" altLang="en-US"/>
              <a:t>5. Then change the root to root’s left go to step 2.</a:t>
            </a:r>
          </a:p>
          <a:p>
            <a:pPr>
              <a:buClrTx/>
              <a:buFontTx/>
              <a:buNone/>
            </a:pPr>
            <a:r>
              <a:rPr lang="en-US" altLang="en-US"/>
              <a:t>6. If the root becomes NULL, pop an element from the stack and call it root.</a:t>
            </a:r>
          </a:p>
        </p:txBody>
      </p:sp>
      <p:sp>
        <p:nvSpPr>
          <p:cNvPr id="59395" name="Text Box 2">
            <a:extLst>
              <a:ext uri="{FF2B5EF4-FFF2-40B4-BE49-F238E27FC236}">
                <a16:creationId xmlns:a16="http://schemas.microsoft.com/office/drawing/2014/main" id="{45B9A0B1-4FDD-610D-0B90-DF2110AD8E72}"/>
              </a:ext>
            </a:extLst>
          </p:cNvPr>
          <p:cNvSpPr txBox="1">
            <a:spLocks noChangeArrowheads="1"/>
          </p:cNvSpPr>
          <p:nvPr/>
        </p:nvSpPr>
        <p:spPr bwMode="auto">
          <a:xfrm>
            <a:off x="685800" y="188913"/>
            <a:ext cx="7770813"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a:t>Iterative Postorder Traversal</a:t>
            </a:r>
            <a:br>
              <a:rPr lang="en-US" altLang="en-US" sz="4400"/>
            </a:br>
            <a:r>
              <a:rPr lang="en-US" altLang="en-US" sz="2400"/>
              <a:t>(</a:t>
            </a:r>
            <a:r>
              <a:rPr lang="en-US" altLang="en-US" sz="2400">
                <a:solidFill>
                  <a:srgbClr val="CC3300"/>
                </a:solidFill>
              </a:rPr>
              <a:t>using stack</a:t>
            </a:r>
            <a:r>
              <a:rPr lang="en-US" altLang="en-US" sz="2400"/>
              <a: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
            <a:extLst>
              <a:ext uri="{FF2B5EF4-FFF2-40B4-BE49-F238E27FC236}">
                <a16:creationId xmlns:a16="http://schemas.microsoft.com/office/drawing/2014/main" id="{AA078429-606C-8965-0652-E441756F0B85}"/>
              </a:ext>
            </a:extLst>
          </p:cNvPr>
          <p:cNvGrpSpPr>
            <a:grpSpLocks/>
          </p:cNvGrpSpPr>
          <p:nvPr/>
        </p:nvGrpSpPr>
        <p:grpSpPr bwMode="auto">
          <a:xfrm>
            <a:off x="5943600" y="533400"/>
            <a:ext cx="2741613" cy="1979613"/>
            <a:chOff x="3744" y="336"/>
            <a:chExt cx="1727" cy="1247"/>
          </a:xfrm>
        </p:grpSpPr>
        <p:sp>
          <p:nvSpPr>
            <p:cNvPr id="7184" name="Oval 2">
              <a:extLst>
                <a:ext uri="{FF2B5EF4-FFF2-40B4-BE49-F238E27FC236}">
                  <a16:creationId xmlns:a16="http://schemas.microsoft.com/office/drawing/2014/main" id="{F3AF04D4-0891-A072-5440-FFFB03045FD6}"/>
                </a:ext>
              </a:extLst>
            </p:cNvPr>
            <p:cNvSpPr>
              <a:spLocks noChangeArrowheads="1"/>
            </p:cNvSpPr>
            <p:nvPr/>
          </p:nvSpPr>
          <p:spPr bwMode="auto">
            <a:xfrm>
              <a:off x="4510" y="336"/>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A</a:t>
              </a:r>
            </a:p>
          </p:txBody>
        </p:sp>
        <p:sp>
          <p:nvSpPr>
            <p:cNvPr id="7185" name="Oval 3">
              <a:extLst>
                <a:ext uri="{FF2B5EF4-FFF2-40B4-BE49-F238E27FC236}">
                  <a16:creationId xmlns:a16="http://schemas.microsoft.com/office/drawing/2014/main" id="{52478A90-4960-0557-C145-A473A26B616C}"/>
                </a:ext>
              </a:extLst>
            </p:cNvPr>
            <p:cNvSpPr>
              <a:spLocks noChangeArrowheads="1"/>
            </p:cNvSpPr>
            <p:nvPr/>
          </p:nvSpPr>
          <p:spPr bwMode="auto">
            <a:xfrm>
              <a:off x="4512" y="672"/>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C</a:t>
              </a:r>
            </a:p>
          </p:txBody>
        </p:sp>
        <p:sp>
          <p:nvSpPr>
            <p:cNvPr id="7186" name="Oval 4">
              <a:extLst>
                <a:ext uri="{FF2B5EF4-FFF2-40B4-BE49-F238E27FC236}">
                  <a16:creationId xmlns:a16="http://schemas.microsoft.com/office/drawing/2014/main" id="{B16B7101-64BB-689E-F9E4-45FA7F33D5D5}"/>
                </a:ext>
              </a:extLst>
            </p:cNvPr>
            <p:cNvSpPr>
              <a:spLocks noChangeArrowheads="1"/>
            </p:cNvSpPr>
            <p:nvPr/>
          </p:nvSpPr>
          <p:spPr bwMode="auto">
            <a:xfrm>
              <a:off x="4128" y="672"/>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B</a:t>
              </a:r>
            </a:p>
          </p:txBody>
        </p:sp>
        <p:sp>
          <p:nvSpPr>
            <p:cNvPr id="7187" name="Oval 5">
              <a:extLst>
                <a:ext uri="{FF2B5EF4-FFF2-40B4-BE49-F238E27FC236}">
                  <a16:creationId xmlns:a16="http://schemas.microsoft.com/office/drawing/2014/main" id="{8B1898BB-8DFC-7480-1744-7286D3E4E9E9}"/>
                </a:ext>
              </a:extLst>
            </p:cNvPr>
            <p:cNvSpPr>
              <a:spLocks noChangeArrowheads="1"/>
            </p:cNvSpPr>
            <p:nvPr/>
          </p:nvSpPr>
          <p:spPr bwMode="auto">
            <a:xfrm>
              <a:off x="4944" y="672"/>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D</a:t>
              </a:r>
            </a:p>
          </p:txBody>
        </p:sp>
        <p:sp>
          <p:nvSpPr>
            <p:cNvPr id="7188" name="Oval 6">
              <a:extLst>
                <a:ext uri="{FF2B5EF4-FFF2-40B4-BE49-F238E27FC236}">
                  <a16:creationId xmlns:a16="http://schemas.microsoft.com/office/drawing/2014/main" id="{A1B2B9E5-BA0F-8749-BD2A-54A967EA25C0}"/>
                </a:ext>
              </a:extLst>
            </p:cNvPr>
            <p:cNvSpPr>
              <a:spLocks noChangeArrowheads="1"/>
            </p:cNvSpPr>
            <p:nvPr/>
          </p:nvSpPr>
          <p:spPr bwMode="auto">
            <a:xfrm>
              <a:off x="4512" y="1008"/>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G</a:t>
              </a:r>
            </a:p>
          </p:txBody>
        </p:sp>
        <p:sp>
          <p:nvSpPr>
            <p:cNvPr id="7189" name="Oval 7">
              <a:extLst>
                <a:ext uri="{FF2B5EF4-FFF2-40B4-BE49-F238E27FC236}">
                  <a16:creationId xmlns:a16="http://schemas.microsoft.com/office/drawing/2014/main" id="{8D951585-1C4F-A96D-A89C-595CDC4E89A7}"/>
                </a:ext>
              </a:extLst>
            </p:cNvPr>
            <p:cNvSpPr>
              <a:spLocks noChangeArrowheads="1"/>
            </p:cNvSpPr>
            <p:nvPr/>
          </p:nvSpPr>
          <p:spPr bwMode="auto">
            <a:xfrm>
              <a:off x="4224" y="1008"/>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F</a:t>
              </a:r>
            </a:p>
          </p:txBody>
        </p:sp>
        <p:sp>
          <p:nvSpPr>
            <p:cNvPr id="7190" name="Oval 8">
              <a:extLst>
                <a:ext uri="{FF2B5EF4-FFF2-40B4-BE49-F238E27FC236}">
                  <a16:creationId xmlns:a16="http://schemas.microsoft.com/office/drawing/2014/main" id="{3D3C320A-BCB4-66F7-89B9-4006CA80E318}"/>
                </a:ext>
              </a:extLst>
            </p:cNvPr>
            <p:cNvSpPr>
              <a:spLocks noChangeArrowheads="1"/>
            </p:cNvSpPr>
            <p:nvPr/>
          </p:nvSpPr>
          <p:spPr bwMode="auto">
            <a:xfrm>
              <a:off x="3936" y="1008"/>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E</a:t>
              </a:r>
            </a:p>
          </p:txBody>
        </p:sp>
        <p:sp>
          <p:nvSpPr>
            <p:cNvPr id="7191" name="Oval 9">
              <a:extLst>
                <a:ext uri="{FF2B5EF4-FFF2-40B4-BE49-F238E27FC236}">
                  <a16:creationId xmlns:a16="http://schemas.microsoft.com/office/drawing/2014/main" id="{AC2BFBD2-C2C0-CE78-60A1-CBFB20764AF1}"/>
                </a:ext>
              </a:extLst>
            </p:cNvPr>
            <p:cNvSpPr>
              <a:spLocks noChangeArrowheads="1"/>
            </p:cNvSpPr>
            <p:nvPr/>
          </p:nvSpPr>
          <p:spPr bwMode="auto">
            <a:xfrm>
              <a:off x="4800" y="1008"/>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H</a:t>
              </a:r>
            </a:p>
          </p:txBody>
        </p:sp>
        <p:sp>
          <p:nvSpPr>
            <p:cNvPr id="7192" name="Oval 10">
              <a:extLst>
                <a:ext uri="{FF2B5EF4-FFF2-40B4-BE49-F238E27FC236}">
                  <a16:creationId xmlns:a16="http://schemas.microsoft.com/office/drawing/2014/main" id="{974B265F-B01B-A5F0-4E52-2244240F86B6}"/>
                </a:ext>
              </a:extLst>
            </p:cNvPr>
            <p:cNvSpPr>
              <a:spLocks noChangeArrowheads="1"/>
            </p:cNvSpPr>
            <p:nvPr/>
          </p:nvSpPr>
          <p:spPr bwMode="auto">
            <a:xfrm>
              <a:off x="5040" y="1008"/>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I</a:t>
              </a:r>
            </a:p>
          </p:txBody>
        </p:sp>
        <p:sp>
          <p:nvSpPr>
            <p:cNvPr id="7193" name="Oval 11">
              <a:extLst>
                <a:ext uri="{FF2B5EF4-FFF2-40B4-BE49-F238E27FC236}">
                  <a16:creationId xmlns:a16="http://schemas.microsoft.com/office/drawing/2014/main" id="{22D65363-2C12-D709-C503-9171C6C55A91}"/>
                </a:ext>
              </a:extLst>
            </p:cNvPr>
            <p:cNvSpPr>
              <a:spLocks noChangeArrowheads="1"/>
            </p:cNvSpPr>
            <p:nvPr/>
          </p:nvSpPr>
          <p:spPr bwMode="auto">
            <a:xfrm>
              <a:off x="5280" y="1008"/>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J</a:t>
              </a:r>
            </a:p>
          </p:txBody>
        </p:sp>
        <p:sp>
          <p:nvSpPr>
            <p:cNvPr id="7194" name="Oval 12">
              <a:extLst>
                <a:ext uri="{FF2B5EF4-FFF2-40B4-BE49-F238E27FC236}">
                  <a16:creationId xmlns:a16="http://schemas.microsoft.com/office/drawing/2014/main" id="{8C146B96-3566-4C77-F009-A00040AC8163}"/>
                </a:ext>
              </a:extLst>
            </p:cNvPr>
            <p:cNvSpPr>
              <a:spLocks noChangeArrowheads="1"/>
            </p:cNvSpPr>
            <p:nvPr/>
          </p:nvSpPr>
          <p:spPr bwMode="auto">
            <a:xfrm>
              <a:off x="4800" y="1392"/>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M</a:t>
              </a:r>
            </a:p>
          </p:txBody>
        </p:sp>
        <p:sp>
          <p:nvSpPr>
            <p:cNvPr id="7195" name="Oval 13">
              <a:extLst>
                <a:ext uri="{FF2B5EF4-FFF2-40B4-BE49-F238E27FC236}">
                  <a16:creationId xmlns:a16="http://schemas.microsoft.com/office/drawing/2014/main" id="{D7B8CFC1-D824-DA14-4DDB-2A87CB161525}"/>
                </a:ext>
              </a:extLst>
            </p:cNvPr>
            <p:cNvSpPr>
              <a:spLocks noChangeArrowheads="1"/>
            </p:cNvSpPr>
            <p:nvPr/>
          </p:nvSpPr>
          <p:spPr bwMode="auto">
            <a:xfrm>
              <a:off x="4032" y="1392"/>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L</a:t>
              </a:r>
            </a:p>
          </p:txBody>
        </p:sp>
        <p:sp>
          <p:nvSpPr>
            <p:cNvPr id="7196" name="Oval 14">
              <a:extLst>
                <a:ext uri="{FF2B5EF4-FFF2-40B4-BE49-F238E27FC236}">
                  <a16:creationId xmlns:a16="http://schemas.microsoft.com/office/drawing/2014/main" id="{8071A15C-7530-DC1F-DAAE-2D59B3589EEB}"/>
                </a:ext>
              </a:extLst>
            </p:cNvPr>
            <p:cNvSpPr>
              <a:spLocks noChangeArrowheads="1"/>
            </p:cNvSpPr>
            <p:nvPr/>
          </p:nvSpPr>
          <p:spPr bwMode="auto">
            <a:xfrm>
              <a:off x="3744" y="1392"/>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K</a:t>
              </a:r>
            </a:p>
          </p:txBody>
        </p:sp>
        <p:sp>
          <p:nvSpPr>
            <p:cNvPr id="7197" name="Line 15">
              <a:extLst>
                <a:ext uri="{FF2B5EF4-FFF2-40B4-BE49-F238E27FC236}">
                  <a16:creationId xmlns:a16="http://schemas.microsoft.com/office/drawing/2014/main" id="{75A0C616-3300-DAD3-E4EB-514C8832B63F}"/>
                </a:ext>
              </a:extLst>
            </p:cNvPr>
            <p:cNvSpPr>
              <a:spLocks noChangeShapeType="1"/>
            </p:cNvSpPr>
            <p:nvPr/>
          </p:nvSpPr>
          <p:spPr bwMode="auto">
            <a:xfrm>
              <a:off x="4608" y="528"/>
              <a:ext cx="0"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98" name="Line 16">
              <a:extLst>
                <a:ext uri="{FF2B5EF4-FFF2-40B4-BE49-F238E27FC236}">
                  <a16:creationId xmlns:a16="http://schemas.microsoft.com/office/drawing/2014/main" id="{115A614C-1E61-99E1-056F-8ADA4FC2CC43}"/>
                </a:ext>
              </a:extLst>
            </p:cNvPr>
            <p:cNvSpPr>
              <a:spLocks noChangeShapeType="1"/>
            </p:cNvSpPr>
            <p:nvPr/>
          </p:nvSpPr>
          <p:spPr bwMode="auto">
            <a:xfrm>
              <a:off x="4608" y="864"/>
              <a:ext cx="0"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99" name="Line 17">
              <a:extLst>
                <a:ext uri="{FF2B5EF4-FFF2-40B4-BE49-F238E27FC236}">
                  <a16:creationId xmlns:a16="http://schemas.microsoft.com/office/drawing/2014/main" id="{6E20D66B-73B6-5E3B-5B3B-EAB6A4F42B45}"/>
                </a:ext>
              </a:extLst>
            </p:cNvPr>
            <p:cNvSpPr>
              <a:spLocks noChangeShapeType="1"/>
            </p:cNvSpPr>
            <p:nvPr/>
          </p:nvSpPr>
          <p:spPr bwMode="auto">
            <a:xfrm>
              <a:off x="4896" y="1200"/>
              <a:ext cx="0"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200" name="Line 18">
              <a:extLst>
                <a:ext uri="{FF2B5EF4-FFF2-40B4-BE49-F238E27FC236}">
                  <a16:creationId xmlns:a16="http://schemas.microsoft.com/office/drawing/2014/main" id="{9698215C-DE8C-D8D4-38B4-87BAD08F94EB}"/>
                </a:ext>
              </a:extLst>
            </p:cNvPr>
            <p:cNvSpPr>
              <a:spLocks noChangeShapeType="1"/>
            </p:cNvSpPr>
            <p:nvPr/>
          </p:nvSpPr>
          <p:spPr bwMode="auto">
            <a:xfrm flipH="1">
              <a:off x="4270" y="513"/>
              <a:ext cx="290" cy="166"/>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201" name="Line 19">
              <a:extLst>
                <a:ext uri="{FF2B5EF4-FFF2-40B4-BE49-F238E27FC236}">
                  <a16:creationId xmlns:a16="http://schemas.microsoft.com/office/drawing/2014/main" id="{673409AA-58C2-79B7-92A5-9EBA2A8428F3}"/>
                </a:ext>
              </a:extLst>
            </p:cNvPr>
            <p:cNvSpPr>
              <a:spLocks noChangeShapeType="1"/>
            </p:cNvSpPr>
            <p:nvPr/>
          </p:nvSpPr>
          <p:spPr bwMode="auto">
            <a:xfrm>
              <a:off x="4656" y="513"/>
              <a:ext cx="309" cy="188"/>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202" name="Line 20">
              <a:extLst>
                <a:ext uri="{FF2B5EF4-FFF2-40B4-BE49-F238E27FC236}">
                  <a16:creationId xmlns:a16="http://schemas.microsoft.com/office/drawing/2014/main" id="{5DF02ACC-F8B4-8416-2EE2-F8B5FB4A143D}"/>
                </a:ext>
              </a:extLst>
            </p:cNvPr>
            <p:cNvSpPr>
              <a:spLocks noChangeShapeType="1"/>
            </p:cNvSpPr>
            <p:nvPr/>
          </p:nvSpPr>
          <p:spPr bwMode="auto">
            <a:xfrm flipH="1">
              <a:off x="4078" y="837"/>
              <a:ext cx="98"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203" name="Line 21">
              <a:extLst>
                <a:ext uri="{FF2B5EF4-FFF2-40B4-BE49-F238E27FC236}">
                  <a16:creationId xmlns:a16="http://schemas.microsoft.com/office/drawing/2014/main" id="{12D35C7C-434A-F848-90F3-CB9B5854EF84}"/>
                </a:ext>
              </a:extLst>
            </p:cNvPr>
            <p:cNvSpPr>
              <a:spLocks noChangeShapeType="1"/>
            </p:cNvSpPr>
            <p:nvPr/>
          </p:nvSpPr>
          <p:spPr bwMode="auto">
            <a:xfrm>
              <a:off x="4272" y="853"/>
              <a:ext cx="46" cy="15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204" name="Line 22">
              <a:extLst>
                <a:ext uri="{FF2B5EF4-FFF2-40B4-BE49-F238E27FC236}">
                  <a16:creationId xmlns:a16="http://schemas.microsoft.com/office/drawing/2014/main" id="{E2965AC2-12A7-D68F-4949-1B1396D19C29}"/>
                </a:ext>
              </a:extLst>
            </p:cNvPr>
            <p:cNvSpPr>
              <a:spLocks noChangeShapeType="1"/>
            </p:cNvSpPr>
            <p:nvPr/>
          </p:nvSpPr>
          <p:spPr bwMode="auto">
            <a:xfrm flipH="1">
              <a:off x="3886" y="1193"/>
              <a:ext cx="98" cy="20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205" name="Line 23">
              <a:extLst>
                <a:ext uri="{FF2B5EF4-FFF2-40B4-BE49-F238E27FC236}">
                  <a16:creationId xmlns:a16="http://schemas.microsoft.com/office/drawing/2014/main" id="{877A8C4E-C895-3EE2-989D-964F7B234E0A}"/>
                </a:ext>
              </a:extLst>
            </p:cNvPr>
            <p:cNvSpPr>
              <a:spLocks noChangeShapeType="1"/>
            </p:cNvSpPr>
            <p:nvPr/>
          </p:nvSpPr>
          <p:spPr bwMode="auto">
            <a:xfrm>
              <a:off x="4080" y="1193"/>
              <a:ext cx="46" cy="20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206" name="Line 24">
              <a:extLst>
                <a:ext uri="{FF2B5EF4-FFF2-40B4-BE49-F238E27FC236}">
                  <a16:creationId xmlns:a16="http://schemas.microsoft.com/office/drawing/2014/main" id="{0ADC5B66-2C40-FF4A-1875-4C5FA0E460EA}"/>
                </a:ext>
              </a:extLst>
            </p:cNvPr>
            <p:cNvSpPr>
              <a:spLocks noChangeShapeType="1"/>
            </p:cNvSpPr>
            <p:nvPr/>
          </p:nvSpPr>
          <p:spPr bwMode="auto">
            <a:xfrm flipH="1">
              <a:off x="4894" y="864"/>
              <a:ext cx="98"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207" name="Line 25">
              <a:extLst>
                <a:ext uri="{FF2B5EF4-FFF2-40B4-BE49-F238E27FC236}">
                  <a16:creationId xmlns:a16="http://schemas.microsoft.com/office/drawing/2014/main" id="{B071FFC7-1CDE-7B2D-7C21-B29F451CC137}"/>
                </a:ext>
              </a:extLst>
            </p:cNvPr>
            <p:cNvSpPr>
              <a:spLocks noChangeShapeType="1"/>
            </p:cNvSpPr>
            <p:nvPr/>
          </p:nvSpPr>
          <p:spPr bwMode="auto">
            <a:xfrm>
              <a:off x="5061" y="864"/>
              <a:ext cx="23"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208" name="Line 26">
              <a:extLst>
                <a:ext uri="{FF2B5EF4-FFF2-40B4-BE49-F238E27FC236}">
                  <a16:creationId xmlns:a16="http://schemas.microsoft.com/office/drawing/2014/main" id="{17449174-EF9A-930E-BFC1-D39A189926FD}"/>
                </a:ext>
              </a:extLst>
            </p:cNvPr>
            <p:cNvSpPr>
              <a:spLocks noChangeShapeType="1"/>
            </p:cNvSpPr>
            <p:nvPr/>
          </p:nvSpPr>
          <p:spPr bwMode="auto">
            <a:xfrm>
              <a:off x="5107" y="816"/>
              <a:ext cx="225"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147" name="Text Box 27">
            <a:extLst>
              <a:ext uri="{FF2B5EF4-FFF2-40B4-BE49-F238E27FC236}">
                <a16:creationId xmlns:a16="http://schemas.microsoft.com/office/drawing/2014/main" id="{5922C935-692B-6868-AA6C-D2AA50317CE2}"/>
              </a:ext>
            </a:extLst>
          </p:cNvPr>
          <p:cNvSpPr txBox="1">
            <a:spLocks noChangeArrowheads="1"/>
          </p:cNvSpPr>
          <p:nvPr/>
        </p:nvSpPr>
        <p:spPr bwMode="auto">
          <a:xfrm>
            <a:off x="381000" y="457200"/>
            <a:ext cx="518160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88938" indent="-385763">
              <a:spcBef>
                <a:spcPts val="8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b="0">
                <a:latin typeface="Wingdings" panose="05000000000000000000" pitchFamily="2" charset="2"/>
              </a:rPr>
              <a:t></a:t>
            </a:r>
            <a:r>
              <a:rPr lang="en-US" altLang="en-US" sz="2000" b="0">
                <a:latin typeface="Arial" panose="020B0604020202020204" pitchFamily="34" charset="0"/>
              </a:rPr>
              <a:t>  </a:t>
            </a:r>
            <a:r>
              <a:rPr lang="en-US" altLang="en-US" sz="2000">
                <a:solidFill>
                  <a:srgbClr val="0033CC"/>
                </a:solidFill>
                <a:latin typeface="Arial" panose="020B0604020202020204" pitchFamily="34" charset="0"/>
              </a:rPr>
              <a:t>degree of a node ::= </a:t>
            </a:r>
            <a:r>
              <a:rPr lang="en-US" altLang="en-US" sz="2000">
                <a:latin typeface="Arial" panose="020B0604020202020204" pitchFamily="34" charset="0"/>
              </a:rPr>
              <a:t>number of subtrees of the node.  For example, degree(A) = 3, degree(F) = 0.</a:t>
            </a:r>
          </a:p>
        </p:txBody>
      </p:sp>
      <p:grpSp>
        <p:nvGrpSpPr>
          <p:cNvPr id="5148" name="Group 28">
            <a:extLst>
              <a:ext uri="{FF2B5EF4-FFF2-40B4-BE49-F238E27FC236}">
                <a16:creationId xmlns:a16="http://schemas.microsoft.com/office/drawing/2014/main" id="{F5FE7F44-E7FC-F028-512F-F8717AB0AA05}"/>
              </a:ext>
            </a:extLst>
          </p:cNvPr>
          <p:cNvGrpSpPr>
            <a:grpSpLocks/>
          </p:cNvGrpSpPr>
          <p:nvPr/>
        </p:nvGrpSpPr>
        <p:grpSpPr bwMode="auto">
          <a:xfrm>
            <a:off x="381000" y="1676400"/>
            <a:ext cx="5254625" cy="777875"/>
            <a:chOff x="240" y="1056"/>
            <a:chExt cx="3310" cy="490"/>
          </a:xfrm>
        </p:grpSpPr>
        <p:sp>
          <p:nvSpPr>
            <p:cNvPr id="7182" name="Text Box 29">
              <a:extLst>
                <a:ext uri="{FF2B5EF4-FFF2-40B4-BE49-F238E27FC236}">
                  <a16:creationId xmlns:a16="http://schemas.microsoft.com/office/drawing/2014/main" id="{84C93DD4-5EB0-D413-B45E-B93AD29FEE15}"/>
                </a:ext>
              </a:extLst>
            </p:cNvPr>
            <p:cNvSpPr txBox="1">
              <a:spLocks noChangeArrowheads="1"/>
            </p:cNvSpPr>
            <p:nvPr/>
          </p:nvSpPr>
          <p:spPr bwMode="auto">
            <a:xfrm>
              <a:off x="240" y="1104"/>
              <a:ext cx="3262"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88938" indent="-385763">
                <a:spcBef>
                  <a:spcPts val="8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b="0">
                  <a:latin typeface="Wingdings" panose="05000000000000000000" pitchFamily="2" charset="2"/>
                </a:rPr>
                <a:t></a:t>
              </a:r>
              <a:r>
                <a:rPr lang="en-US" altLang="en-US" sz="2000" b="0">
                  <a:latin typeface="Arial" panose="020B0604020202020204" pitchFamily="34" charset="0"/>
                </a:rPr>
                <a:t>  </a:t>
              </a:r>
              <a:r>
                <a:rPr lang="en-US" altLang="en-US" sz="2000">
                  <a:solidFill>
                    <a:srgbClr val="0033CC"/>
                  </a:solidFill>
                  <a:latin typeface="Arial" panose="020B0604020202020204" pitchFamily="34" charset="0"/>
                </a:rPr>
                <a:t>degree of a tree ::= </a:t>
              </a:r>
              <a:r>
                <a:rPr lang="en-US" altLang="en-US" sz="2000">
                  <a:latin typeface="Arial" panose="020B0604020202020204" pitchFamily="34" charset="0"/>
                </a:rPr>
                <a:t> </a:t>
              </a:r>
            </a:p>
            <a:p>
              <a:pPr eaLnBrk="1" hangingPunct="1">
                <a:spcBef>
                  <a:spcPct val="0"/>
                </a:spcBef>
                <a:buClrTx/>
                <a:buFontTx/>
                <a:buNone/>
              </a:pPr>
              <a:r>
                <a:rPr lang="en-US" altLang="en-US" sz="2000">
                  <a:latin typeface="Arial" panose="020B0604020202020204" pitchFamily="34" charset="0"/>
                </a:rPr>
                <a:t>      For example, degree of this tree = 3.</a:t>
              </a:r>
            </a:p>
          </p:txBody>
        </p:sp>
        <p:graphicFrame>
          <p:nvGraphicFramePr>
            <p:cNvPr id="7183" name="Object 30">
              <a:extLst>
                <a:ext uri="{FF2B5EF4-FFF2-40B4-BE49-F238E27FC236}">
                  <a16:creationId xmlns:a16="http://schemas.microsoft.com/office/drawing/2014/main" id="{50CE9B15-B4B8-8305-549A-7110CFB00AA2}"/>
                </a:ext>
              </a:extLst>
            </p:cNvPr>
            <p:cNvGraphicFramePr>
              <a:graphicFrameLocks noChangeAspect="1"/>
            </p:cNvGraphicFramePr>
            <p:nvPr/>
          </p:nvGraphicFramePr>
          <p:xfrm>
            <a:off x="1968" y="1056"/>
            <a:ext cx="1582" cy="283"/>
          </p:xfrm>
          <a:graphic>
            <a:graphicData uri="http://schemas.openxmlformats.org/presentationml/2006/ole">
              <mc:AlternateContent xmlns:mc="http://schemas.openxmlformats.org/markup-compatibility/2006">
                <mc:Choice xmlns:v="urn:schemas-microsoft-com:vml" Requires="v">
                  <p:oleObj r:id="rId3" imgW="1573281" imgH="301919" progId="">
                    <p:embed/>
                  </p:oleObj>
                </mc:Choice>
                <mc:Fallback>
                  <p:oleObj r:id="rId3" imgW="1573281" imgH="301919" progId="">
                    <p:embed/>
                    <p:pic>
                      <p:nvPicPr>
                        <p:cNvPr id="7183" name="Object 30">
                          <a:extLst>
                            <a:ext uri="{FF2B5EF4-FFF2-40B4-BE49-F238E27FC236}">
                              <a16:creationId xmlns:a16="http://schemas.microsoft.com/office/drawing/2014/main" id="{50CE9B15-B4B8-8305-549A-7110CFB00A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1056"/>
                          <a:ext cx="1582" cy="28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51" name="Text Box 31">
            <a:extLst>
              <a:ext uri="{FF2B5EF4-FFF2-40B4-BE49-F238E27FC236}">
                <a16:creationId xmlns:a16="http://schemas.microsoft.com/office/drawing/2014/main" id="{02E484E0-40AB-0C26-7F7F-FC9D270A4467}"/>
              </a:ext>
            </a:extLst>
          </p:cNvPr>
          <p:cNvSpPr txBox="1">
            <a:spLocks noChangeArrowheads="1"/>
          </p:cNvSpPr>
          <p:nvPr/>
        </p:nvSpPr>
        <p:spPr bwMode="auto">
          <a:xfrm>
            <a:off x="381000" y="4724400"/>
            <a:ext cx="80010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88938" indent="-385763">
              <a:spcBef>
                <a:spcPts val="8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b="0">
                <a:latin typeface="Wingdings" panose="05000000000000000000" pitchFamily="2" charset="2"/>
              </a:rPr>
              <a:t></a:t>
            </a:r>
            <a:r>
              <a:rPr lang="en-US" altLang="en-US" sz="2000" b="0">
                <a:latin typeface="Arial" panose="020B0604020202020204" pitchFamily="34" charset="0"/>
              </a:rPr>
              <a:t>  </a:t>
            </a:r>
            <a:r>
              <a:rPr lang="en-US" altLang="en-US" sz="2000">
                <a:solidFill>
                  <a:srgbClr val="0033CC"/>
                </a:solidFill>
                <a:latin typeface="Arial" panose="020B0604020202020204" pitchFamily="34" charset="0"/>
              </a:rPr>
              <a:t>leaf ( terminal node ) ::= </a:t>
            </a:r>
            <a:r>
              <a:rPr lang="en-US" altLang="en-US" sz="2000">
                <a:latin typeface="Arial" panose="020B0604020202020204" pitchFamily="34" charset="0"/>
              </a:rPr>
              <a:t>a node with degree 0 (no children).</a:t>
            </a:r>
            <a:r>
              <a:rPr lang="en-US" altLang="en-US" sz="2000" b="0">
                <a:latin typeface="Wingdings" panose="05000000000000000000" pitchFamily="2" charset="2"/>
              </a:rPr>
              <a:t></a:t>
            </a:r>
          </a:p>
        </p:txBody>
      </p:sp>
      <p:sp>
        <p:nvSpPr>
          <p:cNvPr id="5152" name="Text Box 32">
            <a:extLst>
              <a:ext uri="{FF2B5EF4-FFF2-40B4-BE49-F238E27FC236}">
                <a16:creationId xmlns:a16="http://schemas.microsoft.com/office/drawing/2014/main" id="{3F9BB86E-EC37-BC1F-2D8D-ACA770067788}"/>
              </a:ext>
            </a:extLst>
          </p:cNvPr>
          <p:cNvSpPr txBox="1">
            <a:spLocks noChangeArrowheads="1"/>
          </p:cNvSpPr>
          <p:nvPr/>
        </p:nvSpPr>
        <p:spPr bwMode="auto">
          <a:xfrm>
            <a:off x="381000" y="2667000"/>
            <a:ext cx="50292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88938" indent="-385763">
              <a:spcBef>
                <a:spcPts val="8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b="0">
                <a:latin typeface="Wingdings" panose="05000000000000000000" pitchFamily="2" charset="2"/>
              </a:rPr>
              <a:t></a:t>
            </a:r>
            <a:r>
              <a:rPr lang="en-US" altLang="en-US" sz="2000" b="0">
                <a:latin typeface="Arial" panose="020B0604020202020204" pitchFamily="34" charset="0"/>
              </a:rPr>
              <a:t>  </a:t>
            </a:r>
            <a:r>
              <a:rPr lang="en-US" altLang="en-US" sz="2000">
                <a:solidFill>
                  <a:srgbClr val="0033CC"/>
                </a:solidFill>
                <a:latin typeface="Arial" panose="020B0604020202020204" pitchFamily="34" charset="0"/>
              </a:rPr>
              <a:t>parent ::= </a:t>
            </a:r>
            <a:r>
              <a:rPr lang="en-US" altLang="en-US" sz="2000">
                <a:latin typeface="Arial" panose="020B0604020202020204" pitchFamily="34" charset="0"/>
              </a:rPr>
              <a:t>a node that has subtrees.</a:t>
            </a:r>
          </a:p>
        </p:txBody>
      </p:sp>
      <p:sp>
        <p:nvSpPr>
          <p:cNvPr id="5153" name="Text Box 33">
            <a:extLst>
              <a:ext uri="{FF2B5EF4-FFF2-40B4-BE49-F238E27FC236}">
                <a16:creationId xmlns:a16="http://schemas.microsoft.com/office/drawing/2014/main" id="{C3C69B80-B350-E46E-412E-9EE0C83EA63B}"/>
              </a:ext>
            </a:extLst>
          </p:cNvPr>
          <p:cNvSpPr txBox="1">
            <a:spLocks noChangeArrowheads="1"/>
          </p:cNvSpPr>
          <p:nvPr/>
        </p:nvSpPr>
        <p:spPr bwMode="auto">
          <a:xfrm>
            <a:off x="381000" y="3352800"/>
            <a:ext cx="68580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88938" indent="-385763">
              <a:spcBef>
                <a:spcPts val="8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b="0">
                <a:latin typeface="Wingdings" panose="05000000000000000000" pitchFamily="2" charset="2"/>
              </a:rPr>
              <a:t></a:t>
            </a:r>
            <a:r>
              <a:rPr lang="en-US" altLang="en-US" sz="2000" b="0">
                <a:latin typeface="Arial" panose="020B0604020202020204" pitchFamily="34" charset="0"/>
              </a:rPr>
              <a:t>  </a:t>
            </a:r>
            <a:r>
              <a:rPr lang="en-US" altLang="en-US" sz="2000">
                <a:solidFill>
                  <a:srgbClr val="0033CC"/>
                </a:solidFill>
                <a:latin typeface="Arial" panose="020B0604020202020204" pitchFamily="34" charset="0"/>
              </a:rPr>
              <a:t>children ::= </a:t>
            </a:r>
            <a:r>
              <a:rPr lang="en-US" altLang="en-US" sz="2000">
                <a:latin typeface="Arial" panose="020B0604020202020204" pitchFamily="34" charset="0"/>
              </a:rPr>
              <a:t>the roots of the subtrees of a parent.</a:t>
            </a:r>
          </a:p>
        </p:txBody>
      </p:sp>
      <p:sp>
        <p:nvSpPr>
          <p:cNvPr id="5154" name="Text Box 34">
            <a:extLst>
              <a:ext uri="{FF2B5EF4-FFF2-40B4-BE49-F238E27FC236}">
                <a16:creationId xmlns:a16="http://schemas.microsoft.com/office/drawing/2014/main" id="{D5EBF3EF-8C03-B11E-F2BE-D195D84F0E09}"/>
              </a:ext>
            </a:extLst>
          </p:cNvPr>
          <p:cNvSpPr txBox="1">
            <a:spLocks noChangeArrowheads="1"/>
          </p:cNvSpPr>
          <p:nvPr/>
        </p:nvSpPr>
        <p:spPr bwMode="auto">
          <a:xfrm>
            <a:off x="381000" y="4038600"/>
            <a:ext cx="57912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88938" indent="-385763">
              <a:spcBef>
                <a:spcPts val="8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b="0">
                <a:latin typeface="Wingdings" panose="05000000000000000000" pitchFamily="2" charset="2"/>
              </a:rPr>
              <a:t></a:t>
            </a:r>
            <a:r>
              <a:rPr lang="en-US" altLang="en-US" sz="2000" b="0">
                <a:latin typeface="Arial" panose="020B0604020202020204" pitchFamily="34" charset="0"/>
              </a:rPr>
              <a:t>  </a:t>
            </a:r>
            <a:r>
              <a:rPr lang="en-US" altLang="en-US" sz="2000">
                <a:solidFill>
                  <a:srgbClr val="0033CC"/>
                </a:solidFill>
                <a:latin typeface="Arial" panose="020B0604020202020204" pitchFamily="34" charset="0"/>
              </a:rPr>
              <a:t>siblings ::= </a:t>
            </a:r>
            <a:r>
              <a:rPr lang="en-US" altLang="en-US" sz="2000">
                <a:latin typeface="Arial" panose="020B0604020202020204" pitchFamily="34" charset="0"/>
              </a:rPr>
              <a:t>children of the same parent.</a:t>
            </a:r>
          </a:p>
        </p:txBody>
      </p:sp>
      <p:sp>
        <p:nvSpPr>
          <p:cNvPr id="7177" name="Text Box 35">
            <a:extLst>
              <a:ext uri="{FF2B5EF4-FFF2-40B4-BE49-F238E27FC236}">
                <a16:creationId xmlns:a16="http://schemas.microsoft.com/office/drawing/2014/main" id="{71605A67-860A-5B99-A179-413D3F17C1FD}"/>
              </a:ext>
            </a:extLst>
          </p:cNvPr>
          <p:cNvSpPr txBox="1">
            <a:spLocks noChangeArrowheads="1"/>
          </p:cNvSpPr>
          <p:nvPr/>
        </p:nvSpPr>
        <p:spPr bwMode="auto">
          <a:xfrm>
            <a:off x="6934200" y="0"/>
            <a:ext cx="22034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1125"/>
              </a:spcBef>
              <a:buClrTx/>
              <a:buFontTx/>
              <a:buNone/>
            </a:pPr>
            <a:r>
              <a:rPr lang="en-US" altLang="en-US" sz="1800"/>
              <a:t>§1  Preliminaries</a:t>
            </a:r>
          </a:p>
        </p:txBody>
      </p:sp>
      <p:sp>
        <p:nvSpPr>
          <p:cNvPr id="7178" name="Text Box 36">
            <a:extLst>
              <a:ext uri="{FF2B5EF4-FFF2-40B4-BE49-F238E27FC236}">
                <a16:creationId xmlns:a16="http://schemas.microsoft.com/office/drawing/2014/main" id="{72AB35B6-E7E4-EF53-81E6-9122D66C596D}"/>
              </a:ext>
            </a:extLst>
          </p:cNvPr>
          <p:cNvSpPr txBox="1">
            <a:spLocks noChangeArrowheads="1"/>
          </p:cNvSpPr>
          <p:nvPr/>
        </p:nvSpPr>
        <p:spPr bwMode="auto">
          <a:xfrm>
            <a:off x="0" y="6477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000"/>
              </a:spcBef>
              <a:buClrTx/>
              <a:buFontTx/>
              <a:buNone/>
            </a:pPr>
            <a:r>
              <a:rPr lang="en-US" altLang="en-US" sz="1600"/>
              <a:t>3/16</a:t>
            </a:r>
          </a:p>
        </p:txBody>
      </p:sp>
      <p:sp>
        <p:nvSpPr>
          <p:cNvPr id="7179" name="Text Box 37">
            <a:extLst>
              <a:ext uri="{FF2B5EF4-FFF2-40B4-BE49-F238E27FC236}">
                <a16:creationId xmlns:a16="http://schemas.microsoft.com/office/drawing/2014/main" id="{D592780B-AC25-9280-F18D-0F0257963EBB}"/>
              </a:ext>
            </a:extLst>
          </p:cNvPr>
          <p:cNvSpPr txBox="1">
            <a:spLocks noChangeArrowheads="1"/>
          </p:cNvSpPr>
          <p:nvPr/>
        </p:nvSpPr>
        <p:spPr bwMode="auto">
          <a:xfrm>
            <a:off x="287338" y="5327650"/>
            <a:ext cx="8001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88938" indent="-385763">
              <a:spcBef>
                <a:spcPts val="8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b="0">
                <a:latin typeface="Wingdings" panose="05000000000000000000" pitchFamily="2" charset="2"/>
              </a:rPr>
              <a:t></a:t>
            </a:r>
            <a:r>
              <a:rPr lang="en-US" altLang="en-US" sz="2000" b="0">
                <a:latin typeface="Arial" panose="020B0604020202020204" pitchFamily="34" charset="0"/>
              </a:rPr>
              <a:t>  </a:t>
            </a:r>
            <a:r>
              <a:rPr lang="en-US" altLang="en-US" sz="2000">
                <a:solidFill>
                  <a:srgbClr val="0033CC"/>
                </a:solidFill>
                <a:latin typeface="Arial" panose="020B0604020202020204" pitchFamily="34" charset="0"/>
              </a:rPr>
              <a:t>level of a node ::=  </a:t>
            </a:r>
            <a:r>
              <a:rPr lang="en-US" altLang="en-US" sz="2000">
                <a:latin typeface="Arial" panose="020B0604020202020204" pitchFamily="34" charset="0"/>
              </a:rPr>
              <a:t>defined by letting the root be at level one. If a node is at level l the its child nodes are at level l+1.</a:t>
            </a:r>
            <a:r>
              <a:rPr lang="en-US" altLang="en-US" sz="2000" b="0">
                <a:latin typeface="Wingdings" panose="05000000000000000000" pitchFamily="2" charset="2"/>
              </a:rPr>
              <a:t></a:t>
            </a:r>
          </a:p>
        </p:txBody>
      </p:sp>
      <p:pic>
        <p:nvPicPr>
          <p:cNvPr id="7180" name="Picture 38">
            <a:extLst>
              <a:ext uri="{FF2B5EF4-FFF2-40B4-BE49-F238E27FC236}">
                <a16:creationId xmlns:a16="http://schemas.microsoft.com/office/drawing/2014/main" id="{99A37BAB-334A-E4AD-FF69-BD262A97B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388" y="5084763"/>
            <a:ext cx="17463" cy="19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81" name="Picture 39">
            <a:extLst>
              <a:ext uri="{FF2B5EF4-FFF2-40B4-BE49-F238E27FC236}">
                <a16:creationId xmlns:a16="http://schemas.microsoft.com/office/drawing/2014/main" id="{6A8E8204-BB89-4710-B4ED-BE1D7320E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1150" y="5105400"/>
            <a:ext cx="17462" cy="142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additive="repl">
                                        <p:cTn id="6" dur="1" fill="hold">
                                          <p:stCondLst>
                                            <p:cond delay="0"/>
                                          </p:stCondLst>
                                        </p:cTn>
                                        <p:tgtEl>
                                          <p:spTgt spid="5147"/>
                                        </p:tgtEl>
                                        <p:attrNameLst>
                                          <p:attrName>style.visibility</p:attrName>
                                        </p:attrNameLst>
                                      </p:cBhvr>
                                      <p:to>
                                        <p:strVal val="visible"/>
                                      </p:to>
                                    </p:set>
                                    <p:animEffect transition="in" filter="strips(downRight)">
                                      <p:cBhvr additive="repl">
                                        <p:cTn id="7" dur="500"/>
                                        <p:tgtEl>
                                          <p:spTgt spid="5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additive="repl">
                                        <p:cTn id="11" dur="1" fill="hold">
                                          <p:stCondLst>
                                            <p:cond delay="0"/>
                                          </p:stCondLst>
                                        </p:cTn>
                                        <p:tgtEl>
                                          <p:spTgt spid="5148"/>
                                        </p:tgtEl>
                                        <p:attrNameLst>
                                          <p:attrName>style.visibility</p:attrName>
                                        </p:attrNameLst>
                                      </p:cBhvr>
                                      <p:to>
                                        <p:strVal val="visible"/>
                                      </p:to>
                                    </p:set>
                                    <p:animEffect transition="in" filter="strips(downRight)">
                                      <p:cBhvr additive="repl">
                                        <p:cTn id="12" dur="500"/>
                                        <p:tgtEl>
                                          <p:spTgt spid="5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additive="repl">
                                        <p:cTn id="16" dur="1" fill="hold">
                                          <p:stCondLst>
                                            <p:cond delay="0"/>
                                          </p:stCondLst>
                                        </p:cTn>
                                        <p:tgtEl>
                                          <p:spTgt spid="5152"/>
                                        </p:tgtEl>
                                        <p:attrNameLst>
                                          <p:attrName>style.visibility</p:attrName>
                                        </p:attrNameLst>
                                      </p:cBhvr>
                                      <p:to>
                                        <p:strVal val="visible"/>
                                      </p:to>
                                    </p:set>
                                    <p:animEffect transition="in" filter="strips(downRight)">
                                      <p:cBhvr additive="repl">
                                        <p:cTn id="17" dur="500"/>
                                        <p:tgtEl>
                                          <p:spTgt spid="51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additive="repl">
                                        <p:cTn id="21" dur="1" fill="hold">
                                          <p:stCondLst>
                                            <p:cond delay="0"/>
                                          </p:stCondLst>
                                        </p:cTn>
                                        <p:tgtEl>
                                          <p:spTgt spid="5153"/>
                                        </p:tgtEl>
                                        <p:attrNameLst>
                                          <p:attrName>style.visibility</p:attrName>
                                        </p:attrNameLst>
                                      </p:cBhvr>
                                      <p:to>
                                        <p:strVal val="visible"/>
                                      </p:to>
                                    </p:set>
                                    <p:animEffect transition="in" filter="strips(downRight)">
                                      <p:cBhvr additive="repl">
                                        <p:cTn id="22" dur="500"/>
                                        <p:tgtEl>
                                          <p:spTgt spid="51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additive="repl">
                                        <p:cTn id="26" dur="1" fill="hold">
                                          <p:stCondLst>
                                            <p:cond delay="0"/>
                                          </p:stCondLst>
                                        </p:cTn>
                                        <p:tgtEl>
                                          <p:spTgt spid="5154"/>
                                        </p:tgtEl>
                                        <p:attrNameLst>
                                          <p:attrName>style.visibility</p:attrName>
                                        </p:attrNameLst>
                                      </p:cBhvr>
                                      <p:to>
                                        <p:strVal val="visible"/>
                                      </p:to>
                                    </p:set>
                                    <p:animEffect transition="in" filter="strips(downRight)">
                                      <p:cBhvr additive="repl">
                                        <p:cTn id="27" dur="500"/>
                                        <p:tgtEl>
                                          <p:spTgt spid="51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additive="repl">
                                        <p:cTn id="31" dur="1" fill="hold">
                                          <p:stCondLst>
                                            <p:cond delay="0"/>
                                          </p:stCondLst>
                                        </p:cTn>
                                        <p:tgtEl>
                                          <p:spTgt spid="5151"/>
                                        </p:tgtEl>
                                        <p:attrNameLst>
                                          <p:attrName>style.visibility</p:attrName>
                                        </p:attrNameLst>
                                      </p:cBhvr>
                                      <p:to>
                                        <p:strVal val="visible"/>
                                      </p:to>
                                    </p:set>
                                    <p:animEffect transition="in" filter="strips(downRight)">
                                      <p:cBhvr additive="repl">
                                        <p:cTn id="32" dur="500"/>
                                        <p:tgtEl>
                                          <p:spTgt spid="5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a:extLst>
              <a:ext uri="{FF2B5EF4-FFF2-40B4-BE49-F238E27FC236}">
                <a16:creationId xmlns:a16="http://schemas.microsoft.com/office/drawing/2014/main" id="{27CD8BDD-EA5E-7C35-121B-2E8F0AB6E24B}"/>
              </a:ext>
            </a:extLst>
          </p:cNvPr>
          <p:cNvSpPr txBox="1">
            <a:spLocks noChangeArrowheads="1"/>
          </p:cNvSpPr>
          <p:nvPr/>
        </p:nvSpPr>
        <p:spPr bwMode="auto">
          <a:xfrm>
            <a:off x="250825" y="1268413"/>
            <a:ext cx="8713788" cy="540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1313">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buClrTx/>
              <a:buFontTx/>
              <a:buNone/>
            </a:pPr>
            <a:r>
              <a:rPr lang="en-US" altLang="en-US"/>
              <a:t>7. Check the right child of the root. If present, check if it is equal to the top of the stack. If it is equal to top of the stack, pop the stack top and push the root back to stack and then change the root to </a:t>
            </a:r>
            <a:r>
              <a:rPr lang="en-IN" altLang="en-US"/>
              <a:t>root’s right.</a:t>
            </a:r>
          </a:p>
          <a:p>
            <a:pPr>
              <a:buClrTx/>
              <a:buFontTx/>
              <a:buNone/>
            </a:pPr>
            <a:r>
              <a:rPr lang="en-US" altLang="en-US"/>
              <a:t>8. If the root’s right is NULL or the root’s right is not equal to the top of the stack, print the root information and assign the root to NULL.</a:t>
            </a:r>
          </a:p>
          <a:p>
            <a:pPr>
              <a:buClrTx/>
              <a:buFontTx/>
              <a:buNone/>
            </a:pPr>
            <a:r>
              <a:rPr lang="en-US" altLang="en-US"/>
              <a:t>9. Repeat from step 2 till the stack is empty.</a:t>
            </a:r>
          </a:p>
        </p:txBody>
      </p:sp>
      <p:sp>
        <p:nvSpPr>
          <p:cNvPr id="61443" name="Text Box 2">
            <a:extLst>
              <a:ext uri="{FF2B5EF4-FFF2-40B4-BE49-F238E27FC236}">
                <a16:creationId xmlns:a16="http://schemas.microsoft.com/office/drawing/2014/main" id="{E96852AC-988B-23E0-83CB-2CE84DC7F934}"/>
              </a:ext>
            </a:extLst>
          </p:cNvPr>
          <p:cNvSpPr txBox="1">
            <a:spLocks noChangeArrowheads="1"/>
          </p:cNvSpPr>
          <p:nvPr/>
        </p:nvSpPr>
        <p:spPr bwMode="auto">
          <a:xfrm>
            <a:off x="685800" y="188913"/>
            <a:ext cx="7770813"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a:t>Iterative Postorder Traversal</a:t>
            </a:r>
            <a:br>
              <a:rPr lang="en-US" altLang="en-US" sz="4400"/>
            </a:br>
            <a:r>
              <a:rPr lang="en-US" altLang="en-US" sz="2400"/>
              <a:t>(</a:t>
            </a:r>
            <a:r>
              <a:rPr lang="en-US" altLang="en-US" sz="2400">
                <a:solidFill>
                  <a:srgbClr val="CC3300"/>
                </a:solidFill>
              </a:rPr>
              <a:t>using stack</a:t>
            </a:r>
            <a:r>
              <a:rPr lang="en-US" altLang="en-US" sz="2400"/>
              <a: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a:extLst>
              <a:ext uri="{FF2B5EF4-FFF2-40B4-BE49-F238E27FC236}">
                <a16:creationId xmlns:a16="http://schemas.microsoft.com/office/drawing/2014/main" id="{1909D29E-A6EC-C641-DA8D-9FBB484A62BA}"/>
              </a:ext>
            </a:extLst>
          </p:cNvPr>
          <p:cNvSpPr txBox="1">
            <a:spLocks noChangeArrowheads="1"/>
          </p:cNvSpPr>
          <p:nvPr/>
        </p:nvSpPr>
        <p:spPr bwMode="auto">
          <a:xfrm>
            <a:off x="6457950" y="6356350"/>
            <a:ext cx="2057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563"/>
              </a:spcBef>
              <a:buClrTx/>
              <a:buFontTx/>
              <a:buNone/>
            </a:pPr>
            <a:fld id="{0DB9B662-FE2E-4106-B306-6AA7D96F3341}" type="slidenum">
              <a:rPr lang="en-US" altLang="en-US" sz="900" b="0">
                <a:solidFill>
                  <a:srgbClr val="898989"/>
                </a:solidFill>
                <a:latin typeface="Calibri" panose="020F0502020204030204" pitchFamily="34" charset="0"/>
              </a:rPr>
              <a:pPr algn="r" eaLnBrk="1" hangingPunct="1">
                <a:spcBef>
                  <a:spcPts val="563"/>
                </a:spcBef>
                <a:buClrTx/>
                <a:buFontTx/>
                <a:buNone/>
              </a:pPr>
              <a:t>31</a:t>
            </a:fld>
            <a:endParaRPr lang="en-US" altLang="en-US" sz="900" b="0">
              <a:solidFill>
                <a:srgbClr val="898989"/>
              </a:solidFill>
              <a:latin typeface="Calibri" panose="020F0502020204030204" pitchFamily="34" charset="0"/>
            </a:endParaRPr>
          </a:p>
        </p:txBody>
      </p:sp>
      <p:sp>
        <p:nvSpPr>
          <p:cNvPr id="63491" name="Rectangle 2">
            <a:extLst>
              <a:ext uri="{FF2B5EF4-FFF2-40B4-BE49-F238E27FC236}">
                <a16:creationId xmlns:a16="http://schemas.microsoft.com/office/drawing/2014/main" id="{1D9AD3FF-F859-B4C4-09CA-1C9537B8AF0D}"/>
              </a:ext>
            </a:extLst>
          </p:cNvPr>
          <p:cNvSpPr>
            <a:spLocks noChangeArrowheads="1"/>
          </p:cNvSpPr>
          <p:nvPr/>
        </p:nvSpPr>
        <p:spPr bwMode="auto">
          <a:xfrm>
            <a:off x="0" y="0"/>
            <a:ext cx="9163050"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4400" b="0"/>
              <a:t>Level Order Traversal</a:t>
            </a:r>
            <a:br>
              <a:rPr lang="en-US" altLang="en-US" sz="2400" b="0"/>
            </a:br>
            <a:r>
              <a:rPr lang="en-US" altLang="en-US" sz="2400" b="0"/>
              <a:t>(</a:t>
            </a:r>
            <a:r>
              <a:rPr lang="en-US" altLang="en-US" sz="2400" b="0">
                <a:solidFill>
                  <a:srgbClr val="CC3300"/>
                </a:solidFill>
              </a:rPr>
              <a:t>using queue</a:t>
            </a:r>
            <a:r>
              <a:rPr lang="en-US" altLang="en-US" sz="2400" b="0"/>
              <a:t>)</a:t>
            </a:r>
          </a:p>
        </p:txBody>
      </p:sp>
      <p:sp>
        <p:nvSpPr>
          <p:cNvPr id="63492" name="Rectangle 3">
            <a:extLst>
              <a:ext uri="{FF2B5EF4-FFF2-40B4-BE49-F238E27FC236}">
                <a16:creationId xmlns:a16="http://schemas.microsoft.com/office/drawing/2014/main" id="{772A2D0F-C5C1-1CAB-A578-2F1494EE0DF4}"/>
              </a:ext>
            </a:extLst>
          </p:cNvPr>
          <p:cNvSpPr>
            <a:spLocks noChangeArrowheads="1"/>
          </p:cNvSpPr>
          <p:nvPr/>
        </p:nvSpPr>
        <p:spPr bwMode="auto">
          <a:xfrm>
            <a:off x="323850" y="982663"/>
            <a:ext cx="8191500" cy="573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342900" indent="-341313">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anose="02020603050405020304" pitchFamily="18" charset="0"/>
                <a:ea typeface="宋体" panose="02010600030101010101" pitchFamily="2" charset="-122"/>
              </a:defRPr>
            </a:lvl9pPr>
          </a:lstStyle>
          <a:p>
            <a:pPr>
              <a:spcBef>
                <a:spcPct val="0"/>
              </a:spcBef>
              <a:buClrTx/>
              <a:buFontTx/>
              <a:buNone/>
            </a:pPr>
            <a:r>
              <a:rPr lang="en-IN" altLang="en-US" sz="2400" b="0">
                <a:latin typeface="Calibri" panose="020F0502020204030204" pitchFamily="34" charset="0"/>
              </a:rPr>
              <a:t>void </a:t>
            </a:r>
            <a:r>
              <a:rPr lang="en-IN" altLang="en-US" sz="2400">
                <a:latin typeface="Calibri" panose="020F0502020204030204" pitchFamily="34" charset="0"/>
              </a:rPr>
              <a:t>levelorder(node *root)</a:t>
            </a:r>
          </a:p>
          <a:p>
            <a:pPr>
              <a:spcBef>
                <a:spcPct val="0"/>
              </a:spcBef>
              <a:buClrTx/>
              <a:buFontTx/>
              <a:buNone/>
            </a:pPr>
            <a:r>
              <a:rPr lang="en-IN" altLang="en-US" sz="2400">
                <a:latin typeface="Calibri" panose="020F0502020204030204" pitchFamily="34" charset="0"/>
              </a:rPr>
              <a:t>{</a:t>
            </a:r>
          </a:p>
          <a:p>
            <a:pPr>
              <a:spcBef>
                <a:spcPct val="0"/>
              </a:spcBef>
              <a:buClrTx/>
              <a:buFontTx/>
              <a:buNone/>
            </a:pPr>
            <a:r>
              <a:rPr lang="en-IN" altLang="en-US" sz="2400">
                <a:latin typeface="Calibri" panose="020F0502020204030204" pitchFamily="34" charset="0"/>
              </a:rPr>
              <a:t> node *q[MAX], *cur;</a:t>
            </a:r>
          </a:p>
          <a:p>
            <a:pPr>
              <a:spcBef>
                <a:spcPct val="0"/>
              </a:spcBef>
              <a:buClrTx/>
              <a:buFontTx/>
              <a:buNone/>
            </a:pPr>
            <a:r>
              <a:rPr lang="pt-BR" altLang="en-US" sz="2400" b="0">
                <a:latin typeface="Calibri" panose="020F0502020204030204" pitchFamily="34" charset="0"/>
              </a:rPr>
              <a:t> int </a:t>
            </a:r>
            <a:r>
              <a:rPr lang="pt-BR" altLang="en-US" sz="2400">
                <a:latin typeface="Calibri" panose="020F0502020204030204" pitchFamily="34" charset="0"/>
              </a:rPr>
              <a:t>f=0, r=-1; </a:t>
            </a:r>
          </a:p>
          <a:p>
            <a:pPr>
              <a:spcBef>
                <a:spcPct val="0"/>
              </a:spcBef>
              <a:buClrTx/>
              <a:buFontTx/>
              <a:buNone/>
            </a:pPr>
            <a:r>
              <a:rPr lang="en-IN" altLang="en-US" sz="2400">
                <a:latin typeface="Calibri" panose="020F0502020204030204" pitchFamily="34" charset="0"/>
              </a:rPr>
              <a:t> q[++r]=root;</a:t>
            </a:r>
          </a:p>
          <a:p>
            <a:pPr>
              <a:spcBef>
                <a:spcPct val="0"/>
              </a:spcBef>
              <a:buClrTx/>
              <a:buFontTx/>
              <a:buNone/>
            </a:pPr>
            <a:r>
              <a:rPr lang="en-IN" altLang="en-US" sz="2400" b="0">
                <a:latin typeface="Calibri" panose="020F0502020204030204" pitchFamily="34" charset="0"/>
              </a:rPr>
              <a:t> while</a:t>
            </a:r>
            <a:r>
              <a:rPr lang="en-IN" altLang="en-US" sz="2400">
                <a:latin typeface="Calibri" panose="020F0502020204030204" pitchFamily="34" charset="0"/>
              </a:rPr>
              <a:t>(f&lt;=r)</a:t>
            </a:r>
          </a:p>
          <a:p>
            <a:pPr>
              <a:spcBef>
                <a:spcPct val="0"/>
              </a:spcBef>
              <a:buClrTx/>
              <a:buFontTx/>
              <a:buNone/>
            </a:pPr>
            <a:r>
              <a:rPr lang="en-IN" altLang="en-US" sz="2400">
                <a:latin typeface="Calibri" panose="020F0502020204030204" pitchFamily="34" charset="0"/>
              </a:rPr>
              <a:t> {</a:t>
            </a:r>
          </a:p>
          <a:p>
            <a:pPr>
              <a:spcBef>
                <a:spcPct val="0"/>
              </a:spcBef>
              <a:buClrTx/>
              <a:buFontTx/>
              <a:buNone/>
            </a:pPr>
            <a:r>
              <a:rPr lang="en-IN" altLang="en-US" sz="2400">
                <a:latin typeface="Calibri" panose="020F0502020204030204" pitchFamily="34" charset="0"/>
              </a:rPr>
              <a:t>  cur=q[f++];</a:t>
            </a:r>
          </a:p>
          <a:p>
            <a:pPr>
              <a:spcBef>
                <a:spcPct val="0"/>
              </a:spcBef>
              <a:buClrTx/>
              <a:buFontTx/>
              <a:buNone/>
            </a:pPr>
            <a:r>
              <a:rPr lang="en-IN" altLang="en-US" sz="2400" b="0">
                <a:latin typeface="Calibri" panose="020F0502020204030204" pitchFamily="34" charset="0"/>
              </a:rPr>
              <a:t>  cout</a:t>
            </a:r>
            <a:r>
              <a:rPr lang="en-IN" altLang="en-US" sz="2400">
                <a:latin typeface="Calibri" panose="020F0502020204030204" pitchFamily="34" charset="0"/>
              </a:rPr>
              <a:t>&lt;&lt;cur-&gt;info;</a:t>
            </a:r>
          </a:p>
          <a:p>
            <a:pPr>
              <a:spcBef>
                <a:spcPct val="0"/>
              </a:spcBef>
              <a:buClrTx/>
              <a:buFontTx/>
              <a:buNone/>
            </a:pPr>
            <a:r>
              <a:rPr lang="en-IN" altLang="en-US" sz="2400" b="0">
                <a:latin typeface="Calibri" panose="020F0502020204030204" pitchFamily="34" charset="0"/>
              </a:rPr>
              <a:t>  if</a:t>
            </a:r>
            <a:r>
              <a:rPr lang="en-IN" altLang="en-US" sz="2400">
                <a:latin typeface="Calibri" panose="020F0502020204030204" pitchFamily="34" charset="0"/>
              </a:rPr>
              <a:t>(cur-&gt;lcl!=NULL)</a:t>
            </a:r>
          </a:p>
          <a:p>
            <a:pPr>
              <a:spcBef>
                <a:spcPct val="0"/>
              </a:spcBef>
              <a:buClrTx/>
              <a:buFontTx/>
              <a:buNone/>
            </a:pPr>
            <a:r>
              <a:rPr lang="en-IN" altLang="en-US" sz="2400">
                <a:latin typeface="Calibri" panose="020F0502020204030204" pitchFamily="34" charset="0"/>
              </a:rPr>
              <a:t>        q[++r]=cur-&gt;lcl;</a:t>
            </a:r>
          </a:p>
          <a:p>
            <a:pPr>
              <a:spcBef>
                <a:spcPct val="0"/>
              </a:spcBef>
              <a:buClrTx/>
              <a:buFontTx/>
              <a:buNone/>
            </a:pPr>
            <a:r>
              <a:rPr lang="en-IN" altLang="en-US" sz="2400" b="0">
                <a:latin typeface="Calibri" panose="020F0502020204030204" pitchFamily="34" charset="0"/>
              </a:rPr>
              <a:t>  if</a:t>
            </a:r>
            <a:r>
              <a:rPr lang="en-IN" altLang="en-US" sz="2400">
                <a:latin typeface="Calibri" panose="020F0502020204030204" pitchFamily="34" charset="0"/>
              </a:rPr>
              <a:t>(cur-&gt;rcl!=NULL)</a:t>
            </a:r>
          </a:p>
          <a:p>
            <a:pPr>
              <a:spcBef>
                <a:spcPct val="0"/>
              </a:spcBef>
              <a:buClrTx/>
              <a:buFontTx/>
              <a:buNone/>
            </a:pPr>
            <a:r>
              <a:rPr lang="en-IN" altLang="en-US" sz="2400">
                <a:latin typeface="Calibri" panose="020F0502020204030204" pitchFamily="34" charset="0"/>
              </a:rPr>
              <a:t>        q[++r]=cur-&gt;rcl;</a:t>
            </a:r>
          </a:p>
          <a:p>
            <a:pPr>
              <a:spcBef>
                <a:spcPct val="0"/>
              </a:spcBef>
              <a:buClrTx/>
              <a:buFontTx/>
              <a:buNone/>
            </a:pPr>
            <a:r>
              <a:rPr lang="en-IN" altLang="en-US" sz="2400">
                <a:latin typeface="Calibri" panose="020F0502020204030204" pitchFamily="34" charset="0"/>
              </a:rPr>
              <a:t>  }</a:t>
            </a:r>
          </a:p>
          <a:p>
            <a:pPr>
              <a:spcBef>
                <a:spcPct val="0"/>
              </a:spcBef>
              <a:buClrTx/>
              <a:buFontTx/>
              <a:buNone/>
            </a:pPr>
            <a:r>
              <a:rPr lang="en-IN" altLang="en-US" sz="2400" b="0">
                <a:latin typeface="Calibri" panose="020F0502020204030204" pitchFamily="34" charset="0"/>
              </a:rPr>
              <a:t> cout</a:t>
            </a:r>
            <a:r>
              <a:rPr lang="en-IN" altLang="en-US" sz="2400">
                <a:latin typeface="Calibri" panose="020F0502020204030204" pitchFamily="34" charset="0"/>
              </a:rPr>
              <a:t>&lt;&lt;endl;</a:t>
            </a:r>
          </a:p>
          <a:p>
            <a:pPr>
              <a:spcBef>
                <a:spcPct val="0"/>
              </a:spcBef>
              <a:buClrTx/>
              <a:buFontTx/>
              <a:buNone/>
            </a:pPr>
            <a:r>
              <a:rPr lang="en-IN" altLang="en-US" sz="2400">
                <a:latin typeface="Calibri" panose="020F0502020204030204" pitchFamily="34" charset="0"/>
              </a:rPr>
              <a: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a:extLst>
              <a:ext uri="{FF2B5EF4-FFF2-40B4-BE49-F238E27FC236}">
                <a16:creationId xmlns:a16="http://schemas.microsoft.com/office/drawing/2014/main" id="{8899C842-02E1-DBE5-08C2-388DA32EBC7D}"/>
              </a:ext>
            </a:extLst>
          </p:cNvPr>
          <p:cNvSpPr txBox="1">
            <a:spLocks noChangeArrowheads="1"/>
          </p:cNvSpPr>
          <p:nvPr/>
        </p:nvSpPr>
        <p:spPr bwMode="auto">
          <a:xfrm>
            <a:off x="6934200" y="0"/>
            <a:ext cx="22034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1125"/>
              </a:spcBef>
              <a:buClrTx/>
              <a:buFontTx/>
              <a:buNone/>
            </a:pPr>
            <a:r>
              <a:rPr lang="en-US" altLang="en-US" sz="1800"/>
              <a:t>§2  Binary Trees</a:t>
            </a:r>
          </a:p>
        </p:txBody>
      </p:sp>
      <p:sp>
        <p:nvSpPr>
          <p:cNvPr id="34818" name="Text Box 2">
            <a:extLst>
              <a:ext uri="{FF2B5EF4-FFF2-40B4-BE49-F238E27FC236}">
                <a16:creationId xmlns:a16="http://schemas.microsoft.com/office/drawing/2014/main" id="{9C42B8DA-D272-4D8C-FCCE-8B7ABA127668}"/>
              </a:ext>
            </a:extLst>
          </p:cNvPr>
          <p:cNvSpPr txBox="1">
            <a:spLocks noChangeArrowheads="1"/>
          </p:cNvSpPr>
          <p:nvPr/>
        </p:nvSpPr>
        <p:spPr bwMode="auto">
          <a:xfrm>
            <a:off x="457200" y="76200"/>
            <a:ext cx="54102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500"/>
              </a:spcBef>
              <a:buClrTx/>
              <a:buFontTx/>
              <a:buNone/>
            </a:pPr>
            <a:r>
              <a:rPr lang="en-US" altLang="en-US" sz="2400">
                <a:solidFill>
                  <a:srgbClr val="0033CC"/>
                </a:solidFill>
                <a:latin typeface="Wingdings" panose="05000000000000000000" pitchFamily="2" charset="2"/>
              </a:rPr>
              <a:t></a:t>
            </a:r>
            <a:r>
              <a:rPr lang="en-US" altLang="en-US" sz="2400"/>
              <a:t>  Expression Trees (syntax trees)</a:t>
            </a:r>
          </a:p>
        </p:txBody>
      </p:sp>
      <p:sp>
        <p:nvSpPr>
          <p:cNvPr id="34819" name="Text Box 3">
            <a:extLst>
              <a:ext uri="{FF2B5EF4-FFF2-40B4-BE49-F238E27FC236}">
                <a16:creationId xmlns:a16="http://schemas.microsoft.com/office/drawing/2014/main" id="{C7A73112-429D-155E-8AF5-880A191B2E33}"/>
              </a:ext>
            </a:extLst>
          </p:cNvPr>
          <p:cNvSpPr txBox="1">
            <a:spLocks noChangeArrowheads="1"/>
          </p:cNvSpPr>
          <p:nvPr/>
        </p:nvSpPr>
        <p:spPr bwMode="auto">
          <a:xfrm>
            <a:off x="533400" y="609600"/>
            <a:ext cx="5715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a:cs typeface="MS Hei" pitchFamily="49" charset="0"/>
              </a:rPr>
              <a:t>〖</a:t>
            </a:r>
            <a:r>
              <a:rPr lang="en-US" altLang="en-US" sz="2400"/>
              <a:t>Example</a:t>
            </a:r>
            <a:r>
              <a:rPr lang="en-US" altLang="en-US" sz="2400">
                <a:cs typeface="MS Hei" pitchFamily="49" charset="0"/>
              </a:rPr>
              <a:t>〗</a:t>
            </a:r>
            <a:r>
              <a:rPr lang="en-US" altLang="en-US" sz="2400"/>
              <a:t>  Given an infix expression:  </a:t>
            </a:r>
          </a:p>
          <a:p>
            <a:pPr eaLnBrk="1" hangingPunct="1">
              <a:spcBef>
                <a:spcPct val="0"/>
              </a:spcBef>
              <a:buClrTx/>
              <a:buFontTx/>
              <a:buNone/>
            </a:pPr>
            <a:r>
              <a:rPr lang="en-US" altLang="en-US" sz="2400"/>
              <a:t>                         </a:t>
            </a:r>
            <a:r>
              <a:rPr lang="en-US" altLang="en-US" sz="2400" i="1"/>
              <a:t>A </a:t>
            </a:r>
            <a:r>
              <a:rPr lang="en-US" altLang="en-US" sz="2400"/>
              <a:t>+ </a:t>
            </a:r>
            <a:r>
              <a:rPr lang="en-US" altLang="en-US" sz="2400" i="1"/>
              <a:t>B </a:t>
            </a:r>
            <a:r>
              <a:rPr lang="en-US" altLang="en-US" sz="2400">
                <a:latin typeface="Symbol" panose="05050102010706020507" pitchFamily="18" charset="2"/>
              </a:rPr>
              <a:t></a:t>
            </a:r>
            <a:r>
              <a:rPr lang="en-US" altLang="en-US" sz="2400"/>
              <a:t> </a:t>
            </a:r>
            <a:r>
              <a:rPr lang="en-US" altLang="en-US" sz="2400" i="1"/>
              <a:t>C </a:t>
            </a:r>
            <a:r>
              <a:rPr lang="en-US" altLang="en-US" sz="2400">
                <a:latin typeface="Symbol" panose="05050102010706020507" pitchFamily="18" charset="2"/>
              </a:rPr>
              <a:t></a:t>
            </a:r>
            <a:r>
              <a:rPr lang="en-US" altLang="en-US" sz="2400"/>
              <a:t> </a:t>
            </a:r>
            <a:r>
              <a:rPr lang="en-US" altLang="en-US" sz="2400" i="1"/>
              <a:t>D</a:t>
            </a:r>
          </a:p>
        </p:txBody>
      </p:sp>
      <p:grpSp>
        <p:nvGrpSpPr>
          <p:cNvPr id="34820" name="Group 4">
            <a:extLst>
              <a:ext uri="{FF2B5EF4-FFF2-40B4-BE49-F238E27FC236}">
                <a16:creationId xmlns:a16="http://schemas.microsoft.com/office/drawing/2014/main" id="{3A5212E0-3A3B-D3AD-BCB8-E4BA3AAAC02F}"/>
              </a:ext>
            </a:extLst>
          </p:cNvPr>
          <p:cNvGrpSpPr>
            <a:grpSpLocks/>
          </p:cNvGrpSpPr>
          <p:nvPr/>
        </p:nvGrpSpPr>
        <p:grpSpPr bwMode="auto">
          <a:xfrm>
            <a:off x="6248400" y="152400"/>
            <a:ext cx="1468438" cy="1901825"/>
            <a:chOff x="3936" y="96"/>
            <a:chExt cx="925" cy="1198"/>
          </a:xfrm>
        </p:grpSpPr>
        <p:grpSp>
          <p:nvGrpSpPr>
            <p:cNvPr id="65690" name="Group 5">
              <a:extLst>
                <a:ext uri="{FF2B5EF4-FFF2-40B4-BE49-F238E27FC236}">
                  <a16:creationId xmlns:a16="http://schemas.microsoft.com/office/drawing/2014/main" id="{FBC170DC-5A71-59E8-7445-3641CCDD4ACA}"/>
                </a:ext>
              </a:extLst>
            </p:cNvPr>
            <p:cNvGrpSpPr>
              <a:grpSpLocks/>
            </p:cNvGrpSpPr>
            <p:nvPr/>
          </p:nvGrpSpPr>
          <p:grpSpPr bwMode="auto">
            <a:xfrm>
              <a:off x="3951" y="96"/>
              <a:ext cx="670" cy="478"/>
              <a:chOff x="3951" y="96"/>
              <a:chExt cx="670" cy="478"/>
            </a:xfrm>
          </p:grpSpPr>
          <p:sp>
            <p:nvSpPr>
              <p:cNvPr id="65719" name="Oval 6">
                <a:extLst>
                  <a:ext uri="{FF2B5EF4-FFF2-40B4-BE49-F238E27FC236}">
                    <a16:creationId xmlns:a16="http://schemas.microsoft.com/office/drawing/2014/main" id="{7DAB68D4-EA9E-0F19-4E49-AC12D24F2B74}"/>
                  </a:ext>
                </a:extLst>
              </p:cNvPr>
              <p:cNvSpPr>
                <a:spLocks noChangeArrowheads="1"/>
              </p:cNvSpPr>
              <p:nvPr/>
            </p:nvSpPr>
            <p:spPr bwMode="auto">
              <a:xfrm>
                <a:off x="4191" y="96"/>
                <a:ext cx="190" cy="190"/>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latin typeface="Arial" panose="020B0604020202020204" pitchFamily="34" charset="0"/>
                  </a:rPr>
                  <a:t>+</a:t>
                </a:r>
              </a:p>
            </p:txBody>
          </p:sp>
          <p:sp>
            <p:nvSpPr>
              <p:cNvPr id="65720" name="Oval 7">
                <a:extLst>
                  <a:ext uri="{FF2B5EF4-FFF2-40B4-BE49-F238E27FC236}">
                    <a16:creationId xmlns:a16="http://schemas.microsoft.com/office/drawing/2014/main" id="{17AE2813-33E0-6189-B70F-42FFCD761B97}"/>
                  </a:ext>
                </a:extLst>
              </p:cNvPr>
              <p:cNvSpPr>
                <a:spLocks noChangeArrowheads="1"/>
              </p:cNvSpPr>
              <p:nvPr/>
            </p:nvSpPr>
            <p:spPr bwMode="auto">
              <a:xfrm>
                <a:off x="3951" y="384"/>
                <a:ext cx="190" cy="190"/>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A</a:t>
                </a:r>
              </a:p>
            </p:txBody>
          </p:sp>
          <p:sp>
            <p:nvSpPr>
              <p:cNvPr id="65721" name="Line 8">
                <a:extLst>
                  <a:ext uri="{FF2B5EF4-FFF2-40B4-BE49-F238E27FC236}">
                    <a16:creationId xmlns:a16="http://schemas.microsoft.com/office/drawing/2014/main" id="{40C364F3-C9C8-0043-92E2-F3DF3089CC3D}"/>
                  </a:ext>
                </a:extLst>
              </p:cNvPr>
              <p:cNvSpPr>
                <a:spLocks noChangeShapeType="1"/>
              </p:cNvSpPr>
              <p:nvPr/>
            </p:nvSpPr>
            <p:spPr bwMode="auto">
              <a:xfrm flipH="1">
                <a:off x="4070" y="262"/>
                <a:ext cx="146" cy="12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722" name="Oval 9">
                <a:extLst>
                  <a:ext uri="{FF2B5EF4-FFF2-40B4-BE49-F238E27FC236}">
                    <a16:creationId xmlns:a16="http://schemas.microsoft.com/office/drawing/2014/main" id="{54F870BB-AFD7-CE93-28D1-42B21661BBE5}"/>
                  </a:ext>
                </a:extLst>
              </p:cNvPr>
              <p:cNvSpPr>
                <a:spLocks noChangeArrowheads="1"/>
              </p:cNvSpPr>
              <p:nvPr/>
            </p:nvSpPr>
            <p:spPr bwMode="auto">
              <a:xfrm flipH="1">
                <a:off x="4430" y="384"/>
                <a:ext cx="190" cy="190"/>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latin typeface="Symbol" panose="05050102010706020507" pitchFamily="18" charset="2"/>
                  </a:rPr>
                  <a:t></a:t>
                </a:r>
              </a:p>
            </p:txBody>
          </p:sp>
          <p:sp>
            <p:nvSpPr>
              <p:cNvPr id="65723" name="Line 10">
                <a:extLst>
                  <a:ext uri="{FF2B5EF4-FFF2-40B4-BE49-F238E27FC236}">
                    <a16:creationId xmlns:a16="http://schemas.microsoft.com/office/drawing/2014/main" id="{7546A0E6-43DE-7A15-F62F-5D05A28BA115}"/>
                  </a:ext>
                </a:extLst>
              </p:cNvPr>
              <p:cNvSpPr>
                <a:spLocks noChangeShapeType="1"/>
              </p:cNvSpPr>
              <p:nvPr/>
            </p:nvSpPr>
            <p:spPr bwMode="auto">
              <a:xfrm>
                <a:off x="4359" y="262"/>
                <a:ext cx="120" cy="12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5691" name="Oval 11">
              <a:extLst>
                <a:ext uri="{FF2B5EF4-FFF2-40B4-BE49-F238E27FC236}">
                  <a16:creationId xmlns:a16="http://schemas.microsoft.com/office/drawing/2014/main" id="{B049622D-58CD-4285-5EBB-448D95CF3D65}"/>
                </a:ext>
              </a:extLst>
            </p:cNvPr>
            <p:cNvSpPr>
              <a:spLocks noChangeArrowheads="1"/>
            </p:cNvSpPr>
            <p:nvPr/>
          </p:nvSpPr>
          <p:spPr bwMode="auto">
            <a:xfrm>
              <a:off x="4191" y="672"/>
              <a:ext cx="190" cy="190"/>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latin typeface="Symbol" panose="05050102010706020507" pitchFamily="18" charset="2"/>
                </a:rPr>
                <a:t></a:t>
              </a:r>
            </a:p>
          </p:txBody>
        </p:sp>
        <p:sp>
          <p:nvSpPr>
            <p:cNvPr id="65692" name="Line 12">
              <a:extLst>
                <a:ext uri="{FF2B5EF4-FFF2-40B4-BE49-F238E27FC236}">
                  <a16:creationId xmlns:a16="http://schemas.microsoft.com/office/drawing/2014/main" id="{A36127A4-3AB9-74E7-118D-E1B2DA0AB5E1}"/>
                </a:ext>
              </a:extLst>
            </p:cNvPr>
            <p:cNvSpPr>
              <a:spLocks noChangeShapeType="1"/>
            </p:cNvSpPr>
            <p:nvPr/>
          </p:nvSpPr>
          <p:spPr bwMode="auto">
            <a:xfrm flipH="1">
              <a:off x="4310" y="550"/>
              <a:ext cx="146" cy="12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93" name="Oval 13">
              <a:extLst>
                <a:ext uri="{FF2B5EF4-FFF2-40B4-BE49-F238E27FC236}">
                  <a16:creationId xmlns:a16="http://schemas.microsoft.com/office/drawing/2014/main" id="{7A1779DC-BEB1-CAAE-15EE-65D6256646CB}"/>
                </a:ext>
              </a:extLst>
            </p:cNvPr>
            <p:cNvSpPr>
              <a:spLocks noChangeArrowheads="1"/>
            </p:cNvSpPr>
            <p:nvPr/>
          </p:nvSpPr>
          <p:spPr bwMode="auto">
            <a:xfrm flipH="1">
              <a:off x="4671" y="672"/>
              <a:ext cx="190" cy="190"/>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D</a:t>
              </a:r>
            </a:p>
          </p:txBody>
        </p:sp>
        <p:sp>
          <p:nvSpPr>
            <p:cNvPr id="65694" name="Line 14">
              <a:extLst>
                <a:ext uri="{FF2B5EF4-FFF2-40B4-BE49-F238E27FC236}">
                  <a16:creationId xmlns:a16="http://schemas.microsoft.com/office/drawing/2014/main" id="{4E132CD4-EB14-8E3F-5DE1-E7993B2E476D}"/>
                </a:ext>
              </a:extLst>
            </p:cNvPr>
            <p:cNvSpPr>
              <a:spLocks noChangeShapeType="1"/>
            </p:cNvSpPr>
            <p:nvPr/>
          </p:nvSpPr>
          <p:spPr bwMode="auto">
            <a:xfrm>
              <a:off x="4598" y="550"/>
              <a:ext cx="120" cy="12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95" name="Oval 15">
              <a:extLst>
                <a:ext uri="{FF2B5EF4-FFF2-40B4-BE49-F238E27FC236}">
                  <a16:creationId xmlns:a16="http://schemas.microsoft.com/office/drawing/2014/main" id="{E619A851-C9E1-C1AA-2F05-DC3312A85AA5}"/>
                </a:ext>
              </a:extLst>
            </p:cNvPr>
            <p:cNvSpPr>
              <a:spLocks noChangeArrowheads="1"/>
            </p:cNvSpPr>
            <p:nvPr/>
          </p:nvSpPr>
          <p:spPr bwMode="auto">
            <a:xfrm>
              <a:off x="3951" y="960"/>
              <a:ext cx="190" cy="190"/>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B</a:t>
              </a:r>
            </a:p>
          </p:txBody>
        </p:sp>
        <p:sp>
          <p:nvSpPr>
            <p:cNvPr id="65696" name="Line 16">
              <a:extLst>
                <a:ext uri="{FF2B5EF4-FFF2-40B4-BE49-F238E27FC236}">
                  <a16:creationId xmlns:a16="http://schemas.microsoft.com/office/drawing/2014/main" id="{EBB3B97C-CC16-6BAA-9871-1974C54064D7}"/>
                </a:ext>
              </a:extLst>
            </p:cNvPr>
            <p:cNvSpPr>
              <a:spLocks noChangeShapeType="1"/>
            </p:cNvSpPr>
            <p:nvPr/>
          </p:nvSpPr>
          <p:spPr bwMode="auto">
            <a:xfrm flipH="1">
              <a:off x="4070" y="838"/>
              <a:ext cx="146" cy="12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97" name="Oval 17">
              <a:extLst>
                <a:ext uri="{FF2B5EF4-FFF2-40B4-BE49-F238E27FC236}">
                  <a16:creationId xmlns:a16="http://schemas.microsoft.com/office/drawing/2014/main" id="{EE25D680-A0DF-D6C4-83EE-3B83277D456E}"/>
                </a:ext>
              </a:extLst>
            </p:cNvPr>
            <p:cNvSpPr>
              <a:spLocks noChangeArrowheads="1"/>
            </p:cNvSpPr>
            <p:nvPr/>
          </p:nvSpPr>
          <p:spPr bwMode="auto">
            <a:xfrm flipH="1">
              <a:off x="4430" y="960"/>
              <a:ext cx="190" cy="190"/>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C</a:t>
              </a:r>
            </a:p>
          </p:txBody>
        </p:sp>
        <p:sp>
          <p:nvSpPr>
            <p:cNvPr id="65698" name="Line 18">
              <a:extLst>
                <a:ext uri="{FF2B5EF4-FFF2-40B4-BE49-F238E27FC236}">
                  <a16:creationId xmlns:a16="http://schemas.microsoft.com/office/drawing/2014/main" id="{031C860B-6BE9-EF42-4479-BDBFBD7AC1B7}"/>
                </a:ext>
              </a:extLst>
            </p:cNvPr>
            <p:cNvSpPr>
              <a:spLocks noChangeShapeType="1"/>
            </p:cNvSpPr>
            <p:nvPr/>
          </p:nvSpPr>
          <p:spPr bwMode="auto">
            <a:xfrm>
              <a:off x="4358" y="838"/>
              <a:ext cx="120" cy="12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5699" name="Group 19">
              <a:extLst>
                <a:ext uri="{FF2B5EF4-FFF2-40B4-BE49-F238E27FC236}">
                  <a16:creationId xmlns:a16="http://schemas.microsoft.com/office/drawing/2014/main" id="{94223E9D-7769-550D-CB00-0B4EE1EE04F9}"/>
                </a:ext>
              </a:extLst>
            </p:cNvPr>
            <p:cNvGrpSpPr>
              <a:grpSpLocks/>
            </p:cNvGrpSpPr>
            <p:nvPr/>
          </p:nvGrpSpPr>
          <p:grpSpPr bwMode="auto">
            <a:xfrm>
              <a:off x="3936" y="576"/>
              <a:ext cx="218" cy="142"/>
              <a:chOff x="3936" y="576"/>
              <a:chExt cx="218" cy="142"/>
            </a:xfrm>
          </p:grpSpPr>
          <p:sp>
            <p:nvSpPr>
              <p:cNvPr id="65715" name="Line 20">
                <a:extLst>
                  <a:ext uri="{FF2B5EF4-FFF2-40B4-BE49-F238E27FC236}">
                    <a16:creationId xmlns:a16="http://schemas.microsoft.com/office/drawing/2014/main" id="{F6B2C6ED-686C-DFA5-28BE-4C91FB750154}"/>
                  </a:ext>
                </a:extLst>
              </p:cNvPr>
              <p:cNvSpPr>
                <a:spLocks noChangeShapeType="1"/>
              </p:cNvSpPr>
              <p:nvPr/>
            </p:nvSpPr>
            <p:spPr bwMode="auto">
              <a:xfrm flipH="1">
                <a:off x="3971" y="576"/>
                <a:ext cx="75" cy="9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716" name="Line 21">
                <a:extLst>
                  <a:ext uri="{FF2B5EF4-FFF2-40B4-BE49-F238E27FC236}">
                    <a16:creationId xmlns:a16="http://schemas.microsoft.com/office/drawing/2014/main" id="{143CD969-0575-CC33-B7DE-6B50586D2973}"/>
                  </a:ext>
                </a:extLst>
              </p:cNvPr>
              <p:cNvSpPr>
                <a:spLocks noChangeShapeType="1"/>
              </p:cNvSpPr>
              <p:nvPr/>
            </p:nvSpPr>
            <p:spPr bwMode="auto">
              <a:xfrm>
                <a:off x="4046" y="576"/>
                <a:ext cx="71" cy="9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717" name="Oval 22">
                <a:extLst>
                  <a:ext uri="{FF2B5EF4-FFF2-40B4-BE49-F238E27FC236}">
                    <a16:creationId xmlns:a16="http://schemas.microsoft.com/office/drawing/2014/main" id="{2AA740AC-7975-F7F0-9BD6-D7005C91CD52}"/>
                  </a:ext>
                </a:extLst>
              </p:cNvPr>
              <p:cNvSpPr>
                <a:spLocks noChangeArrowheads="1"/>
              </p:cNvSpPr>
              <p:nvPr/>
            </p:nvSpPr>
            <p:spPr bwMode="auto">
              <a:xfrm>
                <a:off x="3936" y="624"/>
                <a:ext cx="71" cy="94"/>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718" name="Oval 23">
                <a:extLst>
                  <a:ext uri="{FF2B5EF4-FFF2-40B4-BE49-F238E27FC236}">
                    <a16:creationId xmlns:a16="http://schemas.microsoft.com/office/drawing/2014/main" id="{143064DE-EA44-3A84-CA43-BA157F76FE23}"/>
                  </a:ext>
                </a:extLst>
              </p:cNvPr>
              <p:cNvSpPr>
                <a:spLocks noChangeArrowheads="1"/>
              </p:cNvSpPr>
              <p:nvPr/>
            </p:nvSpPr>
            <p:spPr bwMode="auto">
              <a:xfrm>
                <a:off x="4083" y="624"/>
                <a:ext cx="71" cy="94"/>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grpSp>
          <p:nvGrpSpPr>
            <p:cNvPr id="65700" name="Group 24">
              <a:extLst>
                <a:ext uri="{FF2B5EF4-FFF2-40B4-BE49-F238E27FC236}">
                  <a16:creationId xmlns:a16="http://schemas.microsoft.com/office/drawing/2014/main" id="{2229477B-87AE-75DA-C5E6-EBB84D8461B6}"/>
                </a:ext>
              </a:extLst>
            </p:cNvPr>
            <p:cNvGrpSpPr>
              <a:grpSpLocks/>
            </p:cNvGrpSpPr>
            <p:nvPr/>
          </p:nvGrpSpPr>
          <p:grpSpPr bwMode="auto">
            <a:xfrm>
              <a:off x="4637" y="864"/>
              <a:ext cx="218" cy="142"/>
              <a:chOff x="4637" y="864"/>
              <a:chExt cx="218" cy="142"/>
            </a:xfrm>
          </p:grpSpPr>
          <p:sp>
            <p:nvSpPr>
              <p:cNvPr id="65711" name="Line 25">
                <a:extLst>
                  <a:ext uri="{FF2B5EF4-FFF2-40B4-BE49-F238E27FC236}">
                    <a16:creationId xmlns:a16="http://schemas.microsoft.com/office/drawing/2014/main" id="{3AC75856-4D4D-69B8-A45C-8B737297ECFD}"/>
                  </a:ext>
                </a:extLst>
              </p:cNvPr>
              <p:cNvSpPr>
                <a:spLocks noChangeShapeType="1"/>
              </p:cNvSpPr>
              <p:nvPr/>
            </p:nvSpPr>
            <p:spPr bwMode="auto">
              <a:xfrm flipH="1">
                <a:off x="4672" y="864"/>
                <a:ext cx="75" cy="9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712" name="Line 26">
                <a:extLst>
                  <a:ext uri="{FF2B5EF4-FFF2-40B4-BE49-F238E27FC236}">
                    <a16:creationId xmlns:a16="http://schemas.microsoft.com/office/drawing/2014/main" id="{6E5ECA29-61A3-B768-59BE-B5346AE35304}"/>
                  </a:ext>
                </a:extLst>
              </p:cNvPr>
              <p:cNvSpPr>
                <a:spLocks noChangeShapeType="1"/>
              </p:cNvSpPr>
              <p:nvPr/>
            </p:nvSpPr>
            <p:spPr bwMode="auto">
              <a:xfrm>
                <a:off x="4747" y="864"/>
                <a:ext cx="71" cy="9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713" name="Oval 27">
                <a:extLst>
                  <a:ext uri="{FF2B5EF4-FFF2-40B4-BE49-F238E27FC236}">
                    <a16:creationId xmlns:a16="http://schemas.microsoft.com/office/drawing/2014/main" id="{18DD9B9C-40B3-2182-3BE7-0208B9EF66F2}"/>
                  </a:ext>
                </a:extLst>
              </p:cNvPr>
              <p:cNvSpPr>
                <a:spLocks noChangeArrowheads="1"/>
              </p:cNvSpPr>
              <p:nvPr/>
            </p:nvSpPr>
            <p:spPr bwMode="auto">
              <a:xfrm>
                <a:off x="4637" y="912"/>
                <a:ext cx="71" cy="94"/>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714" name="Oval 28">
                <a:extLst>
                  <a:ext uri="{FF2B5EF4-FFF2-40B4-BE49-F238E27FC236}">
                    <a16:creationId xmlns:a16="http://schemas.microsoft.com/office/drawing/2014/main" id="{1997C1ED-D944-EAE6-C50C-03B58F14BBB8}"/>
                  </a:ext>
                </a:extLst>
              </p:cNvPr>
              <p:cNvSpPr>
                <a:spLocks noChangeArrowheads="1"/>
              </p:cNvSpPr>
              <p:nvPr/>
            </p:nvSpPr>
            <p:spPr bwMode="auto">
              <a:xfrm>
                <a:off x="4784" y="912"/>
                <a:ext cx="71" cy="94"/>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grpSp>
          <p:nvGrpSpPr>
            <p:cNvPr id="65701" name="Group 29">
              <a:extLst>
                <a:ext uri="{FF2B5EF4-FFF2-40B4-BE49-F238E27FC236}">
                  <a16:creationId xmlns:a16="http://schemas.microsoft.com/office/drawing/2014/main" id="{5EC5E08D-0D0D-72F9-1A6F-6734A25DAB63}"/>
                </a:ext>
              </a:extLst>
            </p:cNvPr>
            <p:cNvGrpSpPr>
              <a:grpSpLocks/>
            </p:cNvGrpSpPr>
            <p:nvPr/>
          </p:nvGrpSpPr>
          <p:grpSpPr bwMode="auto">
            <a:xfrm>
              <a:off x="3936" y="1152"/>
              <a:ext cx="218" cy="142"/>
              <a:chOff x="3936" y="1152"/>
              <a:chExt cx="218" cy="142"/>
            </a:xfrm>
          </p:grpSpPr>
          <p:sp>
            <p:nvSpPr>
              <p:cNvPr id="65707" name="Line 30">
                <a:extLst>
                  <a:ext uri="{FF2B5EF4-FFF2-40B4-BE49-F238E27FC236}">
                    <a16:creationId xmlns:a16="http://schemas.microsoft.com/office/drawing/2014/main" id="{069FD05E-1FF5-A7EE-9D20-E2BBB46BB9FE}"/>
                  </a:ext>
                </a:extLst>
              </p:cNvPr>
              <p:cNvSpPr>
                <a:spLocks noChangeShapeType="1"/>
              </p:cNvSpPr>
              <p:nvPr/>
            </p:nvSpPr>
            <p:spPr bwMode="auto">
              <a:xfrm flipH="1">
                <a:off x="3971" y="1152"/>
                <a:ext cx="75" cy="9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708" name="Line 31">
                <a:extLst>
                  <a:ext uri="{FF2B5EF4-FFF2-40B4-BE49-F238E27FC236}">
                    <a16:creationId xmlns:a16="http://schemas.microsoft.com/office/drawing/2014/main" id="{A749DB58-30DC-E4A6-7730-6A40C6D213F4}"/>
                  </a:ext>
                </a:extLst>
              </p:cNvPr>
              <p:cNvSpPr>
                <a:spLocks noChangeShapeType="1"/>
              </p:cNvSpPr>
              <p:nvPr/>
            </p:nvSpPr>
            <p:spPr bwMode="auto">
              <a:xfrm>
                <a:off x="4046" y="1152"/>
                <a:ext cx="71" cy="9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709" name="Oval 32">
                <a:extLst>
                  <a:ext uri="{FF2B5EF4-FFF2-40B4-BE49-F238E27FC236}">
                    <a16:creationId xmlns:a16="http://schemas.microsoft.com/office/drawing/2014/main" id="{6458338B-E875-ED9F-1C98-1740AAEC8345}"/>
                  </a:ext>
                </a:extLst>
              </p:cNvPr>
              <p:cNvSpPr>
                <a:spLocks noChangeArrowheads="1"/>
              </p:cNvSpPr>
              <p:nvPr/>
            </p:nvSpPr>
            <p:spPr bwMode="auto">
              <a:xfrm>
                <a:off x="3936" y="1200"/>
                <a:ext cx="71" cy="94"/>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710" name="Oval 33">
                <a:extLst>
                  <a:ext uri="{FF2B5EF4-FFF2-40B4-BE49-F238E27FC236}">
                    <a16:creationId xmlns:a16="http://schemas.microsoft.com/office/drawing/2014/main" id="{2142C252-3E18-C6F7-BB05-01B0E5106538}"/>
                  </a:ext>
                </a:extLst>
              </p:cNvPr>
              <p:cNvSpPr>
                <a:spLocks noChangeArrowheads="1"/>
              </p:cNvSpPr>
              <p:nvPr/>
            </p:nvSpPr>
            <p:spPr bwMode="auto">
              <a:xfrm>
                <a:off x="4083" y="1200"/>
                <a:ext cx="71" cy="94"/>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grpSp>
          <p:nvGrpSpPr>
            <p:cNvPr id="65702" name="Group 34">
              <a:extLst>
                <a:ext uri="{FF2B5EF4-FFF2-40B4-BE49-F238E27FC236}">
                  <a16:creationId xmlns:a16="http://schemas.microsoft.com/office/drawing/2014/main" id="{337A430A-E5F3-47F5-E92C-4F073D7DBB88}"/>
                </a:ext>
              </a:extLst>
            </p:cNvPr>
            <p:cNvGrpSpPr>
              <a:grpSpLocks/>
            </p:cNvGrpSpPr>
            <p:nvPr/>
          </p:nvGrpSpPr>
          <p:grpSpPr bwMode="auto">
            <a:xfrm>
              <a:off x="4397" y="1152"/>
              <a:ext cx="218" cy="142"/>
              <a:chOff x="4397" y="1152"/>
              <a:chExt cx="218" cy="142"/>
            </a:xfrm>
          </p:grpSpPr>
          <p:sp>
            <p:nvSpPr>
              <p:cNvPr id="65703" name="Line 35">
                <a:extLst>
                  <a:ext uri="{FF2B5EF4-FFF2-40B4-BE49-F238E27FC236}">
                    <a16:creationId xmlns:a16="http://schemas.microsoft.com/office/drawing/2014/main" id="{BBFDB96D-BCB3-A3B4-9A3A-FCB6830A85A1}"/>
                  </a:ext>
                </a:extLst>
              </p:cNvPr>
              <p:cNvSpPr>
                <a:spLocks noChangeShapeType="1"/>
              </p:cNvSpPr>
              <p:nvPr/>
            </p:nvSpPr>
            <p:spPr bwMode="auto">
              <a:xfrm flipH="1">
                <a:off x="4432" y="1152"/>
                <a:ext cx="75" cy="9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704" name="Line 36">
                <a:extLst>
                  <a:ext uri="{FF2B5EF4-FFF2-40B4-BE49-F238E27FC236}">
                    <a16:creationId xmlns:a16="http://schemas.microsoft.com/office/drawing/2014/main" id="{05C1068F-E8D4-A3FD-62C9-66B2149B4B3B}"/>
                  </a:ext>
                </a:extLst>
              </p:cNvPr>
              <p:cNvSpPr>
                <a:spLocks noChangeShapeType="1"/>
              </p:cNvSpPr>
              <p:nvPr/>
            </p:nvSpPr>
            <p:spPr bwMode="auto">
              <a:xfrm>
                <a:off x="4508" y="1152"/>
                <a:ext cx="71" cy="9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705" name="Oval 37">
                <a:extLst>
                  <a:ext uri="{FF2B5EF4-FFF2-40B4-BE49-F238E27FC236}">
                    <a16:creationId xmlns:a16="http://schemas.microsoft.com/office/drawing/2014/main" id="{E3C16702-32A3-6730-CDFC-1CF4DEABA218}"/>
                  </a:ext>
                </a:extLst>
              </p:cNvPr>
              <p:cNvSpPr>
                <a:spLocks noChangeArrowheads="1"/>
              </p:cNvSpPr>
              <p:nvPr/>
            </p:nvSpPr>
            <p:spPr bwMode="auto">
              <a:xfrm>
                <a:off x="4397" y="1200"/>
                <a:ext cx="71" cy="94"/>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706" name="Oval 38">
                <a:extLst>
                  <a:ext uri="{FF2B5EF4-FFF2-40B4-BE49-F238E27FC236}">
                    <a16:creationId xmlns:a16="http://schemas.microsoft.com/office/drawing/2014/main" id="{74CC4453-DDB9-5BCF-41C3-159D105699DB}"/>
                  </a:ext>
                </a:extLst>
              </p:cNvPr>
              <p:cNvSpPr>
                <a:spLocks noChangeArrowheads="1"/>
              </p:cNvSpPr>
              <p:nvPr/>
            </p:nvSpPr>
            <p:spPr bwMode="auto">
              <a:xfrm>
                <a:off x="4543" y="1200"/>
                <a:ext cx="71" cy="94"/>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grpSp>
      <p:sp>
        <p:nvSpPr>
          <p:cNvPr id="34855" name="Text Box 39">
            <a:extLst>
              <a:ext uri="{FF2B5EF4-FFF2-40B4-BE49-F238E27FC236}">
                <a16:creationId xmlns:a16="http://schemas.microsoft.com/office/drawing/2014/main" id="{DC0FC708-D32E-E771-4B7E-433C0FBB4A21}"/>
              </a:ext>
            </a:extLst>
          </p:cNvPr>
          <p:cNvSpPr txBox="1">
            <a:spLocks noChangeArrowheads="1"/>
          </p:cNvSpPr>
          <p:nvPr/>
        </p:nvSpPr>
        <p:spPr bwMode="auto">
          <a:xfrm>
            <a:off x="533400" y="1447800"/>
            <a:ext cx="43434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000">
                <a:solidFill>
                  <a:srgbClr val="0033CC"/>
                </a:solidFill>
                <a:latin typeface="Wingdings" panose="05000000000000000000" pitchFamily="2" charset="2"/>
              </a:rPr>
              <a:t></a:t>
            </a:r>
            <a:r>
              <a:rPr lang="en-US" altLang="en-US" sz="2000"/>
              <a:t> Constructing an Expression Tree </a:t>
            </a:r>
          </a:p>
          <a:p>
            <a:pPr eaLnBrk="1" hangingPunct="1">
              <a:spcBef>
                <a:spcPct val="0"/>
              </a:spcBef>
              <a:buClrTx/>
              <a:buFontTx/>
              <a:buNone/>
            </a:pPr>
            <a:r>
              <a:rPr lang="en-US" altLang="en-US" sz="2000"/>
              <a:t>     (from </a:t>
            </a:r>
            <a:r>
              <a:rPr lang="en-US" altLang="en-US" sz="2000">
                <a:solidFill>
                  <a:srgbClr val="0033CC"/>
                </a:solidFill>
              </a:rPr>
              <a:t>postfix</a:t>
            </a:r>
            <a:r>
              <a:rPr lang="en-US" altLang="en-US" sz="2000"/>
              <a:t> expression)</a:t>
            </a:r>
          </a:p>
        </p:txBody>
      </p:sp>
      <p:grpSp>
        <p:nvGrpSpPr>
          <p:cNvPr id="34856" name="Group 40">
            <a:extLst>
              <a:ext uri="{FF2B5EF4-FFF2-40B4-BE49-F238E27FC236}">
                <a16:creationId xmlns:a16="http://schemas.microsoft.com/office/drawing/2014/main" id="{F1D9046A-3428-9345-DE7B-032BB6CFAB77}"/>
              </a:ext>
            </a:extLst>
          </p:cNvPr>
          <p:cNvGrpSpPr>
            <a:grpSpLocks/>
          </p:cNvGrpSpPr>
          <p:nvPr/>
        </p:nvGrpSpPr>
        <p:grpSpPr bwMode="auto">
          <a:xfrm>
            <a:off x="2743200" y="2819400"/>
            <a:ext cx="3349625" cy="530225"/>
            <a:chOff x="1728" y="1776"/>
            <a:chExt cx="2110" cy="334"/>
          </a:xfrm>
        </p:grpSpPr>
        <p:sp>
          <p:nvSpPr>
            <p:cNvPr id="65687" name="Rectangle 41">
              <a:extLst>
                <a:ext uri="{FF2B5EF4-FFF2-40B4-BE49-F238E27FC236}">
                  <a16:creationId xmlns:a16="http://schemas.microsoft.com/office/drawing/2014/main" id="{A6F80200-3AC0-B922-280D-4C3FD863BECA}"/>
                </a:ext>
              </a:extLst>
            </p:cNvPr>
            <p:cNvSpPr>
              <a:spLocks noChangeArrowheads="1"/>
            </p:cNvSpPr>
            <p:nvPr/>
          </p:nvSpPr>
          <p:spPr bwMode="auto">
            <a:xfrm>
              <a:off x="1728" y="1776"/>
              <a:ext cx="2110" cy="46"/>
            </a:xfrm>
            <a:prstGeom prst="rect">
              <a:avLst/>
            </a:prstGeom>
            <a:blipFill dpi="0" rotWithShape="0">
              <a:blip r:embed="rId3"/>
              <a:srcRect/>
              <a:tile tx="0" ty="0" sx="100000" sy="100000" flip="none" algn="tl"/>
            </a:blipFill>
            <a:ln w="25560" cap="sq">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88" name="Rectangle 42">
              <a:extLst>
                <a:ext uri="{FF2B5EF4-FFF2-40B4-BE49-F238E27FC236}">
                  <a16:creationId xmlns:a16="http://schemas.microsoft.com/office/drawing/2014/main" id="{550F1A66-E7CE-51B5-3C7D-A04AE8902A01}"/>
                </a:ext>
              </a:extLst>
            </p:cNvPr>
            <p:cNvSpPr>
              <a:spLocks noChangeArrowheads="1"/>
            </p:cNvSpPr>
            <p:nvPr/>
          </p:nvSpPr>
          <p:spPr bwMode="auto">
            <a:xfrm>
              <a:off x="1728" y="1824"/>
              <a:ext cx="46" cy="238"/>
            </a:xfrm>
            <a:prstGeom prst="rect">
              <a:avLst/>
            </a:prstGeom>
            <a:blipFill dpi="0" rotWithShape="0">
              <a:blip r:embed="rId3"/>
              <a:srcRect/>
              <a:tile tx="0" ty="0" sx="100000" sy="100000" flip="none" algn="tl"/>
            </a:blipFill>
            <a:ln w="25560" cap="sq">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89" name="Rectangle 43">
              <a:extLst>
                <a:ext uri="{FF2B5EF4-FFF2-40B4-BE49-F238E27FC236}">
                  <a16:creationId xmlns:a16="http://schemas.microsoft.com/office/drawing/2014/main" id="{C5FD73A7-E2DE-24AD-1182-8D1E96D42C4C}"/>
                </a:ext>
              </a:extLst>
            </p:cNvPr>
            <p:cNvSpPr>
              <a:spLocks noChangeArrowheads="1"/>
            </p:cNvSpPr>
            <p:nvPr/>
          </p:nvSpPr>
          <p:spPr bwMode="auto">
            <a:xfrm>
              <a:off x="1728" y="2064"/>
              <a:ext cx="2110" cy="46"/>
            </a:xfrm>
            <a:prstGeom prst="rect">
              <a:avLst/>
            </a:prstGeom>
            <a:blipFill dpi="0" rotWithShape="0">
              <a:blip r:embed="rId3"/>
              <a:srcRect/>
              <a:tile tx="0" ty="0" sx="100000" sy="100000" flip="none" algn="tl"/>
            </a:blipFill>
            <a:ln w="25560" cap="sq">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sp>
        <p:nvSpPr>
          <p:cNvPr id="34860" name="Text Box 44">
            <a:extLst>
              <a:ext uri="{FF2B5EF4-FFF2-40B4-BE49-F238E27FC236}">
                <a16:creationId xmlns:a16="http://schemas.microsoft.com/office/drawing/2014/main" id="{49AB2884-E06B-8702-B2A1-A14DB1E9DC26}"/>
              </a:ext>
            </a:extLst>
          </p:cNvPr>
          <p:cNvSpPr txBox="1">
            <a:spLocks noChangeArrowheads="1"/>
          </p:cNvSpPr>
          <p:nvPr/>
        </p:nvSpPr>
        <p:spPr bwMode="auto">
          <a:xfrm>
            <a:off x="457200" y="2209800"/>
            <a:ext cx="5715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500"/>
              </a:spcBef>
              <a:buClrTx/>
              <a:buFontTx/>
              <a:buNone/>
            </a:pPr>
            <a:r>
              <a:rPr lang="en-US" altLang="en-US" sz="2400">
                <a:cs typeface="MS Hei" pitchFamily="49" charset="0"/>
              </a:rPr>
              <a:t>〖</a:t>
            </a:r>
            <a:r>
              <a:rPr lang="en-US" altLang="en-US" sz="2400"/>
              <a:t>Example</a:t>
            </a:r>
            <a:r>
              <a:rPr lang="en-US" altLang="en-US" sz="2400">
                <a:cs typeface="MS Hei" pitchFamily="49" charset="0"/>
              </a:rPr>
              <a:t>〗</a:t>
            </a:r>
            <a:r>
              <a:rPr lang="en-US" altLang="en-US" sz="2400"/>
              <a:t>  </a:t>
            </a:r>
            <a:r>
              <a:rPr lang="en-US" altLang="en-US" sz="2400">
                <a:solidFill>
                  <a:srgbClr val="FF0000"/>
                </a:solidFill>
              </a:rPr>
              <a:t>( </a:t>
            </a:r>
            <a:r>
              <a:rPr lang="en-US" altLang="en-US" sz="2400" i="1">
                <a:solidFill>
                  <a:srgbClr val="0033CC"/>
                </a:solidFill>
              </a:rPr>
              <a:t>a</a:t>
            </a:r>
            <a:r>
              <a:rPr lang="en-US" altLang="en-US" sz="2400"/>
              <a:t> </a:t>
            </a:r>
            <a:r>
              <a:rPr lang="en-US" altLang="en-US" sz="2400">
                <a:solidFill>
                  <a:srgbClr val="FF0000"/>
                </a:solidFill>
              </a:rPr>
              <a:t>+</a:t>
            </a:r>
            <a:r>
              <a:rPr lang="en-US" altLang="en-US" sz="2400"/>
              <a:t> </a:t>
            </a:r>
            <a:r>
              <a:rPr lang="en-US" altLang="en-US" sz="2400" i="1">
                <a:solidFill>
                  <a:srgbClr val="0033CC"/>
                </a:solidFill>
              </a:rPr>
              <a:t>b </a:t>
            </a:r>
            <a:r>
              <a:rPr lang="en-US" altLang="en-US" sz="2400">
                <a:solidFill>
                  <a:srgbClr val="FF0000"/>
                </a:solidFill>
              </a:rPr>
              <a:t>) *</a:t>
            </a:r>
            <a:r>
              <a:rPr lang="en-US" altLang="en-US" sz="2400"/>
              <a:t> </a:t>
            </a:r>
            <a:r>
              <a:rPr lang="en-US" altLang="en-US" sz="2400">
                <a:solidFill>
                  <a:srgbClr val="FF0000"/>
                </a:solidFill>
              </a:rPr>
              <a:t>(</a:t>
            </a:r>
            <a:r>
              <a:rPr lang="en-US" altLang="en-US" sz="2400"/>
              <a:t> </a:t>
            </a:r>
            <a:r>
              <a:rPr lang="en-US" altLang="en-US" sz="2400" i="1">
                <a:solidFill>
                  <a:srgbClr val="0033CC"/>
                </a:solidFill>
              </a:rPr>
              <a:t>c</a:t>
            </a:r>
            <a:r>
              <a:rPr lang="en-US" altLang="en-US" sz="2400"/>
              <a:t> </a:t>
            </a:r>
            <a:r>
              <a:rPr lang="en-US" altLang="en-US" sz="2400">
                <a:solidFill>
                  <a:srgbClr val="FF0000"/>
                </a:solidFill>
              </a:rPr>
              <a:t>* ( </a:t>
            </a:r>
            <a:r>
              <a:rPr lang="en-US" altLang="en-US" sz="2400" i="1">
                <a:solidFill>
                  <a:srgbClr val="0033CC"/>
                </a:solidFill>
              </a:rPr>
              <a:t>d</a:t>
            </a:r>
            <a:r>
              <a:rPr lang="en-US" altLang="en-US" sz="2400"/>
              <a:t> </a:t>
            </a:r>
            <a:r>
              <a:rPr lang="en-US" altLang="en-US" sz="2400">
                <a:solidFill>
                  <a:srgbClr val="FF0000"/>
                </a:solidFill>
              </a:rPr>
              <a:t>+</a:t>
            </a:r>
            <a:r>
              <a:rPr lang="en-US" altLang="en-US" sz="2400"/>
              <a:t> </a:t>
            </a:r>
            <a:r>
              <a:rPr lang="en-US" altLang="en-US" sz="2400" i="1">
                <a:solidFill>
                  <a:srgbClr val="0033CC"/>
                </a:solidFill>
              </a:rPr>
              <a:t>e</a:t>
            </a:r>
            <a:r>
              <a:rPr lang="en-US" altLang="en-US" sz="2400"/>
              <a:t> </a:t>
            </a:r>
            <a:r>
              <a:rPr lang="en-US" altLang="en-US" sz="2400">
                <a:solidFill>
                  <a:srgbClr val="FF0000"/>
                </a:solidFill>
              </a:rPr>
              <a:t>) )</a:t>
            </a:r>
            <a:r>
              <a:rPr lang="en-US" altLang="en-US" sz="2400"/>
              <a:t> = </a:t>
            </a:r>
          </a:p>
        </p:txBody>
      </p:sp>
      <p:sp>
        <p:nvSpPr>
          <p:cNvPr id="34861" name="Text Box 45">
            <a:extLst>
              <a:ext uri="{FF2B5EF4-FFF2-40B4-BE49-F238E27FC236}">
                <a16:creationId xmlns:a16="http://schemas.microsoft.com/office/drawing/2014/main" id="{7BCF50AB-8379-2CC2-8C52-07E74AD0B2D0}"/>
              </a:ext>
            </a:extLst>
          </p:cNvPr>
          <p:cNvSpPr txBox="1">
            <a:spLocks noChangeArrowheads="1"/>
          </p:cNvSpPr>
          <p:nvPr/>
        </p:nvSpPr>
        <p:spPr bwMode="auto">
          <a:xfrm>
            <a:off x="5867400" y="2209800"/>
            <a:ext cx="2514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500"/>
              </a:spcBef>
              <a:buClrTx/>
              <a:buFontTx/>
              <a:buNone/>
            </a:pPr>
            <a:r>
              <a:rPr lang="en-US" altLang="en-US" sz="2400" i="1">
                <a:solidFill>
                  <a:srgbClr val="0033CC"/>
                </a:solidFill>
                <a:cs typeface="MS Hei" pitchFamily="49" charset="0"/>
              </a:rPr>
              <a:t>a b</a:t>
            </a:r>
            <a:r>
              <a:rPr lang="en-US" altLang="en-US" sz="2400">
                <a:cs typeface="MS Hei" pitchFamily="49" charset="0"/>
              </a:rPr>
              <a:t> </a:t>
            </a:r>
            <a:r>
              <a:rPr lang="en-US" altLang="en-US" sz="2400">
                <a:solidFill>
                  <a:srgbClr val="FF0000"/>
                </a:solidFill>
                <a:cs typeface="MS Hei" pitchFamily="49" charset="0"/>
              </a:rPr>
              <a:t>+</a:t>
            </a:r>
            <a:r>
              <a:rPr lang="en-US" altLang="en-US" sz="2400">
                <a:cs typeface="MS Hei" pitchFamily="49" charset="0"/>
              </a:rPr>
              <a:t> </a:t>
            </a:r>
            <a:r>
              <a:rPr lang="en-US" altLang="en-US" sz="2400" i="1">
                <a:solidFill>
                  <a:srgbClr val="0033CC"/>
                </a:solidFill>
                <a:cs typeface="MS Hei" pitchFamily="49" charset="0"/>
              </a:rPr>
              <a:t>c d e</a:t>
            </a:r>
            <a:r>
              <a:rPr lang="en-US" altLang="en-US" sz="2400">
                <a:cs typeface="MS Hei" pitchFamily="49" charset="0"/>
              </a:rPr>
              <a:t> </a:t>
            </a:r>
            <a:r>
              <a:rPr lang="en-US" altLang="en-US" sz="2400">
                <a:solidFill>
                  <a:srgbClr val="FF0000"/>
                </a:solidFill>
                <a:cs typeface="MS Hei" pitchFamily="49" charset="0"/>
              </a:rPr>
              <a:t>+ * * </a:t>
            </a:r>
          </a:p>
        </p:txBody>
      </p:sp>
      <p:grpSp>
        <p:nvGrpSpPr>
          <p:cNvPr id="34862" name="Group 46">
            <a:extLst>
              <a:ext uri="{FF2B5EF4-FFF2-40B4-BE49-F238E27FC236}">
                <a16:creationId xmlns:a16="http://schemas.microsoft.com/office/drawing/2014/main" id="{B4C040E3-AC38-4A82-4AC9-FF1DF5A69505}"/>
              </a:ext>
            </a:extLst>
          </p:cNvPr>
          <p:cNvGrpSpPr>
            <a:grpSpLocks/>
          </p:cNvGrpSpPr>
          <p:nvPr/>
        </p:nvGrpSpPr>
        <p:grpSpPr bwMode="auto">
          <a:xfrm>
            <a:off x="2819400" y="2895600"/>
            <a:ext cx="606425" cy="1520825"/>
            <a:chOff x="1776" y="1824"/>
            <a:chExt cx="382" cy="958"/>
          </a:xfrm>
        </p:grpSpPr>
        <p:sp>
          <p:nvSpPr>
            <p:cNvPr id="65684" name="Rectangle 47">
              <a:extLst>
                <a:ext uri="{FF2B5EF4-FFF2-40B4-BE49-F238E27FC236}">
                  <a16:creationId xmlns:a16="http://schemas.microsoft.com/office/drawing/2014/main" id="{D8C27106-BA79-A450-A03F-BE824E99EC3B}"/>
                </a:ext>
              </a:extLst>
            </p:cNvPr>
            <p:cNvSpPr>
              <a:spLocks noChangeArrowheads="1"/>
            </p:cNvSpPr>
            <p:nvPr/>
          </p:nvSpPr>
          <p:spPr bwMode="auto">
            <a:xfrm>
              <a:off x="1776" y="1824"/>
              <a:ext cx="382" cy="238"/>
            </a:xfrm>
            <a:prstGeom prst="rect">
              <a:avLst/>
            </a:prstGeom>
            <a:blipFill dpi="0" rotWithShape="0">
              <a:blip r:embed="rId4"/>
              <a:srcRect/>
              <a:tile tx="0" ty="0" sx="100000" sy="100000" flip="none" algn="tl"/>
            </a:blip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85" name="Line 48">
              <a:extLst>
                <a:ext uri="{FF2B5EF4-FFF2-40B4-BE49-F238E27FC236}">
                  <a16:creationId xmlns:a16="http://schemas.microsoft.com/office/drawing/2014/main" id="{69D689FC-F70F-D692-6E8D-D938CA6921DF}"/>
                </a:ext>
              </a:extLst>
            </p:cNvPr>
            <p:cNvSpPr>
              <a:spLocks noChangeShapeType="1"/>
            </p:cNvSpPr>
            <p:nvPr/>
          </p:nvSpPr>
          <p:spPr bwMode="auto">
            <a:xfrm>
              <a:off x="1968" y="1920"/>
              <a:ext cx="0" cy="574"/>
            </a:xfrm>
            <a:prstGeom prst="line">
              <a:avLst/>
            </a:prstGeom>
            <a:noFill/>
            <a:ln w="25560" cap="sq">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86" name="Oval 49">
              <a:extLst>
                <a:ext uri="{FF2B5EF4-FFF2-40B4-BE49-F238E27FC236}">
                  <a16:creationId xmlns:a16="http://schemas.microsoft.com/office/drawing/2014/main" id="{DD2E011B-4690-C7CF-0902-B7A15D11FB65}"/>
                </a:ext>
              </a:extLst>
            </p:cNvPr>
            <p:cNvSpPr>
              <a:spLocks noChangeArrowheads="1"/>
            </p:cNvSpPr>
            <p:nvPr/>
          </p:nvSpPr>
          <p:spPr bwMode="auto">
            <a:xfrm>
              <a:off x="1824" y="2496"/>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a</a:t>
              </a:r>
            </a:p>
          </p:txBody>
        </p:sp>
      </p:grpSp>
      <p:grpSp>
        <p:nvGrpSpPr>
          <p:cNvPr id="34866" name="Group 50">
            <a:extLst>
              <a:ext uri="{FF2B5EF4-FFF2-40B4-BE49-F238E27FC236}">
                <a16:creationId xmlns:a16="http://schemas.microsoft.com/office/drawing/2014/main" id="{57C2EACF-8DE2-4F7E-18FC-D05B7366EB7D}"/>
              </a:ext>
            </a:extLst>
          </p:cNvPr>
          <p:cNvGrpSpPr>
            <a:grpSpLocks/>
          </p:cNvGrpSpPr>
          <p:nvPr/>
        </p:nvGrpSpPr>
        <p:grpSpPr bwMode="auto">
          <a:xfrm>
            <a:off x="3429000" y="2895600"/>
            <a:ext cx="606425" cy="1520825"/>
            <a:chOff x="2160" y="1824"/>
            <a:chExt cx="382" cy="958"/>
          </a:xfrm>
        </p:grpSpPr>
        <p:sp>
          <p:nvSpPr>
            <p:cNvPr id="65681" name="Rectangle 51">
              <a:extLst>
                <a:ext uri="{FF2B5EF4-FFF2-40B4-BE49-F238E27FC236}">
                  <a16:creationId xmlns:a16="http://schemas.microsoft.com/office/drawing/2014/main" id="{C3A5F7C9-0570-88B2-F8EC-35A432E1A633}"/>
                </a:ext>
              </a:extLst>
            </p:cNvPr>
            <p:cNvSpPr>
              <a:spLocks noChangeArrowheads="1"/>
            </p:cNvSpPr>
            <p:nvPr/>
          </p:nvSpPr>
          <p:spPr bwMode="auto">
            <a:xfrm>
              <a:off x="2160" y="1824"/>
              <a:ext cx="382" cy="238"/>
            </a:xfrm>
            <a:prstGeom prst="rect">
              <a:avLst/>
            </a:prstGeom>
            <a:blipFill dpi="0" rotWithShape="0">
              <a:blip r:embed="rId4"/>
              <a:srcRect/>
              <a:tile tx="0" ty="0" sx="100000" sy="100000" flip="none" algn="tl"/>
            </a:blip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82" name="Line 52">
              <a:extLst>
                <a:ext uri="{FF2B5EF4-FFF2-40B4-BE49-F238E27FC236}">
                  <a16:creationId xmlns:a16="http://schemas.microsoft.com/office/drawing/2014/main" id="{CD54BC63-1941-D1A7-6011-827BE9AFCF9F}"/>
                </a:ext>
              </a:extLst>
            </p:cNvPr>
            <p:cNvSpPr>
              <a:spLocks noChangeShapeType="1"/>
            </p:cNvSpPr>
            <p:nvPr/>
          </p:nvSpPr>
          <p:spPr bwMode="auto">
            <a:xfrm>
              <a:off x="2352" y="1920"/>
              <a:ext cx="0" cy="574"/>
            </a:xfrm>
            <a:prstGeom prst="line">
              <a:avLst/>
            </a:prstGeom>
            <a:noFill/>
            <a:ln w="25560" cap="sq">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83" name="Oval 53">
              <a:extLst>
                <a:ext uri="{FF2B5EF4-FFF2-40B4-BE49-F238E27FC236}">
                  <a16:creationId xmlns:a16="http://schemas.microsoft.com/office/drawing/2014/main" id="{31A2A1E4-6F7E-DF02-5D9B-A354C2A5FD91}"/>
                </a:ext>
              </a:extLst>
            </p:cNvPr>
            <p:cNvSpPr>
              <a:spLocks noChangeArrowheads="1"/>
            </p:cNvSpPr>
            <p:nvPr/>
          </p:nvSpPr>
          <p:spPr bwMode="auto">
            <a:xfrm>
              <a:off x="2208" y="2496"/>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b</a:t>
              </a:r>
            </a:p>
          </p:txBody>
        </p:sp>
      </p:grpSp>
      <p:sp>
        <p:nvSpPr>
          <p:cNvPr id="34870" name="Rectangle 54">
            <a:extLst>
              <a:ext uri="{FF2B5EF4-FFF2-40B4-BE49-F238E27FC236}">
                <a16:creationId xmlns:a16="http://schemas.microsoft.com/office/drawing/2014/main" id="{93D080F4-46AB-3BD1-4FCC-6FB89DE4C62B}"/>
              </a:ext>
            </a:extLst>
          </p:cNvPr>
          <p:cNvSpPr>
            <a:spLocks noChangeArrowheads="1"/>
          </p:cNvSpPr>
          <p:nvPr/>
        </p:nvSpPr>
        <p:spPr bwMode="auto">
          <a:xfrm>
            <a:off x="2819400" y="3352800"/>
            <a:ext cx="1219200" cy="1143000"/>
          </a:xfrm>
          <a:prstGeom prst="rect">
            <a:avLst/>
          </a:prstGeom>
          <a:solidFill>
            <a:srgbClr val="FFFF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nvGrpSpPr>
          <p:cNvPr id="34871" name="Group 55">
            <a:extLst>
              <a:ext uri="{FF2B5EF4-FFF2-40B4-BE49-F238E27FC236}">
                <a16:creationId xmlns:a16="http://schemas.microsoft.com/office/drawing/2014/main" id="{E55D668F-A6FA-ECD8-EDF5-D75EAC57AA5F}"/>
              </a:ext>
            </a:extLst>
          </p:cNvPr>
          <p:cNvGrpSpPr>
            <a:grpSpLocks/>
          </p:cNvGrpSpPr>
          <p:nvPr/>
        </p:nvGrpSpPr>
        <p:grpSpPr bwMode="auto">
          <a:xfrm>
            <a:off x="2743200" y="2819400"/>
            <a:ext cx="3349625" cy="530225"/>
            <a:chOff x="1728" y="1776"/>
            <a:chExt cx="2110" cy="334"/>
          </a:xfrm>
        </p:grpSpPr>
        <p:sp>
          <p:nvSpPr>
            <p:cNvPr id="65676" name="Rectangle 56">
              <a:extLst>
                <a:ext uri="{FF2B5EF4-FFF2-40B4-BE49-F238E27FC236}">
                  <a16:creationId xmlns:a16="http://schemas.microsoft.com/office/drawing/2014/main" id="{97B1199E-3B71-71BF-557F-69C64B593A08}"/>
                </a:ext>
              </a:extLst>
            </p:cNvPr>
            <p:cNvSpPr>
              <a:spLocks noChangeArrowheads="1"/>
            </p:cNvSpPr>
            <p:nvPr/>
          </p:nvSpPr>
          <p:spPr bwMode="auto">
            <a:xfrm>
              <a:off x="1776" y="1824"/>
              <a:ext cx="2062" cy="238"/>
            </a:xfrm>
            <a:prstGeom prst="rect">
              <a:avLst/>
            </a:prstGeom>
            <a:solidFill>
              <a:srgbClr val="FFFF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nvGrpSpPr>
            <p:cNvPr id="65677" name="Group 57">
              <a:extLst>
                <a:ext uri="{FF2B5EF4-FFF2-40B4-BE49-F238E27FC236}">
                  <a16:creationId xmlns:a16="http://schemas.microsoft.com/office/drawing/2014/main" id="{B7C7E68F-CA82-5FFA-F75B-6A9F2D7A4D08}"/>
                </a:ext>
              </a:extLst>
            </p:cNvPr>
            <p:cNvGrpSpPr>
              <a:grpSpLocks/>
            </p:cNvGrpSpPr>
            <p:nvPr/>
          </p:nvGrpSpPr>
          <p:grpSpPr bwMode="auto">
            <a:xfrm>
              <a:off x="1728" y="1776"/>
              <a:ext cx="2110" cy="334"/>
              <a:chOff x="1728" y="1776"/>
              <a:chExt cx="2110" cy="334"/>
            </a:xfrm>
          </p:grpSpPr>
          <p:sp>
            <p:nvSpPr>
              <p:cNvPr id="65678" name="Rectangle 58">
                <a:extLst>
                  <a:ext uri="{FF2B5EF4-FFF2-40B4-BE49-F238E27FC236}">
                    <a16:creationId xmlns:a16="http://schemas.microsoft.com/office/drawing/2014/main" id="{3CC7BD88-2E10-9821-A834-74A2E29A1936}"/>
                  </a:ext>
                </a:extLst>
              </p:cNvPr>
              <p:cNvSpPr>
                <a:spLocks noChangeArrowheads="1"/>
              </p:cNvSpPr>
              <p:nvPr/>
            </p:nvSpPr>
            <p:spPr bwMode="auto">
              <a:xfrm>
                <a:off x="1728" y="1776"/>
                <a:ext cx="2110" cy="46"/>
              </a:xfrm>
              <a:prstGeom prst="rect">
                <a:avLst/>
              </a:prstGeom>
              <a:blipFill dpi="0" rotWithShape="0">
                <a:blip r:embed="rId3"/>
                <a:srcRect/>
                <a:tile tx="0" ty="0" sx="100000" sy="100000" flip="none" algn="tl"/>
              </a:blipFill>
              <a:ln w="25560" cap="sq">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79" name="Rectangle 59">
                <a:extLst>
                  <a:ext uri="{FF2B5EF4-FFF2-40B4-BE49-F238E27FC236}">
                    <a16:creationId xmlns:a16="http://schemas.microsoft.com/office/drawing/2014/main" id="{2A2AD4F4-6312-DE86-FF23-1EE8B068A2AE}"/>
                  </a:ext>
                </a:extLst>
              </p:cNvPr>
              <p:cNvSpPr>
                <a:spLocks noChangeArrowheads="1"/>
              </p:cNvSpPr>
              <p:nvPr/>
            </p:nvSpPr>
            <p:spPr bwMode="auto">
              <a:xfrm>
                <a:off x="1728" y="1824"/>
                <a:ext cx="46" cy="238"/>
              </a:xfrm>
              <a:prstGeom prst="rect">
                <a:avLst/>
              </a:prstGeom>
              <a:blipFill dpi="0" rotWithShape="0">
                <a:blip r:embed="rId3"/>
                <a:srcRect/>
                <a:tile tx="0" ty="0" sx="100000" sy="100000" flip="none" algn="tl"/>
              </a:blipFill>
              <a:ln w="25560" cap="sq">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80" name="Rectangle 60">
                <a:extLst>
                  <a:ext uri="{FF2B5EF4-FFF2-40B4-BE49-F238E27FC236}">
                    <a16:creationId xmlns:a16="http://schemas.microsoft.com/office/drawing/2014/main" id="{DEC0BCC4-7CE3-34AD-B67C-B46E4C78FAB2}"/>
                  </a:ext>
                </a:extLst>
              </p:cNvPr>
              <p:cNvSpPr>
                <a:spLocks noChangeArrowheads="1"/>
              </p:cNvSpPr>
              <p:nvPr/>
            </p:nvSpPr>
            <p:spPr bwMode="auto">
              <a:xfrm>
                <a:off x="1728" y="2064"/>
                <a:ext cx="2110" cy="46"/>
              </a:xfrm>
              <a:prstGeom prst="rect">
                <a:avLst/>
              </a:prstGeom>
              <a:blipFill dpi="0" rotWithShape="0">
                <a:blip r:embed="rId3"/>
                <a:srcRect/>
                <a:tile tx="0" ty="0" sx="100000" sy="100000" flip="none" algn="tl"/>
              </a:blipFill>
              <a:ln w="25560" cap="sq">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grpSp>
      <p:grpSp>
        <p:nvGrpSpPr>
          <p:cNvPr id="34877" name="Group 61">
            <a:extLst>
              <a:ext uri="{FF2B5EF4-FFF2-40B4-BE49-F238E27FC236}">
                <a16:creationId xmlns:a16="http://schemas.microsoft.com/office/drawing/2014/main" id="{4F16FA8F-C9E8-9E96-173E-B00F67ED16B2}"/>
              </a:ext>
            </a:extLst>
          </p:cNvPr>
          <p:cNvGrpSpPr>
            <a:grpSpLocks/>
          </p:cNvGrpSpPr>
          <p:nvPr/>
        </p:nvGrpSpPr>
        <p:grpSpPr bwMode="auto">
          <a:xfrm>
            <a:off x="1219200" y="4648200"/>
            <a:ext cx="1597025" cy="454025"/>
            <a:chOff x="768" y="2928"/>
            <a:chExt cx="1006" cy="286"/>
          </a:xfrm>
        </p:grpSpPr>
        <p:grpSp>
          <p:nvGrpSpPr>
            <p:cNvPr id="65672" name="Group 62">
              <a:extLst>
                <a:ext uri="{FF2B5EF4-FFF2-40B4-BE49-F238E27FC236}">
                  <a16:creationId xmlns:a16="http://schemas.microsoft.com/office/drawing/2014/main" id="{E6ECA30D-BF3D-EEAC-9155-4B2FF6D2485A}"/>
                </a:ext>
              </a:extLst>
            </p:cNvPr>
            <p:cNvGrpSpPr>
              <a:grpSpLocks/>
            </p:cNvGrpSpPr>
            <p:nvPr/>
          </p:nvGrpSpPr>
          <p:grpSpPr bwMode="auto">
            <a:xfrm>
              <a:off x="768" y="2928"/>
              <a:ext cx="718" cy="286"/>
              <a:chOff x="768" y="2928"/>
              <a:chExt cx="718" cy="286"/>
            </a:xfrm>
          </p:grpSpPr>
          <p:sp>
            <p:nvSpPr>
              <p:cNvPr id="65674" name="Rectangle 63">
                <a:extLst>
                  <a:ext uri="{FF2B5EF4-FFF2-40B4-BE49-F238E27FC236}">
                    <a16:creationId xmlns:a16="http://schemas.microsoft.com/office/drawing/2014/main" id="{CBCFEDE3-9D2E-E34D-5189-5DE6CCD1183F}"/>
                  </a:ext>
                </a:extLst>
              </p:cNvPr>
              <p:cNvSpPr>
                <a:spLocks noChangeArrowheads="1"/>
              </p:cNvSpPr>
              <p:nvPr/>
            </p:nvSpPr>
            <p:spPr bwMode="auto">
              <a:xfrm>
                <a:off x="768" y="2928"/>
                <a:ext cx="38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a:solidFill>
                      <a:srgbClr val="008000"/>
                    </a:solidFill>
                  </a:rPr>
                  <a:t>T</a:t>
                </a:r>
                <a:r>
                  <a:rPr lang="en-US" altLang="en-US" sz="2400" baseline="-25000">
                    <a:solidFill>
                      <a:srgbClr val="008000"/>
                    </a:solidFill>
                  </a:rPr>
                  <a:t>2</a:t>
                </a:r>
              </a:p>
            </p:txBody>
          </p:sp>
          <p:sp>
            <p:nvSpPr>
              <p:cNvPr id="65675" name="Line 64">
                <a:extLst>
                  <a:ext uri="{FF2B5EF4-FFF2-40B4-BE49-F238E27FC236}">
                    <a16:creationId xmlns:a16="http://schemas.microsoft.com/office/drawing/2014/main" id="{E6DBC6E0-8B1F-2B0E-66CE-70FF408E57F3}"/>
                  </a:ext>
                </a:extLst>
              </p:cNvPr>
              <p:cNvSpPr>
                <a:spLocks noChangeShapeType="1"/>
              </p:cNvSpPr>
              <p:nvPr/>
            </p:nvSpPr>
            <p:spPr bwMode="auto">
              <a:xfrm flipH="1">
                <a:off x="1054" y="3072"/>
                <a:ext cx="433" cy="0"/>
              </a:xfrm>
              <a:prstGeom prst="line">
                <a:avLst/>
              </a:prstGeom>
              <a:noFill/>
              <a:ln w="25560" cap="sq">
                <a:solidFill>
                  <a:srgbClr val="008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5673" name="Oval 65">
              <a:extLst>
                <a:ext uri="{FF2B5EF4-FFF2-40B4-BE49-F238E27FC236}">
                  <a16:creationId xmlns:a16="http://schemas.microsoft.com/office/drawing/2014/main" id="{D40BB8F2-CE2A-183A-0F2A-95EDFD6DAB7C}"/>
                </a:ext>
              </a:extLst>
            </p:cNvPr>
            <p:cNvSpPr>
              <a:spLocks noChangeArrowheads="1"/>
            </p:cNvSpPr>
            <p:nvPr/>
          </p:nvSpPr>
          <p:spPr bwMode="auto">
            <a:xfrm>
              <a:off x="1488" y="2928"/>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a</a:t>
              </a:r>
            </a:p>
          </p:txBody>
        </p:sp>
      </p:grpSp>
      <p:grpSp>
        <p:nvGrpSpPr>
          <p:cNvPr id="34882" name="Group 66">
            <a:extLst>
              <a:ext uri="{FF2B5EF4-FFF2-40B4-BE49-F238E27FC236}">
                <a16:creationId xmlns:a16="http://schemas.microsoft.com/office/drawing/2014/main" id="{778285DF-8F5F-90C2-AAA0-BE6034E2B75F}"/>
              </a:ext>
            </a:extLst>
          </p:cNvPr>
          <p:cNvGrpSpPr>
            <a:grpSpLocks/>
          </p:cNvGrpSpPr>
          <p:nvPr/>
        </p:nvGrpSpPr>
        <p:grpSpPr bwMode="auto">
          <a:xfrm>
            <a:off x="3429000" y="4648200"/>
            <a:ext cx="1673225" cy="454025"/>
            <a:chOff x="2160" y="2928"/>
            <a:chExt cx="1054" cy="286"/>
          </a:xfrm>
        </p:grpSpPr>
        <p:grpSp>
          <p:nvGrpSpPr>
            <p:cNvPr id="65668" name="Group 67">
              <a:extLst>
                <a:ext uri="{FF2B5EF4-FFF2-40B4-BE49-F238E27FC236}">
                  <a16:creationId xmlns:a16="http://schemas.microsoft.com/office/drawing/2014/main" id="{8261F635-2E05-1843-BD97-97E7C263C976}"/>
                </a:ext>
              </a:extLst>
            </p:cNvPr>
            <p:cNvGrpSpPr>
              <a:grpSpLocks/>
            </p:cNvGrpSpPr>
            <p:nvPr/>
          </p:nvGrpSpPr>
          <p:grpSpPr bwMode="auto">
            <a:xfrm>
              <a:off x="2448" y="2928"/>
              <a:ext cx="766" cy="286"/>
              <a:chOff x="2448" y="2928"/>
              <a:chExt cx="766" cy="286"/>
            </a:xfrm>
          </p:grpSpPr>
          <p:sp>
            <p:nvSpPr>
              <p:cNvPr id="65670" name="Rectangle 68">
                <a:extLst>
                  <a:ext uri="{FF2B5EF4-FFF2-40B4-BE49-F238E27FC236}">
                    <a16:creationId xmlns:a16="http://schemas.microsoft.com/office/drawing/2014/main" id="{238AA87F-D68C-C738-95C5-08FA630AEE53}"/>
                  </a:ext>
                </a:extLst>
              </p:cNvPr>
              <p:cNvSpPr>
                <a:spLocks noChangeArrowheads="1"/>
              </p:cNvSpPr>
              <p:nvPr/>
            </p:nvSpPr>
            <p:spPr bwMode="auto">
              <a:xfrm>
                <a:off x="2832" y="2928"/>
                <a:ext cx="38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solidFill>
                      <a:srgbClr val="008000"/>
                    </a:solidFill>
                  </a:rPr>
                  <a:t>T</a:t>
                </a:r>
                <a:r>
                  <a:rPr lang="en-US" altLang="en-US" sz="2400" baseline="-25000">
                    <a:solidFill>
                      <a:srgbClr val="008000"/>
                    </a:solidFill>
                  </a:rPr>
                  <a:t>1</a:t>
                </a:r>
              </a:p>
            </p:txBody>
          </p:sp>
          <p:sp>
            <p:nvSpPr>
              <p:cNvPr id="65671" name="Line 69">
                <a:extLst>
                  <a:ext uri="{FF2B5EF4-FFF2-40B4-BE49-F238E27FC236}">
                    <a16:creationId xmlns:a16="http://schemas.microsoft.com/office/drawing/2014/main" id="{F1846641-8310-815C-C1EF-EFA3E6CD1B9D}"/>
                  </a:ext>
                </a:extLst>
              </p:cNvPr>
              <p:cNvSpPr>
                <a:spLocks noChangeShapeType="1"/>
              </p:cNvSpPr>
              <p:nvPr/>
            </p:nvSpPr>
            <p:spPr bwMode="auto">
              <a:xfrm flipH="1">
                <a:off x="2447" y="3072"/>
                <a:ext cx="433" cy="0"/>
              </a:xfrm>
              <a:prstGeom prst="line">
                <a:avLst/>
              </a:prstGeom>
              <a:noFill/>
              <a:ln w="25560" cap="sq">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5669" name="Oval 70">
              <a:extLst>
                <a:ext uri="{FF2B5EF4-FFF2-40B4-BE49-F238E27FC236}">
                  <a16:creationId xmlns:a16="http://schemas.microsoft.com/office/drawing/2014/main" id="{79AA820B-B47D-5B7C-F780-ACF3EF296162}"/>
                </a:ext>
              </a:extLst>
            </p:cNvPr>
            <p:cNvSpPr>
              <a:spLocks noChangeArrowheads="1"/>
            </p:cNvSpPr>
            <p:nvPr/>
          </p:nvSpPr>
          <p:spPr bwMode="auto">
            <a:xfrm>
              <a:off x="2160" y="2928"/>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b</a:t>
              </a:r>
            </a:p>
          </p:txBody>
        </p:sp>
      </p:grpSp>
      <p:grpSp>
        <p:nvGrpSpPr>
          <p:cNvPr id="34887" name="Group 71">
            <a:extLst>
              <a:ext uri="{FF2B5EF4-FFF2-40B4-BE49-F238E27FC236}">
                <a16:creationId xmlns:a16="http://schemas.microsoft.com/office/drawing/2014/main" id="{7AEA5CEF-BDB1-0D13-35A5-A516550F32C9}"/>
              </a:ext>
            </a:extLst>
          </p:cNvPr>
          <p:cNvGrpSpPr>
            <a:grpSpLocks/>
          </p:cNvGrpSpPr>
          <p:nvPr/>
        </p:nvGrpSpPr>
        <p:grpSpPr bwMode="auto">
          <a:xfrm>
            <a:off x="2819400" y="2895600"/>
            <a:ext cx="606425" cy="1520825"/>
            <a:chOff x="1776" y="1824"/>
            <a:chExt cx="382" cy="958"/>
          </a:xfrm>
        </p:grpSpPr>
        <p:sp>
          <p:nvSpPr>
            <p:cNvPr id="65665" name="Rectangle 72">
              <a:extLst>
                <a:ext uri="{FF2B5EF4-FFF2-40B4-BE49-F238E27FC236}">
                  <a16:creationId xmlns:a16="http://schemas.microsoft.com/office/drawing/2014/main" id="{3AC337B3-2AC3-894C-F5FA-34205551CF42}"/>
                </a:ext>
              </a:extLst>
            </p:cNvPr>
            <p:cNvSpPr>
              <a:spLocks noChangeArrowheads="1"/>
            </p:cNvSpPr>
            <p:nvPr/>
          </p:nvSpPr>
          <p:spPr bwMode="auto">
            <a:xfrm>
              <a:off x="1776" y="1824"/>
              <a:ext cx="382" cy="238"/>
            </a:xfrm>
            <a:prstGeom prst="rect">
              <a:avLst/>
            </a:prstGeom>
            <a:blipFill dpi="0" rotWithShape="0">
              <a:blip r:embed="rId4"/>
              <a:srcRect/>
              <a:tile tx="0" ty="0" sx="100000" sy="100000" flip="none" algn="tl"/>
            </a:blip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66" name="Line 73">
              <a:extLst>
                <a:ext uri="{FF2B5EF4-FFF2-40B4-BE49-F238E27FC236}">
                  <a16:creationId xmlns:a16="http://schemas.microsoft.com/office/drawing/2014/main" id="{5E198E08-DE39-D4C0-1821-17191CBE8D26}"/>
                </a:ext>
              </a:extLst>
            </p:cNvPr>
            <p:cNvSpPr>
              <a:spLocks noChangeShapeType="1"/>
            </p:cNvSpPr>
            <p:nvPr/>
          </p:nvSpPr>
          <p:spPr bwMode="auto">
            <a:xfrm>
              <a:off x="1968" y="1920"/>
              <a:ext cx="0" cy="574"/>
            </a:xfrm>
            <a:prstGeom prst="line">
              <a:avLst/>
            </a:prstGeom>
            <a:noFill/>
            <a:ln w="25560" cap="sq">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67" name="Oval 74">
              <a:extLst>
                <a:ext uri="{FF2B5EF4-FFF2-40B4-BE49-F238E27FC236}">
                  <a16:creationId xmlns:a16="http://schemas.microsoft.com/office/drawing/2014/main" id="{14BBB846-6880-0894-A462-2FA85E0757C9}"/>
                </a:ext>
              </a:extLst>
            </p:cNvPr>
            <p:cNvSpPr>
              <a:spLocks noChangeArrowheads="1"/>
            </p:cNvSpPr>
            <p:nvPr/>
          </p:nvSpPr>
          <p:spPr bwMode="auto">
            <a:xfrm>
              <a:off x="1824" y="2496"/>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solidFill>
                    <a:srgbClr val="FF0000"/>
                  </a:solidFill>
                </a:rPr>
                <a:t>+</a:t>
              </a:r>
            </a:p>
          </p:txBody>
        </p:sp>
      </p:grpSp>
      <p:grpSp>
        <p:nvGrpSpPr>
          <p:cNvPr id="34891" name="Group 75">
            <a:extLst>
              <a:ext uri="{FF2B5EF4-FFF2-40B4-BE49-F238E27FC236}">
                <a16:creationId xmlns:a16="http://schemas.microsoft.com/office/drawing/2014/main" id="{0947C5C9-8630-3C35-84CD-0E460A0FFF3E}"/>
              </a:ext>
            </a:extLst>
          </p:cNvPr>
          <p:cNvGrpSpPr>
            <a:grpSpLocks/>
          </p:cNvGrpSpPr>
          <p:nvPr/>
        </p:nvGrpSpPr>
        <p:grpSpPr bwMode="auto">
          <a:xfrm>
            <a:off x="2667000" y="4343400"/>
            <a:ext cx="911225" cy="301625"/>
            <a:chOff x="1680" y="2736"/>
            <a:chExt cx="574" cy="190"/>
          </a:xfrm>
        </p:grpSpPr>
        <p:sp>
          <p:nvSpPr>
            <p:cNvPr id="65663" name="Line 76">
              <a:extLst>
                <a:ext uri="{FF2B5EF4-FFF2-40B4-BE49-F238E27FC236}">
                  <a16:creationId xmlns:a16="http://schemas.microsoft.com/office/drawing/2014/main" id="{8AE99AB0-456E-1A57-6409-D48F0A801E89}"/>
                </a:ext>
              </a:extLst>
            </p:cNvPr>
            <p:cNvSpPr>
              <a:spLocks noChangeShapeType="1"/>
            </p:cNvSpPr>
            <p:nvPr/>
          </p:nvSpPr>
          <p:spPr bwMode="auto">
            <a:xfrm flipH="1">
              <a:off x="1678" y="2736"/>
              <a:ext cx="194"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64" name="Line 77">
              <a:extLst>
                <a:ext uri="{FF2B5EF4-FFF2-40B4-BE49-F238E27FC236}">
                  <a16:creationId xmlns:a16="http://schemas.microsoft.com/office/drawing/2014/main" id="{0DA4088E-7873-A4B8-4479-5F6D55D0EBFE}"/>
                </a:ext>
              </a:extLst>
            </p:cNvPr>
            <p:cNvSpPr>
              <a:spLocks noChangeShapeType="1"/>
            </p:cNvSpPr>
            <p:nvPr/>
          </p:nvSpPr>
          <p:spPr bwMode="auto">
            <a:xfrm>
              <a:off x="2064" y="2736"/>
              <a:ext cx="189"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4894" name="Group 78">
            <a:extLst>
              <a:ext uri="{FF2B5EF4-FFF2-40B4-BE49-F238E27FC236}">
                <a16:creationId xmlns:a16="http://schemas.microsoft.com/office/drawing/2014/main" id="{77D44F1F-BF05-A2B4-3B3E-759449AE6AC8}"/>
              </a:ext>
            </a:extLst>
          </p:cNvPr>
          <p:cNvGrpSpPr>
            <a:grpSpLocks/>
          </p:cNvGrpSpPr>
          <p:nvPr/>
        </p:nvGrpSpPr>
        <p:grpSpPr bwMode="auto">
          <a:xfrm>
            <a:off x="3429000" y="2895600"/>
            <a:ext cx="2282825" cy="1520825"/>
            <a:chOff x="2160" y="1824"/>
            <a:chExt cx="1438" cy="958"/>
          </a:xfrm>
        </p:grpSpPr>
        <p:grpSp>
          <p:nvGrpSpPr>
            <p:cNvPr id="65651" name="Group 79">
              <a:extLst>
                <a:ext uri="{FF2B5EF4-FFF2-40B4-BE49-F238E27FC236}">
                  <a16:creationId xmlns:a16="http://schemas.microsoft.com/office/drawing/2014/main" id="{1FFB74CF-E961-F4BD-C65A-DFEB6203DFA8}"/>
                </a:ext>
              </a:extLst>
            </p:cNvPr>
            <p:cNvGrpSpPr>
              <a:grpSpLocks/>
            </p:cNvGrpSpPr>
            <p:nvPr/>
          </p:nvGrpSpPr>
          <p:grpSpPr bwMode="auto">
            <a:xfrm>
              <a:off x="2160" y="1824"/>
              <a:ext cx="670" cy="958"/>
              <a:chOff x="2160" y="1824"/>
              <a:chExt cx="670" cy="958"/>
            </a:xfrm>
          </p:grpSpPr>
          <p:sp>
            <p:nvSpPr>
              <p:cNvPr id="65660" name="Rectangle 80">
                <a:extLst>
                  <a:ext uri="{FF2B5EF4-FFF2-40B4-BE49-F238E27FC236}">
                    <a16:creationId xmlns:a16="http://schemas.microsoft.com/office/drawing/2014/main" id="{F1CB8F42-F96D-C456-9995-35F784094849}"/>
                  </a:ext>
                </a:extLst>
              </p:cNvPr>
              <p:cNvSpPr>
                <a:spLocks noChangeArrowheads="1"/>
              </p:cNvSpPr>
              <p:nvPr/>
            </p:nvSpPr>
            <p:spPr bwMode="auto">
              <a:xfrm>
                <a:off x="2160" y="1824"/>
                <a:ext cx="382" cy="238"/>
              </a:xfrm>
              <a:prstGeom prst="rect">
                <a:avLst/>
              </a:prstGeom>
              <a:blipFill dpi="0" rotWithShape="0">
                <a:blip r:embed="rId4"/>
                <a:srcRect/>
                <a:tile tx="0" ty="0" sx="100000" sy="100000" flip="none" algn="tl"/>
              </a:blip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61" name="Oval 81">
                <a:extLst>
                  <a:ext uri="{FF2B5EF4-FFF2-40B4-BE49-F238E27FC236}">
                    <a16:creationId xmlns:a16="http://schemas.microsoft.com/office/drawing/2014/main" id="{3E10B472-5E98-F7E8-8AF6-F9B7627A48E5}"/>
                  </a:ext>
                </a:extLst>
              </p:cNvPr>
              <p:cNvSpPr>
                <a:spLocks noChangeArrowheads="1"/>
              </p:cNvSpPr>
              <p:nvPr/>
            </p:nvSpPr>
            <p:spPr bwMode="auto">
              <a:xfrm>
                <a:off x="2544" y="2496"/>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c</a:t>
                </a:r>
              </a:p>
            </p:txBody>
          </p:sp>
          <p:sp>
            <p:nvSpPr>
              <p:cNvPr id="65662" name="Line 82">
                <a:extLst>
                  <a:ext uri="{FF2B5EF4-FFF2-40B4-BE49-F238E27FC236}">
                    <a16:creationId xmlns:a16="http://schemas.microsoft.com/office/drawing/2014/main" id="{0800A988-10FF-5EBE-F3E2-CFCEEE2BCD3D}"/>
                  </a:ext>
                </a:extLst>
              </p:cNvPr>
              <p:cNvSpPr>
                <a:spLocks noChangeShapeType="1"/>
              </p:cNvSpPr>
              <p:nvPr/>
            </p:nvSpPr>
            <p:spPr bwMode="auto">
              <a:xfrm>
                <a:off x="2352" y="1920"/>
                <a:ext cx="286" cy="574"/>
              </a:xfrm>
              <a:prstGeom prst="line">
                <a:avLst/>
              </a:prstGeom>
              <a:noFill/>
              <a:ln w="25560" cap="sq">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65652" name="Group 83">
              <a:extLst>
                <a:ext uri="{FF2B5EF4-FFF2-40B4-BE49-F238E27FC236}">
                  <a16:creationId xmlns:a16="http://schemas.microsoft.com/office/drawing/2014/main" id="{75744B8D-5DD6-56D0-35E1-F8DFB80272E1}"/>
                </a:ext>
              </a:extLst>
            </p:cNvPr>
            <p:cNvGrpSpPr>
              <a:grpSpLocks/>
            </p:cNvGrpSpPr>
            <p:nvPr/>
          </p:nvGrpSpPr>
          <p:grpSpPr bwMode="auto">
            <a:xfrm>
              <a:off x="2544" y="1824"/>
              <a:ext cx="670" cy="958"/>
              <a:chOff x="2544" y="1824"/>
              <a:chExt cx="670" cy="958"/>
            </a:xfrm>
          </p:grpSpPr>
          <p:sp>
            <p:nvSpPr>
              <p:cNvPr id="65657" name="Rectangle 84">
                <a:extLst>
                  <a:ext uri="{FF2B5EF4-FFF2-40B4-BE49-F238E27FC236}">
                    <a16:creationId xmlns:a16="http://schemas.microsoft.com/office/drawing/2014/main" id="{7000F335-A6B7-2E15-5242-17A4EDB7AE64}"/>
                  </a:ext>
                </a:extLst>
              </p:cNvPr>
              <p:cNvSpPr>
                <a:spLocks noChangeArrowheads="1"/>
              </p:cNvSpPr>
              <p:nvPr/>
            </p:nvSpPr>
            <p:spPr bwMode="auto">
              <a:xfrm>
                <a:off x="2544" y="1824"/>
                <a:ext cx="382" cy="238"/>
              </a:xfrm>
              <a:prstGeom prst="rect">
                <a:avLst/>
              </a:prstGeom>
              <a:blipFill dpi="0" rotWithShape="0">
                <a:blip r:embed="rId4"/>
                <a:srcRect/>
                <a:tile tx="0" ty="0" sx="100000" sy="100000" flip="none" algn="tl"/>
              </a:blip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58" name="Oval 85">
                <a:extLst>
                  <a:ext uri="{FF2B5EF4-FFF2-40B4-BE49-F238E27FC236}">
                    <a16:creationId xmlns:a16="http://schemas.microsoft.com/office/drawing/2014/main" id="{61342C74-0928-6560-0249-7F96AF6436A4}"/>
                  </a:ext>
                </a:extLst>
              </p:cNvPr>
              <p:cNvSpPr>
                <a:spLocks noChangeArrowheads="1"/>
              </p:cNvSpPr>
              <p:nvPr/>
            </p:nvSpPr>
            <p:spPr bwMode="auto">
              <a:xfrm>
                <a:off x="2928" y="2496"/>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d</a:t>
                </a:r>
              </a:p>
            </p:txBody>
          </p:sp>
          <p:sp>
            <p:nvSpPr>
              <p:cNvPr id="65659" name="Line 86">
                <a:extLst>
                  <a:ext uri="{FF2B5EF4-FFF2-40B4-BE49-F238E27FC236}">
                    <a16:creationId xmlns:a16="http://schemas.microsoft.com/office/drawing/2014/main" id="{7C219E63-C7E6-9795-AB91-DA9C898AC17C}"/>
                  </a:ext>
                </a:extLst>
              </p:cNvPr>
              <p:cNvSpPr>
                <a:spLocks noChangeShapeType="1"/>
              </p:cNvSpPr>
              <p:nvPr/>
            </p:nvSpPr>
            <p:spPr bwMode="auto">
              <a:xfrm>
                <a:off x="2736" y="1920"/>
                <a:ext cx="286" cy="574"/>
              </a:xfrm>
              <a:prstGeom prst="line">
                <a:avLst/>
              </a:prstGeom>
              <a:noFill/>
              <a:ln w="25560" cap="sq">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65653" name="Group 87">
              <a:extLst>
                <a:ext uri="{FF2B5EF4-FFF2-40B4-BE49-F238E27FC236}">
                  <a16:creationId xmlns:a16="http://schemas.microsoft.com/office/drawing/2014/main" id="{71358C1F-8119-44A4-E80E-17F2C4F3A25A}"/>
                </a:ext>
              </a:extLst>
            </p:cNvPr>
            <p:cNvGrpSpPr>
              <a:grpSpLocks/>
            </p:cNvGrpSpPr>
            <p:nvPr/>
          </p:nvGrpSpPr>
          <p:grpSpPr bwMode="auto">
            <a:xfrm>
              <a:off x="2928" y="1824"/>
              <a:ext cx="670" cy="958"/>
              <a:chOff x="2928" y="1824"/>
              <a:chExt cx="670" cy="958"/>
            </a:xfrm>
          </p:grpSpPr>
          <p:sp>
            <p:nvSpPr>
              <p:cNvPr id="65654" name="Rectangle 88">
                <a:extLst>
                  <a:ext uri="{FF2B5EF4-FFF2-40B4-BE49-F238E27FC236}">
                    <a16:creationId xmlns:a16="http://schemas.microsoft.com/office/drawing/2014/main" id="{A4B55675-D758-A621-0114-FC34DB46E5CB}"/>
                  </a:ext>
                </a:extLst>
              </p:cNvPr>
              <p:cNvSpPr>
                <a:spLocks noChangeArrowheads="1"/>
              </p:cNvSpPr>
              <p:nvPr/>
            </p:nvSpPr>
            <p:spPr bwMode="auto">
              <a:xfrm>
                <a:off x="2928" y="1824"/>
                <a:ext cx="382" cy="238"/>
              </a:xfrm>
              <a:prstGeom prst="rect">
                <a:avLst/>
              </a:prstGeom>
              <a:blipFill dpi="0" rotWithShape="0">
                <a:blip r:embed="rId4"/>
                <a:srcRect/>
                <a:tile tx="0" ty="0" sx="100000" sy="100000" flip="none" algn="tl"/>
              </a:blip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55" name="Oval 89">
                <a:extLst>
                  <a:ext uri="{FF2B5EF4-FFF2-40B4-BE49-F238E27FC236}">
                    <a16:creationId xmlns:a16="http://schemas.microsoft.com/office/drawing/2014/main" id="{DC268BA5-1F96-9FF0-1B3C-8AD4F74F5BAF}"/>
                  </a:ext>
                </a:extLst>
              </p:cNvPr>
              <p:cNvSpPr>
                <a:spLocks noChangeArrowheads="1"/>
              </p:cNvSpPr>
              <p:nvPr/>
            </p:nvSpPr>
            <p:spPr bwMode="auto">
              <a:xfrm>
                <a:off x="3312" y="2496"/>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e</a:t>
                </a:r>
              </a:p>
            </p:txBody>
          </p:sp>
          <p:sp>
            <p:nvSpPr>
              <p:cNvPr id="65656" name="Line 90">
                <a:extLst>
                  <a:ext uri="{FF2B5EF4-FFF2-40B4-BE49-F238E27FC236}">
                    <a16:creationId xmlns:a16="http://schemas.microsoft.com/office/drawing/2014/main" id="{58BD7A4F-370D-6819-73D3-50BF555B93FC}"/>
                  </a:ext>
                </a:extLst>
              </p:cNvPr>
              <p:cNvSpPr>
                <a:spLocks noChangeShapeType="1"/>
              </p:cNvSpPr>
              <p:nvPr/>
            </p:nvSpPr>
            <p:spPr bwMode="auto">
              <a:xfrm>
                <a:off x="3120" y="1920"/>
                <a:ext cx="286" cy="574"/>
              </a:xfrm>
              <a:prstGeom prst="line">
                <a:avLst/>
              </a:prstGeom>
              <a:noFill/>
              <a:ln w="25560" cap="sq">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34907" name="Group 91">
            <a:extLst>
              <a:ext uri="{FF2B5EF4-FFF2-40B4-BE49-F238E27FC236}">
                <a16:creationId xmlns:a16="http://schemas.microsoft.com/office/drawing/2014/main" id="{A5CE188B-CC9F-82A6-F1E2-744C68D12F38}"/>
              </a:ext>
            </a:extLst>
          </p:cNvPr>
          <p:cNvGrpSpPr>
            <a:grpSpLocks/>
          </p:cNvGrpSpPr>
          <p:nvPr/>
        </p:nvGrpSpPr>
        <p:grpSpPr bwMode="auto">
          <a:xfrm>
            <a:off x="3429000" y="2895600"/>
            <a:ext cx="1063625" cy="1520825"/>
            <a:chOff x="2160" y="1824"/>
            <a:chExt cx="670" cy="958"/>
          </a:xfrm>
        </p:grpSpPr>
        <p:sp>
          <p:nvSpPr>
            <p:cNvPr id="65648" name="Rectangle 92">
              <a:extLst>
                <a:ext uri="{FF2B5EF4-FFF2-40B4-BE49-F238E27FC236}">
                  <a16:creationId xmlns:a16="http://schemas.microsoft.com/office/drawing/2014/main" id="{81D7946B-4E65-C040-1763-5749E7B8B363}"/>
                </a:ext>
              </a:extLst>
            </p:cNvPr>
            <p:cNvSpPr>
              <a:spLocks noChangeArrowheads="1"/>
            </p:cNvSpPr>
            <p:nvPr/>
          </p:nvSpPr>
          <p:spPr bwMode="auto">
            <a:xfrm>
              <a:off x="2160" y="1824"/>
              <a:ext cx="382" cy="238"/>
            </a:xfrm>
            <a:prstGeom prst="rect">
              <a:avLst/>
            </a:prstGeom>
            <a:blipFill dpi="0" rotWithShape="0">
              <a:blip r:embed="rId4"/>
              <a:srcRect/>
              <a:tile tx="0" ty="0" sx="100000" sy="100000" flip="none" algn="tl"/>
            </a:blip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49" name="Oval 93">
              <a:extLst>
                <a:ext uri="{FF2B5EF4-FFF2-40B4-BE49-F238E27FC236}">
                  <a16:creationId xmlns:a16="http://schemas.microsoft.com/office/drawing/2014/main" id="{B515A191-5ECC-4D95-039E-0B7BADA4A341}"/>
                </a:ext>
              </a:extLst>
            </p:cNvPr>
            <p:cNvSpPr>
              <a:spLocks noChangeArrowheads="1"/>
            </p:cNvSpPr>
            <p:nvPr/>
          </p:nvSpPr>
          <p:spPr bwMode="auto">
            <a:xfrm>
              <a:off x="2544" y="2496"/>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c</a:t>
              </a:r>
            </a:p>
          </p:txBody>
        </p:sp>
        <p:sp>
          <p:nvSpPr>
            <p:cNvPr id="65650" name="Line 94">
              <a:extLst>
                <a:ext uri="{FF2B5EF4-FFF2-40B4-BE49-F238E27FC236}">
                  <a16:creationId xmlns:a16="http://schemas.microsoft.com/office/drawing/2014/main" id="{375A7619-F67F-EDF1-343B-33614DAE48C0}"/>
                </a:ext>
              </a:extLst>
            </p:cNvPr>
            <p:cNvSpPr>
              <a:spLocks noChangeShapeType="1"/>
            </p:cNvSpPr>
            <p:nvPr/>
          </p:nvSpPr>
          <p:spPr bwMode="auto">
            <a:xfrm>
              <a:off x="2352" y="1920"/>
              <a:ext cx="286" cy="574"/>
            </a:xfrm>
            <a:prstGeom prst="line">
              <a:avLst/>
            </a:prstGeom>
            <a:noFill/>
            <a:ln w="25560" cap="sq">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4911" name="Group 95">
            <a:extLst>
              <a:ext uri="{FF2B5EF4-FFF2-40B4-BE49-F238E27FC236}">
                <a16:creationId xmlns:a16="http://schemas.microsoft.com/office/drawing/2014/main" id="{493BD06F-1A25-867A-C1FA-36E7F2CA3A2E}"/>
              </a:ext>
            </a:extLst>
          </p:cNvPr>
          <p:cNvGrpSpPr>
            <a:grpSpLocks/>
          </p:cNvGrpSpPr>
          <p:nvPr/>
        </p:nvGrpSpPr>
        <p:grpSpPr bwMode="auto">
          <a:xfrm>
            <a:off x="4038600" y="2895600"/>
            <a:ext cx="1673225" cy="1520825"/>
            <a:chOff x="2544" y="1824"/>
            <a:chExt cx="1054" cy="958"/>
          </a:xfrm>
        </p:grpSpPr>
        <p:sp>
          <p:nvSpPr>
            <p:cNvPr id="65645" name="Rectangle 96">
              <a:extLst>
                <a:ext uri="{FF2B5EF4-FFF2-40B4-BE49-F238E27FC236}">
                  <a16:creationId xmlns:a16="http://schemas.microsoft.com/office/drawing/2014/main" id="{9C9374F6-3C85-DE5E-E78A-04E094B22918}"/>
                </a:ext>
              </a:extLst>
            </p:cNvPr>
            <p:cNvSpPr>
              <a:spLocks noChangeArrowheads="1"/>
            </p:cNvSpPr>
            <p:nvPr/>
          </p:nvSpPr>
          <p:spPr bwMode="auto">
            <a:xfrm>
              <a:off x="2544" y="1824"/>
              <a:ext cx="382" cy="238"/>
            </a:xfrm>
            <a:prstGeom prst="rect">
              <a:avLst/>
            </a:prstGeom>
            <a:blipFill dpi="0" rotWithShape="0">
              <a:blip r:embed="rId4"/>
              <a:srcRect/>
              <a:tile tx="0" ty="0" sx="100000" sy="100000" flip="none" algn="tl"/>
            </a:blip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46" name="Oval 97">
              <a:extLst>
                <a:ext uri="{FF2B5EF4-FFF2-40B4-BE49-F238E27FC236}">
                  <a16:creationId xmlns:a16="http://schemas.microsoft.com/office/drawing/2014/main" id="{AA7C5466-6E6B-691C-72C0-5E21DC58F2EB}"/>
                </a:ext>
              </a:extLst>
            </p:cNvPr>
            <p:cNvSpPr>
              <a:spLocks noChangeArrowheads="1"/>
            </p:cNvSpPr>
            <p:nvPr/>
          </p:nvSpPr>
          <p:spPr bwMode="auto">
            <a:xfrm>
              <a:off x="3312" y="2496"/>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solidFill>
                    <a:srgbClr val="FF0000"/>
                  </a:solidFill>
                </a:rPr>
                <a:t>+</a:t>
              </a:r>
            </a:p>
          </p:txBody>
        </p:sp>
        <p:sp>
          <p:nvSpPr>
            <p:cNvPr id="65647" name="Line 98">
              <a:extLst>
                <a:ext uri="{FF2B5EF4-FFF2-40B4-BE49-F238E27FC236}">
                  <a16:creationId xmlns:a16="http://schemas.microsoft.com/office/drawing/2014/main" id="{E4A9CEB2-2258-4453-B8F2-CF31354BD174}"/>
                </a:ext>
              </a:extLst>
            </p:cNvPr>
            <p:cNvSpPr>
              <a:spLocks noChangeShapeType="1"/>
            </p:cNvSpPr>
            <p:nvPr/>
          </p:nvSpPr>
          <p:spPr bwMode="auto">
            <a:xfrm>
              <a:off x="2736" y="1920"/>
              <a:ext cx="670" cy="574"/>
            </a:xfrm>
            <a:prstGeom prst="line">
              <a:avLst/>
            </a:prstGeom>
            <a:noFill/>
            <a:ln w="25560" cap="sq">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4915" name="Group 99">
            <a:extLst>
              <a:ext uri="{FF2B5EF4-FFF2-40B4-BE49-F238E27FC236}">
                <a16:creationId xmlns:a16="http://schemas.microsoft.com/office/drawing/2014/main" id="{4246C1D5-0FC7-1379-4E80-88B2F60E086C}"/>
              </a:ext>
            </a:extLst>
          </p:cNvPr>
          <p:cNvGrpSpPr>
            <a:grpSpLocks/>
          </p:cNvGrpSpPr>
          <p:nvPr/>
        </p:nvGrpSpPr>
        <p:grpSpPr bwMode="auto">
          <a:xfrm>
            <a:off x="1204913" y="4646613"/>
            <a:ext cx="3841750" cy="454025"/>
            <a:chOff x="759" y="2927"/>
            <a:chExt cx="2420" cy="286"/>
          </a:xfrm>
        </p:grpSpPr>
        <p:sp>
          <p:nvSpPr>
            <p:cNvPr id="65643" name="Rectangle 100">
              <a:extLst>
                <a:ext uri="{FF2B5EF4-FFF2-40B4-BE49-F238E27FC236}">
                  <a16:creationId xmlns:a16="http://schemas.microsoft.com/office/drawing/2014/main" id="{D7B28767-CFC1-EB8A-8B40-E2976A9BDBFC}"/>
                </a:ext>
              </a:extLst>
            </p:cNvPr>
            <p:cNvSpPr>
              <a:spLocks noChangeArrowheads="1"/>
            </p:cNvSpPr>
            <p:nvPr/>
          </p:nvSpPr>
          <p:spPr bwMode="auto">
            <a:xfrm>
              <a:off x="759" y="2927"/>
              <a:ext cx="718" cy="286"/>
            </a:xfrm>
            <a:prstGeom prst="rect">
              <a:avLst/>
            </a:prstGeom>
            <a:solidFill>
              <a:srgbClr val="FFFF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44" name="Rectangle 101">
              <a:extLst>
                <a:ext uri="{FF2B5EF4-FFF2-40B4-BE49-F238E27FC236}">
                  <a16:creationId xmlns:a16="http://schemas.microsoft.com/office/drawing/2014/main" id="{3CDA3906-E05E-0777-025A-287E90A329AD}"/>
                </a:ext>
              </a:extLst>
            </p:cNvPr>
            <p:cNvSpPr>
              <a:spLocks noChangeArrowheads="1"/>
            </p:cNvSpPr>
            <p:nvPr/>
          </p:nvSpPr>
          <p:spPr bwMode="auto">
            <a:xfrm>
              <a:off x="2461" y="2927"/>
              <a:ext cx="718" cy="286"/>
            </a:xfrm>
            <a:prstGeom prst="rect">
              <a:avLst/>
            </a:prstGeom>
            <a:solidFill>
              <a:srgbClr val="FFFF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grpSp>
        <p:nvGrpSpPr>
          <p:cNvPr id="34918" name="Group 102">
            <a:extLst>
              <a:ext uri="{FF2B5EF4-FFF2-40B4-BE49-F238E27FC236}">
                <a16:creationId xmlns:a16="http://schemas.microsoft.com/office/drawing/2014/main" id="{081247B4-CC32-04C7-5DD3-5E3610D0C40B}"/>
              </a:ext>
            </a:extLst>
          </p:cNvPr>
          <p:cNvGrpSpPr>
            <a:grpSpLocks/>
          </p:cNvGrpSpPr>
          <p:nvPr/>
        </p:nvGrpSpPr>
        <p:grpSpPr bwMode="auto">
          <a:xfrm>
            <a:off x="3962400" y="4648200"/>
            <a:ext cx="3273425" cy="1216025"/>
            <a:chOff x="2496" y="2928"/>
            <a:chExt cx="2062" cy="766"/>
          </a:xfrm>
        </p:grpSpPr>
        <p:sp>
          <p:nvSpPr>
            <p:cNvPr id="65637" name="Rectangle 103">
              <a:extLst>
                <a:ext uri="{FF2B5EF4-FFF2-40B4-BE49-F238E27FC236}">
                  <a16:creationId xmlns:a16="http://schemas.microsoft.com/office/drawing/2014/main" id="{0C0FEAA3-D507-729D-517D-36CF5D6E6EAE}"/>
                </a:ext>
              </a:extLst>
            </p:cNvPr>
            <p:cNvSpPr>
              <a:spLocks noChangeArrowheads="1"/>
            </p:cNvSpPr>
            <p:nvPr/>
          </p:nvSpPr>
          <p:spPr bwMode="auto">
            <a:xfrm>
              <a:off x="4176" y="3360"/>
              <a:ext cx="38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solidFill>
                    <a:srgbClr val="008000"/>
                  </a:solidFill>
                </a:rPr>
                <a:t>T</a:t>
              </a:r>
              <a:r>
                <a:rPr lang="en-US" altLang="en-US" sz="2400" baseline="-25000">
                  <a:solidFill>
                    <a:srgbClr val="008000"/>
                  </a:solidFill>
                </a:rPr>
                <a:t>1</a:t>
              </a:r>
            </a:p>
          </p:txBody>
        </p:sp>
        <p:sp>
          <p:nvSpPr>
            <p:cNvPr id="65638" name="Line 104">
              <a:extLst>
                <a:ext uri="{FF2B5EF4-FFF2-40B4-BE49-F238E27FC236}">
                  <a16:creationId xmlns:a16="http://schemas.microsoft.com/office/drawing/2014/main" id="{CDE636A5-637D-2C6F-BBFB-ED06844A8618}"/>
                </a:ext>
              </a:extLst>
            </p:cNvPr>
            <p:cNvSpPr>
              <a:spLocks noChangeShapeType="1"/>
            </p:cNvSpPr>
            <p:nvPr/>
          </p:nvSpPr>
          <p:spPr bwMode="auto">
            <a:xfrm flipH="1" flipV="1">
              <a:off x="3886" y="3214"/>
              <a:ext cx="338" cy="242"/>
            </a:xfrm>
            <a:prstGeom prst="line">
              <a:avLst/>
            </a:prstGeom>
            <a:noFill/>
            <a:ln w="25560" cap="sq">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39" name="Rectangle 105">
              <a:extLst>
                <a:ext uri="{FF2B5EF4-FFF2-40B4-BE49-F238E27FC236}">
                  <a16:creationId xmlns:a16="http://schemas.microsoft.com/office/drawing/2014/main" id="{421B7D81-DE42-92E9-64C1-5AD895CD3120}"/>
                </a:ext>
              </a:extLst>
            </p:cNvPr>
            <p:cNvSpPr>
              <a:spLocks noChangeArrowheads="1"/>
            </p:cNvSpPr>
            <p:nvPr/>
          </p:nvSpPr>
          <p:spPr bwMode="auto">
            <a:xfrm>
              <a:off x="2496" y="3408"/>
              <a:ext cx="38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a:solidFill>
                    <a:srgbClr val="008000"/>
                  </a:solidFill>
                </a:rPr>
                <a:t>T</a:t>
              </a:r>
              <a:r>
                <a:rPr lang="en-US" altLang="en-US" sz="2400" baseline="-25000">
                  <a:solidFill>
                    <a:srgbClr val="008000"/>
                  </a:solidFill>
                </a:rPr>
                <a:t>2</a:t>
              </a:r>
            </a:p>
          </p:txBody>
        </p:sp>
        <p:sp>
          <p:nvSpPr>
            <p:cNvPr id="65640" name="Line 106">
              <a:extLst>
                <a:ext uri="{FF2B5EF4-FFF2-40B4-BE49-F238E27FC236}">
                  <a16:creationId xmlns:a16="http://schemas.microsoft.com/office/drawing/2014/main" id="{39A9E197-4661-BE5C-1BBC-E52BE4A52AC6}"/>
                </a:ext>
              </a:extLst>
            </p:cNvPr>
            <p:cNvSpPr>
              <a:spLocks noChangeShapeType="1"/>
            </p:cNvSpPr>
            <p:nvPr/>
          </p:nvSpPr>
          <p:spPr bwMode="auto">
            <a:xfrm flipH="1">
              <a:off x="2734" y="3216"/>
              <a:ext cx="338" cy="286"/>
            </a:xfrm>
            <a:prstGeom prst="line">
              <a:avLst/>
            </a:prstGeom>
            <a:noFill/>
            <a:ln w="25560" cap="sq">
              <a:solidFill>
                <a:srgbClr val="008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41" name="Oval 107">
              <a:extLst>
                <a:ext uri="{FF2B5EF4-FFF2-40B4-BE49-F238E27FC236}">
                  <a16:creationId xmlns:a16="http://schemas.microsoft.com/office/drawing/2014/main" id="{96D52DCF-5EBD-0567-C36E-A0EE5EA63CC9}"/>
                </a:ext>
              </a:extLst>
            </p:cNvPr>
            <p:cNvSpPr>
              <a:spLocks noChangeArrowheads="1"/>
            </p:cNvSpPr>
            <p:nvPr/>
          </p:nvSpPr>
          <p:spPr bwMode="auto">
            <a:xfrm>
              <a:off x="3024" y="2928"/>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d</a:t>
              </a:r>
            </a:p>
          </p:txBody>
        </p:sp>
        <p:sp>
          <p:nvSpPr>
            <p:cNvPr id="65642" name="Oval 108">
              <a:extLst>
                <a:ext uri="{FF2B5EF4-FFF2-40B4-BE49-F238E27FC236}">
                  <a16:creationId xmlns:a16="http://schemas.microsoft.com/office/drawing/2014/main" id="{1EADEFFB-3ACD-F326-F324-57A180AF5969}"/>
                </a:ext>
              </a:extLst>
            </p:cNvPr>
            <p:cNvSpPr>
              <a:spLocks noChangeArrowheads="1"/>
            </p:cNvSpPr>
            <p:nvPr/>
          </p:nvSpPr>
          <p:spPr bwMode="auto">
            <a:xfrm>
              <a:off x="3648" y="2928"/>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e</a:t>
              </a:r>
            </a:p>
          </p:txBody>
        </p:sp>
      </p:grpSp>
      <p:grpSp>
        <p:nvGrpSpPr>
          <p:cNvPr id="34925" name="Group 109">
            <a:extLst>
              <a:ext uri="{FF2B5EF4-FFF2-40B4-BE49-F238E27FC236}">
                <a16:creationId xmlns:a16="http://schemas.microsoft.com/office/drawing/2014/main" id="{943CC36B-8EA3-C575-BA74-FD2339AACA09}"/>
              </a:ext>
            </a:extLst>
          </p:cNvPr>
          <p:cNvGrpSpPr>
            <a:grpSpLocks/>
          </p:cNvGrpSpPr>
          <p:nvPr/>
        </p:nvGrpSpPr>
        <p:grpSpPr bwMode="auto">
          <a:xfrm>
            <a:off x="5105400" y="4343400"/>
            <a:ext cx="835025" cy="301625"/>
            <a:chOff x="3216" y="2736"/>
            <a:chExt cx="526" cy="190"/>
          </a:xfrm>
        </p:grpSpPr>
        <p:sp>
          <p:nvSpPr>
            <p:cNvPr id="65635" name="Line 110">
              <a:extLst>
                <a:ext uri="{FF2B5EF4-FFF2-40B4-BE49-F238E27FC236}">
                  <a16:creationId xmlns:a16="http://schemas.microsoft.com/office/drawing/2014/main" id="{134506D8-3D50-088D-5088-5B4E95DFA08D}"/>
                </a:ext>
              </a:extLst>
            </p:cNvPr>
            <p:cNvSpPr>
              <a:spLocks noChangeShapeType="1"/>
            </p:cNvSpPr>
            <p:nvPr/>
          </p:nvSpPr>
          <p:spPr bwMode="auto">
            <a:xfrm flipH="1">
              <a:off x="3215" y="2736"/>
              <a:ext cx="146"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36" name="Line 111">
              <a:extLst>
                <a:ext uri="{FF2B5EF4-FFF2-40B4-BE49-F238E27FC236}">
                  <a16:creationId xmlns:a16="http://schemas.microsoft.com/office/drawing/2014/main" id="{C7F8E7A1-89BF-5983-29FB-1FFF3BE3B93B}"/>
                </a:ext>
              </a:extLst>
            </p:cNvPr>
            <p:cNvSpPr>
              <a:spLocks noChangeShapeType="1"/>
            </p:cNvSpPr>
            <p:nvPr/>
          </p:nvSpPr>
          <p:spPr bwMode="auto">
            <a:xfrm>
              <a:off x="3552" y="2736"/>
              <a:ext cx="190"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4928" name="Group 112">
            <a:extLst>
              <a:ext uri="{FF2B5EF4-FFF2-40B4-BE49-F238E27FC236}">
                <a16:creationId xmlns:a16="http://schemas.microsoft.com/office/drawing/2014/main" id="{8087300B-8F69-62EE-9730-54003FA223F9}"/>
              </a:ext>
            </a:extLst>
          </p:cNvPr>
          <p:cNvGrpSpPr>
            <a:grpSpLocks/>
          </p:cNvGrpSpPr>
          <p:nvPr/>
        </p:nvGrpSpPr>
        <p:grpSpPr bwMode="auto">
          <a:xfrm>
            <a:off x="3962400" y="5103813"/>
            <a:ext cx="3121025" cy="758825"/>
            <a:chOff x="2496" y="3215"/>
            <a:chExt cx="1966" cy="478"/>
          </a:xfrm>
        </p:grpSpPr>
        <p:sp>
          <p:nvSpPr>
            <p:cNvPr id="65633" name="Rectangle 113">
              <a:extLst>
                <a:ext uri="{FF2B5EF4-FFF2-40B4-BE49-F238E27FC236}">
                  <a16:creationId xmlns:a16="http://schemas.microsoft.com/office/drawing/2014/main" id="{20C4633C-09CE-D75D-51E7-6EE0C0AE31B7}"/>
                </a:ext>
              </a:extLst>
            </p:cNvPr>
            <p:cNvSpPr>
              <a:spLocks noChangeArrowheads="1"/>
            </p:cNvSpPr>
            <p:nvPr/>
          </p:nvSpPr>
          <p:spPr bwMode="auto">
            <a:xfrm>
              <a:off x="2496" y="3215"/>
              <a:ext cx="574" cy="478"/>
            </a:xfrm>
            <a:prstGeom prst="rect">
              <a:avLst/>
            </a:prstGeom>
            <a:solidFill>
              <a:srgbClr val="FFFF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34" name="Rectangle 114">
              <a:extLst>
                <a:ext uri="{FF2B5EF4-FFF2-40B4-BE49-F238E27FC236}">
                  <a16:creationId xmlns:a16="http://schemas.microsoft.com/office/drawing/2014/main" id="{F7943DA7-02C5-05A0-84D1-EA9BC93936F5}"/>
                </a:ext>
              </a:extLst>
            </p:cNvPr>
            <p:cNvSpPr>
              <a:spLocks noChangeArrowheads="1"/>
            </p:cNvSpPr>
            <p:nvPr/>
          </p:nvSpPr>
          <p:spPr bwMode="auto">
            <a:xfrm>
              <a:off x="3888" y="3215"/>
              <a:ext cx="574" cy="430"/>
            </a:xfrm>
            <a:prstGeom prst="rect">
              <a:avLst/>
            </a:prstGeom>
            <a:solidFill>
              <a:srgbClr val="FFFF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grpSp>
        <p:nvGrpSpPr>
          <p:cNvPr id="34931" name="Group 115">
            <a:extLst>
              <a:ext uri="{FF2B5EF4-FFF2-40B4-BE49-F238E27FC236}">
                <a16:creationId xmlns:a16="http://schemas.microsoft.com/office/drawing/2014/main" id="{A8887B30-AE9C-A6E4-19CF-F766479B9BAC}"/>
              </a:ext>
            </a:extLst>
          </p:cNvPr>
          <p:cNvGrpSpPr>
            <a:grpSpLocks/>
          </p:cNvGrpSpPr>
          <p:nvPr/>
        </p:nvGrpSpPr>
        <p:grpSpPr bwMode="auto">
          <a:xfrm>
            <a:off x="2286000" y="2743200"/>
            <a:ext cx="4035425" cy="2435225"/>
            <a:chOff x="1440" y="1728"/>
            <a:chExt cx="2542" cy="1534"/>
          </a:xfrm>
        </p:grpSpPr>
        <p:sp>
          <p:nvSpPr>
            <p:cNvPr id="65617" name="Rectangle 116">
              <a:extLst>
                <a:ext uri="{FF2B5EF4-FFF2-40B4-BE49-F238E27FC236}">
                  <a16:creationId xmlns:a16="http://schemas.microsoft.com/office/drawing/2014/main" id="{D7913FAE-04DE-94FF-7580-5C785B693136}"/>
                </a:ext>
              </a:extLst>
            </p:cNvPr>
            <p:cNvSpPr>
              <a:spLocks noChangeArrowheads="1"/>
            </p:cNvSpPr>
            <p:nvPr/>
          </p:nvSpPr>
          <p:spPr bwMode="auto">
            <a:xfrm>
              <a:off x="1440" y="1728"/>
              <a:ext cx="2542" cy="1534"/>
            </a:xfrm>
            <a:prstGeom prst="rect">
              <a:avLst/>
            </a:prstGeom>
            <a:solidFill>
              <a:srgbClr val="FFFF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nvGrpSpPr>
            <p:cNvPr id="65618" name="Group 117">
              <a:extLst>
                <a:ext uri="{FF2B5EF4-FFF2-40B4-BE49-F238E27FC236}">
                  <a16:creationId xmlns:a16="http://schemas.microsoft.com/office/drawing/2014/main" id="{E8EBF73D-BFF3-7F0B-5E46-E3F5A80A86DC}"/>
                </a:ext>
              </a:extLst>
            </p:cNvPr>
            <p:cNvGrpSpPr>
              <a:grpSpLocks/>
            </p:cNvGrpSpPr>
            <p:nvPr/>
          </p:nvGrpSpPr>
          <p:grpSpPr bwMode="auto">
            <a:xfrm>
              <a:off x="1488" y="1776"/>
              <a:ext cx="2350" cy="1438"/>
              <a:chOff x="1488" y="1776"/>
              <a:chExt cx="2350" cy="1438"/>
            </a:xfrm>
          </p:grpSpPr>
          <p:grpSp>
            <p:nvGrpSpPr>
              <p:cNvPr id="65619" name="Group 118">
                <a:extLst>
                  <a:ext uri="{FF2B5EF4-FFF2-40B4-BE49-F238E27FC236}">
                    <a16:creationId xmlns:a16="http://schemas.microsoft.com/office/drawing/2014/main" id="{55E460FF-57AC-91ED-3EF1-138517161CE5}"/>
                  </a:ext>
                </a:extLst>
              </p:cNvPr>
              <p:cNvGrpSpPr>
                <a:grpSpLocks/>
              </p:cNvGrpSpPr>
              <p:nvPr/>
            </p:nvGrpSpPr>
            <p:grpSpPr bwMode="auto">
              <a:xfrm>
                <a:off x="1728" y="1776"/>
                <a:ext cx="2110" cy="334"/>
                <a:chOff x="1728" y="1776"/>
                <a:chExt cx="2110" cy="334"/>
              </a:xfrm>
            </p:grpSpPr>
            <p:sp>
              <p:nvSpPr>
                <p:cNvPr id="65630" name="Rectangle 119">
                  <a:extLst>
                    <a:ext uri="{FF2B5EF4-FFF2-40B4-BE49-F238E27FC236}">
                      <a16:creationId xmlns:a16="http://schemas.microsoft.com/office/drawing/2014/main" id="{5CED9C79-51AE-42D5-14CF-FF86E55D99DF}"/>
                    </a:ext>
                  </a:extLst>
                </p:cNvPr>
                <p:cNvSpPr>
                  <a:spLocks noChangeArrowheads="1"/>
                </p:cNvSpPr>
                <p:nvPr/>
              </p:nvSpPr>
              <p:spPr bwMode="auto">
                <a:xfrm>
                  <a:off x="1728" y="1776"/>
                  <a:ext cx="2110" cy="46"/>
                </a:xfrm>
                <a:prstGeom prst="rect">
                  <a:avLst/>
                </a:prstGeom>
                <a:blipFill dpi="0" rotWithShape="0">
                  <a:blip r:embed="rId3"/>
                  <a:srcRect/>
                  <a:tile tx="0" ty="0" sx="100000" sy="100000" flip="none" algn="tl"/>
                </a:blipFill>
                <a:ln w="25560" cap="sq">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31" name="Rectangle 120">
                  <a:extLst>
                    <a:ext uri="{FF2B5EF4-FFF2-40B4-BE49-F238E27FC236}">
                      <a16:creationId xmlns:a16="http://schemas.microsoft.com/office/drawing/2014/main" id="{E92B5BC4-2200-3757-CEE1-935185A7984F}"/>
                    </a:ext>
                  </a:extLst>
                </p:cNvPr>
                <p:cNvSpPr>
                  <a:spLocks noChangeArrowheads="1"/>
                </p:cNvSpPr>
                <p:nvPr/>
              </p:nvSpPr>
              <p:spPr bwMode="auto">
                <a:xfrm>
                  <a:off x="1728" y="1824"/>
                  <a:ext cx="46" cy="238"/>
                </a:xfrm>
                <a:prstGeom prst="rect">
                  <a:avLst/>
                </a:prstGeom>
                <a:blipFill dpi="0" rotWithShape="0">
                  <a:blip r:embed="rId3"/>
                  <a:srcRect/>
                  <a:tile tx="0" ty="0" sx="100000" sy="100000" flip="none" algn="tl"/>
                </a:blipFill>
                <a:ln w="25560" cap="sq">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32" name="Rectangle 121">
                  <a:extLst>
                    <a:ext uri="{FF2B5EF4-FFF2-40B4-BE49-F238E27FC236}">
                      <a16:creationId xmlns:a16="http://schemas.microsoft.com/office/drawing/2014/main" id="{34243875-B7DA-45CA-D5D7-2F3CD222CF07}"/>
                    </a:ext>
                  </a:extLst>
                </p:cNvPr>
                <p:cNvSpPr>
                  <a:spLocks noChangeArrowheads="1"/>
                </p:cNvSpPr>
                <p:nvPr/>
              </p:nvSpPr>
              <p:spPr bwMode="auto">
                <a:xfrm>
                  <a:off x="1728" y="2064"/>
                  <a:ext cx="2110" cy="46"/>
                </a:xfrm>
                <a:prstGeom prst="rect">
                  <a:avLst/>
                </a:prstGeom>
                <a:blipFill dpi="0" rotWithShape="0">
                  <a:blip r:embed="rId3"/>
                  <a:srcRect/>
                  <a:tile tx="0" ty="0" sx="100000" sy="100000" flip="none" algn="tl"/>
                </a:blipFill>
                <a:ln w="25560" cap="sq">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grpSp>
            <p:nvGrpSpPr>
              <p:cNvPr id="65620" name="Group 122">
                <a:extLst>
                  <a:ext uri="{FF2B5EF4-FFF2-40B4-BE49-F238E27FC236}">
                    <a16:creationId xmlns:a16="http://schemas.microsoft.com/office/drawing/2014/main" id="{F56D21B9-9998-7B68-B682-BDAFD1B7CE27}"/>
                  </a:ext>
                </a:extLst>
              </p:cNvPr>
              <p:cNvGrpSpPr>
                <a:grpSpLocks/>
              </p:cNvGrpSpPr>
              <p:nvPr/>
            </p:nvGrpSpPr>
            <p:grpSpPr bwMode="auto">
              <a:xfrm>
                <a:off x="1488" y="1824"/>
                <a:ext cx="958" cy="1390"/>
                <a:chOff x="1488" y="1824"/>
                <a:chExt cx="958" cy="1390"/>
              </a:xfrm>
            </p:grpSpPr>
            <p:grpSp>
              <p:nvGrpSpPr>
                <p:cNvPr id="65621" name="Group 123">
                  <a:extLst>
                    <a:ext uri="{FF2B5EF4-FFF2-40B4-BE49-F238E27FC236}">
                      <a16:creationId xmlns:a16="http://schemas.microsoft.com/office/drawing/2014/main" id="{385C95FB-5E91-9839-BAC4-5EA5A86BEE52}"/>
                    </a:ext>
                  </a:extLst>
                </p:cNvPr>
                <p:cNvGrpSpPr>
                  <a:grpSpLocks/>
                </p:cNvGrpSpPr>
                <p:nvPr/>
              </p:nvGrpSpPr>
              <p:grpSpPr bwMode="auto">
                <a:xfrm>
                  <a:off x="1776" y="1824"/>
                  <a:ext cx="382" cy="958"/>
                  <a:chOff x="1776" y="1824"/>
                  <a:chExt cx="382" cy="958"/>
                </a:xfrm>
              </p:grpSpPr>
              <p:sp>
                <p:nvSpPr>
                  <p:cNvPr id="65627" name="Rectangle 124">
                    <a:extLst>
                      <a:ext uri="{FF2B5EF4-FFF2-40B4-BE49-F238E27FC236}">
                        <a16:creationId xmlns:a16="http://schemas.microsoft.com/office/drawing/2014/main" id="{BCF48447-38C1-0EF2-1B37-D43FC7314BAE}"/>
                      </a:ext>
                    </a:extLst>
                  </p:cNvPr>
                  <p:cNvSpPr>
                    <a:spLocks noChangeArrowheads="1"/>
                  </p:cNvSpPr>
                  <p:nvPr/>
                </p:nvSpPr>
                <p:spPr bwMode="auto">
                  <a:xfrm>
                    <a:off x="1776" y="1824"/>
                    <a:ext cx="382" cy="238"/>
                  </a:xfrm>
                  <a:prstGeom prst="rect">
                    <a:avLst/>
                  </a:prstGeom>
                  <a:blipFill dpi="0" rotWithShape="0">
                    <a:blip r:embed="rId4"/>
                    <a:srcRect/>
                    <a:tile tx="0" ty="0" sx="100000" sy="100000" flip="none" algn="tl"/>
                  </a:blip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28" name="Line 125">
                    <a:extLst>
                      <a:ext uri="{FF2B5EF4-FFF2-40B4-BE49-F238E27FC236}">
                        <a16:creationId xmlns:a16="http://schemas.microsoft.com/office/drawing/2014/main" id="{260DF643-74C9-3E96-FE99-C98C0225D11F}"/>
                      </a:ext>
                    </a:extLst>
                  </p:cNvPr>
                  <p:cNvSpPr>
                    <a:spLocks noChangeShapeType="1"/>
                  </p:cNvSpPr>
                  <p:nvPr/>
                </p:nvSpPr>
                <p:spPr bwMode="auto">
                  <a:xfrm>
                    <a:off x="1968" y="1920"/>
                    <a:ext cx="0" cy="574"/>
                  </a:xfrm>
                  <a:prstGeom prst="line">
                    <a:avLst/>
                  </a:prstGeom>
                  <a:noFill/>
                  <a:ln w="25560" cap="sq">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29" name="Oval 126">
                    <a:extLst>
                      <a:ext uri="{FF2B5EF4-FFF2-40B4-BE49-F238E27FC236}">
                        <a16:creationId xmlns:a16="http://schemas.microsoft.com/office/drawing/2014/main" id="{BB85CB19-5671-3A81-E9A4-A3C36A72D980}"/>
                      </a:ext>
                    </a:extLst>
                  </p:cNvPr>
                  <p:cNvSpPr>
                    <a:spLocks noChangeArrowheads="1"/>
                  </p:cNvSpPr>
                  <p:nvPr/>
                </p:nvSpPr>
                <p:spPr bwMode="auto">
                  <a:xfrm>
                    <a:off x="1824" y="2496"/>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solidFill>
                          <a:srgbClr val="FF0000"/>
                        </a:solidFill>
                      </a:rPr>
                      <a:t>+</a:t>
                    </a:r>
                  </a:p>
                </p:txBody>
              </p:sp>
            </p:grpSp>
            <p:grpSp>
              <p:nvGrpSpPr>
                <p:cNvPr id="65622" name="Group 127">
                  <a:extLst>
                    <a:ext uri="{FF2B5EF4-FFF2-40B4-BE49-F238E27FC236}">
                      <a16:creationId xmlns:a16="http://schemas.microsoft.com/office/drawing/2014/main" id="{FFC481EF-69CF-F321-C0C5-91B83F98938F}"/>
                    </a:ext>
                  </a:extLst>
                </p:cNvPr>
                <p:cNvGrpSpPr>
                  <a:grpSpLocks/>
                </p:cNvGrpSpPr>
                <p:nvPr/>
              </p:nvGrpSpPr>
              <p:grpSpPr bwMode="auto">
                <a:xfrm>
                  <a:off x="1680" y="2736"/>
                  <a:ext cx="574" cy="190"/>
                  <a:chOff x="1680" y="2736"/>
                  <a:chExt cx="574" cy="190"/>
                </a:xfrm>
              </p:grpSpPr>
              <p:sp>
                <p:nvSpPr>
                  <p:cNvPr id="65625" name="Line 128">
                    <a:extLst>
                      <a:ext uri="{FF2B5EF4-FFF2-40B4-BE49-F238E27FC236}">
                        <a16:creationId xmlns:a16="http://schemas.microsoft.com/office/drawing/2014/main" id="{37D68D3D-A446-E075-9075-22DE06367473}"/>
                      </a:ext>
                    </a:extLst>
                  </p:cNvPr>
                  <p:cNvSpPr>
                    <a:spLocks noChangeShapeType="1"/>
                  </p:cNvSpPr>
                  <p:nvPr/>
                </p:nvSpPr>
                <p:spPr bwMode="auto">
                  <a:xfrm flipH="1">
                    <a:off x="1678" y="2736"/>
                    <a:ext cx="194"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26" name="Line 129">
                    <a:extLst>
                      <a:ext uri="{FF2B5EF4-FFF2-40B4-BE49-F238E27FC236}">
                        <a16:creationId xmlns:a16="http://schemas.microsoft.com/office/drawing/2014/main" id="{3F48F0D2-7602-F1AA-A543-3DCDBD06BA52}"/>
                      </a:ext>
                    </a:extLst>
                  </p:cNvPr>
                  <p:cNvSpPr>
                    <a:spLocks noChangeShapeType="1"/>
                  </p:cNvSpPr>
                  <p:nvPr/>
                </p:nvSpPr>
                <p:spPr bwMode="auto">
                  <a:xfrm>
                    <a:off x="2064" y="2736"/>
                    <a:ext cx="189"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5623" name="Oval 130">
                  <a:extLst>
                    <a:ext uri="{FF2B5EF4-FFF2-40B4-BE49-F238E27FC236}">
                      <a16:creationId xmlns:a16="http://schemas.microsoft.com/office/drawing/2014/main" id="{FC8CF60A-CD31-2AA9-6B42-B203FEDD5F5C}"/>
                    </a:ext>
                  </a:extLst>
                </p:cNvPr>
                <p:cNvSpPr>
                  <a:spLocks noChangeArrowheads="1"/>
                </p:cNvSpPr>
                <p:nvPr/>
              </p:nvSpPr>
              <p:spPr bwMode="auto">
                <a:xfrm>
                  <a:off x="1488" y="2928"/>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a</a:t>
                  </a:r>
                </a:p>
              </p:txBody>
            </p:sp>
            <p:sp>
              <p:nvSpPr>
                <p:cNvPr id="65624" name="Oval 131">
                  <a:extLst>
                    <a:ext uri="{FF2B5EF4-FFF2-40B4-BE49-F238E27FC236}">
                      <a16:creationId xmlns:a16="http://schemas.microsoft.com/office/drawing/2014/main" id="{88102FA9-92B6-210F-8020-4DB5012E0215}"/>
                    </a:ext>
                  </a:extLst>
                </p:cNvPr>
                <p:cNvSpPr>
                  <a:spLocks noChangeArrowheads="1"/>
                </p:cNvSpPr>
                <p:nvPr/>
              </p:nvSpPr>
              <p:spPr bwMode="auto">
                <a:xfrm>
                  <a:off x="2160" y="2928"/>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b</a:t>
                  </a:r>
                </a:p>
              </p:txBody>
            </p:sp>
          </p:grpSp>
        </p:grpSp>
      </p:grpSp>
      <p:grpSp>
        <p:nvGrpSpPr>
          <p:cNvPr id="34948" name="Group 132">
            <a:extLst>
              <a:ext uri="{FF2B5EF4-FFF2-40B4-BE49-F238E27FC236}">
                <a16:creationId xmlns:a16="http://schemas.microsoft.com/office/drawing/2014/main" id="{7BC7575F-CBB3-F9A6-B2DE-065594FE67ED}"/>
              </a:ext>
            </a:extLst>
          </p:cNvPr>
          <p:cNvGrpSpPr>
            <a:grpSpLocks/>
          </p:cNvGrpSpPr>
          <p:nvPr/>
        </p:nvGrpSpPr>
        <p:grpSpPr bwMode="auto">
          <a:xfrm>
            <a:off x="3581400" y="4648200"/>
            <a:ext cx="3654425" cy="1216025"/>
            <a:chOff x="2256" y="2928"/>
            <a:chExt cx="2302" cy="766"/>
          </a:xfrm>
        </p:grpSpPr>
        <p:sp>
          <p:nvSpPr>
            <p:cNvPr id="65606" name="Oval 133">
              <a:extLst>
                <a:ext uri="{FF2B5EF4-FFF2-40B4-BE49-F238E27FC236}">
                  <a16:creationId xmlns:a16="http://schemas.microsoft.com/office/drawing/2014/main" id="{42679A98-01A4-19B0-E131-4A204D265DEB}"/>
                </a:ext>
              </a:extLst>
            </p:cNvPr>
            <p:cNvSpPr>
              <a:spLocks noChangeArrowheads="1"/>
            </p:cNvSpPr>
            <p:nvPr/>
          </p:nvSpPr>
          <p:spPr bwMode="auto">
            <a:xfrm>
              <a:off x="2736" y="2928"/>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c</a:t>
              </a:r>
            </a:p>
          </p:txBody>
        </p:sp>
        <p:sp>
          <p:nvSpPr>
            <p:cNvPr id="65607" name="Oval 134">
              <a:extLst>
                <a:ext uri="{FF2B5EF4-FFF2-40B4-BE49-F238E27FC236}">
                  <a16:creationId xmlns:a16="http://schemas.microsoft.com/office/drawing/2014/main" id="{51A92EB3-BCAB-9220-7808-1BD88CA3CFAB}"/>
                </a:ext>
              </a:extLst>
            </p:cNvPr>
            <p:cNvSpPr>
              <a:spLocks noChangeArrowheads="1"/>
            </p:cNvSpPr>
            <p:nvPr/>
          </p:nvSpPr>
          <p:spPr bwMode="auto">
            <a:xfrm>
              <a:off x="3504" y="2928"/>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solidFill>
                    <a:srgbClr val="FF0000"/>
                  </a:solidFill>
                </a:rPr>
                <a:t>+</a:t>
              </a:r>
            </a:p>
          </p:txBody>
        </p:sp>
        <p:grpSp>
          <p:nvGrpSpPr>
            <p:cNvPr id="65608" name="Group 135">
              <a:extLst>
                <a:ext uri="{FF2B5EF4-FFF2-40B4-BE49-F238E27FC236}">
                  <a16:creationId xmlns:a16="http://schemas.microsoft.com/office/drawing/2014/main" id="{7648100B-37E7-5360-1F41-00176949D1BD}"/>
                </a:ext>
              </a:extLst>
            </p:cNvPr>
            <p:cNvGrpSpPr>
              <a:grpSpLocks/>
            </p:cNvGrpSpPr>
            <p:nvPr/>
          </p:nvGrpSpPr>
          <p:grpSpPr bwMode="auto">
            <a:xfrm>
              <a:off x="3408" y="3168"/>
              <a:ext cx="526" cy="190"/>
              <a:chOff x="3408" y="3168"/>
              <a:chExt cx="526" cy="190"/>
            </a:xfrm>
          </p:grpSpPr>
          <p:sp>
            <p:nvSpPr>
              <p:cNvPr id="65615" name="Line 136">
                <a:extLst>
                  <a:ext uri="{FF2B5EF4-FFF2-40B4-BE49-F238E27FC236}">
                    <a16:creationId xmlns:a16="http://schemas.microsoft.com/office/drawing/2014/main" id="{C0A68BF1-CDF5-A814-5297-BFA0E7298A02}"/>
                  </a:ext>
                </a:extLst>
              </p:cNvPr>
              <p:cNvSpPr>
                <a:spLocks noChangeShapeType="1"/>
              </p:cNvSpPr>
              <p:nvPr/>
            </p:nvSpPr>
            <p:spPr bwMode="auto">
              <a:xfrm flipH="1">
                <a:off x="3407" y="3168"/>
                <a:ext cx="145"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16" name="Line 137">
                <a:extLst>
                  <a:ext uri="{FF2B5EF4-FFF2-40B4-BE49-F238E27FC236}">
                    <a16:creationId xmlns:a16="http://schemas.microsoft.com/office/drawing/2014/main" id="{0E3F00BE-B872-EFAC-A523-0E3B2223E082}"/>
                  </a:ext>
                </a:extLst>
              </p:cNvPr>
              <p:cNvSpPr>
                <a:spLocks noChangeShapeType="1"/>
              </p:cNvSpPr>
              <p:nvPr/>
            </p:nvSpPr>
            <p:spPr bwMode="auto">
              <a:xfrm>
                <a:off x="3744" y="3168"/>
                <a:ext cx="189"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5609" name="Oval 138">
              <a:extLst>
                <a:ext uri="{FF2B5EF4-FFF2-40B4-BE49-F238E27FC236}">
                  <a16:creationId xmlns:a16="http://schemas.microsoft.com/office/drawing/2014/main" id="{2CD8B5DD-E91B-9BA8-3002-76E6CA14180E}"/>
                </a:ext>
              </a:extLst>
            </p:cNvPr>
            <p:cNvSpPr>
              <a:spLocks noChangeArrowheads="1"/>
            </p:cNvSpPr>
            <p:nvPr/>
          </p:nvSpPr>
          <p:spPr bwMode="auto">
            <a:xfrm>
              <a:off x="3216" y="3360"/>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d</a:t>
              </a:r>
            </a:p>
          </p:txBody>
        </p:sp>
        <p:sp>
          <p:nvSpPr>
            <p:cNvPr id="65610" name="Oval 139">
              <a:extLst>
                <a:ext uri="{FF2B5EF4-FFF2-40B4-BE49-F238E27FC236}">
                  <a16:creationId xmlns:a16="http://schemas.microsoft.com/office/drawing/2014/main" id="{CE4FA514-4FD8-8343-08A3-7ED7D744A159}"/>
                </a:ext>
              </a:extLst>
            </p:cNvPr>
            <p:cNvSpPr>
              <a:spLocks noChangeArrowheads="1"/>
            </p:cNvSpPr>
            <p:nvPr/>
          </p:nvSpPr>
          <p:spPr bwMode="auto">
            <a:xfrm>
              <a:off x="3840" y="3360"/>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e</a:t>
              </a:r>
            </a:p>
          </p:txBody>
        </p:sp>
        <p:sp>
          <p:nvSpPr>
            <p:cNvPr id="65611" name="Rectangle 140">
              <a:extLst>
                <a:ext uri="{FF2B5EF4-FFF2-40B4-BE49-F238E27FC236}">
                  <a16:creationId xmlns:a16="http://schemas.microsoft.com/office/drawing/2014/main" id="{9AB0021C-797E-7630-332D-719C3435E87A}"/>
                </a:ext>
              </a:extLst>
            </p:cNvPr>
            <p:cNvSpPr>
              <a:spLocks noChangeArrowheads="1"/>
            </p:cNvSpPr>
            <p:nvPr/>
          </p:nvSpPr>
          <p:spPr bwMode="auto">
            <a:xfrm>
              <a:off x="4176" y="2928"/>
              <a:ext cx="38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solidFill>
                    <a:srgbClr val="008000"/>
                  </a:solidFill>
                </a:rPr>
                <a:t>T</a:t>
              </a:r>
              <a:r>
                <a:rPr lang="en-US" altLang="en-US" sz="2400" baseline="-25000">
                  <a:solidFill>
                    <a:srgbClr val="008000"/>
                  </a:solidFill>
                </a:rPr>
                <a:t>1</a:t>
              </a:r>
            </a:p>
          </p:txBody>
        </p:sp>
        <p:sp>
          <p:nvSpPr>
            <p:cNvPr id="65612" name="Line 141">
              <a:extLst>
                <a:ext uri="{FF2B5EF4-FFF2-40B4-BE49-F238E27FC236}">
                  <a16:creationId xmlns:a16="http://schemas.microsoft.com/office/drawing/2014/main" id="{DB3A2C00-5AA6-987A-6BB0-91285142C014}"/>
                </a:ext>
              </a:extLst>
            </p:cNvPr>
            <p:cNvSpPr>
              <a:spLocks noChangeShapeType="1"/>
            </p:cNvSpPr>
            <p:nvPr/>
          </p:nvSpPr>
          <p:spPr bwMode="auto">
            <a:xfrm flipH="1">
              <a:off x="3790" y="3072"/>
              <a:ext cx="434" cy="0"/>
            </a:xfrm>
            <a:prstGeom prst="line">
              <a:avLst/>
            </a:prstGeom>
            <a:noFill/>
            <a:ln w="25560" cap="sq">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13" name="Rectangle 142">
              <a:extLst>
                <a:ext uri="{FF2B5EF4-FFF2-40B4-BE49-F238E27FC236}">
                  <a16:creationId xmlns:a16="http://schemas.microsoft.com/office/drawing/2014/main" id="{F8B4F339-6A0D-E67E-0FCC-CBE23C77D3B5}"/>
                </a:ext>
              </a:extLst>
            </p:cNvPr>
            <p:cNvSpPr>
              <a:spLocks noChangeArrowheads="1"/>
            </p:cNvSpPr>
            <p:nvPr/>
          </p:nvSpPr>
          <p:spPr bwMode="auto">
            <a:xfrm>
              <a:off x="2256" y="3408"/>
              <a:ext cx="38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a:solidFill>
                    <a:srgbClr val="008000"/>
                  </a:solidFill>
                </a:rPr>
                <a:t>T</a:t>
              </a:r>
              <a:r>
                <a:rPr lang="en-US" altLang="en-US" sz="2400" baseline="-25000">
                  <a:solidFill>
                    <a:srgbClr val="008000"/>
                  </a:solidFill>
                </a:rPr>
                <a:t>2</a:t>
              </a:r>
            </a:p>
          </p:txBody>
        </p:sp>
        <p:sp>
          <p:nvSpPr>
            <p:cNvPr id="65614" name="Line 143">
              <a:extLst>
                <a:ext uri="{FF2B5EF4-FFF2-40B4-BE49-F238E27FC236}">
                  <a16:creationId xmlns:a16="http://schemas.microsoft.com/office/drawing/2014/main" id="{401D48AC-1A13-B1F8-EB2B-B7A8D4C0B985}"/>
                </a:ext>
              </a:extLst>
            </p:cNvPr>
            <p:cNvSpPr>
              <a:spLocks noChangeShapeType="1"/>
            </p:cNvSpPr>
            <p:nvPr/>
          </p:nvSpPr>
          <p:spPr bwMode="auto">
            <a:xfrm flipH="1">
              <a:off x="2494" y="3216"/>
              <a:ext cx="338" cy="286"/>
            </a:xfrm>
            <a:prstGeom prst="line">
              <a:avLst/>
            </a:prstGeom>
            <a:noFill/>
            <a:ln w="25560" cap="sq">
              <a:solidFill>
                <a:srgbClr val="008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4960" name="Group 144">
            <a:extLst>
              <a:ext uri="{FF2B5EF4-FFF2-40B4-BE49-F238E27FC236}">
                <a16:creationId xmlns:a16="http://schemas.microsoft.com/office/drawing/2014/main" id="{2598B140-F7B2-00E4-DBC6-F7AC4EED5E84}"/>
              </a:ext>
            </a:extLst>
          </p:cNvPr>
          <p:cNvGrpSpPr>
            <a:grpSpLocks/>
          </p:cNvGrpSpPr>
          <p:nvPr/>
        </p:nvGrpSpPr>
        <p:grpSpPr bwMode="auto">
          <a:xfrm>
            <a:off x="3429000" y="2895600"/>
            <a:ext cx="1978025" cy="1520825"/>
            <a:chOff x="2160" y="1824"/>
            <a:chExt cx="1246" cy="958"/>
          </a:xfrm>
        </p:grpSpPr>
        <p:sp>
          <p:nvSpPr>
            <p:cNvPr id="65603" name="Oval 145">
              <a:extLst>
                <a:ext uri="{FF2B5EF4-FFF2-40B4-BE49-F238E27FC236}">
                  <a16:creationId xmlns:a16="http://schemas.microsoft.com/office/drawing/2014/main" id="{CA8D9F27-F9A5-57C9-A81C-CB66F2D83D28}"/>
                </a:ext>
              </a:extLst>
            </p:cNvPr>
            <p:cNvSpPr>
              <a:spLocks noChangeArrowheads="1"/>
            </p:cNvSpPr>
            <p:nvPr/>
          </p:nvSpPr>
          <p:spPr bwMode="auto">
            <a:xfrm>
              <a:off x="3120" y="2496"/>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2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solidFill>
                    <a:srgbClr val="FF0000"/>
                  </a:solidFill>
                </a:rPr>
                <a:t>*</a:t>
              </a:r>
            </a:p>
          </p:txBody>
        </p:sp>
        <p:sp>
          <p:nvSpPr>
            <p:cNvPr id="65604" name="Rectangle 146">
              <a:extLst>
                <a:ext uri="{FF2B5EF4-FFF2-40B4-BE49-F238E27FC236}">
                  <a16:creationId xmlns:a16="http://schemas.microsoft.com/office/drawing/2014/main" id="{2E186B1F-3FA1-31DC-6836-D01628FD98EA}"/>
                </a:ext>
              </a:extLst>
            </p:cNvPr>
            <p:cNvSpPr>
              <a:spLocks noChangeArrowheads="1"/>
            </p:cNvSpPr>
            <p:nvPr/>
          </p:nvSpPr>
          <p:spPr bwMode="auto">
            <a:xfrm>
              <a:off x="2160" y="1824"/>
              <a:ext cx="382" cy="238"/>
            </a:xfrm>
            <a:prstGeom prst="rect">
              <a:avLst/>
            </a:prstGeom>
            <a:blipFill dpi="0" rotWithShape="0">
              <a:blip r:embed="rId4"/>
              <a:srcRect/>
              <a:tile tx="0" ty="0" sx="100000" sy="100000" flip="none" algn="tl"/>
            </a:blip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05" name="Line 147">
              <a:extLst>
                <a:ext uri="{FF2B5EF4-FFF2-40B4-BE49-F238E27FC236}">
                  <a16:creationId xmlns:a16="http://schemas.microsoft.com/office/drawing/2014/main" id="{8BB68FFE-9E7D-5107-255E-EE00B817B454}"/>
                </a:ext>
              </a:extLst>
            </p:cNvPr>
            <p:cNvSpPr>
              <a:spLocks noChangeShapeType="1"/>
            </p:cNvSpPr>
            <p:nvPr/>
          </p:nvSpPr>
          <p:spPr bwMode="auto">
            <a:xfrm>
              <a:off x="2352" y="1920"/>
              <a:ext cx="814" cy="622"/>
            </a:xfrm>
            <a:prstGeom prst="line">
              <a:avLst/>
            </a:prstGeom>
            <a:noFill/>
            <a:ln w="25560" cap="sq">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4964" name="Group 148">
            <a:extLst>
              <a:ext uri="{FF2B5EF4-FFF2-40B4-BE49-F238E27FC236}">
                <a16:creationId xmlns:a16="http://schemas.microsoft.com/office/drawing/2014/main" id="{F96D5768-D433-B01A-9CDB-5D56DC0E749C}"/>
              </a:ext>
            </a:extLst>
          </p:cNvPr>
          <p:cNvGrpSpPr>
            <a:grpSpLocks/>
          </p:cNvGrpSpPr>
          <p:nvPr/>
        </p:nvGrpSpPr>
        <p:grpSpPr bwMode="auto">
          <a:xfrm>
            <a:off x="4648200" y="4343400"/>
            <a:ext cx="1063625" cy="301625"/>
            <a:chOff x="2928" y="2736"/>
            <a:chExt cx="670" cy="190"/>
          </a:xfrm>
        </p:grpSpPr>
        <p:sp>
          <p:nvSpPr>
            <p:cNvPr id="65601" name="Line 149">
              <a:extLst>
                <a:ext uri="{FF2B5EF4-FFF2-40B4-BE49-F238E27FC236}">
                  <a16:creationId xmlns:a16="http://schemas.microsoft.com/office/drawing/2014/main" id="{3DD02A34-30AE-3967-015C-8AA18781CF64}"/>
                </a:ext>
              </a:extLst>
            </p:cNvPr>
            <p:cNvSpPr>
              <a:spLocks noChangeShapeType="1"/>
            </p:cNvSpPr>
            <p:nvPr/>
          </p:nvSpPr>
          <p:spPr bwMode="auto">
            <a:xfrm flipH="1">
              <a:off x="2926" y="2736"/>
              <a:ext cx="242"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602" name="Line 150">
              <a:extLst>
                <a:ext uri="{FF2B5EF4-FFF2-40B4-BE49-F238E27FC236}">
                  <a16:creationId xmlns:a16="http://schemas.microsoft.com/office/drawing/2014/main" id="{2BD62C92-ED23-D9A9-179A-744FCE421989}"/>
                </a:ext>
              </a:extLst>
            </p:cNvPr>
            <p:cNvSpPr>
              <a:spLocks noChangeShapeType="1"/>
            </p:cNvSpPr>
            <p:nvPr/>
          </p:nvSpPr>
          <p:spPr bwMode="auto">
            <a:xfrm>
              <a:off x="3360" y="2736"/>
              <a:ext cx="238"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4967" name="Group 151">
            <a:extLst>
              <a:ext uri="{FF2B5EF4-FFF2-40B4-BE49-F238E27FC236}">
                <a16:creationId xmlns:a16="http://schemas.microsoft.com/office/drawing/2014/main" id="{C910AD2E-6580-4377-C1BE-9A2EA7C83203}"/>
              </a:ext>
            </a:extLst>
          </p:cNvPr>
          <p:cNvGrpSpPr>
            <a:grpSpLocks/>
          </p:cNvGrpSpPr>
          <p:nvPr/>
        </p:nvGrpSpPr>
        <p:grpSpPr bwMode="auto">
          <a:xfrm>
            <a:off x="2286000" y="2667000"/>
            <a:ext cx="4797425" cy="3197225"/>
            <a:chOff x="1440" y="1680"/>
            <a:chExt cx="3022" cy="2014"/>
          </a:xfrm>
        </p:grpSpPr>
        <p:sp>
          <p:nvSpPr>
            <p:cNvPr id="65596" name="Rectangle 152">
              <a:extLst>
                <a:ext uri="{FF2B5EF4-FFF2-40B4-BE49-F238E27FC236}">
                  <a16:creationId xmlns:a16="http://schemas.microsoft.com/office/drawing/2014/main" id="{195DF156-6D4C-EAF8-AF88-C19CCA92D143}"/>
                </a:ext>
              </a:extLst>
            </p:cNvPr>
            <p:cNvSpPr>
              <a:spLocks noChangeArrowheads="1"/>
            </p:cNvSpPr>
            <p:nvPr/>
          </p:nvSpPr>
          <p:spPr bwMode="auto">
            <a:xfrm>
              <a:off x="1440" y="1680"/>
              <a:ext cx="3022" cy="2014"/>
            </a:xfrm>
            <a:prstGeom prst="rect">
              <a:avLst/>
            </a:prstGeom>
            <a:solidFill>
              <a:srgbClr val="FFFF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nvGrpSpPr>
            <p:cNvPr id="65597" name="Group 153">
              <a:extLst>
                <a:ext uri="{FF2B5EF4-FFF2-40B4-BE49-F238E27FC236}">
                  <a16:creationId xmlns:a16="http://schemas.microsoft.com/office/drawing/2014/main" id="{AF901491-9618-5961-805D-DF3AC502D3AD}"/>
                </a:ext>
              </a:extLst>
            </p:cNvPr>
            <p:cNvGrpSpPr>
              <a:grpSpLocks/>
            </p:cNvGrpSpPr>
            <p:nvPr/>
          </p:nvGrpSpPr>
          <p:grpSpPr bwMode="auto">
            <a:xfrm>
              <a:off x="1728" y="1776"/>
              <a:ext cx="2110" cy="334"/>
              <a:chOff x="1728" y="1776"/>
              <a:chExt cx="2110" cy="334"/>
            </a:xfrm>
          </p:grpSpPr>
          <p:sp>
            <p:nvSpPr>
              <p:cNvPr id="65598" name="Rectangle 154">
                <a:extLst>
                  <a:ext uri="{FF2B5EF4-FFF2-40B4-BE49-F238E27FC236}">
                    <a16:creationId xmlns:a16="http://schemas.microsoft.com/office/drawing/2014/main" id="{ACA9D5C1-6360-1CA3-3016-258F82629F00}"/>
                  </a:ext>
                </a:extLst>
              </p:cNvPr>
              <p:cNvSpPr>
                <a:spLocks noChangeArrowheads="1"/>
              </p:cNvSpPr>
              <p:nvPr/>
            </p:nvSpPr>
            <p:spPr bwMode="auto">
              <a:xfrm>
                <a:off x="1728" y="1776"/>
                <a:ext cx="2110" cy="46"/>
              </a:xfrm>
              <a:prstGeom prst="rect">
                <a:avLst/>
              </a:prstGeom>
              <a:blipFill dpi="0" rotWithShape="0">
                <a:blip r:embed="rId3"/>
                <a:srcRect/>
                <a:tile tx="0" ty="0" sx="100000" sy="100000" flip="none" algn="tl"/>
              </a:blipFill>
              <a:ln w="25560" cap="sq">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599" name="Rectangle 155">
                <a:extLst>
                  <a:ext uri="{FF2B5EF4-FFF2-40B4-BE49-F238E27FC236}">
                    <a16:creationId xmlns:a16="http://schemas.microsoft.com/office/drawing/2014/main" id="{672C3A8F-D6C5-E601-565C-D7FAC350E7A9}"/>
                  </a:ext>
                </a:extLst>
              </p:cNvPr>
              <p:cNvSpPr>
                <a:spLocks noChangeArrowheads="1"/>
              </p:cNvSpPr>
              <p:nvPr/>
            </p:nvSpPr>
            <p:spPr bwMode="auto">
              <a:xfrm>
                <a:off x="1728" y="1824"/>
                <a:ext cx="46" cy="238"/>
              </a:xfrm>
              <a:prstGeom prst="rect">
                <a:avLst/>
              </a:prstGeom>
              <a:blipFill dpi="0" rotWithShape="0">
                <a:blip r:embed="rId3"/>
                <a:srcRect/>
                <a:tile tx="0" ty="0" sx="100000" sy="100000" flip="none" algn="tl"/>
              </a:blipFill>
              <a:ln w="25560" cap="sq">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600" name="Rectangle 156">
                <a:extLst>
                  <a:ext uri="{FF2B5EF4-FFF2-40B4-BE49-F238E27FC236}">
                    <a16:creationId xmlns:a16="http://schemas.microsoft.com/office/drawing/2014/main" id="{80373E6B-9FE9-3D1B-A34F-15C43EF7B784}"/>
                  </a:ext>
                </a:extLst>
              </p:cNvPr>
              <p:cNvSpPr>
                <a:spLocks noChangeArrowheads="1"/>
              </p:cNvSpPr>
              <p:nvPr/>
            </p:nvSpPr>
            <p:spPr bwMode="auto">
              <a:xfrm>
                <a:off x="1728" y="2064"/>
                <a:ext cx="2110" cy="46"/>
              </a:xfrm>
              <a:prstGeom prst="rect">
                <a:avLst/>
              </a:prstGeom>
              <a:blipFill dpi="0" rotWithShape="0">
                <a:blip r:embed="rId3"/>
                <a:srcRect/>
                <a:tile tx="0" ty="0" sx="100000" sy="100000" flip="none" algn="tl"/>
              </a:blipFill>
              <a:ln w="25560" cap="sq">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grpSp>
      <p:grpSp>
        <p:nvGrpSpPr>
          <p:cNvPr id="34973" name="Group 157">
            <a:extLst>
              <a:ext uri="{FF2B5EF4-FFF2-40B4-BE49-F238E27FC236}">
                <a16:creationId xmlns:a16="http://schemas.microsoft.com/office/drawing/2014/main" id="{C7CFAF95-F83E-D495-91FE-6A97D5682DB0}"/>
              </a:ext>
            </a:extLst>
          </p:cNvPr>
          <p:cNvGrpSpPr>
            <a:grpSpLocks/>
          </p:cNvGrpSpPr>
          <p:nvPr/>
        </p:nvGrpSpPr>
        <p:grpSpPr bwMode="auto">
          <a:xfrm>
            <a:off x="1752600" y="4648200"/>
            <a:ext cx="4949825" cy="1825625"/>
            <a:chOff x="1104" y="2928"/>
            <a:chExt cx="3118" cy="1150"/>
          </a:xfrm>
        </p:grpSpPr>
        <p:sp>
          <p:nvSpPr>
            <p:cNvPr id="65575" name="Oval 158">
              <a:extLst>
                <a:ext uri="{FF2B5EF4-FFF2-40B4-BE49-F238E27FC236}">
                  <a16:creationId xmlns:a16="http://schemas.microsoft.com/office/drawing/2014/main" id="{DD0242FD-4086-98AB-8E96-CCBE1CCC8529}"/>
                </a:ext>
              </a:extLst>
            </p:cNvPr>
            <p:cNvSpPr>
              <a:spLocks noChangeArrowheads="1"/>
            </p:cNvSpPr>
            <p:nvPr/>
          </p:nvSpPr>
          <p:spPr bwMode="auto">
            <a:xfrm>
              <a:off x="1872" y="2928"/>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solidFill>
                    <a:srgbClr val="FF0000"/>
                  </a:solidFill>
                </a:rPr>
                <a:t>+</a:t>
              </a:r>
            </a:p>
          </p:txBody>
        </p:sp>
        <p:grpSp>
          <p:nvGrpSpPr>
            <p:cNvPr id="65576" name="Group 159">
              <a:extLst>
                <a:ext uri="{FF2B5EF4-FFF2-40B4-BE49-F238E27FC236}">
                  <a16:creationId xmlns:a16="http://schemas.microsoft.com/office/drawing/2014/main" id="{70672C1D-3F0D-D318-89A0-7273AD796248}"/>
                </a:ext>
              </a:extLst>
            </p:cNvPr>
            <p:cNvGrpSpPr>
              <a:grpSpLocks/>
            </p:cNvGrpSpPr>
            <p:nvPr/>
          </p:nvGrpSpPr>
          <p:grpSpPr bwMode="auto">
            <a:xfrm>
              <a:off x="1728" y="3168"/>
              <a:ext cx="574" cy="190"/>
              <a:chOff x="1728" y="3168"/>
              <a:chExt cx="574" cy="190"/>
            </a:xfrm>
          </p:grpSpPr>
          <p:sp>
            <p:nvSpPr>
              <p:cNvPr id="65594" name="Line 160">
                <a:extLst>
                  <a:ext uri="{FF2B5EF4-FFF2-40B4-BE49-F238E27FC236}">
                    <a16:creationId xmlns:a16="http://schemas.microsoft.com/office/drawing/2014/main" id="{955B0307-5431-F1A4-5D0F-C35982E280C6}"/>
                  </a:ext>
                </a:extLst>
              </p:cNvPr>
              <p:cNvSpPr>
                <a:spLocks noChangeShapeType="1"/>
              </p:cNvSpPr>
              <p:nvPr/>
            </p:nvSpPr>
            <p:spPr bwMode="auto">
              <a:xfrm flipH="1">
                <a:off x="1726" y="3168"/>
                <a:ext cx="194"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95" name="Line 161">
                <a:extLst>
                  <a:ext uri="{FF2B5EF4-FFF2-40B4-BE49-F238E27FC236}">
                    <a16:creationId xmlns:a16="http://schemas.microsoft.com/office/drawing/2014/main" id="{85F4953D-197C-08B0-2E8C-AD17ED42786A}"/>
                  </a:ext>
                </a:extLst>
              </p:cNvPr>
              <p:cNvSpPr>
                <a:spLocks noChangeShapeType="1"/>
              </p:cNvSpPr>
              <p:nvPr/>
            </p:nvSpPr>
            <p:spPr bwMode="auto">
              <a:xfrm>
                <a:off x="2112" y="3168"/>
                <a:ext cx="190"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5577" name="Oval 162">
              <a:extLst>
                <a:ext uri="{FF2B5EF4-FFF2-40B4-BE49-F238E27FC236}">
                  <a16:creationId xmlns:a16="http://schemas.microsoft.com/office/drawing/2014/main" id="{2E5B2A09-D729-A02B-E962-EDC66FC6CC98}"/>
                </a:ext>
              </a:extLst>
            </p:cNvPr>
            <p:cNvSpPr>
              <a:spLocks noChangeArrowheads="1"/>
            </p:cNvSpPr>
            <p:nvPr/>
          </p:nvSpPr>
          <p:spPr bwMode="auto">
            <a:xfrm>
              <a:off x="1536" y="3360"/>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a</a:t>
              </a:r>
            </a:p>
          </p:txBody>
        </p:sp>
        <p:sp>
          <p:nvSpPr>
            <p:cNvPr id="65578" name="Oval 163">
              <a:extLst>
                <a:ext uri="{FF2B5EF4-FFF2-40B4-BE49-F238E27FC236}">
                  <a16:creationId xmlns:a16="http://schemas.microsoft.com/office/drawing/2014/main" id="{0C19079F-301E-7629-A8D0-33C363BDA15A}"/>
                </a:ext>
              </a:extLst>
            </p:cNvPr>
            <p:cNvSpPr>
              <a:spLocks noChangeArrowheads="1"/>
            </p:cNvSpPr>
            <p:nvPr/>
          </p:nvSpPr>
          <p:spPr bwMode="auto">
            <a:xfrm>
              <a:off x="2208" y="3360"/>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b</a:t>
              </a:r>
            </a:p>
          </p:txBody>
        </p:sp>
        <p:sp>
          <p:nvSpPr>
            <p:cNvPr id="65579" name="Oval 164">
              <a:extLst>
                <a:ext uri="{FF2B5EF4-FFF2-40B4-BE49-F238E27FC236}">
                  <a16:creationId xmlns:a16="http://schemas.microsoft.com/office/drawing/2014/main" id="{4FDF56E0-4673-9D7C-8D88-304038FE1F38}"/>
                </a:ext>
              </a:extLst>
            </p:cNvPr>
            <p:cNvSpPr>
              <a:spLocks noChangeArrowheads="1"/>
            </p:cNvSpPr>
            <p:nvPr/>
          </p:nvSpPr>
          <p:spPr bwMode="auto">
            <a:xfrm>
              <a:off x="2784" y="3360"/>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c</a:t>
              </a:r>
            </a:p>
          </p:txBody>
        </p:sp>
        <p:sp>
          <p:nvSpPr>
            <p:cNvPr id="65580" name="Oval 165">
              <a:extLst>
                <a:ext uri="{FF2B5EF4-FFF2-40B4-BE49-F238E27FC236}">
                  <a16:creationId xmlns:a16="http://schemas.microsoft.com/office/drawing/2014/main" id="{4AD09F7B-107B-502D-48E8-859DF3F66B45}"/>
                </a:ext>
              </a:extLst>
            </p:cNvPr>
            <p:cNvSpPr>
              <a:spLocks noChangeArrowheads="1"/>
            </p:cNvSpPr>
            <p:nvPr/>
          </p:nvSpPr>
          <p:spPr bwMode="auto">
            <a:xfrm>
              <a:off x="3552" y="3360"/>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solidFill>
                    <a:srgbClr val="FF0000"/>
                  </a:solidFill>
                </a:rPr>
                <a:t>+</a:t>
              </a:r>
            </a:p>
          </p:txBody>
        </p:sp>
        <p:grpSp>
          <p:nvGrpSpPr>
            <p:cNvPr id="65581" name="Group 166">
              <a:extLst>
                <a:ext uri="{FF2B5EF4-FFF2-40B4-BE49-F238E27FC236}">
                  <a16:creationId xmlns:a16="http://schemas.microsoft.com/office/drawing/2014/main" id="{E815F4A2-EBA0-905E-BB75-133B89045787}"/>
                </a:ext>
              </a:extLst>
            </p:cNvPr>
            <p:cNvGrpSpPr>
              <a:grpSpLocks/>
            </p:cNvGrpSpPr>
            <p:nvPr/>
          </p:nvGrpSpPr>
          <p:grpSpPr bwMode="auto">
            <a:xfrm>
              <a:off x="3456" y="3600"/>
              <a:ext cx="526" cy="190"/>
              <a:chOff x="3456" y="3600"/>
              <a:chExt cx="526" cy="190"/>
            </a:xfrm>
          </p:grpSpPr>
          <p:sp>
            <p:nvSpPr>
              <p:cNvPr id="65592" name="Line 167">
                <a:extLst>
                  <a:ext uri="{FF2B5EF4-FFF2-40B4-BE49-F238E27FC236}">
                    <a16:creationId xmlns:a16="http://schemas.microsoft.com/office/drawing/2014/main" id="{7ACBC76C-C8AC-1985-179E-2C5DFCB56023}"/>
                  </a:ext>
                </a:extLst>
              </p:cNvPr>
              <p:cNvSpPr>
                <a:spLocks noChangeShapeType="1"/>
              </p:cNvSpPr>
              <p:nvPr/>
            </p:nvSpPr>
            <p:spPr bwMode="auto">
              <a:xfrm flipH="1">
                <a:off x="3455" y="3600"/>
                <a:ext cx="145"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93" name="Line 168">
                <a:extLst>
                  <a:ext uri="{FF2B5EF4-FFF2-40B4-BE49-F238E27FC236}">
                    <a16:creationId xmlns:a16="http://schemas.microsoft.com/office/drawing/2014/main" id="{322578D9-AB8C-CA5F-4FF4-D910A3417981}"/>
                  </a:ext>
                </a:extLst>
              </p:cNvPr>
              <p:cNvSpPr>
                <a:spLocks noChangeShapeType="1"/>
              </p:cNvSpPr>
              <p:nvPr/>
            </p:nvSpPr>
            <p:spPr bwMode="auto">
              <a:xfrm>
                <a:off x="3792" y="3600"/>
                <a:ext cx="189"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5582" name="Oval 169">
              <a:extLst>
                <a:ext uri="{FF2B5EF4-FFF2-40B4-BE49-F238E27FC236}">
                  <a16:creationId xmlns:a16="http://schemas.microsoft.com/office/drawing/2014/main" id="{3A72A4A1-879A-49EB-20E7-29D391A2900C}"/>
                </a:ext>
              </a:extLst>
            </p:cNvPr>
            <p:cNvSpPr>
              <a:spLocks noChangeArrowheads="1"/>
            </p:cNvSpPr>
            <p:nvPr/>
          </p:nvSpPr>
          <p:spPr bwMode="auto">
            <a:xfrm>
              <a:off x="3264" y="3792"/>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d</a:t>
              </a:r>
            </a:p>
          </p:txBody>
        </p:sp>
        <p:sp>
          <p:nvSpPr>
            <p:cNvPr id="65583" name="Oval 170">
              <a:extLst>
                <a:ext uri="{FF2B5EF4-FFF2-40B4-BE49-F238E27FC236}">
                  <a16:creationId xmlns:a16="http://schemas.microsoft.com/office/drawing/2014/main" id="{5A552E2C-9191-ACE8-645B-0D863E3C0973}"/>
                </a:ext>
              </a:extLst>
            </p:cNvPr>
            <p:cNvSpPr>
              <a:spLocks noChangeArrowheads="1"/>
            </p:cNvSpPr>
            <p:nvPr/>
          </p:nvSpPr>
          <p:spPr bwMode="auto">
            <a:xfrm>
              <a:off x="3888" y="3792"/>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i="1">
                  <a:solidFill>
                    <a:srgbClr val="0033CC"/>
                  </a:solidFill>
                </a:rPr>
                <a:t>e</a:t>
              </a:r>
            </a:p>
          </p:txBody>
        </p:sp>
        <p:sp>
          <p:nvSpPr>
            <p:cNvPr id="65584" name="Rectangle 171">
              <a:extLst>
                <a:ext uri="{FF2B5EF4-FFF2-40B4-BE49-F238E27FC236}">
                  <a16:creationId xmlns:a16="http://schemas.microsoft.com/office/drawing/2014/main" id="{6D6E9F31-524C-4375-D89D-E0F78D771870}"/>
                </a:ext>
              </a:extLst>
            </p:cNvPr>
            <p:cNvSpPr>
              <a:spLocks noChangeArrowheads="1"/>
            </p:cNvSpPr>
            <p:nvPr/>
          </p:nvSpPr>
          <p:spPr bwMode="auto">
            <a:xfrm>
              <a:off x="3840" y="2928"/>
              <a:ext cx="38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solidFill>
                    <a:srgbClr val="008000"/>
                  </a:solidFill>
                </a:rPr>
                <a:t>T</a:t>
              </a:r>
              <a:r>
                <a:rPr lang="en-US" altLang="en-US" sz="2400" baseline="-25000">
                  <a:solidFill>
                    <a:srgbClr val="008000"/>
                  </a:solidFill>
                </a:rPr>
                <a:t>1</a:t>
              </a:r>
            </a:p>
          </p:txBody>
        </p:sp>
        <p:sp>
          <p:nvSpPr>
            <p:cNvPr id="65585" name="Line 172">
              <a:extLst>
                <a:ext uri="{FF2B5EF4-FFF2-40B4-BE49-F238E27FC236}">
                  <a16:creationId xmlns:a16="http://schemas.microsoft.com/office/drawing/2014/main" id="{F9EFC61A-F291-F1F9-18CA-358D27D3C2AA}"/>
                </a:ext>
              </a:extLst>
            </p:cNvPr>
            <p:cNvSpPr>
              <a:spLocks noChangeShapeType="1"/>
            </p:cNvSpPr>
            <p:nvPr/>
          </p:nvSpPr>
          <p:spPr bwMode="auto">
            <a:xfrm flipH="1">
              <a:off x="3454" y="3072"/>
              <a:ext cx="434" cy="0"/>
            </a:xfrm>
            <a:prstGeom prst="line">
              <a:avLst/>
            </a:prstGeom>
            <a:noFill/>
            <a:ln w="25560" cap="sq">
              <a:solidFill>
                <a:srgbClr val="008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86" name="Rectangle 173">
              <a:extLst>
                <a:ext uri="{FF2B5EF4-FFF2-40B4-BE49-F238E27FC236}">
                  <a16:creationId xmlns:a16="http://schemas.microsoft.com/office/drawing/2014/main" id="{4603DC60-7830-134E-50EC-77B45CE555D7}"/>
                </a:ext>
              </a:extLst>
            </p:cNvPr>
            <p:cNvSpPr>
              <a:spLocks noChangeArrowheads="1"/>
            </p:cNvSpPr>
            <p:nvPr/>
          </p:nvSpPr>
          <p:spPr bwMode="auto">
            <a:xfrm>
              <a:off x="1104" y="2928"/>
              <a:ext cx="38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lang="en-US" altLang="en-US" sz="2400">
                  <a:solidFill>
                    <a:srgbClr val="008000"/>
                  </a:solidFill>
                </a:rPr>
                <a:t>T</a:t>
              </a:r>
              <a:r>
                <a:rPr lang="en-US" altLang="en-US" sz="2400" baseline="-25000">
                  <a:solidFill>
                    <a:srgbClr val="008000"/>
                  </a:solidFill>
                </a:rPr>
                <a:t>2</a:t>
              </a:r>
            </a:p>
          </p:txBody>
        </p:sp>
        <p:sp>
          <p:nvSpPr>
            <p:cNvPr id="65587" name="Line 174">
              <a:extLst>
                <a:ext uri="{FF2B5EF4-FFF2-40B4-BE49-F238E27FC236}">
                  <a16:creationId xmlns:a16="http://schemas.microsoft.com/office/drawing/2014/main" id="{F59D63A2-FBC6-2D3D-884C-006D13C6ED69}"/>
                </a:ext>
              </a:extLst>
            </p:cNvPr>
            <p:cNvSpPr>
              <a:spLocks noChangeShapeType="1"/>
            </p:cNvSpPr>
            <p:nvPr/>
          </p:nvSpPr>
          <p:spPr bwMode="auto">
            <a:xfrm flipH="1">
              <a:off x="1486" y="3072"/>
              <a:ext cx="386" cy="0"/>
            </a:xfrm>
            <a:prstGeom prst="line">
              <a:avLst/>
            </a:prstGeom>
            <a:noFill/>
            <a:ln w="25560" cap="sq">
              <a:solidFill>
                <a:srgbClr val="008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88" name="Oval 175">
              <a:extLst>
                <a:ext uri="{FF2B5EF4-FFF2-40B4-BE49-F238E27FC236}">
                  <a16:creationId xmlns:a16="http://schemas.microsoft.com/office/drawing/2014/main" id="{17D40B25-0D3B-0AA4-FE17-FE7AC305D8F6}"/>
                </a:ext>
              </a:extLst>
            </p:cNvPr>
            <p:cNvSpPr>
              <a:spLocks noChangeArrowheads="1"/>
            </p:cNvSpPr>
            <p:nvPr/>
          </p:nvSpPr>
          <p:spPr bwMode="auto">
            <a:xfrm>
              <a:off x="3168" y="2928"/>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2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solidFill>
                    <a:srgbClr val="FF0000"/>
                  </a:solidFill>
                </a:rPr>
                <a:t>*</a:t>
              </a:r>
            </a:p>
          </p:txBody>
        </p:sp>
        <p:grpSp>
          <p:nvGrpSpPr>
            <p:cNvPr id="65589" name="Group 176">
              <a:extLst>
                <a:ext uri="{FF2B5EF4-FFF2-40B4-BE49-F238E27FC236}">
                  <a16:creationId xmlns:a16="http://schemas.microsoft.com/office/drawing/2014/main" id="{E92BAF3A-0209-B581-8979-063AA97FE092}"/>
                </a:ext>
              </a:extLst>
            </p:cNvPr>
            <p:cNvGrpSpPr>
              <a:grpSpLocks/>
            </p:cNvGrpSpPr>
            <p:nvPr/>
          </p:nvGrpSpPr>
          <p:grpSpPr bwMode="auto">
            <a:xfrm>
              <a:off x="2976" y="3168"/>
              <a:ext cx="670" cy="190"/>
              <a:chOff x="2976" y="3168"/>
              <a:chExt cx="670" cy="190"/>
            </a:xfrm>
          </p:grpSpPr>
          <p:sp>
            <p:nvSpPr>
              <p:cNvPr id="65590" name="Line 177">
                <a:extLst>
                  <a:ext uri="{FF2B5EF4-FFF2-40B4-BE49-F238E27FC236}">
                    <a16:creationId xmlns:a16="http://schemas.microsoft.com/office/drawing/2014/main" id="{62DD7893-A263-2C9C-810A-AF180FFC4DDD}"/>
                  </a:ext>
                </a:extLst>
              </p:cNvPr>
              <p:cNvSpPr>
                <a:spLocks noChangeShapeType="1"/>
              </p:cNvSpPr>
              <p:nvPr/>
            </p:nvSpPr>
            <p:spPr bwMode="auto">
              <a:xfrm flipH="1">
                <a:off x="2974" y="3168"/>
                <a:ext cx="242"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91" name="Line 178">
                <a:extLst>
                  <a:ext uri="{FF2B5EF4-FFF2-40B4-BE49-F238E27FC236}">
                    <a16:creationId xmlns:a16="http://schemas.microsoft.com/office/drawing/2014/main" id="{4392393C-7577-051A-B269-07E0B159386A}"/>
                  </a:ext>
                </a:extLst>
              </p:cNvPr>
              <p:cNvSpPr>
                <a:spLocks noChangeShapeType="1"/>
              </p:cNvSpPr>
              <p:nvPr/>
            </p:nvSpPr>
            <p:spPr bwMode="auto">
              <a:xfrm>
                <a:off x="3408" y="3168"/>
                <a:ext cx="238"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34995" name="Group 179">
            <a:extLst>
              <a:ext uri="{FF2B5EF4-FFF2-40B4-BE49-F238E27FC236}">
                <a16:creationId xmlns:a16="http://schemas.microsoft.com/office/drawing/2014/main" id="{E3DDB836-1B9C-F65E-238B-001906C911B4}"/>
              </a:ext>
            </a:extLst>
          </p:cNvPr>
          <p:cNvGrpSpPr>
            <a:grpSpLocks/>
          </p:cNvGrpSpPr>
          <p:nvPr/>
        </p:nvGrpSpPr>
        <p:grpSpPr bwMode="auto">
          <a:xfrm>
            <a:off x="2819400" y="2895600"/>
            <a:ext cx="1597025" cy="1520825"/>
            <a:chOff x="1776" y="1824"/>
            <a:chExt cx="1006" cy="958"/>
          </a:xfrm>
        </p:grpSpPr>
        <p:sp>
          <p:nvSpPr>
            <p:cNvPr id="65572" name="Rectangle 180">
              <a:extLst>
                <a:ext uri="{FF2B5EF4-FFF2-40B4-BE49-F238E27FC236}">
                  <a16:creationId xmlns:a16="http://schemas.microsoft.com/office/drawing/2014/main" id="{C1F6244E-C3F8-3105-E1F6-EAF92A672AA9}"/>
                </a:ext>
              </a:extLst>
            </p:cNvPr>
            <p:cNvSpPr>
              <a:spLocks noChangeArrowheads="1"/>
            </p:cNvSpPr>
            <p:nvPr/>
          </p:nvSpPr>
          <p:spPr bwMode="auto">
            <a:xfrm>
              <a:off x="1776" y="1824"/>
              <a:ext cx="382" cy="238"/>
            </a:xfrm>
            <a:prstGeom prst="rect">
              <a:avLst/>
            </a:prstGeom>
            <a:blipFill dpi="0" rotWithShape="0">
              <a:blip r:embed="rId4"/>
              <a:srcRect/>
              <a:tile tx="0" ty="0" sx="100000" sy="100000" flip="none" algn="tl"/>
            </a:blip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5573" name="Line 181">
              <a:extLst>
                <a:ext uri="{FF2B5EF4-FFF2-40B4-BE49-F238E27FC236}">
                  <a16:creationId xmlns:a16="http://schemas.microsoft.com/office/drawing/2014/main" id="{F2820A52-AC2A-95B8-D1FA-377A0604010D}"/>
                </a:ext>
              </a:extLst>
            </p:cNvPr>
            <p:cNvSpPr>
              <a:spLocks noChangeShapeType="1"/>
            </p:cNvSpPr>
            <p:nvPr/>
          </p:nvSpPr>
          <p:spPr bwMode="auto">
            <a:xfrm>
              <a:off x="1968" y="1920"/>
              <a:ext cx="622" cy="574"/>
            </a:xfrm>
            <a:prstGeom prst="line">
              <a:avLst/>
            </a:prstGeom>
            <a:noFill/>
            <a:ln w="25560" cap="sq">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74" name="Oval 182">
              <a:extLst>
                <a:ext uri="{FF2B5EF4-FFF2-40B4-BE49-F238E27FC236}">
                  <a16:creationId xmlns:a16="http://schemas.microsoft.com/office/drawing/2014/main" id="{46543BB1-773B-8DF3-BBC2-0A8A574938E4}"/>
                </a:ext>
              </a:extLst>
            </p:cNvPr>
            <p:cNvSpPr>
              <a:spLocks noChangeArrowheads="1"/>
            </p:cNvSpPr>
            <p:nvPr/>
          </p:nvSpPr>
          <p:spPr bwMode="auto">
            <a:xfrm>
              <a:off x="2496" y="2496"/>
              <a:ext cx="286" cy="286"/>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82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solidFill>
                    <a:srgbClr val="FF0000"/>
                  </a:solidFill>
                </a:rPr>
                <a:t>*</a:t>
              </a:r>
            </a:p>
          </p:txBody>
        </p:sp>
      </p:grpSp>
      <p:grpSp>
        <p:nvGrpSpPr>
          <p:cNvPr id="34999" name="Group 183">
            <a:extLst>
              <a:ext uri="{FF2B5EF4-FFF2-40B4-BE49-F238E27FC236}">
                <a16:creationId xmlns:a16="http://schemas.microsoft.com/office/drawing/2014/main" id="{BD2FB12E-C9C9-5EAF-E897-A98E5E0BCEEF}"/>
              </a:ext>
            </a:extLst>
          </p:cNvPr>
          <p:cNvGrpSpPr>
            <a:grpSpLocks/>
          </p:cNvGrpSpPr>
          <p:nvPr/>
        </p:nvGrpSpPr>
        <p:grpSpPr bwMode="auto">
          <a:xfrm>
            <a:off x="3276600" y="4343400"/>
            <a:ext cx="1901825" cy="301625"/>
            <a:chOff x="2064" y="2736"/>
            <a:chExt cx="1198" cy="190"/>
          </a:xfrm>
        </p:grpSpPr>
        <p:sp>
          <p:nvSpPr>
            <p:cNvPr id="65570" name="Line 184">
              <a:extLst>
                <a:ext uri="{FF2B5EF4-FFF2-40B4-BE49-F238E27FC236}">
                  <a16:creationId xmlns:a16="http://schemas.microsoft.com/office/drawing/2014/main" id="{82E45CA0-BB24-5F27-0263-989E0B0434E1}"/>
                </a:ext>
              </a:extLst>
            </p:cNvPr>
            <p:cNvSpPr>
              <a:spLocks noChangeShapeType="1"/>
            </p:cNvSpPr>
            <p:nvPr/>
          </p:nvSpPr>
          <p:spPr bwMode="auto">
            <a:xfrm flipH="1">
              <a:off x="2063" y="2736"/>
              <a:ext cx="481"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71" name="Line 185">
              <a:extLst>
                <a:ext uri="{FF2B5EF4-FFF2-40B4-BE49-F238E27FC236}">
                  <a16:creationId xmlns:a16="http://schemas.microsoft.com/office/drawing/2014/main" id="{F68E67F2-314E-45CA-7AAB-4C09D5D708B4}"/>
                </a:ext>
              </a:extLst>
            </p:cNvPr>
            <p:cNvSpPr>
              <a:spLocks noChangeShapeType="1"/>
            </p:cNvSpPr>
            <p:nvPr/>
          </p:nvSpPr>
          <p:spPr bwMode="auto">
            <a:xfrm>
              <a:off x="2736" y="2736"/>
              <a:ext cx="525"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5569" name="Text Box 186">
            <a:extLst>
              <a:ext uri="{FF2B5EF4-FFF2-40B4-BE49-F238E27FC236}">
                <a16:creationId xmlns:a16="http://schemas.microsoft.com/office/drawing/2014/main" id="{FE6E5277-C350-CEEE-4D76-BE34246F054A}"/>
              </a:ext>
            </a:extLst>
          </p:cNvPr>
          <p:cNvSpPr txBox="1">
            <a:spLocks noChangeArrowheads="1"/>
          </p:cNvSpPr>
          <p:nvPr/>
        </p:nvSpPr>
        <p:spPr bwMode="auto">
          <a:xfrm>
            <a:off x="0" y="6477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000"/>
              </a:spcBef>
              <a:buClrTx/>
              <a:buFontTx/>
              <a:buNone/>
            </a:pPr>
            <a:r>
              <a:rPr lang="en-US" altLang="en-US" sz="1600"/>
              <a:t>8/16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34818"/>
                                        </p:tgtEl>
                                        <p:attrNameLst>
                                          <p:attrName>style.visibility</p:attrName>
                                        </p:attrNameLst>
                                      </p:cBhvr>
                                      <p:to>
                                        <p:strVal val="visible"/>
                                      </p:to>
                                    </p:set>
                                    <p:animEffect transition="in" filter="wipe(left)">
                                      <p:cBhvr additive="repl">
                                        <p:cTn id="7" dur="500"/>
                                        <p:tgtEl>
                                          <p:spTgt spid="34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34819"/>
                                        </p:tgtEl>
                                        <p:attrNameLst>
                                          <p:attrName>style.visibility</p:attrName>
                                        </p:attrNameLst>
                                      </p:cBhvr>
                                      <p:to>
                                        <p:strVal val="visible"/>
                                      </p:to>
                                    </p:set>
                                    <p:animEffect transition="in" filter="wipe(left)">
                                      <p:cBhvr additive="repl">
                                        <p:cTn id="12" dur="500"/>
                                        <p:tgtEl>
                                          <p:spTgt spid="34819"/>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additive="repl">
                                        <p:cTn id="15" dur="1" fill="hold">
                                          <p:stCondLst>
                                            <p:cond delay="0"/>
                                          </p:stCondLst>
                                        </p:cTn>
                                        <p:tgtEl>
                                          <p:spTgt spid="34820"/>
                                        </p:tgtEl>
                                        <p:attrNameLst>
                                          <p:attrName>style.visibility</p:attrName>
                                        </p:attrNameLst>
                                      </p:cBhvr>
                                      <p:to>
                                        <p:strVal val="visible"/>
                                      </p:to>
                                    </p:set>
                                    <p:animEffect transition="in" filter="wipe(up)">
                                      <p:cBhvr additive="repl">
                                        <p:cTn id="16" dur="500"/>
                                        <p:tgtEl>
                                          <p:spTgt spid="348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additive="repl">
                                        <p:cTn id="20" dur="1" fill="hold">
                                          <p:stCondLst>
                                            <p:cond delay="0"/>
                                          </p:stCondLst>
                                        </p:cTn>
                                        <p:tgtEl>
                                          <p:spTgt spid="34855"/>
                                        </p:tgtEl>
                                        <p:attrNameLst>
                                          <p:attrName>style.visibility</p:attrName>
                                        </p:attrNameLst>
                                      </p:cBhvr>
                                      <p:to>
                                        <p:strVal val="visible"/>
                                      </p:to>
                                    </p:set>
                                    <p:animEffect transition="in" filter="wipe(left)">
                                      <p:cBhvr additive="repl">
                                        <p:cTn id="21" dur="500"/>
                                        <p:tgtEl>
                                          <p:spTgt spid="3485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additive="repl">
                                        <p:cTn id="25" dur="1" fill="hold">
                                          <p:stCondLst>
                                            <p:cond delay="0"/>
                                          </p:stCondLst>
                                        </p:cTn>
                                        <p:tgtEl>
                                          <p:spTgt spid="34860"/>
                                        </p:tgtEl>
                                        <p:attrNameLst>
                                          <p:attrName>style.visibility</p:attrName>
                                        </p:attrNameLst>
                                      </p:cBhvr>
                                      <p:to>
                                        <p:strVal val="visible"/>
                                      </p:to>
                                    </p:set>
                                    <p:animEffect transition="in" filter="wipe(left)">
                                      <p:cBhvr additive="repl">
                                        <p:cTn id="26" dur="500"/>
                                        <p:tgtEl>
                                          <p:spTgt spid="3486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additive="repl">
                                        <p:cTn id="30" dur="1" fill="hold">
                                          <p:stCondLst>
                                            <p:cond delay="0"/>
                                          </p:stCondLst>
                                        </p:cTn>
                                        <p:tgtEl>
                                          <p:spTgt spid="34861"/>
                                        </p:tgtEl>
                                        <p:attrNameLst>
                                          <p:attrName>style.visibility</p:attrName>
                                        </p:attrNameLst>
                                      </p:cBhvr>
                                      <p:to>
                                        <p:strVal val="visible"/>
                                      </p:to>
                                    </p:set>
                                    <p:animEffect transition="in" filter="wipe(left)">
                                      <p:cBhvr additive="repl">
                                        <p:cTn id="31" dur="500"/>
                                        <p:tgtEl>
                                          <p:spTgt spid="3486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additive="repl">
                                        <p:cTn id="35" dur="1" fill="hold">
                                          <p:stCondLst>
                                            <p:cond delay="0"/>
                                          </p:stCondLst>
                                        </p:cTn>
                                        <p:tgtEl>
                                          <p:spTgt spid="34856"/>
                                        </p:tgtEl>
                                        <p:attrNameLst>
                                          <p:attrName>style.visibility</p:attrName>
                                        </p:attrNameLst>
                                      </p:cBhvr>
                                      <p:to>
                                        <p:strVal val="visible"/>
                                      </p:to>
                                    </p:set>
                                    <p:animEffect transition="in" filter="wipe(left)">
                                      <p:cBhvr additive="repl">
                                        <p:cTn id="36" dur="500"/>
                                        <p:tgtEl>
                                          <p:spTgt spid="3485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additive="repl">
                                        <p:cTn id="40" dur="1" fill="hold">
                                          <p:stCondLst>
                                            <p:cond delay="0"/>
                                          </p:stCondLst>
                                        </p:cTn>
                                        <p:tgtEl>
                                          <p:spTgt spid="34862"/>
                                        </p:tgtEl>
                                        <p:attrNameLst>
                                          <p:attrName>style.visibility</p:attrName>
                                        </p:attrNameLst>
                                      </p:cBhvr>
                                      <p:to>
                                        <p:strVal val="visible"/>
                                      </p:to>
                                    </p:set>
                                    <p:anim calcmode="lin" valueType="num">
                                      <p:cBhvr additive="repl">
                                        <p:cTn id="41" dur="500" fill="hold"/>
                                        <p:tgtEl>
                                          <p:spTgt spid="34862"/>
                                        </p:tgtEl>
                                        <p:attrNameLst>
                                          <p:attrName>ppt_x</p:attrName>
                                        </p:attrNameLst>
                                      </p:cBhvr>
                                      <p:tavLst>
                                        <p:tav tm="100000">
                                          <p:val>
                                            <p:strVal val="1+#ppt_w/2"/>
                                          </p:val>
                                        </p:tav>
                                        <p:tav>
                                          <p:val>
                                            <p:strVal val="#ppt_x"/>
                                          </p:val>
                                        </p:tav>
                                      </p:tavLst>
                                    </p:anim>
                                    <p:anim calcmode="lin" valueType="num">
                                      <p:cBhvr additive="repl">
                                        <p:cTn id="42" dur="500" fill="hold"/>
                                        <p:tgtEl>
                                          <p:spTgt spid="34862"/>
                                        </p:tgtEl>
                                        <p:attrNameLst>
                                          <p:attrName>ppt_y</p:attrName>
                                        </p:attrNameLst>
                                      </p:cBhvr>
                                      <p:tavLst>
                                        <p:tav tm="100000">
                                          <p:val>
                                            <p:strVal val="#ppt_y"/>
                                          </p:val>
                                        </p:tav>
                                        <p:tav>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additive="repl">
                                        <p:cTn id="46" dur="1" fill="hold">
                                          <p:stCondLst>
                                            <p:cond delay="0"/>
                                          </p:stCondLst>
                                        </p:cTn>
                                        <p:tgtEl>
                                          <p:spTgt spid="34866"/>
                                        </p:tgtEl>
                                        <p:attrNameLst>
                                          <p:attrName>style.visibility</p:attrName>
                                        </p:attrNameLst>
                                      </p:cBhvr>
                                      <p:to>
                                        <p:strVal val="visible"/>
                                      </p:to>
                                    </p:set>
                                    <p:anim calcmode="lin" valueType="num">
                                      <p:cBhvr additive="repl">
                                        <p:cTn id="47" dur="500" fill="hold"/>
                                        <p:tgtEl>
                                          <p:spTgt spid="34866"/>
                                        </p:tgtEl>
                                        <p:attrNameLst>
                                          <p:attrName>ppt_x</p:attrName>
                                        </p:attrNameLst>
                                      </p:cBhvr>
                                      <p:tavLst>
                                        <p:tav tm="100000">
                                          <p:val>
                                            <p:strVal val="1+#ppt_w/2"/>
                                          </p:val>
                                        </p:tav>
                                        <p:tav>
                                          <p:val>
                                            <p:strVal val="#ppt_x"/>
                                          </p:val>
                                        </p:tav>
                                      </p:tavLst>
                                    </p:anim>
                                    <p:anim calcmode="lin" valueType="num">
                                      <p:cBhvr additive="repl">
                                        <p:cTn id="48" dur="500" fill="hold"/>
                                        <p:tgtEl>
                                          <p:spTgt spid="34866"/>
                                        </p:tgtEl>
                                        <p:attrNameLst>
                                          <p:attrName>ppt_y</p:attrName>
                                        </p:attrNameLst>
                                      </p:cBhvr>
                                      <p:tavLst>
                                        <p:tav tm="100000">
                                          <p:val>
                                            <p:strVal val="#ppt_y"/>
                                          </p:val>
                                        </p:tav>
                                        <p:tav>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fill="hold" nodeType="clickEffect">
                                  <p:stCondLst>
                                    <p:cond delay="0"/>
                                  </p:stCondLst>
                                  <p:childTnLst>
                                    <p:set>
                                      <p:cBhvr additive="repl">
                                        <p:cTn id="52" dur="1" fill="hold">
                                          <p:stCondLst>
                                            <p:cond delay="0"/>
                                          </p:stCondLst>
                                        </p:cTn>
                                        <p:tgtEl>
                                          <p:spTgt spid="34870"/>
                                        </p:tgtEl>
                                        <p:attrNameLst>
                                          <p:attrName>style.visibility</p:attrName>
                                        </p:attrNameLst>
                                      </p:cBhvr>
                                      <p:to>
                                        <p:strVal val="visible"/>
                                      </p:to>
                                    </p:set>
                                    <p:animEffect transition="in" filter="dissolve">
                                      <p:cBhvr additive="repl">
                                        <p:cTn id="53" dur="500"/>
                                        <p:tgtEl>
                                          <p:spTgt spid="34870"/>
                                        </p:tgtEl>
                                      </p:cBhvr>
                                    </p:animEffect>
                                  </p:childTnLst>
                                </p:cTn>
                              </p:par>
                            </p:childTnLst>
                          </p:cTn>
                        </p:par>
                        <p:par>
                          <p:cTn id="54" fill="hold" nodeType="afterGroup">
                            <p:stCondLst>
                              <p:cond delay="500"/>
                            </p:stCondLst>
                            <p:childTnLst>
                              <p:par>
                                <p:cTn id="55" presetID="1" presetClass="entr" fill="hold" nodeType="afterEffect">
                                  <p:stCondLst>
                                    <p:cond delay="0"/>
                                  </p:stCondLst>
                                  <p:childTnLst>
                                    <p:set>
                                      <p:cBhvr additive="repl">
                                        <p:cTn id="56" dur="1" fill="hold">
                                          <p:stCondLst>
                                            <p:cond delay="499"/>
                                          </p:stCondLst>
                                        </p:cTn>
                                        <p:tgtEl>
                                          <p:spTgt spid="34871"/>
                                        </p:tgtEl>
                                        <p:attrNameLst>
                                          <p:attrName>style.visibility</p:attrName>
                                        </p:attrNameLst>
                                      </p:cBhvr>
                                      <p:to>
                                        <p:strVal val="visible"/>
                                      </p:to>
                                    </p:set>
                                  </p:childTnLst>
                                </p:cTn>
                              </p:par>
                            </p:childTnLst>
                          </p:cTn>
                        </p:par>
                        <p:par>
                          <p:cTn id="57" fill="hold" nodeType="afterGroup">
                            <p:stCondLst>
                              <p:cond delay="1000"/>
                            </p:stCondLst>
                            <p:childTnLst>
                              <p:par>
                                <p:cTn id="58" presetID="22" presetClass="entr" presetSubtype="2" fill="hold" nodeType="afterEffect">
                                  <p:stCondLst>
                                    <p:cond delay="0"/>
                                  </p:stCondLst>
                                  <p:childTnLst>
                                    <p:set>
                                      <p:cBhvr additive="repl">
                                        <p:cTn id="59" dur="1" fill="hold">
                                          <p:stCondLst>
                                            <p:cond delay="0"/>
                                          </p:stCondLst>
                                        </p:cTn>
                                        <p:tgtEl>
                                          <p:spTgt spid="34882"/>
                                        </p:tgtEl>
                                        <p:attrNameLst>
                                          <p:attrName>style.visibility</p:attrName>
                                        </p:attrNameLst>
                                      </p:cBhvr>
                                      <p:to>
                                        <p:strVal val="visible"/>
                                      </p:to>
                                    </p:set>
                                    <p:animEffect transition="in" filter="wipe(right)">
                                      <p:cBhvr additive="repl">
                                        <p:cTn id="60" dur="500"/>
                                        <p:tgtEl>
                                          <p:spTgt spid="34882"/>
                                        </p:tgtEl>
                                      </p:cBhvr>
                                    </p:animEffect>
                                  </p:childTnLst>
                                </p:cTn>
                              </p:par>
                            </p:childTnLst>
                          </p:cTn>
                        </p:par>
                        <p:par>
                          <p:cTn id="61" fill="hold" nodeType="afterGroup">
                            <p:stCondLst>
                              <p:cond delay="1500"/>
                            </p:stCondLst>
                            <p:childTnLst>
                              <p:par>
                                <p:cTn id="62" presetID="22" presetClass="entr" presetSubtype="8" fill="hold" nodeType="afterEffect">
                                  <p:stCondLst>
                                    <p:cond delay="0"/>
                                  </p:stCondLst>
                                  <p:childTnLst>
                                    <p:set>
                                      <p:cBhvr additive="repl">
                                        <p:cTn id="63" dur="1" fill="hold">
                                          <p:stCondLst>
                                            <p:cond delay="0"/>
                                          </p:stCondLst>
                                        </p:cTn>
                                        <p:tgtEl>
                                          <p:spTgt spid="34877"/>
                                        </p:tgtEl>
                                        <p:attrNameLst>
                                          <p:attrName>style.visibility</p:attrName>
                                        </p:attrNameLst>
                                      </p:cBhvr>
                                      <p:to>
                                        <p:strVal val="visible"/>
                                      </p:to>
                                    </p:set>
                                    <p:animEffect transition="in" filter="wipe(left)">
                                      <p:cBhvr additive="repl">
                                        <p:cTn id="64" dur="500"/>
                                        <p:tgtEl>
                                          <p:spTgt spid="3487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additive="repl">
                                        <p:cTn id="68" dur="1" fill="hold">
                                          <p:stCondLst>
                                            <p:cond delay="0"/>
                                          </p:stCondLst>
                                        </p:cTn>
                                        <p:tgtEl>
                                          <p:spTgt spid="34887"/>
                                        </p:tgtEl>
                                        <p:attrNameLst>
                                          <p:attrName>style.visibility</p:attrName>
                                        </p:attrNameLst>
                                      </p:cBhvr>
                                      <p:to>
                                        <p:strVal val="visible"/>
                                      </p:to>
                                    </p:set>
                                    <p:anim calcmode="lin" valueType="num">
                                      <p:cBhvr additive="repl">
                                        <p:cTn id="69" dur="500" fill="hold"/>
                                        <p:tgtEl>
                                          <p:spTgt spid="34887"/>
                                        </p:tgtEl>
                                        <p:attrNameLst>
                                          <p:attrName>ppt_x</p:attrName>
                                        </p:attrNameLst>
                                      </p:cBhvr>
                                      <p:tavLst>
                                        <p:tav tm="100000">
                                          <p:val>
                                            <p:strVal val="1+#ppt_w/2"/>
                                          </p:val>
                                        </p:tav>
                                        <p:tav>
                                          <p:val>
                                            <p:strVal val="#ppt_x"/>
                                          </p:val>
                                        </p:tav>
                                      </p:tavLst>
                                    </p:anim>
                                    <p:anim calcmode="lin" valueType="num">
                                      <p:cBhvr additive="repl">
                                        <p:cTn id="70" dur="500" fill="hold"/>
                                        <p:tgtEl>
                                          <p:spTgt spid="34887"/>
                                        </p:tgtEl>
                                        <p:attrNameLst>
                                          <p:attrName>ppt_y</p:attrName>
                                        </p:attrNameLst>
                                      </p:cBhvr>
                                      <p:tavLst>
                                        <p:tav tm="100000">
                                          <p:val>
                                            <p:strVal val="#ppt_y"/>
                                          </p:val>
                                        </p:tav>
                                        <p:tav>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additive="repl">
                                        <p:cTn id="74" dur="1" fill="hold">
                                          <p:stCondLst>
                                            <p:cond delay="0"/>
                                          </p:stCondLst>
                                        </p:cTn>
                                        <p:tgtEl>
                                          <p:spTgt spid="34891"/>
                                        </p:tgtEl>
                                        <p:attrNameLst>
                                          <p:attrName>style.visibility</p:attrName>
                                        </p:attrNameLst>
                                      </p:cBhvr>
                                      <p:to>
                                        <p:strVal val="visible"/>
                                      </p:to>
                                    </p:set>
                                    <p:animEffect transition="in" filter="wipe(up)">
                                      <p:cBhvr additive="repl">
                                        <p:cTn id="75" dur="500"/>
                                        <p:tgtEl>
                                          <p:spTgt spid="34891"/>
                                        </p:tgtEl>
                                      </p:cBhvr>
                                    </p:animEffect>
                                  </p:childTnLst>
                                </p:cTn>
                              </p:par>
                            </p:childTnLst>
                          </p:cTn>
                        </p:par>
                        <p:par>
                          <p:cTn id="76" fill="hold" nodeType="afterGroup">
                            <p:stCondLst>
                              <p:cond delay="500"/>
                            </p:stCondLst>
                            <p:childTnLst>
                              <p:par>
                                <p:cTn id="77" presetID="9" presetClass="entr" fill="hold" nodeType="afterEffect">
                                  <p:stCondLst>
                                    <p:cond delay="0"/>
                                  </p:stCondLst>
                                  <p:childTnLst>
                                    <p:set>
                                      <p:cBhvr additive="repl">
                                        <p:cTn id="78" dur="1" fill="hold">
                                          <p:stCondLst>
                                            <p:cond delay="0"/>
                                          </p:stCondLst>
                                        </p:cTn>
                                        <p:tgtEl>
                                          <p:spTgt spid="34915"/>
                                        </p:tgtEl>
                                        <p:attrNameLst>
                                          <p:attrName>style.visibility</p:attrName>
                                        </p:attrNameLst>
                                      </p:cBhvr>
                                      <p:to>
                                        <p:strVal val="visible"/>
                                      </p:to>
                                    </p:set>
                                    <p:animEffect transition="in" filter="dissolve">
                                      <p:cBhvr additive="repl">
                                        <p:cTn id="79" dur="500"/>
                                        <p:tgtEl>
                                          <p:spTgt spid="3491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2" fill="hold" nodeType="clickEffect">
                                  <p:stCondLst>
                                    <p:cond delay="0"/>
                                  </p:stCondLst>
                                  <p:childTnLst>
                                    <p:set>
                                      <p:cBhvr additive="repl">
                                        <p:cTn id="83" dur="1" fill="hold">
                                          <p:stCondLst>
                                            <p:cond delay="0"/>
                                          </p:stCondLst>
                                        </p:cTn>
                                        <p:tgtEl>
                                          <p:spTgt spid="34894"/>
                                        </p:tgtEl>
                                        <p:attrNameLst>
                                          <p:attrName>style.visibility</p:attrName>
                                        </p:attrNameLst>
                                      </p:cBhvr>
                                      <p:to>
                                        <p:strVal val="visible"/>
                                      </p:to>
                                    </p:set>
                                    <p:anim calcmode="lin" valueType="num">
                                      <p:cBhvr additive="repl">
                                        <p:cTn id="84" dur="500" fill="hold"/>
                                        <p:tgtEl>
                                          <p:spTgt spid="34894"/>
                                        </p:tgtEl>
                                        <p:attrNameLst>
                                          <p:attrName>ppt_x</p:attrName>
                                        </p:attrNameLst>
                                      </p:cBhvr>
                                      <p:tavLst>
                                        <p:tav tm="100000">
                                          <p:val>
                                            <p:strVal val="1+#ppt_w/2"/>
                                          </p:val>
                                        </p:tav>
                                        <p:tav>
                                          <p:val>
                                            <p:strVal val="#ppt_x"/>
                                          </p:val>
                                        </p:tav>
                                      </p:tavLst>
                                    </p:anim>
                                    <p:anim calcmode="lin" valueType="num">
                                      <p:cBhvr additive="repl">
                                        <p:cTn id="85" dur="500" fill="hold"/>
                                        <p:tgtEl>
                                          <p:spTgt spid="34894"/>
                                        </p:tgtEl>
                                        <p:attrNameLst>
                                          <p:attrName>ppt_y</p:attrName>
                                        </p:attrNameLst>
                                      </p:cBhvr>
                                      <p:tavLst>
                                        <p:tav tm="100000">
                                          <p:val>
                                            <p:strVal val="#ppt_y"/>
                                          </p:val>
                                        </p:tav>
                                        <p:tav>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fill="hold" nodeType="clickEffect">
                                  <p:stCondLst>
                                    <p:cond delay="0"/>
                                  </p:stCondLst>
                                  <p:childTnLst>
                                    <p:set>
                                      <p:cBhvr additive="repl">
                                        <p:cTn id="89" dur="1" fill="hold">
                                          <p:stCondLst>
                                            <p:cond delay="499"/>
                                          </p:stCondLst>
                                        </p:cTn>
                                        <p:tgtEl>
                                          <p:spTgt spid="34907"/>
                                        </p:tgtEl>
                                        <p:attrNameLst>
                                          <p:attrName>style.visibility</p:attrName>
                                        </p:attrNameLst>
                                      </p:cBhvr>
                                      <p:to>
                                        <p:strVal val="visible"/>
                                      </p:to>
                                    </p:set>
                                  </p:childTnLst>
                                </p:cTn>
                              </p:par>
                            </p:childTnLst>
                          </p:cTn>
                        </p:par>
                        <p:par>
                          <p:cTn id="90" fill="hold" nodeType="afterGroup">
                            <p:stCondLst>
                              <p:cond delay="500"/>
                            </p:stCondLst>
                            <p:childTnLst>
                              <p:par>
                                <p:cTn id="91" presetID="9" presetClass="entr" fill="hold" nodeType="afterEffect">
                                  <p:stCondLst>
                                    <p:cond delay="0"/>
                                  </p:stCondLst>
                                  <p:childTnLst>
                                    <p:set>
                                      <p:cBhvr additive="repl">
                                        <p:cTn id="92" dur="1" fill="hold">
                                          <p:stCondLst>
                                            <p:cond delay="0"/>
                                          </p:stCondLst>
                                        </p:cTn>
                                        <p:tgtEl>
                                          <p:spTgt spid="34918"/>
                                        </p:tgtEl>
                                        <p:attrNameLst>
                                          <p:attrName>style.visibility</p:attrName>
                                        </p:attrNameLst>
                                      </p:cBhvr>
                                      <p:to>
                                        <p:strVal val="visible"/>
                                      </p:to>
                                    </p:set>
                                    <p:animEffect transition="in" filter="dissolve">
                                      <p:cBhvr additive="repl">
                                        <p:cTn id="93" dur="500"/>
                                        <p:tgtEl>
                                          <p:spTgt spid="3491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2" fill="hold" nodeType="clickEffect">
                                  <p:stCondLst>
                                    <p:cond delay="0"/>
                                  </p:stCondLst>
                                  <p:childTnLst>
                                    <p:set>
                                      <p:cBhvr additive="repl">
                                        <p:cTn id="97" dur="1" fill="hold">
                                          <p:stCondLst>
                                            <p:cond delay="0"/>
                                          </p:stCondLst>
                                        </p:cTn>
                                        <p:tgtEl>
                                          <p:spTgt spid="34911"/>
                                        </p:tgtEl>
                                        <p:attrNameLst>
                                          <p:attrName>style.visibility</p:attrName>
                                        </p:attrNameLst>
                                      </p:cBhvr>
                                      <p:to>
                                        <p:strVal val="visible"/>
                                      </p:to>
                                    </p:set>
                                    <p:anim calcmode="lin" valueType="num">
                                      <p:cBhvr additive="repl">
                                        <p:cTn id="98" dur="500" fill="hold"/>
                                        <p:tgtEl>
                                          <p:spTgt spid="34911"/>
                                        </p:tgtEl>
                                        <p:attrNameLst>
                                          <p:attrName>ppt_x</p:attrName>
                                        </p:attrNameLst>
                                      </p:cBhvr>
                                      <p:tavLst>
                                        <p:tav tm="100000">
                                          <p:val>
                                            <p:strVal val="1+#ppt_w/2"/>
                                          </p:val>
                                        </p:tav>
                                        <p:tav>
                                          <p:val>
                                            <p:strVal val="#ppt_x"/>
                                          </p:val>
                                        </p:tav>
                                      </p:tavLst>
                                    </p:anim>
                                    <p:anim calcmode="lin" valueType="num">
                                      <p:cBhvr additive="repl">
                                        <p:cTn id="99" dur="500" fill="hold"/>
                                        <p:tgtEl>
                                          <p:spTgt spid="34911"/>
                                        </p:tgtEl>
                                        <p:attrNameLst>
                                          <p:attrName>ppt_y</p:attrName>
                                        </p:attrNameLst>
                                      </p:cBhvr>
                                      <p:tavLst>
                                        <p:tav tm="100000">
                                          <p:val>
                                            <p:strVal val="#ppt_y"/>
                                          </p:val>
                                        </p:tav>
                                        <p:tav>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nodeType="clickEffect">
                                  <p:stCondLst>
                                    <p:cond delay="0"/>
                                  </p:stCondLst>
                                  <p:childTnLst>
                                    <p:set>
                                      <p:cBhvr additive="repl">
                                        <p:cTn id="103" dur="1" fill="hold">
                                          <p:stCondLst>
                                            <p:cond delay="0"/>
                                          </p:stCondLst>
                                        </p:cTn>
                                        <p:tgtEl>
                                          <p:spTgt spid="34925"/>
                                        </p:tgtEl>
                                        <p:attrNameLst>
                                          <p:attrName>style.visibility</p:attrName>
                                        </p:attrNameLst>
                                      </p:cBhvr>
                                      <p:to>
                                        <p:strVal val="visible"/>
                                      </p:to>
                                    </p:set>
                                    <p:animEffect transition="in" filter="wipe(up)">
                                      <p:cBhvr additive="repl">
                                        <p:cTn id="104" dur="500"/>
                                        <p:tgtEl>
                                          <p:spTgt spid="34925"/>
                                        </p:tgtEl>
                                      </p:cBhvr>
                                    </p:animEffect>
                                  </p:childTnLst>
                                </p:cTn>
                              </p:par>
                            </p:childTnLst>
                          </p:cTn>
                        </p:par>
                        <p:par>
                          <p:cTn id="105" fill="hold" nodeType="afterGroup">
                            <p:stCondLst>
                              <p:cond delay="500"/>
                            </p:stCondLst>
                            <p:childTnLst>
                              <p:par>
                                <p:cTn id="106" presetID="9" presetClass="entr" fill="hold" nodeType="afterEffect">
                                  <p:stCondLst>
                                    <p:cond delay="0"/>
                                  </p:stCondLst>
                                  <p:childTnLst>
                                    <p:set>
                                      <p:cBhvr additive="repl">
                                        <p:cTn id="107" dur="1" fill="hold">
                                          <p:stCondLst>
                                            <p:cond delay="0"/>
                                          </p:stCondLst>
                                        </p:cTn>
                                        <p:tgtEl>
                                          <p:spTgt spid="34928"/>
                                        </p:tgtEl>
                                        <p:attrNameLst>
                                          <p:attrName>style.visibility</p:attrName>
                                        </p:attrNameLst>
                                      </p:cBhvr>
                                      <p:to>
                                        <p:strVal val="visible"/>
                                      </p:to>
                                    </p:set>
                                    <p:animEffect transition="in" filter="dissolve">
                                      <p:cBhvr additive="repl">
                                        <p:cTn id="108" dur="500"/>
                                        <p:tgtEl>
                                          <p:spTgt spid="34928"/>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fill="hold" nodeType="clickEffect">
                                  <p:stCondLst>
                                    <p:cond delay="0"/>
                                  </p:stCondLst>
                                  <p:childTnLst>
                                    <p:set>
                                      <p:cBhvr additive="repl">
                                        <p:cTn id="112" dur="1" fill="hold">
                                          <p:stCondLst>
                                            <p:cond delay="499"/>
                                          </p:stCondLst>
                                        </p:cTn>
                                        <p:tgtEl>
                                          <p:spTgt spid="34931"/>
                                        </p:tgtEl>
                                        <p:attrNameLst>
                                          <p:attrName>style.visibility</p:attrName>
                                        </p:attrNameLst>
                                      </p:cBhvr>
                                      <p:to>
                                        <p:strVal val="visible"/>
                                      </p:to>
                                    </p:set>
                                  </p:childTnLst>
                                </p:cTn>
                              </p:par>
                            </p:childTnLst>
                          </p:cTn>
                        </p:par>
                        <p:par>
                          <p:cTn id="113" fill="hold" nodeType="afterGroup">
                            <p:stCondLst>
                              <p:cond delay="500"/>
                            </p:stCondLst>
                            <p:childTnLst>
                              <p:par>
                                <p:cTn id="114" presetID="9" presetClass="entr" fill="hold" nodeType="afterEffect">
                                  <p:stCondLst>
                                    <p:cond delay="0"/>
                                  </p:stCondLst>
                                  <p:childTnLst>
                                    <p:set>
                                      <p:cBhvr additive="repl">
                                        <p:cTn id="115" dur="1" fill="hold">
                                          <p:stCondLst>
                                            <p:cond delay="0"/>
                                          </p:stCondLst>
                                        </p:cTn>
                                        <p:tgtEl>
                                          <p:spTgt spid="34948"/>
                                        </p:tgtEl>
                                        <p:attrNameLst>
                                          <p:attrName>style.visibility</p:attrName>
                                        </p:attrNameLst>
                                      </p:cBhvr>
                                      <p:to>
                                        <p:strVal val="visible"/>
                                      </p:to>
                                    </p:set>
                                    <p:animEffect transition="in" filter="dissolve">
                                      <p:cBhvr additive="repl">
                                        <p:cTn id="116" dur="500"/>
                                        <p:tgtEl>
                                          <p:spTgt spid="34948"/>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2" fill="hold" nodeType="clickEffect">
                                  <p:stCondLst>
                                    <p:cond delay="0"/>
                                  </p:stCondLst>
                                  <p:childTnLst>
                                    <p:set>
                                      <p:cBhvr additive="repl">
                                        <p:cTn id="120" dur="1" fill="hold">
                                          <p:stCondLst>
                                            <p:cond delay="0"/>
                                          </p:stCondLst>
                                        </p:cTn>
                                        <p:tgtEl>
                                          <p:spTgt spid="34960"/>
                                        </p:tgtEl>
                                        <p:attrNameLst>
                                          <p:attrName>style.visibility</p:attrName>
                                        </p:attrNameLst>
                                      </p:cBhvr>
                                      <p:to>
                                        <p:strVal val="visible"/>
                                      </p:to>
                                    </p:set>
                                    <p:anim calcmode="lin" valueType="num">
                                      <p:cBhvr additive="repl">
                                        <p:cTn id="121" dur="500" fill="hold"/>
                                        <p:tgtEl>
                                          <p:spTgt spid="34960"/>
                                        </p:tgtEl>
                                        <p:attrNameLst>
                                          <p:attrName>ppt_x</p:attrName>
                                        </p:attrNameLst>
                                      </p:cBhvr>
                                      <p:tavLst>
                                        <p:tav tm="100000">
                                          <p:val>
                                            <p:strVal val="1+#ppt_w/2"/>
                                          </p:val>
                                        </p:tav>
                                        <p:tav>
                                          <p:val>
                                            <p:strVal val="#ppt_x"/>
                                          </p:val>
                                        </p:tav>
                                      </p:tavLst>
                                    </p:anim>
                                    <p:anim calcmode="lin" valueType="num">
                                      <p:cBhvr additive="repl">
                                        <p:cTn id="122" dur="500" fill="hold"/>
                                        <p:tgtEl>
                                          <p:spTgt spid="34960"/>
                                        </p:tgtEl>
                                        <p:attrNameLst>
                                          <p:attrName>ppt_y</p:attrName>
                                        </p:attrNameLst>
                                      </p:cBhvr>
                                      <p:tavLst>
                                        <p:tav tm="100000">
                                          <p:val>
                                            <p:strVal val="#ppt_y"/>
                                          </p:val>
                                        </p:tav>
                                        <p:tav>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1" fill="hold" nodeType="clickEffect">
                                  <p:stCondLst>
                                    <p:cond delay="0"/>
                                  </p:stCondLst>
                                  <p:childTnLst>
                                    <p:set>
                                      <p:cBhvr additive="repl">
                                        <p:cTn id="126" dur="1" fill="hold">
                                          <p:stCondLst>
                                            <p:cond delay="0"/>
                                          </p:stCondLst>
                                        </p:cTn>
                                        <p:tgtEl>
                                          <p:spTgt spid="34964"/>
                                        </p:tgtEl>
                                        <p:attrNameLst>
                                          <p:attrName>style.visibility</p:attrName>
                                        </p:attrNameLst>
                                      </p:cBhvr>
                                      <p:to>
                                        <p:strVal val="visible"/>
                                      </p:to>
                                    </p:set>
                                    <p:animEffect transition="in" filter="wipe(up)">
                                      <p:cBhvr additive="repl">
                                        <p:cTn id="127" dur="500"/>
                                        <p:tgtEl>
                                          <p:spTgt spid="34964"/>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fill="hold" nodeType="clickEffect">
                                  <p:stCondLst>
                                    <p:cond delay="0"/>
                                  </p:stCondLst>
                                  <p:childTnLst>
                                    <p:set>
                                      <p:cBhvr additive="repl">
                                        <p:cTn id="131" dur="1" fill="hold">
                                          <p:stCondLst>
                                            <p:cond delay="499"/>
                                          </p:stCondLst>
                                        </p:cTn>
                                        <p:tgtEl>
                                          <p:spTgt spid="34967"/>
                                        </p:tgtEl>
                                        <p:attrNameLst>
                                          <p:attrName>style.visibility</p:attrName>
                                        </p:attrNameLst>
                                      </p:cBhvr>
                                      <p:to>
                                        <p:strVal val="visible"/>
                                      </p:to>
                                    </p:set>
                                  </p:childTnLst>
                                </p:cTn>
                              </p:par>
                            </p:childTnLst>
                          </p:cTn>
                        </p:par>
                        <p:par>
                          <p:cTn id="132" fill="hold" nodeType="afterGroup">
                            <p:stCondLst>
                              <p:cond delay="500"/>
                            </p:stCondLst>
                            <p:childTnLst>
                              <p:par>
                                <p:cTn id="133" presetID="9" presetClass="entr" fill="hold" nodeType="afterEffect">
                                  <p:stCondLst>
                                    <p:cond delay="0"/>
                                  </p:stCondLst>
                                  <p:childTnLst>
                                    <p:set>
                                      <p:cBhvr additive="repl">
                                        <p:cTn id="134" dur="1" fill="hold">
                                          <p:stCondLst>
                                            <p:cond delay="0"/>
                                          </p:stCondLst>
                                        </p:cTn>
                                        <p:tgtEl>
                                          <p:spTgt spid="34973"/>
                                        </p:tgtEl>
                                        <p:attrNameLst>
                                          <p:attrName>style.visibility</p:attrName>
                                        </p:attrNameLst>
                                      </p:cBhvr>
                                      <p:to>
                                        <p:strVal val="visible"/>
                                      </p:to>
                                    </p:set>
                                    <p:animEffect transition="in" filter="dissolve">
                                      <p:cBhvr additive="repl">
                                        <p:cTn id="135" dur="500"/>
                                        <p:tgtEl>
                                          <p:spTgt spid="34973"/>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2" fill="hold" nodeType="clickEffect">
                                  <p:stCondLst>
                                    <p:cond delay="0"/>
                                  </p:stCondLst>
                                  <p:childTnLst>
                                    <p:set>
                                      <p:cBhvr additive="repl">
                                        <p:cTn id="139" dur="1" fill="hold">
                                          <p:stCondLst>
                                            <p:cond delay="0"/>
                                          </p:stCondLst>
                                        </p:cTn>
                                        <p:tgtEl>
                                          <p:spTgt spid="34995"/>
                                        </p:tgtEl>
                                        <p:attrNameLst>
                                          <p:attrName>style.visibility</p:attrName>
                                        </p:attrNameLst>
                                      </p:cBhvr>
                                      <p:to>
                                        <p:strVal val="visible"/>
                                      </p:to>
                                    </p:set>
                                    <p:anim calcmode="lin" valueType="num">
                                      <p:cBhvr additive="repl">
                                        <p:cTn id="140" dur="500" fill="hold"/>
                                        <p:tgtEl>
                                          <p:spTgt spid="34995"/>
                                        </p:tgtEl>
                                        <p:attrNameLst>
                                          <p:attrName>ppt_x</p:attrName>
                                        </p:attrNameLst>
                                      </p:cBhvr>
                                      <p:tavLst>
                                        <p:tav tm="100000">
                                          <p:val>
                                            <p:strVal val="1+#ppt_w/2"/>
                                          </p:val>
                                        </p:tav>
                                        <p:tav>
                                          <p:val>
                                            <p:strVal val="#ppt_x"/>
                                          </p:val>
                                        </p:tav>
                                      </p:tavLst>
                                    </p:anim>
                                    <p:anim calcmode="lin" valueType="num">
                                      <p:cBhvr additive="repl">
                                        <p:cTn id="141" dur="500" fill="hold"/>
                                        <p:tgtEl>
                                          <p:spTgt spid="34995"/>
                                        </p:tgtEl>
                                        <p:attrNameLst>
                                          <p:attrName>ppt_y</p:attrName>
                                        </p:attrNameLst>
                                      </p:cBhvr>
                                      <p:tavLst>
                                        <p:tav tm="100000">
                                          <p:val>
                                            <p:strVal val="#ppt_y"/>
                                          </p:val>
                                        </p:tav>
                                        <p:tav>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1" fill="hold" nodeType="clickEffect">
                                  <p:stCondLst>
                                    <p:cond delay="0"/>
                                  </p:stCondLst>
                                  <p:childTnLst>
                                    <p:set>
                                      <p:cBhvr additive="repl">
                                        <p:cTn id="145" dur="1" fill="hold">
                                          <p:stCondLst>
                                            <p:cond delay="0"/>
                                          </p:stCondLst>
                                        </p:cTn>
                                        <p:tgtEl>
                                          <p:spTgt spid="34999"/>
                                        </p:tgtEl>
                                        <p:attrNameLst>
                                          <p:attrName>style.visibility</p:attrName>
                                        </p:attrNameLst>
                                      </p:cBhvr>
                                      <p:to>
                                        <p:strVal val="visible"/>
                                      </p:to>
                                    </p:set>
                                    <p:animEffect transition="in" filter="wipe(up)">
                                      <p:cBhvr additive="repl">
                                        <p:cTn id="146" dur="500"/>
                                        <p:tgtEl>
                                          <p:spTgt spid="3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a:extLst>
              <a:ext uri="{FF2B5EF4-FFF2-40B4-BE49-F238E27FC236}">
                <a16:creationId xmlns:a16="http://schemas.microsoft.com/office/drawing/2014/main" id="{29A98C0F-E14B-85BB-9775-4622389BAC15}"/>
              </a:ext>
            </a:extLst>
          </p:cNvPr>
          <p:cNvSpPr txBox="1">
            <a:spLocks noChangeArrowheads="1"/>
          </p:cNvSpPr>
          <p:nvPr/>
        </p:nvSpPr>
        <p:spPr bwMode="auto">
          <a:xfrm>
            <a:off x="6934200" y="0"/>
            <a:ext cx="22034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1125"/>
              </a:spcBef>
              <a:buClrTx/>
              <a:buFontTx/>
              <a:buNone/>
            </a:pPr>
            <a:r>
              <a:rPr lang="en-US" altLang="en-US" sz="1800" b="0"/>
              <a:t>§2  Binary Trees</a:t>
            </a:r>
          </a:p>
        </p:txBody>
      </p:sp>
      <p:grpSp>
        <p:nvGrpSpPr>
          <p:cNvPr id="18434" name="Group 2">
            <a:extLst>
              <a:ext uri="{FF2B5EF4-FFF2-40B4-BE49-F238E27FC236}">
                <a16:creationId xmlns:a16="http://schemas.microsoft.com/office/drawing/2014/main" id="{8B37BC77-1A33-862B-3CF7-221133E46E44}"/>
              </a:ext>
            </a:extLst>
          </p:cNvPr>
          <p:cNvGrpSpPr>
            <a:grpSpLocks/>
          </p:cNvGrpSpPr>
          <p:nvPr/>
        </p:nvGrpSpPr>
        <p:grpSpPr bwMode="auto">
          <a:xfrm>
            <a:off x="3124200" y="3668713"/>
            <a:ext cx="2817813" cy="2659062"/>
            <a:chOff x="1968" y="2311"/>
            <a:chExt cx="1775" cy="1675"/>
          </a:xfrm>
        </p:grpSpPr>
        <p:grpSp>
          <p:nvGrpSpPr>
            <p:cNvPr id="67603" name="Group 3">
              <a:extLst>
                <a:ext uri="{FF2B5EF4-FFF2-40B4-BE49-F238E27FC236}">
                  <a16:creationId xmlns:a16="http://schemas.microsoft.com/office/drawing/2014/main" id="{5EC525A2-D035-D987-35F5-59B9A3142F3C}"/>
                </a:ext>
              </a:extLst>
            </p:cNvPr>
            <p:cNvGrpSpPr>
              <a:grpSpLocks/>
            </p:cNvGrpSpPr>
            <p:nvPr/>
          </p:nvGrpSpPr>
          <p:grpSpPr bwMode="auto">
            <a:xfrm>
              <a:off x="2645" y="2838"/>
              <a:ext cx="677" cy="360"/>
              <a:chOff x="2645" y="2838"/>
              <a:chExt cx="677" cy="360"/>
            </a:xfrm>
          </p:grpSpPr>
          <p:grpSp>
            <p:nvGrpSpPr>
              <p:cNvPr id="67639" name="Group 4">
                <a:extLst>
                  <a:ext uri="{FF2B5EF4-FFF2-40B4-BE49-F238E27FC236}">
                    <a16:creationId xmlns:a16="http://schemas.microsoft.com/office/drawing/2014/main" id="{6FD1CCD1-D877-44DA-6E6C-2725740C31F5}"/>
                  </a:ext>
                </a:extLst>
              </p:cNvPr>
              <p:cNvGrpSpPr>
                <a:grpSpLocks/>
              </p:cNvGrpSpPr>
              <p:nvPr/>
            </p:nvGrpSpPr>
            <p:grpSpPr bwMode="auto">
              <a:xfrm>
                <a:off x="2645" y="2954"/>
                <a:ext cx="221" cy="244"/>
                <a:chOff x="2645" y="2954"/>
                <a:chExt cx="221" cy="244"/>
              </a:xfrm>
            </p:grpSpPr>
            <p:sp>
              <p:nvSpPr>
                <p:cNvPr id="67642" name="Freeform 5">
                  <a:extLst>
                    <a:ext uri="{FF2B5EF4-FFF2-40B4-BE49-F238E27FC236}">
                      <a16:creationId xmlns:a16="http://schemas.microsoft.com/office/drawing/2014/main" id="{B33356F3-D924-5B53-C676-4B8BE3BFC779}"/>
                    </a:ext>
                  </a:extLst>
                </p:cNvPr>
                <p:cNvSpPr>
                  <a:spLocks noChangeArrowheads="1"/>
                </p:cNvSpPr>
                <p:nvPr/>
              </p:nvSpPr>
              <p:spPr bwMode="auto">
                <a:xfrm rot="4740000" flipH="1">
                  <a:off x="2649" y="2984"/>
                  <a:ext cx="212" cy="183"/>
                </a:xfrm>
                <a:custGeom>
                  <a:avLst/>
                  <a:gdLst>
                    <a:gd name="T0" fmla="*/ 0 w 571"/>
                    <a:gd name="T1" fmla="*/ 0 h 510"/>
                    <a:gd name="T2" fmla="*/ 0 w 571"/>
                    <a:gd name="T3" fmla="*/ 0 h 510"/>
                    <a:gd name="T4" fmla="*/ 0 w 571"/>
                    <a:gd name="T5" fmla="*/ 0 h 510"/>
                    <a:gd name="T6" fmla="*/ 0 w 571"/>
                    <a:gd name="T7" fmla="*/ 0 h 510"/>
                    <a:gd name="T8" fmla="*/ 0 w 571"/>
                    <a:gd name="T9" fmla="*/ 0 h 510"/>
                    <a:gd name="T10" fmla="*/ 0 w 571"/>
                    <a:gd name="T11" fmla="*/ 0 h 510"/>
                    <a:gd name="T12" fmla="*/ 0 w 571"/>
                    <a:gd name="T13" fmla="*/ 0 h 510"/>
                    <a:gd name="T14" fmla="*/ 0 w 571"/>
                    <a:gd name="T15" fmla="*/ 0 h 510"/>
                    <a:gd name="T16" fmla="*/ 0 w 571"/>
                    <a:gd name="T17" fmla="*/ 0 h 510"/>
                    <a:gd name="T18" fmla="*/ 0 w 571"/>
                    <a:gd name="T19" fmla="*/ 0 h 510"/>
                    <a:gd name="T20" fmla="*/ 0 w 571"/>
                    <a:gd name="T21" fmla="*/ 0 h 510"/>
                    <a:gd name="T22" fmla="*/ 0 w 571"/>
                    <a:gd name="T23" fmla="*/ 0 h 510"/>
                    <a:gd name="T24" fmla="*/ 0 w 571"/>
                    <a:gd name="T25" fmla="*/ 0 h 510"/>
                    <a:gd name="T26" fmla="*/ 0 w 571"/>
                    <a:gd name="T27" fmla="*/ 0 h 510"/>
                    <a:gd name="T28" fmla="*/ 0 w 571"/>
                    <a:gd name="T29" fmla="*/ 0 h 510"/>
                    <a:gd name="T30" fmla="*/ 0 w 571"/>
                    <a:gd name="T31" fmla="*/ 0 h 510"/>
                    <a:gd name="T32" fmla="*/ 0 w 571"/>
                    <a:gd name="T33" fmla="*/ 0 h 510"/>
                    <a:gd name="T34" fmla="*/ 0 w 571"/>
                    <a:gd name="T35" fmla="*/ 0 h 510"/>
                    <a:gd name="T36" fmla="*/ 0 w 571"/>
                    <a:gd name="T37" fmla="*/ 0 h 510"/>
                    <a:gd name="T38" fmla="*/ 0 w 571"/>
                    <a:gd name="T39" fmla="*/ 0 h 510"/>
                    <a:gd name="T40" fmla="*/ 0 w 571"/>
                    <a:gd name="T41" fmla="*/ 0 h 510"/>
                    <a:gd name="T42" fmla="*/ 0 w 571"/>
                    <a:gd name="T43" fmla="*/ 0 h 510"/>
                    <a:gd name="T44" fmla="*/ 0 w 571"/>
                    <a:gd name="T45" fmla="*/ 0 h 510"/>
                    <a:gd name="T46" fmla="*/ 0 w 571"/>
                    <a:gd name="T47" fmla="*/ 0 h 510"/>
                    <a:gd name="T48" fmla="*/ 0 w 571"/>
                    <a:gd name="T49" fmla="*/ 0 h 510"/>
                    <a:gd name="T50" fmla="*/ 0 w 571"/>
                    <a:gd name="T51" fmla="*/ 0 h 510"/>
                    <a:gd name="T52" fmla="*/ 0 w 571"/>
                    <a:gd name="T53" fmla="*/ 0 h 510"/>
                    <a:gd name="T54" fmla="*/ 0 w 571"/>
                    <a:gd name="T55" fmla="*/ 0 h 510"/>
                    <a:gd name="T56" fmla="*/ 0 w 571"/>
                    <a:gd name="T57" fmla="*/ 0 h 510"/>
                    <a:gd name="T58" fmla="*/ 0 w 571"/>
                    <a:gd name="T59" fmla="*/ 0 h 510"/>
                    <a:gd name="T60" fmla="*/ 0 w 571"/>
                    <a:gd name="T61" fmla="*/ 0 h 510"/>
                    <a:gd name="T62" fmla="*/ 0 w 571"/>
                    <a:gd name="T63" fmla="*/ 0 h 510"/>
                    <a:gd name="T64" fmla="*/ 0 w 571"/>
                    <a:gd name="T65" fmla="*/ 0 h 510"/>
                    <a:gd name="T66" fmla="*/ 0 w 571"/>
                    <a:gd name="T67" fmla="*/ 0 h 510"/>
                    <a:gd name="T68" fmla="*/ 0 w 571"/>
                    <a:gd name="T69" fmla="*/ 0 h 510"/>
                    <a:gd name="T70" fmla="*/ 0 w 571"/>
                    <a:gd name="T71" fmla="*/ 0 h 510"/>
                    <a:gd name="T72" fmla="*/ 0 w 571"/>
                    <a:gd name="T73" fmla="*/ 0 h 510"/>
                    <a:gd name="T74" fmla="*/ 0 w 571"/>
                    <a:gd name="T75" fmla="*/ 0 h 5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71" h="510">
                      <a:moveTo>
                        <a:pt x="88" y="64"/>
                      </a:moveTo>
                      <a:lnTo>
                        <a:pt x="50" y="130"/>
                      </a:lnTo>
                      <a:lnTo>
                        <a:pt x="38" y="156"/>
                      </a:lnTo>
                      <a:lnTo>
                        <a:pt x="31" y="184"/>
                      </a:lnTo>
                      <a:lnTo>
                        <a:pt x="24" y="225"/>
                      </a:lnTo>
                      <a:lnTo>
                        <a:pt x="24" y="264"/>
                      </a:lnTo>
                      <a:lnTo>
                        <a:pt x="29" y="302"/>
                      </a:lnTo>
                      <a:lnTo>
                        <a:pt x="45" y="337"/>
                      </a:lnTo>
                      <a:lnTo>
                        <a:pt x="78" y="361"/>
                      </a:lnTo>
                      <a:lnTo>
                        <a:pt x="43" y="340"/>
                      </a:lnTo>
                      <a:lnTo>
                        <a:pt x="29" y="338"/>
                      </a:lnTo>
                      <a:lnTo>
                        <a:pt x="10" y="345"/>
                      </a:lnTo>
                      <a:lnTo>
                        <a:pt x="3" y="357"/>
                      </a:lnTo>
                      <a:lnTo>
                        <a:pt x="0" y="373"/>
                      </a:lnTo>
                      <a:lnTo>
                        <a:pt x="5" y="387"/>
                      </a:lnTo>
                      <a:lnTo>
                        <a:pt x="15" y="404"/>
                      </a:lnTo>
                      <a:lnTo>
                        <a:pt x="60" y="437"/>
                      </a:lnTo>
                      <a:lnTo>
                        <a:pt x="128" y="463"/>
                      </a:lnTo>
                      <a:lnTo>
                        <a:pt x="158" y="474"/>
                      </a:lnTo>
                      <a:lnTo>
                        <a:pt x="191" y="479"/>
                      </a:lnTo>
                      <a:lnTo>
                        <a:pt x="218" y="479"/>
                      </a:lnTo>
                      <a:lnTo>
                        <a:pt x="248" y="488"/>
                      </a:lnTo>
                      <a:lnTo>
                        <a:pt x="284" y="500"/>
                      </a:lnTo>
                      <a:lnTo>
                        <a:pt x="366" y="510"/>
                      </a:lnTo>
                      <a:lnTo>
                        <a:pt x="463" y="489"/>
                      </a:lnTo>
                      <a:lnTo>
                        <a:pt x="527" y="489"/>
                      </a:lnTo>
                      <a:lnTo>
                        <a:pt x="543" y="484"/>
                      </a:lnTo>
                      <a:lnTo>
                        <a:pt x="559" y="469"/>
                      </a:lnTo>
                      <a:lnTo>
                        <a:pt x="564" y="448"/>
                      </a:lnTo>
                      <a:lnTo>
                        <a:pt x="571" y="364"/>
                      </a:lnTo>
                      <a:lnTo>
                        <a:pt x="571" y="297"/>
                      </a:lnTo>
                      <a:lnTo>
                        <a:pt x="567" y="262"/>
                      </a:lnTo>
                      <a:lnTo>
                        <a:pt x="564" y="239"/>
                      </a:lnTo>
                      <a:lnTo>
                        <a:pt x="559" y="215"/>
                      </a:lnTo>
                      <a:lnTo>
                        <a:pt x="553" y="191"/>
                      </a:lnTo>
                      <a:lnTo>
                        <a:pt x="522" y="99"/>
                      </a:lnTo>
                      <a:lnTo>
                        <a:pt x="489" y="0"/>
                      </a:lnTo>
                      <a:lnTo>
                        <a:pt x="88" y="64"/>
                      </a:lnTo>
                      <a:close/>
                    </a:path>
                  </a:pathLst>
                </a:custGeom>
                <a:solidFill>
                  <a:srgbClr val="FFE0C0"/>
                </a:solidFill>
                <a:ln w="111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7640" name="Rectangle 7">
                <a:extLst>
                  <a:ext uri="{FF2B5EF4-FFF2-40B4-BE49-F238E27FC236}">
                    <a16:creationId xmlns:a16="http://schemas.microsoft.com/office/drawing/2014/main" id="{63717440-3EFB-31A3-C15D-0027D2A7C5F8}"/>
                  </a:ext>
                </a:extLst>
              </p:cNvPr>
              <p:cNvSpPr>
                <a:spLocks noChangeArrowheads="1"/>
              </p:cNvSpPr>
              <p:nvPr/>
            </p:nvSpPr>
            <p:spPr bwMode="auto">
              <a:xfrm rot="4740000" flipH="1">
                <a:off x="2717" y="3025"/>
                <a:ext cx="178" cy="31"/>
              </a:xfrm>
              <a:prstGeom prst="rect">
                <a:avLst/>
              </a:prstGeom>
              <a:solidFill>
                <a:srgbClr val="FFFFFF"/>
              </a:solidFill>
              <a:ln w="111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7641" name="Freeform 8">
                <a:extLst>
                  <a:ext uri="{FF2B5EF4-FFF2-40B4-BE49-F238E27FC236}">
                    <a16:creationId xmlns:a16="http://schemas.microsoft.com/office/drawing/2014/main" id="{3219DA8A-EA1D-3208-756C-86B9E180BC15}"/>
                  </a:ext>
                </a:extLst>
              </p:cNvPr>
              <p:cNvSpPr>
                <a:spLocks noChangeArrowheads="1"/>
              </p:cNvSpPr>
              <p:nvPr/>
            </p:nvSpPr>
            <p:spPr bwMode="auto">
              <a:xfrm rot="4740000" flipH="1">
                <a:off x="2948" y="2739"/>
                <a:ext cx="211" cy="504"/>
              </a:xfrm>
              <a:custGeom>
                <a:avLst/>
                <a:gdLst>
                  <a:gd name="T0" fmla="*/ 0 w 566"/>
                  <a:gd name="T1" fmla="*/ 0 h 1408"/>
                  <a:gd name="T2" fmla="*/ 0 w 566"/>
                  <a:gd name="T3" fmla="*/ 1 h 1408"/>
                  <a:gd name="T4" fmla="*/ 0 w 566"/>
                  <a:gd name="T5" fmla="*/ 1 h 1408"/>
                  <a:gd name="T6" fmla="*/ 0 w 566"/>
                  <a:gd name="T7" fmla="*/ 1 h 1408"/>
                  <a:gd name="T8" fmla="*/ 0 w 566"/>
                  <a:gd name="T9" fmla="*/ 1 h 1408"/>
                  <a:gd name="T10" fmla="*/ 0 w 566"/>
                  <a:gd name="T11" fmla="*/ 0 h 1408"/>
                  <a:gd name="T12" fmla="*/ 0 w 566"/>
                  <a:gd name="T13" fmla="*/ 0 h 1408"/>
                  <a:gd name="T14" fmla="*/ 0 w 566"/>
                  <a:gd name="T15" fmla="*/ 0 h 1408"/>
                  <a:gd name="T16" fmla="*/ 0 w 566"/>
                  <a:gd name="T17" fmla="*/ 0 h 1408"/>
                  <a:gd name="T18" fmla="*/ 0 w 566"/>
                  <a:gd name="T19" fmla="*/ 0 h 1408"/>
                  <a:gd name="T20" fmla="*/ 0 w 566"/>
                  <a:gd name="T21" fmla="*/ 0 h 1408"/>
                  <a:gd name="T22" fmla="*/ 0 w 566"/>
                  <a:gd name="T23" fmla="*/ 0 h 1408"/>
                  <a:gd name="T24" fmla="*/ 0 w 566"/>
                  <a:gd name="T25" fmla="*/ 0 h 1408"/>
                  <a:gd name="T26" fmla="*/ 0 w 566"/>
                  <a:gd name="T27" fmla="*/ 0 h 1408"/>
                  <a:gd name="T28" fmla="*/ 0 w 566"/>
                  <a:gd name="T29" fmla="*/ 0 h 1408"/>
                  <a:gd name="T30" fmla="*/ 0 w 566"/>
                  <a:gd name="T31" fmla="*/ 0 h 1408"/>
                  <a:gd name="T32" fmla="*/ 0 w 566"/>
                  <a:gd name="T33" fmla="*/ 0 h 1408"/>
                  <a:gd name="T34" fmla="*/ 0 w 566"/>
                  <a:gd name="T35" fmla="*/ 0 h 1408"/>
                  <a:gd name="T36" fmla="*/ 0 w 566"/>
                  <a:gd name="T37" fmla="*/ 0 h 1408"/>
                  <a:gd name="T38" fmla="*/ 0 w 566"/>
                  <a:gd name="T39" fmla="*/ 0 h 1408"/>
                  <a:gd name="T40" fmla="*/ 0 w 566"/>
                  <a:gd name="T41" fmla="*/ 0 h 1408"/>
                  <a:gd name="T42" fmla="*/ 0 w 566"/>
                  <a:gd name="T43" fmla="*/ 0 h 1408"/>
                  <a:gd name="T44" fmla="*/ 0 w 566"/>
                  <a:gd name="T45" fmla="*/ 0 h 1408"/>
                  <a:gd name="T46" fmla="*/ 0 w 566"/>
                  <a:gd name="T47" fmla="*/ 0 h 1408"/>
                  <a:gd name="T48" fmla="*/ 0 w 566"/>
                  <a:gd name="T49" fmla="*/ 0 h 1408"/>
                  <a:gd name="T50" fmla="*/ 0 w 566"/>
                  <a:gd name="T51" fmla="*/ 0 h 1408"/>
                  <a:gd name="T52" fmla="*/ 0 w 566"/>
                  <a:gd name="T53" fmla="*/ 0 h 14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66" h="1408">
                    <a:moveTo>
                      <a:pt x="26" y="484"/>
                    </a:moveTo>
                    <a:lnTo>
                      <a:pt x="15" y="903"/>
                    </a:lnTo>
                    <a:lnTo>
                      <a:pt x="0" y="1408"/>
                    </a:lnTo>
                    <a:lnTo>
                      <a:pt x="543" y="1403"/>
                    </a:lnTo>
                    <a:lnTo>
                      <a:pt x="548" y="873"/>
                    </a:lnTo>
                    <a:lnTo>
                      <a:pt x="547" y="599"/>
                    </a:lnTo>
                    <a:lnTo>
                      <a:pt x="566" y="314"/>
                    </a:lnTo>
                    <a:lnTo>
                      <a:pt x="560" y="247"/>
                    </a:lnTo>
                    <a:lnTo>
                      <a:pt x="555" y="200"/>
                    </a:lnTo>
                    <a:lnTo>
                      <a:pt x="545" y="151"/>
                    </a:lnTo>
                    <a:lnTo>
                      <a:pt x="534" y="120"/>
                    </a:lnTo>
                    <a:lnTo>
                      <a:pt x="515" y="85"/>
                    </a:lnTo>
                    <a:lnTo>
                      <a:pt x="496" y="62"/>
                    </a:lnTo>
                    <a:lnTo>
                      <a:pt x="463" y="40"/>
                    </a:lnTo>
                    <a:lnTo>
                      <a:pt x="423" y="19"/>
                    </a:lnTo>
                    <a:lnTo>
                      <a:pt x="380" y="7"/>
                    </a:lnTo>
                    <a:lnTo>
                      <a:pt x="331" y="2"/>
                    </a:lnTo>
                    <a:lnTo>
                      <a:pt x="291" y="0"/>
                    </a:lnTo>
                    <a:lnTo>
                      <a:pt x="243" y="9"/>
                    </a:lnTo>
                    <a:lnTo>
                      <a:pt x="196" y="24"/>
                    </a:lnTo>
                    <a:lnTo>
                      <a:pt x="168" y="42"/>
                    </a:lnTo>
                    <a:lnTo>
                      <a:pt x="135" y="66"/>
                    </a:lnTo>
                    <a:lnTo>
                      <a:pt x="111" y="95"/>
                    </a:lnTo>
                    <a:lnTo>
                      <a:pt x="85" y="139"/>
                    </a:lnTo>
                    <a:lnTo>
                      <a:pt x="66" y="187"/>
                    </a:lnTo>
                    <a:lnTo>
                      <a:pt x="48" y="267"/>
                    </a:lnTo>
                    <a:lnTo>
                      <a:pt x="26" y="484"/>
                    </a:lnTo>
                    <a:close/>
                  </a:path>
                </a:pathLst>
              </a:custGeom>
              <a:solidFill>
                <a:srgbClr val="804000"/>
              </a:solidFill>
              <a:ln w="111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7604" name="Group 9">
              <a:extLst>
                <a:ext uri="{FF2B5EF4-FFF2-40B4-BE49-F238E27FC236}">
                  <a16:creationId xmlns:a16="http://schemas.microsoft.com/office/drawing/2014/main" id="{88CC6DDE-5FFD-015A-EA00-4E27B1DF30D7}"/>
                </a:ext>
              </a:extLst>
            </p:cNvPr>
            <p:cNvGrpSpPr>
              <a:grpSpLocks/>
            </p:cNvGrpSpPr>
            <p:nvPr/>
          </p:nvGrpSpPr>
          <p:grpSpPr bwMode="auto">
            <a:xfrm>
              <a:off x="3108" y="3847"/>
              <a:ext cx="515" cy="102"/>
              <a:chOff x="3108" y="3847"/>
              <a:chExt cx="515" cy="102"/>
            </a:xfrm>
          </p:grpSpPr>
          <p:sp>
            <p:nvSpPr>
              <p:cNvPr id="67637" name="Freeform 10">
                <a:extLst>
                  <a:ext uri="{FF2B5EF4-FFF2-40B4-BE49-F238E27FC236}">
                    <a16:creationId xmlns:a16="http://schemas.microsoft.com/office/drawing/2014/main" id="{5E550E41-5A20-95BF-122A-63AA0B9CEAE6}"/>
                  </a:ext>
                </a:extLst>
              </p:cNvPr>
              <p:cNvSpPr>
                <a:spLocks noChangeArrowheads="1"/>
              </p:cNvSpPr>
              <p:nvPr/>
            </p:nvSpPr>
            <p:spPr bwMode="auto">
              <a:xfrm flipH="1">
                <a:off x="3108" y="3847"/>
                <a:ext cx="326" cy="85"/>
              </a:xfrm>
              <a:custGeom>
                <a:avLst/>
                <a:gdLst>
                  <a:gd name="T0" fmla="*/ 0 w 913"/>
                  <a:gd name="T1" fmla="*/ 0 h 229"/>
                  <a:gd name="T2" fmla="*/ 0 w 913"/>
                  <a:gd name="T3" fmla="*/ 0 h 229"/>
                  <a:gd name="T4" fmla="*/ 0 w 913"/>
                  <a:gd name="T5" fmla="*/ 0 h 229"/>
                  <a:gd name="T6" fmla="*/ 0 w 913"/>
                  <a:gd name="T7" fmla="*/ 0 h 229"/>
                  <a:gd name="T8" fmla="*/ 0 w 913"/>
                  <a:gd name="T9" fmla="*/ 0 h 229"/>
                  <a:gd name="T10" fmla="*/ 0 w 913"/>
                  <a:gd name="T11" fmla="*/ 0 h 229"/>
                  <a:gd name="T12" fmla="*/ 0 w 913"/>
                  <a:gd name="T13" fmla="*/ 0 h 229"/>
                  <a:gd name="T14" fmla="*/ 0 w 913"/>
                  <a:gd name="T15" fmla="*/ 0 h 229"/>
                  <a:gd name="T16" fmla="*/ 0 w 913"/>
                  <a:gd name="T17" fmla="*/ 0 h 229"/>
                  <a:gd name="T18" fmla="*/ 1 w 913"/>
                  <a:gd name="T19" fmla="*/ 0 h 229"/>
                  <a:gd name="T20" fmla="*/ 1 w 913"/>
                  <a:gd name="T21" fmla="*/ 0 h 229"/>
                  <a:gd name="T22" fmla="*/ 1 w 913"/>
                  <a:gd name="T23" fmla="*/ 0 h 229"/>
                  <a:gd name="T24" fmla="*/ 1 w 913"/>
                  <a:gd name="T25" fmla="*/ 0 h 229"/>
                  <a:gd name="T26" fmla="*/ 1 w 913"/>
                  <a:gd name="T27" fmla="*/ 0 h 229"/>
                  <a:gd name="T28" fmla="*/ 1 w 913"/>
                  <a:gd name="T29" fmla="*/ 0 h 229"/>
                  <a:gd name="T30" fmla="*/ 1 w 913"/>
                  <a:gd name="T31" fmla="*/ 0 h 229"/>
                  <a:gd name="T32" fmla="*/ 1 w 913"/>
                  <a:gd name="T33" fmla="*/ 0 h 229"/>
                  <a:gd name="T34" fmla="*/ 1 w 913"/>
                  <a:gd name="T35" fmla="*/ 0 h 229"/>
                  <a:gd name="T36" fmla="*/ 0 w 913"/>
                  <a:gd name="T37" fmla="*/ 0 h 229"/>
                  <a:gd name="T38" fmla="*/ 0 w 913"/>
                  <a:gd name="T39" fmla="*/ 0 h 229"/>
                  <a:gd name="T40" fmla="*/ 0 w 913"/>
                  <a:gd name="T41" fmla="*/ 0 h 229"/>
                  <a:gd name="T42" fmla="*/ 0 w 913"/>
                  <a:gd name="T43" fmla="*/ 0 h 229"/>
                  <a:gd name="T44" fmla="*/ 0 w 913"/>
                  <a:gd name="T45" fmla="*/ 0 h 22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13" h="229">
                    <a:moveTo>
                      <a:pt x="0" y="42"/>
                    </a:moveTo>
                    <a:lnTo>
                      <a:pt x="0" y="179"/>
                    </a:lnTo>
                    <a:lnTo>
                      <a:pt x="245" y="179"/>
                    </a:lnTo>
                    <a:lnTo>
                      <a:pt x="252" y="151"/>
                    </a:lnTo>
                    <a:lnTo>
                      <a:pt x="300" y="179"/>
                    </a:lnTo>
                    <a:lnTo>
                      <a:pt x="391" y="203"/>
                    </a:lnTo>
                    <a:lnTo>
                      <a:pt x="503" y="224"/>
                    </a:lnTo>
                    <a:lnTo>
                      <a:pt x="597" y="229"/>
                    </a:lnTo>
                    <a:lnTo>
                      <a:pt x="686" y="224"/>
                    </a:lnTo>
                    <a:lnTo>
                      <a:pt x="816" y="214"/>
                    </a:lnTo>
                    <a:lnTo>
                      <a:pt x="863" y="208"/>
                    </a:lnTo>
                    <a:lnTo>
                      <a:pt x="913" y="194"/>
                    </a:lnTo>
                    <a:lnTo>
                      <a:pt x="913" y="158"/>
                    </a:lnTo>
                    <a:lnTo>
                      <a:pt x="908" y="141"/>
                    </a:lnTo>
                    <a:lnTo>
                      <a:pt x="892" y="120"/>
                    </a:lnTo>
                    <a:lnTo>
                      <a:pt x="873" y="106"/>
                    </a:lnTo>
                    <a:lnTo>
                      <a:pt x="847" y="92"/>
                    </a:lnTo>
                    <a:lnTo>
                      <a:pt x="802" y="71"/>
                    </a:lnTo>
                    <a:lnTo>
                      <a:pt x="755" y="54"/>
                    </a:lnTo>
                    <a:lnTo>
                      <a:pt x="705" y="38"/>
                    </a:lnTo>
                    <a:lnTo>
                      <a:pt x="651" y="26"/>
                    </a:lnTo>
                    <a:lnTo>
                      <a:pt x="469" y="0"/>
                    </a:lnTo>
                    <a:lnTo>
                      <a:pt x="0" y="42"/>
                    </a:lnTo>
                    <a:close/>
                  </a:path>
                </a:pathLst>
              </a:custGeom>
              <a:solidFill>
                <a:srgbClr val="201000"/>
              </a:solidFill>
              <a:ln w="111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38" name="Freeform 11">
                <a:extLst>
                  <a:ext uri="{FF2B5EF4-FFF2-40B4-BE49-F238E27FC236}">
                    <a16:creationId xmlns:a16="http://schemas.microsoft.com/office/drawing/2014/main" id="{1A121ED7-C771-3F41-5A2E-3FCAE5BCF2A4}"/>
                  </a:ext>
                </a:extLst>
              </p:cNvPr>
              <p:cNvSpPr>
                <a:spLocks noChangeArrowheads="1"/>
              </p:cNvSpPr>
              <p:nvPr/>
            </p:nvSpPr>
            <p:spPr bwMode="auto">
              <a:xfrm flipH="1">
                <a:off x="3296" y="3868"/>
                <a:ext cx="327" cy="82"/>
              </a:xfrm>
              <a:custGeom>
                <a:avLst/>
                <a:gdLst>
                  <a:gd name="T0" fmla="*/ 0 w 913"/>
                  <a:gd name="T1" fmla="*/ 0 h 222"/>
                  <a:gd name="T2" fmla="*/ 0 w 913"/>
                  <a:gd name="T3" fmla="*/ 0 h 222"/>
                  <a:gd name="T4" fmla="*/ 0 w 913"/>
                  <a:gd name="T5" fmla="*/ 0 h 222"/>
                  <a:gd name="T6" fmla="*/ 0 w 913"/>
                  <a:gd name="T7" fmla="*/ 0 h 222"/>
                  <a:gd name="T8" fmla="*/ 0 w 913"/>
                  <a:gd name="T9" fmla="*/ 0 h 222"/>
                  <a:gd name="T10" fmla="*/ 0 w 913"/>
                  <a:gd name="T11" fmla="*/ 0 h 222"/>
                  <a:gd name="T12" fmla="*/ 0 w 913"/>
                  <a:gd name="T13" fmla="*/ 0 h 222"/>
                  <a:gd name="T14" fmla="*/ 0 w 913"/>
                  <a:gd name="T15" fmla="*/ 0 h 222"/>
                  <a:gd name="T16" fmla="*/ 1 w 913"/>
                  <a:gd name="T17" fmla="*/ 0 h 222"/>
                  <a:gd name="T18" fmla="*/ 1 w 913"/>
                  <a:gd name="T19" fmla="*/ 0 h 222"/>
                  <a:gd name="T20" fmla="*/ 1 w 913"/>
                  <a:gd name="T21" fmla="*/ 0 h 222"/>
                  <a:gd name="T22" fmla="*/ 1 w 913"/>
                  <a:gd name="T23" fmla="*/ 0 h 222"/>
                  <a:gd name="T24" fmla="*/ 1 w 913"/>
                  <a:gd name="T25" fmla="*/ 0 h 222"/>
                  <a:gd name="T26" fmla="*/ 1 w 913"/>
                  <a:gd name="T27" fmla="*/ 0 h 222"/>
                  <a:gd name="T28" fmla="*/ 1 w 913"/>
                  <a:gd name="T29" fmla="*/ 0 h 222"/>
                  <a:gd name="T30" fmla="*/ 1 w 913"/>
                  <a:gd name="T31" fmla="*/ 0 h 222"/>
                  <a:gd name="T32" fmla="*/ 1 w 913"/>
                  <a:gd name="T33" fmla="*/ 0 h 222"/>
                  <a:gd name="T34" fmla="*/ 0 w 913"/>
                  <a:gd name="T35" fmla="*/ 0 h 222"/>
                  <a:gd name="T36" fmla="*/ 0 w 913"/>
                  <a:gd name="T37" fmla="*/ 0 h 222"/>
                  <a:gd name="T38" fmla="*/ 0 w 913"/>
                  <a:gd name="T39" fmla="*/ 0 h 222"/>
                  <a:gd name="T40" fmla="*/ 0 w 913"/>
                  <a:gd name="T41" fmla="*/ 0 h 222"/>
                  <a:gd name="T42" fmla="*/ 0 w 913"/>
                  <a:gd name="T43" fmla="*/ 0 h 2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13" h="222">
                    <a:moveTo>
                      <a:pt x="0" y="43"/>
                    </a:moveTo>
                    <a:lnTo>
                      <a:pt x="0" y="179"/>
                    </a:lnTo>
                    <a:lnTo>
                      <a:pt x="243" y="179"/>
                    </a:lnTo>
                    <a:lnTo>
                      <a:pt x="248" y="151"/>
                    </a:lnTo>
                    <a:lnTo>
                      <a:pt x="299" y="179"/>
                    </a:lnTo>
                    <a:lnTo>
                      <a:pt x="406" y="196"/>
                    </a:lnTo>
                    <a:lnTo>
                      <a:pt x="537" y="212"/>
                    </a:lnTo>
                    <a:lnTo>
                      <a:pt x="677" y="222"/>
                    </a:lnTo>
                    <a:lnTo>
                      <a:pt x="802" y="222"/>
                    </a:lnTo>
                    <a:lnTo>
                      <a:pt x="865" y="206"/>
                    </a:lnTo>
                    <a:lnTo>
                      <a:pt x="913" y="194"/>
                    </a:lnTo>
                    <a:lnTo>
                      <a:pt x="913" y="160"/>
                    </a:lnTo>
                    <a:lnTo>
                      <a:pt x="908" y="140"/>
                    </a:lnTo>
                    <a:lnTo>
                      <a:pt x="892" y="121"/>
                    </a:lnTo>
                    <a:lnTo>
                      <a:pt x="873" y="106"/>
                    </a:lnTo>
                    <a:lnTo>
                      <a:pt x="847" y="92"/>
                    </a:lnTo>
                    <a:lnTo>
                      <a:pt x="802" y="71"/>
                    </a:lnTo>
                    <a:lnTo>
                      <a:pt x="755" y="54"/>
                    </a:lnTo>
                    <a:lnTo>
                      <a:pt x="705" y="40"/>
                    </a:lnTo>
                    <a:lnTo>
                      <a:pt x="651" y="26"/>
                    </a:lnTo>
                    <a:lnTo>
                      <a:pt x="467" y="0"/>
                    </a:lnTo>
                    <a:lnTo>
                      <a:pt x="0" y="43"/>
                    </a:lnTo>
                    <a:close/>
                  </a:path>
                </a:pathLst>
              </a:custGeom>
              <a:solidFill>
                <a:srgbClr val="201000"/>
              </a:solidFill>
              <a:ln w="111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7605" name="Freeform 12">
              <a:extLst>
                <a:ext uri="{FF2B5EF4-FFF2-40B4-BE49-F238E27FC236}">
                  <a16:creationId xmlns:a16="http://schemas.microsoft.com/office/drawing/2014/main" id="{A6550DB2-0AB4-7B23-87B8-7E8596582ED4}"/>
                </a:ext>
              </a:extLst>
            </p:cNvPr>
            <p:cNvSpPr>
              <a:spLocks noChangeArrowheads="1"/>
            </p:cNvSpPr>
            <p:nvPr/>
          </p:nvSpPr>
          <p:spPr bwMode="auto">
            <a:xfrm flipH="1">
              <a:off x="3190" y="3332"/>
              <a:ext cx="306" cy="527"/>
            </a:xfrm>
            <a:custGeom>
              <a:avLst/>
              <a:gdLst>
                <a:gd name="T0" fmla="*/ 0 w 852"/>
                <a:gd name="T1" fmla="*/ 0 h 1411"/>
                <a:gd name="T2" fmla="*/ 0 w 852"/>
                <a:gd name="T3" fmla="*/ 0 h 1411"/>
                <a:gd name="T4" fmla="*/ 0 w 852"/>
                <a:gd name="T5" fmla="*/ 0 h 1411"/>
                <a:gd name="T6" fmla="*/ 0 w 852"/>
                <a:gd name="T7" fmla="*/ 0 h 1411"/>
                <a:gd name="T8" fmla="*/ 0 w 852"/>
                <a:gd name="T9" fmla="*/ 0 h 1411"/>
                <a:gd name="T10" fmla="*/ 0 w 852"/>
                <a:gd name="T11" fmla="*/ 0 h 1411"/>
                <a:gd name="T12" fmla="*/ 0 w 852"/>
                <a:gd name="T13" fmla="*/ 0 h 1411"/>
                <a:gd name="T14" fmla="*/ 0 w 852"/>
                <a:gd name="T15" fmla="*/ 0 h 1411"/>
                <a:gd name="T16" fmla="*/ 0 w 852"/>
                <a:gd name="T17" fmla="*/ 0 h 1411"/>
                <a:gd name="T18" fmla="*/ 0 w 852"/>
                <a:gd name="T19" fmla="*/ 0 h 1411"/>
                <a:gd name="T20" fmla="*/ 0 w 852"/>
                <a:gd name="T21" fmla="*/ 0 h 1411"/>
                <a:gd name="T22" fmla="*/ 0 w 852"/>
                <a:gd name="T23" fmla="*/ 0 h 1411"/>
                <a:gd name="T24" fmla="*/ 0 w 852"/>
                <a:gd name="T25" fmla="*/ 0 h 1411"/>
                <a:gd name="T26" fmla="*/ 0 w 852"/>
                <a:gd name="T27" fmla="*/ 0 h 1411"/>
                <a:gd name="T28" fmla="*/ 0 w 852"/>
                <a:gd name="T29" fmla="*/ 1 h 1411"/>
                <a:gd name="T30" fmla="*/ 0 w 852"/>
                <a:gd name="T31" fmla="*/ 1 h 1411"/>
                <a:gd name="T32" fmla="*/ 0 w 852"/>
                <a:gd name="T33" fmla="*/ 0 h 1411"/>
                <a:gd name="T34" fmla="*/ 0 w 852"/>
                <a:gd name="T35" fmla="*/ 0 h 1411"/>
                <a:gd name="T36" fmla="*/ 0 w 852"/>
                <a:gd name="T37" fmla="*/ 0 h 1411"/>
                <a:gd name="T38" fmla="*/ 0 w 852"/>
                <a:gd name="T39" fmla="*/ 0 h 1411"/>
                <a:gd name="T40" fmla="*/ 0 w 852"/>
                <a:gd name="T41" fmla="*/ 0 h 1411"/>
                <a:gd name="T42" fmla="*/ 0 w 852"/>
                <a:gd name="T43" fmla="*/ 0 h 1411"/>
                <a:gd name="T44" fmla="*/ 0 w 852"/>
                <a:gd name="T45" fmla="*/ 0 h 1411"/>
                <a:gd name="T46" fmla="*/ 0 w 852"/>
                <a:gd name="T47" fmla="*/ 0 h 14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52" h="1411">
                  <a:moveTo>
                    <a:pt x="583" y="0"/>
                  </a:moveTo>
                  <a:lnTo>
                    <a:pt x="809" y="555"/>
                  </a:lnTo>
                  <a:lnTo>
                    <a:pt x="826" y="597"/>
                  </a:lnTo>
                  <a:lnTo>
                    <a:pt x="842" y="646"/>
                  </a:lnTo>
                  <a:lnTo>
                    <a:pt x="852" y="717"/>
                  </a:lnTo>
                  <a:lnTo>
                    <a:pt x="842" y="781"/>
                  </a:lnTo>
                  <a:lnTo>
                    <a:pt x="765" y="1010"/>
                  </a:lnTo>
                  <a:lnTo>
                    <a:pt x="737" y="1081"/>
                  </a:lnTo>
                  <a:lnTo>
                    <a:pt x="722" y="1153"/>
                  </a:lnTo>
                  <a:lnTo>
                    <a:pt x="755" y="1196"/>
                  </a:lnTo>
                  <a:lnTo>
                    <a:pt x="760" y="1229"/>
                  </a:lnTo>
                  <a:lnTo>
                    <a:pt x="727" y="1260"/>
                  </a:lnTo>
                  <a:lnTo>
                    <a:pt x="689" y="1304"/>
                  </a:lnTo>
                  <a:lnTo>
                    <a:pt x="727" y="1342"/>
                  </a:lnTo>
                  <a:lnTo>
                    <a:pt x="765" y="1411"/>
                  </a:lnTo>
                  <a:lnTo>
                    <a:pt x="158" y="1401"/>
                  </a:lnTo>
                  <a:lnTo>
                    <a:pt x="130" y="1250"/>
                  </a:lnTo>
                  <a:lnTo>
                    <a:pt x="152" y="1120"/>
                  </a:lnTo>
                  <a:lnTo>
                    <a:pt x="206" y="1000"/>
                  </a:lnTo>
                  <a:lnTo>
                    <a:pt x="239" y="934"/>
                  </a:lnTo>
                  <a:lnTo>
                    <a:pt x="387" y="738"/>
                  </a:lnTo>
                  <a:lnTo>
                    <a:pt x="343" y="640"/>
                  </a:lnTo>
                  <a:lnTo>
                    <a:pt x="0" y="15"/>
                  </a:lnTo>
                  <a:lnTo>
                    <a:pt x="583" y="0"/>
                  </a:lnTo>
                  <a:close/>
                </a:path>
              </a:pathLst>
            </a:custGeom>
            <a:solidFill>
              <a:srgbClr val="603000"/>
            </a:solidFill>
            <a:ln w="111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06" name="Freeform 13">
              <a:extLst>
                <a:ext uri="{FF2B5EF4-FFF2-40B4-BE49-F238E27FC236}">
                  <a16:creationId xmlns:a16="http://schemas.microsoft.com/office/drawing/2014/main" id="{69ABC965-5D1B-87FA-663D-C0D5AFC63C02}"/>
                </a:ext>
              </a:extLst>
            </p:cNvPr>
            <p:cNvSpPr>
              <a:spLocks noChangeArrowheads="1"/>
            </p:cNvSpPr>
            <p:nvPr/>
          </p:nvSpPr>
          <p:spPr bwMode="auto">
            <a:xfrm flipH="1">
              <a:off x="3308" y="3304"/>
              <a:ext cx="353" cy="584"/>
            </a:xfrm>
            <a:custGeom>
              <a:avLst/>
              <a:gdLst>
                <a:gd name="T0" fmla="*/ 0 w 982"/>
                <a:gd name="T1" fmla="*/ 0 h 1565"/>
                <a:gd name="T2" fmla="*/ 0 w 982"/>
                <a:gd name="T3" fmla="*/ 0 h 1565"/>
                <a:gd name="T4" fmla="*/ 0 w 982"/>
                <a:gd name="T5" fmla="*/ 0 h 1565"/>
                <a:gd name="T6" fmla="*/ 0 w 982"/>
                <a:gd name="T7" fmla="*/ 0 h 1565"/>
                <a:gd name="T8" fmla="*/ 0 w 982"/>
                <a:gd name="T9" fmla="*/ 0 h 1565"/>
                <a:gd name="T10" fmla="*/ 0 w 982"/>
                <a:gd name="T11" fmla="*/ 0 h 1565"/>
                <a:gd name="T12" fmla="*/ 0 w 982"/>
                <a:gd name="T13" fmla="*/ 0 h 1565"/>
                <a:gd name="T14" fmla="*/ 0 w 982"/>
                <a:gd name="T15" fmla="*/ 0 h 1565"/>
                <a:gd name="T16" fmla="*/ 0 w 982"/>
                <a:gd name="T17" fmla="*/ 0 h 1565"/>
                <a:gd name="T18" fmla="*/ 0 w 982"/>
                <a:gd name="T19" fmla="*/ 0 h 1565"/>
                <a:gd name="T20" fmla="*/ 0 w 982"/>
                <a:gd name="T21" fmla="*/ 0 h 1565"/>
                <a:gd name="T22" fmla="*/ 0 w 982"/>
                <a:gd name="T23" fmla="*/ 0 h 1565"/>
                <a:gd name="T24" fmla="*/ 0 w 982"/>
                <a:gd name="T25" fmla="*/ 0 h 1565"/>
                <a:gd name="T26" fmla="*/ 0 w 982"/>
                <a:gd name="T27" fmla="*/ 0 h 1565"/>
                <a:gd name="T28" fmla="*/ 0 w 982"/>
                <a:gd name="T29" fmla="*/ 0 h 1565"/>
                <a:gd name="T30" fmla="*/ 0 w 982"/>
                <a:gd name="T31" fmla="*/ 0 h 1565"/>
                <a:gd name="T32" fmla="*/ 0 w 982"/>
                <a:gd name="T33" fmla="*/ 0 h 1565"/>
                <a:gd name="T34" fmla="*/ 0 w 982"/>
                <a:gd name="T35" fmla="*/ 0 h 1565"/>
                <a:gd name="T36" fmla="*/ 0 w 982"/>
                <a:gd name="T37" fmla="*/ 0 h 1565"/>
                <a:gd name="T38" fmla="*/ 0 w 982"/>
                <a:gd name="T39" fmla="*/ 0 h 1565"/>
                <a:gd name="T40" fmla="*/ 0 w 982"/>
                <a:gd name="T41" fmla="*/ 0 h 1565"/>
                <a:gd name="T42" fmla="*/ 0 w 982"/>
                <a:gd name="T43" fmla="*/ 0 h 1565"/>
                <a:gd name="T44" fmla="*/ 0 w 982"/>
                <a:gd name="T45" fmla="*/ 1 h 1565"/>
                <a:gd name="T46" fmla="*/ 0 w 982"/>
                <a:gd name="T47" fmla="*/ 1 h 1565"/>
                <a:gd name="T48" fmla="*/ 0 w 982"/>
                <a:gd name="T49" fmla="*/ 1 h 1565"/>
                <a:gd name="T50" fmla="*/ 0 w 982"/>
                <a:gd name="T51" fmla="*/ 1 h 1565"/>
                <a:gd name="T52" fmla="*/ 0 w 982"/>
                <a:gd name="T53" fmla="*/ 1 h 1565"/>
                <a:gd name="T54" fmla="*/ 0 w 982"/>
                <a:gd name="T55" fmla="*/ 1 h 1565"/>
                <a:gd name="T56" fmla="*/ 0 w 982"/>
                <a:gd name="T57" fmla="*/ 1 h 1565"/>
                <a:gd name="T58" fmla="*/ 0 w 982"/>
                <a:gd name="T59" fmla="*/ 0 h 1565"/>
                <a:gd name="T60" fmla="*/ 0 w 982"/>
                <a:gd name="T61" fmla="*/ 0 h 1565"/>
                <a:gd name="T62" fmla="*/ 0 w 982"/>
                <a:gd name="T63" fmla="*/ 0 h 1565"/>
                <a:gd name="T64" fmla="*/ 0 w 982"/>
                <a:gd name="T65" fmla="*/ 0 h 1565"/>
                <a:gd name="T66" fmla="*/ 0 w 982"/>
                <a:gd name="T67" fmla="*/ 0 h 1565"/>
                <a:gd name="T68" fmla="*/ 0 w 982"/>
                <a:gd name="T69" fmla="*/ 0 h 1565"/>
                <a:gd name="T70" fmla="*/ 0 w 982"/>
                <a:gd name="T71" fmla="*/ 0 h 1565"/>
                <a:gd name="T72" fmla="*/ 0 w 982"/>
                <a:gd name="T73" fmla="*/ 0 h 1565"/>
                <a:gd name="T74" fmla="*/ 0 w 982"/>
                <a:gd name="T75" fmla="*/ 0 h 1565"/>
                <a:gd name="T76" fmla="*/ 0 w 982"/>
                <a:gd name="T77" fmla="*/ 0 h 1565"/>
                <a:gd name="T78" fmla="*/ 0 w 982"/>
                <a:gd name="T79" fmla="*/ 0 h 1565"/>
                <a:gd name="T80" fmla="*/ 0 w 982"/>
                <a:gd name="T81" fmla="*/ 0 h 1565"/>
                <a:gd name="T82" fmla="*/ 0 w 982"/>
                <a:gd name="T83" fmla="*/ 0 h 1565"/>
                <a:gd name="T84" fmla="*/ 0 w 982"/>
                <a:gd name="T85" fmla="*/ 0 h 15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82" h="1565">
                  <a:moveTo>
                    <a:pt x="0" y="54"/>
                  </a:moveTo>
                  <a:lnTo>
                    <a:pt x="78" y="322"/>
                  </a:lnTo>
                  <a:lnTo>
                    <a:pt x="99" y="388"/>
                  </a:lnTo>
                  <a:lnTo>
                    <a:pt x="123" y="445"/>
                  </a:lnTo>
                  <a:lnTo>
                    <a:pt x="147" y="497"/>
                  </a:lnTo>
                  <a:lnTo>
                    <a:pt x="182" y="561"/>
                  </a:lnTo>
                  <a:lnTo>
                    <a:pt x="210" y="601"/>
                  </a:lnTo>
                  <a:lnTo>
                    <a:pt x="238" y="638"/>
                  </a:lnTo>
                  <a:lnTo>
                    <a:pt x="291" y="695"/>
                  </a:lnTo>
                  <a:lnTo>
                    <a:pt x="345" y="756"/>
                  </a:lnTo>
                  <a:lnTo>
                    <a:pt x="389" y="782"/>
                  </a:lnTo>
                  <a:lnTo>
                    <a:pt x="335" y="815"/>
                  </a:lnTo>
                  <a:lnTo>
                    <a:pt x="378" y="891"/>
                  </a:lnTo>
                  <a:lnTo>
                    <a:pt x="291" y="1011"/>
                  </a:lnTo>
                  <a:lnTo>
                    <a:pt x="225" y="1072"/>
                  </a:lnTo>
                  <a:lnTo>
                    <a:pt x="199" y="1099"/>
                  </a:lnTo>
                  <a:lnTo>
                    <a:pt x="177" y="1136"/>
                  </a:lnTo>
                  <a:lnTo>
                    <a:pt x="156" y="1174"/>
                  </a:lnTo>
                  <a:lnTo>
                    <a:pt x="140" y="1207"/>
                  </a:lnTo>
                  <a:lnTo>
                    <a:pt x="126" y="1237"/>
                  </a:lnTo>
                  <a:lnTo>
                    <a:pt x="113" y="1275"/>
                  </a:lnTo>
                  <a:lnTo>
                    <a:pt x="102" y="1325"/>
                  </a:lnTo>
                  <a:lnTo>
                    <a:pt x="97" y="1389"/>
                  </a:lnTo>
                  <a:lnTo>
                    <a:pt x="97" y="1455"/>
                  </a:lnTo>
                  <a:lnTo>
                    <a:pt x="100" y="1565"/>
                  </a:lnTo>
                  <a:lnTo>
                    <a:pt x="750" y="1535"/>
                  </a:lnTo>
                  <a:lnTo>
                    <a:pt x="713" y="1495"/>
                  </a:lnTo>
                  <a:lnTo>
                    <a:pt x="706" y="1464"/>
                  </a:lnTo>
                  <a:lnTo>
                    <a:pt x="703" y="1442"/>
                  </a:lnTo>
                  <a:lnTo>
                    <a:pt x="727" y="1349"/>
                  </a:lnTo>
                  <a:lnTo>
                    <a:pt x="661" y="1343"/>
                  </a:lnTo>
                  <a:lnTo>
                    <a:pt x="737" y="1284"/>
                  </a:lnTo>
                  <a:lnTo>
                    <a:pt x="954" y="967"/>
                  </a:lnTo>
                  <a:lnTo>
                    <a:pt x="968" y="936"/>
                  </a:lnTo>
                  <a:lnTo>
                    <a:pt x="977" y="901"/>
                  </a:lnTo>
                  <a:lnTo>
                    <a:pt x="982" y="865"/>
                  </a:lnTo>
                  <a:lnTo>
                    <a:pt x="982" y="825"/>
                  </a:lnTo>
                  <a:lnTo>
                    <a:pt x="975" y="790"/>
                  </a:lnTo>
                  <a:lnTo>
                    <a:pt x="967" y="756"/>
                  </a:lnTo>
                  <a:lnTo>
                    <a:pt x="944" y="705"/>
                  </a:lnTo>
                  <a:lnTo>
                    <a:pt x="835" y="467"/>
                  </a:lnTo>
                  <a:lnTo>
                    <a:pt x="633" y="0"/>
                  </a:lnTo>
                  <a:lnTo>
                    <a:pt x="0" y="54"/>
                  </a:lnTo>
                  <a:close/>
                </a:path>
              </a:pathLst>
            </a:custGeom>
            <a:solidFill>
              <a:srgbClr val="603000"/>
            </a:solidFill>
            <a:ln w="111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07" name="Freeform 14">
              <a:extLst>
                <a:ext uri="{FF2B5EF4-FFF2-40B4-BE49-F238E27FC236}">
                  <a16:creationId xmlns:a16="http://schemas.microsoft.com/office/drawing/2014/main" id="{D475341B-6199-3DC6-8E0C-17A6BD895FF2}"/>
                </a:ext>
              </a:extLst>
            </p:cNvPr>
            <p:cNvSpPr>
              <a:spLocks noChangeArrowheads="1"/>
            </p:cNvSpPr>
            <p:nvPr/>
          </p:nvSpPr>
          <p:spPr bwMode="auto">
            <a:xfrm flipH="1">
              <a:off x="3118" y="2859"/>
              <a:ext cx="127" cy="456"/>
            </a:xfrm>
            <a:custGeom>
              <a:avLst/>
              <a:gdLst>
                <a:gd name="T0" fmla="*/ 0 w 357"/>
                <a:gd name="T1" fmla="*/ 0 h 1222"/>
                <a:gd name="T2" fmla="*/ 0 w 357"/>
                <a:gd name="T3" fmla="*/ 0 h 1222"/>
                <a:gd name="T4" fmla="*/ 0 w 357"/>
                <a:gd name="T5" fmla="*/ 0 h 1222"/>
                <a:gd name="T6" fmla="*/ 0 w 357"/>
                <a:gd name="T7" fmla="*/ 0 h 1222"/>
                <a:gd name="T8" fmla="*/ 0 w 357"/>
                <a:gd name="T9" fmla="*/ 0 h 1222"/>
                <a:gd name="T10" fmla="*/ 0 w 357"/>
                <a:gd name="T11" fmla="*/ 0 h 1222"/>
                <a:gd name="T12" fmla="*/ 0 w 357"/>
                <a:gd name="T13" fmla="*/ 0 h 1222"/>
                <a:gd name="T14" fmla="*/ 0 w 357"/>
                <a:gd name="T15" fmla="*/ 0 h 1222"/>
                <a:gd name="T16" fmla="*/ 0 w 357"/>
                <a:gd name="T17" fmla="*/ 0 h 1222"/>
                <a:gd name="T18" fmla="*/ 0 w 357"/>
                <a:gd name="T19" fmla="*/ 0 h 1222"/>
                <a:gd name="T20" fmla="*/ 0 w 357"/>
                <a:gd name="T21" fmla="*/ 0 h 1222"/>
                <a:gd name="T22" fmla="*/ 0 w 357"/>
                <a:gd name="T23" fmla="*/ 0 h 1222"/>
                <a:gd name="T24" fmla="*/ 0 w 357"/>
                <a:gd name="T25" fmla="*/ 0 h 1222"/>
                <a:gd name="T26" fmla="*/ 0 w 357"/>
                <a:gd name="T27" fmla="*/ 0 h 1222"/>
                <a:gd name="T28" fmla="*/ 0 w 357"/>
                <a:gd name="T29" fmla="*/ 0 h 1222"/>
                <a:gd name="T30" fmla="*/ 0 w 357"/>
                <a:gd name="T31" fmla="*/ 0 h 1222"/>
                <a:gd name="T32" fmla="*/ 0 w 357"/>
                <a:gd name="T33" fmla="*/ 0 h 1222"/>
                <a:gd name="T34" fmla="*/ 0 w 357"/>
                <a:gd name="T35" fmla="*/ 0 h 1222"/>
                <a:gd name="T36" fmla="*/ 0 w 357"/>
                <a:gd name="T37" fmla="*/ 0 h 1222"/>
                <a:gd name="T38" fmla="*/ 0 w 357"/>
                <a:gd name="T39" fmla="*/ 0 h 1222"/>
                <a:gd name="T40" fmla="*/ 0 w 357"/>
                <a:gd name="T41" fmla="*/ 0 h 1222"/>
                <a:gd name="T42" fmla="*/ 0 w 357"/>
                <a:gd name="T43" fmla="*/ 0 h 1222"/>
                <a:gd name="T44" fmla="*/ 0 w 357"/>
                <a:gd name="T45" fmla="*/ 0 h 1222"/>
                <a:gd name="T46" fmla="*/ 0 w 357"/>
                <a:gd name="T47" fmla="*/ 0 h 1222"/>
                <a:gd name="T48" fmla="*/ 0 w 357"/>
                <a:gd name="T49" fmla="*/ 0 h 1222"/>
                <a:gd name="T50" fmla="*/ 0 w 357"/>
                <a:gd name="T51" fmla="*/ 0 h 1222"/>
                <a:gd name="T52" fmla="*/ 0 w 357"/>
                <a:gd name="T53" fmla="*/ 0 h 12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57" h="1222">
                  <a:moveTo>
                    <a:pt x="255" y="81"/>
                  </a:moveTo>
                  <a:lnTo>
                    <a:pt x="276" y="113"/>
                  </a:lnTo>
                  <a:lnTo>
                    <a:pt x="300" y="151"/>
                  </a:lnTo>
                  <a:lnTo>
                    <a:pt x="321" y="196"/>
                  </a:lnTo>
                  <a:lnTo>
                    <a:pt x="338" y="246"/>
                  </a:lnTo>
                  <a:lnTo>
                    <a:pt x="349" y="295"/>
                  </a:lnTo>
                  <a:lnTo>
                    <a:pt x="354" y="349"/>
                  </a:lnTo>
                  <a:lnTo>
                    <a:pt x="357" y="403"/>
                  </a:lnTo>
                  <a:lnTo>
                    <a:pt x="354" y="491"/>
                  </a:lnTo>
                  <a:lnTo>
                    <a:pt x="347" y="557"/>
                  </a:lnTo>
                  <a:lnTo>
                    <a:pt x="333" y="635"/>
                  </a:lnTo>
                  <a:lnTo>
                    <a:pt x="321" y="684"/>
                  </a:lnTo>
                  <a:lnTo>
                    <a:pt x="305" y="755"/>
                  </a:lnTo>
                  <a:lnTo>
                    <a:pt x="288" y="816"/>
                  </a:lnTo>
                  <a:lnTo>
                    <a:pt x="271" y="865"/>
                  </a:lnTo>
                  <a:lnTo>
                    <a:pt x="253" y="910"/>
                  </a:lnTo>
                  <a:lnTo>
                    <a:pt x="232" y="955"/>
                  </a:lnTo>
                  <a:lnTo>
                    <a:pt x="210" y="997"/>
                  </a:lnTo>
                  <a:lnTo>
                    <a:pt x="184" y="1040"/>
                  </a:lnTo>
                  <a:lnTo>
                    <a:pt x="158" y="1075"/>
                  </a:lnTo>
                  <a:lnTo>
                    <a:pt x="132" y="1109"/>
                  </a:lnTo>
                  <a:lnTo>
                    <a:pt x="97" y="1148"/>
                  </a:lnTo>
                  <a:lnTo>
                    <a:pt x="64" y="1174"/>
                  </a:lnTo>
                  <a:lnTo>
                    <a:pt x="0" y="1222"/>
                  </a:lnTo>
                  <a:lnTo>
                    <a:pt x="0" y="0"/>
                  </a:lnTo>
                  <a:lnTo>
                    <a:pt x="208" y="15"/>
                  </a:lnTo>
                  <a:lnTo>
                    <a:pt x="255" y="81"/>
                  </a:lnTo>
                  <a:close/>
                </a:path>
              </a:pathLst>
            </a:custGeom>
            <a:solidFill>
              <a:srgbClr val="FFFFFF"/>
            </a:solidFill>
            <a:ln w="111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7608" name="Group 15">
              <a:extLst>
                <a:ext uri="{FF2B5EF4-FFF2-40B4-BE49-F238E27FC236}">
                  <a16:creationId xmlns:a16="http://schemas.microsoft.com/office/drawing/2014/main" id="{180B71F9-44A3-DEDE-DA08-65E25556926A}"/>
                </a:ext>
              </a:extLst>
            </p:cNvPr>
            <p:cNvGrpSpPr>
              <a:grpSpLocks/>
            </p:cNvGrpSpPr>
            <p:nvPr/>
          </p:nvGrpSpPr>
          <p:grpSpPr bwMode="auto">
            <a:xfrm>
              <a:off x="3110" y="2854"/>
              <a:ext cx="62" cy="477"/>
              <a:chOff x="3110" y="2854"/>
              <a:chExt cx="62" cy="477"/>
            </a:xfrm>
          </p:grpSpPr>
          <p:sp>
            <p:nvSpPr>
              <p:cNvPr id="67635" name="Freeform 16">
                <a:extLst>
                  <a:ext uri="{FF2B5EF4-FFF2-40B4-BE49-F238E27FC236}">
                    <a16:creationId xmlns:a16="http://schemas.microsoft.com/office/drawing/2014/main" id="{FF77CFA5-D40C-A3EF-6FE2-97E79F75A18A}"/>
                  </a:ext>
                </a:extLst>
              </p:cNvPr>
              <p:cNvSpPr>
                <a:spLocks noChangeArrowheads="1"/>
              </p:cNvSpPr>
              <p:nvPr/>
            </p:nvSpPr>
            <p:spPr bwMode="auto">
              <a:xfrm flipH="1">
                <a:off x="3109" y="2888"/>
                <a:ext cx="57" cy="443"/>
              </a:xfrm>
              <a:custGeom>
                <a:avLst/>
                <a:gdLst>
                  <a:gd name="T0" fmla="*/ 0 w 163"/>
                  <a:gd name="T1" fmla="*/ 0 h 1188"/>
                  <a:gd name="T2" fmla="*/ 0 w 163"/>
                  <a:gd name="T3" fmla="*/ 0 h 1188"/>
                  <a:gd name="T4" fmla="*/ 0 w 163"/>
                  <a:gd name="T5" fmla="*/ 0 h 1188"/>
                  <a:gd name="T6" fmla="*/ 0 w 163"/>
                  <a:gd name="T7" fmla="*/ 0 h 1188"/>
                  <a:gd name="T8" fmla="*/ 0 w 163"/>
                  <a:gd name="T9" fmla="*/ 0 h 1188"/>
                  <a:gd name="T10" fmla="*/ 0 w 163"/>
                  <a:gd name="T11" fmla="*/ 0 h 1188"/>
                  <a:gd name="T12" fmla="*/ 0 w 163"/>
                  <a:gd name="T13" fmla="*/ 0 h 1188"/>
                  <a:gd name="T14" fmla="*/ 0 w 163"/>
                  <a:gd name="T15" fmla="*/ 0 h 1188"/>
                  <a:gd name="T16" fmla="*/ 0 w 163"/>
                  <a:gd name="T17" fmla="*/ 0 h 1188"/>
                  <a:gd name="T18" fmla="*/ 0 w 163"/>
                  <a:gd name="T19" fmla="*/ 0 h 1188"/>
                  <a:gd name="T20" fmla="*/ 0 w 163"/>
                  <a:gd name="T21" fmla="*/ 0 h 1188"/>
                  <a:gd name="T22" fmla="*/ 0 w 163"/>
                  <a:gd name="T23" fmla="*/ 0 h 1188"/>
                  <a:gd name="T24" fmla="*/ 0 w 163"/>
                  <a:gd name="T25" fmla="*/ 0 h 1188"/>
                  <a:gd name="T26" fmla="*/ 0 w 163"/>
                  <a:gd name="T27" fmla="*/ 0 h 1188"/>
                  <a:gd name="T28" fmla="*/ 0 w 163"/>
                  <a:gd name="T29" fmla="*/ 1 h 1188"/>
                  <a:gd name="T30" fmla="*/ 0 w 163"/>
                  <a:gd name="T31" fmla="*/ 1 h 1188"/>
                  <a:gd name="T32" fmla="*/ 0 w 163"/>
                  <a:gd name="T33" fmla="*/ 1 h 1188"/>
                  <a:gd name="T34" fmla="*/ 0 w 163"/>
                  <a:gd name="T35" fmla="*/ 1 h 1188"/>
                  <a:gd name="T36" fmla="*/ 0 w 163"/>
                  <a:gd name="T37" fmla="*/ 1 h 1188"/>
                  <a:gd name="T38" fmla="*/ 0 w 163"/>
                  <a:gd name="T39" fmla="*/ 0 h 1188"/>
                  <a:gd name="T40" fmla="*/ 0 w 163"/>
                  <a:gd name="T41" fmla="*/ 0 h 1188"/>
                  <a:gd name="T42" fmla="*/ 0 w 163"/>
                  <a:gd name="T43" fmla="*/ 0 h 1188"/>
                  <a:gd name="T44" fmla="*/ 0 w 163"/>
                  <a:gd name="T45" fmla="*/ 0 h 1188"/>
                  <a:gd name="T46" fmla="*/ 0 w 163"/>
                  <a:gd name="T47" fmla="*/ 0 h 1188"/>
                  <a:gd name="T48" fmla="*/ 0 w 163"/>
                  <a:gd name="T49" fmla="*/ 0 h 1188"/>
                  <a:gd name="T50" fmla="*/ 0 w 163"/>
                  <a:gd name="T51" fmla="*/ 0 h 1188"/>
                  <a:gd name="T52" fmla="*/ 0 w 163"/>
                  <a:gd name="T53" fmla="*/ 0 h 1188"/>
                  <a:gd name="T54" fmla="*/ 0 w 163"/>
                  <a:gd name="T55" fmla="*/ 0 h 1188"/>
                  <a:gd name="T56" fmla="*/ 0 w 163"/>
                  <a:gd name="T57" fmla="*/ 0 h 1188"/>
                  <a:gd name="T58" fmla="*/ 0 w 163"/>
                  <a:gd name="T59" fmla="*/ 0 h 118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3" h="1188">
                    <a:moveTo>
                      <a:pt x="0" y="0"/>
                    </a:moveTo>
                    <a:lnTo>
                      <a:pt x="38" y="19"/>
                    </a:lnTo>
                    <a:lnTo>
                      <a:pt x="65" y="57"/>
                    </a:lnTo>
                    <a:lnTo>
                      <a:pt x="81" y="82"/>
                    </a:lnTo>
                    <a:lnTo>
                      <a:pt x="93" y="102"/>
                    </a:lnTo>
                    <a:lnTo>
                      <a:pt x="109" y="132"/>
                    </a:lnTo>
                    <a:lnTo>
                      <a:pt x="123" y="170"/>
                    </a:lnTo>
                    <a:lnTo>
                      <a:pt x="137" y="214"/>
                    </a:lnTo>
                    <a:lnTo>
                      <a:pt x="151" y="271"/>
                    </a:lnTo>
                    <a:lnTo>
                      <a:pt x="156" y="316"/>
                    </a:lnTo>
                    <a:lnTo>
                      <a:pt x="163" y="370"/>
                    </a:lnTo>
                    <a:lnTo>
                      <a:pt x="161" y="438"/>
                    </a:lnTo>
                    <a:lnTo>
                      <a:pt x="154" y="540"/>
                    </a:lnTo>
                    <a:lnTo>
                      <a:pt x="142" y="629"/>
                    </a:lnTo>
                    <a:lnTo>
                      <a:pt x="93" y="1068"/>
                    </a:lnTo>
                    <a:lnTo>
                      <a:pt x="45" y="1188"/>
                    </a:lnTo>
                    <a:lnTo>
                      <a:pt x="12" y="1024"/>
                    </a:lnTo>
                    <a:lnTo>
                      <a:pt x="32" y="851"/>
                    </a:lnTo>
                    <a:lnTo>
                      <a:pt x="48" y="736"/>
                    </a:lnTo>
                    <a:lnTo>
                      <a:pt x="57" y="646"/>
                    </a:lnTo>
                    <a:lnTo>
                      <a:pt x="64" y="554"/>
                    </a:lnTo>
                    <a:lnTo>
                      <a:pt x="71" y="460"/>
                    </a:lnTo>
                    <a:lnTo>
                      <a:pt x="72" y="406"/>
                    </a:lnTo>
                    <a:lnTo>
                      <a:pt x="71" y="358"/>
                    </a:lnTo>
                    <a:lnTo>
                      <a:pt x="65" y="309"/>
                    </a:lnTo>
                    <a:lnTo>
                      <a:pt x="53" y="215"/>
                    </a:lnTo>
                    <a:lnTo>
                      <a:pt x="48" y="182"/>
                    </a:lnTo>
                    <a:lnTo>
                      <a:pt x="41" y="144"/>
                    </a:lnTo>
                    <a:lnTo>
                      <a:pt x="34" y="106"/>
                    </a:lnTo>
                    <a:lnTo>
                      <a:pt x="0" y="0"/>
                    </a:lnTo>
                    <a:close/>
                  </a:path>
                </a:pathLst>
              </a:custGeom>
              <a:solidFill>
                <a:srgbClr val="0000FF"/>
              </a:solidFill>
              <a:ln w="111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36" name="Freeform 17">
                <a:extLst>
                  <a:ext uri="{FF2B5EF4-FFF2-40B4-BE49-F238E27FC236}">
                    <a16:creationId xmlns:a16="http://schemas.microsoft.com/office/drawing/2014/main" id="{B9DE87CD-26A7-C554-345F-6DB756CB6BC6}"/>
                  </a:ext>
                </a:extLst>
              </p:cNvPr>
              <p:cNvSpPr>
                <a:spLocks noChangeArrowheads="1"/>
              </p:cNvSpPr>
              <p:nvPr/>
            </p:nvSpPr>
            <p:spPr bwMode="auto">
              <a:xfrm flipH="1">
                <a:off x="3152" y="2854"/>
                <a:ext cx="20" cy="42"/>
              </a:xfrm>
              <a:custGeom>
                <a:avLst/>
                <a:gdLst>
                  <a:gd name="T0" fmla="*/ 0 w 22307"/>
                  <a:gd name="T1" fmla="*/ 0 h 29828"/>
                  <a:gd name="T2" fmla="*/ 0 w 22307"/>
                  <a:gd name="T3" fmla="*/ 0 h 29828"/>
                  <a:gd name="T4" fmla="*/ 0 w 22307"/>
                  <a:gd name="T5" fmla="*/ 0 h 29828"/>
                  <a:gd name="T6" fmla="*/ 0 60000 65536"/>
                  <a:gd name="T7" fmla="*/ 0 60000 65536"/>
                  <a:gd name="T8" fmla="*/ 0 60000 65536"/>
                </a:gdLst>
                <a:ahLst/>
                <a:cxnLst>
                  <a:cxn ang="T6">
                    <a:pos x="T0" y="T1"/>
                  </a:cxn>
                  <a:cxn ang="T7">
                    <a:pos x="T2" y="T3"/>
                  </a:cxn>
                  <a:cxn ang="T8">
                    <a:pos x="T4" y="T5"/>
                  </a:cxn>
                </a:cxnLst>
                <a:rect l="0" t="0" r="r" b="b"/>
                <a:pathLst>
                  <a:path w="22307" h="29828" fill="none" extrusionOk="0">
                    <a:moveTo>
                      <a:pt x="-1" y="11"/>
                    </a:moveTo>
                    <a:cubicBezTo>
                      <a:pt x="235" y="3"/>
                      <a:pt x="471" y="0"/>
                      <a:pt x="707" y="0"/>
                    </a:cubicBezTo>
                    <a:cubicBezTo>
                      <a:pt x="12636" y="0"/>
                      <a:pt x="22307" y="9670"/>
                      <a:pt x="22307" y="21600"/>
                    </a:cubicBezTo>
                    <a:cubicBezTo>
                      <a:pt x="22307" y="24422"/>
                      <a:pt x="21753" y="27218"/>
                      <a:pt x="20678" y="29828"/>
                    </a:cubicBezTo>
                  </a:path>
                  <a:path w="22307" h="29828" stroke="0" extrusionOk="0">
                    <a:moveTo>
                      <a:pt x="-1" y="11"/>
                    </a:moveTo>
                    <a:cubicBezTo>
                      <a:pt x="235" y="3"/>
                      <a:pt x="471" y="0"/>
                      <a:pt x="707" y="0"/>
                    </a:cubicBezTo>
                    <a:cubicBezTo>
                      <a:pt x="12636" y="0"/>
                      <a:pt x="22307" y="9670"/>
                      <a:pt x="22307" y="21600"/>
                    </a:cubicBezTo>
                    <a:cubicBezTo>
                      <a:pt x="22307" y="24422"/>
                      <a:pt x="21753" y="27218"/>
                      <a:pt x="20678" y="29828"/>
                    </a:cubicBezTo>
                    <a:lnTo>
                      <a:pt x="707" y="21600"/>
                    </a:lnTo>
                    <a:lnTo>
                      <a:pt x="-1" y="11"/>
                    </a:lnTo>
                    <a:close/>
                  </a:path>
                </a:pathLst>
              </a:custGeom>
              <a:solidFill>
                <a:srgbClr val="0000E0"/>
              </a:solidFill>
              <a:ln w="111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7609" name="Freeform 18">
              <a:extLst>
                <a:ext uri="{FF2B5EF4-FFF2-40B4-BE49-F238E27FC236}">
                  <a16:creationId xmlns:a16="http://schemas.microsoft.com/office/drawing/2014/main" id="{20F8E6C6-20C6-1E43-9F95-84C86FD41621}"/>
                </a:ext>
              </a:extLst>
            </p:cNvPr>
            <p:cNvSpPr>
              <a:spLocks noChangeArrowheads="1"/>
            </p:cNvSpPr>
            <p:nvPr/>
          </p:nvSpPr>
          <p:spPr bwMode="auto">
            <a:xfrm flipH="1">
              <a:off x="3139" y="2734"/>
              <a:ext cx="604" cy="687"/>
            </a:xfrm>
            <a:custGeom>
              <a:avLst/>
              <a:gdLst>
                <a:gd name="T0" fmla="*/ 0 w 1684"/>
                <a:gd name="T1" fmla="*/ 0 h 1839"/>
                <a:gd name="T2" fmla="*/ 0 w 1684"/>
                <a:gd name="T3" fmla="*/ 0 h 1839"/>
                <a:gd name="T4" fmla="*/ 0 w 1684"/>
                <a:gd name="T5" fmla="*/ 0 h 1839"/>
                <a:gd name="T6" fmla="*/ 0 w 1684"/>
                <a:gd name="T7" fmla="*/ 0 h 1839"/>
                <a:gd name="T8" fmla="*/ 0 w 1684"/>
                <a:gd name="T9" fmla="*/ 0 h 1839"/>
                <a:gd name="T10" fmla="*/ 0 w 1684"/>
                <a:gd name="T11" fmla="*/ 0 h 1839"/>
                <a:gd name="T12" fmla="*/ 0 w 1684"/>
                <a:gd name="T13" fmla="*/ 0 h 1839"/>
                <a:gd name="T14" fmla="*/ 0 w 1684"/>
                <a:gd name="T15" fmla="*/ 0 h 1839"/>
                <a:gd name="T16" fmla="*/ 0 w 1684"/>
                <a:gd name="T17" fmla="*/ 0 h 1839"/>
                <a:gd name="T18" fmla="*/ 0 w 1684"/>
                <a:gd name="T19" fmla="*/ 0 h 1839"/>
                <a:gd name="T20" fmla="*/ 0 w 1684"/>
                <a:gd name="T21" fmla="*/ 1 h 1839"/>
                <a:gd name="T22" fmla="*/ 0 w 1684"/>
                <a:gd name="T23" fmla="*/ 1 h 1839"/>
                <a:gd name="T24" fmla="*/ 0 w 1684"/>
                <a:gd name="T25" fmla="*/ 1 h 1839"/>
                <a:gd name="T26" fmla="*/ 0 w 1684"/>
                <a:gd name="T27" fmla="*/ 1 h 1839"/>
                <a:gd name="T28" fmla="*/ 0 w 1684"/>
                <a:gd name="T29" fmla="*/ 1 h 1839"/>
                <a:gd name="T30" fmla="*/ 0 w 1684"/>
                <a:gd name="T31" fmla="*/ 1 h 1839"/>
                <a:gd name="T32" fmla="*/ 0 w 1684"/>
                <a:gd name="T33" fmla="*/ 1 h 1839"/>
                <a:gd name="T34" fmla="*/ 0 w 1684"/>
                <a:gd name="T35" fmla="*/ 1 h 1839"/>
                <a:gd name="T36" fmla="*/ 0 w 1684"/>
                <a:gd name="T37" fmla="*/ 1 h 1839"/>
                <a:gd name="T38" fmla="*/ 0 w 1684"/>
                <a:gd name="T39" fmla="*/ 1 h 1839"/>
                <a:gd name="T40" fmla="*/ 1 w 1684"/>
                <a:gd name="T41" fmla="*/ 1 h 1839"/>
                <a:gd name="T42" fmla="*/ 1 w 1684"/>
                <a:gd name="T43" fmla="*/ 1 h 1839"/>
                <a:gd name="T44" fmla="*/ 1 w 1684"/>
                <a:gd name="T45" fmla="*/ 0 h 1839"/>
                <a:gd name="T46" fmla="*/ 1 w 1684"/>
                <a:gd name="T47" fmla="*/ 0 h 1839"/>
                <a:gd name="T48" fmla="*/ 1 w 1684"/>
                <a:gd name="T49" fmla="*/ 0 h 1839"/>
                <a:gd name="T50" fmla="*/ 1 w 1684"/>
                <a:gd name="T51" fmla="*/ 0 h 1839"/>
                <a:gd name="T52" fmla="*/ 1 w 1684"/>
                <a:gd name="T53" fmla="*/ 0 h 1839"/>
                <a:gd name="T54" fmla="*/ 1 w 1684"/>
                <a:gd name="T55" fmla="*/ 0 h 1839"/>
                <a:gd name="T56" fmla="*/ 1 w 1684"/>
                <a:gd name="T57" fmla="*/ 0 h 1839"/>
                <a:gd name="T58" fmla="*/ 1 w 1684"/>
                <a:gd name="T59" fmla="*/ 0 h 1839"/>
                <a:gd name="T60" fmla="*/ 1 w 1684"/>
                <a:gd name="T61" fmla="*/ 0 h 1839"/>
                <a:gd name="T62" fmla="*/ 1 w 1684"/>
                <a:gd name="T63" fmla="*/ 0 h 183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84" h="1839">
                  <a:moveTo>
                    <a:pt x="1344" y="10"/>
                  </a:moveTo>
                  <a:lnTo>
                    <a:pt x="1307" y="0"/>
                  </a:lnTo>
                  <a:lnTo>
                    <a:pt x="1271" y="3"/>
                  </a:lnTo>
                  <a:lnTo>
                    <a:pt x="1228" y="12"/>
                  </a:lnTo>
                  <a:lnTo>
                    <a:pt x="1189" y="28"/>
                  </a:lnTo>
                  <a:lnTo>
                    <a:pt x="1151" y="45"/>
                  </a:lnTo>
                  <a:lnTo>
                    <a:pt x="1122" y="64"/>
                  </a:lnTo>
                  <a:lnTo>
                    <a:pt x="1071" y="101"/>
                  </a:lnTo>
                  <a:lnTo>
                    <a:pt x="1035" y="132"/>
                  </a:lnTo>
                  <a:lnTo>
                    <a:pt x="988" y="186"/>
                  </a:lnTo>
                  <a:lnTo>
                    <a:pt x="809" y="401"/>
                  </a:lnTo>
                  <a:lnTo>
                    <a:pt x="705" y="512"/>
                  </a:lnTo>
                  <a:lnTo>
                    <a:pt x="585" y="618"/>
                  </a:lnTo>
                  <a:lnTo>
                    <a:pt x="446" y="738"/>
                  </a:lnTo>
                  <a:lnTo>
                    <a:pt x="327" y="825"/>
                  </a:lnTo>
                  <a:lnTo>
                    <a:pt x="146" y="952"/>
                  </a:lnTo>
                  <a:lnTo>
                    <a:pt x="11" y="1044"/>
                  </a:lnTo>
                  <a:lnTo>
                    <a:pt x="0" y="1151"/>
                  </a:lnTo>
                  <a:lnTo>
                    <a:pt x="0" y="1249"/>
                  </a:lnTo>
                  <a:lnTo>
                    <a:pt x="9" y="1321"/>
                  </a:lnTo>
                  <a:lnTo>
                    <a:pt x="21" y="1400"/>
                  </a:lnTo>
                  <a:lnTo>
                    <a:pt x="33" y="1452"/>
                  </a:lnTo>
                  <a:lnTo>
                    <a:pt x="54" y="1504"/>
                  </a:lnTo>
                  <a:lnTo>
                    <a:pt x="75" y="1554"/>
                  </a:lnTo>
                  <a:lnTo>
                    <a:pt x="103" y="1601"/>
                  </a:lnTo>
                  <a:lnTo>
                    <a:pt x="144" y="1653"/>
                  </a:lnTo>
                  <a:lnTo>
                    <a:pt x="184" y="1688"/>
                  </a:lnTo>
                  <a:lnTo>
                    <a:pt x="236" y="1723"/>
                  </a:lnTo>
                  <a:lnTo>
                    <a:pt x="289" y="1754"/>
                  </a:lnTo>
                  <a:lnTo>
                    <a:pt x="358" y="1782"/>
                  </a:lnTo>
                  <a:lnTo>
                    <a:pt x="440" y="1808"/>
                  </a:lnTo>
                  <a:lnTo>
                    <a:pt x="507" y="1823"/>
                  </a:lnTo>
                  <a:lnTo>
                    <a:pt x="577" y="1834"/>
                  </a:lnTo>
                  <a:lnTo>
                    <a:pt x="650" y="1839"/>
                  </a:lnTo>
                  <a:lnTo>
                    <a:pt x="728" y="1835"/>
                  </a:lnTo>
                  <a:lnTo>
                    <a:pt x="783" y="1827"/>
                  </a:lnTo>
                  <a:lnTo>
                    <a:pt x="835" y="1816"/>
                  </a:lnTo>
                  <a:lnTo>
                    <a:pt x="903" y="1799"/>
                  </a:lnTo>
                  <a:lnTo>
                    <a:pt x="972" y="1771"/>
                  </a:lnTo>
                  <a:lnTo>
                    <a:pt x="1141" y="1700"/>
                  </a:lnTo>
                  <a:lnTo>
                    <a:pt x="1288" y="1631"/>
                  </a:lnTo>
                  <a:lnTo>
                    <a:pt x="1432" y="1532"/>
                  </a:lnTo>
                  <a:lnTo>
                    <a:pt x="1478" y="1481"/>
                  </a:lnTo>
                  <a:lnTo>
                    <a:pt x="1521" y="1429"/>
                  </a:lnTo>
                  <a:lnTo>
                    <a:pt x="1566" y="1365"/>
                  </a:lnTo>
                  <a:lnTo>
                    <a:pt x="1609" y="1276"/>
                  </a:lnTo>
                  <a:lnTo>
                    <a:pt x="1641" y="1198"/>
                  </a:lnTo>
                  <a:lnTo>
                    <a:pt x="1660" y="1136"/>
                  </a:lnTo>
                  <a:lnTo>
                    <a:pt x="1674" y="1068"/>
                  </a:lnTo>
                  <a:lnTo>
                    <a:pt x="1682" y="995"/>
                  </a:lnTo>
                  <a:lnTo>
                    <a:pt x="1682" y="926"/>
                  </a:lnTo>
                  <a:lnTo>
                    <a:pt x="1684" y="860"/>
                  </a:lnTo>
                  <a:lnTo>
                    <a:pt x="1681" y="785"/>
                  </a:lnTo>
                  <a:lnTo>
                    <a:pt x="1679" y="703"/>
                  </a:lnTo>
                  <a:lnTo>
                    <a:pt x="1674" y="648"/>
                  </a:lnTo>
                  <a:lnTo>
                    <a:pt x="1665" y="570"/>
                  </a:lnTo>
                  <a:lnTo>
                    <a:pt x="1660" y="512"/>
                  </a:lnTo>
                  <a:lnTo>
                    <a:pt x="1648" y="469"/>
                  </a:lnTo>
                  <a:lnTo>
                    <a:pt x="1636" y="427"/>
                  </a:lnTo>
                  <a:lnTo>
                    <a:pt x="1620" y="389"/>
                  </a:lnTo>
                  <a:lnTo>
                    <a:pt x="1597" y="349"/>
                  </a:lnTo>
                  <a:lnTo>
                    <a:pt x="1571" y="309"/>
                  </a:lnTo>
                  <a:lnTo>
                    <a:pt x="1545" y="269"/>
                  </a:lnTo>
                  <a:lnTo>
                    <a:pt x="1516" y="229"/>
                  </a:lnTo>
                  <a:lnTo>
                    <a:pt x="1344" y="10"/>
                  </a:lnTo>
                  <a:close/>
                </a:path>
              </a:pathLst>
            </a:custGeom>
            <a:solidFill>
              <a:srgbClr val="804000"/>
            </a:solidFill>
            <a:ln w="111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10" name="Freeform 19">
              <a:extLst>
                <a:ext uri="{FF2B5EF4-FFF2-40B4-BE49-F238E27FC236}">
                  <a16:creationId xmlns:a16="http://schemas.microsoft.com/office/drawing/2014/main" id="{DE1295BA-6919-BEBC-0FD8-B65E0446DA94}"/>
                </a:ext>
              </a:extLst>
            </p:cNvPr>
            <p:cNvSpPr>
              <a:spLocks noChangeArrowheads="1"/>
            </p:cNvSpPr>
            <p:nvPr/>
          </p:nvSpPr>
          <p:spPr bwMode="auto">
            <a:xfrm flipH="1">
              <a:off x="3158" y="2744"/>
              <a:ext cx="128" cy="565"/>
            </a:xfrm>
            <a:custGeom>
              <a:avLst/>
              <a:gdLst>
                <a:gd name="T0" fmla="*/ 0 w 360"/>
                <a:gd name="T1" fmla="*/ 0 h 1515"/>
                <a:gd name="T2" fmla="*/ 0 w 360"/>
                <a:gd name="T3" fmla="*/ 0 h 1515"/>
                <a:gd name="T4" fmla="*/ 0 w 360"/>
                <a:gd name="T5" fmla="*/ 0 h 1515"/>
                <a:gd name="T6" fmla="*/ 0 w 360"/>
                <a:gd name="T7" fmla="*/ 0 h 1515"/>
                <a:gd name="T8" fmla="*/ 0 w 360"/>
                <a:gd name="T9" fmla="*/ 0 h 1515"/>
                <a:gd name="T10" fmla="*/ 0 w 360"/>
                <a:gd name="T11" fmla="*/ 0 h 1515"/>
                <a:gd name="T12" fmla="*/ 0 w 360"/>
                <a:gd name="T13" fmla="*/ 0 h 1515"/>
                <a:gd name="T14" fmla="*/ 0 w 360"/>
                <a:gd name="T15" fmla="*/ 0 h 1515"/>
                <a:gd name="T16" fmla="*/ 0 w 360"/>
                <a:gd name="T17" fmla="*/ 0 h 1515"/>
                <a:gd name="T18" fmla="*/ 0 w 360"/>
                <a:gd name="T19" fmla="*/ 0 h 1515"/>
                <a:gd name="T20" fmla="*/ 0 w 360"/>
                <a:gd name="T21" fmla="*/ 0 h 1515"/>
                <a:gd name="T22" fmla="*/ 0 w 360"/>
                <a:gd name="T23" fmla="*/ 0 h 1515"/>
                <a:gd name="T24" fmla="*/ 0 w 360"/>
                <a:gd name="T25" fmla="*/ 0 h 1515"/>
                <a:gd name="T26" fmla="*/ 0 w 360"/>
                <a:gd name="T27" fmla="*/ 0 h 1515"/>
                <a:gd name="T28" fmla="*/ 0 w 360"/>
                <a:gd name="T29" fmla="*/ 0 h 1515"/>
                <a:gd name="T30" fmla="*/ 0 w 360"/>
                <a:gd name="T31" fmla="*/ 0 h 1515"/>
                <a:gd name="T32" fmla="*/ 0 w 360"/>
                <a:gd name="T33" fmla="*/ 0 h 1515"/>
                <a:gd name="T34" fmla="*/ 0 w 360"/>
                <a:gd name="T35" fmla="*/ 0 h 1515"/>
                <a:gd name="T36" fmla="*/ 0 w 360"/>
                <a:gd name="T37" fmla="*/ 0 h 1515"/>
                <a:gd name="T38" fmla="*/ 0 w 360"/>
                <a:gd name="T39" fmla="*/ 0 h 1515"/>
                <a:gd name="T40" fmla="*/ 0 w 360"/>
                <a:gd name="T41" fmla="*/ 1 h 1515"/>
                <a:gd name="T42" fmla="*/ 0 w 360"/>
                <a:gd name="T43" fmla="*/ 1 h 1515"/>
                <a:gd name="T44" fmla="*/ 0 w 360"/>
                <a:gd name="T45" fmla="*/ 1 h 1515"/>
                <a:gd name="T46" fmla="*/ 0 w 360"/>
                <a:gd name="T47" fmla="*/ 1 h 1515"/>
                <a:gd name="T48" fmla="*/ 0 w 360"/>
                <a:gd name="T49" fmla="*/ 1 h 1515"/>
                <a:gd name="T50" fmla="*/ 0 w 360"/>
                <a:gd name="T51" fmla="*/ 1 h 1515"/>
                <a:gd name="T52" fmla="*/ 0 w 360"/>
                <a:gd name="T53" fmla="*/ 1 h 1515"/>
                <a:gd name="T54" fmla="*/ 0 w 360"/>
                <a:gd name="T55" fmla="*/ 0 h 1515"/>
                <a:gd name="T56" fmla="*/ 0 w 360"/>
                <a:gd name="T57" fmla="*/ 0 h 1515"/>
                <a:gd name="T58" fmla="*/ 0 w 360"/>
                <a:gd name="T59" fmla="*/ 0 h 1515"/>
                <a:gd name="T60" fmla="*/ 0 w 360"/>
                <a:gd name="T61" fmla="*/ 0 h 1515"/>
                <a:gd name="T62" fmla="*/ 0 w 360"/>
                <a:gd name="T63" fmla="*/ 0 h 1515"/>
                <a:gd name="T64" fmla="*/ 0 w 360"/>
                <a:gd name="T65" fmla="*/ 0 h 1515"/>
                <a:gd name="T66" fmla="*/ 0 w 360"/>
                <a:gd name="T67" fmla="*/ 0 h 1515"/>
                <a:gd name="T68" fmla="*/ 0 w 360"/>
                <a:gd name="T69" fmla="*/ 0 h 1515"/>
                <a:gd name="T70" fmla="*/ 0 w 360"/>
                <a:gd name="T71" fmla="*/ 0 h 1515"/>
                <a:gd name="T72" fmla="*/ 0 w 360"/>
                <a:gd name="T73" fmla="*/ 0 h 1515"/>
                <a:gd name="T74" fmla="*/ 0 w 360"/>
                <a:gd name="T75" fmla="*/ 0 h 1515"/>
                <a:gd name="T76" fmla="*/ 0 w 360"/>
                <a:gd name="T77" fmla="*/ 0 h 1515"/>
                <a:gd name="T78" fmla="*/ 0 w 360"/>
                <a:gd name="T79" fmla="*/ 0 h 1515"/>
                <a:gd name="T80" fmla="*/ 0 w 360"/>
                <a:gd name="T81" fmla="*/ 0 h 1515"/>
                <a:gd name="T82" fmla="*/ 0 w 360"/>
                <a:gd name="T83" fmla="*/ 0 h 1515"/>
                <a:gd name="T84" fmla="*/ 0 w 360"/>
                <a:gd name="T85" fmla="*/ 0 h 1515"/>
                <a:gd name="T86" fmla="*/ 0 w 360"/>
                <a:gd name="T87" fmla="*/ 0 h 1515"/>
                <a:gd name="T88" fmla="*/ 0 w 360"/>
                <a:gd name="T89" fmla="*/ 0 h 1515"/>
                <a:gd name="T90" fmla="*/ 0 w 360"/>
                <a:gd name="T91" fmla="*/ 0 h 1515"/>
                <a:gd name="T92" fmla="*/ 0 w 360"/>
                <a:gd name="T93" fmla="*/ 0 h 1515"/>
                <a:gd name="T94" fmla="*/ 0 w 360"/>
                <a:gd name="T95" fmla="*/ 0 h 1515"/>
                <a:gd name="T96" fmla="*/ 0 w 360"/>
                <a:gd name="T97" fmla="*/ 0 h 1515"/>
                <a:gd name="T98" fmla="*/ 0 w 360"/>
                <a:gd name="T99" fmla="*/ 0 h 1515"/>
                <a:gd name="T100" fmla="*/ 0 w 360"/>
                <a:gd name="T101" fmla="*/ 0 h 151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0" h="1515">
                  <a:moveTo>
                    <a:pt x="0" y="0"/>
                  </a:moveTo>
                  <a:lnTo>
                    <a:pt x="68" y="179"/>
                  </a:lnTo>
                  <a:lnTo>
                    <a:pt x="117" y="330"/>
                  </a:lnTo>
                  <a:lnTo>
                    <a:pt x="134" y="429"/>
                  </a:lnTo>
                  <a:lnTo>
                    <a:pt x="243" y="407"/>
                  </a:lnTo>
                  <a:lnTo>
                    <a:pt x="177" y="570"/>
                  </a:lnTo>
                  <a:lnTo>
                    <a:pt x="214" y="596"/>
                  </a:lnTo>
                  <a:lnTo>
                    <a:pt x="242" y="636"/>
                  </a:lnTo>
                  <a:lnTo>
                    <a:pt x="257" y="692"/>
                  </a:lnTo>
                  <a:lnTo>
                    <a:pt x="268" y="785"/>
                  </a:lnTo>
                  <a:lnTo>
                    <a:pt x="274" y="902"/>
                  </a:lnTo>
                  <a:lnTo>
                    <a:pt x="276" y="956"/>
                  </a:lnTo>
                  <a:lnTo>
                    <a:pt x="274" y="1016"/>
                  </a:lnTo>
                  <a:lnTo>
                    <a:pt x="269" y="1070"/>
                  </a:lnTo>
                  <a:lnTo>
                    <a:pt x="259" y="1159"/>
                  </a:lnTo>
                  <a:lnTo>
                    <a:pt x="252" y="1204"/>
                  </a:lnTo>
                  <a:lnTo>
                    <a:pt x="242" y="1252"/>
                  </a:lnTo>
                  <a:lnTo>
                    <a:pt x="231" y="1287"/>
                  </a:lnTo>
                  <a:lnTo>
                    <a:pt x="215" y="1334"/>
                  </a:lnTo>
                  <a:lnTo>
                    <a:pt x="203" y="1364"/>
                  </a:lnTo>
                  <a:lnTo>
                    <a:pt x="186" y="1397"/>
                  </a:lnTo>
                  <a:lnTo>
                    <a:pt x="165" y="1433"/>
                  </a:lnTo>
                  <a:lnTo>
                    <a:pt x="143" y="1463"/>
                  </a:lnTo>
                  <a:lnTo>
                    <a:pt x="103" y="1515"/>
                  </a:lnTo>
                  <a:lnTo>
                    <a:pt x="150" y="1480"/>
                  </a:lnTo>
                  <a:lnTo>
                    <a:pt x="186" y="1437"/>
                  </a:lnTo>
                  <a:lnTo>
                    <a:pt x="214" y="1400"/>
                  </a:lnTo>
                  <a:lnTo>
                    <a:pt x="238" y="1364"/>
                  </a:lnTo>
                  <a:lnTo>
                    <a:pt x="261" y="1324"/>
                  </a:lnTo>
                  <a:lnTo>
                    <a:pt x="283" y="1277"/>
                  </a:lnTo>
                  <a:lnTo>
                    <a:pt x="304" y="1225"/>
                  </a:lnTo>
                  <a:lnTo>
                    <a:pt x="318" y="1183"/>
                  </a:lnTo>
                  <a:lnTo>
                    <a:pt x="334" y="1131"/>
                  </a:lnTo>
                  <a:lnTo>
                    <a:pt x="344" y="1084"/>
                  </a:lnTo>
                  <a:lnTo>
                    <a:pt x="353" y="1018"/>
                  </a:lnTo>
                  <a:lnTo>
                    <a:pt x="358" y="943"/>
                  </a:lnTo>
                  <a:lnTo>
                    <a:pt x="360" y="857"/>
                  </a:lnTo>
                  <a:lnTo>
                    <a:pt x="356" y="778"/>
                  </a:lnTo>
                  <a:lnTo>
                    <a:pt x="354" y="733"/>
                  </a:lnTo>
                  <a:lnTo>
                    <a:pt x="349" y="652"/>
                  </a:lnTo>
                  <a:lnTo>
                    <a:pt x="346" y="603"/>
                  </a:lnTo>
                  <a:lnTo>
                    <a:pt x="339" y="551"/>
                  </a:lnTo>
                  <a:lnTo>
                    <a:pt x="334" y="513"/>
                  </a:lnTo>
                  <a:lnTo>
                    <a:pt x="325" y="469"/>
                  </a:lnTo>
                  <a:lnTo>
                    <a:pt x="307" y="417"/>
                  </a:lnTo>
                  <a:lnTo>
                    <a:pt x="288" y="377"/>
                  </a:lnTo>
                  <a:lnTo>
                    <a:pt x="266" y="343"/>
                  </a:lnTo>
                  <a:lnTo>
                    <a:pt x="235" y="301"/>
                  </a:lnTo>
                  <a:lnTo>
                    <a:pt x="186" y="233"/>
                  </a:lnTo>
                  <a:lnTo>
                    <a:pt x="146" y="181"/>
                  </a:lnTo>
                  <a:lnTo>
                    <a:pt x="0" y="0"/>
                  </a:lnTo>
                  <a:close/>
                </a:path>
              </a:pathLst>
            </a:custGeom>
            <a:solidFill>
              <a:srgbClr val="804000"/>
            </a:solidFill>
            <a:ln w="111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7611" name="Group 20">
              <a:extLst>
                <a:ext uri="{FF2B5EF4-FFF2-40B4-BE49-F238E27FC236}">
                  <a16:creationId xmlns:a16="http://schemas.microsoft.com/office/drawing/2014/main" id="{CD6ADF3B-CC86-D718-32AC-E77FE427B29D}"/>
                </a:ext>
              </a:extLst>
            </p:cNvPr>
            <p:cNvGrpSpPr>
              <a:grpSpLocks/>
            </p:cNvGrpSpPr>
            <p:nvPr/>
          </p:nvGrpSpPr>
          <p:grpSpPr bwMode="auto">
            <a:xfrm>
              <a:off x="2828" y="2311"/>
              <a:ext cx="517" cy="640"/>
              <a:chOff x="2828" y="2311"/>
              <a:chExt cx="517" cy="640"/>
            </a:xfrm>
          </p:grpSpPr>
          <p:grpSp>
            <p:nvGrpSpPr>
              <p:cNvPr id="67620" name="Group 21">
                <a:extLst>
                  <a:ext uri="{FF2B5EF4-FFF2-40B4-BE49-F238E27FC236}">
                    <a16:creationId xmlns:a16="http://schemas.microsoft.com/office/drawing/2014/main" id="{3210A5D5-468F-D2BB-D7A6-4AD1DB7989FB}"/>
                  </a:ext>
                </a:extLst>
              </p:cNvPr>
              <p:cNvGrpSpPr>
                <a:grpSpLocks/>
              </p:cNvGrpSpPr>
              <p:nvPr/>
            </p:nvGrpSpPr>
            <p:grpSpPr bwMode="auto">
              <a:xfrm>
                <a:off x="2828" y="2311"/>
                <a:ext cx="517" cy="640"/>
                <a:chOff x="2828" y="2311"/>
                <a:chExt cx="517" cy="640"/>
              </a:xfrm>
            </p:grpSpPr>
            <p:grpSp>
              <p:nvGrpSpPr>
                <p:cNvPr id="67630" name="Group 22">
                  <a:extLst>
                    <a:ext uri="{FF2B5EF4-FFF2-40B4-BE49-F238E27FC236}">
                      <a16:creationId xmlns:a16="http://schemas.microsoft.com/office/drawing/2014/main" id="{408DB50D-4F14-3CA9-B02F-7D5ACC4D2524}"/>
                    </a:ext>
                  </a:extLst>
                </p:cNvPr>
                <p:cNvGrpSpPr>
                  <a:grpSpLocks/>
                </p:cNvGrpSpPr>
                <p:nvPr/>
              </p:nvGrpSpPr>
              <p:grpSpPr bwMode="auto">
                <a:xfrm>
                  <a:off x="2828" y="2311"/>
                  <a:ext cx="517" cy="640"/>
                  <a:chOff x="2828" y="2311"/>
                  <a:chExt cx="517" cy="640"/>
                </a:xfrm>
              </p:grpSpPr>
              <p:sp>
                <p:nvSpPr>
                  <p:cNvPr id="67632" name="Freeform 23">
                    <a:extLst>
                      <a:ext uri="{FF2B5EF4-FFF2-40B4-BE49-F238E27FC236}">
                        <a16:creationId xmlns:a16="http://schemas.microsoft.com/office/drawing/2014/main" id="{55484255-2C68-15F3-677A-DD2AFB99A8ED}"/>
                      </a:ext>
                    </a:extLst>
                  </p:cNvPr>
                  <p:cNvSpPr>
                    <a:spLocks noChangeArrowheads="1"/>
                  </p:cNvSpPr>
                  <p:nvPr/>
                </p:nvSpPr>
                <p:spPr bwMode="auto">
                  <a:xfrm rot="20580000" flipH="1">
                    <a:off x="2902" y="2353"/>
                    <a:ext cx="370" cy="556"/>
                  </a:xfrm>
                  <a:custGeom>
                    <a:avLst/>
                    <a:gdLst>
                      <a:gd name="T0" fmla="*/ 0 w 1032"/>
                      <a:gd name="T1" fmla="*/ 0 h 1488"/>
                      <a:gd name="T2" fmla="*/ 0 w 1032"/>
                      <a:gd name="T3" fmla="*/ 0 h 1488"/>
                      <a:gd name="T4" fmla="*/ 0 w 1032"/>
                      <a:gd name="T5" fmla="*/ 0 h 1488"/>
                      <a:gd name="T6" fmla="*/ 0 w 1032"/>
                      <a:gd name="T7" fmla="*/ 0 h 1488"/>
                      <a:gd name="T8" fmla="*/ 0 w 1032"/>
                      <a:gd name="T9" fmla="*/ 0 h 1488"/>
                      <a:gd name="T10" fmla="*/ 0 w 1032"/>
                      <a:gd name="T11" fmla="*/ 0 h 1488"/>
                      <a:gd name="T12" fmla="*/ 0 w 1032"/>
                      <a:gd name="T13" fmla="*/ 0 h 1488"/>
                      <a:gd name="T14" fmla="*/ 0 w 1032"/>
                      <a:gd name="T15" fmla="*/ 0 h 1488"/>
                      <a:gd name="T16" fmla="*/ 0 w 1032"/>
                      <a:gd name="T17" fmla="*/ 0 h 1488"/>
                      <a:gd name="T18" fmla="*/ 0 w 1032"/>
                      <a:gd name="T19" fmla="*/ 0 h 1488"/>
                      <a:gd name="T20" fmla="*/ 0 w 1032"/>
                      <a:gd name="T21" fmla="*/ 0 h 1488"/>
                      <a:gd name="T22" fmla="*/ 0 w 1032"/>
                      <a:gd name="T23" fmla="*/ 0 h 1488"/>
                      <a:gd name="T24" fmla="*/ 0 w 1032"/>
                      <a:gd name="T25" fmla="*/ 0 h 1488"/>
                      <a:gd name="T26" fmla="*/ 0 w 1032"/>
                      <a:gd name="T27" fmla="*/ 0 h 1488"/>
                      <a:gd name="T28" fmla="*/ 0 w 1032"/>
                      <a:gd name="T29" fmla="*/ 0 h 1488"/>
                      <a:gd name="T30" fmla="*/ 0 w 1032"/>
                      <a:gd name="T31" fmla="*/ 0 h 1488"/>
                      <a:gd name="T32" fmla="*/ 0 w 1032"/>
                      <a:gd name="T33" fmla="*/ 1 h 1488"/>
                      <a:gd name="T34" fmla="*/ 0 w 1032"/>
                      <a:gd name="T35" fmla="*/ 1 h 1488"/>
                      <a:gd name="T36" fmla="*/ 0 w 1032"/>
                      <a:gd name="T37" fmla="*/ 1 h 1488"/>
                      <a:gd name="T38" fmla="*/ 0 w 1032"/>
                      <a:gd name="T39" fmla="*/ 1 h 1488"/>
                      <a:gd name="T40" fmla="*/ 0 w 1032"/>
                      <a:gd name="T41" fmla="*/ 1 h 1488"/>
                      <a:gd name="T42" fmla="*/ 0 w 1032"/>
                      <a:gd name="T43" fmla="*/ 1 h 1488"/>
                      <a:gd name="T44" fmla="*/ 0 w 1032"/>
                      <a:gd name="T45" fmla="*/ 1 h 1488"/>
                      <a:gd name="T46" fmla="*/ 0 w 1032"/>
                      <a:gd name="T47" fmla="*/ 1 h 1488"/>
                      <a:gd name="T48" fmla="*/ 1 w 1032"/>
                      <a:gd name="T49" fmla="*/ 1 h 1488"/>
                      <a:gd name="T50" fmla="*/ 1 w 1032"/>
                      <a:gd name="T51" fmla="*/ 1 h 1488"/>
                      <a:gd name="T52" fmla="*/ 1 w 1032"/>
                      <a:gd name="T53" fmla="*/ 1 h 1488"/>
                      <a:gd name="T54" fmla="*/ 1 w 1032"/>
                      <a:gd name="T55" fmla="*/ 1 h 1488"/>
                      <a:gd name="T56" fmla="*/ 1 w 1032"/>
                      <a:gd name="T57" fmla="*/ 1 h 1488"/>
                      <a:gd name="T58" fmla="*/ 1 w 1032"/>
                      <a:gd name="T59" fmla="*/ 1 h 1488"/>
                      <a:gd name="T60" fmla="*/ 1 w 1032"/>
                      <a:gd name="T61" fmla="*/ 1 h 1488"/>
                      <a:gd name="T62" fmla="*/ 1 w 1032"/>
                      <a:gd name="T63" fmla="*/ 1 h 1488"/>
                      <a:gd name="T64" fmla="*/ 1 w 1032"/>
                      <a:gd name="T65" fmla="*/ 0 h 1488"/>
                      <a:gd name="T66" fmla="*/ 1 w 1032"/>
                      <a:gd name="T67" fmla="*/ 0 h 1488"/>
                      <a:gd name="T68" fmla="*/ 1 w 1032"/>
                      <a:gd name="T69" fmla="*/ 0 h 1488"/>
                      <a:gd name="T70" fmla="*/ 1 w 1032"/>
                      <a:gd name="T71" fmla="*/ 0 h 1488"/>
                      <a:gd name="T72" fmla="*/ 1 w 1032"/>
                      <a:gd name="T73" fmla="*/ 0 h 1488"/>
                      <a:gd name="T74" fmla="*/ 1 w 1032"/>
                      <a:gd name="T75" fmla="*/ 0 h 1488"/>
                      <a:gd name="T76" fmla="*/ 1 w 1032"/>
                      <a:gd name="T77" fmla="*/ 0 h 1488"/>
                      <a:gd name="T78" fmla="*/ 0 w 1032"/>
                      <a:gd name="T79" fmla="*/ 0 h 14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32" h="1488">
                        <a:moveTo>
                          <a:pt x="743" y="54"/>
                        </a:moveTo>
                        <a:lnTo>
                          <a:pt x="686" y="28"/>
                        </a:lnTo>
                        <a:lnTo>
                          <a:pt x="620" y="16"/>
                        </a:lnTo>
                        <a:lnTo>
                          <a:pt x="570" y="11"/>
                        </a:lnTo>
                        <a:lnTo>
                          <a:pt x="495" y="0"/>
                        </a:lnTo>
                        <a:lnTo>
                          <a:pt x="419" y="0"/>
                        </a:lnTo>
                        <a:lnTo>
                          <a:pt x="334" y="11"/>
                        </a:lnTo>
                        <a:lnTo>
                          <a:pt x="282" y="25"/>
                        </a:lnTo>
                        <a:lnTo>
                          <a:pt x="186" y="58"/>
                        </a:lnTo>
                        <a:lnTo>
                          <a:pt x="115" y="85"/>
                        </a:lnTo>
                        <a:lnTo>
                          <a:pt x="141" y="101"/>
                        </a:lnTo>
                        <a:lnTo>
                          <a:pt x="87" y="160"/>
                        </a:lnTo>
                        <a:lnTo>
                          <a:pt x="49" y="205"/>
                        </a:lnTo>
                        <a:lnTo>
                          <a:pt x="98" y="219"/>
                        </a:lnTo>
                        <a:lnTo>
                          <a:pt x="33" y="285"/>
                        </a:lnTo>
                        <a:lnTo>
                          <a:pt x="77" y="280"/>
                        </a:lnTo>
                        <a:lnTo>
                          <a:pt x="11" y="367"/>
                        </a:lnTo>
                        <a:lnTo>
                          <a:pt x="54" y="382"/>
                        </a:lnTo>
                        <a:lnTo>
                          <a:pt x="37" y="403"/>
                        </a:lnTo>
                        <a:lnTo>
                          <a:pt x="21" y="427"/>
                        </a:lnTo>
                        <a:lnTo>
                          <a:pt x="0" y="474"/>
                        </a:lnTo>
                        <a:lnTo>
                          <a:pt x="49" y="459"/>
                        </a:lnTo>
                        <a:lnTo>
                          <a:pt x="87" y="502"/>
                        </a:lnTo>
                        <a:lnTo>
                          <a:pt x="73" y="511"/>
                        </a:lnTo>
                        <a:lnTo>
                          <a:pt x="51" y="528"/>
                        </a:lnTo>
                        <a:lnTo>
                          <a:pt x="33" y="551"/>
                        </a:lnTo>
                        <a:lnTo>
                          <a:pt x="21" y="573"/>
                        </a:lnTo>
                        <a:lnTo>
                          <a:pt x="16" y="594"/>
                        </a:lnTo>
                        <a:lnTo>
                          <a:pt x="14" y="618"/>
                        </a:lnTo>
                        <a:lnTo>
                          <a:pt x="16" y="645"/>
                        </a:lnTo>
                        <a:lnTo>
                          <a:pt x="21" y="672"/>
                        </a:lnTo>
                        <a:lnTo>
                          <a:pt x="35" y="698"/>
                        </a:lnTo>
                        <a:lnTo>
                          <a:pt x="59" y="724"/>
                        </a:lnTo>
                        <a:lnTo>
                          <a:pt x="82" y="742"/>
                        </a:lnTo>
                        <a:lnTo>
                          <a:pt x="106" y="759"/>
                        </a:lnTo>
                        <a:lnTo>
                          <a:pt x="125" y="775"/>
                        </a:lnTo>
                        <a:lnTo>
                          <a:pt x="164" y="808"/>
                        </a:lnTo>
                        <a:lnTo>
                          <a:pt x="202" y="872"/>
                        </a:lnTo>
                        <a:lnTo>
                          <a:pt x="207" y="947"/>
                        </a:lnTo>
                        <a:lnTo>
                          <a:pt x="200" y="992"/>
                        </a:lnTo>
                        <a:lnTo>
                          <a:pt x="167" y="1068"/>
                        </a:lnTo>
                        <a:lnTo>
                          <a:pt x="125" y="1143"/>
                        </a:lnTo>
                        <a:lnTo>
                          <a:pt x="460" y="1488"/>
                        </a:lnTo>
                        <a:lnTo>
                          <a:pt x="516" y="1367"/>
                        </a:lnTo>
                        <a:lnTo>
                          <a:pt x="561" y="1322"/>
                        </a:lnTo>
                        <a:lnTo>
                          <a:pt x="603" y="1292"/>
                        </a:lnTo>
                        <a:lnTo>
                          <a:pt x="653" y="1266"/>
                        </a:lnTo>
                        <a:lnTo>
                          <a:pt x="710" y="1249"/>
                        </a:lnTo>
                        <a:lnTo>
                          <a:pt x="768" y="1223"/>
                        </a:lnTo>
                        <a:lnTo>
                          <a:pt x="811" y="1204"/>
                        </a:lnTo>
                        <a:lnTo>
                          <a:pt x="842" y="1174"/>
                        </a:lnTo>
                        <a:lnTo>
                          <a:pt x="860" y="1145"/>
                        </a:lnTo>
                        <a:lnTo>
                          <a:pt x="877" y="1106"/>
                        </a:lnTo>
                        <a:lnTo>
                          <a:pt x="887" y="1072"/>
                        </a:lnTo>
                        <a:lnTo>
                          <a:pt x="896" y="1037"/>
                        </a:lnTo>
                        <a:lnTo>
                          <a:pt x="901" y="990"/>
                        </a:lnTo>
                        <a:lnTo>
                          <a:pt x="907" y="921"/>
                        </a:lnTo>
                        <a:lnTo>
                          <a:pt x="907" y="846"/>
                        </a:lnTo>
                        <a:lnTo>
                          <a:pt x="926" y="842"/>
                        </a:lnTo>
                        <a:lnTo>
                          <a:pt x="946" y="837"/>
                        </a:lnTo>
                        <a:lnTo>
                          <a:pt x="972" y="823"/>
                        </a:lnTo>
                        <a:lnTo>
                          <a:pt x="995" y="808"/>
                        </a:lnTo>
                        <a:lnTo>
                          <a:pt x="1012" y="783"/>
                        </a:lnTo>
                        <a:lnTo>
                          <a:pt x="1026" y="759"/>
                        </a:lnTo>
                        <a:lnTo>
                          <a:pt x="1032" y="728"/>
                        </a:lnTo>
                        <a:lnTo>
                          <a:pt x="1028" y="691"/>
                        </a:lnTo>
                        <a:lnTo>
                          <a:pt x="1012" y="655"/>
                        </a:lnTo>
                        <a:lnTo>
                          <a:pt x="999" y="625"/>
                        </a:lnTo>
                        <a:lnTo>
                          <a:pt x="978" y="594"/>
                        </a:lnTo>
                        <a:lnTo>
                          <a:pt x="929" y="520"/>
                        </a:lnTo>
                        <a:lnTo>
                          <a:pt x="919" y="490"/>
                        </a:lnTo>
                        <a:lnTo>
                          <a:pt x="919" y="448"/>
                        </a:lnTo>
                        <a:lnTo>
                          <a:pt x="913" y="339"/>
                        </a:lnTo>
                        <a:lnTo>
                          <a:pt x="903" y="283"/>
                        </a:lnTo>
                        <a:lnTo>
                          <a:pt x="889" y="224"/>
                        </a:lnTo>
                        <a:lnTo>
                          <a:pt x="863" y="176"/>
                        </a:lnTo>
                        <a:lnTo>
                          <a:pt x="839" y="136"/>
                        </a:lnTo>
                        <a:lnTo>
                          <a:pt x="809" y="101"/>
                        </a:lnTo>
                        <a:lnTo>
                          <a:pt x="778" y="75"/>
                        </a:lnTo>
                        <a:lnTo>
                          <a:pt x="743" y="54"/>
                        </a:lnTo>
                        <a:close/>
                      </a:path>
                    </a:pathLst>
                  </a:custGeom>
                  <a:solidFill>
                    <a:srgbClr val="FFE0C0"/>
                  </a:solidFill>
                  <a:ln w="11160" cap="sq">
                    <a:solidFill>
                      <a:srgbClr val="804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33" name="Freeform 24">
                    <a:extLst>
                      <a:ext uri="{FF2B5EF4-FFF2-40B4-BE49-F238E27FC236}">
                        <a16:creationId xmlns:a16="http://schemas.microsoft.com/office/drawing/2014/main" id="{5179D7CF-4EBA-9C0B-EE98-65364FD458B4}"/>
                      </a:ext>
                    </a:extLst>
                  </p:cNvPr>
                  <p:cNvSpPr>
                    <a:spLocks noChangeArrowheads="1"/>
                  </p:cNvSpPr>
                  <p:nvPr/>
                </p:nvSpPr>
                <p:spPr bwMode="auto">
                  <a:xfrm rot="20580000" flipH="1">
                    <a:off x="2987" y="2754"/>
                    <a:ext cx="57" cy="9"/>
                  </a:xfrm>
                  <a:custGeom>
                    <a:avLst/>
                    <a:gdLst>
                      <a:gd name="T0" fmla="*/ 0 w 162"/>
                      <a:gd name="T1" fmla="*/ 0 h 28"/>
                      <a:gd name="T2" fmla="*/ 0 w 162"/>
                      <a:gd name="T3" fmla="*/ 0 h 28"/>
                      <a:gd name="T4" fmla="*/ 0 w 162"/>
                      <a:gd name="T5" fmla="*/ 0 h 28"/>
                      <a:gd name="T6" fmla="*/ 0 w 162"/>
                      <a:gd name="T7" fmla="*/ 0 h 28"/>
                      <a:gd name="T8" fmla="*/ 0 w 162"/>
                      <a:gd name="T9" fmla="*/ 0 h 28"/>
                      <a:gd name="T10" fmla="*/ 0 w 162"/>
                      <a:gd name="T11" fmla="*/ 0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2" h="28">
                        <a:moveTo>
                          <a:pt x="162" y="7"/>
                        </a:moveTo>
                        <a:lnTo>
                          <a:pt x="113" y="0"/>
                        </a:lnTo>
                        <a:lnTo>
                          <a:pt x="71" y="0"/>
                        </a:lnTo>
                        <a:lnTo>
                          <a:pt x="42" y="5"/>
                        </a:lnTo>
                        <a:lnTo>
                          <a:pt x="14" y="18"/>
                        </a:lnTo>
                        <a:lnTo>
                          <a:pt x="0" y="28"/>
                        </a:lnTo>
                      </a:path>
                    </a:pathLst>
                  </a:custGeom>
                  <a:noFill/>
                  <a:ln w="11160" cap="sq">
                    <a:solidFill>
                      <a:srgbClr val="804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34" name="Freeform 25">
                    <a:extLst>
                      <a:ext uri="{FF2B5EF4-FFF2-40B4-BE49-F238E27FC236}">
                        <a16:creationId xmlns:a16="http://schemas.microsoft.com/office/drawing/2014/main" id="{419736D8-92D0-5F0D-C0F1-BC435BC4964B}"/>
                      </a:ext>
                    </a:extLst>
                  </p:cNvPr>
                  <p:cNvSpPr>
                    <a:spLocks noChangeArrowheads="1"/>
                  </p:cNvSpPr>
                  <p:nvPr/>
                </p:nvSpPr>
                <p:spPr bwMode="auto">
                  <a:xfrm rot="20580000" flipH="1">
                    <a:off x="3204" y="2509"/>
                    <a:ext cx="26" cy="40"/>
                  </a:xfrm>
                  <a:custGeom>
                    <a:avLst/>
                    <a:gdLst>
                      <a:gd name="T0" fmla="*/ 0 w 21600"/>
                      <a:gd name="T1" fmla="*/ 0 h 21966"/>
                      <a:gd name="T2" fmla="*/ 0 w 21600"/>
                      <a:gd name="T3" fmla="*/ 0 h 21966"/>
                      <a:gd name="T4" fmla="*/ 0 w 21600"/>
                      <a:gd name="T5" fmla="*/ 0 h 21966"/>
                      <a:gd name="T6" fmla="*/ 0 60000 65536"/>
                      <a:gd name="T7" fmla="*/ 0 60000 65536"/>
                      <a:gd name="T8" fmla="*/ 0 60000 65536"/>
                    </a:gdLst>
                    <a:ahLst/>
                    <a:cxnLst>
                      <a:cxn ang="T6">
                        <a:pos x="T0" y="T1"/>
                      </a:cxn>
                      <a:cxn ang="T7">
                        <a:pos x="T2" y="T3"/>
                      </a:cxn>
                      <a:cxn ang="T8">
                        <a:pos x="T4" y="T5"/>
                      </a:cxn>
                    </a:cxnLst>
                    <a:rect l="0" t="0" r="r" b="b"/>
                    <a:pathLst>
                      <a:path w="21600" h="21966" fill="none" extrusionOk="0">
                        <a:moveTo>
                          <a:pt x="3" y="21965"/>
                        </a:moveTo>
                        <a:cubicBezTo>
                          <a:pt x="1" y="21844"/>
                          <a:pt x="0" y="21722"/>
                          <a:pt x="0" y="21600"/>
                        </a:cubicBezTo>
                        <a:cubicBezTo>
                          <a:pt x="0" y="9670"/>
                          <a:pt x="9670" y="0"/>
                          <a:pt x="21599" y="0"/>
                        </a:cubicBezTo>
                      </a:path>
                      <a:path w="21600" h="21966" stroke="0" extrusionOk="0">
                        <a:moveTo>
                          <a:pt x="3" y="21965"/>
                        </a:moveTo>
                        <a:cubicBezTo>
                          <a:pt x="1" y="21844"/>
                          <a:pt x="0" y="21722"/>
                          <a:pt x="0" y="21600"/>
                        </a:cubicBezTo>
                        <a:cubicBezTo>
                          <a:pt x="0" y="9670"/>
                          <a:pt x="9670" y="0"/>
                          <a:pt x="21599" y="0"/>
                        </a:cubicBezTo>
                        <a:lnTo>
                          <a:pt x="21600" y="21600"/>
                        </a:lnTo>
                        <a:lnTo>
                          <a:pt x="3" y="21965"/>
                        </a:lnTo>
                        <a:close/>
                      </a:path>
                    </a:pathLst>
                  </a:custGeom>
                  <a:noFill/>
                  <a:ln w="11160" cap="sq">
                    <a:solidFill>
                      <a:srgbClr val="804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7631" name="Freeform 26">
                  <a:extLst>
                    <a:ext uri="{FF2B5EF4-FFF2-40B4-BE49-F238E27FC236}">
                      <a16:creationId xmlns:a16="http://schemas.microsoft.com/office/drawing/2014/main" id="{247B5446-A739-4917-286D-B81399E42886}"/>
                    </a:ext>
                  </a:extLst>
                </p:cNvPr>
                <p:cNvSpPr>
                  <a:spLocks noChangeArrowheads="1"/>
                </p:cNvSpPr>
                <p:nvPr/>
              </p:nvSpPr>
              <p:spPr bwMode="auto">
                <a:xfrm rot="20580000" flipH="1">
                  <a:off x="2946" y="2346"/>
                  <a:ext cx="277" cy="241"/>
                </a:xfrm>
                <a:custGeom>
                  <a:avLst/>
                  <a:gdLst>
                    <a:gd name="T0" fmla="*/ 0 w 775"/>
                    <a:gd name="T1" fmla="*/ 0 h 646"/>
                    <a:gd name="T2" fmla="*/ 0 w 775"/>
                    <a:gd name="T3" fmla="*/ 0 h 646"/>
                    <a:gd name="T4" fmla="*/ 0 w 775"/>
                    <a:gd name="T5" fmla="*/ 0 h 646"/>
                    <a:gd name="T6" fmla="*/ 0 w 775"/>
                    <a:gd name="T7" fmla="*/ 0 h 646"/>
                    <a:gd name="T8" fmla="*/ 0 w 775"/>
                    <a:gd name="T9" fmla="*/ 0 h 646"/>
                    <a:gd name="T10" fmla="*/ 0 w 775"/>
                    <a:gd name="T11" fmla="*/ 0 h 646"/>
                    <a:gd name="T12" fmla="*/ 0 w 775"/>
                    <a:gd name="T13" fmla="*/ 0 h 646"/>
                    <a:gd name="T14" fmla="*/ 0 w 775"/>
                    <a:gd name="T15" fmla="*/ 0 h 646"/>
                    <a:gd name="T16" fmla="*/ 0 w 775"/>
                    <a:gd name="T17" fmla="*/ 0 h 646"/>
                    <a:gd name="T18" fmla="*/ 0 w 775"/>
                    <a:gd name="T19" fmla="*/ 0 h 646"/>
                    <a:gd name="T20" fmla="*/ 0 w 775"/>
                    <a:gd name="T21" fmla="*/ 0 h 646"/>
                    <a:gd name="T22" fmla="*/ 0 w 775"/>
                    <a:gd name="T23" fmla="*/ 0 h 646"/>
                    <a:gd name="T24" fmla="*/ 0 w 775"/>
                    <a:gd name="T25" fmla="*/ 0 h 646"/>
                    <a:gd name="T26" fmla="*/ 0 w 775"/>
                    <a:gd name="T27" fmla="*/ 0 h 646"/>
                    <a:gd name="T28" fmla="*/ 0 w 775"/>
                    <a:gd name="T29" fmla="*/ 0 h 646"/>
                    <a:gd name="T30" fmla="*/ 0 w 775"/>
                    <a:gd name="T31" fmla="*/ 0 h 646"/>
                    <a:gd name="T32" fmla="*/ 0 w 775"/>
                    <a:gd name="T33" fmla="*/ 0 h 646"/>
                    <a:gd name="T34" fmla="*/ 0 w 775"/>
                    <a:gd name="T35" fmla="*/ 0 h 646"/>
                    <a:gd name="T36" fmla="*/ 0 w 775"/>
                    <a:gd name="T37" fmla="*/ 0 h 646"/>
                    <a:gd name="T38" fmla="*/ 0 w 775"/>
                    <a:gd name="T39" fmla="*/ 0 h 646"/>
                    <a:gd name="T40" fmla="*/ 0 w 775"/>
                    <a:gd name="T41" fmla="*/ 0 h 646"/>
                    <a:gd name="T42" fmla="*/ 0 w 775"/>
                    <a:gd name="T43" fmla="*/ 0 h 646"/>
                    <a:gd name="T44" fmla="*/ 0 w 775"/>
                    <a:gd name="T45" fmla="*/ 0 h 646"/>
                    <a:gd name="T46" fmla="*/ 0 w 775"/>
                    <a:gd name="T47" fmla="*/ 0 h 646"/>
                    <a:gd name="T48" fmla="*/ 0 w 775"/>
                    <a:gd name="T49" fmla="*/ 0 h 646"/>
                    <a:gd name="T50" fmla="*/ 0 w 775"/>
                    <a:gd name="T51" fmla="*/ 0 h 646"/>
                    <a:gd name="T52" fmla="*/ 0 w 775"/>
                    <a:gd name="T53" fmla="*/ 0 h 646"/>
                    <a:gd name="T54" fmla="*/ 0 w 775"/>
                    <a:gd name="T55" fmla="*/ 0 h 646"/>
                    <a:gd name="T56" fmla="*/ 0 w 775"/>
                    <a:gd name="T57" fmla="*/ 0 h 646"/>
                    <a:gd name="T58" fmla="*/ 0 w 775"/>
                    <a:gd name="T59" fmla="*/ 0 h 646"/>
                    <a:gd name="T60" fmla="*/ 0 w 775"/>
                    <a:gd name="T61" fmla="*/ 0 h 646"/>
                    <a:gd name="T62" fmla="*/ 0 w 775"/>
                    <a:gd name="T63" fmla="*/ 0 h 646"/>
                    <a:gd name="T64" fmla="*/ 0 w 775"/>
                    <a:gd name="T65" fmla="*/ 0 h 646"/>
                    <a:gd name="T66" fmla="*/ 0 w 775"/>
                    <a:gd name="T67" fmla="*/ 0 h 646"/>
                    <a:gd name="T68" fmla="*/ 0 w 775"/>
                    <a:gd name="T69" fmla="*/ 0 h 6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75" h="646">
                      <a:moveTo>
                        <a:pt x="740" y="54"/>
                      </a:moveTo>
                      <a:lnTo>
                        <a:pt x="683" y="28"/>
                      </a:lnTo>
                      <a:lnTo>
                        <a:pt x="617" y="16"/>
                      </a:lnTo>
                      <a:lnTo>
                        <a:pt x="568" y="11"/>
                      </a:lnTo>
                      <a:lnTo>
                        <a:pt x="493" y="0"/>
                      </a:lnTo>
                      <a:lnTo>
                        <a:pt x="417" y="0"/>
                      </a:lnTo>
                      <a:lnTo>
                        <a:pt x="332" y="11"/>
                      </a:lnTo>
                      <a:lnTo>
                        <a:pt x="280" y="25"/>
                      </a:lnTo>
                      <a:lnTo>
                        <a:pt x="186" y="58"/>
                      </a:lnTo>
                      <a:lnTo>
                        <a:pt x="115" y="85"/>
                      </a:lnTo>
                      <a:lnTo>
                        <a:pt x="141" y="101"/>
                      </a:lnTo>
                      <a:lnTo>
                        <a:pt x="87" y="160"/>
                      </a:lnTo>
                      <a:lnTo>
                        <a:pt x="49" y="203"/>
                      </a:lnTo>
                      <a:lnTo>
                        <a:pt x="98" y="217"/>
                      </a:lnTo>
                      <a:lnTo>
                        <a:pt x="33" y="283"/>
                      </a:lnTo>
                      <a:lnTo>
                        <a:pt x="77" y="278"/>
                      </a:lnTo>
                      <a:lnTo>
                        <a:pt x="11" y="365"/>
                      </a:lnTo>
                      <a:lnTo>
                        <a:pt x="54" y="381"/>
                      </a:lnTo>
                      <a:lnTo>
                        <a:pt x="37" y="401"/>
                      </a:lnTo>
                      <a:lnTo>
                        <a:pt x="21" y="426"/>
                      </a:lnTo>
                      <a:lnTo>
                        <a:pt x="0" y="473"/>
                      </a:lnTo>
                      <a:lnTo>
                        <a:pt x="49" y="457"/>
                      </a:lnTo>
                      <a:lnTo>
                        <a:pt x="87" y="506"/>
                      </a:lnTo>
                      <a:lnTo>
                        <a:pt x="110" y="497"/>
                      </a:lnTo>
                      <a:lnTo>
                        <a:pt x="134" y="493"/>
                      </a:lnTo>
                      <a:lnTo>
                        <a:pt x="164" y="499"/>
                      </a:lnTo>
                      <a:lnTo>
                        <a:pt x="186" y="509"/>
                      </a:lnTo>
                      <a:lnTo>
                        <a:pt x="200" y="535"/>
                      </a:lnTo>
                      <a:lnTo>
                        <a:pt x="209" y="559"/>
                      </a:lnTo>
                      <a:lnTo>
                        <a:pt x="217" y="577"/>
                      </a:lnTo>
                      <a:lnTo>
                        <a:pt x="235" y="598"/>
                      </a:lnTo>
                      <a:lnTo>
                        <a:pt x="249" y="612"/>
                      </a:lnTo>
                      <a:lnTo>
                        <a:pt x="273" y="646"/>
                      </a:lnTo>
                      <a:lnTo>
                        <a:pt x="268" y="598"/>
                      </a:lnTo>
                      <a:lnTo>
                        <a:pt x="273" y="575"/>
                      </a:lnTo>
                      <a:lnTo>
                        <a:pt x="290" y="546"/>
                      </a:lnTo>
                      <a:lnTo>
                        <a:pt x="316" y="516"/>
                      </a:lnTo>
                      <a:lnTo>
                        <a:pt x="346" y="480"/>
                      </a:lnTo>
                      <a:lnTo>
                        <a:pt x="360" y="455"/>
                      </a:lnTo>
                      <a:lnTo>
                        <a:pt x="372" y="433"/>
                      </a:lnTo>
                      <a:lnTo>
                        <a:pt x="396" y="419"/>
                      </a:lnTo>
                      <a:lnTo>
                        <a:pt x="431" y="403"/>
                      </a:lnTo>
                      <a:lnTo>
                        <a:pt x="443" y="388"/>
                      </a:lnTo>
                      <a:lnTo>
                        <a:pt x="453" y="368"/>
                      </a:lnTo>
                      <a:lnTo>
                        <a:pt x="462" y="348"/>
                      </a:lnTo>
                      <a:lnTo>
                        <a:pt x="457" y="299"/>
                      </a:lnTo>
                      <a:lnTo>
                        <a:pt x="447" y="266"/>
                      </a:lnTo>
                      <a:lnTo>
                        <a:pt x="427" y="245"/>
                      </a:lnTo>
                      <a:lnTo>
                        <a:pt x="419" y="228"/>
                      </a:lnTo>
                      <a:lnTo>
                        <a:pt x="408" y="216"/>
                      </a:lnTo>
                      <a:lnTo>
                        <a:pt x="400" y="198"/>
                      </a:lnTo>
                      <a:lnTo>
                        <a:pt x="401" y="170"/>
                      </a:lnTo>
                      <a:lnTo>
                        <a:pt x="412" y="148"/>
                      </a:lnTo>
                      <a:lnTo>
                        <a:pt x="433" y="132"/>
                      </a:lnTo>
                      <a:lnTo>
                        <a:pt x="455" y="122"/>
                      </a:lnTo>
                      <a:lnTo>
                        <a:pt x="481" y="113"/>
                      </a:lnTo>
                      <a:lnTo>
                        <a:pt x="512" y="115"/>
                      </a:lnTo>
                      <a:lnTo>
                        <a:pt x="493" y="98"/>
                      </a:lnTo>
                      <a:lnTo>
                        <a:pt x="495" y="85"/>
                      </a:lnTo>
                      <a:lnTo>
                        <a:pt x="504" y="77"/>
                      </a:lnTo>
                      <a:lnTo>
                        <a:pt x="521" y="72"/>
                      </a:lnTo>
                      <a:lnTo>
                        <a:pt x="551" y="73"/>
                      </a:lnTo>
                      <a:lnTo>
                        <a:pt x="578" y="77"/>
                      </a:lnTo>
                      <a:lnTo>
                        <a:pt x="599" y="75"/>
                      </a:lnTo>
                      <a:lnTo>
                        <a:pt x="627" y="65"/>
                      </a:lnTo>
                      <a:lnTo>
                        <a:pt x="653" y="56"/>
                      </a:lnTo>
                      <a:lnTo>
                        <a:pt x="684" y="58"/>
                      </a:lnTo>
                      <a:lnTo>
                        <a:pt x="717" y="61"/>
                      </a:lnTo>
                      <a:lnTo>
                        <a:pt x="775" y="75"/>
                      </a:lnTo>
                      <a:lnTo>
                        <a:pt x="740" y="54"/>
                      </a:lnTo>
                      <a:close/>
                    </a:path>
                  </a:pathLst>
                </a:custGeom>
                <a:solidFill>
                  <a:srgbClr val="804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7621" name="Freeform 27">
                <a:extLst>
                  <a:ext uri="{FF2B5EF4-FFF2-40B4-BE49-F238E27FC236}">
                    <a16:creationId xmlns:a16="http://schemas.microsoft.com/office/drawing/2014/main" id="{B758AB36-4714-D85F-632A-41A562314A0D}"/>
                  </a:ext>
                </a:extLst>
              </p:cNvPr>
              <p:cNvSpPr>
                <a:spLocks noChangeArrowheads="1"/>
              </p:cNvSpPr>
              <p:nvPr/>
            </p:nvSpPr>
            <p:spPr bwMode="auto">
              <a:xfrm rot="20580000" flipH="1">
                <a:off x="3126" y="2739"/>
                <a:ext cx="156" cy="183"/>
              </a:xfrm>
              <a:custGeom>
                <a:avLst/>
                <a:gdLst>
                  <a:gd name="T0" fmla="*/ 0 w 438"/>
                  <a:gd name="T1" fmla="*/ 0 h 491"/>
                  <a:gd name="T2" fmla="*/ 0 w 438"/>
                  <a:gd name="T3" fmla="*/ 0 h 491"/>
                  <a:gd name="T4" fmla="*/ 0 w 438"/>
                  <a:gd name="T5" fmla="*/ 0 h 491"/>
                  <a:gd name="T6" fmla="*/ 0 w 438"/>
                  <a:gd name="T7" fmla="*/ 0 h 4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8" h="491">
                    <a:moveTo>
                      <a:pt x="0" y="0"/>
                    </a:moveTo>
                    <a:lnTo>
                      <a:pt x="363" y="300"/>
                    </a:lnTo>
                    <a:lnTo>
                      <a:pt x="438" y="491"/>
                    </a:lnTo>
                    <a:lnTo>
                      <a:pt x="0" y="0"/>
                    </a:lnTo>
                    <a:close/>
                  </a:path>
                </a:pathLst>
              </a:custGeom>
              <a:solidFill>
                <a:srgbClr val="E0E0E0"/>
              </a:solidFill>
              <a:ln w="111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22" name="Freeform 28">
                <a:extLst>
                  <a:ext uri="{FF2B5EF4-FFF2-40B4-BE49-F238E27FC236}">
                    <a16:creationId xmlns:a16="http://schemas.microsoft.com/office/drawing/2014/main" id="{BAE100E0-B0D1-B496-5250-64A3EAAA4258}"/>
                  </a:ext>
                </a:extLst>
              </p:cNvPr>
              <p:cNvSpPr>
                <a:spLocks noChangeArrowheads="1"/>
              </p:cNvSpPr>
              <p:nvPr/>
            </p:nvSpPr>
            <p:spPr bwMode="auto">
              <a:xfrm rot="20580000" flipH="1">
                <a:off x="3152" y="2735"/>
                <a:ext cx="130" cy="183"/>
              </a:xfrm>
              <a:custGeom>
                <a:avLst/>
                <a:gdLst>
                  <a:gd name="T0" fmla="*/ 0 w 363"/>
                  <a:gd name="T1" fmla="*/ 0 h 495"/>
                  <a:gd name="T2" fmla="*/ 0 w 363"/>
                  <a:gd name="T3" fmla="*/ 0 h 495"/>
                  <a:gd name="T4" fmla="*/ 0 w 363"/>
                  <a:gd name="T5" fmla="*/ 0 h 495"/>
                  <a:gd name="T6" fmla="*/ 0 w 363"/>
                  <a:gd name="T7" fmla="*/ 0 h 4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3" h="495">
                    <a:moveTo>
                      <a:pt x="0" y="0"/>
                    </a:moveTo>
                    <a:lnTo>
                      <a:pt x="363" y="311"/>
                    </a:lnTo>
                    <a:lnTo>
                      <a:pt x="278" y="495"/>
                    </a:lnTo>
                    <a:lnTo>
                      <a:pt x="0" y="0"/>
                    </a:lnTo>
                    <a:close/>
                  </a:path>
                </a:pathLst>
              </a:custGeom>
              <a:solidFill>
                <a:srgbClr val="FFFFFF"/>
              </a:solidFill>
              <a:ln w="111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67623" name="Group 29">
                <a:extLst>
                  <a:ext uri="{FF2B5EF4-FFF2-40B4-BE49-F238E27FC236}">
                    <a16:creationId xmlns:a16="http://schemas.microsoft.com/office/drawing/2014/main" id="{493DC284-FE37-FF1A-BAAF-652587D6CF0A}"/>
                  </a:ext>
                </a:extLst>
              </p:cNvPr>
              <p:cNvGrpSpPr>
                <a:grpSpLocks/>
              </p:cNvGrpSpPr>
              <p:nvPr/>
            </p:nvGrpSpPr>
            <p:grpSpPr bwMode="auto">
              <a:xfrm>
                <a:off x="2925" y="2537"/>
                <a:ext cx="242" cy="121"/>
                <a:chOff x="2925" y="2537"/>
                <a:chExt cx="242" cy="121"/>
              </a:xfrm>
            </p:grpSpPr>
            <p:sp>
              <p:nvSpPr>
                <p:cNvPr id="67624" name="Freeform 30">
                  <a:extLst>
                    <a:ext uri="{FF2B5EF4-FFF2-40B4-BE49-F238E27FC236}">
                      <a16:creationId xmlns:a16="http://schemas.microsoft.com/office/drawing/2014/main" id="{0A9D5E61-883D-4E8F-A5A7-D31A9E042D5C}"/>
                    </a:ext>
                  </a:extLst>
                </p:cNvPr>
                <p:cNvSpPr>
                  <a:spLocks noChangeArrowheads="1"/>
                </p:cNvSpPr>
                <p:nvPr/>
              </p:nvSpPr>
              <p:spPr bwMode="auto">
                <a:xfrm rot="20580000" flipH="1">
                  <a:off x="2944" y="2551"/>
                  <a:ext cx="66" cy="8"/>
                </a:xfrm>
                <a:custGeom>
                  <a:avLst/>
                  <a:gdLst>
                    <a:gd name="T0" fmla="*/ 0 w 187"/>
                    <a:gd name="T1" fmla="*/ 0 h 24"/>
                    <a:gd name="T2" fmla="*/ 0 w 187"/>
                    <a:gd name="T3" fmla="*/ 0 h 24"/>
                    <a:gd name="T4" fmla="*/ 0 w 187"/>
                    <a:gd name="T5" fmla="*/ 0 h 24"/>
                    <a:gd name="T6" fmla="*/ 0 w 187"/>
                    <a:gd name="T7" fmla="*/ 0 h 24"/>
                    <a:gd name="T8" fmla="*/ 0 w 187"/>
                    <a:gd name="T9" fmla="*/ 0 h 24"/>
                    <a:gd name="T10" fmla="*/ 0 w 187"/>
                    <a:gd name="T11" fmla="*/ 0 h 24"/>
                    <a:gd name="T12" fmla="*/ 0 w 187"/>
                    <a:gd name="T13" fmla="*/ 0 h 24"/>
                    <a:gd name="T14" fmla="*/ 0 w 187"/>
                    <a:gd name="T15" fmla="*/ 0 h 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7" h="24">
                      <a:moveTo>
                        <a:pt x="187" y="24"/>
                      </a:moveTo>
                      <a:lnTo>
                        <a:pt x="163" y="10"/>
                      </a:lnTo>
                      <a:lnTo>
                        <a:pt x="139" y="5"/>
                      </a:lnTo>
                      <a:lnTo>
                        <a:pt x="90" y="0"/>
                      </a:lnTo>
                      <a:lnTo>
                        <a:pt x="43" y="0"/>
                      </a:lnTo>
                      <a:lnTo>
                        <a:pt x="0" y="6"/>
                      </a:lnTo>
                      <a:lnTo>
                        <a:pt x="101" y="15"/>
                      </a:lnTo>
                      <a:lnTo>
                        <a:pt x="187" y="24"/>
                      </a:lnTo>
                      <a:close/>
                    </a:path>
                  </a:pathLst>
                </a:custGeom>
                <a:solidFill>
                  <a:srgbClr val="603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25" name="Oval 31">
                  <a:extLst>
                    <a:ext uri="{FF2B5EF4-FFF2-40B4-BE49-F238E27FC236}">
                      <a16:creationId xmlns:a16="http://schemas.microsoft.com/office/drawing/2014/main" id="{97E6E1C3-23F6-B0CD-2C60-1465DD8AA05F}"/>
                    </a:ext>
                  </a:extLst>
                </p:cNvPr>
                <p:cNvSpPr>
                  <a:spLocks noChangeArrowheads="1"/>
                </p:cNvSpPr>
                <p:nvPr/>
              </p:nvSpPr>
              <p:spPr bwMode="auto">
                <a:xfrm rot="20580000" flipH="1">
                  <a:off x="2940" y="2543"/>
                  <a:ext cx="61" cy="108"/>
                </a:xfrm>
                <a:prstGeom prst="ellipse">
                  <a:avLst/>
                </a:prstGeom>
                <a:noFill/>
                <a:ln w="11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7626" name="Line 32">
                  <a:extLst>
                    <a:ext uri="{FF2B5EF4-FFF2-40B4-BE49-F238E27FC236}">
                      <a16:creationId xmlns:a16="http://schemas.microsoft.com/office/drawing/2014/main" id="{1D63F85B-D669-3676-577B-A59B7711CC69}"/>
                    </a:ext>
                  </a:extLst>
                </p:cNvPr>
                <p:cNvSpPr>
                  <a:spLocks noChangeShapeType="1"/>
                </p:cNvSpPr>
                <p:nvPr/>
              </p:nvSpPr>
              <p:spPr bwMode="auto">
                <a:xfrm flipH="1">
                  <a:off x="2997" y="2540"/>
                  <a:ext cx="171" cy="52"/>
                </a:xfrm>
                <a:prstGeom prst="line">
                  <a:avLst/>
                </a:prstGeom>
                <a:noFill/>
                <a:ln w="111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7627" name="Group 33">
                  <a:extLst>
                    <a:ext uri="{FF2B5EF4-FFF2-40B4-BE49-F238E27FC236}">
                      <a16:creationId xmlns:a16="http://schemas.microsoft.com/office/drawing/2014/main" id="{979EDE1F-D254-D463-B247-9C4A8CA6BDEC}"/>
                    </a:ext>
                  </a:extLst>
                </p:cNvPr>
                <p:cNvGrpSpPr>
                  <a:grpSpLocks/>
                </p:cNvGrpSpPr>
                <p:nvPr/>
              </p:nvGrpSpPr>
              <p:grpSpPr bwMode="auto">
                <a:xfrm>
                  <a:off x="2951" y="2588"/>
                  <a:ext cx="28" cy="41"/>
                  <a:chOff x="2951" y="2588"/>
                  <a:chExt cx="28" cy="41"/>
                </a:xfrm>
              </p:grpSpPr>
              <p:sp>
                <p:nvSpPr>
                  <p:cNvPr id="67628" name="Oval 34">
                    <a:extLst>
                      <a:ext uri="{FF2B5EF4-FFF2-40B4-BE49-F238E27FC236}">
                        <a16:creationId xmlns:a16="http://schemas.microsoft.com/office/drawing/2014/main" id="{AB157A88-16A6-4B44-7CCE-1D9F34C837EF}"/>
                      </a:ext>
                    </a:extLst>
                  </p:cNvPr>
                  <p:cNvSpPr>
                    <a:spLocks noChangeArrowheads="1"/>
                  </p:cNvSpPr>
                  <p:nvPr/>
                </p:nvSpPr>
                <p:spPr bwMode="auto">
                  <a:xfrm rot="20580000" flipH="1">
                    <a:off x="2957" y="2589"/>
                    <a:ext cx="18" cy="37"/>
                  </a:xfrm>
                  <a:prstGeom prst="ellipse">
                    <a:avLst/>
                  </a:prstGeom>
                  <a:solidFill>
                    <a:srgbClr val="0000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7629" name="Oval 35">
                    <a:extLst>
                      <a:ext uri="{FF2B5EF4-FFF2-40B4-BE49-F238E27FC236}">
                        <a16:creationId xmlns:a16="http://schemas.microsoft.com/office/drawing/2014/main" id="{FB37E880-A9D8-3E0B-FCC8-E0318671CDC0}"/>
                      </a:ext>
                    </a:extLst>
                  </p:cNvPr>
                  <p:cNvSpPr>
                    <a:spLocks noChangeArrowheads="1"/>
                  </p:cNvSpPr>
                  <p:nvPr/>
                </p:nvSpPr>
                <p:spPr bwMode="auto">
                  <a:xfrm rot="20580000" flipH="1">
                    <a:off x="2958" y="2594"/>
                    <a:ext cx="10" cy="21"/>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grpSp>
        </p:grpSp>
        <p:grpSp>
          <p:nvGrpSpPr>
            <p:cNvPr id="67612" name="Group 36">
              <a:extLst>
                <a:ext uri="{FF2B5EF4-FFF2-40B4-BE49-F238E27FC236}">
                  <a16:creationId xmlns:a16="http://schemas.microsoft.com/office/drawing/2014/main" id="{EE312AF6-591A-78DD-EC3F-6E02A3C68E51}"/>
                </a:ext>
              </a:extLst>
            </p:cNvPr>
            <p:cNvGrpSpPr>
              <a:grpSpLocks/>
            </p:cNvGrpSpPr>
            <p:nvPr/>
          </p:nvGrpSpPr>
          <p:grpSpPr bwMode="auto">
            <a:xfrm>
              <a:off x="2680" y="2787"/>
              <a:ext cx="721" cy="303"/>
              <a:chOff x="2680" y="2787"/>
              <a:chExt cx="721" cy="303"/>
            </a:xfrm>
          </p:grpSpPr>
          <p:grpSp>
            <p:nvGrpSpPr>
              <p:cNvPr id="67614" name="Group 37">
                <a:extLst>
                  <a:ext uri="{FF2B5EF4-FFF2-40B4-BE49-F238E27FC236}">
                    <a16:creationId xmlns:a16="http://schemas.microsoft.com/office/drawing/2014/main" id="{236703B6-6799-64DF-7049-DF080F578151}"/>
                  </a:ext>
                </a:extLst>
              </p:cNvPr>
              <p:cNvGrpSpPr>
                <a:grpSpLocks/>
              </p:cNvGrpSpPr>
              <p:nvPr/>
            </p:nvGrpSpPr>
            <p:grpSpPr bwMode="auto">
              <a:xfrm>
                <a:off x="2680" y="2787"/>
                <a:ext cx="212" cy="237"/>
                <a:chOff x="2680" y="2787"/>
                <a:chExt cx="212" cy="237"/>
              </a:xfrm>
            </p:grpSpPr>
            <p:sp>
              <p:nvSpPr>
                <p:cNvPr id="67618" name="Freeform 38">
                  <a:extLst>
                    <a:ext uri="{FF2B5EF4-FFF2-40B4-BE49-F238E27FC236}">
                      <a16:creationId xmlns:a16="http://schemas.microsoft.com/office/drawing/2014/main" id="{270A481E-CCEC-1C72-A45F-2AD2B2A61DF8}"/>
                    </a:ext>
                  </a:extLst>
                </p:cNvPr>
                <p:cNvSpPr>
                  <a:spLocks noChangeArrowheads="1"/>
                </p:cNvSpPr>
                <p:nvPr/>
              </p:nvSpPr>
              <p:spPr bwMode="auto">
                <a:xfrm rot="5940000" flipH="1">
                  <a:off x="2680" y="2814"/>
                  <a:ext cx="212" cy="182"/>
                </a:xfrm>
                <a:custGeom>
                  <a:avLst/>
                  <a:gdLst>
                    <a:gd name="T0" fmla="*/ 0 w 571"/>
                    <a:gd name="T1" fmla="*/ 0 h 510"/>
                    <a:gd name="T2" fmla="*/ 0 w 571"/>
                    <a:gd name="T3" fmla="*/ 0 h 510"/>
                    <a:gd name="T4" fmla="*/ 0 w 571"/>
                    <a:gd name="T5" fmla="*/ 0 h 510"/>
                    <a:gd name="T6" fmla="*/ 0 w 571"/>
                    <a:gd name="T7" fmla="*/ 0 h 510"/>
                    <a:gd name="T8" fmla="*/ 0 w 571"/>
                    <a:gd name="T9" fmla="*/ 0 h 510"/>
                    <a:gd name="T10" fmla="*/ 0 w 571"/>
                    <a:gd name="T11" fmla="*/ 0 h 510"/>
                    <a:gd name="T12" fmla="*/ 0 w 571"/>
                    <a:gd name="T13" fmla="*/ 0 h 510"/>
                    <a:gd name="T14" fmla="*/ 0 w 571"/>
                    <a:gd name="T15" fmla="*/ 0 h 510"/>
                    <a:gd name="T16" fmla="*/ 0 w 571"/>
                    <a:gd name="T17" fmla="*/ 0 h 510"/>
                    <a:gd name="T18" fmla="*/ 0 w 571"/>
                    <a:gd name="T19" fmla="*/ 0 h 510"/>
                    <a:gd name="T20" fmla="*/ 0 w 571"/>
                    <a:gd name="T21" fmla="*/ 0 h 510"/>
                    <a:gd name="T22" fmla="*/ 0 w 571"/>
                    <a:gd name="T23" fmla="*/ 0 h 510"/>
                    <a:gd name="T24" fmla="*/ 0 w 571"/>
                    <a:gd name="T25" fmla="*/ 0 h 510"/>
                    <a:gd name="T26" fmla="*/ 0 w 571"/>
                    <a:gd name="T27" fmla="*/ 0 h 510"/>
                    <a:gd name="T28" fmla="*/ 0 w 571"/>
                    <a:gd name="T29" fmla="*/ 0 h 510"/>
                    <a:gd name="T30" fmla="*/ 0 w 571"/>
                    <a:gd name="T31" fmla="*/ 0 h 510"/>
                    <a:gd name="T32" fmla="*/ 0 w 571"/>
                    <a:gd name="T33" fmla="*/ 0 h 510"/>
                    <a:gd name="T34" fmla="*/ 0 w 571"/>
                    <a:gd name="T35" fmla="*/ 0 h 510"/>
                    <a:gd name="T36" fmla="*/ 0 w 571"/>
                    <a:gd name="T37" fmla="*/ 0 h 510"/>
                    <a:gd name="T38" fmla="*/ 0 w 571"/>
                    <a:gd name="T39" fmla="*/ 0 h 510"/>
                    <a:gd name="T40" fmla="*/ 0 w 571"/>
                    <a:gd name="T41" fmla="*/ 0 h 510"/>
                    <a:gd name="T42" fmla="*/ 0 w 571"/>
                    <a:gd name="T43" fmla="*/ 0 h 510"/>
                    <a:gd name="T44" fmla="*/ 0 w 571"/>
                    <a:gd name="T45" fmla="*/ 0 h 510"/>
                    <a:gd name="T46" fmla="*/ 0 w 571"/>
                    <a:gd name="T47" fmla="*/ 0 h 510"/>
                    <a:gd name="T48" fmla="*/ 0 w 571"/>
                    <a:gd name="T49" fmla="*/ 0 h 510"/>
                    <a:gd name="T50" fmla="*/ 0 w 571"/>
                    <a:gd name="T51" fmla="*/ 0 h 510"/>
                    <a:gd name="T52" fmla="*/ 0 w 571"/>
                    <a:gd name="T53" fmla="*/ 0 h 510"/>
                    <a:gd name="T54" fmla="*/ 0 w 571"/>
                    <a:gd name="T55" fmla="*/ 0 h 510"/>
                    <a:gd name="T56" fmla="*/ 0 w 571"/>
                    <a:gd name="T57" fmla="*/ 0 h 510"/>
                    <a:gd name="T58" fmla="*/ 0 w 571"/>
                    <a:gd name="T59" fmla="*/ 0 h 510"/>
                    <a:gd name="T60" fmla="*/ 0 w 571"/>
                    <a:gd name="T61" fmla="*/ 0 h 510"/>
                    <a:gd name="T62" fmla="*/ 0 w 571"/>
                    <a:gd name="T63" fmla="*/ 0 h 510"/>
                    <a:gd name="T64" fmla="*/ 0 w 571"/>
                    <a:gd name="T65" fmla="*/ 0 h 510"/>
                    <a:gd name="T66" fmla="*/ 0 w 571"/>
                    <a:gd name="T67" fmla="*/ 0 h 510"/>
                    <a:gd name="T68" fmla="*/ 0 w 571"/>
                    <a:gd name="T69" fmla="*/ 0 h 510"/>
                    <a:gd name="T70" fmla="*/ 0 w 571"/>
                    <a:gd name="T71" fmla="*/ 0 h 510"/>
                    <a:gd name="T72" fmla="*/ 0 w 571"/>
                    <a:gd name="T73" fmla="*/ 0 h 510"/>
                    <a:gd name="T74" fmla="*/ 0 w 571"/>
                    <a:gd name="T75" fmla="*/ 0 h 5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71" h="510">
                      <a:moveTo>
                        <a:pt x="88" y="66"/>
                      </a:moveTo>
                      <a:lnTo>
                        <a:pt x="52" y="132"/>
                      </a:lnTo>
                      <a:lnTo>
                        <a:pt x="38" y="156"/>
                      </a:lnTo>
                      <a:lnTo>
                        <a:pt x="31" y="186"/>
                      </a:lnTo>
                      <a:lnTo>
                        <a:pt x="24" y="227"/>
                      </a:lnTo>
                      <a:lnTo>
                        <a:pt x="24" y="265"/>
                      </a:lnTo>
                      <a:lnTo>
                        <a:pt x="29" y="304"/>
                      </a:lnTo>
                      <a:lnTo>
                        <a:pt x="45" y="338"/>
                      </a:lnTo>
                      <a:lnTo>
                        <a:pt x="78" y="363"/>
                      </a:lnTo>
                      <a:lnTo>
                        <a:pt x="43" y="342"/>
                      </a:lnTo>
                      <a:lnTo>
                        <a:pt x="29" y="340"/>
                      </a:lnTo>
                      <a:lnTo>
                        <a:pt x="12" y="347"/>
                      </a:lnTo>
                      <a:lnTo>
                        <a:pt x="3" y="357"/>
                      </a:lnTo>
                      <a:lnTo>
                        <a:pt x="0" y="375"/>
                      </a:lnTo>
                      <a:lnTo>
                        <a:pt x="5" y="389"/>
                      </a:lnTo>
                      <a:lnTo>
                        <a:pt x="17" y="406"/>
                      </a:lnTo>
                      <a:lnTo>
                        <a:pt x="60" y="437"/>
                      </a:lnTo>
                      <a:lnTo>
                        <a:pt x="128" y="463"/>
                      </a:lnTo>
                      <a:lnTo>
                        <a:pt x="158" y="472"/>
                      </a:lnTo>
                      <a:lnTo>
                        <a:pt x="191" y="477"/>
                      </a:lnTo>
                      <a:lnTo>
                        <a:pt x="220" y="477"/>
                      </a:lnTo>
                      <a:lnTo>
                        <a:pt x="250" y="488"/>
                      </a:lnTo>
                      <a:lnTo>
                        <a:pt x="286" y="500"/>
                      </a:lnTo>
                      <a:lnTo>
                        <a:pt x="368" y="510"/>
                      </a:lnTo>
                      <a:lnTo>
                        <a:pt x="465" y="489"/>
                      </a:lnTo>
                      <a:lnTo>
                        <a:pt x="527" y="489"/>
                      </a:lnTo>
                      <a:lnTo>
                        <a:pt x="543" y="484"/>
                      </a:lnTo>
                      <a:lnTo>
                        <a:pt x="559" y="469"/>
                      </a:lnTo>
                      <a:lnTo>
                        <a:pt x="564" y="448"/>
                      </a:lnTo>
                      <a:lnTo>
                        <a:pt x="571" y="366"/>
                      </a:lnTo>
                      <a:lnTo>
                        <a:pt x="571" y="298"/>
                      </a:lnTo>
                      <a:lnTo>
                        <a:pt x="567" y="264"/>
                      </a:lnTo>
                      <a:lnTo>
                        <a:pt x="564" y="239"/>
                      </a:lnTo>
                      <a:lnTo>
                        <a:pt x="559" y="217"/>
                      </a:lnTo>
                      <a:lnTo>
                        <a:pt x="553" y="193"/>
                      </a:lnTo>
                      <a:lnTo>
                        <a:pt x="522" y="100"/>
                      </a:lnTo>
                      <a:lnTo>
                        <a:pt x="491" y="0"/>
                      </a:lnTo>
                      <a:lnTo>
                        <a:pt x="88" y="66"/>
                      </a:lnTo>
                      <a:close/>
                    </a:path>
                  </a:pathLst>
                </a:custGeom>
                <a:solidFill>
                  <a:srgbClr val="FFE0C0"/>
                </a:solidFill>
                <a:ln w="111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19" name="Freeform 39">
                  <a:extLst>
                    <a:ext uri="{FF2B5EF4-FFF2-40B4-BE49-F238E27FC236}">
                      <a16:creationId xmlns:a16="http://schemas.microsoft.com/office/drawing/2014/main" id="{E974F16B-0B15-D3E9-980B-D42983C66E9B}"/>
                    </a:ext>
                  </a:extLst>
                </p:cNvPr>
                <p:cNvSpPr>
                  <a:spLocks noChangeArrowheads="1"/>
                </p:cNvSpPr>
                <p:nvPr/>
              </p:nvSpPr>
              <p:spPr bwMode="auto">
                <a:xfrm rot="5940000" flipH="1">
                  <a:off x="2732" y="2965"/>
                  <a:ext cx="5" cy="12"/>
                </a:xfrm>
                <a:custGeom>
                  <a:avLst/>
                  <a:gdLst>
                    <a:gd name="T0" fmla="*/ 0 w 21600"/>
                    <a:gd name="T1" fmla="*/ 0 h 21460"/>
                    <a:gd name="T2" fmla="*/ 0 w 21600"/>
                    <a:gd name="T3" fmla="*/ 0 h 21460"/>
                    <a:gd name="T4" fmla="*/ 0 w 21600"/>
                    <a:gd name="T5" fmla="*/ 0 h 21460"/>
                    <a:gd name="T6" fmla="*/ 0 60000 65536"/>
                    <a:gd name="T7" fmla="*/ 0 60000 65536"/>
                    <a:gd name="T8" fmla="*/ 0 60000 65536"/>
                  </a:gdLst>
                  <a:ahLst/>
                  <a:cxnLst>
                    <a:cxn ang="T6">
                      <a:pos x="T0" y="T1"/>
                    </a:cxn>
                    <a:cxn ang="T7">
                      <a:pos x="T2" y="T3"/>
                    </a:cxn>
                    <a:cxn ang="T8">
                      <a:pos x="T4" y="T5"/>
                    </a:cxn>
                  </a:cxnLst>
                  <a:rect l="0" t="0" r="r" b="b"/>
                  <a:pathLst>
                    <a:path w="21600" h="21460" fill="none" extrusionOk="0">
                      <a:moveTo>
                        <a:pt x="0" y="21460"/>
                      </a:moveTo>
                      <a:cubicBezTo>
                        <a:pt x="0" y="10479"/>
                        <a:pt x="8237" y="1246"/>
                        <a:pt x="19146" y="-1"/>
                      </a:cubicBezTo>
                    </a:path>
                    <a:path w="21600" h="21460" stroke="0" extrusionOk="0">
                      <a:moveTo>
                        <a:pt x="0" y="21460"/>
                      </a:moveTo>
                      <a:cubicBezTo>
                        <a:pt x="0" y="10479"/>
                        <a:pt x="8237" y="1246"/>
                        <a:pt x="19146" y="-1"/>
                      </a:cubicBezTo>
                      <a:lnTo>
                        <a:pt x="21600" y="21460"/>
                      </a:lnTo>
                      <a:lnTo>
                        <a:pt x="0" y="21460"/>
                      </a:lnTo>
                      <a:close/>
                    </a:path>
                  </a:pathLst>
                </a:custGeom>
                <a:noFill/>
                <a:ln w="111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7615" name="Group 40">
                <a:extLst>
                  <a:ext uri="{FF2B5EF4-FFF2-40B4-BE49-F238E27FC236}">
                    <a16:creationId xmlns:a16="http://schemas.microsoft.com/office/drawing/2014/main" id="{51366BB0-EE9E-B1B9-A36C-2CEE1F6EED7E}"/>
                  </a:ext>
                </a:extLst>
              </p:cNvPr>
              <p:cNvGrpSpPr>
                <a:grpSpLocks/>
              </p:cNvGrpSpPr>
              <p:nvPr/>
            </p:nvGrpSpPr>
            <p:grpSpPr bwMode="auto">
              <a:xfrm>
                <a:off x="2836" y="2804"/>
                <a:ext cx="565" cy="286"/>
                <a:chOff x="2836" y="2804"/>
                <a:chExt cx="565" cy="286"/>
              </a:xfrm>
            </p:grpSpPr>
            <p:sp>
              <p:nvSpPr>
                <p:cNvPr id="67616" name="Rectangle 41">
                  <a:extLst>
                    <a:ext uri="{FF2B5EF4-FFF2-40B4-BE49-F238E27FC236}">
                      <a16:creationId xmlns:a16="http://schemas.microsoft.com/office/drawing/2014/main" id="{695E868F-B331-A839-17E3-A84EB877AD8A}"/>
                    </a:ext>
                  </a:extLst>
                </p:cNvPr>
                <p:cNvSpPr>
                  <a:spLocks noChangeArrowheads="1"/>
                </p:cNvSpPr>
                <p:nvPr/>
              </p:nvSpPr>
              <p:spPr bwMode="auto">
                <a:xfrm rot="5940000" flipH="1">
                  <a:off x="2777" y="2896"/>
                  <a:ext cx="177" cy="32"/>
                </a:xfrm>
                <a:prstGeom prst="rect">
                  <a:avLst/>
                </a:prstGeom>
                <a:solidFill>
                  <a:srgbClr val="FFFFFF"/>
                </a:solidFill>
                <a:ln w="111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7617" name="Freeform 42">
                  <a:extLst>
                    <a:ext uri="{FF2B5EF4-FFF2-40B4-BE49-F238E27FC236}">
                      <a16:creationId xmlns:a16="http://schemas.microsoft.com/office/drawing/2014/main" id="{1A43E00B-CA85-A51B-5647-D323A0B0A98B}"/>
                    </a:ext>
                  </a:extLst>
                </p:cNvPr>
                <p:cNvSpPr>
                  <a:spLocks noChangeArrowheads="1"/>
                </p:cNvSpPr>
                <p:nvPr/>
              </p:nvSpPr>
              <p:spPr bwMode="auto">
                <a:xfrm rot="5940000" flipH="1">
                  <a:off x="3020" y="2686"/>
                  <a:ext cx="211" cy="522"/>
                </a:xfrm>
                <a:custGeom>
                  <a:avLst/>
                  <a:gdLst>
                    <a:gd name="T0" fmla="*/ 0 w 566"/>
                    <a:gd name="T1" fmla="*/ 0 h 1459"/>
                    <a:gd name="T2" fmla="*/ 0 w 566"/>
                    <a:gd name="T3" fmla="*/ 1 h 1459"/>
                    <a:gd name="T4" fmla="*/ 0 w 566"/>
                    <a:gd name="T5" fmla="*/ 1 h 1459"/>
                    <a:gd name="T6" fmla="*/ 0 w 566"/>
                    <a:gd name="T7" fmla="*/ 1 h 1459"/>
                    <a:gd name="T8" fmla="*/ 0 w 566"/>
                    <a:gd name="T9" fmla="*/ 1 h 1459"/>
                    <a:gd name="T10" fmla="*/ 0 w 566"/>
                    <a:gd name="T11" fmla="*/ 0 h 1459"/>
                    <a:gd name="T12" fmla="*/ 0 w 566"/>
                    <a:gd name="T13" fmla="*/ 0 h 1459"/>
                    <a:gd name="T14" fmla="*/ 0 w 566"/>
                    <a:gd name="T15" fmla="*/ 0 h 1459"/>
                    <a:gd name="T16" fmla="*/ 0 w 566"/>
                    <a:gd name="T17" fmla="*/ 0 h 1459"/>
                    <a:gd name="T18" fmla="*/ 0 w 566"/>
                    <a:gd name="T19" fmla="*/ 0 h 1459"/>
                    <a:gd name="T20" fmla="*/ 0 w 566"/>
                    <a:gd name="T21" fmla="*/ 0 h 1459"/>
                    <a:gd name="T22" fmla="*/ 0 w 566"/>
                    <a:gd name="T23" fmla="*/ 0 h 1459"/>
                    <a:gd name="T24" fmla="*/ 0 w 566"/>
                    <a:gd name="T25" fmla="*/ 0 h 1459"/>
                    <a:gd name="T26" fmla="*/ 0 w 566"/>
                    <a:gd name="T27" fmla="*/ 0 h 1459"/>
                    <a:gd name="T28" fmla="*/ 0 w 566"/>
                    <a:gd name="T29" fmla="*/ 0 h 1459"/>
                    <a:gd name="T30" fmla="*/ 0 w 566"/>
                    <a:gd name="T31" fmla="*/ 0 h 1459"/>
                    <a:gd name="T32" fmla="*/ 0 w 566"/>
                    <a:gd name="T33" fmla="*/ 0 h 1459"/>
                    <a:gd name="T34" fmla="*/ 0 w 566"/>
                    <a:gd name="T35" fmla="*/ 0 h 1459"/>
                    <a:gd name="T36" fmla="*/ 0 w 566"/>
                    <a:gd name="T37" fmla="*/ 0 h 1459"/>
                    <a:gd name="T38" fmla="*/ 0 w 566"/>
                    <a:gd name="T39" fmla="*/ 0 h 1459"/>
                    <a:gd name="T40" fmla="*/ 0 w 566"/>
                    <a:gd name="T41" fmla="*/ 0 h 1459"/>
                    <a:gd name="T42" fmla="*/ 0 w 566"/>
                    <a:gd name="T43" fmla="*/ 0 h 1459"/>
                    <a:gd name="T44" fmla="*/ 0 w 566"/>
                    <a:gd name="T45" fmla="*/ 0 h 1459"/>
                    <a:gd name="T46" fmla="*/ 0 w 566"/>
                    <a:gd name="T47" fmla="*/ 0 h 1459"/>
                    <a:gd name="T48" fmla="*/ 0 w 566"/>
                    <a:gd name="T49" fmla="*/ 0 h 1459"/>
                    <a:gd name="T50" fmla="*/ 0 w 566"/>
                    <a:gd name="T51" fmla="*/ 0 h 1459"/>
                    <a:gd name="T52" fmla="*/ 0 w 566"/>
                    <a:gd name="T53" fmla="*/ 0 h 14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66" h="1459">
                      <a:moveTo>
                        <a:pt x="28" y="486"/>
                      </a:moveTo>
                      <a:lnTo>
                        <a:pt x="16" y="905"/>
                      </a:lnTo>
                      <a:lnTo>
                        <a:pt x="0" y="1454"/>
                      </a:lnTo>
                      <a:lnTo>
                        <a:pt x="544" y="1459"/>
                      </a:lnTo>
                      <a:lnTo>
                        <a:pt x="551" y="874"/>
                      </a:lnTo>
                      <a:lnTo>
                        <a:pt x="549" y="601"/>
                      </a:lnTo>
                      <a:lnTo>
                        <a:pt x="566" y="313"/>
                      </a:lnTo>
                      <a:lnTo>
                        <a:pt x="561" y="249"/>
                      </a:lnTo>
                      <a:lnTo>
                        <a:pt x="556" y="200"/>
                      </a:lnTo>
                      <a:lnTo>
                        <a:pt x="546" y="153"/>
                      </a:lnTo>
                      <a:lnTo>
                        <a:pt x="535" y="120"/>
                      </a:lnTo>
                      <a:lnTo>
                        <a:pt x="516" y="87"/>
                      </a:lnTo>
                      <a:lnTo>
                        <a:pt x="497" y="64"/>
                      </a:lnTo>
                      <a:lnTo>
                        <a:pt x="466" y="40"/>
                      </a:lnTo>
                      <a:lnTo>
                        <a:pt x="426" y="21"/>
                      </a:lnTo>
                      <a:lnTo>
                        <a:pt x="382" y="9"/>
                      </a:lnTo>
                      <a:lnTo>
                        <a:pt x="334" y="4"/>
                      </a:lnTo>
                      <a:lnTo>
                        <a:pt x="294" y="0"/>
                      </a:lnTo>
                      <a:lnTo>
                        <a:pt x="245" y="11"/>
                      </a:lnTo>
                      <a:lnTo>
                        <a:pt x="198" y="26"/>
                      </a:lnTo>
                      <a:lnTo>
                        <a:pt x="171" y="44"/>
                      </a:lnTo>
                      <a:lnTo>
                        <a:pt x="136" y="68"/>
                      </a:lnTo>
                      <a:lnTo>
                        <a:pt x="112" y="97"/>
                      </a:lnTo>
                      <a:lnTo>
                        <a:pt x="86" y="141"/>
                      </a:lnTo>
                      <a:lnTo>
                        <a:pt x="68" y="189"/>
                      </a:lnTo>
                      <a:lnTo>
                        <a:pt x="49" y="269"/>
                      </a:lnTo>
                      <a:lnTo>
                        <a:pt x="28" y="486"/>
                      </a:lnTo>
                      <a:close/>
                    </a:path>
                  </a:pathLst>
                </a:custGeom>
                <a:solidFill>
                  <a:srgbClr val="804000"/>
                </a:solidFill>
                <a:ln w="111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pic>
          <p:nvPicPr>
            <p:cNvPr id="67613" name="Picture 43">
              <a:extLst>
                <a:ext uri="{FF2B5EF4-FFF2-40B4-BE49-F238E27FC236}">
                  <a16:creationId xmlns:a16="http://schemas.microsoft.com/office/drawing/2014/main" id="{96BD7512-E14C-F4E3-D30E-4B91DACE2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 y="2836"/>
              <a:ext cx="1171" cy="1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8476" name="AutoShape 44">
            <a:extLst>
              <a:ext uri="{FF2B5EF4-FFF2-40B4-BE49-F238E27FC236}">
                <a16:creationId xmlns:a16="http://schemas.microsoft.com/office/drawing/2014/main" id="{2F5224DA-B06D-AF8E-D4D1-3D301BC3CE3C}"/>
              </a:ext>
            </a:extLst>
          </p:cNvPr>
          <p:cNvSpPr>
            <a:spLocks noChangeArrowheads="1"/>
          </p:cNvSpPr>
          <p:nvPr/>
        </p:nvSpPr>
        <p:spPr bwMode="auto">
          <a:xfrm>
            <a:off x="4343400" y="1447800"/>
            <a:ext cx="4572000" cy="2057400"/>
          </a:xfrm>
          <a:prstGeom prst="cloudCallout">
            <a:avLst>
              <a:gd name="adj1" fmla="val -33542"/>
              <a:gd name="adj2" fmla="val 63505"/>
            </a:avLst>
          </a:prstGeom>
          <a:gradFill rotWithShape="0">
            <a:gsLst>
              <a:gs pos="0">
                <a:srgbClr val="A6CFCF"/>
              </a:gs>
              <a:gs pos="100000">
                <a:srgbClr val="CCFFFF"/>
              </a:gs>
            </a:gsLst>
            <a:lin ang="8100000" scaled="1"/>
          </a:gradFill>
          <a:ln w="25560" cap="sq">
            <a:solidFill>
              <a:srgbClr val="CC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t>                Here comes </a:t>
            </a:r>
          </a:p>
          <a:p>
            <a:pPr algn="ctr" eaLnBrk="1" hangingPunct="1">
              <a:spcBef>
                <a:spcPct val="0"/>
              </a:spcBef>
              <a:buClrTx/>
              <a:buFontTx/>
              <a:buNone/>
            </a:pPr>
            <a:r>
              <a:rPr lang="en-US" altLang="en-US" sz="2400" b="0"/>
              <a:t>       the typical question of mine:</a:t>
            </a:r>
          </a:p>
          <a:p>
            <a:pPr algn="ctr" eaLnBrk="1" hangingPunct="1">
              <a:spcBef>
                <a:spcPct val="0"/>
              </a:spcBef>
              <a:buClrTx/>
              <a:buFontTx/>
              <a:buNone/>
            </a:pPr>
            <a:r>
              <a:rPr lang="en-US" altLang="en-US" sz="2400" b="0"/>
              <a:t>     Why do we need </a:t>
            </a:r>
          </a:p>
          <a:p>
            <a:pPr algn="ctr" eaLnBrk="1" hangingPunct="1">
              <a:spcBef>
                <a:spcPct val="0"/>
              </a:spcBef>
              <a:buClrTx/>
              <a:buFontTx/>
              <a:buNone/>
            </a:pPr>
            <a:r>
              <a:rPr lang="en-US" altLang="en-US" sz="2400" b="0"/>
              <a:t>      threaded binary trees?</a:t>
            </a:r>
          </a:p>
        </p:txBody>
      </p:sp>
      <p:sp>
        <p:nvSpPr>
          <p:cNvPr id="18477" name="AutoShape 45">
            <a:extLst>
              <a:ext uri="{FF2B5EF4-FFF2-40B4-BE49-F238E27FC236}">
                <a16:creationId xmlns:a16="http://schemas.microsoft.com/office/drawing/2014/main" id="{ED351AED-5F8D-831B-A37A-284ED8D7CAD7}"/>
              </a:ext>
            </a:extLst>
          </p:cNvPr>
          <p:cNvSpPr>
            <a:spLocks noChangeArrowheads="1"/>
          </p:cNvSpPr>
          <p:nvPr/>
        </p:nvSpPr>
        <p:spPr bwMode="auto">
          <a:xfrm flipH="1">
            <a:off x="379413" y="1524000"/>
            <a:ext cx="5334000" cy="2362200"/>
          </a:xfrm>
          <a:prstGeom prst="cloudCallout">
            <a:avLst>
              <a:gd name="adj1" fmla="val -11671"/>
              <a:gd name="adj2" fmla="val 78491"/>
            </a:avLst>
          </a:prstGeom>
          <a:gradFill rotWithShape="0">
            <a:gsLst>
              <a:gs pos="0">
                <a:srgbClr val="CCFFCC"/>
              </a:gs>
              <a:gs pos="100000">
                <a:srgbClr val="A6CFA6"/>
              </a:gs>
            </a:gsLst>
            <a:lin ang="13500000" scaled="1"/>
          </a:gradFill>
          <a:ln w="25560" cap="sq">
            <a:solidFill>
              <a:srgbClr val="CC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t>Because I enjoy giving </a:t>
            </a:r>
          </a:p>
          <a:p>
            <a:pPr algn="ctr" eaLnBrk="1" hangingPunct="1">
              <a:spcBef>
                <a:spcPct val="0"/>
              </a:spcBef>
              <a:buClrTx/>
              <a:buFontTx/>
              <a:buNone/>
            </a:pPr>
            <a:r>
              <a:rPr lang="en-US" altLang="en-US" sz="2400" b="0"/>
              <a:t>you headaches ... Just kidding.</a:t>
            </a:r>
          </a:p>
          <a:p>
            <a:pPr algn="ctr" eaLnBrk="1" hangingPunct="1">
              <a:spcBef>
                <a:spcPct val="0"/>
              </a:spcBef>
              <a:buClrTx/>
              <a:buFontTx/>
              <a:buNone/>
            </a:pPr>
            <a:r>
              <a:rPr lang="en-US" altLang="en-US" sz="2400" b="0"/>
              <a:t>Okay, think of a full</a:t>
            </a:r>
          </a:p>
          <a:p>
            <a:pPr algn="ctr" eaLnBrk="1" hangingPunct="1">
              <a:spcBef>
                <a:spcPct val="0"/>
              </a:spcBef>
              <a:buClrTx/>
              <a:buFontTx/>
              <a:buNone/>
            </a:pPr>
            <a:r>
              <a:rPr lang="en-US" altLang="en-US" sz="2400" b="0"/>
              <a:t>binary tree with </a:t>
            </a:r>
            <a:r>
              <a:rPr lang="en-US" altLang="en-US" sz="2400" b="0" i="1"/>
              <a:t>n</a:t>
            </a:r>
            <a:r>
              <a:rPr lang="en-US" altLang="en-US" sz="2400" b="0"/>
              <a:t> nodes.</a:t>
            </a:r>
          </a:p>
          <a:p>
            <a:pPr algn="ctr" eaLnBrk="1" hangingPunct="1">
              <a:spcBef>
                <a:spcPct val="0"/>
              </a:spcBef>
              <a:buClrTx/>
              <a:buFontTx/>
              <a:buNone/>
            </a:pPr>
            <a:r>
              <a:rPr lang="en-US" altLang="en-US" sz="2400" b="0"/>
              <a:t>How many links are there?</a:t>
            </a:r>
          </a:p>
        </p:txBody>
      </p:sp>
      <p:sp>
        <p:nvSpPr>
          <p:cNvPr id="18478" name="AutoShape 46">
            <a:extLst>
              <a:ext uri="{FF2B5EF4-FFF2-40B4-BE49-F238E27FC236}">
                <a16:creationId xmlns:a16="http://schemas.microsoft.com/office/drawing/2014/main" id="{68EEAAB9-5E40-C93F-DE4F-FA9687C1D4A1}"/>
              </a:ext>
            </a:extLst>
          </p:cNvPr>
          <p:cNvSpPr>
            <a:spLocks noChangeArrowheads="1"/>
          </p:cNvSpPr>
          <p:nvPr/>
        </p:nvSpPr>
        <p:spPr bwMode="auto">
          <a:xfrm flipH="1">
            <a:off x="304800" y="2819400"/>
            <a:ext cx="3733800" cy="1219200"/>
          </a:xfrm>
          <a:prstGeom prst="cloudCallout">
            <a:avLst>
              <a:gd name="adj1" fmla="val -41583"/>
              <a:gd name="adj2" fmla="val 91926"/>
            </a:avLst>
          </a:prstGeom>
          <a:gradFill rotWithShape="0">
            <a:gsLst>
              <a:gs pos="0">
                <a:srgbClr val="CCFFCC"/>
              </a:gs>
              <a:gs pos="100000">
                <a:srgbClr val="A6CFA6"/>
              </a:gs>
            </a:gsLst>
            <a:lin ang="13500000" scaled="1"/>
          </a:gradFill>
          <a:ln w="25560" cap="sq">
            <a:solidFill>
              <a:srgbClr val="CC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t>How many of them </a:t>
            </a:r>
          </a:p>
          <a:p>
            <a:pPr algn="ctr" eaLnBrk="1" hangingPunct="1">
              <a:spcBef>
                <a:spcPct val="0"/>
              </a:spcBef>
              <a:buClrTx/>
              <a:buFontTx/>
              <a:buNone/>
            </a:pPr>
            <a:r>
              <a:rPr lang="en-US" altLang="en-US" sz="2400" b="0"/>
              <a:t>are NULL?</a:t>
            </a:r>
          </a:p>
        </p:txBody>
      </p:sp>
      <p:sp>
        <p:nvSpPr>
          <p:cNvPr id="18479" name="AutoShape 47">
            <a:extLst>
              <a:ext uri="{FF2B5EF4-FFF2-40B4-BE49-F238E27FC236}">
                <a16:creationId xmlns:a16="http://schemas.microsoft.com/office/drawing/2014/main" id="{38C20781-D702-0E5E-5B65-46C082D18974}"/>
              </a:ext>
            </a:extLst>
          </p:cNvPr>
          <p:cNvSpPr>
            <a:spLocks noChangeArrowheads="1"/>
          </p:cNvSpPr>
          <p:nvPr/>
        </p:nvSpPr>
        <p:spPr bwMode="auto">
          <a:xfrm>
            <a:off x="5105400" y="2514600"/>
            <a:ext cx="2667000" cy="838200"/>
          </a:xfrm>
          <a:prstGeom prst="cloudCallout">
            <a:avLst>
              <a:gd name="adj1" fmla="val -52204"/>
              <a:gd name="adj2" fmla="val 100569"/>
            </a:avLst>
          </a:prstGeom>
          <a:gradFill rotWithShape="0">
            <a:gsLst>
              <a:gs pos="0">
                <a:srgbClr val="A6CFCF"/>
              </a:gs>
              <a:gs pos="100000">
                <a:srgbClr val="CCFFFF"/>
              </a:gs>
            </a:gsLst>
            <a:lin ang="8100000" scaled="1"/>
          </a:gradFill>
          <a:ln w="25560" cap="sq">
            <a:solidFill>
              <a:srgbClr val="CC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i="1"/>
              <a:t>n</a:t>
            </a:r>
            <a:r>
              <a:rPr lang="en-US" altLang="en-US" sz="2400" b="0"/>
              <a:t> + 1.</a:t>
            </a:r>
          </a:p>
        </p:txBody>
      </p:sp>
      <p:sp>
        <p:nvSpPr>
          <p:cNvPr id="18480" name="AutoShape 48">
            <a:extLst>
              <a:ext uri="{FF2B5EF4-FFF2-40B4-BE49-F238E27FC236}">
                <a16:creationId xmlns:a16="http://schemas.microsoft.com/office/drawing/2014/main" id="{0FD6235B-B028-D9F4-C9C6-9D5F56500AA2}"/>
              </a:ext>
            </a:extLst>
          </p:cNvPr>
          <p:cNvSpPr>
            <a:spLocks noChangeArrowheads="1"/>
          </p:cNvSpPr>
          <p:nvPr/>
        </p:nvSpPr>
        <p:spPr bwMode="auto">
          <a:xfrm flipH="1">
            <a:off x="457200" y="2971800"/>
            <a:ext cx="3048000" cy="1219200"/>
          </a:xfrm>
          <a:prstGeom prst="cloudCallout">
            <a:avLst>
              <a:gd name="adj1" fmla="val -55833"/>
              <a:gd name="adj2" fmla="val 82157"/>
            </a:avLst>
          </a:prstGeom>
          <a:gradFill rotWithShape="0">
            <a:gsLst>
              <a:gs pos="0">
                <a:srgbClr val="CCFFCC"/>
              </a:gs>
              <a:gs pos="100000">
                <a:srgbClr val="A6CFA6"/>
              </a:gs>
            </a:gsLst>
            <a:lin ang="13500000" scaled="1"/>
          </a:gradFill>
          <a:ln w="25560" cap="sq">
            <a:solidFill>
              <a:srgbClr val="CC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t>Can I stand that?</a:t>
            </a:r>
          </a:p>
        </p:txBody>
      </p:sp>
      <p:sp>
        <p:nvSpPr>
          <p:cNvPr id="18481" name="AutoShape 49">
            <a:extLst>
              <a:ext uri="{FF2B5EF4-FFF2-40B4-BE49-F238E27FC236}">
                <a16:creationId xmlns:a16="http://schemas.microsoft.com/office/drawing/2014/main" id="{8021206A-7981-DE8E-321C-EFF3B834014C}"/>
              </a:ext>
            </a:extLst>
          </p:cNvPr>
          <p:cNvSpPr>
            <a:spLocks noChangeArrowheads="1"/>
          </p:cNvSpPr>
          <p:nvPr/>
        </p:nvSpPr>
        <p:spPr bwMode="auto">
          <a:xfrm>
            <a:off x="5257800" y="2667000"/>
            <a:ext cx="2667000" cy="838200"/>
          </a:xfrm>
          <a:prstGeom prst="cloudCallout">
            <a:avLst>
              <a:gd name="adj1" fmla="val -59523"/>
              <a:gd name="adj2" fmla="val 77463"/>
            </a:avLst>
          </a:prstGeom>
          <a:gradFill rotWithShape="0">
            <a:gsLst>
              <a:gs pos="0">
                <a:srgbClr val="A6CFCF"/>
              </a:gs>
              <a:gs pos="100000">
                <a:srgbClr val="CCFFFF"/>
              </a:gs>
            </a:gsLst>
            <a:lin ang="8100000" scaled="1"/>
          </a:gradFill>
          <a:ln w="25560" cap="sq">
            <a:solidFill>
              <a:srgbClr val="CC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t>Of course not!</a:t>
            </a:r>
          </a:p>
        </p:txBody>
      </p:sp>
      <p:sp>
        <p:nvSpPr>
          <p:cNvPr id="18482" name="AutoShape 50">
            <a:extLst>
              <a:ext uri="{FF2B5EF4-FFF2-40B4-BE49-F238E27FC236}">
                <a16:creationId xmlns:a16="http://schemas.microsoft.com/office/drawing/2014/main" id="{A11E196E-2B56-772F-C471-054A347420A1}"/>
              </a:ext>
            </a:extLst>
          </p:cNvPr>
          <p:cNvSpPr>
            <a:spLocks noChangeArrowheads="1"/>
          </p:cNvSpPr>
          <p:nvPr/>
        </p:nvSpPr>
        <p:spPr bwMode="auto">
          <a:xfrm flipH="1">
            <a:off x="608013" y="2895600"/>
            <a:ext cx="3048000" cy="1219200"/>
          </a:xfrm>
          <a:prstGeom prst="cloudCallout">
            <a:avLst>
              <a:gd name="adj1" fmla="val -51931"/>
              <a:gd name="adj2" fmla="val 84505"/>
            </a:avLst>
          </a:prstGeom>
          <a:gradFill rotWithShape="0">
            <a:gsLst>
              <a:gs pos="0">
                <a:srgbClr val="CCFFCC"/>
              </a:gs>
              <a:gs pos="100000">
                <a:srgbClr val="A6CFA6"/>
              </a:gs>
            </a:gsLst>
            <a:lin ang="13500000" scaled="1"/>
          </a:gradFill>
          <a:ln w="25560" cap="sq">
            <a:solidFill>
              <a:srgbClr val="CC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t>You got it!</a:t>
            </a:r>
          </a:p>
        </p:txBody>
      </p:sp>
      <p:sp>
        <p:nvSpPr>
          <p:cNvPr id="18483" name="AutoShape 51">
            <a:extLst>
              <a:ext uri="{FF2B5EF4-FFF2-40B4-BE49-F238E27FC236}">
                <a16:creationId xmlns:a16="http://schemas.microsoft.com/office/drawing/2014/main" id="{16E4C86A-9B0F-9588-B4E2-CFDC33D69180}"/>
              </a:ext>
            </a:extLst>
          </p:cNvPr>
          <p:cNvSpPr>
            <a:spLocks noChangeArrowheads="1"/>
          </p:cNvSpPr>
          <p:nvPr/>
        </p:nvSpPr>
        <p:spPr bwMode="auto">
          <a:xfrm>
            <a:off x="4876800" y="1905000"/>
            <a:ext cx="3733800" cy="1600200"/>
          </a:xfrm>
          <a:prstGeom prst="cloudCallout">
            <a:avLst>
              <a:gd name="adj1" fmla="val -49278"/>
              <a:gd name="adj2" fmla="val 62995"/>
            </a:avLst>
          </a:prstGeom>
          <a:gradFill rotWithShape="0">
            <a:gsLst>
              <a:gs pos="0">
                <a:srgbClr val="A6CFCF"/>
              </a:gs>
              <a:gs pos="100000">
                <a:srgbClr val="CCFFFF"/>
              </a:gs>
            </a:gsLst>
            <a:lin ang="8100000" scaled="1"/>
          </a:gradFill>
          <a:ln w="25560" cap="sq">
            <a:solidFill>
              <a:srgbClr val="CC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t>Any clue on how to</a:t>
            </a:r>
          </a:p>
          <a:p>
            <a:pPr algn="ctr" eaLnBrk="1" hangingPunct="1">
              <a:spcBef>
                <a:spcPct val="0"/>
              </a:spcBef>
              <a:buClrTx/>
              <a:buFontTx/>
              <a:buNone/>
            </a:pPr>
            <a:r>
              <a:rPr lang="en-US" altLang="en-US" sz="2400" b="0"/>
              <a:t>improve the situation?</a:t>
            </a:r>
          </a:p>
        </p:txBody>
      </p:sp>
      <p:sp>
        <p:nvSpPr>
          <p:cNvPr id="18484" name="AutoShape 52">
            <a:extLst>
              <a:ext uri="{FF2B5EF4-FFF2-40B4-BE49-F238E27FC236}">
                <a16:creationId xmlns:a16="http://schemas.microsoft.com/office/drawing/2014/main" id="{EBA7943A-7DC8-3EA4-C61B-8CC4E9719D36}"/>
              </a:ext>
            </a:extLst>
          </p:cNvPr>
          <p:cNvSpPr>
            <a:spLocks noChangeArrowheads="1"/>
          </p:cNvSpPr>
          <p:nvPr/>
        </p:nvSpPr>
        <p:spPr bwMode="auto">
          <a:xfrm flipH="1">
            <a:off x="457200" y="2057400"/>
            <a:ext cx="4419600" cy="2133600"/>
          </a:xfrm>
          <a:prstGeom prst="cloudCallout">
            <a:avLst>
              <a:gd name="adj1" fmla="val -23671"/>
              <a:gd name="adj2" fmla="val 67259"/>
            </a:avLst>
          </a:prstGeom>
          <a:gradFill rotWithShape="0">
            <a:gsLst>
              <a:gs pos="0">
                <a:srgbClr val="CCFFCC"/>
              </a:gs>
              <a:gs pos="100000">
                <a:srgbClr val="A6CFA6"/>
              </a:gs>
            </a:gsLst>
            <a:lin ang="13500000" scaled="1"/>
          </a:gradFill>
          <a:ln w="25560" cap="sq">
            <a:solidFill>
              <a:srgbClr val="CC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t>We can replace </a:t>
            </a:r>
          </a:p>
          <a:p>
            <a:pPr algn="ctr" eaLnBrk="1" hangingPunct="1">
              <a:spcBef>
                <a:spcPct val="0"/>
              </a:spcBef>
              <a:buClrTx/>
              <a:buFontTx/>
              <a:buNone/>
            </a:pPr>
            <a:r>
              <a:rPr lang="en-US" altLang="en-US" sz="2400" b="0"/>
              <a:t>the null links by “threads”</a:t>
            </a:r>
          </a:p>
          <a:p>
            <a:pPr algn="ctr" eaLnBrk="1" hangingPunct="1">
              <a:spcBef>
                <a:spcPct val="0"/>
              </a:spcBef>
              <a:buClrTx/>
              <a:buFontTx/>
              <a:buNone/>
            </a:pPr>
            <a:r>
              <a:rPr lang="en-US" altLang="en-US" sz="2400" b="0"/>
              <a:t>which will make traversals</a:t>
            </a:r>
          </a:p>
          <a:p>
            <a:pPr algn="ctr" eaLnBrk="1" hangingPunct="1">
              <a:spcBef>
                <a:spcPct val="0"/>
              </a:spcBef>
              <a:buClrTx/>
              <a:buFontTx/>
              <a:buNone/>
            </a:pPr>
            <a:r>
              <a:rPr lang="en-US" altLang="en-US" sz="2400" b="0"/>
              <a:t>easier.</a:t>
            </a:r>
          </a:p>
        </p:txBody>
      </p:sp>
      <p:sp>
        <p:nvSpPr>
          <p:cNvPr id="18485" name="AutoShape 53">
            <a:extLst>
              <a:ext uri="{FF2B5EF4-FFF2-40B4-BE49-F238E27FC236}">
                <a16:creationId xmlns:a16="http://schemas.microsoft.com/office/drawing/2014/main" id="{36ECA110-3CC6-0648-9C3F-B5A34EC6D8C3}"/>
              </a:ext>
            </a:extLst>
          </p:cNvPr>
          <p:cNvSpPr>
            <a:spLocks noChangeArrowheads="1"/>
          </p:cNvSpPr>
          <p:nvPr/>
        </p:nvSpPr>
        <p:spPr bwMode="auto">
          <a:xfrm>
            <a:off x="4953000" y="2286000"/>
            <a:ext cx="2895600" cy="1066800"/>
          </a:xfrm>
          <a:prstGeom prst="cloudCallout">
            <a:avLst>
              <a:gd name="adj1" fmla="val -51097"/>
              <a:gd name="adj2" fmla="val 90773"/>
            </a:avLst>
          </a:prstGeom>
          <a:gradFill rotWithShape="0">
            <a:gsLst>
              <a:gs pos="0">
                <a:srgbClr val="A6CFCF"/>
              </a:gs>
              <a:gs pos="100000">
                <a:srgbClr val="CCFFFF"/>
              </a:gs>
            </a:gsLst>
            <a:lin ang="8100000" scaled="1"/>
          </a:gradFill>
          <a:ln w="25560" cap="sq">
            <a:solidFill>
              <a:srgbClr val="CC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t>    You are such a</a:t>
            </a:r>
          </a:p>
          <a:p>
            <a:pPr algn="ctr" eaLnBrk="1" hangingPunct="1">
              <a:spcBef>
                <a:spcPct val="0"/>
              </a:spcBef>
              <a:buClrTx/>
              <a:buFontTx/>
              <a:buNone/>
            </a:pPr>
            <a:r>
              <a:rPr lang="en-US" altLang="en-US" sz="2400" b="0"/>
              <a:t>genius !</a:t>
            </a:r>
          </a:p>
        </p:txBody>
      </p:sp>
      <p:sp>
        <p:nvSpPr>
          <p:cNvPr id="18486" name="AutoShape 54">
            <a:extLst>
              <a:ext uri="{FF2B5EF4-FFF2-40B4-BE49-F238E27FC236}">
                <a16:creationId xmlns:a16="http://schemas.microsoft.com/office/drawing/2014/main" id="{D68D8F3E-5829-2924-6394-15C3B40E9D83}"/>
              </a:ext>
            </a:extLst>
          </p:cNvPr>
          <p:cNvSpPr>
            <a:spLocks noChangeArrowheads="1"/>
          </p:cNvSpPr>
          <p:nvPr/>
        </p:nvSpPr>
        <p:spPr bwMode="auto">
          <a:xfrm flipH="1">
            <a:off x="533400" y="2667000"/>
            <a:ext cx="4419600" cy="1447800"/>
          </a:xfrm>
          <a:prstGeom prst="cloudCallout">
            <a:avLst>
              <a:gd name="adj1" fmla="val -21875"/>
              <a:gd name="adj2" fmla="val 84097"/>
            </a:avLst>
          </a:prstGeom>
          <a:gradFill rotWithShape="0">
            <a:gsLst>
              <a:gs pos="0">
                <a:srgbClr val="CCFFCC"/>
              </a:gs>
              <a:gs pos="100000">
                <a:srgbClr val="A6CFA6"/>
              </a:gs>
            </a:gsLst>
            <a:lin ang="13500000" scaled="1"/>
          </a:gradFill>
          <a:ln w="25560" cap="sq">
            <a:solidFill>
              <a:srgbClr val="CC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t>Oh well, </a:t>
            </a:r>
          </a:p>
          <a:p>
            <a:pPr algn="ctr" eaLnBrk="1" hangingPunct="1">
              <a:spcBef>
                <a:spcPct val="0"/>
              </a:spcBef>
              <a:buClrTx/>
              <a:buFontTx/>
              <a:buNone/>
            </a:pPr>
            <a:r>
              <a:rPr lang="en-US" altLang="en-US" sz="2400" b="0"/>
              <a:t>I wish I’d have really done it</a:t>
            </a:r>
          </a:p>
        </p:txBody>
      </p:sp>
      <p:sp>
        <p:nvSpPr>
          <p:cNvPr id="18487" name="AutoShape 55">
            <a:extLst>
              <a:ext uri="{FF2B5EF4-FFF2-40B4-BE49-F238E27FC236}">
                <a16:creationId xmlns:a16="http://schemas.microsoft.com/office/drawing/2014/main" id="{116BF325-0525-976D-97DE-C4C5F7C87D6A}"/>
              </a:ext>
            </a:extLst>
          </p:cNvPr>
          <p:cNvSpPr>
            <a:spLocks noChangeArrowheads="1"/>
          </p:cNvSpPr>
          <p:nvPr/>
        </p:nvSpPr>
        <p:spPr bwMode="auto">
          <a:xfrm>
            <a:off x="5029200" y="2133600"/>
            <a:ext cx="3429000" cy="1524000"/>
          </a:xfrm>
          <a:prstGeom prst="cloudCallout">
            <a:avLst>
              <a:gd name="adj1" fmla="val -52685"/>
              <a:gd name="adj2" fmla="val 58333"/>
            </a:avLst>
          </a:prstGeom>
          <a:gradFill rotWithShape="0">
            <a:gsLst>
              <a:gs pos="0">
                <a:srgbClr val="A6CFCF"/>
              </a:gs>
              <a:gs pos="100000">
                <a:srgbClr val="CCFFFF"/>
              </a:gs>
            </a:gsLst>
            <a:lin ang="8100000" scaled="1"/>
          </a:gradFill>
          <a:ln w="25560" cap="sq">
            <a:solidFill>
              <a:srgbClr val="CC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t>    Then who should </a:t>
            </a:r>
          </a:p>
          <a:p>
            <a:pPr algn="ctr" eaLnBrk="1" hangingPunct="1">
              <a:spcBef>
                <a:spcPct val="0"/>
              </a:spcBef>
              <a:buClrTx/>
              <a:buFontTx/>
              <a:buNone/>
            </a:pPr>
            <a:r>
              <a:rPr lang="en-US" altLang="en-US" sz="2400" b="0"/>
              <a:t>take the credit?</a:t>
            </a:r>
          </a:p>
        </p:txBody>
      </p:sp>
      <p:sp>
        <p:nvSpPr>
          <p:cNvPr id="18488" name="AutoShape 56">
            <a:extLst>
              <a:ext uri="{FF2B5EF4-FFF2-40B4-BE49-F238E27FC236}">
                <a16:creationId xmlns:a16="http://schemas.microsoft.com/office/drawing/2014/main" id="{83638C7F-4114-9633-8639-14463A893712}"/>
              </a:ext>
            </a:extLst>
          </p:cNvPr>
          <p:cNvSpPr>
            <a:spLocks noChangeArrowheads="1"/>
          </p:cNvSpPr>
          <p:nvPr/>
        </p:nvSpPr>
        <p:spPr bwMode="auto">
          <a:xfrm flipH="1">
            <a:off x="379413" y="2209800"/>
            <a:ext cx="4419600" cy="1447800"/>
          </a:xfrm>
          <a:prstGeom prst="cloudCallout">
            <a:avLst>
              <a:gd name="adj1" fmla="val -24824"/>
              <a:gd name="adj2" fmla="val 109866"/>
            </a:avLst>
          </a:prstGeom>
          <a:gradFill rotWithShape="0">
            <a:gsLst>
              <a:gs pos="0">
                <a:srgbClr val="CCFFCC"/>
              </a:gs>
              <a:gs pos="100000">
                <a:srgbClr val="A6CFA6"/>
              </a:gs>
            </a:gsLst>
            <a:lin ang="13500000" scaled="1"/>
          </a:gradFill>
          <a:ln w="25560" cap="sq">
            <a:solidFill>
              <a:srgbClr val="CC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t>They are </a:t>
            </a:r>
          </a:p>
          <a:p>
            <a:pPr algn="ctr" eaLnBrk="1" hangingPunct="1">
              <a:spcBef>
                <a:spcPct val="0"/>
              </a:spcBef>
              <a:buClrTx/>
              <a:buFontTx/>
              <a:buNone/>
            </a:pPr>
            <a:r>
              <a:rPr lang="en-US" altLang="en-US" sz="2400" b="0"/>
              <a:t>A. J. Perlis and C. Thornton.</a:t>
            </a:r>
          </a:p>
        </p:txBody>
      </p:sp>
      <p:sp>
        <p:nvSpPr>
          <p:cNvPr id="18489" name="Text Box 57">
            <a:extLst>
              <a:ext uri="{FF2B5EF4-FFF2-40B4-BE49-F238E27FC236}">
                <a16:creationId xmlns:a16="http://schemas.microsoft.com/office/drawing/2014/main" id="{ABF04719-A4ED-4970-881E-ED9F18F35A73}"/>
              </a:ext>
            </a:extLst>
          </p:cNvPr>
          <p:cNvSpPr txBox="1">
            <a:spLocks noChangeArrowheads="1"/>
          </p:cNvSpPr>
          <p:nvPr/>
        </p:nvSpPr>
        <p:spPr bwMode="auto">
          <a:xfrm>
            <a:off x="838200" y="533400"/>
            <a:ext cx="4114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500"/>
              </a:spcBef>
              <a:buClrTx/>
              <a:buFontTx/>
              <a:buNone/>
            </a:pPr>
            <a:r>
              <a:rPr lang="en-US" altLang="en-US" sz="2400" b="0">
                <a:solidFill>
                  <a:srgbClr val="0033CC"/>
                </a:solidFill>
                <a:latin typeface="Wingdings" panose="05000000000000000000" pitchFamily="2" charset="2"/>
              </a:rPr>
              <a:t></a:t>
            </a:r>
            <a:r>
              <a:rPr lang="en-US" altLang="en-US" sz="2400" b="0"/>
              <a:t>  Threaded Binary Trees</a:t>
            </a:r>
          </a:p>
        </p:txBody>
      </p:sp>
      <p:sp>
        <p:nvSpPr>
          <p:cNvPr id="67602" name="Text Box 58">
            <a:extLst>
              <a:ext uri="{FF2B5EF4-FFF2-40B4-BE49-F238E27FC236}">
                <a16:creationId xmlns:a16="http://schemas.microsoft.com/office/drawing/2014/main" id="{77482F7D-4D2B-A904-63BD-89C31AE9C055}"/>
              </a:ext>
            </a:extLst>
          </p:cNvPr>
          <p:cNvSpPr txBox="1">
            <a:spLocks noChangeArrowheads="1"/>
          </p:cNvSpPr>
          <p:nvPr/>
        </p:nvSpPr>
        <p:spPr bwMode="auto">
          <a:xfrm>
            <a:off x="0" y="6477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000"/>
              </a:spcBef>
              <a:buClrTx/>
              <a:buFontTx/>
              <a:buNone/>
            </a:pPr>
            <a:r>
              <a:rPr lang="en-US" altLang="en-US" sz="1600" b="0"/>
              <a:t>14/16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18489"/>
                                        </p:tgtEl>
                                        <p:attrNameLst>
                                          <p:attrName>style.visibility</p:attrName>
                                        </p:attrNameLst>
                                      </p:cBhvr>
                                      <p:to>
                                        <p:strVal val="visible"/>
                                      </p:to>
                                    </p:set>
                                    <p:animEffect transition="in" filter="wipe(left)">
                                      <p:cBhvr additive="repl">
                                        <p:cTn id="7" dur="500"/>
                                        <p:tgtEl>
                                          <p:spTgt spid="184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fill="hold" nodeType="clickEffect">
                                  <p:stCondLst>
                                    <p:cond delay="0"/>
                                  </p:stCondLst>
                                  <p:childTnLst>
                                    <p:set>
                                      <p:cBhvr additive="repl">
                                        <p:cTn id="11" dur="1" fill="hold">
                                          <p:stCondLst>
                                            <p:cond delay="0"/>
                                          </p:stCondLst>
                                        </p:cTn>
                                        <p:tgtEl>
                                          <p:spTgt spid="18434"/>
                                        </p:tgtEl>
                                        <p:attrNameLst>
                                          <p:attrName>style.visibility</p:attrName>
                                        </p:attrNameLst>
                                      </p:cBhvr>
                                      <p:to>
                                        <p:strVal val="visible"/>
                                      </p:to>
                                    </p:set>
                                    <p:animEffect transition="in" filter="dissolve">
                                      <p:cBhvr additive="repl">
                                        <p:cTn id="12" dur="500"/>
                                        <p:tgtEl>
                                          <p:spTgt spid="18434"/>
                                        </p:tgtEl>
                                      </p:cBhvr>
                                    </p:animEffect>
                                  </p:childTnLst>
                                </p:cTn>
                              </p:par>
                            </p:childTnLst>
                          </p:cTn>
                        </p:par>
                        <p:par>
                          <p:cTn id="13" fill="hold" nodeType="afterGroup">
                            <p:stCondLst>
                              <p:cond delay="500"/>
                            </p:stCondLst>
                            <p:childTnLst>
                              <p:par>
                                <p:cTn id="14" presetID="18" presetClass="entr" presetSubtype="3" fill="hold" nodeType="afterEffect">
                                  <p:stCondLst>
                                    <p:cond delay="0"/>
                                  </p:stCondLst>
                                  <p:childTnLst>
                                    <p:set>
                                      <p:cBhvr additive="repl">
                                        <p:cTn id="15" dur="1" fill="hold">
                                          <p:stCondLst>
                                            <p:cond delay="0"/>
                                          </p:stCondLst>
                                        </p:cTn>
                                        <p:tgtEl>
                                          <p:spTgt spid="18476"/>
                                        </p:tgtEl>
                                        <p:attrNameLst>
                                          <p:attrName>style.visibility</p:attrName>
                                        </p:attrNameLst>
                                      </p:cBhvr>
                                      <p:to>
                                        <p:strVal val="visible"/>
                                      </p:to>
                                    </p:set>
                                    <p:animEffect transition="in" filter="strips(upRight)">
                                      <p:cBhvr additive="repl">
                                        <p:cTn id="16" dur="500"/>
                                        <p:tgtEl>
                                          <p:spTgt spid="184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9" fill="hold" nodeType="clickEffect">
                                  <p:stCondLst>
                                    <p:cond delay="0"/>
                                  </p:stCondLst>
                                  <p:childTnLst>
                                    <p:set>
                                      <p:cBhvr additive="repl">
                                        <p:cTn id="20" dur="1" fill="hold">
                                          <p:stCondLst>
                                            <p:cond delay="0"/>
                                          </p:stCondLst>
                                        </p:cTn>
                                        <p:tgtEl>
                                          <p:spTgt spid="18477"/>
                                        </p:tgtEl>
                                        <p:attrNameLst>
                                          <p:attrName>style.visibility</p:attrName>
                                        </p:attrNameLst>
                                      </p:cBhvr>
                                      <p:to>
                                        <p:strVal val="visible"/>
                                      </p:to>
                                    </p:set>
                                    <p:animEffect transition="in" filter="strips(upLeft)">
                                      <p:cBhvr additive="repl">
                                        <p:cTn id="21" dur="500"/>
                                        <p:tgtEl>
                                          <p:spTgt spid="184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9" fill="hold" nodeType="clickEffect">
                                  <p:stCondLst>
                                    <p:cond delay="0"/>
                                  </p:stCondLst>
                                  <p:childTnLst>
                                    <p:set>
                                      <p:cBhvr additive="repl">
                                        <p:cTn id="25" dur="1" fill="hold">
                                          <p:stCondLst>
                                            <p:cond delay="0"/>
                                          </p:stCondLst>
                                        </p:cTn>
                                        <p:tgtEl>
                                          <p:spTgt spid="18478"/>
                                        </p:tgtEl>
                                        <p:attrNameLst>
                                          <p:attrName>style.visibility</p:attrName>
                                        </p:attrNameLst>
                                      </p:cBhvr>
                                      <p:to>
                                        <p:strVal val="visible"/>
                                      </p:to>
                                    </p:set>
                                    <p:animEffect transition="in" filter="strips(upLeft)">
                                      <p:cBhvr additive="repl">
                                        <p:cTn id="26" dur="500"/>
                                        <p:tgtEl>
                                          <p:spTgt spid="1847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3" fill="hold" nodeType="clickEffect">
                                  <p:stCondLst>
                                    <p:cond delay="0"/>
                                  </p:stCondLst>
                                  <p:childTnLst>
                                    <p:set>
                                      <p:cBhvr additive="repl">
                                        <p:cTn id="30" dur="1" fill="hold">
                                          <p:stCondLst>
                                            <p:cond delay="0"/>
                                          </p:stCondLst>
                                        </p:cTn>
                                        <p:tgtEl>
                                          <p:spTgt spid="18479"/>
                                        </p:tgtEl>
                                        <p:attrNameLst>
                                          <p:attrName>style.visibility</p:attrName>
                                        </p:attrNameLst>
                                      </p:cBhvr>
                                      <p:to>
                                        <p:strVal val="visible"/>
                                      </p:to>
                                    </p:set>
                                    <p:animEffect transition="in" filter="strips(upRight)">
                                      <p:cBhvr additive="repl">
                                        <p:cTn id="31" dur="500"/>
                                        <p:tgtEl>
                                          <p:spTgt spid="1847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9" fill="hold" nodeType="clickEffect">
                                  <p:stCondLst>
                                    <p:cond delay="0"/>
                                  </p:stCondLst>
                                  <p:childTnLst>
                                    <p:set>
                                      <p:cBhvr additive="repl">
                                        <p:cTn id="35" dur="1" fill="hold">
                                          <p:stCondLst>
                                            <p:cond delay="0"/>
                                          </p:stCondLst>
                                        </p:cTn>
                                        <p:tgtEl>
                                          <p:spTgt spid="18480"/>
                                        </p:tgtEl>
                                        <p:attrNameLst>
                                          <p:attrName>style.visibility</p:attrName>
                                        </p:attrNameLst>
                                      </p:cBhvr>
                                      <p:to>
                                        <p:strVal val="visible"/>
                                      </p:to>
                                    </p:set>
                                    <p:animEffect transition="in" filter="strips(upLeft)">
                                      <p:cBhvr additive="repl">
                                        <p:cTn id="36" dur="500"/>
                                        <p:tgtEl>
                                          <p:spTgt spid="1848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3" fill="hold" nodeType="clickEffect">
                                  <p:stCondLst>
                                    <p:cond delay="0"/>
                                  </p:stCondLst>
                                  <p:childTnLst>
                                    <p:set>
                                      <p:cBhvr additive="repl">
                                        <p:cTn id="40" dur="1" fill="hold">
                                          <p:stCondLst>
                                            <p:cond delay="0"/>
                                          </p:stCondLst>
                                        </p:cTn>
                                        <p:tgtEl>
                                          <p:spTgt spid="18481"/>
                                        </p:tgtEl>
                                        <p:attrNameLst>
                                          <p:attrName>style.visibility</p:attrName>
                                        </p:attrNameLst>
                                      </p:cBhvr>
                                      <p:to>
                                        <p:strVal val="visible"/>
                                      </p:to>
                                    </p:set>
                                    <p:animEffect transition="in" filter="strips(upRight)">
                                      <p:cBhvr additive="repl">
                                        <p:cTn id="41" dur="500"/>
                                        <p:tgtEl>
                                          <p:spTgt spid="1848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9" fill="hold" nodeType="clickEffect">
                                  <p:stCondLst>
                                    <p:cond delay="0"/>
                                  </p:stCondLst>
                                  <p:childTnLst>
                                    <p:set>
                                      <p:cBhvr additive="repl">
                                        <p:cTn id="45" dur="1" fill="hold">
                                          <p:stCondLst>
                                            <p:cond delay="0"/>
                                          </p:stCondLst>
                                        </p:cTn>
                                        <p:tgtEl>
                                          <p:spTgt spid="18482"/>
                                        </p:tgtEl>
                                        <p:attrNameLst>
                                          <p:attrName>style.visibility</p:attrName>
                                        </p:attrNameLst>
                                      </p:cBhvr>
                                      <p:to>
                                        <p:strVal val="visible"/>
                                      </p:to>
                                    </p:set>
                                    <p:animEffect transition="in" filter="strips(upLeft)">
                                      <p:cBhvr additive="repl">
                                        <p:cTn id="46" dur="500"/>
                                        <p:tgtEl>
                                          <p:spTgt spid="1848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3" fill="hold" nodeType="clickEffect">
                                  <p:stCondLst>
                                    <p:cond delay="0"/>
                                  </p:stCondLst>
                                  <p:childTnLst>
                                    <p:set>
                                      <p:cBhvr additive="repl">
                                        <p:cTn id="50" dur="1" fill="hold">
                                          <p:stCondLst>
                                            <p:cond delay="0"/>
                                          </p:stCondLst>
                                        </p:cTn>
                                        <p:tgtEl>
                                          <p:spTgt spid="18483"/>
                                        </p:tgtEl>
                                        <p:attrNameLst>
                                          <p:attrName>style.visibility</p:attrName>
                                        </p:attrNameLst>
                                      </p:cBhvr>
                                      <p:to>
                                        <p:strVal val="visible"/>
                                      </p:to>
                                    </p:set>
                                    <p:animEffect transition="in" filter="strips(upRight)">
                                      <p:cBhvr additive="repl">
                                        <p:cTn id="51" dur="500"/>
                                        <p:tgtEl>
                                          <p:spTgt spid="1848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9" fill="hold" nodeType="clickEffect">
                                  <p:stCondLst>
                                    <p:cond delay="0"/>
                                  </p:stCondLst>
                                  <p:childTnLst>
                                    <p:set>
                                      <p:cBhvr additive="repl">
                                        <p:cTn id="55" dur="1" fill="hold">
                                          <p:stCondLst>
                                            <p:cond delay="0"/>
                                          </p:stCondLst>
                                        </p:cTn>
                                        <p:tgtEl>
                                          <p:spTgt spid="18484"/>
                                        </p:tgtEl>
                                        <p:attrNameLst>
                                          <p:attrName>style.visibility</p:attrName>
                                        </p:attrNameLst>
                                      </p:cBhvr>
                                      <p:to>
                                        <p:strVal val="visible"/>
                                      </p:to>
                                    </p:set>
                                    <p:animEffect transition="in" filter="strips(upLeft)">
                                      <p:cBhvr additive="repl">
                                        <p:cTn id="56" dur="500"/>
                                        <p:tgtEl>
                                          <p:spTgt spid="1848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3" fill="hold" nodeType="clickEffect">
                                  <p:stCondLst>
                                    <p:cond delay="0"/>
                                  </p:stCondLst>
                                  <p:childTnLst>
                                    <p:set>
                                      <p:cBhvr additive="repl">
                                        <p:cTn id="60" dur="1" fill="hold">
                                          <p:stCondLst>
                                            <p:cond delay="0"/>
                                          </p:stCondLst>
                                        </p:cTn>
                                        <p:tgtEl>
                                          <p:spTgt spid="18485"/>
                                        </p:tgtEl>
                                        <p:attrNameLst>
                                          <p:attrName>style.visibility</p:attrName>
                                        </p:attrNameLst>
                                      </p:cBhvr>
                                      <p:to>
                                        <p:strVal val="visible"/>
                                      </p:to>
                                    </p:set>
                                    <p:animEffect transition="in" filter="strips(upRight)">
                                      <p:cBhvr additive="repl">
                                        <p:cTn id="61" dur="500"/>
                                        <p:tgtEl>
                                          <p:spTgt spid="1848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9" fill="hold" nodeType="clickEffect">
                                  <p:stCondLst>
                                    <p:cond delay="0"/>
                                  </p:stCondLst>
                                  <p:childTnLst>
                                    <p:set>
                                      <p:cBhvr additive="repl">
                                        <p:cTn id="65" dur="1" fill="hold">
                                          <p:stCondLst>
                                            <p:cond delay="0"/>
                                          </p:stCondLst>
                                        </p:cTn>
                                        <p:tgtEl>
                                          <p:spTgt spid="18486"/>
                                        </p:tgtEl>
                                        <p:attrNameLst>
                                          <p:attrName>style.visibility</p:attrName>
                                        </p:attrNameLst>
                                      </p:cBhvr>
                                      <p:to>
                                        <p:strVal val="visible"/>
                                      </p:to>
                                    </p:set>
                                    <p:animEffect transition="in" filter="strips(upLeft)">
                                      <p:cBhvr additive="repl">
                                        <p:cTn id="66" dur="500"/>
                                        <p:tgtEl>
                                          <p:spTgt spid="1848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3" fill="hold" nodeType="clickEffect">
                                  <p:stCondLst>
                                    <p:cond delay="0"/>
                                  </p:stCondLst>
                                  <p:childTnLst>
                                    <p:set>
                                      <p:cBhvr additive="repl">
                                        <p:cTn id="70" dur="1" fill="hold">
                                          <p:stCondLst>
                                            <p:cond delay="0"/>
                                          </p:stCondLst>
                                        </p:cTn>
                                        <p:tgtEl>
                                          <p:spTgt spid="18487"/>
                                        </p:tgtEl>
                                        <p:attrNameLst>
                                          <p:attrName>style.visibility</p:attrName>
                                        </p:attrNameLst>
                                      </p:cBhvr>
                                      <p:to>
                                        <p:strVal val="visible"/>
                                      </p:to>
                                    </p:set>
                                    <p:animEffect transition="in" filter="strips(upRight)">
                                      <p:cBhvr additive="repl">
                                        <p:cTn id="71" dur="500"/>
                                        <p:tgtEl>
                                          <p:spTgt spid="1848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8" presetClass="entr" presetSubtype="9" fill="hold" nodeType="clickEffect">
                                  <p:stCondLst>
                                    <p:cond delay="0"/>
                                  </p:stCondLst>
                                  <p:childTnLst>
                                    <p:set>
                                      <p:cBhvr additive="repl">
                                        <p:cTn id="75" dur="1" fill="hold">
                                          <p:stCondLst>
                                            <p:cond delay="0"/>
                                          </p:stCondLst>
                                        </p:cTn>
                                        <p:tgtEl>
                                          <p:spTgt spid="18488"/>
                                        </p:tgtEl>
                                        <p:attrNameLst>
                                          <p:attrName>style.visibility</p:attrName>
                                        </p:attrNameLst>
                                      </p:cBhvr>
                                      <p:to>
                                        <p:strVal val="visible"/>
                                      </p:to>
                                    </p:set>
                                    <p:animEffect transition="in" filter="strips(upLeft)">
                                      <p:cBhvr additive="repl">
                                        <p:cTn id="76" dur="500"/>
                                        <p:tgtEl>
                                          <p:spTgt spid="18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a:extLst>
              <a:ext uri="{FF2B5EF4-FFF2-40B4-BE49-F238E27FC236}">
                <a16:creationId xmlns:a16="http://schemas.microsoft.com/office/drawing/2014/main" id="{D90C2E8F-B2A7-227C-C42B-928243B02B02}"/>
              </a:ext>
            </a:extLst>
          </p:cNvPr>
          <p:cNvSpPr txBox="1">
            <a:spLocks noChangeArrowheads="1"/>
          </p:cNvSpPr>
          <p:nvPr/>
        </p:nvSpPr>
        <p:spPr bwMode="auto">
          <a:xfrm>
            <a:off x="6934200" y="0"/>
            <a:ext cx="22034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1125"/>
              </a:spcBef>
              <a:buClrTx/>
              <a:buFontTx/>
              <a:buNone/>
            </a:pPr>
            <a:r>
              <a:rPr lang="en-US" altLang="en-US" sz="1800" b="0"/>
              <a:t>§2  Binary Trees</a:t>
            </a:r>
          </a:p>
        </p:txBody>
      </p:sp>
      <p:sp>
        <p:nvSpPr>
          <p:cNvPr id="19458" name="Text Box 2">
            <a:extLst>
              <a:ext uri="{FF2B5EF4-FFF2-40B4-BE49-F238E27FC236}">
                <a16:creationId xmlns:a16="http://schemas.microsoft.com/office/drawing/2014/main" id="{5FF893B4-D79D-7205-B673-F0251D2491F9}"/>
              </a:ext>
            </a:extLst>
          </p:cNvPr>
          <p:cNvSpPr txBox="1">
            <a:spLocks noChangeArrowheads="1"/>
          </p:cNvSpPr>
          <p:nvPr/>
        </p:nvSpPr>
        <p:spPr bwMode="auto">
          <a:xfrm>
            <a:off x="609600" y="457200"/>
            <a:ext cx="78486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1049338" indent="-1047750">
              <a:spcBef>
                <a:spcPts val="800"/>
              </a:spcBef>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500"/>
              </a:spcBef>
              <a:buClrTx/>
              <a:buFontTx/>
              <a:buNone/>
            </a:pPr>
            <a:r>
              <a:rPr lang="en-US" altLang="en-US" sz="2400" b="0"/>
              <a:t>Rule 1:  If </a:t>
            </a:r>
            <a:r>
              <a:rPr lang="en-US" altLang="en-US" sz="2000" b="0">
                <a:solidFill>
                  <a:srgbClr val="FF0000"/>
                </a:solidFill>
                <a:latin typeface="Arial" panose="020B0604020202020204" pitchFamily="34" charset="0"/>
              </a:rPr>
              <a:t>root-&gt;lcl</a:t>
            </a:r>
            <a:r>
              <a:rPr lang="en-US" altLang="en-US" sz="2400" b="0"/>
              <a:t> is null, replace it with a pointer to the inorder </a:t>
            </a:r>
            <a:r>
              <a:rPr lang="en-US" altLang="en-US" sz="2400" b="0">
                <a:solidFill>
                  <a:srgbClr val="FF0000"/>
                </a:solidFill>
              </a:rPr>
              <a:t>predecessor</a:t>
            </a:r>
            <a:r>
              <a:rPr lang="en-US" altLang="en-US" sz="2400" b="0"/>
              <a:t> of </a:t>
            </a:r>
            <a:r>
              <a:rPr lang="en-US" altLang="en-US" sz="2000" b="0">
                <a:latin typeface="Arial" panose="020B0604020202020204" pitchFamily="34" charset="0"/>
              </a:rPr>
              <a:t>Tree</a:t>
            </a:r>
            <a:r>
              <a:rPr lang="en-US" altLang="en-US" sz="2400" b="0"/>
              <a:t>.</a:t>
            </a:r>
          </a:p>
        </p:txBody>
      </p:sp>
      <p:sp>
        <p:nvSpPr>
          <p:cNvPr id="19459" name="Text Box 3">
            <a:extLst>
              <a:ext uri="{FF2B5EF4-FFF2-40B4-BE49-F238E27FC236}">
                <a16:creationId xmlns:a16="http://schemas.microsoft.com/office/drawing/2014/main" id="{A4391314-0515-EF2C-1185-C27E195CFB82}"/>
              </a:ext>
            </a:extLst>
          </p:cNvPr>
          <p:cNvSpPr txBox="1">
            <a:spLocks noChangeArrowheads="1"/>
          </p:cNvSpPr>
          <p:nvPr/>
        </p:nvSpPr>
        <p:spPr bwMode="auto">
          <a:xfrm>
            <a:off x="609600" y="1371600"/>
            <a:ext cx="78486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1049338" indent="-1047750">
              <a:spcBef>
                <a:spcPts val="800"/>
              </a:spcBef>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500"/>
              </a:spcBef>
              <a:buClrTx/>
              <a:buFontTx/>
              <a:buNone/>
            </a:pPr>
            <a:r>
              <a:rPr lang="en-US" altLang="en-US" sz="2400" b="0"/>
              <a:t>Rule 2:  If </a:t>
            </a:r>
            <a:r>
              <a:rPr lang="en-US" altLang="en-US" sz="2000" b="0">
                <a:solidFill>
                  <a:srgbClr val="0033CC"/>
                </a:solidFill>
                <a:latin typeface="Arial" panose="020B0604020202020204" pitchFamily="34" charset="0"/>
              </a:rPr>
              <a:t>root-&gt;rcl</a:t>
            </a:r>
            <a:r>
              <a:rPr lang="en-US" altLang="en-US" sz="2400" b="0"/>
              <a:t> is null, replace it with a pointer to the inorder </a:t>
            </a:r>
            <a:r>
              <a:rPr lang="en-US" altLang="en-US" sz="2400" b="0">
                <a:solidFill>
                  <a:srgbClr val="0033CC"/>
                </a:solidFill>
              </a:rPr>
              <a:t>successor</a:t>
            </a:r>
            <a:r>
              <a:rPr lang="en-US" altLang="en-US" sz="2400" b="0"/>
              <a:t> of </a:t>
            </a:r>
            <a:r>
              <a:rPr lang="en-US" altLang="en-US" sz="2000" b="0">
                <a:latin typeface="Arial" panose="020B0604020202020204" pitchFamily="34" charset="0"/>
              </a:rPr>
              <a:t>Tree</a:t>
            </a:r>
            <a:r>
              <a:rPr lang="en-US" altLang="en-US" sz="2400" b="0"/>
              <a:t>.</a:t>
            </a:r>
          </a:p>
        </p:txBody>
      </p:sp>
      <p:sp>
        <p:nvSpPr>
          <p:cNvPr id="19460" name="Text Box 4">
            <a:extLst>
              <a:ext uri="{FF2B5EF4-FFF2-40B4-BE49-F238E27FC236}">
                <a16:creationId xmlns:a16="http://schemas.microsoft.com/office/drawing/2014/main" id="{C1EE4E20-CB2A-ADE4-7746-565FF15A1EF6}"/>
              </a:ext>
            </a:extLst>
          </p:cNvPr>
          <p:cNvSpPr txBox="1">
            <a:spLocks noChangeArrowheads="1"/>
          </p:cNvSpPr>
          <p:nvPr/>
        </p:nvSpPr>
        <p:spPr bwMode="auto">
          <a:xfrm>
            <a:off x="609600" y="2286000"/>
            <a:ext cx="78486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1049338" indent="-1047750">
              <a:spcBef>
                <a:spcPts val="800"/>
              </a:spcBef>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1049338" algn="l"/>
                <a:tab pos="1963738" algn="l"/>
                <a:tab pos="2878138" algn="l"/>
                <a:tab pos="3792538" algn="l"/>
                <a:tab pos="4706938" algn="l"/>
                <a:tab pos="5621338" algn="l"/>
                <a:tab pos="6535738" algn="l"/>
                <a:tab pos="7450138" algn="l"/>
                <a:tab pos="8364538" algn="l"/>
                <a:tab pos="9278938" algn="l"/>
                <a:tab pos="10193338" algn="l"/>
                <a:tab pos="11107738"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500"/>
              </a:spcBef>
              <a:buClrTx/>
              <a:buFontTx/>
              <a:buNone/>
            </a:pPr>
            <a:r>
              <a:rPr lang="en-US" altLang="en-US" sz="2400" b="0"/>
              <a:t>Rule 3:  There must not be any loose threads.  Therefore a threaded binary tree must have a </a:t>
            </a:r>
            <a:r>
              <a:rPr lang="en-US" altLang="en-US" sz="2400" b="0">
                <a:solidFill>
                  <a:srgbClr val="339933"/>
                </a:solidFill>
              </a:rPr>
              <a:t>head node</a:t>
            </a:r>
            <a:r>
              <a:rPr lang="en-US" altLang="en-US" sz="2400" b="0"/>
              <a:t> of which the left child points to the first node.</a:t>
            </a:r>
          </a:p>
        </p:txBody>
      </p:sp>
      <p:grpSp>
        <p:nvGrpSpPr>
          <p:cNvPr id="19461" name="Group 5">
            <a:extLst>
              <a:ext uri="{FF2B5EF4-FFF2-40B4-BE49-F238E27FC236}">
                <a16:creationId xmlns:a16="http://schemas.microsoft.com/office/drawing/2014/main" id="{6659EAD0-B695-B5CE-071C-4791A27D9976}"/>
              </a:ext>
            </a:extLst>
          </p:cNvPr>
          <p:cNvGrpSpPr>
            <a:grpSpLocks/>
          </p:cNvGrpSpPr>
          <p:nvPr/>
        </p:nvGrpSpPr>
        <p:grpSpPr bwMode="auto">
          <a:xfrm>
            <a:off x="533400" y="3581400"/>
            <a:ext cx="8075613" cy="2970213"/>
            <a:chOff x="336" y="2256"/>
            <a:chExt cx="5087" cy="1871"/>
          </a:xfrm>
        </p:grpSpPr>
        <p:sp>
          <p:nvSpPr>
            <p:cNvPr id="69640" name="AutoShape 6">
              <a:extLst>
                <a:ext uri="{FF2B5EF4-FFF2-40B4-BE49-F238E27FC236}">
                  <a16:creationId xmlns:a16="http://schemas.microsoft.com/office/drawing/2014/main" id="{B287C255-8769-E1E5-06B8-5794B180B4FF}"/>
                </a:ext>
              </a:extLst>
            </p:cNvPr>
            <p:cNvSpPr>
              <a:spLocks noChangeArrowheads="1"/>
            </p:cNvSpPr>
            <p:nvPr/>
          </p:nvSpPr>
          <p:spPr bwMode="auto">
            <a:xfrm>
              <a:off x="336" y="2256"/>
              <a:ext cx="5072" cy="1871"/>
            </a:xfrm>
            <a:prstGeom prst="foldedCorner">
              <a:avLst>
                <a:gd name="adj" fmla="val 12500"/>
              </a:avLst>
            </a:prstGeom>
            <a:solidFill>
              <a:srgbClr val="FFFFFF"/>
            </a:solidFill>
            <a:ln w="1908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69641" name="Text Box 7">
              <a:extLst>
                <a:ext uri="{FF2B5EF4-FFF2-40B4-BE49-F238E27FC236}">
                  <a16:creationId xmlns:a16="http://schemas.microsoft.com/office/drawing/2014/main" id="{274A0D87-CBC5-DABC-8154-AE6B1F9374DB}"/>
                </a:ext>
              </a:extLst>
            </p:cNvPr>
            <p:cNvSpPr txBox="1">
              <a:spLocks noChangeArrowheads="1"/>
            </p:cNvSpPr>
            <p:nvPr/>
          </p:nvSpPr>
          <p:spPr bwMode="auto">
            <a:xfrm>
              <a:off x="336" y="2256"/>
              <a:ext cx="5087" cy="1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2100" indent="-290513">
                <a:spcBef>
                  <a:spcPts val="800"/>
                </a:spcBef>
                <a:buClr>
                  <a:srgbClr val="000000"/>
                </a:buClr>
                <a:buSzPct val="100000"/>
                <a:buFont typeface="Times New Roman" panose="02020603050405020304" pitchFamily="18" charset="0"/>
                <a:tabLst>
                  <a:tab pos="292100" algn="l"/>
                  <a:tab pos="1206500" algn="l"/>
                  <a:tab pos="2120900" algn="l"/>
                  <a:tab pos="3035300" algn="l"/>
                  <a:tab pos="3949700" algn="l"/>
                  <a:tab pos="4864100" algn="l"/>
                  <a:tab pos="5778500" algn="l"/>
                  <a:tab pos="6692900" algn="l"/>
                  <a:tab pos="7607300" algn="l"/>
                  <a:tab pos="8521700" algn="l"/>
                  <a:tab pos="9436100" algn="l"/>
                  <a:tab pos="103505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292100" algn="l"/>
                  <a:tab pos="1206500" algn="l"/>
                  <a:tab pos="2120900" algn="l"/>
                  <a:tab pos="3035300" algn="l"/>
                  <a:tab pos="3949700" algn="l"/>
                  <a:tab pos="4864100" algn="l"/>
                  <a:tab pos="5778500" algn="l"/>
                  <a:tab pos="6692900" algn="l"/>
                  <a:tab pos="7607300" algn="l"/>
                  <a:tab pos="8521700" algn="l"/>
                  <a:tab pos="9436100" algn="l"/>
                  <a:tab pos="103505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292100" algn="l"/>
                  <a:tab pos="1206500" algn="l"/>
                  <a:tab pos="2120900" algn="l"/>
                  <a:tab pos="3035300" algn="l"/>
                  <a:tab pos="3949700" algn="l"/>
                  <a:tab pos="4864100" algn="l"/>
                  <a:tab pos="5778500" algn="l"/>
                  <a:tab pos="6692900" algn="l"/>
                  <a:tab pos="7607300" algn="l"/>
                  <a:tab pos="8521700" algn="l"/>
                  <a:tab pos="9436100" algn="l"/>
                  <a:tab pos="103505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292100" algn="l"/>
                  <a:tab pos="1206500" algn="l"/>
                  <a:tab pos="2120900" algn="l"/>
                  <a:tab pos="3035300" algn="l"/>
                  <a:tab pos="3949700" algn="l"/>
                  <a:tab pos="4864100" algn="l"/>
                  <a:tab pos="5778500" algn="l"/>
                  <a:tab pos="6692900" algn="l"/>
                  <a:tab pos="7607300" algn="l"/>
                  <a:tab pos="8521700" algn="l"/>
                  <a:tab pos="9436100" algn="l"/>
                  <a:tab pos="103505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292100" algn="l"/>
                  <a:tab pos="1206500" algn="l"/>
                  <a:tab pos="2120900" algn="l"/>
                  <a:tab pos="3035300" algn="l"/>
                  <a:tab pos="3949700" algn="l"/>
                  <a:tab pos="4864100" algn="l"/>
                  <a:tab pos="5778500" algn="l"/>
                  <a:tab pos="6692900" algn="l"/>
                  <a:tab pos="7607300" algn="l"/>
                  <a:tab pos="8521700" algn="l"/>
                  <a:tab pos="9436100" algn="l"/>
                  <a:tab pos="103505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292100" algn="l"/>
                  <a:tab pos="1206500" algn="l"/>
                  <a:tab pos="2120900" algn="l"/>
                  <a:tab pos="3035300" algn="l"/>
                  <a:tab pos="3949700" algn="l"/>
                  <a:tab pos="4864100" algn="l"/>
                  <a:tab pos="5778500" algn="l"/>
                  <a:tab pos="6692900" algn="l"/>
                  <a:tab pos="7607300" algn="l"/>
                  <a:tab pos="8521700" algn="l"/>
                  <a:tab pos="9436100" algn="l"/>
                  <a:tab pos="103505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292100" algn="l"/>
                  <a:tab pos="1206500" algn="l"/>
                  <a:tab pos="2120900" algn="l"/>
                  <a:tab pos="3035300" algn="l"/>
                  <a:tab pos="3949700" algn="l"/>
                  <a:tab pos="4864100" algn="l"/>
                  <a:tab pos="5778500" algn="l"/>
                  <a:tab pos="6692900" algn="l"/>
                  <a:tab pos="7607300" algn="l"/>
                  <a:tab pos="8521700" algn="l"/>
                  <a:tab pos="9436100" algn="l"/>
                  <a:tab pos="103505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292100" algn="l"/>
                  <a:tab pos="1206500" algn="l"/>
                  <a:tab pos="2120900" algn="l"/>
                  <a:tab pos="3035300" algn="l"/>
                  <a:tab pos="3949700" algn="l"/>
                  <a:tab pos="4864100" algn="l"/>
                  <a:tab pos="5778500" algn="l"/>
                  <a:tab pos="6692900" algn="l"/>
                  <a:tab pos="7607300" algn="l"/>
                  <a:tab pos="8521700" algn="l"/>
                  <a:tab pos="9436100" algn="l"/>
                  <a:tab pos="103505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292100" algn="l"/>
                  <a:tab pos="1206500" algn="l"/>
                  <a:tab pos="2120900" algn="l"/>
                  <a:tab pos="3035300" algn="l"/>
                  <a:tab pos="3949700" algn="l"/>
                  <a:tab pos="4864100" algn="l"/>
                  <a:tab pos="5778500" algn="l"/>
                  <a:tab pos="6692900" algn="l"/>
                  <a:tab pos="7607300" algn="l"/>
                  <a:tab pos="8521700" algn="l"/>
                  <a:tab pos="9436100" algn="l"/>
                  <a:tab pos="10350500"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000" b="0">
                  <a:latin typeface="Arial" panose="020B0604020202020204" pitchFamily="34" charset="0"/>
                </a:rPr>
                <a:t>class  ThreadedTreeNode {</a:t>
              </a:r>
            </a:p>
            <a:p>
              <a:pPr eaLnBrk="1" hangingPunct="1">
                <a:spcBef>
                  <a:spcPct val="0"/>
                </a:spcBef>
                <a:buClrTx/>
                <a:buFontTx/>
                <a:buNone/>
              </a:pPr>
              <a:r>
                <a:rPr lang="en-US" altLang="en-US" sz="2000" b="0">
                  <a:latin typeface="Arial" panose="020B0604020202020204" pitchFamily="34" charset="0"/>
                </a:rPr>
                <a:t>       </a:t>
              </a:r>
              <a:r>
                <a:rPr lang="en-US" altLang="en-US" sz="2000" b="0">
                  <a:solidFill>
                    <a:srgbClr val="0033CC"/>
                  </a:solidFill>
                  <a:latin typeface="Arial" panose="020B0604020202020204" pitchFamily="34" charset="0"/>
                </a:rPr>
                <a:t>int</a:t>
              </a:r>
              <a:r>
                <a:rPr lang="en-US" altLang="en-US" sz="2000" b="0">
                  <a:latin typeface="Arial" panose="020B0604020202020204" pitchFamily="34" charset="0"/>
                </a:rPr>
                <a:t>           		LeftThread;   </a:t>
              </a:r>
              <a:r>
                <a:rPr lang="en-US" altLang="en-US" sz="2000" b="0">
                  <a:solidFill>
                    <a:srgbClr val="339933"/>
                  </a:solidFill>
                  <a:latin typeface="Arial" panose="020B0604020202020204" pitchFamily="34" charset="0"/>
                </a:rPr>
                <a:t>/* if it is TRUE, then Left */</a:t>
              </a:r>
            </a:p>
            <a:p>
              <a:pPr eaLnBrk="1" hangingPunct="1">
                <a:spcBef>
                  <a:spcPct val="0"/>
                </a:spcBef>
                <a:buClrTx/>
                <a:buFontTx/>
                <a:buNone/>
              </a:pPr>
              <a:r>
                <a:rPr lang="en-US" altLang="en-US" sz="2000" b="0">
                  <a:latin typeface="Arial" panose="020B0604020202020204" pitchFamily="34" charset="0"/>
                </a:rPr>
                <a:t>       ThreadedTree  	Left;      </a:t>
              </a:r>
              <a:r>
                <a:rPr lang="en-US" altLang="en-US" sz="2000" b="0">
                  <a:solidFill>
                    <a:srgbClr val="339933"/>
                  </a:solidFill>
                  <a:latin typeface="Arial" panose="020B0604020202020204" pitchFamily="34" charset="0"/>
                </a:rPr>
                <a:t>/* is a thread, not a child ptr.   */</a:t>
              </a:r>
            </a:p>
            <a:p>
              <a:pPr eaLnBrk="1" hangingPunct="1">
                <a:spcBef>
                  <a:spcPct val="0"/>
                </a:spcBef>
                <a:buClrTx/>
                <a:buFontTx/>
                <a:buNone/>
              </a:pPr>
              <a:r>
                <a:rPr lang="en-US" altLang="en-US" sz="2000" b="0">
                  <a:latin typeface="Arial" panose="020B0604020202020204" pitchFamily="34" charset="0"/>
                </a:rPr>
                <a:t>       ElementType	Element;</a:t>
              </a:r>
            </a:p>
            <a:p>
              <a:pPr eaLnBrk="1" hangingPunct="1">
                <a:spcBef>
                  <a:spcPct val="0"/>
                </a:spcBef>
                <a:buClrTx/>
                <a:buFontTx/>
                <a:buNone/>
              </a:pPr>
              <a:r>
                <a:rPr lang="en-US" altLang="en-US" sz="2000" b="0">
                  <a:latin typeface="Arial" panose="020B0604020202020204" pitchFamily="34" charset="0"/>
                </a:rPr>
                <a:t>       </a:t>
              </a:r>
              <a:r>
                <a:rPr lang="en-US" altLang="en-US" sz="2000" b="0">
                  <a:solidFill>
                    <a:srgbClr val="0033CC"/>
                  </a:solidFill>
                  <a:latin typeface="Arial" panose="020B0604020202020204" pitchFamily="34" charset="0"/>
                </a:rPr>
                <a:t>int</a:t>
              </a:r>
              <a:r>
                <a:rPr lang="en-US" altLang="en-US" sz="2000" b="0">
                  <a:latin typeface="Arial" panose="020B0604020202020204" pitchFamily="34" charset="0"/>
                </a:rPr>
                <a:t>           		RightThread; </a:t>
              </a:r>
              <a:r>
                <a:rPr lang="en-US" altLang="en-US" sz="2000" b="0">
                  <a:solidFill>
                    <a:srgbClr val="339933"/>
                  </a:solidFill>
                  <a:latin typeface="Arial" panose="020B0604020202020204" pitchFamily="34" charset="0"/>
                </a:rPr>
                <a:t>/* if it is TRUE, then Right */</a:t>
              </a:r>
            </a:p>
            <a:p>
              <a:pPr eaLnBrk="1" hangingPunct="1">
                <a:spcBef>
                  <a:spcPct val="0"/>
                </a:spcBef>
                <a:buClrTx/>
                <a:buFontTx/>
                <a:buNone/>
              </a:pPr>
              <a:r>
                <a:rPr lang="en-US" altLang="en-US" sz="2000" b="0">
                  <a:latin typeface="Arial" panose="020B0604020202020204" pitchFamily="34" charset="0"/>
                </a:rPr>
                <a:t>       ThreadedTree  	Right;    </a:t>
              </a:r>
              <a:r>
                <a:rPr lang="en-US" altLang="en-US" sz="2000" b="0">
                  <a:solidFill>
                    <a:srgbClr val="339933"/>
                  </a:solidFill>
                  <a:latin typeface="Arial" panose="020B0604020202020204" pitchFamily="34" charset="0"/>
                </a:rPr>
                <a:t>/* is a thread, not a child ptr.   */</a:t>
              </a:r>
            </a:p>
            <a:p>
              <a:pPr eaLnBrk="1" hangingPunct="1">
                <a:spcBef>
                  <a:spcPct val="0"/>
                </a:spcBef>
                <a:buClrTx/>
                <a:buFontTx/>
                <a:buNone/>
              </a:pPr>
              <a:r>
                <a:rPr lang="en-US" altLang="en-US" sz="2000" b="0">
                  <a:latin typeface="Arial" panose="020B0604020202020204" pitchFamily="34" charset="0"/>
                </a:rPr>
                <a:t>}</a:t>
              </a:r>
            </a:p>
          </p:txBody>
        </p:sp>
      </p:grpSp>
      <p:sp>
        <p:nvSpPr>
          <p:cNvPr id="69639" name="Text Box 8">
            <a:extLst>
              <a:ext uri="{FF2B5EF4-FFF2-40B4-BE49-F238E27FC236}">
                <a16:creationId xmlns:a16="http://schemas.microsoft.com/office/drawing/2014/main" id="{1C702EFA-D530-30DC-A172-A62AD2AF1520}"/>
              </a:ext>
            </a:extLst>
          </p:cNvPr>
          <p:cNvSpPr txBox="1">
            <a:spLocks noChangeArrowheads="1"/>
          </p:cNvSpPr>
          <p:nvPr/>
        </p:nvSpPr>
        <p:spPr bwMode="auto">
          <a:xfrm>
            <a:off x="0" y="6477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000"/>
              </a:spcBef>
              <a:buClrTx/>
              <a:buFontTx/>
              <a:buNone/>
            </a:pPr>
            <a:r>
              <a:rPr lang="en-US" altLang="en-US" sz="1600" b="0"/>
              <a:t>15/16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19458"/>
                                        </p:tgtEl>
                                        <p:attrNameLst>
                                          <p:attrName>style.visibility</p:attrName>
                                        </p:attrNameLst>
                                      </p:cBhvr>
                                      <p:to>
                                        <p:strVal val="visible"/>
                                      </p:to>
                                    </p:set>
                                    <p:animEffect transition="in" filter="wipe(left)">
                                      <p:cBhvr additive="repl">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19459"/>
                                        </p:tgtEl>
                                        <p:attrNameLst>
                                          <p:attrName>style.visibility</p:attrName>
                                        </p:attrNameLst>
                                      </p:cBhvr>
                                      <p:to>
                                        <p:strVal val="visible"/>
                                      </p:to>
                                    </p:set>
                                    <p:animEffect transition="in" filter="wipe(left)">
                                      <p:cBhvr additive="repl">
                                        <p:cTn id="12" dur="500"/>
                                        <p:tgtEl>
                                          <p:spTgt spid="194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additive="repl">
                                        <p:cTn id="16" dur="1" fill="hold">
                                          <p:stCondLst>
                                            <p:cond delay="0"/>
                                          </p:stCondLst>
                                        </p:cTn>
                                        <p:tgtEl>
                                          <p:spTgt spid="19460"/>
                                        </p:tgtEl>
                                        <p:attrNameLst>
                                          <p:attrName>style.visibility</p:attrName>
                                        </p:attrNameLst>
                                      </p:cBhvr>
                                      <p:to>
                                        <p:strVal val="visible"/>
                                      </p:to>
                                    </p:set>
                                    <p:animEffect transition="in" filter="wipe(left)">
                                      <p:cBhvr additive="repl">
                                        <p:cTn id="17" dur="500"/>
                                        <p:tgtEl>
                                          <p:spTgt spid="194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additive="repl">
                                        <p:cTn id="21" dur="1" fill="hold">
                                          <p:stCondLst>
                                            <p:cond delay="0"/>
                                          </p:stCondLst>
                                        </p:cTn>
                                        <p:tgtEl>
                                          <p:spTgt spid="19461"/>
                                        </p:tgtEl>
                                        <p:attrNameLst>
                                          <p:attrName>style.visibility</p:attrName>
                                        </p:attrNameLst>
                                      </p:cBhvr>
                                      <p:to>
                                        <p:strVal val="visible"/>
                                      </p:to>
                                    </p:set>
                                    <p:animEffect transition="in" filter="strips(downRight)">
                                      <p:cBhvr additive="repl">
                                        <p:cTn id="22"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a:extLst>
              <a:ext uri="{FF2B5EF4-FFF2-40B4-BE49-F238E27FC236}">
                <a16:creationId xmlns:a16="http://schemas.microsoft.com/office/drawing/2014/main" id="{97B83940-1776-F4BE-4B40-D7E9D631E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3933825"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2" name="Picture 2">
            <a:extLst>
              <a:ext uri="{FF2B5EF4-FFF2-40B4-BE49-F238E27FC236}">
                <a16:creationId xmlns:a16="http://schemas.microsoft.com/office/drawing/2014/main" id="{17DE2278-DF24-2D98-68D8-2F3DBA7B76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949575"/>
            <a:ext cx="7239000" cy="3883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fill="hold" nodeType="clickEffect">
                                  <p:stCondLst>
                                    <p:cond delay="0"/>
                                  </p:stCondLst>
                                  <p:childTnLst>
                                    <p:animEffect transition="out" filter="fade">
                                      <p:cBhvr additive="repl">
                                        <p:cTn id="6" dur="500"/>
                                        <p:tgtEl>
                                          <p:spTgt spid="20481"/>
                                        </p:tgtEl>
                                      </p:cBhvr>
                                    </p:animEffect>
                                    <p:animScale>
                                      <p:cBhvr additive="repl">
                                        <p:cTn id="7" dur="250" autoRev="1" fill="hold"/>
                                        <p:tgtEl>
                                          <p:spTgt spid="20481"/>
                                        </p:tgtEl>
                                      </p:cBhvr>
                                      <p:to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additive="repl">
                                        <p:cTn id="11" dur="1" fill="hold">
                                          <p:stCondLst>
                                            <p:cond delay="0"/>
                                          </p:stCondLst>
                                        </p:cTn>
                                        <p:tgtEl>
                                          <p:spTgt spid="20482"/>
                                        </p:tgtEl>
                                        <p:attrNameLst>
                                          <p:attrName>style.visibility</p:attrName>
                                        </p:attrNameLst>
                                      </p:cBhvr>
                                      <p:to>
                                        <p:strVal val="visible"/>
                                      </p:to>
                                    </p:set>
                                    <p:animEffect transition="in" filter="barn(inVertical)">
                                      <p:cBhvr additive="repl">
                                        <p:cTn id="12"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a:extLst>
              <a:ext uri="{FF2B5EF4-FFF2-40B4-BE49-F238E27FC236}">
                <a16:creationId xmlns:a16="http://schemas.microsoft.com/office/drawing/2014/main" id="{82F609AC-3FAF-47D5-9D90-6EB3A9874E4E}"/>
              </a:ext>
            </a:extLst>
          </p:cNvPr>
          <p:cNvSpPr txBox="1">
            <a:spLocks noChangeArrowheads="1"/>
          </p:cNvSpPr>
          <p:nvPr/>
        </p:nvSpPr>
        <p:spPr bwMode="auto">
          <a:xfrm>
            <a:off x="152400" y="304800"/>
            <a:ext cx="8686800" cy="6248400"/>
          </a:xfrm>
          <a:prstGeom prst="rect">
            <a:avLst/>
          </a:prstGeom>
          <a:noFill/>
          <a:ln>
            <a:noFill/>
          </a:ln>
          <a:effec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b="1">
                <a:solidFill>
                  <a:srgbClr val="000000"/>
                </a:solidFill>
                <a:latin typeface="Times New Roman" panose="02020603050405020304" pitchFamily="18" charset="0"/>
                <a:ea typeface="宋体" panose="02010600030101010101" pitchFamily="2" charset="-122"/>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b="1">
                <a:solidFill>
                  <a:srgbClr val="000000"/>
                </a:solidFill>
                <a:latin typeface="Times New Roman" panose="02020603050405020304" pitchFamily="18" charset="0"/>
                <a:ea typeface="宋体" panose="02010600030101010101" pitchFamily="2" charset="-122"/>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b="1">
                <a:solidFill>
                  <a:srgbClr val="000000"/>
                </a:solidFill>
                <a:latin typeface="Times New Roman" panose="02020603050405020304" pitchFamily="18" charset="0"/>
                <a:ea typeface="宋体" panose="02010600030101010101" pitchFamily="2" charset="-122"/>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b="1">
                <a:solidFill>
                  <a:srgbClr val="000000"/>
                </a:solidFill>
                <a:latin typeface="Times New Roman" panose="02020603050405020304" pitchFamily="18" charset="0"/>
                <a:ea typeface="宋体" panose="02010600030101010101" pitchFamily="2" charset="-122"/>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b="1">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b="1">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b="1">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b="1">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b="1">
                <a:solidFill>
                  <a:srgbClr val="000000"/>
                </a:solidFill>
                <a:latin typeface="Times New Roman" panose="02020603050405020304" pitchFamily="18" charset="0"/>
                <a:ea typeface="宋体" panose="02010600030101010101" pitchFamily="2" charset="-122"/>
              </a:defRPr>
            </a:lvl9pPr>
          </a:lstStyle>
          <a:p>
            <a:pPr algn="just">
              <a:spcBef>
                <a:spcPts val="675"/>
              </a:spcBef>
              <a:buClr>
                <a:srgbClr val="000000"/>
              </a:buClr>
              <a:buSzPct val="100000"/>
              <a:buFont typeface="Times New Roman" panose="02020603050405020304" pitchFamily="18" charset="0"/>
              <a:buChar char="•"/>
              <a:defRPr/>
            </a:pPr>
            <a:r>
              <a:rPr lang="en-US" altLang="en-US" sz="2700" dirty="0"/>
              <a:t>Assume that </a:t>
            </a:r>
            <a:r>
              <a:rPr lang="en-US" altLang="en-US" sz="2700" dirty="0" err="1"/>
              <a:t>ptr</a:t>
            </a:r>
            <a:r>
              <a:rPr lang="en-US" altLang="en-US" sz="2700" dirty="0"/>
              <a:t> is an arbitrary node in a threaded binary tree, then the following constraints hold:</a:t>
            </a:r>
          </a:p>
          <a:p>
            <a:pPr algn="just">
              <a:spcBef>
                <a:spcPts val="675"/>
              </a:spcBef>
              <a:buClr>
                <a:srgbClr val="000000"/>
              </a:buClr>
              <a:buSzPct val="100000"/>
              <a:buFont typeface="Wingdings" panose="05000000000000000000" pitchFamily="2" charset="2"/>
              <a:buChar char=""/>
              <a:defRPr/>
            </a:pPr>
            <a:r>
              <a:rPr lang="en-US" altLang="en-US" sz="2700" dirty="0"/>
              <a:t>If </a:t>
            </a:r>
            <a:r>
              <a:rPr lang="en-US" altLang="en-US" sz="2700" b="0" dirty="0" err="1">
                <a:solidFill>
                  <a:srgbClr val="FF0000"/>
                </a:solidFill>
              </a:rPr>
              <a:t>ptr</a:t>
            </a:r>
            <a:r>
              <a:rPr lang="en-US" altLang="en-US" sz="2700" b="0" dirty="0">
                <a:solidFill>
                  <a:srgbClr val="FF0000"/>
                </a:solidFill>
              </a:rPr>
              <a:t>-&gt;</a:t>
            </a:r>
            <a:r>
              <a:rPr lang="en-US" altLang="en-US" sz="2700" b="0" dirty="0" err="1">
                <a:solidFill>
                  <a:srgbClr val="FF0000"/>
                </a:solidFill>
              </a:rPr>
              <a:t>leftThread</a:t>
            </a:r>
            <a:r>
              <a:rPr lang="en-US" altLang="en-US" sz="2700" b="0" dirty="0">
                <a:solidFill>
                  <a:srgbClr val="FF0000"/>
                </a:solidFill>
              </a:rPr>
              <a:t> = TRUE or 1</a:t>
            </a:r>
            <a:r>
              <a:rPr lang="en-US" altLang="en-US" sz="2700" dirty="0"/>
              <a:t>, then </a:t>
            </a:r>
            <a:r>
              <a:rPr lang="en-US" altLang="en-US" sz="2700" b="0" dirty="0" err="1"/>
              <a:t>ptr</a:t>
            </a:r>
            <a:r>
              <a:rPr lang="en-US" altLang="en-US" sz="2700" b="0" dirty="0"/>
              <a:t>-&gt;</a:t>
            </a:r>
            <a:r>
              <a:rPr lang="en-US" altLang="en-US" sz="2700" b="0" dirty="0" err="1"/>
              <a:t>lcl</a:t>
            </a:r>
            <a:r>
              <a:rPr lang="en-US" altLang="en-US" sz="2700" b="0" dirty="0"/>
              <a:t> </a:t>
            </a:r>
            <a:r>
              <a:rPr lang="en-US" altLang="en-US" sz="2700" dirty="0"/>
              <a:t>contains thread.</a:t>
            </a:r>
          </a:p>
          <a:p>
            <a:pPr algn="just">
              <a:spcBef>
                <a:spcPts val="675"/>
              </a:spcBef>
              <a:buClr>
                <a:srgbClr val="000000"/>
              </a:buClr>
              <a:buSzPct val="100000"/>
              <a:buFont typeface="Wingdings" panose="05000000000000000000" pitchFamily="2" charset="2"/>
              <a:buChar char=""/>
              <a:defRPr/>
            </a:pPr>
            <a:r>
              <a:rPr lang="en-US" altLang="en-US" sz="2700" dirty="0"/>
              <a:t>If </a:t>
            </a:r>
            <a:r>
              <a:rPr lang="en-US" altLang="en-US" sz="2700" b="0" dirty="0" err="1">
                <a:solidFill>
                  <a:srgbClr val="FF0000"/>
                </a:solidFill>
              </a:rPr>
              <a:t>ptr</a:t>
            </a:r>
            <a:r>
              <a:rPr lang="en-US" altLang="en-US" sz="2700" b="0" dirty="0">
                <a:solidFill>
                  <a:srgbClr val="FF0000"/>
                </a:solidFill>
              </a:rPr>
              <a:t>-&gt;</a:t>
            </a:r>
            <a:r>
              <a:rPr lang="en-US" altLang="en-US" sz="2700" b="0" dirty="0" err="1">
                <a:solidFill>
                  <a:srgbClr val="FF0000"/>
                </a:solidFill>
              </a:rPr>
              <a:t>rightThread</a:t>
            </a:r>
            <a:r>
              <a:rPr lang="en-US" altLang="en-US" sz="2700" b="0" dirty="0">
                <a:solidFill>
                  <a:srgbClr val="FF0000"/>
                </a:solidFill>
              </a:rPr>
              <a:t> = TRUE or 1</a:t>
            </a:r>
            <a:r>
              <a:rPr lang="en-US" altLang="en-US" sz="2700" dirty="0"/>
              <a:t>, then </a:t>
            </a:r>
            <a:r>
              <a:rPr lang="en-US" altLang="en-US" sz="2700" b="0" dirty="0" err="1"/>
              <a:t>ptr</a:t>
            </a:r>
            <a:r>
              <a:rPr lang="en-US" altLang="en-US" sz="2700" b="0" dirty="0"/>
              <a:t>-&gt;</a:t>
            </a:r>
            <a:r>
              <a:rPr lang="en-US" altLang="en-US" sz="2700" b="0" dirty="0" err="1"/>
              <a:t>rcl</a:t>
            </a:r>
            <a:r>
              <a:rPr lang="en-US" altLang="en-US" sz="2700" b="0" dirty="0"/>
              <a:t> </a:t>
            </a:r>
            <a:r>
              <a:rPr lang="en-US" altLang="en-US" sz="2700" dirty="0"/>
              <a:t>contains thread.</a:t>
            </a:r>
          </a:p>
          <a:p>
            <a:pPr algn="just">
              <a:spcBef>
                <a:spcPts val="675"/>
              </a:spcBef>
              <a:buClr>
                <a:srgbClr val="000000"/>
              </a:buClr>
              <a:buSzPct val="100000"/>
              <a:buFont typeface="Times New Roman" panose="02020603050405020304" pitchFamily="18" charset="0"/>
              <a:buChar char="•"/>
              <a:defRPr/>
            </a:pPr>
            <a:r>
              <a:rPr lang="en-US" altLang="en-US" sz="2700" dirty="0"/>
              <a:t>Traditionally, </a:t>
            </a:r>
            <a:r>
              <a:rPr lang="en-US" altLang="en-US" sz="2700" b="0" dirty="0">
                <a:solidFill>
                  <a:srgbClr val="FF0000"/>
                </a:solidFill>
              </a:rPr>
              <a:t>root-&gt;</a:t>
            </a:r>
            <a:r>
              <a:rPr lang="en-US" altLang="en-US" sz="2700" b="0" dirty="0" err="1">
                <a:solidFill>
                  <a:srgbClr val="FF0000"/>
                </a:solidFill>
              </a:rPr>
              <a:t>rlink</a:t>
            </a:r>
            <a:r>
              <a:rPr lang="en-US" altLang="en-US" sz="2700" b="0" dirty="0">
                <a:solidFill>
                  <a:srgbClr val="FF0000"/>
                </a:solidFill>
              </a:rPr>
              <a:t> = root </a:t>
            </a:r>
            <a:r>
              <a:rPr lang="en-US" altLang="en-US" sz="2700" dirty="0"/>
              <a:t>and </a:t>
            </a:r>
            <a:r>
              <a:rPr lang="en-US" altLang="en-US" sz="2700" b="0" dirty="0">
                <a:solidFill>
                  <a:srgbClr val="FF0000"/>
                </a:solidFill>
              </a:rPr>
              <a:t>root-&gt;</a:t>
            </a:r>
            <a:r>
              <a:rPr lang="en-US" altLang="en-US" sz="2700" b="0" dirty="0" err="1">
                <a:solidFill>
                  <a:srgbClr val="FF0000"/>
                </a:solidFill>
              </a:rPr>
              <a:t>rightThread</a:t>
            </a:r>
            <a:r>
              <a:rPr lang="en-US" altLang="en-US" sz="2700" b="0" dirty="0">
                <a:solidFill>
                  <a:srgbClr val="FF0000"/>
                </a:solidFill>
              </a:rPr>
              <a:t> = 0 </a:t>
            </a:r>
            <a:r>
              <a:rPr lang="en-US" altLang="en-US" sz="2700" dirty="0"/>
              <a:t>for any threaded binary tree.</a:t>
            </a:r>
          </a:p>
          <a:p>
            <a:pPr algn="just">
              <a:spcBef>
                <a:spcPts val="675"/>
              </a:spcBef>
              <a:buClr>
                <a:srgbClr val="000000"/>
              </a:buClr>
              <a:buSzPct val="100000"/>
              <a:buFont typeface="Times New Roman" panose="02020603050405020304" pitchFamily="18" charset="0"/>
              <a:buChar char="•"/>
              <a:defRPr/>
            </a:pPr>
            <a:r>
              <a:rPr lang="en-US" altLang="en-US" sz="2700" dirty="0"/>
              <a:t>The root points to the header node of the tree, while </a:t>
            </a:r>
            <a:r>
              <a:rPr lang="en-US" altLang="en-US" sz="2700" b="0" dirty="0">
                <a:solidFill>
                  <a:srgbClr val="FF0000"/>
                </a:solidFill>
              </a:rPr>
              <a:t>root-&gt;</a:t>
            </a:r>
            <a:r>
              <a:rPr lang="en-US" altLang="en-US" sz="2700" b="0" dirty="0" err="1">
                <a:solidFill>
                  <a:srgbClr val="FF0000"/>
                </a:solidFill>
              </a:rPr>
              <a:t>llink</a:t>
            </a:r>
            <a:r>
              <a:rPr lang="en-US" altLang="en-US" sz="2700" dirty="0"/>
              <a:t> points to the start of the first node of the actual tree.</a:t>
            </a:r>
          </a:p>
          <a:p>
            <a:pPr algn="just">
              <a:spcBef>
                <a:spcPts val="675"/>
              </a:spcBef>
              <a:buClr>
                <a:srgbClr val="000000"/>
              </a:buClr>
              <a:buSzPct val="100000"/>
              <a:buFont typeface="Times New Roman" panose="02020603050405020304" pitchFamily="18" charset="0"/>
              <a:buChar char="•"/>
              <a:defRPr/>
            </a:pPr>
            <a:r>
              <a:rPr lang="en-US" altLang="en-US" sz="2700" dirty="0"/>
              <a:t>The loose thread from the right most node and the left most node is handled by having them pointed to the header node.</a:t>
            </a:r>
          </a:p>
          <a:p>
            <a:pPr algn="just">
              <a:spcBef>
                <a:spcPts val="675"/>
              </a:spcBef>
              <a:buClr>
                <a:srgbClr val="000000"/>
              </a:buClr>
              <a:buSzPct val="100000"/>
              <a:buFont typeface="Times New Roman" panose="02020603050405020304" pitchFamily="18" charset="0"/>
              <a:buNone/>
              <a:defRPr/>
            </a:pPr>
            <a:endParaRPr lang="en-US" altLang="en-US" sz="2700" dirty="0"/>
          </a:p>
          <a:p>
            <a:pPr marL="342900" algn="just">
              <a:spcBef>
                <a:spcPts val="675"/>
              </a:spcBef>
              <a:buSzPct val="100000"/>
              <a:defRPr/>
            </a:pPr>
            <a:endParaRPr lang="en-US" altLang="en-US" sz="27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21505">
                                            <p:txEl>
                                              <p:pRg st="0" end="0"/>
                                            </p:txEl>
                                          </p:spTgt>
                                        </p:tgtEl>
                                        <p:attrNameLst>
                                          <p:attrName>style.visibility</p:attrName>
                                        </p:attrNameLst>
                                      </p:cBhvr>
                                      <p:to>
                                        <p:strVal val="visible"/>
                                      </p:to>
                                    </p:set>
                                    <p:animEffect transition="in" filter="fade">
                                      <p:cBhvr additive="repl">
                                        <p:cTn id="7" dur="500"/>
                                        <p:tgtEl>
                                          <p:spTgt spid="21505">
                                            <p:txEl>
                                              <p:pRg st="0" end="0"/>
                                            </p:txEl>
                                          </p:spTgt>
                                        </p:tgtEl>
                                      </p:cBhvr>
                                    </p:animEffect>
                                  </p:childTnLst>
                                </p:cTn>
                              </p:par>
                              <p:par>
                                <p:cTn id="8" presetID="10" presetClass="entr" fill="hold" nodeType="withEffect">
                                  <p:stCondLst>
                                    <p:cond delay="0"/>
                                  </p:stCondLst>
                                  <p:childTnLst>
                                    <p:set>
                                      <p:cBhvr additive="repl">
                                        <p:cTn id="9" dur="1" fill="hold">
                                          <p:stCondLst>
                                            <p:cond delay="0"/>
                                          </p:stCondLst>
                                        </p:cTn>
                                        <p:tgtEl>
                                          <p:spTgt spid="21505">
                                            <p:txEl>
                                              <p:pRg st="1" end="1"/>
                                            </p:txEl>
                                          </p:spTgt>
                                        </p:tgtEl>
                                        <p:attrNameLst>
                                          <p:attrName>style.visibility</p:attrName>
                                        </p:attrNameLst>
                                      </p:cBhvr>
                                      <p:to>
                                        <p:strVal val="visible"/>
                                      </p:to>
                                    </p:set>
                                    <p:animEffect transition="in" filter="fade">
                                      <p:cBhvr additive="repl">
                                        <p:cTn id="10" dur="500"/>
                                        <p:tgtEl>
                                          <p:spTgt spid="21505">
                                            <p:txEl>
                                              <p:pRg st="1" end="1"/>
                                            </p:txEl>
                                          </p:spTgt>
                                        </p:tgtEl>
                                      </p:cBhvr>
                                    </p:animEffect>
                                  </p:childTnLst>
                                </p:cTn>
                              </p:par>
                              <p:par>
                                <p:cTn id="11" presetID="10" presetClass="entr" fill="hold" nodeType="withEffect">
                                  <p:stCondLst>
                                    <p:cond delay="0"/>
                                  </p:stCondLst>
                                  <p:childTnLst>
                                    <p:set>
                                      <p:cBhvr additive="repl">
                                        <p:cTn id="12" dur="1" fill="hold">
                                          <p:stCondLst>
                                            <p:cond delay="0"/>
                                          </p:stCondLst>
                                        </p:cTn>
                                        <p:tgtEl>
                                          <p:spTgt spid="21505">
                                            <p:txEl>
                                              <p:pRg st="2" end="2"/>
                                            </p:txEl>
                                          </p:spTgt>
                                        </p:tgtEl>
                                        <p:attrNameLst>
                                          <p:attrName>style.visibility</p:attrName>
                                        </p:attrNameLst>
                                      </p:cBhvr>
                                      <p:to>
                                        <p:strVal val="visible"/>
                                      </p:to>
                                    </p:set>
                                    <p:animEffect transition="in" filter="fade">
                                      <p:cBhvr additive="repl">
                                        <p:cTn id="13" dur="500"/>
                                        <p:tgtEl>
                                          <p:spTgt spid="2150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fill="hold" nodeType="clickEffect">
                                  <p:stCondLst>
                                    <p:cond delay="0"/>
                                  </p:stCondLst>
                                  <p:childTnLst>
                                    <p:set>
                                      <p:cBhvr additive="repl">
                                        <p:cTn id="17" dur="1" fill="hold">
                                          <p:stCondLst>
                                            <p:cond delay="0"/>
                                          </p:stCondLst>
                                        </p:cTn>
                                        <p:tgtEl>
                                          <p:spTgt spid="21505">
                                            <p:txEl>
                                              <p:pRg st="3" end="3"/>
                                            </p:txEl>
                                          </p:spTgt>
                                        </p:tgtEl>
                                        <p:attrNameLst>
                                          <p:attrName>style.visibility</p:attrName>
                                        </p:attrNameLst>
                                      </p:cBhvr>
                                      <p:to>
                                        <p:strVal val="visible"/>
                                      </p:to>
                                    </p:set>
                                    <p:animEffect transition="in" filter="fade">
                                      <p:cBhvr additive="repl">
                                        <p:cTn id="18" dur="500"/>
                                        <p:tgtEl>
                                          <p:spTgt spid="2150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fill="hold" nodeType="clickEffect">
                                  <p:stCondLst>
                                    <p:cond delay="0"/>
                                  </p:stCondLst>
                                  <p:childTnLst>
                                    <p:set>
                                      <p:cBhvr additive="repl">
                                        <p:cTn id="22" dur="1" fill="hold">
                                          <p:stCondLst>
                                            <p:cond delay="0"/>
                                          </p:stCondLst>
                                        </p:cTn>
                                        <p:tgtEl>
                                          <p:spTgt spid="21505">
                                            <p:txEl>
                                              <p:pRg st="4" end="4"/>
                                            </p:txEl>
                                          </p:spTgt>
                                        </p:tgtEl>
                                        <p:attrNameLst>
                                          <p:attrName>style.visibility</p:attrName>
                                        </p:attrNameLst>
                                      </p:cBhvr>
                                      <p:to>
                                        <p:strVal val="visible"/>
                                      </p:to>
                                    </p:set>
                                    <p:animEffect transition="in" filter="fade">
                                      <p:cBhvr additive="repl">
                                        <p:cTn id="23" dur="500"/>
                                        <p:tgtEl>
                                          <p:spTgt spid="2150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fill="hold" nodeType="clickEffect">
                                  <p:stCondLst>
                                    <p:cond delay="0"/>
                                  </p:stCondLst>
                                  <p:childTnLst>
                                    <p:set>
                                      <p:cBhvr additive="repl">
                                        <p:cTn id="27" dur="1" fill="hold">
                                          <p:stCondLst>
                                            <p:cond delay="0"/>
                                          </p:stCondLst>
                                        </p:cTn>
                                        <p:tgtEl>
                                          <p:spTgt spid="21505">
                                            <p:txEl>
                                              <p:pRg st="5" end="5"/>
                                            </p:txEl>
                                          </p:spTgt>
                                        </p:tgtEl>
                                        <p:attrNameLst>
                                          <p:attrName>style.visibility</p:attrName>
                                        </p:attrNameLst>
                                      </p:cBhvr>
                                      <p:to>
                                        <p:strVal val="visible"/>
                                      </p:to>
                                    </p:set>
                                    <p:animEffect transition="in" filter="fade">
                                      <p:cBhvr additive="repl">
                                        <p:cTn id="28" dur="500"/>
                                        <p:tgtEl>
                                          <p:spTgt spid="215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a:extLst>
              <a:ext uri="{FF2B5EF4-FFF2-40B4-BE49-F238E27FC236}">
                <a16:creationId xmlns:a16="http://schemas.microsoft.com/office/drawing/2014/main" id="{4CF2CE9D-A751-4477-DD99-E439587B0FAC}"/>
              </a:ext>
            </a:extLst>
          </p:cNvPr>
          <p:cNvSpPr txBox="1">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en-US" sz="4400">
                <a:solidFill>
                  <a:srgbClr val="808000"/>
                </a:solidFill>
              </a:rPr>
              <a:t>Empty Threaded BT</a:t>
            </a:r>
          </a:p>
        </p:txBody>
      </p:sp>
      <p:pic>
        <p:nvPicPr>
          <p:cNvPr id="75779" name="Picture 2">
            <a:extLst>
              <a:ext uri="{FF2B5EF4-FFF2-40B4-BE49-F238E27FC236}">
                <a16:creationId xmlns:a16="http://schemas.microsoft.com/office/drawing/2014/main" id="{5EA484BB-A046-A96F-8DD4-E214EF5B30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600" y="2362200"/>
            <a:ext cx="5130800" cy="1981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a:extLst>
              <a:ext uri="{FF2B5EF4-FFF2-40B4-BE49-F238E27FC236}">
                <a16:creationId xmlns:a16="http://schemas.microsoft.com/office/drawing/2014/main" id="{FE872814-D81A-182C-F7FD-F52B085FC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38" y="0"/>
            <a:ext cx="88741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1">
            <a:extLst>
              <a:ext uri="{FF2B5EF4-FFF2-40B4-BE49-F238E27FC236}">
                <a16:creationId xmlns:a16="http://schemas.microsoft.com/office/drawing/2014/main" id="{E1FD16E1-7326-8F11-2BA6-A6E7D653B296}"/>
              </a:ext>
            </a:extLst>
          </p:cNvPr>
          <p:cNvSpPr txBox="1">
            <a:spLocks noChangeArrowheads="1"/>
          </p:cNvSpPr>
          <p:nvPr/>
        </p:nvSpPr>
        <p:spPr bwMode="auto">
          <a:xfrm>
            <a:off x="6934200" y="0"/>
            <a:ext cx="22034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1125"/>
              </a:spcBef>
              <a:buClrTx/>
              <a:buFontTx/>
              <a:buNone/>
            </a:pPr>
            <a:r>
              <a:rPr lang="en-US" altLang="en-US" sz="1800" b="0"/>
              <a:t>§2  Binary Trees</a:t>
            </a:r>
          </a:p>
        </p:txBody>
      </p:sp>
      <p:grpSp>
        <p:nvGrpSpPr>
          <p:cNvPr id="23554" name="Group 2">
            <a:extLst>
              <a:ext uri="{FF2B5EF4-FFF2-40B4-BE49-F238E27FC236}">
                <a16:creationId xmlns:a16="http://schemas.microsoft.com/office/drawing/2014/main" id="{A835F3A6-93CF-4F3E-9549-F1E4E7690D12}"/>
              </a:ext>
            </a:extLst>
          </p:cNvPr>
          <p:cNvGrpSpPr>
            <a:grpSpLocks/>
          </p:cNvGrpSpPr>
          <p:nvPr/>
        </p:nvGrpSpPr>
        <p:grpSpPr bwMode="auto">
          <a:xfrm>
            <a:off x="914400" y="2057400"/>
            <a:ext cx="1470025" cy="1903413"/>
            <a:chOff x="576" y="1296"/>
            <a:chExt cx="926" cy="1199"/>
          </a:xfrm>
        </p:grpSpPr>
        <p:grpSp>
          <p:nvGrpSpPr>
            <p:cNvPr id="78913" name="Group 3">
              <a:extLst>
                <a:ext uri="{FF2B5EF4-FFF2-40B4-BE49-F238E27FC236}">
                  <a16:creationId xmlns:a16="http://schemas.microsoft.com/office/drawing/2014/main" id="{77549273-5EFF-6AE6-7593-0D1036DBDB77}"/>
                </a:ext>
              </a:extLst>
            </p:cNvPr>
            <p:cNvGrpSpPr>
              <a:grpSpLocks/>
            </p:cNvGrpSpPr>
            <p:nvPr/>
          </p:nvGrpSpPr>
          <p:grpSpPr bwMode="auto">
            <a:xfrm>
              <a:off x="591" y="1296"/>
              <a:ext cx="671" cy="479"/>
              <a:chOff x="591" y="1296"/>
              <a:chExt cx="671" cy="479"/>
            </a:xfrm>
          </p:grpSpPr>
          <p:sp>
            <p:nvSpPr>
              <p:cNvPr id="78942" name="Oval 4">
                <a:extLst>
                  <a:ext uri="{FF2B5EF4-FFF2-40B4-BE49-F238E27FC236}">
                    <a16:creationId xmlns:a16="http://schemas.microsoft.com/office/drawing/2014/main" id="{4132E406-334B-0AD3-6BD9-EB8A92691A84}"/>
                  </a:ext>
                </a:extLst>
              </p:cNvPr>
              <p:cNvSpPr>
                <a:spLocks noChangeArrowheads="1"/>
              </p:cNvSpPr>
              <p:nvPr/>
            </p:nvSpPr>
            <p:spPr bwMode="auto">
              <a:xfrm>
                <a:off x="831" y="1296"/>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latin typeface="Arial" panose="020B0604020202020204" pitchFamily="34" charset="0"/>
                  </a:rPr>
                  <a:t>+</a:t>
                </a:r>
              </a:p>
            </p:txBody>
          </p:sp>
          <p:sp>
            <p:nvSpPr>
              <p:cNvPr id="78943" name="Oval 5">
                <a:extLst>
                  <a:ext uri="{FF2B5EF4-FFF2-40B4-BE49-F238E27FC236}">
                    <a16:creationId xmlns:a16="http://schemas.microsoft.com/office/drawing/2014/main" id="{4FB8FE46-E565-6480-9030-FC2ED74537FC}"/>
                  </a:ext>
                </a:extLst>
              </p:cNvPr>
              <p:cNvSpPr>
                <a:spLocks noChangeArrowheads="1"/>
              </p:cNvSpPr>
              <p:nvPr/>
            </p:nvSpPr>
            <p:spPr bwMode="auto">
              <a:xfrm>
                <a:off x="591" y="1584"/>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A</a:t>
                </a:r>
              </a:p>
            </p:txBody>
          </p:sp>
          <p:sp>
            <p:nvSpPr>
              <p:cNvPr id="78944" name="Line 6">
                <a:extLst>
                  <a:ext uri="{FF2B5EF4-FFF2-40B4-BE49-F238E27FC236}">
                    <a16:creationId xmlns:a16="http://schemas.microsoft.com/office/drawing/2014/main" id="{8A6182C9-A3A3-8FD4-A767-7C08FA83A6AF}"/>
                  </a:ext>
                </a:extLst>
              </p:cNvPr>
              <p:cNvSpPr>
                <a:spLocks noChangeShapeType="1"/>
              </p:cNvSpPr>
              <p:nvPr/>
            </p:nvSpPr>
            <p:spPr bwMode="auto">
              <a:xfrm flipH="1">
                <a:off x="711" y="1462"/>
                <a:ext cx="145" cy="121"/>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45" name="Oval 7">
                <a:extLst>
                  <a:ext uri="{FF2B5EF4-FFF2-40B4-BE49-F238E27FC236}">
                    <a16:creationId xmlns:a16="http://schemas.microsoft.com/office/drawing/2014/main" id="{723C2013-17FA-6F7D-9163-9E20F8FAE28D}"/>
                  </a:ext>
                </a:extLst>
              </p:cNvPr>
              <p:cNvSpPr>
                <a:spLocks noChangeArrowheads="1"/>
              </p:cNvSpPr>
              <p:nvPr/>
            </p:nvSpPr>
            <p:spPr bwMode="auto">
              <a:xfrm flipH="1">
                <a:off x="1070" y="1584"/>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latin typeface="Symbol" panose="05050102010706020507" pitchFamily="18" charset="2"/>
                  </a:rPr>
                  <a:t></a:t>
                </a:r>
              </a:p>
            </p:txBody>
          </p:sp>
          <p:sp>
            <p:nvSpPr>
              <p:cNvPr id="78946" name="Line 8">
                <a:extLst>
                  <a:ext uri="{FF2B5EF4-FFF2-40B4-BE49-F238E27FC236}">
                    <a16:creationId xmlns:a16="http://schemas.microsoft.com/office/drawing/2014/main" id="{C5757DD1-A1C8-40E9-F5AF-53FE2976854A}"/>
                  </a:ext>
                </a:extLst>
              </p:cNvPr>
              <p:cNvSpPr>
                <a:spLocks noChangeShapeType="1"/>
              </p:cNvSpPr>
              <p:nvPr/>
            </p:nvSpPr>
            <p:spPr bwMode="auto">
              <a:xfrm>
                <a:off x="998" y="1462"/>
                <a:ext cx="121" cy="121"/>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8914" name="Oval 9">
              <a:extLst>
                <a:ext uri="{FF2B5EF4-FFF2-40B4-BE49-F238E27FC236}">
                  <a16:creationId xmlns:a16="http://schemas.microsoft.com/office/drawing/2014/main" id="{CDABBD97-EBE8-7FBD-5400-4FD7AD37503B}"/>
                </a:ext>
              </a:extLst>
            </p:cNvPr>
            <p:cNvSpPr>
              <a:spLocks noChangeArrowheads="1"/>
            </p:cNvSpPr>
            <p:nvPr/>
          </p:nvSpPr>
          <p:spPr bwMode="auto">
            <a:xfrm>
              <a:off x="831" y="1872"/>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latin typeface="Symbol" panose="05050102010706020507" pitchFamily="18" charset="2"/>
                </a:rPr>
                <a:t></a:t>
              </a:r>
            </a:p>
          </p:txBody>
        </p:sp>
        <p:sp>
          <p:nvSpPr>
            <p:cNvPr id="78915" name="Line 10">
              <a:extLst>
                <a:ext uri="{FF2B5EF4-FFF2-40B4-BE49-F238E27FC236}">
                  <a16:creationId xmlns:a16="http://schemas.microsoft.com/office/drawing/2014/main" id="{D4BCAFF3-B440-8E80-CC97-78D1C5CD362C}"/>
                </a:ext>
              </a:extLst>
            </p:cNvPr>
            <p:cNvSpPr>
              <a:spLocks noChangeShapeType="1"/>
            </p:cNvSpPr>
            <p:nvPr/>
          </p:nvSpPr>
          <p:spPr bwMode="auto">
            <a:xfrm flipH="1">
              <a:off x="951" y="1750"/>
              <a:ext cx="145" cy="121"/>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16" name="Oval 11">
              <a:extLst>
                <a:ext uri="{FF2B5EF4-FFF2-40B4-BE49-F238E27FC236}">
                  <a16:creationId xmlns:a16="http://schemas.microsoft.com/office/drawing/2014/main" id="{DA14CEF9-CB2F-A3D7-8600-E2E903CBAA19}"/>
                </a:ext>
              </a:extLst>
            </p:cNvPr>
            <p:cNvSpPr>
              <a:spLocks noChangeArrowheads="1"/>
            </p:cNvSpPr>
            <p:nvPr/>
          </p:nvSpPr>
          <p:spPr bwMode="auto">
            <a:xfrm flipH="1">
              <a:off x="1311" y="1872"/>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D</a:t>
              </a:r>
            </a:p>
          </p:txBody>
        </p:sp>
        <p:sp>
          <p:nvSpPr>
            <p:cNvPr id="78917" name="Line 12">
              <a:extLst>
                <a:ext uri="{FF2B5EF4-FFF2-40B4-BE49-F238E27FC236}">
                  <a16:creationId xmlns:a16="http://schemas.microsoft.com/office/drawing/2014/main" id="{099F16C0-73C9-E10F-20D9-7F14CA4BB14D}"/>
                </a:ext>
              </a:extLst>
            </p:cNvPr>
            <p:cNvSpPr>
              <a:spLocks noChangeShapeType="1"/>
            </p:cNvSpPr>
            <p:nvPr/>
          </p:nvSpPr>
          <p:spPr bwMode="auto">
            <a:xfrm>
              <a:off x="1238" y="1750"/>
              <a:ext cx="121" cy="121"/>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18" name="Oval 13">
              <a:extLst>
                <a:ext uri="{FF2B5EF4-FFF2-40B4-BE49-F238E27FC236}">
                  <a16:creationId xmlns:a16="http://schemas.microsoft.com/office/drawing/2014/main" id="{04FD8FF4-AC30-FC88-7B0E-9E6F4AFBBDFF}"/>
                </a:ext>
              </a:extLst>
            </p:cNvPr>
            <p:cNvSpPr>
              <a:spLocks noChangeArrowheads="1"/>
            </p:cNvSpPr>
            <p:nvPr/>
          </p:nvSpPr>
          <p:spPr bwMode="auto">
            <a:xfrm>
              <a:off x="591" y="2160"/>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B</a:t>
              </a:r>
            </a:p>
          </p:txBody>
        </p:sp>
        <p:sp>
          <p:nvSpPr>
            <p:cNvPr id="78919" name="Line 14">
              <a:extLst>
                <a:ext uri="{FF2B5EF4-FFF2-40B4-BE49-F238E27FC236}">
                  <a16:creationId xmlns:a16="http://schemas.microsoft.com/office/drawing/2014/main" id="{03568199-8402-9403-75F0-C1435AD57AC0}"/>
                </a:ext>
              </a:extLst>
            </p:cNvPr>
            <p:cNvSpPr>
              <a:spLocks noChangeShapeType="1"/>
            </p:cNvSpPr>
            <p:nvPr/>
          </p:nvSpPr>
          <p:spPr bwMode="auto">
            <a:xfrm flipH="1">
              <a:off x="711" y="2038"/>
              <a:ext cx="145" cy="121"/>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20" name="Oval 15">
              <a:extLst>
                <a:ext uri="{FF2B5EF4-FFF2-40B4-BE49-F238E27FC236}">
                  <a16:creationId xmlns:a16="http://schemas.microsoft.com/office/drawing/2014/main" id="{50E21178-9B61-D5F8-59B7-2D96528645BE}"/>
                </a:ext>
              </a:extLst>
            </p:cNvPr>
            <p:cNvSpPr>
              <a:spLocks noChangeArrowheads="1"/>
            </p:cNvSpPr>
            <p:nvPr/>
          </p:nvSpPr>
          <p:spPr bwMode="auto">
            <a:xfrm flipH="1">
              <a:off x="1070" y="2160"/>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C</a:t>
              </a:r>
            </a:p>
          </p:txBody>
        </p:sp>
        <p:sp>
          <p:nvSpPr>
            <p:cNvPr id="78921" name="Line 16">
              <a:extLst>
                <a:ext uri="{FF2B5EF4-FFF2-40B4-BE49-F238E27FC236}">
                  <a16:creationId xmlns:a16="http://schemas.microsoft.com/office/drawing/2014/main" id="{8DA84298-F482-30D1-0582-8658ADCC0FAD}"/>
                </a:ext>
              </a:extLst>
            </p:cNvPr>
            <p:cNvSpPr>
              <a:spLocks noChangeShapeType="1"/>
            </p:cNvSpPr>
            <p:nvPr/>
          </p:nvSpPr>
          <p:spPr bwMode="auto">
            <a:xfrm>
              <a:off x="998" y="2038"/>
              <a:ext cx="121" cy="121"/>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78922" name="Group 17">
              <a:extLst>
                <a:ext uri="{FF2B5EF4-FFF2-40B4-BE49-F238E27FC236}">
                  <a16:creationId xmlns:a16="http://schemas.microsoft.com/office/drawing/2014/main" id="{EE19479E-CB4F-DEDC-FC6C-3B095D9BC42F}"/>
                </a:ext>
              </a:extLst>
            </p:cNvPr>
            <p:cNvGrpSpPr>
              <a:grpSpLocks/>
            </p:cNvGrpSpPr>
            <p:nvPr/>
          </p:nvGrpSpPr>
          <p:grpSpPr bwMode="auto">
            <a:xfrm>
              <a:off x="576" y="1776"/>
              <a:ext cx="219" cy="143"/>
              <a:chOff x="576" y="1776"/>
              <a:chExt cx="219" cy="143"/>
            </a:xfrm>
          </p:grpSpPr>
          <p:sp>
            <p:nvSpPr>
              <p:cNvPr id="78938" name="Line 18">
                <a:extLst>
                  <a:ext uri="{FF2B5EF4-FFF2-40B4-BE49-F238E27FC236}">
                    <a16:creationId xmlns:a16="http://schemas.microsoft.com/office/drawing/2014/main" id="{30C15BED-09DA-76F4-34E3-6CDA19A516F6}"/>
                  </a:ext>
                </a:extLst>
              </p:cNvPr>
              <p:cNvSpPr>
                <a:spLocks noChangeShapeType="1"/>
              </p:cNvSpPr>
              <p:nvPr/>
            </p:nvSpPr>
            <p:spPr bwMode="auto">
              <a:xfrm flipH="1">
                <a:off x="612" y="1776"/>
                <a:ext cx="74" cy="95"/>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39" name="Line 19">
                <a:extLst>
                  <a:ext uri="{FF2B5EF4-FFF2-40B4-BE49-F238E27FC236}">
                    <a16:creationId xmlns:a16="http://schemas.microsoft.com/office/drawing/2014/main" id="{70D1721B-2080-4B6D-F7AF-5B3C84F073BD}"/>
                  </a:ext>
                </a:extLst>
              </p:cNvPr>
              <p:cNvSpPr>
                <a:spLocks noChangeShapeType="1"/>
              </p:cNvSpPr>
              <p:nvPr/>
            </p:nvSpPr>
            <p:spPr bwMode="auto">
              <a:xfrm>
                <a:off x="686" y="1776"/>
                <a:ext cx="72" cy="95"/>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40" name="Oval 20">
                <a:extLst>
                  <a:ext uri="{FF2B5EF4-FFF2-40B4-BE49-F238E27FC236}">
                    <a16:creationId xmlns:a16="http://schemas.microsoft.com/office/drawing/2014/main" id="{698343EE-025F-C019-1100-65E390ACB578}"/>
                  </a:ext>
                </a:extLst>
              </p:cNvPr>
              <p:cNvSpPr>
                <a:spLocks noChangeArrowheads="1"/>
              </p:cNvSpPr>
              <p:nvPr/>
            </p:nvSpPr>
            <p:spPr bwMode="auto">
              <a:xfrm>
                <a:off x="576" y="1824"/>
                <a:ext cx="72" cy="95"/>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941" name="Oval 21">
                <a:extLst>
                  <a:ext uri="{FF2B5EF4-FFF2-40B4-BE49-F238E27FC236}">
                    <a16:creationId xmlns:a16="http://schemas.microsoft.com/office/drawing/2014/main" id="{56ED2D55-BAD3-8A8F-ECBB-68D395EC65AD}"/>
                  </a:ext>
                </a:extLst>
              </p:cNvPr>
              <p:cNvSpPr>
                <a:spLocks noChangeArrowheads="1"/>
              </p:cNvSpPr>
              <p:nvPr/>
            </p:nvSpPr>
            <p:spPr bwMode="auto">
              <a:xfrm>
                <a:off x="722" y="1824"/>
                <a:ext cx="72" cy="95"/>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grpSp>
          <p:nvGrpSpPr>
            <p:cNvPr id="78923" name="Group 22">
              <a:extLst>
                <a:ext uri="{FF2B5EF4-FFF2-40B4-BE49-F238E27FC236}">
                  <a16:creationId xmlns:a16="http://schemas.microsoft.com/office/drawing/2014/main" id="{0FCB4E1C-03E2-FFDC-F77F-2E3783CFAC31}"/>
                </a:ext>
              </a:extLst>
            </p:cNvPr>
            <p:cNvGrpSpPr>
              <a:grpSpLocks/>
            </p:cNvGrpSpPr>
            <p:nvPr/>
          </p:nvGrpSpPr>
          <p:grpSpPr bwMode="auto">
            <a:xfrm>
              <a:off x="1277" y="2064"/>
              <a:ext cx="219" cy="143"/>
              <a:chOff x="1277" y="2064"/>
              <a:chExt cx="219" cy="143"/>
            </a:xfrm>
          </p:grpSpPr>
          <p:sp>
            <p:nvSpPr>
              <p:cNvPr id="78934" name="Line 23">
                <a:extLst>
                  <a:ext uri="{FF2B5EF4-FFF2-40B4-BE49-F238E27FC236}">
                    <a16:creationId xmlns:a16="http://schemas.microsoft.com/office/drawing/2014/main" id="{D633FCE5-B57F-404E-2EBB-3BC603A1A302}"/>
                  </a:ext>
                </a:extLst>
              </p:cNvPr>
              <p:cNvSpPr>
                <a:spLocks noChangeShapeType="1"/>
              </p:cNvSpPr>
              <p:nvPr/>
            </p:nvSpPr>
            <p:spPr bwMode="auto">
              <a:xfrm flipH="1">
                <a:off x="1312" y="2064"/>
                <a:ext cx="74" cy="95"/>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35" name="Line 24">
                <a:extLst>
                  <a:ext uri="{FF2B5EF4-FFF2-40B4-BE49-F238E27FC236}">
                    <a16:creationId xmlns:a16="http://schemas.microsoft.com/office/drawing/2014/main" id="{526C44AC-7084-664E-AC9E-2C576131C06F}"/>
                  </a:ext>
                </a:extLst>
              </p:cNvPr>
              <p:cNvSpPr>
                <a:spLocks noChangeShapeType="1"/>
              </p:cNvSpPr>
              <p:nvPr/>
            </p:nvSpPr>
            <p:spPr bwMode="auto">
              <a:xfrm>
                <a:off x="1387" y="2064"/>
                <a:ext cx="72" cy="95"/>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36" name="Oval 25">
                <a:extLst>
                  <a:ext uri="{FF2B5EF4-FFF2-40B4-BE49-F238E27FC236}">
                    <a16:creationId xmlns:a16="http://schemas.microsoft.com/office/drawing/2014/main" id="{15429C48-91C1-91AB-690D-75F2765CC896}"/>
                  </a:ext>
                </a:extLst>
              </p:cNvPr>
              <p:cNvSpPr>
                <a:spLocks noChangeArrowheads="1"/>
              </p:cNvSpPr>
              <p:nvPr/>
            </p:nvSpPr>
            <p:spPr bwMode="auto">
              <a:xfrm>
                <a:off x="1277" y="2112"/>
                <a:ext cx="72" cy="95"/>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937" name="Oval 26">
                <a:extLst>
                  <a:ext uri="{FF2B5EF4-FFF2-40B4-BE49-F238E27FC236}">
                    <a16:creationId xmlns:a16="http://schemas.microsoft.com/office/drawing/2014/main" id="{FB4BCFBE-8957-1BE4-742D-CF02B80420A8}"/>
                  </a:ext>
                </a:extLst>
              </p:cNvPr>
              <p:cNvSpPr>
                <a:spLocks noChangeArrowheads="1"/>
              </p:cNvSpPr>
              <p:nvPr/>
            </p:nvSpPr>
            <p:spPr bwMode="auto">
              <a:xfrm>
                <a:off x="1423" y="2112"/>
                <a:ext cx="72" cy="95"/>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grpSp>
          <p:nvGrpSpPr>
            <p:cNvPr id="78924" name="Group 27">
              <a:extLst>
                <a:ext uri="{FF2B5EF4-FFF2-40B4-BE49-F238E27FC236}">
                  <a16:creationId xmlns:a16="http://schemas.microsoft.com/office/drawing/2014/main" id="{A679D3DC-FEEF-A79E-499B-FEF7BBA0CCA0}"/>
                </a:ext>
              </a:extLst>
            </p:cNvPr>
            <p:cNvGrpSpPr>
              <a:grpSpLocks/>
            </p:cNvGrpSpPr>
            <p:nvPr/>
          </p:nvGrpSpPr>
          <p:grpSpPr bwMode="auto">
            <a:xfrm>
              <a:off x="576" y="2352"/>
              <a:ext cx="219" cy="143"/>
              <a:chOff x="576" y="2352"/>
              <a:chExt cx="219" cy="143"/>
            </a:xfrm>
          </p:grpSpPr>
          <p:sp>
            <p:nvSpPr>
              <p:cNvPr id="78930" name="Line 28">
                <a:extLst>
                  <a:ext uri="{FF2B5EF4-FFF2-40B4-BE49-F238E27FC236}">
                    <a16:creationId xmlns:a16="http://schemas.microsoft.com/office/drawing/2014/main" id="{697408A9-CE08-E63E-3E62-8A3A5CCDDCC6}"/>
                  </a:ext>
                </a:extLst>
              </p:cNvPr>
              <p:cNvSpPr>
                <a:spLocks noChangeShapeType="1"/>
              </p:cNvSpPr>
              <p:nvPr/>
            </p:nvSpPr>
            <p:spPr bwMode="auto">
              <a:xfrm flipH="1">
                <a:off x="612" y="2352"/>
                <a:ext cx="74" cy="95"/>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31" name="Line 29">
                <a:extLst>
                  <a:ext uri="{FF2B5EF4-FFF2-40B4-BE49-F238E27FC236}">
                    <a16:creationId xmlns:a16="http://schemas.microsoft.com/office/drawing/2014/main" id="{54BD026D-F924-81FA-8FCF-A5C93AE5DD36}"/>
                  </a:ext>
                </a:extLst>
              </p:cNvPr>
              <p:cNvSpPr>
                <a:spLocks noChangeShapeType="1"/>
              </p:cNvSpPr>
              <p:nvPr/>
            </p:nvSpPr>
            <p:spPr bwMode="auto">
              <a:xfrm>
                <a:off x="686" y="2352"/>
                <a:ext cx="72" cy="95"/>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32" name="Oval 30">
                <a:extLst>
                  <a:ext uri="{FF2B5EF4-FFF2-40B4-BE49-F238E27FC236}">
                    <a16:creationId xmlns:a16="http://schemas.microsoft.com/office/drawing/2014/main" id="{05DE899C-51E8-3CD2-E409-82DB4BE6F8F1}"/>
                  </a:ext>
                </a:extLst>
              </p:cNvPr>
              <p:cNvSpPr>
                <a:spLocks noChangeArrowheads="1"/>
              </p:cNvSpPr>
              <p:nvPr/>
            </p:nvSpPr>
            <p:spPr bwMode="auto">
              <a:xfrm>
                <a:off x="576" y="2400"/>
                <a:ext cx="72" cy="95"/>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933" name="Oval 31">
                <a:extLst>
                  <a:ext uri="{FF2B5EF4-FFF2-40B4-BE49-F238E27FC236}">
                    <a16:creationId xmlns:a16="http://schemas.microsoft.com/office/drawing/2014/main" id="{0D3F11AD-027C-DEB3-CF32-AD8B80E83BA4}"/>
                  </a:ext>
                </a:extLst>
              </p:cNvPr>
              <p:cNvSpPr>
                <a:spLocks noChangeArrowheads="1"/>
              </p:cNvSpPr>
              <p:nvPr/>
            </p:nvSpPr>
            <p:spPr bwMode="auto">
              <a:xfrm>
                <a:off x="722" y="2400"/>
                <a:ext cx="72" cy="95"/>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grpSp>
          <p:nvGrpSpPr>
            <p:cNvPr id="78925" name="Group 32">
              <a:extLst>
                <a:ext uri="{FF2B5EF4-FFF2-40B4-BE49-F238E27FC236}">
                  <a16:creationId xmlns:a16="http://schemas.microsoft.com/office/drawing/2014/main" id="{1AA37242-D0B8-A554-A2D9-791132D5C117}"/>
                </a:ext>
              </a:extLst>
            </p:cNvPr>
            <p:cNvGrpSpPr>
              <a:grpSpLocks/>
            </p:cNvGrpSpPr>
            <p:nvPr/>
          </p:nvGrpSpPr>
          <p:grpSpPr bwMode="auto">
            <a:xfrm>
              <a:off x="1037" y="2352"/>
              <a:ext cx="219" cy="143"/>
              <a:chOff x="1037" y="2352"/>
              <a:chExt cx="219" cy="143"/>
            </a:xfrm>
          </p:grpSpPr>
          <p:sp>
            <p:nvSpPr>
              <p:cNvPr id="78926" name="Line 33">
                <a:extLst>
                  <a:ext uri="{FF2B5EF4-FFF2-40B4-BE49-F238E27FC236}">
                    <a16:creationId xmlns:a16="http://schemas.microsoft.com/office/drawing/2014/main" id="{C71B1472-F6A8-9BD7-C8D4-6674DE1D0DBD}"/>
                  </a:ext>
                </a:extLst>
              </p:cNvPr>
              <p:cNvSpPr>
                <a:spLocks noChangeShapeType="1"/>
              </p:cNvSpPr>
              <p:nvPr/>
            </p:nvSpPr>
            <p:spPr bwMode="auto">
              <a:xfrm flipH="1">
                <a:off x="1073" y="2352"/>
                <a:ext cx="74" cy="95"/>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27" name="Line 34">
                <a:extLst>
                  <a:ext uri="{FF2B5EF4-FFF2-40B4-BE49-F238E27FC236}">
                    <a16:creationId xmlns:a16="http://schemas.microsoft.com/office/drawing/2014/main" id="{D75393C1-F390-7B7D-AC11-1662C45F2635}"/>
                  </a:ext>
                </a:extLst>
              </p:cNvPr>
              <p:cNvSpPr>
                <a:spLocks noChangeShapeType="1"/>
              </p:cNvSpPr>
              <p:nvPr/>
            </p:nvSpPr>
            <p:spPr bwMode="auto">
              <a:xfrm>
                <a:off x="1147" y="2352"/>
                <a:ext cx="72" cy="95"/>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28" name="Oval 35">
                <a:extLst>
                  <a:ext uri="{FF2B5EF4-FFF2-40B4-BE49-F238E27FC236}">
                    <a16:creationId xmlns:a16="http://schemas.microsoft.com/office/drawing/2014/main" id="{4C19C577-2B8B-FC82-3517-C400A7FBC0B9}"/>
                  </a:ext>
                </a:extLst>
              </p:cNvPr>
              <p:cNvSpPr>
                <a:spLocks noChangeArrowheads="1"/>
              </p:cNvSpPr>
              <p:nvPr/>
            </p:nvSpPr>
            <p:spPr bwMode="auto">
              <a:xfrm>
                <a:off x="1037" y="2400"/>
                <a:ext cx="72" cy="95"/>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929" name="Oval 36">
                <a:extLst>
                  <a:ext uri="{FF2B5EF4-FFF2-40B4-BE49-F238E27FC236}">
                    <a16:creationId xmlns:a16="http://schemas.microsoft.com/office/drawing/2014/main" id="{6F416731-549B-6C61-D7F9-56D1878DC80E}"/>
                  </a:ext>
                </a:extLst>
              </p:cNvPr>
              <p:cNvSpPr>
                <a:spLocks noChangeArrowheads="1"/>
              </p:cNvSpPr>
              <p:nvPr/>
            </p:nvSpPr>
            <p:spPr bwMode="auto">
              <a:xfrm>
                <a:off x="1183" y="2400"/>
                <a:ext cx="72" cy="95"/>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grpSp>
      </p:grpSp>
      <p:sp>
        <p:nvSpPr>
          <p:cNvPr id="23589" name="Text Box 37">
            <a:extLst>
              <a:ext uri="{FF2B5EF4-FFF2-40B4-BE49-F238E27FC236}">
                <a16:creationId xmlns:a16="http://schemas.microsoft.com/office/drawing/2014/main" id="{E99F0721-BD74-E894-D137-2452A76E3A67}"/>
              </a:ext>
            </a:extLst>
          </p:cNvPr>
          <p:cNvSpPr txBox="1">
            <a:spLocks noChangeArrowheads="1"/>
          </p:cNvSpPr>
          <p:nvPr/>
        </p:nvSpPr>
        <p:spPr bwMode="auto">
          <a:xfrm>
            <a:off x="533400" y="533400"/>
            <a:ext cx="79248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500"/>
              </a:spcBef>
              <a:buClrTx/>
              <a:buFontTx/>
              <a:buNone/>
            </a:pPr>
            <a:r>
              <a:rPr lang="en-US" altLang="en-US" sz="2400" b="0">
                <a:cs typeface="MS Hei" pitchFamily="49" charset="0"/>
              </a:rPr>
              <a:t>〖</a:t>
            </a:r>
            <a:r>
              <a:rPr lang="en-US" altLang="en-US" sz="2400" b="0"/>
              <a:t>Example</a:t>
            </a:r>
            <a:r>
              <a:rPr lang="en-US" altLang="en-US" sz="2400" b="0">
                <a:cs typeface="MS Hei" pitchFamily="49" charset="0"/>
              </a:rPr>
              <a:t>〗</a:t>
            </a:r>
            <a:r>
              <a:rPr lang="en-US" altLang="en-US" sz="2400" b="0"/>
              <a:t>  Given the syntax tree of an expression (infix)</a:t>
            </a:r>
          </a:p>
          <a:p>
            <a:pPr algn="ctr" eaLnBrk="1" hangingPunct="1">
              <a:spcBef>
                <a:spcPct val="0"/>
              </a:spcBef>
              <a:buClrTx/>
              <a:buFontTx/>
              <a:buNone/>
            </a:pPr>
            <a:r>
              <a:rPr lang="en-US" altLang="en-US" sz="2400" b="0" i="1"/>
              <a:t>A </a:t>
            </a:r>
            <a:r>
              <a:rPr lang="en-US" altLang="en-US" sz="2400" b="0"/>
              <a:t>+ </a:t>
            </a:r>
            <a:r>
              <a:rPr lang="en-US" altLang="en-US" sz="2400" b="0" i="1"/>
              <a:t>B </a:t>
            </a:r>
            <a:r>
              <a:rPr lang="en-US" altLang="en-US" sz="2400" b="0">
                <a:latin typeface="Symbol" panose="05050102010706020507" pitchFamily="18" charset="2"/>
              </a:rPr>
              <a:t></a:t>
            </a:r>
            <a:r>
              <a:rPr lang="en-US" altLang="en-US" sz="2400" b="0"/>
              <a:t> </a:t>
            </a:r>
            <a:r>
              <a:rPr lang="en-US" altLang="en-US" sz="2400" b="0" i="1"/>
              <a:t>C </a:t>
            </a:r>
            <a:r>
              <a:rPr lang="en-US" altLang="en-US" sz="2400" b="0">
                <a:latin typeface="Symbol" panose="05050102010706020507" pitchFamily="18" charset="2"/>
              </a:rPr>
              <a:t></a:t>
            </a:r>
            <a:r>
              <a:rPr lang="en-US" altLang="en-US" sz="2400" b="0"/>
              <a:t> </a:t>
            </a:r>
            <a:r>
              <a:rPr lang="en-US" altLang="en-US" sz="2400" b="0" i="1"/>
              <a:t>D</a:t>
            </a:r>
          </a:p>
        </p:txBody>
      </p:sp>
      <p:grpSp>
        <p:nvGrpSpPr>
          <p:cNvPr id="23590" name="Group 38">
            <a:extLst>
              <a:ext uri="{FF2B5EF4-FFF2-40B4-BE49-F238E27FC236}">
                <a16:creationId xmlns:a16="http://schemas.microsoft.com/office/drawing/2014/main" id="{822FA50F-E084-61EC-EDFC-69002DE6FCA2}"/>
              </a:ext>
            </a:extLst>
          </p:cNvPr>
          <p:cNvGrpSpPr>
            <a:grpSpLocks/>
          </p:cNvGrpSpPr>
          <p:nvPr/>
        </p:nvGrpSpPr>
        <p:grpSpPr bwMode="auto">
          <a:xfrm>
            <a:off x="2895600" y="1371600"/>
            <a:ext cx="5911850" cy="4752975"/>
            <a:chOff x="1824" y="864"/>
            <a:chExt cx="3724" cy="2994"/>
          </a:xfrm>
        </p:grpSpPr>
        <p:sp>
          <p:nvSpPr>
            <p:cNvPr id="78855" name="Rectangle 39">
              <a:extLst>
                <a:ext uri="{FF2B5EF4-FFF2-40B4-BE49-F238E27FC236}">
                  <a16:creationId xmlns:a16="http://schemas.microsoft.com/office/drawing/2014/main" id="{F9048F81-2321-BF91-3E62-4943D46DF75B}"/>
                </a:ext>
              </a:extLst>
            </p:cNvPr>
            <p:cNvSpPr>
              <a:spLocks noChangeArrowheads="1"/>
            </p:cNvSpPr>
            <p:nvPr/>
          </p:nvSpPr>
          <p:spPr bwMode="auto">
            <a:xfrm>
              <a:off x="3072" y="1325"/>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F</a:t>
              </a:r>
            </a:p>
          </p:txBody>
        </p:sp>
        <p:sp>
          <p:nvSpPr>
            <p:cNvPr id="78856" name="Rectangle 40">
              <a:extLst>
                <a:ext uri="{FF2B5EF4-FFF2-40B4-BE49-F238E27FC236}">
                  <a16:creationId xmlns:a16="http://schemas.microsoft.com/office/drawing/2014/main" id="{1D8B9F39-C2AB-C62A-E78C-49AABA071316}"/>
                </a:ext>
              </a:extLst>
            </p:cNvPr>
            <p:cNvSpPr>
              <a:spLocks noChangeArrowheads="1"/>
            </p:cNvSpPr>
            <p:nvPr/>
          </p:nvSpPr>
          <p:spPr bwMode="auto">
            <a:xfrm>
              <a:off x="3245" y="1325"/>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57" name="Rectangle 41">
              <a:extLst>
                <a:ext uri="{FF2B5EF4-FFF2-40B4-BE49-F238E27FC236}">
                  <a16:creationId xmlns:a16="http://schemas.microsoft.com/office/drawing/2014/main" id="{5A140DA3-4CD2-278B-1D43-7B458594D904}"/>
                </a:ext>
              </a:extLst>
            </p:cNvPr>
            <p:cNvSpPr>
              <a:spLocks noChangeArrowheads="1"/>
            </p:cNvSpPr>
            <p:nvPr/>
          </p:nvSpPr>
          <p:spPr bwMode="auto">
            <a:xfrm>
              <a:off x="3418" y="1325"/>
              <a:ext cx="172" cy="172"/>
            </a:xfrm>
            <a:prstGeom prst="rect">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58" name="Rectangle 42">
              <a:extLst>
                <a:ext uri="{FF2B5EF4-FFF2-40B4-BE49-F238E27FC236}">
                  <a16:creationId xmlns:a16="http://schemas.microsoft.com/office/drawing/2014/main" id="{59A5F149-EBA4-41A8-1A25-A4E09FBB47F9}"/>
                </a:ext>
              </a:extLst>
            </p:cNvPr>
            <p:cNvSpPr>
              <a:spLocks noChangeArrowheads="1"/>
            </p:cNvSpPr>
            <p:nvPr/>
          </p:nvSpPr>
          <p:spPr bwMode="auto">
            <a:xfrm>
              <a:off x="3590" y="1325"/>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59" name="Rectangle 43">
              <a:extLst>
                <a:ext uri="{FF2B5EF4-FFF2-40B4-BE49-F238E27FC236}">
                  <a16:creationId xmlns:a16="http://schemas.microsoft.com/office/drawing/2014/main" id="{4A282601-5B05-5CFC-8F40-FFA65538FC5A}"/>
                </a:ext>
              </a:extLst>
            </p:cNvPr>
            <p:cNvSpPr>
              <a:spLocks noChangeArrowheads="1"/>
            </p:cNvSpPr>
            <p:nvPr/>
          </p:nvSpPr>
          <p:spPr bwMode="auto">
            <a:xfrm>
              <a:off x="3763" y="1325"/>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F</a:t>
              </a:r>
            </a:p>
          </p:txBody>
        </p:sp>
        <p:sp>
          <p:nvSpPr>
            <p:cNvPr id="78860" name="Rectangle 44">
              <a:extLst>
                <a:ext uri="{FF2B5EF4-FFF2-40B4-BE49-F238E27FC236}">
                  <a16:creationId xmlns:a16="http://schemas.microsoft.com/office/drawing/2014/main" id="{539F58AE-D524-1EAB-587F-4CFF552614FC}"/>
                </a:ext>
              </a:extLst>
            </p:cNvPr>
            <p:cNvSpPr>
              <a:spLocks noChangeArrowheads="1"/>
            </p:cNvSpPr>
            <p:nvPr/>
          </p:nvSpPr>
          <p:spPr bwMode="auto">
            <a:xfrm>
              <a:off x="2784" y="1843"/>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F</a:t>
              </a:r>
            </a:p>
          </p:txBody>
        </p:sp>
        <p:sp>
          <p:nvSpPr>
            <p:cNvPr id="78861" name="Rectangle 45">
              <a:extLst>
                <a:ext uri="{FF2B5EF4-FFF2-40B4-BE49-F238E27FC236}">
                  <a16:creationId xmlns:a16="http://schemas.microsoft.com/office/drawing/2014/main" id="{475D9677-7240-413E-7115-E71F8ACDBC5F}"/>
                </a:ext>
              </a:extLst>
            </p:cNvPr>
            <p:cNvSpPr>
              <a:spLocks noChangeArrowheads="1"/>
            </p:cNvSpPr>
            <p:nvPr/>
          </p:nvSpPr>
          <p:spPr bwMode="auto">
            <a:xfrm>
              <a:off x="2957" y="1843"/>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62" name="Rectangle 46">
              <a:extLst>
                <a:ext uri="{FF2B5EF4-FFF2-40B4-BE49-F238E27FC236}">
                  <a16:creationId xmlns:a16="http://schemas.microsoft.com/office/drawing/2014/main" id="{4209B622-D833-75E6-2713-54615D9C3FCC}"/>
                </a:ext>
              </a:extLst>
            </p:cNvPr>
            <p:cNvSpPr>
              <a:spLocks noChangeArrowheads="1"/>
            </p:cNvSpPr>
            <p:nvPr/>
          </p:nvSpPr>
          <p:spPr bwMode="auto">
            <a:xfrm>
              <a:off x="3129" y="1843"/>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b="0">
                  <a:latin typeface="Arial" panose="020B0604020202020204" pitchFamily="34" charset="0"/>
                </a:rPr>
                <a:t>+</a:t>
              </a:r>
            </a:p>
          </p:txBody>
        </p:sp>
        <p:sp>
          <p:nvSpPr>
            <p:cNvPr id="78863" name="Rectangle 47">
              <a:extLst>
                <a:ext uri="{FF2B5EF4-FFF2-40B4-BE49-F238E27FC236}">
                  <a16:creationId xmlns:a16="http://schemas.microsoft.com/office/drawing/2014/main" id="{D0A0C455-4B27-4272-27F7-2B6E2F50BB0B}"/>
                </a:ext>
              </a:extLst>
            </p:cNvPr>
            <p:cNvSpPr>
              <a:spLocks noChangeArrowheads="1"/>
            </p:cNvSpPr>
            <p:nvPr/>
          </p:nvSpPr>
          <p:spPr bwMode="auto">
            <a:xfrm>
              <a:off x="3302" y="1843"/>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64" name="Rectangle 48">
              <a:extLst>
                <a:ext uri="{FF2B5EF4-FFF2-40B4-BE49-F238E27FC236}">
                  <a16:creationId xmlns:a16="http://schemas.microsoft.com/office/drawing/2014/main" id="{501AE399-E4A4-9F35-C0ED-E574B88B450F}"/>
                </a:ext>
              </a:extLst>
            </p:cNvPr>
            <p:cNvSpPr>
              <a:spLocks noChangeArrowheads="1"/>
            </p:cNvSpPr>
            <p:nvPr/>
          </p:nvSpPr>
          <p:spPr bwMode="auto">
            <a:xfrm>
              <a:off x="3475" y="1843"/>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F</a:t>
              </a:r>
            </a:p>
          </p:txBody>
        </p:sp>
        <p:sp>
          <p:nvSpPr>
            <p:cNvPr id="78865" name="Rectangle 49">
              <a:extLst>
                <a:ext uri="{FF2B5EF4-FFF2-40B4-BE49-F238E27FC236}">
                  <a16:creationId xmlns:a16="http://schemas.microsoft.com/office/drawing/2014/main" id="{A8ACA933-28A1-F8D8-6643-4AF41D3CB950}"/>
                </a:ext>
              </a:extLst>
            </p:cNvPr>
            <p:cNvSpPr>
              <a:spLocks noChangeArrowheads="1"/>
            </p:cNvSpPr>
            <p:nvPr/>
          </p:nvSpPr>
          <p:spPr bwMode="auto">
            <a:xfrm>
              <a:off x="2150" y="2362"/>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T</a:t>
              </a:r>
            </a:p>
          </p:txBody>
        </p:sp>
        <p:sp>
          <p:nvSpPr>
            <p:cNvPr id="78866" name="Rectangle 50">
              <a:extLst>
                <a:ext uri="{FF2B5EF4-FFF2-40B4-BE49-F238E27FC236}">
                  <a16:creationId xmlns:a16="http://schemas.microsoft.com/office/drawing/2014/main" id="{9BE691DA-0659-C6E3-E853-BB3AA1D503FD}"/>
                </a:ext>
              </a:extLst>
            </p:cNvPr>
            <p:cNvSpPr>
              <a:spLocks noChangeArrowheads="1"/>
            </p:cNvSpPr>
            <p:nvPr/>
          </p:nvSpPr>
          <p:spPr bwMode="auto">
            <a:xfrm>
              <a:off x="2323" y="2362"/>
              <a:ext cx="172" cy="172"/>
            </a:xfrm>
            <a:prstGeom prst="rect">
              <a:avLst/>
            </a:prstGeom>
            <a:solidFill>
              <a:srgbClr val="FFCC99"/>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67" name="Rectangle 51">
              <a:extLst>
                <a:ext uri="{FF2B5EF4-FFF2-40B4-BE49-F238E27FC236}">
                  <a16:creationId xmlns:a16="http://schemas.microsoft.com/office/drawing/2014/main" id="{338E3B43-4DC1-0C54-AC5B-E79B6D627469}"/>
                </a:ext>
              </a:extLst>
            </p:cNvPr>
            <p:cNvSpPr>
              <a:spLocks noChangeArrowheads="1"/>
            </p:cNvSpPr>
            <p:nvPr/>
          </p:nvSpPr>
          <p:spPr bwMode="auto">
            <a:xfrm>
              <a:off x="2496" y="2362"/>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A</a:t>
              </a:r>
            </a:p>
          </p:txBody>
        </p:sp>
        <p:sp>
          <p:nvSpPr>
            <p:cNvPr id="78868" name="Rectangle 52">
              <a:extLst>
                <a:ext uri="{FF2B5EF4-FFF2-40B4-BE49-F238E27FC236}">
                  <a16:creationId xmlns:a16="http://schemas.microsoft.com/office/drawing/2014/main" id="{04A0C15B-631E-07A9-E6D0-48004C38DADF}"/>
                </a:ext>
              </a:extLst>
            </p:cNvPr>
            <p:cNvSpPr>
              <a:spLocks noChangeArrowheads="1"/>
            </p:cNvSpPr>
            <p:nvPr/>
          </p:nvSpPr>
          <p:spPr bwMode="auto">
            <a:xfrm>
              <a:off x="2669" y="2362"/>
              <a:ext cx="172" cy="172"/>
            </a:xfrm>
            <a:prstGeom prst="rect">
              <a:avLst/>
            </a:prstGeom>
            <a:solidFill>
              <a:srgbClr val="CCFFFF"/>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69" name="Rectangle 53">
              <a:extLst>
                <a:ext uri="{FF2B5EF4-FFF2-40B4-BE49-F238E27FC236}">
                  <a16:creationId xmlns:a16="http://schemas.microsoft.com/office/drawing/2014/main" id="{FA679382-38FA-F283-7EE2-C0B59A695CCF}"/>
                </a:ext>
              </a:extLst>
            </p:cNvPr>
            <p:cNvSpPr>
              <a:spLocks noChangeArrowheads="1"/>
            </p:cNvSpPr>
            <p:nvPr/>
          </p:nvSpPr>
          <p:spPr bwMode="auto">
            <a:xfrm>
              <a:off x="2841" y="2362"/>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T</a:t>
              </a:r>
            </a:p>
          </p:txBody>
        </p:sp>
        <p:sp>
          <p:nvSpPr>
            <p:cNvPr id="78870" name="Rectangle 54">
              <a:extLst>
                <a:ext uri="{FF2B5EF4-FFF2-40B4-BE49-F238E27FC236}">
                  <a16:creationId xmlns:a16="http://schemas.microsoft.com/office/drawing/2014/main" id="{ED3BE3A5-614D-BD32-0F5B-C6FE5C004038}"/>
                </a:ext>
              </a:extLst>
            </p:cNvPr>
            <p:cNvSpPr>
              <a:spLocks noChangeArrowheads="1"/>
            </p:cNvSpPr>
            <p:nvPr/>
          </p:nvSpPr>
          <p:spPr bwMode="auto">
            <a:xfrm>
              <a:off x="3475" y="2362"/>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F</a:t>
              </a:r>
            </a:p>
          </p:txBody>
        </p:sp>
        <p:sp>
          <p:nvSpPr>
            <p:cNvPr id="78871" name="Rectangle 55">
              <a:extLst>
                <a:ext uri="{FF2B5EF4-FFF2-40B4-BE49-F238E27FC236}">
                  <a16:creationId xmlns:a16="http://schemas.microsoft.com/office/drawing/2014/main" id="{D0E953DC-6B9A-CD8F-F13D-1AC704D24FE3}"/>
                </a:ext>
              </a:extLst>
            </p:cNvPr>
            <p:cNvSpPr>
              <a:spLocks noChangeArrowheads="1"/>
            </p:cNvSpPr>
            <p:nvPr/>
          </p:nvSpPr>
          <p:spPr bwMode="auto">
            <a:xfrm>
              <a:off x="3648" y="2362"/>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72" name="Rectangle 56">
              <a:extLst>
                <a:ext uri="{FF2B5EF4-FFF2-40B4-BE49-F238E27FC236}">
                  <a16:creationId xmlns:a16="http://schemas.microsoft.com/office/drawing/2014/main" id="{37E1F4A6-96F9-FBE2-566C-11850F63F40C}"/>
                </a:ext>
              </a:extLst>
            </p:cNvPr>
            <p:cNvSpPr>
              <a:spLocks noChangeArrowheads="1"/>
            </p:cNvSpPr>
            <p:nvPr/>
          </p:nvSpPr>
          <p:spPr bwMode="auto">
            <a:xfrm>
              <a:off x="3821" y="2362"/>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latin typeface="Symbol" panose="05050102010706020507" pitchFamily="18" charset="2"/>
                </a:rPr>
                <a:t></a:t>
              </a:r>
            </a:p>
          </p:txBody>
        </p:sp>
        <p:sp>
          <p:nvSpPr>
            <p:cNvPr id="78873" name="Rectangle 57">
              <a:extLst>
                <a:ext uri="{FF2B5EF4-FFF2-40B4-BE49-F238E27FC236}">
                  <a16:creationId xmlns:a16="http://schemas.microsoft.com/office/drawing/2014/main" id="{E9BC7A18-BB64-2C63-57A0-458045420BE8}"/>
                </a:ext>
              </a:extLst>
            </p:cNvPr>
            <p:cNvSpPr>
              <a:spLocks noChangeArrowheads="1"/>
            </p:cNvSpPr>
            <p:nvPr/>
          </p:nvSpPr>
          <p:spPr bwMode="auto">
            <a:xfrm>
              <a:off x="3993" y="2362"/>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74" name="Rectangle 58">
              <a:extLst>
                <a:ext uri="{FF2B5EF4-FFF2-40B4-BE49-F238E27FC236}">
                  <a16:creationId xmlns:a16="http://schemas.microsoft.com/office/drawing/2014/main" id="{5DADC313-9632-79FB-7D77-9F505244527A}"/>
                </a:ext>
              </a:extLst>
            </p:cNvPr>
            <p:cNvSpPr>
              <a:spLocks noChangeArrowheads="1"/>
            </p:cNvSpPr>
            <p:nvPr/>
          </p:nvSpPr>
          <p:spPr bwMode="auto">
            <a:xfrm>
              <a:off x="4166" y="2362"/>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F</a:t>
              </a:r>
            </a:p>
          </p:txBody>
        </p:sp>
        <p:sp>
          <p:nvSpPr>
            <p:cNvPr id="78875" name="Rectangle 59">
              <a:extLst>
                <a:ext uri="{FF2B5EF4-FFF2-40B4-BE49-F238E27FC236}">
                  <a16:creationId xmlns:a16="http://schemas.microsoft.com/office/drawing/2014/main" id="{98BD7B39-54CB-A689-19A5-711E6193EB16}"/>
                </a:ext>
              </a:extLst>
            </p:cNvPr>
            <p:cNvSpPr>
              <a:spLocks noChangeArrowheads="1"/>
            </p:cNvSpPr>
            <p:nvPr/>
          </p:nvSpPr>
          <p:spPr bwMode="auto">
            <a:xfrm>
              <a:off x="2957" y="2937"/>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F</a:t>
              </a:r>
            </a:p>
          </p:txBody>
        </p:sp>
        <p:sp>
          <p:nvSpPr>
            <p:cNvPr id="78876" name="Rectangle 60">
              <a:extLst>
                <a:ext uri="{FF2B5EF4-FFF2-40B4-BE49-F238E27FC236}">
                  <a16:creationId xmlns:a16="http://schemas.microsoft.com/office/drawing/2014/main" id="{4CB3BD58-9B85-4FEC-9220-9DDD202625A3}"/>
                </a:ext>
              </a:extLst>
            </p:cNvPr>
            <p:cNvSpPr>
              <a:spLocks noChangeArrowheads="1"/>
            </p:cNvSpPr>
            <p:nvPr/>
          </p:nvSpPr>
          <p:spPr bwMode="auto">
            <a:xfrm>
              <a:off x="3129" y="2937"/>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77" name="Rectangle 61">
              <a:extLst>
                <a:ext uri="{FF2B5EF4-FFF2-40B4-BE49-F238E27FC236}">
                  <a16:creationId xmlns:a16="http://schemas.microsoft.com/office/drawing/2014/main" id="{EACC4E86-A01E-1760-0BD9-54E356DEB992}"/>
                </a:ext>
              </a:extLst>
            </p:cNvPr>
            <p:cNvSpPr>
              <a:spLocks noChangeArrowheads="1"/>
            </p:cNvSpPr>
            <p:nvPr/>
          </p:nvSpPr>
          <p:spPr bwMode="auto">
            <a:xfrm>
              <a:off x="3302" y="2937"/>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latin typeface="Symbol" panose="05050102010706020507" pitchFamily="18" charset="2"/>
                </a:rPr>
                <a:t></a:t>
              </a:r>
            </a:p>
          </p:txBody>
        </p:sp>
        <p:sp>
          <p:nvSpPr>
            <p:cNvPr id="78878" name="Rectangle 62">
              <a:extLst>
                <a:ext uri="{FF2B5EF4-FFF2-40B4-BE49-F238E27FC236}">
                  <a16:creationId xmlns:a16="http://schemas.microsoft.com/office/drawing/2014/main" id="{3BB955B0-E4DD-1344-5631-41E8D8DCDF43}"/>
                </a:ext>
              </a:extLst>
            </p:cNvPr>
            <p:cNvSpPr>
              <a:spLocks noChangeArrowheads="1"/>
            </p:cNvSpPr>
            <p:nvPr/>
          </p:nvSpPr>
          <p:spPr bwMode="auto">
            <a:xfrm>
              <a:off x="3475" y="2937"/>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79" name="Rectangle 63">
              <a:extLst>
                <a:ext uri="{FF2B5EF4-FFF2-40B4-BE49-F238E27FC236}">
                  <a16:creationId xmlns:a16="http://schemas.microsoft.com/office/drawing/2014/main" id="{E991BE83-55B7-1265-FB80-04AAE904316C}"/>
                </a:ext>
              </a:extLst>
            </p:cNvPr>
            <p:cNvSpPr>
              <a:spLocks noChangeArrowheads="1"/>
            </p:cNvSpPr>
            <p:nvPr/>
          </p:nvSpPr>
          <p:spPr bwMode="auto">
            <a:xfrm>
              <a:off x="3648" y="2937"/>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F</a:t>
              </a:r>
            </a:p>
          </p:txBody>
        </p:sp>
        <p:sp>
          <p:nvSpPr>
            <p:cNvPr id="78880" name="Rectangle 64">
              <a:extLst>
                <a:ext uri="{FF2B5EF4-FFF2-40B4-BE49-F238E27FC236}">
                  <a16:creationId xmlns:a16="http://schemas.microsoft.com/office/drawing/2014/main" id="{E38379F2-76EE-4890-86C7-AF641E0FF857}"/>
                </a:ext>
              </a:extLst>
            </p:cNvPr>
            <p:cNvSpPr>
              <a:spLocks noChangeArrowheads="1"/>
            </p:cNvSpPr>
            <p:nvPr/>
          </p:nvSpPr>
          <p:spPr bwMode="auto">
            <a:xfrm>
              <a:off x="4166" y="2937"/>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T</a:t>
              </a:r>
            </a:p>
          </p:txBody>
        </p:sp>
        <p:sp>
          <p:nvSpPr>
            <p:cNvPr id="78881" name="Rectangle 65">
              <a:extLst>
                <a:ext uri="{FF2B5EF4-FFF2-40B4-BE49-F238E27FC236}">
                  <a16:creationId xmlns:a16="http://schemas.microsoft.com/office/drawing/2014/main" id="{18A0DB0B-1F2C-935D-58AB-04BDD0EFAC0F}"/>
                </a:ext>
              </a:extLst>
            </p:cNvPr>
            <p:cNvSpPr>
              <a:spLocks noChangeArrowheads="1"/>
            </p:cNvSpPr>
            <p:nvPr/>
          </p:nvSpPr>
          <p:spPr bwMode="auto">
            <a:xfrm>
              <a:off x="4339" y="2937"/>
              <a:ext cx="172" cy="172"/>
            </a:xfrm>
            <a:prstGeom prst="rect">
              <a:avLst/>
            </a:prstGeom>
            <a:solidFill>
              <a:srgbClr val="FFCC99"/>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82" name="Rectangle 66">
              <a:extLst>
                <a:ext uri="{FF2B5EF4-FFF2-40B4-BE49-F238E27FC236}">
                  <a16:creationId xmlns:a16="http://schemas.microsoft.com/office/drawing/2014/main" id="{DFAC70C9-3DB1-38E3-AC97-5D055570079D}"/>
                </a:ext>
              </a:extLst>
            </p:cNvPr>
            <p:cNvSpPr>
              <a:spLocks noChangeArrowheads="1"/>
            </p:cNvSpPr>
            <p:nvPr/>
          </p:nvSpPr>
          <p:spPr bwMode="auto">
            <a:xfrm>
              <a:off x="4512" y="2937"/>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D</a:t>
              </a:r>
            </a:p>
          </p:txBody>
        </p:sp>
        <p:sp>
          <p:nvSpPr>
            <p:cNvPr id="78883" name="Rectangle 67">
              <a:extLst>
                <a:ext uri="{FF2B5EF4-FFF2-40B4-BE49-F238E27FC236}">
                  <a16:creationId xmlns:a16="http://schemas.microsoft.com/office/drawing/2014/main" id="{A939FC56-8325-AC3B-62C0-65F892F059E1}"/>
                </a:ext>
              </a:extLst>
            </p:cNvPr>
            <p:cNvSpPr>
              <a:spLocks noChangeArrowheads="1"/>
            </p:cNvSpPr>
            <p:nvPr/>
          </p:nvSpPr>
          <p:spPr bwMode="auto">
            <a:xfrm>
              <a:off x="4685" y="2937"/>
              <a:ext cx="172" cy="172"/>
            </a:xfrm>
            <a:prstGeom prst="rect">
              <a:avLst/>
            </a:prstGeom>
            <a:solidFill>
              <a:srgbClr val="CCFFFF"/>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84" name="Rectangle 68">
              <a:extLst>
                <a:ext uri="{FF2B5EF4-FFF2-40B4-BE49-F238E27FC236}">
                  <a16:creationId xmlns:a16="http://schemas.microsoft.com/office/drawing/2014/main" id="{12A633AF-67A8-D839-476E-60C31EF40DA8}"/>
                </a:ext>
              </a:extLst>
            </p:cNvPr>
            <p:cNvSpPr>
              <a:spLocks noChangeArrowheads="1"/>
            </p:cNvSpPr>
            <p:nvPr/>
          </p:nvSpPr>
          <p:spPr bwMode="auto">
            <a:xfrm>
              <a:off x="4858" y="2937"/>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T</a:t>
              </a:r>
            </a:p>
          </p:txBody>
        </p:sp>
        <p:sp>
          <p:nvSpPr>
            <p:cNvPr id="78885" name="Rectangle 69">
              <a:extLst>
                <a:ext uri="{FF2B5EF4-FFF2-40B4-BE49-F238E27FC236}">
                  <a16:creationId xmlns:a16="http://schemas.microsoft.com/office/drawing/2014/main" id="{6E70FB8E-F326-82DD-1C66-5266745E8EFF}"/>
                </a:ext>
              </a:extLst>
            </p:cNvPr>
            <p:cNvSpPr>
              <a:spLocks noChangeArrowheads="1"/>
            </p:cNvSpPr>
            <p:nvPr/>
          </p:nvSpPr>
          <p:spPr bwMode="auto">
            <a:xfrm>
              <a:off x="2496" y="3456"/>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T</a:t>
              </a:r>
            </a:p>
          </p:txBody>
        </p:sp>
        <p:sp>
          <p:nvSpPr>
            <p:cNvPr id="78886" name="Rectangle 70">
              <a:extLst>
                <a:ext uri="{FF2B5EF4-FFF2-40B4-BE49-F238E27FC236}">
                  <a16:creationId xmlns:a16="http://schemas.microsoft.com/office/drawing/2014/main" id="{A9D3E78D-F4DB-57FE-0E8A-F948B3E4FEDA}"/>
                </a:ext>
              </a:extLst>
            </p:cNvPr>
            <p:cNvSpPr>
              <a:spLocks noChangeArrowheads="1"/>
            </p:cNvSpPr>
            <p:nvPr/>
          </p:nvSpPr>
          <p:spPr bwMode="auto">
            <a:xfrm>
              <a:off x="2669" y="3456"/>
              <a:ext cx="172" cy="172"/>
            </a:xfrm>
            <a:prstGeom prst="rect">
              <a:avLst/>
            </a:prstGeom>
            <a:solidFill>
              <a:srgbClr val="FFCC99"/>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87" name="Rectangle 71">
              <a:extLst>
                <a:ext uri="{FF2B5EF4-FFF2-40B4-BE49-F238E27FC236}">
                  <a16:creationId xmlns:a16="http://schemas.microsoft.com/office/drawing/2014/main" id="{D36BA7AC-DEA7-1126-C7C8-C2A92D4F0465}"/>
                </a:ext>
              </a:extLst>
            </p:cNvPr>
            <p:cNvSpPr>
              <a:spLocks noChangeArrowheads="1"/>
            </p:cNvSpPr>
            <p:nvPr/>
          </p:nvSpPr>
          <p:spPr bwMode="auto">
            <a:xfrm>
              <a:off x="2841" y="3456"/>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B</a:t>
              </a:r>
            </a:p>
          </p:txBody>
        </p:sp>
        <p:sp>
          <p:nvSpPr>
            <p:cNvPr id="78888" name="Rectangle 72">
              <a:extLst>
                <a:ext uri="{FF2B5EF4-FFF2-40B4-BE49-F238E27FC236}">
                  <a16:creationId xmlns:a16="http://schemas.microsoft.com/office/drawing/2014/main" id="{A8EA438E-70BF-0A75-779A-86B7B0D0E94B}"/>
                </a:ext>
              </a:extLst>
            </p:cNvPr>
            <p:cNvSpPr>
              <a:spLocks noChangeArrowheads="1"/>
            </p:cNvSpPr>
            <p:nvPr/>
          </p:nvSpPr>
          <p:spPr bwMode="auto">
            <a:xfrm>
              <a:off x="3014" y="3456"/>
              <a:ext cx="172" cy="172"/>
            </a:xfrm>
            <a:prstGeom prst="rect">
              <a:avLst/>
            </a:prstGeom>
            <a:solidFill>
              <a:srgbClr val="CCFFFF"/>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89" name="Rectangle 73">
              <a:extLst>
                <a:ext uri="{FF2B5EF4-FFF2-40B4-BE49-F238E27FC236}">
                  <a16:creationId xmlns:a16="http://schemas.microsoft.com/office/drawing/2014/main" id="{FDD76BBF-BD7B-2AF9-F665-F4627B1B0CFA}"/>
                </a:ext>
              </a:extLst>
            </p:cNvPr>
            <p:cNvSpPr>
              <a:spLocks noChangeArrowheads="1"/>
            </p:cNvSpPr>
            <p:nvPr/>
          </p:nvSpPr>
          <p:spPr bwMode="auto">
            <a:xfrm>
              <a:off x="3187" y="3456"/>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T</a:t>
              </a:r>
            </a:p>
          </p:txBody>
        </p:sp>
        <p:sp>
          <p:nvSpPr>
            <p:cNvPr id="78890" name="Rectangle 74">
              <a:extLst>
                <a:ext uri="{FF2B5EF4-FFF2-40B4-BE49-F238E27FC236}">
                  <a16:creationId xmlns:a16="http://schemas.microsoft.com/office/drawing/2014/main" id="{F1877D3E-2827-1EC2-E813-D02FF118ACA8}"/>
                </a:ext>
              </a:extLst>
            </p:cNvPr>
            <p:cNvSpPr>
              <a:spLocks noChangeArrowheads="1"/>
            </p:cNvSpPr>
            <p:nvPr/>
          </p:nvSpPr>
          <p:spPr bwMode="auto">
            <a:xfrm>
              <a:off x="3590" y="3456"/>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T</a:t>
              </a:r>
            </a:p>
          </p:txBody>
        </p:sp>
        <p:sp>
          <p:nvSpPr>
            <p:cNvPr id="78891" name="Rectangle 75">
              <a:extLst>
                <a:ext uri="{FF2B5EF4-FFF2-40B4-BE49-F238E27FC236}">
                  <a16:creationId xmlns:a16="http://schemas.microsoft.com/office/drawing/2014/main" id="{326D5617-01AF-F4DA-744D-F8FD57BD552F}"/>
                </a:ext>
              </a:extLst>
            </p:cNvPr>
            <p:cNvSpPr>
              <a:spLocks noChangeArrowheads="1"/>
            </p:cNvSpPr>
            <p:nvPr/>
          </p:nvSpPr>
          <p:spPr bwMode="auto">
            <a:xfrm>
              <a:off x="3763" y="3456"/>
              <a:ext cx="172" cy="172"/>
            </a:xfrm>
            <a:prstGeom prst="rect">
              <a:avLst/>
            </a:prstGeom>
            <a:solidFill>
              <a:srgbClr val="FFCC99"/>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92" name="Rectangle 76">
              <a:extLst>
                <a:ext uri="{FF2B5EF4-FFF2-40B4-BE49-F238E27FC236}">
                  <a16:creationId xmlns:a16="http://schemas.microsoft.com/office/drawing/2014/main" id="{DD67311B-2BDD-0B2D-6521-0E0CF930F8FD}"/>
                </a:ext>
              </a:extLst>
            </p:cNvPr>
            <p:cNvSpPr>
              <a:spLocks noChangeArrowheads="1"/>
            </p:cNvSpPr>
            <p:nvPr/>
          </p:nvSpPr>
          <p:spPr bwMode="auto">
            <a:xfrm>
              <a:off x="3936" y="3456"/>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C</a:t>
              </a:r>
            </a:p>
          </p:txBody>
        </p:sp>
        <p:sp>
          <p:nvSpPr>
            <p:cNvPr id="78893" name="Rectangle 77">
              <a:extLst>
                <a:ext uri="{FF2B5EF4-FFF2-40B4-BE49-F238E27FC236}">
                  <a16:creationId xmlns:a16="http://schemas.microsoft.com/office/drawing/2014/main" id="{0295CF79-9B70-6186-3188-F18243781F48}"/>
                </a:ext>
              </a:extLst>
            </p:cNvPr>
            <p:cNvSpPr>
              <a:spLocks noChangeArrowheads="1"/>
            </p:cNvSpPr>
            <p:nvPr/>
          </p:nvSpPr>
          <p:spPr bwMode="auto">
            <a:xfrm>
              <a:off x="4109" y="3456"/>
              <a:ext cx="172" cy="172"/>
            </a:xfrm>
            <a:prstGeom prst="rect">
              <a:avLst/>
            </a:prstGeom>
            <a:solidFill>
              <a:srgbClr val="CCFFFF"/>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78894" name="Rectangle 78">
              <a:extLst>
                <a:ext uri="{FF2B5EF4-FFF2-40B4-BE49-F238E27FC236}">
                  <a16:creationId xmlns:a16="http://schemas.microsoft.com/office/drawing/2014/main" id="{C1F642CA-8E4E-0371-8BF6-73BBC4EE1718}"/>
                </a:ext>
              </a:extLst>
            </p:cNvPr>
            <p:cNvSpPr>
              <a:spLocks noChangeArrowheads="1"/>
            </p:cNvSpPr>
            <p:nvPr/>
          </p:nvSpPr>
          <p:spPr bwMode="auto">
            <a:xfrm>
              <a:off x="4282" y="3456"/>
              <a:ext cx="172" cy="17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t>T</a:t>
              </a:r>
            </a:p>
          </p:txBody>
        </p:sp>
        <p:sp>
          <p:nvSpPr>
            <p:cNvPr id="78895" name="Rectangle 79">
              <a:extLst>
                <a:ext uri="{FF2B5EF4-FFF2-40B4-BE49-F238E27FC236}">
                  <a16:creationId xmlns:a16="http://schemas.microsoft.com/office/drawing/2014/main" id="{9487C589-CFD8-151D-1530-E24596CF1B3A}"/>
                </a:ext>
              </a:extLst>
            </p:cNvPr>
            <p:cNvSpPr>
              <a:spLocks noChangeArrowheads="1"/>
            </p:cNvSpPr>
            <p:nvPr/>
          </p:nvSpPr>
          <p:spPr bwMode="auto">
            <a:xfrm>
              <a:off x="3302" y="864"/>
              <a:ext cx="863"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b="0">
                  <a:solidFill>
                    <a:srgbClr val="339933"/>
                  </a:solidFill>
                </a:rPr>
                <a:t>head node</a:t>
              </a:r>
            </a:p>
          </p:txBody>
        </p:sp>
        <p:sp>
          <p:nvSpPr>
            <p:cNvPr id="78896" name="Line 80">
              <a:extLst>
                <a:ext uri="{FF2B5EF4-FFF2-40B4-BE49-F238E27FC236}">
                  <a16:creationId xmlns:a16="http://schemas.microsoft.com/office/drawing/2014/main" id="{40B19C1E-0F0E-D5D6-E557-135BD6C134C0}"/>
                </a:ext>
              </a:extLst>
            </p:cNvPr>
            <p:cNvSpPr>
              <a:spLocks noChangeShapeType="1"/>
            </p:cNvSpPr>
            <p:nvPr/>
          </p:nvSpPr>
          <p:spPr bwMode="auto">
            <a:xfrm flipH="1">
              <a:off x="3474" y="1094"/>
              <a:ext cx="231" cy="229"/>
            </a:xfrm>
            <a:prstGeom prst="line">
              <a:avLst/>
            </a:prstGeom>
            <a:noFill/>
            <a:ln w="25560" cap="sq">
              <a:solidFill>
                <a:srgbClr val="339933"/>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97" name="Line 81">
              <a:extLst>
                <a:ext uri="{FF2B5EF4-FFF2-40B4-BE49-F238E27FC236}">
                  <a16:creationId xmlns:a16="http://schemas.microsoft.com/office/drawing/2014/main" id="{6BA040BA-7703-76EE-1959-1041EE3F4FFD}"/>
                </a:ext>
              </a:extLst>
            </p:cNvPr>
            <p:cNvSpPr>
              <a:spLocks noChangeShapeType="1"/>
            </p:cNvSpPr>
            <p:nvPr/>
          </p:nvSpPr>
          <p:spPr bwMode="auto">
            <a:xfrm flipH="1">
              <a:off x="3243" y="1440"/>
              <a:ext cx="85" cy="402"/>
            </a:xfrm>
            <a:prstGeom prst="line">
              <a:avLst/>
            </a:prstGeom>
            <a:noFill/>
            <a:ln w="25560" cap="sq">
              <a:solidFill>
                <a:srgbClr val="FF0000"/>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898" name="Freeform 82">
              <a:extLst>
                <a:ext uri="{FF2B5EF4-FFF2-40B4-BE49-F238E27FC236}">
                  <a16:creationId xmlns:a16="http://schemas.microsoft.com/office/drawing/2014/main" id="{75385D94-F5F9-2F00-46D0-FD4D9820C237}"/>
                </a:ext>
              </a:extLst>
            </p:cNvPr>
            <p:cNvSpPr>
              <a:spLocks/>
            </p:cNvSpPr>
            <p:nvPr/>
          </p:nvSpPr>
          <p:spPr bwMode="auto">
            <a:xfrm rot="5400000" flipV="1">
              <a:off x="3706" y="1152"/>
              <a:ext cx="575" cy="575"/>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1599" y="0"/>
                  </a:moveTo>
                  <a:cubicBezTo>
                    <a:pt x="-32007" y="0"/>
                    <a:pt x="-22336" y="9670"/>
                    <a:pt x="-22336" y="21600"/>
                  </a:cubicBezTo>
                  <a:cubicBezTo>
                    <a:pt x="-22336" y="-32007"/>
                    <a:pt x="-32007" y="-22336"/>
                    <a:pt x="21600" y="-22336"/>
                  </a:cubicBezTo>
                  <a:cubicBezTo>
                    <a:pt x="9670" y="-22336"/>
                    <a:pt x="0" y="-32007"/>
                    <a:pt x="0" y="21600"/>
                  </a:cubicBezTo>
                  <a:cubicBezTo>
                    <a:pt x="0" y="13213"/>
                    <a:pt x="4854" y="5584"/>
                    <a:pt x="12451" y="2032"/>
                  </a:cubicBezTo>
                </a:path>
                <a:path w="43200" h="43200" stroke="0" extrusionOk="0">
                  <a:moveTo>
                    <a:pt x="21599" y="0"/>
                  </a:moveTo>
                  <a:cubicBezTo>
                    <a:pt x="-32007" y="0"/>
                    <a:pt x="-22336" y="9670"/>
                    <a:pt x="-22336" y="21600"/>
                  </a:cubicBezTo>
                  <a:cubicBezTo>
                    <a:pt x="-22336" y="-32007"/>
                    <a:pt x="-32007" y="-22336"/>
                    <a:pt x="21600" y="-22336"/>
                  </a:cubicBezTo>
                  <a:cubicBezTo>
                    <a:pt x="9670" y="-22336"/>
                    <a:pt x="0" y="-32007"/>
                    <a:pt x="0" y="21600"/>
                  </a:cubicBezTo>
                  <a:cubicBezTo>
                    <a:pt x="0" y="13213"/>
                    <a:pt x="4854" y="5584"/>
                    <a:pt x="12451" y="2032"/>
                  </a:cubicBezTo>
                  <a:lnTo>
                    <a:pt x="21600" y="21600"/>
                  </a:lnTo>
                  <a:lnTo>
                    <a:pt x="21599" y="0"/>
                  </a:lnTo>
                  <a:close/>
                </a:path>
              </a:pathLst>
            </a:custGeom>
            <a:noFill/>
            <a:ln w="25560" cap="sq">
              <a:solidFill>
                <a:srgbClr val="0033CC"/>
              </a:solidFill>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899" name="Line 83">
              <a:extLst>
                <a:ext uri="{FF2B5EF4-FFF2-40B4-BE49-F238E27FC236}">
                  <a16:creationId xmlns:a16="http://schemas.microsoft.com/office/drawing/2014/main" id="{E253D4A0-5867-26B5-9ED1-B1ED3197358D}"/>
                </a:ext>
              </a:extLst>
            </p:cNvPr>
            <p:cNvSpPr>
              <a:spLocks noChangeShapeType="1"/>
            </p:cNvSpPr>
            <p:nvPr/>
          </p:nvSpPr>
          <p:spPr bwMode="auto">
            <a:xfrm flipH="1">
              <a:off x="2552" y="1958"/>
              <a:ext cx="462" cy="402"/>
            </a:xfrm>
            <a:prstGeom prst="line">
              <a:avLst/>
            </a:prstGeom>
            <a:noFill/>
            <a:ln w="25560" cap="sq">
              <a:solidFill>
                <a:srgbClr val="FF0000"/>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00" name="Line 84">
              <a:extLst>
                <a:ext uri="{FF2B5EF4-FFF2-40B4-BE49-F238E27FC236}">
                  <a16:creationId xmlns:a16="http://schemas.microsoft.com/office/drawing/2014/main" id="{5E7A8EBF-EDA5-D65E-EA7B-E3EABC1C5635}"/>
                </a:ext>
              </a:extLst>
            </p:cNvPr>
            <p:cNvSpPr>
              <a:spLocks noChangeShapeType="1"/>
            </p:cNvSpPr>
            <p:nvPr/>
          </p:nvSpPr>
          <p:spPr bwMode="auto">
            <a:xfrm>
              <a:off x="3385" y="1958"/>
              <a:ext cx="517" cy="402"/>
            </a:xfrm>
            <a:prstGeom prst="line">
              <a:avLst/>
            </a:prstGeom>
            <a:noFill/>
            <a:ln w="25560" cap="sq">
              <a:solidFill>
                <a:srgbClr val="0033CC"/>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01" name="Line 85">
              <a:extLst>
                <a:ext uri="{FF2B5EF4-FFF2-40B4-BE49-F238E27FC236}">
                  <a16:creationId xmlns:a16="http://schemas.microsoft.com/office/drawing/2014/main" id="{5082E5F4-2786-DBD4-E8A0-0CC370FC620F}"/>
                </a:ext>
              </a:extLst>
            </p:cNvPr>
            <p:cNvSpPr>
              <a:spLocks noChangeShapeType="1"/>
            </p:cNvSpPr>
            <p:nvPr/>
          </p:nvSpPr>
          <p:spPr bwMode="auto">
            <a:xfrm flipH="1">
              <a:off x="3359" y="2477"/>
              <a:ext cx="404" cy="460"/>
            </a:xfrm>
            <a:prstGeom prst="line">
              <a:avLst/>
            </a:prstGeom>
            <a:noFill/>
            <a:ln w="25560" cap="sq">
              <a:solidFill>
                <a:srgbClr val="FF0000"/>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02" name="Line 86">
              <a:extLst>
                <a:ext uri="{FF2B5EF4-FFF2-40B4-BE49-F238E27FC236}">
                  <a16:creationId xmlns:a16="http://schemas.microsoft.com/office/drawing/2014/main" id="{08DF6F62-2CEC-50B7-24AE-56E7273F3705}"/>
                </a:ext>
              </a:extLst>
            </p:cNvPr>
            <p:cNvSpPr>
              <a:spLocks noChangeShapeType="1"/>
            </p:cNvSpPr>
            <p:nvPr/>
          </p:nvSpPr>
          <p:spPr bwMode="auto">
            <a:xfrm>
              <a:off x="4051" y="2477"/>
              <a:ext cx="575" cy="460"/>
            </a:xfrm>
            <a:prstGeom prst="line">
              <a:avLst/>
            </a:prstGeom>
            <a:noFill/>
            <a:ln w="25560" cap="sq">
              <a:solidFill>
                <a:srgbClr val="0033CC"/>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03" name="Line 87">
              <a:extLst>
                <a:ext uri="{FF2B5EF4-FFF2-40B4-BE49-F238E27FC236}">
                  <a16:creationId xmlns:a16="http://schemas.microsoft.com/office/drawing/2014/main" id="{983ABDD1-413B-AAC8-F8A7-F9A03A17FDC6}"/>
                </a:ext>
              </a:extLst>
            </p:cNvPr>
            <p:cNvSpPr>
              <a:spLocks noChangeShapeType="1"/>
            </p:cNvSpPr>
            <p:nvPr/>
          </p:nvSpPr>
          <p:spPr bwMode="auto">
            <a:xfrm flipH="1">
              <a:off x="2956" y="3053"/>
              <a:ext cx="289" cy="402"/>
            </a:xfrm>
            <a:prstGeom prst="line">
              <a:avLst/>
            </a:prstGeom>
            <a:noFill/>
            <a:ln w="25560" cap="sq">
              <a:solidFill>
                <a:srgbClr val="FF0000"/>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04" name="Line 88">
              <a:extLst>
                <a:ext uri="{FF2B5EF4-FFF2-40B4-BE49-F238E27FC236}">
                  <a16:creationId xmlns:a16="http://schemas.microsoft.com/office/drawing/2014/main" id="{D6ECB6A8-D3F0-F8C9-2DFF-0608C7D01309}"/>
                </a:ext>
              </a:extLst>
            </p:cNvPr>
            <p:cNvSpPr>
              <a:spLocks noChangeShapeType="1"/>
            </p:cNvSpPr>
            <p:nvPr/>
          </p:nvSpPr>
          <p:spPr bwMode="auto">
            <a:xfrm>
              <a:off x="3559" y="3053"/>
              <a:ext cx="460" cy="402"/>
            </a:xfrm>
            <a:prstGeom prst="line">
              <a:avLst/>
            </a:prstGeom>
            <a:noFill/>
            <a:ln w="25560" cap="sq">
              <a:solidFill>
                <a:srgbClr val="0033CC"/>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8905" name="Freeform 89">
              <a:extLst>
                <a:ext uri="{FF2B5EF4-FFF2-40B4-BE49-F238E27FC236}">
                  <a16:creationId xmlns:a16="http://schemas.microsoft.com/office/drawing/2014/main" id="{11446898-6A86-0D0A-4B85-E133A720E72B}"/>
                </a:ext>
              </a:extLst>
            </p:cNvPr>
            <p:cNvSpPr>
              <a:spLocks/>
            </p:cNvSpPr>
            <p:nvPr/>
          </p:nvSpPr>
          <p:spPr bwMode="auto">
            <a:xfrm>
              <a:off x="1824" y="1133"/>
              <a:ext cx="1650" cy="1525"/>
            </a:xfrm>
            <a:custGeom>
              <a:avLst/>
              <a:gdLst>
                <a:gd name="T0" fmla="*/ 1150 w 1376"/>
                <a:gd name="T1" fmla="*/ 2774 h 1272"/>
                <a:gd name="T2" fmla="*/ 674 w 1376"/>
                <a:gd name="T3" fmla="*/ 3129 h 1272"/>
                <a:gd name="T4" fmla="*/ 198 w 1376"/>
                <a:gd name="T5" fmla="*/ 2892 h 1272"/>
                <a:gd name="T6" fmla="*/ 198 w 1376"/>
                <a:gd name="T7" fmla="*/ 2181 h 1272"/>
                <a:gd name="T8" fmla="*/ 1389 w 1376"/>
                <a:gd name="T9" fmla="*/ 634 h 1272"/>
                <a:gd name="T10" fmla="*/ 2699 w 1376"/>
                <a:gd name="T11" fmla="*/ 41 h 1272"/>
                <a:gd name="T12" fmla="*/ 3413 w 1376"/>
                <a:gd name="T13" fmla="*/ 397 h 1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76" h="1272">
                  <a:moveTo>
                    <a:pt x="464" y="1120"/>
                  </a:moveTo>
                  <a:cubicBezTo>
                    <a:pt x="400" y="1188"/>
                    <a:pt x="336" y="1256"/>
                    <a:pt x="272" y="1264"/>
                  </a:cubicBezTo>
                  <a:cubicBezTo>
                    <a:pt x="208" y="1272"/>
                    <a:pt x="112" y="1232"/>
                    <a:pt x="80" y="1168"/>
                  </a:cubicBezTo>
                  <a:cubicBezTo>
                    <a:pt x="48" y="1104"/>
                    <a:pt x="0" y="1032"/>
                    <a:pt x="80" y="880"/>
                  </a:cubicBezTo>
                  <a:cubicBezTo>
                    <a:pt x="160" y="728"/>
                    <a:pt x="392" y="400"/>
                    <a:pt x="560" y="256"/>
                  </a:cubicBezTo>
                  <a:cubicBezTo>
                    <a:pt x="728" y="112"/>
                    <a:pt x="952" y="32"/>
                    <a:pt x="1088" y="16"/>
                  </a:cubicBezTo>
                  <a:cubicBezTo>
                    <a:pt x="1224" y="0"/>
                    <a:pt x="1300" y="80"/>
                    <a:pt x="1376" y="160"/>
                  </a:cubicBezTo>
                </a:path>
              </a:pathLst>
            </a:custGeom>
            <a:noFill/>
            <a:ln w="25560" cap="flat">
              <a:solidFill>
                <a:srgbClr val="FF0000"/>
              </a:solidFill>
              <a:prstDash val="dashDot"/>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906" name="Freeform 90">
              <a:extLst>
                <a:ext uri="{FF2B5EF4-FFF2-40B4-BE49-F238E27FC236}">
                  <a16:creationId xmlns:a16="http://schemas.microsoft.com/office/drawing/2014/main" id="{20C910F0-6D4E-5670-21F9-C6B53C806C4C}"/>
                </a:ext>
              </a:extLst>
            </p:cNvPr>
            <p:cNvSpPr>
              <a:spLocks/>
            </p:cNvSpPr>
            <p:nvPr/>
          </p:nvSpPr>
          <p:spPr bwMode="auto">
            <a:xfrm>
              <a:off x="2726" y="2016"/>
              <a:ext cx="460" cy="642"/>
            </a:xfrm>
            <a:custGeom>
              <a:avLst/>
              <a:gdLst>
                <a:gd name="T0" fmla="*/ 0 w 384"/>
                <a:gd name="T1" fmla="*/ 947 h 536"/>
                <a:gd name="T2" fmla="*/ 476 w 384"/>
                <a:gd name="T3" fmla="*/ 1301 h 536"/>
                <a:gd name="T4" fmla="*/ 831 w 384"/>
                <a:gd name="T5" fmla="*/ 1064 h 536"/>
                <a:gd name="T6" fmla="*/ 948 w 384"/>
                <a:gd name="T7" fmla="*/ 0 h 5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536">
                  <a:moveTo>
                    <a:pt x="0" y="384"/>
                  </a:moveTo>
                  <a:cubicBezTo>
                    <a:pt x="68" y="452"/>
                    <a:pt x="136" y="520"/>
                    <a:pt x="192" y="528"/>
                  </a:cubicBezTo>
                  <a:cubicBezTo>
                    <a:pt x="248" y="536"/>
                    <a:pt x="304" y="520"/>
                    <a:pt x="336" y="432"/>
                  </a:cubicBezTo>
                  <a:cubicBezTo>
                    <a:pt x="368" y="344"/>
                    <a:pt x="376" y="172"/>
                    <a:pt x="384" y="0"/>
                  </a:cubicBezTo>
                </a:path>
              </a:pathLst>
            </a:custGeom>
            <a:noFill/>
            <a:ln w="25560" cap="flat">
              <a:solidFill>
                <a:srgbClr val="0033CC"/>
              </a:solidFill>
              <a:prstDash val="dashDot"/>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907" name="Freeform 91">
              <a:extLst>
                <a:ext uri="{FF2B5EF4-FFF2-40B4-BE49-F238E27FC236}">
                  <a16:creationId xmlns:a16="http://schemas.microsoft.com/office/drawing/2014/main" id="{9CFA9124-FCDF-3AFF-6327-780A57897543}"/>
                </a:ext>
              </a:extLst>
            </p:cNvPr>
            <p:cNvSpPr>
              <a:spLocks/>
            </p:cNvSpPr>
            <p:nvPr/>
          </p:nvSpPr>
          <p:spPr bwMode="auto">
            <a:xfrm>
              <a:off x="2131" y="2016"/>
              <a:ext cx="1142" cy="1813"/>
            </a:xfrm>
            <a:custGeom>
              <a:avLst/>
              <a:gdLst>
                <a:gd name="T0" fmla="*/ 1233 w 952"/>
                <a:gd name="T1" fmla="*/ 3212 h 1512"/>
                <a:gd name="T2" fmla="*/ 756 w 952"/>
                <a:gd name="T3" fmla="*/ 3688 h 1512"/>
                <a:gd name="T4" fmla="*/ 278 w 952"/>
                <a:gd name="T5" fmla="*/ 3570 h 1512"/>
                <a:gd name="T6" fmla="*/ 278 w 952"/>
                <a:gd name="T7" fmla="*/ 2737 h 1512"/>
                <a:gd name="T8" fmla="*/ 1947 w 952"/>
                <a:gd name="T9" fmla="*/ 1547 h 1512"/>
                <a:gd name="T10" fmla="*/ 2304 w 952"/>
                <a:gd name="T11" fmla="*/ 952 h 1512"/>
                <a:gd name="T12" fmla="*/ 2304 w 952"/>
                <a:gd name="T13" fmla="*/ 0 h 15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52" h="1512">
                  <a:moveTo>
                    <a:pt x="496" y="1296"/>
                  </a:moveTo>
                  <a:cubicBezTo>
                    <a:pt x="432" y="1380"/>
                    <a:pt x="368" y="1464"/>
                    <a:pt x="304" y="1488"/>
                  </a:cubicBezTo>
                  <a:cubicBezTo>
                    <a:pt x="240" y="1512"/>
                    <a:pt x="144" y="1504"/>
                    <a:pt x="112" y="1440"/>
                  </a:cubicBezTo>
                  <a:cubicBezTo>
                    <a:pt x="80" y="1376"/>
                    <a:pt x="0" y="1240"/>
                    <a:pt x="112" y="1104"/>
                  </a:cubicBezTo>
                  <a:cubicBezTo>
                    <a:pt x="224" y="968"/>
                    <a:pt x="648" y="744"/>
                    <a:pt x="784" y="624"/>
                  </a:cubicBezTo>
                  <a:cubicBezTo>
                    <a:pt x="920" y="504"/>
                    <a:pt x="904" y="488"/>
                    <a:pt x="928" y="384"/>
                  </a:cubicBezTo>
                  <a:cubicBezTo>
                    <a:pt x="952" y="280"/>
                    <a:pt x="940" y="140"/>
                    <a:pt x="928" y="0"/>
                  </a:cubicBezTo>
                </a:path>
              </a:pathLst>
            </a:custGeom>
            <a:noFill/>
            <a:ln w="25560" cap="flat">
              <a:solidFill>
                <a:srgbClr val="FF0000"/>
              </a:solidFill>
              <a:prstDash val="dashDot"/>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908" name="Freeform 92">
              <a:extLst>
                <a:ext uri="{FF2B5EF4-FFF2-40B4-BE49-F238E27FC236}">
                  <a16:creationId xmlns:a16="http://schemas.microsoft.com/office/drawing/2014/main" id="{407C0A66-342D-0184-8259-A7C26930E3FE}"/>
                </a:ext>
              </a:extLst>
            </p:cNvPr>
            <p:cNvSpPr>
              <a:spLocks/>
            </p:cNvSpPr>
            <p:nvPr/>
          </p:nvSpPr>
          <p:spPr bwMode="auto">
            <a:xfrm>
              <a:off x="3418" y="3110"/>
              <a:ext cx="402" cy="748"/>
            </a:xfrm>
            <a:custGeom>
              <a:avLst/>
              <a:gdLst>
                <a:gd name="T0" fmla="*/ 323 w 384"/>
                <a:gd name="T1" fmla="*/ 948 h 624"/>
                <a:gd name="T2" fmla="*/ 162 w 384"/>
                <a:gd name="T3" fmla="*/ 1424 h 624"/>
                <a:gd name="T4" fmla="*/ 42 w 384"/>
                <a:gd name="T5" fmla="*/ 1308 h 624"/>
                <a:gd name="T6" fmla="*/ 0 w 384"/>
                <a:gd name="T7" fmla="*/ 0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624">
                  <a:moveTo>
                    <a:pt x="384" y="384"/>
                  </a:moveTo>
                  <a:cubicBezTo>
                    <a:pt x="316" y="468"/>
                    <a:pt x="248" y="552"/>
                    <a:pt x="192" y="576"/>
                  </a:cubicBezTo>
                  <a:cubicBezTo>
                    <a:pt x="136" y="600"/>
                    <a:pt x="80" y="624"/>
                    <a:pt x="48" y="528"/>
                  </a:cubicBezTo>
                  <a:cubicBezTo>
                    <a:pt x="16" y="432"/>
                    <a:pt x="8" y="216"/>
                    <a:pt x="0" y="0"/>
                  </a:cubicBezTo>
                </a:path>
              </a:pathLst>
            </a:custGeom>
            <a:noFill/>
            <a:ln w="25560" cap="flat">
              <a:solidFill>
                <a:srgbClr val="FF0000"/>
              </a:solidFill>
              <a:prstDash val="dashDot"/>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909" name="Freeform 93">
              <a:extLst>
                <a:ext uri="{FF2B5EF4-FFF2-40B4-BE49-F238E27FC236}">
                  <a16:creationId xmlns:a16="http://schemas.microsoft.com/office/drawing/2014/main" id="{2CF3B55C-BC92-C6E3-C10B-F029266C945E}"/>
                </a:ext>
              </a:extLst>
            </p:cNvPr>
            <p:cNvSpPr>
              <a:spLocks/>
            </p:cNvSpPr>
            <p:nvPr/>
          </p:nvSpPr>
          <p:spPr bwMode="auto">
            <a:xfrm flipH="1">
              <a:off x="3072" y="3110"/>
              <a:ext cx="345" cy="748"/>
            </a:xfrm>
            <a:custGeom>
              <a:avLst/>
              <a:gdLst>
                <a:gd name="T0" fmla="*/ 95 w 384"/>
                <a:gd name="T1" fmla="*/ 948 h 624"/>
                <a:gd name="T2" fmla="*/ 48 w 384"/>
                <a:gd name="T3" fmla="*/ 1424 h 624"/>
                <a:gd name="T4" fmla="*/ 12 w 384"/>
                <a:gd name="T5" fmla="*/ 1308 h 624"/>
                <a:gd name="T6" fmla="*/ 0 w 384"/>
                <a:gd name="T7" fmla="*/ 0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624">
                  <a:moveTo>
                    <a:pt x="384" y="384"/>
                  </a:moveTo>
                  <a:cubicBezTo>
                    <a:pt x="316" y="468"/>
                    <a:pt x="248" y="552"/>
                    <a:pt x="192" y="576"/>
                  </a:cubicBezTo>
                  <a:cubicBezTo>
                    <a:pt x="136" y="600"/>
                    <a:pt x="80" y="624"/>
                    <a:pt x="48" y="528"/>
                  </a:cubicBezTo>
                  <a:cubicBezTo>
                    <a:pt x="16" y="432"/>
                    <a:pt x="8" y="216"/>
                    <a:pt x="0" y="0"/>
                  </a:cubicBezTo>
                </a:path>
              </a:pathLst>
            </a:custGeom>
            <a:noFill/>
            <a:ln w="25560" cap="flat">
              <a:solidFill>
                <a:srgbClr val="0033CC"/>
              </a:solidFill>
              <a:prstDash val="dashDot"/>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910" name="Freeform 94">
              <a:extLst>
                <a:ext uri="{FF2B5EF4-FFF2-40B4-BE49-F238E27FC236}">
                  <a16:creationId xmlns:a16="http://schemas.microsoft.com/office/drawing/2014/main" id="{7EBB568C-97A9-7090-C93B-7065C0D86A73}"/>
                </a:ext>
              </a:extLst>
            </p:cNvPr>
            <p:cNvSpPr>
              <a:spLocks/>
            </p:cNvSpPr>
            <p:nvPr/>
          </p:nvSpPr>
          <p:spPr bwMode="auto">
            <a:xfrm>
              <a:off x="3840" y="2534"/>
              <a:ext cx="940" cy="1323"/>
            </a:xfrm>
            <a:custGeom>
              <a:avLst/>
              <a:gdLst>
                <a:gd name="T0" fmla="*/ 674 w 784"/>
                <a:gd name="T1" fmla="*/ 2134 h 1104"/>
                <a:gd name="T2" fmla="*/ 1150 w 784"/>
                <a:gd name="T3" fmla="*/ 2609 h 1104"/>
                <a:gd name="T4" fmla="*/ 1743 w 784"/>
                <a:gd name="T5" fmla="*/ 2609 h 1104"/>
                <a:gd name="T6" fmla="*/ 1743 w 784"/>
                <a:gd name="T7" fmla="*/ 1898 h 1104"/>
                <a:gd name="T8" fmla="*/ 556 w 784"/>
                <a:gd name="T9" fmla="*/ 1542 h 1104"/>
                <a:gd name="T10" fmla="*/ 79 w 784"/>
                <a:gd name="T11" fmla="*/ 711 h 1104"/>
                <a:gd name="T12" fmla="*/ 79 w 784"/>
                <a:gd name="T13" fmla="*/ 0 h 11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4" h="1104">
                  <a:moveTo>
                    <a:pt x="272" y="864"/>
                  </a:moveTo>
                  <a:cubicBezTo>
                    <a:pt x="332" y="944"/>
                    <a:pt x="392" y="1024"/>
                    <a:pt x="464" y="1056"/>
                  </a:cubicBezTo>
                  <a:cubicBezTo>
                    <a:pt x="536" y="1088"/>
                    <a:pt x="664" y="1104"/>
                    <a:pt x="704" y="1056"/>
                  </a:cubicBezTo>
                  <a:cubicBezTo>
                    <a:pt x="744" y="1008"/>
                    <a:pt x="784" y="840"/>
                    <a:pt x="704" y="768"/>
                  </a:cubicBezTo>
                  <a:cubicBezTo>
                    <a:pt x="624" y="696"/>
                    <a:pt x="336" y="704"/>
                    <a:pt x="224" y="624"/>
                  </a:cubicBezTo>
                  <a:cubicBezTo>
                    <a:pt x="112" y="544"/>
                    <a:pt x="64" y="392"/>
                    <a:pt x="32" y="288"/>
                  </a:cubicBezTo>
                  <a:cubicBezTo>
                    <a:pt x="0" y="184"/>
                    <a:pt x="16" y="92"/>
                    <a:pt x="32" y="0"/>
                  </a:cubicBezTo>
                </a:path>
              </a:pathLst>
            </a:custGeom>
            <a:noFill/>
            <a:ln w="25560" cap="flat">
              <a:solidFill>
                <a:srgbClr val="0033CC"/>
              </a:solidFill>
              <a:prstDash val="dashDot"/>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911" name="Freeform 95">
              <a:extLst>
                <a:ext uri="{FF2B5EF4-FFF2-40B4-BE49-F238E27FC236}">
                  <a16:creationId xmlns:a16="http://schemas.microsoft.com/office/drawing/2014/main" id="{7FBDABD1-0E90-E12F-9DC8-8806CFB9B6A3}"/>
                </a:ext>
              </a:extLst>
            </p:cNvPr>
            <p:cNvSpPr>
              <a:spLocks/>
            </p:cNvSpPr>
            <p:nvPr/>
          </p:nvSpPr>
          <p:spPr bwMode="auto">
            <a:xfrm>
              <a:off x="3917" y="2534"/>
              <a:ext cx="479" cy="767"/>
            </a:xfrm>
            <a:custGeom>
              <a:avLst/>
              <a:gdLst>
                <a:gd name="T0" fmla="*/ 986 w 400"/>
                <a:gd name="T1" fmla="*/ 1069 h 640"/>
                <a:gd name="T2" fmla="*/ 867 w 400"/>
                <a:gd name="T3" fmla="*/ 1542 h 640"/>
                <a:gd name="T4" fmla="*/ 275 w 400"/>
                <a:gd name="T5" fmla="*/ 1307 h 640"/>
                <a:gd name="T6" fmla="*/ 41 w 400"/>
                <a:gd name="T7" fmla="*/ 476 h 640"/>
                <a:gd name="T8" fmla="*/ 41 w 400"/>
                <a:gd name="T9" fmla="*/ 0 h 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0" h="640">
                  <a:moveTo>
                    <a:pt x="400" y="432"/>
                  </a:moveTo>
                  <a:cubicBezTo>
                    <a:pt x="400" y="520"/>
                    <a:pt x="400" y="608"/>
                    <a:pt x="352" y="624"/>
                  </a:cubicBezTo>
                  <a:cubicBezTo>
                    <a:pt x="304" y="640"/>
                    <a:pt x="168" y="600"/>
                    <a:pt x="112" y="528"/>
                  </a:cubicBezTo>
                  <a:cubicBezTo>
                    <a:pt x="56" y="456"/>
                    <a:pt x="32" y="280"/>
                    <a:pt x="16" y="192"/>
                  </a:cubicBezTo>
                  <a:cubicBezTo>
                    <a:pt x="0" y="104"/>
                    <a:pt x="8" y="52"/>
                    <a:pt x="16" y="0"/>
                  </a:cubicBezTo>
                </a:path>
              </a:pathLst>
            </a:custGeom>
            <a:noFill/>
            <a:ln w="25560" cap="flat">
              <a:solidFill>
                <a:srgbClr val="FF0000"/>
              </a:solidFill>
              <a:prstDash val="dashDot"/>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912" name="Freeform 96">
              <a:extLst>
                <a:ext uri="{FF2B5EF4-FFF2-40B4-BE49-F238E27FC236}">
                  <a16:creationId xmlns:a16="http://schemas.microsoft.com/office/drawing/2014/main" id="{92E17564-1AFE-6B8D-C3D3-BDA21A9FCEC5}"/>
                </a:ext>
              </a:extLst>
            </p:cNvPr>
            <p:cNvSpPr>
              <a:spLocks/>
            </p:cNvSpPr>
            <p:nvPr/>
          </p:nvSpPr>
          <p:spPr bwMode="auto">
            <a:xfrm>
              <a:off x="3706" y="1075"/>
              <a:ext cx="1842" cy="2274"/>
            </a:xfrm>
            <a:custGeom>
              <a:avLst/>
              <a:gdLst>
                <a:gd name="T0" fmla="*/ 2142 w 1536"/>
                <a:gd name="T1" fmla="*/ 4091 h 1896"/>
                <a:gd name="T2" fmla="*/ 2618 w 1536"/>
                <a:gd name="T3" fmla="*/ 4446 h 1896"/>
                <a:gd name="T4" fmla="*/ 3214 w 1536"/>
                <a:gd name="T5" fmla="*/ 4329 h 1896"/>
                <a:gd name="T6" fmla="*/ 3451 w 1536"/>
                <a:gd name="T7" fmla="*/ 2182 h 1896"/>
                <a:gd name="T8" fmla="*/ 1071 w 1536"/>
                <a:gd name="T9" fmla="*/ 277 h 1896"/>
                <a:gd name="T10" fmla="*/ 0 w 1536"/>
                <a:gd name="T11" fmla="*/ 517 h 18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36" h="1896">
                  <a:moveTo>
                    <a:pt x="864" y="1648"/>
                  </a:moveTo>
                  <a:cubicBezTo>
                    <a:pt x="924" y="1712"/>
                    <a:pt x="984" y="1776"/>
                    <a:pt x="1056" y="1792"/>
                  </a:cubicBezTo>
                  <a:cubicBezTo>
                    <a:pt x="1128" y="1808"/>
                    <a:pt x="1240" y="1896"/>
                    <a:pt x="1296" y="1744"/>
                  </a:cubicBezTo>
                  <a:cubicBezTo>
                    <a:pt x="1352" y="1592"/>
                    <a:pt x="1536" y="1152"/>
                    <a:pt x="1392" y="880"/>
                  </a:cubicBezTo>
                  <a:cubicBezTo>
                    <a:pt x="1248" y="608"/>
                    <a:pt x="664" y="224"/>
                    <a:pt x="432" y="112"/>
                  </a:cubicBezTo>
                  <a:cubicBezTo>
                    <a:pt x="200" y="0"/>
                    <a:pt x="100" y="104"/>
                    <a:pt x="0" y="208"/>
                  </a:cubicBezTo>
                </a:path>
              </a:pathLst>
            </a:custGeom>
            <a:noFill/>
            <a:ln w="25560" cap="flat">
              <a:solidFill>
                <a:srgbClr val="0033CC"/>
              </a:solidFill>
              <a:prstDash val="dashDot"/>
              <a:round/>
              <a:headEn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8854" name="Text Box 97">
            <a:extLst>
              <a:ext uri="{FF2B5EF4-FFF2-40B4-BE49-F238E27FC236}">
                <a16:creationId xmlns:a16="http://schemas.microsoft.com/office/drawing/2014/main" id="{92B77460-D2E1-4AA3-8E64-7F6C92D6494B}"/>
              </a:ext>
            </a:extLst>
          </p:cNvPr>
          <p:cNvSpPr txBox="1">
            <a:spLocks noChangeArrowheads="1"/>
          </p:cNvSpPr>
          <p:nvPr/>
        </p:nvSpPr>
        <p:spPr bwMode="auto">
          <a:xfrm>
            <a:off x="0" y="6477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000"/>
              </a:spcBef>
              <a:buClrTx/>
              <a:buFontTx/>
              <a:buNone/>
            </a:pPr>
            <a:r>
              <a:rPr lang="en-US" altLang="en-US" sz="1600" b="0"/>
              <a:t>16/16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23589"/>
                                        </p:tgtEl>
                                        <p:attrNameLst>
                                          <p:attrName>style.visibility</p:attrName>
                                        </p:attrNameLst>
                                      </p:cBhvr>
                                      <p:to>
                                        <p:strVal val="visible"/>
                                      </p:to>
                                    </p:set>
                                    <p:animEffect transition="in" filter="wipe(left)">
                                      <p:cBhvr additive="repl">
                                        <p:cTn id="7" dur="500"/>
                                        <p:tgtEl>
                                          <p:spTgt spid="2358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additive="repl">
                                        <p:cTn id="10" dur="1" fill="hold">
                                          <p:stCondLst>
                                            <p:cond delay="0"/>
                                          </p:stCondLst>
                                        </p:cTn>
                                        <p:tgtEl>
                                          <p:spTgt spid="23554"/>
                                        </p:tgtEl>
                                        <p:attrNameLst>
                                          <p:attrName>style.visibility</p:attrName>
                                        </p:attrNameLst>
                                      </p:cBhvr>
                                      <p:to>
                                        <p:strVal val="visible"/>
                                      </p:to>
                                    </p:set>
                                    <p:animEffect transition="in" filter="wipe(up)">
                                      <p:cBhvr additive="repl">
                                        <p:cTn id="11" dur="500"/>
                                        <p:tgtEl>
                                          <p:spTgt spid="235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additive="repl">
                                        <p:cTn id="15" dur="1" fill="hold">
                                          <p:stCondLst>
                                            <p:cond delay="0"/>
                                          </p:stCondLst>
                                        </p:cTn>
                                        <p:tgtEl>
                                          <p:spTgt spid="23590"/>
                                        </p:tgtEl>
                                        <p:attrNameLst>
                                          <p:attrName>style.visibility</p:attrName>
                                        </p:attrNameLst>
                                      </p:cBhvr>
                                      <p:to>
                                        <p:strVal val="visible"/>
                                      </p:to>
                                    </p:set>
                                    <p:animEffect transition="in" filter="wipe(up)">
                                      <p:cBhvr additive="repl">
                                        <p:cTn id="16" dur="500"/>
                                        <p:tgtEl>
                                          <p:spTgt spid="23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a:extLst>
              <a:ext uri="{FF2B5EF4-FFF2-40B4-BE49-F238E27FC236}">
                <a16:creationId xmlns:a16="http://schemas.microsoft.com/office/drawing/2014/main" id="{4635048F-412D-2264-79B6-553462B53A1D}"/>
              </a:ext>
            </a:extLst>
          </p:cNvPr>
          <p:cNvSpPr txBox="1">
            <a:spLocks noChangeArrowheads="1"/>
          </p:cNvSpPr>
          <p:nvPr/>
        </p:nvSpPr>
        <p:spPr bwMode="auto">
          <a:xfrm>
            <a:off x="6934200" y="0"/>
            <a:ext cx="22034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1125"/>
              </a:spcBef>
              <a:buClrTx/>
              <a:buFontTx/>
              <a:buNone/>
            </a:pPr>
            <a:r>
              <a:rPr lang="en-US" altLang="en-US" sz="1800"/>
              <a:t>§1  Preliminaries</a:t>
            </a:r>
          </a:p>
        </p:txBody>
      </p:sp>
      <p:grpSp>
        <p:nvGrpSpPr>
          <p:cNvPr id="9219" name="Group 2">
            <a:extLst>
              <a:ext uri="{FF2B5EF4-FFF2-40B4-BE49-F238E27FC236}">
                <a16:creationId xmlns:a16="http://schemas.microsoft.com/office/drawing/2014/main" id="{52C2FA85-7CC3-D190-A8CF-8106676D555C}"/>
              </a:ext>
            </a:extLst>
          </p:cNvPr>
          <p:cNvGrpSpPr>
            <a:grpSpLocks/>
          </p:cNvGrpSpPr>
          <p:nvPr/>
        </p:nvGrpSpPr>
        <p:grpSpPr bwMode="auto">
          <a:xfrm>
            <a:off x="5867400" y="457200"/>
            <a:ext cx="2741613" cy="1979613"/>
            <a:chOff x="3696" y="288"/>
            <a:chExt cx="1727" cy="1247"/>
          </a:xfrm>
        </p:grpSpPr>
        <p:sp>
          <p:nvSpPr>
            <p:cNvPr id="9228" name="Oval 3">
              <a:extLst>
                <a:ext uri="{FF2B5EF4-FFF2-40B4-BE49-F238E27FC236}">
                  <a16:creationId xmlns:a16="http://schemas.microsoft.com/office/drawing/2014/main" id="{49DBED67-E5BE-FC5E-EEFC-B87B31ABBDC9}"/>
                </a:ext>
              </a:extLst>
            </p:cNvPr>
            <p:cNvSpPr>
              <a:spLocks noChangeArrowheads="1"/>
            </p:cNvSpPr>
            <p:nvPr/>
          </p:nvSpPr>
          <p:spPr bwMode="auto">
            <a:xfrm>
              <a:off x="4462" y="288"/>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A</a:t>
              </a:r>
            </a:p>
          </p:txBody>
        </p:sp>
        <p:sp>
          <p:nvSpPr>
            <p:cNvPr id="9229" name="Oval 4">
              <a:extLst>
                <a:ext uri="{FF2B5EF4-FFF2-40B4-BE49-F238E27FC236}">
                  <a16:creationId xmlns:a16="http://schemas.microsoft.com/office/drawing/2014/main" id="{DC6F96DE-24CF-1540-E5A3-57463835E9DE}"/>
                </a:ext>
              </a:extLst>
            </p:cNvPr>
            <p:cNvSpPr>
              <a:spLocks noChangeArrowheads="1"/>
            </p:cNvSpPr>
            <p:nvPr/>
          </p:nvSpPr>
          <p:spPr bwMode="auto">
            <a:xfrm>
              <a:off x="4464" y="624"/>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C</a:t>
              </a:r>
            </a:p>
          </p:txBody>
        </p:sp>
        <p:sp>
          <p:nvSpPr>
            <p:cNvPr id="9230" name="Oval 5">
              <a:extLst>
                <a:ext uri="{FF2B5EF4-FFF2-40B4-BE49-F238E27FC236}">
                  <a16:creationId xmlns:a16="http://schemas.microsoft.com/office/drawing/2014/main" id="{AA585F2E-59F1-A859-B9B3-68891E6E7ECD}"/>
                </a:ext>
              </a:extLst>
            </p:cNvPr>
            <p:cNvSpPr>
              <a:spLocks noChangeArrowheads="1"/>
            </p:cNvSpPr>
            <p:nvPr/>
          </p:nvSpPr>
          <p:spPr bwMode="auto">
            <a:xfrm>
              <a:off x="4080" y="624"/>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B</a:t>
              </a:r>
            </a:p>
          </p:txBody>
        </p:sp>
        <p:sp>
          <p:nvSpPr>
            <p:cNvPr id="9231" name="Oval 6">
              <a:extLst>
                <a:ext uri="{FF2B5EF4-FFF2-40B4-BE49-F238E27FC236}">
                  <a16:creationId xmlns:a16="http://schemas.microsoft.com/office/drawing/2014/main" id="{F091A54C-A21D-F679-DDA1-9E19EE9AE1A4}"/>
                </a:ext>
              </a:extLst>
            </p:cNvPr>
            <p:cNvSpPr>
              <a:spLocks noChangeArrowheads="1"/>
            </p:cNvSpPr>
            <p:nvPr/>
          </p:nvSpPr>
          <p:spPr bwMode="auto">
            <a:xfrm>
              <a:off x="4896" y="624"/>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D</a:t>
              </a:r>
            </a:p>
          </p:txBody>
        </p:sp>
        <p:sp>
          <p:nvSpPr>
            <p:cNvPr id="9232" name="Oval 7">
              <a:extLst>
                <a:ext uri="{FF2B5EF4-FFF2-40B4-BE49-F238E27FC236}">
                  <a16:creationId xmlns:a16="http://schemas.microsoft.com/office/drawing/2014/main" id="{DCB26199-237C-8C57-C2AF-A761AF424655}"/>
                </a:ext>
              </a:extLst>
            </p:cNvPr>
            <p:cNvSpPr>
              <a:spLocks noChangeArrowheads="1"/>
            </p:cNvSpPr>
            <p:nvPr/>
          </p:nvSpPr>
          <p:spPr bwMode="auto">
            <a:xfrm>
              <a:off x="4464" y="960"/>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G</a:t>
              </a:r>
            </a:p>
          </p:txBody>
        </p:sp>
        <p:sp>
          <p:nvSpPr>
            <p:cNvPr id="9233" name="Oval 8">
              <a:extLst>
                <a:ext uri="{FF2B5EF4-FFF2-40B4-BE49-F238E27FC236}">
                  <a16:creationId xmlns:a16="http://schemas.microsoft.com/office/drawing/2014/main" id="{1B752EB0-D9AF-7B22-0E90-3E76A82D59AF}"/>
                </a:ext>
              </a:extLst>
            </p:cNvPr>
            <p:cNvSpPr>
              <a:spLocks noChangeArrowheads="1"/>
            </p:cNvSpPr>
            <p:nvPr/>
          </p:nvSpPr>
          <p:spPr bwMode="auto">
            <a:xfrm>
              <a:off x="4176" y="960"/>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F</a:t>
              </a:r>
            </a:p>
          </p:txBody>
        </p:sp>
        <p:sp>
          <p:nvSpPr>
            <p:cNvPr id="9234" name="Oval 9">
              <a:extLst>
                <a:ext uri="{FF2B5EF4-FFF2-40B4-BE49-F238E27FC236}">
                  <a16:creationId xmlns:a16="http://schemas.microsoft.com/office/drawing/2014/main" id="{51725D61-65B9-6BC1-865E-E949AAF94601}"/>
                </a:ext>
              </a:extLst>
            </p:cNvPr>
            <p:cNvSpPr>
              <a:spLocks noChangeArrowheads="1"/>
            </p:cNvSpPr>
            <p:nvPr/>
          </p:nvSpPr>
          <p:spPr bwMode="auto">
            <a:xfrm>
              <a:off x="3888" y="960"/>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E</a:t>
              </a:r>
            </a:p>
          </p:txBody>
        </p:sp>
        <p:sp>
          <p:nvSpPr>
            <p:cNvPr id="9235" name="Oval 10">
              <a:extLst>
                <a:ext uri="{FF2B5EF4-FFF2-40B4-BE49-F238E27FC236}">
                  <a16:creationId xmlns:a16="http://schemas.microsoft.com/office/drawing/2014/main" id="{55B64C21-0779-A495-9988-3D79C6E640D1}"/>
                </a:ext>
              </a:extLst>
            </p:cNvPr>
            <p:cNvSpPr>
              <a:spLocks noChangeArrowheads="1"/>
            </p:cNvSpPr>
            <p:nvPr/>
          </p:nvSpPr>
          <p:spPr bwMode="auto">
            <a:xfrm>
              <a:off x="4752" y="960"/>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H</a:t>
              </a:r>
            </a:p>
          </p:txBody>
        </p:sp>
        <p:sp>
          <p:nvSpPr>
            <p:cNvPr id="9236" name="Oval 11">
              <a:extLst>
                <a:ext uri="{FF2B5EF4-FFF2-40B4-BE49-F238E27FC236}">
                  <a16:creationId xmlns:a16="http://schemas.microsoft.com/office/drawing/2014/main" id="{CB938BC7-2288-696B-2FC1-FABC72785E64}"/>
                </a:ext>
              </a:extLst>
            </p:cNvPr>
            <p:cNvSpPr>
              <a:spLocks noChangeArrowheads="1"/>
            </p:cNvSpPr>
            <p:nvPr/>
          </p:nvSpPr>
          <p:spPr bwMode="auto">
            <a:xfrm>
              <a:off x="4992" y="960"/>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I</a:t>
              </a:r>
            </a:p>
          </p:txBody>
        </p:sp>
        <p:sp>
          <p:nvSpPr>
            <p:cNvPr id="9237" name="Oval 12">
              <a:extLst>
                <a:ext uri="{FF2B5EF4-FFF2-40B4-BE49-F238E27FC236}">
                  <a16:creationId xmlns:a16="http://schemas.microsoft.com/office/drawing/2014/main" id="{79AB2634-54C1-5FA6-0D53-86C25AF71C21}"/>
                </a:ext>
              </a:extLst>
            </p:cNvPr>
            <p:cNvSpPr>
              <a:spLocks noChangeArrowheads="1"/>
            </p:cNvSpPr>
            <p:nvPr/>
          </p:nvSpPr>
          <p:spPr bwMode="auto">
            <a:xfrm>
              <a:off x="5232" y="960"/>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J</a:t>
              </a:r>
            </a:p>
          </p:txBody>
        </p:sp>
        <p:sp>
          <p:nvSpPr>
            <p:cNvPr id="9238" name="Oval 13">
              <a:extLst>
                <a:ext uri="{FF2B5EF4-FFF2-40B4-BE49-F238E27FC236}">
                  <a16:creationId xmlns:a16="http://schemas.microsoft.com/office/drawing/2014/main" id="{1CADAB08-B950-AA6F-448B-9070E3CBE74E}"/>
                </a:ext>
              </a:extLst>
            </p:cNvPr>
            <p:cNvSpPr>
              <a:spLocks noChangeArrowheads="1"/>
            </p:cNvSpPr>
            <p:nvPr/>
          </p:nvSpPr>
          <p:spPr bwMode="auto">
            <a:xfrm>
              <a:off x="4752" y="1344"/>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M</a:t>
              </a:r>
            </a:p>
          </p:txBody>
        </p:sp>
        <p:sp>
          <p:nvSpPr>
            <p:cNvPr id="9239" name="Oval 14">
              <a:extLst>
                <a:ext uri="{FF2B5EF4-FFF2-40B4-BE49-F238E27FC236}">
                  <a16:creationId xmlns:a16="http://schemas.microsoft.com/office/drawing/2014/main" id="{8519D969-7AB6-59ED-88FC-8B6580521EFC}"/>
                </a:ext>
              </a:extLst>
            </p:cNvPr>
            <p:cNvSpPr>
              <a:spLocks noChangeArrowheads="1"/>
            </p:cNvSpPr>
            <p:nvPr/>
          </p:nvSpPr>
          <p:spPr bwMode="auto">
            <a:xfrm>
              <a:off x="3984" y="1344"/>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L</a:t>
              </a:r>
            </a:p>
          </p:txBody>
        </p:sp>
        <p:sp>
          <p:nvSpPr>
            <p:cNvPr id="9240" name="Oval 15">
              <a:extLst>
                <a:ext uri="{FF2B5EF4-FFF2-40B4-BE49-F238E27FC236}">
                  <a16:creationId xmlns:a16="http://schemas.microsoft.com/office/drawing/2014/main" id="{7F54CF64-A38D-CDD9-F913-71B3C54F84E8}"/>
                </a:ext>
              </a:extLst>
            </p:cNvPr>
            <p:cNvSpPr>
              <a:spLocks noChangeArrowheads="1"/>
            </p:cNvSpPr>
            <p:nvPr/>
          </p:nvSpPr>
          <p:spPr bwMode="auto">
            <a:xfrm>
              <a:off x="3696" y="1344"/>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K</a:t>
              </a:r>
            </a:p>
          </p:txBody>
        </p:sp>
        <p:sp>
          <p:nvSpPr>
            <p:cNvPr id="9241" name="Line 16">
              <a:extLst>
                <a:ext uri="{FF2B5EF4-FFF2-40B4-BE49-F238E27FC236}">
                  <a16:creationId xmlns:a16="http://schemas.microsoft.com/office/drawing/2014/main" id="{92615B5B-0EC6-303F-E718-AECB51381F04}"/>
                </a:ext>
              </a:extLst>
            </p:cNvPr>
            <p:cNvSpPr>
              <a:spLocks noChangeShapeType="1"/>
            </p:cNvSpPr>
            <p:nvPr/>
          </p:nvSpPr>
          <p:spPr bwMode="auto">
            <a:xfrm>
              <a:off x="4560" y="480"/>
              <a:ext cx="0"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42" name="Line 17">
              <a:extLst>
                <a:ext uri="{FF2B5EF4-FFF2-40B4-BE49-F238E27FC236}">
                  <a16:creationId xmlns:a16="http://schemas.microsoft.com/office/drawing/2014/main" id="{A5C896EC-9C14-4827-F5E6-F6A3F5C2AC3F}"/>
                </a:ext>
              </a:extLst>
            </p:cNvPr>
            <p:cNvSpPr>
              <a:spLocks noChangeShapeType="1"/>
            </p:cNvSpPr>
            <p:nvPr/>
          </p:nvSpPr>
          <p:spPr bwMode="auto">
            <a:xfrm>
              <a:off x="4560" y="816"/>
              <a:ext cx="0"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43" name="Line 18">
              <a:extLst>
                <a:ext uri="{FF2B5EF4-FFF2-40B4-BE49-F238E27FC236}">
                  <a16:creationId xmlns:a16="http://schemas.microsoft.com/office/drawing/2014/main" id="{4980C172-899D-7401-E64A-1F1B9875755F}"/>
                </a:ext>
              </a:extLst>
            </p:cNvPr>
            <p:cNvSpPr>
              <a:spLocks noChangeShapeType="1"/>
            </p:cNvSpPr>
            <p:nvPr/>
          </p:nvSpPr>
          <p:spPr bwMode="auto">
            <a:xfrm>
              <a:off x="4848" y="1152"/>
              <a:ext cx="0"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44" name="Line 19">
              <a:extLst>
                <a:ext uri="{FF2B5EF4-FFF2-40B4-BE49-F238E27FC236}">
                  <a16:creationId xmlns:a16="http://schemas.microsoft.com/office/drawing/2014/main" id="{4EF80B3C-EBD9-021E-6736-3FA8CC8FD39C}"/>
                </a:ext>
              </a:extLst>
            </p:cNvPr>
            <p:cNvSpPr>
              <a:spLocks noChangeShapeType="1"/>
            </p:cNvSpPr>
            <p:nvPr/>
          </p:nvSpPr>
          <p:spPr bwMode="auto">
            <a:xfrm flipH="1">
              <a:off x="4222" y="465"/>
              <a:ext cx="290" cy="166"/>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45" name="Line 20">
              <a:extLst>
                <a:ext uri="{FF2B5EF4-FFF2-40B4-BE49-F238E27FC236}">
                  <a16:creationId xmlns:a16="http://schemas.microsoft.com/office/drawing/2014/main" id="{FA56CBCC-CF2A-139B-48D0-08FD5FDBFB87}"/>
                </a:ext>
              </a:extLst>
            </p:cNvPr>
            <p:cNvSpPr>
              <a:spLocks noChangeShapeType="1"/>
            </p:cNvSpPr>
            <p:nvPr/>
          </p:nvSpPr>
          <p:spPr bwMode="auto">
            <a:xfrm>
              <a:off x="4608" y="465"/>
              <a:ext cx="309" cy="188"/>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46" name="Line 21">
              <a:extLst>
                <a:ext uri="{FF2B5EF4-FFF2-40B4-BE49-F238E27FC236}">
                  <a16:creationId xmlns:a16="http://schemas.microsoft.com/office/drawing/2014/main" id="{E2265EB2-5871-4DAB-0394-90307B0BB54C}"/>
                </a:ext>
              </a:extLst>
            </p:cNvPr>
            <p:cNvSpPr>
              <a:spLocks noChangeShapeType="1"/>
            </p:cNvSpPr>
            <p:nvPr/>
          </p:nvSpPr>
          <p:spPr bwMode="auto">
            <a:xfrm flipH="1">
              <a:off x="4030" y="789"/>
              <a:ext cx="98"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47" name="Line 22">
              <a:extLst>
                <a:ext uri="{FF2B5EF4-FFF2-40B4-BE49-F238E27FC236}">
                  <a16:creationId xmlns:a16="http://schemas.microsoft.com/office/drawing/2014/main" id="{CF59F983-1E99-01CB-ED4C-5116DF02A7FB}"/>
                </a:ext>
              </a:extLst>
            </p:cNvPr>
            <p:cNvSpPr>
              <a:spLocks noChangeShapeType="1"/>
            </p:cNvSpPr>
            <p:nvPr/>
          </p:nvSpPr>
          <p:spPr bwMode="auto">
            <a:xfrm>
              <a:off x="4224" y="805"/>
              <a:ext cx="46" cy="15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48" name="Line 23">
              <a:extLst>
                <a:ext uri="{FF2B5EF4-FFF2-40B4-BE49-F238E27FC236}">
                  <a16:creationId xmlns:a16="http://schemas.microsoft.com/office/drawing/2014/main" id="{4430E0B4-3AD9-202E-1902-52836F505FA4}"/>
                </a:ext>
              </a:extLst>
            </p:cNvPr>
            <p:cNvSpPr>
              <a:spLocks noChangeShapeType="1"/>
            </p:cNvSpPr>
            <p:nvPr/>
          </p:nvSpPr>
          <p:spPr bwMode="auto">
            <a:xfrm flipH="1">
              <a:off x="3838" y="1145"/>
              <a:ext cx="98" cy="20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49" name="Line 24">
              <a:extLst>
                <a:ext uri="{FF2B5EF4-FFF2-40B4-BE49-F238E27FC236}">
                  <a16:creationId xmlns:a16="http://schemas.microsoft.com/office/drawing/2014/main" id="{36E91F94-2BAE-DF8E-62C4-24E61B7BB8C7}"/>
                </a:ext>
              </a:extLst>
            </p:cNvPr>
            <p:cNvSpPr>
              <a:spLocks noChangeShapeType="1"/>
            </p:cNvSpPr>
            <p:nvPr/>
          </p:nvSpPr>
          <p:spPr bwMode="auto">
            <a:xfrm>
              <a:off x="4032" y="1145"/>
              <a:ext cx="46" cy="20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50" name="Line 25">
              <a:extLst>
                <a:ext uri="{FF2B5EF4-FFF2-40B4-BE49-F238E27FC236}">
                  <a16:creationId xmlns:a16="http://schemas.microsoft.com/office/drawing/2014/main" id="{0EF9D38B-3FA5-A15E-BE7A-94DD4B6C1AEA}"/>
                </a:ext>
              </a:extLst>
            </p:cNvPr>
            <p:cNvSpPr>
              <a:spLocks noChangeShapeType="1"/>
            </p:cNvSpPr>
            <p:nvPr/>
          </p:nvSpPr>
          <p:spPr bwMode="auto">
            <a:xfrm flipH="1">
              <a:off x="4846" y="816"/>
              <a:ext cx="98"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51" name="Line 26">
              <a:extLst>
                <a:ext uri="{FF2B5EF4-FFF2-40B4-BE49-F238E27FC236}">
                  <a16:creationId xmlns:a16="http://schemas.microsoft.com/office/drawing/2014/main" id="{576F4F20-3826-31D7-FC91-CA4DB5EC5B37}"/>
                </a:ext>
              </a:extLst>
            </p:cNvPr>
            <p:cNvSpPr>
              <a:spLocks noChangeShapeType="1"/>
            </p:cNvSpPr>
            <p:nvPr/>
          </p:nvSpPr>
          <p:spPr bwMode="auto">
            <a:xfrm>
              <a:off x="5013" y="816"/>
              <a:ext cx="23"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52" name="Line 27">
              <a:extLst>
                <a:ext uri="{FF2B5EF4-FFF2-40B4-BE49-F238E27FC236}">
                  <a16:creationId xmlns:a16="http://schemas.microsoft.com/office/drawing/2014/main" id="{96759D67-02FE-6428-6539-646B7B805C1D}"/>
                </a:ext>
              </a:extLst>
            </p:cNvPr>
            <p:cNvSpPr>
              <a:spLocks noChangeShapeType="1"/>
            </p:cNvSpPr>
            <p:nvPr/>
          </p:nvSpPr>
          <p:spPr bwMode="auto">
            <a:xfrm>
              <a:off x="5059" y="768"/>
              <a:ext cx="225"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6172" name="Text Box 28">
            <a:extLst>
              <a:ext uri="{FF2B5EF4-FFF2-40B4-BE49-F238E27FC236}">
                <a16:creationId xmlns:a16="http://schemas.microsoft.com/office/drawing/2014/main" id="{A65FA3DC-9998-E7AF-60A2-D40A8C6AEBE0}"/>
              </a:ext>
            </a:extLst>
          </p:cNvPr>
          <p:cNvSpPr txBox="1">
            <a:spLocks noChangeArrowheads="1"/>
          </p:cNvSpPr>
          <p:nvPr/>
        </p:nvSpPr>
        <p:spPr bwMode="auto">
          <a:xfrm>
            <a:off x="457200" y="4419600"/>
            <a:ext cx="79248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88938" indent="-385763">
              <a:spcBef>
                <a:spcPts val="8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b="0">
                <a:latin typeface="Wingdings" panose="05000000000000000000" pitchFamily="2" charset="2"/>
              </a:rPr>
              <a:t></a:t>
            </a:r>
            <a:r>
              <a:rPr lang="en-US" altLang="en-US" sz="2000" b="0">
                <a:latin typeface="Arial" panose="020B0604020202020204" pitchFamily="34" charset="0"/>
              </a:rPr>
              <a:t>  </a:t>
            </a:r>
            <a:r>
              <a:rPr lang="en-US" altLang="en-US" sz="2000">
                <a:solidFill>
                  <a:srgbClr val="0033CC"/>
                </a:solidFill>
                <a:latin typeface="Arial" panose="020B0604020202020204" pitchFamily="34" charset="0"/>
              </a:rPr>
              <a:t>ancestors of a node ::= </a:t>
            </a:r>
            <a:r>
              <a:rPr lang="en-US" altLang="en-US" sz="2000">
                <a:latin typeface="Arial" panose="020B0604020202020204" pitchFamily="34" charset="0"/>
              </a:rPr>
              <a:t>all the nodes along the path from the node up to the root.</a:t>
            </a:r>
          </a:p>
        </p:txBody>
      </p:sp>
      <p:sp>
        <p:nvSpPr>
          <p:cNvPr id="6173" name="Text Box 29">
            <a:extLst>
              <a:ext uri="{FF2B5EF4-FFF2-40B4-BE49-F238E27FC236}">
                <a16:creationId xmlns:a16="http://schemas.microsoft.com/office/drawing/2014/main" id="{544900F3-2544-39B4-7B7B-1BB04A2EAC51}"/>
              </a:ext>
            </a:extLst>
          </p:cNvPr>
          <p:cNvSpPr txBox="1">
            <a:spLocks noChangeArrowheads="1"/>
          </p:cNvSpPr>
          <p:nvPr/>
        </p:nvSpPr>
        <p:spPr bwMode="auto">
          <a:xfrm>
            <a:off x="457200" y="5257800"/>
            <a:ext cx="79248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88938" indent="-385763">
              <a:spcBef>
                <a:spcPts val="8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b="0">
                <a:latin typeface="Wingdings" panose="05000000000000000000" pitchFamily="2" charset="2"/>
              </a:rPr>
              <a:t></a:t>
            </a:r>
            <a:r>
              <a:rPr lang="en-US" altLang="en-US" sz="2000" b="0">
                <a:latin typeface="Arial" panose="020B0604020202020204" pitchFamily="34" charset="0"/>
              </a:rPr>
              <a:t>  </a:t>
            </a:r>
            <a:r>
              <a:rPr lang="en-US" altLang="en-US" sz="2000">
                <a:solidFill>
                  <a:srgbClr val="0033CC"/>
                </a:solidFill>
                <a:latin typeface="Arial" panose="020B0604020202020204" pitchFamily="34" charset="0"/>
              </a:rPr>
              <a:t>descendants of a node ::= </a:t>
            </a:r>
            <a:r>
              <a:rPr lang="en-US" altLang="en-US" sz="2000">
                <a:latin typeface="Arial" panose="020B0604020202020204" pitchFamily="34" charset="0"/>
              </a:rPr>
              <a:t>all the nodes in its subtrees.</a:t>
            </a:r>
          </a:p>
        </p:txBody>
      </p:sp>
      <p:sp>
        <p:nvSpPr>
          <p:cNvPr id="6174" name="Text Box 30">
            <a:extLst>
              <a:ext uri="{FF2B5EF4-FFF2-40B4-BE49-F238E27FC236}">
                <a16:creationId xmlns:a16="http://schemas.microsoft.com/office/drawing/2014/main" id="{FC4B1602-4ECE-56D1-ED93-94941EC8FBF7}"/>
              </a:ext>
            </a:extLst>
          </p:cNvPr>
          <p:cNvSpPr txBox="1">
            <a:spLocks noChangeArrowheads="1"/>
          </p:cNvSpPr>
          <p:nvPr/>
        </p:nvSpPr>
        <p:spPr bwMode="auto">
          <a:xfrm>
            <a:off x="457200" y="2193925"/>
            <a:ext cx="54864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88938" indent="-385763">
              <a:spcBef>
                <a:spcPts val="8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b="0">
                <a:latin typeface="Wingdings" panose="05000000000000000000" pitchFamily="2" charset="2"/>
              </a:rPr>
              <a:t></a:t>
            </a:r>
            <a:r>
              <a:rPr lang="en-US" altLang="en-US" sz="2000" b="0">
                <a:latin typeface="Arial" panose="020B0604020202020204" pitchFamily="34" charset="0"/>
              </a:rPr>
              <a:t>  </a:t>
            </a:r>
            <a:r>
              <a:rPr lang="en-US" altLang="en-US" sz="2000">
                <a:solidFill>
                  <a:srgbClr val="0033CC"/>
                </a:solidFill>
                <a:latin typeface="Arial" panose="020B0604020202020204" pitchFamily="34" charset="0"/>
              </a:rPr>
              <a:t>depth of </a:t>
            </a:r>
            <a:r>
              <a:rPr lang="en-US" altLang="en-US" sz="2000" i="1">
                <a:solidFill>
                  <a:srgbClr val="0033CC"/>
                </a:solidFill>
              </a:rPr>
              <a:t>n</a:t>
            </a:r>
            <a:r>
              <a:rPr lang="en-US" altLang="en-US" sz="2000" i="1" baseline="-25000">
                <a:solidFill>
                  <a:srgbClr val="0033CC"/>
                </a:solidFill>
              </a:rPr>
              <a:t>i</a:t>
            </a:r>
            <a:r>
              <a:rPr lang="en-US" altLang="en-US" sz="2000">
                <a:solidFill>
                  <a:srgbClr val="0033CC"/>
                </a:solidFill>
                <a:latin typeface="Arial" panose="020B0604020202020204" pitchFamily="34" charset="0"/>
              </a:rPr>
              <a:t> ::= </a:t>
            </a:r>
            <a:r>
              <a:rPr lang="en-US" altLang="en-US" sz="2000">
                <a:latin typeface="Arial" panose="020B0604020202020204" pitchFamily="34" charset="0"/>
              </a:rPr>
              <a:t>length of the unique path from the root to </a:t>
            </a:r>
            <a:r>
              <a:rPr lang="en-US" altLang="en-US" sz="2000" i="1"/>
              <a:t>n</a:t>
            </a:r>
            <a:r>
              <a:rPr lang="en-US" altLang="en-US" sz="2000" i="1" baseline="-25000"/>
              <a:t>i</a:t>
            </a:r>
            <a:r>
              <a:rPr lang="en-US" altLang="en-US" sz="2000"/>
              <a:t>.   </a:t>
            </a:r>
            <a:r>
              <a:rPr lang="en-US" altLang="en-US" sz="2000">
                <a:latin typeface="Arial" panose="020B0604020202020204" pitchFamily="34" charset="0"/>
              </a:rPr>
              <a:t>Depth(root) = 1.</a:t>
            </a:r>
          </a:p>
        </p:txBody>
      </p:sp>
      <p:sp>
        <p:nvSpPr>
          <p:cNvPr id="6175" name="Text Box 31">
            <a:extLst>
              <a:ext uri="{FF2B5EF4-FFF2-40B4-BE49-F238E27FC236}">
                <a16:creationId xmlns:a16="http://schemas.microsoft.com/office/drawing/2014/main" id="{E17F5230-B376-A774-2BC7-A9DB7FFC27E1}"/>
              </a:ext>
            </a:extLst>
          </p:cNvPr>
          <p:cNvSpPr txBox="1">
            <a:spLocks noChangeArrowheads="1"/>
          </p:cNvSpPr>
          <p:nvPr/>
        </p:nvSpPr>
        <p:spPr bwMode="auto">
          <a:xfrm>
            <a:off x="457200" y="3032125"/>
            <a:ext cx="792480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88938" indent="-385763">
              <a:spcBef>
                <a:spcPts val="8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b="0">
                <a:latin typeface="Wingdings" panose="05000000000000000000" pitchFamily="2" charset="2"/>
              </a:rPr>
              <a:t></a:t>
            </a:r>
            <a:r>
              <a:rPr lang="en-US" altLang="en-US" sz="2000" b="0">
                <a:latin typeface="Arial" panose="020B0604020202020204" pitchFamily="34" charset="0"/>
              </a:rPr>
              <a:t>  </a:t>
            </a:r>
            <a:r>
              <a:rPr lang="en-US" altLang="en-US" sz="2000">
                <a:solidFill>
                  <a:srgbClr val="0033CC"/>
                </a:solidFill>
                <a:latin typeface="Arial" panose="020B0604020202020204" pitchFamily="34" charset="0"/>
              </a:rPr>
              <a:t>height of </a:t>
            </a:r>
            <a:r>
              <a:rPr lang="en-US" altLang="en-US" sz="2000" i="1">
                <a:solidFill>
                  <a:srgbClr val="0033CC"/>
                </a:solidFill>
              </a:rPr>
              <a:t>n</a:t>
            </a:r>
            <a:r>
              <a:rPr lang="en-US" altLang="en-US" sz="2000" i="1" baseline="-25000">
                <a:solidFill>
                  <a:srgbClr val="0033CC"/>
                </a:solidFill>
              </a:rPr>
              <a:t>i</a:t>
            </a:r>
            <a:r>
              <a:rPr lang="en-US" altLang="en-US" sz="2000">
                <a:solidFill>
                  <a:srgbClr val="0033CC"/>
                </a:solidFill>
                <a:latin typeface="Arial" panose="020B0604020202020204" pitchFamily="34" charset="0"/>
              </a:rPr>
              <a:t> ::= </a:t>
            </a:r>
            <a:r>
              <a:rPr lang="en-US" altLang="en-US" sz="2000">
                <a:latin typeface="Arial" panose="020B0604020202020204" pitchFamily="34" charset="0"/>
              </a:rPr>
              <a:t>length of the longest path from </a:t>
            </a:r>
            <a:r>
              <a:rPr lang="en-US" altLang="en-US" sz="2000" i="1"/>
              <a:t>n</a:t>
            </a:r>
            <a:r>
              <a:rPr lang="en-US" altLang="en-US" sz="2000" i="1" baseline="-25000"/>
              <a:t>i</a:t>
            </a:r>
            <a:r>
              <a:rPr lang="en-US" altLang="en-US" sz="2000">
                <a:latin typeface="Arial" panose="020B0604020202020204" pitchFamily="34" charset="0"/>
              </a:rPr>
              <a:t> to a leaf. </a:t>
            </a:r>
          </a:p>
        </p:txBody>
      </p:sp>
      <p:sp>
        <p:nvSpPr>
          <p:cNvPr id="6176" name="Text Box 32">
            <a:extLst>
              <a:ext uri="{FF2B5EF4-FFF2-40B4-BE49-F238E27FC236}">
                <a16:creationId xmlns:a16="http://schemas.microsoft.com/office/drawing/2014/main" id="{49785D93-90AA-676B-3D8B-FCA113CE2B55}"/>
              </a:ext>
            </a:extLst>
          </p:cNvPr>
          <p:cNvSpPr txBox="1">
            <a:spLocks noChangeArrowheads="1"/>
          </p:cNvSpPr>
          <p:nvPr/>
        </p:nvSpPr>
        <p:spPr bwMode="auto">
          <a:xfrm>
            <a:off x="457200" y="3886200"/>
            <a:ext cx="80772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88938" indent="-385763">
              <a:spcBef>
                <a:spcPts val="8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b="0">
                <a:latin typeface="Wingdings" panose="05000000000000000000" pitchFamily="2" charset="2"/>
              </a:rPr>
              <a:t></a:t>
            </a:r>
            <a:r>
              <a:rPr lang="en-US" altLang="en-US" sz="2000" b="0">
                <a:latin typeface="Arial" panose="020B0604020202020204" pitchFamily="34" charset="0"/>
              </a:rPr>
              <a:t>  </a:t>
            </a:r>
            <a:r>
              <a:rPr lang="en-US" altLang="en-US" sz="2000">
                <a:solidFill>
                  <a:srgbClr val="0033CC"/>
                </a:solidFill>
                <a:latin typeface="Arial" panose="020B0604020202020204" pitchFamily="34" charset="0"/>
              </a:rPr>
              <a:t>height (depth) of a tree ::= </a:t>
            </a:r>
            <a:r>
              <a:rPr lang="en-US" altLang="en-US" sz="2000">
                <a:latin typeface="Arial" panose="020B0604020202020204" pitchFamily="34" charset="0"/>
              </a:rPr>
              <a:t>height(root) = depth(deepest leaf).</a:t>
            </a:r>
          </a:p>
        </p:txBody>
      </p:sp>
      <p:sp>
        <p:nvSpPr>
          <p:cNvPr id="6177" name="Text Box 33">
            <a:extLst>
              <a:ext uri="{FF2B5EF4-FFF2-40B4-BE49-F238E27FC236}">
                <a16:creationId xmlns:a16="http://schemas.microsoft.com/office/drawing/2014/main" id="{C62CFD6A-C33A-E63D-6D09-E76BC8EC4502}"/>
              </a:ext>
            </a:extLst>
          </p:cNvPr>
          <p:cNvSpPr txBox="1">
            <a:spLocks noChangeArrowheads="1"/>
          </p:cNvSpPr>
          <p:nvPr/>
        </p:nvSpPr>
        <p:spPr bwMode="auto">
          <a:xfrm>
            <a:off x="457200" y="228600"/>
            <a:ext cx="563880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88938" indent="-385763">
              <a:spcBef>
                <a:spcPts val="8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b="0">
                <a:latin typeface="Wingdings" panose="05000000000000000000" pitchFamily="2" charset="2"/>
              </a:rPr>
              <a:t></a:t>
            </a:r>
            <a:r>
              <a:rPr lang="en-US" altLang="en-US" sz="2000" b="0">
                <a:latin typeface="Arial" panose="020B0604020202020204" pitchFamily="34" charset="0"/>
              </a:rPr>
              <a:t>  </a:t>
            </a:r>
            <a:r>
              <a:rPr lang="en-US" altLang="en-US" sz="2000">
                <a:solidFill>
                  <a:srgbClr val="0033CC"/>
                </a:solidFill>
                <a:latin typeface="Arial" panose="020B0604020202020204" pitchFamily="34" charset="0"/>
              </a:rPr>
              <a:t>path from </a:t>
            </a:r>
            <a:r>
              <a:rPr lang="en-US" altLang="en-US" sz="2000" i="1">
                <a:solidFill>
                  <a:srgbClr val="0033CC"/>
                </a:solidFill>
              </a:rPr>
              <a:t>n</a:t>
            </a:r>
            <a:r>
              <a:rPr lang="en-US" altLang="en-US" sz="2000" baseline="-25000">
                <a:solidFill>
                  <a:srgbClr val="0033CC"/>
                </a:solidFill>
              </a:rPr>
              <a:t>1</a:t>
            </a:r>
            <a:r>
              <a:rPr lang="en-US" altLang="en-US" sz="2000">
                <a:solidFill>
                  <a:srgbClr val="0033CC"/>
                </a:solidFill>
                <a:latin typeface="Arial" panose="020B0604020202020204" pitchFamily="34" charset="0"/>
              </a:rPr>
              <a:t> to </a:t>
            </a:r>
            <a:r>
              <a:rPr lang="en-US" altLang="en-US" sz="2000" i="1">
                <a:solidFill>
                  <a:srgbClr val="0033CC"/>
                </a:solidFill>
              </a:rPr>
              <a:t>n</a:t>
            </a:r>
            <a:r>
              <a:rPr lang="en-US" altLang="en-US" sz="2000" i="1" baseline="-25000">
                <a:solidFill>
                  <a:srgbClr val="0033CC"/>
                </a:solidFill>
              </a:rPr>
              <a:t>k</a:t>
            </a:r>
            <a:r>
              <a:rPr lang="en-US" altLang="en-US" sz="2000" baseline="-25000">
                <a:solidFill>
                  <a:srgbClr val="0033CC"/>
                </a:solidFill>
                <a:latin typeface="Arial" panose="020B0604020202020204" pitchFamily="34" charset="0"/>
              </a:rPr>
              <a:t> </a:t>
            </a:r>
            <a:r>
              <a:rPr lang="en-US" altLang="en-US" sz="2000">
                <a:solidFill>
                  <a:srgbClr val="0033CC"/>
                </a:solidFill>
                <a:latin typeface="Arial" panose="020B0604020202020204" pitchFamily="34" charset="0"/>
              </a:rPr>
              <a:t>::= </a:t>
            </a:r>
            <a:r>
              <a:rPr lang="en-US" altLang="en-US" sz="2000">
                <a:latin typeface="Arial" panose="020B0604020202020204" pitchFamily="34" charset="0"/>
              </a:rPr>
              <a:t>a (</a:t>
            </a:r>
            <a:r>
              <a:rPr lang="en-US" altLang="en-US" sz="2000">
                <a:solidFill>
                  <a:srgbClr val="FF0000"/>
                </a:solidFill>
                <a:latin typeface="Arial" panose="020B0604020202020204" pitchFamily="34" charset="0"/>
              </a:rPr>
              <a:t>unique</a:t>
            </a:r>
            <a:r>
              <a:rPr lang="en-US" altLang="en-US" sz="2000">
                <a:latin typeface="Arial" panose="020B0604020202020204" pitchFamily="34" charset="0"/>
              </a:rPr>
              <a:t>) sequence of nodes </a:t>
            </a:r>
            <a:r>
              <a:rPr lang="en-US" altLang="en-US" sz="2000" i="1"/>
              <a:t>n</a:t>
            </a:r>
            <a:r>
              <a:rPr lang="en-US" altLang="en-US" sz="2000" baseline="-25000"/>
              <a:t>1</a:t>
            </a:r>
            <a:r>
              <a:rPr lang="en-US" altLang="en-US" sz="2000">
                <a:latin typeface="Arial" panose="020B0604020202020204" pitchFamily="34" charset="0"/>
              </a:rPr>
              <a:t>, </a:t>
            </a:r>
            <a:r>
              <a:rPr lang="en-US" altLang="en-US" sz="2000" i="1"/>
              <a:t>n</a:t>
            </a:r>
            <a:r>
              <a:rPr lang="en-US" altLang="en-US" sz="2000" baseline="-25000"/>
              <a:t>2</a:t>
            </a:r>
            <a:r>
              <a:rPr lang="en-US" altLang="en-US" sz="2000">
                <a:latin typeface="Arial" panose="020B0604020202020204" pitchFamily="34" charset="0"/>
              </a:rPr>
              <a:t>, …, </a:t>
            </a:r>
            <a:r>
              <a:rPr lang="en-US" altLang="en-US" sz="2000" i="1"/>
              <a:t>n</a:t>
            </a:r>
            <a:r>
              <a:rPr lang="en-US" altLang="en-US" sz="2000" i="1" baseline="-25000"/>
              <a:t>k</a:t>
            </a:r>
            <a:r>
              <a:rPr lang="en-US" altLang="en-US" sz="2000" baseline="-25000">
                <a:latin typeface="Arial" panose="020B0604020202020204" pitchFamily="34" charset="0"/>
              </a:rPr>
              <a:t> </a:t>
            </a:r>
            <a:r>
              <a:rPr lang="en-US" altLang="en-US" sz="2000">
                <a:latin typeface="Arial" panose="020B0604020202020204" pitchFamily="34" charset="0"/>
              </a:rPr>
              <a:t> such that </a:t>
            </a:r>
            <a:r>
              <a:rPr lang="en-US" altLang="en-US" sz="2000" i="1"/>
              <a:t>n</a:t>
            </a:r>
            <a:r>
              <a:rPr lang="en-US" altLang="en-US" sz="2000" i="1" baseline="-25000"/>
              <a:t>i</a:t>
            </a:r>
            <a:r>
              <a:rPr lang="en-US" altLang="en-US" sz="2000">
                <a:latin typeface="Arial" panose="020B0604020202020204" pitchFamily="34" charset="0"/>
              </a:rPr>
              <a:t> is the parent of </a:t>
            </a:r>
            <a:r>
              <a:rPr lang="en-US" altLang="en-US" sz="2000" i="1"/>
              <a:t>n</a:t>
            </a:r>
            <a:r>
              <a:rPr lang="en-US" altLang="en-US" sz="2000" i="1" baseline="-25000"/>
              <a:t>i+</a:t>
            </a:r>
            <a:r>
              <a:rPr lang="en-US" altLang="en-US" sz="2000" baseline="-25000"/>
              <a:t>1</a:t>
            </a:r>
            <a:r>
              <a:rPr lang="en-US" altLang="en-US" sz="2000">
                <a:latin typeface="Arial" panose="020B0604020202020204" pitchFamily="34" charset="0"/>
              </a:rPr>
              <a:t> for </a:t>
            </a:r>
            <a:r>
              <a:rPr lang="en-US" altLang="en-US" sz="2000"/>
              <a:t>1 </a:t>
            </a:r>
            <a:r>
              <a:rPr lang="en-US" altLang="en-US" sz="2000">
                <a:latin typeface="Symbol" panose="05050102010706020507" pitchFamily="18" charset="2"/>
              </a:rPr>
              <a:t></a:t>
            </a:r>
            <a:r>
              <a:rPr lang="en-US" altLang="en-US" sz="2000" i="1"/>
              <a:t> i </a:t>
            </a:r>
            <a:r>
              <a:rPr lang="en-US" altLang="en-US" sz="2000"/>
              <a:t>&lt;</a:t>
            </a:r>
            <a:r>
              <a:rPr lang="en-US" altLang="en-US" sz="2000" i="1"/>
              <a:t> k</a:t>
            </a:r>
            <a:r>
              <a:rPr lang="en-US" altLang="en-US" sz="2000">
                <a:latin typeface="Arial" panose="020B0604020202020204" pitchFamily="34" charset="0"/>
              </a:rPr>
              <a:t>.</a:t>
            </a:r>
          </a:p>
        </p:txBody>
      </p:sp>
      <p:sp>
        <p:nvSpPr>
          <p:cNvPr id="6178" name="Text Box 34">
            <a:extLst>
              <a:ext uri="{FF2B5EF4-FFF2-40B4-BE49-F238E27FC236}">
                <a16:creationId xmlns:a16="http://schemas.microsoft.com/office/drawing/2014/main" id="{89E6D1CB-9861-8E95-7088-63E15BFD2734}"/>
              </a:ext>
            </a:extLst>
          </p:cNvPr>
          <p:cNvSpPr txBox="1">
            <a:spLocks noChangeArrowheads="1"/>
          </p:cNvSpPr>
          <p:nvPr/>
        </p:nvSpPr>
        <p:spPr bwMode="auto">
          <a:xfrm>
            <a:off x="457200" y="1371600"/>
            <a:ext cx="52578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88938" indent="-385763">
              <a:spcBef>
                <a:spcPts val="8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387350" algn="l"/>
                <a:tab pos="1301750" algn="l"/>
                <a:tab pos="2216150" algn="l"/>
                <a:tab pos="3130550" algn="l"/>
                <a:tab pos="4044950" algn="l"/>
                <a:tab pos="4959350" algn="l"/>
                <a:tab pos="5873750" algn="l"/>
                <a:tab pos="6788150" algn="l"/>
                <a:tab pos="7702550" algn="l"/>
                <a:tab pos="8616950" algn="l"/>
                <a:tab pos="9531350" algn="l"/>
                <a:tab pos="104457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b="0">
                <a:latin typeface="Wingdings" panose="05000000000000000000" pitchFamily="2" charset="2"/>
              </a:rPr>
              <a:t></a:t>
            </a:r>
            <a:r>
              <a:rPr lang="en-US" altLang="en-US" sz="2000" b="0">
                <a:latin typeface="Arial" panose="020B0604020202020204" pitchFamily="34" charset="0"/>
              </a:rPr>
              <a:t>  </a:t>
            </a:r>
            <a:r>
              <a:rPr lang="en-US" altLang="en-US" sz="2000">
                <a:solidFill>
                  <a:srgbClr val="0033CC"/>
                </a:solidFill>
                <a:latin typeface="Arial" panose="020B0604020202020204" pitchFamily="34" charset="0"/>
              </a:rPr>
              <a:t>length of path ::= </a:t>
            </a:r>
            <a:r>
              <a:rPr lang="en-US" altLang="en-US" sz="2000">
                <a:latin typeface="Arial" panose="020B0604020202020204" pitchFamily="34" charset="0"/>
              </a:rPr>
              <a:t>number of edges on the path.</a:t>
            </a:r>
          </a:p>
        </p:txBody>
      </p:sp>
      <p:sp>
        <p:nvSpPr>
          <p:cNvPr id="9227" name="Text Box 35">
            <a:extLst>
              <a:ext uri="{FF2B5EF4-FFF2-40B4-BE49-F238E27FC236}">
                <a16:creationId xmlns:a16="http://schemas.microsoft.com/office/drawing/2014/main" id="{752F4903-E1FF-409D-A888-FA20C72A9CE7}"/>
              </a:ext>
            </a:extLst>
          </p:cNvPr>
          <p:cNvSpPr txBox="1">
            <a:spLocks noChangeArrowheads="1"/>
          </p:cNvSpPr>
          <p:nvPr/>
        </p:nvSpPr>
        <p:spPr bwMode="auto">
          <a:xfrm>
            <a:off x="0" y="6477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000"/>
              </a:spcBef>
              <a:buClrTx/>
              <a:buFontTx/>
              <a:buNone/>
            </a:pPr>
            <a:r>
              <a:rPr lang="en-US" altLang="en-US" sz="1600"/>
              <a:t>4/16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additive="repl">
                                        <p:cTn id="6" dur="1" fill="hold">
                                          <p:stCondLst>
                                            <p:cond delay="0"/>
                                          </p:stCondLst>
                                        </p:cTn>
                                        <p:tgtEl>
                                          <p:spTgt spid="6177"/>
                                        </p:tgtEl>
                                        <p:attrNameLst>
                                          <p:attrName>style.visibility</p:attrName>
                                        </p:attrNameLst>
                                      </p:cBhvr>
                                      <p:to>
                                        <p:strVal val="visible"/>
                                      </p:to>
                                    </p:set>
                                    <p:animEffect transition="in" filter="strips(downRight)">
                                      <p:cBhvr additive="repl">
                                        <p:cTn id="7" dur="500"/>
                                        <p:tgtEl>
                                          <p:spTgt spid="61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additive="repl">
                                        <p:cTn id="11" dur="1" fill="hold">
                                          <p:stCondLst>
                                            <p:cond delay="0"/>
                                          </p:stCondLst>
                                        </p:cTn>
                                        <p:tgtEl>
                                          <p:spTgt spid="6178"/>
                                        </p:tgtEl>
                                        <p:attrNameLst>
                                          <p:attrName>style.visibility</p:attrName>
                                        </p:attrNameLst>
                                      </p:cBhvr>
                                      <p:to>
                                        <p:strVal val="visible"/>
                                      </p:to>
                                    </p:set>
                                    <p:animEffect transition="in" filter="strips(downRight)">
                                      <p:cBhvr additive="repl">
                                        <p:cTn id="12" dur="500"/>
                                        <p:tgtEl>
                                          <p:spTgt spid="61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additive="repl">
                                        <p:cTn id="16" dur="1" fill="hold">
                                          <p:stCondLst>
                                            <p:cond delay="0"/>
                                          </p:stCondLst>
                                        </p:cTn>
                                        <p:tgtEl>
                                          <p:spTgt spid="6174"/>
                                        </p:tgtEl>
                                        <p:attrNameLst>
                                          <p:attrName>style.visibility</p:attrName>
                                        </p:attrNameLst>
                                      </p:cBhvr>
                                      <p:to>
                                        <p:strVal val="visible"/>
                                      </p:to>
                                    </p:set>
                                    <p:animEffect transition="in" filter="strips(downRight)">
                                      <p:cBhvr additive="repl">
                                        <p:cTn id="17" dur="500"/>
                                        <p:tgtEl>
                                          <p:spTgt spid="61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additive="repl">
                                        <p:cTn id="21" dur="1" fill="hold">
                                          <p:stCondLst>
                                            <p:cond delay="0"/>
                                          </p:stCondLst>
                                        </p:cTn>
                                        <p:tgtEl>
                                          <p:spTgt spid="6175"/>
                                        </p:tgtEl>
                                        <p:attrNameLst>
                                          <p:attrName>style.visibility</p:attrName>
                                        </p:attrNameLst>
                                      </p:cBhvr>
                                      <p:to>
                                        <p:strVal val="visible"/>
                                      </p:to>
                                    </p:set>
                                    <p:animEffect transition="in" filter="strips(downRight)">
                                      <p:cBhvr additive="repl">
                                        <p:cTn id="22" dur="500"/>
                                        <p:tgtEl>
                                          <p:spTgt spid="61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additive="repl">
                                        <p:cTn id="26" dur="1" fill="hold">
                                          <p:stCondLst>
                                            <p:cond delay="0"/>
                                          </p:stCondLst>
                                        </p:cTn>
                                        <p:tgtEl>
                                          <p:spTgt spid="6176"/>
                                        </p:tgtEl>
                                        <p:attrNameLst>
                                          <p:attrName>style.visibility</p:attrName>
                                        </p:attrNameLst>
                                      </p:cBhvr>
                                      <p:to>
                                        <p:strVal val="visible"/>
                                      </p:to>
                                    </p:set>
                                    <p:animEffect transition="in" filter="strips(downRight)">
                                      <p:cBhvr additive="repl">
                                        <p:cTn id="27" dur="500"/>
                                        <p:tgtEl>
                                          <p:spTgt spid="61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additive="repl">
                                        <p:cTn id="31" dur="1" fill="hold">
                                          <p:stCondLst>
                                            <p:cond delay="0"/>
                                          </p:stCondLst>
                                        </p:cTn>
                                        <p:tgtEl>
                                          <p:spTgt spid="6172"/>
                                        </p:tgtEl>
                                        <p:attrNameLst>
                                          <p:attrName>style.visibility</p:attrName>
                                        </p:attrNameLst>
                                      </p:cBhvr>
                                      <p:to>
                                        <p:strVal val="visible"/>
                                      </p:to>
                                    </p:set>
                                    <p:animEffect transition="in" filter="strips(downRight)">
                                      <p:cBhvr additive="repl">
                                        <p:cTn id="32" dur="500"/>
                                        <p:tgtEl>
                                          <p:spTgt spid="617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additive="repl">
                                        <p:cTn id="36" dur="1" fill="hold">
                                          <p:stCondLst>
                                            <p:cond delay="0"/>
                                          </p:stCondLst>
                                        </p:cTn>
                                        <p:tgtEl>
                                          <p:spTgt spid="6173"/>
                                        </p:tgtEl>
                                        <p:attrNameLst>
                                          <p:attrName>style.visibility</p:attrName>
                                        </p:attrNameLst>
                                      </p:cBhvr>
                                      <p:to>
                                        <p:strVal val="visible"/>
                                      </p:to>
                                    </p:set>
                                    <p:animEffect transition="in" filter="strips(downRight)">
                                      <p:cBhvr additive="repl">
                                        <p:cTn id="37" dur="500"/>
                                        <p:tgtEl>
                                          <p:spTgt spid="6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a:extLst>
              <a:ext uri="{FF2B5EF4-FFF2-40B4-BE49-F238E27FC236}">
                <a16:creationId xmlns:a16="http://schemas.microsoft.com/office/drawing/2014/main" id="{1E01A63C-50A3-3263-C08B-98528184E473}"/>
              </a:ext>
            </a:extLst>
          </p:cNvPr>
          <p:cNvSpPr txBox="1">
            <a:spLocks noChangeArrowheads="1"/>
          </p:cNvSpPr>
          <p:nvPr/>
        </p:nvSpPr>
        <p:spPr bwMode="auto">
          <a:xfrm>
            <a:off x="304800" y="304800"/>
            <a:ext cx="3810000" cy="60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800"/>
              </a:spcBef>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Times New Roman" panose="02020603050405020304" pitchFamily="18" charset="0"/>
                <a:ea typeface="宋体" panose="02010600030101010101" pitchFamily="2" charset="-122"/>
              </a:defRPr>
            </a:lvl9pPr>
          </a:lstStyle>
          <a:p>
            <a:pPr>
              <a:spcBef>
                <a:spcPts val="600"/>
              </a:spcBef>
              <a:buClrTx/>
              <a:buFontTx/>
              <a:buNone/>
            </a:pPr>
            <a:r>
              <a:rPr lang="en-US" altLang="en-US" sz="2400"/>
              <a:t>void tinorder(node *root)</a:t>
            </a:r>
          </a:p>
          <a:p>
            <a:pPr>
              <a:spcBef>
                <a:spcPts val="600"/>
              </a:spcBef>
              <a:buClrTx/>
              <a:buFontTx/>
              <a:buNone/>
            </a:pPr>
            <a:r>
              <a:rPr lang="en-US" altLang="en-US" sz="2400"/>
              <a:t>{</a:t>
            </a:r>
          </a:p>
          <a:p>
            <a:pPr>
              <a:spcBef>
                <a:spcPts val="600"/>
              </a:spcBef>
              <a:buClrTx/>
              <a:buFontTx/>
              <a:buNone/>
            </a:pPr>
            <a:r>
              <a:rPr lang="en-US" altLang="en-US" sz="2400"/>
              <a:t> node *temp=root;</a:t>
            </a:r>
          </a:p>
          <a:p>
            <a:pPr>
              <a:spcBef>
                <a:spcPts val="600"/>
              </a:spcBef>
              <a:buClrTx/>
              <a:buFontTx/>
              <a:buNone/>
            </a:pPr>
            <a:r>
              <a:rPr lang="en-US" altLang="en-US" sz="2400"/>
              <a:t> for(;;)</a:t>
            </a:r>
          </a:p>
          <a:p>
            <a:pPr>
              <a:spcBef>
                <a:spcPts val="600"/>
              </a:spcBef>
              <a:buClrTx/>
              <a:buFontTx/>
              <a:buNone/>
            </a:pPr>
            <a:r>
              <a:rPr lang="en-US" altLang="en-US" sz="2400"/>
              <a:t> {</a:t>
            </a:r>
          </a:p>
          <a:p>
            <a:pPr>
              <a:spcBef>
                <a:spcPts val="600"/>
              </a:spcBef>
              <a:buClrTx/>
              <a:buFontTx/>
              <a:buNone/>
            </a:pPr>
            <a:r>
              <a:rPr lang="en-US" altLang="en-US" sz="2400"/>
              <a:t>  temp=in_suc(temp);</a:t>
            </a:r>
          </a:p>
          <a:p>
            <a:pPr>
              <a:spcBef>
                <a:spcPts val="600"/>
              </a:spcBef>
              <a:buClrTx/>
              <a:buFontTx/>
              <a:buNone/>
            </a:pPr>
            <a:r>
              <a:rPr lang="en-US" altLang="en-US" sz="2400"/>
              <a:t>  if(temp==root)</a:t>
            </a:r>
          </a:p>
          <a:p>
            <a:pPr>
              <a:spcBef>
                <a:spcPts val="600"/>
              </a:spcBef>
              <a:buClrTx/>
              <a:buFontTx/>
              <a:buNone/>
            </a:pPr>
            <a:r>
              <a:rPr lang="en-US" altLang="en-US" sz="2400"/>
              <a:t>      break;</a:t>
            </a:r>
          </a:p>
          <a:p>
            <a:pPr>
              <a:spcBef>
                <a:spcPts val="600"/>
              </a:spcBef>
              <a:buClrTx/>
              <a:buFontTx/>
              <a:buNone/>
            </a:pPr>
            <a:r>
              <a:rPr lang="en-US" altLang="en-US" sz="2400"/>
              <a:t>  cout&lt;&lt;temp-&gt;info;</a:t>
            </a:r>
          </a:p>
          <a:p>
            <a:pPr>
              <a:spcBef>
                <a:spcPts val="600"/>
              </a:spcBef>
              <a:buClrTx/>
              <a:buFontTx/>
              <a:buNone/>
            </a:pPr>
            <a:r>
              <a:rPr lang="en-US" altLang="en-US" sz="2400"/>
              <a:t> }</a:t>
            </a:r>
          </a:p>
          <a:p>
            <a:pPr>
              <a:spcBef>
                <a:spcPts val="600"/>
              </a:spcBef>
              <a:buClrTx/>
              <a:buFontTx/>
              <a:buNone/>
            </a:pPr>
            <a:r>
              <a:rPr lang="en-US" altLang="en-US" sz="2400"/>
              <a:t>}</a:t>
            </a:r>
          </a:p>
        </p:txBody>
      </p:sp>
      <p:sp>
        <p:nvSpPr>
          <p:cNvPr id="80899" name="Text Box 2">
            <a:extLst>
              <a:ext uri="{FF2B5EF4-FFF2-40B4-BE49-F238E27FC236}">
                <a16:creationId xmlns:a16="http://schemas.microsoft.com/office/drawing/2014/main" id="{D1A14A9F-5B98-16EB-9D38-AF9384F94442}"/>
              </a:ext>
            </a:extLst>
          </p:cNvPr>
          <p:cNvSpPr txBox="1">
            <a:spLocks noChangeArrowheads="1"/>
          </p:cNvSpPr>
          <p:nvPr/>
        </p:nvSpPr>
        <p:spPr bwMode="auto">
          <a:xfrm>
            <a:off x="4572000" y="306388"/>
            <a:ext cx="3810000" cy="601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800"/>
              </a:spcBef>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569913" algn="l"/>
                <a:tab pos="1484313" algn="l"/>
                <a:tab pos="2398713" algn="l"/>
                <a:tab pos="3313113" algn="l"/>
                <a:tab pos="4227513" algn="l"/>
                <a:tab pos="5141913" algn="l"/>
                <a:tab pos="6056313" algn="l"/>
                <a:tab pos="6970713" algn="l"/>
                <a:tab pos="7885113" algn="l"/>
                <a:tab pos="8799513" algn="l"/>
                <a:tab pos="9713913" algn="l"/>
              </a:tabLst>
              <a:defRPr sz="2000">
                <a:solidFill>
                  <a:srgbClr val="000000"/>
                </a:solidFill>
                <a:latin typeface="Times New Roman" panose="02020603050405020304" pitchFamily="18" charset="0"/>
                <a:ea typeface="宋体" panose="02010600030101010101" pitchFamily="2" charset="-122"/>
              </a:defRPr>
            </a:lvl9pPr>
          </a:lstStyle>
          <a:p>
            <a:pPr>
              <a:spcBef>
                <a:spcPts val="600"/>
              </a:spcBef>
              <a:buClrTx/>
              <a:buFontTx/>
              <a:buNone/>
            </a:pPr>
            <a:r>
              <a:rPr lang="en-US" altLang="en-US" sz="2400"/>
              <a:t>node *in_suc(node *root)</a:t>
            </a:r>
          </a:p>
          <a:p>
            <a:pPr>
              <a:spcBef>
                <a:spcPts val="600"/>
              </a:spcBef>
              <a:buClrTx/>
              <a:buFontTx/>
              <a:buNone/>
            </a:pPr>
            <a:r>
              <a:rPr lang="en-US" altLang="en-US" sz="2400"/>
              <a:t>{</a:t>
            </a:r>
          </a:p>
          <a:p>
            <a:pPr>
              <a:spcBef>
                <a:spcPts val="600"/>
              </a:spcBef>
              <a:buClrTx/>
              <a:buFontTx/>
              <a:buNone/>
            </a:pPr>
            <a:r>
              <a:rPr lang="en-US" altLang="en-US" sz="2400"/>
              <a:t> node *temp;</a:t>
            </a:r>
          </a:p>
          <a:p>
            <a:pPr>
              <a:spcBef>
                <a:spcPts val="600"/>
              </a:spcBef>
              <a:buClrTx/>
              <a:buFontTx/>
              <a:buNone/>
            </a:pPr>
            <a:r>
              <a:rPr lang="en-US" altLang="en-US" sz="2400"/>
              <a:t> temp=root-&gt;rlink;</a:t>
            </a:r>
          </a:p>
          <a:p>
            <a:pPr>
              <a:spcBef>
                <a:spcPts val="600"/>
              </a:spcBef>
              <a:buClrTx/>
              <a:buFontTx/>
              <a:buNone/>
            </a:pPr>
            <a:r>
              <a:rPr lang="en-US" altLang="en-US" sz="2400"/>
              <a:t> if(!root-&gt;rthread)</a:t>
            </a:r>
          </a:p>
          <a:p>
            <a:pPr>
              <a:spcBef>
                <a:spcPts val="600"/>
              </a:spcBef>
              <a:buClrTx/>
              <a:buFontTx/>
              <a:buNone/>
            </a:pPr>
            <a:r>
              <a:rPr lang="en-US" altLang="en-US" sz="2400"/>
              <a:t> {</a:t>
            </a:r>
          </a:p>
          <a:p>
            <a:pPr>
              <a:spcBef>
                <a:spcPts val="600"/>
              </a:spcBef>
              <a:buClrTx/>
              <a:buFontTx/>
              <a:buNone/>
            </a:pPr>
            <a:r>
              <a:rPr lang="en-US" altLang="en-US" sz="2400"/>
              <a:t>  while(!temp-&gt;lthread)</a:t>
            </a:r>
          </a:p>
          <a:p>
            <a:pPr>
              <a:spcBef>
                <a:spcPts val="600"/>
              </a:spcBef>
              <a:buClrTx/>
              <a:buFontTx/>
              <a:buNone/>
            </a:pPr>
            <a:r>
              <a:rPr lang="en-US" altLang="en-US" sz="2400"/>
              <a:t>      temp=temp-&gt;llink;</a:t>
            </a:r>
          </a:p>
          <a:p>
            <a:pPr>
              <a:spcBef>
                <a:spcPts val="600"/>
              </a:spcBef>
              <a:buClrTx/>
              <a:buFontTx/>
              <a:buNone/>
            </a:pPr>
            <a:r>
              <a:rPr lang="en-US" altLang="en-US" sz="2400"/>
              <a:t> }  </a:t>
            </a:r>
          </a:p>
          <a:p>
            <a:pPr>
              <a:spcBef>
                <a:spcPts val="600"/>
              </a:spcBef>
              <a:buClrTx/>
              <a:buFontTx/>
              <a:buNone/>
            </a:pPr>
            <a:r>
              <a:rPr lang="en-US" altLang="en-US" sz="2400"/>
              <a:t>return temp;</a:t>
            </a:r>
          </a:p>
          <a:p>
            <a:pPr>
              <a:spcBef>
                <a:spcPts val="600"/>
              </a:spcBef>
              <a:buClrTx/>
              <a:buFontTx/>
              <a:buNone/>
            </a:pPr>
            <a:r>
              <a:rPr lang="en-US" altLang="en-US" sz="2400"/>
              <a:t>}</a:t>
            </a:r>
          </a:p>
          <a:p>
            <a:pPr>
              <a:spcBef>
                <a:spcPts val="600"/>
              </a:spcBef>
            </a:pPr>
            <a:endParaRPr lang="en-US" altLang="en-US"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a:extLst>
              <a:ext uri="{FF2B5EF4-FFF2-40B4-BE49-F238E27FC236}">
                <a16:creationId xmlns:a16="http://schemas.microsoft.com/office/drawing/2014/main" id="{18EADE0E-92D3-01EF-40A7-A8C9B6EAAEAE}"/>
              </a:ext>
            </a:extLst>
          </p:cNvPr>
          <p:cNvSpPr txBox="1">
            <a:spLocks noChangeArrowheads="1"/>
          </p:cNvSpPr>
          <p:nvPr/>
        </p:nvSpPr>
        <p:spPr bwMode="auto">
          <a:xfrm>
            <a:off x="457200" y="76200"/>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500"/>
              </a:spcBef>
              <a:buClrTx/>
              <a:buFontTx/>
              <a:buNone/>
            </a:pPr>
            <a:r>
              <a:rPr lang="en-US" altLang="en-US" sz="2400"/>
              <a:t>2.  Implementation</a:t>
            </a:r>
          </a:p>
        </p:txBody>
      </p:sp>
      <p:sp>
        <p:nvSpPr>
          <p:cNvPr id="7170" name="Text Box 2">
            <a:extLst>
              <a:ext uri="{FF2B5EF4-FFF2-40B4-BE49-F238E27FC236}">
                <a16:creationId xmlns:a16="http://schemas.microsoft.com/office/drawing/2014/main" id="{8C495B18-1BDB-E769-9047-2983A44CC53E}"/>
              </a:ext>
            </a:extLst>
          </p:cNvPr>
          <p:cNvSpPr txBox="1">
            <a:spLocks noChangeArrowheads="1"/>
          </p:cNvSpPr>
          <p:nvPr/>
        </p:nvSpPr>
        <p:spPr bwMode="auto">
          <a:xfrm>
            <a:off x="457200" y="533400"/>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400">
                <a:latin typeface="Wingdings" panose="05000000000000000000" pitchFamily="2" charset="2"/>
              </a:rPr>
              <a:t></a:t>
            </a:r>
            <a:r>
              <a:rPr lang="en-US" altLang="en-US" sz="2400"/>
              <a:t>  </a:t>
            </a:r>
            <a:r>
              <a:rPr lang="en-US" altLang="en-US" sz="2000"/>
              <a:t>List Representation</a:t>
            </a:r>
          </a:p>
        </p:txBody>
      </p:sp>
      <p:grpSp>
        <p:nvGrpSpPr>
          <p:cNvPr id="7171" name="Group 3">
            <a:extLst>
              <a:ext uri="{FF2B5EF4-FFF2-40B4-BE49-F238E27FC236}">
                <a16:creationId xmlns:a16="http://schemas.microsoft.com/office/drawing/2014/main" id="{83948EE3-AF1F-5D82-1FC2-7F55067AA8F7}"/>
              </a:ext>
            </a:extLst>
          </p:cNvPr>
          <p:cNvGrpSpPr>
            <a:grpSpLocks/>
          </p:cNvGrpSpPr>
          <p:nvPr/>
        </p:nvGrpSpPr>
        <p:grpSpPr bwMode="auto">
          <a:xfrm>
            <a:off x="304800" y="1143000"/>
            <a:ext cx="2741613" cy="1979613"/>
            <a:chOff x="192" y="720"/>
            <a:chExt cx="1727" cy="1247"/>
          </a:xfrm>
        </p:grpSpPr>
        <p:sp>
          <p:nvSpPr>
            <p:cNvPr id="11319" name="Oval 4">
              <a:extLst>
                <a:ext uri="{FF2B5EF4-FFF2-40B4-BE49-F238E27FC236}">
                  <a16:creationId xmlns:a16="http://schemas.microsoft.com/office/drawing/2014/main" id="{08CCA2C5-70C4-91B3-24FE-C4978371D5FE}"/>
                </a:ext>
              </a:extLst>
            </p:cNvPr>
            <p:cNvSpPr>
              <a:spLocks noChangeArrowheads="1"/>
            </p:cNvSpPr>
            <p:nvPr/>
          </p:nvSpPr>
          <p:spPr bwMode="auto">
            <a:xfrm>
              <a:off x="958" y="720"/>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A</a:t>
              </a:r>
            </a:p>
          </p:txBody>
        </p:sp>
        <p:sp>
          <p:nvSpPr>
            <p:cNvPr id="11320" name="Oval 5">
              <a:extLst>
                <a:ext uri="{FF2B5EF4-FFF2-40B4-BE49-F238E27FC236}">
                  <a16:creationId xmlns:a16="http://schemas.microsoft.com/office/drawing/2014/main" id="{37650E9F-E8EA-2197-9816-641EE3961C67}"/>
                </a:ext>
              </a:extLst>
            </p:cNvPr>
            <p:cNvSpPr>
              <a:spLocks noChangeArrowheads="1"/>
            </p:cNvSpPr>
            <p:nvPr/>
          </p:nvSpPr>
          <p:spPr bwMode="auto">
            <a:xfrm>
              <a:off x="960" y="1056"/>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C</a:t>
              </a:r>
            </a:p>
          </p:txBody>
        </p:sp>
        <p:sp>
          <p:nvSpPr>
            <p:cNvPr id="11321" name="Oval 6">
              <a:extLst>
                <a:ext uri="{FF2B5EF4-FFF2-40B4-BE49-F238E27FC236}">
                  <a16:creationId xmlns:a16="http://schemas.microsoft.com/office/drawing/2014/main" id="{676AADC5-69C5-68F5-5F2D-A08D5645A460}"/>
                </a:ext>
              </a:extLst>
            </p:cNvPr>
            <p:cNvSpPr>
              <a:spLocks noChangeArrowheads="1"/>
            </p:cNvSpPr>
            <p:nvPr/>
          </p:nvSpPr>
          <p:spPr bwMode="auto">
            <a:xfrm>
              <a:off x="576" y="1056"/>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B</a:t>
              </a:r>
            </a:p>
          </p:txBody>
        </p:sp>
        <p:sp>
          <p:nvSpPr>
            <p:cNvPr id="11322" name="Oval 7">
              <a:extLst>
                <a:ext uri="{FF2B5EF4-FFF2-40B4-BE49-F238E27FC236}">
                  <a16:creationId xmlns:a16="http://schemas.microsoft.com/office/drawing/2014/main" id="{DD24C16E-9213-D1D2-FE6D-DB130AD1D791}"/>
                </a:ext>
              </a:extLst>
            </p:cNvPr>
            <p:cNvSpPr>
              <a:spLocks noChangeArrowheads="1"/>
            </p:cNvSpPr>
            <p:nvPr/>
          </p:nvSpPr>
          <p:spPr bwMode="auto">
            <a:xfrm>
              <a:off x="1392" y="1056"/>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D</a:t>
              </a:r>
            </a:p>
          </p:txBody>
        </p:sp>
        <p:sp>
          <p:nvSpPr>
            <p:cNvPr id="11323" name="Oval 8">
              <a:extLst>
                <a:ext uri="{FF2B5EF4-FFF2-40B4-BE49-F238E27FC236}">
                  <a16:creationId xmlns:a16="http://schemas.microsoft.com/office/drawing/2014/main" id="{BCE9B6DB-5528-F76B-47D3-19E2F9160E9E}"/>
                </a:ext>
              </a:extLst>
            </p:cNvPr>
            <p:cNvSpPr>
              <a:spLocks noChangeArrowheads="1"/>
            </p:cNvSpPr>
            <p:nvPr/>
          </p:nvSpPr>
          <p:spPr bwMode="auto">
            <a:xfrm>
              <a:off x="960" y="1392"/>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G</a:t>
              </a:r>
            </a:p>
          </p:txBody>
        </p:sp>
        <p:sp>
          <p:nvSpPr>
            <p:cNvPr id="11324" name="Oval 9">
              <a:extLst>
                <a:ext uri="{FF2B5EF4-FFF2-40B4-BE49-F238E27FC236}">
                  <a16:creationId xmlns:a16="http://schemas.microsoft.com/office/drawing/2014/main" id="{39D3A1B1-33DD-9027-B80F-F1C7541D02D1}"/>
                </a:ext>
              </a:extLst>
            </p:cNvPr>
            <p:cNvSpPr>
              <a:spLocks noChangeArrowheads="1"/>
            </p:cNvSpPr>
            <p:nvPr/>
          </p:nvSpPr>
          <p:spPr bwMode="auto">
            <a:xfrm>
              <a:off x="672" y="1392"/>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F</a:t>
              </a:r>
            </a:p>
          </p:txBody>
        </p:sp>
        <p:sp>
          <p:nvSpPr>
            <p:cNvPr id="11325" name="Oval 10">
              <a:extLst>
                <a:ext uri="{FF2B5EF4-FFF2-40B4-BE49-F238E27FC236}">
                  <a16:creationId xmlns:a16="http://schemas.microsoft.com/office/drawing/2014/main" id="{D3FD4B71-8443-FEB5-191A-BFDD667A681C}"/>
                </a:ext>
              </a:extLst>
            </p:cNvPr>
            <p:cNvSpPr>
              <a:spLocks noChangeArrowheads="1"/>
            </p:cNvSpPr>
            <p:nvPr/>
          </p:nvSpPr>
          <p:spPr bwMode="auto">
            <a:xfrm>
              <a:off x="384" y="1392"/>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E</a:t>
              </a:r>
            </a:p>
          </p:txBody>
        </p:sp>
        <p:sp>
          <p:nvSpPr>
            <p:cNvPr id="11326" name="Oval 11">
              <a:extLst>
                <a:ext uri="{FF2B5EF4-FFF2-40B4-BE49-F238E27FC236}">
                  <a16:creationId xmlns:a16="http://schemas.microsoft.com/office/drawing/2014/main" id="{C57F0384-2E1E-15D4-0315-DF788D7F221A}"/>
                </a:ext>
              </a:extLst>
            </p:cNvPr>
            <p:cNvSpPr>
              <a:spLocks noChangeArrowheads="1"/>
            </p:cNvSpPr>
            <p:nvPr/>
          </p:nvSpPr>
          <p:spPr bwMode="auto">
            <a:xfrm>
              <a:off x="1248" y="1392"/>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H</a:t>
              </a:r>
            </a:p>
          </p:txBody>
        </p:sp>
        <p:sp>
          <p:nvSpPr>
            <p:cNvPr id="11327" name="Oval 12">
              <a:extLst>
                <a:ext uri="{FF2B5EF4-FFF2-40B4-BE49-F238E27FC236}">
                  <a16:creationId xmlns:a16="http://schemas.microsoft.com/office/drawing/2014/main" id="{F0D70FA6-6094-4AED-E302-EF6955EF8176}"/>
                </a:ext>
              </a:extLst>
            </p:cNvPr>
            <p:cNvSpPr>
              <a:spLocks noChangeArrowheads="1"/>
            </p:cNvSpPr>
            <p:nvPr/>
          </p:nvSpPr>
          <p:spPr bwMode="auto">
            <a:xfrm>
              <a:off x="1488" y="1392"/>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I</a:t>
              </a:r>
            </a:p>
          </p:txBody>
        </p:sp>
        <p:sp>
          <p:nvSpPr>
            <p:cNvPr id="11328" name="Oval 13">
              <a:extLst>
                <a:ext uri="{FF2B5EF4-FFF2-40B4-BE49-F238E27FC236}">
                  <a16:creationId xmlns:a16="http://schemas.microsoft.com/office/drawing/2014/main" id="{C202EBA0-8DD8-4821-FC4F-61055C381973}"/>
                </a:ext>
              </a:extLst>
            </p:cNvPr>
            <p:cNvSpPr>
              <a:spLocks noChangeArrowheads="1"/>
            </p:cNvSpPr>
            <p:nvPr/>
          </p:nvSpPr>
          <p:spPr bwMode="auto">
            <a:xfrm>
              <a:off x="1728" y="1392"/>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J</a:t>
              </a:r>
            </a:p>
          </p:txBody>
        </p:sp>
        <p:sp>
          <p:nvSpPr>
            <p:cNvPr id="11329" name="Oval 14">
              <a:extLst>
                <a:ext uri="{FF2B5EF4-FFF2-40B4-BE49-F238E27FC236}">
                  <a16:creationId xmlns:a16="http://schemas.microsoft.com/office/drawing/2014/main" id="{DF4540B1-C697-404E-9088-A50BB61B5D07}"/>
                </a:ext>
              </a:extLst>
            </p:cNvPr>
            <p:cNvSpPr>
              <a:spLocks noChangeArrowheads="1"/>
            </p:cNvSpPr>
            <p:nvPr/>
          </p:nvSpPr>
          <p:spPr bwMode="auto">
            <a:xfrm>
              <a:off x="1248" y="1776"/>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M</a:t>
              </a:r>
            </a:p>
          </p:txBody>
        </p:sp>
        <p:sp>
          <p:nvSpPr>
            <p:cNvPr id="11330" name="Oval 15">
              <a:extLst>
                <a:ext uri="{FF2B5EF4-FFF2-40B4-BE49-F238E27FC236}">
                  <a16:creationId xmlns:a16="http://schemas.microsoft.com/office/drawing/2014/main" id="{F7690758-F49A-5F82-96C9-353E6DD382B1}"/>
                </a:ext>
              </a:extLst>
            </p:cNvPr>
            <p:cNvSpPr>
              <a:spLocks noChangeArrowheads="1"/>
            </p:cNvSpPr>
            <p:nvPr/>
          </p:nvSpPr>
          <p:spPr bwMode="auto">
            <a:xfrm>
              <a:off x="480" y="1776"/>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L</a:t>
              </a:r>
            </a:p>
          </p:txBody>
        </p:sp>
        <p:sp>
          <p:nvSpPr>
            <p:cNvPr id="11331" name="Oval 16">
              <a:extLst>
                <a:ext uri="{FF2B5EF4-FFF2-40B4-BE49-F238E27FC236}">
                  <a16:creationId xmlns:a16="http://schemas.microsoft.com/office/drawing/2014/main" id="{89496215-C71B-4947-957C-2BE44B7102A5}"/>
                </a:ext>
              </a:extLst>
            </p:cNvPr>
            <p:cNvSpPr>
              <a:spLocks noChangeArrowheads="1"/>
            </p:cNvSpPr>
            <p:nvPr/>
          </p:nvSpPr>
          <p:spPr bwMode="auto">
            <a:xfrm>
              <a:off x="192" y="1776"/>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K</a:t>
              </a:r>
            </a:p>
          </p:txBody>
        </p:sp>
        <p:sp>
          <p:nvSpPr>
            <p:cNvPr id="11332" name="Line 17">
              <a:extLst>
                <a:ext uri="{FF2B5EF4-FFF2-40B4-BE49-F238E27FC236}">
                  <a16:creationId xmlns:a16="http://schemas.microsoft.com/office/drawing/2014/main" id="{1039FEF0-03AB-F0E4-A5DA-5A2507A04D02}"/>
                </a:ext>
              </a:extLst>
            </p:cNvPr>
            <p:cNvSpPr>
              <a:spLocks noChangeShapeType="1"/>
            </p:cNvSpPr>
            <p:nvPr/>
          </p:nvSpPr>
          <p:spPr bwMode="auto">
            <a:xfrm>
              <a:off x="1056" y="912"/>
              <a:ext cx="0"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3" name="Line 18">
              <a:extLst>
                <a:ext uri="{FF2B5EF4-FFF2-40B4-BE49-F238E27FC236}">
                  <a16:creationId xmlns:a16="http://schemas.microsoft.com/office/drawing/2014/main" id="{313AAF35-B633-3618-57F5-EBBE6C7D3499}"/>
                </a:ext>
              </a:extLst>
            </p:cNvPr>
            <p:cNvSpPr>
              <a:spLocks noChangeShapeType="1"/>
            </p:cNvSpPr>
            <p:nvPr/>
          </p:nvSpPr>
          <p:spPr bwMode="auto">
            <a:xfrm>
              <a:off x="1056" y="1248"/>
              <a:ext cx="0"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4" name="Line 19">
              <a:extLst>
                <a:ext uri="{FF2B5EF4-FFF2-40B4-BE49-F238E27FC236}">
                  <a16:creationId xmlns:a16="http://schemas.microsoft.com/office/drawing/2014/main" id="{35968728-4397-2E6D-CB4D-93A19F16E5CC}"/>
                </a:ext>
              </a:extLst>
            </p:cNvPr>
            <p:cNvSpPr>
              <a:spLocks noChangeShapeType="1"/>
            </p:cNvSpPr>
            <p:nvPr/>
          </p:nvSpPr>
          <p:spPr bwMode="auto">
            <a:xfrm>
              <a:off x="1344" y="1584"/>
              <a:ext cx="0"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5" name="Line 20">
              <a:extLst>
                <a:ext uri="{FF2B5EF4-FFF2-40B4-BE49-F238E27FC236}">
                  <a16:creationId xmlns:a16="http://schemas.microsoft.com/office/drawing/2014/main" id="{B76EE7B5-5D5B-794B-3547-172749EF6E0E}"/>
                </a:ext>
              </a:extLst>
            </p:cNvPr>
            <p:cNvSpPr>
              <a:spLocks noChangeShapeType="1"/>
            </p:cNvSpPr>
            <p:nvPr/>
          </p:nvSpPr>
          <p:spPr bwMode="auto">
            <a:xfrm flipH="1">
              <a:off x="718" y="897"/>
              <a:ext cx="290" cy="166"/>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6" name="Line 21">
              <a:extLst>
                <a:ext uri="{FF2B5EF4-FFF2-40B4-BE49-F238E27FC236}">
                  <a16:creationId xmlns:a16="http://schemas.microsoft.com/office/drawing/2014/main" id="{02B64515-217D-78B9-2A15-2D5454A18EF2}"/>
                </a:ext>
              </a:extLst>
            </p:cNvPr>
            <p:cNvSpPr>
              <a:spLocks noChangeShapeType="1"/>
            </p:cNvSpPr>
            <p:nvPr/>
          </p:nvSpPr>
          <p:spPr bwMode="auto">
            <a:xfrm>
              <a:off x="1104" y="897"/>
              <a:ext cx="309" cy="188"/>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7" name="Line 22">
              <a:extLst>
                <a:ext uri="{FF2B5EF4-FFF2-40B4-BE49-F238E27FC236}">
                  <a16:creationId xmlns:a16="http://schemas.microsoft.com/office/drawing/2014/main" id="{F4CF1518-D4AB-258F-2BFC-37C3ABC6C27C}"/>
                </a:ext>
              </a:extLst>
            </p:cNvPr>
            <p:cNvSpPr>
              <a:spLocks noChangeShapeType="1"/>
            </p:cNvSpPr>
            <p:nvPr/>
          </p:nvSpPr>
          <p:spPr bwMode="auto">
            <a:xfrm flipH="1">
              <a:off x="526" y="1221"/>
              <a:ext cx="98"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8" name="Line 23">
              <a:extLst>
                <a:ext uri="{FF2B5EF4-FFF2-40B4-BE49-F238E27FC236}">
                  <a16:creationId xmlns:a16="http://schemas.microsoft.com/office/drawing/2014/main" id="{DEC169FA-E18D-243F-B0D5-75B3764BBF8F}"/>
                </a:ext>
              </a:extLst>
            </p:cNvPr>
            <p:cNvSpPr>
              <a:spLocks noChangeShapeType="1"/>
            </p:cNvSpPr>
            <p:nvPr/>
          </p:nvSpPr>
          <p:spPr bwMode="auto">
            <a:xfrm>
              <a:off x="720" y="1237"/>
              <a:ext cx="46" cy="15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39" name="Line 24">
              <a:extLst>
                <a:ext uri="{FF2B5EF4-FFF2-40B4-BE49-F238E27FC236}">
                  <a16:creationId xmlns:a16="http://schemas.microsoft.com/office/drawing/2014/main" id="{A5ED01FF-4094-F70A-8EB9-1F6FD9E831CD}"/>
                </a:ext>
              </a:extLst>
            </p:cNvPr>
            <p:cNvSpPr>
              <a:spLocks noChangeShapeType="1"/>
            </p:cNvSpPr>
            <p:nvPr/>
          </p:nvSpPr>
          <p:spPr bwMode="auto">
            <a:xfrm flipH="1">
              <a:off x="334" y="1577"/>
              <a:ext cx="98" cy="20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0" name="Line 25">
              <a:extLst>
                <a:ext uri="{FF2B5EF4-FFF2-40B4-BE49-F238E27FC236}">
                  <a16:creationId xmlns:a16="http://schemas.microsoft.com/office/drawing/2014/main" id="{0FCAEBBD-6D42-4C6F-3070-BAFC40F8BA81}"/>
                </a:ext>
              </a:extLst>
            </p:cNvPr>
            <p:cNvSpPr>
              <a:spLocks noChangeShapeType="1"/>
            </p:cNvSpPr>
            <p:nvPr/>
          </p:nvSpPr>
          <p:spPr bwMode="auto">
            <a:xfrm>
              <a:off x="528" y="1577"/>
              <a:ext cx="46" cy="20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1" name="Line 26">
              <a:extLst>
                <a:ext uri="{FF2B5EF4-FFF2-40B4-BE49-F238E27FC236}">
                  <a16:creationId xmlns:a16="http://schemas.microsoft.com/office/drawing/2014/main" id="{F9B5EF5B-1238-E6E2-688F-DE2DC8BCF089}"/>
                </a:ext>
              </a:extLst>
            </p:cNvPr>
            <p:cNvSpPr>
              <a:spLocks noChangeShapeType="1"/>
            </p:cNvSpPr>
            <p:nvPr/>
          </p:nvSpPr>
          <p:spPr bwMode="auto">
            <a:xfrm flipH="1">
              <a:off x="1342" y="1248"/>
              <a:ext cx="98"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2" name="Line 27">
              <a:extLst>
                <a:ext uri="{FF2B5EF4-FFF2-40B4-BE49-F238E27FC236}">
                  <a16:creationId xmlns:a16="http://schemas.microsoft.com/office/drawing/2014/main" id="{30CF6F84-60C4-75BE-D5CA-42D6B5E7DED1}"/>
                </a:ext>
              </a:extLst>
            </p:cNvPr>
            <p:cNvSpPr>
              <a:spLocks noChangeShapeType="1"/>
            </p:cNvSpPr>
            <p:nvPr/>
          </p:nvSpPr>
          <p:spPr bwMode="auto">
            <a:xfrm>
              <a:off x="1509" y="1248"/>
              <a:ext cx="23"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43" name="Line 28">
              <a:extLst>
                <a:ext uri="{FF2B5EF4-FFF2-40B4-BE49-F238E27FC236}">
                  <a16:creationId xmlns:a16="http://schemas.microsoft.com/office/drawing/2014/main" id="{B33B85A2-66B6-967E-1BF0-1D9946D43E35}"/>
                </a:ext>
              </a:extLst>
            </p:cNvPr>
            <p:cNvSpPr>
              <a:spLocks noChangeShapeType="1"/>
            </p:cNvSpPr>
            <p:nvPr/>
          </p:nvSpPr>
          <p:spPr bwMode="auto">
            <a:xfrm>
              <a:off x="1555" y="1200"/>
              <a:ext cx="225"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197" name="Text Box 29">
            <a:extLst>
              <a:ext uri="{FF2B5EF4-FFF2-40B4-BE49-F238E27FC236}">
                <a16:creationId xmlns:a16="http://schemas.microsoft.com/office/drawing/2014/main" id="{11E86A12-D5E1-5F09-1350-24F56D18C7B7}"/>
              </a:ext>
            </a:extLst>
          </p:cNvPr>
          <p:cNvSpPr txBox="1">
            <a:spLocks noChangeArrowheads="1"/>
          </p:cNvSpPr>
          <p:nvPr/>
        </p:nvSpPr>
        <p:spPr bwMode="auto">
          <a:xfrm>
            <a:off x="3200400" y="1066800"/>
            <a:ext cx="10668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a:t>( A )</a:t>
            </a:r>
          </a:p>
        </p:txBody>
      </p:sp>
      <p:sp>
        <p:nvSpPr>
          <p:cNvPr id="7198" name="Text Box 30">
            <a:extLst>
              <a:ext uri="{FF2B5EF4-FFF2-40B4-BE49-F238E27FC236}">
                <a16:creationId xmlns:a16="http://schemas.microsoft.com/office/drawing/2014/main" id="{E9075767-03BD-1B57-A1D9-CBD70E4DC088}"/>
              </a:ext>
            </a:extLst>
          </p:cNvPr>
          <p:cNvSpPr txBox="1">
            <a:spLocks noChangeArrowheads="1"/>
          </p:cNvSpPr>
          <p:nvPr/>
        </p:nvSpPr>
        <p:spPr bwMode="auto">
          <a:xfrm>
            <a:off x="3200400" y="1600200"/>
            <a:ext cx="22098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a:t>( A ( B, C, D ) )</a:t>
            </a:r>
          </a:p>
        </p:txBody>
      </p:sp>
      <p:sp>
        <p:nvSpPr>
          <p:cNvPr id="7199" name="Text Box 31">
            <a:extLst>
              <a:ext uri="{FF2B5EF4-FFF2-40B4-BE49-F238E27FC236}">
                <a16:creationId xmlns:a16="http://schemas.microsoft.com/office/drawing/2014/main" id="{E9B80CFF-C934-E16F-635E-A17C8DE9AADD}"/>
              </a:ext>
            </a:extLst>
          </p:cNvPr>
          <p:cNvSpPr txBox="1">
            <a:spLocks noChangeArrowheads="1"/>
          </p:cNvSpPr>
          <p:nvPr/>
        </p:nvSpPr>
        <p:spPr bwMode="auto">
          <a:xfrm>
            <a:off x="3200400" y="2133600"/>
            <a:ext cx="4419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a:t>( A ( B ( E, F ), C ( G ), D ( H, I, J ) ) )</a:t>
            </a:r>
          </a:p>
        </p:txBody>
      </p:sp>
      <p:sp>
        <p:nvSpPr>
          <p:cNvPr id="7200" name="Text Box 32">
            <a:extLst>
              <a:ext uri="{FF2B5EF4-FFF2-40B4-BE49-F238E27FC236}">
                <a16:creationId xmlns:a16="http://schemas.microsoft.com/office/drawing/2014/main" id="{22A85133-DB4C-D066-13E4-8C607A8DC11F}"/>
              </a:ext>
            </a:extLst>
          </p:cNvPr>
          <p:cNvSpPr txBox="1">
            <a:spLocks noChangeArrowheads="1"/>
          </p:cNvSpPr>
          <p:nvPr/>
        </p:nvSpPr>
        <p:spPr bwMode="auto">
          <a:xfrm>
            <a:off x="3200400" y="2743200"/>
            <a:ext cx="56388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000"/>
              <a:t>( A ( B ( E ( K, L ), F ), C ( G ), D ( H ( M ), I, J ) ) )</a:t>
            </a:r>
          </a:p>
        </p:txBody>
      </p:sp>
      <p:grpSp>
        <p:nvGrpSpPr>
          <p:cNvPr id="7201" name="Group 33">
            <a:extLst>
              <a:ext uri="{FF2B5EF4-FFF2-40B4-BE49-F238E27FC236}">
                <a16:creationId xmlns:a16="http://schemas.microsoft.com/office/drawing/2014/main" id="{BB2F20F8-2B5B-8B99-4237-F3DC49E5A6D1}"/>
              </a:ext>
            </a:extLst>
          </p:cNvPr>
          <p:cNvGrpSpPr>
            <a:grpSpLocks/>
          </p:cNvGrpSpPr>
          <p:nvPr/>
        </p:nvGrpSpPr>
        <p:grpSpPr bwMode="auto">
          <a:xfrm>
            <a:off x="762000" y="3429000"/>
            <a:ext cx="3425825" cy="2816225"/>
            <a:chOff x="480" y="2160"/>
            <a:chExt cx="2158" cy="1774"/>
          </a:xfrm>
        </p:grpSpPr>
        <p:grpSp>
          <p:nvGrpSpPr>
            <p:cNvPr id="11276" name="Group 34">
              <a:extLst>
                <a:ext uri="{FF2B5EF4-FFF2-40B4-BE49-F238E27FC236}">
                  <a16:creationId xmlns:a16="http://schemas.microsoft.com/office/drawing/2014/main" id="{06452194-DAEE-17D1-12B5-FC2E1A1F097C}"/>
                </a:ext>
              </a:extLst>
            </p:cNvPr>
            <p:cNvGrpSpPr>
              <a:grpSpLocks/>
            </p:cNvGrpSpPr>
            <p:nvPr/>
          </p:nvGrpSpPr>
          <p:grpSpPr bwMode="auto">
            <a:xfrm>
              <a:off x="480" y="2736"/>
              <a:ext cx="334" cy="430"/>
              <a:chOff x="480" y="2736"/>
              <a:chExt cx="334" cy="430"/>
            </a:xfrm>
          </p:grpSpPr>
          <p:sp>
            <p:nvSpPr>
              <p:cNvPr id="11315" name="Rectangle 35">
                <a:extLst>
                  <a:ext uri="{FF2B5EF4-FFF2-40B4-BE49-F238E27FC236}">
                    <a16:creationId xmlns:a16="http://schemas.microsoft.com/office/drawing/2014/main" id="{326E094B-48DB-6E84-4033-E237AD246C42}"/>
                  </a:ext>
                </a:extLst>
              </p:cNvPr>
              <p:cNvSpPr>
                <a:spLocks noChangeArrowheads="1"/>
              </p:cNvSpPr>
              <p:nvPr/>
            </p:nvSpPr>
            <p:spPr bwMode="auto">
              <a:xfrm>
                <a:off x="672" y="2736"/>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1316" name="Rectangle 36">
                <a:extLst>
                  <a:ext uri="{FF2B5EF4-FFF2-40B4-BE49-F238E27FC236}">
                    <a16:creationId xmlns:a16="http://schemas.microsoft.com/office/drawing/2014/main" id="{711B34DE-B978-3F7E-1A54-F60CA484577C}"/>
                  </a:ext>
                </a:extLst>
              </p:cNvPr>
              <p:cNvSpPr>
                <a:spLocks noChangeArrowheads="1"/>
              </p:cNvSpPr>
              <p:nvPr/>
            </p:nvSpPr>
            <p:spPr bwMode="auto">
              <a:xfrm>
                <a:off x="672" y="2880"/>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1317" name="Rectangle 37">
                <a:extLst>
                  <a:ext uri="{FF2B5EF4-FFF2-40B4-BE49-F238E27FC236}">
                    <a16:creationId xmlns:a16="http://schemas.microsoft.com/office/drawing/2014/main" id="{F6BB4D19-C4A4-F47B-639B-10763ED70C29}"/>
                  </a:ext>
                </a:extLst>
              </p:cNvPr>
              <p:cNvSpPr>
                <a:spLocks noChangeArrowheads="1"/>
              </p:cNvSpPr>
              <p:nvPr/>
            </p:nvSpPr>
            <p:spPr bwMode="auto">
              <a:xfrm>
                <a:off x="672" y="3024"/>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1318" name="Rectangle 38">
                <a:extLst>
                  <a:ext uri="{FF2B5EF4-FFF2-40B4-BE49-F238E27FC236}">
                    <a16:creationId xmlns:a16="http://schemas.microsoft.com/office/drawing/2014/main" id="{7E83C528-C182-E24D-D2C6-96877D76D9B4}"/>
                  </a:ext>
                </a:extLst>
              </p:cNvPr>
              <p:cNvSpPr>
                <a:spLocks noChangeArrowheads="1"/>
              </p:cNvSpPr>
              <p:nvPr/>
            </p:nvSpPr>
            <p:spPr bwMode="auto">
              <a:xfrm>
                <a:off x="480" y="2736"/>
                <a:ext cx="190" cy="43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A</a:t>
                </a:r>
              </a:p>
            </p:txBody>
          </p:sp>
        </p:grpSp>
        <p:grpSp>
          <p:nvGrpSpPr>
            <p:cNvPr id="11277" name="Group 39">
              <a:extLst>
                <a:ext uri="{FF2B5EF4-FFF2-40B4-BE49-F238E27FC236}">
                  <a16:creationId xmlns:a16="http://schemas.microsoft.com/office/drawing/2014/main" id="{E04F09A8-B4B7-1755-94AE-97A907A53211}"/>
                </a:ext>
              </a:extLst>
            </p:cNvPr>
            <p:cNvGrpSpPr>
              <a:grpSpLocks/>
            </p:cNvGrpSpPr>
            <p:nvPr/>
          </p:nvGrpSpPr>
          <p:grpSpPr bwMode="auto">
            <a:xfrm>
              <a:off x="1104" y="2304"/>
              <a:ext cx="334" cy="286"/>
              <a:chOff x="1104" y="2304"/>
              <a:chExt cx="334" cy="286"/>
            </a:xfrm>
          </p:grpSpPr>
          <p:sp>
            <p:nvSpPr>
              <p:cNvPr id="11312" name="Rectangle 40">
                <a:extLst>
                  <a:ext uri="{FF2B5EF4-FFF2-40B4-BE49-F238E27FC236}">
                    <a16:creationId xmlns:a16="http://schemas.microsoft.com/office/drawing/2014/main" id="{4F2832FD-AA77-E549-0A31-2576AFE9D9AA}"/>
                  </a:ext>
                </a:extLst>
              </p:cNvPr>
              <p:cNvSpPr>
                <a:spLocks noChangeArrowheads="1"/>
              </p:cNvSpPr>
              <p:nvPr/>
            </p:nvSpPr>
            <p:spPr bwMode="auto">
              <a:xfrm>
                <a:off x="1296" y="2304"/>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1313" name="Rectangle 41">
                <a:extLst>
                  <a:ext uri="{FF2B5EF4-FFF2-40B4-BE49-F238E27FC236}">
                    <a16:creationId xmlns:a16="http://schemas.microsoft.com/office/drawing/2014/main" id="{18583D03-8168-5E32-6461-9F7E7F0E0EF2}"/>
                  </a:ext>
                </a:extLst>
              </p:cNvPr>
              <p:cNvSpPr>
                <a:spLocks noChangeArrowheads="1"/>
              </p:cNvSpPr>
              <p:nvPr/>
            </p:nvSpPr>
            <p:spPr bwMode="auto">
              <a:xfrm>
                <a:off x="1296" y="2448"/>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1314" name="Rectangle 42">
                <a:extLst>
                  <a:ext uri="{FF2B5EF4-FFF2-40B4-BE49-F238E27FC236}">
                    <a16:creationId xmlns:a16="http://schemas.microsoft.com/office/drawing/2014/main" id="{B9CF9517-86BA-ED92-6B08-5C898D099543}"/>
                  </a:ext>
                </a:extLst>
              </p:cNvPr>
              <p:cNvSpPr>
                <a:spLocks noChangeArrowheads="1"/>
              </p:cNvSpPr>
              <p:nvPr/>
            </p:nvSpPr>
            <p:spPr bwMode="auto">
              <a:xfrm>
                <a:off x="1104" y="2304"/>
                <a:ext cx="190" cy="286"/>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B</a:t>
                </a:r>
              </a:p>
            </p:txBody>
          </p:sp>
        </p:grpSp>
        <p:grpSp>
          <p:nvGrpSpPr>
            <p:cNvPr id="11278" name="Group 43">
              <a:extLst>
                <a:ext uri="{FF2B5EF4-FFF2-40B4-BE49-F238E27FC236}">
                  <a16:creationId xmlns:a16="http://schemas.microsoft.com/office/drawing/2014/main" id="{97A2771C-E442-36C9-0A43-6E5D68238C70}"/>
                </a:ext>
              </a:extLst>
            </p:cNvPr>
            <p:cNvGrpSpPr>
              <a:grpSpLocks/>
            </p:cNvGrpSpPr>
            <p:nvPr/>
          </p:nvGrpSpPr>
          <p:grpSpPr bwMode="auto">
            <a:xfrm>
              <a:off x="1104" y="2832"/>
              <a:ext cx="334" cy="190"/>
              <a:chOff x="1104" y="2832"/>
              <a:chExt cx="334" cy="190"/>
            </a:xfrm>
          </p:grpSpPr>
          <p:sp>
            <p:nvSpPr>
              <p:cNvPr id="11310" name="Rectangle 44">
                <a:extLst>
                  <a:ext uri="{FF2B5EF4-FFF2-40B4-BE49-F238E27FC236}">
                    <a16:creationId xmlns:a16="http://schemas.microsoft.com/office/drawing/2014/main" id="{86FB3A9A-697C-10EC-9722-284BA493D4DA}"/>
                  </a:ext>
                </a:extLst>
              </p:cNvPr>
              <p:cNvSpPr>
                <a:spLocks noChangeArrowheads="1"/>
              </p:cNvSpPr>
              <p:nvPr/>
            </p:nvSpPr>
            <p:spPr bwMode="auto">
              <a:xfrm>
                <a:off x="1296" y="2832"/>
                <a:ext cx="142"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1311" name="Rectangle 45">
                <a:extLst>
                  <a:ext uri="{FF2B5EF4-FFF2-40B4-BE49-F238E27FC236}">
                    <a16:creationId xmlns:a16="http://schemas.microsoft.com/office/drawing/2014/main" id="{E3633FDE-951D-9EA8-43AD-5F86C98B7A26}"/>
                  </a:ext>
                </a:extLst>
              </p:cNvPr>
              <p:cNvSpPr>
                <a:spLocks noChangeArrowheads="1"/>
              </p:cNvSpPr>
              <p:nvPr/>
            </p:nvSpPr>
            <p:spPr bwMode="auto">
              <a:xfrm>
                <a:off x="1104" y="2832"/>
                <a:ext cx="190"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C</a:t>
                </a:r>
              </a:p>
            </p:txBody>
          </p:sp>
        </p:grpSp>
        <p:grpSp>
          <p:nvGrpSpPr>
            <p:cNvPr id="11279" name="Group 46">
              <a:extLst>
                <a:ext uri="{FF2B5EF4-FFF2-40B4-BE49-F238E27FC236}">
                  <a16:creationId xmlns:a16="http://schemas.microsoft.com/office/drawing/2014/main" id="{DAE4A118-8620-501F-97ED-83F93213A1D6}"/>
                </a:ext>
              </a:extLst>
            </p:cNvPr>
            <p:cNvGrpSpPr>
              <a:grpSpLocks/>
            </p:cNvGrpSpPr>
            <p:nvPr/>
          </p:nvGrpSpPr>
          <p:grpSpPr bwMode="auto">
            <a:xfrm>
              <a:off x="1104" y="3312"/>
              <a:ext cx="334" cy="430"/>
              <a:chOff x="1104" y="3312"/>
              <a:chExt cx="334" cy="430"/>
            </a:xfrm>
          </p:grpSpPr>
          <p:sp>
            <p:nvSpPr>
              <p:cNvPr id="11306" name="Rectangle 47">
                <a:extLst>
                  <a:ext uri="{FF2B5EF4-FFF2-40B4-BE49-F238E27FC236}">
                    <a16:creationId xmlns:a16="http://schemas.microsoft.com/office/drawing/2014/main" id="{06BA2BCB-E1DA-1144-0E98-7019EDBCC4DD}"/>
                  </a:ext>
                </a:extLst>
              </p:cNvPr>
              <p:cNvSpPr>
                <a:spLocks noChangeArrowheads="1"/>
              </p:cNvSpPr>
              <p:nvPr/>
            </p:nvSpPr>
            <p:spPr bwMode="auto">
              <a:xfrm>
                <a:off x="1296" y="3312"/>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1307" name="Rectangle 48">
                <a:extLst>
                  <a:ext uri="{FF2B5EF4-FFF2-40B4-BE49-F238E27FC236}">
                    <a16:creationId xmlns:a16="http://schemas.microsoft.com/office/drawing/2014/main" id="{8CE5F0BF-5A23-AB85-343F-453CCAC34F2F}"/>
                  </a:ext>
                </a:extLst>
              </p:cNvPr>
              <p:cNvSpPr>
                <a:spLocks noChangeArrowheads="1"/>
              </p:cNvSpPr>
              <p:nvPr/>
            </p:nvSpPr>
            <p:spPr bwMode="auto">
              <a:xfrm>
                <a:off x="1296" y="3456"/>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1308" name="Rectangle 49">
                <a:extLst>
                  <a:ext uri="{FF2B5EF4-FFF2-40B4-BE49-F238E27FC236}">
                    <a16:creationId xmlns:a16="http://schemas.microsoft.com/office/drawing/2014/main" id="{8C11A410-29AE-04B7-2C34-B98E69FD4A07}"/>
                  </a:ext>
                </a:extLst>
              </p:cNvPr>
              <p:cNvSpPr>
                <a:spLocks noChangeArrowheads="1"/>
              </p:cNvSpPr>
              <p:nvPr/>
            </p:nvSpPr>
            <p:spPr bwMode="auto">
              <a:xfrm>
                <a:off x="1296" y="3600"/>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1309" name="Rectangle 50">
                <a:extLst>
                  <a:ext uri="{FF2B5EF4-FFF2-40B4-BE49-F238E27FC236}">
                    <a16:creationId xmlns:a16="http://schemas.microsoft.com/office/drawing/2014/main" id="{2A38B773-C986-7AC3-F8A6-01F8C67E3CF1}"/>
                  </a:ext>
                </a:extLst>
              </p:cNvPr>
              <p:cNvSpPr>
                <a:spLocks noChangeArrowheads="1"/>
              </p:cNvSpPr>
              <p:nvPr/>
            </p:nvSpPr>
            <p:spPr bwMode="auto">
              <a:xfrm>
                <a:off x="1104" y="3312"/>
                <a:ext cx="190" cy="43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D</a:t>
                </a:r>
              </a:p>
            </p:txBody>
          </p:sp>
        </p:grpSp>
        <p:grpSp>
          <p:nvGrpSpPr>
            <p:cNvPr id="11280" name="Group 51">
              <a:extLst>
                <a:ext uri="{FF2B5EF4-FFF2-40B4-BE49-F238E27FC236}">
                  <a16:creationId xmlns:a16="http://schemas.microsoft.com/office/drawing/2014/main" id="{95265736-F834-4EE0-E6FD-F4D3F134BD6B}"/>
                </a:ext>
              </a:extLst>
            </p:cNvPr>
            <p:cNvGrpSpPr>
              <a:grpSpLocks/>
            </p:cNvGrpSpPr>
            <p:nvPr/>
          </p:nvGrpSpPr>
          <p:grpSpPr bwMode="auto">
            <a:xfrm>
              <a:off x="1728" y="2208"/>
              <a:ext cx="334" cy="286"/>
              <a:chOff x="1728" y="2208"/>
              <a:chExt cx="334" cy="286"/>
            </a:xfrm>
          </p:grpSpPr>
          <p:sp>
            <p:nvSpPr>
              <p:cNvPr id="11303" name="Rectangle 52">
                <a:extLst>
                  <a:ext uri="{FF2B5EF4-FFF2-40B4-BE49-F238E27FC236}">
                    <a16:creationId xmlns:a16="http://schemas.microsoft.com/office/drawing/2014/main" id="{684D5348-F553-83A6-90E2-FA0CAC510C7C}"/>
                  </a:ext>
                </a:extLst>
              </p:cNvPr>
              <p:cNvSpPr>
                <a:spLocks noChangeArrowheads="1"/>
              </p:cNvSpPr>
              <p:nvPr/>
            </p:nvSpPr>
            <p:spPr bwMode="auto">
              <a:xfrm>
                <a:off x="1920" y="2208"/>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1304" name="Rectangle 53">
                <a:extLst>
                  <a:ext uri="{FF2B5EF4-FFF2-40B4-BE49-F238E27FC236}">
                    <a16:creationId xmlns:a16="http://schemas.microsoft.com/office/drawing/2014/main" id="{64B7154A-B27A-ED25-1BBF-6E968E714E58}"/>
                  </a:ext>
                </a:extLst>
              </p:cNvPr>
              <p:cNvSpPr>
                <a:spLocks noChangeArrowheads="1"/>
              </p:cNvSpPr>
              <p:nvPr/>
            </p:nvSpPr>
            <p:spPr bwMode="auto">
              <a:xfrm>
                <a:off x="1920" y="2352"/>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1305" name="Rectangle 54">
                <a:extLst>
                  <a:ext uri="{FF2B5EF4-FFF2-40B4-BE49-F238E27FC236}">
                    <a16:creationId xmlns:a16="http://schemas.microsoft.com/office/drawing/2014/main" id="{FDD1E79C-FC93-FC0E-735D-D3148B15E95D}"/>
                  </a:ext>
                </a:extLst>
              </p:cNvPr>
              <p:cNvSpPr>
                <a:spLocks noChangeArrowheads="1"/>
              </p:cNvSpPr>
              <p:nvPr/>
            </p:nvSpPr>
            <p:spPr bwMode="auto">
              <a:xfrm>
                <a:off x="1728" y="2208"/>
                <a:ext cx="190" cy="286"/>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E</a:t>
                </a:r>
              </a:p>
            </p:txBody>
          </p:sp>
        </p:grpSp>
        <p:sp>
          <p:nvSpPr>
            <p:cNvPr id="11281" name="Rectangle 55">
              <a:extLst>
                <a:ext uri="{FF2B5EF4-FFF2-40B4-BE49-F238E27FC236}">
                  <a16:creationId xmlns:a16="http://schemas.microsoft.com/office/drawing/2014/main" id="{06622D54-E92B-A230-664F-261245768581}"/>
                </a:ext>
              </a:extLst>
            </p:cNvPr>
            <p:cNvSpPr>
              <a:spLocks noChangeArrowheads="1"/>
            </p:cNvSpPr>
            <p:nvPr/>
          </p:nvSpPr>
          <p:spPr bwMode="auto">
            <a:xfrm>
              <a:off x="1728" y="2544"/>
              <a:ext cx="334"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F</a:t>
              </a:r>
            </a:p>
          </p:txBody>
        </p:sp>
        <p:sp>
          <p:nvSpPr>
            <p:cNvPr id="11282" name="Rectangle 56">
              <a:extLst>
                <a:ext uri="{FF2B5EF4-FFF2-40B4-BE49-F238E27FC236}">
                  <a16:creationId xmlns:a16="http://schemas.microsoft.com/office/drawing/2014/main" id="{724379F8-BA6C-3D34-52B7-3E0789BE9C14}"/>
                </a:ext>
              </a:extLst>
            </p:cNvPr>
            <p:cNvSpPr>
              <a:spLocks noChangeArrowheads="1"/>
            </p:cNvSpPr>
            <p:nvPr/>
          </p:nvSpPr>
          <p:spPr bwMode="auto">
            <a:xfrm>
              <a:off x="1728" y="2832"/>
              <a:ext cx="334"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G</a:t>
              </a:r>
            </a:p>
          </p:txBody>
        </p:sp>
        <p:grpSp>
          <p:nvGrpSpPr>
            <p:cNvPr id="11283" name="Group 57">
              <a:extLst>
                <a:ext uri="{FF2B5EF4-FFF2-40B4-BE49-F238E27FC236}">
                  <a16:creationId xmlns:a16="http://schemas.microsoft.com/office/drawing/2014/main" id="{B15FF3B7-AAF7-32EC-27A6-1863B7AB1DBF}"/>
                </a:ext>
              </a:extLst>
            </p:cNvPr>
            <p:cNvGrpSpPr>
              <a:grpSpLocks/>
            </p:cNvGrpSpPr>
            <p:nvPr/>
          </p:nvGrpSpPr>
          <p:grpSpPr bwMode="auto">
            <a:xfrm>
              <a:off x="1728" y="3168"/>
              <a:ext cx="334" cy="190"/>
              <a:chOff x="1728" y="3168"/>
              <a:chExt cx="334" cy="190"/>
            </a:xfrm>
          </p:grpSpPr>
          <p:sp>
            <p:nvSpPr>
              <p:cNvPr id="11301" name="Rectangle 58">
                <a:extLst>
                  <a:ext uri="{FF2B5EF4-FFF2-40B4-BE49-F238E27FC236}">
                    <a16:creationId xmlns:a16="http://schemas.microsoft.com/office/drawing/2014/main" id="{A2558F36-18E5-7812-CCC9-BDA2F8461BE3}"/>
                  </a:ext>
                </a:extLst>
              </p:cNvPr>
              <p:cNvSpPr>
                <a:spLocks noChangeArrowheads="1"/>
              </p:cNvSpPr>
              <p:nvPr/>
            </p:nvSpPr>
            <p:spPr bwMode="auto">
              <a:xfrm>
                <a:off x="1920" y="3168"/>
                <a:ext cx="142"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1302" name="Rectangle 59">
                <a:extLst>
                  <a:ext uri="{FF2B5EF4-FFF2-40B4-BE49-F238E27FC236}">
                    <a16:creationId xmlns:a16="http://schemas.microsoft.com/office/drawing/2014/main" id="{3409B5D3-2F0A-BBCB-048D-E48BD6DB55D9}"/>
                  </a:ext>
                </a:extLst>
              </p:cNvPr>
              <p:cNvSpPr>
                <a:spLocks noChangeArrowheads="1"/>
              </p:cNvSpPr>
              <p:nvPr/>
            </p:nvSpPr>
            <p:spPr bwMode="auto">
              <a:xfrm>
                <a:off x="1728" y="3168"/>
                <a:ext cx="190"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H</a:t>
                </a:r>
              </a:p>
            </p:txBody>
          </p:sp>
        </p:grpSp>
        <p:sp>
          <p:nvSpPr>
            <p:cNvPr id="11284" name="Rectangle 60">
              <a:extLst>
                <a:ext uri="{FF2B5EF4-FFF2-40B4-BE49-F238E27FC236}">
                  <a16:creationId xmlns:a16="http://schemas.microsoft.com/office/drawing/2014/main" id="{D2F1C2E4-A8DD-C426-A532-6047189AD029}"/>
                </a:ext>
              </a:extLst>
            </p:cNvPr>
            <p:cNvSpPr>
              <a:spLocks noChangeArrowheads="1"/>
            </p:cNvSpPr>
            <p:nvPr/>
          </p:nvSpPr>
          <p:spPr bwMode="auto">
            <a:xfrm>
              <a:off x="1728" y="3456"/>
              <a:ext cx="334"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I</a:t>
              </a:r>
            </a:p>
          </p:txBody>
        </p:sp>
        <p:sp>
          <p:nvSpPr>
            <p:cNvPr id="11285" name="Rectangle 61">
              <a:extLst>
                <a:ext uri="{FF2B5EF4-FFF2-40B4-BE49-F238E27FC236}">
                  <a16:creationId xmlns:a16="http://schemas.microsoft.com/office/drawing/2014/main" id="{C4552250-8138-66B9-47D4-B0B17CEC8107}"/>
                </a:ext>
              </a:extLst>
            </p:cNvPr>
            <p:cNvSpPr>
              <a:spLocks noChangeArrowheads="1"/>
            </p:cNvSpPr>
            <p:nvPr/>
          </p:nvSpPr>
          <p:spPr bwMode="auto">
            <a:xfrm>
              <a:off x="1728" y="3744"/>
              <a:ext cx="334"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J</a:t>
              </a:r>
            </a:p>
          </p:txBody>
        </p:sp>
        <p:sp>
          <p:nvSpPr>
            <p:cNvPr id="11286" name="Rectangle 62">
              <a:extLst>
                <a:ext uri="{FF2B5EF4-FFF2-40B4-BE49-F238E27FC236}">
                  <a16:creationId xmlns:a16="http://schemas.microsoft.com/office/drawing/2014/main" id="{FF95175B-11E2-D63A-771F-85ACF65C5F72}"/>
                </a:ext>
              </a:extLst>
            </p:cNvPr>
            <p:cNvSpPr>
              <a:spLocks noChangeArrowheads="1"/>
            </p:cNvSpPr>
            <p:nvPr/>
          </p:nvSpPr>
          <p:spPr bwMode="auto">
            <a:xfrm>
              <a:off x="2304" y="2160"/>
              <a:ext cx="334"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K</a:t>
              </a:r>
            </a:p>
          </p:txBody>
        </p:sp>
        <p:sp>
          <p:nvSpPr>
            <p:cNvPr id="11287" name="Rectangle 63">
              <a:extLst>
                <a:ext uri="{FF2B5EF4-FFF2-40B4-BE49-F238E27FC236}">
                  <a16:creationId xmlns:a16="http://schemas.microsoft.com/office/drawing/2014/main" id="{2E154B37-C45B-9282-6862-FBE93F23FBF1}"/>
                </a:ext>
              </a:extLst>
            </p:cNvPr>
            <p:cNvSpPr>
              <a:spLocks noChangeArrowheads="1"/>
            </p:cNvSpPr>
            <p:nvPr/>
          </p:nvSpPr>
          <p:spPr bwMode="auto">
            <a:xfrm>
              <a:off x="2304" y="2448"/>
              <a:ext cx="334"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L</a:t>
              </a:r>
            </a:p>
          </p:txBody>
        </p:sp>
        <p:sp>
          <p:nvSpPr>
            <p:cNvPr id="11288" name="Rectangle 64">
              <a:extLst>
                <a:ext uri="{FF2B5EF4-FFF2-40B4-BE49-F238E27FC236}">
                  <a16:creationId xmlns:a16="http://schemas.microsoft.com/office/drawing/2014/main" id="{B2737F6A-A5BC-ED63-CA27-064BD54E10B3}"/>
                </a:ext>
              </a:extLst>
            </p:cNvPr>
            <p:cNvSpPr>
              <a:spLocks noChangeArrowheads="1"/>
            </p:cNvSpPr>
            <p:nvPr/>
          </p:nvSpPr>
          <p:spPr bwMode="auto">
            <a:xfrm>
              <a:off x="2304" y="3168"/>
              <a:ext cx="334"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M</a:t>
              </a:r>
            </a:p>
          </p:txBody>
        </p:sp>
        <p:sp>
          <p:nvSpPr>
            <p:cNvPr id="11289" name="Line 65">
              <a:extLst>
                <a:ext uri="{FF2B5EF4-FFF2-40B4-BE49-F238E27FC236}">
                  <a16:creationId xmlns:a16="http://schemas.microsoft.com/office/drawing/2014/main" id="{50BE532E-E790-76AC-16BC-0344A7C5A71E}"/>
                </a:ext>
              </a:extLst>
            </p:cNvPr>
            <p:cNvSpPr>
              <a:spLocks noChangeShapeType="1"/>
            </p:cNvSpPr>
            <p:nvPr/>
          </p:nvSpPr>
          <p:spPr bwMode="auto">
            <a:xfrm flipV="1">
              <a:off x="768" y="2446"/>
              <a:ext cx="334" cy="33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0" name="Line 66">
              <a:extLst>
                <a:ext uri="{FF2B5EF4-FFF2-40B4-BE49-F238E27FC236}">
                  <a16:creationId xmlns:a16="http://schemas.microsoft.com/office/drawing/2014/main" id="{05610B34-8205-B1AA-3732-D833B6F983C7}"/>
                </a:ext>
              </a:extLst>
            </p:cNvPr>
            <p:cNvSpPr>
              <a:spLocks noChangeShapeType="1"/>
            </p:cNvSpPr>
            <p:nvPr/>
          </p:nvSpPr>
          <p:spPr bwMode="auto">
            <a:xfrm>
              <a:off x="768" y="2952"/>
              <a:ext cx="334"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1" name="Line 67">
              <a:extLst>
                <a:ext uri="{FF2B5EF4-FFF2-40B4-BE49-F238E27FC236}">
                  <a16:creationId xmlns:a16="http://schemas.microsoft.com/office/drawing/2014/main" id="{66CDA0B7-7A79-1820-302E-933E34D2F1BF}"/>
                </a:ext>
              </a:extLst>
            </p:cNvPr>
            <p:cNvSpPr>
              <a:spLocks noChangeShapeType="1"/>
            </p:cNvSpPr>
            <p:nvPr/>
          </p:nvSpPr>
          <p:spPr bwMode="auto">
            <a:xfrm>
              <a:off x="768" y="3120"/>
              <a:ext cx="334" cy="43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2" name="Line 68">
              <a:extLst>
                <a:ext uri="{FF2B5EF4-FFF2-40B4-BE49-F238E27FC236}">
                  <a16:creationId xmlns:a16="http://schemas.microsoft.com/office/drawing/2014/main" id="{FF07BD5C-2FD7-2106-15C4-062E4F5176A2}"/>
                </a:ext>
              </a:extLst>
            </p:cNvPr>
            <p:cNvSpPr>
              <a:spLocks noChangeShapeType="1"/>
            </p:cNvSpPr>
            <p:nvPr/>
          </p:nvSpPr>
          <p:spPr bwMode="auto">
            <a:xfrm flipV="1">
              <a:off x="1392" y="2350"/>
              <a:ext cx="334" cy="5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3" name="Line 69">
              <a:extLst>
                <a:ext uri="{FF2B5EF4-FFF2-40B4-BE49-F238E27FC236}">
                  <a16:creationId xmlns:a16="http://schemas.microsoft.com/office/drawing/2014/main" id="{72207709-D4FE-436F-32A6-CE1C002BAB83}"/>
                </a:ext>
              </a:extLst>
            </p:cNvPr>
            <p:cNvSpPr>
              <a:spLocks noChangeShapeType="1"/>
            </p:cNvSpPr>
            <p:nvPr/>
          </p:nvSpPr>
          <p:spPr bwMode="auto">
            <a:xfrm>
              <a:off x="1392" y="2496"/>
              <a:ext cx="334" cy="142"/>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4" name="Line 70">
              <a:extLst>
                <a:ext uri="{FF2B5EF4-FFF2-40B4-BE49-F238E27FC236}">
                  <a16:creationId xmlns:a16="http://schemas.microsoft.com/office/drawing/2014/main" id="{3B63C360-5785-B20E-052E-59876E97E9B2}"/>
                </a:ext>
              </a:extLst>
            </p:cNvPr>
            <p:cNvSpPr>
              <a:spLocks noChangeShapeType="1"/>
            </p:cNvSpPr>
            <p:nvPr/>
          </p:nvSpPr>
          <p:spPr bwMode="auto">
            <a:xfrm>
              <a:off x="1392" y="2928"/>
              <a:ext cx="334"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5" name="Line 71">
              <a:extLst>
                <a:ext uri="{FF2B5EF4-FFF2-40B4-BE49-F238E27FC236}">
                  <a16:creationId xmlns:a16="http://schemas.microsoft.com/office/drawing/2014/main" id="{38CE3191-FAB0-72FA-2DBF-47B4D1BB1BEE}"/>
                </a:ext>
              </a:extLst>
            </p:cNvPr>
            <p:cNvSpPr>
              <a:spLocks noChangeShapeType="1"/>
            </p:cNvSpPr>
            <p:nvPr/>
          </p:nvSpPr>
          <p:spPr bwMode="auto">
            <a:xfrm flipV="1">
              <a:off x="1392" y="3262"/>
              <a:ext cx="334" cy="9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6" name="Line 72">
              <a:extLst>
                <a:ext uri="{FF2B5EF4-FFF2-40B4-BE49-F238E27FC236}">
                  <a16:creationId xmlns:a16="http://schemas.microsoft.com/office/drawing/2014/main" id="{3DAF19C7-E832-5BA8-9798-952B9E105F9D}"/>
                </a:ext>
              </a:extLst>
            </p:cNvPr>
            <p:cNvSpPr>
              <a:spLocks noChangeShapeType="1"/>
            </p:cNvSpPr>
            <p:nvPr/>
          </p:nvSpPr>
          <p:spPr bwMode="auto">
            <a:xfrm>
              <a:off x="1392" y="3552"/>
              <a:ext cx="334"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7" name="Line 73">
              <a:extLst>
                <a:ext uri="{FF2B5EF4-FFF2-40B4-BE49-F238E27FC236}">
                  <a16:creationId xmlns:a16="http://schemas.microsoft.com/office/drawing/2014/main" id="{C1BE93BB-3F6E-058E-6E07-F68965DDD8A7}"/>
                </a:ext>
              </a:extLst>
            </p:cNvPr>
            <p:cNvSpPr>
              <a:spLocks noChangeShapeType="1"/>
            </p:cNvSpPr>
            <p:nvPr/>
          </p:nvSpPr>
          <p:spPr bwMode="auto">
            <a:xfrm>
              <a:off x="1392" y="3696"/>
              <a:ext cx="334" cy="142"/>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8" name="Line 74">
              <a:extLst>
                <a:ext uri="{FF2B5EF4-FFF2-40B4-BE49-F238E27FC236}">
                  <a16:creationId xmlns:a16="http://schemas.microsoft.com/office/drawing/2014/main" id="{1295C5E8-4562-6E19-FADD-0546BB00DCF1}"/>
                </a:ext>
              </a:extLst>
            </p:cNvPr>
            <p:cNvSpPr>
              <a:spLocks noChangeShapeType="1"/>
            </p:cNvSpPr>
            <p:nvPr/>
          </p:nvSpPr>
          <p:spPr bwMode="auto">
            <a:xfrm flipV="1">
              <a:off x="2016" y="2254"/>
              <a:ext cx="286" cy="5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99" name="Line 75">
              <a:extLst>
                <a:ext uri="{FF2B5EF4-FFF2-40B4-BE49-F238E27FC236}">
                  <a16:creationId xmlns:a16="http://schemas.microsoft.com/office/drawing/2014/main" id="{6689EBCB-F95C-6A81-57FF-EDA47BB342CD}"/>
                </a:ext>
              </a:extLst>
            </p:cNvPr>
            <p:cNvSpPr>
              <a:spLocks noChangeShapeType="1"/>
            </p:cNvSpPr>
            <p:nvPr/>
          </p:nvSpPr>
          <p:spPr bwMode="auto">
            <a:xfrm>
              <a:off x="2016" y="2448"/>
              <a:ext cx="286" cy="94"/>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300" name="Line 76">
              <a:extLst>
                <a:ext uri="{FF2B5EF4-FFF2-40B4-BE49-F238E27FC236}">
                  <a16:creationId xmlns:a16="http://schemas.microsoft.com/office/drawing/2014/main" id="{E69D3F51-4076-B21F-082C-F37809BA886B}"/>
                </a:ext>
              </a:extLst>
            </p:cNvPr>
            <p:cNvSpPr>
              <a:spLocks noChangeShapeType="1"/>
            </p:cNvSpPr>
            <p:nvPr/>
          </p:nvSpPr>
          <p:spPr bwMode="auto">
            <a:xfrm>
              <a:off x="2016" y="3264"/>
              <a:ext cx="286"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1274" name="Text Box 79">
            <a:extLst>
              <a:ext uri="{FF2B5EF4-FFF2-40B4-BE49-F238E27FC236}">
                <a16:creationId xmlns:a16="http://schemas.microsoft.com/office/drawing/2014/main" id="{D2AB9E0B-246A-2309-03C7-95039327EA0B}"/>
              </a:ext>
            </a:extLst>
          </p:cNvPr>
          <p:cNvSpPr txBox="1">
            <a:spLocks noChangeArrowheads="1"/>
          </p:cNvSpPr>
          <p:nvPr/>
        </p:nvSpPr>
        <p:spPr bwMode="auto">
          <a:xfrm>
            <a:off x="6934200" y="0"/>
            <a:ext cx="22034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1125"/>
              </a:spcBef>
              <a:buClrTx/>
              <a:buFontTx/>
              <a:buNone/>
            </a:pPr>
            <a:r>
              <a:rPr lang="en-US" altLang="en-US" sz="1800"/>
              <a:t>§1  Preliminaries</a:t>
            </a:r>
          </a:p>
        </p:txBody>
      </p:sp>
      <p:sp>
        <p:nvSpPr>
          <p:cNvPr id="11275" name="Text Box 80">
            <a:extLst>
              <a:ext uri="{FF2B5EF4-FFF2-40B4-BE49-F238E27FC236}">
                <a16:creationId xmlns:a16="http://schemas.microsoft.com/office/drawing/2014/main" id="{DE860C11-FF63-A410-57CF-64401B60ACDF}"/>
              </a:ext>
            </a:extLst>
          </p:cNvPr>
          <p:cNvSpPr txBox="1">
            <a:spLocks noChangeArrowheads="1"/>
          </p:cNvSpPr>
          <p:nvPr/>
        </p:nvSpPr>
        <p:spPr bwMode="auto">
          <a:xfrm>
            <a:off x="0" y="6477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000"/>
              </a:spcBef>
              <a:buClrTx/>
              <a:buFontTx/>
              <a:buNone/>
            </a:pPr>
            <a:r>
              <a:rPr lang="en-US" altLang="en-US" sz="1600"/>
              <a:t>5/16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7169"/>
                                        </p:tgtEl>
                                        <p:attrNameLst>
                                          <p:attrName>style.visibility</p:attrName>
                                        </p:attrNameLst>
                                      </p:cBhvr>
                                      <p:to>
                                        <p:strVal val="visible"/>
                                      </p:to>
                                    </p:set>
                                    <p:animEffect transition="in" filter="wipe(left)">
                                      <p:cBhvr additive="repl">
                                        <p:cTn id="7" dur="500"/>
                                        <p:tgtEl>
                                          <p:spTgt spid="71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7170"/>
                                        </p:tgtEl>
                                        <p:attrNameLst>
                                          <p:attrName>style.visibility</p:attrName>
                                        </p:attrNameLst>
                                      </p:cBhvr>
                                      <p:to>
                                        <p:strVal val="visible"/>
                                      </p:to>
                                    </p:set>
                                    <p:animEffect transition="in" filter="wipe(left)">
                                      <p:cBhvr additive="repl">
                                        <p:cTn id="12" dur="500"/>
                                        <p:tgtEl>
                                          <p:spTgt spid="71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additive="repl">
                                        <p:cTn id="16" dur="1" fill="hold">
                                          <p:stCondLst>
                                            <p:cond delay="0"/>
                                          </p:stCondLst>
                                        </p:cTn>
                                        <p:tgtEl>
                                          <p:spTgt spid="7171"/>
                                        </p:tgtEl>
                                        <p:attrNameLst>
                                          <p:attrName>style.visibility</p:attrName>
                                        </p:attrNameLst>
                                      </p:cBhvr>
                                      <p:to>
                                        <p:strVal val="visible"/>
                                      </p:to>
                                    </p:set>
                                    <p:animEffect transition="in" filter="wipe(up)">
                                      <p:cBhvr additive="repl">
                                        <p:cTn id="17" dur="500"/>
                                        <p:tgtEl>
                                          <p:spTgt spid="71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7197"/>
                                        </p:tgtEl>
                                        <p:attrNameLst>
                                          <p:attrName>style.visibility</p:attrName>
                                        </p:attrNameLst>
                                      </p:cBhvr>
                                      <p:to>
                                        <p:strVal val="visible"/>
                                      </p:to>
                                    </p:set>
                                    <p:animEffect transition="in" filter="wipe(left)">
                                      <p:cBhvr additive="repl">
                                        <p:cTn id="22" dur="500"/>
                                        <p:tgtEl>
                                          <p:spTgt spid="71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additive="repl">
                                        <p:cTn id="26" dur="1" fill="hold">
                                          <p:stCondLst>
                                            <p:cond delay="0"/>
                                          </p:stCondLst>
                                        </p:cTn>
                                        <p:tgtEl>
                                          <p:spTgt spid="7198"/>
                                        </p:tgtEl>
                                        <p:attrNameLst>
                                          <p:attrName>style.visibility</p:attrName>
                                        </p:attrNameLst>
                                      </p:cBhvr>
                                      <p:to>
                                        <p:strVal val="visible"/>
                                      </p:to>
                                    </p:set>
                                    <p:animEffect transition="in" filter="wipe(left)">
                                      <p:cBhvr additive="repl">
                                        <p:cTn id="27" dur="500"/>
                                        <p:tgtEl>
                                          <p:spTgt spid="71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7199"/>
                                        </p:tgtEl>
                                        <p:attrNameLst>
                                          <p:attrName>style.visibility</p:attrName>
                                        </p:attrNameLst>
                                      </p:cBhvr>
                                      <p:to>
                                        <p:strVal val="visible"/>
                                      </p:to>
                                    </p:set>
                                    <p:animEffect transition="in" filter="wipe(left)">
                                      <p:cBhvr additive="repl">
                                        <p:cTn id="32" dur="500"/>
                                        <p:tgtEl>
                                          <p:spTgt spid="71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additive="repl">
                                        <p:cTn id="36" dur="1" fill="hold">
                                          <p:stCondLst>
                                            <p:cond delay="0"/>
                                          </p:stCondLst>
                                        </p:cTn>
                                        <p:tgtEl>
                                          <p:spTgt spid="7200"/>
                                        </p:tgtEl>
                                        <p:attrNameLst>
                                          <p:attrName>style.visibility</p:attrName>
                                        </p:attrNameLst>
                                      </p:cBhvr>
                                      <p:to>
                                        <p:strVal val="visible"/>
                                      </p:to>
                                    </p:set>
                                    <p:animEffect transition="in" filter="wipe(left)">
                                      <p:cBhvr additive="repl">
                                        <p:cTn id="37" dur="500"/>
                                        <p:tgtEl>
                                          <p:spTgt spid="72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7201"/>
                                        </p:tgtEl>
                                        <p:attrNameLst>
                                          <p:attrName>style.visibility</p:attrName>
                                        </p:attrNameLst>
                                      </p:cBhvr>
                                      <p:to>
                                        <p:strVal val="visible"/>
                                      </p:to>
                                    </p:set>
                                    <p:animEffect transition="in" filter="wipe(left)">
                                      <p:cBhvr additive="repl">
                                        <p:cTn id="42" dur="500"/>
                                        <p:tgtEl>
                                          <p:spTgt spid="7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49BC3D7F-9C6E-034A-AB54-0B2FDCB1FEA2}"/>
              </a:ext>
            </a:extLst>
          </p:cNvPr>
          <p:cNvSpPr txBox="1">
            <a:spLocks noChangeArrowheads="1"/>
          </p:cNvSpPr>
          <p:nvPr/>
        </p:nvSpPr>
        <p:spPr bwMode="auto">
          <a:xfrm>
            <a:off x="457200" y="76200"/>
            <a:ext cx="502920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250"/>
              </a:spcBef>
              <a:buClrTx/>
              <a:buFontTx/>
              <a:buNone/>
            </a:pPr>
            <a:r>
              <a:rPr lang="en-US" altLang="en-US" sz="2400">
                <a:latin typeface="Wingdings" panose="05000000000000000000" pitchFamily="2" charset="2"/>
              </a:rPr>
              <a:t></a:t>
            </a:r>
            <a:r>
              <a:rPr lang="en-US" altLang="en-US" sz="2400"/>
              <a:t>  </a:t>
            </a:r>
            <a:r>
              <a:rPr lang="en-US" altLang="en-US" sz="2000"/>
              <a:t>FirstChild-NextSibling Representation   (Left Child Right Sibling)</a:t>
            </a:r>
          </a:p>
        </p:txBody>
      </p:sp>
      <p:grpSp>
        <p:nvGrpSpPr>
          <p:cNvPr id="8194" name="Group 2">
            <a:extLst>
              <a:ext uri="{FF2B5EF4-FFF2-40B4-BE49-F238E27FC236}">
                <a16:creationId xmlns:a16="http://schemas.microsoft.com/office/drawing/2014/main" id="{FDA88F59-488E-2FD0-C7F4-729A0E80F885}"/>
              </a:ext>
            </a:extLst>
          </p:cNvPr>
          <p:cNvGrpSpPr>
            <a:grpSpLocks/>
          </p:cNvGrpSpPr>
          <p:nvPr/>
        </p:nvGrpSpPr>
        <p:grpSpPr bwMode="auto">
          <a:xfrm>
            <a:off x="762000" y="838200"/>
            <a:ext cx="2968625" cy="987425"/>
            <a:chOff x="480" y="528"/>
            <a:chExt cx="1870" cy="622"/>
          </a:xfrm>
        </p:grpSpPr>
        <p:sp>
          <p:nvSpPr>
            <p:cNvPr id="13410" name="Rectangle 3">
              <a:extLst>
                <a:ext uri="{FF2B5EF4-FFF2-40B4-BE49-F238E27FC236}">
                  <a16:creationId xmlns:a16="http://schemas.microsoft.com/office/drawing/2014/main" id="{E2FD6DE1-080B-421E-966C-E015E040B5C2}"/>
                </a:ext>
              </a:extLst>
            </p:cNvPr>
            <p:cNvSpPr>
              <a:spLocks noChangeArrowheads="1"/>
            </p:cNvSpPr>
            <p:nvPr/>
          </p:nvSpPr>
          <p:spPr bwMode="auto">
            <a:xfrm>
              <a:off x="480" y="768"/>
              <a:ext cx="814" cy="23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FirstChild</a:t>
              </a:r>
            </a:p>
          </p:txBody>
        </p:sp>
        <p:sp>
          <p:nvSpPr>
            <p:cNvPr id="13411" name="Rectangle 4">
              <a:extLst>
                <a:ext uri="{FF2B5EF4-FFF2-40B4-BE49-F238E27FC236}">
                  <a16:creationId xmlns:a16="http://schemas.microsoft.com/office/drawing/2014/main" id="{801C34D0-0E6A-6FDE-F415-4CEC1109F2EF}"/>
                </a:ext>
              </a:extLst>
            </p:cNvPr>
            <p:cNvSpPr>
              <a:spLocks noChangeArrowheads="1"/>
            </p:cNvSpPr>
            <p:nvPr/>
          </p:nvSpPr>
          <p:spPr bwMode="auto">
            <a:xfrm>
              <a:off x="1296" y="768"/>
              <a:ext cx="910" cy="23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NextSibling</a:t>
              </a:r>
            </a:p>
          </p:txBody>
        </p:sp>
        <p:sp>
          <p:nvSpPr>
            <p:cNvPr id="13412" name="Rectangle 5">
              <a:extLst>
                <a:ext uri="{FF2B5EF4-FFF2-40B4-BE49-F238E27FC236}">
                  <a16:creationId xmlns:a16="http://schemas.microsoft.com/office/drawing/2014/main" id="{1B629AE8-72BE-2976-924D-9FB47A96C95C}"/>
                </a:ext>
              </a:extLst>
            </p:cNvPr>
            <p:cNvSpPr>
              <a:spLocks noChangeArrowheads="1"/>
            </p:cNvSpPr>
            <p:nvPr/>
          </p:nvSpPr>
          <p:spPr bwMode="auto">
            <a:xfrm>
              <a:off x="480" y="528"/>
              <a:ext cx="1726" cy="23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Element</a:t>
              </a:r>
            </a:p>
          </p:txBody>
        </p:sp>
        <p:sp>
          <p:nvSpPr>
            <p:cNvPr id="13413" name="Line 6">
              <a:extLst>
                <a:ext uri="{FF2B5EF4-FFF2-40B4-BE49-F238E27FC236}">
                  <a16:creationId xmlns:a16="http://schemas.microsoft.com/office/drawing/2014/main" id="{62D79101-3179-449E-3507-4F1A6410E2A8}"/>
                </a:ext>
              </a:extLst>
            </p:cNvPr>
            <p:cNvSpPr>
              <a:spLocks noChangeShapeType="1"/>
            </p:cNvSpPr>
            <p:nvPr/>
          </p:nvSpPr>
          <p:spPr bwMode="auto">
            <a:xfrm flipH="1">
              <a:off x="670" y="960"/>
              <a:ext cx="146" cy="19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14" name="Line 7">
              <a:extLst>
                <a:ext uri="{FF2B5EF4-FFF2-40B4-BE49-F238E27FC236}">
                  <a16:creationId xmlns:a16="http://schemas.microsoft.com/office/drawing/2014/main" id="{E611EEDB-BC7F-70C1-6EDB-E87423B3AB9D}"/>
                </a:ext>
              </a:extLst>
            </p:cNvPr>
            <p:cNvSpPr>
              <a:spLocks noChangeShapeType="1"/>
            </p:cNvSpPr>
            <p:nvPr/>
          </p:nvSpPr>
          <p:spPr bwMode="auto">
            <a:xfrm>
              <a:off x="2160" y="912"/>
              <a:ext cx="190"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200" name="Group 8">
            <a:extLst>
              <a:ext uri="{FF2B5EF4-FFF2-40B4-BE49-F238E27FC236}">
                <a16:creationId xmlns:a16="http://schemas.microsoft.com/office/drawing/2014/main" id="{D180BFB3-6ADF-5A4E-FD58-A27F49D4002D}"/>
              </a:ext>
            </a:extLst>
          </p:cNvPr>
          <p:cNvGrpSpPr>
            <a:grpSpLocks/>
          </p:cNvGrpSpPr>
          <p:nvPr/>
        </p:nvGrpSpPr>
        <p:grpSpPr bwMode="auto">
          <a:xfrm>
            <a:off x="381000" y="2133600"/>
            <a:ext cx="2741613" cy="1979613"/>
            <a:chOff x="240" y="1344"/>
            <a:chExt cx="1727" cy="1247"/>
          </a:xfrm>
        </p:grpSpPr>
        <p:sp>
          <p:nvSpPr>
            <p:cNvPr id="13385" name="Oval 9">
              <a:extLst>
                <a:ext uri="{FF2B5EF4-FFF2-40B4-BE49-F238E27FC236}">
                  <a16:creationId xmlns:a16="http://schemas.microsoft.com/office/drawing/2014/main" id="{BCFBEC65-F7C8-E86F-D237-F4EE788F6A33}"/>
                </a:ext>
              </a:extLst>
            </p:cNvPr>
            <p:cNvSpPr>
              <a:spLocks noChangeArrowheads="1"/>
            </p:cNvSpPr>
            <p:nvPr/>
          </p:nvSpPr>
          <p:spPr bwMode="auto">
            <a:xfrm>
              <a:off x="1006" y="1344"/>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A</a:t>
              </a:r>
            </a:p>
          </p:txBody>
        </p:sp>
        <p:sp>
          <p:nvSpPr>
            <p:cNvPr id="13386" name="Oval 10">
              <a:extLst>
                <a:ext uri="{FF2B5EF4-FFF2-40B4-BE49-F238E27FC236}">
                  <a16:creationId xmlns:a16="http://schemas.microsoft.com/office/drawing/2014/main" id="{F1DA2531-EBF3-BC34-B88E-3A3FE8FB4407}"/>
                </a:ext>
              </a:extLst>
            </p:cNvPr>
            <p:cNvSpPr>
              <a:spLocks noChangeArrowheads="1"/>
            </p:cNvSpPr>
            <p:nvPr/>
          </p:nvSpPr>
          <p:spPr bwMode="auto">
            <a:xfrm>
              <a:off x="1008" y="1680"/>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C</a:t>
              </a:r>
            </a:p>
          </p:txBody>
        </p:sp>
        <p:sp>
          <p:nvSpPr>
            <p:cNvPr id="13387" name="Oval 11">
              <a:extLst>
                <a:ext uri="{FF2B5EF4-FFF2-40B4-BE49-F238E27FC236}">
                  <a16:creationId xmlns:a16="http://schemas.microsoft.com/office/drawing/2014/main" id="{DDC224AC-0B48-315B-781A-F64DBCD6B699}"/>
                </a:ext>
              </a:extLst>
            </p:cNvPr>
            <p:cNvSpPr>
              <a:spLocks noChangeArrowheads="1"/>
            </p:cNvSpPr>
            <p:nvPr/>
          </p:nvSpPr>
          <p:spPr bwMode="auto">
            <a:xfrm>
              <a:off x="624" y="1680"/>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B</a:t>
              </a:r>
            </a:p>
          </p:txBody>
        </p:sp>
        <p:sp>
          <p:nvSpPr>
            <p:cNvPr id="13388" name="Oval 12">
              <a:extLst>
                <a:ext uri="{FF2B5EF4-FFF2-40B4-BE49-F238E27FC236}">
                  <a16:creationId xmlns:a16="http://schemas.microsoft.com/office/drawing/2014/main" id="{5BCB5B43-4029-8FF1-D130-BF004BA0E104}"/>
                </a:ext>
              </a:extLst>
            </p:cNvPr>
            <p:cNvSpPr>
              <a:spLocks noChangeArrowheads="1"/>
            </p:cNvSpPr>
            <p:nvPr/>
          </p:nvSpPr>
          <p:spPr bwMode="auto">
            <a:xfrm>
              <a:off x="1440" y="1680"/>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D</a:t>
              </a:r>
            </a:p>
          </p:txBody>
        </p:sp>
        <p:sp>
          <p:nvSpPr>
            <p:cNvPr id="13389" name="Oval 13">
              <a:extLst>
                <a:ext uri="{FF2B5EF4-FFF2-40B4-BE49-F238E27FC236}">
                  <a16:creationId xmlns:a16="http://schemas.microsoft.com/office/drawing/2014/main" id="{FBD2E520-B010-A1F9-7C74-40BEEB084CCD}"/>
                </a:ext>
              </a:extLst>
            </p:cNvPr>
            <p:cNvSpPr>
              <a:spLocks noChangeArrowheads="1"/>
            </p:cNvSpPr>
            <p:nvPr/>
          </p:nvSpPr>
          <p:spPr bwMode="auto">
            <a:xfrm>
              <a:off x="1008" y="2016"/>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G</a:t>
              </a:r>
            </a:p>
          </p:txBody>
        </p:sp>
        <p:sp>
          <p:nvSpPr>
            <p:cNvPr id="13390" name="Oval 14">
              <a:extLst>
                <a:ext uri="{FF2B5EF4-FFF2-40B4-BE49-F238E27FC236}">
                  <a16:creationId xmlns:a16="http://schemas.microsoft.com/office/drawing/2014/main" id="{42329F3D-5353-9003-79A4-D6544F2F8EBC}"/>
                </a:ext>
              </a:extLst>
            </p:cNvPr>
            <p:cNvSpPr>
              <a:spLocks noChangeArrowheads="1"/>
            </p:cNvSpPr>
            <p:nvPr/>
          </p:nvSpPr>
          <p:spPr bwMode="auto">
            <a:xfrm>
              <a:off x="720" y="2016"/>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F</a:t>
              </a:r>
            </a:p>
          </p:txBody>
        </p:sp>
        <p:sp>
          <p:nvSpPr>
            <p:cNvPr id="13391" name="Oval 15">
              <a:extLst>
                <a:ext uri="{FF2B5EF4-FFF2-40B4-BE49-F238E27FC236}">
                  <a16:creationId xmlns:a16="http://schemas.microsoft.com/office/drawing/2014/main" id="{B7AC235D-817A-A99A-545E-5051EA655D96}"/>
                </a:ext>
              </a:extLst>
            </p:cNvPr>
            <p:cNvSpPr>
              <a:spLocks noChangeArrowheads="1"/>
            </p:cNvSpPr>
            <p:nvPr/>
          </p:nvSpPr>
          <p:spPr bwMode="auto">
            <a:xfrm>
              <a:off x="432" y="2016"/>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E</a:t>
              </a:r>
            </a:p>
          </p:txBody>
        </p:sp>
        <p:sp>
          <p:nvSpPr>
            <p:cNvPr id="13392" name="Oval 16">
              <a:extLst>
                <a:ext uri="{FF2B5EF4-FFF2-40B4-BE49-F238E27FC236}">
                  <a16:creationId xmlns:a16="http://schemas.microsoft.com/office/drawing/2014/main" id="{1E567608-38E7-5BD9-FB38-E35E2C6D21E4}"/>
                </a:ext>
              </a:extLst>
            </p:cNvPr>
            <p:cNvSpPr>
              <a:spLocks noChangeArrowheads="1"/>
            </p:cNvSpPr>
            <p:nvPr/>
          </p:nvSpPr>
          <p:spPr bwMode="auto">
            <a:xfrm>
              <a:off x="1296" y="2016"/>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H</a:t>
              </a:r>
            </a:p>
          </p:txBody>
        </p:sp>
        <p:sp>
          <p:nvSpPr>
            <p:cNvPr id="13393" name="Oval 17">
              <a:extLst>
                <a:ext uri="{FF2B5EF4-FFF2-40B4-BE49-F238E27FC236}">
                  <a16:creationId xmlns:a16="http://schemas.microsoft.com/office/drawing/2014/main" id="{7123DF87-1E02-BAB1-90BF-CA3DD85D2133}"/>
                </a:ext>
              </a:extLst>
            </p:cNvPr>
            <p:cNvSpPr>
              <a:spLocks noChangeArrowheads="1"/>
            </p:cNvSpPr>
            <p:nvPr/>
          </p:nvSpPr>
          <p:spPr bwMode="auto">
            <a:xfrm>
              <a:off x="1536" y="2016"/>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I</a:t>
              </a:r>
            </a:p>
          </p:txBody>
        </p:sp>
        <p:sp>
          <p:nvSpPr>
            <p:cNvPr id="13394" name="Oval 18">
              <a:extLst>
                <a:ext uri="{FF2B5EF4-FFF2-40B4-BE49-F238E27FC236}">
                  <a16:creationId xmlns:a16="http://schemas.microsoft.com/office/drawing/2014/main" id="{79FCFC9E-D948-2FE5-B065-9867E38D2AE7}"/>
                </a:ext>
              </a:extLst>
            </p:cNvPr>
            <p:cNvSpPr>
              <a:spLocks noChangeArrowheads="1"/>
            </p:cNvSpPr>
            <p:nvPr/>
          </p:nvSpPr>
          <p:spPr bwMode="auto">
            <a:xfrm>
              <a:off x="1776" y="2016"/>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J</a:t>
              </a:r>
            </a:p>
          </p:txBody>
        </p:sp>
        <p:sp>
          <p:nvSpPr>
            <p:cNvPr id="13395" name="Oval 19">
              <a:extLst>
                <a:ext uri="{FF2B5EF4-FFF2-40B4-BE49-F238E27FC236}">
                  <a16:creationId xmlns:a16="http://schemas.microsoft.com/office/drawing/2014/main" id="{5FF13DBB-5F8D-FA43-222A-A91EE4554E0F}"/>
                </a:ext>
              </a:extLst>
            </p:cNvPr>
            <p:cNvSpPr>
              <a:spLocks noChangeArrowheads="1"/>
            </p:cNvSpPr>
            <p:nvPr/>
          </p:nvSpPr>
          <p:spPr bwMode="auto">
            <a:xfrm>
              <a:off x="1296" y="2400"/>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M</a:t>
              </a:r>
            </a:p>
          </p:txBody>
        </p:sp>
        <p:sp>
          <p:nvSpPr>
            <p:cNvPr id="13396" name="Oval 20">
              <a:extLst>
                <a:ext uri="{FF2B5EF4-FFF2-40B4-BE49-F238E27FC236}">
                  <a16:creationId xmlns:a16="http://schemas.microsoft.com/office/drawing/2014/main" id="{777A92A9-3FAB-EF81-D2B3-4BEC3F513A16}"/>
                </a:ext>
              </a:extLst>
            </p:cNvPr>
            <p:cNvSpPr>
              <a:spLocks noChangeArrowheads="1"/>
            </p:cNvSpPr>
            <p:nvPr/>
          </p:nvSpPr>
          <p:spPr bwMode="auto">
            <a:xfrm>
              <a:off x="528" y="2400"/>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L</a:t>
              </a:r>
            </a:p>
          </p:txBody>
        </p:sp>
        <p:sp>
          <p:nvSpPr>
            <p:cNvPr id="13397" name="Oval 21">
              <a:extLst>
                <a:ext uri="{FF2B5EF4-FFF2-40B4-BE49-F238E27FC236}">
                  <a16:creationId xmlns:a16="http://schemas.microsoft.com/office/drawing/2014/main" id="{022564A0-6AE6-A2C2-2A40-8338A74BAE4D}"/>
                </a:ext>
              </a:extLst>
            </p:cNvPr>
            <p:cNvSpPr>
              <a:spLocks noChangeArrowheads="1"/>
            </p:cNvSpPr>
            <p:nvPr/>
          </p:nvSpPr>
          <p:spPr bwMode="auto">
            <a:xfrm>
              <a:off x="240" y="2400"/>
              <a:ext cx="191" cy="191"/>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t>K</a:t>
              </a:r>
            </a:p>
          </p:txBody>
        </p:sp>
        <p:sp>
          <p:nvSpPr>
            <p:cNvPr id="13398" name="Line 22">
              <a:extLst>
                <a:ext uri="{FF2B5EF4-FFF2-40B4-BE49-F238E27FC236}">
                  <a16:creationId xmlns:a16="http://schemas.microsoft.com/office/drawing/2014/main" id="{E55981A0-A3FA-12D6-FBFE-45E9D0D097A9}"/>
                </a:ext>
              </a:extLst>
            </p:cNvPr>
            <p:cNvSpPr>
              <a:spLocks noChangeShapeType="1"/>
            </p:cNvSpPr>
            <p:nvPr/>
          </p:nvSpPr>
          <p:spPr bwMode="auto">
            <a:xfrm>
              <a:off x="1104" y="1536"/>
              <a:ext cx="0"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99" name="Line 23">
              <a:extLst>
                <a:ext uri="{FF2B5EF4-FFF2-40B4-BE49-F238E27FC236}">
                  <a16:creationId xmlns:a16="http://schemas.microsoft.com/office/drawing/2014/main" id="{827E13DE-7DE9-36A8-E530-5B7D84748F2C}"/>
                </a:ext>
              </a:extLst>
            </p:cNvPr>
            <p:cNvSpPr>
              <a:spLocks noChangeShapeType="1"/>
            </p:cNvSpPr>
            <p:nvPr/>
          </p:nvSpPr>
          <p:spPr bwMode="auto">
            <a:xfrm>
              <a:off x="1104" y="1872"/>
              <a:ext cx="0"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0" name="Line 24">
              <a:extLst>
                <a:ext uri="{FF2B5EF4-FFF2-40B4-BE49-F238E27FC236}">
                  <a16:creationId xmlns:a16="http://schemas.microsoft.com/office/drawing/2014/main" id="{AFA39BA8-4E15-74B8-D0FB-35EF48E0D558}"/>
                </a:ext>
              </a:extLst>
            </p:cNvPr>
            <p:cNvSpPr>
              <a:spLocks noChangeShapeType="1"/>
            </p:cNvSpPr>
            <p:nvPr/>
          </p:nvSpPr>
          <p:spPr bwMode="auto">
            <a:xfrm>
              <a:off x="1392" y="2208"/>
              <a:ext cx="0"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1" name="Line 25">
              <a:extLst>
                <a:ext uri="{FF2B5EF4-FFF2-40B4-BE49-F238E27FC236}">
                  <a16:creationId xmlns:a16="http://schemas.microsoft.com/office/drawing/2014/main" id="{BC997C00-EF4D-A44F-4338-EE4871ED8651}"/>
                </a:ext>
              </a:extLst>
            </p:cNvPr>
            <p:cNvSpPr>
              <a:spLocks noChangeShapeType="1"/>
            </p:cNvSpPr>
            <p:nvPr/>
          </p:nvSpPr>
          <p:spPr bwMode="auto">
            <a:xfrm flipH="1">
              <a:off x="766" y="1521"/>
              <a:ext cx="290" cy="166"/>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2" name="Line 26">
              <a:extLst>
                <a:ext uri="{FF2B5EF4-FFF2-40B4-BE49-F238E27FC236}">
                  <a16:creationId xmlns:a16="http://schemas.microsoft.com/office/drawing/2014/main" id="{CA19D8AC-22B7-5A98-C1E5-896084C15243}"/>
                </a:ext>
              </a:extLst>
            </p:cNvPr>
            <p:cNvSpPr>
              <a:spLocks noChangeShapeType="1"/>
            </p:cNvSpPr>
            <p:nvPr/>
          </p:nvSpPr>
          <p:spPr bwMode="auto">
            <a:xfrm>
              <a:off x="1152" y="1521"/>
              <a:ext cx="309" cy="188"/>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3" name="Line 27">
              <a:extLst>
                <a:ext uri="{FF2B5EF4-FFF2-40B4-BE49-F238E27FC236}">
                  <a16:creationId xmlns:a16="http://schemas.microsoft.com/office/drawing/2014/main" id="{2E7F03F9-61D8-83EE-DA09-7CF4D8D64FC4}"/>
                </a:ext>
              </a:extLst>
            </p:cNvPr>
            <p:cNvSpPr>
              <a:spLocks noChangeShapeType="1"/>
            </p:cNvSpPr>
            <p:nvPr/>
          </p:nvSpPr>
          <p:spPr bwMode="auto">
            <a:xfrm flipH="1">
              <a:off x="574" y="1845"/>
              <a:ext cx="98"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4" name="Line 28">
              <a:extLst>
                <a:ext uri="{FF2B5EF4-FFF2-40B4-BE49-F238E27FC236}">
                  <a16:creationId xmlns:a16="http://schemas.microsoft.com/office/drawing/2014/main" id="{6CEB295A-50F0-9FE6-79B3-C676EF5B55F3}"/>
                </a:ext>
              </a:extLst>
            </p:cNvPr>
            <p:cNvSpPr>
              <a:spLocks noChangeShapeType="1"/>
            </p:cNvSpPr>
            <p:nvPr/>
          </p:nvSpPr>
          <p:spPr bwMode="auto">
            <a:xfrm>
              <a:off x="768" y="1861"/>
              <a:ext cx="46" cy="154"/>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5" name="Line 29">
              <a:extLst>
                <a:ext uri="{FF2B5EF4-FFF2-40B4-BE49-F238E27FC236}">
                  <a16:creationId xmlns:a16="http://schemas.microsoft.com/office/drawing/2014/main" id="{EF60EC24-4DDC-92E9-BBE7-7880D7F72856}"/>
                </a:ext>
              </a:extLst>
            </p:cNvPr>
            <p:cNvSpPr>
              <a:spLocks noChangeShapeType="1"/>
            </p:cNvSpPr>
            <p:nvPr/>
          </p:nvSpPr>
          <p:spPr bwMode="auto">
            <a:xfrm flipH="1">
              <a:off x="382" y="2201"/>
              <a:ext cx="98" cy="20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6" name="Line 30">
              <a:extLst>
                <a:ext uri="{FF2B5EF4-FFF2-40B4-BE49-F238E27FC236}">
                  <a16:creationId xmlns:a16="http://schemas.microsoft.com/office/drawing/2014/main" id="{75FA1024-EAAC-77B8-55F9-418AA9FCFAE8}"/>
                </a:ext>
              </a:extLst>
            </p:cNvPr>
            <p:cNvSpPr>
              <a:spLocks noChangeShapeType="1"/>
            </p:cNvSpPr>
            <p:nvPr/>
          </p:nvSpPr>
          <p:spPr bwMode="auto">
            <a:xfrm>
              <a:off x="576" y="2201"/>
              <a:ext cx="46" cy="20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7" name="Line 31">
              <a:extLst>
                <a:ext uri="{FF2B5EF4-FFF2-40B4-BE49-F238E27FC236}">
                  <a16:creationId xmlns:a16="http://schemas.microsoft.com/office/drawing/2014/main" id="{7BB53A7E-F354-D12B-B338-B7CB0631073A}"/>
                </a:ext>
              </a:extLst>
            </p:cNvPr>
            <p:cNvSpPr>
              <a:spLocks noChangeShapeType="1"/>
            </p:cNvSpPr>
            <p:nvPr/>
          </p:nvSpPr>
          <p:spPr bwMode="auto">
            <a:xfrm flipH="1">
              <a:off x="1390" y="1872"/>
              <a:ext cx="98"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8" name="Line 32">
              <a:extLst>
                <a:ext uri="{FF2B5EF4-FFF2-40B4-BE49-F238E27FC236}">
                  <a16:creationId xmlns:a16="http://schemas.microsoft.com/office/drawing/2014/main" id="{D071F10D-DD83-2463-FB5C-CA966D09D6B7}"/>
                </a:ext>
              </a:extLst>
            </p:cNvPr>
            <p:cNvSpPr>
              <a:spLocks noChangeShapeType="1"/>
            </p:cNvSpPr>
            <p:nvPr/>
          </p:nvSpPr>
          <p:spPr bwMode="auto">
            <a:xfrm>
              <a:off x="1557" y="1872"/>
              <a:ext cx="23" cy="142"/>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409" name="Line 33">
              <a:extLst>
                <a:ext uri="{FF2B5EF4-FFF2-40B4-BE49-F238E27FC236}">
                  <a16:creationId xmlns:a16="http://schemas.microsoft.com/office/drawing/2014/main" id="{2E5FA11B-A1D9-3F41-D495-617C5968F809}"/>
                </a:ext>
              </a:extLst>
            </p:cNvPr>
            <p:cNvSpPr>
              <a:spLocks noChangeShapeType="1"/>
            </p:cNvSpPr>
            <p:nvPr/>
          </p:nvSpPr>
          <p:spPr bwMode="auto">
            <a:xfrm>
              <a:off x="1603" y="1824"/>
              <a:ext cx="225" cy="190"/>
            </a:xfrm>
            <a:prstGeom prst="line">
              <a:avLst/>
            </a:prstGeom>
            <a:noFill/>
            <a:ln w="255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226" name="Group 34">
            <a:extLst>
              <a:ext uri="{FF2B5EF4-FFF2-40B4-BE49-F238E27FC236}">
                <a16:creationId xmlns:a16="http://schemas.microsoft.com/office/drawing/2014/main" id="{E507D87C-9922-7021-B7D3-49004565AB3F}"/>
              </a:ext>
            </a:extLst>
          </p:cNvPr>
          <p:cNvGrpSpPr>
            <a:grpSpLocks/>
          </p:cNvGrpSpPr>
          <p:nvPr/>
        </p:nvGrpSpPr>
        <p:grpSpPr bwMode="auto">
          <a:xfrm>
            <a:off x="3962400" y="838200"/>
            <a:ext cx="4645025" cy="3502025"/>
            <a:chOff x="2496" y="528"/>
            <a:chExt cx="2926" cy="2206"/>
          </a:xfrm>
        </p:grpSpPr>
        <p:grpSp>
          <p:nvGrpSpPr>
            <p:cNvPr id="13321" name="Group 35">
              <a:extLst>
                <a:ext uri="{FF2B5EF4-FFF2-40B4-BE49-F238E27FC236}">
                  <a16:creationId xmlns:a16="http://schemas.microsoft.com/office/drawing/2014/main" id="{BF1B0906-E2E7-DC17-6BED-0B6CDB13307B}"/>
                </a:ext>
              </a:extLst>
            </p:cNvPr>
            <p:cNvGrpSpPr>
              <a:grpSpLocks/>
            </p:cNvGrpSpPr>
            <p:nvPr/>
          </p:nvGrpSpPr>
          <p:grpSpPr bwMode="auto">
            <a:xfrm>
              <a:off x="3072" y="528"/>
              <a:ext cx="286" cy="334"/>
              <a:chOff x="3072" y="528"/>
              <a:chExt cx="286" cy="334"/>
            </a:xfrm>
          </p:grpSpPr>
          <p:sp>
            <p:nvSpPr>
              <p:cNvPr id="13382" name="Rectangle 36">
                <a:extLst>
                  <a:ext uri="{FF2B5EF4-FFF2-40B4-BE49-F238E27FC236}">
                    <a16:creationId xmlns:a16="http://schemas.microsoft.com/office/drawing/2014/main" id="{33AC3819-EF17-1A58-C485-B6345A6F1B6E}"/>
                  </a:ext>
                </a:extLst>
              </p:cNvPr>
              <p:cNvSpPr>
                <a:spLocks noChangeArrowheads="1"/>
              </p:cNvSpPr>
              <p:nvPr/>
            </p:nvSpPr>
            <p:spPr bwMode="auto">
              <a:xfrm>
                <a:off x="3072" y="720"/>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383" name="Rectangle 37">
                <a:extLst>
                  <a:ext uri="{FF2B5EF4-FFF2-40B4-BE49-F238E27FC236}">
                    <a16:creationId xmlns:a16="http://schemas.microsoft.com/office/drawing/2014/main" id="{90940BED-F266-E3F7-C493-27249CBC640B}"/>
                  </a:ext>
                </a:extLst>
              </p:cNvPr>
              <p:cNvSpPr>
                <a:spLocks noChangeArrowheads="1"/>
              </p:cNvSpPr>
              <p:nvPr/>
            </p:nvSpPr>
            <p:spPr bwMode="auto">
              <a:xfrm>
                <a:off x="3216" y="720"/>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3384" name="Rectangle 38">
                <a:extLst>
                  <a:ext uri="{FF2B5EF4-FFF2-40B4-BE49-F238E27FC236}">
                    <a16:creationId xmlns:a16="http://schemas.microsoft.com/office/drawing/2014/main" id="{B8AF938D-AD48-F727-5F43-1621333766CB}"/>
                  </a:ext>
                </a:extLst>
              </p:cNvPr>
              <p:cNvSpPr>
                <a:spLocks noChangeArrowheads="1"/>
              </p:cNvSpPr>
              <p:nvPr/>
            </p:nvSpPr>
            <p:spPr bwMode="auto">
              <a:xfrm>
                <a:off x="3072" y="528"/>
                <a:ext cx="286"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A</a:t>
                </a:r>
              </a:p>
            </p:txBody>
          </p:sp>
        </p:grpSp>
        <p:grpSp>
          <p:nvGrpSpPr>
            <p:cNvPr id="13322" name="Group 39">
              <a:extLst>
                <a:ext uri="{FF2B5EF4-FFF2-40B4-BE49-F238E27FC236}">
                  <a16:creationId xmlns:a16="http://schemas.microsoft.com/office/drawing/2014/main" id="{F0B1495B-A5CE-C854-0F88-7B3C0A2046D1}"/>
                </a:ext>
              </a:extLst>
            </p:cNvPr>
            <p:cNvGrpSpPr>
              <a:grpSpLocks/>
            </p:cNvGrpSpPr>
            <p:nvPr/>
          </p:nvGrpSpPr>
          <p:grpSpPr bwMode="auto">
            <a:xfrm>
              <a:off x="3696" y="1248"/>
              <a:ext cx="286" cy="334"/>
              <a:chOff x="3696" y="1248"/>
              <a:chExt cx="286" cy="334"/>
            </a:xfrm>
          </p:grpSpPr>
          <p:sp>
            <p:nvSpPr>
              <p:cNvPr id="13379" name="Rectangle 40">
                <a:extLst>
                  <a:ext uri="{FF2B5EF4-FFF2-40B4-BE49-F238E27FC236}">
                    <a16:creationId xmlns:a16="http://schemas.microsoft.com/office/drawing/2014/main" id="{BF4B30D4-C352-CD02-FEBE-6881B348C709}"/>
                  </a:ext>
                </a:extLst>
              </p:cNvPr>
              <p:cNvSpPr>
                <a:spLocks noChangeArrowheads="1"/>
              </p:cNvSpPr>
              <p:nvPr/>
            </p:nvSpPr>
            <p:spPr bwMode="auto">
              <a:xfrm>
                <a:off x="3696" y="1440"/>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380" name="Rectangle 41">
                <a:extLst>
                  <a:ext uri="{FF2B5EF4-FFF2-40B4-BE49-F238E27FC236}">
                    <a16:creationId xmlns:a16="http://schemas.microsoft.com/office/drawing/2014/main" id="{15C0C5BD-4EA2-5F68-7F64-5AC48D8B1546}"/>
                  </a:ext>
                </a:extLst>
              </p:cNvPr>
              <p:cNvSpPr>
                <a:spLocks noChangeArrowheads="1"/>
              </p:cNvSpPr>
              <p:nvPr/>
            </p:nvSpPr>
            <p:spPr bwMode="auto">
              <a:xfrm>
                <a:off x="3840" y="1440"/>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381" name="Rectangle 42">
                <a:extLst>
                  <a:ext uri="{FF2B5EF4-FFF2-40B4-BE49-F238E27FC236}">
                    <a16:creationId xmlns:a16="http://schemas.microsoft.com/office/drawing/2014/main" id="{A82BD30D-07FA-CE38-7707-8BB6B136E07F}"/>
                  </a:ext>
                </a:extLst>
              </p:cNvPr>
              <p:cNvSpPr>
                <a:spLocks noChangeArrowheads="1"/>
              </p:cNvSpPr>
              <p:nvPr/>
            </p:nvSpPr>
            <p:spPr bwMode="auto">
              <a:xfrm>
                <a:off x="3696" y="1248"/>
                <a:ext cx="286"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C</a:t>
                </a:r>
              </a:p>
            </p:txBody>
          </p:sp>
        </p:grpSp>
        <p:grpSp>
          <p:nvGrpSpPr>
            <p:cNvPr id="13323" name="Group 43">
              <a:extLst>
                <a:ext uri="{FF2B5EF4-FFF2-40B4-BE49-F238E27FC236}">
                  <a16:creationId xmlns:a16="http://schemas.microsoft.com/office/drawing/2014/main" id="{C55EF5B9-E310-6272-344C-2162C3AE8F5B}"/>
                </a:ext>
              </a:extLst>
            </p:cNvPr>
            <p:cNvGrpSpPr>
              <a:grpSpLocks/>
            </p:cNvGrpSpPr>
            <p:nvPr/>
          </p:nvGrpSpPr>
          <p:grpSpPr bwMode="auto">
            <a:xfrm>
              <a:off x="2832" y="1248"/>
              <a:ext cx="286" cy="334"/>
              <a:chOff x="2832" y="1248"/>
              <a:chExt cx="286" cy="334"/>
            </a:xfrm>
          </p:grpSpPr>
          <p:sp>
            <p:nvSpPr>
              <p:cNvPr id="13376" name="Rectangle 44">
                <a:extLst>
                  <a:ext uri="{FF2B5EF4-FFF2-40B4-BE49-F238E27FC236}">
                    <a16:creationId xmlns:a16="http://schemas.microsoft.com/office/drawing/2014/main" id="{C4641099-03EF-DC21-5B2B-9C979E020CA6}"/>
                  </a:ext>
                </a:extLst>
              </p:cNvPr>
              <p:cNvSpPr>
                <a:spLocks noChangeArrowheads="1"/>
              </p:cNvSpPr>
              <p:nvPr/>
            </p:nvSpPr>
            <p:spPr bwMode="auto">
              <a:xfrm>
                <a:off x="2832" y="1440"/>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377" name="Rectangle 45">
                <a:extLst>
                  <a:ext uri="{FF2B5EF4-FFF2-40B4-BE49-F238E27FC236}">
                    <a16:creationId xmlns:a16="http://schemas.microsoft.com/office/drawing/2014/main" id="{7AB91120-5767-39CA-B42D-48E36FBEF550}"/>
                  </a:ext>
                </a:extLst>
              </p:cNvPr>
              <p:cNvSpPr>
                <a:spLocks noChangeArrowheads="1"/>
              </p:cNvSpPr>
              <p:nvPr/>
            </p:nvSpPr>
            <p:spPr bwMode="auto">
              <a:xfrm>
                <a:off x="2976" y="1440"/>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378" name="Rectangle 46">
                <a:extLst>
                  <a:ext uri="{FF2B5EF4-FFF2-40B4-BE49-F238E27FC236}">
                    <a16:creationId xmlns:a16="http://schemas.microsoft.com/office/drawing/2014/main" id="{A1B75343-6951-E09D-86AD-17B1739C6194}"/>
                  </a:ext>
                </a:extLst>
              </p:cNvPr>
              <p:cNvSpPr>
                <a:spLocks noChangeArrowheads="1"/>
              </p:cNvSpPr>
              <p:nvPr/>
            </p:nvSpPr>
            <p:spPr bwMode="auto">
              <a:xfrm>
                <a:off x="2832" y="1248"/>
                <a:ext cx="286"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B</a:t>
                </a:r>
              </a:p>
            </p:txBody>
          </p:sp>
        </p:grpSp>
        <p:grpSp>
          <p:nvGrpSpPr>
            <p:cNvPr id="13324" name="Group 47">
              <a:extLst>
                <a:ext uri="{FF2B5EF4-FFF2-40B4-BE49-F238E27FC236}">
                  <a16:creationId xmlns:a16="http://schemas.microsoft.com/office/drawing/2014/main" id="{42BD519F-7FD7-E604-A05E-DA3F2C91D72C}"/>
                </a:ext>
              </a:extLst>
            </p:cNvPr>
            <p:cNvGrpSpPr>
              <a:grpSpLocks/>
            </p:cNvGrpSpPr>
            <p:nvPr/>
          </p:nvGrpSpPr>
          <p:grpSpPr bwMode="auto">
            <a:xfrm>
              <a:off x="4368" y="1248"/>
              <a:ext cx="286" cy="334"/>
              <a:chOff x="4368" y="1248"/>
              <a:chExt cx="286" cy="334"/>
            </a:xfrm>
          </p:grpSpPr>
          <p:sp>
            <p:nvSpPr>
              <p:cNvPr id="13373" name="Rectangle 48">
                <a:extLst>
                  <a:ext uri="{FF2B5EF4-FFF2-40B4-BE49-F238E27FC236}">
                    <a16:creationId xmlns:a16="http://schemas.microsoft.com/office/drawing/2014/main" id="{C6B3891D-F8DE-854E-5817-AF2664D3B17A}"/>
                  </a:ext>
                </a:extLst>
              </p:cNvPr>
              <p:cNvSpPr>
                <a:spLocks noChangeArrowheads="1"/>
              </p:cNvSpPr>
              <p:nvPr/>
            </p:nvSpPr>
            <p:spPr bwMode="auto">
              <a:xfrm>
                <a:off x="4368" y="1440"/>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374" name="Rectangle 49">
                <a:extLst>
                  <a:ext uri="{FF2B5EF4-FFF2-40B4-BE49-F238E27FC236}">
                    <a16:creationId xmlns:a16="http://schemas.microsoft.com/office/drawing/2014/main" id="{87D99E0D-2FC0-E1F3-4D08-B56F8366EE83}"/>
                  </a:ext>
                </a:extLst>
              </p:cNvPr>
              <p:cNvSpPr>
                <a:spLocks noChangeArrowheads="1"/>
              </p:cNvSpPr>
              <p:nvPr/>
            </p:nvSpPr>
            <p:spPr bwMode="auto">
              <a:xfrm>
                <a:off x="4512" y="1440"/>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3375" name="Rectangle 50">
                <a:extLst>
                  <a:ext uri="{FF2B5EF4-FFF2-40B4-BE49-F238E27FC236}">
                    <a16:creationId xmlns:a16="http://schemas.microsoft.com/office/drawing/2014/main" id="{B0D9FD1D-DA75-A964-5B8A-C7141F076873}"/>
                  </a:ext>
                </a:extLst>
              </p:cNvPr>
              <p:cNvSpPr>
                <a:spLocks noChangeArrowheads="1"/>
              </p:cNvSpPr>
              <p:nvPr/>
            </p:nvSpPr>
            <p:spPr bwMode="auto">
              <a:xfrm>
                <a:off x="4368" y="1248"/>
                <a:ext cx="286"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D</a:t>
                </a:r>
              </a:p>
            </p:txBody>
          </p:sp>
        </p:grpSp>
        <p:grpSp>
          <p:nvGrpSpPr>
            <p:cNvPr id="13325" name="Group 51">
              <a:extLst>
                <a:ext uri="{FF2B5EF4-FFF2-40B4-BE49-F238E27FC236}">
                  <a16:creationId xmlns:a16="http://schemas.microsoft.com/office/drawing/2014/main" id="{D63406DB-970E-88F1-C7FC-95A023E8E047}"/>
                </a:ext>
              </a:extLst>
            </p:cNvPr>
            <p:cNvGrpSpPr>
              <a:grpSpLocks/>
            </p:cNvGrpSpPr>
            <p:nvPr/>
          </p:nvGrpSpPr>
          <p:grpSpPr bwMode="auto">
            <a:xfrm>
              <a:off x="2640" y="1824"/>
              <a:ext cx="286" cy="334"/>
              <a:chOff x="2640" y="1824"/>
              <a:chExt cx="286" cy="334"/>
            </a:xfrm>
          </p:grpSpPr>
          <p:sp>
            <p:nvSpPr>
              <p:cNvPr id="13370" name="Rectangle 52">
                <a:extLst>
                  <a:ext uri="{FF2B5EF4-FFF2-40B4-BE49-F238E27FC236}">
                    <a16:creationId xmlns:a16="http://schemas.microsoft.com/office/drawing/2014/main" id="{1E071E4C-470E-BCE8-08C7-84F10084B040}"/>
                  </a:ext>
                </a:extLst>
              </p:cNvPr>
              <p:cNvSpPr>
                <a:spLocks noChangeArrowheads="1"/>
              </p:cNvSpPr>
              <p:nvPr/>
            </p:nvSpPr>
            <p:spPr bwMode="auto">
              <a:xfrm>
                <a:off x="2640" y="2016"/>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371" name="Rectangle 53">
                <a:extLst>
                  <a:ext uri="{FF2B5EF4-FFF2-40B4-BE49-F238E27FC236}">
                    <a16:creationId xmlns:a16="http://schemas.microsoft.com/office/drawing/2014/main" id="{E8C3D81E-2B6C-B27B-E3D1-2C8793E64580}"/>
                  </a:ext>
                </a:extLst>
              </p:cNvPr>
              <p:cNvSpPr>
                <a:spLocks noChangeArrowheads="1"/>
              </p:cNvSpPr>
              <p:nvPr/>
            </p:nvSpPr>
            <p:spPr bwMode="auto">
              <a:xfrm>
                <a:off x="2784" y="2016"/>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372" name="Rectangle 54">
                <a:extLst>
                  <a:ext uri="{FF2B5EF4-FFF2-40B4-BE49-F238E27FC236}">
                    <a16:creationId xmlns:a16="http://schemas.microsoft.com/office/drawing/2014/main" id="{AE43801A-9ACD-67B8-D428-64288F89BBCF}"/>
                  </a:ext>
                </a:extLst>
              </p:cNvPr>
              <p:cNvSpPr>
                <a:spLocks noChangeArrowheads="1"/>
              </p:cNvSpPr>
              <p:nvPr/>
            </p:nvSpPr>
            <p:spPr bwMode="auto">
              <a:xfrm>
                <a:off x="2640" y="1824"/>
                <a:ext cx="286"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E</a:t>
                </a:r>
              </a:p>
            </p:txBody>
          </p:sp>
        </p:grpSp>
        <p:grpSp>
          <p:nvGrpSpPr>
            <p:cNvPr id="13326" name="Group 55">
              <a:extLst>
                <a:ext uri="{FF2B5EF4-FFF2-40B4-BE49-F238E27FC236}">
                  <a16:creationId xmlns:a16="http://schemas.microsoft.com/office/drawing/2014/main" id="{3D534129-F429-AC3D-711D-E2E7795775F6}"/>
                </a:ext>
              </a:extLst>
            </p:cNvPr>
            <p:cNvGrpSpPr>
              <a:grpSpLocks/>
            </p:cNvGrpSpPr>
            <p:nvPr/>
          </p:nvGrpSpPr>
          <p:grpSpPr bwMode="auto">
            <a:xfrm>
              <a:off x="2496" y="2400"/>
              <a:ext cx="286" cy="334"/>
              <a:chOff x="2496" y="2400"/>
              <a:chExt cx="286" cy="334"/>
            </a:xfrm>
          </p:grpSpPr>
          <p:sp>
            <p:nvSpPr>
              <p:cNvPr id="13367" name="Rectangle 56">
                <a:extLst>
                  <a:ext uri="{FF2B5EF4-FFF2-40B4-BE49-F238E27FC236}">
                    <a16:creationId xmlns:a16="http://schemas.microsoft.com/office/drawing/2014/main" id="{27CAEBF0-96DD-C5C4-4D25-7DCE63D68659}"/>
                  </a:ext>
                </a:extLst>
              </p:cNvPr>
              <p:cNvSpPr>
                <a:spLocks noChangeArrowheads="1"/>
              </p:cNvSpPr>
              <p:nvPr/>
            </p:nvSpPr>
            <p:spPr bwMode="auto">
              <a:xfrm>
                <a:off x="2496" y="2592"/>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3368" name="Rectangle 57">
                <a:extLst>
                  <a:ext uri="{FF2B5EF4-FFF2-40B4-BE49-F238E27FC236}">
                    <a16:creationId xmlns:a16="http://schemas.microsoft.com/office/drawing/2014/main" id="{E9B30928-05EA-C2E5-EBC8-E3240FBDAA84}"/>
                  </a:ext>
                </a:extLst>
              </p:cNvPr>
              <p:cNvSpPr>
                <a:spLocks noChangeArrowheads="1"/>
              </p:cNvSpPr>
              <p:nvPr/>
            </p:nvSpPr>
            <p:spPr bwMode="auto">
              <a:xfrm>
                <a:off x="2640" y="2592"/>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369" name="Rectangle 58">
                <a:extLst>
                  <a:ext uri="{FF2B5EF4-FFF2-40B4-BE49-F238E27FC236}">
                    <a16:creationId xmlns:a16="http://schemas.microsoft.com/office/drawing/2014/main" id="{3942C7E0-FD8D-9950-3039-FCF934EFBA4B}"/>
                  </a:ext>
                </a:extLst>
              </p:cNvPr>
              <p:cNvSpPr>
                <a:spLocks noChangeArrowheads="1"/>
              </p:cNvSpPr>
              <p:nvPr/>
            </p:nvSpPr>
            <p:spPr bwMode="auto">
              <a:xfrm>
                <a:off x="2496" y="2400"/>
                <a:ext cx="286"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K</a:t>
                </a:r>
              </a:p>
            </p:txBody>
          </p:sp>
        </p:grpSp>
        <p:grpSp>
          <p:nvGrpSpPr>
            <p:cNvPr id="13327" name="Group 59">
              <a:extLst>
                <a:ext uri="{FF2B5EF4-FFF2-40B4-BE49-F238E27FC236}">
                  <a16:creationId xmlns:a16="http://schemas.microsoft.com/office/drawing/2014/main" id="{241E37CB-4FFB-8F13-DE08-7A8673D35D55}"/>
                </a:ext>
              </a:extLst>
            </p:cNvPr>
            <p:cNvGrpSpPr>
              <a:grpSpLocks/>
            </p:cNvGrpSpPr>
            <p:nvPr/>
          </p:nvGrpSpPr>
          <p:grpSpPr bwMode="auto">
            <a:xfrm>
              <a:off x="3216" y="1824"/>
              <a:ext cx="286" cy="334"/>
              <a:chOff x="3216" y="1824"/>
              <a:chExt cx="286" cy="334"/>
            </a:xfrm>
          </p:grpSpPr>
          <p:sp>
            <p:nvSpPr>
              <p:cNvPr id="13364" name="Rectangle 60">
                <a:extLst>
                  <a:ext uri="{FF2B5EF4-FFF2-40B4-BE49-F238E27FC236}">
                    <a16:creationId xmlns:a16="http://schemas.microsoft.com/office/drawing/2014/main" id="{44A2D276-764C-B7C4-2131-5AC3DB97DD0D}"/>
                  </a:ext>
                </a:extLst>
              </p:cNvPr>
              <p:cNvSpPr>
                <a:spLocks noChangeArrowheads="1"/>
              </p:cNvSpPr>
              <p:nvPr/>
            </p:nvSpPr>
            <p:spPr bwMode="auto">
              <a:xfrm>
                <a:off x="3216" y="2016"/>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3365" name="Rectangle 61">
                <a:extLst>
                  <a:ext uri="{FF2B5EF4-FFF2-40B4-BE49-F238E27FC236}">
                    <a16:creationId xmlns:a16="http://schemas.microsoft.com/office/drawing/2014/main" id="{FC187B29-44EE-7249-68E6-4B200B679891}"/>
                  </a:ext>
                </a:extLst>
              </p:cNvPr>
              <p:cNvSpPr>
                <a:spLocks noChangeArrowheads="1"/>
              </p:cNvSpPr>
              <p:nvPr/>
            </p:nvSpPr>
            <p:spPr bwMode="auto">
              <a:xfrm>
                <a:off x="3360" y="2016"/>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3366" name="Rectangle 62">
                <a:extLst>
                  <a:ext uri="{FF2B5EF4-FFF2-40B4-BE49-F238E27FC236}">
                    <a16:creationId xmlns:a16="http://schemas.microsoft.com/office/drawing/2014/main" id="{D929F606-DC5D-1598-AE68-6120E3C81AA2}"/>
                  </a:ext>
                </a:extLst>
              </p:cNvPr>
              <p:cNvSpPr>
                <a:spLocks noChangeArrowheads="1"/>
              </p:cNvSpPr>
              <p:nvPr/>
            </p:nvSpPr>
            <p:spPr bwMode="auto">
              <a:xfrm>
                <a:off x="3216" y="1824"/>
                <a:ext cx="286"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F</a:t>
                </a:r>
              </a:p>
            </p:txBody>
          </p:sp>
        </p:grpSp>
        <p:grpSp>
          <p:nvGrpSpPr>
            <p:cNvPr id="13328" name="Group 63">
              <a:extLst>
                <a:ext uri="{FF2B5EF4-FFF2-40B4-BE49-F238E27FC236}">
                  <a16:creationId xmlns:a16="http://schemas.microsoft.com/office/drawing/2014/main" id="{F90B2687-CDE8-4EFA-4A1E-D51B3FFDFD35}"/>
                </a:ext>
              </a:extLst>
            </p:cNvPr>
            <p:cNvGrpSpPr>
              <a:grpSpLocks/>
            </p:cNvGrpSpPr>
            <p:nvPr/>
          </p:nvGrpSpPr>
          <p:grpSpPr bwMode="auto">
            <a:xfrm>
              <a:off x="3696" y="1824"/>
              <a:ext cx="286" cy="334"/>
              <a:chOff x="3696" y="1824"/>
              <a:chExt cx="286" cy="334"/>
            </a:xfrm>
          </p:grpSpPr>
          <p:sp>
            <p:nvSpPr>
              <p:cNvPr id="13361" name="Rectangle 64">
                <a:extLst>
                  <a:ext uri="{FF2B5EF4-FFF2-40B4-BE49-F238E27FC236}">
                    <a16:creationId xmlns:a16="http://schemas.microsoft.com/office/drawing/2014/main" id="{35507A8F-4197-B6CD-4452-FDF17814C84F}"/>
                  </a:ext>
                </a:extLst>
              </p:cNvPr>
              <p:cNvSpPr>
                <a:spLocks noChangeArrowheads="1"/>
              </p:cNvSpPr>
              <p:nvPr/>
            </p:nvSpPr>
            <p:spPr bwMode="auto">
              <a:xfrm>
                <a:off x="3696" y="2016"/>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3362" name="Rectangle 65">
                <a:extLst>
                  <a:ext uri="{FF2B5EF4-FFF2-40B4-BE49-F238E27FC236}">
                    <a16:creationId xmlns:a16="http://schemas.microsoft.com/office/drawing/2014/main" id="{901846FF-5EDC-05DF-0BEF-9AF51B7966DC}"/>
                  </a:ext>
                </a:extLst>
              </p:cNvPr>
              <p:cNvSpPr>
                <a:spLocks noChangeArrowheads="1"/>
              </p:cNvSpPr>
              <p:nvPr/>
            </p:nvSpPr>
            <p:spPr bwMode="auto">
              <a:xfrm>
                <a:off x="3840" y="2016"/>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3363" name="Rectangle 66">
                <a:extLst>
                  <a:ext uri="{FF2B5EF4-FFF2-40B4-BE49-F238E27FC236}">
                    <a16:creationId xmlns:a16="http://schemas.microsoft.com/office/drawing/2014/main" id="{BA5A03CE-7A66-D16E-B721-DEEC6F93500E}"/>
                  </a:ext>
                </a:extLst>
              </p:cNvPr>
              <p:cNvSpPr>
                <a:spLocks noChangeArrowheads="1"/>
              </p:cNvSpPr>
              <p:nvPr/>
            </p:nvSpPr>
            <p:spPr bwMode="auto">
              <a:xfrm>
                <a:off x="3696" y="1824"/>
                <a:ext cx="286"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G</a:t>
                </a:r>
              </a:p>
            </p:txBody>
          </p:sp>
        </p:grpSp>
        <p:grpSp>
          <p:nvGrpSpPr>
            <p:cNvPr id="13329" name="Group 67">
              <a:extLst>
                <a:ext uri="{FF2B5EF4-FFF2-40B4-BE49-F238E27FC236}">
                  <a16:creationId xmlns:a16="http://schemas.microsoft.com/office/drawing/2014/main" id="{2C00F593-B081-A586-2DDD-51E2693B7762}"/>
                </a:ext>
              </a:extLst>
            </p:cNvPr>
            <p:cNvGrpSpPr>
              <a:grpSpLocks/>
            </p:cNvGrpSpPr>
            <p:nvPr/>
          </p:nvGrpSpPr>
          <p:grpSpPr bwMode="auto">
            <a:xfrm>
              <a:off x="4224" y="1824"/>
              <a:ext cx="286" cy="334"/>
              <a:chOff x="4224" y="1824"/>
              <a:chExt cx="286" cy="334"/>
            </a:xfrm>
          </p:grpSpPr>
          <p:sp>
            <p:nvSpPr>
              <p:cNvPr id="13358" name="Rectangle 68">
                <a:extLst>
                  <a:ext uri="{FF2B5EF4-FFF2-40B4-BE49-F238E27FC236}">
                    <a16:creationId xmlns:a16="http://schemas.microsoft.com/office/drawing/2014/main" id="{0AF8EB5B-FDE7-59AA-A48E-CD4ECB9AF432}"/>
                  </a:ext>
                </a:extLst>
              </p:cNvPr>
              <p:cNvSpPr>
                <a:spLocks noChangeArrowheads="1"/>
              </p:cNvSpPr>
              <p:nvPr/>
            </p:nvSpPr>
            <p:spPr bwMode="auto">
              <a:xfrm>
                <a:off x="4224" y="2016"/>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359" name="Rectangle 69">
                <a:extLst>
                  <a:ext uri="{FF2B5EF4-FFF2-40B4-BE49-F238E27FC236}">
                    <a16:creationId xmlns:a16="http://schemas.microsoft.com/office/drawing/2014/main" id="{DF4A4875-21F4-9E15-8B82-251433DE0214}"/>
                  </a:ext>
                </a:extLst>
              </p:cNvPr>
              <p:cNvSpPr>
                <a:spLocks noChangeArrowheads="1"/>
              </p:cNvSpPr>
              <p:nvPr/>
            </p:nvSpPr>
            <p:spPr bwMode="auto">
              <a:xfrm>
                <a:off x="4368" y="2016"/>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360" name="Rectangle 70">
                <a:extLst>
                  <a:ext uri="{FF2B5EF4-FFF2-40B4-BE49-F238E27FC236}">
                    <a16:creationId xmlns:a16="http://schemas.microsoft.com/office/drawing/2014/main" id="{41EDBC31-428D-8A8E-CC62-563B3A80A886}"/>
                  </a:ext>
                </a:extLst>
              </p:cNvPr>
              <p:cNvSpPr>
                <a:spLocks noChangeArrowheads="1"/>
              </p:cNvSpPr>
              <p:nvPr/>
            </p:nvSpPr>
            <p:spPr bwMode="auto">
              <a:xfrm>
                <a:off x="4224" y="1824"/>
                <a:ext cx="286"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H</a:t>
                </a:r>
              </a:p>
            </p:txBody>
          </p:sp>
        </p:grpSp>
        <p:grpSp>
          <p:nvGrpSpPr>
            <p:cNvPr id="13330" name="Group 71">
              <a:extLst>
                <a:ext uri="{FF2B5EF4-FFF2-40B4-BE49-F238E27FC236}">
                  <a16:creationId xmlns:a16="http://schemas.microsoft.com/office/drawing/2014/main" id="{02B9A779-DD98-32E1-4B83-4AA9B64792A4}"/>
                </a:ext>
              </a:extLst>
            </p:cNvPr>
            <p:cNvGrpSpPr>
              <a:grpSpLocks/>
            </p:cNvGrpSpPr>
            <p:nvPr/>
          </p:nvGrpSpPr>
          <p:grpSpPr bwMode="auto">
            <a:xfrm>
              <a:off x="4656" y="1824"/>
              <a:ext cx="286" cy="334"/>
              <a:chOff x="4656" y="1824"/>
              <a:chExt cx="286" cy="334"/>
            </a:xfrm>
          </p:grpSpPr>
          <p:sp>
            <p:nvSpPr>
              <p:cNvPr id="13355" name="Rectangle 72">
                <a:extLst>
                  <a:ext uri="{FF2B5EF4-FFF2-40B4-BE49-F238E27FC236}">
                    <a16:creationId xmlns:a16="http://schemas.microsoft.com/office/drawing/2014/main" id="{E5B025AB-D4C7-4B8F-EB2B-B42AECFD483A}"/>
                  </a:ext>
                </a:extLst>
              </p:cNvPr>
              <p:cNvSpPr>
                <a:spLocks noChangeArrowheads="1"/>
              </p:cNvSpPr>
              <p:nvPr/>
            </p:nvSpPr>
            <p:spPr bwMode="auto">
              <a:xfrm>
                <a:off x="4656" y="2016"/>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3356" name="Rectangle 73">
                <a:extLst>
                  <a:ext uri="{FF2B5EF4-FFF2-40B4-BE49-F238E27FC236}">
                    <a16:creationId xmlns:a16="http://schemas.microsoft.com/office/drawing/2014/main" id="{126ABECB-D1B6-887C-E245-99C3B8039A80}"/>
                  </a:ext>
                </a:extLst>
              </p:cNvPr>
              <p:cNvSpPr>
                <a:spLocks noChangeArrowheads="1"/>
              </p:cNvSpPr>
              <p:nvPr/>
            </p:nvSpPr>
            <p:spPr bwMode="auto">
              <a:xfrm>
                <a:off x="4800" y="2016"/>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3357" name="Rectangle 74">
                <a:extLst>
                  <a:ext uri="{FF2B5EF4-FFF2-40B4-BE49-F238E27FC236}">
                    <a16:creationId xmlns:a16="http://schemas.microsoft.com/office/drawing/2014/main" id="{BDD477DA-52FA-250B-3A7B-5D7A0ADD4917}"/>
                  </a:ext>
                </a:extLst>
              </p:cNvPr>
              <p:cNvSpPr>
                <a:spLocks noChangeArrowheads="1"/>
              </p:cNvSpPr>
              <p:nvPr/>
            </p:nvSpPr>
            <p:spPr bwMode="auto">
              <a:xfrm>
                <a:off x="4656" y="1824"/>
                <a:ext cx="286"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I</a:t>
                </a:r>
              </a:p>
            </p:txBody>
          </p:sp>
        </p:grpSp>
        <p:grpSp>
          <p:nvGrpSpPr>
            <p:cNvPr id="13331" name="Group 75">
              <a:extLst>
                <a:ext uri="{FF2B5EF4-FFF2-40B4-BE49-F238E27FC236}">
                  <a16:creationId xmlns:a16="http://schemas.microsoft.com/office/drawing/2014/main" id="{AEACFA57-38A9-0917-0E8A-8958CD6F3F08}"/>
                </a:ext>
              </a:extLst>
            </p:cNvPr>
            <p:cNvGrpSpPr>
              <a:grpSpLocks/>
            </p:cNvGrpSpPr>
            <p:nvPr/>
          </p:nvGrpSpPr>
          <p:grpSpPr bwMode="auto">
            <a:xfrm>
              <a:off x="5136" y="1824"/>
              <a:ext cx="286" cy="334"/>
              <a:chOff x="5136" y="1824"/>
              <a:chExt cx="286" cy="334"/>
            </a:xfrm>
          </p:grpSpPr>
          <p:sp>
            <p:nvSpPr>
              <p:cNvPr id="13352" name="Rectangle 76">
                <a:extLst>
                  <a:ext uri="{FF2B5EF4-FFF2-40B4-BE49-F238E27FC236}">
                    <a16:creationId xmlns:a16="http://schemas.microsoft.com/office/drawing/2014/main" id="{4D40FA8F-D97F-D383-A0A7-B5E717456060}"/>
                  </a:ext>
                </a:extLst>
              </p:cNvPr>
              <p:cNvSpPr>
                <a:spLocks noChangeArrowheads="1"/>
              </p:cNvSpPr>
              <p:nvPr/>
            </p:nvSpPr>
            <p:spPr bwMode="auto">
              <a:xfrm>
                <a:off x="5136" y="2016"/>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3353" name="Rectangle 77">
                <a:extLst>
                  <a:ext uri="{FF2B5EF4-FFF2-40B4-BE49-F238E27FC236}">
                    <a16:creationId xmlns:a16="http://schemas.microsoft.com/office/drawing/2014/main" id="{8CC3F01D-C537-DC8D-3835-4B08AC69BD2A}"/>
                  </a:ext>
                </a:extLst>
              </p:cNvPr>
              <p:cNvSpPr>
                <a:spLocks noChangeArrowheads="1"/>
              </p:cNvSpPr>
              <p:nvPr/>
            </p:nvSpPr>
            <p:spPr bwMode="auto">
              <a:xfrm>
                <a:off x="5280" y="2016"/>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3354" name="Rectangle 78">
                <a:extLst>
                  <a:ext uri="{FF2B5EF4-FFF2-40B4-BE49-F238E27FC236}">
                    <a16:creationId xmlns:a16="http://schemas.microsoft.com/office/drawing/2014/main" id="{11B5D9C9-6BCF-E158-4BEF-C7170A4D1994}"/>
                  </a:ext>
                </a:extLst>
              </p:cNvPr>
              <p:cNvSpPr>
                <a:spLocks noChangeArrowheads="1"/>
              </p:cNvSpPr>
              <p:nvPr/>
            </p:nvSpPr>
            <p:spPr bwMode="auto">
              <a:xfrm>
                <a:off x="5136" y="1824"/>
                <a:ext cx="286"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J</a:t>
                </a:r>
              </a:p>
            </p:txBody>
          </p:sp>
        </p:grpSp>
        <p:grpSp>
          <p:nvGrpSpPr>
            <p:cNvPr id="13332" name="Group 79">
              <a:extLst>
                <a:ext uri="{FF2B5EF4-FFF2-40B4-BE49-F238E27FC236}">
                  <a16:creationId xmlns:a16="http://schemas.microsoft.com/office/drawing/2014/main" id="{ED427371-9203-FC70-4021-72D14DCB1AD6}"/>
                </a:ext>
              </a:extLst>
            </p:cNvPr>
            <p:cNvGrpSpPr>
              <a:grpSpLocks/>
            </p:cNvGrpSpPr>
            <p:nvPr/>
          </p:nvGrpSpPr>
          <p:grpSpPr bwMode="auto">
            <a:xfrm>
              <a:off x="3024" y="2400"/>
              <a:ext cx="286" cy="334"/>
              <a:chOff x="3024" y="2400"/>
              <a:chExt cx="286" cy="334"/>
            </a:xfrm>
          </p:grpSpPr>
          <p:sp>
            <p:nvSpPr>
              <p:cNvPr id="13349" name="Rectangle 80">
                <a:extLst>
                  <a:ext uri="{FF2B5EF4-FFF2-40B4-BE49-F238E27FC236}">
                    <a16:creationId xmlns:a16="http://schemas.microsoft.com/office/drawing/2014/main" id="{DC5F6415-B02D-5DDF-9F89-7DD886B1D06C}"/>
                  </a:ext>
                </a:extLst>
              </p:cNvPr>
              <p:cNvSpPr>
                <a:spLocks noChangeArrowheads="1"/>
              </p:cNvSpPr>
              <p:nvPr/>
            </p:nvSpPr>
            <p:spPr bwMode="auto">
              <a:xfrm>
                <a:off x="3024" y="2592"/>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3350" name="Rectangle 81">
                <a:extLst>
                  <a:ext uri="{FF2B5EF4-FFF2-40B4-BE49-F238E27FC236}">
                    <a16:creationId xmlns:a16="http://schemas.microsoft.com/office/drawing/2014/main" id="{D68A6A2C-95D6-140E-D5E1-CF337623B239}"/>
                  </a:ext>
                </a:extLst>
              </p:cNvPr>
              <p:cNvSpPr>
                <a:spLocks noChangeArrowheads="1"/>
              </p:cNvSpPr>
              <p:nvPr/>
            </p:nvSpPr>
            <p:spPr bwMode="auto">
              <a:xfrm>
                <a:off x="3168" y="2592"/>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3351" name="Rectangle 82">
                <a:extLst>
                  <a:ext uri="{FF2B5EF4-FFF2-40B4-BE49-F238E27FC236}">
                    <a16:creationId xmlns:a16="http://schemas.microsoft.com/office/drawing/2014/main" id="{0DCD2A7E-3F53-922E-0442-BAA75913F065}"/>
                  </a:ext>
                </a:extLst>
              </p:cNvPr>
              <p:cNvSpPr>
                <a:spLocks noChangeArrowheads="1"/>
              </p:cNvSpPr>
              <p:nvPr/>
            </p:nvSpPr>
            <p:spPr bwMode="auto">
              <a:xfrm>
                <a:off x="3024" y="2400"/>
                <a:ext cx="286"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L</a:t>
                </a:r>
              </a:p>
            </p:txBody>
          </p:sp>
        </p:grpSp>
        <p:grpSp>
          <p:nvGrpSpPr>
            <p:cNvPr id="13333" name="Group 83">
              <a:extLst>
                <a:ext uri="{FF2B5EF4-FFF2-40B4-BE49-F238E27FC236}">
                  <a16:creationId xmlns:a16="http://schemas.microsoft.com/office/drawing/2014/main" id="{C926972A-AEFA-1CD2-ECC8-0F7A15041B0B}"/>
                </a:ext>
              </a:extLst>
            </p:cNvPr>
            <p:cNvGrpSpPr>
              <a:grpSpLocks/>
            </p:cNvGrpSpPr>
            <p:nvPr/>
          </p:nvGrpSpPr>
          <p:grpSpPr bwMode="auto">
            <a:xfrm>
              <a:off x="4224" y="2400"/>
              <a:ext cx="286" cy="334"/>
              <a:chOff x="4224" y="2400"/>
              <a:chExt cx="286" cy="334"/>
            </a:xfrm>
          </p:grpSpPr>
          <p:sp>
            <p:nvSpPr>
              <p:cNvPr id="13346" name="Rectangle 84">
                <a:extLst>
                  <a:ext uri="{FF2B5EF4-FFF2-40B4-BE49-F238E27FC236}">
                    <a16:creationId xmlns:a16="http://schemas.microsoft.com/office/drawing/2014/main" id="{539A493D-FFAA-F89C-2108-BF3E08B532C4}"/>
                  </a:ext>
                </a:extLst>
              </p:cNvPr>
              <p:cNvSpPr>
                <a:spLocks noChangeArrowheads="1"/>
              </p:cNvSpPr>
              <p:nvPr/>
            </p:nvSpPr>
            <p:spPr bwMode="auto">
              <a:xfrm>
                <a:off x="4224" y="2592"/>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3347" name="Rectangle 85">
                <a:extLst>
                  <a:ext uri="{FF2B5EF4-FFF2-40B4-BE49-F238E27FC236}">
                    <a16:creationId xmlns:a16="http://schemas.microsoft.com/office/drawing/2014/main" id="{A2F09C13-7045-CFB8-6FF8-FE3E181DBCA6}"/>
                  </a:ext>
                </a:extLst>
              </p:cNvPr>
              <p:cNvSpPr>
                <a:spLocks noChangeArrowheads="1"/>
              </p:cNvSpPr>
              <p:nvPr/>
            </p:nvSpPr>
            <p:spPr bwMode="auto">
              <a:xfrm>
                <a:off x="4368" y="2592"/>
                <a:ext cx="142" cy="14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3348" name="Rectangle 86">
                <a:extLst>
                  <a:ext uri="{FF2B5EF4-FFF2-40B4-BE49-F238E27FC236}">
                    <a16:creationId xmlns:a16="http://schemas.microsoft.com/office/drawing/2014/main" id="{654E3F1E-81EB-EA28-BE97-1D789D0EC2C2}"/>
                  </a:ext>
                </a:extLst>
              </p:cNvPr>
              <p:cNvSpPr>
                <a:spLocks noChangeArrowheads="1"/>
              </p:cNvSpPr>
              <p:nvPr/>
            </p:nvSpPr>
            <p:spPr bwMode="auto">
              <a:xfrm>
                <a:off x="4224" y="2400"/>
                <a:ext cx="286" cy="19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M</a:t>
                </a:r>
              </a:p>
            </p:txBody>
          </p:sp>
        </p:grpSp>
        <p:sp>
          <p:nvSpPr>
            <p:cNvPr id="13334" name="Line 87">
              <a:extLst>
                <a:ext uri="{FF2B5EF4-FFF2-40B4-BE49-F238E27FC236}">
                  <a16:creationId xmlns:a16="http://schemas.microsoft.com/office/drawing/2014/main" id="{B00AAEB3-9591-7DF7-50E4-86B08F357BEB}"/>
                </a:ext>
              </a:extLst>
            </p:cNvPr>
            <p:cNvSpPr>
              <a:spLocks noChangeShapeType="1"/>
            </p:cNvSpPr>
            <p:nvPr/>
          </p:nvSpPr>
          <p:spPr bwMode="auto">
            <a:xfrm flipH="1">
              <a:off x="2974" y="816"/>
              <a:ext cx="146" cy="43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35" name="Line 88">
              <a:extLst>
                <a:ext uri="{FF2B5EF4-FFF2-40B4-BE49-F238E27FC236}">
                  <a16:creationId xmlns:a16="http://schemas.microsoft.com/office/drawing/2014/main" id="{5C6D7BBD-091B-44A0-6C23-A0960B450E04}"/>
                </a:ext>
              </a:extLst>
            </p:cNvPr>
            <p:cNvSpPr>
              <a:spLocks noChangeShapeType="1"/>
            </p:cNvSpPr>
            <p:nvPr/>
          </p:nvSpPr>
          <p:spPr bwMode="auto">
            <a:xfrm flipH="1">
              <a:off x="2782" y="1536"/>
              <a:ext cx="98" cy="286"/>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36" name="Line 89">
              <a:extLst>
                <a:ext uri="{FF2B5EF4-FFF2-40B4-BE49-F238E27FC236}">
                  <a16:creationId xmlns:a16="http://schemas.microsoft.com/office/drawing/2014/main" id="{B26D8936-50E8-6C63-7800-3276D5E387C8}"/>
                </a:ext>
              </a:extLst>
            </p:cNvPr>
            <p:cNvSpPr>
              <a:spLocks noChangeShapeType="1"/>
            </p:cNvSpPr>
            <p:nvPr/>
          </p:nvSpPr>
          <p:spPr bwMode="auto">
            <a:xfrm flipH="1">
              <a:off x="2638" y="2112"/>
              <a:ext cx="98" cy="286"/>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37" name="Line 90">
              <a:extLst>
                <a:ext uri="{FF2B5EF4-FFF2-40B4-BE49-F238E27FC236}">
                  <a16:creationId xmlns:a16="http://schemas.microsoft.com/office/drawing/2014/main" id="{431C196D-D292-9597-B521-1C7D8497D500}"/>
                </a:ext>
              </a:extLst>
            </p:cNvPr>
            <p:cNvSpPr>
              <a:spLocks noChangeShapeType="1"/>
            </p:cNvSpPr>
            <p:nvPr/>
          </p:nvSpPr>
          <p:spPr bwMode="auto">
            <a:xfrm>
              <a:off x="3072" y="1536"/>
              <a:ext cx="622"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38" name="Line 91">
              <a:extLst>
                <a:ext uri="{FF2B5EF4-FFF2-40B4-BE49-F238E27FC236}">
                  <a16:creationId xmlns:a16="http://schemas.microsoft.com/office/drawing/2014/main" id="{41C5637A-AA82-5528-D3BB-42FA43849A74}"/>
                </a:ext>
              </a:extLst>
            </p:cNvPr>
            <p:cNvSpPr>
              <a:spLocks noChangeShapeType="1"/>
            </p:cNvSpPr>
            <p:nvPr/>
          </p:nvSpPr>
          <p:spPr bwMode="auto">
            <a:xfrm>
              <a:off x="2832" y="2112"/>
              <a:ext cx="382"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39" name="Line 92">
              <a:extLst>
                <a:ext uri="{FF2B5EF4-FFF2-40B4-BE49-F238E27FC236}">
                  <a16:creationId xmlns:a16="http://schemas.microsoft.com/office/drawing/2014/main" id="{FDF62772-06B2-37F1-6AF1-5573FD593B2D}"/>
                </a:ext>
              </a:extLst>
            </p:cNvPr>
            <p:cNvSpPr>
              <a:spLocks noChangeShapeType="1"/>
            </p:cNvSpPr>
            <p:nvPr/>
          </p:nvSpPr>
          <p:spPr bwMode="auto">
            <a:xfrm>
              <a:off x="2736" y="2688"/>
              <a:ext cx="286"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40" name="Line 93">
              <a:extLst>
                <a:ext uri="{FF2B5EF4-FFF2-40B4-BE49-F238E27FC236}">
                  <a16:creationId xmlns:a16="http://schemas.microsoft.com/office/drawing/2014/main" id="{E75051C0-EFA0-31D5-07E4-2CB36C3136A2}"/>
                </a:ext>
              </a:extLst>
            </p:cNvPr>
            <p:cNvSpPr>
              <a:spLocks noChangeShapeType="1"/>
            </p:cNvSpPr>
            <p:nvPr/>
          </p:nvSpPr>
          <p:spPr bwMode="auto">
            <a:xfrm>
              <a:off x="3792" y="1536"/>
              <a:ext cx="0" cy="286"/>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41" name="Line 94">
              <a:extLst>
                <a:ext uri="{FF2B5EF4-FFF2-40B4-BE49-F238E27FC236}">
                  <a16:creationId xmlns:a16="http://schemas.microsoft.com/office/drawing/2014/main" id="{668761EF-AADB-1868-424D-78D28FB21CA3}"/>
                </a:ext>
              </a:extLst>
            </p:cNvPr>
            <p:cNvSpPr>
              <a:spLocks noChangeShapeType="1"/>
            </p:cNvSpPr>
            <p:nvPr/>
          </p:nvSpPr>
          <p:spPr bwMode="auto">
            <a:xfrm>
              <a:off x="3888" y="1536"/>
              <a:ext cx="478"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42" name="Line 95">
              <a:extLst>
                <a:ext uri="{FF2B5EF4-FFF2-40B4-BE49-F238E27FC236}">
                  <a16:creationId xmlns:a16="http://schemas.microsoft.com/office/drawing/2014/main" id="{CEC9661B-57CF-8C0D-FD9C-C5EB626885C6}"/>
                </a:ext>
              </a:extLst>
            </p:cNvPr>
            <p:cNvSpPr>
              <a:spLocks noChangeShapeType="1"/>
            </p:cNvSpPr>
            <p:nvPr/>
          </p:nvSpPr>
          <p:spPr bwMode="auto">
            <a:xfrm>
              <a:off x="4320" y="2112"/>
              <a:ext cx="0" cy="286"/>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43" name="Line 96">
              <a:extLst>
                <a:ext uri="{FF2B5EF4-FFF2-40B4-BE49-F238E27FC236}">
                  <a16:creationId xmlns:a16="http://schemas.microsoft.com/office/drawing/2014/main" id="{EC4815A6-CF7D-76BC-A9BC-2097E859193C}"/>
                </a:ext>
              </a:extLst>
            </p:cNvPr>
            <p:cNvSpPr>
              <a:spLocks noChangeShapeType="1"/>
            </p:cNvSpPr>
            <p:nvPr/>
          </p:nvSpPr>
          <p:spPr bwMode="auto">
            <a:xfrm>
              <a:off x="4416" y="2112"/>
              <a:ext cx="238"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44" name="Line 97">
              <a:extLst>
                <a:ext uri="{FF2B5EF4-FFF2-40B4-BE49-F238E27FC236}">
                  <a16:creationId xmlns:a16="http://schemas.microsoft.com/office/drawing/2014/main" id="{15D49CDD-C4BC-2E53-1EE6-B01A14470C98}"/>
                </a:ext>
              </a:extLst>
            </p:cNvPr>
            <p:cNvSpPr>
              <a:spLocks noChangeShapeType="1"/>
            </p:cNvSpPr>
            <p:nvPr/>
          </p:nvSpPr>
          <p:spPr bwMode="auto">
            <a:xfrm flipH="1">
              <a:off x="4366" y="1536"/>
              <a:ext cx="50" cy="286"/>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45" name="Line 98">
              <a:extLst>
                <a:ext uri="{FF2B5EF4-FFF2-40B4-BE49-F238E27FC236}">
                  <a16:creationId xmlns:a16="http://schemas.microsoft.com/office/drawing/2014/main" id="{59010E08-EA6F-A545-FBF6-9F9164A74DF8}"/>
                </a:ext>
              </a:extLst>
            </p:cNvPr>
            <p:cNvSpPr>
              <a:spLocks noChangeShapeType="1"/>
            </p:cNvSpPr>
            <p:nvPr/>
          </p:nvSpPr>
          <p:spPr bwMode="auto">
            <a:xfrm>
              <a:off x="4896" y="2112"/>
              <a:ext cx="238"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291" name="Text Box 99">
            <a:extLst>
              <a:ext uri="{FF2B5EF4-FFF2-40B4-BE49-F238E27FC236}">
                <a16:creationId xmlns:a16="http://schemas.microsoft.com/office/drawing/2014/main" id="{93A943CC-96C5-4D6E-13C8-84F6F19AC273}"/>
              </a:ext>
            </a:extLst>
          </p:cNvPr>
          <p:cNvSpPr txBox="1">
            <a:spLocks noChangeArrowheads="1"/>
          </p:cNvSpPr>
          <p:nvPr/>
        </p:nvSpPr>
        <p:spPr bwMode="auto">
          <a:xfrm>
            <a:off x="381000" y="4876800"/>
            <a:ext cx="7924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952500" indent="-949325">
              <a:spcBef>
                <a:spcPts val="800"/>
              </a:spcBef>
              <a:buClr>
                <a:srgbClr val="000000"/>
              </a:buClr>
              <a:buSzPct val="100000"/>
              <a:buFont typeface="Times New Roman" panose="02020603050405020304" pitchFamily="18" charset="0"/>
              <a:tabLst>
                <a:tab pos="0" algn="l"/>
                <a:tab pos="950913" algn="l"/>
                <a:tab pos="1865313" algn="l"/>
                <a:tab pos="2779713" algn="l"/>
                <a:tab pos="3694113" algn="l"/>
                <a:tab pos="4608513" algn="l"/>
                <a:tab pos="5522913" algn="l"/>
                <a:tab pos="6437313" algn="l"/>
                <a:tab pos="7351713" algn="l"/>
                <a:tab pos="8266113" algn="l"/>
                <a:tab pos="9180513" algn="l"/>
                <a:tab pos="10094913" algn="l"/>
                <a:tab pos="110093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50913" algn="l"/>
                <a:tab pos="1865313" algn="l"/>
                <a:tab pos="2779713" algn="l"/>
                <a:tab pos="3694113" algn="l"/>
                <a:tab pos="4608513" algn="l"/>
                <a:tab pos="5522913" algn="l"/>
                <a:tab pos="6437313" algn="l"/>
                <a:tab pos="7351713" algn="l"/>
                <a:tab pos="8266113" algn="l"/>
                <a:tab pos="9180513" algn="l"/>
                <a:tab pos="10094913" algn="l"/>
                <a:tab pos="110093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50913" algn="l"/>
                <a:tab pos="1865313" algn="l"/>
                <a:tab pos="2779713" algn="l"/>
                <a:tab pos="3694113" algn="l"/>
                <a:tab pos="4608513" algn="l"/>
                <a:tab pos="5522913" algn="l"/>
                <a:tab pos="6437313" algn="l"/>
                <a:tab pos="7351713" algn="l"/>
                <a:tab pos="8266113" algn="l"/>
                <a:tab pos="9180513" algn="l"/>
                <a:tab pos="10094913" algn="l"/>
                <a:tab pos="110093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50913" algn="l"/>
                <a:tab pos="1865313" algn="l"/>
                <a:tab pos="2779713" algn="l"/>
                <a:tab pos="3694113" algn="l"/>
                <a:tab pos="4608513" algn="l"/>
                <a:tab pos="5522913" algn="l"/>
                <a:tab pos="6437313" algn="l"/>
                <a:tab pos="7351713" algn="l"/>
                <a:tab pos="8266113" algn="l"/>
                <a:tab pos="9180513" algn="l"/>
                <a:tab pos="10094913" algn="l"/>
                <a:tab pos="110093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50913" algn="l"/>
                <a:tab pos="1865313" algn="l"/>
                <a:tab pos="2779713" algn="l"/>
                <a:tab pos="3694113" algn="l"/>
                <a:tab pos="4608513" algn="l"/>
                <a:tab pos="5522913" algn="l"/>
                <a:tab pos="6437313" algn="l"/>
                <a:tab pos="7351713" algn="l"/>
                <a:tab pos="8266113" algn="l"/>
                <a:tab pos="9180513" algn="l"/>
                <a:tab pos="10094913" algn="l"/>
                <a:tab pos="110093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50913" algn="l"/>
                <a:tab pos="1865313" algn="l"/>
                <a:tab pos="2779713" algn="l"/>
                <a:tab pos="3694113" algn="l"/>
                <a:tab pos="4608513" algn="l"/>
                <a:tab pos="5522913" algn="l"/>
                <a:tab pos="6437313" algn="l"/>
                <a:tab pos="7351713" algn="l"/>
                <a:tab pos="8266113" algn="l"/>
                <a:tab pos="9180513" algn="l"/>
                <a:tab pos="10094913" algn="l"/>
                <a:tab pos="110093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50913" algn="l"/>
                <a:tab pos="1865313" algn="l"/>
                <a:tab pos="2779713" algn="l"/>
                <a:tab pos="3694113" algn="l"/>
                <a:tab pos="4608513" algn="l"/>
                <a:tab pos="5522913" algn="l"/>
                <a:tab pos="6437313" algn="l"/>
                <a:tab pos="7351713" algn="l"/>
                <a:tab pos="8266113" algn="l"/>
                <a:tab pos="9180513" algn="l"/>
                <a:tab pos="10094913" algn="l"/>
                <a:tab pos="110093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50913" algn="l"/>
                <a:tab pos="1865313" algn="l"/>
                <a:tab pos="2779713" algn="l"/>
                <a:tab pos="3694113" algn="l"/>
                <a:tab pos="4608513" algn="l"/>
                <a:tab pos="5522913" algn="l"/>
                <a:tab pos="6437313" algn="l"/>
                <a:tab pos="7351713" algn="l"/>
                <a:tab pos="8266113" algn="l"/>
                <a:tab pos="9180513" algn="l"/>
                <a:tab pos="10094913" algn="l"/>
                <a:tab pos="110093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50913" algn="l"/>
                <a:tab pos="1865313" algn="l"/>
                <a:tab pos="2779713" algn="l"/>
                <a:tab pos="3694113" algn="l"/>
                <a:tab pos="4608513" algn="l"/>
                <a:tab pos="5522913" algn="l"/>
                <a:tab pos="6437313" algn="l"/>
                <a:tab pos="7351713" algn="l"/>
                <a:tab pos="8266113" algn="l"/>
                <a:tab pos="9180513" algn="l"/>
                <a:tab pos="10094913" algn="l"/>
                <a:tab pos="110093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500"/>
              </a:spcBef>
              <a:buClrTx/>
              <a:buFontTx/>
              <a:buNone/>
            </a:pPr>
            <a:r>
              <a:rPr lang="en-US" altLang="en-US" sz="2400">
                <a:latin typeface="Arial" panose="020B0604020202020204" pitchFamily="34" charset="0"/>
              </a:rPr>
              <a:t>Note:  The representation is </a:t>
            </a:r>
            <a:r>
              <a:rPr lang="en-US" altLang="en-US" sz="2400">
                <a:solidFill>
                  <a:srgbClr val="0033CC"/>
                </a:solidFill>
                <a:latin typeface="Arial" panose="020B0604020202020204" pitchFamily="34" charset="0"/>
              </a:rPr>
              <a:t>not unique</a:t>
            </a:r>
            <a:r>
              <a:rPr lang="en-US" altLang="en-US" sz="2400">
                <a:latin typeface="Arial" panose="020B0604020202020204" pitchFamily="34" charset="0"/>
              </a:rPr>
              <a:t> since the children in a tree can be of any order.</a:t>
            </a:r>
          </a:p>
        </p:txBody>
      </p:sp>
      <p:sp>
        <p:nvSpPr>
          <p:cNvPr id="13319" name="Text Box 100">
            <a:extLst>
              <a:ext uri="{FF2B5EF4-FFF2-40B4-BE49-F238E27FC236}">
                <a16:creationId xmlns:a16="http://schemas.microsoft.com/office/drawing/2014/main" id="{2CD0681F-6E7D-8FBA-0A0B-8A1F8ED5FC7E}"/>
              </a:ext>
            </a:extLst>
          </p:cNvPr>
          <p:cNvSpPr txBox="1">
            <a:spLocks noChangeArrowheads="1"/>
          </p:cNvSpPr>
          <p:nvPr/>
        </p:nvSpPr>
        <p:spPr bwMode="auto">
          <a:xfrm>
            <a:off x="6934200" y="0"/>
            <a:ext cx="22034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ts val="1125"/>
              </a:spcBef>
              <a:buClrTx/>
              <a:buFontTx/>
              <a:buNone/>
            </a:pPr>
            <a:r>
              <a:rPr lang="en-US" altLang="en-US" sz="1800"/>
              <a:t>§1  Preliminaries</a:t>
            </a:r>
          </a:p>
        </p:txBody>
      </p:sp>
      <p:sp>
        <p:nvSpPr>
          <p:cNvPr id="13320" name="Text Box 101">
            <a:extLst>
              <a:ext uri="{FF2B5EF4-FFF2-40B4-BE49-F238E27FC236}">
                <a16:creationId xmlns:a16="http://schemas.microsoft.com/office/drawing/2014/main" id="{15C5C383-9E4C-B134-08E3-E21FBD9FD60E}"/>
              </a:ext>
            </a:extLst>
          </p:cNvPr>
          <p:cNvSpPr txBox="1">
            <a:spLocks noChangeArrowheads="1"/>
          </p:cNvSpPr>
          <p:nvPr/>
        </p:nvSpPr>
        <p:spPr bwMode="auto">
          <a:xfrm>
            <a:off x="0" y="6477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000"/>
              </a:spcBef>
              <a:buClrTx/>
              <a:buFontTx/>
              <a:buNone/>
            </a:pPr>
            <a:r>
              <a:rPr lang="en-US" altLang="en-US" sz="1600"/>
              <a:t>6/16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8193"/>
                                        </p:tgtEl>
                                        <p:attrNameLst>
                                          <p:attrName>style.visibility</p:attrName>
                                        </p:attrNameLst>
                                      </p:cBhvr>
                                      <p:to>
                                        <p:strVal val="visible"/>
                                      </p:to>
                                    </p:set>
                                    <p:animEffect transition="in" filter="wipe(left)">
                                      <p:cBhvr additive="repl">
                                        <p:cTn id="7" dur="500"/>
                                        <p:tgtEl>
                                          <p:spTgt spid="8193"/>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additive="repl">
                                        <p:cTn id="10" dur="1" fill="hold">
                                          <p:stCondLst>
                                            <p:cond delay="0"/>
                                          </p:stCondLst>
                                        </p:cTn>
                                        <p:tgtEl>
                                          <p:spTgt spid="8194"/>
                                        </p:tgtEl>
                                        <p:attrNameLst>
                                          <p:attrName>style.visibility</p:attrName>
                                        </p:attrNameLst>
                                      </p:cBhvr>
                                      <p:to>
                                        <p:strVal val="visible"/>
                                      </p:to>
                                    </p:set>
                                    <p:animEffect transition="in" filter="box(out)">
                                      <p:cBhvr additive="repl">
                                        <p:cTn id="11" dur="500"/>
                                        <p:tgtEl>
                                          <p:spTgt spid="81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additive="repl">
                                        <p:cTn id="15" dur="1" fill="hold">
                                          <p:stCondLst>
                                            <p:cond delay="0"/>
                                          </p:stCondLst>
                                        </p:cTn>
                                        <p:tgtEl>
                                          <p:spTgt spid="8200"/>
                                        </p:tgtEl>
                                        <p:attrNameLst>
                                          <p:attrName>style.visibility</p:attrName>
                                        </p:attrNameLst>
                                      </p:cBhvr>
                                      <p:to>
                                        <p:strVal val="visible"/>
                                      </p:to>
                                    </p:set>
                                    <p:animEffect transition="in" filter="wipe(up)">
                                      <p:cBhvr additive="repl">
                                        <p:cTn id="16" dur="500"/>
                                        <p:tgtEl>
                                          <p:spTgt spid="82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additive="repl">
                                        <p:cTn id="20" dur="1" fill="hold">
                                          <p:stCondLst>
                                            <p:cond delay="0"/>
                                          </p:stCondLst>
                                        </p:cTn>
                                        <p:tgtEl>
                                          <p:spTgt spid="8226"/>
                                        </p:tgtEl>
                                        <p:attrNameLst>
                                          <p:attrName>style.visibility</p:attrName>
                                        </p:attrNameLst>
                                      </p:cBhvr>
                                      <p:to>
                                        <p:strVal val="visible"/>
                                      </p:to>
                                    </p:set>
                                    <p:animEffect transition="in" filter="wipe(up)">
                                      <p:cBhvr additive="repl">
                                        <p:cTn id="21" dur="500"/>
                                        <p:tgtEl>
                                          <p:spTgt spid="82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additive="repl">
                                        <p:cTn id="25" dur="1" fill="hold">
                                          <p:stCondLst>
                                            <p:cond delay="0"/>
                                          </p:stCondLst>
                                        </p:cTn>
                                        <p:tgtEl>
                                          <p:spTgt spid="8291"/>
                                        </p:tgtEl>
                                        <p:attrNameLst>
                                          <p:attrName>style.visibility</p:attrName>
                                        </p:attrNameLst>
                                      </p:cBhvr>
                                      <p:to>
                                        <p:strVal val="visible"/>
                                      </p:to>
                                    </p:set>
                                    <p:animEffect transition="in" filter="wipe(left)">
                                      <p:cBhvr additive="repl">
                                        <p:cTn id="26" dur="500"/>
                                        <p:tgtEl>
                                          <p:spTgt spid="8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a:extLst>
              <a:ext uri="{FF2B5EF4-FFF2-40B4-BE49-F238E27FC236}">
                <a16:creationId xmlns:a16="http://schemas.microsoft.com/office/drawing/2014/main" id="{2D3D5E12-5784-C751-DA9C-369C8A030F82}"/>
              </a:ext>
            </a:extLst>
          </p:cNvPr>
          <p:cNvSpPr txBox="1">
            <a:spLocks noChangeArrowheads="1"/>
          </p:cNvSpPr>
          <p:nvPr/>
        </p:nvSpPr>
        <p:spPr bwMode="auto">
          <a:xfrm>
            <a:off x="457200" y="76200"/>
            <a:ext cx="3657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750"/>
              </a:spcBef>
              <a:buClrTx/>
              <a:buFontTx/>
              <a:buNone/>
            </a:pPr>
            <a:r>
              <a:rPr lang="en-US" altLang="en-US" sz="2800"/>
              <a:t>§2  Binary Trees</a:t>
            </a:r>
          </a:p>
        </p:txBody>
      </p:sp>
      <p:sp>
        <p:nvSpPr>
          <p:cNvPr id="9218" name="Text Box 2">
            <a:extLst>
              <a:ext uri="{FF2B5EF4-FFF2-40B4-BE49-F238E27FC236}">
                <a16:creationId xmlns:a16="http://schemas.microsoft.com/office/drawing/2014/main" id="{7B203BA3-D92B-4281-DBA8-ED75342F0E25}"/>
              </a:ext>
            </a:extLst>
          </p:cNvPr>
          <p:cNvSpPr txBox="1">
            <a:spLocks noChangeArrowheads="1"/>
          </p:cNvSpPr>
          <p:nvPr/>
        </p:nvSpPr>
        <p:spPr bwMode="auto">
          <a:xfrm>
            <a:off x="533400" y="685800"/>
            <a:ext cx="8001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92100" indent="-288925">
              <a:spcBef>
                <a:spcPts val="800"/>
              </a:spcBef>
              <a:buClr>
                <a:srgbClr val="000000"/>
              </a:buClr>
              <a:buSzPct val="100000"/>
              <a:buFont typeface="Times New Roman" panose="02020603050405020304" pitchFamily="18" charset="0"/>
              <a:tabLst>
                <a:tab pos="0" algn="l"/>
                <a:tab pos="290513" algn="l"/>
                <a:tab pos="1204913" algn="l"/>
                <a:tab pos="2119313" algn="l"/>
                <a:tab pos="3033713" algn="l"/>
                <a:tab pos="3948113" algn="l"/>
                <a:tab pos="4862513" algn="l"/>
                <a:tab pos="5776913" algn="l"/>
                <a:tab pos="6691313" algn="l"/>
                <a:tab pos="7605713" algn="l"/>
                <a:tab pos="8520113" algn="l"/>
                <a:tab pos="9434513" algn="l"/>
                <a:tab pos="10348913"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290513" algn="l"/>
                <a:tab pos="1204913" algn="l"/>
                <a:tab pos="2119313" algn="l"/>
                <a:tab pos="3033713" algn="l"/>
                <a:tab pos="3948113" algn="l"/>
                <a:tab pos="4862513" algn="l"/>
                <a:tab pos="5776913" algn="l"/>
                <a:tab pos="6691313" algn="l"/>
                <a:tab pos="7605713" algn="l"/>
                <a:tab pos="8520113" algn="l"/>
                <a:tab pos="9434513" algn="l"/>
                <a:tab pos="10348913"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290513" algn="l"/>
                <a:tab pos="1204913" algn="l"/>
                <a:tab pos="2119313" algn="l"/>
                <a:tab pos="3033713" algn="l"/>
                <a:tab pos="3948113" algn="l"/>
                <a:tab pos="4862513" algn="l"/>
                <a:tab pos="5776913" algn="l"/>
                <a:tab pos="6691313" algn="l"/>
                <a:tab pos="7605713" algn="l"/>
                <a:tab pos="8520113" algn="l"/>
                <a:tab pos="9434513" algn="l"/>
                <a:tab pos="10348913"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290513" algn="l"/>
                <a:tab pos="1204913" algn="l"/>
                <a:tab pos="2119313" algn="l"/>
                <a:tab pos="3033713" algn="l"/>
                <a:tab pos="3948113" algn="l"/>
                <a:tab pos="4862513" algn="l"/>
                <a:tab pos="5776913" algn="l"/>
                <a:tab pos="6691313" algn="l"/>
                <a:tab pos="7605713" algn="l"/>
                <a:tab pos="8520113" algn="l"/>
                <a:tab pos="9434513" algn="l"/>
                <a:tab pos="10348913"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290513" algn="l"/>
                <a:tab pos="1204913" algn="l"/>
                <a:tab pos="2119313" algn="l"/>
                <a:tab pos="3033713" algn="l"/>
                <a:tab pos="3948113" algn="l"/>
                <a:tab pos="4862513" algn="l"/>
                <a:tab pos="5776913" algn="l"/>
                <a:tab pos="6691313" algn="l"/>
                <a:tab pos="7605713" algn="l"/>
                <a:tab pos="8520113" algn="l"/>
                <a:tab pos="9434513" algn="l"/>
                <a:tab pos="10348913"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290513" algn="l"/>
                <a:tab pos="1204913" algn="l"/>
                <a:tab pos="2119313" algn="l"/>
                <a:tab pos="3033713" algn="l"/>
                <a:tab pos="3948113" algn="l"/>
                <a:tab pos="4862513" algn="l"/>
                <a:tab pos="5776913" algn="l"/>
                <a:tab pos="6691313" algn="l"/>
                <a:tab pos="7605713" algn="l"/>
                <a:tab pos="8520113" algn="l"/>
                <a:tab pos="9434513" algn="l"/>
                <a:tab pos="10348913"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290513" algn="l"/>
                <a:tab pos="1204913" algn="l"/>
                <a:tab pos="2119313" algn="l"/>
                <a:tab pos="3033713" algn="l"/>
                <a:tab pos="3948113" algn="l"/>
                <a:tab pos="4862513" algn="l"/>
                <a:tab pos="5776913" algn="l"/>
                <a:tab pos="6691313" algn="l"/>
                <a:tab pos="7605713" algn="l"/>
                <a:tab pos="8520113" algn="l"/>
                <a:tab pos="9434513" algn="l"/>
                <a:tab pos="10348913"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290513" algn="l"/>
                <a:tab pos="1204913" algn="l"/>
                <a:tab pos="2119313" algn="l"/>
                <a:tab pos="3033713" algn="l"/>
                <a:tab pos="3948113" algn="l"/>
                <a:tab pos="4862513" algn="l"/>
                <a:tab pos="5776913" algn="l"/>
                <a:tab pos="6691313" algn="l"/>
                <a:tab pos="7605713" algn="l"/>
                <a:tab pos="8520113" algn="l"/>
                <a:tab pos="9434513" algn="l"/>
                <a:tab pos="10348913"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290513" algn="l"/>
                <a:tab pos="1204913" algn="l"/>
                <a:tab pos="2119313" algn="l"/>
                <a:tab pos="3033713" algn="l"/>
                <a:tab pos="3948113" algn="l"/>
                <a:tab pos="4862513" algn="l"/>
                <a:tab pos="5776913" algn="l"/>
                <a:tab pos="6691313" algn="l"/>
                <a:tab pos="7605713" algn="l"/>
                <a:tab pos="8520113" algn="l"/>
                <a:tab pos="9434513" algn="l"/>
                <a:tab pos="10348913"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500"/>
              </a:spcBef>
              <a:buClrTx/>
              <a:buFontTx/>
              <a:buNone/>
            </a:pPr>
            <a:r>
              <a:rPr lang="en-US" altLang="en-US" sz="2400">
                <a:latin typeface="Arial" panose="020B0604020202020204" pitchFamily="34" charset="0"/>
              </a:rPr>
              <a:t>【Definition】</a:t>
            </a:r>
            <a:r>
              <a:rPr lang="en-US" altLang="en-US" sz="2400"/>
              <a:t>A </a:t>
            </a:r>
            <a:r>
              <a:rPr lang="en-US" altLang="en-US" sz="2400">
                <a:solidFill>
                  <a:srgbClr val="0033CC"/>
                </a:solidFill>
              </a:rPr>
              <a:t>binary tree</a:t>
            </a:r>
            <a:r>
              <a:rPr lang="en-US" altLang="en-US" sz="2400"/>
              <a:t> is a tree in which no node can have more than two children.</a:t>
            </a:r>
          </a:p>
        </p:txBody>
      </p:sp>
      <p:grpSp>
        <p:nvGrpSpPr>
          <p:cNvPr id="9219" name="Group 3">
            <a:extLst>
              <a:ext uri="{FF2B5EF4-FFF2-40B4-BE49-F238E27FC236}">
                <a16:creationId xmlns:a16="http://schemas.microsoft.com/office/drawing/2014/main" id="{1FA6EC34-7E02-FC22-032E-182DE479E6E0}"/>
              </a:ext>
            </a:extLst>
          </p:cNvPr>
          <p:cNvGrpSpPr>
            <a:grpSpLocks/>
          </p:cNvGrpSpPr>
          <p:nvPr/>
        </p:nvGrpSpPr>
        <p:grpSpPr bwMode="auto">
          <a:xfrm>
            <a:off x="609600" y="2133600"/>
            <a:ext cx="3717925" cy="2798763"/>
            <a:chOff x="384" y="1344"/>
            <a:chExt cx="2342" cy="1763"/>
          </a:xfrm>
        </p:grpSpPr>
        <p:grpSp>
          <p:nvGrpSpPr>
            <p:cNvPr id="15449" name="Group 4">
              <a:extLst>
                <a:ext uri="{FF2B5EF4-FFF2-40B4-BE49-F238E27FC236}">
                  <a16:creationId xmlns:a16="http://schemas.microsoft.com/office/drawing/2014/main" id="{5579577A-B11E-6133-3A19-A7B2EF356FC3}"/>
                </a:ext>
              </a:extLst>
            </p:cNvPr>
            <p:cNvGrpSpPr>
              <a:grpSpLocks/>
            </p:cNvGrpSpPr>
            <p:nvPr/>
          </p:nvGrpSpPr>
          <p:grpSpPr bwMode="auto">
            <a:xfrm>
              <a:off x="845" y="1344"/>
              <a:ext cx="228" cy="266"/>
              <a:chOff x="845" y="1344"/>
              <a:chExt cx="228" cy="266"/>
            </a:xfrm>
          </p:grpSpPr>
          <p:sp>
            <p:nvSpPr>
              <p:cNvPr id="15510" name="Rectangle 5">
                <a:extLst>
                  <a:ext uri="{FF2B5EF4-FFF2-40B4-BE49-F238E27FC236}">
                    <a16:creationId xmlns:a16="http://schemas.microsoft.com/office/drawing/2014/main" id="{579D06BD-4A78-B482-38CA-1BAA64CE1CBA}"/>
                  </a:ext>
                </a:extLst>
              </p:cNvPr>
              <p:cNvSpPr>
                <a:spLocks noChangeArrowheads="1"/>
              </p:cNvSpPr>
              <p:nvPr/>
            </p:nvSpPr>
            <p:spPr bwMode="auto">
              <a:xfrm>
                <a:off x="845" y="1497"/>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5511" name="Rectangle 6">
                <a:extLst>
                  <a:ext uri="{FF2B5EF4-FFF2-40B4-BE49-F238E27FC236}">
                    <a16:creationId xmlns:a16="http://schemas.microsoft.com/office/drawing/2014/main" id="{8BBF8225-F38B-5818-675C-F14469EBE866}"/>
                  </a:ext>
                </a:extLst>
              </p:cNvPr>
              <p:cNvSpPr>
                <a:spLocks noChangeArrowheads="1"/>
              </p:cNvSpPr>
              <p:nvPr/>
            </p:nvSpPr>
            <p:spPr bwMode="auto">
              <a:xfrm>
                <a:off x="960" y="1497"/>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512" name="Rectangle 7">
                <a:extLst>
                  <a:ext uri="{FF2B5EF4-FFF2-40B4-BE49-F238E27FC236}">
                    <a16:creationId xmlns:a16="http://schemas.microsoft.com/office/drawing/2014/main" id="{0B7A3C83-63AE-6388-FE99-94148E614498}"/>
                  </a:ext>
                </a:extLst>
              </p:cNvPr>
              <p:cNvSpPr>
                <a:spLocks noChangeArrowheads="1"/>
              </p:cNvSpPr>
              <p:nvPr/>
            </p:nvSpPr>
            <p:spPr bwMode="auto">
              <a:xfrm>
                <a:off x="845" y="1344"/>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A</a:t>
                </a:r>
              </a:p>
            </p:txBody>
          </p:sp>
        </p:grpSp>
        <p:grpSp>
          <p:nvGrpSpPr>
            <p:cNvPr id="15450" name="Group 8">
              <a:extLst>
                <a:ext uri="{FF2B5EF4-FFF2-40B4-BE49-F238E27FC236}">
                  <a16:creationId xmlns:a16="http://schemas.microsoft.com/office/drawing/2014/main" id="{EE56F3BD-5DCE-2CD4-D848-D8225077B165}"/>
                </a:ext>
              </a:extLst>
            </p:cNvPr>
            <p:cNvGrpSpPr>
              <a:grpSpLocks/>
            </p:cNvGrpSpPr>
            <p:nvPr/>
          </p:nvGrpSpPr>
          <p:grpSpPr bwMode="auto">
            <a:xfrm>
              <a:off x="1345" y="1920"/>
              <a:ext cx="228" cy="266"/>
              <a:chOff x="1345" y="1920"/>
              <a:chExt cx="228" cy="266"/>
            </a:xfrm>
          </p:grpSpPr>
          <p:sp>
            <p:nvSpPr>
              <p:cNvPr id="15507" name="Rectangle 9">
                <a:extLst>
                  <a:ext uri="{FF2B5EF4-FFF2-40B4-BE49-F238E27FC236}">
                    <a16:creationId xmlns:a16="http://schemas.microsoft.com/office/drawing/2014/main" id="{4C60AEC6-7DE1-0E9A-FDC5-C98C6C4C735A}"/>
                  </a:ext>
                </a:extLst>
              </p:cNvPr>
              <p:cNvSpPr>
                <a:spLocks noChangeArrowheads="1"/>
              </p:cNvSpPr>
              <p:nvPr/>
            </p:nvSpPr>
            <p:spPr bwMode="auto">
              <a:xfrm>
                <a:off x="1345" y="2073"/>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5508" name="Rectangle 10">
                <a:extLst>
                  <a:ext uri="{FF2B5EF4-FFF2-40B4-BE49-F238E27FC236}">
                    <a16:creationId xmlns:a16="http://schemas.microsoft.com/office/drawing/2014/main" id="{CC0236E1-519C-0A04-5830-FD8DE6BA105D}"/>
                  </a:ext>
                </a:extLst>
              </p:cNvPr>
              <p:cNvSpPr>
                <a:spLocks noChangeArrowheads="1"/>
              </p:cNvSpPr>
              <p:nvPr/>
            </p:nvSpPr>
            <p:spPr bwMode="auto">
              <a:xfrm>
                <a:off x="1460" y="2073"/>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5509" name="Rectangle 11">
                <a:extLst>
                  <a:ext uri="{FF2B5EF4-FFF2-40B4-BE49-F238E27FC236}">
                    <a16:creationId xmlns:a16="http://schemas.microsoft.com/office/drawing/2014/main" id="{396477BE-B284-1DE5-352E-2BE023CFE02E}"/>
                  </a:ext>
                </a:extLst>
              </p:cNvPr>
              <p:cNvSpPr>
                <a:spLocks noChangeArrowheads="1"/>
              </p:cNvSpPr>
              <p:nvPr/>
            </p:nvSpPr>
            <p:spPr bwMode="auto">
              <a:xfrm>
                <a:off x="1345" y="1920"/>
                <a:ext cx="228"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C</a:t>
                </a:r>
              </a:p>
            </p:txBody>
          </p:sp>
        </p:grpSp>
        <p:grpSp>
          <p:nvGrpSpPr>
            <p:cNvPr id="15451" name="Group 12">
              <a:extLst>
                <a:ext uri="{FF2B5EF4-FFF2-40B4-BE49-F238E27FC236}">
                  <a16:creationId xmlns:a16="http://schemas.microsoft.com/office/drawing/2014/main" id="{9B7FFB02-61C8-91D0-8FC1-29B25C336314}"/>
                </a:ext>
              </a:extLst>
            </p:cNvPr>
            <p:cNvGrpSpPr>
              <a:grpSpLocks/>
            </p:cNvGrpSpPr>
            <p:nvPr/>
          </p:nvGrpSpPr>
          <p:grpSpPr bwMode="auto">
            <a:xfrm>
              <a:off x="653" y="1920"/>
              <a:ext cx="228" cy="266"/>
              <a:chOff x="653" y="1920"/>
              <a:chExt cx="228" cy="266"/>
            </a:xfrm>
          </p:grpSpPr>
          <p:sp>
            <p:nvSpPr>
              <p:cNvPr id="15504" name="Rectangle 13">
                <a:extLst>
                  <a:ext uri="{FF2B5EF4-FFF2-40B4-BE49-F238E27FC236}">
                    <a16:creationId xmlns:a16="http://schemas.microsoft.com/office/drawing/2014/main" id="{3BAA9261-B13F-E8AD-E303-E0C53BC780C3}"/>
                  </a:ext>
                </a:extLst>
              </p:cNvPr>
              <p:cNvSpPr>
                <a:spLocks noChangeArrowheads="1"/>
              </p:cNvSpPr>
              <p:nvPr/>
            </p:nvSpPr>
            <p:spPr bwMode="auto">
              <a:xfrm>
                <a:off x="653" y="2073"/>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5505" name="Rectangle 14">
                <a:extLst>
                  <a:ext uri="{FF2B5EF4-FFF2-40B4-BE49-F238E27FC236}">
                    <a16:creationId xmlns:a16="http://schemas.microsoft.com/office/drawing/2014/main" id="{08BC7230-8962-C7AB-68D6-CE63740F4282}"/>
                  </a:ext>
                </a:extLst>
              </p:cNvPr>
              <p:cNvSpPr>
                <a:spLocks noChangeArrowheads="1"/>
              </p:cNvSpPr>
              <p:nvPr/>
            </p:nvSpPr>
            <p:spPr bwMode="auto">
              <a:xfrm>
                <a:off x="768" y="2073"/>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5506" name="Rectangle 15">
                <a:extLst>
                  <a:ext uri="{FF2B5EF4-FFF2-40B4-BE49-F238E27FC236}">
                    <a16:creationId xmlns:a16="http://schemas.microsoft.com/office/drawing/2014/main" id="{BB56F758-4E81-B4DE-F400-CDA5DD2EDB4A}"/>
                  </a:ext>
                </a:extLst>
              </p:cNvPr>
              <p:cNvSpPr>
                <a:spLocks noChangeArrowheads="1"/>
              </p:cNvSpPr>
              <p:nvPr/>
            </p:nvSpPr>
            <p:spPr bwMode="auto">
              <a:xfrm>
                <a:off x="653" y="1920"/>
                <a:ext cx="228"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B</a:t>
                </a:r>
              </a:p>
            </p:txBody>
          </p:sp>
        </p:grpSp>
        <p:grpSp>
          <p:nvGrpSpPr>
            <p:cNvPr id="15452" name="Group 16">
              <a:extLst>
                <a:ext uri="{FF2B5EF4-FFF2-40B4-BE49-F238E27FC236}">
                  <a16:creationId xmlns:a16="http://schemas.microsoft.com/office/drawing/2014/main" id="{8DCBC304-AECD-F6B5-8E3A-A73B7AC92045}"/>
                </a:ext>
              </a:extLst>
            </p:cNvPr>
            <p:cNvGrpSpPr>
              <a:grpSpLocks/>
            </p:cNvGrpSpPr>
            <p:nvPr/>
          </p:nvGrpSpPr>
          <p:grpSpPr bwMode="auto">
            <a:xfrm>
              <a:off x="1884" y="1920"/>
              <a:ext cx="228" cy="266"/>
              <a:chOff x="1884" y="1920"/>
              <a:chExt cx="228" cy="266"/>
            </a:xfrm>
          </p:grpSpPr>
          <p:sp>
            <p:nvSpPr>
              <p:cNvPr id="15501" name="Rectangle 17">
                <a:extLst>
                  <a:ext uri="{FF2B5EF4-FFF2-40B4-BE49-F238E27FC236}">
                    <a16:creationId xmlns:a16="http://schemas.microsoft.com/office/drawing/2014/main" id="{845F79AC-C4FB-12B2-F52A-6BCB7418C783}"/>
                  </a:ext>
                </a:extLst>
              </p:cNvPr>
              <p:cNvSpPr>
                <a:spLocks noChangeArrowheads="1"/>
              </p:cNvSpPr>
              <p:nvPr/>
            </p:nvSpPr>
            <p:spPr bwMode="auto">
              <a:xfrm>
                <a:off x="1884" y="2073"/>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5502" name="Rectangle 18">
                <a:extLst>
                  <a:ext uri="{FF2B5EF4-FFF2-40B4-BE49-F238E27FC236}">
                    <a16:creationId xmlns:a16="http://schemas.microsoft.com/office/drawing/2014/main" id="{FB7E2DD6-077F-FC76-FD51-51BFCA5CC957}"/>
                  </a:ext>
                </a:extLst>
              </p:cNvPr>
              <p:cNvSpPr>
                <a:spLocks noChangeArrowheads="1"/>
              </p:cNvSpPr>
              <p:nvPr/>
            </p:nvSpPr>
            <p:spPr bwMode="auto">
              <a:xfrm>
                <a:off x="1999" y="2073"/>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503" name="Rectangle 19">
                <a:extLst>
                  <a:ext uri="{FF2B5EF4-FFF2-40B4-BE49-F238E27FC236}">
                    <a16:creationId xmlns:a16="http://schemas.microsoft.com/office/drawing/2014/main" id="{94485895-6DF9-34B9-F385-FEE0D4723BEE}"/>
                  </a:ext>
                </a:extLst>
              </p:cNvPr>
              <p:cNvSpPr>
                <a:spLocks noChangeArrowheads="1"/>
              </p:cNvSpPr>
              <p:nvPr/>
            </p:nvSpPr>
            <p:spPr bwMode="auto">
              <a:xfrm>
                <a:off x="1884" y="1920"/>
                <a:ext cx="228"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D</a:t>
                </a:r>
              </a:p>
            </p:txBody>
          </p:sp>
        </p:grpSp>
        <p:grpSp>
          <p:nvGrpSpPr>
            <p:cNvPr id="15453" name="Group 20">
              <a:extLst>
                <a:ext uri="{FF2B5EF4-FFF2-40B4-BE49-F238E27FC236}">
                  <a16:creationId xmlns:a16="http://schemas.microsoft.com/office/drawing/2014/main" id="{E8822367-C33F-8D1E-8144-C5F75E7351C7}"/>
                </a:ext>
              </a:extLst>
            </p:cNvPr>
            <p:cNvGrpSpPr>
              <a:grpSpLocks/>
            </p:cNvGrpSpPr>
            <p:nvPr/>
          </p:nvGrpSpPr>
          <p:grpSpPr bwMode="auto">
            <a:xfrm>
              <a:off x="499" y="2380"/>
              <a:ext cx="228" cy="266"/>
              <a:chOff x="499" y="2380"/>
              <a:chExt cx="228" cy="266"/>
            </a:xfrm>
          </p:grpSpPr>
          <p:sp>
            <p:nvSpPr>
              <p:cNvPr id="15498" name="Rectangle 21">
                <a:extLst>
                  <a:ext uri="{FF2B5EF4-FFF2-40B4-BE49-F238E27FC236}">
                    <a16:creationId xmlns:a16="http://schemas.microsoft.com/office/drawing/2014/main" id="{A05C0A5C-E09F-DEEC-4117-7F554CEADDDC}"/>
                  </a:ext>
                </a:extLst>
              </p:cNvPr>
              <p:cNvSpPr>
                <a:spLocks noChangeArrowheads="1"/>
              </p:cNvSpPr>
              <p:nvPr/>
            </p:nvSpPr>
            <p:spPr bwMode="auto">
              <a:xfrm>
                <a:off x="499" y="2533"/>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5499" name="Rectangle 22">
                <a:extLst>
                  <a:ext uri="{FF2B5EF4-FFF2-40B4-BE49-F238E27FC236}">
                    <a16:creationId xmlns:a16="http://schemas.microsoft.com/office/drawing/2014/main" id="{596AE839-FC4E-F5A3-91CC-99E3085BC555}"/>
                  </a:ext>
                </a:extLst>
              </p:cNvPr>
              <p:cNvSpPr>
                <a:spLocks noChangeArrowheads="1"/>
              </p:cNvSpPr>
              <p:nvPr/>
            </p:nvSpPr>
            <p:spPr bwMode="auto">
              <a:xfrm>
                <a:off x="614" y="2533"/>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5500" name="Rectangle 23">
                <a:extLst>
                  <a:ext uri="{FF2B5EF4-FFF2-40B4-BE49-F238E27FC236}">
                    <a16:creationId xmlns:a16="http://schemas.microsoft.com/office/drawing/2014/main" id="{03E5E73E-F333-40EB-46EF-268E011CF4A8}"/>
                  </a:ext>
                </a:extLst>
              </p:cNvPr>
              <p:cNvSpPr>
                <a:spLocks noChangeArrowheads="1"/>
              </p:cNvSpPr>
              <p:nvPr/>
            </p:nvSpPr>
            <p:spPr bwMode="auto">
              <a:xfrm>
                <a:off x="499" y="2380"/>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E</a:t>
                </a:r>
              </a:p>
            </p:txBody>
          </p:sp>
        </p:grpSp>
        <p:grpSp>
          <p:nvGrpSpPr>
            <p:cNvPr id="15454" name="Group 24">
              <a:extLst>
                <a:ext uri="{FF2B5EF4-FFF2-40B4-BE49-F238E27FC236}">
                  <a16:creationId xmlns:a16="http://schemas.microsoft.com/office/drawing/2014/main" id="{C6B47234-7F92-DF81-153B-05EAC9CCB659}"/>
                </a:ext>
              </a:extLst>
            </p:cNvPr>
            <p:cNvGrpSpPr>
              <a:grpSpLocks/>
            </p:cNvGrpSpPr>
            <p:nvPr/>
          </p:nvGrpSpPr>
          <p:grpSpPr bwMode="auto">
            <a:xfrm>
              <a:off x="384" y="2841"/>
              <a:ext cx="228" cy="266"/>
              <a:chOff x="384" y="2841"/>
              <a:chExt cx="228" cy="266"/>
            </a:xfrm>
          </p:grpSpPr>
          <p:sp>
            <p:nvSpPr>
              <p:cNvPr id="15495" name="Rectangle 25">
                <a:extLst>
                  <a:ext uri="{FF2B5EF4-FFF2-40B4-BE49-F238E27FC236}">
                    <a16:creationId xmlns:a16="http://schemas.microsoft.com/office/drawing/2014/main" id="{2D16FC7E-88CA-9634-7ED1-D7EA4F32CA96}"/>
                  </a:ext>
                </a:extLst>
              </p:cNvPr>
              <p:cNvSpPr>
                <a:spLocks noChangeArrowheads="1"/>
              </p:cNvSpPr>
              <p:nvPr/>
            </p:nvSpPr>
            <p:spPr bwMode="auto">
              <a:xfrm>
                <a:off x="384" y="2994"/>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96" name="Rectangle 26">
                <a:extLst>
                  <a:ext uri="{FF2B5EF4-FFF2-40B4-BE49-F238E27FC236}">
                    <a16:creationId xmlns:a16="http://schemas.microsoft.com/office/drawing/2014/main" id="{E5411916-921B-EE36-B33D-1445FB584D46}"/>
                  </a:ext>
                </a:extLst>
              </p:cNvPr>
              <p:cNvSpPr>
                <a:spLocks noChangeArrowheads="1"/>
              </p:cNvSpPr>
              <p:nvPr/>
            </p:nvSpPr>
            <p:spPr bwMode="auto">
              <a:xfrm>
                <a:off x="499" y="2994"/>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5497" name="Rectangle 27">
                <a:extLst>
                  <a:ext uri="{FF2B5EF4-FFF2-40B4-BE49-F238E27FC236}">
                    <a16:creationId xmlns:a16="http://schemas.microsoft.com/office/drawing/2014/main" id="{EA110755-9AE2-9514-F295-56501BDA7528}"/>
                  </a:ext>
                </a:extLst>
              </p:cNvPr>
              <p:cNvSpPr>
                <a:spLocks noChangeArrowheads="1"/>
              </p:cNvSpPr>
              <p:nvPr/>
            </p:nvSpPr>
            <p:spPr bwMode="auto">
              <a:xfrm>
                <a:off x="384" y="2841"/>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K</a:t>
                </a:r>
              </a:p>
            </p:txBody>
          </p:sp>
        </p:grpSp>
        <p:grpSp>
          <p:nvGrpSpPr>
            <p:cNvPr id="15455" name="Group 28">
              <a:extLst>
                <a:ext uri="{FF2B5EF4-FFF2-40B4-BE49-F238E27FC236}">
                  <a16:creationId xmlns:a16="http://schemas.microsoft.com/office/drawing/2014/main" id="{D7A04689-32AA-6750-6F67-E411A8A2E05D}"/>
                </a:ext>
              </a:extLst>
            </p:cNvPr>
            <p:cNvGrpSpPr>
              <a:grpSpLocks/>
            </p:cNvGrpSpPr>
            <p:nvPr/>
          </p:nvGrpSpPr>
          <p:grpSpPr bwMode="auto">
            <a:xfrm>
              <a:off x="960" y="2380"/>
              <a:ext cx="228" cy="266"/>
              <a:chOff x="960" y="2380"/>
              <a:chExt cx="228" cy="266"/>
            </a:xfrm>
          </p:grpSpPr>
          <p:sp>
            <p:nvSpPr>
              <p:cNvPr id="15492" name="Rectangle 29">
                <a:extLst>
                  <a:ext uri="{FF2B5EF4-FFF2-40B4-BE49-F238E27FC236}">
                    <a16:creationId xmlns:a16="http://schemas.microsoft.com/office/drawing/2014/main" id="{76CAE3D2-B07E-C672-D995-20C48F15A717}"/>
                  </a:ext>
                </a:extLst>
              </p:cNvPr>
              <p:cNvSpPr>
                <a:spLocks noChangeArrowheads="1"/>
              </p:cNvSpPr>
              <p:nvPr/>
            </p:nvSpPr>
            <p:spPr bwMode="auto">
              <a:xfrm>
                <a:off x="960" y="2533"/>
                <a:ext cx="112"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93" name="Rectangle 30">
                <a:extLst>
                  <a:ext uri="{FF2B5EF4-FFF2-40B4-BE49-F238E27FC236}">
                    <a16:creationId xmlns:a16="http://schemas.microsoft.com/office/drawing/2014/main" id="{6F2B4ABC-5FDA-317C-7F30-2280BF1E02CE}"/>
                  </a:ext>
                </a:extLst>
              </p:cNvPr>
              <p:cNvSpPr>
                <a:spLocks noChangeArrowheads="1"/>
              </p:cNvSpPr>
              <p:nvPr/>
            </p:nvSpPr>
            <p:spPr bwMode="auto">
              <a:xfrm>
                <a:off x="1075" y="2533"/>
                <a:ext cx="112"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94" name="Rectangle 31">
                <a:extLst>
                  <a:ext uri="{FF2B5EF4-FFF2-40B4-BE49-F238E27FC236}">
                    <a16:creationId xmlns:a16="http://schemas.microsoft.com/office/drawing/2014/main" id="{B0A1CECA-22FE-4C84-194A-CE714F587ED4}"/>
                  </a:ext>
                </a:extLst>
              </p:cNvPr>
              <p:cNvSpPr>
                <a:spLocks noChangeArrowheads="1"/>
              </p:cNvSpPr>
              <p:nvPr/>
            </p:nvSpPr>
            <p:spPr bwMode="auto">
              <a:xfrm>
                <a:off x="960" y="2380"/>
                <a:ext cx="227"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F</a:t>
                </a:r>
              </a:p>
            </p:txBody>
          </p:sp>
        </p:grpSp>
        <p:grpSp>
          <p:nvGrpSpPr>
            <p:cNvPr id="15456" name="Group 32">
              <a:extLst>
                <a:ext uri="{FF2B5EF4-FFF2-40B4-BE49-F238E27FC236}">
                  <a16:creationId xmlns:a16="http://schemas.microsoft.com/office/drawing/2014/main" id="{D57C7DBA-90D9-36F9-A9AE-D3D6BB6514FC}"/>
                </a:ext>
              </a:extLst>
            </p:cNvPr>
            <p:cNvGrpSpPr>
              <a:grpSpLocks/>
            </p:cNvGrpSpPr>
            <p:nvPr/>
          </p:nvGrpSpPr>
          <p:grpSpPr bwMode="auto">
            <a:xfrm>
              <a:off x="1345" y="2380"/>
              <a:ext cx="228" cy="266"/>
              <a:chOff x="1345" y="2380"/>
              <a:chExt cx="228" cy="266"/>
            </a:xfrm>
          </p:grpSpPr>
          <p:sp>
            <p:nvSpPr>
              <p:cNvPr id="15489" name="Rectangle 33">
                <a:extLst>
                  <a:ext uri="{FF2B5EF4-FFF2-40B4-BE49-F238E27FC236}">
                    <a16:creationId xmlns:a16="http://schemas.microsoft.com/office/drawing/2014/main" id="{5DDB06F7-7928-BDAF-A655-366FB23FD02B}"/>
                  </a:ext>
                </a:extLst>
              </p:cNvPr>
              <p:cNvSpPr>
                <a:spLocks noChangeArrowheads="1"/>
              </p:cNvSpPr>
              <p:nvPr/>
            </p:nvSpPr>
            <p:spPr bwMode="auto">
              <a:xfrm>
                <a:off x="1345" y="2533"/>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90" name="Rectangle 34">
                <a:extLst>
                  <a:ext uri="{FF2B5EF4-FFF2-40B4-BE49-F238E27FC236}">
                    <a16:creationId xmlns:a16="http://schemas.microsoft.com/office/drawing/2014/main" id="{E5513A7C-71A8-3978-5F1F-74C5EBA1B17F}"/>
                  </a:ext>
                </a:extLst>
              </p:cNvPr>
              <p:cNvSpPr>
                <a:spLocks noChangeArrowheads="1"/>
              </p:cNvSpPr>
              <p:nvPr/>
            </p:nvSpPr>
            <p:spPr bwMode="auto">
              <a:xfrm>
                <a:off x="1460" y="2533"/>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91" name="Rectangle 35">
                <a:extLst>
                  <a:ext uri="{FF2B5EF4-FFF2-40B4-BE49-F238E27FC236}">
                    <a16:creationId xmlns:a16="http://schemas.microsoft.com/office/drawing/2014/main" id="{6AFC0A52-5353-B42C-7AC1-750FAC63C850}"/>
                  </a:ext>
                </a:extLst>
              </p:cNvPr>
              <p:cNvSpPr>
                <a:spLocks noChangeArrowheads="1"/>
              </p:cNvSpPr>
              <p:nvPr/>
            </p:nvSpPr>
            <p:spPr bwMode="auto">
              <a:xfrm>
                <a:off x="1345" y="2380"/>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G</a:t>
                </a:r>
              </a:p>
            </p:txBody>
          </p:sp>
        </p:grpSp>
        <p:grpSp>
          <p:nvGrpSpPr>
            <p:cNvPr id="15457" name="Group 36">
              <a:extLst>
                <a:ext uri="{FF2B5EF4-FFF2-40B4-BE49-F238E27FC236}">
                  <a16:creationId xmlns:a16="http://schemas.microsoft.com/office/drawing/2014/main" id="{789AAF23-D023-B609-D159-8114C05C9CDA}"/>
                </a:ext>
              </a:extLst>
            </p:cNvPr>
            <p:cNvGrpSpPr>
              <a:grpSpLocks/>
            </p:cNvGrpSpPr>
            <p:nvPr/>
          </p:nvGrpSpPr>
          <p:grpSpPr bwMode="auto">
            <a:xfrm>
              <a:off x="1767" y="2380"/>
              <a:ext cx="228" cy="266"/>
              <a:chOff x="1767" y="2380"/>
              <a:chExt cx="228" cy="266"/>
            </a:xfrm>
          </p:grpSpPr>
          <p:sp>
            <p:nvSpPr>
              <p:cNvPr id="15486" name="Rectangle 37">
                <a:extLst>
                  <a:ext uri="{FF2B5EF4-FFF2-40B4-BE49-F238E27FC236}">
                    <a16:creationId xmlns:a16="http://schemas.microsoft.com/office/drawing/2014/main" id="{7577FC03-C0E1-01EE-A5C9-9AD90EF0CB19}"/>
                  </a:ext>
                </a:extLst>
              </p:cNvPr>
              <p:cNvSpPr>
                <a:spLocks noChangeArrowheads="1"/>
              </p:cNvSpPr>
              <p:nvPr/>
            </p:nvSpPr>
            <p:spPr bwMode="auto">
              <a:xfrm>
                <a:off x="1767" y="2533"/>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5487" name="Rectangle 38">
                <a:extLst>
                  <a:ext uri="{FF2B5EF4-FFF2-40B4-BE49-F238E27FC236}">
                    <a16:creationId xmlns:a16="http://schemas.microsoft.com/office/drawing/2014/main" id="{C273B345-04D1-86FA-FBDE-B5FB22AECF6F}"/>
                  </a:ext>
                </a:extLst>
              </p:cNvPr>
              <p:cNvSpPr>
                <a:spLocks noChangeArrowheads="1"/>
              </p:cNvSpPr>
              <p:nvPr/>
            </p:nvSpPr>
            <p:spPr bwMode="auto">
              <a:xfrm>
                <a:off x="1882" y="2533"/>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5488" name="Rectangle 39">
                <a:extLst>
                  <a:ext uri="{FF2B5EF4-FFF2-40B4-BE49-F238E27FC236}">
                    <a16:creationId xmlns:a16="http://schemas.microsoft.com/office/drawing/2014/main" id="{150B987E-B45C-A339-0D82-855CE5B44D07}"/>
                  </a:ext>
                </a:extLst>
              </p:cNvPr>
              <p:cNvSpPr>
                <a:spLocks noChangeArrowheads="1"/>
              </p:cNvSpPr>
              <p:nvPr/>
            </p:nvSpPr>
            <p:spPr bwMode="auto">
              <a:xfrm>
                <a:off x="1767" y="2380"/>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H</a:t>
                </a:r>
              </a:p>
            </p:txBody>
          </p:sp>
        </p:grpSp>
        <p:grpSp>
          <p:nvGrpSpPr>
            <p:cNvPr id="15458" name="Group 40">
              <a:extLst>
                <a:ext uri="{FF2B5EF4-FFF2-40B4-BE49-F238E27FC236}">
                  <a16:creationId xmlns:a16="http://schemas.microsoft.com/office/drawing/2014/main" id="{0B62CD41-EAD9-D149-0B47-2BCD2DD93ED9}"/>
                </a:ext>
              </a:extLst>
            </p:cNvPr>
            <p:cNvGrpSpPr>
              <a:grpSpLocks/>
            </p:cNvGrpSpPr>
            <p:nvPr/>
          </p:nvGrpSpPr>
          <p:grpSpPr bwMode="auto">
            <a:xfrm>
              <a:off x="2114" y="2380"/>
              <a:ext cx="228" cy="266"/>
              <a:chOff x="2114" y="2380"/>
              <a:chExt cx="228" cy="266"/>
            </a:xfrm>
          </p:grpSpPr>
          <p:sp>
            <p:nvSpPr>
              <p:cNvPr id="15483" name="Rectangle 41">
                <a:extLst>
                  <a:ext uri="{FF2B5EF4-FFF2-40B4-BE49-F238E27FC236}">
                    <a16:creationId xmlns:a16="http://schemas.microsoft.com/office/drawing/2014/main" id="{00EBA157-AD79-87CD-08E4-CB4850678385}"/>
                  </a:ext>
                </a:extLst>
              </p:cNvPr>
              <p:cNvSpPr>
                <a:spLocks noChangeArrowheads="1"/>
              </p:cNvSpPr>
              <p:nvPr/>
            </p:nvSpPr>
            <p:spPr bwMode="auto">
              <a:xfrm>
                <a:off x="2114" y="2533"/>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84" name="Rectangle 42">
                <a:extLst>
                  <a:ext uri="{FF2B5EF4-FFF2-40B4-BE49-F238E27FC236}">
                    <a16:creationId xmlns:a16="http://schemas.microsoft.com/office/drawing/2014/main" id="{104CBA37-D39F-0178-23E5-5DEE966795FE}"/>
                  </a:ext>
                </a:extLst>
              </p:cNvPr>
              <p:cNvSpPr>
                <a:spLocks noChangeArrowheads="1"/>
              </p:cNvSpPr>
              <p:nvPr/>
            </p:nvSpPr>
            <p:spPr bwMode="auto">
              <a:xfrm>
                <a:off x="2228" y="2533"/>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5485" name="Rectangle 43">
                <a:extLst>
                  <a:ext uri="{FF2B5EF4-FFF2-40B4-BE49-F238E27FC236}">
                    <a16:creationId xmlns:a16="http://schemas.microsoft.com/office/drawing/2014/main" id="{2A856EDE-CDD2-ED10-9173-9720B94E0C28}"/>
                  </a:ext>
                </a:extLst>
              </p:cNvPr>
              <p:cNvSpPr>
                <a:spLocks noChangeArrowheads="1"/>
              </p:cNvSpPr>
              <p:nvPr/>
            </p:nvSpPr>
            <p:spPr bwMode="auto">
              <a:xfrm>
                <a:off x="2114" y="2380"/>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I</a:t>
                </a:r>
              </a:p>
            </p:txBody>
          </p:sp>
        </p:grpSp>
        <p:grpSp>
          <p:nvGrpSpPr>
            <p:cNvPr id="15459" name="Group 44">
              <a:extLst>
                <a:ext uri="{FF2B5EF4-FFF2-40B4-BE49-F238E27FC236}">
                  <a16:creationId xmlns:a16="http://schemas.microsoft.com/office/drawing/2014/main" id="{353F39AF-93FC-59FE-D9CB-3CA19E93AA25}"/>
                </a:ext>
              </a:extLst>
            </p:cNvPr>
            <p:cNvGrpSpPr>
              <a:grpSpLocks/>
            </p:cNvGrpSpPr>
            <p:nvPr/>
          </p:nvGrpSpPr>
          <p:grpSpPr bwMode="auto">
            <a:xfrm>
              <a:off x="2498" y="2380"/>
              <a:ext cx="228" cy="266"/>
              <a:chOff x="2498" y="2380"/>
              <a:chExt cx="228" cy="266"/>
            </a:xfrm>
          </p:grpSpPr>
          <p:sp>
            <p:nvSpPr>
              <p:cNvPr id="15480" name="Rectangle 45">
                <a:extLst>
                  <a:ext uri="{FF2B5EF4-FFF2-40B4-BE49-F238E27FC236}">
                    <a16:creationId xmlns:a16="http://schemas.microsoft.com/office/drawing/2014/main" id="{D5696F4A-F206-C526-21E3-46E8DD7DCD26}"/>
                  </a:ext>
                </a:extLst>
              </p:cNvPr>
              <p:cNvSpPr>
                <a:spLocks noChangeArrowheads="1"/>
              </p:cNvSpPr>
              <p:nvPr/>
            </p:nvSpPr>
            <p:spPr bwMode="auto">
              <a:xfrm>
                <a:off x="2498" y="2533"/>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81" name="Rectangle 46">
                <a:extLst>
                  <a:ext uri="{FF2B5EF4-FFF2-40B4-BE49-F238E27FC236}">
                    <a16:creationId xmlns:a16="http://schemas.microsoft.com/office/drawing/2014/main" id="{E620B9A8-682A-639A-3C53-079F9C80C3C3}"/>
                  </a:ext>
                </a:extLst>
              </p:cNvPr>
              <p:cNvSpPr>
                <a:spLocks noChangeArrowheads="1"/>
              </p:cNvSpPr>
              <p:nvPr/>
            </p:nvSpPr>
            <p:spPr bwMode="auto">
              <a:xfrm>
                <a:off x="2613" y="2533"/>
                <a:ext cx="112"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82" name="Rectangle 47">
                <a:extLst>
                  <a:ext uri="{FF2B5EF4-FFF2-40B4-BE49-F238E27FC236}">
                    <a16:creationId xmlns:a16="http://schemas.microsoft.com/office/drawing/2014/main" id="{DD7EF072-F572-BBCA-1806-DAE7F7398B62}"/>
                  </a:ext>
                </a:extLst>
              </p:cNvPr>
              <p:cNvSpPr>
                <a:spLocks noChangeArrowheads="1"/>
              </p:cNvSpPr>
              <p:nvPr/>
            </p:nvSpPr>
            <p:spPr bwMode="auto">
              <a:xfrm>
                <a:off x="2498" y="2380"/>
                <a:ext cx="227"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J</a:t>
                </a:r>
              </a:p>
            </p:txBody>
          </p:sp>
        </p:grpSp>
        <p:grpSp>
          <p:nvGrpSpPr>
            <p:cNvPr id="15460" name="Group 48">
              <a:extLst>
                <a:ext uri="{FF2B5EF4-FFF2-40B4-BE49-F238E27FC236}">
                  <a16:creationId xmlns:a16="http://schemas.microsoft.com/office/drawing/2014/main" id="{F15769B2-6DD8-D9AF-1E8A-EFD29B0B4FA3}"/>
                </a:ext>
              </a:extLst>
            </p:cNvPr>
            <p:cNvGrpSpPr>
              <a:grpSpLocks/>
            </p:cNvGrpSpPr>
            <p:nvPr/>
          </p:nvGrpSpPr>
          <p:grpSpPr bwMode="auto">
            <a:xfrm>
              <a:off x="806" y="2841"/>
              <a:ext cx="228" cy="266"/>
              <a:chOff x="806" y="2841"/>
              <a:chExt cx="228" cy="266"/>
            </a:xfrm>
          </p:grpSpPr>
          <p:sp>
            <p:nvSpPr>
              <p:cNvPr id="15477" name="Rectangle 49">
                <a:extLst>
                  <a:ext uri="{FF2B5EF4-FFF2-40B4-BE49-F238E27FC236}">
                    <a16:creationId xmlns:a16="http://schemas.microsoft.com/office/drawing/2014/main" id="{C651C317-9256-FF85-837A-B0CC2D116588}"/>
                  </a:ext>
                </a:extLst>
              </p:cNvPr>
              <p:cNvSpPr>
                <a:spLocks noChangeArrowheads="1"/>
              </p:cNvSpPr>
              <p:nvPr/>
            </p:nvSpPr>
            <p:spPr bwMode="auto">
              <a:xfrm>
                <a:off x="806" y="2994"/>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78" name="Rectangle 50">
                <a:extLst>
                  <a:ext uri="{FF2B5EF4-FFF2-40B4-BE49-F238E27FC236}">
                    <a16:creationId xmlns:a16="http://schemas.microsoft.com/office/drawing/2014/main" id="{D237F81B-BD82-4AE9-BC09-6F5758F691F7}"/>
                  </a:ext>
                </a:extLst>
              </p:cNvPr>
              <p:cNvSpPr>
                <a:spLocks noChangeArrowheads="1"/>
              </p:cNvSpPr>
              <p:nvPr/>
            </p:nvSpPr>
            <p:spPr bwMode="auto">
              <a:xfrm>
                <a:off x="921" y="2994"/>
                <a:ext cx="112"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79" name="Rectangle 51">
                <a:extLst>
                  <a:ext uri="{FF2B5EF4-FFF2-40B4-BE49-F238E27FC236}">
                    <a16:creationId xmlns:a16="http://schemas.microsoft.com/office/drawing/2014/main" id="{EF89F9BE-89EC-3E7A-3178-3998D951F43B}"/>
                  </a:ext>
                </a:extLst>
              </p:cNvPr>
              <p:cNvSpPr>
                <a:spLocks noChangeArrowheads="1"/>
              </p:cNvSpPr>
              <p:nvPr/>
            </p:nvSpPr>
            <p:spPr bwMode="auto">
              <a:xfrm>
                <a:off x="806" y="2841"/>
                <a:ext cx="227"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L</a:t>
                </a:r>
              </a:p>
            </p:txBody>
          </p:sp>
        </p:grpSp>
        <p:grpSp>
          <p:nvGrpSpPr>
            <p:cNvPr id="15461" name="Group 52">
              <a:extLst>
                <a:ext uri="{FF2B5EF4-FFF2-40B4-BE49-F238E27FC236}">
                  <a16:creationId xmlns:a16="http://schemas.microsoft.com/office/drawing/2014/main" id="{A24CA50D-C42B-925A-7A41-0F1BA73689BF}"/>
                </a:ext>
              </a:extLst>
            </p:cNvPr>
            <p:cNvGrpSpPr>
              <a:grpSpLocks/>
            </p:cNvGrpSpPr>
            <p:nvPr/>
          </p:nvGrpSpPr>
          <p:grpSpPr bwMode="auto">
            <a:xfrm>
              <a:off x="1767" y="2841"/>
              <a:ext cx="228" cy="266"/>
              <a:chOff x="1767" y="2841"/>
              <a:chExt cx="228" cy="266"/>
            </a:xfrm>
          </p:grpSpPr>
          <p:sp>
            <p:nvSpPr>
              <p:cNvPr id="15474" name="Rectangle 53">
                <a:extLst>
                  <a:ext uri="{FF2B5EF4-FFF2-40B4-BE49-F238E27FC236}">
                    <a16:creationId xmlns:a16="http://schemas.microsoft.com/office/drawing/2014/main" id="{3F4D7478-7C54-D865-BA31-61AA05D7E940}"/>
                  </a:ext>
                </a:extLst>
              </p:cNvPr>
              <p:cNvSpPr>
                <a:spLocks noChangeArrowheads="1"/>
              </p:cNvSpPr>
              <p:nvPr/>
            </p:nvSpPr>
            <p:spPr bwMode="auto">
              <a:xfrm>
                <a:off x="1767" y="2994"/>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75" name="Rectangle 54">
                <a:extLst>
                  <a:ext uri="{FF2B5EF4-FFF2-40B4-BE49-F238E27FC236}">
                    <a16:creationId xmlns:a16="http://schemas.microsoft.com/office/drawing/2014/main" id="{980DF597-A55F-9867-C895-63AB5E82CF8D}"/>
                  </a:ext>
                </a:extLst>
              </p:cNvPr>
              <p:cNvSpPr>
                <a:spLocks noChangeArrowheads="1"/>
              </p:cNvSpPr>
              <p:nvPr/>
            </p:nvSpPr>
            <p:spPr bwMode="auto">
              <a:xfrm>
                <a:off x="1882" y="2994"/>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76" name="Rectangle 55">
                <a:extLst>
                  <a:ext uri="{FF2B5EF4-FFF2-40B4-BE49-F238E27FC236}">
                    <a16:creationId xmlns:a16="http://schemas.microsoft.com/office/drawing/2014/main" id="{688E4C43-FBD6-B55B-01A8-C501D41BC7F3}"/>
                  </a:ext>
                </a:extLst>
              </p:cNvPr>
              <p:cNvSpPr>
                <a:spLocks noChangeArrowheads="1"/>
              </p:cNvSpPr>
              <p:nvPr/>
            </p:nvSpPr>
            <p:spPr bwMode="auto">
              <a:xfrm>
                <a:off x="1767" y="2841"/>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M</a:t>
                </a:r>
              </a:p>
            </p:txBody>
          </p:sp>
        </p:grpSp>
        <p:sp>
          <p:nvSpPr>
            <p:cNvPr id="15462" name="Line 56">
              <a:extLst>
                <a:ext uri="{FF2B5EF4-FFF2-40B4-BE49-F238E27FC236}">
                  <a16:creationId xmlns:a16="http://schemas.microsoft.com/office/drawing/2014/main" id="{184476E3-0662-86B4-673B-EA939F6198C5}"/>
                </a:ext>
              </a:extLst>
            </p:cNvPr>
            <p:cNvSpPr>
              <a:spLocks noChangeShapeType="1"/>
            </p:cNvSpPr>
            <p:nvPr/>
          </p:nvSpPr>
          <p:spPr bwMode="auto">
            <a:xfrm flipH="1">
              <a:off x="766" y="1574"/>
              <a:ext cx="117" cy="343"/>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63" name="Line 57">
              <a:extLst>
                <a:ext uri="{FF2B5EF4-FFF2-40B4-BE49-F238E27FC236}">
                  <a16:creationId xmlns:a16="http://schemas.microsoft.com/office/drawing/2014/main" id="{D01AC17C-AE8E-2490-CB2D-0ACFA3AA3DAC}"/>
                </a:ext>
              </a:extLst>
            </p:cNvPr>
            <p:cNvSpPr>
              <a:spLocks noChangeShapeType="1"/>
            </p:cNvSpPr>
            <p:nvPr/>
          </p:nvSpPr>
          <p:spPr bwMode="auto">
            <a:xfrm flipH="1">
              <a:off x="612" y="2150"/>
              <a:ext cx="79" cy="22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64" name="Line 58">
              <a:extLst>
                <a:ext uri="{FF2B5EF4-FFF2-40B4-BE49-F238E27FC236}">
                  <a16:creationId xmlns:a16="http://schemas.microsoft.com/office/drawing/2014/main" id="{75B64978-298C-B735-5D01-6BFC2839A9D5}"/>
                </a:ext>
              </a:extLst>
            </p:cNvPr>
            <p:cNvSpPr>
              <a:spLocks noChangeShapeType="1"/>
            </p:cNvSpPr>
            <p:nvPr/>
          </p:nvSpPr>
          <p:spPr bwMode="auto">
            <a:xfrm flipH="1">
              <a:off x="497" y="2611"/>
              <a:ext cx="79" cy="22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65" name="Line 59">
              <a:extLst>
                <a:ext uri="{FF2B5EF4-FFF2-40B4-BE49-F238E27FC236}">
                  <a16:creationId xmlns:a16="http://schemas.microsoft.com/office/drawing/2014/main" id="{BEBE314A-56D0-93FB-D98D-C717BBAD0FDC}"/>
                </a:ext>
              </a:extLst>
            </p:cNvPr>
            <p:cNvSpPr>
              <a:spLocks noChangeShapeType="1"/>
            </p:cNvSpPr>
            <p:nvPr/>
          </p:nvSpPr>
          <p:spPr bwMode="auto">
            <a:xfrm>
              <a:off x="845" y="2150"/>
              <a:ext cx="497"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66" name="Line 60">
              <a:extLst>
                <a:ext uri="{FF2B5EF4-FFF2-40B4-BE49-F238E27FC236}">
                  <a16:creationId xmlns:a16="http://schemas.microsoft.com/office/drawing/2014/main" id="{FBB1C2FA-6546-1C57-6C25-FA50EE031431}"/>
                </a:ext>
              </a:extLst>
            </p:cNvPr>
            <p:cNvSpPr>
              <a:spLocks noChangeShapeType="1"/>
            </p:cNvSpPr>
            <p:nvPr/>
          </p:nvSpPr>
          <p:spPr bwMode="auto">
            <a:xfrm>
              <a:off x="653" y="2611"/>
              <a:ext cx="306"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67" name="Line 61">
              <a:extLst>
                <a:ext uri="{FF2B5EF4-FFF2-40B4-BE49-F238E27FC236}">
                  <a16:creationId xmlns:a16="http://schemas.microsoft.com/office/drawing/2014/main" id="{EEB16CA8-E3AA-3E19-031C-4207136F072B}"/>
                </a:ext>
              </a:extLst>
            </p:cNvPr>
            <p:cNvSpPr>
              <a:spLocks noChangeShapeType="1"/>
            </p:cNvSpPr>
            <p:nvPr/>
          </p:nvSpPr>
          <p:spPr bwMode="auto">
            <a:xfrm>
              <a:off x="576" y="3071"/>
              <a:ext cx="228"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68" name="Line 62">
              <a:extLst>
                <a:ext uri="{FF2B5EF4-FFF2-40B4-BE49-F238E27FC236}">
                  <a16:creationId xmlns:a16="http://schemas.microsoft.com/office/drawing/2014/main" id="{EEDB7DDE-6446-701B-D8C6-C8390DCA2487}"/>
                </a:ext>
              </a:extLst>
            </p:cNvPr>
            <p:cNvSpPr>
              <a:spLocks noChangeShapeType="1"/>
            </p:cNvSpPr>
            <p:nvPr/>
          </p:nvSpPr>
          <p:spPr bwMode="auto">
            <a:xfrm>
              <a:off x="1421" y="2150"/>
              <a:ext cx="0" cy="22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69" name="Line 63">
              <a:extLst>
                <a:ext uri="{FF2B5EF4-FFF2-40B4-BE49-F238E27FC236}">
                  <a16:creationId xmlns:a16="http://schemas.microsoft.com/office/drawing/2014/main" id="{1501937F-C6F6-3E1E-32F9-386C664274B4}"/>
                </a:ext>
              </a:extLst>
            </p:cNvPr>
            <p:cNvSpPr>
              <a:spLocks noChangeShapeType="1"/>
            </p:cNvSpPr>
            <p:nvPr/>
          </p:nvSpPr>
          <p:spPr bwMode="auto">
            <a:xfrm>
              <a:off x="1498" y="2150"/>
              <a:ext cx="382"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70" name="Line 64">
              <a:extLst>
                <a:ext uri="{FF2B5EF4-FFF2-40B4-BE49-F238E27FC236}">
                  <a16:creationId xmlns:a16="http://schemas.microsoft.com/office/drawing/2014/main" id="{5FFB0EAC-C961-7C21-BA55-D3D8DBDAF0E5}"/>
                </a:ext>
              </a:extLst>
            </p:cNvPr>
            <p:cNvSpPr>
              <a:spLocks noChangeShapeType="1"/>
            </p:cNvSpPr>
            <p:nvPr/>
          </p:nvSpPr>
          <p:spPr bwMode="auto">
            <a:xfrm>
              <a:off x="1845" y="2611"/>
              <a:ext cx="0" cy="22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71" name="Line 65">
              <a:extLst>
                <a:ext uri="{FF2B5EF4-FFF2-40B4-BE49-F238E27FC236}">
                  <a16:creationId xmlns:a16="http://schemas.microsoft.com/office/drawing/2014/main" id="{E650CC6B-33AD-DBFE-5C15-A766A6BC0D99}"/>
                </a:ext>
              </a:extLst>
            </p:cNvPr>
            <p:cNvSpPr>
              <a:spLocks noChangeShapeType="1"/>
            </p:cNvSpPr>
            <p:nvPr/>
          </p:nvSpPr>
          <p:spPr bwMode="auto">
            <a:xfrm>
              <a:off x="1921" y="2611"/>
              <a:ext cx="190"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72" name="Line 66">
              <a:extLst>
                <a:ext uri="{FF2B5EF4-FFF2-40B4-BE49-F238E27FC236}">
                  <a16:creationId xmlns:a16="http://schemas.microsoft.com/office/drawing/2014/main" id="{2B1A7B3A-4D50-CA0A-488D-3BD2FB08D70C}"/>
                </a:ext>
              </a:extLst>
            </p:cNvPr>
            <p:cNvSpPr>
              <a:spLocks noChangeShapeType="1"/>
            </p:cNvSpPr>
            <p:nvPr/>
          </p:nvSpPr>
          <p:spPr bwMode="auto">
            <a:xfrm flipH="1">
              <a:off x="1881" y="2150"/>
              <a:ext cx="40" cy="22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73" name="Line 67">
              <a:extLst>
                <a:ext uri="{FF2B5EF4-FFF2-40B4-BE49-F238E27FC236}">
                  <a16:creationId xmlns:a16="http://schemas.microsoft.com/office/drawing/2014/main" id="{C3AC29EF-4C82-400B-D496-463FFC4D36F5}"/>
                </a:ext>
              </a:extLst>
            </p:cNvPr>
            <p:cNvSpPr>
              <a:spLocks noChangeShapeType="1"/>
            </p:cNvSpPr>
            <p:nvPr/>
          </p:nvSpPr>
          <p:spPr bwMode="auto">
            <a:xfrm>
              <a:off x="2306" y="2611"/>
              <a:ext cx="190"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9284" name="Rectangle 68">
            <a:extLst>
              <a:ext uri="{FF2B5EF4-FFF2-40B4-BE49-F238E27FC236}">
                <a16:creationId xmlns:a16="http://schemas.microsoft.com/office/drawing/2014/main" id="{DEB965B7-19A7-59AD-523C-4C1C4E721F2A}"/>
              </a:ext>
            </a:extLst>
          </p:cNvPr>
          <p:cNvSpPr>
            <a:spLocks noChangeArrowheads="1"/>
          </p:cNvSpPr>
          <p:nvPr/>
        </p:nvSpPr>
        <p:spPr bwMode="auto">
          <a:xfrm>
            <a:off x="1525588" y="1600200"/>
            <a:ext cx="592772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000"/>
              <a:t>Rotate the FirstChild-NextSibling tree clockwise by 45</a:t>
            </a:r>
            <a:r>
              <a:rPr lang="en-US" altLang="en-US" sz="2000">
                <a:latin typeface="Symbol" panose="05050102010706020507" pitchFamily="18" charset="2"/>
              </a:rPr>
              <a:t></a:t>
            </a:r>
            <a:r>
              <a:rPr lang="en-US" altLang="en-US" sz="2000"/>
              <a:t>.</a:t>
            </a:r>
          </a:p>
        </p:txBody>
      </p:sp>
      <p:grpSp>
        <p:nvGrpSpPr>
          <p:cNvPr id="9285" name="Group 69">
            <a:extLst>
              <a:ext uri="{FF2B5EF4-FFF2-40B4-BE49-F238E27FC236}">
                <a16:creationId xmlns:a16="http://schemas.microsoft.com/office/drawing/2014/main" id="{3EA7CB9B-BEF9-C75B-7345-47BD08081011}"/>
              </a:ext>
            </a:extLst>
          </p:cNvPr>
          <p:cNvGrpSpPr>
            <a:grpSpLocks/>
          </p:cNvGrpSpPr>
          <p:nvPr/>
        </p:nvGrpSpPr>
        <p:grpSpPr bwMode="auto">
          <a:xfrm>
            <a:off x="3810000" y="2133600"/>
            <a:ext cx="715963" cy="954088"/>
            <a:chOff x="2400" y="1344"/>
            <a:chExt cx="451" cy="601"/>
          </a:xfrm>
        </p:grpSpPr>
        <p:sp>
          <p:nvSpPr>
            <p:cNvPr id="15445" name="Line 70">
              <a:extLst>
                <a:ext uri="{FF2B5EF4-FFF2-40B4-BE49-F238E27FC236}">
                  <a16:creationId xmlns:a16="http://schemas.microsoft.com/office/drawing/2014/main" id="{7EBDF342-A923-4BC0-7665-F7435374F084}"/>
                </a:ext>
              </a:extLst>
            </p:cNvPr>
            <p:cNvSpPr>
              <a:spLocks noChangeShapeType="1"/>
            </p:cNvSpPr>
            <p:nvPr/>
          </p:nvSpPr>
          <p:spPr bwMode="auto">
            <a:xfrm>
              <a:off x="2400" y="1344"/>
              <a:ext cx="0" cy="601"/>
            </a:xfrm>
            <a:prstGeom prst="line">
              <a:avLst/>
            </a:prstGeom>
            <a:noFill/>
            <a:ln w="25560" cap="sq">
              <a:solidFill>
                <a:srgbClr val="0033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46" name="Line 71">
              <a:extLst>
                <a:ext uri="{FF2B5EF4-FFF2-40B4-BE49-F238E27FC236}">
                  <a16:creationId xmlns:a16="http://schemas.microsoft.com/office/drawing/2014/main" id="{66C09D02-AC06-CF15-1ED4-9DF07B7DD3E9}"/>
                </a:ext>
              </a:extLst>
            </p:cNvPr>
            <p:cNvSpPr>
              <a:spLocks noChangeShapeType="1"/>
            </p:cNvSpPr>
            <p:nvPr/>
          </p:nvSpPr>
          <p:spPr bwMode="auto">
            <a:xfrm flipV="1">
              <a:off x="2400" y="1478"/>
              <a:ext cx="451" cy="455"/>
            </a:xfrm>
            <a:prstGeom prst="line">
              <a:avLst/>
            </a:prstGeom>
            <a:noFill/>
            <a:ln w="25560" cap="sq">
              <a:solidFill>
                <a:srgbClr val="0033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47" name="Freeform 72">
              <a:extLst>
                <a:ext uri="{FF2B5EF4-FFF2-40B4-BE49-F238E27FC236}">
                  <a16:creationId xmlns:a16="http://schemas.microsoft.com/office/drawing/2014/main" id="{1D9E5D73-89E3-7549-887E-2664A8B4B026}"/>
                </a:ext>
              </a:extLst>
            </p:cNvPr>
            <p:cNvSpPr>
              <a:spLocks/>
            </p:cNvSpPr>
            <p:nvPr/>
          </p:nvSpPr>
          <p:spPr bwMode="auto">
            <a:xfrm>
              <a:off x="2400" y="1577"/>
              <a:ext cx="238" cy="338"/>
            </a:xfrm>
            <a:custGeom>
              <a:avLst/>
              <a:gdLst>
                <a:gd name="T0" fmla="*/ 0 w 15216"/>
                <a:gd name="T1" fmla="*/ 0 h 21600"/>
                <a:gd name="T2" fmla="*/ 0 w 15216"/>
                <a:gd name="T3" fmla="*/ 0 h 21600"/>
                <a:gd name="T4" fmla="*/ 0 w 15216"/>
                <a:gd name="T5" fmla="*/ 0 h 21600"/>
                <a:gd name="T6" fmla="*/ 0 60000 65536"/>
                <a:gd name="T7" fmla="*/ 0 60000 65536"/>
                <a:gd name="T8" fmla="*/ 0 60000 65536"/>
              </a:gdLst>
              <a:ahLst/>
              <a:cxnLst>
                <a:cxn ang="T6">
                  <a:pos x="T0" y="T1"/>
                </a:cxn>
                <a:cxn ang="T7">
                  <a:pos x="T2" y="T3"/>
                </a:cxn>
                <a:cxn ang="T8">
                  <a:pos x="T4" y="T5"/>
                </a:cxn>
              </a:cxnLst>
              <a:rect l="0" t="0" r="r" b="b"/>
              <a:pathLst>
                <a:path w="15216" h="21600" fill="none" extrusionOk="0">
                  <a:moveTo>
                    <a:pt x="-1" y="0"/>
                  </a:moveTo>
                  <a:cubicBezTo>
                    <a:pt x="5700" y="0"/>
                    <a:pt x="11170" y="2253"/>
                    <a:pt x="15216" y="6269"/>
                  </a:cubicBezTo>
                </a:path>
                <a:path w="15216" h="21600" stroke="0" extrusionOk="0">
                  <a:moveTo>
                    <a:pt x="-1" y="0"/>
                  </a:moveTo>
                  <a:cubicBezTo>
                    <a:pt x="5700" y="0"/>
                    <a:pt x="11170" y="2253"/>
                    <a:pt x="15216" y="6269"/>
                  </a:cubicBezTo>
                  <a:lnTo>
                    <a:pt x="0" y="21600"/>
                  </a:lnTo>
                  <a:lnTo>
                    <a:pt x="-1" y="0"/>
                  </a:lnTo>
                  <a:close/>
                </a:path>
              </a:pathLst>
            </a:custGeom>
            <a:noFill/>
            <a:ln w="25560" cap="sq">
              <a:solidFill>
                <a:srgbClr val="0033CC"/>
              </a:solidFill>
              <a:round/>
              <a:headEnd/>
              <a:tailEnd type="arrow"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448" name="Rectangle 73">
              <a:extLst>
                <a:ext uri="{FF2B5EF4-FFF2-40B4-BE49-F238E27FC236}">
                  <a16:creationId xmlns:a16="http://schemas.microsoft.com/office/drawing/2014/main" id="{9C297E54-6B00-B921-F1EA-61466D65723C}"/>
                </a:ext>
              </a:extLst>
            </p:cNvPr>
            <p:cNvSpPr>
              <a:spLocks noChangeArrowheads="1"/>
            </p:cNvSpPr>
            <p:nvPr/>
          </p:nvSpPr>
          <p:spPr bwMode="auto">
            <a:xfrm>
              <a:off x="2400" y="1384"/>
              <a:ext cx="38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800">
                  <a:solidFill>
                    <a:srgbClr val="0033CC"/>
                  </a:solidFill>
                </a:rPr>
                <a:t>45</a:t>
              </a:r>
              <a:r>
                <a:rPr lang="en-US" altLang="en-US" sz="1800">
                  <a:solidFill>
                    <a:srgbClr val="0033CC"/>
                  </a:solidFill>
                  <a:latin typeface="Symbol" panose="05050102010706020507" pitchFamily="18" charset="2"/>
                </a:rPr>
                <a:t></a:t>
              </a:r>
            </a:p>
          </p:txBody>
        </p:sp>
      </p:grpSp>
      <p:grpSp>
        <p:nvGrpSpPr>
          <p:cNvPr id="9290" name="Group 74">
            <a:extLst>
              <a:ext uri="{FF2B5EF4-FFF2-40B4-BE49-F238E27FC236}">
                <a16:creationId xmlns:a16="http://schemas.microsoft.com/office/drawing/2014/main" id="{F440EB4E-8DA8-0691-F037-BA50E34641C9}"/>
              </a:ext>
            </a:extLst>
          </p:cNvPr>
          <p:cNvGrpSpPr>
            <a:grpSpLocks/>
          </p:cNvGrpSpPr>
          <p:nvPr/>
        </p:nvGrpSpPr>
        <p:grpSpPr bwMode="auto">
          <a:xfrm>
            <a:off x="4541838" y="2001838"/>
            <a:ext cx="3586162" cy="3679825"/>
            <a:chOff x="2861" y="1261"/>
            <a:chExt cx="2259" cy="2318"/>
          </a:xfrm>
        </p:grpSpPr>
        <p:grpSp>
          <p:nvGrpSpPr>
            <p:cNvPr id="15381" name="Group 75">
              <a:extLst>
                <a:ext uri="{FF2B5EF4-FFF2-40B4-BE49-F238E27FC236}">
                  <a16:creationId xmlns:a16="http://schemas.microsoft.com/office/drawing/2014/main" id="{34367864-0F41-2174-5F7B-E4ED37DED188}"/>
                </a:ext>
              </a:extLst>
            </p:cNvPr>
            <p:cNvGrpSpPr>
              <a:grpSpLocks/>
            </p:cNvGrpSpPr>
            <p:nvPr/>
          </p:nvGrpSpPr>
          <p:grpSpPr bwMode="auto">
            <a:xfrm>
              <a:off x="4247" y="1261"/>
              <a:ext cx="438" cy="417"/>
              <a:chOff x="4247" y="1261"/>
              <a:chExt cx="438" cy="417"/>
            </a:xfrm>
          </p:grpSpPr>
          <p:sp>
            <p:nvSpPr>
              <p:cNvPr id="15442" name="Rectangle 76">
                <a:extLst>
                  <a:ext uri="{FF2B5EF4-FFF2-40B4-BE49-F238E27FC236}">
                    <a16:creationId xmlns:a16="http://schemas.microsoft.com/office/drawing/2014/main" id="{6D96CB7A-16D7-B098-51D9-052ECFDA4C34}"/>
                  </a:ext>
                </a:extLst>
              </p:cNvPr>
              <p:cNvSpPr>
                <a:spLocks noChangeArrowheads="1"/>
              </p:cNvSpPr>
              <p:nvPr/>
            </p:nvSpPr>
            <p:spPr bwMode="auto">
              <a:xfrm rot="2700000">
                <a:off x="4281" y="1410"/>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5443" name="Rectangle 77">
                <a:extLst>
                  <a:ext uri="{FF2B5EF4-FFF2-40B4-BE49-F238E27FC236}">
                    <a16:creationId xmlns:a16="http://schemas.microsoft.com/office/drawing/2014/main" id="{FA18A62C-D3A2-2D49-78C7-37C570867479}"/>
                  </a:ext>
                </a:extLst>
              </p:cNvPr>
              <p:cNvSpPr>
                <a:spLocks noChangeArrowheads="1"/>
              </p:cNvSpPr>
              <p:nvPr/>
            </p:nvSpPr>
            <p:spPr bwMode="auto">
              <a:xfrm rot="2700000">
                <a:off x="4388" y="1505"/>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44" name="Rectangle 78">
                <a:extLst>
                  <a:ext uri="{FF2B5EF4-FFF2-40B4-BE49-F238E27FC236}">
                    <a16:creationId xmlns:a16="http://schemas.microsoft.com/office/drawing/2014/main" id="{324A09CF-5F88-1FB7-BF9A-3994073BC549}"/>
                  </a:ext>
                </a:extLst>
              </p:cNvPr>
              <p:cNvSpPr>
                <a:spLocks noChangeArrowheads="1"/>
              </p:cNvSpPr>
              <p:nvPr/>
            </p:nvSpPr>
            <p:spPr bwMode="auto">
              <a:xfrm rot="2700000">
                <a:off x="4392" y="1324"/>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A</a:t>
                </a:r>
              </a:p>
            </p:txBody>
          </p:sp>
        </p:grpSp>
        <p:grpSp>
          <p:nvGrpSpPr>
            <p:cNvPr id="15382" name="Group 79">
              <a:extLst>
                <a:ext uri="{FF2B5EF4-FFF2-40B4-BE49-F238E27FC236}">
                  <a16:creationId xmlns:a16="http://schemas.microsoft.com/office/drawing/2014/main" id="{BEDCFEC1-A770-1817-A01E-79D33A9321B2}"/>
                </a:ext>
              </a:extLst>
            </p:cNvPr>
            <p:cNvGrpSpPr>
              <a:grpSpLocks/>
            </p:cNvGrpSpPr>
            <p:nvPr/>
          </p:nvGrpSpPr>
          <p:grpSpPr bwMode="auto">
            <a:xfrm>
              <a:off x="4193" y="2021"/>
              <a:ext cx="438" cy="417"/>
              <a:chOff x="4193" y="2021"/>
              <a:chExt cx="438" cy="417"/>
            </a:xfrm>
          </p:grpSpPr>
          <p:sp>
            <p:nvSpPr>
              <p:cNvPr id="15439" name="Rectangle 80">
                <a:extLst>
                  <a:ext uri="{FF2B5EF4-FFF2-40B4-BE49-F238E27FC236}">
                    <a16:creationId xmlns:a16="http://schemas.microsoft.com/office/drawing/2014/main" id="{9273D561-6592-4C49-0F70-81514359CD84}"/>
                  </a:ext>
                </a:extLst>
              </p:cNvPr>
              <p:cNvSpPr>
                <a:spLocks noChangeArrowheads="1"/>
              </p:cNvSpPr>
              <p:nvPr/>
            </p:nvSpPr>
            <p:spPr bwMode="auto">
              <a:xfrm rot="2700000">
                <a:off x="4227" y="2172"/>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5440" name="Rectangle 81">
                <a:extLst>
                  <a:ext uri="{FF2B5EF4-FFF2-40B4-BE49-F238E27FC236}">
                    <a16:creationId xmlns:a16="http://schemas.microsoft.com/office/drawing/2014/main" id="{C9340430-FB99-8E2D-FDCE-7F7860F242A0}"/>
                  </a:ext>
                </a:extLst>
              </p:cNvPr>
              <p:cNvSpPr>
                <a:spLocks noChangeArrowheads="1"/>
              </p:cNvSpPr>
              <p:nvPr/>
            </p:nvSpPr>
            <p:spPr bwMode="auto">
              <a:xfrm rot="2700000">
                <a:off x="4334" y="2265"/>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5441" name="Rectangle 82">
                <a:extLst>
                  <a:ext uri="{FF2B5EF4-FFF2-40B4-BE49-F238E27FC236}">
                    <a16:creationId xmlns:a16="http://schemas.microsoft.com/office/drawing/2014/main" id="{D0AE4A1C-1EE6-9682-1C62-8C041DB265E2}"/>
                  </a:ext>
                </a:extLst>
              </p:cNvPr>
              <p:cNvSpPr>
                <a:spLocks noChangeArrowheads="1"/>
              </p:cNvSpPr>
              <p:nvPr/>
            </p:nvSpPr>
            <p:spPr bwMode="auto">
              <a:xfrm rot="2700000">
                <a:off x="4338" y="2084"/>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C</a:t>
                </a:r>
              </a:p>
            </p:txBody>
          </p:sp>
        </p:grpSp>
        <p:grpSp>
          <p:nvGrpSpPr>
            <p:cNvPr id="15383" name="Group 83">
              <a:extLst>
                <a:ext uri="{FF2B5EF4-FFF2-40B4-BE49-F238E27FC236}">
                  <a16:creationId xmlns:a16="http://schemas.microsoft.com/office/drawing/2014/main" id="{5CD567FE-51D6-F3A3-44DE-75373DB3A884}"/>
                </a:ext>
              </a:extLst>
            </p:cNvPr>
            <p:cNvGrpSpPr>
              <a:grpSpLocks/>
            </p:cNvGrpSpPr>
            <p:nvPr/>
          </p:nvGrpSpPr>
          <p:grpSpPr bwMode="auto">
            <a:xfrm>
              <a:off x="3704" y="1532"/>
              <a:ext cx="439" cy="417"/>
              <a:chOff x="3704" y="1532"/>
              <a:chExt cx="439" cy="417"/>
            </a:xfrm>
          </p:grpSpPr>
          <p:sp>
            <p:nvSpPr>
              <p:cNvPr id="15436" name="Rectangle 84">
                <a:extLst>
                  <a:ext uri="{FF2B5EF4-FFF2-40B4-BE49-F238E27FC236}">
                    <a16:creationId xmlns:a16="http://schemas.microsoft.com/office/drawing/2014/main" id="{F5219F0E-4E4F-B247-3C1C-B060F6499D69}"/>
                  </a:ext>
                </a:extLst>
              </p:cNvPr>
              <p:cNvSpPr>
                <a:spLocks noChangeArrowheads="1"/>
              </p:cNvSpPr>
              <p:nvPr/>
            </p:nvSpPr>
            <p:spPr bwMode="auto">
              <a:xfrm rot="2700000">
                <a:off x="3738" y="1681"/>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5437" name="Rectangle 85">
                <a:extLst>
                  <a:ext uri="{FF2B5EF4-FFF2-40B4-BE49-F238E27FC236}">
                    <a16:creationId xmlns:a16="http://schemas.microsoft.com/office/drawing/2014/main" id="{0056EB77-B305-ADE8-7031-AE3841D44A24}"/>
                  </a:ext>
                </a:extLst>
              </p:cNvPr>
              <p:cNvSpPr>
                <a:spLocks noChangeArrowheads="1"/>
              </p:cNvSpPr>
              <p:nvPr/>
            </p:nvSpPr>
            <p:spPr bwMode="auto">
              <a:xfrm rot="2700000">
                <a:off x="3844" y="1776"/>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5438" name="Rectangle 86">
                <a:extLst>
                  <a:ext uri="{FF2B5EF4-FFF2-40B4-BE49-F238E27FC236}">
                    <a16:creationId xmlns:a16="http://schemas.microsoft.com/office/drawing/2014/main" id="{45BC9837-6AEB-D533-4507-135F53A3252F}"/>
                  </a:ext>
                </a:extLst>
              </p:cNvPr>
              <p:cNvSpPr>
                <a:spLocks noChangeArrowheads="1"/>
              </p:cNvSpPr>
              <p:nvPr/>
            </p:nvSpPr>
            <p:spPr bwMode="auto">
              <a:xfrm rot="2700000">
                <a:off x="3849" y="1595"/>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B</a:t>
                </a:r>
              </a:p>
            </p:txBody>
          </p:sp>
        </p:grpSp>
        <p:grpSp>
          <p:nvGrpSpPr>
            <p:cNvPr id="15384" name="Group 87">
              <a:extLst>
                <a:ext uri="{FF2B5EF4-FFF2-40B4-BE49-F238E27FC236}">
                  <a16:creationId xmlns:a16="http://schemas.microsoft.com/office/drawing/2014/main" id="{9415A635-A7EF-B2FD-1704-E74EBBE9AC09}"/>
                </a:ext>
              </a:extLst>
            </p:cNvPr>
            <p:cNvGrpSpPr>
              <a:grpSpLocks/>
            </p:cNvGrpSpPr>
            <p:nvPr/>
          </p:nvGrpSpPr>
          <p:grpSpPr bwMode="auto">
            <a:xfrm>
              <a:off x="4572" y="2401"/>
              <a:ext cx="439" cy="417"/>
              <a:chOff x="4572" y="2401"/>
              <a:chExt cx="439" cy="417"/>
            </a:xfrm>
          </p:grpSpPr>
          <p:sp>
            <p:nvSpPr>
              <p:cNvPr id="15433" name="Rectangle 88">
                <a:extLst>
                  <a:ext uri="{FF2B5EF4-FFF2-40B4-BE49-F238E27FC236}">
                    <a16:creationId xmlns:a16="http://schemas.microsoft.com/office/drawing/2014/main" id="{3542263F-53F9-6001-4D31-14C0595DF8E4}"/>
                  </a:ext>
                </a:extLst>
              </p:cNvPr>
              <p:cNvSpPr>
                <a:spLocks noChangeArrowheads="1"/>
              </p:cNvSpPr>
              <p:nvPr/>
            </p:nvSpPr>
            <p:spPr bwMode="auto">
              <a:xfrm rot="2700000">
                <a:off x="4607" y="2552"/>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5434" name="Rectangle 89">
                <a:extLst>
                  <a:ext uri="{FF2B5EF4-FFF2-40B4-BE49-F238E27FC236}">
                    <a16:creationId xmlns:a16="http://schemas.microsoft.com/office/drawing/2014/main" id="{58D3CB46-5E03-CE3F-ECFA-5747CA6F23D7}"/>
                  </a:ext>
                </a:extLst>
              </p:cNvPr>
              <p:cNvSpPr>
                <a:spLocks noChangeArrowheads="1"/>
              </p:cNvSpPr>
              <p:nvPr/>
            </p:nvSpPr>
            <p:spPr bwMode="auto">
              <a:xfrm rot="2700000">
                <a:off x="4713" y="2644"/>
                <a:ext cx="129"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35" name="Rectangle 90">
                <a:extLst>
                  <a:ext uri="{FF2B5EF4-FFF2-40B4-BE49-F238E27FC236}">
                    <a16:creationId xmlns:a16="http://schemas.microsoft.com/office/drawing/2014/main" id="{2137A8C0-DB02-DE8F-5674-962AF2B11DC6}"/>
                  </a:ext>
                </a:extLst>
              </p:cNvPr>
              <p:cNvSpPr>
                <a:spLocks noChangeArrowheads="1"/>
              </p:cNvSpPr>
              <p:nvPr/>
            </p:nvSpPr>
            <p:spPr bwMode="auto">
              <a:xfrm rot="2700000">
                <a:off x="4717" y="2464"/>
                <a:ext cx="261" cy="20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D</a:t>
                </a:r>
              </a:p>
            </p:txBody>
          </p:sp>
        </p:grpSp>
        <p:grpSp>
          <p:nvGrpSpPr>
            <p:cNvPr id="15385" name="Group 91">
              <a:extLst>
                <a:ext uri="{FF2B5EF4-FFF2-40B4-BE49-F238E27FC236}">
                  <a16:creationId xmlns:a16="http://schemas.microsoft.com/office/drawing/2014/main" id="{0128F54F-E30A-2359-3371-CDA46D4DD437}"/>
                </a:ext>
              </a:extLst>
            </p:cNvPr>
            <p:cNvGrpSpPr>
              <a:grpSpLocks/>
            </p:cNvGrpSpPr>
            <p:nvPr/>
          </p:nvGrpSpPr>
          <p:grpSpPr bwMode="auto">
            <a:xfrm>
              <a:off x="3269" y="1749"/>
              <a:ext cx="438" cy="417"/>
              <a:chOff x="3269" y="1749"/>
              <a:chExt cx="438" cy="417"/>
            </a:xfrm>
          </p:grpSpPr>
          <p:sp>
            <p:nvSpPr>
              <p:cNvPr id="15430" name="Rectangle 92">
                <a:extLst>
                  <a:ext uri="{FF2B5EF4-FFF2-40B4-BE49-F238E27FC236}">
                    <a16:creationId xmlns:a16="http://schemas.microsoft.com/office/drawing/2014/main" id="{0FB8EED7-5A59-9191-27D4-BB13B76396AA}"/>
                  </a:ext>
                </a:extLst>
              </p:cNvPr>
              <p:cNvSpPr>
                <a:spLocks noChangeArrowheads="1"/>
              </p:cNvSpPr>
              <p:nvPr/>
            </p:nvSpPr>
            <p:spPr bwMode="auto">
              <a:xfrm rot="2700000">
                <a:off x="3303" y="1899"/>
                <a:ext cx="130"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5431" name="Rectangle 93">
                <a:extLst>
                  <a:ext uri="{FF2B5EF4-FFF2-40B4-BE49-F238E27FC236}">
                    <a16:creationId xmlns:a16="http://schemas.microsoft.com/office/drawing/2014/main" id="{1CA13268-1B86-B3C2-7C0C-7B285D59EE42}"/>
                  </a:ext>
                </a:extLst>
              </p:cNvPr>
              <p:cNvSpPr>
                <a:spLocks noChangeArrowheads="1"/>
              </p:cNvSpPr>
              <p:nvPr/>
            </p:nvSpPr>
            <p:spPr bwMode="auto">
              <a:xfrm rot="2700000">
                <a:off x="3409" y="1993"/>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5432" name="Rectangle 94">
                <a:extLst>
                  <a:ext uri="{FF2B5EF4-FFF2-40B4-BE49-F238E27FC236}">
                    <a16:creationId xmlns:a16="http://schemas.microsoft.com/office/drawing/2014/main" id="{56F484BB-9172-EA05-309D-4522C6DD654F}"/>
                  </a:ext>
                </a:extLst>
              </p:cNvPr>
              <p:cNvSpPr>
                <a:spLocks noChangeArrowheads="1"/>
              </p:cNvSpPr>
              <p:nvPr/>
            </p:nvSpPr>
            <p:spPr bwMode="auto">
              <a:xfrm rot="2700000">
                <a:off x="3413" y="1812"/>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E</a:t>
                </a:r>
              </a:p>
            </p:txBody>
          </p:sp>
        </p:grpSp>
        <p:grpSp>
          <p:nvGrpSpPr>
            <p:cNvPr id="15386" name="Group 95">
              <a:extLst>
                <a:ext uri="{FF2B5EF4-FFF2-40B4-BE49-F238E27FC236}">
                  <a16:creationId xmlns:a16="http://schemas.microsoft.com/office/drawing/2014/main" id="{5AAF9C48-1CFC-4F75-2353-6C512A213713}"/>
                </a:ext>
              </a:extLst>
            </p:cNvPr>
            <p:cNvGrpSpPr>
              <a:grpSpLocks/>
            </p:cNvGrpSpPr>
            <p:nvPr/>
          </p:nvGrpSpPr>
          <p:grpSpPr bwMode="auto">
            <a:xfrm>
              <a:off x="2861" y="1994"/>
              <a:ext cx="439" cy="417"/>
              <a:chOff x="2861" y="1994"/>
              <a:chExt cx="439" cy="417"/>
            </a:xfrm>
          </p:grpSpPr>
          <p:sp>
            <p:nvSpPr>
              <p:cNvPr id="15427" name="Rectangle 96">
                <a:extLst>
                  <a:ext uri="{FF2B5EF4-FFF2-40B4-BE49-F238E27FC236}">
                    <a16:creationId xmlns:a16="http://schemas.microsoft.com/office/drawing/2014/main" id="{02EEC3D4-1EEC-7EA7-2104-E15CD1A4CC41}"/>
                  </a:ext>
                </a:extLst>
              </p:cNvPr>
              <p:cNvSpPr>
                <a:spLocks noChangeArrowheads="1"/>
              </p:cNvSpPr>
              <p:nvPr/>
            </p:nvSpPr>
            <p:spPr bwMode="auto">
              <a:xfrm rot="2700000">
                <a:off x="2896" y="2144"/>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28" name="Rectangle 97">
                <a:extLst>
                  <a:ext uri="{FF2B5EF4-FFF2-40B4-BE49-F238E27FC236}">
                    <a16:creationId xmlns:a16="http://schemas.microsoft.com/office/drawing/2014/main" id="{10A6894B-3AA5-0E37-49F7-E15C18267D8D}"/>
                  </a:ext>
                </a:extLst>
              </p:cNvPr>
              <p:cNvSpPr>
                <a:spLocks noChangeArrowheads="1"/>
              </p:cNvSpPr>
              <p:nvPr/>
            </p:nvSpPr>
            <p:spPr bwMode="auto">
              <a:xfrm rot="2700000">
                <a:off x="3001" y="2236"/>
                <a:ext cx="130"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5429" name="Rectangle 98">
                <a:extLst>
                  <a:ext uri="{FF2B5EF4-FFF2-40B4-BE49-F238E27FC236}">
                    <a16:creationId xmlns:a16="http://schemas.microsoft.com/office/drawing/2014/main" id="{836AD0F5-E128-9B7C-6E9B-2FF5978618C3}"/>
                  </a:ext>
                </a:extLst>
              </p:cNvPr>
              <p:cNvSpPr>
                <a:spLocks noChangeArrowheads="1"/>
              </p:cNvSpPr>
              <p:nvPr/>
            </p:nvSpPr>
            <p:spPr bwMode="auto">
              <a:xfrm rot="2700000">
                <a:off x="3006" y="2057"/>
                <a:ext cx="262" cy="20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K</a:t>
                </a:r>
              </a:p>
            </p:txBody>
          </p:sp>
        </p:grpSp>
        <p:grpSp>
          <p:nvGrpSpPr>
            <p:cNvPr id="15387" name="Group 99">
              <a:extLst>
                <a:ext uri="{FF2B5EF4-FFF2-40B4-BE49-F238E27FC236}">
                  <a16:creationId xmlns:a16="http://schemas.microsoft.com/office/drawing/2014/main" id="{D2436EE1-B88F-C871-C8E7-A200D3E6C8CF}"/>
                </a:ext>
              </a:extLst>
            </p:cNvPr>
            <p:cNvGrpSpPr>
              <a:grpSpLocks/>
            </p:cNvGrpSpPr>
            <p:nvPr/>
          </p:nvGrpSpPr>
          <p:grpSpPr bwMode="auto">
            <a:xfrm>
              <a:off x="3596" y="2074"/>
              <a:ext cx="438" cy="417"/>
              <a:chOff x="3596" y="2074"/>
              <a:chExt cx="438" cy="417"/>
            </a:xfrm>
          </p:grpSpPr>
          <p:sp>
            <p:nvSpPr>
              <p:cNvPr id="15424" name="Rectangle 100">
                <a:extLst>
                  <a:ext uri="{FF2B5EF4-FFF2-40B4-BE49-F238E27FC236}">
                    <a16:creationId xmlns:a16="http://schemas.microsoft.com/office/drawing/2014/main" id="{5E6E1D05-AF0A-1812-13E1-083CAA21E59A}"/>
                  </a:ext>
                </a:extLst>
              </p:cNvPr>
              <p:cNvSpPr>
                <a:spLocks noChangeArrowheads="1"/>
              </p:cNvSpPr>
              <p:nvPr/>
            </p:nvSpPr>
            <p:spPr bwMode="auto">
              <a:xfrm rot="2700000">
                <a:off x="3630" y="2224"/>
                <a:ext cx="130"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25" name="Rectangle 101">
                <a:extLst>
                  <a:ext uri="{FF2B5EF4-FFF2-40B4-BE49-F238E27FC236}">
                    <a16:creationId xmlns:a16="http://schemas.microsoft.com/office/drawing/2014/main" id="{1612ECE8-7799-A074-D5A6-8FE4AD2AD442}"/>
                  </a:ext>
                </a:extLst>
              </p:cNvPr>
              <p:cNvSpPr>
                <a:spLocks noChangeArrowheads="1"/>
              </p:cNvSpPr>
              <p:nvPr/>
            </p:nvSpPr>
            <p:spPr bwMode="auto">
              <a:xfrm rot="2700000">
                <a:off x="3736" y="2318"/>
                <a:ext cx="129"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26" name="Rectangle 102">
                <a:extLst>
                  <a:ext uri="{FF2B5EF4-FFF2-40B4-BE49-F238E27FC236}">
                    <a16:creationId xmlns:a16="http://schemas.microsoft.com/office/drawing/2014/main" id="{1659C83C-DCEB-673A-B4DB-77E9DDDD417B}"/>
                  </a:ext>
                </a:extLst>
              </p:cNvPr>
              <p:cNvSpPr>
                <a:spLocks noChangeArrowheads="1"/>
              </p:cNvSpPr>
              <p:nvPr/>
            </p:nvSpPr>
            <p:spPr bwMode="auto">
              <a:xfrm rot="2700000">
                <a:off x="3740" y="2137"/>
                <a:ext cx="262" cy="20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F</a:t>
                </a:r>
              </a:p>
            </p:txBody>
          </p:sp>
        </p:grpSp>
        <p:grpSp>
          <p:nvGrpSpPr>
            <p:cNvPr id="15388" name="Group 103">
              <a:extLst>
                <a:ext uri="{FF2B5EF4-FFF2-40B4-BE49-F238E27FC236}">
                  <a16:creationId xmlns:a16="http://schemas.microsoft.com/office/drawing/2014/main" id="{5A168CAF-24E8-95D6-84A2-5929ECEA1E97}"/>
                </a:ext>
              </a:extLst>
            </p:cNvPr>
            <p:cNvGrpSpPr>
              <a:grpSpLocks/>
            </p:cNvGrpSpPr>
            <p:nvPr/>
          </p:nvGrpSpPr>
          <p:grpSpPr bwMode="auto">
            <a:xfrm>
              <a:off x="3867" y="2347"/>
              <a:ext cx="438" cy="417"/>
              <a:chOff x="3867" y="2347"/>
              <a:chExt cx="438" cy="417"/>
            </a:xfrm>
          </p:grpSpPr>
          <p:sp>
            <p:nvSpPr>
              <p:cNvPr id="15421" name="Rectangle 104">
                <a:extLst>
                  <a:ext uri="{FF2B5EF4-FFF2-40B4-BE49-F238E27FC236}">
                    <a16:creationId xmlns:a16="http://schemas.microsoft.com/office/drawing/2014/main" id="{9C65F8F2-BD81-EA40-46EE-0C4C2C87252C}"/>
                  </a:ext>
                </a:extLst>
              </p:cNvPr>
              <p:cNvSpPr>
                <a:spLocks noChangeArrowheads="1"/>
              </p:cNvSpPr>
              <p:nvPr/>
            </p:nvSpPr>
            <p:spPr bwMode="auto">
              <a:xfrm rot="2700000">
                <a:off x="3901" y="2495"/>
                <a:ext cx="130"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22" name="Rectangle 105">
                <a:extLst>
                  <a:ext uri="{FF2B5EF4-FFF2-40B4-BE49-F238E27FC236}">
                    <a16:creationId xmlns:a16="http://schemas.microsoft.com/office/drawing/2014/main" id="{8A40D57C-C9E2-989A-7DDE-EE1378C2EFF6}"/>
                  </a:ext>
                </a:extLst>
              </p:cNvPr>
              <p:cNvSpPr>
                <a:spLocks noChangeArrowheads="1"/>
              </p:cNvSpPr>
              <p:nvPr/>
            </p:nvSpPr>
            <p:spPr bwMode="auto">
              <a:xfrm rot="2700000">
                <a:off x="4007" y="2591"/>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23" name="Rectangle 106">
                <a:extLst>
                  <a:ext uri="{FF2B5EF4-FFF2-40B4-BE49-F238E27FC236}">
                    <a16:creationId xmlns:a16="http://schemas.microsoft.com/office/drawing/2014/main" id="{E60F58DD-EA5A-8A79-23E0-F5887663E4F3}"/>
                  </a:ext>
                </a:extLst>
              </p:cNvPr>
              <p:cNvSpPr>
                <a:spLocks noChangeArrowheads="1"/>
              </p:cNvSpPr>
              <p:nvPr/>
            </p:nvSpPr>
            <p:spPr bwMode="auto">
              <a:xfrm rot="2700000">
                <a:off x="4011" y="2410"/>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G</a:t>
                </a:r>
              </a:p>
            </p:txBody>
          </p:sp>
        </p:grpSp>
        <p:grpSp>
          <p:nvGrpSpPr>
            <p:cNvPr id="15389" name="Group 107">
              <a:extLst>
                <a:ext uri="{FF2B5EF4-FFF2-40B4-BE49-F238E27FC236}">
                  <a16:creationId xmlns:a16="http://schemas.microsoft.com/office/drawing/2014/main" id="{B4C88D63-E890-C300-8E6E-78D0536CF6AC}"/>
                </a:ext>
              </a:extLst>
            </p:cNvPr>
            <p:cNvGrpSpPr>
              <a:grpSpLocks/>
            </p:cNvGrpSpPr>
            <p:nvPr/>
          </p:nvGrpSpPr>
          <p:grpSpPr bwMode="auto">
            <a:xfrm>
              <a:off x="4166" y="2646"/>
              <a:ext cx="438" cy="417"/>
              <a:chOff x="4166" y="2646"/>
              <a:chExt cx="438" cy="417"/>
            </a:xfrm>
          </p:grpSpPr>
          <p:sp>
            <p:nvSpPr>
              <p:cNvPr id="15418" name="Rectangle 108">
                <a:extLst>
                  <a:ext uri="{FF2B5EF4-FFF2-40B4-BE49-F238E27FC236}">
                    <a16:creationId xmlns:a16="http://schemas.microsoft.com/office/drawing/2014/main" id="{E756A2F7-262E-CE7A-DA2D-52439A770597}"/>
                  </a:ext>
                </a:extLst>
              </p:cNvPr>
              <p:cNvSpPr>
                <a:spLocks noChangeArrowheads="1"/>
              </p:cNvSpPr>
              <p:nvPr/>
            </p:nvSpPr>
            <p:spPr bwMode="auto">
              <a:xfrm rot="2700000">
                <a:off x="4200" y="2796"/>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5419" name="Rectangle 109">
                <a:extLst>
                  <a:ext uri="{FF2B5EF4-FFF2-40B4-BE49-F238E27FC236}">
                    <a16:creationId xmlns:a16="http://schemas.microsoft.com/office/drawing/2014/main" id="{9604C8C6-FBD9-DEA2-2E1A-4F40CAF006E1}"/>
                  </a:ext>
                </a:extLst>
              </p:cNvPr>
              <p:cNvSpPr>
                <a:spLocks noChangeArrowheads="1"/>
              </p:cNvSpPr>
              <p:nvPr/>
            </p:nvSpPr>
            <p:spPr bwMode="auto">
              <a:xfrm rot="2700000">
                <a:off x="4307" y="2889"/>
                <a:ext cx="129"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5420" name="Rectangle 110">
                <a:extLst>
                  <a:ext uri="{FF2B5EF4-FFF2-40B4-BE49-F238E27FC236}">
                    <a16:creationId xmlns:a16="http://schemas.microsoft.com/office/drawing/2014/main" id="{11EAABD4-10D0-6B8C-39B2-C3F8E09FC511}"/>
                  </a:ext>
                </a:extLst>
              </p:cNvPr>
              <p:cNvSpPr>
                <a:spLocks noChangeArrowheads="1"/>
              </p:cNvSpPr>
              <p:nvPr/>
            </p:nvSpPr>
            <p:spPr bwMode="auto">
              <a:xfrm rot="2700000">
                <a:off x="4311" y="2709"/>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H</a:t>
                </a:r>
              </a:p>
            </p:txBody>
          </p:sp>
        </p:grpSp>
        <p:grpSp>
          <p:nvGrpSpPr>
            <p:cNvPr id="15390" name="Group 111">
              <a:extLst>
                <a:ext uri="{FF2B5EF4-FFF2-40B4-BE49-F238E27FC236}">
                  <a16:creationId xmlns:a16="http://schemas.microsoft.com/office/drawing/2014/main" id="{3BF0423C-51AE-9B83-FDE0-632E2AC94C94}"/>
                </a:ext>
              </a:extLst>
            </p:cNvPr>
            <p:cNvGrpSpPr>
              <a:grpSpLocks/>
            </p:cNvGrpSpPr>
            <p:nvPr/>
          </p:nvGrpSpPr>
          <p:grpSpPr bwMode="auto">
            <a:xfrm>
              <a:off x="4411" y="2891"/>
              <a:ext cx="438" cy="416"/>
              <a:chOff x="4411" y="2891"/>
              <a:chExt cx="438" cy="416"/>
            </a:xfrm>
          </p:grpSpPr>
          <p:sp>
            <p:nvSpPr>
              <p:cNvPr id="15415" name="Rectangle 112">
                <a:extLst>
                  <a:ext uri="{FF2B5EF4-FFF2-40B4-BE49-F238E27FC236}">
                    <a16:creationId xmlns:a16="http://schemas.microsoft.com/office/drawing/2014/main" id="{79A46B90-6138-5620-6AE2-1A97AFAFE381}"/>
                  </a:ext>
                </a:extLst>
              </p:cNvPr>
              <p:cNvSpPr>
                <a:spLocks noChangeArrowheads="1"/>
              </p:cNvSpPr>
              <p:nvPr/>
            </p:nvSpPr>
            <p:spPr bwMode="auto">
              <a:xfrm rot="2700000">
                <a:off x="4445" y="3041"/>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16" name="Rectangle 113">
                <a:extLst>
                  <a:ext uri="{FF2B5EF4-FFF2-40B4-BE49-F238E27FC236}">
                    <a16:creationId xmlns:a16="http://schemas.microsoft.com/office/drawing/2014/main" id="{8A9DDEF5-C178-1EF9-9208-137F9C5338EC}"/>
                  </a:ext>
                </a:extLst>
              </p:cNvPr>
              <p:cNvSpPr>
                <a:spLocks noChangeArrowheads="1"/>
              </p:cNvSpPr>
              <p:nvPr/>
            </p:nvSpPr>
            <p:spPr bwMode="auto">
              <a:xfrm rot="2700000">
                <a:off x="4552" y="3135"/>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5417" name="Rectangle 114">
                <a:extLst>
                  <a:ext uri="{FF2B5EF4-FFF2-40B4-BE49-F238E27FC236}">
                    <a16:creationId xmlns:a16="http://schemas.microsoft.com/office/drawing/2014/main" id="{AEB4322C-967A-F4BE-3FD0-D28423594023}"/>
                  </a:ext>
                </a:extLst>
              </p:cNvPr>
              <p:cNvSpPr>
                <a:spLocks noChangeArrowheads="1"/>
              </p:cNvSpPr>
              <p:nvPr/>
            </p:nvSpPr>
            <p:spPr bwMode="auto">
              <a:xfrm rot="2700000">
                <a:off x="4555" y="2954"/>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I</a:t>
                </a:r>
              </a:p>
            </p:txBody>
          </p:sp>
        </p:grpSp>
        <p:grpSp>
          <p:nvGrpSpPr>
            <p:cNvPr id="15391" name="Group 115">
              <a:extLst>
                <a:ext uri="{FF2B5EF4-FFF2-40B4-BE49-F238E27FC236}">
                  <a16:creationId xmlns:a16="http://schemas.microsoft.com/office/drawing/2014/main" id="{80D2998D-BC3C-34C3-C673-AD376A288D5A}"/>
                </a:ext>
              </a:extLst>
            </p:cNvPr>
            <p:cNvGrpSpPr>
              <a:grpSpLocks/>
            </p:cNvGrpSpPr>
            <p:nvPr/>
          </p:nvGrpSpPr>
          <p:grpSpPr bwMode="auto">
            <a:xfrm>
              <a:off x="4682" y="3162"/>
              <a:ext cx="438" cy="417"/>
              <a:chOff x="4682" y="3162"/>
              <a:chExt cx="438" cy="417"/>
            </a:xfrm>
          </p:grpSpPr>
          <p:sp>
            <p:nvSpPr>
              <p:cNvPr id="15412" name="Rectangle 116">
                <a:extLst>
                  <a:ext uri="{FF2B5EF4-FFF2-40B4-BE49-F238E27FC236}">
                    <a16:creationId xmlns:a16="http://schemas.microsoft.com/office/drawing/2014/main" id="{132C62DF-23E9-0721-264C-64F8F29BCEA8}"/>
                  </a:ext>
                </a:extLst>
              </p:cNvPr>
              <p:cNvSpPr>
                <a:spLocks noChangeArrowheads="1"/>
              </p:cNvSpPr>
              <p:nvPr/>
            </p:nvSpPr>
            <p:spPr bwMode="auto">
              <a:xfrm rot="2700000">
                <a:off x="4716" y="3312"/>
                <a:ext cx="129"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13" name="Rectangle 117">
                <a:extLst>
                  <a:ext uri="{FF2B5EF4-FFF2-40B4-BE49-F238E27FC236}">
                    <a16:creationId xmlns:a16="http://schemas.microsoft.com/office/drawing/2014/main" id="{2227428B-7BA5-7F69-209A-294DCF10C6CF}"/>
                  </a:ext>
                </a:extLst>
              </p:cNvPr>
              <p:cNvSpPr>
                <a:spLocks noChangeArrowheads="1"/>
              </p:cNvSpPr>
              <p:nvPr/>
            </p:nvSpPr>
            <p:spPr bwMode="auto">
              <a:xfrm rot="2700000">
                <a:off x="4823" y="3406"/>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14" name="Rectangle 118">
                <a:extLst>
                  <a:ext uri="{FF2B5EF4-FFF2-40B4-BE49-F238E27FC236}">
                    <a16:creationId xmlns:a16="http://schemas.microsoft.com/office/drawing/2014/main" id="{DB9ED2D5-02A3-9C26-B00A-F020431DD046}"/>
                  </a:ext>
                </a:extLst>
              </p:cNvPr>
              <p:cNvSpPr>
                <a:spLocks noChangeArrowheads="1"/>
              </p:cNvSpPr>
              <p:nvPr/>
            </p:nvSpPr>
            <p:spPr bwMode="auto">
              <a:xfrm rot="2700000">
                <a:off x="4826" y="3225"/>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J</a:t>
                </a:r>
              </a:p>
            </p:txBody>
          </p:sp>
        </p:grpSp>
        <p:grpSp>
          <p:nvGrpSpPr>
            <p:cNvPr id="15392" name="Group 119">
              <a:extLst>
                <a:ext uri="{FF2B5EF4-FFF2-40B4-BE49-F238E27FC236}">
                  <a16:creationId xmlns:a16="http://schemas.microsoft.com/office/drawing/2014/main" id="{BA144D7E-24E2-E390-F7BF-B9E5D0195C9A}"/>
                </a:ext>
              </a:extLst>
            </p:cNvPr>
            <p:cNvGrpSpPr>
              <a:grpSpLocks/>
            </p:cNvGrpSpPr>
            <p:nvPr/>
          </p:nvGrpSpPr>
          <p:grpSpPr bwMode="auto">
            <a:xfrm>
              <a:off x="3161" y="2292"/>
              <a:ext cx="438" cy="417"/>
              <a:chOff x="3161" y="2292"/>
              <a:chExt cx="438" cy="417"/>
            </a:xfrm>
          </p:grpSpPr>
          <p:sp>
            <p:nvSpPr>
              <p:cNvPr id="15409" name="Rectangle 120">
                <a:extLst>
                  <a:ext uri="{FF2B5EF4-FFF2-40B4-BE49-F238E27FC236}">
                    <a16:creationId xmlns:a16="http://schemas.microsoft.com/office/drawing/2014/main" id="{39569DAC-A2E6-0682-D81B-9A31E1A56365}"/>
                  </a:ext>
                </a:extLst>
              </p:cNvPr>
              <p:cNvSpPr>
                <a:spLocks noChangeArrowheads="1"/>
              </p:cNvSpPr>
              <p:nvPr/>
            </p:nvSpPr>
            <p:spPr bwMode="auto">
              <a:xfrm rot="2700000">
                <a:off x="3195" y="2443"/>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10" name="Rectangle 121">
                <a:extLst>
                  <a:ext uri="{FF2B5EF4-FFF2-40B4-BE49-F238E27FC236}">
                    <a16:creationId xmlns:a16="http://schemas.microsoft.com/office/drawing/2014/main" id="{56F65E7B-1A04-F1C1-8F4C-781B4B00C8FF}"/>
                  </a:ext>
                </a:extLst>
              </p:cNvPr>
              <p:cNvSpPr>
                <a:spLocks noChangeArrowheads="1"/>
              </p:cNvSpPr>
              <p:nvPr/>
            </p:nvSpPr>
            <p:spPr bwMode="auto">
              <a:xfrm rot="2700000">
                <a:off x="3302" y="2535"/>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11" name="Rectangle 122">
                <a:extLst>
                  <a:ext uri="{FF2B5EF4-FFF2-40B4-BE49-F238E27FC236}">
                    <a16:creationId xmlns:a16="http://schemas.microsoft.com/office/drawing/2014/main" id="{BD04B223-8095-C68A-E35F-5C4464BEEE30}"/>
                  </a:ext>
                </a:extLst>
              </p:cNvPr>
              <p:cNvSpPr>
                <a:spLocks noChangeArrowheads="1"/>
              </p:cNvSpPr>
              <p:nvPr/>
            </p:nvSpPr>
            <p:spPr bwMode="auto">
              <a:xfrm rot="2700000">
                <a:off x="3306" y="2355"/>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L</a:t>
                </a:r>
              </a:p>
            </p:txBody>
          </p:sp>
        </p:grpSp>
        <p:grpSp>
          <p:nvGrpSpPr>
            <p:cNvPr id="15393" name="Group 123">
              <a:extLst>
                <a:ext uri="{FF2B5EF4-FFF2-40B4-BE49-F238E27FC236}">
                  <a16:creationId xmlns:a16="http://schemas.microsoft.com/office/drawing/2014/main" id="{B02F8EDC-FEB3-C9DE-4DA9-2610AC337594}"/>
                </a:ext>
              </a:extLst>
            </p:cNvPr>
            <p:cNvGrpSpPr>
              <a:grpSpLocks/>
            </p:cNvGrpSpPr>
            <p:nvPr/>
          </p:nvGrpSpPr>
          <p:grpSpPr bwMode="auto">
            <a:xfrm>
              <a:off x="3840" y="2972"/>
              <a:ext cx="438" cy="417"/>
              <a:chOff x="3840" y="2972"/>
              <a:chExt cx="438" cy="417"/>
            </a:xfrm>
          </p:grpSpPr>
          <p:sp>
            <p:nvSpPr>
              <p:cNvPr id="15406" name="Rectangle 124">
                <a:extLst>
                  <a:ext uri="{FF2B5EF4-FFF2-40B4-BE49-F238E27FC236}">
                    <a16:creationId xmlns:a16="http://schemas.microsoft.com/office/drawing/2014/main" id="{8F926A99-CFAD-8EE1-2CF9-2208C923C51E}"/>
                  </a:ext>
                </a:extLst>
              </p:cNvPr>
              <p:cNvSpPr>
                <a:spLocks noChangeArrowheads="1"/>
              </p:cNvSpPr>
              <p:nvPr/>
            </p:nvSpPr>
            <p:spPr bwMode="auto">
              <a:xfrm rot="2700000">
                <a:off x="3874" y="3120"/>
                <a:ext cx="130"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07" name="Rectangle 125">
                <a:extLst>
                  <a:ext uri="{FF2B5EF4-FFF2-40B4-BE49-F238E27FC236}">
                    <a16:creationId xmlns:a16="http://schemas.microsoft.com/office/drawing/2014/main" id="{460CCE8B-8413-10E1-219A-1A3CCB721B13}"/>
                  </a:ext>
                </a:extLst>
              </p:cNvPr>
              <p:cNvSpPr>
                <a:spLocks noChangeArrowheads="1"/>
              </p:cNvSpPr>
              <p:nvPr/>
            </p:nvSpPr>
            <p:spPr bwMode="auto">
              <a:xfrm rot="2700000">
                <a:off x="3981" y="3216"/>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5408" name="Rectangle 126">
                <a:extLst>
                  <a:ext uri="{FF2B5EF4-FFF2-40B4-BE49-F238E27FC236}">
                    <a16:creationId xmlns:a16="http://schemas.microsoft.com/office/drawing/2014/main" id="{BD9F07EA-949A-7AE0-2314-38B6A47C1BB1}"/>
                  </a:ext>
                </a:extLst>
              </p:cNvPr>
              <p:cNvSpPr>
                <a:spLocks noChangeArrowheads="1"/>
              </p:cNvSpPr>
              <p:nvPr/>
            </p:nvSpPr>
            <p:spPr bwMode="auto">
              <a:xfrm rot="2700000">
                <a:off x="3984" y="3035"/>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M</a:t>
                </a:r>
              </a:p>
            </p:txBody>
          </p:sp>
        </p:grpSp>
        <p:sp>
          <p:nvSpPr>
            <p:cNvPr id="15394" name="Line 127">
              <a:extLst>
                <a:ext uri="{FF2B5EF4-FFF2-40B4-BE49-F238E27FC236}">
                  <a16:creationId xmlns:a16="http://schemas.microsoft.com/office/drawing/2014/main" id="{3AF1B00B-0672-553D-CD70-63A3C9AD408B}"/>
                </a:ext>
              </a:extLst>
            </p:cNvPr>
            <p:cNvSpPr>
              <a:spLocks noChangeShapeType="1"/>
            </p:cNvSpPr>
            <p:nvPr/>
          </p:nvSpPr>
          <p:spPr bwMode="auto">
            <a:xfrm flipH="1">
              <a:off x="3997" y="1483"/>
              <a:ext cx="328" cy="161"/>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95" name="Line 128">
              <a:extLst>
                <a:ext uri="{FF2B5EF4-FFF2-40B4-BE49-F238E27FC236}">
                  <a16:creationId xmlns:a16="http://schemas.microsoft.com/office/drawing/2014/main" id="{A24206BF-9479-9EDC-59A4-D35D485FD2C2}"/>
                </a:ext>
              </a:extLst>
            </p:cNvPr>
            <p:cNvSpPr>
              <a:spLocks noChangeShapeType="1"/>
            </p:cNvSpPr>
            <p:nvPr/>
          </p:nvSpPr>
          <p:spPr bwMode="auto">
            <a:xfrm flipH="1">
              <a:off x="3563" y="1754"/>
              <a:ext cx="219" cy="107"/>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96" name="Line 129">
              <a:extLst>
                <a:ext uri="{FF2B5EF4-FFF2-40B4-BE49-F238E27FC236}">
                  <a16:creationId xmlns:a16="http://schemas.microsoft.com/office/drawing/2014/main" id="{E7D51472-4186-D045-2E41-AEC795684EA0}"/>
                </a:ext>
              </a:extLst>
            </p:cNvPr>
            <p:cNvSpPr>
              <a:spLocks noChangeShapeType="1"/>
            </p:cNvSpPr>
            <p:nvPr/>
          </p:nvSpPr>
          <p:spPr bwMode="auto">
            <a:xfrm flipH="1">
              <a:off x="3156" y="1998"/>
              <a:ext cx="219" cy="107"/>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97" name="Line 130">
              <a:extLst>
                <a:ext uri="{FF2B5EF4-FFF2-40B4-BE49-F238E27FC236}">
                  <a16:creationId xmlns:a16="http://schemas.microsoft.com/office/drawing/2014/main" id="{A0BA542B-8C7F-C798-06E3-E6D6B47AA872}"/>
                </a:ext>
              </a:extLst>
            </p:cNvPr>
            <p:cNvSpPr>
              <a:spLocks noChangeShapeType="1"/>
            </p:cNvSpPr>
            <p:nvPr/>
          </p:nvSpPr>
          <p:spPr bwMode="auto">
            <a:xfrm>
              <a:off x="3891" y="1863"/>
              <a:ext cx="351" cy="351"/>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98" name="Line 131">
              <a:extLst>
                <a:ext uri="{FF2B5EF4-FFF2-40B4-BE49-F238E27FC236}">
                  <a16:creationId xmlns:a16="http://schemas.microsoft.com/office/drawing/2014/main" id="{EDA31BB8-5545-FF7C-DA66-50E9387C8696}"/>
                </a:ext>
              </a:extLst>
            </p:cNvPr>
            <p:cNvSpPr>
              <a:spLocks noChangeShapeType="1"/>
            </p:cNvSpPr>
            <p:nvPr/>
          </p:nvSpPr>
          <p:spPr bwMode="auto">
            <a:xfrm>
              <a:off x="3429" y="2053"/>
              <a:ext cx="215" cy="215"/>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99" name="Line 132">
              <a:extLst>
                <a:ext uri="{FF2B5EF4-FFF2-40B4-BE49-F238E27FC236}">
                  <a16:creationId xmlns:a16="http://schemas.microsoft.com/office/drawing/2014/main" id="{E6513E98-7114-96EC-7641-ACC5635E287C}"/>
                </a:ext>
              </a:extLst>
            </p:cNvPr>
            <p:cNvSpPr>
              <a:spLocks noChangeShapeType="1"/>
            </p:cNvSpPr>
            <p:nvPr/>
          </p:nvSpPr>
          <p:spPr bwMode="auto">
            <a:xfrm>
              <a:off x="3049" y="2324"/>
              <a:ext cx="161" cy="161"/>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00" name="Line 133">
              <a:extLst>
                <a:ext uri="{FF2B5EF4-FFF2-40B4-BE49-F238E27FC236}">
                  <a16:creationId xmlns:a16="http://schemas.microsoft.com/office/drawing/2014/main" id="{0C4C5F5B-32EE-C907-2467-2A25FA6E3869}"/>
                </a:ext>
              </a:extLst>
            </p:cNvPr>
            <p:cNvSpPr>
              <a:spLocks noChangeShapeType="1"/>
            </p:cNvSpPr>
            <p:nvPr/>
          </p:nvSpPr>
          <p:spPr bwMode="auto">
            <a:xfrm flipH="1">
              <a:off x="4133" y="2270"/>
              <a:ext cx="165" cy="161"/>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01" name="Line 134">
              <a:extLst>
                <a:ext uri="{FF2B5EF4-FFF2-40B4-BE49-F238E27FC236}">
                  <a16:creationId xmlns:a16="http://schemas.microsoft.com/office/drawing/2014/main" id="{5FBFF1A6-7171-2B7A-9CED-8D08E26DAC58}"/>
                </a:ext>
              </a:extLst>
            </p:cNvPr>
            <p:cNvSpPr>
              <a:spLocks noChangeShapeType="1"/>
            </p:cNvSpPr>
            <p:nvPr/>
          </p:nvSpPr>
          <p:spPr bwMode="auto">
            <a:xfrm>
              <a:off x="4353" y="2325"/>
              <a:ext cx="270" cy="27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02" name="Line 135">
              <a:extLst>
                <a:ext uri="{FF2B5EF4-FFF2-40B4-BE49-F238E27FC236}">
                  <a16:creationId xmlns:a16="http://schemas.microsoft.com/office/drawing/2014/main" id="{93B6B4D9-8E8B-BDE1-3F35-8A48874B5EAE}"/>
                </a:ext>
              </a:extLst>
            </p:cNvPr>
            <p:cNvSpPr>
              <a:spLocks noChangeShapeType="1"/>
            </p:cNvSpPr>
            <p:nvPr/>
          </p:nvSpPr>
          <p:spPr bwMode="auto">
            <a:xfrm flipH="1">
              <a:off x="4106" y="2895"/>
              <a:ext cx="165" cy="161"/>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03" name="Line 136">
              <a:extLst>
                <a:ext uri="{FF2B5EF4-FFF2-40B4-BE49-F238E27FC236}">
                  <a16:creationId xmlns:a16="http://schemas.microsoft.com/office/drawing/2014/main" id="{03E3EC62-B1B1-F9CA-39BE-36F189E577D7}"/>
                </a:ext>
              </a:extLst>
            </p:cNvPr>
            <p:cNvSpPr>
              <a:spLocks noChangeShapeType="1"/>
            </p:cNvSpPr>
            <p:nvPr/>
          </p:nvSpPr>
          <p:spPr bwMode="auto">
            <a:xfrm>
              <a:off x="4326" y="2949"/>
              <a:ext cx="134" cy="134"/>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04" name="Line 137">
              <a:extLst>
                <a:ext uri="{FF2B5EF4-FFF2-40B4-BE49-F238E27FC236}">
                  <a16:creationId xmlns:a16="http://schemas.microsoft.com/office/drawing/2014/main" id="{BA5B11D4-61BD-1C18-DB19-6E1995109BA4}"/>
                </a:ext>
              </a:extLst>
            </p:cNvPr>
            <p:cNvSpPr>
              <a:spLocks noChangeShapeType="1"/>
            </p:cNvSpPr>
            <p:nvPr/>
          </p:nvSpPr>
          <p:spPr bwMode="auto">
            <a:xfrm flipH="1">
              <a:off x="4459" y="2624"/>
              <a:ext cx="192" cy="134"/>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405" name="Line 138">
              <a:extLst>
                <a:ext uri="{FF2B5EF4-FFF2-40B4-BE49-F238E27FC236}">
                  <a16:creationId xmlns:a16="http://schemas.microsoft.com/office/drawing/2014/main" id="{14CF8B12-23ED-F433-1B51-220D2979C676}"/>
                </a:ext>
              </a:extLst>
            </p:cNvPr>
            <p:cNvSpPr>
              <a:spLocks noChangeShapeType="1"/>
            </p:cNvSpPr>
            <p:nvPr/>
          </p:nvSpPr>
          <p:spPr bwMode="auto">
            <a:xfrm>
              <a:off x="4598" y="3221"/>
              <a:ext cx="134" cy="134"/>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9355" name="Group 139">
            <a:extLst>
              <a:ext uri="{FF2B5EF4-FFF2-40B4-BE49-F238E27FC236}">
                <a16:creationId xmlns:a16="http://schemas.microsoft.com/office/drawing/2014/main" id="{5D60AEBD-C85C-2BD6-24ED-1DF030C73F74}"/>
              </a:ext>
            </a:extLst>
          </p:cNvPr>
          <p:cNvGrpSpPr>
            <a:grpSpLocks/>
          </p:cNvGrpSpPr>
          <p:nvPr/>
        </p:nvGrpSpPr>
        <p:grpSpPr bwMode="auto">
          <a:xfrm>
            <a:off x="990600" y="5181600"/>
            <a:ext cx="2587625" cy="987425"/>
            <a:chOff x="624" y="3264"/>
            <a:chExt cx="1630" cy="622"/>
          </a:xfrm>
        </p:grpSpPr>
        <p:sp>
          <p:nvSpPr>
            <p:cNvPr id="15376" name="Rectangle 140">
              <a:extLst>
                <a:ext uri="{FF2B5EF4-FFF2-40B4-BE49-F238E27FC236}">
                  <a16:creationId xmlns:a16="http://schemas.microsoft.com/office/drawing/2014/main" id="{E6E00DEC-D6C7-BF46-A3AD-03A33995073E}"/>
                </a:ext>
              </a:extLst>
            </p:cNvPr>
            <p:cNvSpPr>
              <a:spLocks noChangeArrowheads="1"/>
            </p:cNvSpPr>
            <p:nvPr/>
          </p:nvSpPr>
          <p:spPr bwMode="auto">
            <a:xfrm>
              <a:off x="624" y="3504"/>
              <a:ext cx="814" cy="23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solidFill>
                    <a:srgbClr val="FF0000"/>
                  </a:solidFill>
                </a:rPr>
                <a:t>Left</a:t>
              </a:r>
            </a:p>
          </p:txBody>
        </p:sp>
        <p:sp>
          <p:nvSpPr>
            <p:cNvPr id="15377" name="Rectangle 141">
              <a:extLst>
                <a:ext uri="{FF2B5EF4-FFF2-40B4-BE49-F238E27FC236}">
                  <a16:creationId xmlns:a16="http://schemas.microsoft.com/office/drawing/2014/main" id="{65D6F944-6129-97B6-406C-FF7BAA03E261}"/>
                </a:ext>
              </a:extLst>
            </p:cNvPr>
            <p:cNvSpPr>
              <a:spLocks noChangeArrowheads="1"/>
            </p:cNvSpPr>
            <p:nvPr/>
          </p:nvSpPr>
          <p:spPr bwMode="auto">
            <a:xfrm>
              <a:off x="1440" y="3504"/>
              <a:ext cx="814" cy="23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solidFill>
                    <a:srgbClr val="0033CC"/>
                  </a:solidFill>
                </a:rPr>
                <a:t>Right</a:t>
              </a:r>
            </a:p>
          </p:txBody>
        </p:sp>
        <p:sp>
          <p:nvSpPr>
            <p:cNvPr id="15378" name="Rectangle 142">
              <a:extLst>
                <a:ext uri="{FF2B5EF4-FFF2-40B4-BE49-F238E27FC236}">
                  <a16:creationId xmlns:a16="http://schemas.microsoft.com/office/drawing/2014/main" id="{DA2CF7FA-D415-246D-21BE-2F44262BEBED}"/>
                </a:ext>
              </a:extLst>
            </p:cNvPr>
            <p:cNvSpPr>
              <a:spLocks noChangeArrowheads="1"/>
            </p:cNvSpPr>
            <p:nvPr/>
          </p:nvSpPr>
          <p:spPr bwMode="auto">
            <a:xfrm>
              <a:off x="624" y="3264"/>
              <a:ext cx="1630" cy="23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Element</a:t>
              </a:r>
            </a:p>
          </p:txBody>
        </p:sp>
        <p:sp>
          <p:nvSpPr>
            <p:cNvPr id="15379" name="Line 143">
              <a:extLst>
                <a:ext uri="{FF2B5EF4-FFF2-40B4-BE49-F238E27FC236}">
                  <a16:creationId xmlns:a16="http://schemas.microsoft.com/office/drawing/2014/main" id="{3AB47EB7-AA40-2120-F13D-EFB1407CDC7B}"/>
                </a:ext>
              </a:extLst>
            </p:cNvPr>
            <p:cNvSpPr>
              <a:spLocks noChangeShapeType="1"/>
            </p:cNvSpPr>
            <p:nvPr/>
          </p:nvSpPr>
          <p:spPr bwMode="auto">
            <a:xfrm flipH="1">
              <a:off x="814" y="3696"/>
              <a:ext cx="146" cy="19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80" name="Line 144">
              <a:extLst>
                <a:ext uri="{FF2B5EF4-FFF2-40B4-BE49-F238E27FC236}">
                  <a16:creationId xmlns:a16="http://schemas.microsoft.com/office/drawing/2014/main" id="{38091DB0-23C6-F3D7-D9A2-426E78AD93F8}"/>
                </a:ext>
              </a:extLst>
            </p:cNvPr>
            <p:cNvSpPr>
              <a:spLocks noChangeShapeType="1"/>
            </p:cNvSpPr>
            <p:nvPr/>
          </p:nvSpPr>
          <p:spPr bwMode="auto">
            <a:xfrm>
              <a:off x="1824" y="3696"/>
              <a:ext cx="142" cy="19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9361" name="Group 145">
            <a:extLst>
              <a:ext uri="{FF2B5EF4-FFF2-40B4-BE49-F238E27FC236}">
                <a16:creationId xmlns:a16="http://schemas.microsoft.com/office/drawing/2014/main" id="{1279D445-18CE-8667-D5DC-7951E255F20D}"/>
              </a:ext>
            </a:extLst>
          </p:cNvPr>
          <p:cNvGrpSpPr>
            <a:grpSpLocks/>
          </p:cNvGrpSpPr>
          <p:nvPr/>
        </p:nvGrpSpPr>
        <p:grpSpPr bwMode="auto">
          <a:xfrm>
            <a:off x="4572000" y="5105400"/>
            <a:ext cx="1673225" cy="454025"/>
            <a:chOff x="2880" y="3216"/>
            <a:chExt cx="1054" cy="286"/>
          </a:xfrm>
        </p:grpSpPr>
        <p:sp>
          <p:nvSpPr>
            <p:cNvPr id="15374" name="Rectangle 146">
              <a:extLst>
                <a:ext uri="{FF2B5EF4-FFF2-40B4-BE49-F238E27FC236}">
                  <a16:creationId xmlns:a16="http://schemas.microsoft.com/office/drawing/2014/main" id="{36496B20-1390-0CAC-901C-15DCBA2B122B}"/>
                </a:ext>
              </a:extLst>
            </p:cNvPr>
            <p:cNvSpPr>
              <a:spLocks noChangeArrowheads="1"/>
            </p:cNvSpPr>
            <p:nvPr/>
          </p:nvSpPr>
          <p:spPr bwMode="auto">
            <a:xfrm>
              <a:off x="2880" y="3217"/>
              <a:ext cx="718"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r>
                <a:rPr lang="en-US" altLang="en-US" sz="2000">
                  <a:solidFill>
                    <a:srgbClr val="FF0000"/>
                  </a:solidFill>
                </a:rPr>
                <a:t>Left </a:t>
              </a:r>
            </a:p>
          </p:txBody>
        </p:sp>
        <p:sp>
          <p:nvSpPr>
            <p:cNvPr id="15375" name="Line 147">
              <a:extLst>
                <a:ext uri="{FF2B5EF4-FFF2-40B4-BE49-F238E27FC236}">
                  <a16:creationId xmlns:a16="http://schemas.microsoft.com/office/drawing/2014/main" id="{8C037665-D3A1-C594-B937-E1EE0B543A11}"/>
                </a:ext>
              </a:extLst>
            </p:cNvPr>
            <p:cNvSpPr>
              <a:spLocks noChangeShapeType="1"/>
            </p:cNvSpPr>
            <p:nvPr/>
          </p:nvSpPr>
          <p:spPr bwMode="auto">
            <a:xfrm flipV="1">
              <a:off x="3552" y="3215"/>
              <a:ext cx="382" cy="145"/>
            </a:xfrm>
            <a:prstGeom prst="line">
              <a:avLst/>
            </a:prstGeom>
            <a:noFill/>
            <a:ln w="255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9364" name="Group 148">
            <a:extLst>
              <a:ext uri="{FF2B5EF4-FFF2-40B4-BE49-F238E27FC236}">
                <a16:creationId xmlns:a16="http://schemas.microsoft.com/office/drawing/2014/main" id="{93081E71-EE9C-6297-0944-9FA92A1397C7}"/>
              </a:ext>
            </a:extLst>
          </p:cNvPr>
          <p:cNvGrpSpPr>
            <a:grpSpLocks/>
          </p:cNvGrpSpPr>
          <p:nvPr/>
        </p:nvGrpSpPr>
        <p:grpSpPr bwMode="auto">
          <a:xfrm>
            <a:off x="6324600" y="5029200"/>
            <a:ext cx="1139825" cy="1139825"/>
            <a:chOff x="3984" y="3168"/>
            <a:chExt cx="718" cy="718"/>
          </a:xfrm>
        </p:grpSpPr>
        <p:sp>
          <p:nvSpPr>
            <p:cNvPr id="15372" name="Rectangle 149">
              <a:extLst>
                <a:ext uri="{FF2B5EF4-FFF2-40B4-BE49-F238E27FC236}">
                  <a16:creationId xmlns:a16="http://schemas.microsoft.com/office/drawing/2014/main" id="{330D10E4-3A0D-FAB3-B4D0-98A47E682214}"/>
                </a:ext>
              </a:extLst>
            </p:cNvPr>
            <p:cNvSpPr>
              <a:spLocks noChangeArrowheads="1"/>
            </p:cNvSpPr>
            <p:nvPr/>
          </p:nvSpPr>
          <p:spPr bwMode="auto">
            <a:xfrm>
              <a:off x="3984" y="3600"/>
              <a:ext cx="718"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solidFill>
                    <a:srgbClr val="0033CC"/>
                  </a:solidFill>
                </a:rPr>
                <a:t>Right </a:t>
              </a:r>
            </a:p>
          </p:txBody>
        </p:sp>
        <p:sp>
          <p:nvSpPr>
            <p:cNvPr id="15373" name="Line 150">
              <a:extLst>
                <a:ext uri="{FF2B5EF4-FFF2-40B4-BE49-F238E27FC236}">
                  <a16:creationId xmlns:a16="http://schemas.microsoft.com/office/drawing/2014/main" id="{07A5504D-BC7B-D367-ECC6-31583140B191}"/>
                </a:ext>
              </a:extLst>
            </p:cNvPr>
            <p:cNvSpPr>
              <a:spLocks noChangeShapeType="1"/>
            </p:cNvSpPr>
            <p:nvPr/>
          </p:nvSpPr>
          <p:spPr bwMode="auto">
            <a:xfrm flipV="1">
              <a:off x="4320" y="3167"/>
              <a:ext cx="142" cy="481"/>
            </a:xfrm>
            <a:prstGeom prst="line">
              <a:avLst/>
            </a:prstGeom>
            <a:noFill/>
            <a:ln w="25560" cap="sq">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5371" name="Text Box 151">
            <a:extLst>
              <a:ext uri="{FF2B5EF4-FFF2-40B4-BE49-F238E27FC236}">
                <a16:creationId xmlns:a16="http://schemas.microsoft.com/office/drawing/2014/main" id="{C7A125F6-22C3-CA47-B20A-D1FFDFC5768A}"/>
              </a:ext>
            </a:extLst>
          </p:cNvPr>
          <p:cNvSpPr txBox="1">
            <a:spLocks noChangeArrowheads="1"/>
          </p:cNvSpPr>
          <p:nvPr/>
        </p:nvSpPr>
        <p:spPr bwMode="auto">
          <a:xfrm>
            <a:off x="0" y="647700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ts val="1000"/>
              </a:spcBef>
              <a:buClrTx/>
              <a:buFontTx/>
              <a:buNone/>
            </a:pPr>
            <a:r>
              <a:rPr lang="en-US" altLang="en-US" sz="1600"/>
              <a:t>7/16</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9217"/>
                                        </p:tgtEl>
                                        <p:attrNameLst>
                                          <p:attrName>style.visibility</p:attrName>
                                        </p:attrNameLst>
                                      </p:cBhvr>
                                      <p:to>
                                        <p:strVal val="visible"/>
                                      </p:to>
                                    </p:set>
                                    <p:animEffect transition="in" filter="wipe(left)">
                                      <p:cBhvr additive="repl">
                                        <p:cTn id="7" dur="500"/>
                                        <p:tgtEl>
                                          <p:spTgt spid="92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additive="repl">
                                        <p:cTn id="11" dur="1" fill="hold">
                                          <p:stCondLst>
                                            <p:cond delay="0"/>
                                          </p:stCondLst>
                                        </p:cTn>
                                        <p:tgtEl>
                                          <p:spTgt spid="9218"/>
                                        </p:tgtEl>
                                        <p:attrNameLst>
                                          <p:attrName>style.visibility</p:attrName>
                                        </p:attrNameLst>
                                      </p:cBhvr>
                                      <p:to>
                                        <p:strVal val="visible"/>
                                      </p:to>
                                    </p:set>
                                    <p:animEffect transition="in" filter="strips(downRight)">
                                      <p:cBhvr additive="repl">
                                        <p:cTn id="12" dur="500"/>
                                        <p:tgtEl>
                                          <p:spTgt spid="92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additive="repl">
                                        <p:cTn id="16" dur="1" fill="hold">
                                          <p:stCondLst>
                                            <p:cond delay="0"/>
                                          </p:stCondLst>
                                        </p:cTn>
                                        <p:tgtEl>
                                          <p:spTgt spid="9219"/>
                                        </p:tgtEl>
                                        <p:attrNameLst>
                                          <p:attrName>style.visibility</p:attrName>
                                        </p:attrNameLst>
                                      </p:cBhvr>
                                      <p:to>
                                        <p:strVal val="visible"/>
                                      </p:to>
                                    </p:set>
                                    <p:animEffect transition="in" filter="wipe(up)">
                                      <p:cBhvr additive="repl">
                                        <p:cTn id="17" dur="500"/>
                                        <p:tgtEl>
                                          <p:spTgt spid="92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9284"/>
                                        </p:tgtEl>
                                        <p:attrNameLst>
                                          <p:attrName>style.visibility</p:attrName>
                                        </p:attrNameLst>
                                      </p:cBhvr>
                                      <p:to>
                                        <p:strVal val="visible"/>
                                      </p:to>
                                    </p:set>
                                    <p:animEffect transition="in" filter="wipe(left)">
                                      <p:cBhvr additive="repl">
                                        <p:cTn id="22" dur="500"/>
                                        <p:tgtEl>
                                          <p:spTgt spid="9284"/>
                                        </p:tgtEl>
                                      </p:cBhvr>
                                    </p:animEffect>
                                  </p:childTnLst>
                                </p:cTn>
                              </p:par>
                            </p:childTnLst>
                          </p:cTn>
                        </p:par>
                        <p:par>
                          <p:cTn id="23" fill="hold" nodeType="afterGroup">
                            <p:stCondLst>
                              <p:cond delay="500"/>
                            </p:stCondLst>
                            <p:childTnLst>
                              <p:par>
                                <p:cTn id="24" presetID="18" presetClass="entr" presetSubtype="6" fill="hold" nodeType="afterEffect">
                                  <p:stCondLst>
                                    <p:cond delay="0"/>
                                  </p:stCondLst>
                                  <p:childTnLst>
                                    <p:set>
                                      <p:cBhvr additive="repl">
                                        <p:cTn id="25" dur="1" fill="hold">
                                          <p:stCondLst>
                                            <p:cond delay="0"/>
                                          </p:stCondLst>
                                        </p:cTn>
                                        <p:tgtEl>
                                          <p:spTgt spid="9285"/>
                                        </p:tgtEl>
                                        <p:attrNameLst>
                                          <p:attrName>style.visibility</p:attrName>
                                        </p:attrNameLst>
                                      </p:cBhvr>
                                      <p:to>
                                        <p:strVal val="visible"/>
                                      </p:to>
                                    </p:set>
                                    <p:animEffect transition="in" filter="strips(downRight)">
                                      <p:cBhvr additive="repl">
                                        <p:cTn id="26" dur="500"/>
                                        <p:tgtEl>
                                          <p:spTgt spid="928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nodeType="clickEffect">
                                  <p:stCondLst>
                                    <p:cond delay="0"/>
                                  </p:stCondLst>
                                  <p:childTnLst>
                                    <p:set>
                                      <p:cBhvr additive="repl">
                                        <p:cTn id="30" dur="1" fill="hold">
                                          <p:stCondLst>
                                            <p:cond delay="0"/>
                                          </p:stCondLst>
                                        </p:cTn>
                                        <p:tgtEl>
                                          <p:spTgt spid="9290"/>
                                        </p:tgtEl>
                                        <p:attrNameLst>
                                          <p:attrName>style.visibility</p:attrName>
                                        </p:attrNameLst>
                                      </p:cBhvr>
                                      <p:to>
                                        <p:strVal val="visible"/>
                                      </p:to>
                                    </p:set>
                                    <p:animEffect transition="in" filter="strips(downLeft)">
                                      <p:cBhvr additive="repl">
                                        <p:cTn id="31" dur="500"/>
                                        <p:tgtEl>
                                          <p:spTgt spid="929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nodeType="clickEffect">
                                  <p:stCondLst>
                                    <p:cond delay="0"/>
                                  </p:stCondLst>
                                  <p:childTnLst>
                                    <p:set>
                                      <p:cBhvr additive="repl">
                                        <p:cTn id="35" dur="1" fill="hold">
                                          <p:stCondLst>
                                            <p:cond delay="0"/>
                                          </p:stCondLst>
                                        </p:cTn>
                                        <p:tgtEl>
                                          <p:spTgt spid="9355"/>
                                        </p:tgtEl>
                                        <p:attrNameLst>
                                          <p:attrName>style.visibility</p:attrName>
                                        </p:attrNameLst>
                                      </p:cBhvr>
                                      <p:to>
                                        <p:strVal val="visible"/>
                                      </p:to>
                                    </p:set>
                                    <p:animEffect transition="in" filter="box(out)">
                                      <p:cBhvr additive="repl">
                                        <p:cTn id="36" dur="500"/>
                                        <p:tgtEl>
                                          <p:spTgt spid="935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additive="repl">
                                        <p:cTn id="40" dur="1" fill="hold">
                                          <p:stCondLst>
                                            <p:cond delay="0"/>
                                          </p:stCondLst>
                                        </p:cTn>
                                        <p:tgtEl>
                                          <p:spTgt spid="9361"/>
                                        </p:tgtEl>
                                        <p:attrNameLst>
                                          <p:attrName>style.visibility</p:attrName>
                                        </p:attrNameLst>
                                      </p:cBhvr>
                                      <p:to>
                                        <p:strVal val="visible"/>
                                      </p:to>
                                    </p:set>
                                    <p:animEffect transition="in" filter="wipe(left)">
                                      <p:cBhvr additive="repl">
                                        <p:cTn id="41" dur="500"/>
                                        <p:tgtEl>
                                          <p:spTgt spid="9361"/>
                                        </p:tgtEl>
                                      </p:cBhvr>
                                    </p:animEffect>
                                  </p:childTnLst>
                                </p:cTn>
                              </p:par>
                            </p:childTnLst>
                          </p:cTn>
                        </p:par>
                        <p:par>
                          <p:cTn id="42" fill="hold" nodeType="afterGroup">
                            <p:stCondLst>
                              <p:cond delay="500"/>
                            </p:stCondLst>
                            <p:childTnLst>
                              <p:par>
                                <p:cTn id="43" presetID="22" presetClass="entr" presetSubtype="4" fill="hold" nodeType="afterEffect">
                                  <p:stCondLst>
                                    <p:cond delay="0"/>
                                  </p:stCondLst>
                                  <p:childTnLst>
                                    <p:set>
                                      <p:cBhvr additive="repl">
                                        <p:cTn id="44" dur="1" fill="hold">
                                          <p:stCondLst>
                                            <p:cond delay="0"/>
                                          </p:stCondLst>
                                        </p:cTn>
                                        <p:tgtEl>
                                          <p:spTgt spid="9364"/>
                                        </p:tgtEl>
                                        <p:attrNameLst>
                                          <p:attrName>style.visibility</p:attrName>
                                        </p:attrNameLst>
                                      </p:cBhvr>
                                      <p:to>
                                        <p:strVal val="visible"/>
                                      </p:to>
                                    </p:set>
                                    <p:animEffect transition="in" filter="wipe(down)">
                                      <p:cBhvr additive="repl">
                                        <p:cTn id="45" dur="500"/>
                                        <p:tgtEl>
                                          <p:spTgt spid="9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
            <a:extLst>
              <a:ext uri="{FF2B5EF4-FFF2-40B4-BE49-F238E27FC236}">
                <a16:creationId xmlns:a16="http://schemas.microsoft.com/office/drawing/2014/main" id="{C49DC901-24EE-99A8-7581-8779A26E1A39}"/>
              </a:ext>
            </a:extLst>
          </p:cNvPr>
          <p:cNvGrpSpPr>
            <a:grpSpLocks/>
          </p:cNvGrpSpPr>
          <p:nvPr/>
        </p:nvGrpSpPr>
        <p:grpSpPr bwMode="auto">
          <a:xfrm>
            <a:off x="6877050" y="836613"/>
            <a:ext cx="403225" cy="528637"/>
            <a:chOff x="4332" y="527"/>
            <a:chExt cx="254" cy="333"/>
          </a:xfrm>
        </p:grpSpPr>
        <p:sp>
          <p:nvSpPr>
            <p:cNvPr id="17524" name="Oval 2">
              <a:extLst>
                <a:ext uri="{FF2B5EF4-FFF2-40B4-BE49-F238E27FC236}">
                  <a16:creationId xmlns:a16="http://schemas.microsoft.com/office/drawing/2014/main" id="{AE02C32C-FF98-18EB-B4B1-30613FBDC9CF}"/>
                </a:ext>
              </a:extLst>
            </p:cNvPr>
            <p:cNvSpPr>
              <a:spLocks noChangeArrowheads="1"/>
            </p:cNvSpPr>
            <p:nvPr/>
          </p:nvSpPr>
          <p:spPr bwMode="auto">
            <a:xfrm>
              <a:off x="4358" y="527"/>
              <a:ext cx="187" cy="305"/>
            </a:xfrm>
            <a:prstGeom prst="ellipse">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525" name="Rectangle 3">
              <a:extLst>
                <a:ext uri="{FF2B5EF4-FFF2-40B4-BE49-F238E27FC236}">
                  <a16:creationId xmlns:a16="http://schemas.microsoft.com/office/drawing/2014/main" id="{93E6408B-EF6F-1229-557F-27B5536AAF21}"/>
                </a:ext>
              </a:extLst>
            </p:cNvPr>
            <p:cNvSpPr>
              <a:spLocks noChangeArrowheads="1"/>
            </p:cNvSpPr>
            <p:nvPr/>
          </p:nvSpPr>
          <p:spPr bwMode="auto">
            <a:xfrm>
              <a:off x="4332" y="572"/>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spcBef>
                  <a:spcPct val="0"/>
                </a:spcBef>
                <a:buClrTx/>
                <a:buSzPct val="70000"/>
                <a:buFontTx/>
                <a:buNone/>
              </a:pPr>
              <a:r>
                <a:rPr lang="en-US" altLang="en-US" sz="2400"/>
                <a:t>A</a:t>
              </a:r>
            </a:p>
          </p:txBody>
        </p:sp>
      </p:grpSp>
      <p:grpSp>
        <p:nvGrpSpPr>
          <p:cNvPr id="17411" name="Group 4">
            <a:extLst>
              <a:ext uri="{FF2B5EF4-FFF2-40B4-BE49-F238E27FC236}">
                <a16:creationId xmlns:a16="http://schemas.microsoft.com/office/drawing/2014/main" id="{E3D05A63-D07B-8AE8-694C-A10191EA907A}"/>
              </a:ext>
            </a:extLst>
          </p:cNvPr>
          <p:cNvGrpSpPr>
            <a:grpSpLocks/>
          </p:cNvGrpSpPr>
          <p:nvPr/>
        </p:nvGrpSpPr>
        <p:grpSpPr bwMode="auto">
          <a:xfrm>
            <a:off x="5881688" y="1585913"/>
            <a:ext cx="385762" cy="528637"/>
            <a:chOff x="3705" y="999"/>
            <a:chExt cx="243" cy="333"/>
          </a:xfrm>
        </p:grpSpPr>
        <p:sp>
          <p:nvSpPr>
            <p:cNvPr id="17522" name="Oval 5">
              <a:extLst>
                <a:ext uri="{FF2B5EF4-FFF2-40B4-BE49-F238E27FC236}">
                  <a16:creationId xmlns:a16="http://schemas.microsoft.com/office/drawing/2014/main" id="{0660BEFC-684B-0DF8-AB64-C96ADBE26707}"/>
                </a:ext>
              </a:extLst>
            </p:cNvPr>
            <p:cNvSpPr>
              <a:spLocks noChangeArrowheads="1"/>
            </p:cNvSpPr>
            <p:nvPr/>
          </p:nvSpPr>
          <p:spPr bwMode="auto">
            <a:xfrm>
              <a:off x="3727" y="999"/>
              <a:ext cx="187" cy="305"/>
            </a:xfrm>
            <a:prstGeom prst="ellipse">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523" name="Rectangle 6">
              <a:extLst>
                <a:ext uri="{FF2B5EF4-FFF2-40B4-BE49-F238E27FC236}">
                  <a16:creationId xmlns:a16="http://schemas.microsoft.com/office/drawing/2014/main" id="{A691B70D-4807-AA21-7C50-CA413370822A}"/>
                </a:ext>
              </a:extLst>
            </p:cNvPr>
            <p:cNvSpPr>
              <a:spLocks noChangeArrowheads="1"/>
            </p:cNvSpPr>
            <p:nvPr/>
          </p:nvSpPr>
          <p:spPr bwMode="auto">
            <a:xfrm>
              <a:off x="3705" y="1044"/>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spcBef>
                  <a:spcPct val="0"/>
                </a:spcBef>
                <a:buClrTx/>
                <a:buSzPct val="70000"/>
                <a:buFontTx/>
                <a:buNone/>
              </a:pPr>
              <a:r>
                <a:rPr lang="en-US" altLang="en-US" sz="2400"/>
                <a:t>B</a:t>
              </a:r>
            </a:p>
          </p:txBody>
        </p:sp>
      </p:grpSp>
      <p:grpSp>
        <p:nvGrpSpPr>
          <p:cNvPr id="17412" name="Group 7">
            <a:extLst>
              <a:ext uri="{FF2B5EF4-FFF2-40B4-BE49-F238E27FC236}">
                <a16:creationId xmlns:a16="http://schemas.microsoft.com/office/drawing/2014/main" id="{7D46930B-E84F-C85F-D23E-E54EB786B9EA}"/>
              </a:ext>
            </a:extLst>
          </p:cNvPr>
          <p:cNvGrpSpPr>
            <a:grpSpLocks/>
          </p:cNvGrpSpPr>
          <p:nvPr/>
        </p:nvGrpSpPr>
        <p:grpSpPr bwMode="auto">
          <a:xfrm>
            <a:off x="6881813" y="1558925"/>
            <a:ext cx="385762" cy="528638"/>
            <a:chOff x="4335" y="982"/>
            <a:chExt cx="243" cy="333"/>
          </a:xfrm>
        </p:grpSpPr>
        <p:sp>
          <p:nvSpPr>
            <p:cNvPr id="17520" name="Oval 8">
              <a:extLst>
                <a:ext uri="{FF2B5EF4-FFF2-40B4-BE49-F238E27FC236}">
                  <a16:creationId xmlns:a16="http://schemas.microsoft.com/office/drawing/2014/main" id="{A65D15D2-4672-2073-E17E-AFD1BEA7D444}"/>
                </a:ext>
              </a:extLst>
            </p:cNvPr>
            <p:cNvSpPr>
              <a:spLocks noChangeArrowheads="1"/>
            </p:cNvSpPr>
            <p:nvPr/>
          </p:nvSpPr>
          <p:spPr bwMode="auto">
            <a:xfrm>
              <a:off x="4357" y="982"/>
              <a:ext cx="187" cy="305"/>
            </a:xfrm>
            <a:prstGeom prst="ellipse">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521" name="Rectangle 9">
              <a:extLst>
                <a:ext uri="{FF2B5EF4-FFF2-40B4-BE49-F238E27FC236}">
                  <a16:creationId xmlns:a16="http://schemas.microsoft.com/office/drawing/2014/main" id="{0A0AFA39-51D2-197D-5CF1-72B39A7D571A}"/>
                </a:ext>
              </a:extLst>
            </p:cNvPr>
            <p:cNvSpPr>
              <a:spLocks noChangeArrowheads="1"/>
            </p:cNvSpPr>
            <p:nvPr/>
          </p:nvSpPr>
          <p:spPr bwMode="auto">
            <a:xfrm>
              <a:off x="4335" y="1027"/>
              <a:ext cx="2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spcBef>
                  <a:spcPct val="0"/>
                </a:spcBef>
                <a:buClrTx/>
                <a:buSzPct val="70000"/>
                <a:buFontTx/>
                <a:buNone/>
              </a:pPr>
              <a:r>
                <a:rPr lang="en-US" altLang="en-US" sz="2400"/>
                <a:t>C</a:t>
              </a:r>
            </a:p>
          </p:txBody>
        </p:sp>
      </p:grpSp>
      <p:grpSp>
        <p:nvGrpSpPr>
          <p:cNvPr id="17413" name="Group 10">
            <a:extLst>
              <a:ext uri="{FF2B5EF4-FFF2-40B4-BE49-F238E27FC236}">
                <a16:creationId xmlns:a16="http://schemas.microsoft.com/office/drawing/2014/main" id="{9F7A7A88-E27B-5642-AED6-4C533151580F}"/>
              </a:ext>
            </a:extLst>
          </p:cNvPr>
          <p:cNvGrpSpPr>
            <a:grpSpLocks/>
          </p:cNvGrpSpPr>
          <p:nvPr/>
        </p:nvGrpSpPr>
        <p:grpSpPr bwMode="auto">
          <a:xfrm>
            <a:off x="8015288" y="1531938"/>
            <a:ext cx="403225" cy="528637"/>
            <a:chOff x="5049" y="965"/>
            <a:chExt cx="254" cy="333"/>
          </a:xfrm>
        </p:grpSpPr>
        <p:sp>
          <p:nvSpPr>
            <p:cNvPr id="17518" name="Oval 11">
              <a:extLst>
                <a:ext uri="{FF2B5EF4-FFF2-40B4-BE49-F238E27FC236}">
                  <a16:creationId xmlns:a16="http://schemas.microsoft.com/office/drawing/2014/main" id="{F01E21DB-A9A6-3F5B-224E-8AAF5ED33FF6}"/>
                </a:ext>
              </a:extLst>
            </p:cNvPr>
            <p:cNvSpPr>
              <a:spLocks noChangeArrowheads="1"/>
            </p:cNvSpPr>
            <p:nvPr/>
          </p:nvSpPr>
          <p:spPr bwMode="auto">
            <a:xfrm>
              <a:off x="5074" y="965"/>
              <a:ext cx="187" cy="304"/>
            </a:xfrm>
            <a:prstGeom prst="ellipse">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519" name="Rectangle 12">
              <a:extLst>
                <a:ext uri="{FF2B5EF4-FFF2-40B4-BE49-F238E27FC236}">
                  <a16:creationId xmlns:a16="http://schemas.microsoft.com/office/drawing/2014/main" id="{DA9B1173-6C58-5FCF-1944-14C239A0E87E}"/>
                </a:ext>
              </a:extLst>
            </p:cNvPr>
            <p:cNvSpPr>
              <a:spLocks noChangeArrowheads="1"/>
            </p:cNvSpPr>
            <p:nvPr/>
          </p:nvSpPr>
          <p:spPr bwMode="auto">
            <a:xfrm>
              <a:off x="5049" y="1010"/>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spcBef>
                  <a:spcPct val="0"/>
                </a:spcBef>
                <a:buClrTx/>
                <a:buSzPct val="70000"/>
                <a:buFontTx/>
                <a:buNone/>
              </a:pPr>
              <a:r>
                <a:rPr lang="en-US" altLang="en-US" sz="2400"/>
                <a:t>D</a:t>
              </a:r>
            </a:p>
          </p:txBody>
        </p:sp>
      </p:grpSp>
      <p:sp>
        <p:nvSpPr>
          <p:cNvPr id="17414" name="Line 13">
            <a:extLst>
              <a:ext uri="{FF2B5EF4-FFF2-40B4-BE49-F238E27FC236}">
                <a16:creationId xmlns:a16="http://schemas.microsoft.com/office/drawing/2014/main" id="{76F3FF03-18C4-5B6C-0177-3D5DEACC7C2A}"/>
              </a:ext>
            </a:extLst>
          </p:cNvPr>
          <p:cNvSpPr>
            <a:spLocks noChangeShapeType="1"/>
          </p:cNvSpPr>
          <p:nvPr/>
        </p:nvSpPr>
        <p:spPr bwMode="auto">
          <a:xfrm flipH="1">
            <a:off x="6062663" y="1166813"/>
            <a:ext cx="852487" cy="403225"/>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15" name="Line 14">
            <a:extLst>
              <a:ext uri="{FF2B5EF4-FFF2-40B4-BE49-F238E27FC236}">
                <a16:creationId xmlns:a16="http://schemas.microsoft.com/office/drawing/2014/main" id="{2DB63A91-A243-F066-98E7-BF74E9A586B6}"/>
              </a:ext>
            </a:extLst>
          </p:cNvPr>
          <p:cNvSpPr>
            <a:spLocks noChangeShapeType="1"/>
          </p:cNvSpPr>
          <p:nvPr/>
        </p:nvSpPr>
        <p:spPr bwMode="auto">
          <a:xfrm>
            <a:off x="6210300" y="1847850"/>
            <a:ext cx="711200" cy="1588"/>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7416" name="Group 15">
            <a:extLst>
              <a:ext uri="{FF2B5EF4-FFF2-40B4-BE49-F238E27FC236}">
                <a16:creationId xmlns:a16="http://schemas.microsoft.com/office/drawing/2014/main" id="{061FDFD4-A671-4564-989D-122B163BCE7D}"/>
              </a:ext>
            </a:extLst>
          </p:cNvPr>
          <p:cNvGrpSpPr>
            <a:grpSpLocks/>
          </p:cNvGrpSpPr>
          <p:nvPr/>
        </p:nvGrpSpPr>
        <p:grpSpPr bwMode="auto">
          <a:xfrm>
            <a:off x="5534025" y="2570163"/>
            <a:ext cx="369888" cy="531812"/>
            <a:chOff x="3486" y="1619"/>
            <a:chExt cx="233" cy="335"/>
          </a:xfrm>
        </p:grpSpPr>
        <p:sp>
          <p:nvSpPr>
            <p:cNvPr id="17516" name="Oval 16">
              <a:extLst>
                <a:ext uri="{FF2B5EF4-FFF2-40B4-BE49-F238E27FC236}">
                  <a16:creationId xmlns:a16="http://schemas.microsoft.com/office/drawing/2014/main" id="{28EC896F-31B4-7DD0-9177-9EF002DE8851}"/>
                </a:ext>
              </a:extLst>
            </p:cNvPr>
            <p:cNvSpPr>
              <a:spLocks noChangeArrowheads="1"/>
            </p:cNvSpPr>
            <p:nvPr/>
          </p:nvSpPr>
          <p:spPr bwMode="auto">
            <a:xfrm>
              <a:off x="3505" y="1619"/>
              <a:ext cx="187" cy="304"/>
            </a:xfrm>
            <a:prstGeom prst="ellipse">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517" name="Rectangle 17">
              <a:extLst>
                <a:ext uri="{FF2B5EF4-FFF2-40B4-BE49-F238E27FC236}">
                  <a16:creationId xmlns:a16="http://schemas.microsoft.com/office/drawing/2014/main" id="{4E3FCB58-9F0C-1E59-CF22-7DAE3C5D3C50}"/>
                </a:ext>
              </a:extLst>
            </p:cNvPr>
            <p:cNvSpPr>
              <a:spLocks noChangeArrowheads="1"/>
            </p:cNvSpPr>
            <p:nvPr/>
          </p:nvSpPr>
          <p:spPr bwMode="auto">
            <a:xfrm>
              <a:off x="3486" y="1666"/>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spcBef>
                  <a:spcPct val="0"/>
                </a:spcBef>
                <a:buClrTx/>
                <a:buSzPct val="70000"/>
                <a:buFontTx/>
                <a:buNone/>
              </a:pPr>
              <a:r>
                <a:rPr lang="en-US" altLang="en-US" sz="2400"/>
                <a:t>E</a:t>
              </a:r>
            </a:p>
          </p:txBody>
        </p:sp>
      </p:grpSp>
      <p:grpSp>
        <p:nvGrpSpPr>
          <p:cNvPr id="17417" name="Group 18">
            <a:extLst>
              <a:ext uri="{FF2B5EF4-FFF2-40B4-BE49-F238E27FC236}">
                <a16:creationId xmlns:a16="http://schemas.microsoft.com/office/drawing/2014/main" id="{574B50AB-0333-D95D-CEF4-B2E30B41D2F4}"/>
              </a:ext>
            </a:extLst>
          </p:cNvPr>
          <p:cNvGrpSpPr>
            <a:grpSpLocks/>
          </p:cNvGrpSpPr>
          <p:nvPr/>
        </p:nvGrpSpPr>
        <p:grpSpPr bwMode="auto">
          <a:xfrm>
            <a:off x="6188075" y="2557463"/>
            <a:ext cx="352425" cy="528637"/>
            <a:chOff x="3898" y="1611"/>
            <a:chExt cx="222" cy="333"/>
          </a:xfrm>
        </p:grpSpPr>
        <p:sp>
          <p:nvSpPr>
            <p:cNvPr id="17514" name="Oval 19">
              <a:extLst>
                <a:ext uri="{FF2B5EF4-FFF2-40B4-BE49-F238E27FC236}">
                  <a16:creationId xmlns:a16="http://schemas.microsoft.com/office/drawing/2014/main" id="{FC6A1589-2EC8-4B83-CE47-EB93DA2363FD}"/>
                </a:ext>
              </a:extLst>
            </p:cNvPr>
            <p:cNvSpPr>
              <a:spLocks noChangeArrowheads="1"/>
            </p:cNvSpPr>
            <p:nvPr/>
          </p:nvSpPr>
          <p:spPr bwMode="auto">
            <a:xfrm>
              <a:off x="3915" y="1611"/>
              <a:ext cx="187" cy="305"/>
            </a:xfrm>
            <a:prstGeom prst="ellipse">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515" name="Rectangle 20">
              <a:extLst>
                <a:ext uri="{FF2B5EF4-FFF2-40B4-BE49-F238E27FC236}">
                  <a16:creationId xmlns:a16="http://schemas.microsoft.com/office/drawing/2014/main" id="{B16FDB76-A9BA-527A-145D-47B3E448866D}"/>
                </a:ext>
              </a:extLst>
            </p:cNvPr>
            <p:cNvSpPr>
              <a:spLocks noChangeArrowheads="1"/>
            </p:cNvSpPr>
            <p:nvPr/>
          </p:nvSpPr>
          <p:spPr bwMode="auto">
            <a:xfrm>
              <a:off x="3898" y="1656"/>
              <a:ext cx="2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spcBef>
                  <a:spcPct val="0"/>
                </a:spcBef>
                <a:buClrTx/>
                <a:buSzPct val="70000"/>
                <a:buFontTx/>
                <a:buNone/>
              </a:pPr>
              <a:r>
                <a:rPr lang="en-US" altLang="en-US" sz="2400"/>
                <a:t>F</a:t>
              </a:r>
            </a:p>
          </p:txBody>
        </p:sp>
      </p:grpSp>
      <p:grpSp>
        <p:nvGrpSpPr>
          <p:cNvPr id="17418" name="Group 21">
            <a:extLst>
              <a:ext uri="{FF2B5EF4-FFF2-40B4-BE49-F238E27FC236}">
                <a16:creationId xmlns:a16="http://schemas.microsoft.com/office/drawing/2014/main" id="{8E8F9348-1EC6-506D-1886-5710268FD58E}"/>
              </a:ext>
            </a:extLst>
          </p:cNvPr>
          <p:cNvGrpSpPr>
            <a:grpSpLocks/>
          </p:cNvGrpSpPr>
          <p:nvPr/>
        </p:nvGrpSpPr>
        <p:grpSpPr bwMode="auto">
          <a:xfrm>
            <a:off x="6884988" y="2543175"/>
            <a:ext cx="403225" cy="530225"/>
            <a:chOff x="4337" y="1602"/>
            <a:chExt cx="254" cy="334"/>
          </a:xfrm>
        </p:grpSpPr>
        <p:sp>
          <p:nvSpPr>
            <p:cNvPr id="17512" name="Oval 22">
              <a:extLst>
                <a:ext uri="{FF2B5EF4-FFF2-40B4-BE49-F238E27FC236}">
                  <a16:creationId xmlns:a16="http://schemas.microsoft.com/office/drawing/2014/main" id="{8E891B66-B2E1-FFAF-1F0E-6EF3F45F2292}"/>
                </a:ext>
              </a:extLst>
            </p:cNvPr>
            <p:cNvSpPr>
              <a:spLocks noChangeArrowheads="1"/>
            </p:cNvSpPr>
            <p:nvPr/>
          </p:nvSpPr>
          <p:spPr bwMode="auto">
            <a:xfrm>
              <a:off x="4363" y="1602"/>
              <a:ext cx="186" cy="305"/>
            </a:xfrm>
            <a:prstGeom prst="ellipse">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513" name="Rectangle 23">
              <a:extLst>
                <a:ext uri="{FF2B5EF4-FFF2-40B4-BE49-F238E27FC236}">
                  <a16:creationId xmlns:a16="http://schemas.microsoft.com/office/drawing/2014/main" id="{F2414110-83B0-E6C4-0797-056277839534}"/>
                </a:ext>
              </a:extLst>
            </p:cNvPr>
            <p:cNvSpPr>
              <a:spLocks noChangeArrowheads="1"/>
            </p:cNvSpPr>
            <p:nvPr/>
          </p:nvSpPr>
          <p:spPr bwMode="auto">
            <a:xfrm>
              <a:off x="4337" y="1648"/>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spcBef>
                  <a:spcPct val="0"/>
                </a:spcBef>
                <a:buClrTx/>
                <a:buSzPct val="70000"/>
                <a:buFontTx/>
                <a:buNone/>
              </a:pPr>
              <a:r>
                <a:rPr lang="en-US" altLang="en-US" sz="2400"/>
                <a:t>G</a:t>
              </a:r>
            </a:p>
          </p:txBody>
        </p:sp>
      </p:grpSp>
      <p:grpSp>
        <p:nvGrpSpPr>
          <p:cNvPr id="17419" name="Group 24">
            <a:extLst>
              <a:ext uri="{FF2B5EF4-FFF2-40B4-BE49-F238E27FC236}">
                <a16:creationId xmlns:a16="http://schemas.microsoft.com/office/drawing/2014/main" id="{3ED25CEA-C2C4-A5B7-4326-3B3B19E117D4}"/>
              </a:ext>
            </a:extLst>
          </p:cNvPr>
          <p:cNvGrpSpPr>
            <a:grpSpLocks/>
          </p:cNvGrpSpPr>
          <p:nvPr/>
        </p:nvGrpSpPr>
        <p:grpSpPr bwMode="auto">
          <a:xfrm>
            <a:off x="7518400" y="2530475"/>
            <a:ext cx="403225" cy="528638"/>
            <a:chOff x="4736" y="1594"/>
            <a:chExt cx="254" cy="333"/>
          </a:xfrm>
        </p:grpSpPr>
        <p:sp>
          <p:nvSpPr>
            <p:cNvPr id="17510" name="Oval 25">
              <a:extLst>
                <a:ext uri="{FF2B5EF4-FFF2-40B4-BE49-F238E27FC236}">
                  <a16:creationId xmlns:a16="http://schemas.microsoft.com/office/drawing/2014/main" id="{27E8EB62-FB0F-8726-23B8-798203F3D45C}"/>
                </a:ext>
              </a:extLst>
            </p:cNvPr>
            <p:cNvSpPr>
              <a:spLocks noChangeArrowheads="1"/>
            </p:cNvSpPr>
            <p:nvPr/>
          </p:nvSpPr>
          <p:spPr bwMode="auto">
            <a:xfrm>
              <a:off x="4761" y="1594"/>
              <a:ext cx="187" cy="305"/>
            </a:xfrm>
            <a:prstGeom prst="ellipse">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511" name="Rectangle 26">
              <a:extLst>
                <a:ext uri="{FF2B5EF4-FFF2-40B4-BE49-F238E27FC236}">
                  <a16:creationId xmlns:a16="http://schemas.microsoft.com/office/drawing/2014/main" id="{2E1A891C-BB4C-4191-008D-B9C2736C0AC0}"/>
                </a:ext>
              </a:extLst>
            </p:cNvPr>
            <p:cNvSpPr>
              <a:spLocks noChangeArrowheads="1"/>
            </p:cNvSpPr>
            <p:nvPr/>
          </p:nvSpPr>
          <p:spPr bwMode="auto">
            <a:xfrm>
              <a:off x="4736" y="1639"/>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spcBef>
                  <a:spcPct val="0"/>
                </a:spcBef>
                <a:buClrTx/>
                <a:buSzPct val="70000"/>
                <a:buFontTx/>
                <a:buNone/>
              </a:pPr>
              <a:r>
                <a:rPr lang="en-US" altLang="en-US" sz="2400"/>
                <a:t>H</a:t>
              </a:r>
            </a:p>
          </p:txBody>
        </p:sp>
      </p:grpSp>
      <p:grpSp>
        <p:nvGrpSpPr>
          <p:cNvPr id="17420" name="Group 27">
            <a:extLst>
              <a:ext uri="{FF2B5EF4-FFF2-40B4-BE49-F238E27FC236}">
                <a16:creationId xmlns:a16="http://schemas.microsoft.com/office/drawing/2014/main" id="{3F223F47-A049-2CE4-60BE-64E140661DB2}"/>
              </a:ext>
            </a:extLst>
          </p:cNvPr>
          <p:cNvGrpSpPr>
            <a:grpSpLocks/>
          </p:cNvGrpSpPr>
          <p:nvPr/>
        </p:nvGrpSpPr>
        <p:grpSpPr bwMode="auto">
          <a:xfrm>
            <a:off x="8059738" y="2514600"/>
            <a:ext cx="307975" cy="530225"/>
            <a:chOff x="5077" y="1584"/>
            <a:chExt cx="194" cy="334"/>
          </a:xfrm>
        </p:grpSpPr>
        <p:sp>
          <p:nvSpPr>
            <p:cNvPr id="17508" name="Oval 28">
              <a:extLst>
                <a:ext uri="{FF2B5EF4-FFF2-40B4-BE49-F238E27FC236}">
                  <a16:creationId xmlns:a16="http://schemas.microsoft.com/office/drawing/2014/main" id="{722ABC8E-869B-E643-A3E7-9B1B0B7EFBA5}"/>
                </a:ext>
              </a:extLst>
            </p:cNvPr>
            <p:cNvSpPr>
              <a:spLocks noChangeArrowheads="1"/>
            </p:cNvSpPr>
            <p:nvPr/>
          </p:nvSpPr>
          <p:spPr bwMode="auto">
            <a:xfrm>
              <a:off x="5084" y="1584"/>
              <a:ext cx="187" cy="304"/>
            </a:xfrm>
            <a:prstGeom prst="ellipse">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509" name="Rectangle 29">
              <a:extLst>
                <a:ext uri="{FF2B5EF4-FFF2-40B4-BE49-F238E27FC236}">
                  <a16:creationId xmlns:a16="http://schemas.microsoft.com/office/drawing/2014/main" id="{E083DB42-4C6F-1EF3-2A03-3279162902DF}"/>
                </a:ext>
              </a:extLst>
            </p:cNvPr>
            <p:cNvSpPr>
              <a:spLocks noChangeArrowheads="1"/>
            </p:cNvSpPr>
            <p:nvPr/>
          </p:nvSpPr>
          <p:spPr bwMode="auto">
            <a:xfrm>
              <a:off x="5077" y="1631"/>
              <a:ext cx="1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spcBef>
                  <a:spcPct val="0"/>
                </a:spcBef>
                <a:buClrTx/>
                <a:buSzPct val="70000"/>
                <a:buFontTx/>
                <a:buNone/>
              </a:pPr>
              <a:r>
                <a:rPr lang="en-US" altLang="en-US" sz="2400"/>
                <a:t>I</a:t>
              </a:r>
            </a:p>
          </p:txBody>
        </p:sp>
      </p:grpSp>
      <p:grpSp>
        <p:nvGrpSpPr>
          <p:cNvPr id="17421" name="Group 30">
            <a:extLst>
              <a:ext uri="{FF2B5EF4-FFF2-40B4-BE49-F238E27FC236}">
                <a16:creationId xmlns:a16="http://schemas.microsoft.com/office/drawing/2014/main" id="{F7600DD5-7477-8A6E-542F-1EF77B916708}"/>
              </a:ext>
            </a:extLst>
          </p:cNvPr>
          <p:cNvGrpSpPr>
            <a:grpSpLocks/>
          </p:cNvGrpSpPr>
          <p:nvPr/>
        </p:nvGrpSpPr>
        <p:grpSpPr bwMode="auto">
          <a:xfrm>
            <a:off x="8586788" y="2503488"/>
            <a:ext cx="311150" cy="528637"/>
            <a:chOff x="5409" y="1577"/>
            <a:chExt cx="196" cy="333"/>
          </a:xfrm>
        </p:grpSpPr>
        <p:sp>
          <p:nvSpPr>
            <p:cNvPr id="17506" name="Oval 31">
              <a:extLst>
                <a:ext uri="{FF2B5EF4-FFF2-40B4-BE49-F238E27FC236}">
                  <a16:creationId xmlns:a16="http://schemas.microsoft.com/office/drawing/2014/main" id="{18FFDD52-583C-56D2-4FFD-4247A169D722}"/>
                </a:ext>
              </a:extLst>
            </p:cNvPr>
            <p:cNvSpPr>
              <a:spLocks noChangeArrowheads="1"/>
            </p:cNvSpPr>
            <p:nvPr/>
          </p:nvSpPr>
          <p:spPr bwMode="auto">
            <a:xfrm>
              <a:off x="5418" y="1577"/>
              <a:ext cx="187" cy="304"/>
            </a:xfrm>
            <a:prstGeom prst="ellipse">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507" name="Rectangle 32">
              <a:extLst>
                <a:ext uri="{FF2B5EF4-FFF2-40B4-BE49-F238E27FC236}">
                  <a16:creationId xmlns:a16="http://schemas.microsoft.com/office/drawing/2014/main" id="{E0DABB86-5E32-6644-1FD3-33E8D345D7F5}"/>
                </a:ext>
              </a:extLst>
            </p:cNvPr>
            <p:cNvSpPr>
              <a:spLocks noChangeArrowheads="1"/>
            </p:cNvSpPr>
            <p:nvPr/>
          </p:nvSpPr>
          <p:spPr bwMode="auto">
            <a:xfrm>
              <a:off x="5409" y="1622"/>
              <a:ext cx="19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spcBef>
                  <a:spcPct val="0"/>
                </a:spcBef>
                <a:buClrTx/>
                <a:buSzPct val="70000"/>
                <a:buFontTx/>
                <a:buNone/>
              </a:pPr>
              <a:r>
                <a:rPr lang="en-US" altLang="en-US" sz="2400"/>
                <a:t>J</a:t>
              </a:r>
            </a:p>
          </p:txBody>
        </p:sp>
      </p:grpSp>
      <p:grpSp>
        <p:nvGrpSpPr>
          <p:cNvPr id="17422" name="Group 33">
            <a:extLst>
              <a:ext uri="{FF2B5EF4-FFF2-40B4-BE49-F238E27FC236}">
                <a16:creationId xmlns:a16="http://schemas.microsoft.com/office/drawing/2014/main" id="{D7FA0F77-DBD9-9F9F-B619-CCF39D6B44A7}"/>
              </a:ext>
            </a:extLst>
          </p:cNvPr>
          <p:cNvGrpSpPr>
            <a:grpSpLocks/>
          </p:cNvGrpSpPr>
          <p:nvPr/>
        </p:nvGrpSpPr>
        <p:grpSpPr bwMode="auto">
          <a:xfrm>
            <a:off x="5192713" y="3571875"/>
            <a:ext cx="403225" cy="530225"/>
            <a:chOff x="3271" y="2250"/>
            <a:chExt cx="254" cy="334"/>
          </a:xfrm>
        </p:grpSpPr>
        <p:sp>
          <p:nvSpPr>
            <p:cNvPr id="17504" name="Oval 34">
              <a:extLst>
                <a:ext uri="{FF2B5EF4-FFF2-40B4-BE49-F238E27FC236}">
                  <a16:creationId xmlns:a16="http://schemas.microsoft.com/office/drawing/2014/main" id="{A894DBDF-1980-6300-1250-758A0C5E5D0A}"/>
                </a:ext>
              </a:extLst>
            </p:cNvPr>
            <p:cNvSpPr>
              <a:spLocks noChangeArrowheads="1"/>
            </p:cNvSpPr>
            <p:nvPr/>
          </p:nvSpPr>
          <p:spPr bwMode="auto">
            <a:xfrm>
              <a:off x="3295" y="2250"/>
              <a:ext cx="187" cy="304"/>
            </a:xfrm>
            <a:prstGeom prst="ellipse">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505" name="Rectangle 35">
              <a:extLst>
                <a:ext uri="{FF2B5EF4-FFF2-40B4-BE49-F238E27FC236}">
                  <a16:creationId xmlns:a16="http://schemas.microsoft.com/office/drawing/2014/main" id="{F78CFD11-2178-C6C5-8357-F07C1D2305E7}"/>
                </a:ext>
              </a:extLst>
            </p:cNvPr>
            <p:cNvSpPr>
              <a:spLocks noChangeArrowheads="1"/>
            </p:cNvSpPr>
            <p:nvPr/>
          </p:nvSpPr>
          <p:spPr bwMode="auto">
            <a:xfrm>
              <a:off x="3271" y="2297"/>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spcBef>
                  <a:spcPct val="0"/>
                </a:spcBef>
                <a:buClrTx/>
                <a:buSzPct val="70000"/>
                <a:buFontTx/>
                <a:buNone/>
              </a:pPr>
              <a:r>
                <a:rPr lang="en-US" altLang="en-US" sz="2400"/>
                <a:t>K</a:t>
              </a:r>
            </a:p>
          </p:txBody>
        </p:sp>
      </p:grpSp>
      <p:grpSp>
        <p:nvGrpSpPr>
          <p:cNvPr id="17423" name="Group 36">
            <a:extLst>
              <a:ext uri="{FF2B5EF4-FFF2-40B4-BE49-F238E27FC236}">
                <a16:creationId xmlns:a16="http://schemas.microsoft.com/office/drawing/2014/main" id="{FEE616E2-DFC6-B9F1-4604-6210D36616D3}"/>
              </a:ext>
            </a:extLst>
          </p:cNvPr>
          <p:cNvGrpSpPr>
            <a:grpSpLocks/>
          </p:cNvGrpSpPr>
          <p:nvPr/>
        </p:nvGrpSpPr>
        <p:grpSpPr bwMode="auto">
          <a:xfrm>
            <a:off x="5832475" y="3559175"/>
            <a:ext cx="369888" cy="528638"/>
            <a:chOff x="3674" y="2242"/>
            <a:chExt cx="233" cy="333"/>
          </a:xfrm>
        </p:grpSpPr>
        <p:sp>
          <p:nvSpPr>
            <p:cNvPr id="17502" name="Oval 37">
              <a:extLst>
                <a:ext uri="{FF2B5EF4-FFF2-40B4-BE49-F238E27FC236}">
                  <a16:creationId xmlns:a16="http://schemas.microsoft.com/office/drawing/2014/main" id="{BBE0580E-5DF1-5EBB-4850-EF2005118750}"/>
                </a:ext>
              </a:extLst>
            </p:cNvPr>
            <p:cNvSpPr>
              <a:spLocks noChangeArrowheads="1"/>
            </p:cNvSpPr>
            <p:nvPr/>
          </p:nvSpPr>
          <p:spPr bwMode="auto">
            <a:xfrm>
              <a:off x="3694" y="2242"/>
              <a:ext cx="186" cy="305"/>
            </a:xfrm>
            <a:prstGeom prst="ellipse">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503" name="Rectangle 38">
              <a:extLst>
                <a:ext uri="{FF2B5EF4-FFF2-40B4-BE49-F238E27FC236}">
                  <a16:creationId xmlns:a16="http://schemas.microsoft.com/office/drawing/2014/main" id="{EBCD80DE-AA37-42C9-08C0-C7577C46A3D2}"/>
                </a:ext>
              </a:extLst>
            </p:cNvPr>
            <p:cNvSpPr>
              <a:spLocks noChangeArrowheads="1"/>
            </p:cNvSpPr>
            <p:nvPr/>
          </p:nvSpPr>
          <p:spPr bwMode="auto">
            <a:xfrm>
              <a:off x="3674" y="2287"/>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spcBef>
                  <a:spcPct val="0"/>
                </a:spcBef>
                <a:buClrTx/>
                <a:buSzPct val="70000"/>
                <a:buFontTx/>
                <a:buNone/>
              </a:pPr>
              <a:r>
                <a:rPr lang="en-US" altLang="en-US" sz="2400"/>
                <a:t>L</a:t>
              </a:r>
            </a:p>
          </p:txBody>
        </p:sp>
      </p:grpSp>
      <p:grpSp>
        <p:nvGrpSpPr>
          <p:cNvPr id="17424" name="Group 39">
            <a:extLst>
              <a:ext uri="{FF2B5EF4-FFF2-40B4-BE49-F238E27FC236}">
                <a16:creationId xmlns:a16="http://schemas.microsoft.com/office/drawing/2014/main" id="{897DCB13-D773-938A-463A-B763BE4A0DA5}"/>
              </a:ext>
            </a:extLst>
          </p:cNvPr>
          <p:cNvGrpSpPr>
            <a:grpSpLocks/>
          </p:cNvGrpSpPr>
          <p:nvPr/>
        </p:nvGrpSpPr>
        <p:grpSpPr bwMode="auto">
          <a:xfrm>
            <a:off x="7524750" y="3503613"/>
            <a:ext cx="455613" cy="528637"/>
            <a:chOff x="4740" y="2207"/>
            <a:chExt cx="287" cy="333"/>
          </a:xfrm>
        </p:grpSpPr>
        <p:sp>
          <p:nvSpPr>
            <p:cNvPr id="17500" name="Oval 40">
              <a:extLst>
                <a:ext uri="{FF2B5EF4-FFF2-40B4-BE49-F238E27FC236}">
                  <a16:creationId xmlns:a16="http://schemas.microsoft.com/office/drawing/2014/main" id="{74205192-4E37-3978-55BC-9C79F5543C2E}"/>
                </a:ext>
              </a:extLst>
            </p:cNvPr>
            <p:cNvSpPr>
              <a:spLocks noChangeArrowheads="1"/>
            </p:cNvSpPr>
            <p:nvPr/>
          </p:nvSpPr>
          <p:spPr bwMode="auto">
            <a:xfrm>
              <a:off x="4772" y="2207"/>
              <a:ext cx="187" cy="304"/>
            </a:xfrm>
            <a:prstGeom prst="ellipse">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501" name="Rectangle 41">
              <a:extLst>
                <a:ext uri="{FF2B5EF4-FFF2-40B4-BE49-F238E27FC236}">
                  <a16:creationId xmlns:a16="http://schemas.microsoft.com/office/drawing/2014/main" id="{9495104F-5C98-3F49-1CD6-0006CAAD503A}"/>
                </a:ext>
              </a:extLst>
            </p:cNvPr>
            <p:cNvSpPr>
              <a:spLocks noChangeArrowheads="1"/>
            </p:cNvSpPr>
            <p:nvPr/>
          </p:nvSpPr>
          <p:spPr bwMode="auto">
            <a:xfrm>
              <a:off x="4740" y="2252"/>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160" tIns="46080" rIns="92160" bIns="4608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spcBef>
                  <a:spcPct val="0"/>
                </a:spcBef>
                <a:buClrTx/>
                <a:buSzPct val="70000"/>
                <a:buFontTx/>
                <a:buNone/>
              </a:pPr>
              <a:r>
                <a:rPr lang="en-US" altLang="en-US" sz="2400"/>
                <a:t>M</a:t>
              </a:r>
            </a:p>
          </p:txBody>
        </p:sp>
      </p:grpSp>
      <p:sp>
        <p:nvSpPr>
          <p:cNvPr id="17425" name="Line 42">
            <a:extLst>
              <a:ext uri="{FF2B5EF4-FFF2-40B4-BE49-F238E27FC236}">
                <a16:creationId xmlns:a16="http://schemas.microsoft.com/office/drawing/2014/main" id="{EF93B655-FA65-6352-ACA9-419777AC4036}"/>
              </a:ext>
            </a:extLst>
          </p:cNvPr>
          <p:cNvSpPr>
            <a:spLocks noChangeShapeType="1"/>
          </p:cNvSpPr>
          <p:nvPr/>
        </p:nvSpPr>
        <p:spPr bwMode="auto">
          <a:xfrm flipH="1">
            <a:off x="5719763" y="2014538"/>
            <a:ext cx="228600" cy="541337"/>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26" name="Line 43">
            <a:extLst>
              <a:ext uri="{FF2B5EF4-FFF2-40B4-BE49-F238E27FC236}">
                <a16:creationId xmlns:a16="http://schemas.microsoft.com/office/drawing/2014/main" id="{3059F7C1-E332-70C4-004B-134D5CEEBF8A}"/>
              </a:ext>
            </a:extLst>
          </p:cNvPr>
          <p:cNvSpPr>
            <a:spLocks noChangeShapeType="1"/>
          </p:cNvSpPr>
          <p:nvPr/>
        </p:nvSpPr>
        <p:spPr bwMode="auto">
          <a:xfrm>
            <a:off x="5867400" y="2820988"/>
            <a:ext cx="341313" cy="1587"/>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27" name="Line 44">
            <a:extLst>
              <a:ext uri="{FF2B5EF4-FFF2-40B4-BE49-F238E27FC236}">
                <a16:creationId xmlns:a16="http://schemas.microsoft.com/office/drawing/2014/main" id="{A15EFAA9-851F-84B2-A5D3-7B2EC37BF645}"/>
              </a:ext>
            </a:extLst>
          </p:cNvPr>
          <p:cNvSpPr>
            <a:spLocks noChangeShapeType="1"/>
          </p:cNvSpPr>
          <p:nvPr/>
        </p:nvSpPr>
        <p:spPr bwMode="auto">
          <a:xfrm flipH="1">
            <a:off x="5386388" y="3028950"/>
            <a:ext cx="246062" cy="528638"/>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28" name="Line 45">
            <a:extLst>
              <a:ext uri="{FF2B5EF4-FFF2-40B4-BE49-F238E27FC236}">
                <a16:creationId xmlns:a16="http://schemas.microsoft.com/office/drawing/2014/main" id="{9BDA2887-DE8B-B39A-7108-340D7B80AFA6}"/>
              </a:ext>
            </a:extLst>
          </p:cNvPr>
          <p:cNvSpPr>
            <a:spLocks noChangeShapeType="1"/>
          </p:cNvSpPr>
          <p:nvPr/>
        </p:nvSpPr>
        <p:spPr bwMode="auto">
          <a:xfrm>
            <a:off x="5534025" y="3835400"/>
            <a:ext cx="315913" cy="1588"/>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29" name="Line 46">
            <a:extLst>
              <a:ext uri="{FF2B5EF4-FFF2-40B4-BE49-F238E27FC236}">
                <a16:creationId xmlns:a16="http://schemas.microsoft.com/office/drawing/2014/main" id="{5962FED3-8362-C53E-47E0-34F4226817A4}"/>
              </a:ext>
            </a:extLst>
          </p:cNvPr>
          <p:cNvSpPr>
            <a:spLocks noChangeShapeType="1"/>
          </p:cNvSpPr>
          <p:nvPr/>
        </p:nvSpPr>
        <p:spPr bwMode="auto">
          <a:xfrm>
            <a:off x="7075488" y="2070100"/>
            <a:ext cx="1587" cy="45720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0" name="Line 47">
            <a:extLst>
              <a:ext uri="{FF2B5EF4-FFF2-40B4-BE49-F238E27FC236}">
                <a16:creationId xmlns:a16="http://schemas.microsoft.com/office/drawing/2014/main" id="{44237C91-2273-A7E6-021C-C35A618C504A}"/>
              </a:ext>
            </a:extLst>
          </p:cNvPr>
          <p:cNvSpPr>
            <a:spLocks noChangeShapeType="1"/>
          </p:cNvSpPr>
          <p:nvPr/>
        </p:nvSpPr>
        <p:spPr bwMode="auto">
          <a:xfrm flipH="1">
            <a:off x="7712075" y="2000250"/>
            <a:ext cx="425450" cy="528638"/>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1" name="Line 48">
            <a:extLst>
              <a:ext uri="{FF2B5EF4-FFF2-40B4-BE49-F238E27FC236}">
                <a16:creationId xmlns:a16="http://schemas.microsoft.com/office/drawing/2014/main" id="{80BFDBF9-0DC0-C47A-4605-FC91435B7D30}"/>
              </a:ext>
            </a:extLst>
          </p:cNvPr>
          <p:cNvSpPr>
            <a:spLocks noChangeShapeType="1"/>
          </p:cNvSpPr>
          <p:nvPr/>
        </p:nvSpPr>
        <p:spPr bwMode="auto">
          <a:xfrm>
            <a:off x="7859713" y="2763838"/>
            <a:ext cx="196850" cy="1587"/>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2" name="Line 49">
            <a:extLst>
              <a:ext uri="{FF2B5EF4-FFF2-40B4-BE49-F238E27FC236}">
                <a16:creationId xmlns:a16="http://schemas.microsoft.com/office/drawing/2014/main" id="{65596525-96E1-A6B3-F88D-706F030A21D0}"/>
              </a:ext>
            </a:extLst>
          </p:cNvPr>
          <p:cNvSpPr>
            <a:spLocks noChangeShapeType="1"/>
          </p:cNvSpPr>
          <p:nvPr/>
        </p:nvSpPr>
        <p:spPr bwMode="auto">
          <a:xfrm>
            <a:off x="8364538" y="2763838"/>
            <a:ext cx="239712" cy="1587"/>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3" name="Line 50">
            <a:extLst>
              <a:ext uri="{FF2B5EF4-FFF2-40B4-BE49-F238E27FC236}">
                <a16:creationId xmlns:a16="http://schemas.microsoft.com/office/drawing/2014/main" id="{497E13E4-4810-4A74-698C-2AE3706937E1}"/>
              </a:ext>
            </a:extLst>
          </p:cNvPr>
          <p:cNvSpPr>
            <a:spLocks noChangeShapeType="1"/>
          </p:cNvSpPr>
          <p:nvPr/>
        </p:nvSpPr>
        <p:spPr bwMode="auto">
          <a:xfrm>
            <a:off x="7715250" y="3028950"/>
            <a:ext cx="1588" cy="473075"/>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34" name="Line 51">
            <a:extLst>
              <a:ext uri="{FF2B5EF4-FFF2-40B4-BE49-F238E27FC236}">
                <a16:creationId xmlns:a16="http://schemas.microsoft.com/office/drawing/2014/main" id="{83F82ACB-3F0A-2578-1B1F-DF839B19115F}"/>
              </a:ext>
            </a:extLst>
          </p:cNvPr>
          <p:cNvSpPr>
            <a:spLocks noChangeShapeType="1"/>
          </p:cNvSpPr>
          <p:nvPr/>
        </p:nvSpPr>
        <p:spPr bwMode="auto">
          <a:xfrm>
            <a:off x="7219950" y="1833563"/>
            <a:ext cx="828675" cy="1587"/>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7435" name="Group 52">
            <a:extLst>
              <a:ext uri="{FF2B5EF4-FFF2-40B4-BE49-F238E27FC236}">
                <a16:creationId xmlns:a16="http://schemas.microsoft.com/office/drawing/2014/main" id="{848ABE87-1CA6-A8F0-B064-995D1A9A71FB}"/>
              </a:ext>
            </a:extLst>
          </p:cNvPr>
          <p:cNvGrpSpPr>
            <a:grpSpLocks/>
          </p:cNvGrpSpPr>
          <p:nvPr/>
        </p:nvGrpSpPr>
        <p:grpSpPr bwMode="auto">
          <a:xfrm>
            <a:off x="609600" y="1439863"/>
            <a:ext cx="3717925" cy="2798762"/>
            <a:chOff x="384" y="907"/>
            <a:chExt cx="2342" cy="1763"/>
          </a:xfrm>
        </p:grpSpPr>
        <p:grpSp>
          <p:nvGrpSpPr>
            <p:cNvPr id="17436" name="Group 53">
              <a:extLst>
                <a:ext uri="{FF2B5EF4-FFF2-40B4-BE49-F238E27FC236}">
                  <a16:creationId xmlns:a16="http://schemas.microsoft.com/office/drawing/2014/main" id="{7FB55475-3035-CBF3-36D0-1DA9A3CD3F38}"/>
                </a:ext>
              </a:extLst>
            </p:cNvPr>
            <p:cNvGrpSpPr>
              <a:grpSpLocks/>
            </p:cNvGrpSpPr>
            <p:nvPr/>
          </p:nvGrpSpPr>
          <p:grpSpPr bwMode="auto">
            <a:xfrm>
              <a:off x="845" y="907"/>
              <a:ext cx="228" cy="266"/>
              <a:chOff x="845" y="907"/>
              <a:chExt cx="228" cy="266"/>
            </a:xfrm>
          </p:grpSpPr>
          <p:sp>
            <p:nvSpPr>
              <p:cNvPr id="17497" name="Rectangle 54">
                <a:extLst>
                  <a:ext uri="{FF2B5EF4-FFF2-40B4-BE49-F238E27FC236}">
                    <a16:creationId xmlns:a16="http://schemas.microsoft.com/office/drawing/2014/main" id="{FD91BD19-6973-A428-BE1C-CA146812CEC0}"/>
                  </a:ext>
                </a:extLst>
              </p:cNvPr>
              <p:cNvSpPr>
                <a:spLocks noChangeArrowheads="1"/>
              </p:cNvSpPr>
              <p:nvPr/>
            </p:nvSpPr>
            <p:spPr bwMode="auto">
              <a:xfrm>
                <a:off x="845" y="1060"/>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498" name="Rectangle 55">
                <a:extLst>
                  <a:ext uri="{FF2B5EF4-FFF2-40B4-BE49-F238E27FC236}">
                    <a16:creationId xmlns:a16="http://schemas.microsoft.com/office/drawing/2014/main" id="{F00E279F-DEF1-0AC0-D998-E1194443154D}"/>
                  </a:ext>
                </a:extLst>
              </p:cNvPr>
              <p:cNvSpPr>
                <a:spLocks noChangeArrowheads="1"/>
              </p:cNvSpPr>
              <p:nvPr/>
            </p:nvSpPr>
            <p:spPr bwMode="auto">
              <a:xfrm>
                <a:off x="960" y="1060"/>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7499" name="Rectangle 56">
                <a:extLst>
                  <a:ext uri="{FF2B5EF4-FFF2-40B4-BE49-F238E27FC236}">
                    <a16:creationId xmlns:a16="http://schemas.microsoft.com/office/drawing/2014/main" id="{9D4CEFDC-EFEE-BA22-CF22-95993BE35E7C}"/>
                  </a:ext>
                </a:extLst>
              </p:cNvPr>
              <p:cNvSpPr>
                <a:spLocks noChangeArrowheads="1"/>
              </p:cNvSpPr>
              <p:nvPr/>
            </p:nvSpPr>
            <p:spPr bwMode="auto">
              <a:xfrm>
                <a:off x="845" y="907"/>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A</a:t>
                </a:r>
              </a:p>
            </p:txBody>
          </p:sp>
        </p:grpSp>
        <p:grpSp>
          <p:nvGrpSpPr>
            <p:cNvPr id="17437" name="Group 57">
              <a:extLst>
                <a:ext uri="{FF2B5EF4-FFF2-40B4-BE49-F238E27FC236}">
                  <a16:creationId xmlns:a16="http://schemas.microsoft.com/office/drawing/2014/main" id="{CA01881D-72B3-2FD5-D923-578E2CDF6A04}"/>
                </a:ext>
              </a:extLst>
            </p:cNvPr>
            <p:cNvGrpSpPr>
              <a:grpSpLocks/>
            </p:cNvGrpSpPr>
            <p:nvPr/>
          </p:nvGrpSpPr>
          <p:grpSpPr bwMode="auto">
            <a:xfrm>
              <a:off x="1345" y="1483"/>
              <a:ext cx="228" cy="266"/>
              <a:chOff x="1345" y="1483"/>
              <a:chExt cx="228" cy="266"/>
            </a:xfrm>
          </p:grpSpPr>
          <p:sp>
            <p:nvSpPr>
              <p:cNvPr id="17494" name="Rectangle 58">
                <a:extLst>
                  <a:ext uri="{FF2B5EF4-FFF2-40B4-BE49-F238E27FC236}">
                    <a16:creationId xmlns:a16="http://schemas.microsoft.com/office/drawing/2014/main" id="{0EC6AAB5-FAEA-0BC7-ACBA-8828CF386713}"/>
                  </a:ext>
                </a:extLst>
              </p:cNvPr>
              <p:cNvSpPr>
                <a:spLocks noChangeArrowheads="1"/>
              </p:cNvSpPr>
              <p:nvPr/>
            </p:nvSpPr>
            <p:spPr bwMode="auto">
              <a:xfrm>
                <a:off x="1345" y="1636"/>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495" name="Rectangle 59">
                <a:extLst>
                  <a:ext uri="{FF2B5EF4-FFF2-40B4-BE49-F238E27FC236}">
                    <a16:creationId xmlns:a16="http://schemas.microsoft.com/office/drawing/2014/main" id="{99BE5CDA-1114-35C6-F4C6-2DA300620157}"/>
                  </a:ext>
                </a:extLst>
              </p:cNvPr>
              <p:cNvSpPr>
                <a:spLocks noChangeArrowheads="1"/>
              </p:cNvSpPr>
              <p:nvPr/>
            </p:nvSpPr>
            <p:spPr bwMode="auto">
              <a:xfrm>
                <a:off x="1460" y="1636"/>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496" name="Rectangle 60">
                <a:extLst>
                  <a:ext uri="{FF2B5EF4-FFF2-40B4-BE49-F238E27FC236}">
                    <a16:creationId xmlns:a16="http://schemas.microsoft.com/office/drawing/2014/main" id="{0C9A42D5-89C2-4CE1-B437-72BB622F9C70}"/>
                  </a:ext>
                </a:extLst>
              </p:cNvPr>
              <p:cNvSpPr>
                <a:spLocks noChangeArrowheads="1"/>
              </p:cNvSpPr>
              <p:nvPr/>
            </p:nvSpPr>
            <p:spPr bwMode="auto">
              <a:xfrm>
                <a:off x="1345" y="1483"/>
                <a:ext cx="228"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C</a:t>
                </a:r>
              </a:p>
            </p:txBody>
          </p:sp>
        </p:grpSp>
        <p:grpSp>
          <p:nvGrpSpPr>
            <p:cNvPr id="17438" name="Group 61">
              <a:extLst>
                <a:ext uri="{FF2B5EF4-FFF2-40B4-BE49-F238E27FC236}">
                  <a16:creationId xmlns:a16="http://schemas.microsoft.com/office/drawing/2014/main" id="{F576CD1E-24EC-00D3-C861-D026D275E409}"/>
                </a:ext>
              </a:extLst>
            </p:cNvPr>
            <p:cNvGrpSpPr>
              <a:grpSpLocks/>
            </p:cNvGrpSpPr>
            <p:nvPr/>
          </p:nvGrpSpPr>
          <p:grpSpPr bwMode="auto">
            <a:xfrm>
              <a:off x="653" y="1483"/>
              <a:ext cx="228" cy="266"/>
              <a:chOff x="653" y="1483"/>
              <a:chExt cx="228" cy="266"/>
            </a:xfrm>
          </p:grpSpPr>
          <p:sp>
            <p:nvSpPr>
              <p:cNvPr id="17491" name="Rectangle 62">
                <a:extLst>
                  <a:ext uri="{FF2B5EF4-FFF2-40B4-BE49-F238E27FC236}">
                    <a16:creationId xmlns:a16="http://schemas.microsoft.com/office/drawing/2014/main" id="{FA5B57E2-0AC6-43B7-F26D-F1F670490F0A}"/>
                  </a:ext>
                </a:extLst>
              </p:cNvPr>
              <p:cNvSpPr>
                <a:spLocks noChangeArrowheads="1"/>
              </p:cNvSpPr>
              <p:nvPr/>
            </p:nvSpPr>
            <p:spPr bwMode="auto">
              <a:xfrm>
                <a:off x="653" y="1636"/>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492" name="Rectangle 63">
                <a:extLst>
                  <a:ext uri="{FF2B5EF4-FFF2-40B4-BE49-F238E27FC236}">
                    <a16:creationId xmlns:a16="http://schemas.microsoft.com/office/drawing/2014/main" id="{896B318C-CCF7-D2BB-4446-3D7495D5FA8F}"/>
                  </a:ext>
                </a:extLst>
              </p:cNvPr>
              <p:cNvSpPr>
                <a:spLocks noChangeArrowheads="1"/>
              </p:cNvSpPr>
              <p:nvPr/>
            </p:nvSpPr>
            <p:spPr bwMode="auto">
              <a:xfrm>
                <a:off x="768" y="1636"/>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493" name="Rectangle 64">
                <a:extLst>
                  <a:ext uri="{FF2B5EF4-FFF2-40B4-BE49-F238E27FC236}">
                    <a16:creationId xmlns:a16="http://schemas.microsoft.com/office/drawing/2014/main" id="{8A52C076-4AD7-C777-2A6F-AB7D12015980}"/>
                  </a:ext>
                </a:extLst>
              </p:cNvPr>
              <p:cNvSpPr>
                <a:spLocks noChangeArrowheads="1"/>
              </p:cNvSpPr>
              <p:nvPr/>
            </p:nvSpPr>
            <p:spPr bwMode="auto">
              <a:xfrm>
                <a:off x="653" y="1483"/>
                <a:ext cx="228"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B</a:t>
                </a:r>
              </a:p>
            </p:txBody>
          </p:sp>
        </p:grpSp>
        <p:grpSp>
          <p:nvGrpSpPr>
            <p:cNvPr id="17439" name="Group 65">
              <a:extLst>
                <a:ext uri="{FF2B5EF4-FFF2-40B4-BE49-F238E27FC236}">
                  <a16:creationId xmlns:a16="http://schemas.microsoft.com/office/drawing/2014/main" id="{6861C31A-BE37-103F-DC13-9B0EF58F4FA2}"/>
                </a:ext>
              </a:extLst>
            </p:cNvPr>
            <p:cNvGrpSpPr>
              <a:grpSpLocks/>
            </p:cNvGrpSpPr>
            <p:nvPr/>
          </p:nvGrpSpPr>
          <p:grpSpPr bwMode="auto">
            <a:xfrm>
              <a:off x="1884" y="1483"/>
              <a:ext cx="228" cy="266"/>
              <a:chOff x="1884" y="1483"/>
              <a:chExt cx="228" cy="266"/>
            </a:xfrm>
          </p:grpSpPr>
          <p:sp>
            <p:nvSpPr>
              <p:cNvPr id="17488" name="Rectangle 66">
                <a:extLst>
                  <a:ext uri="{FF2B5EF4-FFF2-40B4-BE49-F238E27FC236}">
                    <a16:creationId xmlns:a16="http://schemas.microsoft.com/office/drawing/2014/main" id="{D6D180FB-3413-5F27-E0F1-0EB5E13CBC4C}"/>
                  </a:ext>
                </a:extLst>
              </p:cNvPr>
              <p:cNvSpPr>
                <a:spLocks noChangeArrowheads="1"/>
              </p:cNvSpPr>
              <p:nvPr/>
            </p:nvSpPr>
            <p:spPr bwMode="auto">
              <a:xfrm>
                <a:off x="1884" y="1636"/>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489" name="Rectangle 67">
                <a:extLst>
                  <a:ext uri="{FF2B5EF4-FFF2-40B4-BE49-F238E27FC236}">
                    <a16:creationId xmlns:a16="http://schemas.microsoft.com/office/drawing/2014/main" id="{2714337B-CF2E-5574-A665-6E6B01168AA5}"/>
                  </a:ext>
                </a:extLst>
              </p:cNvPr>
              <p:cNvSpPr>
                <a:spLocks noChangeArrowheads="1"/>
              </p:cNvSpPr>
              <p:nvPr/>
            </p:nvSpPr>
            <p:spPr bwMode="auto">
              <a:xfrm>
                <a:off x="1999" y="1636"/>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7490" name="Rectangle 68">
                <a:extLst>
                  <a:ext uri="{FF2B5EF4-FFF2-40B4-BE49-F238E27FC236}">
                    <a16:creationId xmlns:a16="http://schemas.microsoft.com/office/drawing/2014/main" id="{D8DD2350-C0A4-89A9-502C-1FF17B39446C}"/>
                  </a:ext>
                </a:extLst>
              </p:cNvPr>
              <p:cNvSpPr>
                <a:spLocks noChangeArrowheads="1"/>
              </p:cNvSpPr>
              <p:nvPr/>
            </p:nvSpPr>
            <p:spPr bwMode="auto">
              <a:xfrm>
                <a:off x="1884" y="1483"/>
                <a:ext cx="228"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D</a:t>
                </a:r>
              </a:p>
            </p:txBody>
          </p:sp>
        </p:grpSp>
        <p:grpSp>
          <p:nvGrpSpPr>
            <p:cNvPr id="17440" name="Group 69">
              <a:extLst>
                <a:ext uri="{FF2B5EF4-FFF2-40B4-BE49-F238E27FC236}">
                  <a16:creationId xmlns:a16="http://schemas.microsoft.com/office/drawing/2014/main" id="{264FDC27-B3FC-CAEC-180B-DA93B83CC595}"/>
                </a:ext>
              </a:extLst>
            </p:cNvPr>
            <p:cNvGrpSpPr>
              <a:grpSpLocks/>
            </p:cNvGrpSpPr>
            <p:nvPr/>
          </p:nvGrpSpPr>
          <p:grpSpPr bwMode="auto">
            <a:xfrm>
              <a:off x="499" y="1943"/>
              <a:ext cx="228" cy="266"/>
              <a:chOff x="499" y="1943"/>
              <a:chExt cx="228" cy="266"/>
            </a:xfrm>
          </p:grpSpPr>
          <p:sp>
            <p:nvSpPr>
              <p:cNvPr id="17485" name="Rectangle 70">
                <a:extLst>
                  <a:ext uri="{FF2B5EF4-FFF2-40B4-BE49-F238E27FC236}">
                    <a16:creationId xmlns:a16="http://schemas.microsoft.com/office/drawing/2014/main" id="{7E2A84E5-7E79-61EF-E490-6F53C41EA788}"/>
                  </a:ext>
                </a:extLst>
              </p:cNvPr>
              <p:cNvSpPr>
                <a:spLocks noChangeArrowheads="1"/>
              </p:cNvSpPr>
              <p:nvPr/>
            </p:nvSpPr>
            <p:spPr bwMode="auto">
              <a:xfrm>
                <a:off x="499" y="2096"/>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486" name="Rectangle 71">
                <a:extLst>
                  <a:ext uri="{FF2B5EF4-FFF2-40B4-BE49-F238E27FC236}">
                    <a16:creationId xmlns:a16="http://schemas.microsoft.com/office/drawing/2014/main" id="{44339FEB-CCAA-CA42-E4D2-58A796F83BA6}"/>
                  </a:ext>
                </a:extLst>
              </p:cNvPr>
              <p:cNvSpPr>
                <a:spLocks noChangeArrowheads="1"/>
              </p:cNvSpPr>
              <p:nvPr/>
            </p:nvSpPr>
            <p:spPr bwMode="auto">
              <a:xfrm>
                <a:off x="614" y="2096"/>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487" name="Rectangle 72">
                <a:extLst>
                  <a:ext uri="{FF2B5EF4-FFF2-40B4-BE49-F238E27FC236}">
                    <a16:creationId xmlns:a16="http://schemas.microsoft.com/office/drawing/2014/main" id="{B5060574-8B67-CCD7-CF19-725ECF7F62D3}"/>
                  </a:ext>
                </a:extLst>
              </p:cNvPr>
              <p:cNvSpPr>
                <a:spLocks noChangeArrowheads="1"/>
              </p:cNvSpPr>
              <p:nvPr/>
            </p:nvSpPr>
            <p:spPr bwMode="auto">
              <a:xfrm>
                <a:off x="499" y="1943"/>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E</a:t>
                </a:r>
              </a:p>
            </p:txBody>
          </p:sp>
        </p:grpSp>
        <p:grpSp>
          <p:nvGrpSpPr>
            <p:cNvPr id="17441" name="Group 73">
              <a:extLst>
                <a:ext uri="{FF2B5EF4-FFF2-40B4-BE49-F238E27FC236}">
                  <a16:creationId xmlns:a16="http://schemas.microsoft.com/office/drawing/2014/main" id="{28AC7676-D900-C4ED-824F-C5E05A84413A}"/>
                </a:ext>
              </a:extLst>
            </p:cNvPr>
            <p:cNvGrpSpPr>
              <a:grpSpLocks/>
            </p:cNvGrpSpPr>
            <p:nvPr/>
          </p:nvGrpSpPr>
          <p:grpSpPr bwMode="auto">
            <a:xfrm>
              <a:off x="384" y="2404"/>
              <a:ext cx="228" cy="266"/>
              <a:chOff x="384" y="2404"/>
              <a:chExt cx="228" cy="266"/>
            </a:xfrm>
          </p:grpSpPr>
          <p:sp>
            <p:nvSpPr>
              <p:cNvPr id="17482" name="Rectangle 74">
                <a:extLst>
                  <a:ext uri="{FF2B5EF4-FFF2-40B4-BE49-F238E27FC236}">
                    <a16:creationId xmlns:a16="http://schemas.microsoft.com/office/drawing/2014/main" id="{463CE614-C3B6-2403-E1D8-A421938C01F5}"/>
                  </a:ext>
                </a:extLst>
              </p:cNvPr>
              <p:cNvSpPr>
                <a:spLocks noChangeArrowheads="1"/>
              </p:cNvSpPr>
              <p:nvPr/>
            </p:nvSpPr>
            <p:spPr bwMode="auto">
              <a:xfrm>
                <a:off x="384" y="2557"/>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7483" name="Rectangle 75">
                <a:extLst>
                  <a:ext uri="{FF2B5EF4-FFF2-40B4-BE49-F238E27FC236}">
                    <a16:creationId xmlns:a16="http://schemas.microsoft.com/office/drawing/2014/main" id="{D72C9962-65C5-45F5-09E0-724616B743EB}"/>
                  </a:ext>
                </a:extLst>
              </p:cNvPr>
              <p:cNvSpPr>
                <a:spLocks noChangeArrowheads="1"/>
              </p:cNvSpPr>
              <p:nvPr/>
            </p:nvSpPr>
            <p:spPr bwMode="auto">
              <a:xfrm>
                <a:off x="499" y="2557"/>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484" name="Rectangle 76">
                <a:extLst>
                  <a:ext uri="{FF2B5EF4-FFF2-40B4-BE49-F238E27FC236}">
                    <a16:creationId xmlns:a16="http://schemas.microsoft.com/office/drawing/2014/main" id="{701EFAF7-8A0A-C45D-8B57-F88B663764F5}"/>
                  </a:ext>
                </a:extLst>
              </p:cNvPr>
              <p:cNvSpPr>
                <a:spLocks noChangeArrowheads="1"/>
              </p:cNvSpPr>
              <p:nvPr/>
            </p:nvSpPr>
            <p:spPr bwMode="auto">
              <a:xfrm>
                <a:off x="384" y="2404"/>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K</a:t>
                </a:r>
              </a:p>
            </p:txBody>
          </p:sp>
        </p:grpSp>
        <p:grpSp>
          <p:nvGrpSpPr>
            <p:cNvPr id="17442" name="Group 77">
              <a:extLst>
                <a:ext uri="{FF2B5EF4-FFF2-40B4-BE49-F238E27FC236}">
                  <a16:creationId xmlns:a16="http://schemas.microsoft.com/office/drawing/2014/main" id="{86874D41-C978-5299-AA5E-AA36026E05C8}"/>
                </a:ext>
              </a:extLst>
            </p:cNvPr>
            <p:cNvGrpSpPr>
              <a:grpSpLocks/>
            </p:cNvGrpSpPr>
            <p:nvPr/>
          </p:nvGrpSpPr>
          <p:grpSpPr bwMode="auto">
            <a:xfrm>
              <a:off x="960" y="1943"/>
              <a:ext cx="228" cy="266"/>
              <a:chOff x="960" y="1943"/>
              <a:chExt cx="228" cy="266"/>
            </a:xfrm>
          </p:grpSpPr>
          <p:sp>
            <p:nvSpPr>
              <p:cNvPr id="17479" name="Rectangle 78">
                <a:extLst>
                  <a:ext uri="{FF2B5EF4-FFF2-40B4-BE49-F238E27FC236}">
                    <a16:creationId xmlns:a16="http://schemas.microsoft.com/office/drawing/2014/main" id="{F95F945F-F135-21E1-2C20-4F89598D25DA}"/>
                  </a:ext>
                </a:extLst>
              </p:cNvPr>
              <p:cNvSpPr>
                <a:spLocks noChangeArrowheads="1"/>
              </p:cNvSpPr>
              <p:nvPr/>
            </p:nvSpPr>
            <p:spPr bwMode="auto">
              <a:xfrm>
                <a:off x="960" y="2096"/>
                <a:ext cx="112"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7480" name="Rectangle 79">
                <a:extLst>
                  <a:ext uri="{FF2B5EF4-FFF2-40B4-BE49-F238E27FC236}">
                    <a16:creationId xmlns:a16="http://schemas.microsoft.com/office/drawing/2014/main" id="{55E9FD36-E16A-7138-0686-278C73B60ED6}"/>
                  </a:ext>
                </a:extLst>
              </p:cNvPr>
              <p:cNvSpPr>
                <a:spLocks noChangeArrowheads="1"/>
              </p:cNvSpPr>
              <p:nvPr/>
            </p:nvSpPr>
            <p:spPr bwMode="auto">
              <a:xfrm>
                <a:off x="1075" y="2096"/>
                <a:ext cx="112"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7481" name="Rectangle 80">
                <a:extLst>
                  <a:ext uri="{FF2B5EF4-FFF2-40B4-BE49-F238E27FC236}">
                    <a16:creationId xmlns:a16="http://schemas.microsoft.com/office/drawing/2014/main" id="{1A130B43-D07E-1242-44EA-0524E4661B3E}"/>
                  </a:ext>
                </a:extLst>
              </p:cNvPr>
              <p:cNvSpPr>
                <a:spLocks noChangeArrowheads="1"/>
              </p:cNvSpPr>
              <p:nvPr/>
            </p:nvSpPr>
            <p:spPr bwMode="auto">
              <a:xfrm>
                <a:off x="960" y="1943"/>
                <a:ext cx="227"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F</a:t>
                </a:r>
              </a:p>
            </p:txBody>
          </p:sp>
        </p:grpSp>
        <p:grpSp>
          <p:nvGrpSpPr>
            <p:cNvPr id="17443" name="Group 81">
              <a:extLst>
                <a:ext uri="{FF2B5EF4-FFF2-40B4-BE49-F238E27FC236}">
                  <a16:creationId xmlns:a16="http://schemas.microsoft.com/office/drawing/2014/main" id="{DDFF2429-3ADF-016A-DEA2-7B6353CE8C13}"/>
                </a:ext>
              </a:extLst>
            </p:cNvPr>
            <p:cNvGrpSpPr>
              <a:grpSpLocks/>
            </p:cNvGrpSpPr>
            <p:nvPr/>
          </p:nvGrpSpPr>
          <p:grpSpPr bwMode="auto">
            <a:xfrm>
              <a:off x="1345" y="1943"/>
              <a:ext cx="228" cy="266"/>
              <a:chOff x="1345" y="1943"/>
              <a:chExt cx="228" cy="266"/>
            </a:xfrm>
          </p:grpSpPr>
          <p:sp>
            <p:nvSpPr>
              <p:cNvPr id="17476" name="Rectangle 82">
                <a:extLst>
                  <a:ext uri="{FF2B5EF4-FFF2-40B4-BE49-F238E27FC236}">
                    <a16:creationId xmlns:a16="http://schemas.microsoft.com/office/drawing/2014/main" id="{C54EF5E5-57FC-BFCC-B6C5-F7CEDE526A15}"/>
                  </a:ext>
                </a:extLst>
              </p:cNvPr>
              <p:cNvSpPr>
                <a:spLocks noChangeArrowheads="1"/>
              </p:cNvSpPr>
              <p:nvPr/>
            </p:nvSpPr>
            <p:spPr bwMode="auto">
              <a:xfrm>
                <a:off x="1345" y="2096"/>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7477" name="Rectangle 83">
                <a:extLst>
                  <a:ext uri="{FF2B5EF4-FFF2-40B4-BE49-F238E27FC236}">
                    <a16:creationId xmlns:a16="http://schemas.microsoft.com/office/drawing/2014/main" id="{3453A449-BBDD-94CA-8DFB-DB7751E97F64}"/>
                  </a:ext>
                </a:extLst>
              </p:cNvPr>
              <p:cNvSpPr>
                <a:spLocks noChangeArrowheads="1"/>
              </p:cNvSpPr>
              <p:nvPr/>
            </p:nvSpPr>
            <p:spPr bwMode="auto">
              <a:xfrm>
                <a:off x="1460" y="2096"/>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7478" name="Rectangle 84">
                <a:extLst>
                  <a:ext uri="{FF2B5EF4-FFF2-40B4-BE49-F238E27FC236}">
                    <a16:creationId xmlns:a16="http://schemas.microsoft.com/office/drawing/2014/main" id="{80601D53-EC88-1A3E-33BB-2B422332E6EE}"/>
                  </a:ext>
                </a:extLst>
              </p:cNvPr>
              <p:cNvSpPr>
                <a:spLocks noChangeArrowheads="1"/>
              </p:cNvSpPr>
              <p:nvPr/>
            </p:nvSpPr>
            <p:spPr bwMode="auto">
              <a:xfrm>
                <a:off x="1345" y="1943"/>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G</a:t>
                </a:r>
              </a:p>
            </p:txBody>
          </p:sp>
        </p:grpSp>
        <p:grpSp>
          <p:nvGrpSpPr>
            <p:cNvPr id="17444" name="Group 85">
              <a:extLst>
                <a:ext uri="{FF2B5EF4-FFF2-40B4-BE49-F238E27FC236}">
                  <a16:creationId xmlns:a16="http://schemas.microsoft.com/office/drawing/2014/main" id="{4180C797-06B6-8222-8A9C-964B2701DDB7}"/>
                </a:ext>
              </a:extLst>
            </p:cNvPr>
            <p:cNvGrpSpPr>
              <a:grpSpLocks/>
            </p:cNvGrpSpPr>
            <p:nvPr/>
          </p:nvGrpSpPr>
          <p:grpSpPr bwMode="auto">
            <a:xfrm>
              <a:off x="1767" y="1943"/>
              <a:ext cx="228" cy="266"/>
              <a:chOff x="1767" y="1943"/>
              <a:chExt cx="228" cy="266"/>
            </a:xfrm>
          </p:grpSpPr>
          <p:sp>
            <p:nvSpPr>
              <p:cNvPr id="17473" name="Rectangle 86">
                <a:extLst>
                  <a:ext uri="{FF2B5EF4-FFF2-40B4-BE49-F238E27FC236}">
                    <a16:creationId xmlns:a16="http://schemas.microsoft.com/office/drawing/2014/main" id="{67924777-92DA-B7B9-C3D5-905A7191A8EE}"/>
                  </a:ext>
                </a:extLst>
              </p:cNvPr>
              <p:cNvSpPr>
                <a:spLocks noChangeArrowheads="1"/>
              </p:cNvSpPr>
              <p:nvPr/>
            </p:nvSpPr>
            <p:spPr bwMode="auto">
              <a:xfrm>
                <a:off x="1767" y="2096"/>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474" name="Rectangle 87">
                <a:extLst>
                  <a:ext uri="{FF2B5EF4-FFF2-40B4-BE49-F238E27FC236}">
                    <a16:creationId xmlns:a16="http://schemas.microsoft.com/office/drawing/2014/main" id="{20427633-D9D0-E046-A7E5-A6A43BB2FBFA}"/>
                  </a:ext>
                </a:extLst>
              </p:cNvPr>
              <p:cNvSpPr>
                <a:spLocks noChangeArrowheads="1"/>
              </p:cNvSpPr>
              <p:nvPr/>
            </p:nvSpPr>
            <p:spPr bwMode="auto">
              <a:xfrm>
                <a:off x="1882" y="2096"/>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475" name="Rectangle 88">
                <a:extLst>
                  <a:ext uri="{FF2B5EF4-FFF2-40B4-BE49-F238E27FC236}">
                    <a16:creationId xmlns:a16="http://schemas.microsoft.com/office/drawing/2014/main" id="{3B7F68D1-0C72-7B6E-1C07-A4DE1C0E238F}"/>
                  </a:ext>
                </a:extLst>
              </p:cNvPr>
              <p:cNvSpPr>
                <a:spLocks noChangeArrowheads="1"/>
              </p:cNvSpPr>
              <p:nvPr/>
            </p:nvSpPr>
            <p:spPr bwMode="auto">
              <a:xfrm>
                <a:off x="1767" y="1943"/>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H</a:t>
                </a:r>
              </a:p>
            </p:txBody>
          </p:sp>
        </p:grpSp>
        <p:grpSp>
          <p:nvGrpSpPr>
            <p:cNvPr id="17445" name="Group 89">
              <a:extLst>
                <a:ext uri="{FF2B5EF4-FFF2-40B4-BE49-F238E27FC236}">
                  <a16:creationId xmlns:a16="http://schemas.microsoft.com/office/drawing/2014/main" id="{53F442BC-E47C-02B2-B16B-C8A3E8E53104}"/>
                </a:ext>
              </a:extLst>
            </p:cNvPr>
            <p:cNvGrpSpPr>
              <a:grpSpLocks/>
            </p:cNvGrpSpPr>
            <p:nvPr/>
          </p:nvGrpSpPr>
          <p:grpSpPr bwMode="auto">
            <a:xfrm>
              <a:off x="2114" y="1943"/>
              <a:ext cx="228" cy="266"/>
              <a:chOff x="2114" y="1943"/>
              <a:chExt cx="228" cy="266"/>
            </a:xfrm>
          </p:grpSpPr>
          <p:sp>
            <p:nvSpPr>
              <p:cNvPr id="17470" name="Rectangle 90">
                <a:extLst>
                  <a:ext uri="{FF2B5EF4-FFF2-40B4-BE49-F238E27FC236}">
                    <a16:creationId xmlns:a16="http://schemas.microsoft.com/office/drawing/2014/main" id="{A236348C-3AA7-1AC5-5919-C4F09284D30F}"/>
                  </a:ext>
                </a:extLst>
              </p:cNvPr>
              <p:cNvSpPr>
                <a:spLocks noChangeArrowheads="1"/>
              </p:cNvSpPr>
              <p:nvPr/>
            </p:nvSpPr>
            <p:spPr bwMode="auto">
              <a:xfrm>
                <a:off x="2114" y="2096"/>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7471" name="Rectangle 91">
                <a:extLst>
                  <a:ext uri="{FF2B5EF4-FFF2-40B4-BE49-F238E27FC236}">
                    <a16:creationId xmlns:a16="http://schemas.microsoft.com/office/drawing/2014/main" id="{7DDBC4A6-9E1F-8D6A-7B1E-CAE5D4072A98}"/>
                  </a:ext>
                </a:extLst>
              </p:cNvPr>
              <p:cNvSpPr>
                <a:spLocks noChangeArrowheads="1"/>
              </p:cNvSpPr>
              <p:nvPr/>
            </p:nvSpPr>
            <p:spPr bwMode="auto">
              <a:xfrm>
                <a:off x="2228" y="2096"/>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7472" name="Rectangle 92">
                <a:extLst>
                  <a:ext uri="{FF2B5EF4-FFF2-40B4-BE49-F238E27FC236}">
                    <a16:creationId xmlns:a16="http://schemas.microsoft.com/office/drawing/2014/main" id="{0380A48E-1CE8-79FD-2356-3D420EBC66AB}"/>
                  </a:ext>
                </a:extLst>
              </p:cNvPr>
              <p:cNvSpPr>
                <a:spLocks noChangeArrowheads="1"/>
              </p:cNvSpPr>
              <p:nvPr/>
            </p:nvSpPr>
            <p:spPr bwMode="auto">
              <a:xfrm>
                <a:off x="2114" y="1943"/>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I</a:t>
                </a:r>
              </a:p>
            </p:txBody>
          </p:sp>
        </p:grpSp>
        <p:grpSp>
          <p:nvGrpSpPr>
            <p:cNvPr id="17446" name="Group 93">
              <a:extLst>
                <a:ext uri="{FF2B5EF4-FFF2-40B4-BE49-F238E27FC236}">
                  <a16:creationId xmlns:a16="http://schemas.microsoft.com/office/drawing/2014/main" id="{1A8876B2-E74E-2948-3719-32B416560DBB}"/>
                </a:ext>
              </a:extLst>
            </p:cNvPr>
            <p:cNvGrpSpPr>
              <a:grpSpLocks/>
            </p:cNvGrpSpPr>
            <p:nvPr/>
          </p:nvGrpSpPr>
          <p:grpSpPr bwMode="auto">
            <a:xfrm>
              <a:off x="2498" y="1943"/>
              <a:ext cx="228" cy="266"/>
              <a:chOff x="2498" y="1943"/>
              <a:chExt cx="228" cy="266"/>
            </a:xfrm>
          </p:grpSpPr>
          <p:sp>
            <p:nvSpPr>
              <p:cNvPr id="17467" name="Rectangle 94">
                <a:extLst>
                  <a:ext uri="{FF2B5EF4-FFF2-40B4-BE49-F238E27FC236}">
                    <a16:creationId xmlns:a16="http://schemas.microsoft.com/office/drawing/2014/main" id="{F0B46AD2-1F4F-0331-624A-5AC54F33F76A}"/>
                  </a:ext>
                </a:extLst>
              </p:cNvPr>
              <p:cNvSpPr>
                <a:spLocks noChangeArrowheads="1"/>
              </p:cNvSpPr>
              <p:nvPr/>
            </p:nvSpPr>
            <p:spPr bwMode="auto">
              <a:xfrm>
                <a:off x="2498" y="2096"/>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7468" name="Rectangle 95">
                <a:extLst>
                  <a:ext uri="{FF2B5EF4-FFF2-40B4-BE49-F238E27FC236}">
                    <a16:creationId xmlns:a16="http://schemas.microsoft.com/office/drawing/2014/main" id="{88782CF8-9E2F-63BE-6F07-6668D43C8081}"/>
                  </a:ext>
                </a:extLst>
              </p:cNvPr>
              <p:cNvSpPr>
                <a:spLocks noChangeArrowheads="1"/>
              </p:cNvSpPr>
              <p:nvPr/>
            </p:nvSpPr>
            <p:spPr bwMode="auto">
              <a:xfrm>
                <a:off x="2613" y="2096"/>
                <a:ext cx="112"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7469" name="Rectangle 96">
                <a:extLst>
                  <a:ext uri="{FF2B5EF4-FFF2-40B4-BE49-F238E27FC236}">
                    <a16:creationId xmlns:a16="http://schemas.microsoft.com/office/drawing/2014/main" id="{9332C42E-DA64-9218-E2B3-D3F23CC38272}"/>
                  </a:ext>
                </a:extLst>
              </p:cNvPr>
              <p:cNvSpPr>
                <a:spLocks noChangeArrowheads="1"/>
              </p:cNvSpPr>
              <p:nvPr/>
            </p:nvSpPr>
            <p:spPr bwMode="auto">
              <a:xfrm>
                <a:off x="2498" y="1943"/>
                <a:ext cx="227"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J</a:t>
                </a:r>
              </a:p>
            </p:txBody>
          </p:sp>
        </p:grpSp>
        <p:grpSp>
          <p:nvGrpSpPr>
            <p:cNvPr id="17447" name="Group 97">
              <a:extLst>
                <a:ext uri="{FF2B5EF4-FFF2-40B4-BE49-F238E27FC236}">
                  <a16:creationId xmlns:a16="http://schemas.microsoft.com/office/drawing/2014/main" id="{E04B16B3-0D7A-B795-5011-4DABA04AFF30}"/>
                </a:ext>
              </a:extLst>
            </p:cNvPr>
            <p:cNvGrpSpPr>
              <a:grpSpLocks/>
            </p:cNvGrpSpPr>
            <p:nvPr/>
          </p:nvGrpSpPr>
          <p:grpSpPr bwMode="auto">
            <a:xfrm>
              <a:off x="806" y="2404"/>
              <a:ext cx="228" cy="266"/>
              <a:chOff x="806" y="2404"/>
              <a:chExt cx="228" cy="266"/>
            </a:xfrm>
          </p:grpSpPr>
          <p:sp>
            <p:nvSpPr>
              <p:cNvPr id="17464" name="Rectangle 98">
                <a:extLst>
                  <a:ext uri="{FF2B5EF4-FFF2-40B4-BE49-F238E27FC236}">
                    <a16:creationId xmlns:a16="http://schemas.microsoft.com/office/drawing/2014/main" id="{103B501F-79FA-C1BC-30E5-10EBAF6FB768}"/>
                  </a:ext>
                </a:extLst>
              </p:cNvPr>
              <p:cNvSpPr>
                <a:spLocks noChangeArrowheads="1"/>
              </p:cNvSpPr>
              <p:nvPr/>
            </p:nvSpPr>
            <p:spPr bwMode="auto">
              <a:xfrm>
                <a:off x="806" y="2557"/>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7465" name="Rectangle 99">
                <a:extLst>
                  <a:ext uri="{FF2B5EF4-FFF2-40B4-BE49-F238E27FC236}">
                    <a16:creationId xmlns:a16="http://schemas.microsoft.com/office/drawing/2014/main" id="{9FD29CD5-1B3F-C1FB-4EDE-2DCCDB12DD60}"/>
                  </a:ext>
                </a:extLst>
              </p:cNvPr>
              <p:cNvSpPr>
                <a:spLocks noChangeArrowheads="1"/>
              </p:cNvSpPr>
              <p:nvPr/>
            </p:nvSpPr>
            <p:spPr bwMode="auto">
              <a:xfrm>
                <a:off x="921" y="2557"/>
                <a:ext cx="112"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7466" name="Rectangle 100">
                <a:extLst>
                  <a:ext uri="{FF2B5EF4-FFF2-40B4-BE49-F238E27FC236}">
                    <a16:creationId xmlns:a16="http://schemas.microsoft.com/office/drawing/2014/main" id="{B577F619-89A4-7EFA-7B9F-4C72A46A38C6}"/>
                  </a:ext>
                </a:extLst>
              </p:cNvPr>
              <p:cNvSpPr>
                <a:spLocks noChangeArrowheads="1"/>
              </p:cNvSpPr>
              <p:nvPr/>
            </p:nvSpPr>
            <p:spPr bwMode="auto">
              <a:xfrm>
                <a:off x="806" y="2404"/>
                <a:ext cx="227"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L</a:t>
                </a:r>
              </a:p>
            </p:txBody>
          </p:sp>
        </p:grpSp>
        <p:grpSp>
          <p:nvGrpSpPr>
            <p:cNvPr id="17448" name="Group 101">
              <a:extLst>
                <a:ext uri="{FF2B5EF4-FFF2-40B4-BE49-F238E27FC236}">
                  <a16:creationId xmlns:a16="http://schemas.microsoft.com/office/drawing/2014/main" id="{C0C9A0C3-9CFE-6C2B-69A4-63CA0A0391F4}"/>
                </a:ext>
              </a:extLst>
            </p:cNvPr>
            <p:cNvGrpSpPr>
              <a:grpSpLocks/>
            </p:cNvGrpSpPr>
            <p:nvPr/>
          </p:nvGrpSpPr>
          <p:grpSpPr bwMode="auto">
            <a:xfrm>
              <a:off x="1767" y="2404"/>
              <a:ext cx="228" cy="266"/>
              <a:chOff x="1767" y="2404"/>
              <a:chExt cx="228" cy="266"/>
            </a:xfrm>
          </p:grpSpPr>
          <p:sp>
            <p:nvSpPr>
              <p:cNvPr id="17461" name="Rectangle 102">
                <a:extLst>
                  <a:ext uri="{FF2B5EF4-FFF2-40B4-BE49-F238E27FC236}">
                    <a16:creationId xmlns:a16="http://schemas.microsoft.com/office/drawing/2014/main" id="{024F78C5-1414-70AB-B94C-0A52B49268D0}"/>
                  </a:ext>
                </a:extLst>
              </p:cNvPr>
              <p:cNvSpPr>
                <a:spLocks noChangeArrowheads="1"/>
              </p:cNvSpPr>
              <p:nvPr/>
            </p:nvSpPr>
            <p:spPr bwMode="auto">
              <a:xfrm>
                <a:off x="1767" y="2557"/>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7462" name="Rectangle 103">
                <a:extLst>
                  <a:ext uri="{FF2B5EF4-FFF2-40B4-BE49-F238E27FC236}">
                    <a16:creationId xmlns:a16="http://schemas.microsoft.com/office/drawing/2014/main" id="{40115DFC-79C7-27BD-F12A-7E347069B116}"/>
                  </a:ext>
                </a:extLst>
              </p:cNvPr>
              <p:cNvSpPr>
                <a:spLocks noChangeArrowheads="1"/>
              </p:cNvSpPr>
              <p:nvPr/>
            </p:nvSpPr>
            <p:spPr bwMode="auto">
              <a:xfrm>
                <a:off x="1882" y="2557"/>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7463" name="Rectangle 104">
                <a:extLst>
                  <a:ext uri="{FF2B5EF4-FFF2-40B4-BE49-F238E27FC236}">
                    <a16:creationId xmlns:a16="http://schemas.microsoft.com/office/drawing/2014/main" id="{6D81A7D7-CA86-82BB-F637-E057B0AAC48F}"/>
                  </a:ext>
                </a:extLst>
              </p:cNvPr>
              <p:cNvSpPr>
                <a:spLocks noChangeArrowheads="1"/>
              </p:cNvSpPr>
              <p:nvPr/>
            </p:nvSpPr>
            <p:spPr bwMode="auto">
              <a:xfrm>
                <a:off x="1767" y="2404"/>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M</a:t>
                </a:r>
              </a:p>
            </p:txBody>
          </p:sp>
        </p:grpSp>
        <p:sp>
          <p:nvSpPr>
            <p:cNvPr id="17449" name="Line 105">
              <a:extLst>
                <a:ext uri="{FF2B5EF4-FFF2-40B4-BE49-F238E27FC236}">
                  <a16:creationId xmlns:a16="http://schemas.microsoft.com/office/drawing/2014/main" id="{DD4877D7-96D4-8CFA-4C67-51657DB36BBD}"/>
                </a:ext>
              </a:extLst>
            </p:cNvPr>
            <p:cNvSpPr>
              <a:spLocks noChangeShapeType="1"/>
            </p:cNvSpPr>
            <p:nvPr/>
          </p:nvSpPr>
          <p:spPr bwMode="auto">
            <a:xfrm flipH="1">
              <a:off x="766" y="1137"/>
              <a:ext cx="117" cy="343"/>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50" name="Line 106">
              <a:extLst>
                <a:ext uri="{FF2B5EF4-FFF2-40B4-BE49-F238E27FC236}">
                  <a16:creationId xmlns:a16="http://schemas.microsoft.com/office/drawing/2014/main" id="{4988BA86-D1F6-EA4B-8808-0E994098AE8A}"/>
                </a:ext>
              </a:extLst>
            </p:cNvPr>
            <p:cNvSpPr>
              <a:spLocks noChangeShapeType="1"/>
            </p:cNvSpPr>
            <p:nvPr/>
          </p:nvSpPr>
          <p:spPr bwMode="auto">
            <a:xfrm flipH="1">
              <a:off x="612" y="1713"/>
              <a:ext cx="79" cy="22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51" name="Line 107">
              <a:extLst>
                <a:ext uri="{FF2B5EF4-FFF2-40B4-BE49-F238E27FC236}">
                  <a16:creationId xmlns:a16="http://schemas.microsoft.com/office/drawing/2014/main" id="{B275D482-DE27-6B9F-4AA8-19FA580E9563}"/>
                </a:ext>
              </a:extLst>
            </p:cNvPr>
            <p:cNvSpPr>
              <a:spLocks noChangeShapeType="1"/>
            </p:cNvSpPr>
            <p:nvPr/>
          </p:nvSpPr>
          <p:spPr bwMode="auto">
            <a:xfrm flipH="1">
              <a:off x="497" y="2174"/>
              <a:ext cx="79" cy="22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52" name="Line 108">
              <a:extLst>
                <a:ext uri="{FF2B5EF4-FFF2-40B4-BE49-F238E27FC236}">
                  <a16:creationId xmlns:a16="http://schemas.microsoft.com/office/drawing/2014/main" id="{9F908CD8-CF00-1632-27EA-035EF208D957}"/>
                </a:ext>
              </a:extLst>
            </p:cNvPr>
            <p:cNvSpPr>
              <a:spLocks noChangeShapeType="1"/>
            </p:cNvSpPr>
            <p:nvPr/>
          </p:nvSpPr>
          <p:spPr bwMode="auto">
            <a:xfrm>
              <a:off x="845" y="1713"/>
              <a:ext cx="497"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53" name="Line 109">
              <a:extLst>
                <a:ext uri="{FF2B5EF4-FFF2-40B4-BE49-F238E27FC236}">
                  <a16:creationId xmlns:a16="http://schemas.microsoft.com/office/drawing/2014/main" id="{B62EB54D-C7AE-8EBB-7F29-A7078A71BF17}"/>
                </a:ext>
              </a:extLst>
            </p:cNvPr>
            <p:cNvSpPr>
              <a:spLocks noChangeShapeType="1"/>
            </p:cNvSpPr>
            <p:nvPr/>
          </p:nvSpPr>
          <p:spPr bwMode="auto">
            <a:xfrm>
              <a:off x="653" y="2174"/>
              <a:ext cx="306"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54" name="Line 110">
              <a:extLst>
                <a:ext uri="{FF2B5EF4-FFF2-40B4-BE49-F238E27FC236}">
                  <a16:creationId xmlns:a16="http://schemas.microsoft.com/office/drawing/2014/main" id="{42137AEB-E5C3-857A-C20B-93B3E4C0DD46}"/>
                </a:ext>
              </a:extLst>
            </p:cNvPr>
            <p:cNvSpPr>
              <a:spLocks noChangeShapeType="1"/>
            </p:cNvSpPr>
            <p:nvPr/>
          </p:nvSpPr>
          <p:spPr bwMode="auto">
            <a:xfrm>
              <a:off x="576" y="2634"/>
              <a:ext cx="228"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55" name="Line 111">
              <a:extLst>
                <a:ext uri="{FF2B5EF4-FFF2-40B4-BE49-F238E27FC236}">
                  <a16:creationId xmlns:a16="http://schemas.microsoft.com/office/drawing/2014/main" id="{64411603-4A0C-B35B-E093-DBD10417B189}"/>
                </a:ext>
              </a:extLst>
            </p:cNvPr>
            <p:cNvSpPr>
              <a:spLocks noChangeShapeType="1"/>
            </p:cNvSpPr>
            <p:nvPr/>
          </p:nvSpPr>
          <p:spPr bwMode="auto">
            <a:xfrm>
              <a:off x="1421" y="1713"/>
              <a:ext cx="0" cy="22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56" name="Line 112">
              <a:extLst>
                <a:ext uri="{FF2B5EF4-FFF2-40B4-BE49-F238E27FC236}">
                  <a16:creationId xmlns:a16="http://schemas.microsoft.com/office/drawing/2014/main" id="{551738D5-A09B-A7C3-172A-CF28B3B8CE4E}"/>
                </a:ext>
              </a:extLst>
            </p:cNvPr>
            <p:cNvSpPr>
              <a:spLocks noChangeShapeType="1"/>
            </p:cNvSpPr>
            <p:nvPr/>
          </p:nvSpPr>
          <p:spPr bwMode="auto">
            <a:xfrm>
              <a:off x="1498" y="1713"/>
              <a:ext cx="382"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57" name="Line 113">
              <a:extLst>
                <a:ext uri="{FF2B5EF4-FFF2-40B4-BE49-F238E27FC236}">
                  <a16:creationId xmlns:a16="http://schemas.microsoft.com/office/drawing/2014/main" id="{B4E59433-B3DB-DDAF-9FE5-8FB87EE86FBA}"/>
                </a:ext>
              </a:extLst>
            </p:cNvPr>
            <p:cNvSpPr>
              <a:spLocks noChangeShapeType="1"/>
            </p:cNvSpPr>
            <p:nvPr/>
          </p:nvSpPr>
          <p:spPr bwMode="auto">
            <a:xfrm>
              <a:off x="1845" y="2174"/>
              <a:ext cx="0" cy="22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58" name="Line 114">
              <a:extLst>
                <a:ext uri="{FF2B5EF4-FFF2-40B4-BE49-F238E27FC236}">
                  <a16:creationId xmlns:a16="http://schemas.microsoft.com/office/drawing/2014/main" id="{E21C03D7-24F2-FC89-C777-E50F861D2C4D}"/>
                </a:ext>
              </a:extLst>
            </p:cNvPr>
            <p:cNvSpPr>
              <a:spLocks noChangeShapeType="1"/>
            </p:cNvSpPr>
            <p:nvPr/>
          </p:nvSpPr>
          <p:spPr bwMode="auto">
            <a:xfrm>
              <a:off x="1921" y="2174"/>
              <a:ext cx="190"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59" name="Line 115">
              <a:extLst>
                <a:ext uri="{FF2B5EF4-FFF2-40B4-BE49-F238E27FC236}">
                  <a16:creationId xmlns:a16="http://schemas.microsoft.com/office/drawing/2014/main" id="{D39A40C1-ACF1-7EB4-CC69-3E981DFAEAC6}"/>
                </a:ext>
              </a:extLst>
            </p:cNvPr>
            <p:cNvSpPr>
              <a:spLocks noChangeShapeType="1"/>
            </p:cNvSpPr>
            <p:nvPr/>
          </p:nvSpPr>
          <p:spPr bwMode="auto">
            <a:xfrm flipH="1">
              <a:off x="1881" y="1713"/>
              <a:ext cx="40" cy="22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60" name="Line 116">
              <a:extLst>
                <a:ext uri="{FF2B5EF4-FFF2-40B4-BE49-F238E27FC236}">
                  <a16:creationId xmlns:a16="http://schemas.microsoft.com/office/drawing/2014/main" id="{57F0D3A5-F964-B8BE-73E3-EF2302AB9934}"/>
                </a:ext>
              </a:extLst>
            </p:cNvPr>
            <p:cNvSpPr>
              <a:spLocks noChangeShapeType="1"/>
            </p:cNvSpPr>
            <p:nvPr/>
          </p:nvSpPr>
          <p:spPr bwMode="auto">
            <a:xfrm>
              <a:off x="2306" y="2174"/>
              <a:ext cx="190"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1">
            <a:extLst>
              <a:ext uri="{FF2B5EF4-FFF2-40B4-BE49-F238E27FC236}">
                <a16:creationId xmlns:a16="http://schemas.microsoft.com/office/drawing/2014/main" id="{64295F5F-D8C7-EC8D-274E-F44D336EAE91}"/>
              </a:ext>
            </a:extLst>
          </p:cNvPr>
          <p:cNvGrpSpPr>
            <a:grpSpLocks/>
          </p:cNvGrpSpPr>
          <p:nvPr/>
        </p:nvGrpSpPr>
        <p:grpSpPr bwMode="auto">
          <a:xfrm>
            <a:off x="4033838" y="2270125"/>
            <a:ext cx="4951412" cy="4287838"/>
            <a:chOff x="2541" y="1430"/>
            <a:chExt cx="3119" cy="2701"/>
          </a:xfrm>
        </p:grpSpPr>
        <p:sp>
          <p:nvSpPr>
            <p:cNvPr id="19589" name="Oval 2">
              <a:extLst>
                <a:ext uri="{FF2B5EF4-FFF2-40B4-BE49-F238E27FC236}">
                  <a16:creationId xmlns:a16="http://schemas.microsoft.com/office/drawing/2014/main" id="{B8DD7359-A789-5A8F-9D65-7B50611A2CA5}"/>
                </a:ext>
              </a:extLst>
            </p:cNvPr>
            <p:cNvSpPr>
              <a:spLocks noChangeArrowheads="1"/>
            </p:cNvSpPr>
            <p:nvPr/>
          </p:nvSpPr>
          <p:spPr bwMode="auto">
            <a:xfrm>
              <a:off x="3553" y="1768"/>
              <a:ext cx="271" cy="261"/>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90" name="Oval 3">
              <a:extLst>
                <a:ext uri="{FF2B5EF4-FFF2-40B4-BE49-F238E27FC236}">
                  <a16:creationId xmlns:a16="http://schemas.microsoft.com/office/drawing/2014/main" id="{D9F0C4F4-DE24-E1AB-B379-77A1DF8793E9}"/>
                </a:ext>
              </a:extLst>
            </p:cNvPr>
            <p:cNvSpPr>
              <a:spLocks noChangeArrowheads="1"/>
            </p:cNvSpPr>
            <p:nvPr/>
          </p:nvSpPr>
          <p:spPr bwMode="auto">
            <a:xfrm>
              <a:off x="3046" y="2106"/>
              <a:ext cx="271" cy="261"/>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91" name="Oval 4">
              <a:extLst>
                <a:ext uri="{FF2B5EF4-FFF2-40B4-BE49-F238E27FC236}">
                  <a16:creationId xmlns:a16="http://schemas.microsoft.com/office/drawing/2014/main" id="{99959983-C52C-ED68-034F-7104E0DEAA0A}"/>
                </a:ext>
              </a:extLst>
            </p:cNvPr>
            <p:cNvSpPr>
              <a:spLocks noChangeArrowheads="1"/>
            </p:cNvSpPr>
            <p:nvPr/>
          </p:nvSpPr>
          <p:spPr bwMode="auto">
            <a:xfrm>
              <a:off x="4335" y="2068"/>
              <a:ext cx="271" cy="261"/>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92" name="Oval 5">
              <a:extLst>
                <a:ext uri="{FF2B5EF4-FFF2-40B4-BE49-F238E27FC236}">
                  <a16:creationId xmlns:a16="http://schemas.microsoft.com/office/drawing/2014/main" id="{EC7F7F31-86E3-A6BB-F53D-5C1B89CDEC63}"/>
                </a:ext>
              </a:extLst>
            </p:cNvPr>
            <p:cNvSpPr>
              <a:spLocks noChangeArrowheads="1"/>
            </p:cNvSpPr>
            <p:nvPr/>
          </p:nvSpPr>
          <p:spPr bwMode="auto">
            <a:xfrm>
              <a:off x="5389" y="3870"/>
              <a:ext cx="271" cy="261"/>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ea typeface="新細明體" panose="02020500000000000000" pitchFamily="18" charset="-120"/>
                </a:rPr>
                <a:t>J</a:t>
              </a:r>
            </a:p>
          </p:txBody>
        </p:sp>
        <p:sp>
          <p:nvSpPr>
            <p:cNvPr id="19593" name="Oval 6">
              <a:extLst>
                <a:ext uri="{FF2B5EF4-FFF2-40B4-BE49-F238E27FC236}">
                  <a16:creationId xmlns:a16="http://schemas.microsoft.com/office/drawing/2014/main" id="{C7ABE39B-B9D5-54FC-40A5-061C9E33CAAB}"/>
                </a:ext>
              </a:extLst>
            </p:cNvPr>
            <p:cNvSpPr>
              <a:spLocks noChangeArrowheads="1"/>
            </p:cNvSpPr>
            <p:nvPr/>
          </p:nvSpPr>
          <p:spPr bwMode="auto">
            <a:xfrm>
              <a:off x="4725" y="2519"/>
              <a:ext cx="271" cy="261"/>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94" name="Oval 7">
              <a:extLst>
                <a:ext uri="{FF2B5EF4-FFF2-40B4-BE49-F238E27FC236}">
                  <a16:creationId xmlns:a16="http://schemas.microsoft.com/office/drawing/2014/main" id="{395D9E8E-F46D-67AB-332B-8463C77C38CE}"/>
                </a:ext>
              </a:extLst>
            </p:cNvPr>
            <p:cNvSpPr>
              <a:spLocks noChangeArrowheads="1"/>
            </p:cNvSpPr>
            <p:nvPr/>
          </p:nvSpPr>
          <p:spPr bwMode="auto">
            <a:xfrm>
              <a:off x="2616" y="2594"/>
              <a:ext cx="271" cy="261"/>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95" name="Oval 8">
              <a:extLst>
                <a:ext uri="{FF2B5EF4-FFF2-40B4-BE49-F238E27FC236}">
                  <a16:creationId xmlns:a16="http://schemas.microsoft.com/office/drawing/2014/main" id="{E9C88FD0-9353-5AAA-1342-95D00A2B927F}"/>
                </a:ext>
              </a:extLst>
            </p:cNvPr>
            <p:cNvSpPr>
              <a:spLocks noChangeArrowheads="1"/>
            </p:cNvSpPr>
            <p:nvPr/>
          </p:nvSpPr>
          <p:spPr bwMode="auto">
            <a:xfrm>
              <a:off x="4842" y="3457"/>
              <a:ext cx="271" cy="261"/>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ea typeface="新細明體" panose="02020500000000000000" pitchFamily="18" charset="-120"/>
                </a:rPr>
                <a:t>I</a:t>
              </a:r>
            </a:p>
          </p:txBody>
        </p:sp>
        <p:sp>
          <p:nvSpPr>
            <p:cNvPr id="19596" name="Oval 9">
              <a:extLst>
                <a:ext uri="{FF2B5EF4-FFF2-40B4-BE49-F238E27FC236}">
                  <a16:creationId xmlns:a16="http://schemas.microsoft.com/office/drawing/2014/main" id="{1187FB35-23E6-B857-3A20-5FC62BBF33AB}"/>
                </a:ext>
              </a:extLst>
            </p:cNvPr>
            <p:cNvSpPr>
              <a:spLocks noChangeArrowheads="1"/>
            </p:cNvSpPr>
            <p:nvPr/>
          </p:nvSpPr>
          <p:spPr bwMode="auto">
            <a:xfrm>
              <a:off x="4022" y="2556"/>
              <a:ext cx="271" cy="261"/>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97" name="Oval 10">
              <a:extLst>
                <a:ext uri="{FF2B5EF4-FFF2-40B4-BE49-F238E27FC236}">
                  <a16:creationId xmlns:a16="http://schemas.microsoft.com/office/drawing/2014/main" id="{89C7F540-54B0-017A-9411-2A53E1E1C0D1}"/>
                </a:ext>
              </a:extLst>
            </p:cNvPr>
            <p:cNvSpPr>
              <a:spLocks noChangeArrowheads="1"/>
            </p:cNvSpPr>
            <p:nvPr/>
          </p:nvSpPr>
          <p:spPr bwMode="auto">
            <a:xfrm>
              <a:off x="3944" y="3457"/>
              <a:ext cx="271" cy="261"/>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ea typeface="新細明體" panose="02020500000000000000" pitchFamily="18" charset="-120"/>
                </a:rPr>
                <a:t>M</a:t>
              </a:r>
            </a:p>
          </p:txBody>
        </p:sp>
        <p:sp>
          <p:nvSpPr>
            <p:cNvPr id="19598" name="Oval 11">
              <a:extLst>
                <a:ext uri="{FF2B5EF4-FFF2-40B4-BE49-F238E27FC236}">
                  <a16:creationId xmlns:a16="http://schemas.microsoft.com/office/drawing/2014/main" id="{46AF8FD2-9D3C-5BF4-145A-0760EC38FD74}"/>
                </a:ext>
              </a:extLst>
            </p:cNvPr>
            <p:cNvSpPr>
              <a:spLocks noChangeArrowheads="1"/>
            </p:cNvSpPr>
            <p:nvPr/>
          </p:nvSpPr>
          <p:spPr bwMode="auto">
            <a:xfrm>
              <a:off x="4374" y="3007"/>
              <a:ext cx="271" cy="261"/>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ea typeface="新細明體" panose="02020500000000000000" pitchFamily="18" charset="-120"/>
                </a:rPr>
                <a:t>H</a:t>
              </a:r>
            </a:p>
          </p:txBody>
        </p:sp>
        <p:sp>
          <p:nvSpPr>
            <p:cNvPr id="19599" name="Oval 12">
              <a:extLst>
                <a:ext uri="{FF2B5EF4-FFF2-40B4-BE49-F238E27FC236}">
                  <a16:creationId xmlns:a16="http://schemas.microsoft.com/office/drawing/2014/main" id="{AE5C8EDA-B161-44C2-B614-C1EDA99BF019}"/>
                </a:ext>
              </a:extLst>
            </p:cNvPr>
            <p:cNvSpPr>
              <a:spLocks noChangeArrowheads="1"/>
            </p:cNvSpPr>
            <p:nvPr/>
          </p:nvSpPr>
          <p:spPr bwMode="auto">
            <a:xfrm>
              <a:off x="3475" y="2594"/>
              <a:ext cx="271" cy="261"/>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600" name="Oval 13">
              <a:extLst>
                <a:ext uri="{FF2B5EF4-FFF2-40B4-BE49-F238E27FC236}">
                  <a16:creationId xmlns:a16="http://schemas.microsoft.com/office/drawing/2014/main" id="{87C415A2-AFB3-B175-21D7-405F0B696E8D}"/>
                </a:ext>
              </a:extLst>
            </p:cNvPr>
            <p:cNvSpPr>
              <a:spLocks noChangeArrowheads="1"/>
            </p:cNvSpPr>
            <p:nvPr/>
          </p:nvSpPr>
          <p:spPr bwMode="auto">
            <a:xfrm>
              <a:off x="3007" y="3082"/>
              <a:ext cx="271" cy="261"/>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400">
                  <a:ea typeface="新細明體" panose="02020500000000000000" pitchFamily="18" charset="-120"/>
                </a:rPr>
                <a:t>L</a:t>
              </a:r>
            </a:p>
          </p:txBody>
        </p:sp>
        <p:sp>
          <p:nvSpPr>
            <p:cNvPr id="19601" name="Line 14">
              <a:extLst>
                <a:ext uri="{FF2B5EF4-FFF2-40B4-BE49-F238E27FC236}">
                  <a16:creationId xmlns:a16="http://schemas.microsoft.com/office/drawing/2014/main" id="{56F4E9E6-1121-D81F-794D-04673A453D84}"/>
                </a:ext>
              </a:extLst>
            </p:cNvPr>
            <p:cNvSpPr>
              <a:spLocks noChangeShapeType="1"/>
            </p:cNvSpPr>
            <p:nvPr/>
          </p:nvSpPr>
          <p:spPr bwMode="auto">
            <a:xfrm flipH="1">
              <a:off x="3786" y="1655"/>
              <a:ext cx="236" cy="14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602" name="Line 15">
              <a:extLst>
                <a:ext uri="{FF2B5EF4-FFF2-40B4-BE49-F238E27FC236}">
                  <a16:creationId xmlns:a16="http://schemas.microsoft.com/office/drawing/2014/main" id="{2E0D92BC-A5FD-7A95-7188-2F6875B029DA}"/>
                </a:ext>
              </a:extLst>
            </p:cNvPr>
            <p:cNvSpPr>
              <a:spLocks noChangeShapeType="1"/>
            </p:cNvSpPr>
            <p:nvPr/>
          </p:nvSpPr>
          <p:spPr bwMode="auto">
            <a:xfrm flipH="1">
              <a:off x="3278" y="1955"/>
              <a:ext cx="275" cy="186"/>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603" name="Line 16">
              <a:extLst>
                <a:ext uri="{FF2B5EF4-FFF2-40B4-BE49-F238E27FC236}">
                  <a16:creationId xmlns:a16="http://schemas.microsoft.com/office/drawing/2014/main" id="{53E51209-949F-1AA3-9EC3-7BAE3F8F1539}"/>
                </a:ext>
              </a:extLst>
            </p:cNvPr>
            <p:cNvSpPr>
              <a:spLocks noChangeShapeType="1"/>
            </p:cNvSpPr>
            <p:nvPr/>
          </p:nvSpPr>
          <p:spPr bwMode="auto">
            <a:xfrm flipH="1">
              <a:off x="2810" y="2331"/>
              <a:ext cx="275" cy="26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604" name="Line 17">
              <a:extLst>
                <a:ext uri="{FF2B5EF4-FFF2-40B4-BE49-F238E27FC236}">
                  <a16:creationId xmlns:a16="http://schemas.microsoft.com/office/drawing/2014/main" id="{CD800EA0-F536-E5FF-5423-1D65C91327EC}"/>
                </a:ext>
              </a:extLst>
            </p:cNvPr>
            <p:cNvSpPr>
              <a:spLocks noChangeShapeType="1"/>
            </p:cNvSpPr>
            <p:nvPr/>
          </p:nvSpPr>
          <p:spPr bwMode="auto">
            <a:xfrm>
              <a:off x="2851" y="2819"/>
              <a:ext cx="193" cy="29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605" name="Line 18">
              <a:extLst>
                <a:ext uri="{FF2B5EF4-FFF2-40B4-BE49-F238E27FC236}">
                  <a16:creationId xmlns:a16="http://schemas.microsoft.com/office/drawing/2014/main" id="{28359343-2D1C-F4C9-2EF3-7B427312FFD5}"/>
                </a:ext>
              </a:extLst>
            </p:cNvPr>
            <p:cNvSpPr>
              <a:spLocks noChangeShapeType="1"/>
            </p:cNvSpPr>
            <p:nvPr/>
          </p:nvSpPr>
          <p:spPr bwMode="auto">
            <a:xfrm>
              <a:off x="3280" y="2331"/>
              <a:ext cx="232" cy="29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606" name="Line 19">
              <a:extLst>
                <a:ext uri="{FF2B5EF4-FFF2-40B4-BE49-F238E27FC236}">
                  <a16:creationId xmlns:a16="http://schemas.microsoft.com/office/drawing/2014/main" id="{651DE19B-EB57-66EA-910E-BF566D2F3FB5}"/>
                </a:ext>
              </a:extLst>
            </p:cNvPr>
            <p:cNvSpPr>
              <a:spLocks noChangeShapeType="1"/>
            </p:cNvSpPr>
            <p:nvPr/>
          </p:nvSpPr>
          <p:spPr bwMode="auto">
            <a:xfrm>
              <a:off x="3827" y="1918"/>
              <a:ext cx="506" cy="22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607" name="Line 20">
              <a:extLst>
                <a:ext uri="{FF2B5EF4-FFF2-40B4-BE49-F238E27FC236}">
                  <a16:creationId xmlns:a16="http://schemas.microsoft.com/office/drawing/2014/main" id="{59283140-1A1F-D7A4-74BE-335DE4802186}"/>
                </a:ext>
              </a:extLst>
            </p:cNvPr>
            <p:cNvSpPr>
              <a:spLocks noChangeShapeType="1"/>
            </p:cNvSpPr>
            <p:nvPr/>
          </p:nvSpPr>
          <p:spPr bwMode="auto">
            <a:xfrm flipH="1">
              <a:off x="4215" y="2293"/>
              <a:ext cx="158" cy="29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608" name="Line 21">
              <a:extLst>
                <a:ext uri="{FF2B5EF4-FFF2-40B4-BE49-F238E27FC236}">
                  <a16:creationId xmlns:a16="http://schemas.microsoft.com/office/drawing/2014/main" id="{214D5979-CB84-C923-264E-3D934C3B354A}"/>
                </a:ext>
              </a:extLst>
            </p:cNvPr>
            <p:cNvSpPr>
              <a:spLocks noChangeShapeType="1"/>
            </p:cNvSpPr>
            <p:nvPr/>
          </p:nvSpPr>
          <p:spPr bwMode="auto">
            <a:xfrm>
              <a:off x="4569" y="2293"/>
              <a:ext cx="193" cy="26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609" name="Line 22">
              <a:extLst>
                <a:ext uri="{FF2B5EF4-FFF2-40B4-BE49-F238E27FC236}">
                  <a16:creationId xmlns:a16="http://schemas.microsoft.com/office/drawing/2014/main" id="{1978CED5-D097-587B-3F2C-C301960239E0}"/>
                </a:ext>
              </a:extLst>
            </p:cNvPr>
            <p:cNvSpPr>
              <a:spLocks noChangeShapeType="1"/>
            </p:cNvSpPr>
            <p:nvPr/>
          </p:nvSpPr>
          <p:spPr bwMode="auto">
            <a:xfrm flipH="1">
              <a:off x="4567" y="2744"/>
              <a:ext cx="197" cy="29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610" name="Line 23">
              <a:extLst>
                <a:ext uri="{FF2B5EF4-FFF2-40B4-BE49-F238E27FC236}">
                  <a16:creationId xmlns:a16="http://schemas.microsoft.com/office/drawing/2014/main" id="{A8121942-0EB4-790B-3049-6A65B7A32EE7}"/>
                </a:ext>
              </a:extLst>
            </p:cNvPr>
            <p:cNvSpPr>
              <a:spLocks noChangeShapeType="1"/>
            </p:cNvSpPr>
            <p:nvPr/>
          </p:nvSpPr>
          <p:spPr bwMode="auto">
            <a:xfrm flipH="1">
              <a:off x="4176" y="3232"/>
              <a:ext cx="236" cy="26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611" name="Line 24">
              <a:extLst>
                <a:ext uri="{FF2B5EF4-FFF2-40B4-BE49-F238E27FC236}">
                  <a16:creationId xmlns:a16="http://schemas.microsoft.com/office/drawing/2014/main" id="{A07914EB-FC1E-B9C1-2EFF-B0074EA5C78C}"/>
                </a:ext>
              </a:extLst>
            </p:cNvPr>
            <p:cNvSpPr>
              <a:spLocks noChangeShapeType="1"/>
            </p:cNvSpPr>
            <p:nvPr/>
          </p:nvSpPr>
          <p:spPr bwMode="auto">
            <a:xfrm>
              <a:off x="4608" y="3232"/>
              <a:ext cx="271" cy="26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612" name="Line 25">
              <a:extLst>
                <a:ext uri="{FF2B5EF4-FFF2-40B4-BE49-F238E27FC236}">
                  <a16:creationId xmlns:a16="http://schemas.microsoft.com/office/drawing/2014/main" id="{23259007-1D89-D1E6-5F4D-C8230A7AEA14}"/>
                </a:ext>
              </a:extLst>
            </p:cNvPr>
            <p:cNvSpPr>
              <a:spLocks noChangeShapeType="1"/>
            </p:cNvSpPr>
            <p:nvPr/>
          </p:nvSpPr>
          <p:spPr bwMode="auto">
            <a:xfrm>
              <a:off x="5116" y="3645"/>
              <a:ext cx="271" cy="29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613" name="Text Box 26">
              <a:extLst>
                <a:ext uri="{FF2B5EF4-FFF2-40B4-BE49-F238E27FC236}">
                  <a16:creationId xmlns:a16="http://schemas.microsoft.com/office/drawing/2014/main" id="{E23F3216-33DD-834C-847F-DAB10E0E8C5E}"/>
                </a:ext>
              </a:extLst>
            </p:cNvPr>
            <p:cNvSpPr txBox="1">
              <a:spLocks noChangeArrowheads="1"/>
            </p:cNvSpPr>
            <p:nvPr/>
          </p:nvSpPr>
          <p:spPr bwMode="auto">
            <a:xfrm>
              <a:off x="3983" y="1430"/>
              <a:ext cx="284"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a:ea typeface="新細明體" panose="02020500000000000000" pitchFamily="18" charset="-120"/>
                </a:rPr>
                <a:t>A </a:t>
              </a:r>
            </a:p>
          </p:txBody>
        </p:sp>
        <p:sp>
          <p:nvSpPr>
            <p:cNvPr id="19614" name="Text Box 27">
              <a:extLst>
                <a:ext uri="{FF2B5EF4-FFF2-40B4-BE49-F238E27FC236}">
                  <a16:creationId xmlns:a16="http://schemas.microsoft.com/office/drawing/2014/main" id="{1AD2BE5A-CE1A-6DA9-D21E-2774EC5155FE}"/>
                </a:ext>
              </a:extLst>
            </p:cNvPr>
            <p:cNvSpPr txBox="1">
              <a:spLocks noChangeArrowheads="1"/>
            </p:cNvSpPr>
            <p:nvPr/>
          </p:nvSpPr>
          <p:spPr bwMode="auto">
            <a:xfrm>
              <a:off x="3571" y="1768"/>
              <a:ext cx="24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a:ea typeface="新細明體" panose="02020500000000000000" pitchFamily="18" charset="-120"/>
                </a:rPr>
                <a:t>B</a:t>
              </a:r>
            </a:p>
          </p:txBody>
        </p:sp>
        <p:sp>
          <p:nvSpPr>
            <p:cNvPr id="19615" name="Text Box 28">
              <a:extLst>
                <a:ext uri="{FF2B5EF4-FFF2-40B4-BE49-F238E27FC236}">
                  <a16:creationId xmlns:a16="http://schemas.microsoft.com/office/drawing/2014/main" id="{D7AEC3F3-0154-4126-6539-7E7A54727CB3}"/>
                </a:ext>
              </a:extLst>
            </p:cNvPr>
            <p:cNvSpPr txBox="1">
              <a:spLocks noChangeArrowheads="1"/>
            </p:cNvSpPr>
            <p:nvPr/>
          </p:nvSpPr>
          <p:spPr bwMode="auto">
            <a:xfrm>
              <a:off x="4313" y="2068"/>
              <a:ext cx="289"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a:ea typeface="新細明體" panose="02020500000000000000" pitchFamily="18" charset="-120"/>
                </a:rPr>
                <a:t> C</a:t>
              </a:r>
            </a:p>
          </p:txBody>
        </p:sp>
        <p:sp>
          <p:nvSpPr>
            <p:cNvPr id="19616" name="Text Box 29">
              <a:extLst>
                <a:ext uri="{FF2B5EF4-FFF2-40B4-BE49-F238E27FC236}">
                  <a16:creationId xmlns:a16="http://schemas.microsoft.com/office/drawing/2014/main" id="{42A8FAA7-F9E1-6816-997C-28BBDF01E4E1}"/>
                </a:ext>
              </a:extLst>
            </p:cNvPr>
            <p:cNvSpPr txBox="1">
              <a:spLocks noChangeArrowheads="1"/>
            </p:cNvSpPr>
            <p:nvPr/>
          </p:nvSpPr>
          <p:spPr bwMode="auto">
            <a:xfrm>
              <a:off x="4654" y="2519"/>
              <a:ext cx="347"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a:ea typeface="新細明體" panose="02020500000000000000" pitchFamily="18" charset="-120"/>
                </a:rPr>
                <a:t>  D</a:t>
              </a:r>
            </a:p>
          </p:txBody>
        </p:sp>
        <p:sp>
          <p:nvSpPr>
            <p:cNvPr id="19617" name="Text Box 30">
              <a:extLst>
                <a:ext uri="{FF2B5EF4-FFF2-40B4-BE49-F238E27FC236}">
                  <a16:creationId xmlns:a16="http://schemas.microsoft.com/office/drawing/2014/main" id="{F90E3EBC-9ACF-75D8-324F-C71C7B8DEBEE}"/>
                </a:ext>
              </a:extLst>
            </p:cNvPr>
            <p:cNvSpPr txBox="1">
              <a:spLocks noChangeArrowheads="1"/>
            </p:cNvSpPr>
            <p:nvPr/>
          </p:nvSpPr>
          <p:spPr bwMode="auto">
            <a:xfrm>
              <a:off x="3025" y="2106"/>
              <a:ext cx="278"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a:ea typeface="新細明體" panose="02020500000000000000" pitchFamily="18" charset="-120"/>
                </a:rPr>
                <a:t> E</a:t>
              </a:r>
            </a:p>
          </p:txBody>
        </p:sp>
        <p:sp>
          <p:nvSpPr>
            <p:cNvPr id="19618" name="Text Box 31">
              <a:extLst>
                <a:ext uri="{FF2B5EF4-FFF2-40B4-BE49-F238E27FC236}">
                  <a16:creationId xmlns:a16="http://schemas.microsoft.com/office/drawing/2014/main" id="{BD94848C-3A58-82CD-3312-E50BB412672E}"/>
                </a:ext>
              </a:extLst>
            </p:cNvPr>
            <p:cNvSpPr txBox="1">
              <a:spLocks noChangeArrowheads="1"/>
            </p:cNvSpPr>
            <p:nvPr/>
          </p:nvSpPr>
          <p:spPr bwMode="auto">
            <a:xfrm>
              <a:off x="3455" y="2594"/>
              <a:ext cx="267"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a:ea typeface="新細明體" panose="02020500000000000000" pitchFamily="18" charset="-120"/>
                </a:rPr>
                <a:t> F</a:t>
              </a:r>
            </a:p>
          </p:txBody>
        </p:sp>
        <p:sp>
          <p:nvSpPr>
            <p:cNvPr id="19619" name="Text Box 32">
              <a:extLst>
                <a:ext uri="{FF2B5EF4-FFF2-40B4-BE49-F238E27FC236}">
                  <a16:creationId xmlns:a16="http://schemas.microsoft.com/office/drawing/2014/main" id="{855D70D9-8E2B-88F4-5EFF-60999146C426}"/>
                </a:ext>
              </a:extLst>
            </p:cNvPr>
            <p:cNvSpPr txBox="1">
              <a:spLocks noChangeArrowheads="1"/>
            </p:cNvSpPr>
            <p:nvPr/>
          </p:nvSpPr>
          <p:spPr bwMode="auto">
            <a:xfrm>
              <a:off x="4034" y="2577"/>
              <a:ext cx="251"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a:ea typeface="新細明體" panose="02020500000000000000" pitchFamily="18" charset="-120"/>
                </a:rPr>
                <a:t>G</a:t>
              </a:r>
            </a:p>
          </p:txBody>
        </p:sp>
        <p:sp>
          <p:nvSpPr>
            <p:cNvPr id="19620" name="Text Box 33">
              <a:extLst>
                <a:ext uri="{FF2B5EF4-FFF2-40B4-BE49-F238E27FC236}">
                  <a16:creationId xmlns:a16="http://schemas.microsoft.com/office/drawing/2014/main" id="{57184819-17BC-13EC-900C-77547CF053F0}"/>
                </a:ext>
              </a:extLst>
            </p:cNvPr>
            <p:cNvSpPr txBox="1">
              <a:spLocks noChangeArrowheads="1"/>
            </p:cNvSpPr>
            <p:nvPr/>
          </p:nvSpPr>
          <p:spPr bwMode="auto">
            <a:xfrm>
              <a:off x="2541" y="2614"/>
              <a:ext cx="347"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400">
                  <a:ea typeface="新細明體" panose="02020500000000000000" pitchFamily="18" charset="-120"/>
                </a:rPr>
                <a:t>  K</a:t>
              </a:r>
            </a:p>
          </p:txBody>
        </p:sp>
      </p:grpSp>
      <p:grpSp>
        <p:nvGrpSpPr>
          <p:cNvPr id="11298" name="Group 34">
            <a:extLst>
              <a:ext uri="{FF2B5EF4-FFF2-40B4-BE49-F238E27FC236}">
                <a16:creationId xmlns:a16="http://schemas.microsoft.com/office/drawing/2014/main" id="{952CE9AA-D276-E286-A4C3-F046D7B779EE}"/>
              </a:ext>
            </a:extLst>
          </p:cNvPr>
          <p:cNvGrpSpPr>
            <a:grpSpLocks/>
          </p:cNvGrpSpPr>
          <p:nvPr/>
        </p:nvGrpSpPr>
        <p:grpSpPr bwMode="auto">
          <a:xfrm>
            <a:off x="284163" y="171450"/>
            <a:ext cx="3717925" cy="2800350"/>
            <a:chOff x="179" y="108"/>
            <a:chExt cx="2342" cy="1764"/>
          </a:xfrm>
        </p:grpSpPr>
        <p:grpSp>
          <p:nvGrpSpPr>
            <p:cNvPr id="19525" name="Group 35">
              <a:extLst>
                <a:ext uri="{FF2B5EF4-FFF2-40B4-BE49-F238E27FC236}">
                  <a16:creationId xmlns:a16="http://schemas.microsoft.com/office/drawing/2014/main" id="{B0874203-C702-DEE5-D7CE-0253D5778411}"/>
                </a:ext>
              </a:extLst>
            </p:cNvPr>
            <p:cNvGrpSpPr>
              <a:grpSpLocks/>
            </p:cNvGrpSpPr>
            <p:nvPr/>
          </p:nvGrpSpPr>
          <p:grpSpPr bwMode="auto">
            <a:xfrm>
              <a:off x="640" y="108"/>
              <a:ext cx="228" cy="266"/>
              <a:chOff x="640" y="108"/>
              <a:chExt cx="228" cy="266"/>
            </a:xfrm>
          </p:grpSpPr>
          <p:sp>
            <p:nvSpPr>
              <p:cNvPr id="19586" name="Rectangle 36">
                <a:extLst>
                  <a:ext uri="{FF2B5EF4-FFF2-40B4-BE49-F238E27FC236}">
                    <a16:creationId xmlns:a16="http://schemas.microsoft.com/office/drawing/2014/main" id="{FBBE2C88-256F-4AF7-B1F8-58E5F94EAF10}"/>
                  </a:ext>
                </a:extLst>
              </p:cNvPr>
              <p:cNvSpPr>
                <a:spLocks noChangeArrowheads="1"/>
              </p:cNvSpPr>
              <p:nvPr/>
            </p:nvSpPr>
            <p:spPr bwMode="auto">
              <a:xfrm>
                <a:off x="640" y="261"/>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87" name="Rectangle 37">
                <a:extLst>
                  <a:ext uri="{FF2B5EF4-FFF2-40B4-BE49-F238E27FC236}">
                    <a16:creationId xmlns:a16="http://schemas.microsoft.com/office/drawing/2014/main" id="{9FB44429-273E-D5BB-DC7D-BFD2510207E3}"/>
                  </a:ext>
                </a:extLst>
              </p:cNvPr>
              <p:cNvSpPr>
                <a:spLocks noChangeArrowheads="1"/>
              </p:cNvSpPr>
              <p:nvPr/>
            </p:nvSpPr>
            <p:spPr bwMode="auto">
              <a:xfrm>
                <a:off x="755" y="261"/>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88" name="Rectangle 38">
                <a:extLst>
                  <a:ext uri="{FF2B5EF4-FFF2-40B4-BE49-F238E27FC236}">
                    <a16:creationId xmlns:a16="http://schemas.microsoft.com/office/drawing/2014/main" id="{E8ADE01E-074A-2CF5-DDC3-770DEC2AA53D}"/>
                  </a:ext>
                </a:extLst>
              </p:cNvPr>
              <p:cNvSpPr>
                <a:spLocks noChangeArrowheads="1"/>
              </p:cNvSpPr>
              <p:nvPr/>
            </p:nvSpPr>
            <p:spPr bwMode="auto">
              <a:xfrm>
                <a:off x="640" y="108"/>
                <a:ext cx="228"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A</a:t>
                </a:r>
              </a:p>
            </p:txBody>
          </p:sp>
        </p:grpSp>
        <p:grpSp>
          <p:nvGrpSpPr>
            <p:cNvPr id="19526" name="Group 39">
              <a:extLst>
                <a:ext uri="{FF2B5EF4-FFF2-40B4-BE49-F238E27FC236}">
                  <a16:creationId xmlns:a16="http://schemas.microsoft.com/office/drawing/2014/main" id="{B751498F-97C2-9C09-8249-50B1F910AFAE}"/>
                </a:ext>
              </a:extLst>
            </p:cNvPr>
            <p:cNvGrpSpPr>
              <a:grpSpLocks/>
            </p:cNvGrpSpPr>
            <p:nvPr/>
          </p:nvGrpSpPr>
          <p:grpSpPr bwMode="auto">
            <a:xfrm>
              <a:off x="1140" y="684"/>
              <a:ext cx="228" cy="266"/>
              <a:chOff x="1140" y="684"/>
              <a:chExt cx="228" cy="266"/>
            </a:xfrm>
          </p:grpSpPr>
          <p:sp>
            <p:nvSpPr>
              <p:cNvPr id="19583" name="Rectangle 40">
                <a:extLst>
                  <a:ext uri="{FF2B5EF4-FFF2-40B4-BE49-F238E27FC236}">
                    <a16:creationId xmlns:a16="http://schemas.microsoft.com/office/drawing/2014/main" id="{797EC1E6-52F5-1439-3E2C-8D63DA1BA51C}"/>
                  </a:ext>
                </a:extLst>
              </p:cNvPr>
              <p:cNvSpPr>
                <a:spLocks noChangeArrowheads="1"/>
              </p:cNvSpPr>
              <p:nvPr/>
            </p:nvSpPr>
            <p:spPr bwMode="auto">
              <a:xfrm>
                <a:off x="1140" y="837"/>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84" name="Rectangle 41">
                <a:extLst>
                  <a:ext uri="{FF2B5EF4-FFF2-40B4-BE49-F238E27FC236}">
                    <a16:creationId xmlns:a16="http://schemas.microsoft.com/office/drawing/2014/main" id="{94B2D38F-C77E-D6F2-25D3-004DF97AE506}"/>
                  </a:ext>
                </a:extLst>
              </p:cNvPr>
              <p:cNvSpPr>
                <a:spLocks noChangeArrowheads="1"/>
              </p:cNvSpPr>
              <p:nvPr/>
            </p:nvSpPr>
            <p:spPr bwMode="auto">
              <a:xfrm>
                <a:off x="1255" y="837"/>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85" name="Rectangle 42">
                <a:extLst>
                  <a:ext uri="{FF2B5EF4-FFF2-40B4-BE49-F238E27FC236}">
                    <a16:creationId xmlns:a16="http://schemas.microsoft.com/office/drawing/2014/main" id="{B1A74BFA-04CA-E88D-E76C-6501F8FB4B68}"/>
                  </a:ext>
                </a:extLst>
              </p:cNvPr>
              <p:cNvSpPr>
                <a:spLocks noChangeArrowheads="1"/>
              </p:cNvSpPr>
              <p:nvPr/>
            </p:nvSpPr>
            <p:spPr bwMode="auto">
              <a:xfrm>
                <a:off x="1140" y="684"/>
                <a:ext cx="228"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C</a:t>
                </a:r>
              </a:p>
            </p:txBody>
          </p:sp>
        </p:grpSp>
        <p:grpSp>
          <p:nvGrpSpPr>
            <p:cNvPr id="19527" name="Group 43">
              <a:extLst>
                <a:ext uri="{FF2B5EF4-FFF2-40B4-BE49-F238E27FC236}">
                  <a16:creationId xmlns:a16="http://schemas.microsoft.com/office/drawing/2014/main" id="{004C091C-BF6E-6347-4ABB-5FE3B1C5892B}"/>
                </a:ext>
              </a:extLst>
            </p:cNvPr>
            <p:cNvGrpSpPr>
              <a:grpSpLocks/>
            </p:cNvGrpSpPr>
            <p:nvPr/>
          </p:nvGrpSpPr>
          <p:grpSpPr bwMode="auto">
            <a:xfrm>
              <a:off x="448" y="684"/>
              <a:ext cx="228" cy="266"/>
              <a:chOff x="448" y="684"/>
              <a:chExt cx="228" cy="266"/>
            </a:xfrm>
          </p:grpSpPr>
          <p:sp>
            <p:nvSpPr>
              <p:cNvPr id="19580" name="Rectangle 44">
                <a:extLst>
                  <a:ext uri="{FF2B5EF4-FFF2-40B4-BE49-F238E27FC236}">
                    <a16:creationId xmlns:a16="http://schemas.microsoft.com/office/drawing/2014/main" id="{440F563B-720F-0C1D-7538-76D941242E30}"/>
                  </a:ext>
                </a:extLst>
              </p:cNvPr>
              <p:cNvSpPr>
                <a:spLocks noChangeArrowheads="1"/>
              </p:cNvSpPr>
              <p:nvPr/>
            </p:nvSpPr>
            <p:spPr bwMode="auto">
              <a:xfrm>
                <a:off x="448" y="837"/>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81" name="Rectangle 45">
                <a:extLst>
                  <a:ext uri="{FF2B5EF4-FFF2-40B4-BE49-F238E27FC236}">
                    <a16:creationId xmlns:a16="http://schemas.microsoft.com/office/drawing/2014/main" id="{5239DD53-3A46-B72E-E556-721A93D94632}"/>
                  </a:ext>
                </a:extLst>
              </p:cNvPr>
              <p:cNvSpPr>
                <a:spLocks noChangeArrowheads="1"/>
              </p:cNvSpPr>
              <p:nvPr/>
            </p:nvSpPr>
            <p:spPr bwMode="auto">
              <a:xfrm>
                <a:off x="563" y="837"/>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82" name="Rectangle 46">
                <a:extLst>
                  <a:ext uri="{FF2B5EF4-FFF2-40B4-BE49-F238E27FC236}">
                    <a16:creationId xmlns:a16="http://schemas.microsoft.com/office/drawing/2014/main" id="{C354DD66-DAAD-FB79-2BE9-96813C9E6E38}"/>
                  </a:ext>
                </a:extLst>
              </p:cNvPr>
              <p:cNvSpPr>
                <a:spLocks noChangeArrowheads="1"/>
              </p:cNvSpPr>
              <p:nvPr/>
            </p:nvSpPr>
            <p:spPr bwMode="auto">
              <a:xfrm>
                <a:off x="448" y="684"/>
                <a:ext cx="228"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B</a:t>
                </a:r>
              </a:p>
            </p:txBody>
          </p:sp>
        </p:grpSp>
        <p:grpSp>
          <p:nvGrpSpPr>
            <p:cNvPr id="19528" name="Group 47">
              <a:extLst>
                <a:ext uri="{FF2B5EF4-FFF2-40B4-BE49-F238E27FC236}">
                  <a16:creationId xmlns:a16="http://schemas.microsoft.com/office/drawing/2014/main" id="{D749CFDC-7415-2A20-8331-AC09F13DF7FF}"/>
                </a:ext>
              </a:extLst>
            </p:cNvPr>
            <p:cNvGrpSpPr>
              <a:grpSpLocks/>
            </p:cNvGrpSpPr>
            <p:nvPr/>
          </p:nvGrpSpPr>
          <p:grpSpPr bwMode="auto">
            <a:xfrm>
              <a:off x="1679" y="684"/>
              <a:ext cx="228" cy="266"/>
              <a:chOff x="1679" y="684"/>
              <a:chExt cx="228" cy="266"/>
            </a:xfrm>
          </p:grpSpPr>
          <p:sp>
            <p:nvSpPr>
              <p:cNvPr id="19577" name="Rectangle 48">
                <a:extLst>
                  <a:ext uri="{FF2B5EF4-FFF2-40B4-BE49-F238E27FC236}">
                    <a16:creationId xmlns:a16="http://schemas.microsoft.com/office/drawing/2014/main" id="{43D24E7E-DB7A-A7CA-83E2-6F39F880D6DD}"/>
                  </a:ext>
                </a:extLst>
              </p:cNvPr>
              <p:cNvSpPr>
                <a:spLocks noChangeArrowheads="1"/>
              </p:cNvSpPr>
              <p:nvPr/>
            </p:nvSpPr>
            <p:spPr bwMode="auto">
              <a:xfrm>
                <a:off x="1679" y="837"/>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78" name="Rectangle 49">
                <a:extLst>
                  <a:ext uri="{FF2B5EF4-FFF2-40B4-BE49-F238E27FC236}">
                    <a16:creationId xmlns:a16="http://schemas.microsoft.com/office/drawing/2014/main" id="{549C6C4C-7BEE-7827-84D8-05E401A91712}"/>
                  </a:ext>
                </a:extLst>
              </p:cNvPr>
              <p:cNvSpPr>
                <a:spLocks noChangeArrowheads="1"/>
              </p:cNvSpPr>
              <p:nvPr/>
            </p:nvSpPr>
            <p:spPr bwMode="auto">
              <a:xfrm>
                <a:off x="1794" y="837"/>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79" name="Rectangle 50">
                <a:extLst>
                  <a:ext uri="{FF2B5EF4-FFF2-40B4-BE49-F238E27FC236}">
                    <a16:creationId xmlns:a16="http://schemas.microsoft.com/office/drawing/2014/main" id="{529AA38D-8410-64C9-B056-9702263124F1}"/>
                  </a:ext>
                </a:extLst>
              </p:cNvPr>
              <p:cNvSpPr>
                <a:spLocks noChangeArrowheads="1"/>
              </p:cNvSpPr>
              <p:nvPr/>
            </p:nvSpPr>
            <p:spPr bwMode="auto">
              <a:xfrm>
                <a:off x="1679" y="684"/>
                <a:ext cx="228"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D</a:t>
                </a:r>
              </a:p>
            </p:txBody>
          </p:sp>
        </p:grpSp>
        <p:grpSp>
          <p:nvGrpSpPr>
            <p:cNvPr id="19529" name="Group 51">
              <a:extLst>
                <a:ext uri="{FF2B5EF4-FFF2-40B4-BE49-F238E27FC236}">
                  <a16:creationId xmlns:a16="http://schemas.microsoft.com/office/drawing/2014/main" id="{40091F41-40D6-260F-51C8-7835E2CD9A5B}"/>
                </a:ext>
              </a:extLst>
            </p:cNvPr>
            <p:cNvGrpSpPr>
              <a:grpSpLocks/>
            </p:cNvGrpSpPr>
            <p:nvPr/>
          </p:nvGrpSpPr>
          <p:grpSpPr bwMode="auto">
            <a:xfrm>
              <a:off x="294" y="1145"/>
              <a:ext cx="228" cy="266"/>
              <a:chOff x="294" y="1145"/>
              <a:chExt cx="228" cy="266"/>
            </a:xfrm>
          </p:grpSpPr>
          <p:sp>
            <p:nvSpPr>
              <p:cNvPr id="19574" name="Rectangle 52">
                <a:extLst>
                  <a:ext uri="{FF2B5EF4-FFF2-40B4-BE49-F238E27FC236}">
                    <a16:creationId xmlns:a16="http://schemas.microsoft.com/office/drawing/2014/main" id="{40FF0963-3944-163C-4B4F-7F4C0EF91F59}"/>
                  </a:ext>
                </a:extLst>
              </p:cNvPr>
              <p:cNvSpPr>
                <a:spLocks noChangeArrowheads="1"/>
              </p:cNvSpPr>
              <p:nvPr/>
            </p:nvSpPr>
            <p:spPr bwMode="auto">
              <a:xfrm>
                <a:off x="294" y="1298"/>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75" name="Rectangle 53">
                <a:extLst>
                  <a:ext uri="{FF2B5EF4-FFF2-40B4-BE49-F238E27FC236}">
                    <a16:creationId xmlns:a16="http://schemas.microsoft.com/office/drawing/2014/main" id="{35A5EFFE-57FC-51A4-12C1-77037FEEBE1D}"/>
                  </a:ext>
                </a:extLst>
              </p:cNvPr>
              <p:cNvSpPr>
                <a:spLocks noChangeArrowheads="1"/>
              </p:cNvSpPr>
              <p:nvPr/>
            </p:nvSpPr>
            <p:spPr bwMode="auto">
              <a:xfrm>
                <a:off x="409" y="1298"/>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76" name="Rectangle 54">
                <a:extLst>
                  <a:ext uri="{FF2B5EF4-FFF2-40B4-BE49-F238E27FC236}">
                    <a16:creationId xmlns:a16="http://schemas.microsoft.com/office/drawing/2014/main" id="{D48BB983-3192-1852-C7CA-DA3B5D0E5DCC}"/>
                  </a:ext>
                </a:extLst>
              </p:cNvPr>
              <p:cNvSpPr>
                <a:spLocks noChangeArrowheads="1"/>
              </p:cNvSpPr>
              <p:nvPr/>
            </p:nvSpPr>
            <p:spPr bwMode="auto">
              <a:xfrm>
                <a:off x="294" y="1145"/>
                <a:ext cx="228"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E</a:t>
                </a:r>
              </a:p>
            </p:txBody>
          </p:sp>
        </p:grpSp>
        <p:grpSp>
          <p:nvGrpSpPr>
            <p:cNvPr id="19530" name="Group 55">
              <a:extLst>
                <a:ext uri="{FF2B5EF4-FFF2-40B4-BE49-F238E27FC236}">
                  <a16:creationId xmlns:a16="http://schemas.microsoft.com/office/drawing/2014/main" id="{649F3914-D52E-4447-3593-544512417ED5}"/>
                </a:ext>
              </a:extLst>
            </p:cNvPr>
            <p:cNvGrpSpPr>
              <a:grpSpLocks/>
            </p:cNvGrpSpPr>
            <p:nvPr/>
          </p:nvGrpSpPr>
          <p:grpSpPr bwMode="auto">
            <a:xfrm>
              <a:off x="179" y="1606"/>
              <a:ext cx="228" cy="266"/>
              <a:chOff x="179" y="1606"/>
              <a:chExt cx="228" cy="266"/>
            </a:xfrm>
          </p:grpSpPr>
          <p:sp>
            <p:nvSpPr>
              <p:cNvPr id="19571" name="Rectangle 56">
                <a:extLst>
                  <a:ext uri="{FF2B5EF4-FFF2-40B4-BE49-F238E27FC236}">
                    <a16:creationId xmlns:a16="http://schemas.microsoft.com/office/drawing/2014/main" id="{F0AD3534-C932-5F6B-69B6-E0E1B2B3BE5E}"/>
                  </a:ext>
                </a:extLst>
              </p:cNvPr>
              <p:cNvSpPr>
                <a:spLocks noChangeArrowheads="1"/>
              </p:cNvSpPr>
              <p:nvPr/>
            </p:nvSpPr>
            <p:spPr bwMode="auto">
              <a:xfrm>
                <a:off x="179" y="1759"/>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72" name="Rectangle 57">
                <a:extLst>
                  <a:ext uri="{FF2B5EF4-FFF2-40B4-BE49-F238E27FC236}">
                    <a16:creationId xmlns:a16="http://schemas.microsoft.com/office/drawing/2014/main" id="{93481CEC-1370-744C-E764-5F0FE5B89FAC}"/>
                  </a:ext>
                </a:extLst>
              </p:cNvPr>
              <p:cNvSpPr>
                <a:spLocks noChangeArrowheads="1"/>
              </p:cNvSpPr>
              <p:nvPr/>
            </p:nvSpPr>
            <p:spPr bwMode="auto">
              <a:xfrm>
                <a:off x="294" y="1759"/>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73" name="Rectangle 58">
                <a:extLst>
                  <a:ext uri="{FF2B5EF4-FFF2-40B4-BE49-F238E27FC236}">
                    <a16:creationId xmlns:a16="http://schemas.microsoft.com/office/drawing/2014/main" id="{DAB1B470-169F-8238-CD29-15B9A7C0A11A}"/>
                  </a:ext>
                </a:extLst>
              </p:cNvPr>
              <p:cNvSpPr>
                <a:spLocks noChangeArrowheads="1"/>
              </p:cNvSpPr>
              <p:nvPr/>
            </p:nvSpPr>
            <p:spPr bwMode="auto">
              <a:xfrm>
                <a:off x="179" y="1606"/>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K</a:t>
                </a:r>
              </a:p>
            </p:txBody>
          </p:sp>
        </p:grpSp>
        <p:grpSp>
          <p:nvGrpSpPr>
            <p:cNvPr id="19531" name="Group 59">
              <a:extLst>
                <a:ext uri="{FF2B5EF4-FFF2-40B4-BE49-F238E27FC236}">
                  <a16:creationId xmlns:a16="http://schemas.microsoft.com/office/drawing/2014/main" id="{F36AE56D-94BD-17FC-7476-D801402C0D5C}"/>
                </a:ext>
              </a:extLst>
            </p:cNvPr>
            <p:cNvGrpSpPr>
              <a:grpSpLocks/>
            </p:cNvGrpSpPr>
            <p:nvPr/>
          </p:nvGrpSpPr>
          <p:grpSpPr bwMode="auto">
            <a:xfrm>
              <a:off x="755" y="1145"/>
              <a:ext cx="228" cy="266"/>
              <a:chOff x="755" y="1145"/>
              <a:chExt cx="228" cy="266"/>
            </a:xfrm>
          </p:grpSpPr>
          <p:sp>
            <p:nvSpPr>
              <p:cNvPr id="19568" name="Rectangle 60">
                <a:extLst>
                  <a:ext uri="{FF2B5EF4-FFF2-40B4-BE49-F238E27FC236}">
                    <a16:creationId xmlns:a16="http://schemas.microsoft.com/office/drawing/2014/main" id="{F6771887-AAFC-F2DD-81CF-4AE8CD43A967}"/>
                  </a:ext>
                </a:extLst>
              </p:cNvPr>
              <p:cNvSpPr>
                <a:spLocks noChangeArrowheads="1"/>
              </p:cNvSpPr>
              <p:nvPr/>
            </p:nvSpPr>
            <p:spPr bwMode="auto">
              <a:xfrm>
                <a:off x="755" y="1298"/>
                <a:ext cx="112"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69" name="Rectangle 61">
                <a:extLst>
                  <a:ext uri="{FF2B5EF4-FFF2-40B4-BE49-F238E27FC236}">
                    <a16:creationId xmlns:a16="http://schemas.microsoft.com/office/drawing/2014/main" id="{FB777834-7E58-7BEF-84CB-08433EAF4FCA}"/>
                  </a:ext>
                </a:extLst>
              </p:cNvPr>
              <p:cNvSpPr>
                <a:spLocks noChangeArrowheads="1"/>
              </p:cNvSpPr>
              <p:nvPr/>
            </p:nvSpPr>
            <p:spPr bwMode="auto">
              <a:xfrm>
                <a:off x="870" y="1298"/>
                <a:ext cx="112"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70" name="Rectangle 62">
                <a:extLst>
                  <a:ext uri="{FF2B5EF4-FFF2-40B4-BE49-F238E27FC236}">
                    <a16:creationId xmlns:a16="http://schemas.microsoft.com/office/drawing/2014/main" id="{A4A42A85-AEAD-B6D9-5B4F-5B3312D89EF3}"/>
                  </a:ext>
                </a:extLst>
              </p:cNvPr>
              <p:cNvSpPr>
                <a:spLocks noChangeArrowheads="1"/>
              </p:cNvSpPr>
              <p:nvPr/>
            </p:nvSpPr>
            <p:spPr bwMode="auto">
              <a:xfrm>
                <a:off x="755" y="1145"/>
                <a:ext cx="227"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F</a:t>
                </a:r>
              </a:p>
            </p:txBody>
          </p:sp>
        </p:grpSp>
        <p:grpSp>
          <p:nvGrpSpPr>
            <p:cNvPr id="19532" name="Group 63">
              <a:extLst>
                <a:ext uri="{FF2B5EF4-FFF2-40B4-BE49-F238E27FC236}">
                  <a16:creationId xmlns:a16="http://schemas.microsoft.com/office/drawing/2014/main" id="{963CE666-9BBC-37D5-5063-8397815736DD}"/>
                </a:ext>
              </a:extLst>
            </p:cNvPr>
            <p:cNvGrpSpPr>
              <a:grpSpLocks/>
            </p:cNvGrpSpPr>
            <p:nvPr/>
          </p:nvGrpSpPr>
          <p:grpSpPr bwMode="auto">
            <a:xfrm>
              <a:off x="1140" y="1145"/>
              <a:ext cx="228" cy="266"/>
              <a:chOff x="1140" y="1145"/>
              <a:chExt cx="228" cy="266"/>
            </a:xfrm>
          </p:grpSpPr>
          <p:sp>
            <p:nvSpPr>
              <p:cNvPr id="19565" name="Rectangle 64">
                <a:extLst>
                  <a:ext uri="{FF2B5EF4-FFF2-40B4-BE49-F238E27FC236}">
                    <a16:creationId xmlns:a16="http://schemas.microsoft.com/office/drawing/2014/main" id="{C0CAF4F8-DCD1-59B8-B620-7990CC608D3E}"/>
                  </a:ext>
                </a:extLst>
              </p:cNvPr>
              <p:cNvSpPr>
                <a:spLocks noChangeArrowheads="1"/>
              </p:cNvSpPr>
              <p:nvPr/>
            </p:nvSpPr>
            <p:spPr bwMode="auto">
              <a:xfrm>
                <a:off x="1140" y="1298"/>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66" name="Rectangle 65">
                <a:extLst>
                  <a:ext uri="{FF2B5EF4-FFF2-40B4-BE49-F238E27FC236}">
                    <a16:creationId xmlns:a16="http://schemas.microsoft.com/office/drawing/2014/main" id="{3BBCCA18-BEEB-C7F2-8C30-8ED5E244EED0}"/>
                  </a:ext>
                </a:extLst>
              </p:cNvPr>
              <p:cNvSpPr>
                <a:spLocks noChangeArrowheads="1"/>
              </p:cNvSpPr>
              <p:nvPr/>
            </p:nvSpPr>
            <p:spPr bwMode="auto">
              <a:xfrm>
                <a:off x="1255" y="1298"/>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67" name="Rectangle 66">
                <a:extLst>
                  <a:ext uri="{FF2B5EF4-FFF2-40B4-BE49-F238E27FC236}">
                    <a16:creationId xmlns:a16="http://schemas.microsoft.com/office/drawing/2014/main" id="{819FC43E-62C4-043B-BF96-E072CAFAF052}"/>
                  </a:ext>
                </a:extLst>
              </p:cNvPr>
              <p:cNvSpPr>
                <a:spLocks noChangeArrowheads="1"/>
              </p:cNvSpPr>
              <p:nvPr/>
            </p:nvSpPr>
            <p:spPr bwMode="auto">
              <a:xfrm>
                <a:off x="1140" y="1145"/>
                <a:ext cx="228"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G</a:t>
                </a:r>
              </a:p>
            </p:txBody>
          </p:sp>
        </p:grpSp>
        <p:grpSp>
          <p:nvGrpSpPr>
            <p:cNvPr id="19533" name="Group 67">
              <a:extLst>
                <a:ext uri="{FF2B5EF4-FFF2-40B4-BE49-F238E27FC236}">
                  <a16:creationId xmlns:a16="http://schemas.microsoft.com/office/drawing/2014/main" id="{0500C662-3190-3D0A-2047-715D1F8B6262}"/>
                </a:ext>
              </a:extLst>
            </p:cNvPr>
            <p:cNvGrpSpPr>
              <a:grpSpLocks/>
            </p:cNvGrpSpPr>
            <p:nvPr/>
          </p:nvGrpSpPr>
          <p:grpSpPr bwMode="auto">
            <a:xfrm>
              <a:off x="1562" y="1145"/>
              <a:ext cx="228" cy="266"/>
              <a:chOff x="1562" y="1145"/>
              <a:chExt cx="228" cy="266"/>
            </a:xfrm>
          </p:grpSpPr>
          <p:sp>
            <p:nvSpPr>
              <p:cNvPr id="19562" name="Rectangle 68">
                <a:extLst>
                  <a:ext uri="{FF2B5EF4-FFF2-40B4-BE49-F238E27FC236}">
                    <a16:creationId xmlns:a16="http://schemas.microsoft.com/office/drawing/2014/main" id="{85CA1BD7-C56E-2C93-8174-D8C53FB3E8A5}"/>
                  </a:ext>
                </a:extLst>
              </p:cNvPr>
              <p:cNvSpPr>
                <a:spLocks noChangeArrowheads="1"/>
              </p:cNvSpPr>
              <p:nvPr/>
            </p:nvSpPr>
            <p:spPr bwMode="auto">
              <a:xfrm>
                <a:off x="1562" y="1298"/>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63" name="Rectangle 69">
                <a:extLst>
                  <a:ext uri="{FF2B5EF4-FFF2-40B4-BE49-F238E27FC236}">
                    <a16:creationId xmlns:a16="http://schemas.microsoft.com/office/drawing/2014/main" id="{3252DA12-2B45-FD0C-5FF5-9E219465F454}"/>
                  </a:ext>
                </a:extLst>
              </p:cNvPr>
              <p:cNvSpPr>
                <a:spLocks noChangeArrowheads="1"/>
              </p:cNvSpPr>
              <p:nvPr/>
            </p:nvSpPr>
            <p:spPr bwMode="auto">
              <a:xfrm>
                <a:off x="1677" y="1298"/>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64" name="Rectangle 70">
                <a:extLst>
                  <a:ext uri="{FF2B5EF4-FFF2-40B4-BE49-F238E27FC236}">
                    <a16:creationId xmlns:a16="http://schemas.microsoft.com/office/drawing/2014/main" id="{363F0016-944C-2231-8809-D0243BE963F5}"/>
                  </a:ext>
                </a:extLst>
              </p:cNvPr>
              <p:cNvSpPr>
                <a:spLocks noChangeArrowheads="1"/>
              </p:cNvSpPr>
              <p:nvPr/>
            </p:nvSpPr>
            <p:spPr bwMode="auto">
              <a:xfrm>
                <a:off x="1562" y="1145"/>
                <a:ext cx="228"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H</a:t>
                </a:r>
              </a:p>
            </p:txBody>
          </p:sp>
        </p:grpSp>
        <p:grpSp>
          <p:nvGrpSpPr>
            <p:cNvPr id="19534" name="Group 71">
              <a:extLst>
                <a:ext uri="{FF2B5EF4-FFF2-40B4-BE49-F238E27FC236}">
                  <a16:creationId xmlns:a16="http://schemas.microsoft.com/office/drawing/2014/main" id="{4D6C28C3-CE1F-3BAE-73F7-53D5ADE78B64}"/>
                </a:ext>
              </a:extLst>
            </p:cNvPr>
            <p:cNvGrpSpPr>
              <a:grpSpLocks/>
            </p:cNvGrpSpPr>
            <p:nvPr/>
          </p:nvGrpSpPr>
          <p:grpSpPr bwMode="auto">
            <a:xfrm>
              <a:off x="1909" y="1145"/>
              <a:ext cx="228" cy="266"/>
              <a:chOff x="1909" y="1145"/>
              <a:chExt cx="228" cy="266"/>
            </a:xfrm>
          </p:grpSpPr>
          <p:sp>
            <p:nvSpPr>
              <p:cNvPr id="19559" name="Rectangle 72">
                <a:extLst>
                  <a:ext uri="{FF2B5EF4-FFF2-40B4-BE49-F238E27FC236}">
                    <a16:creationId xmlns:a16="http://schemas.microsoft.com/office/drawing/2014/main" id="{FFE89B85-B8CB-62AC-3302-B22FDB541718}"/>
                  </a:ext>
                </a:extLst>
              </p:cNvPr>
              <p:cNvSpPr>
                <a:spLocks noChangeArrowheads="1"/>
              </p:cNvSpPr>
              <p:nvPr/>
            </p:nvSpPr>
            <p:spPr bwMode="auto">
              <a:xfrm>
                <a:off x="1909" y="1298"/>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60" name="Rectangle 73">
                <a:extLst>
                  <a:ext uri="{FF2B5EF4-FFF2-40B4-BE49-F238E27FC236}">
                    <a16:creationId xmlns:a16="http://schemas.microsoft.com/office/drawing/2014/main" id="{CEC7DE4B-FA0E-848E-E250-9DFA89F02736}"/>
                  </a:ext>
                </a:extLst>
              </p:cNvPr>
              <p:cNvSpPr>
                <a:spLocks noChangeArrowheads="1"/>
              </p:cNvSpPr>
              <p:nvPr/>
            </p:nvSpPr>
            <p:spPr bwMode="auto">
              <a:xfrm>
                <a:off x="2023" y="1298"/>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61" name="Rectangle 74">
                <a:extLst>
                  <a:ext uri="{FF2B5EF4-FFF2-40B4-BE49-F238E27FC236}">
                    <a16:creationId xmlns:a16="http://schemas.microsoft.com/office/drawing/2014/main" id="{D624A33E-C9DF-3420-9450-76D89329D0AB}"/>
                  </a:ext>
                </a:extLst>
              </p:cNvPr>
              <p:cNvSpPr>
                <a:spLocks noChangeArrowheads="1"/>
              </p:cNvSpPr>
              <p:nvPr/>
            </p:nvSpPr>
            <p:spPr bwMode="auto">
              <a:xfrm>
                <a:off x="1909" y="1145"/>
                <a:ext cx="228"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I</a:t>
                </a:r>
              </a:p>
            </p:txBody>
          </p:sp>
        </p:grpSp>
        <p:grpSp>
          <p:nvGrpSpPr>
            <p:cNvPr id="19535" name="Group 75">
              <a:extLst>
                <a:ext uri="{FF2B5EF4-FFF2-40B4-BE49-F238E27FC236}">
                  <a16:creationId xmlns:a16="http://schemas.microsoft.com/office/drawing/2014/main" id="{26699A2B-486C-2B92-176A-3E63A75BAA99}"/>
                </a:ext>
              </a:extLst>
            </p:cNvPr>
            <p:cNvGrpSpPr>
              <a:grpSpLocks/>
            </p:cNvGrpSpPr>
            <p:nvPr/>
          </p:nvGrpSpPr>
          <p:grpSpPr bwMode="auto">
            <a:xfrm>
              <a:off x="2293" y="1145"/>
              <a:ext cx="228" cy="266"/>
              <a:chOff x="2293" y="1145"/>
              <a:chExt cx="228" cy="266"/>
            </a:xfrm>
          </p:grpSpPr>
          <p:sp>
            <p:nvSpPr>
              <p:cNvPr id="19556" name="Rectangle 76">
                <a:extLst>
                  <a:ext uri="{FF2B5EF4-FFF2-40B4-BE49-F238E27FC236}">
                    <a16:creationId xmlns:a16="http://schemas.microsoft.com/office/drawing/2014/main" id="{C66BECB6-74EF-067C-2A2A-CABDCC57B4C3}"/>
                  </a:ext>
                </a:extLst>
              </p:cNvPr>
              <p:cNvSpPr>
                <a:spLocks noChangeArrowheads="1"/>
              </p:cNvSpPr>
              <p:nvPr/>
            </p:nvSpPr>
            <p:spPr bwMode="auto">
              <a:xfrm>
                <a:off x="2293" y="1298"/>
                <a:ext cx="113"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57" name="Rectangle 77">
                <a:extLst>
                  <a:ext uri="{FF2B5EF4-FFF2-40B4-BE49-F238E27FC236}">
                    <a16:creationId xmlns:a16="http://schemas.microsoft.com/office/drawing/2014/main" id="{C8A1829A-77DE-E08D-AEDF-1D33B7DE10A4}"/>
                  </a:ext>
                </a:extLst>
              </p:cNvPr>
              <p:cNvSpPr>
                <a:spLocks noChangeArrowheads="1"/>
              </p:cNvSpPr>
              <p:nvPr/>
            </p:nvSpPr>
            <p:spPr bwMode="auto">
              <a:xfrm>
                <a:off x="2408" y="1298"/>
                <a:ext cx="112" cy="113"/>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58" name="Rectangle 78">
                <a:extLst>
                  <a:ext uri="{FF2B5EF4-FFF2-40B4-BE49-F238E27FC236}">
                    <a16:creationId xmlns:a16="http://schemas.microsoft.com/office/drawing/2014/main" id="{5D8317EE-EA1A-E249-E1D1-6308501A4A91}"/>
                  </a:ext>
                </a:extLst>
              </p:cNvPr>
              <p:cNvSpPr>
                <a:spLocks noChangeArrowheads="1"/>
              </p:cNvSpPr>
              <p:nvPr/>
            </p:nvSpPr>
            <p:spPr bwMode="auto">
              <a:xfrm>
                <a:off x="2293" y="1145"/>
                <a:ext cx="227" cy="15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J</a:t>
                </a:r>
              </a:p>
            </p:txBody>
          </p:sp>
        </p:grpSp>
        <p:grpSp>
          <p:nvGrpSpPr>
            <p:cNvPr id="19536" name="Group 79">
              <a:extLst>
                <a:ext uri="{FF2B5EF4-FFF2-40B4-BE49-F238E27FC236}">
                  <a16:creationId xmlns:a16="http://schemas.microsoft.com/office/drawing/2014/main" id="{564E2772-4944-712D-8F35-327ACC811660}"/>
                </a:ext>
              </a:extLst>
            </p:cNvPr>
            <p:cNvGrpSpPr>
              <a:grpSpLocks/>
            </p:cNvGrpSpPr>
            <p:nvPr/>
          </p:nvGrpSpPr>
          <p:grpSpPr bwMode="auto">
            <a:xfrm>
              <a:off x="601" y="1606"/>
              <a:ext cx="228" cy="266"/>
              <a:chOff x="601" y="1606"/>
              <a:chExt cx="228" cy="266"/>
            </a:xfrm>
          </p:grpSpPr>
          <p:sp>
            <p:nvSpPr>
              <p:cNvPr id="19553" name="Rectangle 80">
                <a:extLst>
                  <a:ext uri="{FF2B5EF4-FFF2-40B4-BE49-F238E27FC236}">
                    <a16:creationId xmlns:a16="http://schemas.microsoft.com/office/drawing/2014/main" id="{C4DCE7B5-75EF-D9E5-0005-D850E1792BAB}"/>
                  </a:ext>
                </a:extLst>
              </p:cNvPr>
              <p:cNvSpPr>
                <a:spLocks noChangeArrowheads="1"/>
              </p:cNvSpPr>
              <p:nvPr/>
            </p:nvSpPr>
            <p:spPr bwMode="auto">
              <a:xfrm>
                <a:off x="601" y="1759"/>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54" name="Rectangle 81">
                <a:extLst>
                  <a:ext uri="{FF2B5EF4-FFF2-40B4-BE49-F238E27FC236}">
                    <a16:creationId xmlns:a16="http://schemas.microsoft.com/office/drawing/2014/main" id="{1AD25C4E-B24C-72F6-B833-9115C7D6F49A}"/>
                  </a:ext>
                </a:extLst>
              </p:cNvPr>
              <p:cNvSpPr>
                <a:spLocks noChangeArrowheads="1"/>
              </p:cNvSpPr>
              <p:nvPr/>
            </p:nvSpPr>
            <p:spPr bwMode="auto">
              <a:xfrm>
                <a:off x="716" y="1759"/>
                <a:ext cx="112"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55" name="Rectangle 82">
                <a:extLst>
                  <a:ext uri="{FF2B5EF4-FFF2-40B4-BE49-F238E27FC236}">
                    <a16:creationId xmlns:a16="http://schemas.microsoft.com/office/drawing/2014/main" id="{2365CC2A-266C-4D3E-5BEC-C28B5F2BBD42}"/>
                  </a:ext>
                </a:extLst>
              </p:cNvPr>
              <p:cNvSpPr>
                <a:spLocks noChangeArrowheads="1"/>
              </p:cNvSpPr>
              <p:nvPr/>
            </p:nvSpPr>
            <p:spPr bwMode="auto">
              <a:xfrm>
                <a:off x="601" y="1606"/>
                <a:ext cx="227"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L</a:t>
                </a:r>
              </a:p>
            </p:txBody>
          </p:sp>
        </p:grpSp>
        <p:grpSp>
          <p:nvGrpSpPr>
            <p:cNvPr id="19537" name="Group 83">
              <a:extLst>
                <a:ext uri="{FF2B5EF4-FFF2-40B4-BE49-F238E27FC236}">
                  <a16:creationId xmlns:a16="http://schemas.microsoft.com/office/drawing/2014/main" id="{713516DE-E8F3-47D9-CA8E-BE12EA7272E7}"/>
                </a:ext>
              </a:extLst>
            </p:cNvPr>
            <p:cNvGrpSpPr>
              <a:grpSpLocks/>
            </p:cNvGrpSpPr>
            <p:nvPr/>
          </p:nvGrpSpPr>
          <p:grpSpPr bwMode="auto">
            <a:xfrm>
              <a:off x="1562" y="1606"/>
              <a:ext cx="228" cy="266"/>
              <a:chOff x="1562" y="1606"/>
              <a:chExt cx="228" cy="266"/>
            </a:xfrm>
          </p:grpSpPr>
          <p:sp>
            <p:nvSpPr>
              <p:cNvPr id="19550" name="Rectangle 84">
                <a:extLst>
                  <a:ext uri="{FF2B5EF4-FFF2-40B4-BE49-F238E27FC236}">
                    <a16:creationId xmlns:a16="http://schemas.microsoft.com/office/drawing/2014/main" id="{0BAAECCE-86C9-6053-A23E-484941B50CD3}"/>
                  </a:ext>
                </a:extLst>
              </p:cNvPr>
              <p:cNvSpPr>
                <a:spLocks noChangeArrowheads="1"/>
              </p:cNvSpPr>
              <p:nvPr/>
            </p:nvSpPr>
            <p:spPr bwMode="auto">
              <a:xfrm>
                <a:off x="1562" y="1759"/>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51" name="Rectangle 85">
                <a:extLst>
                  <a:ext uri="{FF2B5EF4-FFF2-40B4-BE49-F238E27FC236}">
                    <a16:creationId xmlns:a16="http://schemas.microsoft.com/office/drawing/2014/main" id="{CCB4C724-14D6-8E83-421E-A56B345E4F62}"/>
                  </a:ext>
                </a:extLst>
              </p:cNvPr>
              <p:cNvSpPr>
                <a:spLocks noChangeArrowheads="1"/>
              </p:cNvSpPr>
              <p:nvPr/>
            </p:nvSpPr>
            <p:spPr bwMode="auto">
              <a:xfrm>
                <a:off x="1677" y="1759"/>
                <a:ext cx="113" cy="112"/>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52" name="Rectangle 86">
                <a:extLst>
                  <a:ext uri="{FF2B5EF4-FFF2-40B4-BE49-F238E27FC236}">
                    <a16:creationId xmlns:a16="http://schemas.microsoft.com/office/drawing/2014/main" id="{79F7D36C-1DDA-85B1-1138-3D641B0092A4}"/>
                  </a:ext>
                </a:extLst>
              </p:cNvPr>
              <p:cNvSpPr>
                <a:spLocks noChangeArrowheads="1"/>
              </p:cNvSpPr>
              <p:nvPr/>
            </p:nvSpPr>
            <p:spPr bwMode="auto">
              <a:xfrm>
                <a:off x="1562" y="1606"/>
                <a:ext cx="228" cy="151"/>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M</a:t>
                </a:r>
              </a:p>
            </p:txBody>
          </p:sp>
        </p:grpSp>
        <p:sp>
          <p:nvSpPr>
            <p:cNvPr id="19538" name="Line 87">
              <a:extLst>
                <a:ext uri="{FF2B5EF4-FFF2-40B4-BE49-F238E27FC236}">
                  <a16:creationId xmlns:a16="http://schemas.microsoft.com/office/drawing/2014/main" id="{085D7167-C826-658F-B1AC-F81E84D4FC9C}"/>
                </a:ext>
              </a:extLst>
            </p:cNvPr>
            <p:cNvSpPr>
              <a:spLocks noChangeShapeType="1"/>
            </p:cNvSpPr>
            <p:nvPr/>
          </p:nvSpPr>
          <p:spPr bwMode="auto">
            <a:xfrm flipH="1">
              <a:off x="561" y="338"/>
              <a:ext cx="117" cy="343"/>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39" name="Line 88">
              <a:extLst>
                <a:ext uri="{FF2B5EF4-FFF2-40B4-BE49-F238E27FC236}">
                  <a16:creationId xmlns:a16="http://schemas.microsoft.com/office/drawing/2014/main" id="{6AAE0797-5547-7F62-7EA5-AA4B1AE8855C}"/>
                </a:ext>
              </a:extLst>
            </p:cNvPr>
            <p:cNvSpPr>
              <a:spLocks noChangeShapeType="1"/>
            </p:cNvSpPr>
            <p:nvPr/>
          </p:nvSpPr>
          <p:spPr bwMode="auto">
            <a:xfrm flipH="1">
              <a:off x="407" y="914"/>
              <a:ext cx="79" cy="22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40" name="Line 89">
              <a:extLst>
                <a:ext uri="{FF2B5EF4-FFF2-40B4-BE49-F238E27FC236}">
                  <a16:creationId xmlns:a16="http://schemas.microsoft.com/office/drawing/2014/main" id="{2113D821-5F71-9FD3-8B2B-97ECA5E32E81}"/>
                </a:ext>
              </a:extLst>
            </p:cNvPr>
            <p:cNvSpPr>
              <a:spLocks noChangeShapeType="1"/>
            </p:cNvSpPr>
            <p:nvPr/>
          </p:nvSpPr>
          <p:spPr bwMode="auto">
            <a:xfrm flipH="1">
              <a:off x="292" y="1375"/>
              <a:ext cx="79" cy="22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41" name="Line 90">
              <a:extLst>
                <a:ext uri="{FF2B5EF4-FFF2-40B4-BE49-F238E27FC236}">
                  <a16:creationId xmlns:a16="http://schemas.microsoft.com/office/drawing/2014/main" id="{1F3F0691-387A-41B2-8DE5-89C22A4AEA43}"/>
                </a:ext>
              </a:extLst>
            </p:cNvPr>
            <p:cNvSpPr>
              <a:spLocks noChangeShapeType="1"/>
            </p:cNvSpPr>
            <p:nvPr/>
          </p:nvSpPr>
          <p:spPr bwMode="auto">
            <a:xfrm>
              <a:off x="640" y="914"/>
              <a:ext cx="497"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42" name="Line 91">
              <a:extLst>
                <a:ext uri="{FF2B5EF4-FFF2-40B4-BE49-F238E27FC236}">
                  <a16:creationId xmlns:a16="http://schemas.microsoft.com/office/drawing/2014/main" id="{3A42D31C-9DC8-F5A6-E75A-44E6A5D34850}"/>
                </a:ext>
              </a:extLst>
            </p:cNvPr>
            <p:cNvSpPr>
              <a:spLocks noChangeShapeType="1"/>
            </p:cNvSpPr>
            <p:nvPr/>
          </p:nvSpPr>
          <p:spPr bwMode="auto">
            <a:xfrm>
              <a:off x="448" y="1375"/>
              <a:ext cx="306"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43" name="Line 92">
              <a:extLst>
                <a:ext uri="{FF2B5EF4-FFF2-40B4-BE49-F238E27FC236}">
                  <a16:creationId xmlns:a16="http://schemas.microsoft.com/office/drawing/2014/main" id="{30F2C296-592A-C9A1-EF84-E15C1BF24091}"/>
                </a:ext>
              </a:extLst>
            </p:cNvPr>
            <p:cNvSpPr>
              <a:spLocks noChangeShapeType="1"/>
            </p:cNvSpPr>
            <p:nvPr/>
          </p:nvSpPr>
          <p:spPr bwMode="auto">
            <a:xfrm>
              <a:off x="371" y="1836"/>
              <a:ext cx="228"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44" name="Line 93">
              <a:extLst>
                <a:ext uri="{FF2B5EF4-FFF2-40B4-BE49-F238E27FC236}">
                  <a16:creationId xmlns:a16="http://schemas.microsoft.com/office/drawing/2014/main" id="{C6DD4E89-7719-B47F-D6D6-1CD286DBC610}"/>
                </a:ext>
              </a:extLst>
            </p:cNvPr>
            <p:cNvSpPr>
              <a:spLocks noChangeShapeType="1"/>
            </p:cNvSpPr>
            <p:nvPr/>
          </p:nvSpPr>
          <p:spPr bwMode="auto">
            <a:xfrm>
              <a:off x="1216" y="914"/>
              <a:ext cx="0" cy="22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45" name="Line 94">
              <a:extLst>
                <a:ext uri="{FF2B5EF4-FFF2-40B4-BE49-F238E27FC236}">
                  <a16:creationId xmlns:a16="http://schemas.microsoft.com/office/drawing/2014/main" id="{CC22DBBD-5A53-5F11-BD86-0888D85243C2}"/>
                </a:ext>
              </a:extLst>
            </p:cNvPr>
            <p:cNvSpPr>
              <a:spLocks noChangeShapeType="1"/>
            </p:cNvSpPr>
            <p:nvPr/>
          </p:nvSpPr>
          <p:spPr bwMode="auto">
            <a:xfrm>
              <a:off x="1293" y="914"/>
              <a:ext cx="382"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46" name="Line 95">
              <a:extLst>
                <a:ext uri="{FF2B5EF4-FFF2-40B4-BE49-F238E27FC236}">
                  <a16:creationId xmlns:a16="http://schemas.microsoft.com/office/drawing/2014/main" id="{E5A6D89D-F7AC-767C-D732-C3D54F81933F}"/>
                </a:ext>
              </a:extLst>
            </p:cNvPr>
            <p:cNvSpPr>
              <a:spLocks noChangeShapeType="1"/>
            </p:cNvSpPr>
            <p:nvPr/>
          </p:nvSpPr>
          <p:spPr bwMode="auto">
            <a:xfrm>
              <a:off x="1640" y="1375"/>
              <a:ext cx="0" cy="22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47" name="Line 96">
              <a:extLst>
                <a:ext uri="{FF2B5EF4-FFF2-40B4-BE49-F238E27FC236}">
                  <a16:creationId xmlns:a16="http://schemas.microsoft.com/office/drawing/2014/main" id="{83D759F4-8739-4587-E47E-D574808826E4}"/>
                </a:ext>
              </a:extLst>
            </p:cNvPr>
            <p:cNvSpPr>
              <a:spLocks noChangeShapeType="1"/>
            </p:cNvSpPr>
            <p:nvPr/>
          </p:nvSpPr>
          <p:spPr bwMode="auto">
            <a:xfrm>
              <a:off x="1716" y="1375"/>
              <a:ext cx="190"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48" name="Line 97">
              <a:extLst>
                <a:ext uri="{FF2B5EF4-FFF2-40B4-BE49-F238E27FC236}">
                  <a16:creationId xmlns:a16="http://schemas.microsoft.com/office/drawing/2014/main" id="{9D29FFA0-3657-5158-33EF-5F05668C9EF8}"/>
                </a:ext>
              </a:extLst>
            </p:cNvPr>
            <p:cNvSpPr>
              <a:spLocks noChangeShapeType="1"/>
            </p:cNvSpPr>
            <p:nvPr/>
          </p:nvSpPr>
          <p:spPr bwMode="auto">
            <a:xfrm flipH="1">
              <a:off x="1676" y="914"/>
              <a:ext cx="40" cy="228"/>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549" name="Line 98">
              <a:extLst>
                <a:ext uri="{FF2B5EF4-FFF2-40B4-BE49-F238E27FC236}">
                  <a16:creationId xmlns:a16="http://schemas.microsoft.com/office/drawing/2014/main" id="{83D8AD6C-3A4D-059C-06D4-6D816CA1F7C4}"/>
                </a:ext>
              </a:extLst>
            </p:cNvPr>
            <p:cNvSpPr>
              <a:spLocks noChangeShapeType="1"/>
            </p:cNvSpPr>
            <p:nvPr/>
          </p:nvSpPr>
          <p:spPr bwMode="auto">
            <a:xfrm>
              <a:off x="2101" y="1375"/>
              <a:ext cx="190" cy="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1363" name="Group 99">
            <a:extLst>
              <a:ext uri="{FF2B5EF4-FFF2-40B4-BE49-F238E27FC236}">
                <a16:creationId xmlns:a16="http://schemas.microsoft.com/office/drawing/2014/main" id="{63709C44-AC40-A6D6-748E-9116BC9C871C}"/>
              </a:ext>
            </a:extLst>
          </p:cNvPr>
          <p:cNvGrpSpPr>
            <a:grpSpLocks/>
          </p:cNvGrpSpPr>
          <p:nvPr/>
        </p:nvGrpSpPr>
        <p:grpSpPr bwMode="auto">
          <a:xfrm>
            <a:off x="307975" y="3135313"/>
            <a:ext cx="3584575" cy="3679825"/>
            <a:chOff x="194" y="1975"/>
            <a:chExt cx="2258" cy="2318"/>
          </a:xfrm>
        </p:grpSpPr>
        <p:grpSp>
          <p:nvGrpSpPr>
            <p:cNvPr id="19461" name="Group 100">
              <a:extLst>
                <a:ext uri="{FF2B5EF4-FFF2-40B4-BE49-F238E27FC236}">
                  <a16:creationId xmlns:a16="http://schemas.microsoft.com/office/drawing/2014/main" id="{21ECF01A-C616-BA6D-5C10-4157B92F6885}"/>
                </a:ext>
              </a:extLst>
            </p:cNvPr>
            <p:cNvGrpSpPr>
              <a:grpSpLocks/>
            </p:cNvGrpSpPr>
            <p:nvPr/>
          </p:nvGrpSpPr>
          <p:grpSpPr bwMode="auto">
            <a:xfrm>
              <a:off x="1577" y="1975"/>
              <a:ext cx="439" cy="417"/>
              <a:chOff x="1577" y="1975"/>
              <a:chExt cx="439" cy="417"/>
            </a:xfrm>
          </p:grpSpPr>
          <p:sp>
            <p:nvSpPr>
              <p:cNvPr id="19522" name="Rectangle 101">
                <a:extLst>
                  <a:ext uri="{FF2B5EF4-FFF2-40B4-BE49-F238E27FC236}">
                    <a16:creationId xmlns:a16="http://schemas.microsoft.com/office/drawing/2014/main" id="{EF34ADDD-30F5-94A3-3B72-272A7780C1AA}"/>
                  </a:ext>
                </a:extLst>
              </p:cNvPr>
              <p:cNvSpPr>
                <a:spLocks noChangeArrowheads="1"/>
              </p:cNvSpPr>
              <p:nvPr/>
            </p:nvSpPr>
            <p:spPr bwMode="auto">
              <a:xfrm rot="2700000">
                <a:off x="1612" y="2125"/>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23" name="Rectangle 102">
                <a:extLst>
                  <a:ext uri="{FF2B5EF4-FFF2-40B4-BE49-F238E27FC236}">
                    <a16:creationId xmlns:a16="http://schemas.microsoft.com/office/drawing/2014/main" id="{43CF10DB-2E59-B7C1-6BE4-E0384B9E291F}"/>
                  </a:ext>
                </a:extLst>
              </p:cNvPr>
              <p:cNvSpPr>
                <a:spLocks noChangeArrowheads="1"/>
              </p:cNvSpPr>
              <p:nvPr/>
            </p:nvSpPr>
            <p:spPr bwMode="auto">
              <a:xfrm rot="2700000">
                <a:off x="1718" y="2218"/>
                <a:ext cx="130"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24" name="Rectangle 103">
                <a:extLst>
                  <a:ext uri="{FF2B5EF4-FFF2-40B4-BE49-F238E27FC236}">
                    <a16:creationId xmlns:a16="http://schemas.microsoft.com/office/drawing/2014/main" id="{AEF3F114-AE87-44A7-B45B-24F3773B16A6}"/>
                  </a:ext>
                </a:extLst>
              </p:cNvPr>
              <p:cNvSpPr>
                <a:spLocks noChangeArrowheads="1"/>
              </p:cNvSpPr>
              <p:nvPr/>
            </p:nvSpPr>
            <p:spPr bwMode="auto">
              <a:xfrm rot="2700000">
                <a:off x="1722" y="2038"/>
                <a:ext cx="261" cy="20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A</a:t>
                </a:r>
              </a:p>
            </p:txBody>
          </p:sp>
        </p:grpSp>
        <p:grpSp>
          <p:nvGrpSpPr>
            <p:cNvPr id="19462" name="Group 104">
              <a:extLst>
                <a:ext uri="{FF2B5EF4-FFF2-40B4-BE49-F238E27FC236}">
                  <a16:creationId xmlns:a16="http://schemas.microsoft.com/office/drawing/2014/main" id="{69378A92-517A-9AA4-B5E0-F70764A91616}"/>
                </a:ext>
              </a:extLst>
            </p:cNvPr>
            <p:cNvGrpSpPr>
              <a:grpSpLocks/>
            </p:cNvGrpSpPr>
            <p:nvPr/>
          </p:nvGrpSpPr>
          <p:grpSpPr bwMode="auto">
            <a:xfrm>
              <a:off x="1525" y="2736"/>
              <a:ext cx="438" cy="417"/>
              <a:chOff x="1525" y="2736"/>
              <a:chExt cx="438" cy="417"/>
            </a:xfrm>
          </p:grpSpPr>
          <p:sp>
            <p:nvSpPr>
              <p:cNvPr id="19519" name="Rectangle 105">
                <a:extLst>
                  <a:ext uri="{FF2B5EF4-FFF2-40B4-BE49-F238E27FC236}">
                    <a16:creationId xmlns:a16="http://schemas.microsoft.com/office/drawing/2014/main" id="{0D8E83B8-B2A5-761E-92C9-BE94D2E35F3A}"/>
                  </a:ext>
                </a:extLst>
              </p:cNvPr>
              <p:cNvSpPr>
                <a:spLocks noChangeArrowheads="1"/>
              </p:cNvSpPr>
              <p:nvPr/>
            </p:nvSpPr>
            <p:spPr bwMode="auto">
              <a:xfrm rot="2700000">
                <a:off x="1559" y="2886"/>
                <a:ext cx="130"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20" name="Rectangle 106">
                <a:extLst>
                  <a:ext uri="{FF2B5EF4-FFF2-40B4-BE49-F238E27FC236}">
                    <a16:creationId xmlns:a16="http://schemas.microsoft.com/office/drawing/2014/main" id="{9153DE7F-8E9F-B26E-935B-C8FB688F3C98}"/>
                  </a:ext>
                </a:extLst>
              </p:cNvPr>
              <p:cNvSpPr>
                <a:spLocks noChangeArrowheads="1"/>
              </p:cNvSpPr>
              <p:nvPr/>
            </p:nvSpPr>
            <p:spPr bwMode="auto">
              <a:xfrm rot="2700000">
                <a:off x="1666" y="2980"/>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9521" name="Rectangle 107">
                <a:extLst>
                  <a:ext uri="{FF2B5EF4-FFF2-40B4-BE49-F238E27FC236}">
                    <a16:creationId xmlns:a16="http://schemas.microsoft.com/office/drawing/2014/main" id="{1E0701BB-7E0A-EE61-CC66-FD33E4F35A5E}"/>
                  </a:ext>
                </a:extLst>
              </p:cNvPr>
              <p:cNvSpPr>
                <a:spLocks noChangeArrowheads="1"/>
              </p:cNvSpPr>
              <p:nvPr/>
            </p:nvSpPr>
            <p:spPr bwMode="auto">
              <a:xfrm rot="2700000">
                <a:off x="1670" y="2799"/>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C</a:t>
                </a:r>
              </a:p>
            </p:txBody>
          </p:sp>
        </p:grpSp>
        <p:grpSp>
          <p:nvGrpSpPr>
            <p:cNvPr id="19463" name="Group 108">
              <a:extLst>
                <a:ext uri="{FF2B5EF4-FFF2-40B4-BE49-F238E27FC236}">
                  <a16:creationId xmlns:a16="http://schemas.microsoft.com/office/drawing/2014/main" id="{24375DEF-6965-43B2-7D86-B18561BF7A99}"/>
                </a:ext>
              </a:extLst>
            </p:cNvPr>
            <p:cNvGrpSpPr>
              <a:grpSpLocks/>
            </p:cNvGrpSpPr>
            <p:nvPr/>
          </p:nvGrpSpPr>
          <p:grpSpPr bwMode="auto">
            <a:xfrm>
              <a:off x="1035" y="2246"/>
              <a:ext cx="438" cy="417"/>
              <a:chOff x="1035" y="2246"/>
              <a:chExt cx="438" cy="417"/>
            </a:xfrm>
          </p:grpSpPr>
          <p:sp>
            <p:nvSpPr>
              <p:cNvPr id="19516" name="Rectangle 109">
                <a:extLst>
                  <a:ext uri="{FF2B5EF4-FFF2-40B4-BE49-F238E27FC236}">
                    <a16:creationId xmlns:a16="http://schemas.microsoft.com/office/drawing/2014/main" id="{763B4151-F1F0-B48E-1AF2-5784FF9AAA81}"/>
                  </a:ext>
                </a:extLst>
              </p:cNvPr>
              <p:cNvSpPr>
                <a:spLocks noChangeArrowheads="1"/>
              </p:cNvSpPr>
              <p:nvPr/>
            </p:nvSpPr>
            <p:spPr bwMode="auto">
              <a:xfrm rot="2700000">
                <a:off x="1069" y="2397"/>
                <a:ext cx="130"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9517" name="Rectangle 110">
                <a:extLst>
                  <a:ext uri="{FF2B5EF4-FFF2-40B4-BE49-F238E27FC236}">
                    <a16:creationId xmlns:a16="http://schemas.microsoft.com/office/drawing/2014/main" id="{A4795E03-042D-D5BD-6FE5-D8C1082E4402}"/>
                  </a:ext>
                </a:extLst>
              </p:cNvPr>
              <p:cNvSpPr>
                <a:spLocks noChangeArrowheads="1"/>
              </p:cNvSpPr>
              <p:nvPr/>
            </p:nvSpPr>
            <p:spPr bwMode="auto">
              <a:xfrm rot="2700000">
                <a:off x="1175" y="2489"/>
                <a:ext cx="130"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9518" name="Rectangle 111">
                <a:extLst>
                  <a:ext uri="{FF2B5EF4-FFF2-40B4-BE49-F238E27FC236}">
                    <a16:creationId xmlns:a16="http://schemas.microsoft.com/office/drawing/2014/main" id="{87231BCC-6D5B-0CD9-5F9C-A2414372262C}"/>
                  </a:ext>
                </a:extLst>
              </p:cNvPr>
              <p:cNvSpPr>
                <a:spLocks noChangeArrowheads="1"/>
              </p:cNvSpPr>
              <p:nvPr/>
            </p:nvSpPr>
            <p:spPr bwMode="auto">
              <a:xfrm rot="2700000">
                <a:off x="1179" y="2309"/>
                <a:ext cx="261" cy="20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B</a:t>
                </a:r>
              </a:p>
            </p:txBody>
          </p:sp>
        </p:grpSp>
        <p:grpSp>
          <p:nvGrpSpPr>
            <p:cNvPr id="19464" name="Group 112">
              <a:extLst>
                <a:ext uri="{FF2B5EF4-FFF2-40B4-BE49-F238E27FC236}">
                  <a16:creationId xmlns:a16="http://schemas.microsoft.com/office/drawing/2014/main" id="{A0ED9107-3976-C405-3C9D-3BAE3C7E0046}"/>
                </a:ext>
              </a:extLst>
            </p:cNvPr>
            <p:cNvGrpSpPr>
              <a:grpSpLocks/>
            </p:cNvGrpSpPr>
            <p:nvPr/>
          </p:nvGrpSpPr>
          <p:grpSpPr bwMode="auto">
            <a:xfrm>
              <a:off x="1904" y="3116"/>
              <a:ext cx="439" cy="417"/>
              <a:chOff x="1904" y="3116"/>
              <a:chExt cx="439" cy="417"/>
            </a:xfrm>
          </p:grpSpPr>
          <p:sp>
            <p:nvSpPr>
              <p:cNvPr id="19513" name="Rectangle 113">
                <a:extLst>
                  <a:ext uri="{FF2B5EF4-FFF2-40B4-BE49-F238E27FC236}">
                    <a16:creationId xmlns:a16="http://schemas.microsoft.com/office/drawing/2014/main" id="{09A63078-0FE3-0294-F690-EEE17A1B5427}"/>
                  </a:ext>
                </a:extLst>
              </p:cNvPr>
              <p:cNvSpPr>
                <a:spLocks noChangeArrowheads="1"/>
              </p:cNvSpPr>
              <p:nvPr/>
            </p:nvSpPr>
            <p:spPr bwMode="auto">
              <a:xfrm rot="2700000">
                <a:off x="1939" y="3267"/>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IN" altLang="en-US"/>
              </a:p>
            </p:txBody>
          </p:sp>
          <p:sp>
            <p:nvSpPr>
              <p:cNvPr id="19514" name="Rectangle 114">
                <a:extLst>
                  <a:ext uri="{FF2B5EF4-FFF2-40B4-BE49-F238E27FC236}">
                    <a16:creationId xmlns:a16="http://schemas.microsoft.com/office/drawing/2014/main" id="{9D7E3414-DC5A-72B6-2D0C-04C2986441AE}"/>
                  </a:ext>
                </a:extLst>
              </p:cNvPr>
              <p:cNvSpPr>
                <a:spLocks noChangeArrowheads="1"/>
              </p:cNvSpPr>
              <p:nvPr/>
            </p:nvSpPr>
            <p:spPr bwMode="auto">
              <a:xfrm rot="2700000">
                <a:off x="2045" y="3360"/>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15" name="Rectangle 115">
                <a:extLst>
                  <a:ext uri="{FF2B5EF4-FFF2-40B4-BE49-F238E27FC236}">
                    <a16:creationId xmlns:a16="http://schemas.microsoft.com/office/drawing/2014/main" id="{6D0536F9-A5B0-F646-AF7B-71F66EC05060}"/>
                  </a:ext>
                </a:extLst>
              </p:cNvPr>
              <p:cNvSpPr>
                <a:spLocks noChangeArrowheads="1"/>
              </p:cNvSpPr>
              <p:nvPr/>
            </p:nvSpPr>
            <p:spPr bwMode="auto">
              <a:xfrm rot="2700000">
                <a:off x="2049" y="3179"/>
                <a:ext cx="261" cy="20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D</a:t>
                </a:r>
              </a:p>
            </p:txBody>
          </p:sp>
        </p:grpSp>
        <p:grpSp>
          <p:nvGrpSpPr>
            <p:cNvPr id="19465" name="Group 116">
              <a:extLst>
                <a:ext uri="{FF2B5EF4-FFF2-40B4-BE49-F238E27FC236}">
                  <a16:creationId xmlns:a16="http://schemas.microsoft.com/office/drawing/2014/main" id="{1B121098-704C-B439-A25C-C263E3176411}"/>
                </a:ext>
              </a:extLst>
            </p:cNvPr>
            <p:cNvGrpSpPr>
              <a:grpSpLocks/>
            </p:cNvGrpSpPr>
            <p:nvPr/>
          </p:nvGrpSpPr>
          <p:grpSpPr bwMode="auto">
            <a:xfrm>
              <a:off x="601" y="2464"/>
              <a:ext cx="438" cy="416"/>
              <a:chOff x="601" y="2464"/>
              <a:chExt cx="438" cy="416"/>
            </a:xfrm>
          </p:grpSpPr>
          <p:sp>
            <p:nvSpPr>
              <p:cNvPr id="19510" name="Rectangle 117">
                <a:extLst>
                  <a:ext uri="{FF2B5EF4-FFF2-40B4-BE49-F238E27FC236}">
                    <a16:creationId xmlns:a16="http://schemas.microsoft.com/office/drawing/2014/main" id="{5EF3216E-26B8-95CD-524A-4257248CD99B}"/>
                  </a:ext>
                </a:extLst>
              </p:cNvPr>
              <p:cNvSpPr>
                <a:spLocks noChangeArrowheads="1"/>
              </p:cNvSpPr>
              <p:nvPr/>
            </p:nvSpPr>
            <p:spPr bwMode="auto">
              <a:xfrm rot="2700000">
                <a:off x="634" y="2615"/>
                <a:ext cx="129"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9511" name="Rectangle 118">
                <a:extLst>
                  <a:ext uri="{FF2B5EF4-FFF2-40B4-BE49-F238E27FC236}">
                    <a16:creationId xmlns:a16="http://schemas.microsoft.com/office/drawing/2014/main" id="{2E141D11-F5D3-6859-D110-E57E3F05DA5D}"/>
                  </a:ext>
                </a:extLst>
              </p:cNvPr>
              <p:cNvSpPr>
                <a:spLocks noChangeArrowheads="1"/>
              </p:cNvSpPr>
              <p:nvPr/>
            </p:nvSpPr>
            <p:spPr bwMode="auto">
              <a:xfrm rot="2700000">
                <a:off x="742" y="2708"/>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9512" name="Rectangle 119">
                <a:extLst>
                  <a:ext uri="{FF2B5EF4-FFF2-40B4-BE49-F238E27FC236}">
                    <a16:creationId xmlns:a16="http://schemas.microsoft.com/office/drawing/2014/main" id="{9CCBA2C9-939A-9826-E45A-3C40C21B559F}"/>
                  </a:ext>
                </a:extLst>
              </p:cNvPr>
              <p:cNvSpPr>
                <a:spLocks noChangeArrowheads="1"/>
              </p:cNvSpPr>
              <p:nvPr/>
            </p:nvSpPr>
            <p:spPr bwMode="auto">
              <a:xfrm rot="2700000">
                <a:off x="745" y="2527"/>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E</a:t>
                </a:r>
              </a:p>
            </p:txBody>
          </p:sp>
        </p:grpSp>
        <p:grpSp>
          <p:nvGrpSpPr>
            <p:cNvPr id="19466" name="Group 120">
              <a:extLst>
                <a:ext uri="{FF2B5EF4-FFF2-40B4-BE49-F238E27FC236}">
                  <a16:creationId xmlns:a16="http://schemas.microsoft.com/office/drawing/2014/main" id="{F71E8366-2186-D72B-9AC4-EFFA67F9C604}"/>
                </a:ext>
              </a:extLst>
            </p:cNvPr>
            <p:cNvGrpSpPr>
              <a:grpSpLocks/>
            </p:cNvGrpSpPr>
            <p:nvPr/>
          </p:nvGrpSpPr>
          <p:grpSpPr bwMode="auto">
            <a:xfrm>
              <a:off x="194" y="2709"/>
              <a:ext cx="439" cy="416"/>
              <a:chOff x="194" y="2709"/>
              <a:chExt cx="439" cy="416"/>
            </a:xfrm>
          </p:grpSpPr>
          <p:sp>
            <p:nvSpPr>
              <p:cNvPr id="19507" name="Rectangle 121">
                <a:extLst>
                  <a:ext uri="{FF2B5EF4-FFF2-40B4-BE49-F238E27FC236}">
                    <a16:creationId xmlns:a16="http://schemas.microsoft.com/office/drawing/2014/main" id="{DC8703EF-537A-8EB6-B2FC-66F815B4873C}"/>
                  </a:ext>
                </a:extLst>
              </p:cNvPr>
              <p:cNvSpPr>
                <a:spLocks noChangeArrowheads="1"/>
              </p:cNvSpPr>
              <p:nvPr/>
            </p:nvSpPr>
            <p:spPr bwMode="auto">
              <a:xfrm rot="2700000">
                <a:off x="228" y="2859"/>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08" name="Rectangle 122">
                <a:extLst>
                  <a:ext uri="{FF2B5EF4-FFF2-40B4-BE49-F238E27FC236}">
                    <a16:creationId xmlns:a16="http://schemas.microsoft.com/office/drawing/2014/main" id="{85D73CB6-A6A6-8DD8-CFD1-A4578A060DDF}"/>
                  </a:ext>
                </a:extLst>
              </p:cNvPr>
              <p:cNvSpPr>
                <a:spLocks noChangeArrowheads="1"/>
              </p:cNvSpPr>
              <p:nvPr/>
            </p:nvSpPr>
            <p:spPr bwMode="auto">
              <a:xfrm rot="2700000">
                <a:off x="335" y="2952"/>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9509" name="Rectangle 123">
                <a:extLst>
                  <a:ext uri="{FF2B5EF4-FFF2-40B4-BE49-F238E27FC236}">
                    <a16:creationId xmlns:a16="http://schemas.microsoft.com/office/drawing/2014/main" id="{CDC296D8-9378-FFD6-5549-C57913AF7F84}"/>
                  </a:ext>
                </a:extLst>
              </p:cNvPr>
              <p:cNvSpPr>
                <a:spLocks noChangeArrowheads="1"/>
              </p:cNvSpPr>
              <p:nvPr/>
            </p:nvSpPr>
            <p:spPr bwMode="auto">
              <a:xfrm rot="2700000">
                <a:off x="339" y="2771"/>
                <a:ext cx="262"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K</a:t>
                </a:r>
              </a:p>
            </p:txBody>
          </p:sp>
        </p:grpSp>
        <p:grpSp>
          <p:nvGrpSpPr>
            <p:cNvPr id="19467" name="Group 124">
              <a:extLst>
                <a:ext uri="{FF2B5EF4-FFF2-40B4-BE49-F238E27FC236}">
                  <a16:creationId xmlns:a16="http://schemas.microsoft.com/office/drawing/2014/main" id="{D90C4DF0-C127-6E2B-3D8B-E780FCB7D0A4}"/>
                </a:ext>
              </a:extLst>
            </p:cNvPr>
            <p:cNvGrpSpPr>
              <a:grpSpLocks/>
            </p:cNvGrpSpPr>
            <p:nvPr/>
          </p:nvGrpSpPr>
          <p:grpSpPr bwMode="auto">
            <a:xfrm>
              <a:off x="927" y="2789"/>
              <a:ext cx="438" cy="417"/>
              <a:chOff x="927" y="2789"/>
              <a:chExt cx="438" cy="417"/>
            </a:xfrm>
          </p:grpSpPr>
          <p:sp>
            <p:nvSpPr>
              <p:cNvPr id="19504" name="Rectangle 125">
                <a:extLst>
                  <a:ext uri="{FF2B5EF4-FFF2-40B4-BE49-F238E27FC236}">
                    <a16:creationId xmlns:a16="http://schemas.microsoft.com/office/drawing/2014/main" id="{77A97A7B-BB23-06AC-01AA-B5345548D1CC}"/>
                  </a:ext>
                </a:extLst>
              </p:cNvPr>
              <p:cNvSpPr>
                <a:spLocks noChangeArrowheads="1"/>
              </p:cNvSpPr>
              <p:nvPr/>
            </p:nvSpPr>
            <p:spPr bwMode="auto">
              <a:xfrm rot="2700000">
                <a:off x="961" y="2940"/>
                <a:ext cx="130"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05" name="Rectangle 126">
                <a:extLst>
                  <a:ext uri="{FF2B5EF4-FFF2-40B4-BE49-F238E27FC236}">
                    <a16:creationId xmlns:a16="http://schemas.microsoft.com/office/drawing/2014/main" id="{F360261E-9468-F87B-B53F-8BD25A8948F7}"/>
                  </a:ext>
                </a:extLst>
              </p:cNvPr>
              <p:cNvSpPr>
                <a:spLocks noChangeArrowheads="1"/>
              </p:cNvSpPr>
              <p:nvPr/>
            </p:nvSpPr>
            <p:spPr bwMode="auto">
              <a:xfrm rot="2700000">
                <a:off x="1067" y="3032"/>
                <a:ext cx="129"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06" name="Rectangle 127">
                <a:extLst>
                  <a:ext uri="{FF2B5EF4-FFF2-40B4-BE49-F238E27FC236}">
                    <a16:creationId xmlns:a16="http://schemas.microsoft.com/office/drawing/2014/main" id="{54C16934-A1FB-5EA1-401C-B2DDD831C315}"/>
                  </a:ext>
                </a:extLst>
              </p:cNvPr>
              <p:cNvSpPr>
                <a:spLocks noChangeArrowheads="1"/>
              </p:cNvSpPr>
              <p:nvPr/>
            </p:nvSpPr>
            <p:spPr bwMode="auto">
              <a:xfrm rot="2700000">
                <a:off x="1071" y="2852"/>
                <a:ext cx="261" cy="20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F</a:t>
                </a:r>
              </a:p>
            </p:txBody>
          </p:sp>
        </p:grpSp>
        <p:grpSp>
          <p:nvGrpSpPr>
            <p:cNvPr id="19468" name="Group 128">
              <a:extLst>
                <a:ext uri="{FF2B5EF4-FFF2-40B4-BE49-F238E27FC236}">
                  <a16:creationId xmlns:a16="http://schemas.microsoft.com/office/drawing/2014/main" id="{7F92E194-03C1-6B2C-DBD2-3F65AA90C154}"/>
                </a:ext>
              </a:extLst>
            </p:cNvPr>
            <p:cNvGrpSpPr>
              <a:grpSpLocks/>
            </p:cNvGrpSpPr>
            <p:nvPr/>
          </p:nvGrpSpPr>
          <p:grpSpPr bwMode="auto">
            <a:xfrm>
              <a:off x="1199" y="3062"/>
              <a:ext cx="438" cy="416"/>
              <a:chOff x="1199" y="3062"/>
              <a:chExt cx="438" cy="416"/>
            </a:xfrm>
          </p:grpSpPr>
          <p:sp>
            <p:nvSpPr>
              <p:cNvPr id="19501" name="Rectangle 129">
                <a:extLst>
                  <a:ext uri="{FF2B5EF4-FFF2-40B4-BE49-F238E27FC236}">
                    <a16:creationId xmlns:a16="http://schemas.microsoft.com/office/drawing/2014/main" id="{D62258C8-390A-75A0-6FFA-90D419F26EED}"/>
                  </a:ext>
                </a:extLst>
              </p:cNvPr>
              <p:cNvSpPr>
                <a:spLocks noChangeArrowheads="1"/>
              </p:cNvSpPr>
              <p:nvPr/>
            </p:nvSpPr>
            <p:spPr bwMode="auto">
              <a:xfrm rot="2700000">
                <a:off x="1233" y="3212"/>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02" name="Rectangle 130">
                <a:extLst>
                  <a:ext uri="{FF2B5EF4-FFF2-40B4-BE49-F238E27FC236}">
                    <a16:creationId xmlns:a16="http://schemas.microsoft.com/office/drawing/2014/main" id="{65AB3498-4137-C36A-6D9D-30BFB8F8CD69}"/>
                  </a:ext>
                </a:extLst>
              </p:cNvPr>
              <p:cNvSpPr>
                <a:spLocks noChangeArrowheads="1"/>
              </p:cNvSpPr>
              <p:nvPr/>
            </p:nvSpPr>
            <p:spPr bwMode="auto">
              <a:xfrm rot="2700000">
                <a:off x="1340" y="3306"/>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503" name="Rectangle 131">
                <a:extLst>
                  <a:ext uri="{FF2B5EF4-FFF2-40B4-BE49-F238E27FC236}">
                    <a16:creationId xmlns:a16="http://schemas.microsoft.com/office/drawing/2014/main" id="{37A835BC-DCEA-C24B-6BA7-A884AA8BE4BD}"/>
                  </a:ext>
                </a:extLst>
              </p:cNvPr>
              <p:cNvSpPr>
                <a:spLocks noChangeArrowheads="1"/>
              </p:cNvSpPr>
              <p:nvPr/>
            </p:nvSpPr>
            <p:spPr bwMode="auto">
              <a:xfrm rot="2700000">
                <a:off x="1343" y="3125"/>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G</a:t>
                </a:r>
              </a:p>
            </p:txBody>
          </p:sp>
        </p:grpSp>
        <p:grpSp>
          <p:nvGrpSpPr>
            <p:cNvPr id="19469" name="Group 132">
              <a:extLst>
                <a:ext uri="{FF2B5EF4-FFF2-40B4-BE49-F238E27FC236}">
                  <a16:creationId xmlns:a16="http://schemas.microsoft.com/office/drawing/2014/main" id="{4EB535CE-1DD7-DD8B-54C6-3DA3E5FFDE4E}"/>
                </a:ext>
              </a:extLst>
            </p:cNvPr>
            <p:cNvGrpSpPr>
              <a:grpSpLocks/>
            </p:cNvGrpSpPr>
            <p:nvPr/>
          </p:nvGrpSpPr>
          <p:grpSpPr bwMode="auto">
            <a:xfrm>
              <a:off x="1497" y="3361"/>
              <a:ext cx="439" cy="417"/>
              <a:chOff x="1497" y="3361"/>
              <a:chExt cx="439" cy="417"/>
            </a:xfrm>
          </p:grpSpPr>
          <p:sp>
            <p:nvSpPr>
              <p:cNvPr id="19498" name="Rectangle 133">
                <a:extLst>
                  <a:ext uri="{FF2B5EF4-FFF2-40B4-BE49-F238E27FC236}">
                    <a16:creationId xmlns:a16="http://schemas.microsoft.com/office/drawing/2014/main" id="{45A768F7-1A84-806E-10E8-E31C8B0E6414}"/>
                  </a:ext>
                </a:extLst>
              </p:cNvPr>
              <p:cNvSpPr>
                <a:spLocks noChangeArrowheads="1"/>
              </p:cNvSpPr>
              <p:nvPr/>
            </p:nvSpPr>
            <p:spPr bwMode="auto">
              <a:xfrm rot="2700000">
                <a:off x="1532" y="3511"/>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9499" name="Rectangle 134">
                <a:extLst>
                  <a:ext uri="{FF2B5EF4-FFF2-40B4-BE49-F238E27FC236}">
                    <a16:creationId xmlns:a16="http://schemas.microsoft.com/office/drawing/2014/main" id="{53B726F6-F6FE-E4F8-CEC1-95575614B710}"/>
                  </a:ext>
                </a:extLst>
              </p:cNvPr>
              <p:cNvSpPr>
                <a:spLocks noChangeArrowheads="1"/>
              </p:cNvSpPr>
              <p:nvPr/>
            </p:nvSpPr>
            <p:spPr bwMode="auto">
              <a:xfrm rot="2700000">
                <a:off x="1639" y="3604"/>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9500" name="Rectangle 135">
                <a:extLst>
                  <a:ext uri="{FF2B5EF4-FFF2-40B4-BE49-F238E27FC236}">
                    <a16:creationId xmlns:a16="http://schemas.microsoft.com/office/drawing/2014/main" id="{478A91AF-F7F8-C8C1-463C-550FF73C840A}"/>
                  </a:ext>
                </a:extLst>
              </p:cNvPr>
              <p:cNvSpPr>
                <a:spLocks noChangeArrowheads="1"/>
              </p:cNvSpPr>
              <p:nvPr/>
            </p:nvSpPr>
            <p:spPr bwMode="auto">
              <a:xfrm rot="2700000">
                <a:off x="1643" y="3424"/>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H</a:t>
                </a:r>
              </a:p>
            </p:txBody>
          </p:sp>
        </p:grpSp>
        <p:grpSp>
          <p:nvGrpSpPr>
            <p:cNvPr id="19470" name="Group 136">
              <a:extLst>
                <a:ext uri="{FF2B5EF4-FFF2-40B4-BE49-F238E27FC236}">
                  <a16:creationId xmlns:a16="http://schemas.microsoft.com/office/drawing/2014/main" id="{21DB7BD5-1F44-F1F0-9E02-9AA6BC57C899}"/>
                </a:ext>
              </a:extLst>
            </p:cNvPr>
            <p:cNvGrpSpPr>
              <a:grpSpLocks/>
            </p:cNvGrpSpPr>
            <p:nvPr/>
          </p:nvGrpSpPr>
          <p:grpSpPr bwMode="auto">
            <a:xfrm>
              <a:off x="1743" y="3605"/>
              <a:ext cx="438" cy="417"/>
              <a:chOff x="1743" y="3605"/>
              <a:chExt cx="438" cy="417"/>
            </a:xfrm>
          </p:grpSpPr>
          <p:sp>
            <p:nvSpPr>
              <p:cNvPr id="19495" name="Rectangle 137">
                <a:extLst>
                  <a:ext uri="{FF2B5EF4-FFF2-40B4-BE49-F238E27FC236}">
                    <a16:creationId xmlns:a16="http://schemas.microsoft.com/office/drawing/2014/main" id="{4619E54D-ED6C-B9BD-C14F-086389D8CA7E}"/>
                  </a:ext>
                </a:extLst>
              </p:cNvPr>
              <p:cNvSpPr>
                <a:spLocks noChangeArrowheads="1"/>
              </p:cNvSpPr>
              <p:nvPr/>
            </p:nvSpPr>
            <p:spPr bwMode="auto">
              <a:xfrm rot="2700000">
                <a:off x="1777" y="3754"/>
                <a:ext cx="130"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496" name="Rectangle 138">
                <a:extLst>
                  <a:ext uri="{FF2B5EF4-FFF2-40B4-BE49-F238E27FC236}">
                    <a16:creationId xmlns:a16="http://schemas.microsoft.com/office/drawing/2014/main" id="{F2F75FCF-1501-2290-943E-14521545B72D}"/>
                  </a:ext>
                </a:extLst>
              </p:cNvPr>
              <p:cNvSpPr>
                <a:spLocks noChangeArrowheads="1"/>
              </p:cNvSpPr>
              <p:nvPr/>
            </p:nvSpPr>
            <p:spPr bwMode="auto">
              <a:xfrm rot="2700000">
                <a:off x="1883" y="3848"/>
                <a:ext cx="130" cy="14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buClr>
                    <a:srgbClr val="000000"/>
                  </a:buClr>
                  <a:buSzPct val="100000"/>
                  <a:buFont typeface="Times New Roman" panose="02020603050405020304" pitchFamily="18" charset="0"/>
                  <a:buNone/>
                </a:pPr>
                <a:endParaRPr lang="en-IN" altLang="en-US"/>
              </a:p>
            </p:txBody>
          </p:sp>
          <p:sp>
            <p:nvSpPr>
              <p:cNvPr id="19497" name="Rectangle 139">
                <a:extLst>
                  <a:ext uri="{FF2B5EF4-FFF2-40B4-BE49-F238E27FC236}">
                    <a16:creationId xmlns:a16="http://schemas.microsoft.com/office/drawing/2014/main" id="{FB9F195D-89C2-5C03-ABB8-C836C2623DB8}"/>
                  </a:ext>
                </a:extLst>
              </p:cNvPr>
              <p:cNvSpPr>
                <a:spLocks noChangeArrowheads="1"/>
              </p:cNvSpPr>
              <p:nvPr/>
            </p:nvSpPr>
            <p:spPr bwMode="auto">
              <a:xfrm rot="2700000">
                <a:off x="1887" y="3668"/>
                <a:ext cx="261" cy="200"/>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I</a:t>
                </a:r>
              </a:p>
            </p:txBody>
          </p:sp>
        </p:grpSp>
        <p:grpSp>
          <p:nvGrpSpPr>
            <p:cNvPr id="19471" name="Group 140">
              <a:extLst>
                <a:ext uri="{FF2B5EF4-FFF2-40B4-BE49-F238E27FC236}">
                  <a16:creationId xmlns:a16="http://schemas.microsoft.com/office/drawing/2014/main" id="{6FC83BF0-A678-A857-EC14-BD89E4A9CF92}"/>
                </a:ext>
              </a:extLst>
            </p:cNvPr>
            <p:cNvGrpSpPr>
              <a:grpSpLocks/>
            </p:cNvGrpSpPr>
            <p:nvPr/>
          </p:nvGrpSpPr>
          <p:grpSpPr bwMode="auto">
            <a:xfrm>
              <a:off x="2014" y="3877"/>
              <a:ext cx="438" cy="417"/>
              <a:chOff x="2014" y="3877"/>
              <a:chExt cx="438" cy="417"/>
            </a:xfrm>
          </p:grpSpPr>
          <p:sp>
            <p:nvSpPr>
              <p:cNvPr id="19492" name="Rectangle 141">
                <a:extLst>
                  <a:ext uri="{FF2B5EF4-FFF2-40B4-BE49-F238E27FC236}">
                    <a16:creationId xmlns:a16="http://schemas.microsoft.com/office/drawing/2014/main" id="{E9DD3296-5B56-278D-42E6-1AA018C4C04E}"/>
                  </a:ext>
                </a:extLst>
              </p:cNvPr>
              <p:cNvSpPr>
                <a:spLocks noChangeArrowheads="1"/>
              </p:cNvSpPr>
              <p:nvPr/>
            </p:nvSpPr>
            <p:spPr bwMode="auto">
              <a:xfrm rot="2700000">
                <a:off x="2047" y="4028"/>
                <a:ext cx="129"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493" name="Rectangle 142">
                <a:extLst>
                  <a:ext uri="{FF2B5EF4-FFF2-40B4-BE49-F238E27FC236}">
                    <a16:creationId xmlns:a16="http://schemas.microsoft.com/office/drawing/2014/main" id="{2943E3C8-5794-9875-1F93-5DAB2EC3FEA0}"/>
                  </a:ext>
                </a:extLst>
              </p:cNvPr>
              <p:cNvSpPr>
                <a:spLocks noChangeArrowheads="1"/>
              </p:cNvSpPr>
              <p:nvPr/>
            </p:nvSpPr>
            <p:spPr bwMode="auto">
              <a:xfrm rot="2700000">
                <a:off x="2155" y="4121"/>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494" name="Rectangle 143">
                <a:extLst>
                  <a:ext uri="{FF2B5EF4-FFF2-40B4-BE49-F238E27FC236}">
                    <a16:creationId xmlns:a16="http://schemas.microsoft.com/office/drawing/2014/main" id="{3B071280-BC4D-C5B8-E57D-28E5C6E34EDB}"/>
                  </a:ext>
                </a:extLst>
              </p:cNvPr>
              <p:cNvSpPr>
                <a:spLocks noChangeArrowheads="1"/>
              </p:cNvSpPr>
              <p:nvPr/>
            </p:nvSpPr>
            <p:spPr bwMode="auto">
              <a:xfrm rot="2700000">
                <a:off x="2158" y="3940"/>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J</a:t>
                </a:r>
              </a:p>
            </p:txBody>
          </p:sp>
        </p:grpSp>
        <p:grpSp>
          <p:nvGrpSpPr>
            <p:cNvPr id="19472" name="Group 144">
              <a:extLst>
                <a:ext uri="{FF2B5EF4-FFF2-40B4-BE49-F238E27FC236}">
                  <a16:creationId xmlns:a16="http://schemas.microsoft.com/office/drawing/2014/main" id="{D93ADCBC-4D8A-E525-65D7-6C6DD2839100}"/>
                </a:ext>
              </a:extLst>
            </p:cNvPr>
            <p:cNvGrpSpPr>
              <a:grpSpLocks/>
            </p:cNvGrpSpPr>
            <p:nvPr/>
          </p:nvGrpSpPr>
          <p:grpSpPr bwMode="auto">
            <a:xfrm>
              <a:off x="493" y="3007"/>
              <a:ext cx="438" cy="417"/>
              <a:chOff x="493" y="3007"/>
              <a:chExt cx="438" cy="417"/>
            </a:xfrm>
          </p:grpSpPr>
          <p:sp>
            <p:nvSpPr>
              <p:cNvPr id="19489" name="Rectangle 145">
                <a:extLst>
                  <a:ext uri="{FF2B5EF4-FFF2-40B4-BE49-F238E27FC236}">
                    <a16:creationId xmlns:a16="http://schemas.microsoft.com/office/drawing/2014/main" id="{69CA4ED1-1F87-EA32-0C38-291F3C47E212}"/>
                  </a:ext>
                </a:extLst>
              </p:cNvPr>
              <p:cNvSpPr>
                <a:spLocks noChangeArrowheads="1"/>
              </p:cNvSpPr>
              <p:nvPr/>
            </p:nvSpPr>
            <p:spPr bwMode="auto">
              <a:xfrm rot="2700000">
                <a:off x="527" y="3158"/>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490" name="Rectangle 146">
                <a:extLst>
                  <a:ext uri="{FF2B5EF4-FFF2-40B4-BE49-F238E27FC236}">
                    <a16:creationId xmlns:a16="http://schemas.microsoft.com/office/drawing/2014/main" id="{18216CD8-CE6D-50C5-DB39-6823D31EF3C2}"/>
                  </a:ext>
                </a:extLst>
              </p:cNvPr>
              <p:cNvSpPr>
                <a:spLocks noChangeArrowheads="1"/>
              </p:cNvSpPr>
              <p:nvPr/>
            </p:nvSpPr>
            <p:spPr bwMode="auto">
              <a:xfrm rot="2700000">
                <a:off x="634" y="3251"/>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491" name="Rectangle 147">
                <a:extLst>
                  <a:ext uri="{FF2B5EF4-FFF2-40B4-BE49-F238E27FC236}">
                    <a16:creationId xmlns:a16="http://schemas.microsoft.com/office/drawing/2014/main" id="{7ED183C1-E6FE-8FF1-4A9D-69DD5641F7E2}"/>
                  </a:ext>
                </a:extLst>
              </p:cNvPr>
              <p:cNvSpPr>
                <a:spLocks noChangeArrowheads="1"/>
              </p:cNvSpPr>
              <p:nvPr/>
            </p:nvSpPr>
            <p:spPr bwMode="auto">
              <a:xfrm rot="2700000">
                <a:off x="638" y="3070"/>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L</a:t>
                </a:r>
              </a:p>
            </p:txBody>
          </p:sp>
        </p:grpSp>
        <p:grpSp>
          <p:nvGrpSpPr>
            <p:cNvPr id="19473" name="Group 148">
              <a:extLst>
                <a:ext uri="{FF2B5EF4-FFF2-40B4-BE49-F238E27FC236}">
                  <a16:creationId xmlns:a16="http://schemas.microsoft.com/office/drawing/2014/main" id="{6A01E2CC-9441-BECA-1F06-31BBEE69A0B4}"/>
                </a:ext>
              </a:extLst>
            </p:cNvPr>
            <p:cNvGrpSpPr>
              <a:grpSpLocks/>
            </p:cNvGrpSpPr>
            <p:nvPr/>
          </p:nvGrpSpPr>
          <p:grpSpPr bwMode="auto">
            <a:xfrm>
              <a:off x="1172" y="3687"/>
              <a:ext cx="438" cy="417"/>
              <a:chOff x="1172" y="3687"/>
              <a:chExt cx="438" cy="417"/>
            </a:xfrm>
          </p:grpSpPr>
          <p:sp>
            <p:nvSpPr>
              <p:cNvPr id="19486" name="Rectangle 149">
                <a:extLst>
                  <a:ext uri="{FF2B5EF4-FFF2-40B4-BE49-F238E27FC236}">
                    <a16:creationId xmlns:a16="http://schemas.microsoft.com/office/drawing/2014/main" id="{7F1EA3EC-7C70-0CC3-4ACA-735C0A2E3516}"/>
                  </a:ext>
                </a:extLst>
              </p:cNvPr>
              <p:cNvSpPr>
                <a:spLocks noChangeArrowheads="1"/>
              </p:cNvSpPr>
              <p:nvPr/>
            </p:nvSpPr>
            <p:spPr bwMode="auto">
              <a:xfrm rot="2700000">
                <a:off x="1206" y="3836"/>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487" name="Rectangle 150">
                <a:extLst>
                  <a:ext uri="{FF2B5EF4-FFF2-40B4-BE49-F238E27FC236}">
                    <a16:creationId xmlns:a16="http://schemas.microsoft.com/office/drawing/2014/main" id="{474BF801-2533-62B5-E43F-C526A1B8137F}"/>
                  </a:ext>
                </a:extLst>
              </p:cNvPr>
              <p:cNvSpPr>
                <a:spLocks noChangeArrowheads="1"/>
              </p:cNvSpPr>
              <p:nvPr/>
            </p:nvSpPr>
            <p:spPr bwMode="auto">
              <a:xfrm rot="2700000">
                <a:off x="1313" y="3931"/>
                <a:ext cx="130" cy="148"/>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1600"/>
                  <a:t>N</a:t>
                </a:r>
              </a:p>
            </p:txBody>
          </p:sp>
          <p:sp>
            <p:nvSpPr>
              <p:cNvPr id="19488" name="Rectangle 151">
                <a:extLst>
                  <a:ext uri="{FF2B5EF4-FFF2-40B4-BE49-F238E27FC236}">
                    <a16:creationId xmlns:a16="http://schemas.microsoft.com/office/drawing/2014/main" id="{3200C210-6438-AAEB-2907-735676B21D46}"/>
                  </a:ext>
                </a:extLst>
              </p:cNvPr>
              <p:cNvSpPr>
                <a:spLocks noChangeArrowheads="1"/>
              </p:cNvSpPr>
              <p:nvPr/>
            </p:nvSpPr>
            <p:spPr bwMode="auto">
              <a:xfrm rot="2700000">
                <a:off x="1316" y="3750"/>
                <a:ext cx="261" cy="199"/>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3200">
                    <a:solidFill>
                      <a:srgbClr val="000000"/>
                    </a:solidFill>
                    <a:latin typeface="Times New Roman" panose="02020603050405020304" pitchFamily="18" charset="0"/>
                    <a:ea typeface="宋体" panose="02010600030101010101" pitchFamily="2"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800">
                    <a:solidFill>
                      <a:srgbClr val="000000"/>
                    </a:solidFill>
                    <a:latin typeface="Times New Roman" panose="02020603050405020304" pitchFamily="18" charset="0"/>
                    <a:ea typeface="宋体" panose="02010600030101010101" pitchFamily="2" charset="-122"/>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panose="02020603050405020304" pitchFamily="18" charset="0"/>
                    <a:ea typeface="宋体" panose="02010600030101010101" pitchFamily="2"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000">
                    <a:solidFill>
                      <a:srgbClr val="000000"/>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en-US" sz="2000"/>
                  <a:t>M</a:t>
                </a:r>
              </a:p>
            </p:txBody>
          </p:sp>
        </p:grpSp>
        <p:sp>
          <p:nvSpPr>
            <p:cNvPr id="19474" name="Line 152">
              <a:extLst>
                <a:ext uri="{FF2B5EF4-FFF2-40B4-BE49-F238E27FC236}">
                  <a16:creationId xmlns:a16="http://schemas.microsoft.com/office/drawing/2014/main" id="{447E31EF-C5DA-1C1C-8242-92077157FF5B}"/>
                </a:ext>
              </a:extLst>
            </p:cNvPr>
            <p:cNvSpPr>
              <a:spLocks noChangeShapeType="1"/>
            </p:cNvSpPr>
            <p:nvPr/>
          </p:nvSpPr>
          <p:spPr bwMode="auto">
            <a:xfrm flipH="1">
              <a:off x="1329" y="2198"/>
              <a:ext cx="328" cy="161"/>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75" name="Line 153">
              <a:extLst>
                <a:ext uri="{FF2B5EF4-FFF2-40B4-BE49-F238E27FC236}">
                  <a16:creationId xmlns:a16="http://schemas.microsoft.com/office/drawing/2014/main" id="{D8C37EAC-83A1-EF5C-6EC2-3B9A7583DA53}"/>
                </a:ext>
              </a:extLst>
            </p:cNvPr>
            <p:cNvSpPr>
              <a:spLocks noChangeShapeType="1"/>
            </p:cNvSpPr>
            <p:nvPr/>
          </p:nvSpPr>
          <p:spPr bwMode="auto">
            <a:xfrm flipH="1">
              <a:off x="895" y="2469"/>
              <a:ext cx="219" cy="107"/>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76" name="Line 154">
              <a:extLst>
                <a:ext uri="{FF2B5EF4-FFF2-40B4-BE49-F238E27FC236}">
                  <a16:creationId xmlns:a16="http://schemas.microsoft.com/office/drawing/2014/main" id="{B487458F-0C69-70FA-9774-8005E682CD8B}"/>
                </a:ext>
              </a:extLst>
            </p:cNvPr>
            <p:cNvSpPr>
              <a:spLocks noChangeShapeType="1"/>
            </p:cNvSpPr>
            <p:nvPr/>
          </p:nvSpPr>
          <p:spPr bwMode="auto">
            <a:xfrm flipH="1">
              <a:off x="487" y="2713"/>
              <a:ext cx="219" cy="107"/>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77" name="Line 155">
              <a:extLst>
                <a:ext uri="{FF2B5EF4-FFF2-40B4-BE49-F238E27FC236}">
                  <a16:creationId xmlns:a16="http://schemas.microsoft.com/office/drawing/2014/main" id="{2514DA2F-F388-C639-41EF-1EB0D0A1A968}"/>
                </a:ext>
              </a:extLst>
            </p:cNvPr>
            <p:cNvSpPr>
              <a:spLocks noChangeShapeType="1"/>
            </p:cNvSpPr>
            <p:nvPr/>
          </p:nvSpPr>
          <p:spPr bwMode="auto">
            <a:xfrm>
              <a:off x="1223" y="2578"/>
              <a:ext cx="351" cy="351"/>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78" name="Line 156">
              <a:extLst>
                <a:ext uri="{FF2B5EF4-FFF2-40B4-BE49-F238E27FC236}">
                  <a16:creationId xmlns:a16="http://schemas.microsoft.com/office/drawing/2014/main" id="{EF2EBB98-095F-3EB3-F86A-0B4B5B6964F9}"/>
                </a:ext>
              </a:extLst>
            </p:cNvPr>
            <p:cNvSpPr>
              <a:spLocks noChangeShapeType="1"/>
            </p:cNvSpPr>
            <p:nvPr/>
          </p:nvSpPr>
          <p:spPr bwMode="auto">
            <a:xfrm>
              <a:off x="761" y="2768"/>
              <a:ext cx="215" cy="215"/>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79" name="Line 157">
              <a:extLst>
                <a:ext uri="{FF2B5EF4-FFF2-40B4-BE49-F238E27FC236}">
                  <a16:creationId xmlns:a16="http://schemas.microsoft.com/office/drawing/2014/main" id="{E34A12DD-52D1-896D-AC72-1B86ED74BEB1}"/>
                </a:ext>
              </a:extLst>
            </p:cNvPr>
            <p:cNvSpPr>
              <a:spLocks noChangeShapeType="1"/>
            </p:cNvSpPr>
            <p:nvPr/>
          </p:nvSpPr>
          <p:spPr bwMode="auto">
            <a:xfrm>
              <a:off x="381" y="3039"/>
              <a:ext cx="161" cy="161"/>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80" name="Line 158">
              <a:extLst>
                <a:ext uri="{FF2B5EF4-FFF2-40B4-BE49-F238E27FC236}">
                  <a16:creationId xmlns:a16="http://schemas.microsoft.com/office/drawing/2014/main" id="{C0A5412D-FB64-CADB-553B-90E96368DB85}"/>
                </a:ext>
              </a:extLst>
            </p:cNvPr>
            <p:cNvSpPr>
              <a:spLocks noChangeShapeType="1"/>
            </p:cNvSpPr>
            <p:nvPr/>
          </p:nvSpPr>
          <p:spPr bwMode="auto">
            <a:xfrm flipH="1">
              <a:off x="1465" y="2985"/>
              <a:ext cx="165" cy="161"/>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81" name="Line 159">
              <a:extLst>
                <a:ext uri="{FF2B5EF4-FFF2-40B4-BE49-F238E27FC236}">
                  <a16:creationId xmlns:a16="http://schemas.microsoft.com/office/drawing/2014/main" id="{2DC410F5-6746-8F1F-0B4C-8B24BD568D10}"/>
                </a:ext>
              </a:extLst>
            </p:cNvPr>
            <p:cNvSpPr>
              <a:spLocks noChangeShapeType="1"/>
            </p:cNvSpPr>
            <p:nvPr/>
          </p:nvSpPr>
          <p:spPr bwMode="auto">
            <a:xfrm>
              <a:off x="1684" y="3040"/>
              <a:ext cx="270" cy="270"/>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82" name="Line 160">
              <a:extLst>
                <a:ext uri="{FF2B5EF4-FFF2-40B4-BE49-F238E27FC236}">
                  <a16:creationId xmlns:a16="http://schemas.microsoft.com/office/drawing/2014/main" id="{D935DE57-A5C1-2DEA-758D-CB267164C38D}"/>
                </a:ext>
              </a:extLst>
            </p:cNvPr>
            <p:cNvSpPr>
              <a:spLocks noChangeShapeType="1"/>
            </p:cNvSpPr>
            <p:nvPr/>
          </p:nvSpPr>
          <p:spPr bwMode="auto">
            <a:xfrm flipH="1">
              <a:off x="1438" y="3610"/>
              <a:ext cx="165" cy="161"/>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83" name="Line 161">
              <a:extLst>
                <a:ext uri="{FF2B5EF4-FFF2-40B4-BE49-F238E27FC236}">
                  <a16:creationId xmlns:a16="http://schemas.microsoft.com/office/drawing/2014/main" id="{1CF04EC5-D191-ED18-A872-9C04BF0532E5}"/>
                </a:ext>
              </a:extLst>
            </p:cNvPr>
            <p:cNvSpPr>
              <a:spLocks noChangeShapeType="1"/>
            </p:cNvSpPr>
            <p:nvPr/>
          </p:nvSpPr>
          <p:spPr bwMode="auto">
            <a:xfrm>
              <a:off x="1657" y="3665"/>
              <a:ext cx="134" cy="134"/>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84" name="Line 162">
              <a:extLst>
                <a:ext uri="{FF2B5EF4-FFF2-40B4-BE49-F238E27FC236}">
                  <a16:creationId xmlns:a16="http://schemas.microsoft.com/office/drawing/2014/main" id="{62E1E569-06A7-0BFE-EDAC-12019C568E0C}"/>
                </a:ext>
              </a:extLst>
            </p:cNvPr>
            <p:cNvSpPr>
              <a:spLocks noChangeShapeType="1"/>
            </p:cNvSpPr>
            <p:nvPr/>
          </p:nvSpPr>
          <p:spPr bwMode="auto">
            <a:xfrm flipH="1">
              <a:off x="1791" y="3339"/>
              <a:ext cx="192" cy="134"/>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85" name="Line 163">
              <a:extLst>
                <a:ext uri="{FF2B5EF4-FFF2-40B4-BE49-F238E27FC236}">
                  <a16:creationId xmlns:a16="http://schemas.microsoft.com/office/drawing/2014/main" id="{E3C6B674-A414-E698-D973-FF16A9B2DDB2}"/>
                </a:ext>
              </a:extLst>
            </p:cNvPr>
            <p:cNvSpPr>
              <a:spLocks noChangeShapeType="1"/>
            </p:cNvSpPr>
            <p:nvPr/>
          </p:nvSpPr>
          <p:spPr bwMode="auto">
            <a:xfrm>
              <a:off x="1929" y="3936"/>
              <a:ext cx="134" cy="134"/>
            </a:xfrm>
            <a:prstGeom prst="line">
              <a:avLst/>
            </a:prstGeom>
            <a:noFill/>
            <a:ln w="255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11298"/>
                                        </p:tgtEl>
                                        <p:attrNameLst>
                                          <p:attrName>style.visibility</p:attrName>
                                        </p:attrNameLst>
                                      </p:cBhvr>
                                      <p:to>
                                        <p:strVal val="visible"/>
                                      </p:to>
                                    </p:set>
                                    <p:animEffect transition="in" filter="wipe(up)">
                                      <p:cBhvr additive="repl">
                                        <p:cTn id="7" dur="500"/>
                                        <p:tgtEl>
                                          <p:spTgt spid="11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additive="repl">
                                        <p:cTn id="11" dur="1" fill="hold">
                                          <p:stCondLst>
                                            <p:cond delay="0"/>
                                          </p:stCondLst>
                                        </p:cTn>
                                        <p:tgtEl>
                                          <p:spTgt spid="11363"/>
                                        </p:tgtEl>
                                        <p:attrNameLst>
                                          <p:attrName>style.visibility</p:attrName>
                                        </p:attrNameLst>
                                      </p:cBhvr>
                                      <p:to>
                                        <p:strVal val="visible"/>
                                      </p:to>
                                    </p:set>
                                    <p:animEffect transition="in" filter="strips(downLeft)">
                                      <p:cBhvr additive="repl">
                                        <p:cTn id="12" dur="500"/>
                                        <p:tgtEl>
                                          <p:spTgt spid="1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3891</TotalTime>
  <Words>3222</Words>
  <Application>Microsoft Office PowerPoint</Application>
  <PresentationFormat>On-screen Show (4:3)</PresentationFormat>
  <Paragraphs>762</Paragraphs>
  <Slides>40</Slides>
  <Notes>39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40</vt:i4>
      </vt:variant>
    </vt:vector>
  </HeadingPairs>
  <TitlesOfParts>
    <vt:vector size="48" baseType="lpstr">
      <vt:lpstr>Arial</vt:lpstr>
      <vt:lpstr>Calibri</vt:lpstr>
      <vt:lpstr>Courier New</vt:lpstr>
      <vt:lpstr>Monotype Sorts</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rz</dc:creator>
  <cp:lastModifiedBy>Veena  K. M. [MAHE-MIT]</cp:lastModifiedBy>
  <cp:revision>303</cp:revision>
  <cp:lastPrinted>1601-01-01T00:00:00Z</cp:lastPrinted>
  <dcterms:created xsi:type="dcterms:W3CDTF">2000-07-24T11:13:48Z</dcterms:created>
  <dcterms:modified xsi:type="dcterms:W3CDTF">2022-10-31T09:23:23Z</dcterms:modified>
</cp:coreProperties>
</file>