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A818CC-6AA3-46E0-8159-77EEBFC1349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205076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818CC-6AA3-46E0-8159-77EEBFC1349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47293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818CC-6AA3-46E0-8159-77EEBFC1349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2719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818CC-6AA3-46E0-8159-77EEBFC1349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37550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A818CC-6AA3-46E0-8159-77EEBFC1349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82118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A818CC-6AA3-46E0-8159-77EEBFC1349D}"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281014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A818CC-6AA3-46E0-8159-77EEBFC1349D}"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366292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A818CC-6AA3-46E0-8159-77EEBFC1349D}"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152311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818CC-6AA3-46E0-8159-77EEBFC1349D}" type="datetimeFigureOut">
              <a:rPr lang="en-US" smtClean="0"/>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288342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A818CC-6AA3-46E0-8159-77EEBFC1349D}"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382105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A818CC-6AA3-46E0-8159-77EEBFC1349D}"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D102-7DDE-4D0D-8EB1-A4B5BEE6F3B6}" type="slidenum">
              <a:rPr lang="en-US" smtClean="0"/>
              <a:t>‹#›</a:t>
            </a:fld>
            <a:endParaRPr lang="en-US"/>
          </a:p>
        </p:txBody>
      </p:sp>
    </p:spTree>
    <p:extLst>
      <p:ext uri="{BB962C8B-B14F-4D97-AF65-F5344CB8AC3E}">
        <p14:creationId xmlns:p14="http://schemas.microsoft.com/office/powerpoint/2010/main" val="97903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818CC-6AA3-46E0-8159-77EEBFC1349D}" type="datetimeFigureOut">
              <a:rPr lang="en-US" smtClean="0"/>
              <a:t>4/12/2020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5D102-7DDE-4D0D-8EB1-A4B5BEE6F3B6}" type="slidenum">
              <a:rPr lang="en-US" smtClean="0"/>
              <a:t>‹#›</a:t>
            </a:fld>
            <a:endParaRPr lang="en-US"/>
          </a:p>
        </p:txBody>
      </p:sp>
    </p:spTree>
    <p:extLst>
      <p:ext uri="{BB962C8B-B14F-4D97-AF65-F5344CB8AC3E}">
        <p14:creationId xmlns:p14="http://schemas.microsoft.com/office/powerpoint/2010/main" val="426994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 Theorem</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2597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 and NOSQL</a:t>
            </a:r>
            <a:endParaRPr lang="en-US" dirty="0"/>
          </a:p>
        </p:txBody>
      </p:sp>
      <p:sp>
        <p:nvSpPr>
          <p:cNvPr id="3" name="Content Placeholder 2"/>
          <p:cNvSpPr>
            <a:spLocks noGrp="1"/>
          </p:cNvSpPr>
          <p:nvPr>
            <p:ph idx="1"/>
          </p:nvPr>
        </p:nvSpPr>
        <p:spPr/>
        <p:txBody>
          <a:bodyPr/>
          <a:lstStyle/>
          <a:p>
            <a:r>
              <a:rPr lang="en-US" dirty="0" smtClean="0"/>
              <a:t>we </a:t>
            </a:r>
            <a:r>
              <a:rPr lang="en-US" dirty="0"/>
              <a:t>are witnessing a strong and increasing desire to scale systems </a:t>
            </a:r>
            <a:r>
              <a:rPr lang="en-US" i="1" dirty="0"/>
              <a:t>out</a:t>
            </a:r>
            <a:r>
              <a:rPr lang="en-US" dirty="0"/>
              <a:t> </a:t>
            </a:r>
            <a:endParaRPr lang="en-US" dirty="0" smtClean="0"/>
          </a:p>
          <a:p>
            <a:r>
              <a:rPr lang="en-US" dirty="0" smtClean="0"/>
              <a:t> </a:t>
            </a:r>
            <a:r>
              <a:rPr lang="en-US" dirty="0"/>
              <a:t>This is accomplished through adding additional commodity hardware to a system to handle the increased load. </a:t>
            </a:r>
            <a:endParaRPr lang="en-US" dirty="0" smtClean="0"/>
          </a:p>
          <a:p>
            <a:r>
              <a:rPr lang="en-US" dirty="0" smtClean="0"/>
              <a:t>As </a:t>
            </a:r>
            <a:r>
              <a:rPr lang="en-US" dirty="0"/>
              <a:t>a result of this scaling strategy, an additional penalty of complexity is incurred in the system. </a:t>
            </a:r>
            <a:endParaRPr lang="en-US" dirty="0" smtClean="0"/>
          </a:p>
          <a:p>
            <a:r>
              <a:rPr lang="en-US" dirty="0" smtClean="0"/>
              <a:t>This </a:t>
            </a:r>
            <a:r>
              <a:rPr lang="en-US" dirty="0"/>
              <a:t>is where the CAP theorem comes into play.</a:t>
            </a:r>
          </a:p>
        </p:txBody>
      </p:sp>
    </p:spTree>
    <p:extLst>
      <p:ext uri="{BB962C8B-B14F-4D97-AF65-F5344CB8AC3E}">
        <p14:creationId xmlns:p14="http://schemas.microsoft.com/office/powerpoint/2010/main" val="270447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955" y="1825625"/>
            <a:ext cx="8478090" cy="4351338"/>
          </a:xfrm>
        </p:spPr>
      </p:pic>
    </p:spTree>
    <p:extLst>
      <p:ext uri="{BB962C8B-B14F-4D97-AF65-F5344CB8AC3E}">
        <p14:creationId xmlns:p14="http://schemas.microsoft.com/office/powerpoint/2010/main" val="30478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CAP Theorem states that, in a distributed system (a collection of interconnected nodes that share data.), you can only have two out of the following three guarantees across a write/read pair: Consistency, Availability, and Partition Tolerance - one of them must be sacrificed.</a:t>
            </a:r>
          </a:p>
        </p:txBody>
      </p:sp>
    </p:spTree>
    <p:extLst>
      <p:ext uri="{BB962C8B-B14F-4D97-AF65-F5344CB8AC3E}">
        <p14:creationId xmlns:p14="http://schemas.microsoft.com/office/powerpoint/2010/main" val="409692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36" y="2092036"/>
            <a:ext cx="6664037" cy="3352497"/>
          </a:xfrm>
        </p:spPr>
      </p:pic>
    </p:spTree>
    <p:extLst>
      <p:ext uri="{BB962C8B-B14F-4D97-AF65-F5344CB8AC3E}">
        <p14:creationId xmlns:p14="http://schemas.microsoft.com/office/powerpoint/2010/main" val="402260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Consistency</a:t>
            </a:r>
            <a:r>
              <a:rPr lang="en-US" dirty="0"/>
              <a:t> - A read is guaranteed to return the most recent write for a given client.</a:t>
            </a:r>
          </a:p>
          <a:p>
            <a:r>
              <a:rPr lang="en-US" b="1" dirty="0"/>
              <a:t>Availability</a:t>
            </a:r>
            <a:r>
              <a:rPr lang="en-US" dirty="0"/>
              <a:t> - A non-failing node will return a reasonable response within a reasonable amount of time (no error or timeout).</a:t>
            </a:r>
          </a:p>
          <a:p>
            <a:r>
              <a:rPr lang="en-US" b="1" dirty="0"/>
              <a:t>Partition Tolerance</a:t>
            </a:r>
            <a:r>
              <a:rPr lang="en-US" dirty="0"/>
              <a:t> - The system will continue to function when network partitions occur.</a:t>
            </a:r>
          </a:p>
          <a:p>
            <a:endParaRPr lang="en-US" dirty="0"/>
          </a:p>
        </p:txBody>
      </p:sp>
    </p:spTree>
    <p:extLst>
      <p:ext uri="{BB962C8B-B14F-4D97-AF65-F5344CB8AC3E}">
        <p14:creationId xmlns:p14="http://schemas.microsoft.com/office/powerpoint/2010/main" val="127066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5747472"/>
          </a:xfrm>
        </p:spPr>
        <p:txBody>
          <a:bodyPr>
            <a:normAutofit lnSpcReduction="10000"/>
          </a:bodyPr>
          <a:lstStyle/>
          <a:p>
            <a:r>
              <a:rPr lang="en-US" dirty="0"/>
              <a:t>The CAP theorem categorizes systems into three categories:</a:t>
            </a:r>
          </a:p>
          <a:p>
            <a:r>
              <a:rPr lang="en-US" dirty="0"/>
              <a:t>CP (Consistent and Partition Tolerant) — At first glance, the CP category is confusing, i.e., a system that is consistent and partition tolerant but never available. CP is referring to a category of systems where availability is sacrificed only in the case of a network partition.</a:t>
            </a:r>
          </a:p>
          <a:p>
            <a:r>
              <a:rPr lang="en-US" dirty="0"/>
              <a:t>CA (Consistent and Available) — CA systems are consistent and available systems in the absence of any network partition. Often a single node's DB servers are categorized as CA systems. Single node DB servers do not need to deal with partition tolerance and are thus considered CA systems. The only hole in this theory is that single node DB systems are not a network of shared data systems and thus do not fall under the preview of CAP. [^11]</a:t>
            </a:r>
          </a:p>
          <a:p>
            <a:r>
              <a:rPr lang="en-US" dirty="0"/>
              <a:t>AP (Available and Partition Tolerant) — These are systems that are available and partition tolerant but cannot guarantee consistency.</a:t>
            </a:r>
          </a:p>
          <a:p>
            <a:endParaRPr lang="en-US" dirty="0"/>
          </a:p>
        </p:txBody>
      </p:sp>
    </p:spTree>
    <p:extLst>
      <p:ext uri="{BB962C8B-B14F-4D97-AF65-F5344CB8AC3E}">
        <p14:creationId xmlns:p14="http://schemas.microsoft.com/office/powerpoint/2010/main" val="332692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527" y="263236"/>
            <a:ext cx="10141528" cy="5777561"/>
          </a:xfrm>
        </p:spPr>
      </p:pic>
    </p:spTree>
    <p:extLst>
      <p:ext uri="{BB962C8B-B14F-4D97-AF65-F5344CB8AC3E}">
        <p14:creationId xmlns:p14="http://schemas.microsoft.com/office/powerpoint/2010/main" val="83941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0BD565F9-F6EE-491C-9383-AAD9CC7DC2F5}"/>
</file>

<file path=customXml/itemProps2.xml><?xml version="1.0" encoding="utf-8"?>
<ds:datastoreItem xmlns:ds="http://schemas.openxmlformats.org/officeDocument/2006/customXml" ds:itemID="{14399C72-F07B-4CFF-824F-306ECA235CF6}"/>
</file>

<file path=customXml/itemProps3.xml><?xml version="1.0" encoding="utf-8"?>
<ds:datastoreItem xmlns:ds="http://schemas.openxmlformats.org/officeDocument/2006/customXml" ds:itemID="{8985DE93-9CA4-4C6D-9EFB-4C7ECA30536D}"/>
</file>

<file path=docProps/app.xml><?xml version="1.0" encoding="utf-8"?>
<Properties xmlns="http://schemas.openxmlformats.org/officeDocument/2006/extended-properties" xmlns:vt="http://schemas.openxmlformats.org/officeDocument/2006/docPropsVTypes">
  <TotalTime>53</TotalTime>
  <Words>240</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CAP Theorem </vt:lpstr>
      <vt:lpstr>Distributed systems and NOSQL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Theorem </dc:title>
  <dc:creator>user</dc:creator>
  <cp:lastModifiedBy>user</cp:lastModifiedBy>
  <cp:revision>4</cp:revision>
  <dcterms:created xsi:type="dcterms:W3CDTF">2020-04-12T05:32:41Z</dcterms:created>
  <dcterms:modified xsi:type="dcterms:W3CDTF">2020-04-12T12:12:17Z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124900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