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09" r:id="rId2"/>
    <p:sldId id="315" r:id="rId3"/>
    <p:sldId id="316" r:id="rId4"/>
    <p:sldId id="317" r:id="rId5"/>
    <p:sldId id="318" r:id="rId6"/>
    <p:sldId id="320" r:id="rId7"/>
    <p:sldId id="322" r:id="rId8"/>
    <p:sldId id="321" r:id="rId9"/>
    <p:sldId id="323" r:id="rId10"/>
    <p:sldId id="324" r:id="rId11"/>
    <p:sldId id="325" r:id="rId12"/>
    <p:sldId id="326" r:id="rId13"/>
    <p:sldId id="328" r:id="rId14"/>
    <p:sldId id="327" r:id="rId15"/>
    <p:sldId id="329" r:id="rId16"/>
    <p:sldId id="33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2FA9A-8822-4029-AE10-446C981E2234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D6009-995A-4644-8879-3EEAC69F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6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D6009-995A-4644-8879-3EEAC69F6E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9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A4E2-96C4-4E61-BD0D-5D28088EFDF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60C0-7CEC-4FF5-A909-0B8877E5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7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A4E2-96C4-4E61-BD0D-5D28088EFDF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60C0-7CEC-4FF5-A909-0B8877E5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8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A4E2-96C4-4E61-BD0D-5D28088EFDF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60C0-7CEC-4FF5-A909-0B8877E5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3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A4E2-96C4-4E61-BD0D-5D28088EFDF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60C0-7CEC-4FF5-A909-0B8877E5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5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A4E2-96C4-4E61-BD0D-5D28088EFDF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60C0-7CEC-4FF5-A909-0B8877E5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3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A4E2-96C4-4E61-BD0D-5D28088EFDF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60C0-7CEC-4FF5-A909-0B8877E5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A4E2-96C4-4E61-BD0D-5D28088EFDF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60C0-7CEC-4FF5-A909-0B8877E5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0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A4E2-96C4-4E61-BD0D-5D28088EFDF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60C0-7CEC-4FF5-A909-0B8877E5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7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A4E2-96C4-4E61-BD0D-5D28088EFDF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60C0-7CEC-4FF5-A909-0B8877E5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2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A4E2-96C4-4E61-BD0D-5D28088EFDF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60C0-7CEC-4FF5-A909-0B8877E5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1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A4E2-96C4-4E61-BD0D-5D28088EFDF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60C0-7CEC-4FF5-A909-0B8877E5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4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EA4E2-96C4-4E61-BD0D-5D28088EFDF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460C0-7CEC-4FF5-A909-0B8877E5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2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6766B3-42F9-4D49-8CE3-AB0E8BAB7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SIGNAL ENCODING </a:t>
            </a:r>
            <a:r>
              <a:rPr lang="en-US" b="1" dirty="0" smtClean="0"/>
              <a:t>TECHNIQUES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865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return to zero (NRZ) 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NRZ - the signal does not return to zero at the middle of the bit. Positive voltage defines bit 1 and the zero voltage defines bit 0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3623528"/>
            <a:ext cx="5105400" cy="2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8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74269"/>
            <a:ext cx="5000625" cy="2876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17638"/>
            <a:ext cx="5382951" cy="215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5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to zero (RZ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three values positive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negative,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zero. In this scheme signal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0 in the middle of each bit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895600"/>
            <a:ext cx="5343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Alternate Mark Inversion (AMI) 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 neutral zero voltage represents binary 0. Binary 1’s are represented by alternating positive and negative voltages.</a:t>
            </a:r>
          </a:p>
          <a:p>
            <a:pPr fontAlgn="base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Pseudoternary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Bit 1 is encoded as a zero voltage and the bit 0 is encoded as alternating positive and negative voltages i.e., opposite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AMI scheme. Example: Data=010010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829" y="3721297"/>
            <a:ext cx="5492371" cy="30730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72000"/>
            <a:ext cx="3809999" cy="204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87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1142999"/>
            <a:ext cx="5867400" cy="45100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0" y="2209800"/>
            <a:ext cx="364509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6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0D6ABB-FE55-4D91-B23A-353197B9F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data to digital signal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437" y="1070146"/>
            <a:ext cx="8005763" cy="578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19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7A9D9AA-C3DA-4C40-BE9D-86ECFAFA7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95400"/>
            <a:ext cx="8991600" cy="47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7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and Modulation Techniques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711013"/>
            <a:ext cx="7674342" cy="38761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5587206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depends on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technique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is chosen to optimize use of the transmission medium. </a:t>
            </a:r>
          </a:p>
        </p:txBody>
      </p:sp>
    </p:spTree>
    <p:extLst>
      <p:ext uri="{BB962C8B-B14F-4D97-AF65-F5344CB8AC3E}">
        <p14:creationId xmlns:p14="http://schemas.microsoft.com/office/powerpoint/2010/main" val="79122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basis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 signaling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continuous constant-frequency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 known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carrier signal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transmitted using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carrier signal by modulation.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process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source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onto a carrier signal with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modulation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involve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on one or more of the three fundamental frequency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 parameters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amplitude, frequency, and phase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signal m(t) may be analog or digital and is called the modulating signal 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baseband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modulating the carrier signal is called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s(t).</a:t>
            </a:r>
          </a:p>
        </p:txBody>
      </p:sp>
    </p:spTree>
    <p:extLst>
      <p:ext uri="{BB962C8B-B14F-4D97-AF65-F5344CB8AC3E}">
        <p14:creationId xmlns:p14="http://schemas.microsoft.com/office/powerpoint/2010/main" val="2915547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data to digital signal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8800"/>
            <a:ext cx="6267902" cy="14866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" y="3598783"/>
            <a:ext cx="84582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Ten-Roman"/>
              </a:rPr>
              <a:t>Key terms</a:t>
            </a:r>
          </a:p>
          <a:p>
            <a:endParaRPr lang="en-US" b="1" dirty="0">
              <a:latin typeface="TimesTen-Roman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Unipolar signaling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schemes</a:t>
            </a:r>
            <a:r>
              <a:rPr lang="en-US" sz="2000" dirty="0" smtClean="0">
                <a:latin typeface="TimesTen-Roman"/>
                <a:sym typeface="Wingdings" panose="05000000000000000000" pitchFamily="2" charset="2"/>
              </a:rPr>
              <a:t>, sends only one polarity; when not sending, polarity is zero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953000"/>
            <a:ext cx="51054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3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2578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Polar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signaling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state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represented by a positive voltage level, and the other by a negative voltage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Bipolar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signaling schemes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scheme there are three voltage levels positive, negative, and zero.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Ten-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570" y="1905000"/>
            <a:ext cx="4972050" cy="1274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51" y="4666994"/>
            <a:ext cx="4876800" cy="167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219200" y="5693878"/>
            <a:ext cx="466725" cy="64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7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Unipolar, Polar and Bipolar schemes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199" y="1600200"/>
            <a:ext cx="690233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9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the transmitter: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signaling rate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just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 a signal is the rate, in bits per second,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transmitted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or length of a bit is the amount of time it takes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transmitter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emit the bit; for a data rate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bit duration is 1/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modulation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rate(baud-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elements per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second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contrast, is the rate at which the signal level is changed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depend on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nature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digital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633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receiver: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must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 the timing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each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bit. That is, the receiver must know with some accuracy when a bit begins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ends.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must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whether the signal level for each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 position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high (0) or low (1).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2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762000"/>
            <a:ext cx="7467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3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43DB8244B31445803A0A7DC1F9E0EC" ma:contentTypeVersion="4" ma:contentTypeDescription="Create a new document." ma:contentTypeScope="" ma:versionID="9c3da12fb87831694d3c77c7abbcc40d">
  <xsd:schema xmlns:xsd="http://www.w3.org/2001/XMLSchema" xmlns:xs="http://www.w3.org/2001/XMLSchema" xmlns:p="http://schemas.microsoft.com/office/2006/metadata/properties" xmlns:ns2="b9bc339f-2184-481f-a9cc-fa4033a27ccb" xmlns:ns3="1e4fd880-13c4-4abb-9170-442219da9bb6" targetNamespace="http://schemas.microsoft.com/office/2006/metadata/properties" ma:root="true" ma:fieldsID="96605220ac3e0744b888ae8b61a4315e" ns2:_="" ns3:_="">
    <xsd:import namespace="b9bc339f-2184-481f-a9cc-fa4033a27ccb"/>
    <xsd:import namespace="1e4fd880-13c4-4abb-9170-442219da9b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c339f-2184-481f-a9cc-fa4033a27c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4fd880-13c4-4abb-9170-442219da9bb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E15699-69A0-4970-926F-1E160BCA6E4D}"/>
</file>

<file path=customXml/itemProps2.xml><?xml version="1.0" encoding="utf-8"?>
<ds:datastoreItem xmlns:ds="http://schemas.openxmlformats.org/officeDocument/2006/customXml" ds:itemID="{66222599-7206-4684-87C6-ACCD85A15F56}"/>
</file>

<file path=customXml/itemProps3.xml><?xml version="1.0" encoding="utf-8"?>
<ds:datastoreItem xmlns:ds="http://schemas.openxmlformats.org/officeDocument/2006/customXml" ds:itemID="{B835C25F-EC9D-45EB-B7F5-8210DE4ABA94}"/>
</file>

<file path=docProps/app.xml><?xml version="1.0" encoding="utf-8"?>
<Properties xmlns="http://schemas.openxmlformats.org/officeDocument/2006/extended-properties" xmlns:vt="http://schemas.openxmlformats.org/officeDocument/2006/docPropsVTypes">
  <TotalTime>2143</TotalTime>
  <Words>395</Words>
  <Application>Microsoft Office PowerPoint</Application>
  <PresentationFormat>On-screen Show (4:3)</PresentationFormat>
  <Paragraphs>35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TimesTen-Roman</vt:lpstr>
      <vt:lpstr>Wingdings</vt:lpstr>
      <vt:lpstr>Office Theme</vt:lpstr>
      <vt:lpstr>SIGNAL ENCODING TECHNIQUES</vt:lpstr>
      <vt:lpstr>Encoding and Modulation Techniques</vt:lpstr>
      <vt:lpstr>PowerPoint Presentation</vt:lpstr>
      <vt:lpstr>Digital data to digital signal</vt:lpstr>
      <vt:lpstr>PowerPoint Presentation</vt:lpstr>
      <vt:lpstr>Unipolar, Polar and Bipolar schemes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Digital data to digital signal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data, Analog signals</dc:title>
  <dc:creator>USER</dc:creator>
  <cp:lastModifiedBy>Mahe</cp:lastModifiedBy>
  <cp:revision>97</cp:revision>
  <dcterms:created xsi:type="dcterms:W3CDTF">2015-08-20T12:41:06Z</dcterms:created>
  <dcterms:modified xsi:type="dcterms:W3CDTF">2022-09-02T09:57:26Z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0x0101003943DB8244B31445803A0A7DC1F9E0EC</vt:lpwstr>
  </property>
</Properties>
</file>