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73" r:id="rId6"/>
  </p:sldMasterIdLst>
  <p:notesMasterIdLst>
    <p:notesMasterId r:id="rId22"/>
  </p:notesMasterIdLst>
  <p:sldIdLst>
    <p:sldId id="305" r:id="rId7"/>
    <p:sldId id="257" r:id="rId8"/>
    <p:sldId id="263" r:id="rId9"/>
    <p:sldId id="309" r:id="rId10"/>
    <p:sldId id="259" r:id="rId11"/>
    <p:sldId id="310" r:id="rId12"/>
    <p:sldId id="261" r:id="rId13"/>
    <p:sldId id="262" r:id="rId14"/>
    <p:sldId id="264" r:id="rId15"/>
    <p:sldId id="265" r:id="rId16"/>
    <p:sldId id="266" r:id="rId17"/>
    <p:sldId id="267" r:id="rId18"/>
    <p:sldId id="268" r:id="rId19"/>
    <p:sldId id="311"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664" autoAdjust="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B3F6D-AD2A-4334-B75A-84BC48C98318}" type="datetimeFigureOut">
              <a:rPr lang="en-US" smtClean="0"/>
              <a:t>8/24/2022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09817-C7D3-46F3-8D24-8E2AEC7772BD}" type="slidenum">
              <a:rPr lang="en-US" smtClean="0"/>
              <a:t>‹#›</a:t>
            </a:fld>
            <a:endParaRPr lang="en-US"/>
          </a:p>
        </p:txBody>
      </p:sp>
    </p:spTree>
    <p:extLst>
      <p:ext uri="{BB962C8B-B14F-4D97-AF65-F5344CB8AC3E}">
        <p14:creationId xmlns:p14="http://schemas.microsoft.com/office/powerpoint/2010/main" val="2811183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a:extLst>
              <a:ext uri="{FF2B5EF4-FFF2-40B4-BE49-F238E27FC236}">
                <a16:creationId xmlns="" xmlns:a16="http://schemas.microsoft.com/office/drawing/2014/main" id="{9C88B988-A50D-D0D8-4DC4-25511BB7BBB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5866AA-9F2F-4ED3-B3E3-75C92CD8B026}" type="slidenum">
              <a:rPr lang="en-US" altLang="en-US" sz="1200"/>
              <a:pPr/>
              <a:t>2</a:t>
            </a:fld>
            <a:endParaRPr lang="en-US" altLang="en-US" sz="1200"/>
          </a:p>
        </p:txBody>
      </p:sp>
      <p:sp>
        <p:nvSpPr>
          <p:cNvPr id="29699" name="Rectangle 1026">
            <a:extLst>
              <a:ext uri="{FF2B5EF4-FFF2-40B4-BE49-F238E27FC236}">
                <a16:creationId xmlns="" xmlns:a16="http://schemas.microsoft.com/office/drawing/2014/main" id="{11BD1212-6E1A-0BF5-F4DC-7D0153297ADC}"/>
              </a:ext>
            </a:extLst>
          </p:cNvPr>
          <p:cNvSpPr>
            <a:spLocks noGrp="1" noRot="1" noChangeAspect="1" noChangeArrowheads="1" noTextEdit="1"/>
          </p:cNvSpPr>
          <p:nvPr>
            <p:ph type="sldImg"/>
          </p:nvPr>
        </p:nvSpPr>
        <p:spPr>
          <a:ln/>
        </p:spPr>
      </p:sp>
      <p:sp>
        <p:nvSpPr>
          <p:cNvPr id="29700" name="Rectangle 1027">
            <a:extLst>
              <a:ext uri="{FF2B5EF4-FFF2-40B4-BE49-F238E27FC236}">
                <a16:creationId xmlns="" xmlns:a16="http://schemas.microsoft.com/office/drawing/2014/main" id="{9619F6E8-FBCA-CB8E-3805-E4EC996B2E1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The number of computers in use worldwide is in the hundreds of millions, with pressure from users of these systems for ways to communicate among all these machines being irresistible. Advances in technology have led to greatly increased capacity and the concept of integration, allowing equipment and networks to deal simultaneously with voice, data, image, and even video. </a:t>
            </a:r>
          </a:p>
          <a:p>
            <a:r>
              <a:rPr lang="en-US" altLang="en-US">
                <a:latin typeface="Times" panose="02020603050405020304" pitchFamily="18" charset="0"/>
              </a:rPr>
              <a:t>Have two broad categories of networks: </a:t>
            </a:r>
            <a:r>
              <a:rPr kumimoji="1" lang="en-GB" altLang="en-US">
                <a:latin typeface="Times New Roman" panose="02020603050405020304" pitchFamily="18" charset="0"/>
              </a:rPr>
              <a:t>Local Area Networks (LAN) and Wide Area Networks (WAN).</a:t>
            </a:r>
          </a:p>
          <a:p>
            <a:pPr lvl="1"/>
            <a:endParaRPr lang="en-US" altLang="en-US">
              <a:latin typeface="Times" panose="02020603050405020304" pitchFamily="18" charset="0"/>
            </a:endParaRPr>
          </a:p>
        </p:txBody>
      </p:sp>
    </p:spTree>
    <p:extLst>
      <p:ext uri="{BB962C8B-B14F-4D97-AF65-F5344CB8AC3E}">
        <p14:creationId xmlns:p14="http://schemas.microsoft.com/office/powerpoint/2010/main" val="2978131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a:extLst>
              <a:ext uri="{FF2B5EF4-FFF2-40B4-BE49-F238E27FC236}">
                <a16:creationId xmlns="" xmlns:a16="http://schemas.microsoft.com/office/drawing/2014/main" id="{8D1A030E-D56C-C07D-3BF2-348B63D9AC5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C447E-7139-4112-B83E-1D805C543F99}"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8131" name="Rectangle 2">
            <a:extLst>
              <a:ext uri="{FF2B5EF4-FFF2-40B4-BE49-F238E27FC236}">
                <a16:creationId xmlns="" xmlns:a16="http://schemas.microsoft.com/office/drawing/2014/main" id="{A31440A1-C16B-84E1-ECCD-DC6251E68CA1}"/>
              </a:ext>
            </a:extLst>
          </p:cNvPr>
          <p:cNvSpPr>
            <a:spLocks noGrp="1" noRot="1" noChangeAspect="1" noChangeArrowheads="1" noTextEdit="1"/>
          </p:cNvSpPr>
          <p:nvPr>
            <p:ph type="sldImg"/>
          </p:nvPr>
        </p:nvSpPr>
        <p:spPr>
          <a:ln/>
        </p:spPr>
      </p:sp>
      <p:sp>
        <p:nvSpPr>
          <p:cNvPr id="48132" name="Rectangle 3">
            <a:extLst>
              <a:ext uri="{FF2B5EF4-FFF2-40B4-BE49-F238E27FC236}">
                <a16:creationId xmlns="" xmlns:a16="http://schemas.microsoft.com/office/drawing/2014/main" id="{3CD79A9B-1B5A-F4CF-80F6-5F1F476FD0E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the key elements that comprise the Internet, whose purpose is to interconnect end systems, called </a:t>
            </a:r>
            <a:r>
              <a:rPr lang="en-US" altLang="en-US" b="1">
                <a:latin typeface="Times" panose="02020603050405020304" pitchFamily="18" charset="0"/>
              </a:rPr>
              <a:t>hosts</a:t>
            </a:r>
            <a:r>
              <a:rPr lang="en-US" altLang="en-US">
                <a:latin typeface="Times" panose="02020603050405020304" pitchFamily="18" charset="0"/>
              </a:rPr>
              <a:t>; including PCs, workstations, servers, mainframes, and so on. Most hosts that use the Internet are connected to a </a:t>
            </a:r>
            <a:r>
              <a:rPr lang="en-US" altLang="en-US" b="1">
                <a:latin typeface="Times" panose="02020603050405020304" pitchFamily="18" charset="0"/>
              </a:rPr>
              <a:t>network</a:t>
            </a:r>
            <a:r>
              <a:rPr lang="en-US" altLang="en-US">
                <a:latin typeface="Times" panose="02020603050405020304" pitchFamily="18" charset="0"/>
              </a:rPr>
              <a:t>, such as a local area network (LAN) or a wide area network (WAN). These networks are in turn connected by </a:t>
            </a:r>
            <a:r>
              <a:rPr lang="en-US" altLang="en-US" b="1">
                <a:latin typeface="Times" panose="02020603050405020304" pitchFamily="18" charset="0"/>
              </a:rPr>
              <a:t>routers</a:t>
            </a:r>
            <a:r>
              <a:rPr lang="en-US" altLang="en-US">
                <a:latin typeface="Times" panose="02020603050405020304" pitchFamily="18" charset="0"/>
              </a:rPr>
              <a:t>. </a:t>
            </a:r>
          </a:p>
        </p:txBody>
      </p:sp>
    </p:spTree>
    <p:extLst>
      <p:ext uri="{BB962C8B-B14F-4D97-AF65-F5344CB8AC3E}">
        <p14:creationId xmlns:p14="http://schemas.microsoft.com/office/powerpoint/2010/main" val="611688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a:extLst>
              <a:ext uri="{FF2B5EF4-FFF2-40B4-BE49-F238E27FC236}">
                <a16:creationId xmlns="" xmlns:a16="http://schemas.microsoft.com/office/drawing/2014/main" id="{8D295401-8FA5-3D1D-A3E0-2C81F2DD5C2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8BB6E82-7812-4D22-B174-7D791F9E109D}"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0179" name="Rectangle 2">
            <a:extLst>
              <a:ext uri="{FF2B5EF4-FFF2-40B4-BE49-F238E27FC236}">
                <a16:creationId xmlns="" xmlns:a16="http://schemas.microsoft.com/office/drawing/2014/main" id="{C7A09435-12C6-898B-D646-C1B240A28852}"/>
              </a:ext>
            </a:extLst>
          </p:cNvPr>
          <p:cNvSpPr>
            <a:spLocks noGrp="1" noRot="1" noChangeAspect="1" noChangeArrowheads="1" noTextEdit="1"/>
          </p:cNvSpPr>
          <p:nvPr>
            <p:ph type="sldImg"/>
          </p:nvPr>
        </p:nvSpPr>
        <p:spPr>
          <a:ln/>
        </p:spPr>
      </p:sp>
      <p:sp>
        <p:nvSpPr>
          <p:cNvPr id="50180" name="Rectangle 3">
            <a:extLst>
              <a:ext uri="{FF2B5EF4-FFF2-40B4-BE49-F238E27FC236}">
                <a16:creationId xmlns="" xmlns:a16="http://schemas.microsoft.com/office/drawing/2014/main" id="{3BAFF066-7E7A-F377-FC0C-75C7EE71838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The Internet today is made up of thousands of overlapping hierarchical networks, an overview of the common, general characteristics can be made.. </a:t>
            </a:r>
            <a:r>
              <a:rPr kumimoji="1" lang="en-US" altLang="en-US">
                <a:latin typeface="Times New Roman" panose="02020603050405020304" pitchFamily="18" charset="0"/>
              </a:rPr>
              <a:t>See hosts grouped into LANs, linked to an </a:t>
            </a:r>
            <a:r>
              <a:rPr lang="en-US" altLang="en-US">
                <a:latin typeface="Times" panose="02020603050405020304" pitchFamily="18" charset="0"/>
              </a:rPr>
              <a:t>an </a:t>
            </a:r>
            <a:r>
              <a:rPr lang="en-US" altLang="en-US" b="1">
                <a:latin typeface="Times" panose="02020603050405020304" pitchFamily="18" charset="0"/>
              </a:rPr>
              <a:t>Internet service provider (ISP)</a:t>
            </a:r>
            <a:r>
              <a:rPr lang="en-US" altLang="en-US">
                <a:latin typeface="Times" panose="02020603050405020304" pitchFamily="18" charset="0"/>
              </a:rPr>
              <a:t> through a </a:t>
            </a:r>
            <a:r>
              <a:rPr lang="en-US" altLang="en-US" b="1">
                <a:latin typeface="Times" panose="02020603050405020304" pitchFamily="18" charset="0"/>
              </a:rPr>
              <a:t>point of presence (POP)</a:t>
            </a:r>
            <a:r>
              <a:rPr lang="en-US" altLang="en-US">
                <a:latin typeface="Times" panose="02020603050405020304" pitchFamily="18" charset="0"/>
              </a:rPr>
              <a:t>. The connection is made in a series of steps starting with the </a:t>
            </a:r>
            <a:r>
              <a:rPr lang="en-US" altLang="en-US" b="1">
                <a:latin typeface="Times" panose="02020603050405020304" pitchFamily="18" charset="0"/>
              </a:rPr>
              <a:t>customer premises equipment (CPE)</a:t>
            </a:r>
            <a:r>
              <a:rPr lang="en-US" altLang="en-US">
                <a:latin typeface="Times" panose="02020603050405020304" pitchFamily="18" charset="0"/>
              </a:rPr>
              <a:t>. </a:t>
            </a:r>
            <a:r>
              <a:rPr kumimoji="1" lang="en-US" altLang="en-US">
                <a:latin typeface="Times New Roman" panose="02020603050405020304" pitchFamily="18" charset="0"/>
              </a:rPr>
              <a:t>ISPs can be classified as regional or backbone, with peering links between.</a:t>
            </a:r>
          </a:p>
        </p:txBody>
      </p:sp>
    </p:spTree>
    <p:extLst>
      <p:ext uri="{BB962C8B-B14F-4D97-AF65-F5344CB8AC3E}">
        <p14:creationId xmlns:p14="http://schemas.microsoft.com/office/powerpoint/2010/main" val="1825275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a:extLst>
              <a:ext uri="{FF2B5EF4-FFF2-40B4-BE49-F238E27FC236}">
                <a16:creationId xmlns="" xmlns:a16="http://schemas.microsoft.com/office/drawing/2014/main" id="{2933890C-DFDF-A52A-2F5E-A2825B42187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E548571-64AB-44ED-AD99-1C3386B8DC21}"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2227" name="Rectangle 1026">
            <a:extLst>
              <a:ext uri="{FF2B5EF4-FFF2-40B4-BE49-F238E27FC236}">
                <a16:creationId xmlns="" xmlns:a16="http://schemas.microsoft.com/office/drawing/2014/main" id="{6BC463C1-DF55-166A-18B2-51C928EA984A}"/>
              </a:ext>
            </a:extLst>
          </p:cNvPr>
          <p:cNvSpPr>
            <a:spLocks noGrp="1" noRot="1" noChangeAspect="1" noChangeArrowheads="1" noTextEdit="1"/>
          </p:cNvSpPr>
          <p:nvPr>
            <p:ph type="sldImg"/>
          </p:nvPr>
        </p:nvSpPr>
        <p:spPr>
          <a:ln/>
        </p:spPr>
      </p:sp>
      <p:sp>
        <p:nvSpPr>
          <p:cNvPr id="52228" name="Rectangle 1027">
            <a:extLst>
              <a:ext uri="{FF2B5EF4-FFF2-40B4-BE49-F238E27FC236}">
                <a16:creationId xmlns="" xmlns:a16="http://schemas.microsoft.com/office/drawing/2014/main" id="{F4ACF24B-6645-8491-C8B7-5765F8DD4BA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dirty="0">
                <a:latin typeface="Times" panose="02020603050405020304" pitchFamily="18" charset="0"/>
              </a:rPr>
              <a:t>In the upper-left-hand portion of the figure, we see an individual residential user connected to an Internet service provider (ISP) through some sort of subscriber connection. The Internet consists of a number of interconnected routers that span the globe. The routers forward packets of data from source to destination through the Internet. The lower portion shows a LAN implemented using a single Ethernet switch. This is a common configuration at a small business or other small organization. </a:t>
            </a:r>
          </a:p>
          <a:p>
            <a:r>
              <a:rPr lang="en-US" altLang="en-US" dirty="0">
                <a:latin typeface="Times" panose="02020603050405020304" pitchFamily="18" charset="0"/>
              </a:rPr>
              <a:t> </a:t>
            </a:r>
          </a:p>
        </p:txBody>
      </p:sp>
    </p:spTree>
    <p:extLst>
      <p:ext uri="{BB962C8B-B14F-4D97-AF65-F5344CB8AC3E}">
        <p14:creationId xmlns:p14="http://schemas.microsoft.com/office/powerpoint/2010/main" val="2656336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a:extLst>
              <a:ext uri="{FF2B5EF4-FFF2-40B4-BE49-F238E27FC236}">
                <a16:creationId xmlns="" xmlns:a16="http://schemas.microsoft.com/office/drawing/2014/main" id="{13A5F3E3-D600-E4BB-A4F6-DF3DA1C74DC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EEE5B62-9371-4D77-ACF7-2415024E5354}"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1987" name="Rectangle 1026">
            <a:extLst>
              <a:ext uri="{FF2B5EF4-FFF2-40B4-BE49-F238E27FC236}">
                <a16:creationId xmlns="" xmlns:a16="http://schemas.microsoft.com/office/drawing/2014/main" id="{0B8E4FAE-BFF7-B4AD-23A8-BC618C5050B5}"/>
              </a:ext>
            </a:extLst>
          </p:cNvPr>
          <p:cNvSpPr>
            <a:spLocks noGrp="1" noRot="1" noChangeAspect="1" noChangeArrowheads="1" noTextEdit="1"/>
          </p:cNvSpPr>
          <p:nvPr>
            <p:ph type="sldImg"/>
          </p:nvPr>
        </p:nvSpPr>
        <p:spPr>
          <a:ln/>
        </p:spPr>
      </p:sp>
      <p:sp>
        <p:nvSpPr>
          <p:cNvPr id="41988" name="Rectangle 1027">
            <a:extLst>
              <a:ext uri="{FF2B5EF4-FFF2-40B4-BE49-F238E27FC236}">
                <a16:creationId xmlns="" xmlns:a16="http://schemas.microsoft.com/office/drawing/2014/main" id="{E1F5628C-9B38-1D61-6674-70F0D330989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A LAN is a communications network that interconnects a variety of devices and provides a means for information exchange among those devices. The scope of the LAN is small, typically a single building or a cluster of buildings. It is usually the case that the LAN is owned by the same organization that owns the attached devices. The internal data rates of LANs are typically much greater than those of WANs.</a:t>
            </a:r>
          </a:p>
          <a:p>
            <a:r>
              <a:rPr lang="en-US" altLang="en-US">
                <a:latin typeface="Times" panose="02020603050405020304" pitchFamily="18" charset="0"/>
              </a:rPr>
              <a:t>LANs come in a number of different configurations. The most common are switched LANs and wireless LANs. The most common switched LAN is a switched Ethernet LAN, others are ATM &amp; Fibre Channel LANs. Wireless networks provide advantages in the areas of mobility and ease of installation and configuration. </a:t>
            </a:r>
          </a:p>
        </p:txBody>
      </p:sp>
    </p:spTree>
    <p:extLst>
      <p:ext uri="{BB962C8B-B14F-4D97-AF65-F5344CB8AC3E}">
        <p14:creationId xmlns:p14="http://schemas.microsoft.com/office/powerpoint/2010/main" val="611715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a:extLst>
              <a:ext uri="{FF2B5EF4-FFF2-40B4-BE49-F238E27FC236}">
                <a16:creationId xmlns="" xmlns:a16="http://schemas.microsoft.com/office/drawing/2014/main" id="{9AE308E2-A229-0B61-B405-8B38BDBA401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400C9D1-85B1-46D3-A5F9-E3F3A7DBDD12}"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1747" name="Rectangle 2">
            <a:extLst>
              <a:ext uri="{FF2B5EF4-FFF2-40B4-BE49-F238E27FC236}">
                <a16:creationId xmlns="" xmlns:a16="http://schemas.microsoft.com/office/drawing/2014/main" id="{AAFC19FD-EDA3-0D4E-E05E-94F50B1409B7}"/>
              </a:ext>
            </a:extLst>
          </p:cNvPr>
          <p:cNvSpPr>
            <a:spLocks noGrp="1" noRot="1" noChangeAspect="1" noChangeArrowheads="1" noTextEdit="1"/>
          </p:cNvSpPr>
          <p:nvPr>
            <p:ph type="sldImg"/>
          </p:nvPr>
        </p:nvSpPr>
        <p:spPr>
          <a:ln/>
        </p:spPr>
      </p:sp>
      <p:sp>
        <p:nvSpPr>
          <p:cNvPr id="31748" name="Rectangle 3">
            <a:extLst>
              <a:ext uri="{FF2B5EF4-FFF2-40B4-BE49-F238E27FC236}">
                <a16:creationId xmlns="" xmlns:a16="http://schemas.microsoft.com/office/drawing/2014/main" id="{64933DD6-C743-FC14-CE05-93DED0F7CBC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Wide area networks generally cover a large geographical area, require the crossing of public right-of-ways, and rely at least in part on circuits provided by a common carrier. Typically, a WAN consists of a number of interconnected switching nodes. Traditionally, WANs have been implemented using one of two technologies: circuit switching and packet switching. More recently, frame relay and ATM networks have assumed major roles.</a:t>
            </a:r>
          </a:p>
        </p:txBody>
      </p:sp>
    </p:spTree>
    <p:extLst>
      <p:ext uri="{BB962C8B-B14F-4D97-AF65-F5344CB8AC3E}">
        <p14:creationId xmlns:p14="http://schemas.microsoft.com/office/powerpoint/2010/main" val="2703264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a:extLst>
              <a:ext uri="{FF2B5EF4-FFF2-40B4-BE49-F238E27FC236}">
                <a16:creationId xmlns="" xmlns:a16="http://schemas.microsoft.com/office/drawing/2014/main" id="{10A3F9FA-543A-3C00-E4B2-9E56C81FF99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82013F3-3AD5-403D-A436-A539C59488E2}"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795" name="Rectangle 1026">
            <a:extLst>
              <a:ext uri="{FF2B5EF4-FFF2-40B4-BE49-F238E27FC236}">
                <a16:creationId xmlns="" xmlns:a16="http://schemas.microsoft.com/office/drawing/2014/main" id="{5698076A-167E-5ED8-1558-66B184A65B03}"/>
              </a:ext>
            </a:extLst>
          </p:cNvPr>
          <p:cNvSpPr>
            <a:spLocks noGrp="1" noRot="1" noChangeAspect="1" noChangeArrowheads="1" noTextEdit="1"/>
          </p:cNvSpPr>
          <p:nvPr>
            <p:ph type="sldImg"/>
          </p:nvPr>
        </p:nvSpPr>
        <p:spPr>
          <a:ln/>
        </p:spPr>
      </p:sp>
      <p:sp>
        <p:nvSpPr>
          <p:cNvPr id="33796" name="Rectangle 1027">
            <a:extLst>
              <a:ext uri="{FF2B5EF4-FFF2-40B4-BE49-F238E27FC236}">
                <a16:creationId xmlns="" xmlns:a16="http://schemas.microsoft.com/office/drawing/2014/main" id="{E8CEA55D-BA3B-F323-6030-C4F30AD21BF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In a circuit-switching network, a dedicated communications path is established between two stations through the nodes of the network. That path is a connected sequence of physical links between nodes, with a logical channel dedicated to the connection. Data generated by the source station are transmitted along the dedicated path as rapidly as possible. The most common example of circuit switching is the telephone network.</a:t>
            </a:r>
          </a:p>
        </p:txBody>
      </p:sp>
    </p:spTree>
    <p:extLst>
      <p:ext uri="{BB962C8B-B14F-4D97-AF65-F5344CB8AC3E}">
        <p14:creationId xmlns:p14="http://schemas.microsoft.com/office/powerpoint/2010/main" val="1962197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a:extLst>
              <a:ext uri="{FF2B5EF4-FFF2-40B4-BE49-F238E27FC236}">
                <a16:creationId xmlns="" xmlns:a16="http://schemas.microsoft.com/office/drawing/2014/main" id="{555FCD21-06FD-0E0A-96CC-E88D9DE7D24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200D42B-D2E7-4355-8AB1-A80F8512FDF5}"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843" name="Rectangle 2">
            <a:extLst>
              <a:ext uri="{FF2B5EF4-FFF2-40B4-BE49-F238E27FC236}">
                <a16:creationId xmlns="" xmlns:a16="http://schemas.microsoft.com/office/drawing/2014/main" id="{E300EA62-70D8-07C6-A4D8-DFE51E29D06E}"/>
              </a:ext>
            </a:extLst>
          </p:cNvPr>
          <p:cNvSpPr>
            <a:spLocks noGrp="1" noRot="1" noChangeAspect="1" noChangeArrowheads="1" noTextEdit="1"/>
          </p:cNvSpPr>
          <p:nvPr>
            <p:ph type="sldImg"/>
          </p:nvPr>
        </p:nvSpPr>
        <p:spPr>
          <a:ln/>
        </p:spPr>
      </p:sp>
      <p:sp>
        <p:nvSpPr>
          <p:cNvPr id="35844" name="Rectangle 3">
            <a:extLst>
              <a:ext uri="{FF2B5EF4-FFF2-40B4-BE49-F238E27FC236}">
                <a16:creationId xmlns="" xmlns:a16="http://schemas.microsoft.com/office/drawing/2014/main" id="{62924CAE-D7AA-2BAA-395E-09F0D6BF730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A packet-switching network uses a quite different approach, without need to dedicate transmission capacity along a path through the network. Rather, data is sent in a sequence of small chunks, called packets. Each packet is passed through the network from node to node along some path leading from source to destination. At each node, the entire packet is received, stored briefly, and then transmitted to the next node. Packet-switching networks are commonly used for terminal-to-computer and computer-to-computer communications.</a:t>
            </a:r>
          </a:p>
          <a:p>
            <a:endParaRPr lang="en-US" altLang="en-US">
              <a:latin typeface="Times New Roman" panose="02020603050405020304" pitchFamily="18" charset="0"/>
            </a:endParaRPr>
          </a:p>
        </p:txBody>
      </p:sp>
    </p:spTree>
    <p:extLst>
      <p:ext uri="{BB962C8B-B14F-4D97-AF65-F5344CB8AC3E}">
        <p14:creationId xmlns:p14="http://schemas.microsoft.com/office/powerpoint/2010/main" val="2448024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a:extLst>
              <a:ext uri="{FF2B5EF4-FFF2-40B4-BE49-F238E27FC236}">
                <a16:creationId xmlns="" xmlns:a16="http://schemas.microsoft.com/office/drawing/2014/main" id="{DCC3E859-DD19-5D34-7788-F846F31204C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8FCE682-A7FC-406B-9DF8-B2C340A8711D}"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7891" name="Rectangle 2">
            <a:extLst>
              <a:ext uri="{FF2B5EF4-FFF2-40B4-BE49-F238E27FC236}">
                <a16:creationId xmlns="" xmlns:a16="http://schemas.microsoft.com/office/drawing/2014/main" id="{821CFE1E-7882-7A0F-8F20-CBFC4CAE598F}"/>
              </a:ext>
            </a:extLst>
          </p:cNvPr>
          <p:cNvSpPr>
            <a:spLocks noGrp="1" noRot="1" noChangeAspect="1" noChangeArrowheads="1" noTextEdit="1"/>
          </p:cNvSpPr>
          <p:nvPr>
            <p:ph type="sldImg"/>
          </p:nvPr>
        </p:nvSpPr>
        <p:spPr>
          <a:ln/>
        </p:spPr>
      </p:sp>
      <p:sp>
        <p:nvSpPr>
          <p:cNvPr id="37892" name="Rectangle 3">
            <a:extLst>
              <a:ext uri="{FF2B5EF4-FFF2-40B4-BE49-F238E27FC236}">
                <a16:creationId xmlns="" xmlns:a16="http://schemas.microsoft.com/office/drawing/2014/main" id="{46E8EB28-6AF8-6F32-5953-FF7108F6187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Frame relay was developed to take advantage of high data rates and low error rates on modern WAN links. Whereas the original packet-switching networks were designed with a data rate to the end user of about 64 kbps, frame relay networks are designed to operate efficiently at user data rates of up to 2 Mbps. The key to achieving these high data rates is to strip out most of the overhead involved with error control.</a:t>
            </a:r>
          </a:p>
          <a:p>
            <a:endParaRPr lang="en-US" altLang="en-US">
              <a:latin typeface="Times New Roman" panose="02020603050405020304" pitchFamily="18" charset="0"/>
            </a:endParaRPr>
          </a:p>
        </p:txBody>
      </p:sp>
    </p:spTree>
    <p:extLst>
      <p:ext uri="{BB962C8B-B14F-4D97-AF65-F5344CB8AC3E}">
        <p14:creationId xmlns:p14="http://schemas.microsoft.com/office/powerpoint/2010/main" val="3672882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a:extLst>
              <a:ext uri="{FF2B5EF4-FFF2-40B4-BE49-F238E27FC236}">
                <a16:creationId xmlns="" xmlns:a16="http://schemas.microsoft.com/office/drawing/2014/main" id="{0356ABE4-F593-F2AD-1753-55A9B0F4D4C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BBAD56C-A53B-4800-9B24-7DEFBD805F49}"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9939" name="Rectangle 2">
            <a:extLst>
              <a:ext uri="{FF2B5EF4-FFF2-40B4-BE49-F238E27FC236}">
                <a16:creationId xmlns="" xmlns:a16="http://schemas.microsoft.com/office/drawing/2014/main" id="{0E08A4A8-1722-FC4A-3F98-C52A25EF7CA3}"/>
              </a:ext>
            </a:extLst>
          </p:cNvPr>
          <p:cNvSpPr>
            <a:spLocks noGrp="1" noRot="1" noChangeAspect="1" noChangeArrowheads="1" noTextEdit="1"/>
          </p:cNvSpPr>
          <p:nvPr>
            <p:ph type="sldImg"/>
          </p:nvPr>
        </p:nvSpPr>
        <p:spPr>
          <a:ln/>
        </p:spPr>
      </p:sp>
      <p:sp>
        <p:nvSpPr>
          <p:cNvPr id="39940" name="Rectangle 3">
            <a:extLst>
              <a:ext uri="{FF2B5EF4-FFF2-40B4-BE49-F238E27FC236}">
                <a16:creationId xmlns="" xmlns:a16="http://schemas.microsoft.com/office/drawing/2014/main" id="{C515C3D6-70C6-F8C4-3913-3E2C8CA3120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Asynchronous transfer mode (ATM), is a culmination of developments in circuit switching and packet switching. ATM can be viewed as an evolution from frame relay. ATM uses fixed-length packets, called cells. As with frame relay, ATM provides little overhead for error control, depending on the inherent reliability of the transmission system and on higher layers of logic in the end systems to catch and correct errors. By using a fixed packet length, the processing overhead is reduced even further for ATM compared to frame relay. The result is that ATM is designed to work in the range of 10s and 100s of Mbps, and in the Gbps range. </a:t>
            </a:r>
          </a:p>
        </p:txBody>
      </p:sp>
    </p:spTree>
    <p:extLst>
      <p:ext uri="{BB962C8B-B14F-4D97-AF65-F5344CB8AC3E}">
        <p14:creationId xmlns:p14="http://schemas.microsoft.com/office/powerpoint/2010/main" val="3844377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a:extLst>
              <a:ext uri="{FF2B5EF4-FFF2-40B4-BE49-F238E27FC236}">
                <a16:creationId xmlns="" xmlns:a16="http://schemas.microsoft.com/office/drawing/2014/main" id="{9E7CE5DF-C49C-5B00-3204-E82585522ED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1F0E89-8175-4B5F-B735-EB80EACA3D9B}" type="slidenum">
              <a:rPr lang="en-US" altLang="en-US" sz="1200"/>
              <a:pPr/>
              <a:t>9</a:t>
            </a:fld>
            <a:endParaRPr lang="en-US" altLang="en-US" sz="1200"/>
          </a:p>
        </p:txBody>
      </p:sp>
      <p:sp>
        <p:nvSpPr>
          <p:cNvPr id="44035" name="Rectangle 2">
            <a:extLst>
              <a:ext uri="{FF2B5EF4-FFF2-40B4-BE49-F238E27FC236}">
                <a16:creationId xmlns="" xmlns:a16="http://schemas.microsoft.com/office/drawing/2014/main" id="{9B4937C5-2E9D-1257-0924-7ADD0D5C43F4}"/>
              </a:ext>
            </a:extLst>
          </p:cNvPr>
          <p:cNvSpPr>
            <a:spLocks noGrp="1" noRot="1" noChangeAspect="1" noChangeArrowheads="1" noTextEdit="1"/>
          </p:cNvSpPr>
          <p:nvPr>
            <p:ph type="sldImg"/>
          </p:nvPr>
        </p:nvSpPr>
        <p:spPr>
          <a:ln/>
        </p:spPr>
      </p:sp>
      <p:sp>
        <p:nvSpPr>
          <p:cNvPr id="44036" name="Rectangle 3">
            <a:extLst>
              <a:ext uri="{FF2B5EF4-FFF2-40B4-BE49-F238E27FC236}">
                <a16:creationId xmlns="" xmlns:a16="http://schemas.microsoft.com/office/drawing/2014/main" id="{9EC0F412-3BAF-7FBB-C2FC-9F6A4F43630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GB" altLang="en-US">
                <a:latin typeface="Times New Roman" panose="02020603050405020304" pitchFamily="18" charset="0"/>
              </a:rPr>
              <a:t>Metropolitan Area Networks provide a middle ground between LANs and WANs, typically spanning a city / metro area with higher speed connections.</a:t>
            </a:r>
            <a:endParaRPr kumimoji="1" lang="en-US" altLang="en-US">
              <a:latin typeface="Times New Roman" panose="02020603050405020304" pitchFamily="18" charset="0"/>
            </a:endParaRPr>
          </a:p>
        </p:txBody>
      </p:sp>
    </p:spTree>
    <p:extLst>
      <p:ext uri="{BB962C8B-B14F-4D97-AF65-F5344CB8AC3E}">
        <p14:creationId xmlns:p14="http://schemas.microsoft.com/office/powerpoint/2010/main" val="1734279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a:extLst>
              <a:ext uri="{FF2B5EF4-FFF2-40B4-BE49-F238E27FC236}">
                <a16:creationId xmlns="" xmlns:a16="http://schemas.microsoft.com/office/drawing/2014/main" id="{A63A5E1A-4EEB-7710-B155-52A39FCF568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473160-203F-4767-A9CE-90C68077B616}" type="slidenum">
              <a:rPr lang="en-US" altLang="en-US" sz="1200"/>
              <a:pPr/>
              <a:t>10</a:t>
            </a:fld>
            <a:endParaRPr lang="en-US" altLang="en-US" sz="1200"/>
          </a:p>
        </p:txBody>
      </p:sp>
      <p:sp>
        <p:nvSpPr>
          <p:cNvPr id="46083" name="Rectangle 2">
            <a:extLst>
              <a:ext uri="{FF2B5EF4-FFF2-40B4-BE49-F238E27FC236}">
                <a16:creationId xmlns="" xmlns:a16="http://schemas.microsoft.com/office/drawing/2014/main" id="{77E546CE-3DAD-186D-1B64-C90E2661D142}"/>
              </a:ext>
            </a:extLst>
          </p:cNvPr>
          <p:cNvSpPr>
            <a:spLocks noGrp="1" noRot="1" noChangeAspect="1" noChangeArrowheads="1" noTextEdit="1"/>
          </p:cNvSpPr>
          <p:nvPr>
            <p:ph type="sldImg"/>
          </p:nvPr>
        </p:nvSpPr>
        <p:spPr>
          <a:ln/>
        </p:spPr>
      </p:sp>
      <p:sp>
        <p:nvSpPr>
          <p:cNvPr id="46084" name="Rectangle 3">
            <a:extLst>
              <a:ext uri="{FF2B5EF4-FFF2-40B4-BE49-F238E27FC236}">
                <a16:creationId xmlns="" xmlns:a16="http://schemas.microsoft.com/office/drawing/2014/main" id="{1D325E10-830B-36E9-3C89-36F6977F5D6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The Internet evolved from the ARPANET, developed in 1969 by the Advanced Research Projects Agency (ARPA) of the U.S. Department of Defense. It was the first operational packet-switching network. The network was so successful that ARPA applied the same packet-switching technology to tactical radio communication (packet radio) and to satellite communication (SATNET). The need for interworking between these led to Vint Cerf and Bob Kahn of ARPA developing methods and protocols for such </a:t>
            </a:r>
            <a:r>
              <a:rPr lang="en-US" altLang="en-US" i="1">
                <a:latin typeface="Times" panose="02020603050405020304" pitchFamily="18" charset="0"/>
              </a:rPr>
              <a:t>internetworking</a:t>
            </a:r>
            <a:r>
              <a:rPr lang="en-US" altLang="en-US">
                <a:latin typeface="Times" panose="02020603050405020304" pitchFamily="18" charset="0"/>
              </a:rPr>
              <a:t>, which led eventually to the development of TCP/IP.</a:t>
            </a:r>
          </a:p>
        </p:txBody>
      </p:sp>
    </p:spTree>
    <p:extLst>
      <p:ext uri="{BB962C8B-B14F-4D97-AF65-F5344CB8AC3E}">
        <p14:creationId xmlns:p14="http://schemas.microsoft.com/office/powerpoint/2010/main" val="385052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6.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8.xml"/><Relationship Id="rId4" Type="http://schemas.openxmlformats.org/officeDocument/2006/relationships/image" Target="../media/image1.jpe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9C13C3-8F5A-CFE2-4A67-CCB5D13C63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CB771469-1A92-75FD-1207-1994E4C7AC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E49D4DD8-B220-00DB-A390-DE9CEBB2B2C8}"/>
              </a:ext>
            </a:extLst>
          </p:cNvPr>
          <p:cNvSpPr>
            <a:spLocks noGrp="1"/>
          </p:cNvSpPr>
          <p:nvPr>
            <p:ph type="dt" sz="half" idx="10"/>
          </p:nvPr>
        </p:nvSpPr>
        <p:spPr/>
        <p:txBody>
          <a:bodyPr/>
          <a:lstStyle/>
          <a:p>
            <a:fld id="{4892ED49-A7AE-4B00-9983-A7245F02D3F8}" type="datetimeFigureOut">
              <a:rPr lang="en-US" smtClean="0"/>
              <a:t>8/24/2022</a:t>
            </a:fld>
            <a:endParaRPr lang="en-US"/>
          </a:p>
        </p:txBody>
      </p:sp>
      <p:sp>
        <p:nvSpPr>
          <p:cNvPr id="5" name="Footer Placeholder 4">
            <a:extLst>
              <a:ext uri="{FF2B5EF4-FFF2-40B4-BE49-F238E27FC236}">
                <a16:creationId xmlns="" xmlns:a16="http://schemas.microsoft.com/office/drawing/2014/main" id="{4E11FAC7-3F7C-6BA6-E6E4-D00A86DA7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757C5D3-3FBB-A438-2A76-F7D3000CCF66}"/>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1002046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D03EBC-E2A8-2782-DE51-D94A0ADD31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F15A6608-D7D9-FA8E-4EAD-A223223A45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FB8071F-BCBD-C10D-169C-8495857F9871}"/>
              </a:ext>
            </a:extLst>
          </p:cNvPr>
          <p:cNvSpPr>
            <a:spLocks noGrp="1"/>
          </p:cNvSpPr>
          <p:nvPr>
            <p:ph type="dt" sz="half" idx="10"/>
          </p:nvPr>
        </p:nvSpPr>
        <p:spPr/>
        <p:txBody>
          <a:bodyPr/>
          <a:lstStyle/>
          <a:p>
            <a:fld id="{4892ED49-A7AE-4B00-9983-A7245F02D3F8}" type="datetimeFigureOut">
              <a:rPr lang="en-US" smtClean="0"/>
              <a:t>8/24/2022</a:t>
            </a:fld>
            <a:endParaRPr lang="en-US"/>
          </a:p>
        </p:txBody>
      </p:sp>
      <p:sp>
        <p:nvSpPr>
          <p:cNvPr id="5" name="Footer Placeholder 4">
            <a:extLst>
              <a:ext uri="{FF2B5EF4-FFF2-40B4-BE49-F238E27FC236}">
                <a16:creationId xmlns="" xmlns:a16="http://schemas.microsoft.com/office/drawing/2014/main" id="{E571952E-D11A-570A-953C-81D22F810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789EA6D-C8F7-C38D-0F03-40FF7FB01924}"/>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1241278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33D42B5-3335-06E1-05A8-515FEF3BB8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1B18FEE-8413-AE5E-DAEF-22B445F0E3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445E586-A875-F3BE-714E-9BC56529D30B}"/>
              </a:ext>
            </a:extLst>
          </p:cNvPr>
          <p:cNvSpPr>
            <a:spLocks noGrp="1"/>
          </p:cNvSpPr>
          <p:nvPr>
            <p:ph type="dt" sz="half" idx="10"/>
          </p:nvPr>
        </p:nvSpPr>
        <p:spPr/>
        <p:txBody>
          <a:bodyPr/>
          <a:lstStyle/>
          <a:p>
            <a:fld id="{4892ED49-A7AE-4B00-9983-A7245F02D3F8}" type="datetimeFigureOut">
              <a:rPr lang="en-US" smtClean="0"/>
              <a:t>8/24/2022</a:t>
            </a:fld>
            <a:endParaRPr lang="en-US"/>
          </a:p>
        </p:txBody>
      </p:sp>
      <p:sp>
        <p:nvSpPr>
          <p:cNvPr id="5" name="Footer Placeholder 4">
            <a:extLst>
              <a:ext uri="{FF2B5EF4-FFF2-40B4-BE49-F238E27FC236}">
                <a16:creationId xmlns="" xmlns:a16="http://schemas.microsoft.com/office/drawing/2014/main" id="{B150EA38-B1AA-F879-DBEA-CB7A60D23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8E51FB6-8E99-A877-EF92-F8911C5806EB}"/>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3154792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ight Triangle 1">
            <a:extLst>
              <a:ext uri="{FF2B5EF4-FFF2-40B4-BE49-F238E27FC236}">
                <a16:creationId xmlns="" xmlns:a16="http://schemas.microsoft.com/office/drawing/2014/main" id="{047B9D75-6F3D-FA90-C5CD-009615C68484}"/>
              </a:ext>
            </a:extLst>
          </p:cNvPr>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grpSp>
        <p:nvGrpSpPr>
          <p:cNvPr id="3" name="Group 15">
            <a:extLst>
              <a:ext uri="{FF2B5EF4-FFF2-40B4-BE49-F238E27FC236}">
                <a16:creationId xmlns="" xmlns:a16="http://schemas.microsoft.com/office/drawing/2014/main" id="{B8E8474D-3FA4-D0C9-4822-21CC8FFB47CA}"/>
              </a:ext>
            </a:extLst>
          </p:cNvPr>
          <p:cNvGrpSpPr>
            <a:grpSpLocks/>
          </p:cNvGrpSpPr>
          <p:nvPr/>
        </p:nvGrpSpPr>
        <p:grpSpPr bwMode="auto">
          <a:xfrm>
            <a:off x="-4233" y="4953000"/>
            <a:ext cx="12196233" cy="1911350"/>
            <a:chOff x="-3765" y="4832896"/>
            <a:chExt cx="9147765" cy="2032192"/>
          </a:xfrm>
        </p:grpSpPr>
        <p:sp>
          <p:nvSpPr>
            <p:cNvPr id="4" name="Freeform 15">
              <a:extLst>
                <a:ext uri="{FF2B5EF4-FFF2-40B4-BE49-F238E27FC236}">
                  <a16:creationId xmlns="" xmlns:a16="http://schemas.microsoft.com/office/drawing/2014/main" id="{4557E89C-32AF-B309-1D58-01F01B3BA932}"/>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5" name="Freeform 18">
              <a:extLst>
                <a:ext uri="{FF2B5EF4-FFF2-40B4-BE49-F238E27FC236}">
                  <a16:creationId xmlns="" xmlns:a16="http://schemas.microsoft.com/office/drawing/2014/main" id="{E5466B04-DE13-1A8B-97AC-51A234001EF7}"/>
                </a:ext>
              </a:extLst>
            </p:cNvPr>
            <p:cNvSpPr>
              <a:spLocks/>
            </p:cNvSpPr>
            <p:nvPr/>
          </p:nvSpPr>
          <p:spPr bwMode="auto">
            <a:xfrm>
              <a:off x="35443" y="5135526"/>
              <a:ext cx="9108557" cy="838200"/>
            </a:xfrm>
            <a:custGeom>
              <a:avLst/>
              <a:gdLst>
                <a:gd name="T0" fmla="*/ 0 w 5760"/>
                <a:gd name="T1" fmla="*/ 0 h 528"/>
                <a:gd name="T2" fmla="*/ 2147483646 w 5760"/>
                <a:gd name="T3" fmla="*/ 0 h 528"/>
                <a:gd name="T4" fmla="*/ 2147483646 w 5760"/>
                <a:gd name="T5" fmla="*/ 1330642500 h 528"/>
                <a:gd name="T6" fmla="*/ 12003212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6" name="Freeform 18">
              <a:extLst>
                <a:ext uri="{FF2B5EF4-FFF2-40B4-BE49-F238E27FC236}">
                  <a16:creationId xmlns="" xmlns:a16="http://schemas.microsoft.com/office/drawing/2014/main" id="{8F55BE3A-6ED5-4257-3625-8C65C5FFF477}"/>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7" name="Straight Connector 6">
              <a:extLst>
                <a:ext uri="{FF2B5EF4-FFF2-40B4-BE49-F238E27FC236}">
                  <a16:creationId xmlns="" xmlns:a16="http://schemas.microsoft.com/office/drawing/2014/main" id="{39B60256-7B13-46A9-ECBB-6A5BBB0121A9}"/>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8" name="Date Placeholder 29">
            <a:extLst>
              <a:ext uri="{FF2B5EF4-FFF2-40B4-BE49-F238E27FC236}">
                <a16:creationId xmlns="" xmlns:a16="http://schemas.microsoft.com/office/drawing/2014/main" id="{6AE4F3A3-EEDF-EF78-20CC-263B42118D07}"/>
              </a:ext>
            </a:extLst>
          </p:cNvPr>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0" name="Footer Placeholder 18">
            <a:extLst>
              <a:ext uri="{FF2B5EF4-FFF2-40B4-BE49-F238E27FC236}">
                <a16:creationId xmlns="" xmlns:a16="http://schemas.microsoft.com/office/drawing/2014/main" id="{ADD22A56-B03B-4D68-8B4A-D30A09539AD0}"/>
              </a:ext>
            </a:extLst>
          </p:cNvPr>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1" name="Slide Number Placeholder 26">
            <a:extLst>
              <a:ext uri="{FF2B5EF4-FFF2-40B4-BE49-F238E27FC236}">
                <a16:creationId xmlns="" xmlns:a16="http://schemas.microsoft.com/office/drawing/2014/main" id="{07596DBA-BC3D-58F9-38BA-115945D18549}"/>
              </a:ext>
            </a:extLst>
          </p:cNvPr>
          <p:cNvSpPr>
            <a:spLocks noGrp="1"/>
          </p:cNvSpPr>
          <p:nvPr>
            <p:ph type="sldNum" sz="quarter" idx="12"/>
          </p:nvPr>
        </p:nvSpPr>
        <p:spPr/>
        <p:txBody>
          <a:bodyPr/>
          <a:lstStyle>
            <a:lvl1pPr>
              <a:defRPr smtClean="0">
                <a:solidFill>
                  <a:srgbClr val="FFFFFF"/>
                </a:solidFill>
              </a:defRPr>
            </a:lvl1pPr>
          </a:lstStyle>
          <a:p>
            <a:pPr>
              <a:defRPr/>
            </a:pPr>
            <a:fld id="{0145D1C5-4C98-47D0-8833-3ACBCAA47EFD}" type="slidenum">
              <a:rPr lang="en-US" altLang="en-US"/>
              <a:pPr>
                <a:defRPr/>
              </a:pPr>
              <a:t>‹#›</a:t>
            </a:fld>
            <a:endParaRPr lang="en-US" altLang="en-US"/>
          </a:p>
        </p:txBody>
      </p:sp>
    </p:spTree>
    <p:extLst>
      <p:ext uri="{BB962C8B-B14F-4D97-AF65-F5344CB8AC3E}">
        <p14:creationId xmlns:p14="http://schemas.microsoft.com/office/powerpoint/2010/main" val="220804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2" name="Date Placeholder 9">
            <a:extLst>
              <a:ext uri="{FF2B5EF4-FFF2-40B4-BE49-F238E27FC236}">
                <a16:creationId xmlns="" xmlns:a16="http://schemas.microsoft.com/office/drawing/2014/main" id="{6EB6E61F-7D57-89FA-E14E-411A16AA8C82}"/>
              </a:ext>
            </a:extLst>
          </p:cNvPr>
          <p:cNvSpPr>
            <a:spLocks noGrp="1"/>
          </p:cNvSpPr>
          <p:nvPr>
            <p:ph type="dt" sz="half" idx="10"/>
          </p:nvPr>
        </p:nvSpPr>
        <p:spPr/>
        <p:txBody>
          <a:bodyPr/>
          <a:lstStyle>
            <a:lvl1pPr>
              <a:defRPr/>
            </a:lvl1pPr>
          </a:lstStyle>
          <a:p>
            <a:pPr>
              <a:defRPr/>
            </a:pPr>
            <a:endParaRPr lang="en-US"/>
          </a:p>
        </p:txBody>
      </p:sp>
      <p:sp>
        <p:nvSpPr>
          <p:cNvPr id="4" name="Footer Placeholder 21">
            <a:extLst>
              <a:ext uri="{FF2B5EF4-FFF2-40B4-BE49-F238E27FC236}">
                <a16:creationId xmlns="" xmlns:a16="http://schemas.microsoft.com/office/drawing/2014/main" id="{626061FE-ECDC-07B8-E362-41017EE5BCE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17">
            <a:extLst>
              <a:ext uri="{FF2B5EF4-FFF2-40B4-BE49-F238E27FC236}">
                <a16:creationId xmlns="" xmlns:a16="http://schemas.microsoft.com/office/drawing/2014/main" id="{F4DF33A6-E293-171D-2FA1-EC2B854D3103}"/>
              </a:ext>
            </a:extLst>
          </p:cNvPr>
          <p:cNvSpPr>
            <a:spLocks noGrp="1"/>
          </p:cNvSpPr>
          <p:nvPr>
            <p:ph type="sldNum" sz="quarter" idx="12"/>
          </p:nvPr>
        </p:nvSpPr>
        <p:spPr/>
        <p:txBody>
          <a:bodyPr/>
          <a:lstStyle>
            <a:lvl1pPr>
              <a:defRPr/>
            </a:lvl1pPr>
          </a:lstStyle>
          <a:p>
            <a:pPr>
              <a:defRPr/>
            </a:pPr>
            <a:fld id="{72E794DB-85F2-45A9-B8B8-6B9654763C0B}" type="slidenum">
              <a:rPr lang="en-US" altLang="en-US"/>
              <a:pPr>
                <a:defRPr/>
              </a:pPr>
              <a:t>‹#›</a:t>
            </a:fld>
            <a:endParaRPr lang="en-US" altLang="en-US"/>
          </a:p>
        </p:txBody>
      </p:sp>
    </p:spTree>
    <p:extLst>
      <p:ext uri="{BB962C8B-B14F-4D97-AF65-F5344CB8AC3E}">
        <p14:creationId xmlns:p14="http://schemas.microsoft.com/office/powerpoint/2010/main" val="3890246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a:extLst>
              <a:ext uri="{FF2B5EF4-FFF2-40B4-BE49-F238E27FC236}">
                <a16:creationId xmlns="" xmlns:a16="http://schemas.microsoft.com/office/drawing/2014/main" id="{A686E3B0-6665-3D22-C995-7679EE507C64}"/>
              </a:ext>
            </a:extLst>
          </p:cNvPr>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5" name="Chevron 11">
            <a:extLst>
              <a:ext uri="{FF2B5EF4-FFF2-40B4-BE49-F238E27FC236}">
                <a16:creationId xmlns="" xmlns:a16="http://schemas.microsoft.com/office/drawing/2014/main" id="{5FF45A1E-CA0A-3654-DA7C-76C3E508581B}"/>
              </a:ext>
            </a:extLst>
          </p:cNvPr>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 xmlns:a16="http://schemas.microsoft.com/office/drawing/2014/main" id="{02414AE1-C79D-9C60-18A6-D19FFF63A015}"/>
              </a:ext>
            </a:extLst>
          </p:cNvPr>
          <p:cNvSpPr>
            <a:spLocks noGrp="1"/>
          </p:cNvSpPr>
          <p:nvPr>
            <p:ph type="dt" sz="half" idx="10"/>
          </p:nvPr>
        </p:nvSpPr>
        <p:spPr/>
        <p:txBody>
          <a:bodyPr/>
          <a:lstStyle>
            <a:lvl1pPr>
              <a:defRPr/>
            </a:lvl1pPr>
            <a:extLst/>
          </a:lstStyle>
          <a:p>
            <a:pPr>
              <a:defRPr/>
            </a:pPr>
            <a:endParaRPr lang="en-US"/>
          </a:p>
        </p:txBody>
      </p:sp>
      <p:sp>
        <p:nvSpPr>
          <p:cNvPr id="7" name="Footer Placeholder 4">
            <a:extLst>
              <a:ext uri="{FF2B5EF4-FFF2-40B4-BE49-F238E27FC236}">
                <a16:creationId xmlns="" xmlns:a16="http://schemas.microsoft.com/office/drawing/2014/main" id="{07CE4786-6DAF-A8F9-A44A-21432BF9F87E}"/>
              </a:ext>
            </a:extLst>
          </p:cNvPr>
          <p:cNvSpPr>
            <a:spLocks noGrp="1"/>
          </p:cNvSpPr>
          <p:nvPr>
            <p:ph type="ftr" sz="quarter" idx="11"/>
          </p:nvPr>
        </p:nvSpPr>
        <p:spPr/>
        <p:txBody>
          <a:bodyPr/>
          <a:lstStyle>
            <a:lvl1pPr>
              <a:defRPr/>
            </a:lvl1pPr>
            <a:extLst/>
          </a:lstStyle>
          <a:p>
            <a:pPr>
              <a:defRPr/>
            </a:pPr>
            <a:endParaRPr lang="en-US"/>
          </a:p>
        </p:txBody>
      </p:sp>
      <p:sp>
        <p:nvSpPr>
          <p:cNvPr id="8" name="Slide Number Placeholder 5">
            <a:extLst>
              <a:ext uri="{FF2B5EF4-FFF2-40B4-BE49-F238E27FC236}">
                <a16:creationId xmlns="" xmlns:a16="http://schemas.microsoft.com/office/drawing/2014/main" id="{624952A2-8A85-1624-EE30-E5C8CD046C90}"/>
              </a:ext>
            </a:extLst>
          </p:cNvPr>
          <p:cNvSpPr>
            <a:spLocks noGrp="1"/>
          </p:cNvSpPr>
          <p:nvPr>
            <p:ph type="sldNum" sz="quarter" idx="12"/>
          </p:nvPr>
        </p:nvSpPr>
        <p:spPr/>
        <p:txBody>
          <a:bodyPr/>
          <a:lstStyle>
            <a:lvl1pPr>
              <a:defRPr smtClean="0"/>
            </a:lvl1pPr>
          </a:lstStyle>
          <a:p>
            <a:pPr>
              <a:defRPr/>
            </a:pPr>
            <a:fld id="{57912E8D-0DB4-42C1-AA7D-A4C906F06C76}" type="slidenum">
              <a:rPr lang="en-US" altLang="en-US"/>
              <a:pPr>
                <a:defRPr/>
              </a:pPr>
              <a:t>‹#›</a:t>
            </a:fld>
            <a:endParaRPr lang="en-US" altLang="en-US"/>
          </a:p>
        </p:txBody>
      </p:sp>
    </p:spTree>
    <p:extLst>
      <p:ext uri="{BB962C8B-B14F-4D97-AF65-F5344CB8AC3E}">
        <p14:creationId xmlns:p14="http://schemas.microsoft.com/office/powerpoint/2010/main" val="351621342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2" name="Date Placeholder 4">
            <a:extLst>
              <a:ext uri="{FF2B5EF4-FFF2-40B4-BE49-F238E27FC236}">
                <a16:creationId xmlns="" xmlns:a16="http://schemas.microsoft.com/office/drawing/2014/main" id="{0DB27C2B-213B-160E-147E-920646A5FB1A}"/>
              </a:ext>
            </a:extLst>
          </p:cNvPr>
          <p:cNvSpPr>
            <a:spLocks noGrp="1"/>
          </p:cNvSpPr>
          <p:nvPr>
            <p:ph type="dt" sz="half" idx="10"/>
          </p:nvPr>
        </p:nvSpPr>
        <p:spPr/>
        <p:txBody>
          <a:bodyPr/>
          <a:lstStyle>
            <a:lvl1pPr>
              <a:defRPr/>
            </a:lvl1pPr>
            <a:extLst/>
          </a:lstStyle>
          <a:p>
            <a:pPr>
              <a:defRPr/>
            </a:pPr>
            <a:endParaRPr lang="en-US"/>
          </a:p>
        </p:txBody>
      </p:sp>
      <p:sp>
        <p:nvSpPr>
          <p:cNvPr id="5" name="Footer Placeholder 5">
            <a:extLst>
              <a:ext uri="{FF2B5EF4-FFF2-40B4-BE49-F238E27FC236}">
                <a16:creationId xmlns="" xmlns:a16="http://schemas.microsoft.com/office/drawing/2014/main" id="{FB53537D-0B90-B81E-1C33-A9C52A06958B}"/>
              </a:ext>
            </a:extLst>
          </p:cNvPr>
          <p:cNvSpPr>
            <a:spLocks noGrp="1"/>
          </p:cNvSpPr>
          <p:nvPr>
            <p:ph type="ftr" sz="quarter" idx="11"/>
          </p:nvPr>
        </p:nvSpPr>
        <p:spPr/>
        <p:txBody>
          <a:bodyPr/>
          <a:lstStyle>
            <a:lvl1pPr>
              <a:defRPr/>
            </a:lvl1pPr>
            <a:extLst/>
          </a:lstStyle>
          <a:p>
            <a:pPr>
              <a:defRPr/>
            </a:pPr>
            <a:endParaRPr lang="en-US"/>
          </a:p>
        </p:txBody>
      </p:sp>
      <p:sp>
        <p:nvSpPr>
          <p:cNvPr id="6" name="Slide Number Placeholder 6">
            <a:extLst>
              <a:ext uri="{FF2B5EF4-FFF2-40B4-BE49-F238E27FC236}">
                <a16:creationId xmlns="" xmlns:a16="http://schemas.microsoft.com/office/drawing/2014/main" id="{5568EA79-D76C-9845-E1C8-41AF1DAA002F}"/>
              </a:ext>
            </a:extLst>
          </p:cNvPr>
          <p:cNvSpPr>
            <a:spLocks noGrp="1"/>
          </p:cNvSpPr>
          <p:nvPr>
            <p:ph type="sldNum" sz="quarter" idx="12"/>
          </p:nvPr>
        </p:nvSpPr>
        <p:spPr/>
        <p:txBody>
          <a:bodyPr/>
          <a:lstStyle>
            <a:lvl1pPr>
              <a:defRPr smtClean="0"/>
            </a:lvl1pPr>
          </a:lstStyle>
          <a:p>
            <a:pPr>
              <a:defRPr/>
            </a:pPr>
            <a:fld id="{83A718A9-DCB4-428D-B288-62E10640F3D4}" type="slidenum">
              <a:rPr lang="en-US" altLang="en-US"/>
              <a:pPr>
                <a:defRPr/>
              </a:pPr>
              <a:t>‹#›</a:t>
            </a:fld>
            <a:endParaRPr lang="en-US" altLang="en-US"/>
          </a:p>
        </p:txBody>
      </p:sp>
    </p:spTree>
    <p:extLst>
      <p:ext uri="{BB962C8B-B14F-4D97-AF65-F5344CB8AC3E}">
        <p14:creationId xmlns:p14="http://schemas.microsoft.com/office/powerpoint/2010/main" val="299864927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4109FDEA-3A5A-B3C3-B83B-EFFA98FC6923}"/>
              </a:ext>
            </a:extLst>
          </p:cNvPr>
          <p:cNvSpPr>
            <a:spLocks noGrp="1"/>
          </p:cNvSpPr>
          <p:nvPr>
            <p:ph type="dt" sz="half" idx="10"/>
          </p:nvPr>
        </p:nvSpPr>
        <p:spPr/>
        <p:txBody>
          <a:bodyPr/>
          <a:lstStyle>
            <a:lvl1pPr>
              <a:defRPr/>
            </a:lvl1pPr>
            <a:extLst/>
          </a:lstStyle>
          <a:p>
            <a:pPr>
              <a:defRPr/>
            </a:pPr>
            <a:endParaRPr lang="en-US"/>
          </a:p>
        </p:txBody>
      </p:sp>
      <p:sp>
        <p:nvSpPr>
          <p:cNvPr id="8" name="Footer Placeholder 7">
            <a:extLst>
              <a:ext uri="{FF2B5EF4-FFF2-40B4-BE49-F238E27FC236}">
                <a16:creationId xmlns="" xmlns:a16="http://schemas.microsoft.com/office/drawing/2014/main" id="{F828D51A-3E60-F9C1-731A-28ED33302CA6}"/>
              </a:ext>
            </a:extLst>
          </p:cNvPr>
          <p:cNvSpPr>
            <a:spLocks noGrp="1"/>
          </p:cNvSpPr>
          <p:nvPr>
            <p:ph type="ftr" sz="quarter" idx="11"/>
          </p:nvPr>
        </p:nvSpPr>
        <p:spPr/>
        <p:txBody>
          <a:bodyPr/>
          <a:lstStyle>
            <a:lvl1pPr>
              <a:defRPr/>
            </a:lvl1pPr>
            <a:extLst/>
          </a:lstStyle>
          <a:p>
            <a:pPr>
              <a:defRPr/>
            </a:pPr>
            <a:endParaRPr lang="en-US"/>
          </a:p>
        </p:txBody>
      </p:sp>
      <p:sp>
        <p:nvSpPr>
          <p:cNvPr id="9" name="Slide Number Placeholder 8">
            <a:extLst>
              <a:ext uri="{FF2B5EF4-FFF2-40B4-BE49-F238E27FC236}">
                <a16:creationId xmlns="" xmlns:a16="http://schemas.microsoft.com/office/drawing/2014/main" id="{DF4218F6-6C48-7467-E67B-B1A9C2AB9644}"/>
              </a:ext>
            </a:extLst>
          </p:cNvPr>
          <p:cNvSpPr>
            <a:spLocks noGrp="1"/>
          </p:cNvSpPr>
          <p:nvPr>
            <p:ph type="sldNum" sz="quarter" idx="12"/>
          </p:nvPr>
        </p:nvSpPr>
        <p:spPr/>
        <p:txBody>
          <a:bodyPr/>
          <a:lstStyle>
            <a:lvl1pPr>
              <a:defRPr smtClean="0"/>
            </a:lvl1pPr>
          </a:lstStyle>
          <a:p>
            <a:pPr>
              <a:defRPr/>
            </a:pPr>
            <a:fld id="{03F727CA-EF11-48F6-80E7-FFB373C5DA97}" type="slidenum">
              <a:rPr lang="en-US" altLang="en-US"/>
              <a:pPr>
                <a:defRPr/>
              </a:pPr>
              <a:t>‹#›</a:t>
            </a:fld>
            <a:endParaRPr lang="en-US" altLang="en-US"/>
          </a:p>
        </p:txBody>
      </p:sp>
    </p:spTree>
    <p:extLst>
      <p:ext uri="{BB962C8B-B14F-4D97-AF65-F5344CB8AC3E}">
        <p14:creationId xmlns:p14="http://schemas.microsoft.com/office/powerpoint/2010/main" val="211087330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2" name="Date Placeholder 2">
            <a:extLst>
              <a:ext uri="{FF2B5EF4-FFF2-40B4-BE49-F238E27FC236}">
                <a16:creationId xmlns="" xmlns:a16="http://schemas.microsoft.com/office/drawing/2014/main" id="{72C3B41F-1756-8273-F29B-95BF9C2207C9}"/>
              </a:ext>
            </a:extLst>
          </p:cNvPr>
          <p:cNvSpPr>
            <a:spLocks noGrp="1"/>
          </p:cNvSpPr>
          <p:nvPr>
            <p:ph type="dt" sz="half" idx="10"/>
          </p:nvPr>
        </p:nvSpPr>
        <p:spPr/>
        <p:txBody>
          <a:bodyPr/>
          <a:lstStyle>
            <a:lvl1pPr>
              <a:defRPr/>
            </a:lvl1pPr>
            <a:extLst/>
          </a:lstStyle>
          <a:p>
            <a:pPr>
              <a:defRPr/>
            </a:pPr>
            <a:endParaRPr lang="en-US"/>
          </a:p>
        </p:txBody>
      </p:sp>
      <p:sp>
        <p:nvSpPr>
          <p:cNvPr id="3" name="Footer Placeholder 3">
            <a:extLst>
              <a:ext uri="{FF2B5EF4-FFF2-40B4-BE49-F238E27FC236}">
                <a16:creationId xmlns="" xmlns:a16="http://schemas.microsoft.com/office/drawing/2014/main" id="{40600825-6C5A-4C79-5397-87EBA1968B67}"/>
              </a:ext>
            </a:extLst>
          </p:cNvPr>
          <p:cNvSpPr>
            <a:spLocks noGrp="1"/>
          </p:cNvSpPr>
          <p:nvPr>
            <p:ph type="ftr" sz="quarter" idx="11"/>
          </p:nvPr>
        </p:nvSpPr>
        <p:spPr/>
        <p:txBody>
          <a:bodyPr/>
          <a:lstStyle>
            <a:lvl1pPr>
              <a:defRPr/>
            </a:lvl1pPr>
            <a:extLst/>
          </a:lstStyle>
          <a:p>
            <a:pPr>
              <a:defRPr/>
            </a:pPr>
            <a:endParaRPr lang="en-US"/>
          </a:p>
        </p:txBody>
      </p:sp>
      <p:sp>
        <p:nvSpPr>
          <p:cNvPr id="4" name="Slide Number Placeholder 4">
            <a:extLst>
              <a:ext uri="{FF2B5EF4-FFF2-40B4-BE49-F238E27FC236}">
                <a16:creationId xmlns="" xmlns:a16="http://schemas.microsoft.com/office/drawing/2014/main" id="{46BB8D5C-D38E-AC91-DFCD-C1E3DD42FB12}"/>
              </a:ext>
            </a:extLst>
          </p:cNvPr>
          <p:cNvSpPr>
            <a:spLocks noGrp="1"/>
          </p:cNvSpPr>
          <p:nvPr>
            <p:ph type="sldNum" sz="quarter" idx="12"/>
          </p:nvPr>
        </p:nvSpPr>
        <p:spPr/>
        <p:txBody>
          <a:bodyPr/>
          <a:lstStyle>
            <a:lvl1pPr>
              <a:defRPr smtClean="0"/>
            </a:lvl1pPr>
          </a:lstStyle>
          <a:p>
            <a:pPr>
              <a:defRPr/>
            </a:pPr>
            <a:fld id="{908F1312-6FFE-4543-AE47-C099C543A7A5}" type="slidenum">
              <a:rPr lang="en-US" altLang="en-US"/>
              <a:pPr>
                <a:defRPr/>
              </a:pPr>
              <a:t>‹#›</a:t>
            </a:fld>
            <a:endParaRPr lang="en-US" altLang="en-US"/>
          </a:p>
        </p:txBody>
      </p:sp>
    </p:spTree>
    <p:extLst>
      <p:ext uri="{BB962C8B-B14F-4D97-AF65-F5344CB8AC3E}">
        <p14:creationId xmlns:p14="http://schemas.microsoft.com/office/powerpoint/2010/main" val="3412912125"/>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 xmlns:a16="http://schemas.microsoft.com/office/drawing/2014/main" id="{38B7DA86-09EA-852F-B22F-18AC186A8DC5}"/>
              </a:ext>
            </a:extLst>
          </p:cNvPr>
          <p:cNvSpPr>
            <a:spLocks noGrp="1"/>
          </p:cNvSpPr>
          <p:nvPr>
            <p:ph type="dt" sz="half" idx="10"/>
          </p:nvPr>
        </p:nvSpPr>
        <p:spPr/>
        <p:txBody>
          <a:bodyPr/>
          <a:lstStyle>
            <a:lvl1pPr>
              <a:defRPr/>
            </a:lvl1pPr>
          </a:lstStyle>
          <a:p>
            <a:pPr>
              <a:defRPr/>
            </a:pPr>
            <a:endParaRPr lang="en-US"/>
          </a:p>
        </p:txBody>
      </p:sp>
      <p:sp>
        <p:nvSpPr>
          <p:cNvPr id="3" name="Footer Placeholder 21">
            <a:extLst>
              <a:ext uri="{FF2B5EF4-FFF2-40B4-BE49-F238E27FC236}">
                <a16:creationId xmlns="" xmlns:a16="http://schemas.microsoft.com/office/drawing/2014/main" id="{25B05675-3CE3-142D-1A6B-EA86C6CE988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17">
            <a:extLst>
              <a:ext uri="{FF2B5EF4-FFF2-40B4-BE49-F238E27FC236}">
                <a16:creationId xmlns="" xmlns:a16="http://schemas.microsoft.com/office/drawing/2014/main" id="{5D80663C-7E19-7F4F-96B0-FF8EDC78C916}"/>
              </a:ext>
            </a:extLst>
          </p:cNvPr>
          <p:cNvSpPr>
            <a:spLocks noGrp="1"/>
          </p:cNvSpPr>
          <p:nvPr>
            <p:ph type="sldNum" sz="quarter" idx="12"/>
          </p:nvPr>
        </p:nvSpPr>
        <p:spPr/>
        <p:txBody>
          <a:bodyPr/>
          <a:lstStyle>
            <a:lvl1pPr>
              <a:defRPr/>
            </a:lvl1pPr>
          </a:lstStyle>
          <a:p>
            <a:pPr>
              <a:defRPr/>
            </a:pPr>
            <a:fld id="{CB7F64A5-FC0E-44B5-A8BB-D9A48EE074AD}" type="slidenum">
              <a:rPr lang="en-US" altLang="en-US"/>
              <a:pPr>
                <a:defRPr/>
              </a:pPr>
              <a:t>‹#›</a:t>
            </a:fld>
            <a:endParaRPr lang="en-US" altLang="en-US"/>
          </a:p>
        </p:txBody>
      </p:sp>
    </p:spTree>
    <p:extLst>
      <p:ext uri="{BB962C8B-B14F-4D97-AF65-F5344CB8AC3E}">
        <p14:creationId xmlns:p14="http://schemas.microsoft.com/office/powerpoint/2010/main" val="1897430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98A0A9AA-7AC9-1112-8243-840D4FC2E9DD}"/>
              </a:ext>
            </a:extLst>
          </p:cNvPr>
          <p:cNvSpPr>
            <a:spLocks noGrp="1"/>
          </p:cNvSpPr>
          <p:nvPr>
            <p:ph type="dt" sz="half" idx="10"/>
          </p:nvPr>
        </p:nvSpPr>
        <p:spPr/>
        <p:txBody>
          <a:bodyPr/>
          <a:lstStyle>
            <a:lvl1pPr>
              <a:defRPr/>
            </a:lvl1pPr>
            <a:extLst/>
          </a:lstStyle>
          <a:p>
            <a:pPr>
              <a:defRPr/>
            </a:pPr>
            <a:endParaRPr lang="en-US"/>
          </a:p>
        </p:txBody>
      </p:sp>
      <p:sp>
        <p:nvSpPr>
          <p:cNvPr id="6" name="Footer Placeholder 5">
            <a:extLst>
              <a:ext uri="{FF2B5EF4-FFF2-40B4-BE49-F238E27FC236}">
                <a16:creationId xmlns="" xmlns:a16="http://schemas.microsoft.com/office/drawing/2014/main" id="{5F4DB28E-7C35-9DEB-6F7A-D06051F70652}"/>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 xmlns:a16="http://schemas.microsoft.com/office/drawing/2014/main" id="{2188A26B-C42B-1644-F39E-2F376F2F6F77}"/>
              </a:ext>
            </a:extLst>
          </p:cNvPr>
          <p:cNvSpPr>
            <a:spLocks noGrp="1"/>
          </p:cNvSpPr>
          <p:nvPr>
            <p:ph type="sldNum" sz="quarter" idx="12"/>
          </p:nvPr>
        </p:nvSpPr>
        <p:spPr/>
        <p:txBody>
          <a:bodyPr/>
          <a:lstStyle>
            <a:lvl1pPr>
              <a:defRPr smtClean="0"/>
            </a:lvl1pPr>
          </a:lstStyle>
          <a:p>
            <a:pPr>
              <a:defRPr/>
            </a:pPr>
            <a:fld id="{B8EA4897-7C9F-4D2E-8DC7-DC5C78A3B58F}" type="slidenum">
              <a:rPr lang="en-US" altLang="en-US"/>
              <a:pPr>
                <a:defRPr/>
              </a:pPr>
              <a:t>‹#›</a:t>
            </a:fld>
            <a:endParaRPr lang="en-US" altLang="en-US"/>
          </a:p>
        </p:txBody>
      </p:sp>
    </p:spTree>
    <p:extLst>
      <p:ext uri="{BB962C8B-B14F-4D97-AF65-F5344CB8AC3E}">
        <p14:creationId xmlns:p14="http://schemas.microsoft.com/office/powerpoint/2010/main" val="297051740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23C655-F95F-065B-25D4-1718B44E0F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9646418-37C9-BA6B-17EF-3C87ECAF8E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B4E9682-0E99-C198-C7A5-FCA395032197}"/>
              </a:ext>
            </a:extLst>
          </p:cNvPr>
          <p:cNvSpPr>
            <a:spLocks noGrp="1"/>
          </p:cNvSpPr>
          <p:nvPr>
            <p:ph type="dt" sz="half" idx="10"/>
          </p:nvPr>
        </p:nvSpPr>
        <p:spPr/>
        <p:txBody>
          <a:bodyPr/>
          <a:lstStyle/>
          <a:p>
            <a:fld id="{4892ED49-A7AE-4B00-9983-A7245F02D3F8}" type="datetimeFigureOut">
              <a:rPr lang="en-US" smtClean="0"/>
              <a:t>8/24/2022</a:t>
            </a:fld>
            <a:endParaRPr lang="en-US"/>
          </a:p>
        </p:txBody>
      </p:sp>
      <p:sp>
        <p:nvSpPr>
          <p:cNvPr id="5" name="Footer Placeholder 4">
            <a:extLst>
              <a:ext uri="{FF2B5EF4-FFF2-40B4-BE49-F238E27FC236}">
                <a16:creationId xmlns="" xmlns:a16="http://schemas.microsoft.com/office/drawing/2014/main" id="{B8335973-C9F5-A9C2-8FAA-5E99D62FB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B999E1C-57C2-02BA-3E55-A79A05AB53B2}"/>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41244075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a:extLst>
              <a:ext uri="{FF2B5EF4-FFF2-40B4-BE49-F238E27FC236}">
                <a16:creationId xmlns="" xmlns:a16="http://schemas.microsoft.com/office/drawing/2014/main" id="{FFE50A4A-35A6-5DDD-13DD-64E65CE827BC}"/>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6" name="Freeform 15">
            <a:extLst>
              <a:ext uri="{FF2B5EF4-FFF2-40B4-BE49-F238E27FC236}">
                <a16:creationId xmlns="" xmlns:a16="http://schemas.microsoft.com/office/drawing/2014/main" id="{6EAB940A-E26B-DC4B-BAB0-5FDD053D3B25}"/>
              </a:ext>
            </a:extLst>
          </p:cNvPr>
          <p:cNvSpPr>
            <a:spLocks/>
          </p:cNvSpPr>
          <p:nvPr/>
        </p:nvSpPr>
        <p:spPr bwMode="auto">
          <a:xfrm>
            <a:off x="647700" y="5938838"/>
            <a:ext cx="4921251" cy="933450"/>
          </a:xfrm>
          <a:custGeom>
            <a:avLst/>
            <a:gdLst>
              <a:gd name="T0" fmla="*/ 0 w 5591"/>
              <a:gd name="T1" fmla="*/ 0 h 588"/>
              <a:gd name="T2" fmla="*/ 2147483646 w 5591"/>
              <a:gd name="T3" fmla="*/ 0 h 588"/>
              <a:gd name="T4" fmla="*/ 2147483646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7" name="Right Triangle 6">
            <a:extLst>
              <a:ext uri="{FF2B5EF4-FFF2-40B4-BE49-F238E27FC236}">
                <a16:creationId xmlns="" xmlns:a16="http://schemas.microsoft.com/office/drawing/2014/main" id="{E356A6A6-1225-2164-3EDD-AFCCB8103C5C}"/>
              </a:ext>
            </a:extLst>
          </p:cNvPr>
          <p:cNvSpPr>
            <a:spLocks/>
          </p:cNvSpPr>
          <p:nvPr/>
        </p:nvSpPr>
        <p:spPr bwMode="auto">
          <a:xfrm>
            <a:off x="-8056" y="5791253"/>
            <a:ext cx="4536419"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8" name="Straight Connector 7">
            <a:extLst>
              <a:ext uri="{FF2B5EF4-FFF2-40B4-BE49-F238E27FC236}">
                <a16:creationId xmlns="" xmlns:a16="http://schemas.microsoft.com/office/drawing/2014/main" id="{14A17CC5-ACCB-7AC3-90C2-226364358FCE}"/>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8">
            <a:extLst>
              <a:ext uri="{FF2B5EF4-FFF2-40B4-BE49-F238E27FC236}">
                <a16:creationId xmlns="" xmlns:a16="http://schemas.microsoft.com/office/drawing/2014/main" id="{65B7EAAC-3672-887A-901D-4C3568B11270}"/>
              </a:ext>
            </a:extLst>
          </p:cNvPr>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10" name="Chevron 19">
            <a:extLst>
              <a:ext uri="{FF2B5EF4-FFF2-40B4-BE49-F238E27FC236}">
                <a16:creationId xmlns="" xmlns:a16="http://schemas.microsoft.com/office/drawing/2014/main" id="{34C5EF2A-99AE-8F3A-7185-B152EE398E6B}"/>
              </a:ext>
            </a:extLst>
          </p:cNvPr>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 xmlns:a16="http://schemas.microsoft.com/office/drawing/2014/main" id="{59C29C15-9093-B15F-D63C-B12AB27D7411}"/>
              </a:ext>
            </a:extLst>
          </p:cNvPr>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a:extLst>
              <a:ext uri="{FF2B5EF4-FFF2-40B4-BE49-F238E27FC236}">
                <a16:creationId xmlns="" xmlns:a16="http://schemas.microsoft.com/office/drawing/2014/main" id="{603A04F8-42E0-A95A-9ED3-FC8E73AF8DC5}"/>
              </a:ext>
            </a:extLst>
          </p:cNvPr>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a:extLst>
              <a:ext uri="{FF2B5EF4-FFF2-40B4-BE49-F238E27FC236}">
                <a16:creationId xmlns="" xmlns:a16="http://schemas.microsoft.com/office/drawing/2014/main" id="{11180950-182A-B839-4D68-8F7571BFF530}"/>
              </a:ext>
            </a:extLst>
          </p:cNvPr>
          <p:cNvSpPr>
            <a:spLocks noGrp="1"/>
          </p:cNvSpPr>
          <p:nvPr>
            <p:ph type="sldNum" sz="quarter" idx="12"/>
          </p:nvPr>
        </p:nvSpPr>
        <p:spPr/>
        <p:txBody>
          <a:bodyPr/>
          <a:lstStyle>
            <a:lvl1pPr>
              <a:defRPr smtClean="0"/>
            </a:lvl1pPr>
          </a:lstStyle>
          <a:p>
            <a:pPr>
              <a:defRPr/>
            </a:pPr>
            <a:fld id="{3ECFDD99-87AD-4CA2-AFBC-57A600D3CDC9}" type="slidenum">
              <a:rPr lang="en-US" altLang="en-US"/>
              <a:pPr>
                <a:defRPr/>
              </a:pPr>
              <a:t>‹#›</a:t>
            </a:fld>
            <a:endParaRPr lang="en-US" altLang="en-US"/>
          </a:p>
        </p:txBody>
      </p:sp>
    </p:spTree>
    <p:extLst>
      <p:ext uri="{BB962C8B-B14F-4D97-AF65-F5344CB8AC3E}">
        <p14:creationId xmlns:p14="http://schemas.microsoft.com/office/powerpoint/2010/main" val="1832221315"/>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 xmlns:a16="http://schemas.microsoft.com/office/drawing/2014/main" id="{07B243DB-D429-BE0B-9AF1-4363FF2CB493}"/>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 xmlns:a16="http://schemas.microsoft.com/office/drawing/2014/main" id="{00F2A581-2B0B-6EBA-6CDB-4B0A7095992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 xmlns:a16="http://schemas.microsoft.com/office/drawing/2014/main" id="{68D32752-7764-F226-6EF6-81600E2F2119}"/>
              </a:ext>
            </a:extLst>
          </p:cNvPr>
          <p:cNvSpPr>
            <a:spLocks noGrp="1"/>
          </p:cNvSpPr>
          <p:nvPr>
            <p:ph type="sldNum" sz="quarter" idx="12"/>
          </p:nvPr>
        </p:nvSpPr>
        <p:spPr/>
        <p:txBody>
          <a:bodyPr/>
          <a:lstStyle>
            <a:lvl1pPr>
              <a:defRPr/>
            </a:lvl1pPr>
          </a:lstStyle>
          <a:p>
            <a:pPr>
              <a:defRPr/>
            </a:pPr>
            <a:fld id="{D7D58337-11A6-417B-88E9-647C59EE85DB}" type="slidenum">
              <a:rPr lang="en-US" altLang="en-US"/>
              <a:pPr>
                <a:defRPr/>
              </a:pPr>
              <a:t>‹#›</a:t>
            </a:fld>
            <a:endParaRPr lang="en-US" altLang="en-US"/>
          </a:p>
        </p:txBody>
      </p:sp>
    </p:spTree>
    <p:extLst>
      <p:ext uri="{BB962C8B-B14F-4D97-AF65-F5344CB8AC3E}">
        <p14:creationId xmlns:p14="http://schemas.microsoft.com/office/powerpoint/2010/main" val="1919187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 xmlns:a16="http://schemas.microsoft.com/office/drawing/2014/main" id="{A4CD75A7-19B6-AC25-9274-7EF04C33446D}"/>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 xmlns:a16="http://schemas.microsoft.com/office/drawing/2014/main" id="{3FB7C013-41E3-0388-C3D3-D5D7FC8544C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 xmlns:a16="http://schemas.microsoft.com/office/drawing/2014/main" id="{96D92FF5-95C2-34BE-6337-5FDAAFFDBDB8}"/>
              </a:ext>
            </a:extLst>
          </p:cNvPr>
          <p:cNvSpPr>
            <a:spLocks noGrp="1"/>
          </p:cNvSpPr>
          <p:nvPr>
            <p:ph type="sldNum" sz="quarter" idx="12"/>
          </p:nvPr>
        </p:nvSpPr>
        <p:spPr/>
        <p:txBody>
          <a:bodyPr/>
          <a:lstStyle>
            <a:lvl1pPr>
              <a:defRPr/>
            </a:lvl1pPr>
          </a:lstStyle>
          <a:p>
            <a:pPr>
              <a:defRPr/>
            </a:pPr>
            <a:fld id="{CF9EC286-AA0C-4F60-919F-9B9F73AD81FB}" type="slidenum">
              <a:rPr lang="en-US" altLang="en-US"/>
              <a:pPr>
                <a:defRPr/>
              </a:pPr>
              <a:t>‹#›</a:t>
            </a:fld>
            <a:endParaRPr lang="en-US" altLang="en-US"/>
          </a:p>
        </p:txBody>
      </p:sp>
    </p:spTree>
    <p:extLst>
      <p:ext uri="{BB962C8B-B14F-4D97-AF65-F5344CB8AC3E}">
        <p14:creationId xmlns:p14="http://schemas.microsoft.com/office/powerpoint/2010/main" val="40956212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76401"/>
            <a:ext cx="10972800" cy="4454525"/>
          </a:xfrm>
        </p:spPr>
        <p:txBody>
          <a:bodyPr>
            <a:normAutofit/>
          </a:bodyPr>
          <a:lstStyle/>
          <a:p>
            <a:pPr lvl="0"/>
            <a:endParaRPr lang="en-US" noProof="0"/>
          </a:p>
        </p:txBody>
      </p:sp>
      <p:sp>
        <p:nvSpPr>
          <p:cNvPr id="4" name="Date Placeholder 9">
            <a:extLst>
              <a:ext uri="{FF2B5EF4-FFF2-40B4-BE49-F238E27FC236}">
                <a16:creationId xmlns="" xmlns:a16="http://schemas.microsoft.com/office/drawing/2014/main" id="{DEBE495D-636C-AB8E-DBE2-0CC72B47D860}"/>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 xmlns:a16="http://schemas.microsoft.com/office/drawing/2014/main" id="{0DD773CC-5E95-5536-5A4E-C106723EBDE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 xmlns:a16="http://schemas.microsoft.com/office/drawing/2014/main" id="{81B87F07-B594-9E46-148D-5501218D9038}"/>
              </a:ext>
            </a:extLst>
          </p:cNvPr>
          <p:cNvSpPr>
            <a:spLocks noGrp="1"/>
          </p:cNvSpPr>
          <p:nvPr>
            <p:ph type="sldNum" sz="quarter" idx="12"/>
          </p:nvPr>
        </p:nvSpPr>
        <p:spPr/>
        <p:txBody>
          <a:bodyPr/>
          <a:lstStyle>
            <a:lvl1pPr>
              <a:defRPr/>
            </a:lvl1pPr>
          </a:lstStyle>
          <a:p>
            <a:pPr>
              <a:defRPr/>
            </a:pPr>
            <a:fld id="{FB892827-3E79-464C-A2DF-02B2A4C43285}" type="slidenum">
              <a:rPr lang="en-US" altLang="en-US"/>
              <a:pPr>
                <a:defRPr/>
              </a:pPr>
              <a:t>‹#›</a:t>
            </a:fld>
            <a:endParaRPr lang="en-US" altLang="en-US"/>
          </a:p>
        </p:txBody>
      </p:sp>
    </p:spTree>
    <p:extLst>
      <p:ext uri="{BB962C8B-B14F-4D97-AF65-F5344CB8AC3E}">
        <p14:creationId xmlns:p14="http://schemas.microsoft.com/office/powerpoint/2010/main" val="6988105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ight Triangle 1">
            <a:extLst>
              <a:ext uri="{FF2B5EF4-FFF2-40B4-BE49-F238E27FC236}">
                <a16:creationId xmlns="" xmlns:a16="http://schemas.microsoft.com/office/drawing/2014/main" id="{93DE571D-8051-7122-249D-A28672849935}"/>
              </a:ext>
            </a:extLst>
          </p:cNvPr>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grpSp>
        <p:nvGrpSpPr>
          <p:cNvPr id="3" name="Group 15">
            <a:extLst>
              <a:ext uri="{FF2B5EF4-FFF2-40B4-BE49-F238E27FC236}">
                <a16:creationId xmlns="" xmlns:a16="http://schemas.microsoft.com/office/drawing/2014/main" id="{B83527C5-9144-2D5A-6C8A-3E744973E1D3}"/>
              </a:ext>
            </a:extLst>
          </p:cNvPr>
          <p:cNvGrpSpPr>
            <a:grpSpLocks/>
          </p:cNvGrpSpPr>
          <p:nvPr/>
        </p:nvGrpSpPr>
        <p:grpSpPr bwMode="auto">
          <a:xfrm>
            <a:off x="-4233" y="4953000"/>
            <a:ext cx="12196233" cy="1911350"/>
            <a:chOff x="-3765" y="4832896"/>
            <a:chExt cx="9147765" cy="2032192"/>
          </a:xfrm>
        </p:grpSpPr>
        <p:sp>
          <p:nvSpPr>
            <p:cNvPr id="4" name="Freeform 15">
              <a:extLst>
                <a:ext uri="{FF2B5EF4-FFF2-40B4-BE49-F238E27FC236}">
                  <a16:creationId xmlns="" xmlns:a16="http://schemas.microsoft.com/office/drawing/2014/main" id="{CA8FDFEE-80F9-8B84-416F-E3A07919DFF4}"/>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5" name="Freeform 18">
              <a:extLst>
                <a:ext uri="{FF2B5EF4-FFF2-40B4-BE49-F238E27FC236}">
                  <a16:creationId xmlns="" xmlns:a16="http://schemas.microsoft.com/office/drawing/2014/main" id="{FDCBD224-53EE-3805-3C89-6D2D5D2D0DA0}"/>
                </a:ext>
              </a:extLst>
            </p:cNvPr>
            <p:cNvSpPr>
              <a:spLocks/>
            </p:cNvSpPr>
            <p:nvPr/>
          </p:nvSpPr>
          <p:spPr bwMode="auto">
            <a:xfrm>
              <a:off x="35443" y="5135526"/>
              <a:ext cx="9108557" cy="838200"/>
            </a:xfrm>
            <a:custGeom>
              <a:avLst/>
              <a:gdLst>
                <a:gd name="T0" fmla="*/ 0 w 5760"/>
                <a:gd name="T1" fmla="*/ 0 h 528"/>
                <a:gd name="T2" fmla="*/ 2147483646 w 5760"/>
                <a:gd name="T3" fmla="*/ 0 h 528"/>
                <a:gd name="T4" fmla="*/ 2147483646 w 5760"/>
                <a:gd name="T5" fmla="*/ 1330642500 h 528"/>
                <a:gd name="T6" fmla="*/ 12003212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6" name="Freeform 18">
              <a:extLst>
                <a:ext uri="{FF2B5EF4-FFF2-40B4-BE49-F238E27FC236}">
                  <a16:creationId xmlns="" xmlns:a16="http://schemas.microsoft.com/office/drawing/2014/main" id="{49FEF91A-AEB8-870D-2409-31C56BBC263E}"/>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7" name="Straight Connector 6">
              <a:extLst>
                <a:ext uri="{FF2B5EF4-FFF2-40B4-BE49-F238E27FC236}">
                  <a16:creationId xmlns="" xmlns:a16="http://schemas.microsoft.com/office/drawing/2014/main" id="{648D4C4E-AD68-FB13-02A7-E76F20724248}"/>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8" name="Date Placeholder 29">
            <a:extLst>
              <a:ext uri="{FF2B5EF4-FFF2-40B4-BE49-F238E27FC236}">
                <a16:creationId xmlns="" xmlns:a16="http://schemas.microsoft.com/office/drawing/2014/main" id="{F9E437F3-AFE2-0959-B0B3-AE7364D74F05}"/>
              </a:ext>
            </a:extLst>
          </p:cNvPr>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0" name="Footer Placeholder 18">
            <a:extLst>
              <a:ext uri="{FF2B5EF4-FFF2-40B4-BE49-F238E27FC236}">
                <a16:creationId xmlns="" xmlns:a16="http://schemas.microsoft.com/office/drawing/2014/main" id="{5821944A-B5C9-2DE1-D8B9-97868CEC0842}"/>
              </a:ext>
            </a:extLst>
          </p:cNvPr>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1" name="Slide Number Placeholder 26">
            <a:extLst>
              <a:ext uri="{FF2B5EF4-FFF2-40B4-BE49-F238E27FC236}">
                <a16:creationId xmlns="" xmlns:a16="http://schemas.microsoft.com/office/drawing/2014/main" id="{2A231E8A-FA2B-24BC-1873-0DBBE0DFB176}"/>
              </a:ext>
            </a:extLst>
          </p:cNvPr>
          <p:cNvSpPr>
            <a:spLocks noGrp="1"/>
          </p:cNvSpPr>
          <p:nvPr>
            <p:ph type="sldNum" sz="quarter" idx="12"/>
          </p:nvPr>
        </p:nvSpPr>
        <p:spPr/>
        <p:txBody>
          <a:bodyPr/>
          <a:lstStyle>
            <a:lvl1pPr>
              <a:defRPr smtClean="0">
                <a:solidFill>
                  <a:srgbClr val="FFFFFF"/>
                </a:solidFill>
              </a:defRPr>
            </a:lvl1pPr>
          </a:lstStyle>
          <a:p>
            <a:pPr>
              <a:defRPr/>
            </a:pPr>
            <a:fld id="{F6A511F8-37B9-48B9-B947-235704737190}" type="slidenum">
              <a:rPr lang="en-US" altLang="en-US"/>
              <a:pPr>
                <a:defRPr/>
              </a:pPr>
              <a:t>‹#›</a:t>
            </a:fld>
            <a:endParaRPr lang="en-US" altLang="en-US"/>
          </a:p>
        </p:txBody>
      </p:sp>
    </p:spTree>
    <p:extLst>
      <p:ext uri="{BB962C8B-B14F-4D97-AF65-F5344CB8AC3E}">
        <p14:creationId xmlns:p14="http://schemas.microsoft.com/office/powerpoint/2010/main" val="13460849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2" name="Date Placeholder 9">
            <a:extLst>
              <a:ext uri="{FF2B5EF4-FFF2-40B4-BE49-F238E27FC236}">
                <a16:creationId xmlns="" xmlns:a16="http://schemas.microsoft.com/office/drawing/2014/main" id="{738A5941-4FEE-8FE4-1448-3763711ECE4F}"/>
              </a:ext>
            </a:extLst>
          </p:cNvPr>
          <p:cNvSpPr>
            <a:spLocks noGrp="1"/>
          </p:cNvSpPr>
          <p:nvPr>
            <p:ph type="dt" sz="half" idx="10"/>
          </p:nvPr>
        </p:nvSpPr>
        <p:spPr/>
        <p:txBody>
          <a:bodyPr/>
          <a:lstStyle>
            <a:lvl1pPr>
              <a:defRPr/>
            </a:lvl1pPr>
          </a:lstStyle>
          <a:p>
            <a:pPr>
              <a:defRPr/>
            </a:pPr>
            <a:endParaRPr lang="en-US"/>
          </a:p>
        </p:txBody>
      </p:sp>
      <p:sp>
        <p:nvSpPr>
          <p:cNvPr id="4" name="Footer Placeholder 21">
            <a:extLst>
              <a:ext uri="{FF2B5EF4-FFF2-40B4-BE49-F238E27FC236}">
                <a16:creationId xmlns="" xmlns:a16="http://schemas.microsoft.com/office/drawing/2014/main" id="{2E785351-F359-3F6D-8DAB-BBDD823CC76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17">
            <a:extLst>
              <a:ext uri="{FF2B5EF4-FFF2-40B4-BE49-F238E27FC236}">
                <a16:creationId xmlns="" xmlns:a16="http://schemas.microsoft.com/office/drawing/2014/main" id="{A75FE57C-215A-BA7C-B0E4-5DF3A27A0225}"/>
              </a:ext>
            </a:extLst>
          </p:cNvPr>
          <p:cNvSpPr>
            <a:spLocks noGrp="1"/>
          </p:cNvSpPr>
          <p:nvPr>
            <p:ph type="sldNum" sz="quarter" idx="12"/>
          </p:nvPr>
        </p:nvSpPr>
        <p:spPr/>
        <p:txBody>
          <a:bodyPr/>
          <a:lstStyle>
            <a:lvl1pPr>
              <a:defRPr/>
            </a:lvl1pPr>
          </a:lstStyle>
          <a:p>
            <a:pPr>
              <a:defRPr/>
            </a:pPr>
            <a:fld id="{2881DEB6-4CD9-4106-8A30-346278B2833F}" type="slidenum">
              <a:rPr lang="en-US" altLang="en-US"/>
              <a:pPr>
                <a:defRPr/>
              </a:pPr>
              <a:t>‹#›</a:t>
            </a:fld>
            <a:endParaRPr lang="en-US" altLang="en-US"/>
          </a:p>
        </p:txBody>
      </p:sp>
    </p:spTree>
    <p:extLst>
      <p:ext uri="{BB962C8B-B14F-4D97-AF65-F5344CB8AC3E}">
        <p14:creationId xmlns:p14="http://schemas.microsoft.com/office/powerpoint/2010/main" val="229340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a:extLst>
              <a:ext uri="{FF2B5EF4-FFF2-40B4-BE49-F238E27FC236}">
                <a16:creationId xmlns="" xmlns:a16="http://schemas.microsoft.com/office/drawing/2014/main" id="{E0410ED6-1EAD-58FC-2A93-D0AFA92F01A7}"/>
              </a:ext>
            </a:extLst>
          </p:cNvPr>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5" name="Chevron 11">
            <a:extLst>
              <a:ext uri="{FF2B5EF4-FFF2-40B4-BE49-F238E27FC236}">
                <a16:creationId xmlns="" xmlns:a16="http://schemas.microsoft.com/office/drawing/2014/main" id="{14481137-9C83-49AE-CF72-3340792BAE15}"/>
              </a:ext>
            </a:extLst>
          </p:cNvPr>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 xmlns:a16="http://schemas.microsoft.com/office/drawing/2014/main" id="{59465BE7-C0BD-15F9-ACFE-BD01AE797FAB}"/>
              </a:ext>
            </a:extLst>
          </p:cNvPr>
          <p:cNvSpPr>
            <a:spLocks noGrp="1"/>
          </p:cNvSpPr>
          <p:nvPr>
            <p:ph type="dt" sz="half" idx="10"/>
          </p:nvPr>
        </p:nvSpPr>
        <p:spPr/>
        <p:txBody>
          <a:bodyPr/>
          <a:lstStyle>
            <a:lvl1pPr>
              <a:defRPr/>
            </a:lvl1pPr>
            <a:extLst/>
          </a:lstStyle>
          <a:p>
            <a:pPr>
              <a:defRPr/>
            </a:pPr>
            <a:endParaRPr lang="en-US"/>
          </a:p>
        </p:txBody>
      </p:sp>
      <p:sp>
        <p:nvSpPr>
          <p:cNvPr id="7" name="Footer Placeholder 4">
            <a:extLst>
              <a:ext uri="{FF2B5EF4-FFF2-40B4-BE49-F238E27FC236}">
                <a16:creationId xmlns="" xmlns:a16="http://schemas.microsoft.com/office/drawing/2014/main" id="{5F32EEA8-A3EC-579B-BC05-BA442CB49C8D}"/>
              </a:ext>
            </a:extLst>
          </p:cNvPr>
          <p:cNvSpPr>
            <a:spLocks noGrp="1"/>
          </p:cNvSpPr>
          <p:nvPr>
            <p:ph type="ftr" sz="quarter" idx="11"/>
          </p:nvPr>
        </p:nvSpPr>
        <p:spPr/>
        <p:txBody>
          <a:bodyPr/>
          <a:lstStyle>
            <a:lvl1pPr>
              <a:defRPr/>
            </a:lvl1pPr>
            <a:extLst/>
          </a:lstStyle>
          <a:p>
            <a:pPr>
              <a:defRPr/>
            </a:pPr>
            <a:endParaRPr lang="en-US"/>
          </a:p>
        </p:txBody>
      </p:sp>
      <p:sp>
        <p:nvSpPr>
          <p:cNvPr id="8" name="Slide Number Placeholder 5">
            <a:extLst>
              <a:ext uri="{FF2B5EF4-FFF2-40B4-BE49-F238E27FC236}">
                <a16:creationId xmlns="" xmlns:a16="http://schemas.microsoft.com/office/drawing/2014/main" id="{ED198189-F236-598C-DC6E-7A88D979E2FB}"/>
              </a:ext>
            </a:extLst>
          </p:cNvPr>
          <p:cNvSpPr>
            <a:spLocks noGrp="1"/>
          </p:cNvSpPr>
          <p:nvPr>
            <p:ph type="sldNum" sz="quarter" idx="12"/>
          </p:nvPr>
        </p:nvSpPr>
        <p:spPr/>
        <p:txBody>
          <a:bodyPr/>
          <a:lstStyle>
            <a:lvl1pPr>
              <a:defRPr smtClean="0"/>
            </a:lvl1pPr>
          </a:lstStyle>
          <a:p>
            <a:pPr>
              <a:defRPr/>
            </a:pPr>
            <a:fld id="{C8A54EB0-35B3-448C-BB98-431FB81D0C76}" type="slidenum">
              <a:rPr lang="en-US" altLang="en-US"/>
              <a:pPr>
                <a:defRPr/>
              </a:pPr>
              <a:t>‹#›</a:t>
            </a:fld>
            <a:endParaRPr lang="en-US" altLang="en-US"/>
          </a:p>
        </p:txBody>
      </p:sp>
    </p:spTree>
    <p:extLst>
      <p:ext uri="{BB962C8B-B14F-4D97-AF65-F5344CB8AC3E}">
        <p14:creationId xmlns:p14="http://schemas.microsoft.com/office/powerpoint/2010/main" val="289702363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2" name="Date Placeholder 4">
            <a:extLst>
              <a:ext uri="{FF2B5EF4-FFF2-40B4-BE49-F238E27FC236}">
                <a16:creationId xmlns="" xmlns:a16="http://schemas.microsoft.com/office/drawing/2014/main" id="{D0309764-EF7A-BC64-F6F9-036241818932}"/>
              </a:ext>
            </a:extLst>
          </p:cNvPr>
          <p:cNvSpPr>
            <a:spLocks noGrp="1"/>
          </p:cNvSpPr>
          <p:nvPr>
            <p:ph type="dt" sz="half" idx="10"/>
          </p:nvPr>
        </p:nvSpPr>
        <p:spPr/>
        <p:txBody>
          <a:bodyPr/>
          <a:lstStyle>
            <a:lvl1pPr>
              <a:defRPr/>
            </a:lvl1pPr>
            <a:extLst/>
          </a:lstStyle>
          <a:p>
            <a:pPr>
              <a:defRPr/>
            </a:pPr>
            <a:endParaRPr lang="en-US"/>
          </a:p>
        </p:txBody>
      </p:sp>
      <p:sp>
        <p:nvSpPr>
          <p:cNvPr id="5" name="Footer Placeholder 5">
            <a:extLst>
              <a:ext uri="{FF2B5EF4-FFF2-40B4-BE49-F238E27FC236}">
                <a16:creationId xmlns="" xmlns:a16="http://schemas.microsoft.com/office/drawing/2014/main" id="{C8A62AAF-39F2-1D16-B8E2-EC0554730583}"/>
              </a:ext>
            </a:extLst>
          </p:cNvPr>
          <p:cNvSpPr>
            <a:spLocks noGrp="1"/>
          </p:cNvSpPr>
          <p:nvPr>
            <p:ph type="ftr" sz="quarter" idx="11"/>
          </p:nvPr>
        </p:nvSpPr>
        <p:spPr/>
        <p:txBody>
          <a:bodyPr/>
          <a:lstStyle>
            <a:lvl1pPr>
              <a:defRPr/>
            </a:lvl1pPr>
            <a:extLst/>
          </a:lstStyle>
          <a:p>
            <a:pPr>
              <a:defRPr/>
            </a:pPr>
            <a:endParaRPr lang="en-US"/>
          </a:p>
        </p:txBody>
      </p:sp>
      <p:sp>
        <p:nvSpPr>
          <p:cNvPr id="6" name="Slide Number Placeholder 6">
            <a:extLst>
              <a:ext uri="{FF2B5EF4-FFF2-40B4-BE49-F238E27FC236}">
                <a16:creationId xmlns="" xmlns:a16="http://schemas.microsoft.com/office/drawing/2014/main" id="{7EC824ED-F47E-E90F-DA7A-831C3EB9BCC0}"/>
              </a:ext>
            </a:extLst>
          </p:cNvPr>
          <p:cNvSpPr>
            <a:spLocks noGrp="1"/>
          </p:cNvSpPr>
          <p:nvPr>
            <p:ph type="sldNum" sz="quarter" idx="12"/>
          </p:nvPr>
        </p:nvSpPr>
        <p:spPr/>
        <p:txBody>
          <a:bodyPr/>
          <a:lstStyle>
            <a:lvl1pPr>
              <a:defRPr smtClean="0"/>
            </a:lvl1pPr>
          </a:lstStyle>
          <a:p>
            <a:pPr>
              <a:defRPr/>
            </a:pPr>
            <a:fld id="{8CED7E4F-83B1-4C5A-A0C8-F9555306611C}" type="slidenum">
              <a:rPr lang="en-US" altLang="en-US"/>
              <a:pPr>
                <a:defRPr/>
              </a:pPr>
              <a:t>‹#›</a:t>
            </a:fld>
            <a:endParaRPr lang="en-US" altLang="en-US"/>
          </a:p>
        </p:txBody>
      </p:sp>
    </p:spTree>
    <p:extLst>
      <p:ext uri="{BB962C8B-B14F-4D97-AF65-F5344CB8AC3E}">
        <p14:creationId xmlns:p14="http://schemas.microsoft.com/office/powerpoint/2010/main" val="1828941720"/>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73BE656-5B36-9C97-BDBC-790901C156D4}"/>
              </a:ext>
            </a:extLst>
          </p:cNvPr>
          <p:cNvSpPr>
            <a:spLocks noGrp="1"/>
          </p:cNvSpPr>
          <p:nvPr>
            <p:ph type="dt" sz="half" idx="10"/>
          </p:nvPr>
        </p:nvSpPr>
        <p:spPr/>
        <p:txBody>
          <a:bodyPr/>
          <a:lstStyle>
            <a:lvl1pPr>
              <a:defRPr/>
            </a:lvl1pPr>
            <a:extLst/>
          </a:lstStyle>
          <a:p>
            <a:pPr>
              <a:defRPr/>
            </a:pPr>
            <a:endParaRPr lang="en-US"/>
          </a:p>
        </p:txBody>
      </p:sp>
      <p:sp>
        <p:nvSpPr>
          <p:cNvPr id="8" name="Footer Placeholder 7">
            <a:extLst>
              <a:ext uri="{FF2B5EF4-FFF2-40B4-BE49-F238E27FC236}">
                <a16:creationId xmlns="" xmlns:a16="http://schemas.microsoft.com/office/drawing/2014/main" id="{13569BC9-C531-77F0-399F-9D8A6F719AA1}"/>
              </a:ext>
            </a:extLst>
          </p:cNvPr>
          <p:cNvSpPr>
            <a:spLocks noGrp="1"/>
          </p:cNvSpPr>
          <p:nvPr>
            <p:ph type="ftr" sz="quarter" idx="11"/>
          </p:nvPr>
        </p:nvSpPr>
        <p:spPr/>
        <p:txBody>
          <a:bodyPr/>
          <a:lstStyle>
            <a:lvl1pPr>
              <a:defRPr/>
            </a:lvl1pPr>
            <a:extLst/>
          </a:lstStyle>
          <a:p>
            <a:pPr>
              <a:defRPr/>
            </a:pPr>
            <a:endParaRPr lang="en-US"/>
          </a:p>
        </p:txBody>
      </p:sp>
      <p:sp>
        <p:nvSpPr>
          <p:cNvPr id="9" name="Slide Number Placeholder 8">
            <a:extLst>
              <a:ext uri="{FF2B5EF4-FFF2-40B4-BE49-F238E27FC236}">
                <a16:creationId xmlns="" xmlns:a16="http://schemas.microsoft.com/office/drawing/2014/main" id="{04E681ED-1425-6687-6118-2451C06D322B}"/>
              </a:ext>
            </a:extLst>
          </p:cNvPr>
          <p:cNvSpPr>
            <a:spLocks noGrp="1"/>
          </p:cNvSpPr>
          <p:nvPr>
            <p:ph type="sldNum" sz="quarter" idx="12"/>
          </p:nvPr>
        </p:nvSpPr>
        <p:spPr/>
        <p:txBody>
          <a:bodyPr/>
          <a:lstStyle>
            <a:lvl1pPr>
              <a:defRPr smtClean="0"/>
            </a:lvl1pPr>
          </a:lstStyle>
          <a:p>
            <a:pPr>
              <a:defRPr/>
            </a:pPr>
            <a:fld id="{47E3033E-DE60-4184-8545-C8191545F457}" type="slidenum">
              <a:rPr lang="en-US" altLang="en-US"/>
              <a:pPr>
                <a:defRPr/>
              </a:pPr>
              <a:t>‹#›</a:t>
            </a:fld>
            <a:endParaRPr lang="en-US" altLang="en-US"/>
          </a:p>
        </p:txBody>
      </p:sp>
    </p:spTree>
    <p:extLst>
      <p:ext uri="{BB962C8B-B14F-4D97-AF65-F5344CB8AC3E}">
        <p14:creationId xmlns:p14="http://schemas.microsoft.com/office/powerpoint/2010/main" val="3356847846"/>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2" name="Date Placeholder 2">
            <a:extLst>
              <a:ext uri="{FF2B5EF4-FFF2-40B4-BE49-F238E27FC236}">
                <a16:creationId xmlns="" xmlns:a16="http://schemas.microsoft.com/office/drawing/2014/main" id="{C0EEDFEE-8FDE-3562-D7E0-78D16A1E6B1E}"/>
              </a:ext>
            </a:extLst>
          </p:cNvPr>
          <p:cNvSpPr>
            <a:spLocks noGrp="1"/>
          </p:cNvSpPr>
          <p:nvPr>
            <p:ph type="dt" sz="half" idx="10"/>
          </p:nvPr>
        </p:nvSpPr>
        <p:spPr/>
        <p:txBody>
          <a:bodyPr/>
          <a:lstStyle>
            <a:lvl1pPr>
              <a:defRPr/>
            </a:lvl1pPr>
            <a:extLst/>
          </a:lstStyle>
          <a:p>
            <a:pPr>
              <a:defRPr/>
            </a:pPr>
            <a:endParaRPr lang="en-US"/>
          </a:p>
        </p:txBody>
      </p:sp>
      <p:sp>
        <p:nvSpPr>
          <p:cNvPr id="3" name="Footer Placeholder 3">
            <a:extLst>
              <a:ext uri="{FF2B5EF4-FFF2-40B4-BE49-F238E27FC236}">
                <a16:creationId xmlns="" xmlns:a16="http://schemas.microsoft.com/office/drawing/2014/main" id="{06942811-43CC-C676-1143-9EE1C7A1AE04}"/>
              </a:ext>
            </a:extLst>
          </p:cNvPr>
          <p:cNvSpPr>
            <a:spLocks noGrp="1"/>
          </p:cNvSpPr>
          <p:nvPr>
            <p:ph type="ftr" sz="quarter" idx="11"/>
          </p:nvPr>
        </p:nvSpPr>
        <p:spPr/>
        <p:txBody>
          <a:bodyPr/>
          <a:lstStyle>
            <a:lvl1pPr>
              <a:defRPr/>
            </a:lvl1pPr>
            <a:extLst/>
          </a:lstStyle>
          <a:p>
            <a:pPr>
              <a:defRPr/>
            </a:pPr>
            <a:endParaRPr lang="en-US"/>
          </a:p>
        </p:txBody>
      </p:sp>
      <p:sp>
        <p:nvSpPr>
          <p:cNvPr id="4" name="Slide Number Placeholder 4">
            <a:extLst>
              <a:ext uri="{FF2B5EF4-FFF2-40B4-BE49-F238E27FC236}">
                <a16:creationId xmlns="" xmlns:a16="http://schemas.microsoft.com/office/drawing/2014/main" id="{D2547D61-19DA-13EB-2C25-6964150E2305}"/>
              </a:ext>
            </a:extLst>
          </p:cNvPr>
          <p:cNvSpPr>
            <a:spLocks noGrp="1"/>
          </p:cNvSpPr>
          <p:nvPr>
            <p:ph type="sldNum" sz="quarter" idx="12"/>
          </p:nvPr>
        </p:nvSpPr>
        <p:spPr/>
        <p:txBody>
          <a:bodyPr/>
          <a:lstStyle>
            <a:lvl1pPr>
              <a:defRPr smtClean="0"/>
            </a:lvl1pPr>
          </a:lstStyle>
          <a:p>
            <a:pPr>
              <a:defRPr/>
            </a:pPr>
            <a:fld id="{B0E1EDE5-3ABB-481C-8DAD-7E63EBCB24AF}" type="slidenum">
              <a:rPr lang="en-US" altLang="en-US"/>
              <a:pPr>
                <a:defRPr/>
              </a:pPr>
              <a:t>‹#›</a:t>
            </a:fld>
            <a:endParaRPr lang="en-US" altLang="en-US"/>
          </a:p>
        </p:txBody>
      </p:sp>
    </p:spTree>
    <p:extLst>
      <p:ext uri="{BB962C8B-B14F-4D97-AF65-F5344CB8AC3E}">
        <p14:creationId xmlns:p14="http://schemas.microsoft.com/office/powerpoint/2010/main" val="209411563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53294D-B48F-0FA1-B572-AA44822DD2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86504A9B-EB0F-92B7-DBAB-A3113823E2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B86E6C2-55A2-52D9-373C-6271EBE5F9DA}"/>
              </a:ext>
            </a:extLst>
          </p:cNvPr>
          <p:cNvSpPr>
            <a:spLocks noGrp="1"/>
          </p:cNvSpPr>
          <p:nvPr>
            <p:ph type="dt" sz="half" idx="10"/>
          </p:nvPr>
        </p:nvSpPr>
        <p:spPr/>
        <p:txBody>
          <a:bodyPr/>
          <a:lstStyle/>
          <a:p>
            <a:fld id="{4892ED49-A7AE-4B00-9983-A7245F02D3F8}" type="datetimeFigureOut">
              <a:rPr lang="en-US" smtClean="0"/>
              <a:t>8/24/2022</a:t>
            </a:fld>
            <a:endParaRPr lang="en-US"/>
          </a:p>
        </p:txBody>
      </p:sp>
      <p:sp>
        <p:nvSpPr>
          <p:cNvPr id="5" name="Footer Placeholder 4">
            <a:extLst>
              <a:ext uri="{FF2B5EF4-FFF2-40B4-BE49-F238E27FC236}">
                <a16:creationId xmlns="" xmlns:a16="http://schemas.microsoft.com/office/drawing/2014/main" id="{48242BC2-9A8D-C9F5-3FC8-D2A6F81E5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C986BDF-608B-E8FD-FEFF-9248F2172A70}"/>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2845097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 xmlns:a16="http://schemas.microsoft.com/office/drawing/2014/main" id="{4CB7394F-9D78-492F-7AB7-0929308BCB42}"/>
              </a:ext>
            </a:extLst>
          </p:cNvPr>
          <p:cNvSpPr>
            <a:spLocks noGrp="1"/>
          </p:cNvSpPr>
          <p:nvPr>
            <p:ph type="dt" sz="half" idx="10"/>
          </p:nvPr>
        </p:nvSpPr>
        <p:spPr/>
        <p:txBody>
          <a:bodyPr/>
          <a:lstStyle>
            <a:lvl1pPr>
              <a:defRPr/>
            </a:lvl1pPr>
          </a:lstStyle>
          <a:p>
            <a:pPr>
              <a:defRPr/>
            </a:pPr>
            <a:endParaRPr lang="en-US"/>
          </a:p>
        </p:txBody>
      </p:sp>
      <p:sp>
        <p:nvSpPr>
          <p:cNvPr id="3" name="Footer Placeholder 21">
            <a:extLst>
              <a:ext uri="{FF2B5EF4-FFF2-40B4-BE49-F238E27FC236}">
                <a16:creationId xmlns="" xmlns:a16="http://schemas.microsoft.com/office/drawing/2014/main" id="{3B4AE8CD-4BDA-415A-584D-A761C86EFFD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17">
            <a:extLst>
              <a:ext uri="{FF2B5EF4-FFF2-40B4-BE49-F238E27FC236}">
                <a16:creationId xmlns="" xmlns:a16="http://schemas.microsoft.com/office/drawing/2014/main" id="{469B1AAE-673C-937C-BFBD-B2C9EC78C79E}"/>
              </a:ext>
            </a:extLst>
          </p:cNvPr>
          <p:cNvSpPr>
            <a:spLocks noGrp="1"/>
          </p:cNvSpPr>
          <p:nvPr>
            <p:ph type="sldNum" sz="quarter" idx="12"/>
          </p:nvPr>
        </p:nvSpPr>
        <p:spPr/>
        <p:txBody>
          <a:bodyPr/>
          <a:lstStyle>
            <a:lvl1pPr>
              <a:defRPr/>
            </a:lvl1pPr>
          </a:lstStyle>
          <a:p>
            <a:pPr>
              <a:defRPr/>
            </a:pPr>
            <a:fld id="{4E52E28D-4FB2-4982-AA9E-B7BB3FEB82BA}" type="slidenum">
              <a:rPr lang="en-US" altLang="en-US"/>
              <a:pPr>
                <a:defRPr/>
              </a:pPr>
              <a:t>‹#›</a:t>
            </a:fld>
            <a:endParaRPr lang="en-US" altLang="en-US"/>
          </a:p>
        </p:txBody>
      </p:sp>
    </p:spTree>
    <p:extLst>
      <p:ext uri="{BB962C8B-B14F-4D97-AF65-F5344CB8AC3E}">
        <p14:creationId xmlns:p14="http://schemas.microsoft.com/office/powerpoint/2010/main" val="42656445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FE5B8FB-A17B-71DB-FAC3-C619A3AC2386}"/>
              </a:ext>
            </a:extLst>
          </p:cNvPr>
          <p:cNvSpPr>
            <a:spLocks noGrp="1"/>
          </p:cNvSpPr>
          <p:nvPr>
            <p:ph type="dt" sz="half" idx="10"/>
          </p:nvPr>
        </p:nvSpPr>
        <p:spPr/>
        <p:txBody>
          <a:bodyPr/>
          <a:lstStyle>
            <a:lvl1pPr>
              <a:defRPr/>
            </a:lvl1pPr>
            <a:extLst/>
          </a:lstStyle>
          <a:p>
            <a:pPr>
              <a:defRPr/>
            </a:pPr>
            <a:endParaRPr lang="en-US"/>
          </a:p>
        </p:txBody>
      </p:sp>
      <p:sp>
        <p:nvSpPr>
          <p:cNvPr id="6" name="Footer Placeholder 5">
            <a:extLst>
              <a:ext uri="{FF2B5EF4-FFF2-40B4-BE49-F238E27FC236}">
                <a16:creationId xmlns="" xmlns:a16="http://schemas.microsoft.com/office/drawing/2014/main" id="{1D3DB4E4-FA8C-1DE6-444A-52253850F07D}"/>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 xmlns:a16="http://schemas.microsoft.com/office/drawing/2014/main" id="{06E38E81-E3FD-BAF7-BDBE-1ADAF1ED0560}"/>
              </a:ext>
            </a:extLst>
          </p:cNvPr>
          <p:cNvSpPr>
            <a:spLocks noGrp="1"/>
          </p:cNvSpPr>
          <p:nvPr>
            <p:ph type="sldNum" sz="quarter" idx="12"/>
          </p:nvPr>
        </p:nvSpPr>
        <p:spPr/>
        <p:txBody>
          <a:bodyPr/>
          <a:lstStyle>
            <a:lvl1pPr>
              <a:defRPr smtClean="0"/>
            </a:lvl1pPr>
          </a:lstStyle>
          <a:p>
            <a:pPr>
              <a:defRPr/>
            </a:pPr>
            <a:fld id="{B166CE58-F174-44B5-B9A1-4E707085EADC}" type="slidenum">
              <a:rPr lang="en-US" altLang="en-US"/>
              <a:pPr>
                <a:defRPr/>
              </a:pPr>
              <a:t>‹#›</a:t>
            </a:fld>
            <a:endParaRPr lang="en-US" altLang="en-US"/>
          </a:p>
        </p:txBody>
      </p:sp>
    </p:spTree>
    <p:extLst>
      <p:ext uri="{BB962C8B-B14F-4D97-AF65-F5344CB8AC3E}">
        <p14:creationId xmlns:p14="http://schemas.microsoft.com/office/powerpoint/2010/main" val="3140183658"/>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a:extLst>
              <a:ext uri="{FF2B5EF4-FFF2-40B4-BE49-F238E27FC236}">
                <a16:creationId xmlns="" xmlns:a16="http://schemas.microsoft.com/office/drawing/2014/main" id="{7D303D30-3F14-BD4A-BE78-05C2F0498FE3}"/>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6" name="Freeform 15">
            <a:extLst>
              <a:ext uri="{FF2B5EF4-FFF2-40B4-BE49-F238E27FC236}">
                <a16:creationId xmlns="" xmlns:a16="http://schemas.microsoft.com/office/drawing/2014/main" id="{711EF36D-1918-E1A4-1C51-302AA92F963B}"/>
              </a:ext>
            </a:extLst>
          </p:cNvPr>
          <p:cNvSpPr>
            <a:spLocks/>
          </p:cNvSpPr>
          <p:nvPr/>
        </p:nvSpPr>
        <p:spPr bwMode="auto">
          <a:xfrm>
            <a:off x="647700" y="5938838"/>
            <a:ext cx="4921251" cy="933450"/>
          </a:xfrm>
          <a:custGeom>
            <a:avLst/>
            <a:gdLst>
              <a:gd name="T0" fmla="*/ 0 w 5591"/>
              <a:gd name="T1" fmla="*/ 0 h 588"/>
              <a:gd name="T2" fmla="*/ 2147483646 w 5591"/>
              <a:gd name="T3" fmla="*/ 0 h 588"/>
              <a:gd name="T4" fmla="*/ 2147483646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7" name="Right Triangle 6">
            <a:extLst>
              <a:ext uri="{FF2B5EF4-FFF2-40B4-BE49-F238E27FC236}">
                <a16:creationId xmlns="" xmlns:a16="http://schemas.microsoft.com/office/drawing/2014/main" id="{AEE6EF83-647F-A296-A33F-FE46B02A1D6B}"/>
              </a:ext>
            </a:extLst>
          </p:cNvPr>
          <p:cNvSpPr>
            <a:spLocks/>
          </p:cNvSpPr>
          <p:nvPr/>
        </p:nvSpPr>
        <p:spPr bwMode="auto">
          <a:xfrm>
            <a:off x="-8056" y="5791253"/>
            <a:ext cx="4536419"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8" name="Straight Connector 7">
            <a:extLst>
              <a:ext uri="{FF2B5EF4-FFF2-40B4-BE49-F238E27FC236}">
                <a16:creationId xmlns="" xmlns:a16="http://schemas.microsoft.com/office/drawing/2014/main" id="{21799CFA-1678-7343-FCAA-F0B1CC910D25}"/>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8">
            <a:extLst>
              <a:ext uri="{FF2B5EF4-FFF2-40B4-BE49-F238E27FC236}">
                <a16:creationId xmlns="" xmlns:a16="http://schemas.microsoft.com/office/drawing/2014/main" id="{B8BEFD15-DA57-D794-771B-9F5F73AB79C3}"/>
              </a:ext>
            </a:extLst>
          </p:cNvPr>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10" name="Chevron 19">
            <a:extLst>
              <a:ext uri="{FF2B5EF4-FFF2-40B4-BE49-F238E27FC236}">
                <a16:creationId xmlns="" xmlns:a16="http://schemas.microsoft.com/office/drawing/2014/main" id="{FE07F78C-10F9-2668-4C32-57CA73CD328E}"/>
              </a:ext>
            </a:extLst>
          </p:cNvPr>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 xmlns:a16="http://schemas.microsoft.com/office/drawing/2014/main" id="{FBC35A84-6E26-37DA-ED9F-7D5CC3057ECA}"/>
              </a:ext>
            </a:extLst>
          </p:cNvPr>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a:extLst>
              <a:ext uri="{FF2B5EF4-FFF2-40B4-BE49-F238E27FC236}">
                <a16:creationId xmlns="" xmlns:a16="http://schemas.microsoft.com/office/drawing/2014/main" id="{7E8417B8-5280-301A-31D2-56EE41ABA54D}"/>
              </a:ext>
            </a:extLst>
          </p:cNvPr>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a:extLst>
              <a:ext uri="{FF2B5EF4-FFF2-40B4-BE49-F238E27FC236}">
                <a16:creationId xmlns="" xmlns:a16="http://schemas.microsoft.com/office/drawing/2014/main" id="{2AFA565C-A52A-01D1-D0EA-946479C724AC}"/>
              </a:ext>
            </a:extLst>
          </p:cNvPr>
          <p:cNvSpPr>
            <a:spLocks noGrp="1"/>
          </p:cNvSpPr>
          <p:nvPr>
            <p:ph type="sldNum" sz="quarter" idx="12"/>
          </p:nvPr>
        </p:nvSpPr>
        <p:spPr/>
        <p:txBody>
          <a:bodyPr/>
          <a:lstStyle>
            <a:lvl1pPr>
              <a:defRPr smtClean="0"/>
            </a:lvl1pPr>
          </a:lstStyle>
          <a:p>
            <a:pPr>
              <a:defRPr/>
            </a:pPr>
            <a:fld id="{FB659950-A610-47EE-9636-B84E162D81D8}" type="slidenum">
              <a:rPr lang="en-US" altLang="en-US"/>
              <a:pPr>
                <a:defRPr/>
              </a:pPr>
              <a:t>‹#›</a:t>
            </a:fld>
            <a:endParaRPr lang="en-US" altLang="en-US"/>
          </a:p>
        </p:txBody>
      </p:sp>
    </p:spTree>
    <p:extLst>
      <p:ext uri="{BB962C8B-B14F-4D97-AF65-F5344CB8AC3E}">
        <p14:creationId xmlns:p14="http://schemas.microsoft.com/office/powerpoint/2010/main" val="3115212180"/>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 xmlns:a16="http://schemas.microsoft.com/office/drawing/2014/main" id="{5A071268-97F5-1318-82DE-24F436C5D937}"/>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 xmlns:a16="http://schemas.microsoft.com/office/drawing/2014/main" id="{66DABB94-C97F-43A2-CA9B-05D91F254F8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 xmlns:a16="http://schemas.microsoft.com/office/drawing/2014/main" id="{9CB76F76-A834-3192-DBFC-6AACAB6AEC5A}"/>
              </a:ext>
            </a:extLst>
          </p:cNvPr>
          <p:cNvSpPr>
            <a:spLocks noGrp="1"/>
          </p:cNvSpPr>
          <p:nvPr>
            <p:ph type="sldNum" sz="quarter" idx="12"/>
          </p:nvPr>
        </p:nvSpPr>
        <p:spPr/>
        <p:txBody>
          <a:bodyPr/>
          <a:lstStyle>
            <a:lvl1pPr>
              <a:defRPr/>
            </a:lvl1pPr>
          </a:lstStyle>
          <a:p>
            <a:pPr>
              <a:defRPr/>
            </a:pPr>
            <a:fld id="{F16F07EB-5927-41F0-940F-DA017E1108CC}" type="slidenum">
              <a:rPr lang="en-US" altLang="en-US"/>
              <a:pPr>
                <a:defRPr/>
              </a:pPr>
              <a:t>‹#›</a:t>
            </a:fld>
            <a:endParaRPr lang="en-US" altLang="en-US"/>
          </a:p>
        </p:txBody>
      </p:sp>
    </p:spTree>
    <p:extLst>
      <p:ext uri="{BB962C8B-B14F-4D97-AF65-F5344CB8AC3E}">
        <p14:creationId xmlns:p14="http://schemas.microsoft.com/office/powerpoint/2010/main" val="39494421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 xmlns:a16="http://schemas.microsoft.com/office/drawing/2014/main" id="{E0C6F3B8-29E7-B2BB-332F-4E31BEDFB686}"/>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 xmlns:a16="http://schemas.microsoft.com/office/drawing/2014/main" id="{E17419E8-EA31-68FE-54CB-E2C3F3554EC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 xmlns:a16="http://schemas.microsoft.com/office/drawing/2014/main" id="{5A1754D6-55E1-D299-DAF7-50B78396D48D}"/>
              </a:ext>
            </a:extLst>
          </p:cNvPr>
          <p:cNvSpPr>
            <a:spLocks noGrp="1"/>
          </p:cNvSpPr>
          <p:nvPr>
            <p:ph type="sldNum" sz="quarter" idx="12"/>
          </p:nvPr>
        </p:nvSpPr>
        <p:spPr/>
        <p:txBody>
          <a:bodyPr/>
          <a:lstStyle>
            <a:lvl1pPr>
              <a:defRPr/>
            </a:lvl1pPr>
          </a:lstStyle>
          <a:p>
            <a:pPr>
              <a:defRPr/>
            </a:pPr>
            <a:fld id="{567DBC6E-E556-42B6-B320-BCB4DBA77E43}" type="slidenum">
              <a:rPr lang="en-US" altLang="en-US"/>
              <a:pPr>
                <a:defRPr/>
              </a:pPr>
              <a:t>‹#›</a:t>
            </a:fld>
            <a:endParaRPr lang="en-US" altLang="en-US"/>
          </a:p>
        </p:txBody>
      </p:sp>
    </p:spTree>
    <p:extLst>
      <p:ext uri="{BB962C8B-B14F-4D97-AF65-F5344CB8AC3E}">
        <p14:creationId xmlns:p14="http://schemas.microsoft.com/office/powerpoint/2010/main" val="3245223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76401"/>
            <a:ext cx="10972800" cy="4454525"/>
          </a:xfrm>
        </p:spPr>
        <p:txBody>
          <a:bodyPr>
            <a:normAutofit/>
          </a:bodyPr>
          <a:lstStyle/>
          <a:p>
            <a:pPr lvl="0"/>
            <a:endParaRPr lang="en-US" noProof="0"/>
          </a:p>
        </p:txBody>
      </p:sp>
      <p:sp>
        <p:nvSpPr>
          <p:cNvPr id="4" name="Date Placeholder 9">
            <a:extLst>
              <a:ext uri="{FF2B5EF4-FFF2-40B4-BE49-F238E27FC236}">
                <a16:creationId xmlns="" xmlns:a16="http://schemas.microsoft.com/office/drawing/2014/main" id="{9B2B2AA8-F358-EFEC-9303-0BC7C47E0194}"/>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 xmlns:a16="http://schemas.microsoft.com/office/drawing/2014/main" id="{E857B15E-D00E-C6BC-6749-F4FC960B123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 xmlns:a16="http://schemas.microsoft.com/office/drawing/2014/main" id="{BFC13203-2B26-FAEA-5294-07C789A04E4A}"/>
              </a:ext>
            </a:extLst>
          </p:cNvPr>
          <p:cNvSpPr>
            <a:spLocks noGrp="1"/>
          </p:cNvSpPr>
          <p:nvPr>
            <p:ph type="sldNum" sz="quarter" idx="12"/>
          </p:nvPr>
        </p:nvSpPr>
        <p:spPr/>
        <p:txBody>
          <a:bodyPr/>
          <a:lstStyle>
            <a:lvl1pPr>
              <a:defRPr/>
            </a:lvl1pPr>
          </a:lstStyle>
          <a:p>
            <a:pPr>
              <a:defRPr/>
            </a:pPr>
            <a:fld id="{B830E6BC-7FED-493B-B77E-C8BEDC26D8A9}" type="slidenum">
              <a:rPr lang="en-US" altLang="en-US"/>
              <a:pPr>
                <a:defRPr/>
              </a:pPr>
              <a:t>‹#›</a:t>
            </a:fld>
            <a:endParaRPr lang="en-US" altLang="en-US"/>
          </a:p>
        </p:txBody>
      </p:sp>
    </p:spTree>
    <p:extLst>
      <p:ext uri="{BB962C8B-B14F-4D97-AF65-F5344CB8AC3E}">
        <p14:creationId xmlns:p14="http://schemas.microsoft.com/office/powerpoint/2010/main" val="3559305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0D9552-34AA-EA51-0BC8-B793FA1BD9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AE2C0AE-A55A-6452-053B-E7B1C59F1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1D118DCF-5DE8-38A5-131A-784247A8EA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1B465ED6-A749-BE9D-7D68-35D1752AF6D8}"/>
              </a:ext>
            </a:extLst>
          </p:cNvPr>
          <p:cNvSpPr>
            <a:spLocks noGrp="1"/>
          </p:cNvSpPr>
          <p:nvPr>
            <p:ph type="dt" sz="half" idx="10"/>
          </p:nvPr>
        </p:nvSpPr>
        <p:spPr/>
        <p:txBody>
          <a:bodyPr/>
          <a:lstStyle/>
          <a:p>
            <a:fld id="{4892ED49-A7AE-4B00-9983-A7245F02D3F8}" type="datetimeFigureOut">
              <a:rPr lang="en-US" smtClean="0"/>
              <a:t>8/24/2022</a:t>
            </a:fld>
            <a:endParaRPr lang="en-US"/>
          </a:p>
        </p:txBody>
      </p:sp>
      <p:sp>
        <p:nvSpPr>
          <p:cNvPr id="6" name="Footer Placeholder 5">
            <a:extLst>
              <a:ext uri="{FF2B5EF4-FFF2-40B4-BE49-F238E27FC236}">
                <a16:creationId xmlns="" xmlns:a16="http://schemas.microsoft.com/office/drawing/2014/main" id="{CA448B31-9947-18BE-FAA8-809CBBDEAA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E674208-6A07-9A82-B2D3-B0E10EA61CF8}"/>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387201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55FC31-72E5-B203-3CE0-FB3953BAC2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0456019-D70A-3970-F861-F1D35C90A5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449D2ED-7F32-63A0-CF29-36F1D8F788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10C60C2-E683-ECED-0021-0255E48091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AA0AC07-1FEA-616B-3DA1-B9E5516A88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464EAF24-955C-E444-37C0-D60C019FD524}"/>
              </a:ext>
            </a:extLst>
          </p:cNvPr>
          <p:cNvSpPr>
            <a:spLocks noGrp="1"/>
          </p:cNvSpPr>
          <p:nvPr>
            <p:ph type="dt" sz="half" idx="10"/>
          </p:nvPr>
        </p:nvSpPr>
        <p:spPr/>
        <p:txBody>
          <a:bodyPr/>
          <a:lstStyle/>
          <a:p>
            <a:fld id="{4892ED49-A7AE-4B00-9983-A7245F02D3F8}" type="datetimeFigureOut">
              <a:rPr lang="en-US" smtClean="0"/>
              <a:t>8/24/2022</a:t>
            </a:fld>
            <a:endParaRPr lang="en-US"/>
          </a:p>
        </p:txBody>
      </p:sp>
      <p:sp>
        <p:nvSpPr>
          <p:cNvPr id="8" name="Footer Placeholder 7">
            <a:extLst>
              <a:ext uri="{FF2B5EF4-FFF2-40B4-BE49-F238E27FC236}">
                <a16:creationId xmlns="" xmlns:a16="http://schemas.microsoft.com/office/drawing/2014/main" id="{90BF12EA-D18E-174A-21C7-42A3E3F1B1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F2CAA704-2B3E-0E15-A644-4BA565D50477}"/>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195866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BD8A6A-AC32-3A86-5841-1626C99C70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A188808F-C551-537A-C122-880887A374D4}"/>
              </a:ext>
            </a:extLst>
          </p:cNvPr>
          <p:cNvSpPr>
            <a:spLocks noGrp="1"/>
          </p:cNvSpPr>
          <p:nvPr>
            <p:ph type="dt" sz="half" idx="10"/>
          </p:nvPr>
        </p:nvSpPr>
        <p:spPr/>
        <p:txBody>
          <a:bodyPr/>
          <a:lstStyle/>
          <a:p>
            <a:fld id="{4892ED49-A7AE-4B00-9983-A7245F02D3F8}" type="datetimeFigureOut">
              <a:rPr lang="en-US" smtClean="0"/>
              <a:t>8/24/2022</a:t>
            </a:fld>
            <a:endParaRPr lang="en-US"/>
          </a:p>
        </p:txBody>
      </p:sp>
      <p:sp>
        <p:nvSpPr>
          <p:cNvPr id="4" name="Footer Placeholder 3">
            <a:extLst>
              <a:ext uri="{FF2B5EF4-FFF2-40B4-BE49-F238E27FC236}">
                <a16:creationId xmlns="" xmlns:a16="http://schemas.microsoft.com/office/drawing/2014/main" id="{65077637-3569-4BFC-94DF-71468A15F2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7C28BAEB-D88B-20F5-CBB5-3CC519826DFF}"/>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312908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EAC4EAA-5FD8-3028-B021-A73C7E3C8933}"/>
              </a:ext>
            </a:extLst>
          </p:cNvPr>
          <p:cNvSpPr>
            <a:spLocks noGrp="1"/>
          </p:cNvSpPr>
          <p:nvPr>
            <p:ph type="dt" sz="half" idx="10"/>
          </p:nvPr>
        </p:nvSpPr>
        <p:spPr/>
        <p:txBody>
          <a:bodyPr/>
          <a:lstStyle/>
          <a:p>
            <a:fld id="{4892ED49-A7AE-4B00-9983-A7245F02D3F8}" type="datetimeFigureOut">
              <a:rPr lang="en-US" smtClean="0"/>
              <a:t>8/24/2022</a:t>
            </a:fld>
            <a:endParaRPr lang="en-US"/>
          </a:p>
        </p:txBody>
      </p:sp>
      <p:sp>
        <p:nvSpPr>
          <p:cNvPr id="3" name="Footer Placeholder 2">
            <a:extLst>
              <a:ext uri="{FF2B5EF4-FFF2-40B4-BE49-F238E27FC236}">
                <a16:creationId xmlns="" xmlns:a16="http://schemas.microsoft.com/office/drawing/2014/main" id="{9B356083-BCA2-9124-9678-2B3FB2351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FE431691-CEF8-0E84-FB37-74DD9A6E278E}"/>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2370706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5DB220-E98F-655A-B7DE-2948D98C96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55B37BFF-1C18-18CD-CA62-0E814E21E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6DD0BD0A-3F89-EC64-0A45-DF5385145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25CEB78-1893-CD55-8DCE-ECBAACFADD68}"/>
              </a:ext>
            </a:extLst>
          </p:cNvPr>
          <p:cNvSpPr>
            <a:spLocks noGrp="1"/>
          </p:cNvSpPr>
          <p:nvPr>
            <p:ph type="dt" sz="half" idx="10"/>
          </p:nvPr>
        </p:nvSpPr>
        <p:spPr/>
        <p:txBody>
          <a:bodyPr/>
          <a:lstStyle/>
          <a:p>
            <a:fld id="{4892ED49-A7AE-4B00-9983-A7245F02D3F8}" type="datetimeFigureOut">
              <a:rPr lang="en-US" smtClean="0"/>
              <a:t>8/24/2022</a:t>
            </a:fld>
            <a:endParaRPr lang="en-US"/>
          </a:p>
        </p:txBody>
      </p:sp>
      <p:sp>
        <p:nvSpPr>
          <p:cNvPr id="6" name="Footer Placeholder 5">
            <a:extLst>
              <a:ext uri="{FF2B5EF4-FFF2-40B4-BE49-F238E27FC236}">
                <a16:creationId xmlns="" xmlns:a16="http://schemas.microsoft.com/office/drawing/2014/main" id="{722DE477-EFCE-C4F8-6B07-00282BCE9F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5140CDF-3BCC-2410-DA78-8ED28DC09B9E}"/>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3622786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568725-855C-D113-15A1-021929A4EA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BBFF8C89-4787-27A0-A124-0372A6791C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038BEC44-64E5-7494-02D5-99FADB010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850095E-37F4-BA70-6D12-DA8D9CE6900F}"/>
              </a:ext>
            </a:extLst>
          </p:cNvPr>
          <p:cNvSpPr>
            <a:spLocks noGrp="1"/>
          </p:cNvSpPr>
          <p:nvPr>
            <p:ph type="dt" sz="half" idx="10"/>
          </p:nvPr>
        </p:nvSpPr>
        <p:spPr/>
        <p:txBody>
          <a:bodyPr/>
          <a:lstStyle/>
          <a:p>
            <a:fld id="{4892ED49-A7AE-4B00-9983-A7245F02D3F8}" type="datetimeFigureOut">
              <a:rPr lang="en-US" smtClean="0"/>
              <a:t>8/24/2022</a:t>
            </a:fld>
            <a:endParaRPr lang="en-US"/>
          </a:p>
        </p:txBody>
      </p:sp>
      <p:sp>
        <p:nvSpPr>
          <p:cNvPr id="6" name="Footer Placeholder 5">
            <a:extLst>
              <a:ext uri="{FF2B5EF4-FFF2-40B4-BE49-F238E27FC236}">
                <a16:creationId xmlns="" xmlns:a16="http://schemas.microsoft.com/office/drawing/2014/main" id="{474E0807-815C-8766-D641-6B3E68819A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6953967-9A25-D86D-3A89-EE59001CAD84}"/>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2620711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FDD9FC8-4F4B-9909-F0DB-26D9C0F115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D4968302-DAD7-7B74-B1D8-C2AFD139CE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A6E106E-AAC5-CF03-10E7-CAE168861D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2ED49-A7AE-4B00-9983-A7245F02D3F8}" type="datetimeFigureOut">
              <a:rPr lang="en-US" smtClean="0"/>
              <a:t>8/24/2022</a:t>
            </a:fld>
            <a:endParaRPr lang="en-US"/>
          </a:p>
        </p:txBody>
      </p:sp>
      <p:sp>
        <p:nvSpPr>
          <p:cNvPr id="5" name="Footer Placeholder 4">
            <a:extLst>
              <a:ext uri="{FF2B5EF4-FFF2-40B4-BE49-F238E27FC236}">
                <a16:creationId xmlns="" xmlns:a16="http://schemas.microsoft.com/office/drawing/2014/main" id="{4C4B17BC-95DD-DE79-A67A-E974CAE54A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330A4F58-F949-5F87-48EE-89FA7FF80C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C31C2-4A25-41E2-8F65-DDFA736A2B9F}" type="slidenum">
              <a:rPr lang="en-US" smtClean="0"/>
              <a:t>‹#›</a:t>
            </a:fld>
            <a:endParaRPr lang="en-US"/>
          </a:p>
        </p:txBody>
      </p:sp>
    </p:spTree>
    <p:extLst>
      <p:ext uri="{BB962C8B-B14F-4D97-AF65-F5344CB8AC3E}">
        <p14:creationId xmlns:p14="http://schemas.microsoft.com/office/powerpoint/2010/main" val="1861481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 xmlns:a16="http://schemas.microsoft.com/office/drawing/2014/main" id="{96FAF90E-E608-20EA-5B15-5A653FDB60BB}"/>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1027" name="Freeform 11">
            <a:extLst>
              <a:ext uri="{FF2B5EF4-FFF2-40B4-BE49-F238E27FC236}">
                <a16:creationId xmlns="" xmlns:a16="http://schemas.microsoft.com/office/drawing/2014/main" id="{D30B9A4D-75BC-7B6A-F44F-D0096BCAFDD6}"/>
              </a:ext>
            </a:extLst>
          </p:cNvPr>
          <p:cNvSpPr>
            <a:spLocks/>
          </p:cNvSpPr>
          <p:nvPr/>
        </p:nvSpPr>
        <p:spPr bwMode="auto">
          <a:xfrm>
            <a:off x="647700" y="5938838"/>
            <a:ext cx="4921251" cy="933450"/>
          </a:xfrm>
          <a:custGeom>
            <a:avLst/>
            <a:gdLst>
              <a:gd name="T0" fmla="*/ 0 w 5591"/>
              <a:gd name="T1" fmla="*/ 0 h 588"/>
              <a:gd name="T2" fmla="*/ 2147483646 w 5591"/>
              <a:gd name="T3" fmla="*/ 0 h 588"/>
              <a:gd name="T4" fmla="*/ 2147483646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14" name="Right Triangle 13">
            <a:extLst>
              <a:ext uri="{FF2B5EF4-FFF2-40B4-BE49-F238E27FC236}">
                <a16:creationId xmlns="" xmlns:a16="http://schemas.microsoft.com/office/drawing/2014/main" id="{7C1BBEF5-EBA4-692A-3A4F-75BE7349F694}"/>
              </a:ext>
            </a:extLst>
          </p:cNvPr>
          <p:cNvSpPr>
            <a:spLocks/>
          </p:cNvSpPr>
          <p:nvPr/>
        </p:nvSpPr>
        <p:spPr bwMode="auto">
          <a:xfrm>
            <a:off x="-8056" y="5791253"/>
            <a:ext cx="4536419"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5" name="Straight Connector 14">
            <a:extLst>
              <a:ext uri="{FF2B5EF4-FFF2-40B4-BE49-F238E27FC236}">
                <a16:creationId xmlns="" xmlns:a16="http://schemas.microsoft.com/office/drawing/2014/main" id="{6CEFE520-807E-50E8-4E9C-C80C46C23286}"/>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 xmlns:a16="http://schemas.microsoft.com/office/drawing/2014/main" id="{CC4006E4-6624-E3BB-46B3-BB0299054367}"/>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a:extLst>
              <a:ext uri="{FF2B5EF4-FFF2-40B4-BE49-F238E27FC236}">
                <a16:creationId xmlns="" xmlns:a16="http://schemas.microsoft.com/office/drawing/2014/main" id="{11302495-EE7E-B255-59A4-1B46F223CB1F}"/>
              </a:ext>
            </a:extLst>
          </p:cNvPr>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 xmlns:a16="http://schemas.microsoft.com/office/drawing/2014/main" id="{FEE3A8A1-B326-839C-8801-9A54A022D29E}"/>
              </a:ext>
            </a:extLst>
          </p:cNvPr>
          <p:cNvSpPr>
            <a:spLocks noGrp="1"/>
          </p:cNvSpPr>
          <p:nvPr>
            <p:ph type="dt" sz="half" idx="2"/>
          </p:nvPr>
        </p:nvSpPr>
        <p:spPr>
          <a:xfrm>
            <a:off x="8970433" y="6408739"/>
            <a:ext cx="2559051" cy="365125"/>
          </a:xfrm>
          <a:prstGeom prst="rect">
            <a:avLst/>
          </a:prstGeom>
        </p:spPr>
        <p:txBody>
          <a:bodyPr vert="horz" anchor="b"/>
          <a:lstStyle>
            <a:lvl1pPr algn="l" eaLnBrk="1" latinLnBrk="0" hangingPunct="1">
              <a:defRPr kumimoji="0" sz="1000">
                <a:solidFill>
                  <a:schemeClr val="tx1"/>
                </a:solidFill>
                <a:latin typeface="Times New Roman" charset="0"/>
              </a:defRPr>
            </a:lvl1pPr>
            <a:extLst/>
          </a:lstStyle>
          <a:p>
            <a:pPr>
              <a:defRPr/>
            </a:pPr>
            <a:endParaRPr lang="en-US"/>
          </a:p>
        </p:txBody>
      </p:sp>
      <p:sp>
        <p:nvSpPr>
          <p:cNvPr id="22" name="Footer Placeholder 21">
            <a:extLst>
              <a:ext uri="{FF2B5EF4-FFF2-40B4-BE49-F238E27FC236}">
                <a16:creationId xmlns="" xmlns:a16="http://schemas.microsoft.com/office/drawing/2014/main" id="{05A05754-ACF6-A1E0-B578-DEAC0E4B79F7}"/>
              </a:ext>
            </a:extLst>
          </p:cNvPr>
          <p:cNvSpPr>
            <a:spLocks noGrp="1"/>
          </p:cNvSpPr>
          <p:nvPr>
            <p:ph type="ftr" sz="quarter" idx="3"/>
          </p:nvPr>
        </p:nvSpPr>
        <p:spPr>
          <a:xfrm>
            <a:off x="5839884" y="6408739"/>
            <a:ext cx="3134783" cy="365125"/>
          </a:xfrm>
          <a:prstGeom prst="rect">
            <a:avLst/>
          </a:prstGeom>
        </p:spPr>
        <p:txBody>
          <a:bodyPr vert="horz" anchor="b"/>
          <a:lstStyle>
            <a:lvl1pPr algn="r" eaLnBrk="1" latinLnBrk="0" hangingPunct="1">
              <a:defRPr kumimoji="0" sz="1000">
                <a:solidFill>
                  <a:schemeClr val="tx1"/>
                </a:solidFill>
                <a:latin typeface="Times New Roman" charset="0"/>
              </a:defRPr>
            </a:lvl1pPr>
            <a:extLst/>
          </a:lstStyle>
          <a:p>
            <a:pPr>
              <a:defRPr/>
            </a:pPr>
            <a:endParaRPr lang="en-US"/>
          </a:p>
        </p:txBody>
      </p:sp>
      <p:sp>
        <p:nvSpPr>
          <p:cNvPr id="18" name="Slide Number Placeholder 17">
            <a:extLst>
              <a:ext uri="{FF2B5EF4-FFF2-40B4-BE49-F238E27FC236}">
                <a16:creationId xmlns="" xmlns:a16="http://schemas.microsoft.com/office/drawing/2014/main" id="{9667E405-4C59-7B1E-158C-8046155C471E}"/>
              </a:ext>
            </a:extLst>
          </p:cNvPr>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smtClean="0"/>
            </a:lvl1pPr>
          </a:lstStyle>
          <a:p>
            <a:pPr>
              <a:defRPr/>
            </a:pPr>
            <a:fld id="{02AD3660-E033-46FB-8022-092D5930E81F}" type="slidenum">
              <a:rPr lang="en-US" altLang="en-US"/>
              <a:pPr>
                <a:defRPr/>
              </a:pPr>
              <a:t>‹#›</a:t>
            </a:fld>
            <a:endParaRPr lang="en-US" altLang="en-US"/>
          </a:p>
        </p:txBody>
      </p:sp>
    </p:spTree>
    <p:extLst>
      <p:ext uri="{BB962C8B-B14F-4D97-AF65-F5344CB8AC3E}">
        <p14:creationId xmlns:p14="http://schemas.microsoft.com/office/powerpoint/2010/main" val="3834751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 xmlns:a16="http://schemas.microsoft.com/office/drawing/2014/main" id="{7B0F7757-6B4C-225C-4C27-ADC2899586A2}"/>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1027" name="Freeform 11">
            <a:extLst>
              <a:ext uri="{FF2B5EF4-FFF2-40B4-BE49-F238E27FC236}">
                <a16:creationId xmlns="" xmlns:a16="http://schemas.microsoft.com/office/drawing/2014/main" id="{EB67DF29-2BD9-4F18-FD71-F60F3E26807C}"/>
              </a:ext>
            </a:extLst>
          </p:cNvPr>
          <p:cNvSpPr>
            <a:spLocks/>
          </p:cNvSpPr>
          <p:nvPr/>
        </p:nvSpPr>
        <p:spPr bwMode="auto">
          <a:xfrm>
            <a:off x="647700" y="5938838"/>
            <a:ext cx="4921251" cy="933450"/>
          </a:xfrm>
          <a:custGeom>
            <a:avLst/>
            <a:gdLst>
              <a:gd name="T0" fmla="*/ 0 w 5591"/>
              <a:gd name="T1" fmla="*/ 0 h 588"/>
              <a:gd name="T2" fmla="*/ 2147483646 w 5591"/>
              <a:gd name="T3" fmla="*/ 0 h 588"/>
              <a:gd name="T4" fmla="*/ 2147483646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14" name="Right Triangle 13">
            <a:extLst>
              <a:ext uri="{FF2B5EF4-FFF2-40B4-BE49-F238E27FC236}">
                <a16:creationId xmlns="" xmlns:a16="http://schemas.microsoft.com/office/drawing/2014/main" id="{01D99101-F8F2-EF7F-7324-6F439E20D765}"/>
              </a:ext>
            </a:extLst>
          </p:cNvPr>
          <p:cNvSpPr>
            <a:spLocks/>
          </p:cNvSpPr>
          <p:nvPr/>
        </p:nvSpPr>
        <p:spPr bwMode="auto">
          <a:xfrm>
            <a:off x="-8056" y="5791253"/>
            <a:ext cx="4536419"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5" name="Straight Connector 14">
            <a:extLst>
              <a:ext uri="{FF2B5EF4-FFF2-40B4-BE49-F238E27FC236}">
                <a16:creationId xmlns="" xmlns:a16="http://schemas.microsoft.com/office/drawing/2014/main" id="{46810B9E-6EBA-04AA-F6C8-118C52EA0633}"/>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 xmlns:a16="http://schemas.microsoft.com/office/drawing/2014/main" id="{01EC3AB7-652C-DF0A-1E73-99EBADD5F8F8}"/>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a:extLst>
              <a:ext uri="{FF2B5EF4-FFF2-40B4-BE49-F238E27FC236}">
                <a16:creationId xmlns="" xmlns:a16="http://schemas.microsoft.com/office/drawing/2014/main" id="{C92330D1-FE4F-ED67-AE9D-544400DB66B6}"/>
              </a:ext>
            </a:extLst>
          </p:cNvPr>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 xmlns:a16="http://schemas.microsoft.com/office/drawing/2014/main" id="{4C41FE10-5D44-5301-A66C-B6FAE8690F34}"/>
              </a:ext>
            </a:extLst>
          </p:cNvPr>
          <p:cNvSpPr>
            <a:spLocks noGrp="1"/>
          </p:cNvSpPr>
          <p:nvPr>
            <p:ph type="dt" sz="half" idx="2"/>
          </p:nvPr>
        </p:nvSpPr>
        <p:spPr>
          <a:xfrm>
            <a:off x="8970433" y="6408739"/>
            <a:ext cx="2559051" cy="365125"/>
          </a:xfrm>
          <a:prstGeom prst="rect">
            <a:avLst/>
          </a:prstGeom>
        </p:spPr>
        <p:txBody>
          <a:bodyPr vert="horz" anchor="b"/>
          <a:lstStyle>
            <a:lvl1pPr algn="l" eaLnBrk="1" latinLnBrk="0" hangingPunct="1">
              <a:defRPr kumimoji="0" sz="1000">
                <a:solidFill>
                  <a:schemeClr val="tx1"/>
                </a:solidFill>
                <a:latin typeface="Times New Roman" charset="0"/>
              </a:defRPr>
            </a:lvl1pPr>
            <a:extLst/>
          </a:lstStyle>
          <a:p>
            <a:pPr>
              <a:defRPr/>
            </a:pPr>
            <a:endParaRPr lang="en-US"/>
          </a:p>
        </p:txBody>
      </p:sp>
      <p:sp>
        <p:nvSpPr>
          <p:cNvPr id="22" name="Footer Placeholder 21">
            <a:extLst>
              <a:ext uri="{FF2B5EF4-FFF2-40B4-BE49-F238E27FC236}">
                <a16:creationId xmlns="" xmlns:a16="http://schemas.microsoft.com/office/drawing/2014/main" id="{5C74EAE5-0E83-551F-ECD2-B9A0514BAE2A}"/>
              </a:ext>
            </a:extLst>
          </p:cNvPr>
          <p:cNvSpPr>
            <a:spLocks noGrp="1"/>
          </p:cNvSpPr>
          <p:nvPr>
            <p:ph type="ftr" sz="quarter" idx="3"/>
          </p:nvPr>
        </p:nvSpPr>
        <p:spPr>
          <a:xfrm>
            <a:off x="5839884" y="6408739"/>
            <a:ext cx="3134783" cy="365125"/>
          </a:xfrm>
          <a:prstGeom prst="rect">
            <a:avLst/>
          </a:prstGeom>
        </p:spPr>
        <p:txBody>
          <a:bodyPr vert="horz" anchor="b"/>
          <a:lstStyle>
            <a:lvl1pPr algn="r" eaLnBrk="1" latinLnBrk="0" hangingPunct="1">
              <a:defRPr kumimoji="0" sz="1000">
                <a:solidFill>
                  <a:schemeClr val="tx1"/>
                </a:solidFill>
                <a:latin typeface="Times New Roman" charset="0"/>
              </a:defRPr>
            </a:lvl1pPr>
            <a:extLst/>
          </a:lstStyle>
          <a:p>
            <a:pPr>
              <a:defRPr/>
            </a:pPr>
            <a:endParaRPr lang="en-US"/>
          </a:p>
        </p:txBody>
      </p:sp>
      <p:sp>
        <p:nvSpPr>
          <p:cNvPr id="18" name="Slide Number Placeholder 17">
            <a:extLst>
              <a:ext uri="{FF2B5EF4-FFF2-40B4-BE49-F238E27FC236}">
                <a16:creationId xmlns="" xmlns:a16="http://schemas.microsoft.com/office/drawing/2014/main" id="{F6FD193C-259C-3572-C0AE-ED5743721CC4}"/>
              </a:ext>
            </a:extLst>
          </p:cNvPr>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smtClean="0"/>
            </a:lvl1pPr>
          </a:lstStyle>
          <a:p>
            <a:pPr>
              <a:defRPr/>
            </a:pPr>
            <a:fld id="{57B424BC-4667-49D1-9966-D78C14B15A0C}" type="slidenum">
              <a:rPr lang="en-US" altLang="en-US"/>
              <a:pPr>
                <a:defRPr/>
              </a:pPr>
              <a:t>‹#›</a:t>
            </a:fld>
            <a:endParaRPr lang="en-US" altLang="en-US"/>
          </a:p>
        </p:txBody>
      </p:sp>
    </p:spTree>
    <p:extLst>
      <p:ext uri="{BB962C8B-B14F-4D97-AF65-F5344CB8AC3E}">
        <p14:creationId xmlns:p14="http://schemas.microsoft.com/office/powerpoint/2010/main" val="29377583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182A42-6310-F805-4D28-00AE9B3BEB02}"/>
              </a:ext>
            </a:extLst>
          </p:cNvPr>
          <p:cNvSpPr>
            <a:spLocks noGrp="1"/>
          </p:cNvSpPr>
          <p:nvPr>
            <p:ph type="ctrTitle"/>
          </p:nvPr>
        </p:nvSpPr>
        <p:spPr/>
        <p:txBody>
          <a:bodyPr/>
          <a:lstStyle/>
          <a:p>
            <a:pPr algn="l">
              <a:defRPr/>
            </a:pPr>
            <a:r>
              <a:rPr lang="en-US" dirty="0"/>
              <a:t>Data Communication networking</a:t>
            </a:r>
          </a:p>
        </p:txBody>
      </p:sp>
      <p:sp>
        <p:nvSpPr>
          <p:cNvPr id="27651" name="Subtitle 2">
            <a:extLst>
              <a:ext uri="{FF2B5EF4-FFF2-40B4-BE49-F238E27FC236}">
                <a16:creationId xmlns="" xmlns:a16="http://schemas.microsoft.com/office/drawing/2014/main" id="{594A9C1D-4D0E-CBCA-5298-D920F585D0D3}"/>
              </a:ext>
            </a:extLst>
          </p:cNvPr>
          <p:cNvSpPr>
            <a:spLocks noGrp="1"/>
          </p:cNvSpPr>
          <p:nvPr>
            <p:ph type="subTitle" idx="1"/>
          </p:nvPr>
        </p:nvSpPr>
        <p:spPr>
          <a:xfrm>
            <a:off x="1820693" y="4175767"/>
            <a:ext cx="7772400" cy="1200150"/>
          </a:xfrm>
        </p:spPr>
        <p:txBody>
          <a:bodyPr>
            <a:normAutofit lnSpcReduction="10000"/>
          </a:bodyPr>
          <a:lstStyle/>
          <a:p>
            <a:r>
              <a:rPr lang="en-US" altLang="en-US" dirty="0"/>
              <a:t>Book Referred for this PPT</a:t>
            </a:r>
          </a:p>
          <a:p>
            <a:r>
              <a:rPr lang="en-US" altLang="en-US" dirty="0"/>
              <a:t>Stallings W., Data &amp; Computer Communications (9e), Pearson Education Inc., Noida, 2017. Chapter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7">
            <a:extLst>
              <a:ext uri="{FF2B5EF4-FFF2-40B4-BE49-F238E27FC236}">
                <a16:creationId xmlns="" xmlns:a16="http://schemas.microsoft.com/office/drawing/2014/main" id="{BF2BCBAC-E8EB-D8B2-28BD-F3FE7EB002B7}"/>
              </a:ext>
            </a:extLst>
          </p:cNvPr>
          <p:cNvSpPr>
            <a:spLocks noGrp="1"/>
          </p:cNvSpPr>
          <p:nvPr>
            <p:ph idx="1"/>
          </p:nvPr>
        </p:nvSpPr>
        <p:spPr/>
        <p:txBody>
          <a:bodyPr/>
          <a:lstStyle/>
          <a:p>
            <a:pPr>
              <a:lnSpc>
                <a:spcPct val="90000"/>
              </a:lnSpc>
            </a:pPr>
            <a:r>
              <a:rPr kumimoji="1" lang="en-US" altLang="en-US" dirty="0"/>
              <a:t>Internet evolved from ARPANET</a:t>
            </a:r>
          </a:p>
          <a:p>
            <a:pPr lvl="1">
              <a:lnSpc>
                <a:spcPct val="90000"/>
              </a:lnSpc>
            </a:pPr>
            <a:r>
              <a:rPr kumimoji="1" lang="en-US" altLang="en-US" dirty="0"/>
              <a:t>first operational packet network</a:t>
            </a:r>
          </a:p>
          <a:p>
            <a:pPr lvl="1">
              <a:lnSpc>
                <a:spcPct val="90000"/>
              </a:lnSpc>
            </a:pPr>
            <a:r>
              <a:rPr kumimoji="1" lang="en-US" altLang="en-US" dirty="0" smtClean="0"/>
              <a:t>had </a:t>
            </a:r>
            <a:r>
              <a:rPr kumimoji="1" lang="en-US" altLang="en-US" dirty="0"/>
              <a:t>a need for interoperability</a:t>
            </a:r>
          </a:p>
          <a:p>
            <a:pPr lvl="1">
              <a:lnSpc>
                <a:spcPct val="90000"/>
              </a:lnSpc>
            </a:pPr>
            <a:r>
              <a:rPr kumimoji="1" lang="en-US" altLang="en-US" dirty="0"/>
              <a:t>led to standardized TCP/IP protocols</a:t>
            </a:r>
          </a:p>
          <a:p>
            <a:pPr>
              <a:lnSpc>
                <a:spcPct val="90000"/>
              </a:lnSpc>
              <a:buFont typeface="Wingdings" panose="05000000000000000000" pitchFamily="2" charset="2"/>
              <a:buNone/>
            </a:pPr>
            <a:endParaRPr kumimoji="1" lang="en-US" altLang="en-US" dirty="0"/>
          </a:p>
        </p:txBody>
      </p:sp>
      <p:sp>
        <p:nvSpPr>
          <p:cNvPr id="83970" name="Rectangle 1026">
            <a:extLst>
              <a:ext uri="{FF2B5EF4-FFF2-40B4-BE49-F238E27FC236}">
                <a16:creationId xmlns="" xmlns:a16="http://schemas.microsoft.com/office/drawing/2014/main" id="{FDC04656-05B2-ED2E-684D-9257BC03D8FF}"/>
              </a:ext>
            </a:extLst>
          </p:cNvPr>
          <p:cNvSpPr>
            <a:spLocks noGrp="1" noChangeArrowheads="1"/>
          </p:cNvSpPr>
          <p:nvPr>
            <p:ph type="title"/>
          </p:nvPr>
        </p:nvSpPr>
        <p:spPr/>
        <p:txBody>
          <a:bodyPr/>
          <a:lstStyle/>
          <a:p>
            <a:pPr fontAlgn="auto">
              <a:spcAft>
                <a:spcPts val="0"/>
              </a:spcAft>
              <a:defRPr/>
            </a:pPr>
            <a:r>
              <a:rPr kumimoji="1" lang="en-GB"/>
              <a:t>The Internet</a:t>
            </a:r>
            <a:endParaRPr kumimoji="1"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 xmlns:a16="http://schemas.microsoft.com/office/drawing/2014/main" id="{8B19F24B-0DC7-6393-C20E-C9B7D8F502BB}"/>
              </a:ext>
            </a:extLst>
          </p:cNvPr>
          <p:cNvSpPr>
            <a:spLocks noGrp="1" noChangeArrowheads="1"/>
          </p:cNvSpPr>
          <p:nvPr>
            <p:ph type="title"/>
          </p:nvPr>
        </p:nvSpPr>
        <p:spPr/>
        <p:txBody>
          <a:bodyPr/>
          <a:lstStyle/>
          <a:p>
            <a:pPr fontAlgn="auto">
              <a:spcAft>
                <a:spcPts val="0"/>
              </a:spcAft>
              <a:defRPr/>
            </a:pPr>
            <a:r>
              <a:rPr kumimoji="1" lang="en-GB"/>
              <a:t>Internet Elements</a:t>
            </a:r>
            <a:endParaRPr kumimoji="1" lang="en-US"/>
          </a:p>
        </p:txBody>
      </p:sp>
      <p:sp>
        <p:nvSpPr>
          <p:cNvPr id="47107" name="Rectangle 6">
            <a:extLst>
              <a:ext uri="{FF2B5EF4-FFF2-40B4-BE49-F238E27FC236}">
                <a16:creationId xmlns="" xmlns:a16="http://schemas.microsoft.com/office/drawing/2014/main" id="{530C3EFB-30B3-5474-E811-2FE8EE8C921F}"/>
              </a:ext>
            </a:extLst>
          </p:cNvPr>
          <p:cNvSpPr>
            <a:spLocks noChangeArrowheads="1"/>
          </p:cNvSpPr>
          <p:nvPr/>
        </p:nvSpPr>
        <p:spPr bwMode="auto">
          <a:xfrm>
            <a:off x="9374188" y="5337175"/>
            <a:ext cx="18182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a:solidFill>
                <a:prstClr val="black"/>
              </a:solidFill>
            </a:endParaRPr>
          </a:p>
        </p:txBody>
      </p:sp>
      <p:pic>
        <p:nvPicPr>
          <p:cNvPr id="47108" name="Picture 7" descr="Internet Elements                                              002827FF  Mnementh                      BEAE7A2F:">
            <a:extLst>
              <a:ext uri="{FF2B5EF4-FFF2-40B4-BE49-F238E27FC236}">
                <a16:creationId xmlns="" xmlns:a16="http://schemas.microsoft.com/office/drawing/2014/main" id="{95124E75-6937-42A6-7807-9350638B64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265" b="13898"/>
          <a:stretch>
            <a:fillRect/>
          </a:stretch>
        </p:blipFill>
        <p:spPr bwMode="auto">
          <a:xfrm>
            <a:off x="2057401" y="1447800"/>
            <a:ext cx="8043863" cy="477678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 xmlns:a16="http://schemas.microsoft.com/office/drawing/2014/main" id="{2121517A-C63C-66C9-F5AE-91CB2C0F005C}"/>
              </a:ext>
            </a:extLst>
          </p:cNvPr>
          <p:cNvSpPr>
            <a:spLocks noGrp="1" noChangeArrowheads="1"/>
          </p:cNvSpPr>
          <p:nvPr>
            <p:ph type="title"/>
          </p:nvPr>
        </p:nvSpPr>
        <p:spPr/>
        <p:txBody>
          <a:bodyPr/>
          <a:lstStyle/>
          <a:p>
            <a:pPr fontAlgn="auto">
              <a:spcAft>
                <a:spcPts val="0"/>
              </a:spcAft>
              <a:defRPr/>
            </a:pPr>
            <a:r>
              <a:rPr kumimoji="1" lang="en-GB"/>
              <a:t>Internet Architecture</a:t>
            </a:r>
            <a:endParaRPr kumimoji="1" lang="en-US"/>
          </a:p>
        </p:txBody>
      </p:sp>
      <p:pic>
        <p:nvPicPr>
          <p:cNvPr id="49155" name="Picture 6" descr="&#10;Internet View                                                  002827FF  Mnementh                      BEAE7A2F:">
            <a:extLst>
              <a:ext uri="{FF2B5EF4-FFF2-40B4-BE49-F238E27FC236}">
                <a16:creationId xmlns="" xmlns:a16="http://schemas.microsoft.com/office/drawing/2014/main" id="{12B6029D-978A-284B-5229-EE5D9FE49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265" b="13898"/>
          <a:stretch>
            <a:fillRect/>
          </a:stretch>
        </p:blipFill>
        <p:spPr bwMode="auto">
          <a:xfrm>
            <a:off x="2133601" y="1600200"/>
            <a:ext cx="8043863" cy="47752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5460207" y="5870575"/>
            <a:ext cx="1221947" cy="50482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1026">
            <a:extLst>
              <a:ext uri="{FF2B5EF4-FFF2-40B4-BE49-F238E27FC236}">
                <a16:creationId xmlns="" xmlns:a16="http://schemas.microsoft.com/office/drawing/2014/main" id="{3E1F2E56-7F5D-59F4-6B28-4EE888623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217"/>
          <a:stretch>
            <a:fillRect/>
          </a:stretch>
        </p:blipFill>
        <p:spPr bwMode="auto">
          <a:xfrm>
            <a:off x="4191001" y="1447800"/>
            <a:ext cx="4189413" cy="5175250"/>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43" name="Rectangle 1027">
            <a:extLst>
              <a:ext uri="{FF2B5EF4-FFF2-40B4-BE49-F238E27FC236}">
                <a16:creationId xmlns="" xmlns:a16="http://schemas.microsoft.com/office/drawing/2014/main" id="{294EB669-4F91-683B-EB2C-9E51EDABAC98}"/>
              </a:ext>
            </a:extLst>
          </p:cNvPr>
          <p:cNvSpPr>
            <a:spLocks noGrp="1" noChangeArrowheads="1"/>
          </p:cNvSpPr>
          <p:nvPr>
            <p:ph type="title"/>
          </p:nvPr>
        </p:nvSpPr>
        <p:spPr/>
        <p:txBody>
          <a:bodyPr/>
          <a:lstStyle/>
          <a:p>
            <a:pPr fontAlgn="auto">
              <a:spcAft>
                <a:spcPts val="0"/>
              </a:spcAft>
              <a:defRPr/>
            </a:pPr>
            <a:r>
              <a:rPr kumimoji="1" lang="en-GB"/>
              <a:t>Example Configuration</a:t>
            </a:r>
            <a:endParaRPr kumimoji="1" lang="en-US"/>
          </a:p>
        </p:txBody>
      </p:sp>
      <p:sp>
        <p:nvSpPr>
          <p:cNvPr id="51204" name="Rectangle 1028">
            <a:extLst>
              <a:ext uri="{FF2B5EF4-FFF2-40B4-BE49-F238E27FC236}">
                <a16:creationId xmlns="" xmlns:a16="http://schemas.microsoft.com/office/drawing/2014/main" id="{00002AEA-5C8A-55A4-3794-685E119693F2}"/>
              </a:ext>
            </a:extLst>
          </p:cNvPr>
          <p:cNvSpPr>
            <a:spLocks noChangeArrowheads="1"/>
          </p:cNvSpPr>
          <p:nvPr/>
        </p:nvSpPr>
        <p:spPr bwMode="auto">
          <a:xfrm>
            <a:off x="9374188" y="5337175"/>
            <a:ext cx="18182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a:solidFill>
                <a:prstClr val="black"/>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48495" y="1481138"/>
            <a:ext cx="7695010" cy="4525962"/>
          </a:xfrm>
          <a:prstGeom prst="rect">
            <a:avLst/>
          </a:prstGeom>
        </p:spPr>
      </p:pic>
      <p:sp>
        <p:nvSpPr>
          <p:cNvPr id="3" name="Title 2"/>
          <p:cNvSpPr>
            <a:spLocks noGrp="1"/>
          </p:cNvSpPr>
          <p:nvPr>
            <p:ph type="title"/>
          </p:nvPr>
        </p:nvSpPr>
        <p:spPr/>
        <p:txBody>
          <a:bodyPr/>
          <a:lstStyle/>
          <a:p>
            <a:r>
              <a:rPr lang="en-US" dirty="0" smtClean="0"/>
              <a:t>OSI</a:t>
            </a:r>
            <a:endParaRPr lang="en-US" dirty="0"/>
          </a:p>
        </p:txBody>
      </p:sp>
    </p:spTree>
    <p:extLst>
      <p:ext uri="{BB962C8B-B14F-4D97-AF65-F5344CB8AC3E}">
        <p14:creationId xmlns:p14="http://schemas.microsoft.com/office/powerpoint/2010/main" val="3617454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9200F8D5-3DAE-115A-737F-AB8D1E57BDA8}"/>
              </a:ext>
            </a:extLst>
          </p:cNvPr>
          <p:cNvSpPr>
            <a:spLocks noGrp="1"/>
          </p:cNvSpPr>
          <p:nvPr>
            <p:ph idx="1"/>
          </p:nvPr>
        </p:nvSpPr>
        <p:spPr/>
        <p:txBody>
          <a:bodyPr/>
          <a:lstStyle/>
          <a:p>
            <a:r>
              <a:rPr lang="en-US" b="1" dirty="0"/>
              <a:t>Book Referred for this PPT</a:t>
            </a:r>
          </a:p>
          <a:p>
            <a:pPr lvl="1"/>
            <a:r>
              <a:rPr lang="en-US" b="1" dirty="0"/>
              <a:t>Stallings W., Data &amp; Computer Communications (9e), Pearson Education Inc., Noida, 2017. Chapter 1.</a:t>
            </a:r>
          </a:p>
          <a:p>
            <a:pPr lvl="1"/>
            <a:endParaRPr lang="en-US" dirty="0"/>
          </a:p>
        </p:txBody>
      </p:sp>
      <p:sp>
        <p:nvSpPr>
          <p:cNvPr id="3" name="Title 2">
            <a:extLst>
              <a:ext uri="{FF2B5EF4-FFF2-40B4-BE49-F238E27FC236}">
                <a16:creationId xmlns="" xmlns:a16="http://schemas.microsoft.com/office/drawing/2014/main" id="{14E6F567-3F5C-8AE0-1956-C1B135AB376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811897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 xmlns:a16="http://schemas.microsoft.com/office/drawing/2014/main" id="{0B55676F-4A1A-C00E-C9D6-29F55CCDCE5C}"/>
              </a:ext>
            </a:extLst>
          </p:cNvPr>
          <p:cNvSpPr>
            <a:spLocks noGrp="1"/>
          </p:cNvSpPr>
          <p:nvPr>
            <p:ph idx="1"/>
          </p:nvPr>
        </p:nvSpPr>
        <p:spPr/>
        <p:txBody>
          <a:bodyPr/>
          <a:lstStyle/>
          <a:p>
            <a:pPr algn="just">
              <a:lnSpc>
                <a:spcPct val="90000"/>
              </a:lnSpc>
            </a:pPr>
            <a:r>
              <a:rPr kumimoji="1" lang="en-US" altLang="en-US" dirty="0"/>
              <a:t>Growth of number &amp; power of computers is driving need for interconnection</a:t>
            </a:r>
          </a:p>
          <a:p>
            <a:pPr algn="just">
              <a:lnSpc>
                <a:spcPct val="90000"/>
              </a:lnSpc>
            </a:pPr>
            <a:r>
              <a:rPr kumimoji="1" lang="en-US" altLang="en-US" dirty="0"/>
              <a:t>Rapid integration of voice, data,  image &amp; video technologies</a:t>
            </a:r>
          </a:p>
          <a:p>
            <a:pPr algn="just">
              <a:lnSpc>
                <a:spcPct val="90000"/>
              </a:lnSpc>
            </a:pPr>
            <a:r>
              <a:rPr kumimoji="1" lang="en-US" altLang="en-US" dirty="0"/>
              <a:t>Two broad categories of communications networks:</a:t>
            </a:r>
            <a:endParaRPr kumimoji="1" lang="en-GB" altLang="en-US" dirty="0"/>
          </a:p>
          <a:p>
            <a:pPr lvl="1" algn="just">
              <a:lnSpc>
                <a:spcPct val="90000"/>
              </a:lnSpc>
            </a:pPr>
            <a:r>
              <a:rPr kumimoji="1" lang="en-GB" altLang="en-US" dirty="0"/>
              <a:t>Local Area Network (LAN)</a:t>
            </a:r>
          </a:p>
          <a:p>
            <a:pPr lvl="1" algn="just">
              <a:lnSpc>
                <a:spcPct val="90000"/>
              </a:lnSpc>
            </a:pPr>
            <a:r>
              <a:rPr kumimoji="1" lang="en-GB" altLang="en-US" dirty="0"/>
              <a:t>Wide Area Network (WAN)</a:t>
            </a:r>
          </a:p>
          <a:p>
            <a:pPr>
              <a:lnSpc>
                <a:spcPct val="90000"/>
              </a:lnSpc>
            </a:pPr>
            <a:endParaRPr kumimoji="1" lang="en-US" altLang="en-US" dirty="0"/>
          </a:p>
        </p:txBody>
      </p:sp>
      <p:sp>
        <p:nvSpPr>
          <p:cNvPr id="9218" name="Rectangle 2">
            <a:extLst>
              <a:ext uri="{FF2B5EF4-FFF2-40B4-BE49-F238E27FC236}">
                <a16:creationId xmlns="" xmlns:a16="http://schemas.microsoft.com/office/drawing/2014/main" id="{42E1793E-D6A9-1909-4CAB-5D210DECE3EA}"/>
              </a:ext>
            </a:extLst>
          </p:cNvPr>
          <p:cNvSpPr>
            <a:spLocks noGrp="1" noChangeArrowheads="1"/>
          </p:cNvSpPr>
          <p:nvPr>
            <p:ph type="title"/>
          </p:nvPr>
        </p:nvSpPr>
        <p:spPr/>
        <p:txBody>
          <a:bodyPr/>
          <a:lstStyle/>
          <a:p>
            <a:pPr>
              <a:defRPr/>
            </a:pPr>
            <a:r>
              <a:rPr kumimoji="1" lang="en-US"/>
              <a:t>Networking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 xmlns:a16="http://schemas.microsoft.com/office/drawing/2014/main" id="{65B0FA7A-A6F3-2986-2EF5-065AFBE6C61E}"/>
              </a:ext>
            </a:extLst>
          </p:cNvPr>
          <p:cNvSpPr>
            <a:spLocks noGrp="1"/>
          </p:cNvSpPr>
          <p:nvPr>
            <p:ph idx="1"/>
          </p:nvPr>
        </p:nvSpPr>
        <p:spPr/>
        <p:txBody>
          <a:bodyPr/>
          <a:lstStyle/>
          <a:p>
            <a:pPr algn="just"/>
            <a:r>
              <a:rPr kumimoji="1" lang="en-US" altLang="en-US" dirty="0"/>
              <a:t>Smaller scope</a:t>
            </a:r>
          </a:p>
          <a:p>
            <a:pPr lvl="1" algn="just"/>
            <a:r>
              <a:rPr kumimoji="1" lang="en-US" altLang="en-US" dirty="0"/>
              <a:t>Building or small campus</a:t>
            </a:r>
          </a:p>
          <a:p>
            <a:pPr algn="just"/>
            <a:r>
              <a:rPr kumimoji="1" lang="en-US" altLang="en-US" dirty="0"/>
              <a:t>Usually owned by same organization as attached devices</a:t>
            </a:r>
          </a:p>
          <a:p>
            <a:pPr algn="just"/>
            <a:r>
              <a:rPr kumimoji="1" lang="en-US" altLang="en-US" dirty="0"/>
              <a:t>Data rates much higher</a:t>
            </a:r>
          </a:p>
          <a:p>
            <a:pPr algn="just"/>
            <a:r>
              <a:rPr kumimoji="1" lang="en-US" altLang="en-US" dirty="0"/>
              <a:t>Switched LANs, </a:t>
            </a:r>
            <a:r>
              <a:rPr kumimoji="1" lang="en-US" altLang="en-US" dirty="0" err="1"/>
              <a:t>eg</a:t>
            </a:r>
            <a:r>
              <a:rPr kumimoji="1" lang="en-US" altLang="en-US" dirty="0"/>
              <a:t> Ethernet</a:t>
            </a:r>
          </a:p>
          <a:p>
            <a:pPr algn="just"/>
            <a:r>
              <a:rPr kumimoji="1" lang="en-US" altLang="en-US" dirty="0"/>
              <a:t>Wireless LANs</a:t>
            </a:r>
          </a:p>
        </p:txBody>
      </p:sp>
      <p:sp>
        <p:nvSpPr>
          <p:cNvPr id="17410" name="Rectangle 2">
            <a:extLst>
              <a:ext uri="{FF2B5EF4-FFF2-40B4-BE49-F238E27FC236}">
                <a16:creationId xmlns="" xmlns:a16="http://schemas.microsoft.com/office/drawing/2014/main" id="{DC304ABA-B211-2091-E8CB-13D07248AE46}"/>
              </a:ext>
            </a:extLst>
          </p:cNvPr>
          <p:cNvSpPr>
            <a:spLocks noGrp="1" noChangeArrowheads="1"/>
          </p:cNvSpPr>
          <p:nvPr>
            <p:ph type="title"/>
          </p:nvPr>
        </p:nvSpPr>
        <p:spPr/>
        <p:txBody>
          <a:bodyPr/>
          <a:lstStyle/>
          <a:p>
            <a:pPr fontAlgn="auto">
              <a:spcAft>
                <a:spcPts val="0"/>
              </a:spcAft>
              <a:defRPr/>
            </a:pPr>
            <a:r>
              <a:rPr kumimoji="1" lang="en-US"/>
              <a:t>Local Area Networks</a:t>
            </a:r>
          </a:p>
        </p:txBody>
      </p:sp>
      <p:pic>
        <p:nvPicPr>
          <p:cNvPr id="2" name="Picture 1"/>
          <p:cNvPicPr>
            <a:picLocks noChangeAspect="1"/>
          </p:cNvPicPr>
          <p:nvPr/>
        </p:nvPicPr>
        <p:blipFill>
          <a:blip r:embed="rId3"/>
          <a:stretch>
            <a:fillRect/>
          </a:stretch>
        </p:blipFill>
        <p:spPr>
          <a:xfrm>
            <a:off x="8143875" y="2962275"/>
            <a:ext cx="3438525" cy="389572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 xmlns:a16="http://schemas.microsoft.com/office/drawing/2014/main" id="{112495AF-4D15-0EC8-01D7-4C2E60A672E5}"/>
              </a:ext>
            </a:extLst>
          </p:cNvPr>
          <p:cNvSpPr>
            <a:spLocks noGrp="1"/>
          </p:cNvSpPr>
          <p:nvPr>
            <p:ph idx="1"/>
          </p:nvPr>
        </p:nvSpPr>
        <p:spPr/>
        <p:txBody>
          <a:bodyPr/>
          <a:lstStyle/>
          <a:p>
            <a:pPr algn="just"/>
            <a:r>
              <a:rPr kumimoji="1" lang="en-US" altLang="en-US" dirty="0"/>
              <a:t>Span a large geographical area</a:t>
            </a:r>
          </a:p>
          <a:p>
            <a:pPr algn="just"/>
            <a:r>
              <a:rPr kumimoji="1" lang="en-US" altLang="en-US" dirty="0" smtClean="0"/>
              <a:t>Technologies </a:t>
            </a:r>
            <a:r>
              <a:rPr kumimoji="1" lang="en-US" altLang="en-US" dirty="0"/>
              <a:t>used include:</a:t>
            </a:r>
          </a:p>
          <a:p>
            <a:pPr lvl="1" algn="just"/>
            <a:r>
              <a:rPr kumimoji="1" lang="en-US" altLang="en-US" dirty="0"/>
              <a:t>circuit switching</a:t>
            </a:r>
          </a:p>
          <a:p>
            <a:pPr lvl="1" algn="just"/>
            <a:r>
              <a:rPr kumimoji="1" lang="en-US" altLang="en-US" dirty="0"/>
              <a:t>packet switching</a:t>
            </a:r>
          </a:p>
          <a:p>
            <a:pPr lvl="1" algn="just"/>
            <a:r>
              <a:rPr kumimoji="1" lang="en-US" altLang="en-US" dirty="0"/>
              <a:t>frame relay</a:t>
            </a:r>
          </a:p>
          <a:p>
            <a:pPr lvl="1" algn="just"/>
            <a:r>
              <a:rPr kumimoji="1" lang="en-US" altLang="en-US" dirty="0"/>
              <a:t>Asynchronous Transfer Mode (ATM)</a:t>
            </a:r>
          </a:p>
        </p:txBody>
      </p:sp>
      <p:sp>
        <p:nvSpPr>
          <p:cNvPr id="11266" name="Rectangle 2">
            <a:extLst>
              <a:ext uri="{FF2B5EF4-FFF2-40B4-BE49-F238E27FC236}">
                <a16:creationId xmlns="" xmlns:a16="http://schemas.microsoft.com/office/drawing/2014/main" id="{5B9EE865-D169-021F-1FB1-4A4FE3743BB1}"/>
              </a:ext>
            </a:extLst>
          </p:cNvPr>
          <p:cNvSpPr>
            <a:spLocks noGrp="1" noChangeArrowheads="1"/>
          </p:cNvSpPr>
          <p:nvPr>
            <p:ph type="title"/>
          </p:nvPr>
        </p:nvSpPr>
        <p:spPr/>
        <p:txBody>
          <a:bodyPr/>
          <a:lstStyle/>
          <a:p>
            <a:pPr fontAlgn="auto">
              <a:spcAft>
                <a:spcPts val="0"/>
              </a:spcAft>
              <a:defRPr/>
            </a:pPr>
            <a:r>
              <a:rPr kumimoji="1" lang="en-US"/>
              <a:t>Wide Area Networks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 xmlns:a16="http://schemas.microsoft.com/office/drawing/2014/main" id="{1EE6CE21-8D11-9A4D-3FA6-844308C639D8}"/>
              </a:ext>
            </a:extLst>
          </p:cNvPr>
          <p:cNvSpPr>
            <a:spLocks noGrp="1"/>
          </p:cNvSpPr>
          <p:nvPr>
            <p:ph idx="1"/>
          </p:nvPr>
        </p:nvSpPr>
        <p:spPr/>
        <p:txBody>
          <a:bodyPr/>
          <a:lstStyle/>
          <a:p>
            <a:pPr algn="just"/>
            <a:r>
              <a:rPr kumimoji="1" lang="en-US" altLang="en-US" dirty="0"/>
              <a:t>Uses a dedicated communications path established for duration of conversation</a:t>
            </a:r>
          </a:p>
          <a:p>
            <a:pPr algn="just"/>
            <a:r>
              <a:rPr kumimoji="1" lang="en-US" altLang="en-US" dirty="0"/>
              <a:t>Comprising a sequence of physical links with a dedicated logical </a:t>
            </a:r>
            <a:r>
              <a:rPr kumimoji="1" lang="en-US" altLang="en-US" dirty="0" smtClean="0"/>
              <a:t>channel</a:t>
            </a:r>
          </a:p>
          <a:p>
            <a:pPr algn="just"/>
            <a:r>
              <a:rPr kumimoji="1" lang="en-US" altLang="en-US" dirty="0" smtClean="0"/>
              <a:t>Each data unit knows the </a:t>
            </a:r>
            <a:r>
              <a:rPr kumimoji="1" lang="en-US" altLang="en-US" b="1" dirty="0" smtClean="0"/>
              <a:t>entire path address </a:t>
            </a:r>
            <a:r>
              <a:rPr kumimoji="1" lang="en-US" altLang="en-US" dirty="0" smtClean="0"/>
              <a:t>which is provided by the source. </a:t>
            </a:r>
            <a:endParaRPr kumimoji="1" lang="en-US" altLang="en-US" dirty="0"/>
          </a:p>
          <a:p>
            <a:pPr algn="just"/>
            <a:r>
              <a:rPr kumimoji="1" lang="en-US" altLang="en-US" dirty="0" err="1"/>
              <a:t>eg</a:t>
            </a:r>
            <a:r>
              <a:rPr kumimoji="1" lang="en-US" altLang="en-US" dirty="0"/>
              <a:t>. telephone network</a:t>
            </a:r>
          </a:p>
        </p:txBody>
      </p:sp>
      <p:sp>
        <p:nvSpPr>
          <p:cNvPr id="12290" name="Rectangle 2">
            <a:extLst>
              <a:ext uri="{FF2B5EF4-FFF2-40B4-BE49-F238E27FC236}">
                <a16:creationId xmlns="" xmlns:a16="http://schemas.microsoft.com/office/drawing/2014/main" id="{D204AE1C-4FF8-0075-705F-8FFB7C13A0F7}"/>
              </a:ext>
            </a:extLst>
          </p:cNvPr>
          <p:cNvSpPr>
            <a:spLocks noGrp="1" noChangeArrowheads="1"/>
          </p:cNvSpPr>
          <p:nvPr>
            <p:ph type="title"/>
          </p:nvPr>
        </p:nvSpPr>
        <p:spPr/>
        <p:txBody>
          <a:bodyPr/>
          <a:lstStyle/>
          <a:p>
            <a:pPr fontAlgn="auto">
              <a:spcAft>
                <a:spcPts val="0"/>
              </a:spcAft>
              <a:defRPr/>
            </a:pPr>
            <a:r>
              <a:rPr kumimoji="1" lang="en-US"/>
              <a:t>Circuit Switching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 xmlns:a16="http://schemas.microsoft.com/office/drawing/2014/main" id="{7703794A-9DA7-C332-48A9-3202CB1FCD92}"/>
              </a:ext>
            </a:extLst>
          </p:cNvPr>
          <p:cNvSpPr>
            <a:spLocks noGrp="1"/>
          </p:cNvSpPr>
          <p:nvPr>
            <p:ph idx="1"/>
          </p:nvPr>
        </p:nvSpPr>
        <p:spPr/>
        <p:txBody>
          <a:bodyPr/>
          <a:lstStyle/>
          <a:p>
            <a:pPr algn="just"/>
            <a:r>
              <a:rPr kumimoji="1" lang="en-US" altLang="en-US" dirty="0"/>
              <a:t>Data sent out of sequence</a:t>
            </a:r>
          </a:p>
          <a:p>
            <a:pPr algn="just"/>
            <a:r>
              <a:rPr kumimoji="1" lang="en-US" altLang="en-US" dirty="0"/>
              <a:t>Small chunks (packets) of data at a time</a:t>
            </a:r>
          </a:p>
          <a:p>
            <a:pPr algn="just"/>
            <a:r>
              <a:rPr kumimoji="1" lang="en-US" altLang="en-US" dirty="0"/>
              <a:t>Packets passed from node to node between source and </a:t>
            </a:r>
            <a:r>
              <a:rPr kumimoji="1" lang="en-US" altLang="en-US" dirty="0" smtClean="0"/>
              <a:t>destination</a:t>
            </a:r>
          </a:p>
          <a:p>
            <a:pPr algn="just"/>
            <a:r>
              <a:rPr kumimoji="1" lang="en-US" altLang="en-US" dirty="0" smtClean="0"/>
              <a:t>Each data unit knows the entire </a:t>
            </a:r>
            <a:r>
              <a:rPr kumimoji="1" lang="en-US" altLang="en-US" b="1" dirty="0" smtClean="0"/>
              <a:t>final destination address </a:t>
            </a:r>
            <a:endParaRPr kumimoji="1" lang="en-US" altLang="en-US" b="1" dirty="0"/>
          </a:p>
          <a:p>
            <a:pPr algn="just"/>
            <a:r>
              <a:rPr kumimoji="1" lang="en-US" altLang="en-US" dirty="0"/>
              <a:t>Used for terminal to computer and computer to computer </a:t>
            </a:r>
            <a:r>
              <a:rPr kumimoji="1" lang="en-US" altLang="en-US" dirty="0" smtClean="0"/>
              <a:t>communications</a:t>
            </a:r>
          </a:p>
          <a:p>
            <a:pPr algn="just"/>
            <a:r>
              <a:rPr kumimoji="1" lang="en-US" altLang="en-US" dirty="0" smtClean="0"/>
              <a:t>Dis </a:t>
            </a:r>
            <a:r>
              <a:rPr kumimoji="1" lang="en-US" altLang="en-US" dirty="0" err="1" smtClean="0"/>
              <a:t>adv</a:t>
            </a:r>
            <a:r>
              <a:rPr kumimoji="1" lang="en-US" altLang="en-US" dirty="0" smtClean="0"/>
              <a:t>:</a:t>
            </a:r>
          </a:p>
          <a:p>
            <a:pPr algn="just"/>
            <a:r>
              <a:rPr kumimoji="1" lang="en-US" altLang="en-US" dirty="0" smtClean="0"/>
              <a:t>Error recovery overhead needs additional processing at intermediate nodes and end nodes</a:t>
            </a:r>
            <a:endParaRPr kumimoji="1" lang="en-US" altLang="en-US" dirty="0"/>
          </a:p>
        </p:txBody>
      </p:sp>
      <p:sp>
        <p:nvSpPr>
          <p:cNvPr id="13314" name="Rectangle 2">
            <a:extLst>
              <a:ext uri="{FF2B5EF4-FFF2-40B4-BE49-F238E27FC236}">
                <a16:creationId xmlns="" xmlns:a16="http://schemas.microsoft.com/office/drawing/2014/main" id="{E6605CB0-25D6-58FE-FC2C-3B8119C2BD54}"/>
              </a:ext>
            </a:extLst>
          </p:cNvPr>
          <p:cNvSpPr>
            <a:spLocks noGrp="1" noChangeArrowheads="1"/>
          </p:cNvSpPr>
          <p:nvPr>
            <p:ph type="title"/>
          </p:nvPr>
        </p:nvSpPr>
        <p:spPr/>
        <p:txBody>
          <a:bodyPr/>
          <a:lstStyle/>
          <a:p>
            <a:pPr fontAlgn="auto">
              <a:spcAft>
                <a:spcPts val="0"/>
              </a:spcAft>
              <a:defRPr/>
            </a:pPr>
            <a:r>
              <a:rPr kumimoji="1" lang="en-US"/>
              <a:t>Packet Switching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 xmlns:a16="http://schemas.microsoft.com/office/drawing/2014/main" id="{0FCCBE3E-8813-6D70-1963-AD859C979B7E}"/>
              </a:ext>
            </a:extLst>
          </p:cNvPr>
          <p:cNvSpPr>
            <a:spLocks noGrp="1"/>
          </p:cNvSpPr>
          <p:nvPr>
            <p:ph idx="1"/>
          </p:nvPr>
        </p:nvSpPr>
        <p:spPr/>
        <p:txBody>
          <a:bodyPr/>
          <a:lstStyle/>
          <a:p>
            <a:pPr algn="just"/>
            <a:r>
              <a:rPr kumimoji="1" lang="en-US" altLang="en-US" dirty="0"/>
              <a:t>Packet switching systems have large overheads to compensate for errors</a:t>
            </a:r>
          </a:p>
          <a:p>
            <a:pPr algn="just"/>
            <a:r>
              <a:rPr kumimoji="1" lang="en-US" altLang="en-US" dirty="0"/>
              <a:t>Modern systems are more reliable</a:t>
            </a:r>
          </a:p>
          <a:p>
            <a:pPr algn="just"/>
            <a:r>
              <a:rPr kumimoji="1" lang="en-US" altLang="en-US" dirty="0"/>
              <a:t>Errors can be caught in end system</a:t>
            </a:r>
          </a:p>
          <a:p>
            <a:pPr algn="just"/>
            <a:r>
              <a:rPr kumimoji="1" lang="en-US" altLang="en-US" b="1" dirty="0"/>
              <a:t>Frame Relay provides higher speeds with most error control overhead </a:t>
            </a:r>
            <a:r>
              <a:rPr kumimoji="1" lang="en-US" altLang="en-US" b="1" dirty="0" smtClean="0"/>
              <a:t>removed</a:t>
            </a:r>
          </a:p>
          <a:p>
            <a:pPr algn="just"/>
            <a:r>
              <a:rPr kumimoji="1" lang="en-US" altLang="en-US" dirty="0" smtClean="0"/>
              <a:t>Variable length packet</a:t>
            </a:r>
            <a:endParaRPr kumimoji="1" lang="en-US" altLang="en-US" dirty="0"/>
          </a:p>
        </p:txBody>
      </p:sp>
      <p:sp>
        <p:nvSpPr>
          <p:cNvPr id="14338" name="Rectangle 2">
            <a:extLst>
              <a:ext uri="{FF2B5EF4-FFF2-40B4-BE49-F238E27FC236}">
                <a16:creationId xmlns="" xmlns:a16="http://schemas.microsoft.com/office/drawing/2014/main" id="{68F794D8-6AEA-CF37-8656-3A73FCB01EC2}"/>
              </a:ext>
            </a:extLst>
          </p:cNvPr>
          <p:cNvSpPr>
            <a:spLocks noGrp="1" noChangeArrowheads="1"/>
          </p:cNvSpPr>
          <p:nvPr>
            <p:ph type="title"/>
          </p:nvPr>
        </p:nvSpPr>
        <p:spPr/>
        <p:txBody>
          <a:bodyPr/>
          <a:lstStyle/>
          <a:p>
            <a:pPr fontAlgn="auto">
              <a:spcAft>
                <a:spcPts val="0"/>
              </a:spcAft>
              <a:defRPr/>
            </a:pPr>
            <a:r>
              <a:rPr kumimoji="1" lang="en-US"/>
              <a:t>Frame Relay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 xmlns:a16="http://schemas.microsoft.com/office/drawing/2014/main" id="{81D5F223-B0DF-3208-686B-1A73AAC0132F}"/>
              </a:ext>
            </a:extLst>
          </p:cNvPr>
          <p:cNvSpPr>
            <a:spLocks noGrp="1"/>
          </p:cNvSpPr>
          <p:nvPr>
            <p:ph idx="1"/>
          </p:nvPr>
        </p:nvSpPr>
        <p:spPr/>
        <p:txBody>
          <a:bodyPr/>
          <a:lstStyle/>
          <a:p>
            <a:pPr algn="just"/>
            <a:r>
              <a:rPr kumimoji="1" lang="en-US" altLang="en-US" dirty="0"/>
              <a:t>ATM</a:t>
            </a:r>
          </a:p>
          <a:p>
            <a:pPr algn="just"/>
            <a:r>
              <a:rPr kumimoji="1" lang="en-US" altLang="en-US" dirty="0"/>
              <a:t>Evolution of frame relay</a:t>
            </a:r>
          </a:p>
          <a:p>
            <a:pPr algn="just"/>
            <a:r>
              <a:rPr kumimoji="1" lang="en-US" altLang="en-US" b="1" dirty="0"/>
              <a:t>Fixed packet (called cell) length with little overhead for error control </a:t>
            </a:r>
          </a:p>
          <a:p>
            <a:pPr algn="just"/>
            <a:r>
              <a:rPr kumimoji="1" lang="en-US" altLang="en-US" dirty="0"/>
              <a:t>Works in the range  from 10Mbps and in Gbps range.</a:t>
            </a:r>
          </a:p>
        </p:txBody>
      </p:sp>
      <p:sp>
        <p:nvSpPr>
          <p:cNvPr id="15362" name="Rectangle 2">
            <a:extLst>
              <a:ext uri="{FF2B5EF4-FFF2-40B4-BE49-F238E27FC236}">
                <a16:creationId xmlns="" xmlns:a16="http://schemas.microsoft.com/office/drawing/2014/main" id="{B042FE5F-C57D-39F5-0F47-8226F06B6A13}"/>
              </a:ext>
            </a:extLst>
          </p:cNvPr>
          <p:cNvSpPr>
            <a:spLocks noGrp="1" noChangeArrowheads="1"/>
          </p:cNvSpPr>
          <p:nvPr>
            <p:ph type="title"/>
          </p:nvPr>
        </p:nvSpPr>
        <p:spPr/>
        <p:txBody>
          <a:bodyPr/>
          <a:lstStyle/>
          <a:p>
            <a:pPr fontAlgn="auto">
              <a:spcAft>
                <a:spcPts val="0"/>
              </a:spcAft>
              <a:defRPr/>
            </a:pPr>
            <a:r>
              <a:rPr kumimoji="1" lang="en-US"/>
              <a:t>Asynchronous Transfer Mode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 xmlns:a16="http://schemas.microsoft.com/office/drawing/2014/main" id="{6067123E-2E9D-23AE-30E5-FD7FFD4402BB}"/>
              </a:ext>
            </a:extLst>
          </p:cNvPr>
          <p:cNvSpPr>
            <a:spLocks noGrp="1"/>
          </p:cNvSpPr>
          <p:nvPr>
            <p:ph idx="1"/>
          </p:nvPr>
        </p:nvSpPr>
        <p:spPr/>
        <p:txBody>
          <a:bodyPr/>
          <a:lstStyle/>
          <a:p>
            <a:r>
              <a:rPr kumimoji="1" lang="en-GB" altLang="en-US"/>
              <a:t>MAN</a:t>
            </a:r>
          </a:p>
          <a:p>
            <a:r>
              <a:rPr kumimoji="1" lang="en-GB" altLang="en-US"/>
              <a:t>Middle ground between LAN and WAN</a:t>
            </a:r>
          </a:p>
          <a:p>
            <a:r>
              <a:rPr kumimoji="1" lang="en-GB" altLang="en-US"/>
              <a:t>Private or public network</a:t>
            </a:r>
          </a:p>
          <a:p>
            <a:r>
              <a:rPr kumimoji="1" lang="en-GB" altLang="en-US"/>
              <a:t>High speed</a:t>
            </a:r>
          </a:p>
          <a:p>
            <a:r>
              <a:rPr kumimoji="1" lang="en-GB" altLang="en-US"/>
              <a:t>Large area</a:t>
            </a:r>
            <a:endParaRPr kumimoji="1" lang="en-US" altLang="en-US"/>
          </a:p>
        </p:txBody>
      </p:sp>
      <p:sp>
        <p:nvSpPr>
          <p:cNvPr id="54274" name="Rectangle 2">
            <a:extLst>
              <a:ext uri="{FF2B5EF4-FFF2-40B4-BE49-F238E27FC236}">
                <a16:creationId xmlns="" xmlns:a16="http://schemas.microsoft.com/office/drawing/2014/main" id="{15732AC6-C4D3-56B1-6761-D8C6EDA5BC5D}"/>
              </a:ext>
            </a:extLst>
          </p:cNvPr>
          <p:cNvSpPr>
            <a:spLocks noGrp="1" noChangeArrowheads="1"/>
          </p:cNvSpPr>
          <p:nvPr>
            <p:ph type="title"/>
          </p:nvPr>
        </p:nvSpPr>
        <p:spPr/>
        <p:txBody>
          <a:bodyPr/>
          <a:lstStyle/>
          <a:p>
            <a:pPr fontAlgn="auto">
              <a:spcAft>
                <a:spcPts val="0"/>
              </a:spcAft>
              <a:defRPr/>
            </a:pPr>
            <a:r>
              <a:rPr kumimoji="1" lang="en-GB"/>
              <a:t>Metropolitan Area Networks</a:t>
            </a:r>
            <a:endParaRPr kumimoji="1" lang="en-US"/>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7.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8.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56397DA3BB0C47A388091A7A88B13B" ma:contentTypeVersion="4" ma:contentTypeDescription="Create a new document." ma:contentTypeScope="" ma:versionID="0446e1b3e99936769687a82e54721601">
  <xsd:schema xmlns:xsd="http://www.w3.org/2001/XMLSchema" xmlns:xs="http://www.w3.org/2001/XMLSchema" xmlns:p="http://schemas.microsoft.com/office/2006/metadata/properties" xmlns:ns2="fe590480-fc16-4b59-b257-adf8e6f2073d" xmlns:ns3="1e4fd880-13c4-4abb-9170-442219da9bb6" targetNamespace="http://schemas.microsoft.com/office/2006/metadata/properties" ma:root="true" ma:fieldsID="afec8168f56574485c64f8bfa049e7d8" ns2:_="" ns3:_="">
    <xsd:import namespace="fe590480-fc16-4b59-b257-adf8e6f2073d"/>
    <xsd:import namespace="1e4fd880-13c4-4abb-9170-442219da9bb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590480-fc16-4b59-b257-adf8e6f207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e4fd880-13c4-4abb-9170-442219da9bb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CD6253-2E51-436D-986E-3BC437C73D9B}"/>
</file>

<file path=customXml/itemProps2.xml><?xml version="1.0" encoding="utf-8"?>
<ds:datastoreItem xmlns:ds="http://schemas.openxmlformats.org/officeDocument/2006/customXml" ds:itemID="{BEA117BA-EF78-461B-89FF-EABED1C97856}">
  <ds:schemaRefs>
    <ds:schemaRef ds:uri="http://schemas.microsoft.com/sharepoint/v3/contenttype/forms"/>
  </ds:schemaRefs>
</ds:datastoreItem>
</file>

<file path=customXml/itemProps3.xml><?xml version="1.0" encoding="utf-8"?>
<ds:datastoreItem xmlns:ds="http://schemas.openxmlformats.org/officeDocument/2006/customXml" ds:itemID="{A4982AD6-1DC6-4090-9EFA-D1A7EBF2863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5895</TotalTime>
  <Words>1379</Words>
  <Application>Microsoft Office PowerPoint</Application>
  <PresentationFormat>Widescreen</PresentationFormat>
  <Paragraphs>91</Paragraphs>
  <Slides>15</Slides>
  <Notes>12</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15</vt:i4>
      </vt:variant>
    </vt:vector>
  </HeadingPairs>
  <TitlesOfParts>
    <vt:vector size="28" baseType="lpstr">
      <vt:lpstr>Arial</vt:lpstr>
      <vt:lpstr>Calibri</vt:lpstr>
      <vt:lpstr>Calibri Light</vt:lpstr>
      <vt:lpstr>Lucida Sans Unicode</vt:lpstr>
      <vt:lpstr>Times</vt:lpstr>
      <vt:lpstr>Times New Roman</vt:lpstr>
      <vt:lpstr>Verdana</vt:lpstr>
      <vt:lpstr>Wingdings</vt:lpstr>
      <vt:lpstr>Wingdings 2</vt:lpstr>
      <vt:lpstr>Wingdings 3</vt:lpstr>
      <vt:lpstr>Office Theme</vt:lpstr>
      <vt:lpstr>Concourse</vt:lpstr>
      <vt:lpstr>1_Concourse</vt:lpstr>
      <vt:lpstr>Data Communication networking</vt:lpstr>
      <vt:lpstr>Networking</vt:lpstr>
      <vt:lpstr>Local Area Networks</vt:lpstr>
      <vt:lpstr>Wide Area Networks</vt:lpstr>
      <vt:lpstr>Circuit Switching</vt:lpstr>
      <vt:lpstr>Packet Switching</vt:lpstr>
      <vt:lpstr>Frame Relay</vt:lpstr>
      <vt:lpstr>Asynchronous Transfer Mode</vt:lpstr>
      <vt:lpstr>Metropolitan Area Networks</vt:lpstr>
      <vt:lpstr>The Internet</vt:lpstr>
      <vt:lpstr>Internet Elements</vt:lpstr>
      <vt:lpstr>Internet Architecture</vt:lpstr>
      <vt:lpstr>Example Configuration</vt:lpstr>
      <vt:lpstr>OSI</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 networking</dc:title>
  <dc:creator>Veena  K. M. [MAHE-MIT]</dc:creator>
  <cp:lastModifiedBy>Mahe</cp:lastModifiedBy>
  <cp:revision>12</cp:revision>
  <dcterms:created xsi:type="dcterms:W3CDTF">2022-08-15T01:59:06Z</dcterms:created>
  <dcterms:modified xsi:type="dcterms:W3CDTF">2022-08-24T05:50:49Z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0x0101003943DB8244B31445803A0A7DC1F9E0EC</vt:lpwstr>
  </property>
</Properties>
</file>