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9" r:id="rId2"/>
    <p:sldId id="315" r:id="rId3"/>
    <p:sldId id="316" r:id="rId4"/>
    <p:sldId id="317" r:id="rId5"/>
    <p:sldId id="318" r:id="rId6"/>
    <p:sldId id="320" r:id="rId7"/>
    <p:sldId id="322" r:id="rId8"/>
    <p:sldId id="321" r:id="rId9"/>
    <p:sldId id="323" r:id="rId10"/>
    <p:sldId id="324" r:id="rId11"/>
    <p:sldId id="325" r:id="rId12"/>
    <p:sldId id="326" r:id="rId13"/>
    <p:sldId id="328" r:id="rId14"/>
    <p:sldId id="327" r:id="rId15"/>
    <p:sldId id="329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FA9A-8822-4029-AE10-446C981E223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D6009-995A-4644-8879-3EEAC69F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6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D6009-995A-4644-8879-3EEAC69F6E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9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A4E2-96C4-4E61-BD0D-5D28088EFDF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60C0-7CEC-4FF5-A909-0B8877E5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6766B3-42F9-4D49-8CE3-AB0E8BAB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SIGNAL ENCODING </a:t>
            </a:r>
            <a:r>
              <a:rPr lang="en-US" b="1" dirty="0" smtClean="0"/>
              <a:t>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6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return to zero (NRZ)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 - the signal does not return to zero at the middle of the bit. Positive voltage defines bit 1 and the zero voltage defines bit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623528"/>
            <a:ext cx="5105400" cy="2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4269"/>
            <a:ext cx="500062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17638"/>
            <a:ext cx="5382951" cy="21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 (RZ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three values positive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negative,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 In this scheme signal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 in the middle of each bit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5343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Mark Inversion (AMI)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neutral zero voltage represents binary 0. Binary 1’s are represented by alternating positive and negative voltages.</a:t>
            </a:r>
          </a:p>
          <a:p>
            <a:pPr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Pseudoternary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Bit 1 is encoded as a zero voltage and the bit 0 is encoded as alternating positive and negative voltages i.e., opposite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 scheme. Example: Data=010010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29" y="3721297"/>
            <a:ext cx="5492371" cy="307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0"/>
            <a:ext cx="3809999" cy="20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142999"/>
            <a:ext cx="5867400" cy="451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" y="2209800"/>
            <a:ext cx="36450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D6ABB-FE55-4D91-B23A-353197B9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to digital signal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1070146"/>
            <a:ext cx="8005763" cy="57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7A9D9AA-C3DA-4C40-BE9D-86ECFAFA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8991600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Modulation Techniques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11013"/>
            <a:ext cx="7674342" cy="3876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587206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chosen to optimize use of the transmission medium. </a:t>
            </a:r>
          </a:p>
        </p:txBody>
      </p:sp>
    </p:spTree>
    <p:extLst>
      <p:ext uri="{BB962C8B-B14F-4D97-AF65-F5344CB8AC3E}">
        <p14:creationId xmlns:p14="http://schemas.microsoft.com/office/powerpoint/2010/main" val="7912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continuous constant-frequency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known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carrier signal by modulation.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source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onto a carrier signal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modulation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involve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one or more of the three fundamental frequency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amplitude, frequency, and phase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m(t) may be analog or digital and is called the modulating signal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modulating the carrier signal is called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s(t).</a:t>
            </a:r>
          </a:p>
        </p:txBody>
      </p:sp>
    </p:spTree>
    <p:extLst>
      <p:ext uri="{BB962C8B-B14F-4D97-AF65-F5344CB8AC3E}">
        <p14:creationId xmlns:p14="http://schemas.microsoft.com/office/powerpoint/2010/main" val="29155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to digital signal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6267902" cy="14866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598783"/>
            <a:ext cx="8458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Ten-Roman"/>
              </a:rPr>
              <a:t>Key terms</a:t>
            </a:r>
          </a:p>
          <a:p>
            <a:endParaRPr lang="en-US" b="1" dirty="0">
              <a:latin typeface="TimesTen-Roman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Unipolar signaling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z="2000" dirty="0" smtClean="0">
                <a:latin typeface="TimesTen-Roman"/>
                <a:sym typeface="Wingdings" panose="05000000000000000000" pitchFamily="2" charset="2"/>
              </a:rPr>
              <a:t>, sends only one polarity; when not sending, polarity is zero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5105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578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by a positive voltage level, and the other by a negative voltage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schemes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scheme there are three voltage levels positive, negative, and zero.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Ten-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0" y="1905000"/>
            <a:ext cx="4972050" cy="1274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51" y="4666994"/>
            <a:ext cx="48768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219200" y="5693878"/>
            <a:ext cx="466725" cy="6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Unipolar, Polar and Bipolar schemes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600200"/>
            <a:ext cx="690233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transmitter: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signaling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just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a signal is the rate, in bits per second,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transmitted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or length of a bit is the amount of time it takes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transmitter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emit the bit; for a data rate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duration is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rate(baud-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elements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second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contrast, is the rate at which the signal level is 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depend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the timing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bit. That is, the receiver must know with some accuracy when a bit begins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ends.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must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signal level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position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 (0) or low (1).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62000"/>
            <a:ext cx="7467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5AF301-A5A7-4E8E-8CEA-2AA9433D91D4}"/>
</file>

<file path=customXml/itemProps2.xml><?xml version="1.0" encoding="utf-8"?>
<ds:datastoreItem xmlns:ds="http://schemas.openxmlformats.org/officeDocument/2006/customXml" ds:itemID="{66222599-7206-4684-87C6-ACCD85A15F56}"/>
</file>

<file path=customXml/itemProps3.xml><?xml version="1.0" encoding="utf-8"?>
<ds:datastoreItem xmlns:ds="http://schemas.openxmlformats.org/officeDocument/2006/customXml" ds:itemID="{B835C25F-EC9D-45EB-B7F5-8210DE4ABA94}"/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395</Words>
  <Application>Microsoft Office PowerPoint</Application>
  <PresentationFormat>On-screen Show (4:3)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TimesTen-Roman</vt:lpstr>
      <vt:lpstr>Wingdings</vt:lpstr>
      <vt:lpstr>Office Theme</vt:lpstr>
      <vt:lpstr>SIGNAL ENCODING TECHNIQUES</vt:lpstr>
      <vt:lpstr>Encoding and Modulation Techniques</vt:lpstr>
      <vt:lpstr>PowerPoint Presentation</vt:lpstr>
      <vt:lpstr>Digital data to digital signal</vt:lpstr>
      <vt:lpstr>PowerPoint Presentation</vt:lpstr>
      <vt:lpstr>Unipolar, Polar and Bipolar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data to digital signal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data, Analog signals</dc:title>
  <dc:creator>USER</dc:creator>
  <cp:lastModifiedBy>Mahe</cp:lastModifiedBy>
  <cp:revision>97</cp:revision>
  <dcterms:created xsi:type="dcterms:W3CDTF">2015-08-20T12:41:06Z</dcterms:created>
  <dcterms:modified xsi:type="dcterms:W3CDTF">2022-09-02T09:57:26Z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