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WwazwHwf8nH7yklpRqcEQfwAK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/>
              <a:t>Mealy and Moore Models of Finite State Machines</a:t>
            </a:r>
            <a:br>
              <a:rPr lang="en-IN"/>
            </a:b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3274492"/>
            <a:ext cx="9144000" cy="279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The most general model of a sequential circuit has inputs, outputs, and internal states. It is customary to distinguish between two models of sequential circuits: the Mealy model and the Moore model. They differ only in the way the output is generated.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710" y="518615"/>
            <a:ext cx="7560859" cy="575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2179743" y="312448"/>
            <a:ext cx="83522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Verilog Constructs for Storage Elements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3307886" y="1434237"/>
            <a:ext cx="6096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flipflop (D, Clock, Q);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Clock;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/>
          <p:nvPr/>
        </p:nvSpPr>
        <p:spPr>
          <a:xfrm>
            <a:off x="3180886" y="399534"/>
            <a:ext cx="64229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and Non-Blocking Assignments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5350809" y="1342963"/>
            <a:ext cx="19896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x1 &amp; x2;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711200" y="2587509"/>
            <a:ext cx="1063897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notation is called a </a:t>
            </a:r>
            <a:r>
              <a:rPr b="0" i="1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Verilog compiler evaluates the statements in an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in the order in which they are written.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variable is given a value by a blocking assignment statement, then this new value is used in evaluating all subsequent statements in the block.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95085" y="924947"/>
            <a:ext cx="60960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example5_3 (D, Clock, Q1, Q2);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Clock;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Q1, Q2;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 =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 = Q1;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 code for two cascaded flip-flops.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7143" y="924947"/>
            <a:ext cx="4542971" cy="430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653143" y="410366"/>
            <a:ext cx="991325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is sensitive to the positive clock edge, both Q1 and Q2 will be implemented as the outputs of D flip-flops.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because blocking assignments are involved, these two flip-flops will not be connected in cascade.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statement Q1 = D; sets Q1 to the value of D. This new value is used in evaluating the subsequent statement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 = Q1; which results in Q2 = Q1 = D.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/>
          <p:nvPr/>
        </p:nvSpPr>
        <p:spPr>
          <a:xfrm>
            <a:off x="682170" y="409139"/>
            <a:ext cx="1060994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 also provides a </a:t>
            </a:r>
            <a:r>
              <a:rPr b="0" i="1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non-blocking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assignment, denoted with </a:t>
            </a:r>
            <a:r>
              <a:rPr b="0" i="1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non-blocking assignment statements in an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are evaluated using the values that the variables have when the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is entered.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 given variable has the same value for all statements in the block.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meaning of non-blocking is that the result of each assignment is not seen until the end of the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1030514" y="438168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example5_4 (D, Clock, Q1, Q2);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Clock;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Q1, Q2;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 &lt; = D;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 &lt; = Q1;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7350" y="1222166"/>
            <a:ext cx="6333220" cy="240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>
            <a:off x="2670628" y="1402754"/>
            <a:ext cx="699588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example5_5 (x1, x2, x3, Clock, f, 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x1, x2, x3, Clock;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g;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x1 &amp; x2;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f | x3;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647" y="798286"/>
            <a:ext cx="9559088" cy="521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>
            <a:off x="2496457" y="851211"/>
            <a:ext cx="715554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example5_6 (x1, x2, x3, Clock, f, g);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x1, x2, x3, Clock;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 g;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&lt; = x1 &amp; x2;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&lt; = f | x3;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223" y="1596788"/>
            <a:ext cx="9452735" cy="354841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"/>
          <p:cNvSpPr/>
          <p:nvPr/>
        </p:nvSpPr>
        <p:spPr>
          <a:xfrm>
            <a:off x="1165223" y="746794"/>
            <a:ext cx="2731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Mealy Model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269242" y="5145206"/>
            <a:ext cx="95807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Mealy model, the output is a function of both the present state and</a:t>
            </a:r>
            <a:r>
              <a:rPr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33" y="959384"/>
            <a:ext cx="9174877" cy="436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>
            <a:off x="653145" y="915911"/>
            <a:ext cx="1084217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CLEAR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module  defines a D flip-flop with an asynchronous active-low reset (clear) input.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0" i="1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Resetn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reset input, is equal to 0, the flip-flop’s Q output is set to 0.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sensitivity list specifies the negative edge of </a:t>
            </a:r>
            <a:r>
              <a:rPr b="0" i="1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Resetn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event trigger along with the positive edge of the clock.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cannot omit the keyword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sensitivity list cannot have both edge-triggered and level sensitive signals.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/>
          <p:nvPr/>
        </p:nvSpPr>
        <p:spPr>
          <a:xfrm>
            <a:off x="2496456" y="1250966"/>
            <a:ext cx="821508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flipflop (D, Clock, Resetn, Q);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Clock, Resetn;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Resetn or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(!Resetn)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&lt;= 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&lt;= D;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/>
          <p:nvPr/>
        </p:nvSpPr>
        <p:spPr>
          <a:xfrm>
            <a:off x="928913" y="192652"/>
            <a:ext cx="1033417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CLEAR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below shows how a D flip-flop with a synchronous reset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can be described.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 the reset signal is acted upon only when a positive clock edge arrives. 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2815770" y="2870308"/>
            <a:ext cx="656045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flipflop (D, Clock, Resetn, Q);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Clock, Resetn;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(!Resetn)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&lt;=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&lt;=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/>
          <p:nvPr/>
        </p:nvSpPr>
        <p:spPr>
          <a:xfrm>
            <a:off x="2434716" y="917427"/>
            <a:ext cx="7500853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regn (D, Clock, Resetn, Q);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16;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 –1:0]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Clock, Resetn;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 –1:0] 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Resetn, 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(!Resetn)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&lt;=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&lt;=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/>
          <p:nvPr/>
        </p:nvSpPr>
        <p:spPr>
          <a:xfrm>
            <a:off x="2728684" y="302359"/>
            <a:ext cx="653142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shift4 (w, Clock, Q);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 Clock;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reg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[3:0] 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@(</a:t>
            </a: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posedge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Clock)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Q[0] &lt; = Q[1];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Q[1] &lt; = Q[2];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Q[2] &lt; = Q[3];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Q[3] &lt; = 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7281262" y="2718405"/>
            <a:ext cx="4673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for </a:t>
            </a:r>
            <a:r>
              <a:rPr b="0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(k = 0; k &lt; n –1; k = k+1)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Q[k] &lt; = Q[k+1];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Q[n –1] &lt;= w;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295" y="590194"/>
            <a:ext cx="4975287" cy="37770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/>
        </p:nvSpPr>
        <p:spPr>
          <a:xfrm>
            <a:off x="1119116" y="887105"/>
            <a:ext cx="263969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1119116" y="4961932"/>
            <a:ext cx="93752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input and output values are shown, separated by a slash along the directed lines between the states.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"/>
          <p:cNvPicPr preferRelativeResize="0"/>
          <p:nvPr/>
        </p:nvPicPr>
        <p:blipFill rotWithShape="1">
          <a:blip r:embed="rId3">
            <a:alphaModFix/>
          </a:blip>
          <a:srcRect b="19534" l="0" r="0" t="0"/>
          <a:stretch/>
        </p:blipFill>
        <p:spPr>
          <a:xfrm>
            <a:off x="973590" y="1032291"/>
            <a:ext cx="10613360" cy="252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837061" y="3867288"/>
            <a:ext cx="1039504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Moore model, the output is a function of only the present state.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circuit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have both types of outputs.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models of a sequential circuit are commonly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referred to as a finite state machine, abbreviated FSM.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550509" y="385959"/>
            <a:ext cx="29318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Moore Model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>
            <a:off x="905300" y="5028148"/>
            <a:ext cx="1049058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only inputs marked along the directed lines. The outputs are the flip-flop states marked inside the circles. There may be other outputs also, which are functions of present state only.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173" y="764274"/>
            <a:ext cx="4995081" cy="388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1119116" y="887105"/>
            <a:ext cx="263969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Diagram: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/>
          <p:nvPr/>
        </p:nvSpPr>
        <p:spPr>
          <a:xfrm>
            <a:off x="918949" y="1382132"/>
            <a:ext cx="9999260" cy="4181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circuit that meets the following specification: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circuit has one input,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one output,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All changes in the circuit occur on the positive edge of the clock signal.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output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equal to 1 if during two immediately preceding clock cycles the input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equal to 1. Otherwise, the value of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equal to 0.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specification it is apparent that the output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both present and past values of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055425" y="662885"/>
            <a:ext cx="94806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sequence of values of the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i="1"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for the clock cycles shown in Figure 6.2.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379" y="2006222"/>
            <a:ext cx="8884691" cy="245659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/>
          <p:nvPr/>
        </p:nvSpPr>
        <p:spPr>
          <a:xfrm>
            <a:off x="1055425" y="4462818"/>
            <a:ext cx="100675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seen in the figure, for a given value of input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be either 0 or 1. For example,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during clock cycles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and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 but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during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and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during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Similarly,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during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and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8, but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during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and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during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This means that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determined only by the present value of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there must exist different states in the circuit that determine the value of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33" y="395786"/>
            <a:ext cx="7137779" cy="60732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7547212" y="1308297"/>
            <a:ext cx="3866866" cy="165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is used to force the circuit into state 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regardless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what state the circuit happens to be in.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334" y="723185"/>
            <a:ext cx="8175009" cy="3862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1823" y="4749534"/>
            <a:ext cx="3515388" cy="1651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2019-10-08T05:27:03Z</dcterms:created>
  <dc:creator>MAHE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