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Yc5WUG24iduTOvoEeeiQXTXc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77971" y="528430"/>
            <a:ext cx="4099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Multilevel Synthesis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195" y="1308853"/>
            <a:ext cx="9912265" cy="6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7568" y="2281537"/>
            <a:ext cx="7072594" cy="13720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499278" y="1967450"/>
            <a:ext cx="20505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Factoring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99278" y="3653545"/>
            <a:ext cx="31678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Fan-in Problem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27009" y="4373637"/>
            <a:ext cx="82702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inputs that a gate can drive is called fan 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1178" y="4958412"/>
            <a:ext cx="4133832" cy="210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263" y="1146412"/>
            <a:ext cx="7306030" cy="261852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/>
          <p:nvPr/>
        </p:nvSpPr>
        <p:spPr>
          <a:xfrm>
            <a:off x="2797819" y="4049551"/>
            <a:ext cx="5881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Optimal NAND gate implementation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941696" y="914400"/>
            <a:ext cx="1048147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Find the minimum-cost circuit for the function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 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15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Assume that the input variables are available in uncomplemented form only.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943" y="3302759"/>
            <a:ext cx="9348363" cy="73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423915" y="660864"/>
            <a:ext cx="9835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Factoring can be used to deal with the fan-in problem.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942" y="2425595"/>
            <a:ext cx="6831381" cy="86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1943" y="1412389"/>
            <a:ext cx="6610721" cy="7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4270" y="3519164"/>
            <a:ext cx="5356649" cy="32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4363484" y="637612"/>
            <a:ext cx="4698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Functional Decomposition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119116" y="1767850"/>
            <a:ext cx="993557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factoring, multilevel circuits are used to deal with fan-in limitations. However, such circuits may be preferable even if fan-in is not a problem. In some cases the multilevel circuits may reduce the cost of implementation. On the other hand, they usually imply longer propagation delays, because they use multiple stages of logic gates.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Complexity of a logic circuit can often be reduced by decomposing a two-level circuit into subcircuits, where one or more subcircuits implement functions that may be used in several places to construct the final circuit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78" y="409432"/>
            <a:ext cx="6660538" cy="453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074" y="5131558"/>
            <a:ext cx="5963146" cy="58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074" y="5907231"/>
            <a:ext cx="5710908" cy="51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7224215" y="409432"/>
            <a:ext cx="4253553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Assuming that  inputs are available only in their true form,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his expression has seven gates and 18 inputs to gates, for a total cost of 25.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perform functional decomposition we need to find one or more subfunctions that depend on only a subset of the input variables. </a:t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50378" y="54537"/>
            <a:ext cx="16802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1050879" y="878261"/>
            <a:ext cx="986733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Now let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3’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4’ and observe that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3’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4’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4. The decomposed function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can be written 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832" y="2940364"/>
            <a:ext cx="6613723" cy="339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58" y="749687"/>
            <a:ext cx="10916065" cy="6538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436728" y="151166"/>
            <a:ext cx="1897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46608" y="1499519"/>
            <a:ext cx="10289163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x3’x4(x1+x2+x5) + x3x4’(x1+x2+x5) + x1’x2’x5’(x3’x4’+x3x4)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(x1+x2+x5)(x3’x4+x3x4’) + x1’x2’x5’(x3’x4’+x3x4)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g=x1+x2+x5, and k= x3’x4+x3x4’. Then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 gk +g’k’ = (g XOR k)’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761" y="3029802"/>
            <a:ext cx="5848484" cy="2928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846608" y="3657599"/>
            <a:ext cx="502192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requires a total of three gates and seven inputs to gates, for a total cost of 10. </a:t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largest fan-in of any gate is three.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minimum cost SOP has a cost of 55 (14 gates and 41 inputs) with largest fan in 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1297989" y="610315"/>
            <a:ext cx="97157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Implement the XOR function using only NAND gates.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297989" y="1405720"/>
            <a:ext cx="43636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 XOR x2 = x1’x2 + x1x2’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948" y="2538485"/>
            <a:ext cx="7489124" cy="323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1037231" y="846161"/>
            <a:ext cx="932142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Exploit functional decomposition to find a better implementation of XOR using only NAND gates. Let the symbol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represent the NAND operation so that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2)’.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548" y="3087205"/>
            <a:ext cx="5340786" cy="67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9234" y="3945722"/>
            <a:ext cx="5209100" cy="65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/>
          <p:nvPr/>
        </p:nvSpPr>
        <p:spPr>
          <a:xfrm>
            <a:off x="1037231" y="4604424"/>
            <a:ext cx="1008569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find a decomposition, we can manipulate the term (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2’) as follows: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7389" y="5681642"/>
            <a:ext cx="9385661" cy="83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1150960" y="731125"/>
            <a:ext cx="994466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can perform a similar manipulation for (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1’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1’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(x1’x2)’ = (x2(x1’+x2’))’ = (x2 ↑ (x1’+x2’))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414" y="2129050"/>
            <a:ext cx="8918001" cy="59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414" y="4119018"/>
            <a:ext cx="9444681" cy="77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/>
          <p:nvPr/>
        </p:nvSpPr>
        <p:spPr>
          <a:xfrm>
            <a:off x="1255832" y="2887471"/>
            <a:ext cx="94849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DeMorgan’s theorem states that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1’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2’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 </a:t>
            </a:r>
            <a:r>
              <a:rPr i="1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2; hence we can write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1327413" y="4863535"/>
            <a:ext cx="9140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Now we have a decomposition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3818" y="5394666"/>
            <a:ext cx="5695525" cy="141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2020-08-25T19:11:40Z</dcterms:created>
  <dc:creator>MAHE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