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4FDC-85D0-4993-9657-147AF1989F0C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4F4B-B5EB-4C59-802D-F802F5F4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2819400" y="228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Fast Adders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74931"/>
            <a:ext cx="80676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02" y="1600200"/>
            <a:ext cx="65151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246" y="1600200"/>
            <a:ext cx="578550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9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977062" cy="47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4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Shannon’s Expansion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r>
              <a:rPr lang="en-US" dirty="0" smtClean="0"/>
              <a:t>According to Shannon’s expansion theorem </a:t>
            </a:r>
          </a:p>
          <a:p>
            <a:pPr marL="0" indent="0">
              <a:buNone/>
            </a:pPr>
            <a:r>
              <a:rPr lang="en-US" dirty="0" smtClean="0"/>
              <a:t>Any logic function f(w1,w2,w3,….,</a:t>
            </a:r>
            <a:r>
              <a:rPr lang="en-US" dirty="0" err="1" smtClean="0"/>
              <a:t>wn</a:t>
            </a:r>
            <a:r>
              <a:rPr lang="en-US" dirty="0" smtClean="0"/>
              <a:t>) can be expressed as </a:t>
            </a:r>
          </a:p>
          <a:p>
            <a:pPr marL="0" indent="0">
              <a:buNone/>
            </a:pPr>
            <a:r>
              <a:rPr lang="en-US" sz="2400" b="1" dirty="0" smtClean="0"/>
              <a:t>f(w1,w2,w3,….,</a:t>
            </a:r>
            <a:r>
              <a:rPr lang="en-US" sz="2400" b="1" dirty="0" err="1" smtClean="0"/>
              <a:t>wn</a:t>
            </a:r>
            <a:r>
              <a:rPr lang="en-US" sz="2400" b="1" dirty="0" smtClean="0"/>
              <a:t>)=w1 .f(0,w2,w3,…,</a:t>
            </a:r>
            <a:r>
              <a:rPr lang="en-US" sz="2400" b="1" dirty="0" err="1" smtClean="0"/>
              <a:t>wn</a:t>
            </a:r>
            <a:r>
              <a:rPr lang="en-US" sz="2400" b="1" dirty="0" smtClean="0"/>
              <a:t>)+ w1 . f(1,w2,w3,…,</a:t>
            </a:r>
            <a:r>
              <a:rPr lang="en-US" sz="2400" b="1" dirty="0" err="1" smtClean="0"/>
              <a:t>wn</a:t>
            </a:r>
            <a:r>
              <a:rPr lang="en-US" sz="2400" b="1" dirty="0" smtClean="0"/>
              <a:t>)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This can be done by taking any of the n variable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5825" y="32766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07182" y="3283529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Shannon’s expansion the term </a:t>
            </a:r>
            <a:r>
              <a:rPr lang="en-US" sz="2800" i="1" dirty="0"/>
              <a:t>f (</a:t>
            </a:r>
            <a:r>
              <a:rPr lang="en-US" sz="2800" dirty="0"/>
              <a:t>0</a:t>
            </a:r>
            <a:r>
              <a:rPr lang="en-US" sz="2800" i="1" dirty="0"/>
              <a:t>, w</a:t>
            </a:r>
            <a:r>
              <a:rPr lang="en-US" sz="2800" dirty="0"/>
              <a:t>2</a:t>
            </a:r>
            <a:r>
              <a:rPr lang="en-US" sz="2800" i="1" dirty="0"/>
              <a:t>, . . . ,</a:t>
            </a:r>
            <a:r>
              <a:rPr lang="en-US" sz="2800" i="1" dirty="0" err="1"/>
              <a:t>wn</a:t>
            </a:r>
            <a:r>
              <a:rPr lang="en-US" sz="2800" i="1" dirty="0"/>
              <a:t>) </a:t>
            </a:r>
            <a:r>
              <a:rPr lang="en-US" sz="2800" dirty="0"/>
              <a:t>is called the </a:t>
            </a:r>
            <a:r>
              <a:rPr lang="en-US" sz="2800" i="1" dirty="0"/>
              <a:t>cofactor </a:t>
            </a:r>
            <a:r>
              <a:rPr lang="en-US" sz="2800" dirty="0"/>
              <a:t>of </a:t>
            </a:r>
            <a:r>
              <a:rPr lang="en-US" sz="2800" i="1" dirty="0"/>
              <a:t>f </a:t>
            </a:r>
            <a:r>
              <a:rPr lang="en-US" sz="2800" dirty="0"/>
              <a:t>with </a:t>
            </a:r>
            <a:r>
              <a:rPr lang="en-US" sz="2800" dirty="0" smtClean="0"/>
              <a:t>respect to </a:t>
            </a:r>
            <a:r>
              <a:rPr lang="en-US" sz="2800" i="1" dirty="0"/>
              <a:t>w</a:t>
            </a:r>
            <a:r>
              <a:rPr lang="en-US" sz="2800" dirty="0"/>
              <a:t>1; it is denoted in shorthand notation as </a:t>
            </a:r>
            <a:r>
              <a:rPr lang="en-US" sz="2800" i="1" dirty="0"/>
              <a:t>fw</a:t>
            </a:r>
            <a:r>
              <a:rPr lang="en-US" sz="2800" dirty="0"/>
              <a:t>1 . Similarly, the term </a:t>
            </a:r>
            <a:r>
              <a:rPr lang="en-US" sz="2800" i="1" dirty="0"/>
              <a:t>f (</a:t>
            </a:r>
            <a:r>
              <a:rPr lang="en-US" sz="2800" dirty="0"/>
              <a:t>1</a:t>
            </a:r>
            <a:r>
              <a:rPr lang="en-US" sz="2800" i="1" dirty="0"/>
              <a:t>, w</a:t>
            </a:r>
            <a:r>
              <a:rPr lang="en-US" sz="2800" dirty="0"/>
              <a:t>2</a:t>
            </a:r>
            <a:r>
              <a:rPr lang="en-US" sz="2800" i="1" dirty="0"/>
              <a:t>, . . . ,</a:t>
            </a:r>
            <a:r>
              <a:rPr lang="en-US" sz="2800" i="1" dirty="0" err="1"/>
              <a:t>wn</a:t>
            </a:r>
            <a:r>
              <a:rPr lang="en-US" sz="2800" i="1" dirty="0"/>
              <a:t>) </a:t>
            </a:r>
            <a:r>
              <a:rPr lang="en-US" sz="2800" dirty="0" smtClean="0"/>
              <a:t>is called </a:t>
            </a:r>
            <a:r>
              <a:rPr lang="en-US" sz="2800" dirty="0"/>
              <a:t>the cofactor of </a:t>
            </a:r>
            <a:r>
              <a:rPr lang="en-US" sz="2800" i="1" dirty="0"/>
              <a:t>f </a:t>
            </a:r>
            <a:r>
              <a:rPr lang="en-US" sz="2800" dirty="0"/>
              <a:t>with respect to </a:t>
            </a:r>
            <a:r>
              <a:rPr lang="en-US" sz="2800" i="1" dirty="0"/>
              <a:t>w</a:t>
            </a:r>
            <a:r>
              <a:rPr lang="en-US" sz="2800" dirty="0"/>
              <a:t>1, written </a:t>
            </a:r>
            <a:r>
              <a:rPr lang="en-US" sz="2800" i="1" dirty="0"/>
              <a:t>fw</a:t>
            </a:r>
            <a:r>
              <a:rPr lang="en-US" sz="2800" dirty="0"/>
              <a:t>1 . Hence we can write</a:t>
            </a:r>
          </a:p>
          <a:p>
            <a:r>
              <a:rPr lang="en-US" sz="2800" i="1" dirty="0"/>
              <a:t>f </a:t>
            </a:r>
            <a:r>
              <a:rPr lang="en-US" sz="2800" dirty="0"/>
              <a:t>= </a:t>
            </a:r>
            <a:r>
              <a:rPr lang="en-US" sz="2800" i="1" dirty="0" smtClean="0"/>
              <a:t>w</a:t>
            </a:r>
            <a:r>
              <a:rPr lang="en-US" sz="2800" dirty="0" smtClean="0"/>
              <a:t>1</a:t>
            </a:r>
            <a:r>
              <a:rPr lang="en-US" sz="2800" i="1" dirty="0" smtClean="0"/>
              <a:t>fw</a:t>
            </a:r>
            <a:r>
              <a:rPr lang="en-US" sz="2800" dirty="0" smtClean="0"/>
              <a:t>1 + </a:t>
            </a:r>
            <a:r>
              <a:rPr lang="en-US" sz="2800" i="1" dirty="0"/>
              <a:t>w</a:t>
            </a:r>
            <a:r>
              <a:rPr lang="en-US" sz="2800" dirty="0"/>
              <a:t>1</a:t>
            </a:r>
            <a:r>
              <a:rPr lang="en-US" sz="2800" i="1" dirty="0"/>
              <a:t>fw</a:t>
            </a:r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77000" y="21336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943600" y="25908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71600" y="39624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40386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if the expansion is done with respect to variable </a:t>
            </a:r>
            <a:r>
              <a:rPr lang="en-US" i="1" dirty="0" err="1"/>
              <a:t>wi</a:t>
            </a:r>
            <a:r>
              <a:rPr lang="en-US" i="1" dirty="0"/>
              <a:t> </a:t>
            </a:r>
            <a:r>
              <a:rPr lang="en-US" dirty="0"/>
              <a:t>, then </a:t>
            </a:r>
            <a:r>
              <a:rPr lang="en-US" i="1" dirty="0" err="1"/>
              <a:t>fwi</a:t>
            </a:r>
            <a:r>
              <a:rPr lang="en-US" i="1" dirty="0"/>
              <a:t> </a:t>
            </a:r>
            <a:r>
              <a:rPr lang="en-US" dirty="0"/>
              <a:t>denotes</a:t>
            </a:r>
          </a:p>
          <a:p>
            <a:r>
              <a:rPr lang="en-US" i="1" dirty="0"/>
              <a:t>f (w</a:t>
            </a:r>
            <a:r>
              <a:rPr lang="en-US" dirty="0"/>
              <a:t>1</a:t>
            </a:r>
            <a:r>
              <a:rPr lang="en-US" i="1" dirty="0"/>
              <a:t>, . . . ,wi</a:t>
            </a:r>
            <a:r>
              <a:rPr lang="en-US" dirty="0"/>
              <a:t>−1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wi</a:t>
            </a:r>
            <a:r>
              <a:rPr lang="en-US" dirty="0"/>
              <a:t>+1</a:t>
            </a:r>
            <a:r>
              <a:rPr lang="en-US" i="1" dirty="0"/>
              <a:t>, . . . ,</a:t>
            </a:r>
            <a:r>
              <a:rPr lang="en-US" i="1" dirty="0" err="1"/>
              <a:t>wn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i="1" dirty="0" err="1"/>
              <a:t>fwi</a:t>
            </a:r>
            <a:r>
              <a:rPr lang="en-US" i="1" dirty="0"/>
              <a:t> </a:t>
            </a:r>
            <a:r>
              <a:rPr lang="en-US" dirty="0"/>
              <a:t>denotes </a:t>
            </a:r>
            <a:r>
              <a:rPr lang="en-US" i="1" dirty="0"/>
              <a:t>f (w</a:t>
            </a:r>
            <a:r>
              <a:rPr lang="en-US" dirty="0"/>
              <a:t>1</a:t>
            </a:r>
            <a:r>
              <a:rPr lang="en-US" i="1" dirty="0"/>
              <a:t>, . . . ,wi</a:t>
            </a:r>
            <a:r>
              <a:rPr lang="en-US" dirty="0"/>
              <a:t>−1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wi</a:t>
            </a:r>
            <a:r>
              <a:rPr lang="en-US" dirty="0"/>
              <a:t>+1</a:t>
            </a:r>
            <a:r>
              <a:rPr lang="en-US" i="1" dirty="0"/>
              <a:t>, . . . ,</a:t>
            </a:r>
            <a:r>
              <a:rPr lang="en-US" i="1" dirty="0" err="1"/>
              <a:t>wn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endParaRPr lang="en-US" dirty="0"/>
          </a:p>
          <a:p>
            <a:r>
              <a:rPr lang="en-US" i="1" dirty="0" smtClean="0"/>
              <a:t>f </a:t>
            </a:r>
            <a:r>
              <a:rPr lang="en-US" i="1" dirty="0"/>
              <a:t>(w</a:t>
            </a:r>
            <a:r>
              <a:rPr lang="en-US" dirty="0"/>
              <a:t>1</a:t>
            </a:r>
            <a:r>
              <a:rPr lang="en-US" i="1" dirty="0"/>
              <a:t>, . . . ,</a:t>
            </a:r>
            <a:r>
              <a:rPr lang="en-US" i="1" dirty="0" err="1"/>
              <a:t>wn</a:t>
            </a:r>
            <a:r>
              <a:rPr lang="en-US" i="1" dirty="0"/>
              <a:t>) </a:t>
            </a:r>
            <a:r>
              <a:rPr lang="en-US" dirty="0"/>
              <a:t>= </a:t>
            </a:r>
            <a:r>
              <a:rPr lang="en-US" i="1" dirty="0" err="1" smtClean="0"/>
              <a:t>wifwi</a:t>
            </a:r>
            <a:r>
              <a:rPr lang="en-US" i="1" dirty="0" smtClean="0"/>
              <a:t>    </a:t>
            </a:r>
            <a:r>
              <a:rPr lang="en-US" dirty="0" smtClean="0"/>
              <a:t>+ </a:t>
            </a:r>
            <a:r>
              <a:rPr lang="en-US" i="1" dirty="0" err="1" smtClean="0"/>
              <a:t>wifwi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91200" y="2244436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64082" y="44958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1000" y="4475018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Shannon’s expansion can be done in terms of more than one variable. For example,</a:t>
            </a:r>
          </a:p>
          <a:p>
            <a:r>
              <a:rPr lang="en-US" dirty="0" smtClean="0"/>
              <a:t>expanding a function in terms of </a:t>
            </a:r>
            <a:r>
              <a:rPr lang="en-US" i="1" dirty="0" smtClean="0"/>
              <a:t>w</a:t>
            </a:r>
            <a:r>
              <a:rPr lang="en-US" dirty="0" smtClean="0"/>
              <a:t>1 and </a:t>
            </a:r>
            <a:r>
              <a:rPr lang="en-US" i="1" dirty="0" smtClean="0"/>
              <a:t>w</a:t>
            </a:r>
            <a:r>
              <a:rPr lang="en-US" dirty="0" smtClean="0"/>
              <a:t>2 gives</a:t>
            </a:r>
          </a:p>
          <a:p>
            <a:r>
              <a:rPr lang="pl-PL" i="1" dirty="0" smtClean="0"/>
              <a:t>f </a:t>
            </a:r>
            <a:r>
              <a:rPr lang="pl-PL" i="1" dirty="0"/>
              <a:t>(w</a:t>
            </a:r>
            <a:r>
              <a:rPr lang="pl-PL" dirty="0"/>
              <a:t>1</a:t>
            </a:r>
            <a:r>
              <a:rPr lang="pl-PL" i="1" dirty="0"/>
              <a:t>, . . . ,wn) </a:t>
            </a:r>
            <a:r>
              <a:rPr lang="pl-PL" dirty="0"/>
              <a:t>= </a:t>
            </a:r>
            <a:r>
              <a:rPr lang="pl-PL" i="1" dirty="0"/>
              <a:t>w</a:t>
            </a:r>
            <a:r>
              <a:rPr lang="pl-PL" dirty="0"/>
              <a:t>1</a:t>
            </a:r>
            <a:r>
              <a:rPr lang="pl-PL" i="1" dirty="0"/>
              <a:t>w</a:t>
            </a:r>
            <a:r>
              <a:rPr lang="pl-PL" dirty="0"/>
              <a:t>2 · </a:t>
            </a:r>
            <a:r>
              <a:rPr lang="pl-PL" i="1" dirty="0"/>
              <a:t>f (</a:t>
            </a:r>
            <a:r>
              <a:rPr lang="pl-PL" dirty="0"/>
              <a:t>0</a:t>
            </a:r>
            <a:r>
              <a:rPr lang="pl-PL" i="1" dirty="0"/>
              <a:t>, </a:t>
            </a:r>
            <a:r>
              <a:rPr lang="pl-PL" dirty="0"/>
              <a:t>0</a:t>
            </a:r>
            <a:r>
              <a:rPr lang="pl-PL" i="1" dirty="0"/>
              <a:t>, w</a:t>
            </a:r>
            <a:r>
              <a:rPr lang="pl-PL" dirty="0"/>
              <a:t>3</a:t>
            </a:r>
            <a:r>
              <a:rPr lang="pl-PL" i="1" dirty="0"/>
              <a:t>, . . . ,wn) </a:t>
            </a:r>
            <a:r>
              <a:rPr lang="pl-PL" dirty="0"/>
              <a:t>+ </a:t>
            </a:r>
            <a:r>
              <a:rPr lang="pl-PL" i="1" dirty="0"/>
              <a:t>w</a:t>
            </a:r>
            <a:r>
              <a:rPr lang="pl-PL" dirty="0"/>
              <a:t>1</a:t>
            </a:r>
            <a:r>
              <a:rPr lang="pl-PL" i="1" dirty="0"/>
              <a:t>w</a:t>
            </a:r>
            <a:r>
              <a:rPr lang="pl-PL" dirty="0"/>
              <a:t>2 · </a:t>
            </a:r>
            <a:r>
              <a:rPr lang="pl-PL" i="1" dirty="0"/>
              <a:t>f (</a:t>
            </a:r>
            <a:r>
              <a:rPr lang="pl-PL" dirty="0"/>
              <a:t>0</a:t>
            </a:r>
            <a:r>
              <a:rPr lang="pl-PL" i="1" dirty="0"/>
              <a:t>, </a:t>
            </a:r>
            <a:r>
              <a:rPr lang="pl-PL" dirty="0"/>
              <a:t>1</a:t>
            </a:r>
            <a:r>
              <a:rPr lang="pl-PL" i="1" dirty="0"/>
              <a:t>, w</a:t>
            </a:r>
            <a:r>
              <a:rPr lang="pl-PL" dirty="0"/>
              <a:t>3</a:t>
            </a:r>
            <a:r>
              <a:rPr lang="pl-PL" i="1" dirty="0"/>
              <a:t>, . . . ,wn)</a:t>
            </a:r>
          </a:p>
          <a:p>
            <a:r>
              <a:rPr lang="pl-PL" dirty="0"/>
              <a:t>+ </a:t>
            </a:r>
            <a:r>
              <a:rPr lang="pl-PL" i="1" dirty="0"/>
              <a:t>w</a:t>
            </a:r>
            <a:r>
              <a:rPr lang="pl-PL" dirty="0"/>
              <a:t>1</a:t>
            </a:r>
            <a:r>
              <a:rPr lang="pl-PL" i="1" dirty="0"/>
              <a:t>w</a:t>
            </a:r>
            <a:r>
              <a:rPr lang="pl-PL" dirty="0"/>
              <a:t>2 · </a:t>
            </a:r>
            <a:r>
              <a:rPr lang="pl-PL" i="1" dirty="0"/>
              <a:t>f (</a:t>
            </a:r>
            <a:r>
              <a:rPr lang="pl-PL" dirty="0"/>
              <a:t>1</a:t>
            </a:r>
            <a:r>
              <a:rPr lang="pl-PL" i="1" dirty="0"/>
              <a:t>, </a:t>
            </a:r>
            <a:r>
              <a:rPr lang="pl-PL" dirty="0"/>
              <a:t>0</a:t>
            </a:r>
            <a:r>
              <a:rPr lang="pl-PL" i="1" dirty="0"/>
              <a:t>, w</a:t>
            </a:r>
            <a:r>
              <a:rPr lang="pl-PL" dirty="0"/>
              <a:t>3</a:t>
            </a:r>
            <a:r>
              <a:rPr lang="pl-PL" i="1" dirty="0"/>
              <a:t>, . . . ,wn) </a:t>
            </a:r>
            <a:r>
              <a:rPr lang="pl-PL" dirty="0"/>
              <a:t>+ </a:t>
            </a:r>
            <a:r>
              <a:rPr lang="pl-PL" i="1" dirty="0"/>
              <a:t>w</a:t>
            </a:r>
            <a:r>
              <a:rPr lang="pl-PL" dirty="0"/>
              <a:t>1</a:t>
            </a:r>
            <a:r>
              <a:rPr lang="pl-PL" i="1" dirty="0"/>
              <a:t>w</a:t>
            </a:r>
            <a:r>
              <a:rPr lang="pl-PL" dirty="0"/>
              <a:t>2 · </a:t>
            </a:r>
            <a:r>
              <a:rPr lang="pl-PL" i="1" dirty="0"/>
              <a:t>f (</a:t>
            </a:r>
            <a:r>
              <a:rPr lang="pl-PL" dirty="0"/>
              <a:t>1</a:t>
            </a:r>
            <a:r>
              <a:rPr lang="pl-PL" i="1" dirty="0"/>
              <a:t>, </a:t>
            </a:r>
            <a:r>
              <a:rPr lang="pl-PL" dirty="0"/>
              <a:t>1</a:t>
            </a:r>
            <a:r>
              <a:rPr lang="pl-PL" i="1" dirty="0"/>
              <a:t>, w</a:t>
            </a:r>
            <a:r>
              <a:rPr lang="pl-PL" dirty="0"/>
              <a:t>3</a:t>
            </a:r>
            <a:r>
              <a:rPr lang="pl-PL" i="1" dirty="0"/>
              <a:t>, . . . ,wn)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78382" y="38862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91000" y="3879273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47800" y="4336473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4876800"/>
            <a:ext cx="38100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from the previous slides we can conclude that , any logic function can be implemented by using Shannon’s expansion theorem.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Ripple Carry Adder equation in terms of Generator and propagator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14601"/>
            <a:ext cx="5715000" cy="15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534400" cy="6208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2971800" y="46203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Ripple </a:t>
            </a:r>
            <a:r>
              <a:rPr lang="en-US" sz="3600" smtClean="0"/>
              <a:t>Carry adder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1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Adders Equation in terms generator and propagator function considering i-1</a:t>
            </a:r>
            <a:r>
              <a:rPr lang="en-US" baseline="30000" dirty="0" smtClean="0"/>
              <a:t>th</a:t>
            </a:r>
            <a:r>
              <a:rPr lang="en-US" dirty="0" smtClean="0"/>
              <a:t> stage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6296652" cy="1251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38600"/>
            <a:ext cx="883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355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DSD</vt:lpstr>
      <vt:lpstr>Shannon’s Expansion theorem </vt:lpstr>
      <vt:lpstr>PowerPoint Presentation</vt:lpstr>
      <vt:lpstr>PowerPoint Presentation</vt:lpstr>
      <vt:lpstr>PowerPoint Presentation</vt:lpstr>
      <vt:lpstr>PowerPoint Presentation</vt:lpstr>
      <vt:lpstr>Ripple Carry Adder equation in terms of Generator and propagator functions</vt:lpstr>
      <vt:lpstr>PowerPoint Presentation</vt:lpstr>
      <vt:lpstr>Fast Adders Equation in terms generator and propagator function considering i-1th stage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</dc:title>
  <dc:creator>faculty</dc:creator>
  <cp:lastModifiedBy>MAHE</cp:lastModifiedBy>
  <cp:revision>20</cp:revision>
  <dcterms:created xsi:type="dcterms:W3CDTF">2019-08-22T15:57:31Z</dcterms:created>
  <dcterms:modified xsi:type="dcterms:W3CDTF">2019-08-24T05:11:21Z</dcterms:modified>
</cp:coreProperties>
</file>