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735750" cy="9799625"/>
  <p:embeddedFontLs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FranklinGothic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4762" y="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4762" y="9309100"/>
            <a:ext cx="2919412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73100" y="4654550"/>
            <a:ext cx="5389562" cy="4410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919162" y="735012"/>
            <a:ext cx="4897437" cy="36750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581275" y="1639888"/>
            <a:ext cx="6081713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581275" y="2547938"/>
            <a:ext cx="6088063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  <a:defRPr b="1">
                <a:solidFill>
                  <a:schemeClr val="lt1"/>
                </a:solidFill>
              </a:defRPr>
            </a:lvl1pPr>
            <a:lvl2pPr lvl="1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lvl="2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lvl="4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9088" y="1879600"/>
            <a:ext cx="4186237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7725" y="1879600"/>
            <a:ext cx="4186238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algn="l">
              <a:spcBef>
                <a:spcPts val="112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2pPr>
            <a:lvl3pPr indent="-355600" lvl="2" marL="13716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 rot="5400000">
            <a:off x="5134769" y="2199481"/>
            <a:ext cx="5286375" cy="213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 rot="5400000">
            <a:off x="793750" y="142875"/>
            <a:ext cx="5286375" cy="6245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2566987" y="-368300"/>
            <a:ext cx="4029075" cy="852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spcBef>
                <a:spcPts val="72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72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spcBef>
                <a:spcPts val="128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31800" lvl="0" marL="457200" algn="l">
              <a:spcBef>
                <a:spcPts val="128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1120"/>
              </a:spcBef>
              <a:spcAft>
                <a:spcPts val="0"/>
              </a:spcAft>
              <a:buSzPts val="2800"/>
              <a:buFont typeface="Arial"/>
              <a:buChar char="-"/>
              <a:defRPr sz="2800"/>
            </a:lvl2pPr>
            <a:lvl3pPr indent="-381000" lvl="2" marL="1371600" algn="l">
              <a:spcBef>
                <a:spcPts val="96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4pPr>
            <a:lvl5pPr indent="-355600" lvl="4" marL="22860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l">
              <a:spcBef>
                <a:spcPts val="96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4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81000" lvl="0" marL="457200" algn="l">
              <a:spcBef>
                <a:spcPts val="96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8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2pPr>
            <a:lvl3pPr indent="-342900" lvl="2" marL="1371600" algn="l">
              <a:spcBef>
                <a:spcPts val="72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spcBef>
                <a:spcPts val="640"/>
              </a:spcBef>
              <a:spcAft>
                <a:spcPts val="0"/>
              </a:spcAft>
              <a:buSzPts val="1600"/>
              <a:buFont typeface="Arial"/>
              <a:buChar char="-"/>
              <a:defRPr sz="1600"/>
            </a:lvl4pPr>
            <a:lvl5pPr indent="-330200" lvl="4" marL="22860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64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11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benannt-2"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97712" y="2887662"/>
            <a:ext cx="1381125" cy="213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P small" id="11" name="Google Shape;11;p1"/>
          <p:cNvPicPr preferRelativeResize="0"/>
          <p:nvPr/>
        </p:nvPicPr>
        <p:blipFill rotWithShape="1">
          <a:blip r:embed="rId3">
            <a:alphaModFix/>
          </a:blip>
          <a:srcRect b="34531" l="0" r="0" t="0"/>
          <a:stretch/>
        </p:blipFill>
        <p:spPr>
          <a:xfrm>
            <a:off x="5516562" y="6005512"/>
            <a:ext cx="3225800" cy="40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76225" y="6408737"/>
            <a:ext cx="276225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descr="PP small" id="21" name="Google Shape;21;p3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 small" id="66" name="Google Shape;66;p14"/>
          <p:cNvPicPr preferRelativeResize="0"/>
          <p:nvPr/>
        </p:nvPicPr>
        <p:blipFill rotWithShape="1">
          <a:blip r:embed="rId2">
            <a:alphaModFix/>
          </a:blip>
          <a:srcRect b="34531" l="0" r="0" t="0"/>
          <a:stretch/>
        </p:blipFill>
        <p:spPr>
          <a:xfrm>
            <a:off x="6361112" y="6350000"/>
            <a:ext cx="2463800" cy="3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2438400" y="1905000"/>
            <a:ext cx="3124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b="1" i="0" lang="en-US" sz="6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1371600" y="39624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228600" y="12954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characters within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reverse(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StringBuffer(“malayalam");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reverse( )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228600" y="12954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 = new StringBuffer(“liril");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System.out.println(“Given String is :”+s);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s.reverse();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System.out.println(“Reversed String is : “+s);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delete( ) and deleteCharAt( )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228600" y="1295400"/>
            <a:ext cx="8610600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characters within a StringBuffer.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 deleteCharAt(int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of the first character to remove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  :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index one past the last character to remove.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substring deleted runs from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deleteCharAt(loc )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deletes the character at the index specified by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loc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3812" y="1447800"/>
            <a:ext cx="8967787" cy="314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StringBuffer("Manipal Instititute of Technology");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sb.delete(8, 24);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sb.deleteCharAt(0);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deleteCharAt: " + sb);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533400" y="1066800"/>
            <a:ext cx="8077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 = “Object";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s.concat(“Oriented");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System.out.println(s);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StringBuffer s3 = new StringBuffer(“Object");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s3.append(“Oriented");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System.out.println(s3);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04800" y="1447800"/>
            <a:ext cx="8524875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one set of characters with another set inside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replace(int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being replaced is specified by the indexes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substring at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startIndex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endIndex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–1 is replaced.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replacement string is passed in 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312737" y="838200"/>
            <a:ext cx="1554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replace( )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12737" y="1600200"/>
            <a:ext cx="8678862" cy="2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StringBuffer("This is a test.");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sb.replace(5, 7, "was");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System.out.println("After replace: " + 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12737" y="838200"/>
            <a:ext cx="165258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Franklin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toString( )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152400" y="609600"/>
            <a:ext cx="8305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Demonstrate String arrays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228600" y="1143000"/>
            <a:ext cx="8305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StringDemo3 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public static void main(String args[])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{	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String str[] = { “one ”, “two”, “three” };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for(int i =0; i&lt;str.length; i++)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System.out.println(str[i]);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}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28600" y="7620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600" y="1371600"/>
            <a:ext cx="8534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Constructors: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StringBuffer(int size);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StringBuffer(String s);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05000"/>
            <a:ext cx="77724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4325" y="622300"/>
            <a:ext cx="851535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 class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9087" y="1879600"/>
            <a:ext cx="85248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63500" lvl="0" marL="1905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04800" y="12954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capacity()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length()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StringBuffer(int size)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StringBuffer(String s);</a:t>
            </a:r>
            <a:endParaRPr/>
          </a:p>
          <a:p>
            <a:pPr indent="-76200" lvl="0" marL="19050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52400" y="1219200"/>
            <a:ext cx="8534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	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s1 = new StringBuffer();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s2 = new StringBuffer(30);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StringBuffer s3 = new StringBuffer("abcde");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           System.out.println(s1.capacity());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System.out.println(s1.length());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System.out.println(s2.capacity());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System.out.println(s2.length());</a:t>
            </a:r>
            <a:endParaRPr/>
          </a:p>
          <a:p>
            <a:pPr indent="-762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System.out.println(s3.capacity());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System.out.println(s3.length());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28600" y="1295400"/>
            <a:ext cx="8610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charAt(int pos);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setCharAt(int i, char ch);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09562" y="1600200"/>
            <a:ext cx="8524875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sb = new StringBuffer("Mangalore");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before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sb.setCharAt(0, 'B');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System.out.println("buffer after = " + sb);</a:t>
            </a:r>
            <a:endParaRPr/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1905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StringBuffer Methods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8600" y="12954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9050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append(s) ;</a:t>
            </a:r>
            <a:endParaRPr/>
          </a:p>
          <a:p>
            <a:pPr indent="-38100" lvl="0" marL="190500" marR="0" rtl="0" algn="l"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28600" y="1295400"/>
            <a:ext cx="8610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 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inserts one string into another.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char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insert(int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Object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the index at which point the string will be inserted into the invoking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StringBuffer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28600" y="685800"/>
            <a:ext cx="851535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insert( )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0" y="6122987"/>
            <a:ext cx="9144000" cy="73501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folHlink"/>
              </a:gs>
            </a:gsLst>
            <a:lin ang="0" scaled="0"/>
          </a:gra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0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81000" y="1676400"/>
            <a:ext cx="83820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StringBuffer sb = new StringBuffer(“Object Programming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sb.insert(7, “Oriented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System.out.println(sb);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Standarddesign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