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8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0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64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3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7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9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68B4-65E4-4C11-A28D-39A8DF5F2804}" type="datetimeFigureOut">
              <a:rPr lang="en-IN" smtClean="0"/>
              <a:t>07-08-19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A167-497A-4946-8648-08DBA35BF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9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 1 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5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4589"/>
            <a:ext cx="12103768" cy="660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Create an application that contains a method that computes the final price for a sales transaction and returns that value to a calling method. The method requires three arguments: product price, salesperson commission rate, and customer discount rate. A product’s final price is the original price plus the commission amount minus the discount amount;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a class named “</a:t>
            </a:r>
            <a:r>
              <a:rPr lang="en-US" sz="2400" i="1" dirty="0"/>
              <a:t>Holiday</a:t>
            </a:r>
            <a:r>
              <a:rPr lang="en-US" sz="2400" dirty="0"/>
              <a:t>” with 3 private instance variables (name, day, month). Write a parameterized constructor for the class </a:t>
            </a:r>
            <a:r>
              <a:rPr lang="en-US" sz="2400" i="1" dirty="0"/>
              <a:t>Holiday</a:t>
            </a:r>
            <a:r>
              <a:rPr lang="en-US" sz="2400" dirty="0"/>
              <a:t>, which takes 3 parameters as its arguments, and sets the class variables to these values. Write a method </a:t>
            </a:r>
            <a:r>
              <a:rPr lang="en-US" sz="2400" i="1" dirty="0" err="1"/>
              <a:t>inSameMonth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a class called Invoice with instance variables—a part number (String), a part description (String), a quantity of the item being purchased (</a:t>
            </a:r>
            <a:r>
              <a:rPr lang="en-US" sz="2400" dirty="0" err="1"/>
              <a:t>int</a:t>
            </a:r>
            <a:r>
              <a:rPr lang="en-US" sz="2400" dirty="0"/>
              <a:t>) and a price per item (double). Your class should have a parameterized constructor that initializes the four instance variables. </a:t>
            </a:r>
            <a:endParaRPr lang="en-US" sz="2400" dirty="0" smtClean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a class named “</a:t>
            </a:r>
            <a:r>
              <a:rPr lang="en-US" sz="2400" i="1" dirty="0"/>
              <a:t>Movie</a:t>
            </a:r>
            <a:r>
              <a:rPr lang="en-US" sz="2400" dirty="0"/>
              <a:t>” with 3 private String instance variables (title, Producer, rating). Write a parameterized constructor for the class </a:t>
            </a:r>
            <a:r>
              <a:rPr lang="en-US" sz="2400" i="1" dirty="0"/>
              <a:t>Movie</a:t>
            </a:r>
            <a:r>
              <a:rPr lang="en-US" sz="2400" dirty="0"/>
              <a:t>, which takes 3 parameters as its arguments, and sets the class variables to these values. </a:t>
            </a:r>
            <a:endParaRPr lang="en-IN" sz="2400" dirty="0">
              <a:latin typeface="+mj-lt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78" y="202156"/>
            <a:ext cx="11726780" cy="8721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the customer discount is taken as a percentage of the total price after the sales person commission has been added to the original price. Write a main() method that prompts the user for the price of an item, the salesperson’s commission expressed as a percentage, and the customer discount expressed as a percentage, and that then passes the values to the method. [3M</a:t>
            </a:r>
            <a:r>
              <a:rPr lang="en-US" sz="2400" dirty="0" smtClean="0"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/>
              <a:t>which </a:t>
            </a:r>
            <a:r>
              <a:rPr lang="en-US" sz="2400" dirty="0"/>
              <a:t>compares two instances of the class </a:t>
            </a:r>
            <a:r>
              <a:rPr lang="en-US" sz="2400" i="1" dirty="0"/>
              <a:t>Holiday</a:t>
            </a:r>
            <a:r>
              <a:rPr lang="en-US" sz="2400" dirty="0"/>
              <a:t>, and returns the Boolean value true if they have the same month, and false if they do not. Write a driver class to create instances and demonstrate the methods of the above class.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[3M</a:t>
            </a:r>
            <a:r>
              <a:rPr lang="en-US" sz="2400" dirty="0" smtClean="0"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/>
              <a:t>Provide a </a:t>
            </a:r>
            <a:r>
              <a:rPr lang="en-US" sz="2400" i="1" dirty="0"/>
              <a:t>set </a:t>
            </a:r>
            <a:r>
              <a:rPr lang="en-US" sz="2400" dirty="0"/>
              <a:t>and a </a:t>
            </a:r>
            <a:r>
              <a:rPr lang="en-US" sz="2400" i="1" dirty="0"/>
              <a:t>get </a:t>
            </a:r>
            <a:r>
              <a:rPr lang="en-US" sz="2400" dirty="0"/>
              <a:t>method for each instance variable. In addition, provide a method named </a:t>
            </a:r>
            <a:r>
              <a:rPr lang="en-US" sz="2400" dirty="0" err="1"/>
              <a:t>getInvoiceAmount</a:t>
            </a:r>
            <a:r>
              <a:rPr lang="en-US" sz="2400" dirty="0"/>
              <a:t> that calculates the invoice amount (quantity * the price per item), then returns the amount as a double value. Write a test application named </a:t>
            </a:r>
            <a:r>
              <a:rPr lang="en-US" sz="2400" dirty="0" err="1"/>
              <a:t>InvoiceTest</a:t>
            </a:r>
            <a:r>
              <a:rPr lang="en-US" sz="2400" dirty="0"/>
              <a:t> that demonstrates class Invoice’s capabilities.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[3M</a:t>
            </a:r>
            <a:r>
              <a:rPr lang="en-US" sz="2400" dirty="0" smtClean="0">
                <a:ea typeface="Calibri" panose="020F0502020204030204" pitchFamily="34" charset="0"/>
                <a:cs typeface="Calibri" panose="020F0502020204030204" pitchFamily="34" charset="0"/>
              </a:rPr>
              <a:t>].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/>
              <a:t>Write a method </a:t>
            </a:r>
            <a:r>
              <a:rPr lang="en-US" sz="2400" i="1" dirty="0" err="1"/>
              <a:t>hitMovie</a:t>
            </a:r>
            <a:r>
              <a:rPr lang="en-US" sz="2400" dirty="0"/>
              <a:t>, which checks the rating of the Movie instance, and returns the Boolean value true if the rating is from Four-Five, and false if its less than that. Write a driver class to create instances and demonstrate the methods of the above class.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[3M].</a:t>
            </a:r>
            <a:endParaRPr lang="en-IN" sz="2400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102" y="249598"/>
            <a:ext cx="58621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1</a:t>
            </a:r>
            <a:r>
              <a:rPr lang="en-IN" sz="2000" b="1" dirty="0" smtClean="0"/>
              <a:t>b.</a:t>
            </a:r>
            <a:r>
              <a:rPr lang="en-IN" sz="2000" dirty="0" smtClean="0"/>
              <a:t> Trace the output of the program:</a:t>
            </a:r>
          </a:p>
          <a:p>
            <a:r>
              <a:rPr lang="en-IN" sz="2000" dirty="0" smtClean="0"/>
              <a:t>public class Tester {</a:t>
            </a:r>
          </a:p>
          <a:p>
            <a:r>
              <a:rPr lang="en-IN" sz="2000" dirty="0" smtClean="0"/>
              <a:t>   public static void main(String </a:t>
            </a:r>
            <a:r>
              <a:rPr lang="en-IN" sz="2000" dirty="0" err="1" smtClean="0"/>
              <a:t>args</a:t>
            </a:r>
            <a:r>
              <a:rPr lang="en-IN" sz="2000" dirty="0" smtClean="0"/>
              <a:t>[]) {</a:t>
            </a:r>
          </a:p>
          <a:p>
            <a:r>
              <a:rPr lang="en-IN" sz="2000" dirty="0" smtClean="0"/>
              <a:t>      first:</a:t>
            </a:r>
          </a:p>
          <a:p>
            <a:r>
              <a:rPr lang="en-IN" sz="2000" dirty="0" smtClean="0"/>
              <a:t>         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i = 0; i &lt; 3; i++) {</a:t>
            </a:r>
          </a:p>
          <a:p>
            <a:r>
              <a:rPr lang="en-IN" sz="2000" dirty="0" smtClean="0"/>
              <a:t>            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j = 0; j &lt; 3; </a:t>
            </a:r>
            <a:r>
              <a:rPr lang="en-IN" sz="2000" dirty="0" err="1" smtClean="0"/>
              <a:t>j++</a:t>
            </a:r>
            <a:r>
              <a:rPr lang="en-IN" sz="2000" dirty="0" smtClean="0"/>
              <a:t>){</a:t>
            </a:r>
          </a:p>
          <a:p>
            <a:r>
              <a:rPr lang="en-IN" sz="2000" dirty="0" smtClean="0"/>
              <a:t>               if(i == 1){    continue first;    }</a:t>
            </a:r>
          </a:p>
          <a:p>
            <a:r>
              <a:rPr lang="en-IN" sz="2000" dirty="0" smtClean="0"/>
              <a:t>               </a:t>
            </a:r>
            <a:r>
              <a:rPr lang="en-IN" sz="2000" dirty="0" err="1" smtClean="0"/>
              <a:t>System.out.print</a:t>
            </a:r>
            <a:r>
              <a:rPr lang="en-IN" sz="2000" dirty="0" smtClean="0"/>
              <a:t>(" [i = " + i + ", j = " + j + "] ");</a:t>
            </a:r>
          </a:p>
          <a:p>
            <a:r>
              <a:rPr lang="en-IN" sz="2000" dirty="0" smtClean="0"/>
              <a:t>            }</a:t>
            </a:r>
          </a:p>
          <a:p>
            <a:r>
              <a:rPr lang="en-IN" sz="2000" dirty="0" smtClean="0"/>
              <a:t>         }</a:t>
            </a:r>
          </a:p>
          <a:p>
            <a:r>
              <a:rPr lang="en-IN" sz="2000" dirty="0" smtClean="0"/>
              <a:t>        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     second:</a:t>
            </a:r>
          </a:p>
          <a:p>
            <a:r>
              <a:rPr lang="en-IN" sz="2000" dirty="0" smtClean="0"/>
              <a:t>         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i = 0; i &lt; 3; i++) {</a:t>
            </a:r>
          </a:p>
          <a:p>
            <a:r>
              <a:rPr lang="en-IN" sz="2000" dirty="0" smtClean="0"/>
              <a:t>            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j = 0; j &lt; 3; </a:t>
            </a:r>
            <a:r>
              <a:rPr lang="en-IN" sz="2000" dirty="0" err="1" smtClean="0"/>
              <a:t>j++</a:t>
            </a:r>
            <a:r>
              <a:rPr lang="en-IN" sz="2000" dirty="0" smtClean="0"/>
              <a:t>){</a:t>
            </a:r>
          </a:p>
          <a:p>
            <a:r>
              <a:rPr lang="en-IN" sz="2000" dirty="0" smtClean="0"/>
              <a:t>               if(i == 1){    break second;   }</a:t>
            </a:r>
          </a:p>
          <a:p>
            <a:r>
              <a:rPr lang="en-IN" sz="2000" dirty="0" smtClean="0"/>
              <a:t>               </a:t>
            </a:r>
            <a:r>
              <a:rPr lang="en-IN" sz="2000" dirty="0" err="1" smtClean="0"/>
              <a:t>System.out.print</a:t>
            </a:r>
            <a:r>
              <a:rPr lang="en-IN" sz="2000" dirty="0" smtClean="0"/>
              <a:t>(" [i = " + i + ", j = " + j + "] ");</a:t>
            </a:r>
          </a:p>
          <a:p>
            <a:r>
              <a:rPr lang="en-IN" sz="2000" dirty="0" smtClean="0"/>
              <a:t>            }</a:t>
            </a:r>
          </a:p>
          <a:p>
            <a:r>
              <a:rPr lang="en-IN" sz="2000" dirty="0" smtClean="0"/>
              <a:t>         }</a:t>
            </a:r>
          </a:p>
          <a:p>
            <a:r>
              <a:rPr lang="en-IN" sz="2000" dirty="0" smtClean="0"/>
              <a:t>   }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247" y="96254"/>
            <a:ext cx="5619332" cy="67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8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989" y="274319"/>
            <a:ext cx="591311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3</a:t>
            </a:r>
            <a:r>
              <a:rPr lang="en-IN" sz="2000" b="1" dirty="0" smtClean="0"/>
              <a:t>b.</a:t>
            </a:r>
            <a:r>
              <a:rPr lang="en-IN" sz="2000" dirty="0" smtClean="0"/>
              <a:t> Trace the output of the program:</a:t>
            </a:r>
          </a:p>
          <a:p>
            <a:r>
              <a:rPr lang="en-IN" sz="2000" dirty="0" smtClean="0"/>
              <a:t>public class </a:t>
            </a:r>
            <a:r>
              <a:rPr lang="en-IN" sz="2000" dirty="0" err="1" smtClean="0"/>
              <a:t>Testmys</a:t>
            </a:r>
            <a:r>
              <a:rPr lang="en-IN" sz="2000" dirty="0" smtClean="0"/>
              <a:t>{</a:t>
            </a:r>
          </a:p>
          <a:p>
            <a:r>
              <a:rPr lang="en-IN" sz="2000" dirty="0" smtClean="0"/>
              <a:t>  public static void main(String[] </a:t>
            </a:r>
            <a:r>
              <a:rPr lang="en-IN" sz="2000" dirty="0" err="1" smtClean="0"/>
              <a:t>args</a:t>
            </a:r>
            <a:r>
              <a:rPr lang="en-IN" sz="2000" dirty="0" smtClean="0"/>
              <a:t>) {</a:t>
            </a:r>
          </a:p>
          <a:p>
            <a:r>
              <a:rPr lang="en-IN" sz="2000" dirty="0" smtClean="0"/>
              <a:t>  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a[]= {24, 35, 67, 89, 102, 134, 167, 189, 209, 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                                   289, 354,  396, 425};</a:t>
            </a:r>
          </a:p>
          <a:p>
            <a:r>
              <a:rPr lang="en-IN" sz="2000" dirty="0" smtClean="0"/>
              <a:t>       </a:t>
            </a:r>
            <a:r>
              <a:rPr lang="en-IN" sz="2000" dirty="0" err="1" smtClean="0"/>
              <a:t>System.out.println</a:t>
            </a:r>
            <a:r>
              <a:rPr lang="en-IN" sz="2000" dirty="0" smtClean="0"/>
              <a:t>(mystery(a, 13));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smtClean="0"/>
              <a:t>   public static </a:t>
            </a:r>
            <a:r>
              <a:rPr lang="en-IN" sz="2000" dirty="0" err="1" smtClean="0"/>
              <a:t>int</a:t>
            </a:r>
            <a:r>
              <a:rPr lang="en-IN" sz="2000" dirty="0" smtClean="0"/>
              <a:t> mystery(</a:t>
            </a:r>
            <a:r>
              <a:rPr lang="en-IN" sz="2000" dirty="0" err="1" smtClean="0"/>
              <a:t>int</a:t>
            </a:r>
            <a:r>
              <a:rPr lang="en-IN" sz="2000" dirty="0" smtClean="0"/>
              <a:t> a[], </a:t>
            </a:r>
            <a:r>
              <a:rPr lang="en-IN" sz="2000" dirty="0" err="1" smtClean="0"/>
              <a:t>int</a:t>
            </a:r>
            <a:r>
              <a:rPr lang="en-IN" sz="2000" dirty="0" smtClean="0"/>
              <a:t> size) {</a:t>
            </a:r>
          </a:p>
          <a:p>
            <a:r>
              <a:rPr lang="en-IN" sz="2000" dirty="0" smtClean="0"/>
              <a:t>      if (size ==1)</a:t>
            </a:r>
          </a:p>
          <a:p>
            <a:r>
              <a:rPr lang="en-IN" sz="2000" dirty="0" smtClean="0"/>
              <a:t>          return a[0];</a:t>
            </a:r>
          </a:p>
          <a:p>
            <a:r>
              <a:rPr lang="en-IN" sz="2000" dirty="0" smtClean="0"/>
              <a:t>      if (size ==2)</a:t>
            </a:r>
          </a:p>
          <a:p>
            <a:r>
              <a:rPr lang="en-IN" sz="2000" dirty="0" smtClean="0"/>
              <a:t>         return (a[0]+a[1]) / 2;</a:t>
            </a:r>
          </a:p>
          <a:p>
            <a:r>
              <a:rPr lang="en-IN" sz="2000" dirty="0" smtClean="0"/>
              <a:t> 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helper[] = new </a:t>
            </a:r>
            <a:r>
              <a:rPr lang="en-IN" sz="2000" dirty="0" err="1" smtClean="0"/>
              <a:t>int</a:t>
            </a:r>
            <a:r>
              <a:rPr lang="en-IN" sz="2000" dirty="0" smtClean="0"/>
              <a:t>[</a:t>
            </a:r>
            <a:r>
              <a:rPr lang="en-IN" sz="2000" dirty="0" err="1" smtClean="0"/>
              <a:t>a.length</a:t>
            </a:r>
            <a:r>
              <a:rPr lang="en-IN" sz="2000" dirty="0" smtClean="0"/>
              <a:t>- 2];</a:t>
            </a:r>
          </a:p>
          <a:p>
            <a:r>
              <a:rPr lang="en-IN" sz="2000" dirty="0" smtClean="0"/>
              <a:t>  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k= 0;</a:t>
            </a:r>
          </a:p>
          <a:p>
            <a:r>
              <a:rPr lang="en-IN" sz="2000" dirty="0" smtClean="0"/>
              <a:t>      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j= 1; j&lt; size- 1; </a:t>
            </a:r>
            <a:r>
              <a:rPr lang="en-IN" sz="2000" dirty="0" err="1" smtClean="0"/>
              <a:t>j++</a:t>
            </a:r>
            <a:r>
              <a:rPr lang="en-IN" sz="2000" dirty="0" smtClean="0"/>
              <a:t>) {</a:t>
            </a:r>
          </a:p>
          <a:p>
            <a:r>
              <a:rPr lang="en-IN" sz="2000" dirty="0" smtClean="0"/>
              <a:t>         helper[k] = a[j];</a:t>
            </a:r>
          </a:p>
          <a:p>
            <a:r>
              <a:rPr lang="en-IN" sz="2000" dirty="0" smtClean="0"/>
              <a:t>         k++;</a:t>
            </a:r>
          </a:p>
          <a:p>
            <a:r>
              <a:rPr lang="en-IN" sz="2000" dirty="0" smtClean="0"/>
              <a:t>        }</a:t>
            </a:r>
          </a:p>
          <a:p>
            <a:r>
              <a:rPr lang="en-IN" sz="2000" dirty="0" smtClean="0"/>
              <a:t>      return mystery(</a:t>
            </a:r>
            <a:r>
              <a:rPr lang="en-IN" sz="2000" dirty="0" err="1" smtClean="0"/>
              <a:t>helper,size</a:t>
            </a:r>
            <a:r>
              <a:rPr lang="en-IN" sz="2000" dirty="0" smtClean="0"/>
              <a:t> -2);</a:t>
            </a:r>
          </a:p>
          <a:p>
            <a:r>
              <a:rPr lang="en-IN" sz="2000" dirty="0" smtClean="0"/>
              <a:t>    }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89" y="145199"/>
            <a:ext cx="5214102" cy="676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9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745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Assignment 1 OOP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 K B</dc:creator>
  <cp:lastModifiedBy>MAHE</cp:lastModifiedBy>
  <cp:revision>14</cp:revision>
  <dcterms:created xsi:type="dcterms:W3CDTF">2018-08-23T23:20:00Z</dcterms:created>
  <dcterms:modified xsi:type="dcterms:W3CDTF">2019-08-07T10:55:19Z</dcterms:modified>
</cp:coreProperties>
</file>