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7B6611-E2D7-4961-9375-C09C204125BF}"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3CB20-827E-4F7D-A3A6-8B4DF6BD1EAA}" type="slidenum">
              <a:rPr lang="en-US" smtClean="0"/>
              <a:t>‹#›</a:t>
            </a:fld>
            <a:endParaRPr lang="en-US"/>
          </a:p>
        </p:txBody>
      </p:sp>
    </p:spTree>
    <p:extLst>
      <p:ext uri="{BB962C8B-B14F-4D97-AF65-F5344CB8AC3E}">
        <p14:creationId xmlns:p14="http://schemas.microsoft.com/office/powerpoint/2010/main" val="3826259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7B6611-E2D7-4961-9375-C09C204125BF}"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3CB20-827E-4F7D-A3A6-8B4DF6BD1EAA}" type="slidenum">
              <a:rPr lang="en-US" smtClean="0"/>
              <a:t>‹#›</a:t>
            </a:fld>
            <a:endParaRPr lang="en-US"/>
          </a:p>
        </p:txBody>
      </p:sp>
    </p:spTree>
    <p:extLst>
      <p:ext uri="{BB962C8B-B14F-4D97-AF65-F5344CB8AC3E}">
        <p14:creationId xmlns:p14="http://schemas.microsoft.com/office/powerpoint/2010/main" val="26577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7B6611-E2D7-4961-9375-C09C204125BF}"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3CB20-827E-4F7D-A3A6-8B4DF6BD1EAA}" type="slidenum">
              <a:rPr lang="en-US" smtClean="0"/>
              <a:t>‹#›</a:t>
            </a:fld>
            <a:endParaRPr lang="en-US"/>
          </a:p>
        </p:txBody>
      </p:sp>
    </p:spTree>
    <p:extLst>
      <p:ext uri="{BB962C8B-B14F-4D97-AF65-F5344CB8AC3E}">
        <p14:creationId xmlns:p14="http://schemas.microsoft.com/office/powerpoint/2010/main" val="189281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7B6611-E2D7-4961-9375-C09C204125BF}"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3CB20-827E-4F7D-A3A6-8B4DF6BD1EAA}" type="slidenum">
              <a:rPr lang="en-US" smtClean="0"/>
              <a:t>‹#›</a:t>
            </a:fld>
            <a:endParaRPr lang="en-US"/>
          </a:p>
        </p:txBody>
      </p:sp>
    </p:spTree>
    <p:extLst>
      <p:ext uri="{BB962C8B-B14F-4D97-AF65-F5344CB8AC3E}">
        <p14:creationId xmlns:p14="http://schemas.microsoft.com/office/powerpoint/2010/main" val="226341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7B6611-E2D7-4961-9375-C09C204125BF}"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E3CB20-827E-4F7D-A3A6-8B4DF6BD1EAA}" type="slidenum">
              <a:rPr lang="en-US" smtClean="0"/>
              <a:t>‹#›</a:t>
            </a:fld>
            <a:endParaRPr lang="en-US"/>
          </a:p>
        </p:txBody>
      </p:sp>
    </p:spTree>
    <p:extLst>
      <p:ext uri="{BB962C8B-B14F-4D97-AF65-F5344CB8AC3E}">
        <p14:creationId xmlns:p14="http://schemas.microsoft.com/office/powerpoint/2010/main" val="384375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7B6611-E2D7-4961-9375-C09C204125BF}"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E3CB20-827E-4F7D-A3A6-8B4DF6BD1EAA}" type="slidenum">
              <a:rPr lang="en-US" smtClean="0"/>
              <a:t>‹#›</a:t>
            </a:fld>
            <a:endParaRPr lang="en-US"/>
          </a:p>
        </p:txBody>
      </p:sp>
    </p:spTree>
    <p:extLst>
      <p:ext uri="{BB962C8B-B14F-4D97-AF65-F5344CB8AC3E}">
        <p14:creationId xmlns:p14="http://schemas.microsoft.com/office/powerpoint/2010/main" val="146926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7B6611-E2D7-4961-9375-C09C204125BF}" type="datetimeFigureOut">
              <a:rPr lang="en-US" smtClean="0"/>
              <a:t>9/26/2019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E3CB20-827E-4F7D-A3A6-8B4DF6BD1EAA}" type="slidenum">
              <a:rPr lang="en-US" smtClean="0"/>
              <a:t>‹#›</a:t>
            </a:fld>
            <a:endParaRPr lang="en-US"/>
          </a:p>
        </p:txBody>
      </p:sp>
    </p:spTree>
    <p:extLst>
      <p:ext uri="{BB962C8B-B14F-4D97-AF65-F5344CB8AC3E}">
        <p14:creationId xmlns:p14="http://schemas.microsoft.com/office/powerpoint/2010/main" val="302697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7B6611-E2D7-4961-9375-C09C204125BF}" type="datetimeFigureOut">
              <a:rPr lang="en-US" smtClean="0"/>
              <a:t>9/26/2019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E3CB20-827E-4F7D-A3A6-8B4DF6BD1EAA}" type="slidenum">
              <a:rPr lang="en-US" smtClean="0"/>
              <a:t>‹#›</a:t>
            </a:fld>
            <a:endParaRPr lang="en-US"/>
          </a:p>
        </p:txBody>
      </p:sp>
    </p:spTree>
    <p:extLst>
      <p:ext uri="{BB962C8B-B14F-4D97-AF65-F5344CB8AC3E}">
        <p14:creationId xmlns:p14="http://schemas.microsoft.com/office/powerpoint/2010/main" val="101423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B6611-E2D7-4961-9375-C09C204125BF}" type="datetimeFigureOut">
              <a:rPr lang="en-US" smtClean="0"/>
              <a:t>9/26/2019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E3CB20-827E-4F7D-A3A6-8B4DF6BD1EAA}" type="slidenum">
              <a:rPr lang="en-US" smtClean="0"/>
              <a:t>‹#›</a:t>
            </a:fld>
            <a:endParaRPr lang="en-US"/>
          </a:p>
        </p:txBody>
      </p:sp>
    </p:spTree>
    <p:extLst>
      <p:ext uri="{BB962C8B-B14F-4D97-AF65-F5344CB8AC3E}">
        <p14:creationId xmlns:p14="http://schemas.microsoft.com/office/powerpoint/2010/main" val="168731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B6611-E2D7-4961-9375-C09C204125BF}"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E3CB20-827E-4F7D-A3A6-8B4DF6BD1EAA}" type="slidenum">
              <a:rPr lang="en-US" smtClean="0"/>
              <a:t>‹#›</a:t>
            </a:fld>
            <a:endParaRPr lang="en-US"/>
          </a:p>
        </p:txBody>
      </p:sp>
    </p:spTree>
    <p:extLst>
      <p:ext uri="{BB962C8B-B14F-4D97-AF65-F5344CB8AC3E}">
        <p14:creationId xmlns:p14="http://schemas.microsoft.com/office/powerpoint/2010/main" val="2333322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B6611-E2D7-4961-9375-C09C204125BF}"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E3CB20-827E-4F7D-A3A6-8B4DF6BD1EAA}" type="slidenum">
              <a:rPr lang="en-US" smtClean="0"/>
              <a:t>‹#›</a:t>
            </a:fld>
            <a:endParaRPr lang="en-US"/>
          </a:p>
        </p:txBody>
      </p:sp>
    </p:spTree>
    <p:extLst>
      <p:ext uri="{BB962C8B-B14F-4D97-AF65-F5344CB8AC3E}">
        <p14:creationId xmlns:p14="http://schemas.microsoft.com/office/powerpoint/2010/main" val="400840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B6611-E2D7-4961-9375-C09C204125BF}" type="datetimeFigureOut">
              <a:rPr lang="en-US" smtClean="0"/>
              <a:t>9/26/2019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3CB20-827E-4F7D-A3A6-8B4DF6BD1EAA}" type="slidenum">
              <a:rPr lang="en-US" smtClean="0"/>
              <a:t>‹#›</a:t>
            </a:fld>
            <a:endParaRPr lang="en-US"/>
          </a:p>
        </p:txBody>
      </p:sp>
    </p:spTree>
    <p:extLst>
      <p:ext uri="{BB962C8B-B14F-4D97-AF65-F5344CB8AC3E}">
        <p14:creationId xmlns:p14="http://schemas.microsoft.com/office/powerpoint/2010/main" val="2072140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33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991600" cy="7186583"/>
          </a:xfrm>
          <a:prstGeom prst="rect">
            <a:avLst/>
          </a:prstGeom>
        </p:spPr>
        <p:txBody>
          <a:bodyPr wrap="square">
            <a:spAutoFit/>
          </a:bodyPr>
          <a:lstStyle/>
          <a:p>
            <a:pPr algn="just"/>
            <a:r>
              <a:rPr lang="en-US" sz="2300" b="1" dirty="0" smtClean="0"/>
              <a:t>1. </a:t>
            </a:r>
            <a:r>
              <a:rPr lang="en-US" sz="2300" dirty="0" smtClean="0"/>
              <a:t>Write a Java program to create </a:t>
            </a:r>
            <a:r>
              <a:rPr lang="en-US" sz="2300" dirty="0" smtClean="0"/>
              <a:t>Thread’s </a:t>
            </a:r>
            <a:r>
              <a:rPr lang="en-US" sz="2300" dirty="0" smtClean="0"/>
              <a:t>subclasses for different calculator operations. One  thread must compute the arithmetic operations ( +, -, *, / ) and the other must compute the </a:t>
            </a:r>
            <a:r>
              <a:rPr lang="en-US" sz="2300" dirty="0" smtClean="0"/>
              <a:t>smallest</a:t>
            </a:r>
            <a:r>
              <a:rPr lang="en-US" sz="2300" dirty="0" smtClean="0"/>
              <a:t> </a:t>
            </a:r>
            <a:r>
              <a:rPr lang="en-US" sz="2300" dirty="0" smtClean="0"/>
              <a:t>and </a:t>
            </a:r>
            <a:r>
              <a:rPr lang="en-US" sz="2300" dirty="0" smtClean="0"/>
              <a:t>largest elements </a:t>
            </a:r>
            <a:r>
              <a:rPr lang="en-US" sz="2300" dirty="0" smtClean="0"/>
              <a:t>of an array. Keep the thread </a:t>
            </a:r>
            <a:r>
              <a:rPr lang="en-US" sz="2300" dirty="0" smtClean="0"/>
              <a:t>subclasses </a:t>
            </a:r>
            <a:r>
              <a:rPr lang="en-US" sz="2300" dirty="0" smtClean="0"/>
              <a:t>in a package p1. </a:t>
            </a:r>
            <a:r>
              <a:rPr lang="en-US" sz="2300" dirty="0" smtClean="0"/>
              <a:t>Define </a:t>
            </a:r>
            <a:r>
              <a:rPr lang="en-US" sz="2300" dirty="0" err="1" smtClean="0"/>
              <a:t>DemoThreads</a:t>
            </a:r>
            <a:r>
              <a:rPr lang="en-US" sz="2300" dirty="0" smtClean="0"/>
              <a:t> class to test </a:t>
            </a:r>
            <a:r>
              <a:rPr lang="en-US" sz="2300" dirty="0" smtClean="0"/>
              <a:t>all the functionalities. All </a:t>
            </a:r>
            <a:r>
              <a:rPr lang="en-US" sz="2300" dirty="0" smtClean="0"/>
              <a:t>the results </a:t>
            </a:r>
            <a:r>
              <a:rPr lang="en-US" sz="2300" dirty="0" smtClean="0"/>
              <a:t>should be printed in main(). </a:t>
            </a:r>
          </a:p>
          <a:p>
            <a:pPr algn="just"/>
            <a:endParaRPr lang="en-US" sz="2300" dirty="0" smtClean="0"/>
          </a:p>
          <a:p>
            <a:pPr algn="just"/>
            <a:r>
              <a:rPr lang="en-US" sz="2300" b="1" dirty="0" smtClean="0"/>
              <a:t>2</a:t>
            </a:r>
            <a:r>
              <a:rPr lang="en-US" sz="2300" b="1" dirty="0" smtClean="0"/>
              <a:t>. </a:t>
            </a:r>
            <a:r>
              <a:rPr lang="en-US" sz="2300" dirty="0" smtClean="0"/>
              <a:t>Create </a:t>
            </a:r>
            <a:r>
              <a:rPr lang="en-US" sz="2300" dirty="0" smtClean="0"/>
              <a:t>a </a:t>
            </a:r>
            <a:r>
              <a:rPr lang="en-US" sz="2300" dirty="0" smtClean="0"/>
              <a:t>Thread’s </a:t>
            </a:r>
            <a:r>
              <a:rPr lang="en-US" sz="2300" dirty="0" smtClean="0"/>
              <a:t>subclass which counts up to the </a:t>
            </a:r>
            <a:r>
              <a:rPr lang="en-US" sz="2300" dirty="0" err="1" smtClean="0"/>
              <a:t>maxcount</a:t>
            </a:r>
            <a:r>
              <a:rPr lang="en-US" sz="2300" dirty="0" smtClean="0"/>
              <a:t>  value </a:t>
            </a:r>
            <a:r>
              <a:rPr lang="en-US" sz="2300" dirty="0" smtClean="0"/>
              <a:t>which is supplied </a:t>
            </a:r>
            <a:r>
              <a:rPr lang="en-US" sz="2300" dirty="0" smtClean="0"/>
              <a:t>while </a:t>
            </a:r>
            <a:r>
              <a:rPr lang="en-US" sz="2300" dirty="0" smtClean="0"/>
              <a:t>creating the object. </a:t>
            </a:r>
            <a:r>
              <a:rPr lang="en-US" sz="2300" dirty="0" smtClean="0"/>
              <a:t>Create first object of this class with thread priority 8 and </a:t>
            </a:r>
            <a:r>
              <a:rPr lang="en-US" sz="2300" dirty="0" err="1" smtClean="0"/>
              <a:t>maxcount</a:t>
            </a:r>
            <a:r>
              <a:rPr lang="en-US" sz="2300" dirty="0" smtClean="0"/>
              <a:t> 5000 and the second object with priority 3 and </a:t>
            </a:r>
            <a:r>
              <a:rPr lang="en-US" sz="2300" dirty="0" err="1" smtClean="0"/>
              <a:t>maxcount</a:t>
            </a:r>
            <a:r>
              <a:rPr lang="en-US" sz="2300" dirty="0" smtClean="0"/>
              <a:t> 3000. Change the priority of main thread to 6 and it should count up to 8000. Whenever a child thread finishes, it should stop the other child thread and final counts of both threads </a:t>
            </a:r>
            <a:r>
              <a:rPr lang="en-US" sz="2300" dirty="0" smtClean="0"/>
              <a:t>and the main thread should </a:t>
            </a:r>
            <a:r>
              <a:rPr lang="en-US" sz="2300" dirty="0" smtClean="0"/>
              <a:t>be printed in main(). Write a complete Java program.</a:t>
            </a:r>
          </a:p>
          <a:p>
            <a:pPr algn="just"/>
            <a:r>
              <a:rPr lang="en-US" sz="2300" b="1" dirty="0" smtClean="0"/>
              <a:t>3</a:t>
            </a:r>
            <a:r>
              <a:rPr lang="en-US" sz="2300" b="1" dirty="0" smtClean="0"/>
              <a:t>. </a:t>
            </a:r>
            <a:r>
              <a:rPr lang="en-US" sz="2300" b="1" dirty="0" smtClean="0"/>
              <a:t> </a:t>
            </a:r>
            <a:r>
              <a:rPr lang="en-US" sz="2300" dirty="0" smtClean="0"/>
              <a:t>Implement </a:t>
            </a:r>
            <a:r>
              <a:rPr lang="en-US" sz="2300" dirty="0" smtClean="0"/>
              <a:t>a class that checks whether a given number is a prime using the Thread class and another with Runnable interface to calculate the factorial of the given number. </a:t>
            </a:r>
            <a:r>
              <a:rPr lang="en-US" sz="2300" dirty="0" smtClean="0"/>
              <a:t>All the </a:t>
            </a:r>
            <a:r>
              <a:rPr lang="en-US" sz="2300" dirty="0" smtClean="0"/>
              <a:t>results should be printed in main(). Keep </a:t>
            </a:r>
            <a:r>
              <a:rPr lang="en-US" sz="2300" dirty="0" smtClean="0"/>
              <a:t>the 2  </a:t>
            </a:r>
            <a:r>
              <a:rPr lang="en-US" sz="2300" dirty="0" smtClean="0"/>
              <a:t>thread </a:t>
            </a:r>
            <a:r>
              <a:rPr lang="en-US" sz="2300" dirty="0" smtClean="0"/>
              <a:t>classes in a </a:t>
            </a:r>
            <a:r>
              <a:rPr lang="en-US" sz="2300" dirty="0" smtClean="0"/>
              <a:t>package p1. Write a complete Java program.</a:t>
            </a:r>
          </a:p>
          <a:p>
            <a:pPr algn="just"/>
            <a:endParaRPr lang="en-US" sz="2400" dirty="0"/>
          </a:p>
        </p:txBody>
      </p:sp>
    </p:spTree>
    <p:extLst>
      <p:ext uri="{BB962C8B-B14F-4D97-AF65-F5344CB8AC3E}">
        <p14:creationId xmlns:p14="http://schemas.microsoft.com/office/powerpoint/2010/main" val="2062436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28343"/>
            <a:ext cx="8610600" cy="4154984"/>
          </a:xfrm>
          <a:prstGeom prst="rect">
            <a:avLst/>
          </a:prstGeom>
        </p:spPr>
        <p:txBody>
          <a:bodyPr wrap="square">
            <a:spAutoFit/>
          </a:bodyPr>
          <a:lstStyle/>
          <a:p>
            <a:r>
              <a:rPr lang="en-US" sz="2400" dirty="0" smtClean="0"/>
              <a:t>4. Create an </a:t>
            </a:r>
            <a:r>
              <a:rPr lang="en-US" sz="2400" dirty="0" err="1" smtClean="0"/>
              <a:t>EmployeeException</a:t>
            </a:r>
            <a:r>
              <a:rPr lang="en-US" sz="2400" dirty="0" smtClean="0"/>
              <a:t> class whose constructor receives a String that consists of an employee’s ID and </a:t>
            </a:r>
            <a:r>
              <a:rPr lang="en-US" sz="2400" dirty="0" err="1" smtClean="0"/>
              <a:t>payrate</a:t>
            </a:r>
            <a:r>
              <a:rPr lang="en-US" sz="2400" dirty="0" smtClean="0"/>
              <a:t>. Save the file as EmployeeException.java  and use a package p1. Create an Employee class with two fields, </a:t>
            </a:r>
            <a:r>
              <a:rPr lang="en-US" sz="2400" dirty="0" err="1" smtClean="0"/>
              <a:t>idNum</a:t>
            </a:r>
            <a:r>
              <a:rPr lang="en-US" sz="2400" dirty="0" smtClean="0"/>
              <a:t> and </a:t>
            </a:r>
            <a:r>
              <a:rPr lang="en-US" sz="2400" dirty="0" err="1" smtClean="0"/>
              <a:t>hourlyWage</a:t>
            </a:r>
            <a:r>
              <a:rPr lang="en-US" sz="2400" dirty="0" smtClean="0"/>
              <a:t>. The Employee constructor requires values for both fields. Upon construction, throw an </a:t>
            </a:r>
            <a:r>
              <a:rPr lang="en-US" sz="2400" dirty="0" err="1" smtClean="0"/>
              <a:t>EmployeeException</a:t>
            </a:r>
            <a:r>
              <a:rPr lang="en-US" sz="2400" dirty="0" smtClean="0"/>
              <a:t> if the hourly Wage is less than Rs100 or over Rs150. Save the class as Employee.java and use package p2. Write a Demo class that creates an array of n  Employees with hourly Wages that are above, below, and within the allowed range. Display an appropriate message when an Employee is successfully created and when one is not. Save the file as ThrowEmployee.java. </a:t>
            </a:r>
            <a:endParaRPr lang="en-US" sz="2400" dirty="0"/>
          </a:p>
        </p:txBody>
      </p:sp>
    </p:spTree>
    <p:extLst>
      <p:ext uri="{BB962C8B-B14F-4D97-AF65-F5344CB8AC3E}">
        <p14:creationId xmlns:p14="http://schemas.microsoft.com/office/powerpoint/2010/main" val="3650902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350</Words>
  <Application>Microsoft Office PowerPoint</Application>
  <PresentationFormat>On-screen Show (4:3)</PresentationFormat>
  <Paragraphs>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MAHE</cp:lastModifiedBy>
  <cp:revision>5</cp:revision>
  <dcterms:created xsi:type="dcterms:W3CDTF">2019-09-25T23:41:32Z</dcterms:created>
  <dcterms:modified xsi:type="dcterms:W3CDTF">2019-09-26T05:52:57Z</dcterms:modified>
</cp:coreProperties>
</file>