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0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ink/ink13.xml" ContentType="application/inkml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53"/>
  </p:notesMasterIdLst>
  <p:handoutMasterIdLst>
    <p:handoutMasterId r:id="rId54"/>
  </p:handoutMasterIdLst>
  <p:sldIdLst>
    <p:sldId id="308" r:id="rId2"/>
    <p:sldId id="333" r:id="rId3"/>
    <p:sldId id="334" r:id="rId4"/>
    <p:sldId id="335" r:id="rId5"/>
    <p:sldId id="336" r:id="rId6"/>
    <p:sldId id="337" r:id="rId7"/>
    <p:sldId id="338" r:id="rId8"/>
    <p:sldId id="311" r:id="rId9"/>
    <p:sldId id="257" r:id="rId10"/>
    <p:sldId id="258" r:id="rId11"/>
    <p:sldId id="259" r:id="rId12"/>
    <p:sldId id="261" r:id="rId13"/>
    <p:sldId id="320" r:id="rId14"/>
    <p:sldId id="262" r:id="rId15"/>
    <p:sldId id="263" r:id="rId16"/>
    <p:sldId id="264" r:id="rId17"/>
    <p:sldId id="268" r:id="rId18"/>
    <p:sldId id="269" r:id="rId19"/>
    <p:sldId id="270" r:id="rId20"/>
    <p:sldId id="271" r:id="rId21"/>
    <p:sldId id="273" r:id="rId22"/>
    <p:sldId id="274" r:id="rId23"/>
    <p:sldId id="277" r:id="rId24"/>
    <p:sldId id="280" r:id="rId25"/>
    <p:sldId id="279" r:id="rId26"/>
    <p:sldId id="316" r:id="rId27"/>
    <p:sldId id="317" r:id="rId28"/>
    <p:sldId id="318" r:id="rId29"/>
    <p:sldId id="321" r:id="rId30"/>
    <p:sldId id="322" r:id="rId31"/>
    <p:sldId id="325" r:id="rId32"/>
    <p:sldId id="323" r:id="rId33"/>
    <p:sldId id="324" r:id="rId34"/>
    <p:sldId id="326" r:id="rId35"/>
    <p:sldId id="327" r:id="rId36"/>
    <p:sldId id="328" r:id="rId37"/>
    <p:sldId id="329" r:id="rId38"/>
    <p:sldId id="331" r:id="rId39"/>
    <p:sldId id="332" r:id="rId40"/>
    <p:sldId id="282" r:id="rId41"/>
    <p:sldId id="285" r:id="rId42"/>
    <p:sldId id="289" r:id="rId43"/>
    <p:sldId id="290" r:id="rId44"/>
    <p:sldId id="292" r:id="rId45"/>
    <p:sldId id="293" r:id="rId46"/>
    <p:sldId id="295" r:id="rId47"/>
    <p:sldId id="296" r:id="rId48"/>
    <p:sldId id="299" r:id="rId49"/>
    <p:sldId id="330" r:id="rId50"/>
    <p:sldId id="300" r:id="rId51"/>
    <p:sldId id="301" r:id="rId5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00"/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 autoAdjust="0"/>
    <p:restoredTop sz="98060" autoAdjust="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customXml" Target="../customXml/item3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ustomXml" Target="../customXml/item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43B54160-E5B7-421A-8CD3-BD544F0E9EAA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495320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1-26T05:21:00.1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3252 2962 503 0,'0'0'12'0,"-5"0"8"16,-2 0 5-16,3 0-19 16,4 1 3-16,-3 1 3 15,3 0-6-15,0 5-6 16,0 4-7-16,0 8-43 16,9-3-80-16,2-8-106 15</inkml:trace>
  <inkml:trace contextRef="#ctx0" brushRef="#br0" timeOffset="24067.64">4957 2569 302 0,'0'0'31'0,"0"0"-22"16,0 0-8-16,0 0 2 0,23-129-3 15,10 66 1-15,7-4 2 16,2-4 4 0,-2 5-4-16,0 4 8 0,-4 4-4 15,-1 2-4-15,-1 1-2 16,-5 2 0-16,-3 2 0 15,-5 7 0-15,-4 8 2 16,-3 11 4-16,-5 9 4 16,0 5-8-16,-7 10 5 15,1-2-8-15,1 3-2 16,-2 0-11-16,2 3-12 16,3 23 16-16,2 9 9 0,0 15 15 15,2 6-3-15,5 2 7 16,-3 0-6-16,3-3-7 15,1-6 3-15,-3 2-3 16,-5-6-2-16,-1-6-1 16,-3-2-3-16,-2-8 1 15,-1-5 1-15,-2-7-4 16,0-7-1-16,0-3-37 16,0-4-58-16,-5-3-20 15</inkml:trace>
  <inkml:trace contextRef="#ctx0" brushRef="#br0" timeOffset="24280.65">5160 2273 292 0,'0'0'34'16,"0"0"40"-16,0 0-14 15,0 0-35-15,0 0-24 16,0 0-1-16,88-42 2 15,-27 37-1-15,1-1-1 16,3 6-16-16,-4-3-36 16,-1-1-61-16,-12-6-42 15</inkml:trace>
  <inkml:trace contextRef="#ctx0" brushRef="#br0" timeOffset="24824.65">5803 1337 200 0,'0'0'143'0,"0"0"-112"16,0 0-18-16,-96-122 43 15,55 101-4-15,-9 7-36 16,-5 1-5-16,-7 6-1 16,-10 7-1-16,-10 0-9 0,-2 3 0 15,-2 21 0-15,4 15-2 16,-3 19 1-16,-7 23 1 16,-6 28-7-1,5 30 7-15,8 23 0 0,18 14-5 16,30 8 4-16,26-7-10 15,11-7 10-15,33-13-6 16,27-19 6-16,22-26-23 16,17-29-3-16,16-30 16 15,17-23 7-15,18-30 4 16,12 0 22-16,-2-46-15 16,1-19 6-16,-12-22 6 0,-15-18 3 15,-13-18-8-15,-21-22-14 16,-28-17-12-16,-37-19-11 15,-31-21-25-15,-17 1 48 16,-58 11-27-16,-36 22-3 16,-27 40 24-16,-9 29 6 15,0 36 16-15,17 36 4 16,21 27-20-16,26 24-23 16,33 42-67-16,25 14-79 15</inkml:trace>
  <inkml:trace contextRef="#ctx0" brushRef="#br0" timeOffset="25580.34">13684 1951 524 0,'0'0'77'0,"0"0"-49"0,0 0-15 15,0 0 10-15,0 0-23 16,0 0-19-16,0 109 19 16,0-28 5-16,-13 5-1 15,-1-6-4-15,5-10-2 16,5-15-42-16,4-15-17 16,0-16-40-16,13-18-90 15,12-6-62-15</inkml:trace>
  <inkml:trace contextRef="#ctx0" brushRef="#br0" timeOffset="26033.34">13686 1809 365 0,'0'0'12'0,"0"0"64"15,0 0-20-15,0 0-39 16,0 0-17-16,0 0-19 15,74 14 19-15,-14 10 34 16,-2 6-21-16,-9 2-13 16,-14 1-15-16,-10 4-29 15,-9-5 30-15,-5-2 3 16,-5-4-23-16,4-1 1 0,-5-6 14 16,1-3 1-16,0-2 1 15,-6 2 13-15,0 4 4 16,-2 4 0-16,-29 6 47 15,-11 3 0 1,-3-1-24-16,7-4-4 0,18-6-11 16,11-5-8-16,9-4-8 15,6-3 7-15,26 0 1 16,13-4 32-16,-3-2 25 16,-3-1-17-16,-12 2 2 15,-11-1-8-15,-13-1-34 16,-3 8-1-16,-7 7 1 15,-41 13 1-15,-24 8 39 16,-22 5-28-16,-9 2-12 16,5-8-43-16,13-6-48 0,10-9-56 15,13-17-101-15</inkml:trace>
  <inkml:trace contextRef="#ctx0" brushRef="#br0" timeOffset="26503.34">13820 1344 458 0,'0'0'22'0,"-120"-13"-4"15,43 21 22-15,-13 38-3 16,-11 27-18-16,-11 31-5 16,-1 26-11-16,7 27-3 15,13 17 0-15,20 11 0 16,22-1-1-16,24 2-10 16,25-9 9-16,6-16-2 15,50-22-27-15,31-23-5 16,30-29 8-16,26-22 16 15,24-33 12-15,15-32 3 16,8-10 30-16,-5-44 5 16,-8-13-17-16,-12-15 15 15,-18-18 22-15,-11-23-32 16,-23-21-15-16,-29-18-11 0,-37-11-22 16,-45-8 19-16,-55-1-29 15,-79 6-5-15,-54 23 18 16,-26 35 17-16,-8 43-8 15,10 41-12-15,25 34-50 16,26 13-53-16,31 29-112 16</inkml:trace>
  <inkml:trace contextRef="#ctx0" brushRef="#br0" timeOffset="27268.68">18991 2083 424 0,'0'0'65'15,"0"0"-3"-15,0 0-14 16,-117-44 8-16,91 44-15 0,-7 12-38 16,-8 29-3-1,-10 24-3-15,2 16 3 16,7 0 1-16,18-2-1 0,24-10-7 16,0-16-9-16,47-13 1 15,21-12-16-15,20-15 31 16,10-13 11-16,-2 0-6 15,-14-9-5-15,-19-12-1 16,-18-8-48-16,-21 0-59 16,-17-8-120-16</inkml:trace>
  <inkml:trace contextRef="#ctx0" brushRef="#br0" timeOffset="27695.69">19334 1616 410 0,'0'0'75'0,"0"0"-12"16,-89-119 11-16,43 96 5 16,-12 9-41-16,-9 12-12 15,-16 2-2-15,-10 23-24 16,-9 31 0-16,-11 35-3 15,-7 31 2-15,-1 27 0 16,4 25 0-16,13 9-4 16,19-4-9-16,20 1-14 0,30-13-6 15,32-15 21-15,19-25-7 16,64-26-33-16,45-31 26 16,35-22 27-16,29-30 3 15,17-16 33-15,-3-26 7 16,-25-34 30-16,-22-14-29 15,-26-14-10-15,-9-20-13 16,-18-20-9-16,-25-22-12 16,-39-22-22-16,-39-12-26 15,-57-7 25-15,-56 5-54 16,-23 36 2-16,-16 35 33 16,1 53-24-16,-3 50-26 0,2 12-148 15</inkml:trace>
  <inkml:trace contextRef="#ctx0" brushRef="#br0" timeOffset="29541.48">6397 2230 37 0,'0'0'89'0,"0"0"-62"16,0 0 6-16,0 0 11 15,0 0 0-15,-67-22 60 16,58 17-58-1,0 3-14-15,4 0 8 16,3 1 18-16,2 1-9 16,0 0-27-16,0-2-22 15,0 2-2-15,0-2-7 16,25-1 1-16,17 3 8 0,20-2 8 16,19 1 17-1,10-2 11-15,9 2-21 0,8 1-2 16,12 0-2-16,16 0-2 15,11 0-5 1,9-3-1-16,5 2-3 16,-5-6 1-16,-9 3 0 0,-5 1-2 15,-14 3 2-15,-11 0 0 16,-8 0-1-16,-9 0-1 16,-3 0-2-16,-1 0-2 15,0 0 2-15,11 0-4 16,4 0 3-16,8 0-4 15,-2 0 5-15,-5 0-7 16,-7 0 0-16,-3 0-5 16,1 0 1-16,2 0 2 0,0 0 6 15,6 0-2-15,3 0 2 16,6 0-8-16,5 0 4 16,-2 0 1-16,-1 0-1 15,-6 0 3-15,-4 0-5 16,-14 0-3-16,-14 0 1 15,-15 0-10-15,-13 0 15 16,-7 1-2-16,-4 3 2 16,3 2 3-16,6-2 4 15,8 3 1-15,5-1-1 16,1-2 1-16,-8 1-6 16,-7 2-2-16,-2-4-10 0,-9 4-5 15,-1-3-16 1,-8-2-23-16,-2-1 12 0,1 2 24 15,5-3 6-15,15 0 4 16,8 0 14-16,2 0 3 16,-1 0 5-16,-10 0-5 15,-5 0 8-15,-3 0 10 16,-1 0 7-16,-8 0 6 16,-10 0-11-16,-12 0-7 15,-6 0 16-15,-3 0 23 16,-1-3-19-16,2 3-14 15,3-1-6-15,4-1-4 16,7 0-9-16,4 0-2 16,6-1-3-16,11 3 5 15,1 0 0-15,1 0 1 0,5 0-1 16,1 0 2 0,1 0-2-16,4 0-3 0,-8 0 2 15,-7 0-1-15,-16 0-2 16,-7 0-10-16,-9 0-12 15,-5 0 9-15,0 0 17 16,0 0 0-16,0 0 6 16,0 0-6-16,0 0 0 15,2 0-44-15,0 0-42 16,-2 0-32-16</inkml:trace>
  <inkml:trace contextRef="#ctx0" brushRef="#br0" timeOffset="30203.02">12897 1872 88 0,'0'0'149'0,"0"0"-99"16,0 0 10-16,0 0 13 0,0 0-33 15,0 0-18-15,3-3-8 16,-3 3-2-16,0 0-4 15,0 0 3-15,0 0 2 16,0 0-1-16,0 0 8 16,0 0 0-16,0 0 1 15,0 0 2-15,0 0-2 16,0 0-1-16,0 0-7 16,0 0-13-16,0 0-6 15,0 24-6-15,0 13 12 16,0 14 1-16,-5 9 7 15,-6 8 6-15,-5 12-8 16,-6 4 9-16,-5 6 0 16,0 3-9-16,7-8-1 15,7-12-2-15,11-10-1 0,2-9-2 16,0-8-3-16,0-8-26 16,0-6-65-16,0-8-51 15,-29-12-139-15</inkml:trace>
  <inkml:trace contextRef="#ctx0" brushRef="#br0" timeOffset="31351.52">6457 1913 11 0,'0'0'136'16,"0"0"-98"-16,0 0-5 16,0 0-2-16,0 0 5 15,0 0-8-15,-44-41-9 16,34 40 2-16,6-1-8 0,-1 2-3 16,3 0-1-1,2-2 10-15,-2 2 10 0,0 0-2 16,-2 0 2-16,-5-3-5 15,2 3-6-15,-6 0-3 16,-3 0-10-16,0 0-4 16,0 0 1-16,3 0 2 15,7 0-1-15,1 0-3 16,3 0 0-16,-1 3-6 16,-1 16-2-16,-5 13 6 15,-1 11 2-15,-2 5 1 16,4 10 5-16,7 8 3 15,1 4-3-15,0 5 4 16,0 1 1-16,0 0-4 16,0-4 4-16,-2-8-2 0,-8-6-4 15,2-9-1 1,-1-9-3-16,3-6 2 0,4-10-3 16,-2-4-5-16,4-4-19 15,0-6-41 1,0-4-11-16,0-6-61 0,0 0-54 15</inkml:trace>
  <inkml:trace contextRef="#ctx0" brushRef="#br0" timeOffset="32720.2">6319 1935 9 0,'0'0'10'0,"0"0"-1"16,0 0 14-16,0 0 5 15,0 0 2-15,0 0-13 16,-56 20 5-16,54-20-7 15,0 0 10-15,0 0-2 16,-4 0-4-16,6 0-2 16,-2-2-8-16,0-2 30 15,0-1-7-15,0 3 0 16,0-3 10-16,0 3-17 16,-2-3-3-16,3 5-5 15,-1 0-8-15,0 0 2 0,2 0-8 16,0-3 0-16,0 3-3 15,0-2-5-15,0 2 4 16,0 0-1-16,0 0 1 16,0 0 1-16,0 0 1 15,0 0-1-15,0 0 0 16,-2 0-8-16,2 0-8 16,0 0-16-16,0 0-18 15,0-7-25-15,7-8-71 16</inkml:trace>
  <inkml:trace contextRef="#ctx0" brushRef="#br0" timeOffset="33149.19">6573 1542 216 0,'0'0'63'15,"0"0"-17"-15,0 0 32 16,0 0-22-16,0 0 6 16,0 0-24-16,-9-19-28 15,5 22-10-15,-8 31-20 16,0 22 20-16,-5 22 13 16,2 8-3-16,1 1-9 15,3-10 1-15,7-14-2 16,2-13 2-16,2-15-2 15,0-8-16-15,0-19-51 16,27-8-53-16,4-21-67 16</inkml:trace>
  <inkml:trace contextRef="#ctx0" brushRef="#br0" timeOffset="33718.69">6394 1376 261 0,'0'0'0'0,"0"0"-3"0,0 0 3 15,181-43 17-15,-87 35 29 16,17 2 1-16,14 4-23 15,11 2-8-15,4 0-14 16,3 0-2-16,-5 0-3 16,-11-2-20-16,-22-6 3 15,-22 4-4-15,-30-1 17 16,-24 3-3-16,-17-3 10 16,-12 3 13-16,0-2 65 15,-5-2-58-15,-17 4-15 16,-5 2 3-16,1 0 12 15,2 0-19-15,5 8-1 16,1 12-2-16,5 8-5 16,1 10 2-16,6 8 4 0,3 7 1 15,3 5 0-15,0 4 0 16,0 7 1-16,0 1 5 16,0-1-1-16,0 0-1 15,0-11 5-15,0-7 0 16,-8-13-1-16,-6-6 0 15,-6-7 7-15,-9-4 11 16,-11-4-2-16,-13-3 2 16,-9-6-16-16,-15-1-4 15,-12-7-6-15,-9 0-4 16,-7 0-12-16,5 0 0 16,8 0-13-16,17-11 9 0,18-1 4 15,16-6-26 1,27-10-69-16,14-10-114 0</inkml:trace>
  <inkml:trace contextRef="#ctx0" brushRef="#br0" timeOffset="33973.81">6766 1620 224 0,'0'0'8'0,"0"0"-8"16,0 0-9-16,0 0-4 15,0 0 13-15,0 0 23 0,110 10 46 16,-52-13-29-16,2-11-13 16,1 7-20-16,-8 2-7 15,-11 5-14-15,-11 0-52 16,-24 0-49-16</inkml:trace>
  <inkml:trace contextRef="#ctx0" brushRef="#br0" timeOffset="34639.71">6958 1592 267 0,'0'0'82'0,"0"0"-29"15,0 0 33-15,0 0 2 16,0 0-29-16,0 0-23 16,0-28-36-16,-1 33-11 15,1 20-11-15,0 15 22 16,0 11 0-16,0 7 0 16,0-5 6-16,0 0-6 15,0-7 1-15,0-11-1 16,0-10 0-16,1-7-8 15,4-10-41-15,-3-1-30 16,-2-7-22-16,0 0-39 0,0-5 78 16</inkml:trace>
  <inkml:trace contextRef="#ctx0" brushRef="#br0" timeOffset="34872.71">6914 1700 63 0,'0'0'24'0,"0"0"12"16,116-26 5-1,-74 16-16-15,1 5-14 16,-8 5-11-16,-4 0-9 0,-6 0-7 15,-4 3-33-15,-9 8-17 16</inkml:trace>
  <inkml:trace contextRef="#ctx0" brushRef="#br0" timeOffset="35426.71">6980 1504 214 0,'0'0'88'16,"0"0"-45"-16,0 0 2 16,0 0 2-16,0 0-16 15,0 0-13-15,0 0-6 16,12 0-12-16,14 0 1 15,11 0-2-15,9-2 2 16,8-1-2-16,-1 1-1 16,-2 1-14-16,-6 1-17 15,-10-2-44-15,-16 2-36 0,-18-2-72 16</inkml:trace>
  <inkml:trace contextRef="#ctx0" brushRef="#br0" timeOffset="36577.66">7931 1720 22 0,'0'0'132'15,"0"0"-92"-15,0 0-6 16,0 0 13-16,0 0-20 16,0 0-24-16,0-1-3 15,0 1-4-15,0 0-10 16,0 0 0-16,0 0 10 15,0 0 4-15,0 0 5 0,0 0 0 16,6 0-3-16,1 0-2 16,4 0 6-16,2 0 1 15,-2 0-7-15,1 0 0 16,-3 0-2-16,-1 0-2 16,-3 0-1-16,0 0-4 15,-3 0 2-15,-2 0 6 16,0 0 1-16,0 0 1 15,0 0 11-15,0 0 14 0,0 0 0 16,0 0-2-16,0 0-9 16,0 0-7-16,0 0-2 15,0 0-2-15,0 0-4 16,0 0-1-16,0 0-18 16,0 0-66-16,11 0-72 15</inkml:trace>
  <inkml:trace contextRef="#ctx0" brushRef="#br0" timeOffset="37626.23">13590 1983 7 0,'0'0'52'0,"0"0"-39"0,0 0-4 16,-147-46-1-16,105 36 9 15,0-3-3-15,-1 4-6 16,5 2-8-16,5 2 4 16,6-2 1-16,9 2-5 15,5 1-3-15,6-1-26 16,3 5-3-16,4-1 29 15,0 1 3-15,0 0 0 0,0 0 0 16,0 0 17 0,0 0 24-16,0 0 5 0,0 0-3 15,0-2-6-15,0 2 5 16,-3-2-7-16,1-1-15 16,0 2-20-16,-5-3-5 15,1 0-18-15,-6 1-21 16,1 3-6-16,-2 0 3 15,1 0-12-15,4 0 28 16,-1 0 31-16,5 0 28 16,-2 0 7-16,4-1-3 15,0 1 10-15,-2-2 3 16,2 2 13-16,-2 0-20 16,-1-2-14-16,-4 2 1 0,2 0-4 15,1 0-3 1,-7 0-4-16,-1 0 0 15,-3 0-2-15,-6 0-7 0,3 0-1 16,-1 0 1-16,4 0-5 16,6 0 0-16,4 0 0 15,5 0-1-15,2 0-3 16,0 0-4-16,0 0-16 16,5 0-23-16,19 0 41 15,9 0 6-15,11 0 7 16,3 0-7-16,3 0-6 15,1 0-20-15,2 0-33 16,3 0-41-16,-4 0 22 0</inkml:trace>
  <inkml:trace contextRef="#ctx0" brushRef="#br0" timeOffset="37912.24">13207 1674 325 0,'0'0'78'0,"0"0"-78"16,0 0-16-16,0 0 16 15,0 0 5-15,0 0 13 16,78 90-8-16,-78-48-8 15,0 8 3-15,-34 8 18 16,-28 4-1-16,-16-1-11 16,-12-6-11-1,4-6-7-15,10-9-97 0,12-11-262 16</inkml:trace>
  <inkml:trace contextRef="#ctx0" brushRef="#br0" timeOffset="39291.14">7825 699 332 0,'0'0'110'0,"0"0"-30"16,0 0 13-16,0 0 0 0,0 0-14 16,0 0-24-16,-2-33-22 15,0 33-16-15,-2 0-17 16,-2 0-11-16,3 5-2 15,-5 22-13-15,-1 9-7 16,1 14 30-16,-2 0-23 16,2-2-32-16,6-2-35 15,2-4-9-15,0-10-38 16,0-9-60-16</inkml:trace>
  <inkml:trace contextRef="#ctx0" brushRef="#br0" timeOffset="39657.78">8039 752 390 0,'0'0'92'15,"0"0"-33"-15,0 0 23 16,0 0-26-16,0 0-51 15,0 0-5-15,-13 14-26 16,-5 18 17-16,1 8 6 16,1-1-1-16,7-4-9 0,7-7 0 15,2-1-7-15,0-10-20 16,4-5-10-16,9-6 40 16,8-6-5-16,-1 0 15 15,7-14 6-15,-1-14 21 16,-1-9-12-16,-9-4 15 15,-8-3-22-15,-8-2-5 16,0 1-3-16,0 11-22 16,-6 9-13-16,-1 10-11 15,3 15-32-15,4 0-59 16</inkml:trace>
  <inkml:trace contextRef="#ctx0" brushRef="#br0" timeOffset="39988.78">8441 680 347 0,'0'0'111'16,"0"0"7"0,0 0-5-16,0 0-23 0,0 0-53 15,0 0-37-15,-101-9-2 16,64 55-2-16,3 10-5 15,12-1-6-15,11-3-9 16,8-9-9-16,3-11-12 0,7-13 6 16,18-7 5-1,3-8 12-15,2-4 22 16,-1-2 7-16,0-24 6 0,-7-8 21 16,-4-6-4-16,-12-2-23 15,-3 1-7-15,-3 0-17 16,0 7-22-16,-5 10-58 15,-8 12-23-15,-6 7-84 16</inkml:trace>
  <inkml:trace contextRef="#ctx0" brushRef="#br0" timeOffset="45635.4">8787 435 238 0,'0'0'51'0,"0"0"31"15,0 0-10-15,0 0-1 16,0 0-3-16,0 0-7 15,0 0-7-15,22-86-15 16,-22 86-27-16,0 0-12 16,0 3-27-16,0 31-24 15,-4 19 3-15,-6 17 48 16,-1 6 16-16,0 6-8 16,0-5 1-16,2-9-9 15,3-10-19-15,4-12-3 16,-2-12-19-16,4-10-6 15,0-8-29-15,0-8-11 0,-2-5-28 16,0-3 23 0,-2 0-63-16</inkml:trace>
  <inkml:trace contextRef="#ctx0" brushRef="#br0" timeOffset="45805.38">8697 776 191 0,'0'0'33'15,"0"0"16"-15,32-105-7 16,7 65-12-16,8-1-22 16,5 2-1-16,-6 9-7 15,-6 8-10-15,-11 11-33 0,-17 11-28 16,-12 0-129-16</inkml:trace>
  <inkml:trace contextRef="#ctx0" brushRef="#br0" timeOffset="45982.38">8712 863 230 0,'0'0'38'0,"0"0"13"16,0 0 0-16,143-12-29 15,-105 12-22-15,1 7-9 16,-8 9-28-16,-10 2-51 0,-11 0-35 15</inkml:trace>
  <inkml:trace contextRef="#ctx0" brushRef="#br0" timeOffset="46571.38">9216 746 206 0,'0'0'83'16,"0"0"3"-16,0 0-14 15,0 0 9-15,0 0-13 16,0 0-60-16,5-11-8 15,-5 14-21-15,0 17-1 0,0 10 22 16,0 6 13 0,0 0-12-16,2 2 1 0,0 2 6 15,-1 3-8-15,4 1 3 16,-5-3-2-16,0-2-1 16,0-5 5-16,0-13-5 15,0-6-4-15,0-10-3 16,2-5-21-16,4 0 28 15,1 0 6-15,1-9 21 16,2-7-5-16,-2-4-18 16,-1 2 0-16,-3 3-4 15,-2 1-1-15,1 2-15 0,-3 5-3 16,0-2-7 0,0 1-23-16,0 0-51 0,0-2-77 15</inkml:trace>
  <inkml:trace contextRef="#ctx0" brushRef="#br0" timeOffset="47092.38">9132 886 75 0,'0'0'93'16,"0"0"-49"-16,0 0-14 16,0 0 14-16,0 0-22 15,0 0-22-15,-9-44-6 16,9 42-13-16,3 0 11 0,5 0 7 16,-6 0 1-16,3-2 19 15,-3-2 30-15,-2-2 0 16,3-2-8-16,-1 2-10 15,-2-2-7-15,2 4-3 16,-2 4-1-16,0 0-7 16,0 0-10-16,0 2-3 15,0 0-3-15,0 0-13 16,0 0-15-16,0 0-11 16,0 0-20-16,4 0-24 15,5 0-7-15,3 0 7 16</inkml:trace>
  <inkml:trace contextRef="#ctx0" brushRef="#br0" timeOffset="47634.38">9243 477 281 0,'0'0'88'15,"0"0"-18"-15,0 0 10 16,0 0-11-16,0 0-40 16,0 0-29-16,0 4-6 0,0 36-26 15,-12 20 32-15,-7 12 10 16,-1-1 3-16,4-7 1 15,6-14-8 1,10-14-1-16,0-10-4 0,0-12-1 16,9-5-5-16,8-8 0 15,5-1 5-15,12 0 7 16,9-10 19-16,7-12 1 16,4 0-20-16,0 0 2 15,0 4 4-15,-6 7-6 16,-5 6-7-16,-12 5-2 15,-11 0-3-15,-7 0-3 16,-8 14-9-16,-5 6 15 0,0 4 2 16,-15 4 2-16,-25 2 26 15,-15 0 12-15,-3-7-18 16,4-10-13-16,8-8-5 16,6-5-4-16,7 0-7 15,2-7-7-15,7-11-5 16,5 2-20-16,6 0 4 15,3 7-7-15,6 2-28 16,4 7-10-16,0 0-105 16,10 0-78-16</inkml:trace>
  <inkml:trace contextRef="#ctx0" brushRef="#br0" timeOffset="48137.38">9937 790 429 0,'0'0'120'0,"0"0"-19"16,0 0 2-16,0 0-45 16,0 0-38-16,0 0-20 15,-12 6-11-15,-1 34-1 16,-5 16 12-16,1 10 1 15,-2 6 0-15,4-3-1 0,6-13-6 16,2-12-34 0,7-17-1-16,0-14 15 0,0-5 16 15,0-8-7-15,0 0 17 16,0 0 7-16,1-18 18 16,8-14 7-16,0-10-24 15,1-8-3-15,2-3-3 16,3-6-2-16,3-8-2 15,6 1-8-15,7 2-4 16,6 8 5-16,3 14-17 16,2 13-6-16,1 12 4 15,-11 10 7-15,-6 7 14 16,-14 0 3-16,-5 12-19 0,-7 20-3 16,0 9 18-16,-19 5 8 15,-22 2 10-15,-6-2 14 16,-4-4-11-16,9-10-13 15,9-6-13-15,12-10-39 16,15-8-49-16,6-8-62 16,2 0-77-16</inkml:trace>
  <inkml:trace contextRef="#ctx0" brushRef="#br0" timeOffset="48443.28">10334 798 4 0,'0'0'225'16,"0"0"-127"-16,0 0-2 0,0 0 26 16,0 0-40-16,0 0-32 15,-27-86-17-15,16 82 11 16,-3 2-13-16,3 2-23 16,-1 0-8-16,2 2-1 15,5 16-26-15,5 8 11 16,0 4-2-16,9 4 18 15,20 1 7-15,-1-4 0 16,2-3-2-16,-10 0 5 16,-7-6-10-16,-10 1-2 0,-3-1-11 15,-26 1 13 1,-35 5 17-16,-19 3-17 16,-14-3-87-16,1-7-81 0,8-2-151 15</inkml:trace>
  <inkml:trace contextRef="#ctx0" brushRef="#br0" timeOffset="52041.65">7227 1809 267 0,'0'0'122'16,"0"0"-37"-16,0 0 1 16,0 0-7-16,0 0-19 15,0 0-27-15,0 0-15 16,0-17-16-16,0 17-2 16,0 0-10-16,0 9-7 15,-4 18 16-15,2 19 1 0,-2 17 7 16,-9 11 0-16,-5 12-4 15,-7-6-3 1,6-8 5-16,3-14-5 0,11-14-7 16,5-7-43-16,0-4-35 15,2-12-78-15,12-8-42 16</inkml:trace>
  <inkml:trace contextRef="#ctx0" brushRef="#br0" timeOffset="52600.65">6789 2651 78 0,'0'0'387'0,"0"0"-289"15,0 0-4-15,0 0 17 16,0 0-32-16,0 0-30 0,0-73-16 16,0 73-33-1,0 3-5-15,0 29-55 0,-2 15 36 16,-8 16 14-16,2-2 4 16,1-3-53-16,7-11-34 15,0-9-87-15,10-16-70 16</inkml:trace>
  <inkml:trace contextRef="#ctx0" brushRef="#br0" timeOffset="52892.65">7126 2738 435 0,'0'0'147'15,"0"0"-49"-15,0 0-22 16,0 0-16-16,0 0-39 0,0 0-19 15,-123 31-2 1,108-7-5-16,4 0 2 0,10-2-7 16,1-4-20-16,0-4-6 15,1-4-1-15,14-8-15 16,-4-2 24-16,1 0 28 16,-1-4 11-16,-1-16 35 15,-5-6-7-15,-5 2-32 16,0 2-7-16,-7 6 0 15,-10 8-37-15,-2 8-17 16,7 0-48-16,2 21-50 16,8 2-36-16</inkml:trace>
  <inkml:trace contextRef="#ctx0" brushRef="#br0" timeOffset="53215.25">7437 2807 426 0,'0'0'150'16,"0"0"-40"-16,0 0-5 16,0 0-35-16,0 0-32 15,0 0-28-15,-122-20-10 16,98 43-8-16,-1 9 3 16,3 7-2-16,1-1-22 15,13-4-13-15,8-2-8 16,0-5 1-16,6-7-31 0,23-9-14 15,2-11 32 1,1 0 62-16,-1-13 4 0,-4-15 57 16,-7-4-9-1,-7-3-9-15,-7 3 3 0,-6 0-25 16,0 6-21-16,-6 8-3 16,-11 8-48-1,-8 10-11-15,0 0-30 0,6 4-46 16,5 14-62-16</inkml:trace>
  <inkml:trace contextRef="#ctx0" brushRef="#br0" timeOffset="53580.78">7600 2815 193 0,'0'0'248'16,"0"0"-130"-16,0 0-19 16,0 0-11-16,0 0-38 15,0 0-38 1,-30 8-12-16,18 18-6 0,1 6 0 16,7 3 4-16,4-2-19 15,0-5-14-15,7-3-23 0,17-7-9 16,1-13 21-1,1-5 40-15,3 0 6 16,-3-5 14-16,-6-19 24 16,-3-2 2-16,-11-5 16 0,-6 1-9 15,0 0-41-15,-27 6-6 16,-6 6-25-16,-5 8-37 16,2 10-28-16,0 0-95 15,15 0-108-15</inkml:trace>
  <inkml:trace contextRef="#ctx0" brushRef="#br0" timeOffset="53995.78">7950 2566 513 0,'0'0'72'0,"0"0"44"15,0 0-29-15,0 0-21 16,0 0-40-16,0 0-26 16,-6 5-23-16,6 38 8 15,-5 16 15-15,-1 8 0 16,-1 2-14-16,0-5-13 16,1-11 23-16,3-20-46 15,3-15-26-15,0-11 58 16,0-7 11-16,5 0-3 15,19 0 10-15,16-9 45 16,5-3-23-16,2 2-9 0,-9 6-7 16,-9 4-6-16,-7 0-4 15,-10 2-17-15,-8 10-1 16,-4 6 7-16,0 0 15 16,-18 4 10-16,-18 0 10 15,-4-1-9-15,-5-1-11 16,5-6 0-16,5-4-32 15,6-5-49-15,11-5-62 16,11 0-39-16</inkml:trace>
  <inkml:trace contextRef="#ctx0" brushRef="#br0" timeOffset="54225.78">8333 2935 119 0,'0'0'454'16,"0"0"-320"-16,0 0-32 16,0 0-20-16,0 0-41 15,0 0-23-15,0-16-18 16,0 16-2-16,0 7-24 16,-3 20-39-16,-8 12 46 15,-3 3-10-15,2-4-56 16,9-12-80-16,3-14-83 15</inkml:trace>
  <inkml:trace contextRef="#ctx0" brushRef="#br0" timeOffset="54390.77">8401 2587 130 0,'0'0'95'0,"0"0"-21"16,-45-117-3-16,39 109-22 15,3 6-10-15,1 2-39 16,2 4-38-16,0 22-73 16,0 2 41-16,0 0-93 15</inkml:trace>
  <inkml:trace contextRef="#ctx0" brushRef="#br0" timeOffset="54607.78">8401 2587 410 0,'118'-45'171'0,"-118"37"-50"15,0 4 8-15,0 2-22 16,0 2-54-16,0 0-42 16,0 0-11-16,0 20-16 15,4 22-16-15,7 23 26 16,-1 15-3-16,-8 6-9 16,-2-2 8-16,0-4 2 15,0-10-103-15,0-21-58 0,0-21-59 16,2-21-1-1,9-7 86-15</inkml:trace>
  <inkml:trace contextRef="#ctx0" brushRef="#br0" timeOffset="54975.78">8586 2905 201 0,'0'0'130'16,"0"0"-21"-16,0 0-20 16,0 0-11-16,0 0-61 15,0 0-17-15,-47-50-18 16,47 54 4-16,15 8 14 15,10 0 5-15,0 0-2 16,2 0-3-16,0 2-13 0,-1-1-53 16,-4-3-18-1,-4-5-30-15,-9-3 43 0,-8-2 71 16,2 0 84-16,-1 0-11 16,6-2-29-16,3-13-38 15,1-5-5-15,5-5 2 16,-2 1 3-16,-2 1 11 15,-2 6 6-15,-4 7 40 16,-6 8-3-16,-1 2 30 16,0 0-12-16,0 0-56 15,0 22-19-15,-5 14 1 16,-2 14 32-16,-2 9-15 16,5-5-17-16,4-1-4 15,0-8-44-15,0-9-37 0,4-12-10 16,7-10-166-1,-6-8-40-15</inkml:trace>
  <inkml:trace contextRef="#ctx0" brushRef="#br0" timeOffset="56474.88">4018 3770 235 0,'0'0'150'0,"0"0"-96"16,0 0-33-16,0 0 17 16,0 0 13-16,0 0-51 0,0 0-5 15,5 61 5 1,-18 14 60-16,-12 18-14 0,-6 4-33 15,-8 2-4-15,-1-10-3 16,3-14-4-16,-1-17-2 16,9-16-5-16,3-18-4 15,6-11 7-15,10-10 2 16,-2-3 0-16,8 0 10 16,4-11-9-16,0-14-1 15,0-1-4-15,0 1 3 16,12 2 1-16,7 5-1 15,8 8-1-15,0 6 2 16,6 4 0-16,8 0-5 0,10 0 1 16,15 0 4-1,13 0 1-15,10 0 3 0,5 0 2 16,-4 0-6 0,-10 0 0-16,-19 0 0 0,-16 0-18 15,-18 0-34-15,-11 0-59 16,-12 0-9-16,-4 2-78 15</inkml:trace>
  <inkml:trace contextRef="#ctx0" brushRef="#br0" timeOffset="56753.88">4823 4139 500 0,'0'0'72'15,"0"0"59"-15,0 0 1 16,0 0-43-16,0 0-43 16,0 0-45-16,-29-40-1 15,53 36-17-15,17-3 2 16,9 3-5-16,4 4-45 15,-4 0-33-15,-6 0-52 16,-15 12-77-16</inkml:trace>
  <inkml:trace contextRef="#ctx0" brushRef="#br0" timeOffset="56908.89">4849 4421 522 0,'0'0'180'0,"0"0"-113"15,0 0-20-15,0 0-33 16,0 0 10-16,159-35-9 16,-90 16-15-16,0 3-65 15,-2 7-62-15,-11 0-137 16</inkml:trace>
  <inkml:trace contextRef="#ctx0" brushRef="#br0" timeOffset="57239.88">5768 3946 429 0,'0'0'129'0,"0"0"-6"16,0 0-16-16,0 0-41 15,0 0-52-15,0 0-14 0,0 62-32 16,0 13 32 0,0 13 9-16,5 0-3 0,-1-5-6 15,5-13-41-15,0-11-46 16,9-13-61-16,2-15-49 15,2-17-137-15</inkml:trace>
  <inkml:trace contextRef="#ctx0" brushRef="#br0" timeOffset="57560.88">6307 4045 574 0,'0'0'89'0,"0"0"24"16,0 0-45-16,0 0-24 16,-133 7-24-16,115 25-15 15,3 13-5-15,3 8-3 16,7 8 0-16,5-3-25 16,0-5-20-16,20-14-10 15,10-12-9-15,8-15-2 16,5-12 22-16,3-2 47 15,1-30 16-15,-3-11 16 16,-6-5 4-16,-13-4 20 16,-17-3-40-16,-8 1-16 15,0 4-1-15,-28 9-44 0,-6 11-4 16,1 25-49-16,4 5-45 16,11 17-63-16</inkml:trace>
  <inkml:trace contextRef="#ctx0" brushRef="#br0" timeOffset="57890.88">6807 4103 567 0,'0'0'113'0,"0"0"2"15,0 0-35-15,-122-37-25 16,99 37-29-16,1 12-26 15,2 27-2-15,4 15-1 16,5 8-1-16,11 1-12 16,0-5-31-16,18-12-12 15,17-19-42-15,8-15 33 16,-1-12 58-16,-4-4 10 16,-4-26 48-16,-8-8-15 15,-6-10-13-15,-12-1 8 16,-8-4-18-16,0 3-10 15,-6 10-33-15,-11 13-24 16,-3 18 19-16,-3 9-95 0,1 12-72 16,-2 19-77-1</inkml:trace>
  <inkml:trace contextRef="#ctx0" brushRef="#br0" timeOffset="58221.88">7161 4164 461 0,'0'0'101'16,"0"0"19"-16,0 0-38 16,0 0-35-16,0 0-37 0,-113-1-10 15,99 41-15-15,3 10 3 16,6 4-11-16,5-4-26 15,3-9-13-15,24-14-1 16,6-13 6-16,7-14 33 16,0 0 24-16,1-23 57 15,-6-12-12-15,-8-7 2 16,-12-4-9-16,-10-4-14 16,-5 2-24-1,-7 6-16-15,-22 7-58 0,-6 17-50 16,-5 18-50-16,-1 0-140 15</inkml:trace>
  <inkml:trace contextRef="#ctx0" brushRef="#br0" timeOffset="58803.88">7796 3788 426 0,'0'0'90'0,"0"0"51"16,0 0-22-16,0 0-52 16,0 0-67-16,0 0-23 15,0 62 13-15,0 4 10 16,0 6 7-16,0-3-5 16,0-5-2-16,0-14-21 15,0-16 0-15,0-14-10 16,8-12 19-16,7-8 8 15,10 0-16-15,17 0 16 16,16-16 4-16,14-10 12 16,4-1-4-16,4 8-8 15,-12 8-3-15,-10 9-2 0,-16 2 5 16,-15 7 0-16,-16 18-22 16,-11 6 14-16,0 5 8 15,-26 3 21-15,-19-8 0 16,-10-2 3-16,1-12-14 15,1-9 3-15,3-8-13 16,10 0-4-16,9-10-25 16,11-14-23-16,11-1-40 15,9-1-62-15,0-1-44 16</inkml:trace>
  <inkml:trace contextRef="#ctx0" brushRef="#br0" timeOffset="59041.17">8679 4100 495 0,'0'0'184'16,"0"0"-41"-16,0 0-36 16,0 0-56-16,0 0-21 15,0 0-30-15,-6-8-13 16,-3 53-24-16,-2 15 31 15,-1 4-11-15,8-2-42 16,4-11-33-16,0-18-31 16,0-13-47-16,18-17 73 0,-3-3-49 15,2-14-69-15</inkml:trace>
  <inkml:trace contextRef="#ctx0" brushRef="#br0" timeOffset="59212.16">8639 3560 383 0,'0'0'66'0,"0"0"-66"16,0 0-2-16,0 0-49 0,0 0-95 15,-15 111-100 1</inkml:trace>
  <inkml:trace contextRef="#ctx0" brushRef="#br0" timeOffset="59442.17">9252 3673 617 0,'0'0'210'0,"0"0"-105"15,0 0-45-15,0 0-38 16,0 0-22-16,0 0-9 15,-27 165 9-15,16-68 5 16,3 10-5-16,-4 1-5 16,6-5-22-16,3-17-23 0,3-25-86 15,0-24-41-15,11-21 67 16,7-16 29 0,3-5 3-16,-2-30-69 0</inkml:trace>
  <inkml:trace contextRef="#ctx0" brushRef="#br0" timeOffset="59609.17">9198 4038 254 0,'0'0'69'0,"0"0"-11"15,0 0 21-15,0 0-27 16,0 0-15-16,0 0-20 0,0 0-16 16,16 68-1-16,30-52-4 15,2 3-32-15,-1 3-59 16,-7 0-56-16,-11 0-61 15</inkml:trace>
  <inkml:trace contextRef="#ctx0" brushRef="#br0" timeOffset="59830.17">9447 4301 26 0,'0'0'80'15,"0"0"-14"-15,0 0-24 0,-12 102 2 16,12-89 3-16,0-8-12 16,4-5-7-16,14 0 36 15,9-5-1-15,4-22 39 16,7-5-39-16,-5-8-2 15,-1-4-15-15,-5-3-9 0,-7 8 1 16,-7 12-18 0,-9 13-10-16,-4 14-10 0,0 0-10 15,0 18-42-15,-15 27-27 16,-5 16 78-16,9 11-26 16,11 2-75-16,11-9-24 15,40-10-136 1</inkml:trace>
  <inkml:trace contextRef="#ctx0" brushRef="#br0" timeOffset="60880.5">11364 3868 592 0,'0'0'101'16,"0"0"-23"-16,0 0-24 16,0 0-46-16,0 0-8 15,0 0-12-15,-21 122 12 16,10-34 15-16,2-2-15 15,7-9-1-15,2-13-41 16,0-12-17-16,0-11-27 16,9-18-57-16,-2-10 35 0,-7-13 11 15,0 0 42 1,0-14 24-16,-12-18-101 0,-3-9 118 16,2-10 14-1,0-10 67-15,8-15-16 0,5-15 21 16,0-10-28-16,24-3-13 15,25 0 12-15,13 16-15 16,9 18-12-16,3 22-12 16,-2 22 2-16,-9 19 13 15,-17 7 15-15,-13 19-28 16,-15 25-6-16,-15 14 0 16,-3 10 19-16,-29 3 17 15,-27 0-12-15,-17-1-15 0,-8-4 1 16,8-15-10-16,15-16-61 15,17-13 23-15,22-18 35 16,10-4 3-16,9 0 6 16,0 0-6-16,0-3-5 15,2 2-3-15,15 1 6 16,4 0-1-16,1 19 3 16,2 17 3-16,-1 6 22 15,-3 4-13-15,1-7 1 16,2-5-10-16,4-3-3 15,8-14-27-15,15-13-41 16,12-4-55-16,5-8-145 0</inkml:trace>
  <inkml:trace contextRef="#ctx0" brushRef="#br0" timeOffset="61085.5">12010 4150 555 0,'0'0'138'0,"0"0"-47"15,0 0-51-15,0 0-40 16,0 0-12-16,162-72 8 0,-81 54-73 16,-10 6-46-1,-15 10-57-15,-23 2-136 0</inkml:trace>
  <inkml:trace contextRef="#ctx0" brushRef="#br0" timeOffset="61208.5">12105 4383 233 0,'0'0'29'16,"0"0"-2"-16,121-18-27 15,-57-5-28-15</inkml:trace>
  <inkml:trace contextRef="#ctx0" brushRef="#br0" timeOffset="62109.62">13227 3880 401 0,'0'0'125'0,"0"0"-10"16,0 0-40-16,0 0-41 16,0 0-34-16,0 0-6 0,0 90 6 15,-2-22 16-15,-3 8-8 16,5 1-4-16,0-9-3 16,0-4-1-16,0-13-4 15,0-12-40-15,11-11-91 16,9-11-29-16,7-16-107 15</inkml:trace>
  <inkml:trace contextRef="#ctx0" brushRef="#br0" timeOffset="62422.62">13662 4004 539 0,'0'0'114'0,"0"0"8"0,0 0-41 15,0 0-32-15,0 0-34 16,0 0-15-16,-103 53-3 16,90-11-3-16,6 1 0 15,7 4-20-15,0-3-26 16,9-4-2-16,14-10-12 16,5-12-21-16,1-11 5 15,0-7 62-15,0-15 20 16,-4-21 41-16,-5-12 0 15,-9-8 0-15,-11-7 0 16,0-1-27-16,-18 8-14 0,-12 14-19 16,5 18-20-1,2 21-23-15,5 3-51 0,9 34-88 16,9 4-1 0</inkml:trace>
  <inkml:trace contextRef="#ctx0" brushRef="#br0" timeOffset="62781.62">14155 4016 528 0,'0'0'81'15,"0"0"22"-15,0 0-22 16,0 0-27-16,0 0-37 15,0 0-17-15,-101 14-22 0,82 47 8 16,4 8 2-16,9-4-28 16,6-9-22-16,0-16-11 15,20-14 2-15,1-16-1 16,2-10 72-16,-2 0 5 16,6-27 82-16,-3-12-4 15,0-5-19-15,-4-6-12 16,-9-5-11-16,-6 1-32 15,-5 4-9-15,0 14-18 16,-11 16-26-16,-14 20-70 16,-8 5-14-16,-5 26-77 0,2 10-125 15</inkml:trace>
  <inkml:trace contextRef="#ctx0" brushRef="#br0" timeOffset="63666.6">14734 3822 109 0,'0'0'0'0,"0"0"-50"16</inkml:trace>
  <inkml:trace contextRef="#ctx0" brushRef="#br0" timeOffset="64103.6">14734 3822 268 0,'-9'-38'75'16,"9"25"19"-16,0 8-2 15,0-2-1-15,0 7-1 16,0 0-19-16,0 0-55 16,0 7-16-16,0 32-42 15,0 19 26 1,0 17 16-16,0 10 13 0,0-5-13 0,-11-3-18 16,2-14-30-16,5-15-11 15,4-14-87-15,0-17 9 16,6-14 6-1,19-3 42-15,8-15 74 0,7-19 15 16,1-7 59-16,-4-5 47 16,-1-4 3-16,-3 0-11 15,-6 0-30-15,-10 9-17 16,-4 13-2-16,-7 12-26 0,-4 9-10 16,-2 4-13-1,0 3-18-15,0 0-60 0,0 0-62 16,0 15-111-16,-8 6 85 15</inkml:trace>
  <inkml:trace contextRef="#ctx0" brushRef="#br0" timeOffset="64290.6">14846 4145 264 0,'0'0'185'15,"0"0"-98"-15,0 0-34 16,0 0-14-16,0 0-12 15,0 0 4-15,102 19-8 16,-69-3-18-16,-5-1-5 16,-2 3 0-16,1 2-66 0,-3 0-10 15,-6 0-68-15,-2-9-165 16</inkml:trace>
  <inkml:trace contextRef="#ctx0" brushRef="#br0" timeOffset="64823.61">14485 3938 179 0,'0'0'41'16,"0"0"0"-16,0 0 10 16,0 0-7-16,0 0-23 15,0 0-21-15,8-29-9 16,3 29-16-16,1 17-4 0,-4 5-4 16,-1 4-18-1,-7-4-41-15</inkml:trace>
  <inkml:trace contextRef="#ctx0" brushRef="#br0" timeOffset="65127.6">14467 3992 366 0,'0'0'11'15,"0"0"52"-15,0 0 59 16,0 0-7-16,0 0-27 16,0 0-10-16,12-96-16 0,-12 96-18 15,0 0-33 1,8 0-11-16,13 10-17 0,27 19-1 16,18 15 14-16,19 7 7 15,11 2-6-15,2-2-7 16,-5-8-44-16,-10-5-34 15,-21-12-53-15,-19-6-44 16,-25-10-22-16</inkml:trace>
  <inkml:trace contextRef="#ctx0" brushRef="#br0" timeOffset="65399.6">15158 3784 421 0,'0'0'120'15,"0"0"-3"-15,0 0-13 16,0 0-62-16,0 0-26 16,0 0-10-16,-162 90 2 15,89-20 22-15,-12 11-11 16,-4 7-16-16,-4-1-3 15,4-3-5-15,15-13-25 16,16-13-45-16,27-18-31 0,24-15-43 16,7-23-117-1</inkml:trace>
  <inkml:trace contextRef="#ctx0" brushRef="#br0" timeOffset="66591.6">15467 3924 219 0,'0'0'80'0,"0"0"-8"16,0 0 2-16,0 0-19 15,0 0-8-15,0 0-8 0,0-15-9 16,0 15 10-16,0 0 6 15,0 0 14-15,0 0-3 16,0-3-3-16,0-1-5 16,0 2-9-16,0-2-9 15,0 0-9-15,0 1-10 16,0 2-8-16,0-1-3 16,0 2-1-16,0 0-3 15,0 0-8-15,0 0-10 16,0 0-3-16,0 0 4 15,0 0 3-15,0 0 2 16,0 0 12-16,0 0 1 0,0 0 1 16,0 0 1-1,0 0 0-15,0 0-3 0,0 0-3 16,0 0-2-16,0 0-10 16,0 0-8-16,0 0-6 15,0 0-6-15,0 0-6 16,0 0 6-16,0 0 9 15,0 0-1-15,0 0 4 16,0 0 9-16,0 0 4 16,0 0 7-16,0 0 5 15,0 0 1-15,0 0 2 16,0 0-1-16,0 0-1 0,0 0 3 16,0 0 8-1,0 0 3-15,0 0 4 0,0 0-1 16,0 0 2-16,0 0 0 15,0 0-3-15,0 0-2 16,0-2-1-16,0 2 9 16,0 0 1-16,0 0-3 15,0 0-4-15,0 0-4 16,0 0-4-16,0 0-1 16,0 0-3-16,0 0-4 15,0 0 0-15,0 0-9 16,0 0-7-16,0 2 0 15,2 16 5-15,5 6 11 16,0 8 0-16,1 1 1 16,-3 8 2-16,2 3-3 0,-5 5-2 15,2-3 1-15,-2-2 1 16,4-6-23 0,-2-4 0-16,5-4-26 0,5-7-10 15,5-8-30-15,4-7-37 16,-1-8-74-16</inkml:trace>
  <inkml:trace contextRef="#ctx0" brushRef="#br0" timeOffset="67258.67">15831 4023 287 0,'0'0'110'15,"0"0"-28"-15,0 0-3 16,0 0-8-16,0 0-21 0,0 0-40 16,0-9-10-1,-7 13-12-15,-7 23-10 0,-1 12 22 16,-5 11-2-16,-1 7 2 15,6 1-2-15,7-6 2 16,8-4-9-16,0-11-5 16,6-11-37-16,23-13 14 15,7-11 26-15,8-2 11 16,5-20 46-16,-2-12 7 16,-9-6-9-16,-11 0-8 15,-18 2 4-15,-9-2-21 16,-7 2-19-16,-26 0-23 15,-6 4-12-15,-1 10-25 16,7 14-57-16,4 8-28 16,9 0-86-16</inkml:trace>
  <inkml:trace contextRef="#ctx0" brushRef="#br0" timeOffset="67584.33">15726 3721 232 0,'0'0'207'16,"0"0"-104"-16,0 0-16 16,0 0-56-16,0 0-31 15,0 0 3-15,76-33-6 16,-25 33-2-16,0 0-53 16,-4 1-44-16,-3 13-24 15,-7 3-93-15</inkml:trace>
  <inkml:trace contextRef="#ctx0" brushRef="#br0" timeOffset="75151.96">15766 3597 160 0,'0'0'84'0,"0"0"8"16,0 0-33-16,0 0-8 16,0 0-17-16,0 0-26 15,0 0 2-15,42-22-2 16,-1 22 2-16,2 0 12 16,2 0-7-16,-6 0-3 15,-4 0-8-15,-4 12-4 0,-2 0 6 16,-4 1-2-1,-5 0-2-15,-9 0-2 0,-6-1-4 16,-4-3 1-16,-1 5 3 16,-1 6-2-16,-31 3 2 15,-7 0 18-15,-9 0-2 16,8-3 0-16,12-9-6 16,5 1-1-16,12-7 1 15,6-3-10-15,5 0-1 16,0-2-13-16,7 0 12 15,33 0 2-15,18 0 11 16,9 0 23-16,-3 0-14 0,-6 0 5 16,-20 0-7-16,-13 0-4 15,-11 0-9-15,-12 3-1 16,-2 8-4-16,0 3 2 16,-12 7 4-16,-17 2 21 15,-17 0-2-15,-1 0-13 16,-2-7-6-1,2-2-6-15,3-6-19 0,5-8-18 16,5 0-28-16,13 0-40 16,9 0-49-16,12-10-5 15,0-6-116-15</inkml:trace>
  <inkml:trace contextRef="#ctx0" brushRef="#br0" timeOffset="75892.97">16582 3701 126 0,'0'0'167'0,"0"0"-77"16,0 0-1-16,0 0 13 0,0 0-28 16,0 0-47-1,-18-16-27-15,16 34-18 0,-3 18-2 16,1 17 13-16,-2 5 14 15,-6 1-7-15,1-4 0 16,-1-5 0-16,4-5-2 16,1-12-5-16,5-11 0 15,2-9-15-15,0-6-11 16,0-7-5-16,15 0 29 16,16 0 9-16,12-10 6 15,8-5 5-15,7-6-5 16,-2 7 3-16,-5 4-6 15,-1 5-3-15,-10 5 0 16,-11 0 1-16,-7 0-1 0,-11 9-1 16,-7 7 1-16,-4 3 1 15,0 2 7-15,-18-3 8 16,-22 3 23-16,-14-4 12 16,-8-5-20-16,-5-1-16 15,5-9-9-15,6-2-6 16,16 0-10-16,11 0-1 15,9 0-26-15,14-2-30 16,6-10-38-16,2 1-31 16,33-9-160-16</inkml:trace>
  <inkml:trace contextRef="#ctx0" brushRef="#br0" timeOffset="76434.97">17167 4068 17 0,'0'0'458'16,"0"0"-309"-16,0 0-85 15,0 0 16-15,0 0-34 16,0 0-43-16,0 24-2 15,-5 18-1-15,-4 19 6 0,2 11 0 16,4 3 1-16,1 0-5 16,2-7-1-16,-2-7-1 15,2-14-2-15,-2-10-23 16,2-15-30-16,0-12 7 16,0-6 10-16,0-4 24 15,0-7 14-15,-4-22 6 16,-3-14-6-16,-3-6-11 15,0-4 11-15,-1-5 0 16,3-6 0-16,8 0 0 16,0 3-16-16,14 5-4 15,22 11-17-15,13 14 10 16,9 9-12-16,5 11 6 16,-3 6 15-16,-16 5 16 15,-11 0 2-15,-12 0 0 0,-10 5 2 16,-7 14 1-16,-4 11 4 15,0 7 22-15,-15 4 7 16,-16 2-7-16,-5-5-8 16,-4-6-14-16,12-6-7 15,9-10-8-15,7-6-37 16,12-8-43-16,0-2-67 16,23 0-107-1</inkml:trace>
  <inkml:trace contextRef="#ctx0" brushRef="#br0" timeOffset="76753.96">17924 4122 365 0,'0'0'124'0,"0"0"-17"16,0 0-8-16,0 0-9 15,-31-102-44-15,18 92-8 16,7 8-2-16,-4 2-36 15,-9 5-3-15,0 23-7 16,-1 9 8-16,11 12 0 16,9-1-18-16,2-2-1 15,27-3 13-15,2-4 7 16,-4-5 1-16,-7-8 2 16,-6-3-2-16,-12-4 0 0,-2-1 0 15,0 2 0 1,-32 3 2-16,-10-1-2 0,-16 1 0 15,-9 0-78-15,-11-2-114 16,-4-6-125-16</inkml:trace>
  <inkml:trace contextRef="#ctx0" brushRef="#br0" timeOffset="103963.68">3080 5907 321 0,'0'0'3'16,"0"0"26"-16,0 0 14 16,0 0 7-16,0 0 3 0,0 0-25 15,0 0-11-15,0 0-2 16,0-7-4-16,0 7 0 16,0 0-5-16,0 0-1 15,0 3-5-15,0 23 1 16,-7 23 8-16,-11 23 18 15,-2 23-8-15,-6 16-9 16,-1 10-3-16,4-1-1 16,7-10 8-16,14-14-9 15,2-13-5-15,10-17-5 16,19-14-3-16,3-18-6 16,3-14-13-16,-2-16-28 0,-6-4-11 15,-8-9-17-15,-14-23-118 16</inkml:trace>
  <inkml:trace contextRef="#ctx0" brushRef="#br0" timeOffset="104250.68">2627 6382 473 0,'0'0'34'16,"0"0"6"0,0 0-27-16,0 0 2 0,170-70-3 15,-59 40-4-15,1 9-4 16,-8 9-4-16,-17 7-11 15,-15 5-64-15,-14 0-59 16,-20 0-125-16</inkml:trace>
  <inkml:trace contextRef="#ctx0" brushRef="#br0" timeOffset="105047.68">3740 6988 298 0,'0'0'51'0,"0"0"-4"16,0 0 6-16,-141-14 24 16,104 14-35-16,1 10-25 15,3 17-7-15,4 10-3 16,4 3-1-16,9 4-1 16,5-5-5-16,11-1 0 15,0-9-17-15,0-2-4 16,9-7 8-16,13-9 4 15,7-11 3-15,5 0 6 16,4-11 11-16,3-21 5 0,0-6 31 16,-5-4-12-1,-7 0-11-15,-7-1-1 0,-5 5-4 16,-5 2 0-16,-9 6 1 16,3 4-6-16,-6 9-4 15,0 10 2-15,0 5-7 16,0 2-5-16,0 0-6 15,0 2-13-15,0 28-26 16,-2 12 45-16,-9 9-1 16,7 0-21-16,4 0-34 15,0-7-30-15,6-2-25 16,13-8-32-16,4-8-91 0</inkml:trace>
  <inkml:trace contextRef="#ctx0" brushRef="#br0" timeOffset="105514.67">4029 7014 364 0,'0'0'69'16,"0"0"27"-16,0 0 4 15,0 0-30-15,0 0-45 16,0 0-25-16,0 4-12 15,0 30 12-15,0 13 5 16,-3 3-3-16,-7 0 0 16,-8 0-2-16,5-4 0 15,-1-10-2-15,6-10-1 0,5-9-3 16,3-8-10-16,0-6-14 16,6-3 15-16,26 0 14 15,15-7 1-15,9-15 2 16,7-2-2-16,-1 6 1 15,-2 8-1-15,-5 10-3 16,-3 0 0-16,-13 8 0 16,-4 18 3-16,-14 6-3 15,-9 3-2-15,-12-2 0 16,0-2-2-16,-18-4 7 16,-18-4 15-16,-13-5-9 0,-4-8 2 15,-5-10-4-15,2 0-4 16,3-9-16-16,6-20-6 15,6-6-33-15,10-1 18 16,12 4-81-16,6 8-25 16,10 8-62-16</inkml:trace>
  <inkml:trace contextRef="#ctx0" brushRef="#br0" timeOffset="106168.68">3192 7698 362 0,'0'0'166'0,"0"0"-98"16,0 0 15-16,0 0 6 15,0 0-30-15,0 0-53 16,1 0 5-16,102 0-11 15,67 0 26-15,59-8-6 16,45-18-16-16,14-2-4 16,-28 7-1-16,-46 8-33 15,-69 8-101-15,-76 5-81 16,-69 0-210-16</inkml:trace>
  <inkml:trace contextRef="#ctx0" brushRef="#br0" timeOffset="107973.64">6399 1480 28 0,'0'0'35'0,"0"0"-23"16,0 0-7-16,0 0 0 15,0 0-2-15,0 0-3 0,0 0 0 16,0 0 25-16,0 0-6 15,0 1-2-15,0-1 0 16,0 0 5-16,0 0-5 16,0 0 2-16,0 0 5 15,0 0-2-15,0 0-4 16,0 0-2-16,0 0-7 16,0 0-1-16,0 3-4 15,0-2-3-15,0 8 0 16,0 3 9-16,0 8 13 15,-9 11 8-15,-7 13-7 16,-6 14 6-16,-7 19 4 16,0 15-11-16,3 15-13 15,5 9-3-15,2 0-6 16,3-3 3-16,-3-9-4 0,4-6 0 16,2-9 0-16,4-14-23 15,7-8-20-15,2-13-26 16,0-12-52-16,11-18-22 15</inkml:trace>
  <inkml:trace contextRef="#ctx0" brushRef="#br0" timeOffset="109100.65">13247 1608 68 0,'0'0'75'16,"0"0"-32"-16,0 0-28 15,0 0 32-15,0 0-13 16,0 0-4-16,-55-46-12 16,55 46-10-16,0 0-2 15,0 0-1-15,0 0-5 16,0 0-2-16,0 0-1 16,0 4 1-16,-1 11 2 15,-5 5 4-15,-1 6-1 16,-2 6 1-16,-4 7 5 15,-5 18-5-15,-9 25 5 16,-11 23 14-16,-10 24-4 16,-8 12-4-16,-2 1-7 0,4-2 0 15,4-7-8-15,11-11-1 16,5-14-13-16,5-14-25 16,9-11 19-1,3-19 16-15,3-18-20 0,0-16-55 16,4-16 11-16,-2-14-102 15</inkml:trace>
  <inkml:trace contextRef="#ctx0" brushRef="#br0" timeOffset="110899.38">6319 1717 195 0,'0'0'55'16,"0"0"-1"-16,0 0 7 15,0 0-3-15,0 0-16 16,0 0-14-16,-7-29-9 16,7 26 0-16,0 3-1 0,0 0-5 15,0 0-7-15,0 0-6 16,0 0 1-16,0 0 2 15,0 0-3-15,0 0 0 16,0 0-2-16,0 0-9 16,0 0-17-16,0 0-5 15,9 0-5-15,27 0 23 16,20 0 15-16,13 0 0 16,9 0 1-16,-5 0-1 15,-8 0 0-15,-14 0-1 16,-13 0-5-16,-13 0-12 15,-12 0-13-15,-6 0-25 16,2 0-8-16,-1 0 16 0,3 0 15 16,1 3-7-1,-4-3-58-15</inkml:trace>
  <inkml:trace contextRef="#ctx0" brushRef="#br0" timeOffset="111199.36">6857 1416 25 0,'0'0'230'0,"0"0"-151"16,0 0-17-16,0 0 29 0,0 0-5 16,0 0-63-16,-28-55-23 15,28 71-8 1,0 19 5-16,14 9 3 15,8 9 1-15,2 7 0 0,-4-2 0 16,-3 3-1-16,-11-5 0 16,-6-2-5-16,0 0 2 15,-20 1 0-15,-18-6-12 16,-14 0 7-16,-14-5-2 16,-15-4-60-16,-5-11-65 15,-3-12-111-15</inkml:trace>
  <inkml:trace contextRef="#ctx0" brushRef="#br0" timeOffset="112866.57">6421 1303 148 0,'0'0'27'16,"0"0"6"-16,0 0-2 15,0 0-18-15,0 0-9 16,0 0-4-16,-8-16-5 16,6 16-1-16,-6 14 6 0,-7 10 7 15,-8 12 7-15,-12 19 6 16,-17 21 1-16,-10 26-10 16,-13 30-4-16,-2 25 4 15,13 6-9-15,18 4-2 16,32-14-18-16,14-23-34 15,51-20-12-15,27-24-16 16</inkml:trace>
  <inkml:trace contextRef="#ctx0" brushRef="#br0" timeOffset="113862.78">12805 1717 87 0,'0'0'5'16,"0"0"-5"-16,0 0 40 15,0 0 7-15,0 0-18 16,0 0-8-16,45-11 4 16,-42 11-8-16,-1 0-2 15,0 0-1-15,1 0-3 0,5 2 2 16,-3 12-1-16,-1 12-1 15,-4 13 23-15,0 25-18 16,-4 22 23-16,-29 18 0 16,-8 14 0-16,-11 3-27 15,0-1 2-15,6 0-7 16,13-4 0-16,13-3-7 16,9-13-2-16,11-10 1 15,0-11 1-15,-2-16-5 16,-9-6-26-16,-7-15-44 15,-7-10-32-15,-2-14-18 16</inkml:trace>
  <inkml:trace contextRef="#ctx0" brushRef="#br0" timeOffset="114809.22">7078 1801 163 0,'0'0'0'15,"0"0"-9"-15,0 0-4 16,0 0-22-16,0 0-71 16</inkml:trace>
  <inkml:trace contextRef="#ctx0" brushRef="#br0" timeOffset="117125.22">6120 6513 445 0,'0'0'89'0,"0"0"8"0,0 0 11 16,-102-106-33-16,84 91 23 15,9 5-50-15,9 7-15 16,0 3-8-16,0-2-25 0,0 2-1 16,9 0-12-1,40 0-20-15,36 0-8 0,32 0 30 16,17 7-30-16,-11 9-59 15,-25 11-34-15,-38 0-52 16,-41 0-127-16</inkml:trace>
  <inkml:trace contextRef="#ctx0" brushRef="#br0" timeOffset="117300.21">5886 6788 426 0,'0'0'80'0,"0"0"-80"16,0 0 0-16,118 17 13 16,-24-10 22-16,15-2-35 0,-6 6-41 15,-14-2-69-15,-19 1-151 16</inkml:trace>
  <inkml:trace contextRef="#ctx0" brushRef="#br0" timeOffset="118809.99">8392 6157 216 0,'0'0'70'0,"0"0"-16"15,0 0-26-15,0 0 20 0,0 0-11 16,0 0-16-16,0-17-3 15,0 17 14-15,0-4 5 16,0 1-4-16,0 0 1 16,0-2-3-16,0 2-6 15,0-1 7-15,0-1-6 16,0 3-8-16,0 2 2 16,0 0-8-16,0 0-12 15,0 0-1-15,0 14-23 16,0 32-22-16,0 17 44 15,0 19 2-15,0 5 4 16,0-2-2-16,4-7-4 16,3-3-9-16,2-7-13 0,4-13-2 15,3-12-35-15,6-13-28 16,3-15-10-16,-3-15-78 16</inkml:trace>
  <inkml:trace contextRef="#ctx0" brushRef="#br0" timeOffset="119007">8132 6441 394 0,'0'0'8'0,"0"0"24"0,0 0-32 0,201-25 33 16,-98 20-26-16,-9 3-7 15,-16 2-38-15,-24 0-136 16</inkml:trace>
  <inkml:trace contextRef="#ctx0" brushRef="#br0" timeOffset="120588.63">8900 6924 135 0,'0'0'97'0,"0"0"-30"15,0 0 9-15,0 0-8 16,0 0-16-16,0 0-6 15,0-22 3-15,0 22-1 16,0-2-11-16,0 2-9 16,0-2-5-16,0 2-3 15,0 0-9-15,0 0-1 16,0 0-1-16,0 0-9 16,0 0 1-16,0 0 0 0,0 0-1 15,0 0 0 1,0 0-2-16,0 0-5 0,-2 0-1 15,0 2-17 1,-5 25-11-16,0 10 36 0,0 15 0 16,-1 2 0-16,5-2 0 15,3-1-18-15,0-3-5 16,10-4-18-16,19-6 33 16,8-13-77-16,11-8 16 15,0-13 5-15,-9-4-54 16,-13 0-61-16</inkml:trace>
  <inkml:trace contextRef="#ctx0" brushRef="#br0" timeOffset="120770.63">8826 7042 455 0,'0'0'80'16,"0"0"-68"-16,0 0 28 15,149-50-12-15,-79 37-28 16,-8 10-6-16,-8 3-65 16,-19 0-112-16</inkml:trace>
  <inkml:trace contextRef="#ctx0" brushRef="#br0" timeOffset="121312.62">9723 6469 330 0,'0'0'106'15,"0"0"-55"-15,0 0 18 16,0 0 6-16,0 0-43 0,0 0-32 15,33 0 0 1,27 0 2-16,25-2 3 0,15 0 3 16,-2-1-4-16,-4 2-4 15,-14 1-32-15,-13 0-25 16,-13 0-40-16,-21-4-53 16,-24-4-104-16</inkml:trace>
  <inkml:trace contextRef="#ctx0" brushRef="#br0" timeOffset="121570.63">10037 6184 332 0,'0'0'76'16,"0"0"-19"-16,0 0 48 15,0 0-12-15,0 0-42 16,0 0-40-16,118 14-9 16,-109 38-3-16,-2 19 2 15,-7 11 6-15,0 12 1 16,0 6-8-16,0-2-31 16,0-5-71-16,11-20-58 15,2-20-96-15</inkml:trace>
  <inkml:trace contextRef="#ctx0" brushRef="#br0" timeOffset="123920.91">11335 6086 286 0,'0'0'103'0,"0"0"-26"15,0 0 26-15,0 0-12 16,0 0-17-16,0 0-12 16,-23-93-2-16,19 90-1 15,2 3-15-15,-1 0-36 16,-1 7-8-16,-6 35-21 0,0 20 13 16,-1 21 8-1,3 3 1-15,8 0-1 0,0-5-7 16,10-10-9-16,21-8-8 15,9-13-12-15,4-12 2 16,1-13 5-16,-1-18-26 16,-5-7-1-16,-10-7-18 15,-14-22-38-15,-15-5-146 16</inkml:trace>
  <inkml:trace contextRef="#ctx0" brushRef="#br0" timeOffset="124100.02">11031 6309 114 0,'0'0'230'0,"0"0"-198"15,0 0-16-15,121-5 20 16,-36 5 34 0,1 0-30-16,-6 0-31 0,-9 0-9 15,-15 10-59-15,-17 4-46 16,-18 3-81-16</inkml:trace>
  <inkml:trace contextRef="#ctx0" brushRef="#br0" timeOffset="124651.76">11775 6883 93 0,'0'0'392'15,"0"0"-307"-15,0 0-32 16,0 0 3-16,0 0-9 16,0 0-31-16,0 58-5 15,0-11 7-15,0 11-8 16,0 13-4-16,0 2 5 15,0 2-7-15,0-9-2 16,0-11-2-16,0-8-1 16,0-10-18-16,0-10-10 15,0-11-9-15,0-5-14 16,0-10-13-16,0-1-10 0,0-1 24 16,3-28-49-16,2-13-80 15,-5-11 162-15,0-8 18 16,0-8 3-16,-12-6 17 15,1 0 63-15,9 3-23 16,2 3 17-16,4 10-48 16,23 7 4-16,9 13-23 15,13 10 11-15,4 15-14 16,3 12-2-16,-5 2 7 16,-11 12 3-16,-11 16 0 15,-10 4-7-15,-17 7 1 16,-2 2 8-16,-25 5 7 15,-31 4 10-15,-20-5-15 16,-8-4-19-16,-3-9-43 0,14-7-91 16,15-15-92-16</inkml:trace>
  <inkml:trace contextRef="#ctx0" brushRef="#br0" timeOffset="126075.02">12749 2675 112 0,'0'0'23'0,"0"0"-22"16,0 0 22-16,0 0 24 15,0 0-30-15,0 0-15 16,-19 2-2-16,19-2 0 15,0 0 1-15,0 0-1 16,0 3 0-16,0-3 0 16,0 0 2-16,0 0 8 0,-2 0 6 15,2 0-7 1,0 0-5-16,0 2-3 0,-2-2 4 16,0 3-4-16,2-1-1 15,0-2 1-15,0 2-2 16,0 0-6-16,0-2-15 15,0 0 3-15,0 0 4 16,0 0 9-16,0 0 1 16,0 0 3-16,0 0 2 15,0 0 5-15,0 0 9 16,0 0-14-16,0 0-18 16</inkml:trace>
  <inkml:trace contextRef="#ctx0" brushRef="#br0" timeOffset="126711.92">13472 2738 219 0,'0'0'62'0,"0"0"-42"15,0 0 2-15,-118-9 21 16,86 1 1 0,2 4-17-16,10 0-3 0,-1 2 8 15,5 2-16 1,3-2-11-16,5 2-1 0,4 0 3 15,4 0 0-15,0 0 1 16,0 0 0-16,0 0 3 16,0-3-3-16,0 3-8 15,0 0-21-15,2 0-25 16,17 0-37-16,8 0 61 16,2 0 22-16,0 0-21 15,-6 0-22-15,-6 0 16 16,-3 0-17-16,-2 0 0 15,-2 0 10-15,-3 0 15 16,-1 0 13-16,-1 0 6 0,-3 0 2 16,-2 0 9-1,0 0 17-15,0 0 19 0,0 0 3 16,-2 0-3-16,-9-3-5 16,-10 1-6-16,-10 0-13 15,-11 2-13-15,-12 0 4 16,-10 0 5-16,-17 0 6 15,-17 7-1-15,-26 8 6 16,-30-1-10-16,-22 1-6 16,-19 4-6-16,-3-4-5 0,4 0-2 15,14-4-1 1,18 0 0-16,30 1-1 16,24-3-19-16,29 0-58 0,27-1-46 15,27-8-32-15</inkml:trace>
  <inkml:trace contextRef="#ctx0" brushRef="#br0" timeOffset="127088.31">11932 2605 318 0,'0'0'48'16,"0"0"-44"-16,0 0-4 15,0 0 60-15,0 0 5 16,-118 126-4-16,44-84-34 15,-11 0 15-15,1 0-24 16,10-1-12-16,20-5 0 0,33 0-6 16,21 0-6-16,43 4-21 15,76 2 19-15,59-6 5 16,49-4-12-16,24-8-61 16,0-8 4-16,-24-6-101 15</inkml:trace>
  <inkml:trace contextRef="#ctx0" brushRef="#br0" timeOffset="128901.52">6508 2705 22 0,'0'0'76'0,"0"0"-29"16,0 0 0-16,0 0-7 16,0 0-16-16,0 0-4 15,-2-2-1-15,0 0-6 16,2 0 7-16,-2 0 4 0,2 2-4 15,-2-3-2-15,2 1-6 16,-2 1-1-16,-2-1-5 16,4 2 1-16,0 0-4 15,0 0-2-15,0 0 1 16,-2 0-2-16,2 0-2 16,0 0-2-16,0 0-2 15,0 0-7-15,0 0 0 16,10 0-12-16,43-2-44 15,46-3 55-15,54 0 14 16,63-5 3-16,52-2-3 16,41 0-47-16,28-2-45 0</inkml:trace>
  <inkml:trace contextRef="#ctx0" brushRef="#br0" timeOffset="132332.54">12607 6113 332 0,'0'0'113'16,"0"0"-10"-16,0 0 9 15,0 0-18-15,0 0-24 16,0 0-33-16,0 0-18 15,-29-21-5-15,29 21-12 16,0 0-2-16,7 0-10 16,44 0-3-16,37 0 13 15,18 0 2-15,8 0-2 16,-14 0-38-16,-15 0-11 16,-18 7-36-16,-18 2-24 0,-22-1-43 15,-27-8-34-15</inkml:trace>
  <inkml:trace contextRef="#ctx0" brushRef="#br0" timeOffset="132604.47">12819 5889 406 0,'0'0'33'0,"0"0"9"15,0 0 60 1,0 0-6-16,0 0-26 0,0 0-42 16,25-20-28-16,-25 37-8 15,0 20-11-15,0 19 19 16,0 13 10-16,-4 5-10 16,3-5-2-16,1-4-44 15,9-7-27-15,27-14-61 16,10-18-100-16</inkml:trace>
  <inkml:trace contextRef="#ctx0" brushRef="#br0" timeOffset="132875.32">13800 5939 602 0,'0'0'20'16,"0"0"17"-16,0 0-2 16,0 0 12-16,0 0-47 15,0 0-5-15,0 104 5 16,-29-11 13-16,-11 15 5 16,-5 8-12-16,1 5-3 15,13-12-3-15,13-10-50 0,18-22-56 16,4-29 13-1,29-25-8-15,10-20-82 16</inkml:trace>
  <inkml:trace contextRef="#ctx0" brushRef="#br0" timeOffset="133062.62">13523 6240 382 0,'0'0'14'0,"0"0"22"16,0 0-32-16,0 0-4 0,0 0 63 16,171 32-22-1,-65-16-41-15,1-2-51 0,-15-7-76 16,-16-6-124-16</inkml:trace>
  <inkml:trace contextRef="#ctx0" brushRef="#br0" timeOffset="133670.87">14196 7256 159 0,'0'0'58'0,"0"0"30"16,0 0-12-1,0 0 23-15,0 0-32 0,0 0-22 16,-6 11 2-16,6-11 8 15,0 0-8-15,0-27-47 16,6-10-1-16,14-12-10 16,8-5 6-16,4-9 5 15,8-2-2-15,-1 0-3 16,1 7 2-16,-4 12-8 16,-10 14 3-16,-4 17-6 15,-1 6-18-15,-1 9-6 16,3 9 17-16,-4 24 6 0,-5 15 13 15,-12 13 4 1,-2 5 0-16,0 7-2 16,-16-4-14-16,-3 0 10 0,0-4-40 15,3-14-80-15,10-14-174 16</inkml:trace>
  <inkml:trace contextRef="#ctx0" brushRef="#br0" timeOffset="133852.84">14379 7168 313 0,'0'0'97'15,"0"0"-31"-15,0 0-56 0,0 0-2 16,0 0 40-16,160-4-29 16,-94 17-19-16,-4-3-15 15,-1 3-56-15,-1-2 4 16,0-5-98-16</inkml:trace>
  <inkml:trace contextRef="#ctx0" brushRef="#br0" timeOffset="134113.79">15108 7052 211 0,'0'0'109'0,"0"0"-20"15,0 0 1 1,0 0-15-16,0 0-52 0,0 0-23 15,-99-2 2-15,61 48 2 16,-3 8 0-16,7 5-4 16,8-3 0-16,10-2 0 15,10-8-7-15,6-8-24 16,0-8-29-16,22-10 9 16,16-9-30-16,8-11-72 15</inkml:trace>
  <inkml:trace contextRef="#ctx0" brushRef="#br0" timeOffset="134637.29">15728 7221 422 0,'0'0'26'15,"0"0"15"-15,0 0 28 16,0 0-19-16,0 0-26 15,-130 126-5-15,101-53-10 16,0 9 0-16,4 6-8 16,1-1-1-16,7-15-11 15,6-17-41-15,7-17-33 16,1-17 37-16,3-14 39 0,0-7-3 16,0 0-7-1,20-16 15-15,11-14-4 0,0-8-7 16,0-6-20-1,6-8-9-15,-2-5-10 16,7-6 18-16,6-4 36 16,2 1 16-16,1 4-16 0,0 12-12 15,-2 14 12-15,-8 17 5 16,-9 19-5 0,-13 0 1-16,-10 15 2 0,-9 21 21 15,-9 10 51-15,-28 7-1 16,-15 1-25-1,-5-4 5-15,-6-2-25 0,5-5-25 16,9-10 1-16,11-10-5 16,18-8-30-16,11-10-2 0,9-5 11 15,0 0-1-15,20 0 2 16,25 0 20-16,11 0 18 16,-3 0 0-16,-6 12 0 15,-12-1 3-15,-4 7-18 16,3 2-3-16,-3 0-26 15,0-2-24-15,-4-6-143 16</inkml:trace>
  <inkml:trace contextRef="#ctx0" brushRef="#br0" timeOffset="135362.53">11359 7820 489 0,'0'0'110'0,"0"0"-58"0,0 0 36 16,0 0 12-16,0 0-31 15,0 0-35-15,-95-34-34 16,137 34-21-16,47 0 17 16,46 0 4-16,39 0 0 15,5 0-49-15,-15 0-77 16,-29 0-97-16,-42 0-234 15</inkml:trace>
  <inkml:trace contextRef="#ctx0" brushRef="#br0" timeOffset="135985.59">14192 7947 326 0,'0'0'55'0,"0"0"-28"16,0 0 26-16,0 0 13 15,0 0-19-15,0 0-24 0,-104-24-12 16,99 24-9-1,0 0 4-15,1 0 12 0,2 0 6 16,2 0 2-16,0 0-1 16,0 0 3-16,18 0-16 15,48 5-9-15,57 10 62 16,55-1-17-16,41-4-29 16,24 0-12-16,-7-4-7 15,-17-4-26-15,-39-1-54 16,-48-1-67-16,-50 0-85 15</inkml:trace>
  <inkml:trace contextRef="#ctx0" brushRef="#br0" timeOffset="138432.4">18844 5346 312 0,'0'0'56'0,"0"0"4"16,0 0 12-16,0 0 34 15,52-104 29-15,-50 102-19 16,-2 2-81-16,0 0-22 16,0 0-13-16,0 26-6 15,0 30-10-15,0 26 16 16,0 20 8-16,0 5-6 15,2-9 1-15,16-13-3 16,16-14-31 0,12-18-38-16,14-18 10 0,5-16-23 15,4-15-8-15,-6-4-38 16,-19-15-90-16</inkml:trace>
  <inkml:trace contextRef="#ctx0" brushRef="#br0" timeOffset="138632.97">18671 5467 180 0,'0'0'198'0,"0"0"-175"0,0 0-23 16,0 0 0-16,144 27 61 16,-28-17-2-16,11-1-59 15,-10-4-46-15,-10-1-52 16,-23-4-56-16</inkml:trace>
  <inkml:trace contextRef="#ctx0" brushRef="#br0" timeOffset="139168.01">19696 5828 391 0,'0'0'129'0,"0"0"-127"0,0 0-2 15,0 0 13-15,-18 106-9 16,4-45 5-1,4 10 11-15,1 5-13 0,-1-2-6 16,8-3-1 0,2-8 0-16,0-13-13 0,0-15-23 15,0-16-5-15,0-12 28 16,0-6 13-16,0-1 7 16,0-3 19-16,0-24-26 15,0-10-30-15,0-12 28 16,0-6-4-16,0-7 0 15,0-11 6-15,10-5 0 16,1-7 1 0,6-1 5-16,6 4-5 0,8 14-1 15,6 15 0-15,11 20-1 16,5 15 1-16,1 15 0 16,-3 3 0-16,-11 11 5 0,-9 17-4 15,-13 4 3-15,-17 8 0 16,-1-2 14-16,-10 0-1 15,-23-1 1-15,-10-6-10 16,-5-1-8-16,-6-4-5 16,4-6-66-16,8-9-91 15</inkml:trace>
  <inkml:trace contextRef="#ctx0" brushRef="#br0" timeOffset="139369.39">20590 5634 446 0,'0'0'93'16,"0"0"-57"-16,0 0-25 15,0 0 10-15,141-17-17 16,-66 17-4-16,-9 0-42 15,-9 0-60-15,-20 0-94 16</inkml:trace>
  <inkml:trace contextRef="#ctx0" brushRef="#br0" timeOffset="139532.93">20578 5913 368 0,'0'0'48'15,"0"0"-45"-15,0 0 60 16,181 8-19-16,-100-8-44 16,-3-4-61-16,-7-8-143 15</inkml:trace>
  <inkml:trace contextRef="#ctx0" brushRef="#br0" timeOffset="140089.66">21685 5534 248 0,'0'0'41'0,"0"0"-4"15,0 0-30-15,0 0 13 16,0 0-17-16,0 0-3 16,2-9-22-16,-2 0 13 15,2-3 2-15,-2-4 7 16,0-2 6-16,0 1 10 16,0-2 27-16,0 6 19 15,0 1-8-15,0 9 5 0,0 1-16 16,0 2-14-16,-4 0-29 15,-8 28-24-15,-3 26 11 16,-6 20 13-16,2 15 7 16,-2 0-4-1,11-4-2-15,8-8 1 0,2-10-2 16,12-10-9 0,33-14-47-16,13-13 4 0,14-17-80 15,-6-13-112-15</inkml:trace>
  <inkml:trace contextRef="#ctx0" brushRef="#br0" timeOffset="140301.26">21565 5712 403 0,'0'0'63'0,"0"0"-36"15,0 0-24-15,0 0 16 16,128 43 13-1,-47-31-32-15,-2 0-51 16,-7-4-45-16,-11-2-119 16</inkml:trace>
  <inkml:trace contextRef="#ctx0" brushRef="#br0" timeOffset="140661.57">22102 6590 232 0,'0'0'26'15,"0"0"44"-15,0 0 38 16,0 0-68-16,0 0 2 16,0 0 25-16,21 72 10 15,2-115-5-15,4-15-64 16,0-6-5-16,-5-6-3 15,-5-3-5-15,-3-3-20 16,6 1 9-16,0 0 12 16,5 13-14-16,-4 13 6 15,2 17 6-15,2 14-25 16,1 17-34-16,1 1 22 16,-2 5 38-16,-3 23 4 0,-4 11 1 15,-7 7 12-15,-7 8 9 16,-4 6 8-16,0 0-11 15,0 1-13-15,-15-3-5 16,-6-8-10-16,4-8-39 16,-3-11-37-16,-1-8-25 15,6-12-2-15,-5-11 24 16</inkml:trace>
  <inkml:trace contextRef="#ctx0" brushRef="#br0" timeOffset="140799.12">22275 6461 214 0,'0'0'128'0,"0"0"-41"15,0 0-49-15,0 0-25 16,0 0 10-16,149-12-23 16,-82 12-2-16,5 0-75 15,-8 0-21-15,-6 0-75 16</inkml:trace>
  <inkml:trace contextRef="#ctx0" brushRef="#br0" timeOffset="141130.79">22951 6324 366 0,'0'0'28'0,"0"0"-27"16,0 0 28-16,0 0 21 16,0 0-9-16,-14 126-3 15,10-79-11-15,-1 1-3 16,5-3-10-16,0-6-5 15,0-13-9-15,0-14 0 16,20-9 0-16,11-3 12 16,14-5 34-16,9-19-32 15,2-4 3-15,-6-4-15 16,-7 2 1-16,-7 6 8 0,-14 5-4 16,-9 10-6-16,-8 7 0 15,-5 2-1-15,0 14-14 16,-27 28-29-1,-13 18 43-15,-2 12 0 16,1 13-12-16,10 1-100 0,14-6-32 16</inkml:trace>
  <inkml:trace contextRef="#ctx0" brushRef="#br0" timeOffset="141947.29">6683 9276 256 0,'0'0'163'0,"0"0"-122"16,0 0-35-16,184-8-5 15,-54-4 35-15,15 5-19 16,-8 2-17-16,-23 5-8 16,-35 0-76-16,-48 17-99 15</inkml:trace>
  <inkml:trace contextRef="#ctx0" brushRef="#br0" timeOffset="142127.29">6579 9573 87 0,'0'0'339'0,"0"0"-243"16,0 0-94-16,0 0 33 16,208 24 61-16,-38-24-47 15,21 0-49-15,-4-2-11 16,-13-4-92-16,-26-5-169 15</inkml:trace>
  <inkml:trace contextRef="#ctx0" brushRef="#br0" timeOffset="143934.75">9310 9332 170 0,'0'0'98'0,"0"0"-47"15,0 0-33-15,0 0 41 16,0 0-12-1,0 0-28-15,-125 26-2 0,112-24 5 16,2-2-3-16,0 0 1 16,2 0 1-16,-2 0-12 15,-3-2 2-15,3-12-4 16,-2 0-2-16,4-6-5 16,1-4-1-16,8-4-2 15,0-4 0-15,15-3 3 16,20 1-1-16,15 8-9 0,10-1 5 15,7 8 3-15,1 9 1 16,-3 10 2-16,-9 0 1 16,-9 12-2-1,-11 20 0-15,-14 13-1 0,-18 9 1 16,-4 10 12-16,-20 12 13 16,-33 6-4-16,-8-2-5 15,-12-1-6-15,-8-10-3 16,0-11 2-16,0-9-5 15,5-13-3-15,11-15-1 16,15-18-4-16,4-3-4 16,15-10-15-16,7-19-5 15,11-14-6-15,8-5 17 0,5-4 12 16,2-4-6 0,23 6 11-16,4 11 1 0,7 14 2 15,3 13-3-15,5 10 1 16,4 2 8-16,3 3 2 15,0 19 8-15,0 7 0 16,5-1-2-16,-1-1-11 16,2-2 1-16,-2-6-3 15,1-5-4-15,0-5-20 16,-2-3-34-16,-3-6-104 16,-11 0-129-16</inkml:trace>
  <inkml:trace contextRef="#ctx0" brushRef="#br0" timeOffset="144334.07">10122 8999 22 0,'0'0'245'0,"0"0"-128"16,0 0 12-16,0 0-29 15,0 0-34-15,0 0-66 16,0 0-2-16,-29 44 2 15,11 28 12-15,0 11 15 16,2 7-9-16,1 0-10 16,3-1 2-16,4-5-10 15,3-6 0-15,5-10-2 16,0-16-18-16,3-12-44 16,23-19-32-16,10-17-20 15,4-4-1-15,1-23-125 16</inkml:trace>
  <inkml:trace contextRef="#ctx0" brushRef="#br0" timeOffset="144505.07">9937 9377 350 0,'0'0'51'16,"0"0"-22"-16,0 0 6 15,0 0-25-15,0 0 55 16,176 17-33-16,-89-12-32 15,-1-4-57-15,-16 3-60 16,-19-4-90-16</inkml:trace>
  <inkml:trace contextRef="#ctx0" brushRef="#br0" timeOffset="145017.07">10376 9846 232 0,'0'0'221'0,"0"0"-160"16,0 0 76-16,0 0-44 16,0 0-81-16,0 0-6 15,0 119 26-15,0-36-9 0,0 7-2 16,-7 3-4-1,-2-3-8-15,-1-4-3 0,2-4-6 16,0-10 0-16,1-18-4 16,0-17-23-16,5-17-1 15,2-12 12-15,0-8 7 16,0 0 9-16,0-32 0 16,0-17-39-16,5-13 24 15,-3-8 1-15,-2-6-18 16,0-8-17-16,0-6-9 15,0-10 49-15,0 1 5 16,0 11-1-16,13 14 4 16,20 19-4-16,15 19-5 0,12 16-7 15,11 13 17 1,-2 7 3-16,-6 0 6 16,-13 22 10-16,-16 9 7 0,-18 6-12 15,-16 3 14-15,-16 8 7 16,-34 0-19-1,-18 2 1-15,-10-7-17 0,-5-8-6 16,7-10-82-16,7-18-45 16,16-7-123-16</inkml:trace>
  <inkml:trace contextRef="#ctx0" brushRef="#br0" timeOffset="146767.23">11513 9501 302 0,'0'0'118'0,"0"0"-23"16,0 0 11-16,0 0-9 15,0 0-55 1,0 0-42-16,17-32 0 0,43 28 13 16,25-1-5-16,6 2 6 15,3 1-6-15,-9 0-6 16,-9-1-2-16,-7 1-22 15,-18 2-28-15,-12 0-34 16,-21-2-54-16,-15-1-29 16,-3-1-99-16</inkml:trace>
  <inkml:trace contextRef="#ctx0" brushRef="#br0" timeOffset="147034.23">11856 9200 323 0,'0'0'111'0,"0"0"11"16,0 0-12-16,0 0 0 16,0 0-46-16,0 0-42 15,0 0-22-15,20 35-10 16,-20 44 10-16,0 13 13 0,0-5-7 15,0-9-6-15,0-16-18 16,0-10-32-16,7-8-14 16,22-12-58-16,6-12-43 15,3-15-79-15</inkml:trace>
  <inkml:trace contextRef="#ctx0" brushRef="#br0" timeOffset="147433.24">13046 9013 261 0,'0'0'71'0,"0"0"16"16,0 0 36-16,0 0-9 15,0 0-24-15,0 0-42 16,21-49-29-16,-21 58-19 16,0 31-3-16,-17 25 3 0,-4 19 33 15,-2 8-8 1,1 5-19-16,9-8-2 0,6-2 0 15,7-13-4-15,0-10-3 16,20-12-26-16,15-13-11 16,10-14-6-16,9-13 6 15,1-12-77-15,-1 0-32 16,-9-24-112-16</inkml:trace>
  <inkml:trace contextRef="#ctx0" brushRef="#br0" timeOffset="147615.23">12803 9319 394 0,'0'0'68'16,"0"0"-38"-16,0 0-20 0,0 0 22 16,121 25 57-16,-18-16-34 15,5-4-55-15,-4-3-28 16,-15 1-76-16,-24-3-68 15,-22 0-188-15</inkml:trace>
  <inkml:trace contextRef="#ctx0" brushRef="#br0" timeOffset="148109.91">13613 9761 220 0,'0'0'116'16,"0"0"3"-16,0 0 22 15,0 0-45-15,0 0-88 16,0 0-4-16,2 42-4 16,-6 19 27-16,-3 7-14 15,0 4-3-15,0-7-8 16,3-10 2-16,4-6-4 16,0-10 0-16,0-7-5 15,6-8-23-15,10-7-29 16,4-8-45-16,-2-9-29 0,-7 0-83 15</inkml:trace>
  <inkml:trace contextRef="#ctx0" brushRef="#br0" timeOffset="148248.92">13526 10038 450 0,'0'0'118'0,"0"0"-110"15,0 0 15-15,0 0 36 16,187-6 12-16,-86 6-71 15,-10-1-65-15,-22-6-172 16</inkml:trace>
  <inkml:trace contextRef="#ctx0" brushRef="#br0" timeOffset="149924.94">6903 11465 450 0,'0'0'97'0,"0"0"-35"16,0 0-36-1,0 0-12-15,0 0-6 0,0 0 9 16,174-23 10-16,-59 15-16 16,6 1-11-16,-15 3-57 15,-18 0-59-15,-25-3-52 16,-33-1-143-16</inkml:trace>
  <inkml:trace contextRef="#ctx0" brushRef="#br0" timeOffset="150456.95">6849 11819 456 0,'0'0'29'0,"0"0"-21"16,148 12-8-16,-8-12 19 16,32-15-19-16,12-18-89 15,-18-10-334-15</inkml:trace>
  <inkml:trace contextRef="#ctx0" brushRef="#br0" timeOffset="151620.94">12623 10473 197 0,'0'0'80'0,"0"0"-13"16,0 0-2-16,0 0-18 15,0 0-24-15,0 0-23 16,-18 0 1-16,23 0-1 16,15 0 8-16,10 0 3 15,13 0 2-15,17 0-12 16,11 8 0-16,10-1-1 15,10-5-40-15,-1 3-20 16,-10-5-110-16</inkml:trace>
  <inkml:trace contextRef="#ctx0" brushRef="#br0" timeOffset="151829.94">12510 10542 449 0,'0'0'7'0,"0"0"-7"15,0 0 0-15,224 19 45 16,-70-15-27-16,14 0-18 16,-8 0-20-16,-17 3-51 0,-37-7-82 15</inkml:trace>
  <inkml:trace contextRef="#ctx0" brushRef="#br0" timeOffset="157642.5">9143 11200 144 0,'0'0'49'0,"0"0"-13"15,0 0 20 1,0 0 1-16,0 0-11 0,0 0-13 16,-24 0-6-16,12 0-7 15,3 0 3-15,1 0 0 16,-1 0 7-16,-5 1-4 16,-1 1-1-16,-7-2 0 15,-5 0 4-15,-1 0-15 16,2 0-7-16,9 0-2 15,3 0 5-15,7-2 8 16,7-5 5-16,0-5-7 16,0-5-16-16,23-5-13 0,17-4-17 15,12 5 26-15,7 1-7 16,-1 13-1-16,-3 2 12 16,-5 5 1-1,-7 0-1-15,-10 12 0 0,-4 22 1 16,-16 17 0-16,-12 19 11 15,-1 17 11-15,-32 14-1 16,-26 12-22 0,-15-7 10-16,-8-7 3 0,-2-20-5 15,12-20-3-15,13-16-4 16,14-11-1-16,15-13 2 16,13-12-2-16,9-4 0 15,7-3-3-15,0-12-5 16,0-25-57-16,0-14 39 0,19-9 20 15,11-6 0 1,4 2 5-16,8-1-7 0,-2 10 4 16,1 12 2-16,-6 14 1 15,-3 10 2-15,-8 12 13 16,-2 7-1-16,-2 0-13 16,-2 14 1-16,0 21 1 15,0 11 4-15,0 2 3 16,4 5-2-16,2-8-7 15,8-3-6-15,7-5-37 16,15-14-64-16,9-12-69 16,3-11-163-16</inkml:trace>
  <inkml:trace contextRef="#ctx0" brushRef="#br0" timeOffset="157942.5">10009 11155 371 0,'0'0'27'0,"0"0"67"16,0 0 18-16,0 0 0 16,0 0-34-16,0 0-44 15,13-30-31-15,-13 44-3 16,0 24 0-16,-21 20 26 0,-5 14-2 15,-8 14-16-15,1 9 0 16,4-3-6-16,8-8-2 16,15-13-9-16,6-19-24 15,0-14-24-15,25-14 1 16,10-13-37-16,5-11-7 16,3 0-44-16,-3-21-113 15</inkml:trace>
  <inkml:trace contextRef="#ctx0" brushRef="#br0" timeOffset="158132.5">9798 11476 347 0,'0'0'74'0,"0"0"-4"0,0 0-22 16,0 0-35-1,0 0-5-15,0 0 46 0,143 0-15 16,-76 2-39-16,-6 2-31 15,-6-1-53-15,-13 2-51 16,-18 2-123-16</inkml:trace>
  <inkml:trace contextRef="#ctx0" brushRef="#br0" timeOffset="158679.92">10234 12037 251 0,'0'0'111'16,"0"0"-102"-16,0 0 69 16,0 0 12-16,0 0-33 15,0 0-15-15,0 0 14 16,-8 99-13-16,-8-63-20 15,3 13-16-15,0 3 3 16,0 12-7-16,1 1 0 0,0 0-3 16,-2-6-4-16,1-6-12 15,-3-11-8-15,5-9-11 16,0-14-7-16,1-7 18 16,4-8 15-1,6-4 2-15,0 0 3 0,0-16-8 16,6-23-101-16,17-12 60 15,10-16 47-15,12-8 4 16,10-15 2-16,6-3-12 16,-3-7 0-16,-7 8 12 15,-9 9 14 1,-3 15-14-16,-2 25 1 0,-2 11 3 16,4 17-4-16,-3 15 2 15,-8 0 4-15,-3 14 2 16,-7 24 7-16,-14 10 26 15,-4 15 8-15,-16 4-23 0,-28 1-6 16,-10 0 11-16,-6-7-11 16,0-13-5-16,7-11-15 15,12-14-31-15,10-12-33 16,12-11-40-16,6-8-49 16</inkml:trace>
  <inkml:trace contextRef="#ctx0" brushRef="#br0" timeOffset="168609.27">11564 11432 175 0,'0'0'125'0,"0"0"-21"16,0 0-35-16,0 0 13 16,0 0-7-1,0 0-1-15,0 0-25 0,-107-97-15 16,107 97-21-16,0 0-13 15,0 0 0-15,0 0-7 16,7 0-1-16,28 0 6 16,27 11 2-1,25-6 11-15,21-1-1 0,8-1-8 16,-9 0-2-16,-14 5-1 16,-21-1-23-16,-24-2-39 15,-22-3-18-15,-14 1-29 16,-12-3-53-16,-13 0-53 15</inkml:trace>
  <inkml:trace contextRef="#ctx0" brushRef="#br0" timeOffset="168887.93">11925 11064 372 0,'0'0'10'0,"0"0"122"16,0 0-30-16,0 0-1 16,0 0-26-16,0 0-32 15,0-32-25-15,0 32-18 16,0 12-5-16,0 22 3 0,0 23 2 16,0 15 14-16,0 8-4 15,-13 9-8-15,-5-3-1 16,0-5 1-16,4-10-2 15,4-9-5-15,8-13-47 16,2-13-44-16,15-18-115 16,23-18-113-16</inkml:trace>
  <inkml:trace contextRef="#ctx0" brushRef="#br0" timeOffset="175119.97">13251 11039 141 0,'0'0'48'0,"0"0"2"16,0 0 32-16,0 0-7 15,0 0-25-15,0 0 0 16,0 0 2-16,19-63-10 15,-17 62 18-15,0-2-10 16,-2 3-6-16,0 0-12 16,0 0-14-16,0 0-10 0,0 0-4 15,0 0-4-15,0 0-3 16,-2 13-5-16,-10 15 8 16,-6 10 1-1,-6 7 5-15,-3-2 1 16,0 3-7-16,-2-5 10 15,0 0-10-15,2-3 2 0,4-6-1 16,7-4-1-16,3-7 0 16,7-7 0-16,4-4-8 15,2-4-10-15,0-4 1 16,0-1-8-16,0-1-3 16,0 3 8-16,6 1 20 15,7-3-2-15,5-1 1 16,3 0 1-16,6 0-2 15,0 0 0-15,2-1-5 16,3-7-7-16,7-3 0 16,10 2 1-16,4 1 1 0,1 1 4 15,2 7-6-15,-6 0 13 16,5 0-5-16,-10 13-3 16,-1-4-7-16,-8 0-17 15,-11-4-17-15,-12-5-3 16,-7 0-9-16,-6 0-55 15,0-1-143-15</inkml:trace>
  <inkml:trace contextRef="#ctx0" brushRef="#br0" timeOffset="175506.48">13031 11787 305 0,'0'0'91'15,"0"0"-27"-15,0 0 4 0,0 0 13 16,0 0-30-16,0 0-27 15,-85-8-12-15,85 8-6 16,0 0-6-16,0 1-7 16,25 8 7-16,42-4 14 15,35 2 46-15,34-7-15 16,18 0-24-16,2 0-12 16,-13 0-6-16,-23 0-3 15,-31 1-13-15,-31 2-35 16,-30-1-29-16,-20 0-32 15,-8 1-30-15,-33-1-1 16,-19 3-177-16</inkml:trace>
  <inkml:trace contextRef="#ctx0" brushRef="#br0" timeOffset="176167.25">13619 12160 356 0,'0'0'102'16,"0"0"-25"-16,0 0 32 16,0 0-13-16,0 0-50 15,0 0-26-15,-29 26-20 16,12 12 7-16,-10 20-7 0,-6 14 12 15,-2 8-2-15,2 4-2 16,2 1-4-16,2 1 0 16,5-10-2-16,5-8-1 15,5-11-2-15,4-20 0 16,2-13-7-16,5-13 3 16,1-7-4-16,2-4-3 15,0 0 8-15,0-27 0 16,2-12-11-1,11-15-13-15,3-11 23 0,2-7-4 16,4-10-7-16,3-8-7 16,6-3 4-16,2 7 10 15,5 14-4-15,3 24 2 16,3 19-10-16,-2 21 14 0,-1 8-5 16,-6 15 10-1,-10 16 2-15,-10 10 9 0,-7 1 8 16,-8 2-3-16,0 0-7 15,-23-2 7-15,-15-3 0 16,-9-5-5-16,-6-6-9 16,4-10-3-16,2-8-14 15,7-10-24-15,11 0 13 16,11-2-11-16,9-19-12 16,9 0 26-16,0-6 13 15,31 8-13-15,13 9 24 0,6 10 1 16,6 0 19-16,-4 15-5 15,2 16 15-15,-2 3 5 16,-3 6-15-16,-1 5-1 16,2-4-7-16,4-5-11 15,1-8-10-15,8-14-46 16,1-14-82-16</inkml:trace>
  <inkml:trace contextRef="#ctx0" brushRef="#br0" timeOffset="178113.87">5737 4941 432 0,'0'0'56'0,"0"0"10"0,0 0-10 15,0 0 26 1,0 0-22-16,0 0-23 0,-49-20-23 15,49 20-13 1,31-5 0-16,61-7 6 0,72-8 11 16,73-9 13-16,49-7-19 15,30 4-5-15,12 8 2 16,-4 7-9-16,-11 9 0 16,-32 4-6-16,-40 4-17 15,-49 0-8-15,-46 0-17 16,-51 0-66-16,-45 2-62 15,-41 2-38-15</inkml:trace>
  <inkml:trace contextRef="#ctx0" brushRef="#br0" timeOffset="178404.88">6368 5113 582 0,'0'0'62'16,"0"0"-14"-16,0 0-26 16,0 0 17-16,0 0-39 15,132-24 0-15,26-10 35 0,71-13-5 16,57-4-10-16,41 1-10 15,8 10-7-15,-28 7-3 16,-56 15-30-16,-70 9-49 16,-68 7-54-16,-69-1-60 15,-44 1-148-15</inkml:trace>
  <inkml:trace contextRef="#ctx0" brushRef="#br0" timeOffset="180094.26">13539 5083 315 0,'0'0'81'0,"0"0"-38"16,0 0-37-16,147-46 8 15,-18 4 15-15,36-6 2 16,30 0 13-16,21 4-3 16,10 1-6-16,-5 6-18 15,-24 8-11-15,-32 5-6 16,-43 5-26-16,-39 2-22 16,-38 7-26-16,-28 5-16 15,-17 5-80-15,-44 0-56 16</inkml:trace>
  <inkml:trace contextRef="#ctx0" brushRef="#br0" timeOffset="180285.29">13706 5171 276 0,'0'0'93'16,"0"0"-48"-16,0 0-39 15,134-5 47-15,15-30 32 16,65-11-46-16,45-5-22 16,26 5-9-16,-3 15-8 15,-39 11-69-15,-59 4-148 16</inkml:trace>
  <inkml:trace contextRef="#ctx0" brushRef="#br0" timeOffset="199182.36">20026 8823 295 0,'0'0'37'16,"0"0"-4"-16,0 0-4 15,-116-21 24-15,101 21 6 16,3 0-30-16,1 0-19 15,-3 3-10-15,1 20-3 16,2 2 2-16,3 8 0 16,2 4-1-16,6 5 2 15,0 3 3-15,12 1 5 0,21-1 8 16,14-4-1-16,11-3-6 16,9-3-5-16,4-3 2 15,-4-7-1-15,-11-1-1 16,-12-6 2-16,-17-4-2 15,-21 0 2-15,-6 4-1 16,-28 3 8-16,-41 0 27 16,-27 0-20-16,-16-5-20 15,1-9-15-15,8 0-36 16,17-7-34-16,20 0-45 16,26-7-60-16</inkml:trace>
  <inkml:trace contextRef="#ctx0" brushRef="#br0" timeOffset="199377.36">20026 8675 466 0,'0'0'21'0,"0"0"78"15,0 0-68-15,0 0-18 16,153-51-13-16,-42 44-7 15,11 5-76-15,-6-3-81 16,-18 3-162-16</inkml:trace>
  <inkml:trace contextRef="#ctx0" brushRef="#br0" timeOffset="200029.49">20447 9814 229 0,'0'0'53'0,"0"0"-34"15,0 0 64 1,0 0-19-16,0 0 2 0,143-113-39 16,-82 51-12-16,-4-11-3 15,-10-3-4-15,-11-10 1 16,-8-2-5-16,-5 7-4 15,-9 12-4-15,-8 21 4 16,-6 22 1-16,0 17 16 16,0 9 10-16,0 2-27 0,0 32-28 15,-11 15 28-15,6 13 4 78,1 1-2-78,4 2 0 0,0-10 1 0,2-11-3 0,18-12 0 0,-2-10 0 0,4-15 3 0,5-7 1 0,8 0-2 0,8-21 3 16,1-14-1-16,-2-9-1 16,-7-6 4-16,-4-6-4 15,-7-4 2-15,-4 6-4 16,-4 16-1-16,-7 14 5 16,-7 16 10-16,-2 8 11 15,0 3-26-15,0 32-18 0,0 21 18 16,0 15 17-1,-11 4 3-15,6 1-17 0,2-3-3 16,3-7-18-16,5-10-75 16,20-10-114-16,-1-14-73 15</inkml:trace>
  <inkml:trace contextRef="#ctx0" brushRef="#br0" timeOffset="203245.2">21818 9196 129 0,'0'0'89'16,"0"0"-47"-16,0 0 30 15,0 0 19-15,0 0-35 16,0 0 5 0,0 0 12-16,37-97-28 0,-37 90-14 15,-4 0-3-15,-17 5-14 16,-8 2-13-16,-12 0 0 16,-8 14-2-16,0 15 0 15,5 1 1-15,13 3 0 16,12-4-2-16,16 0-8 15,3-4-3-15,28-4-4 16,26-2 12-16,10-5 5 16,5 0 3-16,-2-1-3 15,-15-3 5-15,-17-1-5 0,-23 5 0 16,-12 6-6-16,-32 6 6 16,-44 7 25-16,-35 5-4 15,-23 3-21 1,-7 0-7-16,19-7 5 0,25-6-37 15,36-12-107-15,27-8-80 16</inkml:trace>
  <inkml:trace contextRef="#ctx0" brushRef="#br0" timeOffset="204243.27">22638 9240 372 0,'0'0'23'16,"0"0"60"-16,0 0-19 15,0 0 31-15,0 0-40 16,0 0-33-16,0 0-14 16,0 0-8-16,14 0-3 15,19 0-8-15,21 0-3 16,11 0-21-16,4 0-57 15,-18 0-53-15,-27 7-85 16</inkml:trace>
  <inkml:trace contextRef="#ctx0" brushRef="#br0" timeOffset="204391.37">22467 9561 256 0,'0'0'53'0,"0"0"35"16,122 10 54-16,-46-10-79 15,3-5-41-15,-4-9-22 16,-6 3-23-16,-9-3-90 16,-11-2-98-16</inkml:trace>
  <inkml:trace contextRef="#ctx0" brushRef="#br0" timeOffset="205482.37">23537 9142 145 0,'0'0'47'0,"0"0"5"16,0 0-9-16,0 0 6 15,0 0-15-15,0 0-22 16,-33-16-10-16,23 30-1 16,1 8 5-16,6 5 12 15,3 2 0-15,0 0-15 16,19-2 4-16,5 1 12 15,-1-2 0-15,-5 0 7 16,-7 1-6-16,-7-2-10 16,-4 1 6-16,0 0 9 0,-15 1 2 15,-10-6 15 1,-4 2-20-16,2-3-11 0,1-5-4 16,4-4 1-16,2-3-8 15,3-4-7-15,5-4-38 16,-2 0-30-16,3 0-27 15,0-23-59-15</inkml:trace>
  <inkml:trace contextRef="#ctx0" brushRef="#br0" timeOffset="205649.37">23631 8999 357 0,'0'0'52'0,"0"0"-19"15,0 0 14-15,137-93-30 16,-73 73-17-16,-4 13-27 16,-5 2-38-16,-15 5-85 15</inkml:trace>
  <inkml:trace contextRef="#ctx0" brushRef="#br0" timeOffset="206693.1">23940 9242 50 0,'0'0'60'0,"0"0"-22"15,0 0-4-15,0 0 9 16,0 0-11-16,0 0-3 0,0-12-7 15,0 12-4-15,0-2 2 16,0 0-6-16,0 2 1 16,0-2-5-16,0 2-4 15,0 0 0-15,0 0-2 16,0 0-1-16,0 0-3 16,0-2 5-16,0 2-5 15,0-2 5-15,0 2 0 16,0-2-1-1,0-1 5-15,0 3-1 0,0-1 2 16,0 1 8-16,0 0 3 16,0 0 3-16,0 0-6 0,0 0-8 15,0 0 2-15,0 0-9 16,0 0-3-16,0 0-1 16,0 0-7-16,0 16 8 15,16 8 0-15,-1 4 6 16,4 2-1-16,0 0 12 15,-1 0-10-15,0-2-4 16,0-2 1-16,-2-2 0 16,-3-3-3-16,-1-6-1 15,-6-2-9-15,-1-6-30 16,-1-2-44-16,-4-3-14 16,0-2-47-16,0 0-78 15</inkml:trace>
  <inkml:trace contextRef="#ctx0" brushRef="#br0" timeOffset="206958.1">24228 9238 182 0,'0'0'81'0,"0"0"-56"16,0 0-1-16,0 0 11 15,0 0 25-15,0 0-8 16,-91 90-22-16,52-55 1 16,4-4-10-16,-1 0-11 0,5-6-7 15,6-3-3-15,10-4 0 16,6 0-33-16,9-6-36 16,0-3-50-16,11-9-10 15,18 0-65-15</inkml:trace>
  <inkml:trace contextRef="#ctx0" brushRef="#br0" timeOffset="208112.7">24386 9189 25 0,'0'0'57'0,"0"0"-5"16,0 0-10-16,0 0-1 15,0 0 17-15,0 0-7 16,0-39-13-16,0 34-8 16,0 0-8-16,0-2 5 15,5 5 13-15,-1-5-2 16,-2 5-7-16,-2 2 0 15,0 0 2-15,0 0-18 16,0 0-15-16,0 9-3 16,0 14 3-16,0 17 8 0,-4 8 6 15,-19 6 13 1,-4 1-4-16,-1-6-17 0,10-1-5 16,2-7-2-16,10-7-8 15,6-6-29-15,0-8-39 16,2-8-31-16,20-10-13 15,3-2-90-15</inkml:trace>
  <inkml:trace contextRef="#ctx0" brushRef="#br0" timeOffset="208459.7">24586 9206 296 0,'0'0'48'0,"0"0"2"16,0 0 14-16,0 0-36 15,0 0-12-15,-77 110-13 16,77-75 6-16,0-4-5 16,0 0 9-16,7-8-6 15,8-4-5-15,0-5-2 16,2-9 6-16,0 0-1 15,5-5-2-15,1 0 6 16,4-7 1-16,-1-12-6 16,-2-8 0-16,-3-2 1 15,-10-10-3-15,-9-3-2 0,-2-2-2 16,0 7-14-16,-11 5-16 16,-9 15-8-16,0 17-6 15,2 0-55-15,7 14-49 16</inkml:trace>
  <inkml:trace contextRef="#ctx0" brushRef="#br0" timeOffset="208753.7">24462 8883 145 0,'0'0'30'15,"0"0"-4"-15,0 0 31 16,0 0-7-16,143-44-38 15,-114 40-12-15,-6 4-27 16,-4-2-65-16</inkml:trace>
  <inkml:trace contextRef="#ctx0" brushRef="#br0" timeOffset="209148.4">25199 8376 264 0,'0'0'25'16,"0"0"55"-16,0 0 36 16,0 0 3-16,0 0-63 15,0 0-56-15,-26 14-11 16,-15 35 11-16,-7 11 9 15,1 3-8-15,7-3 0 16,7 0 2-16,7-6-2 0,14-3 0 16,7-7-1-16,5-10-3 15,0-10-1-15,16-6-1 16,13-10 0-16,8-8 0 16,6 0 6-16,-3-6-2 15,-4-20 0-15,-14-4-3 16,-9-7-6-16,-13 2-24 15,0 1 2-15,-18 6-32 16,-24 14-10-16,-9 12 7 16,-2 2-51-16,1 18 34 0,14 12-60 15</inkml:trace>
  <inkml:trace contextRef="#ctx0" brushRef="#br0" timeOffset="209489.57">25311 9050 362 0,'0'0'51'0,"0"0"-30"0,0 0 56 15,0 0-19 1,-142 23-37-16,103 3-10 0,6 6-6 15,8 6-5-15,19 3-3 16,6 1 1-16,13-1 2 16,25 2 15-16,0-5-7 15,-2-6-5-15,-12-6 1 16,-10-3-3-16,-12-4 1 16,-2 1 3-16,-32 3 2 15,-37 1 20-15,-18 1-6 16,-13 2-21-16,4-1-6 15,14-2-96-15,13-8-169 16</inkml:trace>
  <inkml:trace contextRef="#ctx0" brushRef="#br0" timeOffset="-211155.78">19460 9970 144 0,'0'0'45'0,"0"0"17"16,214 0 27-16,-56-10-21 0,54-11-11 15,33-11-21-15,15 3-11 16,-3 2-5 0,-28 8-8-16,-28 2-7 0,-36 5 5 15,-39 5-7-15,-45-2-3 16,-31 6 0-16,-32 0-3 16,-12 3-8-16,-6-2-9 15,-6 2-34-15,-43 0-69 16,-30 0-142-16</inkml:trace>
  <inkml:trace contextRef="#ctx0" brushRef="#br0" timeOffset="-210916.39">19814 10131 295 0,'0'0'142'0,"0"0"-105"16,0 0 14-16,210-18 61 15,-55-6-43-15,28-5-38 16,10 1-16-16,-13 7-4 16,-24 7-11-16,-25 2-44 15,-33 9-98-15,-33-7-134 16</inkml:trace>
  <inkml:trace contextRef="#ctx0" brushRef="#br0" timeOffset="-204174.42">20559 8083 157 0,'0'0'15'15,"0"0"-13"-15,-132-10 10 16,101 6 32-16,4 0-17 16,12 4-9-16,1-1 0 15,3 1-10-15,-4 0-5 16,0 0-2-16,1 0-1 0,2 1 0 15,3 7 0-15,-1 2 1 16,-2 0 0-16,-3-2-1 16,-4 2 6-16,1-4 1 15,-1 4 3-15,-4-1 3 16,-1 2 3-16,-8 3-5 16,-5 2-4-16,-5 1-2 15,-3 0 32-15,1 10-29 16,3 0-2-16,3 8-3 15,-4 2 7-15,-1 7-2 16,3 1 1-16,-2 1-2 16,7 2 9-16,1 4-1 0,1 0-2 15,11 9 4 1,-1 5 1-16,3 4 5 0,6 2-10 16,5 2-5-16,7 0 0 15,2-1 0-15,0-3 1 16,0-2 0-16,0 2 1 15,0-6-6-15,0 3-2 16,2-3-1-16,7-3 4 16,3 0-4-16,8-3 4 15,5 1 2-15,8 0-6 16,9 4 0-16,14 0-1 16,8-2 2-16,15-7-6 0,8-6 0 15,6-10 4 1,16-5 0-16,13-10-2 0,13-6 2 15,5-8 4 1,-6 0 3-16,-5-3-2 0,-15-2 9 16,-13 0-5-16,-8-2-2 15,-11-2-6-15,-4 0-1 16,0 0 5-16,7 0-3 16,7-16 2-16,10-9 5 15,2-7 14-15,8-9-12 16,2-8 3-16,0-6-4 15,2-8-8-15,-11-1 4 16,-5 0-2-16,-9 5-4 0,-17 4 0 16,-17 0 4-1,-12-6 0-15,-20-6 1 0,-21-9 3 16,-4-9-4-16,-29-7-2 16,-33-9-2-16,-26-15 0 15,-20-8-10-15,-24-6 8 16,-8-4 0-16,-5 4-10 15,-8 5 12-15,-4 6 0 16,-6 16-8-16,-2 19 7 16,-3 17-15-16,4 13-17 15,6 12-17-15,8 13 2 16,14 20-11-16,13 9-4 16,7 31-55-16,6 35-51 15,-2 27-60-15</inkml:trace>
  <inkml:trace contextRef="#ctx0" brushRef="#br0" timeOffset="-200818.93">18987 11217 410 0,'0'0'68'15,"0"0"-7"-15,0 0 3 16,0 0 2-16,0 0-21 0,0 0-7 16,0 0-17-16,0 0-5 15,-85-70-16-15,74 70-3 16,-2 0 3-16,-7 0-6 15,2 4 3-15,-3 13 3 16,9 9-9-16,5 6 4 16,7 5-6-16,7 0-7 15,28-4-8-15,14-1 19 16,7-4 7-16,2-3 0 16,-3-7 1-16,-5-3 0 15,-13-2 5-15,-14-3-6 16,-12-2 0-16,-9 0 0 15,-2 2 0-15,-8 4 0 0,-28 10 13 16,-22 4 6-16,-18 0-6 16,-14-1-13-16,-2-10-27 15,7-7-44-15,13-8-24 16,19-2-65-16,16-12-50 16</inkml:trace>
  <inkml:trace contextRef="#ctx0" brushRef="#br0" timeOffset="-200626.93">19091 10993 488 0,'0'0'74'0,"0"0"-32"15,0 0-19-15,0 0-23 16,123-83-20-16,-55 70-31 15,5 4-50-15,-12-1-122 16</inkml:trace>
  <inkml:trace contextRef="#ctx0" brushRef="#br0" timeOffset="-198892.08">18762 12209 369 0,'0'0'34'0,"0"0"21"16,0 0 27-16,0 0-2 15,0 0-34-15,0 0-24 16,-116-8-1-16,107 11-1 0,4-1-3 15,5 1-7 1,10-3-10-16,59 0 0 0,56-5 5 16,63-26 47-1,62-11-17-15,40 0-13 0,32 1-9 16,9 4-13-16,-14 2-3 16,-38-2-13-16,-63 5-31 15,-69 4-32-15,-62 2-34 16,-45 7-49-16,-36 4-12 15,-4 5-78-15</inkml:trace>
  <inkml:trace contextRef="#ctx0" brushRef="#br0" timeOffset="-196193.52">19783 11277 285 0,'0'0'45'0,"0"0"40"0,0 0 9 16,0 0 3 0,0 0-30-16,0 0-19 0,-29-58-6 15,29 58-14-15,0 0-15 16,0 0-5-16,0 0-4 16,0 0-4-16,0 2-8 15,0 26 2-15,22 15 6 16,7 12 26-16,11 10-1 15,5 3-5-15,1-2-15 16,6-14-4-16,-3-12-1 16,-4-14-5-16,-3-14-36 15,-6-9-17-15,-6-3-33 16,-3-12-49-16,-9-22-102 16</inkml:trace>
  <inkml:trace contextRef="#ctx0" brushRef="#br0" timeOffset="-195986.99">20271 11187 450 0,'0'0'153'0,"0"0"-42"16,0 0-8-16,0 0-41 16,0 0-47-16,-145 64 4 15,77-15-12-15,2 2-2 16,-2 5-5-16,7 2-5 15,10 0-44-15,17-5-60 16,21-14-65-16,13-16-118 0</inkml:trace>
  <inkml:trace contextRef="#ctx0" brushRef="#br0" timeOffset="-195679.41">20612 11059 440 0,'0'0'95'16,"0"0"27"-1,0 0-52-15,0 0-11 16,0 0-56-16,0 0 5 15,-26 94 4-15,14-46-9 0,10-2-3 16,2-1-2-16,0-5-35 16,0-4-52-16,12-8-81 15,7-14-46-15,6-12-31 16</inkml:trace>
  <inkml:trace contextRef="#ctx0" brushRef="#br0" timeOffset="-195398.48">20935 11173 467 0,'0'0'147'0,"0"0"-90"15,0 0 12-15,-124 42-22 16,97-11-28-16,9 2-14 16,9 3-4-16,7-1-1 15,2-6 0-15,4-7-35 16,21-9 3-16,4-8 17 15,6-5 10-15,4-3 5 16,-4-23 7-16,-4-9 0 16,-6-5-4-16,-11-3 2 15,-6-10-5-15,-8 2-7 16,0 2-43-16,-22 11-16 16,-14 16-13-16,-8 14-17 0,-6 8-22 15,4 1 17-15</inkml:trace>
  <inkml:trace contextRef="#ctx0" brushRef="#br0" timeOffset="-195111.33">20775 10738 472 0,'0'0'68'15,"0"0"-34"-15,0 0-15 16,0 0-19-16,0 0 10 16,133-3 24-16,-63 3-15 15,-7 0-19-15,-13 0-11 16,-9-7-51-16,-10 0-36 15,-11-8-62-15</inkml:trace>
  <inkml:trace contextRef="#ctx0" brushRef="#br0" timeOffset="-194702.92">21653 10343 400 0,'0'0'41'16,"0"0"54"-16,0 0-6 15,38-112 8-15,-34 89-35 16,-1 8-10-16,-3 7-4 16,0 1-6-16,0 7-12 15,0 0-8-15,-11 3-22 16,-18 28 1-16,-7 18-1 15,-9 18 3-15,1 16-2 0,8 9 1 16,10 2-2 0,12-2-4-16,14-13-7 0,0-11-5 15,24-16-6-15,12-12 11 16,2-11 1-16,7-15 4 16,2-14 6-16,4 0 0 15,0-18 3-15,-7-18 1 16,-7-7-3-1,-16-3-1-15,-13-2-12 0,-8 3-23 16,-31 18-27-16,-32 19-23 16,-13 8-2-16,-13 35-43 15,3 14-23-15,11 7-101 16</inkml:trace>
  <inkml:trace contextRef="#ctx0" brushRef="#br0" timeOffset="-193803.78">19656 12432 487 0,'0'0'96'0,"0"0"6"0,0 0-35 15,0 0 2 1,0 0-38-16,0 0-31 0,11 2-14 15,-4 36 14-15,0 15 7 16,-7 9-1-16,0 6-5 16,-7 0-1-16,-13 0-10 15,1-9-39-15,9-9-72 16,2-13 3-16,8-15-108 16</inkml:trace>
  <inkml:trace contextRef="#ctx0" brushRef="#br0" timeOffset="-193391.44">20367 12293 553 0,'0'0'61'15,"0"0"24"-15,0 0 8 16,0 0-7-16,0 0-46 16,0 0-40-16,5 25-8 0,-17 33 8 15,-19 21 17 1,-11 4-5-16,-3 4-11 16,1-5 5-16,6-8-6 15,11-12-14-15,13-15-10 16,12-15-21-16,2-13-10 15,2-10-23-15,27-9-2 0,7-6 40 16,7-26 34-16,1-8 5 16,-1-9 2-16,-1-2 1 15,-5-2 0-15,1 2 1 16,-1 4 0-16,-2 7 0 16,2 4 9-16,3 6-12 15,-1 5-2-15,-8 10-17 16,-6 7-94-16,-14 5-62 15</inkml:trace>
  <inkml:trace contextRef="#ctx0" brushRef="#br0" timeOffset="-193176.4">20414 12625 356 0,'0'0'211'0,"0"0"-122"16,0 0-58-16,0 0 32 15,0 0-18-15,0 0-19 16,69 60-11-16,-49-24-5 16,-3 4-9-16,-1 0-1 15,-2-2-26-15,6-3-37 0,1-13-74 16,5-14-74 0,3-8-131-16</inkml:trace>
  <inkml:trace contextRef="#ctx0" brushRef="#br0" timeOffset="-192521.88">20856 12530 368 0,'0'0'97'15,"0"0"6"-15,0 0-12 16,0 0-9-16,0 0-11 16,0 0-31-16,0-31-20 15,0 33-20-15,-10 23-9 0,1 13 9 16,-1 8 5 0,0 5-3-16,1-3-2 0,3-2 0 31,2-10-13-31,4-9-9 0,0-12-7 0,0-9 3 15,0-3 4-15,0-3 10 16,0 0 12-16,8-19 7 16,17-11 1-16,10-12-6 15,5-4-1-15,5-2 2 16,2 0-3-16,-4 5 0 0,-11 14 1 16,-10 8-1-1,-10 16 0-15,-7 5-3 0,-5 0-5 16,0 7-4-16,0 20 9 15,0 9 3-15,0 2 4 16,0 2-1-16,0-4-2 16,0-5 3-16,0-10-4 15,0-10-2-15,0-8-2 16,0-3 1-16,8 0 6 16,15-14-2-16,10-18 21 15,7-8-9-15,3-8-4 16,1-4 16-16,1-2 0 15,-7 9-9-15,-10 15-3 0,-12 16 11 16,-11 14-3 0,-5 0-2-16,0 14-19 0,0 32-4 15,-18 17 4 1,-3 9 17-16,4 1-17 0,11-8-9 16,6-9-34-16,0-13-65 15,11-16-46-15,-1-13-80 16</inkml:trace>
  <inkml:trace contextRef="#ctx0" brushRef="#br0" timeOffset="-180749.51">21940 11275 281 0,'0'0'7'0,"0"0"4"15,0 0 37-15,0 0 12 0,0 0-26 16,0 0-20 0,0 0-3-16,0 0 2 0,-26-42 1 15,26 42 8 1,0 0 10-16,-3 0-6 0,1 0 5 16,2 0 7-16,-3-2-1 15,3 2-10-15,0 0-11 16,-1 0-12-16,-1 0-4 15,0 8-9-15,2 18 0 16,0 13 9-16,22 7 3 16,21 5 5-16,12-1 0 15,7 1 7-15,-4-5-9 16,-6-5-1-16,-10-8-1 0,-11-5-4 16,-6-6 0-16,-6-4 1 15,-9-5-1-15,-4-8-6 16,-3-3-24-16,-1 0-35 15,-2-2-45-15,0 0-27 16,0 0-55-16</inkml:trace>
  <inkml:trace contextRef="#ctx0" brushRef="#br0" timeOffset="-180448.5">22347 11239 402 0,'0'0'14'0,"0"0"79"15,0 0 2-15,0 0-2 16,0 0-28-16,0 0-36 16,0-25-17-16,-2 25-9 15,-19 12-1-15,-10 22 9 16,-12 13 20-16,-1 7-10 15,-3 11-13-15,5 6 3 16,0-2-11-16,5 0 0 16,5-8-11-16,9-9-43 15,3-9-74-15,7-15-78 16,6-18-148-16</inkml:trace>
  <inkml:trace contextRef="#ctx0" brushRef="#br0" timeOffset="-178766.48">22989 10846 319 0,'0'0'40'16,"0"0"59"-16,0 0-22 15,0 0 3-15,0 0-21 16,0 0-39-16,0 0-20 0,0-24-1 15,0 38-4-15,0 8 5 16,-2 5 11-16,-8 5-1 16,-1 1-3-16,-4 7 6 15,-3 9-8-15,-7 9 0 16,-4 4-2-16,-1 2 0 16,0-6-2-16,0-6 3 15,6-12-2-15,7-12-2 16,5-10 0-16,5-10-5 15,7-8-6-15,0 0 11 16,0 0 0-16,0-20 0 16,17-9-5-16,7-3-1 15,2 1 4-15,1 3 2 16,4 6-2-16,-4 6-1 16,0 5 2-16,0 2 0 0,-5 3 0 15,3 4-3 1,-3 2 3-16,-2 0-1 0,-4 0-3 15,-1 0 3-15,-2 0 0 16,0 0 0-16,1 0 2 16,0 0 4-16,-1 0-2 15,1 0-1-15,1-4 3 16,-1-10-1-16,-1 0 5 16,-2-4-6-16,0 0 4 15,-2 0 0-15,-7 0 5 16,0 6 5-16,-2 3 8 15,0 6 4-15,0 0 0 0,0 3-5 16,0 0-23 0,0 20-6-16,0 21-6 0,-10 15 12 15,-4 9 2-15,1 2 1 16,2-1-2-16,1-3-1 16,6-2-1-16,0-12-7 15,4-6-42-15,0-14 2 16,0-8-22-16,10-13-63 15,11-8-53-15</inkml:trace>
  <inkml:trace contextRef="#ctx0" brushRef="#br0" timeOffset="-178275.49">23715 11177 325 0,'0'0'97'0,"0"0"-27"0,0 0 28 15,0 0-26 1,0 0-40-16,0 0-9 0,-38-32-4 16,18 34-17-1,-4 26-2-15,-5 8 1 0,0 10 1 16,2 1 2-16,4 0-3 16,10 0-1-16,11-8-2 15,2-5-1-15,7-15 0 16,17-9-3-16,12-10 6 15,4 0 0-15,9-26 6 16,3-11-3-16,-2-2 4 16,-7-5 2-16,-12 1-1 15,-6-3-1-15,-16 0-7 16,-7 4 1-16,-2 7-2 16,0 10-11-16,-15 13-11 0,-4 12-40 15,1 5-53 1,3 20-45-16,7 8-80 15</inkml:trace>
  <inkml:trace contextRef="#ctx0" brushRef="#br0" timeOffset="-177923.49">24175 11238 473 0,'0'0'116'0,"0"0"-19"16,0 0-4 0,0 0-48-16,-135-9-36 0,109 40-9 15,4 6-4-15,8 8 2 16,9 3-4-16,5-4-6 16,3-4-20-16,21-10-8 15,12-12-3-15,3-14 27 16,0-4 16-16,1-8 3 15,-4-22 3-15,-5-4 2 16,-7-4 3-16,-7-6-8 16,-14-3-1-16,-3 1-2 15,-1 2-8-15,-22 10-24 16,1 10-19-16,-3 15-18 16,8 9-46-16,-2 3-58 15,4 19-5-15</inkml:trace>
  <inkml:trace contextRef="#ctx0" brushRef="#br0" timeOffset="-177579.49">24631 11260 342 0,'0'0'92'0,"0"0"47"15,0 0-23-15,0 0-16 0,0 0-54 16,0 0-28 0,-71-34-14-16,37 59-1 0,-1 13-4 15,6 5 1 1,11 1 0-16,9-2-2 0,9-10-1 16,0-8-9-16,7-10-4 15,20-12 6-15,9-2 10 16,5-10 3-16,1-22 5 15,4-4 2-15,-11-7 0 16,-10-1 2-16,-17-4-12 16,-8-3 0-16,-35 10-40 15,-30 11-61-15,-21 18-111 16,-2 12-37-16</inkml:trace>
  <inkml:trace contextRef="#ctx0" brushRef="#br0" timeOffset="-176696.48">24972 10925 252 0,'0'0'74'16,"0"0"-5"-16,0 0 14 16,0 0 14-16,0 0-8 15,0 0-15-15,7-48-23 16,-7 48-7-16,0 0-16 16,0 0-21-16,-2 13-7 0,-17 32-15 15,-7 21 15-15,-9 22 3 16,-2 10 2-16,2 2 0 15,-3 1-5-15,5-9 2 16,6-14-2-16,7-12-4 16,9-14-17-16,11-18-30 15,0-9-52-15,9-20-81 16,17-5-70-16</inkml:trace>
  <inkml:trace contextRef="#ctx0" brushRef="#br0" timeOffset="-176504.5">24879 11427 400 0,'0'0'78'0,"0"0"9"0,0 0-24 16,0 0-57-16,0 0-6 15,122-106-2-15,-82 89-26 16,-3 2-22-16,-14 7-36 15,-7 4-26-15,-13 4-58 16</inkml:trace>
  <inkml:trace contextRef="#ctx0" brushRef="#br0" timeOffset="-176334.49">24910 11578 107 0,'0'0'57'0,"0"0"2"0,0 0 18 15,0 0-12-15,0 0-23 16,0 0-10-16,35 115-21 16,-16-105-9-16,3-5-2 15,0-5-95-15,0 0-200 16</inkml:trace>
  <inkml:trace contextRef="#ctx0" brushRef="#br0" timeOffset="-175833.5">25158 11638 325 0,'0'0'112'0,"0"0"-47"16,0 0 21-16,0 0-42 16,0 0-17-16,0 0-8 15,-65 118-5-15,42-83-7 16,2-3-3-16,4-6-4 15,7-8-1-15,5-8-32 16,5-6 24-16,0-4-16 16,0 0 10-16,0 0 9 15,20-6 0-15,9-9 6 16,3-8-1-16,8-2 1 16,1-2 1-16,0 0-1 15,-3 4 0-15,-4 6 0 0,-11 7 0 16,-7 9-1-16,-8 1-4 15,-8 0-10-15,0 22 15 16,0 10 6-16,-10 1 9 16,-8-2-6-16,3-5-6 15,5-8-1-15,8-6 0 16,2-6-2-16,0-6-6 16,18 0 4-16,16 0 2 15,9-4 1-15,-2-7-1 16,-5-4 0-16,-13 7 4 15,-13 5-4-15,-10 3 2 16,0 0-2-16,-15 19 1 16,-16 13-1-16,-2 6 0 0,10 3-63 15,11-4-51 1,10-4-226-16</inkml:trace>
  <inkml:trace contextRef="#ctx0" brushRef="#br0" timeOffset="-167636.71">10692 12805 167 0,'0'0'22'16,"0"0"-8"-16,0 0 41 15,0 0 42-15,114-64-29 16,-83 46-17-16,3-5-14 16,2 3 1-16,-3-1-11 15,-2-1 11-15,-2-2 10 16,-5-5-14-16,-5-5-11 15,1-5-13-15,-5-10-5 16,-1-3-1-16,-6-4-1 16,-1-5 1-16,-5-4-4 15,1-3 0-15,-3-5-13 16,0 1 5-16,0-4 3 0,-5 2-7 16,-22-4-11-16,-11-1 8 15,-6 9 11-15,-8 1-1 16,-3 14 1-16,-1 3-1 15,3 8-4-15,1 4 2 16,10 1-3-16,4 5 10 16,7 4 0-16,9 4 2 15,4 3-2-15,5 6 0 16,1-3-2-16,3-1 1 16,3-4-7-16,-2 1-6 15,0 2 1-15,-5 0 12 16,-6-2-1-16,-1 2-2 15,-10 1 2-15,0 6 2 16,-5 1-4-16,-5 3 3 16,0 3 0-16,-3 5 0 0,0 1-2 15,1 0-5-15,2-3 7 16,5 3 0-16,8 2 1 16,0 0 0-16,8 0-4 15,-4 16 1-15,-2 11-3 16,-1 7 3-16,1 10 1 15,-2 2 0-15,-2 9 2 16,3 0 0-16,-4-1 1 16,4 1 0-16,-1-4 1 15,3 0 1-15,5 5 5 0,4 6-2 16,1 7 2 0,6 4 4-16,3 1-1 0,5 1 5 15,0 3 1 1,0 6-4-16,0 7 5 0,16 2-3 15,4 4-7-15,5-5 8 16,6-2-9-16,9-3-1 16,5-5 2-16,3-5-7 15,-1-10-1-15,-5-5 2 16,-3-12-2-16,-10-6 0 16,-7-10-5-16,-4-9-6 15,-7-5 5-15,0-7-2 16,-2-4 7-16,2-4 0 15,7-5-1-15,9 0 2 16,13 0 3-16,11-27 21 0,9-9-10 16,10-8-3-16,6-13-4 15,3-6-6-15,6-6 4 16,-4-3-5 0,-12-2-5-16,-17 6-9 0,-22 3-29 15,-21 13-2-15,-9 14-8 16,-9 11-25-16,-32 13-30 15,-3 5-66-15</inkml:trace>
  <inkml:trace contextRef="#ctx0" brushRef="#br0" timeOffset="-164803.02">18931 13339 445 0,'0'0'74'0,"0"0"-74"16,0 0 0-16,0 0 6 16,0 0 22-16,0 0 2 15,0 0 17-15,139 79-8 0,-39-67-5 16,20-9-16-16,18-3 3 16,23 0-9-16,12 0-5 15,11 0-7-15,9 0 0 16,-3-8 0-16,-1 1 1 15,-6-4-1-15,-13 1-8 16,-21 0 7-16,-22-2 0 16,-13 2-1-16,-5-2 2 15,0 0 0-15,5 2 0 16,-1-2 0-16,1 2 0 16,-2-2 0-16,3-5 2 15,0-2-2-15,-4-8 10 16,-6 1 1-16,-11-3-11 15,-10-2 5 1,-6 1 0-16,-9-1 12 16,-2 2-12-16,-10 0-1 0,-1 8-3 0,-4-2 0 15,0 4 2-15,0-1-5 16,6 1 2-16,5 8-6 16,4-1-2-16,2 8 5 15,-4-5-4-15,-4 1 2 16,-1 1-7-16,-3-4 8 15,1 5-1-15,5 2 3 16,0 3-10-16,11 1 3 16,7 0 7-16,8 0 1 15,7 0-1-15,6 0-14 16,3 0 15-16,-3 0 1 0,-5 0 0 16,-10-7 12-16,-5-7-3 15,-1-1-7-15,-8-6 12 16,-5 1-10-16,0-4-4 15,-5 0 0-15,-3 0-1 16,0-1-1-16,-10 2-5 16,0-5-3-16,-15 0 9 15,-6-4-14-15,-5-2-3 16,-6-2 3-16,1-6-21 16,-5-3 5-16,3-1 12 15,1-4-4-15,-1 0-25 16,6-4 18-16,-3 0 1 15,0 0 23-15,-6-3-2 0,-4 6 2 16,-1-1 6-16,-9 1 0 16,0 1 0-16,0-2 2 15,-6-2-2-15,-17-7 1 16,-8 0 1-16,-9-4 3 16,-14 0-1-16,-15 3-1 15,-7 4-3-15,-1 4 0 16,4 4 0-16,12 4 6 15,18 6 24-15,12 4-7 16,14 4 13-16,3-2-21 16,1 4-1-16,0-2 14 15,3-3-23-15,-12-1 10 0,-11-7-2 16,-16-10-6-16,-16 2-5 16,-7-4 3-16,0 6-3 15,2 2 1-15,5 4 3 16,5 5 1-16,4 2-4 15,-4 4-1-15,-7 3-1 16,-10 2-2-16,-19 5 1 16,-20 2 0-16,-25 6-3 15,-19 0 2-15,-8 2 0 16,-3 6 0-16,10 4 0 16,17 2-3-16,16 0 4 15,8 0 59-15,2 8-50 0,-10 9-8 16,-9 4-1-16,-8 1 0 15,-9-2 2-15,-8 2 0 16,0 0-2-16,0-2 1 16,8-2-1-16,11 4 0 15,10 3 1-15,8 1-1 16,6-1 0-16,8-2 1 16,5 1-1-16,-2-2 0 15,4-5 0-15,-3 6 0 16,1 0 1-16,6 2-1 15,5 5 0-15,5-2-2 16,5 0 0-16,12-4-5 16,7-2 0-16,10 0 1 15,4-4 4-15,2 0-4 16,-6 1-3-16,-7-3-6 0,-4 0 8 16,-7-4-3-16,-6-5-2 15,-2 0-10-15,-5-2 8 16,-3-2-21-16,6 1 33 15,11 4 1-15,5 2 1 16,13 8 0-16,6 5 2 16,7 12-2-16,8 9 0 15,14 10-5-15,11 14 5 16,9 14 7-16,7 17 13 16,28 10-5-16,9 4 10 15,12 4-7-15,2-5-6 16,3-1-8-16,-5-3-1 15,-9-6 0-15,-10-6-3 16,-8-3 0-16,-9-9 0 0,-4-4-6 16,-5-6-4-16,3-4-5 15,-1-6-14-15,8-3-8 16,9-6-45-16,12 0-6 16,12-8-48-16,8-3-114 15</inkml:trace>
  <inkml:trace contextRef="#ctx0" brushRef="#br0" timeOffset="-163686.64">6683 14263 585 0,'0'0'37'0,"0"0"-31"15,0 0 0-15,0 0 42 16,0 0-15-16,0 0-21 16,154-70-3-16,-55 45-9 15,6 6-27-15,-7 4-55 16,-24 6-64-16,-37 9-154 16</inkml:trace>
  <inkml:trace contextRef="#ctx0" brushRef="#br0" timeOffset="-163530.62">6673 14594 394 0,'0'0'51'16,"0"0"-49"-16,0 0 10 0,0 0 47 16,199 16-8-16,-99-34-51 15,3 1-48-15,-7-4-127 16</inkml:trace>
  <inkml:trace contextRef="#ctx0" brushRef="#br0" timeOffset="-162546.55">8185 14129 375 0,'0'0'12'0,"0"0"16"16,0 0 12-16,-136-21 1 15,109 9 32-15,2-1-28 16,11-1-10-16,8-3 10 15,4-2-9-15,2 1-29 16,0-3-6-16,4 3 55 16,14 4-56-16,7 7-15 15,4 5 1-15,0 2 3 16,0 9 2-16,-3 31-6 0,-6 15 15 16,-9 8 2-16,-11 6 8 15,0 0 5-15,-21 1-3 16,-24-3 2-16,-11 2-3 15,-13-4-4-15,-5-7-4 16,8-12 1-16,14-17-4 16,17-12-6-16,17-14-2 15,5-3 2-15,6-14 6 16,7-26-26-16,0-10-6 16,24-6 9-16,17-2 11 15,3 7 12-15,5 5 0 16,-2 16 4-16,-4 14 4 15,-9 11 0-15,-2 5-8 0,-4 5 0 16,-2 19 3-16,0 8 1 16,-1 4-2-16,-3-5-1 15,-1 1-1-15,-2-11-1 16,6-2-24-16,4-13-64 16,6-6-59-16,-1-2-82 15</inkml:trace>
  <inkml:trace contextRef="#ctx0" brushRef="#br0" timeOffset="-162059.55">9291 13300 410 0,'0'0'13'15,"0"0"11"-15,0 0 45 16,0 0 44-16,0 0-31 16,0 0-30-16,-99-82-10 15,97 82-11-15,0 0-8 0,-5 0-1 16,-13 7-1-1,-20 29-6-15,-27 26-10 0,-13 22 8 16,-12 22 6-16,5 21 1 16,7 19-7-16,9 16-2 15,6 17 5-15,9 5-14 16,14 5 9-16,11 9-8 16,17-8 1-16,14 0-4 15,0-14 0-15,21-24 0 16,14-11 0-16,7-19 0 15,5-24-3-15,3-10-11 16,-4-20-9-16,-1-15-12 16,-5-17-15-16,3-22-24 15,3-14-17-15,8-4-42 16,10-37-18-16,5-13-164 0</inkml:trace>
  <inkml:trace contextRef="#ctx0" brushRef="#br0" timeOffset="-160934.55">9894 13756 269 0,'0'0'77'16,"0"0"-26"-16,0 0 5 0,0 0 13 15,0 0-19-15,0 0-33 16,-107-38-7-16,88 38-2 16,3 14-7-16,0 16-1 15,8 4-4-15,8 4 0 16,0-1 3-16,14-4-1 16,15-3 2-16,8-2 0 15,3-8 0-15,1-3 2 16,-2-3 1-16,-13-5 2 15,-8-2-2-15,-11-2 2 16,-7 4-4-16,0 3 1 16,-31 6 14-16,-23 5 28 15,-17 0-34-15,-4-8-10 0,5-7-31 16,17-8-31 0,19 0-52-16,21-29-91 0</inkml:trace>
  <inkml:trace contextRef="#ctx0" brushRef="#br0" timeOffset="-160032.21">10097 13501 567 0,'0'0'47'16,"0"0"18"-16,0 0 20 15,0 0-7-15,0 0-41 0,0 0-37 16,11-46-35-16,18 34-57 15,7 4-47-15,-2 3-25 16,-13 5-126-16</inkml:trace>
  <inkml:trace contextRef="#ctx0" brushRef="#br0" timeOffset="-159967.21">10244 13752 381 0,'0'0'58'0,"0"0"-43"15,0 0 51 1,0 0 0-16,150 14-24 0,-110 10-29 16,-3 4-9-16,2 0-4 15,-8-2 0-15,-4-3-9 16,-4-9-30-16,0-7-37 15,-2-7-30-15,-6 0-49 16</inkml:trace>
  <inkml:trace contextRef="#ctx0" brushRef="#br0" timeOffset="-159889.21">10621 13566 432 0,'0'0'67'0,"0"0"43"16,0 0-10-16,0 0-42 16,0 0-48-16,0 0-6 15,-70 125 12-15,40-58-9 16,-4 0-7-16,-3-4 0 16,-2-7-20-16,6-10-42 15,5-10-42-15,14-15-23 16,9-16 1-16,5-5-110 15</inkml:trace>
  <inkml:trace contextRef="#ctx0" brushRef="#br0" timeOffset="-158855.81">11036 13627 149 0,'0'0'68'0,"0"0"32"16,0 0-19-16,0 0 1 15,0 0 8-15,0 0-22 16,0-27-6-16,-2 27-15 16,-1 0-14-16,3 0-10 15,-2 0-23-15,-3 29 0 16,-2 15 0-16,1 15 17 16,2 2-3-16,0 0-8 15,4-6-4-15,0-6-2 16,0-8 0-16,6-10-2 15,6-4-22-15,-2-9-38 0,2-6-30 16,8-8-35-16,1-4-19 16,4 0-109-16</inkml:trace>
  <inkml:trace contextRef="#ctx0" brushRef="#br0" timeOffset="-158542.81">11410 13609 400 0,'0'0'91'0,"0"0"-2"16,0 0 17-16,0 0-14 15,0 0-69-15,0 0-11 0,-123 87 1 16,110-33-5 0,9 1-2-16,4-2-3 0,0-7-2 15,6-6-1 1,21-8-1-16,7-9-11 0,1-16-2 15,1-7-5-15,-1 0 19 16,-4-26 10-16,-4-8-2 16,-4-8 0-16,-12-6-4 15,-8-10-3-15,-3-2-1 16,-14 4-9-16,-26 7-30 16,-19 13-19-16,-9 19-38 15,-6 10-12-15,5 7-156 0</inkml:trace>
  <inkml:trace contextRef="#ctx0" brushRef="#br0" timeOffset="-158216.8">11080 13020 299 0,'0'0'44'0,"0"0"37"0,0 0-12 16,0 0-44-16,0 0-9 15,0 0 36-15,87 74-17 16,-4-50-3-16,6-9-12 15,-9-3-20-15,-17-5-2 16,-20-3-54-16,-15 2-54 16,-17-6-36-16,-11 0-116 15</inkml:trace>
  <inkml:trace contextRef="#ctx0" brushRef="#br0" timeOffset="-157826.8">11856 12809 400 0,'0'0'94'15,"0"0"-30"-15,0 0 13 16,0 0-10-16,0 0-50 15,0 0-5-15,-91 84-3 16,66-41-5-16,1 5 1 16,10 11-1-16,6 11-1 15,5 3 4-15,3-1-6 0,9-9-1 16,24-12 0 0,15-8-2-16,4-17 1 15,9-12 2-15,-3-12 1 16,-7-2 3-16,-9-10 12 0,-11-16-8 15,-15-8 0-15,-11-4 1 16,-5 0-8 0,-27 3-2-16,-26 12-21 0,-12 14-32 15,-6 9-45-15,4 10-48 16,9 19-70-16</inkml:trace>
  <inkml:trace contextRef="#ctx0" brushRef="#br0" timeOffset="-156788.81">9625 14464 178 0,'0'0'45'16,"0"0"3"-16,0 0 46 15,0 0 4-15,0 0-21 16,0 0-25-16,-22-14-7 16,22 14-2-16,0 0-11 15,-3 0 0-15,3 0-5 16,0 0-7-16,0 0-6 16,0 0-8-16,0 0-6 15,20 0-1-15,50 0 1 16,45 0 4-16,46 0 13 15,37-9 0-15,25-5-3 16,16 2-5-16,1 1-3 16,3 2-5-16,-11-4-1 15,-31 0-3-15,-39 3-3 16,-46 2-23-16,-47 0-27 0,-33 7-28 16,-29-2-7-16,-7 3-31 15,-31-2-21-15</inkml:trace>
  <inkml:trace contextRef="#ctx0" brushRef="#br0" timeOffset="-155998.56">10342 14752 306 0,'0'0'97'0,"0"0"-8"15,0 0 11-15,0 0 9 16,0 0-21-16,0 0-35 16,29-56-29-16,-29 58-18 15,0 34-6-15,0 23 0 16,-8 18 22-16,-15 12 1 0,1-1-15 16,0-6-4-16,6-7-4 15,9-16 0-15,7-10-12 16,0-11-25-16,0-10-34 15,23-18-56-15,6-10-93 16,2 0-168-16</inkml:trace>
  <inkml:trace contextRef="#ctx0" brushRef="#br0" timeOffset="-148083.31">11000 14737 179 0,'0'0'46'0,"0"0"23"16,0 0-8-16,0 0 3 15,0 0-13-15,0 0-6 16,0-46-2-16,0 46-12 16,0 0-11-16,0 0-20 15,-2 21 2-15,0 16 5 0,-6 16 26 16,3 10 4-16,0 1-19 16,0 2-9-16,-3-6 6 15,-2-3-6 1,-2-6-2-16,0-5-4 0,3-7-2 15,0-8-1-15,3-5 0 16,6-6-24-16,0-11-32 16,0-6-41-16,0-3-39 15,13 0-45-15</inkml:trace>
  <inkml:trace contextRef="#ctx0" brushRef="#br0" timeOffset="-147937.33">11015 15055 151 0,'0'0'36'16,"0"0"-5"-16,0 0-25 15,0 0-2-15,128-118-4 16,-104 96-25-16,-8 11-58 16</inkml:trace>
  <inkml:trace contextRef="#ctx0" brushRef="#br0" timeOffset="-147740.31">10946 15163 184 0,'0'0'92'0,"0"0"-9"16,0 0-48-16,0 0 20 0,0 0 24 16,0 0-22-16,121 14-24 15,-86-5-20-15,-6 5-13 16,-6 4 0-16,-1 4-16 15,-6 0-27-15,-2 6-41 16,-2-6-42-16,-3-6-88 16</inkml:trace>
  <inkml:trace contextRef="#ctx0" brushRef="#br0" timeOffset="-147132.31">11457 14994 126 0,'0'0'145'16,"0"0"-45"-16,0 0-42 16,0 0 28-16,0 0-4 15,0 0-30-15,0-9-26 16,0 27-15-16,0 12-3 15,0 15 20-15,0 2-16 16,-6 3-1-16,-4-4-2 16,4-5-6-16,-1-15-2 15,3-9 1-15,2-6-2 0,2-11 0 16,0 0-8 0,0 0 0-16,8-8 6 0,19-21 2 15,4-6 5 1,5-9-3-16,-7 3 1 0,-2 6-2 15,-3 0-1-15,-4 12-4 16,-8 8-3-16,-8 11 5 16,0 4-11-16,-2 0-24 15,3 8-3-15,1 15 33 16,2 4 7-16,-2-3 0 16,1 1 0-16,-3-7-1 15,3-4 1-15,-2-6 0 16,-1-2 0-16,0-6 0 15,5 0-3-15,6 0 3 16,5-5 4-16,7-13 6 16,0-4 0-16,-1-1-3 0,-5 3 3 15,-8 9 5-15,-7 3-2 16,-3 8-7-16,-3 0-6 16,0 12-12-16,0 28 6 15,0 19 6-15,0 0 0 16,0-2-2-16,3-8-61 15,26-23-55-15,11-21-77 16</inkml:trace>
  <inkml:trace contextRef="#ctx0" brushRef="#br0" timeOffset="-146109.91">12464 14008 516 0,'0'0'78'0,"0"0"8"16,0 0 10-16,0 0-11 16,0 0-39-16,0 0-33 15,21-28-13-15,17 56-1 16,20 12 1-16,6 8 16 16,1 7 0-16,-7-3-11 15,-7-4-4-15,-7-6-1 16,-3-6 0-16,-5-10-12 0,-3-7-22 15,-6-16-43-15,-6-3-45 16,-4 0-31-16,-11-26-40 16</inkml:trace>
  <inkml:trace contextRef="#ctx0" brushRef="#br0" timeOffset="-145901.91">12961 13955 427 0,'0'0'167'16,"0"0"-60"-16,0 0-20 16,0 0-9-16,0 0-38 15,0 0-10-15,-115 146 0 0,64-79-21 16,-8 6-3-16,1-3-5 16,7-4-1-16,11-11-43 15,23-11-59-15,17-25-103 16,4-17-120-16</inkml:trace>
  <inkml:trace contextRef="#ctx0" brushRef="#br0" timeOffset="-144572.22">13657 13662 331 0,'0'0'63'0,"0"0"36"16,0 0 1-16,0 0-7 16,0 0-50-16,0 0-34 15,-20 92-8-15,-2-14 37 16,0-1-6-16,3-6-25 16,0-13 1-16,3-12 1 15,0-11-6-15,4-12 0 16,2-11-2-16,6-5-1 15,4-7-11-15,0 0 8 16,0 0 1-16,0-19-1 16,4-10-2-16,14-4-14 15,5 3 7-15,0 6-2 16,2 11-3-16,-4 6-8 0,1 7 5 16,-3 0 3-16,2 0 0 15,-1 7 5-15,1 2 7 16,2-1-3-16,2-4 8 15,0-1-2-15,2-3-3 16,-4 0 5-16,2-7 1 16,-4-10 0-16,-4-4 3 15,-3 1 14-15,-6 1 14 16,-1 0 1-16,-5 7 11 16,-2 2 4-16,0 7 3 15,0 3-11-15,0 0-17 16,0 20-23-16,-9 23-5 0,-11 22 5 15,1 8 5 1,2 4-5-16,9-6 0 0,8-6-9 16,0-11-38-16,0-16-43 15,27-14-61-15,10-19-41 16,8-5-84-16</inkml:trace>
  <inkml:trace contextRef="#ctx0" brushRef="#br0" timeOffset="-144259.22">14367 13948 470 0,'0'0'100'0,"0"0"-42"16,-151 73 41 0,116-28-33-16,13 14-33 0,15 1-13 15,7 0-12-15,0-4-7 16,27-10-1-16,10-10-2 15,8-14-12-15,9-14 5 16,2-8 3-16,-8-13 6 16,-3-20 1-16,-12-5 12 15,-13-7-7-15,-10-8 1 16,-10-1-6-16,0-1-1 16,-27 12-8-16,-6 14-11 15,-1 17-14-15,1 12-12 0,4 0-33 16,13 23-64-16,11 5-35 15,5 2-70-15</inkml:trace>
  <inkml:trace contextRef="#ctx0" brushRef="#br0" timeOffset="-143923.22">14946 14096 400 0,'0'0'162'0,"0"0"-28"15,0 0-13-15,0 0-16 16,0 0-44-16,0 0-23 16,-48-92-19-16,24 109-19 15,-4 24-3-15,-1 17 3 16,2 9-2-16,11-1-2 0,7-3-10 16,9-14-11-16,0-6-15 15,9-14 10-15,15-12 11 16,8-13 2-16,3-4 11 15,3-17 6-15,1-16 12 16,-8-11-5 0,-10-4-5-16,-7-7-1 0,-13-3-1 15,-1 2-19-15,0 10-22 16,-15 7-51-16,2 24 0 16,5 13-53-16,3 2-2 15,5 10-102-15</inkml:trace>
  <inkml:trace contextRef="#ctx0" brushRef="#br0" timeOffset="-143557.4">15358 14137 501 0,'0'0'168'0,"0"0"-65"15,0 0 13-15,0 0-33 16,0 0-45-16,-44-103-17 15,33 103-6-15,-8 0-15 16,-5 30-3-16,-6 19 0 16,2 15-3-16,10 0-1 15,11 0-13-15,7-7-11 0,3-14-1 16,23-12 0 0,7-13 1-16,4-18 11 0,-3 0 20 15,3-15 8-15,-2-19 8 16,-7-9 1-16,-7-8-6 15,-12-2-5-15,-9-5-6 16,0-1-21 0,-15 7-24-16,-14 13-39 0,-2 19-33 15,2 15-26-15,-2 5-40 16,4 0-135-16</inkml:trace>
  <inkml:trace contextRef="#ctx0" brushRef="#br0" timeOffset="-143122.86">15621 13837 446 0,'0'0'59'15,"0"0"32"-15,0 0 36 16,0 0-28-16,0 0-68 15,0 0-30-15,25 21 0 16,-25 43 24-16,0 13-2 16,0 0-10-16,-9 1-9 15,-11-7-4-15,4-7-12 16,3-11-46-16,4-12-45 0,5-11-44 16,4-18-31-16,0-7-15 15,0-5 103-15,15-8 89 16,3-17 0-16,-1-5-11 15,-1 0 12-15,-3-3 1 16,-4-4 78-16,0-1 42 16,-4 0-15-16,6-2-27 15,3-3 0-15,7-1 5 16,8-4-35-16,11 3-17 16,3 3-18-16,2 5-5 15,1 9-9-15,-3 6 0 16,-7 12-45-16,-13 10-21 0,-13 0-61 15,-10 19-77-15,-27 10 23 16</inkml:trace>
  <inkml:trace contextRef="#ctx0" brushRef="#br0" timeOffset="-142942.86">15668 14149 166 0,'0'0'116'15,"0"0"-2"-15,0 0 29 16,0 0-51-16,0 0-60 15,0 0-3-15,53 5 29 16,-28 0-17-16,-5 7-36 16,-5 4-5-16,1 6-10 15,-3 2-27-15,-1 4-32 0,-2-5-83 16,-1-6-108 0</inkml:trace>
  <inkml:trace contextRef="#ctx0" brushRef="#br0" timeOffset="-142371.3">16047 14105 312 0,'0'0'108'0,"0"0"3"16,0 0 13-16,0 0-7 16,0 0-72-16,0 0-40 15,22-48-1-15,-22 84-3 0,0 13 26 16,0 9-13-1,-20-5-8-15,-3-2-2 0,6-12-4 16,3-8-22-16,10-17 3 16,4-7-8-16,0-7 1 15,0 0 10-15,20-18 9 16,18-16 7-16,9-5 3 16,-1-4-2-16,0-1 1 15,-10 4-1-15,1 0-1 16,-10 11 0-16,-7 14-3 15,-9 5 0-15,-6 10-5 16,-5 0-4-16,0 13-7 16,0 16 5-16,-3 12 14 15,-12 2 8-15,-3-3-7 16,9-10-1-16,4-8-8 0,5-7-18 16,0-15 15-16,0 0 0 15,3 0-8-15,14 0 19 16,10-15 6-16,4-7 0 15,1-6-4-15,9-2 3 16,-1-2-2-16,5 2 3 16,-2 5-3-16,-12 10 5 15,-13 6 3-15,-9 9-3 16,-5 0 3-16,-4 9-7 16,0 17 20-16,0 12-1 15,0 5-10-15,-10 1-8 16,7-7-5-16,3-7-37 0,0-12-43 15,0-9-38-15,2-9-19 16,16 0-100-16</inkml:trace>
  <inkml:trace contextRef="#ctx0" brushRef="#br0" timeOffset="-141701.98">16958 13441 345 0,'0'0'77'0,"0"0"14"16,0 0 37-16,0 0-9 16,0 0-40-16,0 0-19 15,-8-60-23-15,8 60-17 16,0 0-9-16,0 0-6 15,0 0-5-15,0 8-3 16,19 24-2-16,19 23 5 16,21 23 4-16,12 19 6 15,12 18 2-15,-4 14-11 16,-7 1 0-16,-21 4-1 0,-20 4 0 16,-19 4-3-16,-12 15 3 15,-12-1-2-15,-36-4 1 16,-19-9 1-16,-20-18 0 15,-17-13 0-15,-8-18 0 16,-17-8-7-16,3-10-4 16,6-11-4-16,15-9-13 15,27-12-41-15,25-14-68 16,17-7-182-16</inkml:trace>
  <inkml:trace contextRef="#ctx0" brushRef="#br0" timeOffset="-139471.45">17700 14584 101 0,'0'0'410'0,"0"0"-303"0,0 0-29 16,0 0 40-16,0 0-25 15,0 0-38-15,0 0-13 16,8-9-9-16,-6 9-13 16,7 0-16-16,17 0-4 15,37 0-1-15,28 3 1 16,23-1 0-16,0-2 0 15,-19 0-16-15,-19 0-13 16,-18 0-23-16,-18 0-34 16,-18 0-62-16,-15-5-85 0,-7-8-55 15</inkml:trace>
  <inkml:trace contextRef="#ctx0" brushRef="#br0" timeOffset="-139218.43">18125 14297 135 0,'0'0'396'15,"0"0"-237"-15,0 0-74 16,0 0 5-16,0 0-33 16,0 0-42-16,2 42-7 0,4 20 24 15,-3 13-3 1,-3 7-17-16,0 2-10 15,0 0-2-15,-11-12-16 0,6-5-27 16,5-17-12-16,0-15-103 16,24-23-151-16</inkml:trace>
  <inkml:trace contextRef="#ctx0" brushRef="#br0" timeOffset="-136735.78">19369 13890 475 0,'0'0'60'16,"0"0"40"-16,0 0-12 16,0 0-11-16,0 0-9 15,0 0-25-15,-13-42-43 0,8 77 0 16,-4 23 0-16,-1 16 13 16,4 7-1-16,4-4-9 15,2-7-3-15,0-6-1 16,0-12-18-16,6-7-19 15,15-13-41-15,8-14-41 16,2-17-69-16,0-1-9 16</inkml:trace>
  <inkml:trace contextRef="#ctx0" brushRef="#br0" timeOffset="-136399.77">19749 14079 428 0,'0'0'158'0,"0"0"-63"0,0 0-26 16,0 0 3-16,-122 29-33 15,97 4-18-15,8 5-10 16,8 0-11-16,9 3 0 16,0-10-5-16,13 1-13 15,14-6-4-15,4-4-2 16,5-9-11-16,4-7 4 15,-3-6 13-15,0 0 15 16,-4-9 3-16,-8-13 4 16,-10-6 5-16,-4-8-1 15,-11 1 6-15,0-6 0 0,-13 3-14 16,-19 8-1-16,-1 10-24 16,0 11-9-16,6 9-26 15,11 9-44-15,14 16-42 16,2 8-69-16</inkml:trace>
  <inkml:trace contextRef="#ctx0" brushRef="#br0" timeOffset="-136059.78">20383 14142 219 0,'0'0'456'16,"0"0"-346"-1,0 0-25-15,0 0 12 0,0 0-47 16,-127-73-27-16,109 77-20 16,2 26-3-16,2 9-4 15,5 10-1-15,9-1-11 16,0-3-13-16,18-8-2 16,11-7-11-16,5-7-8 15,4-14 14-15,2-9 17 16,-5 0 18-16,-1-26 1 15,-11-10 9-15,-8-4 3 16,-12-2 4-16,-3-6-13 16,-8 2-3-16,-21 6-10 15,-6 10-18-15,-5 12-22 0,2 16-39 16,5 2-36 0,4 18-16-16,15 10-43 0</inkml:trace>
  <inkml:trace contextRef="#ctx0" brushRef="#br0" timeOffset="-135614.77">20769 13994 428 0,'0'0'140'0,"0"0"-67"16,0 0 12-1,-83 114-24-15,68-63-34 0,7-7-11 16,2 0-3-16,6-4-5 15,0-6-7-15,0-8-1 16,14-6-4-16,6-10-13 0,6-8 15 16,1-2 2-16,6-5 8 15,1-27 14-15,1-11-1 16,-4-3-8-16,-8-7 2 16,-11-5-2-1,-6-1-9-15,-6 1-4 0,0 9-16 16,-26 12-25-16,-6 16-9 15,-13 17-26-15,-11 4-57 16,-6 27-75-16,-5 16-42 16</inkml:trace>
  <inkml:trace contextRef="#ctx0" brushRef="#br0" timeOffset="-135248.77">19330 15043 262 0,'0'0'38'0,"-160"-30"8"15,93 20 48-15,18 2 36 16,13 7-29-16,12-2-33 15,9 3-3-15,5 0 3 16,8 0-20-16,2 0-32 0,16 0-16 16,55 0 0-1,54 0 18-15,67-3 2 0,51-30-10 16,31-6-1-16,7 4-7 16,-21 0 1-16,-34 8-3 15,-52 3-14-15,-52 5-34 16,-49 4-17-16,-39 3-11 15,-22-3-34-15,-12 7-26 16,-21-4-71-16</inkml:trace>
  <inkml:trace contextRef="#ctx0" brushRef="#br0" timeOffset="-132851.34">19633 15378 179 0,'0'0'146'15,"0"0"-34"-15,0 0 13 16,0 0-9-16,0 0-21 16,-13-111-29-16,7 106-8 15,-2-3-17-15,6 8-5 16,2 0-2-16,0 0-10 0,0 0-21 16,-8 16-3-16,1 19-2 15,-6 17 1-15,8-3 2 16,3 3-2-16,2-11-2 15,0-6-18-15,20-7-33 16,8-6-22-16,9-8-55 16,3-9-124-16,0-5-113 15</inkml:trace>
  <inkml:trace contextRef="#ctx0" brushRef="#br0" timeOffset="-132524.33">20099 15284 589 0,'0'0'183'0,"0"0"-119"15,0 0-25-15,0 0 8 16,0 0-24-16,-133 104-15 16,115-56-5-16,6-4-3 15,8-4 0-15,4-3-8 16,0-11-16-16,0-4-7 15,17-7-45-15,6-6 34 16,3-9 23-16,4 0 12 16,5-14 7-16,-3-14 0 15,-1-7 4-15,-9-5 4 16,-10-6-6-16,-12-2-2 16,0 4-25-16,-7 2-58 0,-15 15-34 15,-3 16-6-15,5 11-29 16,3 0-98-1</inkml:trace>
  <inkml:trace contextRef="#ctx0" brushRef="#br0" timeOffset="-132326.34">20445 15298 337 0,'0'0'0'0,"0"0"-4"15,0 0-37-15,0 0-37 16,0 0-69-16</inkml:trace>
  <inkml:trace contextRef="#ctx0" brushRef="#br0" timeOffset="-131933.33">20445 15298 249 0,'71'68'55'0,"-71"-68"-14"16,0 0 44-1,0 0-16-15,0 0-9 16,0 0 12-16,0 0-1 0,-4 0-13 15,-11 0-25-15,-4 0-2 16,-3 4-5-16,-3 12-6 16,-1 7-12-16,4 9-3 15,3-5-4-15,9 7-1 16,5-2 0-16,5-1-1 16,0-3-4-16,11-10-13 15,9-2 1-15,1-6 3 16,5-10 12-16,1 0 2 15,4-4 6-15,0-18 5 16,-2-6-5-16,-6-7-4 16,-11-1-2-16,-6-3 0 0,-6-5-17 15,0 1-20 1,-25 8-34-16,-6 12-42 0,-9 11-33 16,6 12-36-16</inkml:trace>
  <inkml:trace contextRef="#ctx0" brushRef="#br0" timeOffset="-131534.33">20713 15191 260 0,'0'0'153'16,"0"0"-15"-16,0 0-10 15,0 0-40-15,0 0-47 16,0 0-28-16,-12-9-12 15,32 35-1-15,9 10 26 16,0 4 1-16,-2 1-18 16,-4 0-2-16,-6-1-4 0,-3-5-1 15,-5 0-2-15,-1-9-12 16,-1-4-42-16,0-8-24 16,4-7-1-16,2-7-111 15,3 0-106-15</inkml:trace>
  <inkml:trace contextRef="#ctx0" brushRef="#br0" timeOffset="-131306.34">20987 15204 601 0,'0'0'116'0,"0"0"-70"16,0 0 21-16,0 0-17 15,0 0-24-15,-127 142-13 16,88-93-7-16,2-3-4 16,3 0-2-16,5-9-19 15,9 0-28-15,9-14-52 16,11-2-63-16,0-11-51 16,11-10-81-16</inkml:trace>
  <inkml:trace contextRef="#ctx0" brushRef="#br0" timeOffset="-131042.34">21257 15175 519 0,'0'0'111'0,"0"0"-7"0,0 0-42 15,0 0-2-15,0 0-46 16,0 0-12-16,-12 58 6 16,5-7 0-16,-1-5-7 15,-1 2-1-15,0-4-14 16,-2-8-32-16,4-4-39 16,3-10-74-16,4-10-47 0,0-10-134 15</inkml:trace>
  <inkml:trace contextRef="#ctx0" brushRef="#br0" timeOffset="-130743.34">21535 15230 525 0,'0'0'211'0,"0"0"-103"15,0 0-34-15,0 0-36 16,0 0-27-16,0 0-8 15,-116 132-2-15,98-90 1 16,7-5-2 0,5-2-13-16,6-7-11 0,0-2-18 15,0-9-8-15,12-7 3 0,15-10 17 16,7 0 26-16,4-17 4 16,2-11 6-16,-7-4 1 15,-6-7-6-15,-12-2 5 16,-12-8-6-16,-3 6-23 15,0 5-51-15,-18 8-46 16,-9 11-24-16,-4 16-67 16</inkml:trace>
  <inkml:trace contextRef="#ctx0" brushRef="#br0" timeOffset="-130239.97">21442 14784 461 0,'0'0'46'16,"0"0"51"-16,0 0-17 16,0 0-10-16,0 0-43 0,0 0-11 15,113-44 6-15,-83 56-7 16,-5 8-5-16,-4 5-7 16,-10 3-3-16,-4-2-3 15,-7-5-11-15,0 2-4 16,-7-3 9-16,-22 2 6 15,-7-2 0-15,3-1 3 16,6 2 0-16,12-1-1 16,15 0-2-16,2 0-6 15,42-2-2-15,16-2 11 16,12-2 3-16,-5-4 0 16,-13-1 4-16,-19-4 2 0,-16-1 2 15,-11 4 1 1,-8-4-4-16,-14 10 6 0,-36 2 1 15,-27 9-15-15,-12 1-22 16,-5 2-96-16,7-3-205 16</inkml:trace>
  <inkml:trace contextRef="#ctx0" brushRef="#br0" timeOffset="-127789.87">7034 16920 542 0,'0'0'185'15,"0"0"-109"-15,0 0-40 16,0 0 9-16,0 0-16 15,0 0-29-15,-40-10-1 16,94 10 1-16,44 0 1 0,40-15 34 16,25-2-22-1,-1-5-13-15,-20 3-1 0,-22 7-44 16,-31 3-26-16,-31 9-40 16,-35 0-46-16,-23 14-63 15,-33 18-50-15</inkml:trace>
  <inkml:trace contextRef="#ctx0" brushRef="#br0" timeOffset="-127634.87">7126 17307 233 0,'0'0'168'0,"0"0"-44"16,0 0-43-16,0 0-57 16,0 0 92-16,201-8-18 15,-58-24-39-15,3 0-59 0,-11 16-6 16,-13 6-77-1,-16 10-101-15,-21 0-114 0</inkml:trace>
  <inkml:trace contextRef="#ctx0" brushRef="#br0" timeOffset="-121966.95">4582 16499 563 0,'0'0'2'16,"0"0"28"-16,0 0 5 15,0 0 0-15,0 0 27 16,0 0-24-16,0 0-20 16,-60-44-18-16,60 44 0 15,0 0-2-15,0 0 2 16,0-5 4-16,0 5-2 16,0-1-2-16,0 1 2 15,0 0 1-15,0 0 2 16,0 0 3-16,0 0-1 0,0 0 0 15,0 0-4 1,0 0 3-16,0-2-5 0,0 2 1 16,0 0 0-16,0 0-2 15,0 12-2-15,0 37-7 16,0 30 9-16,0 33 9 16,0 9 0-16,0 5-3 15,5-10 2-15,6-13-1 16,2-15-5-16,4-16 1 15,4-14-3-15,1-14-1 16,5-17-21-16,0-17-46 16,-1-10-45-16,-1-5-42 15,-10-27-95-15</inkml:trace>
  <inkml:trace contextRef="#ctx0" brushRef="#br0" timeOffset="-121756.95">4395 16987 582 0,'0'0'41'16,"0"0"-7"-16,0 0-22 15,0 0 19-15,132 12 32 16,-17-38 7-16,19-6-51 16,-7-7-19-16,-15 11-31 15,-23 2-102-15,-33 3-118 16</inkml:trace>
  <inkml:trace contextRef="#ctx0" brushRef="#br0" timeOffset="-121218.86">5634 17253 362 0,'0'0'57'0,"0"0"-11"15,0 0 30-15,0 0-3 16,0 0-30-16,-132 0-13 15,108 0-9-15,-2 5 5 16,-3-5-11-16,-5 12 5 16,-4 3-2-16,1 2 1 15,0 10-8-15,8 6-7 16,10-1 3-16,9 1-7 16,8 4 0-16,2-6 3 15,0 0-3-15,18-3-1 16,7-10 0-16,6-6-7 15,9-12-2-15,7 0 5 0,4-12 3 16,-2-20 2-16,-4-9 5 16,-11 1 0-16,-10 1 3 15,-8-2 3-15,-8 5-4 16,-8 4 7-16,0 6-3 16,0 8 2-16,0 9-2 15,0 4 0-15,0 5-1 16,0 0-10-16,0 5 0 15,0 27-16-15,0 3 10 16,0 14-14-16,2-10-50 16,21-7-75-16,0-4-59 15,3-7-67-15</inkml:trace>
  <inkml:trace contextRef="#ctx0" brushRef="#br0" timeOffset="-120722.92">5888 17179 356 0,'0'0'86'0,"0"0"31"16,0 0-32-16,0 0-4 15,0 0-45-15,0 0-32 0,-24 88 9 16,24-30 0-16,0-4-8 15,0 4 2-15,7-5-6 16,1-12 1-16,4-6-2 16,-7-14 2-16,-1-6-2 15,-2-15 0-15,-1 0 1 16,7 0 0-16,10-4 1 16,7-28 4-16,14-8 10 15,11-8-6-15,-2 3-3 16,0 13-3-16,-4 10-3 15,-7 8 2-15,-6 11-2 16,-4 3 1-16,-6 0-2 16,-3 12 0-16,-3 15 6 15,-6 5 8-15,-7 8-4 0,-2 4 5 16,0-3 5-16,-13-5-4 16,-10 0-5-16,-6-10 6 15,-8-5 1-15,-11-2-14 16,-6-15-4-16,-4-4-1 15,-3 0-17-15,5-9-25 16,7-17-34-16,11-6-52 16,11 5-29-16</inkml:trace>
  <inkml:trace contextRef="#ctx0" brushRef="#br0" timeOffset="-72543.19">13006 12791 203 0,'0'0'17'15,"-107"-111"7"1,27 62 17-16,-23 5-8 0,-13 7 27 15,-13 9-2-15,-9 10-22 16,-7 11-14-16,-6 2 0 16,5 5-2-16,13 0-4 15,15 0-6-15,18-2 0 16,11-1-8-16,10-5 1 16,8-3 0-16,1 1-2 15,-3-4 0-15,-12 4-1 16,-17-2 0-16,-16 2 0 15,-7 4-2-15,-2 2-5 16,-1 0 3-16,4 3 1 16,-3-4 3-16,-2-1-1 15,4-4 1-15,-4-6 0 0,-5-2 1 16,-6-2 2 0,-8 3-3-16,-9 5 0 0,-9 5 0 15,2 7 1-15,0 0-1 16,10 0 0-16,15 19 2 15,9 1 0-15,13 3 5 16,15 3-1-16,10 0 1 16,6 3-6-16,8 0 0 15,6 0-1-15,10 0 1 16,4 0-1-16,0 2 0 0,-4 3 0 16,-7 5 2-1,-9 3-1-15,-4 5 2 0,-10 4 1 16,-6 7-1-1,2 7 8-15,6 5 14 0,15 3-11 16,13 2-7-16,8-2-4 16,8 0-2-1,5 0-1-15,12-1 1 0,11 6-1 16,14 5-1-16,4 3 1 16,0 2 2-16,18 0 2 15,0-2-2-15,0-1 0 16,-1-4-1-16,-4-4 1 15,-2 3-1-15,-3 4-1 16,-2-3 0-16,4 7 2 16,-2 0-2-16,9 2 0 0,10 1 0 15,5-1-2-15,0-10 1 16,7 0 1-16,1 2 0 16,8 1 3-1,4 3 2-15,15 0-4 0,16 2 2 16,15 0 2-16,16-1 0 15,15 0-2-15,20-2-2 16,16-5 5-16,12 0-1 16,-3-3-1-16,-1-5-4 15,-15-10 4-15,-17-4-3 16,-12-8 1-16,-11-10-1 16,-6-10 5-16,-5-7-4 15,0-9 1-15,-3-9-2 16,10-5 3-16,13 0 0 0,16 0 1 15,13 4-1-15,9 8 7 16,-1 11-6-16,-1-1 0 16,1 2-5-16,0 2 1 15,1-5 1-15,3 2 0 16,-4-5-2-16,-3 4-1 16,2 0 1-16,-1-3 1 15,-1 2-1-15,-3-1 0 16,-4-2 1-16,-7 3-1 15,1 1 2-15,0-3-2 16,1 8 0-16,8-1 1 16,4-4-1-16,1 2 0 15,8-2-1-15,2-5 1 16,-6-12 0-16,-3-5 0 16,-8 0-4-16,-2 0 0 15,-5-10-1-15,2-8 5 0,-3-5 1 16,1-6-1-16,-7 5 0 15,-6-2-1-15,4 4 1 16,-6 4 1-16,-2-1 0 16,-1 2-1-16,-8-6 4 15,-5-3-1-15,-6 5 2 16,-6-8 0-16,-1 0 3 0,1-5-1 16,-5 1 2-1,-2 1 3-15,-6 0-2 0,-1-3 0 16,5 8 2-16,-1-4 4 15,9 3-1-15,-7-8-8 16,-1 0 2-16,0-8-1 16,3 0 4-16,-1-4-4 15,-3 2 3-15,-3-2-4 16,-5 2-4-16,-4-2 3 16,-4-3 2-16,6-5-4 15,-1 1-1-15,0-6-2 16,-8-7-1-16,-1-7 0 15,-12-7 0-15,-1-2-1 16,-4-4 1-16,-5 2 0 16,-4 1 0-16,-9 1 1 0,-6-6-1 15,-14-17 3-15,-7-15-2 16,-13-6-1 0,0-2-2-16,-20-1 1 0,-29 8-11 15,-15 3 3-15,-19 4 2 16,-17 0 1-16,-18-4-4 15,-20-3 3-15,-7 6 4 16,-6-2 0-16,14 6 3 16,10 4 0-16,2-4 0 15,7 4 0-15,-3 9 0 16,-8 4 2-16,-8 6-2 16,-6 1 0-16,-11 1 0 15,-9 2 0-15,-6 3 1 16,-1-1-1-16,-2 8-1 0,-1 4 0 15,-3 8 1-15,-12 0 0 16,-4 3 0-16,3 8 2 16,-3 9-1-16,-6 9-1 15,0 20 0-15,-12 15-1 16,-13 0-2-16,1 26 2 16,-4 16 1-16,10 11-1 15,13 6 2-15,12 7-1 16,12 4 0-16,7 6 0 15,3 1-1-15,-1 1-2 16,-11-2 1-16,-10-2-10 16,-16-2-4-16,-3-2-4 15,1-7-7-15,8-7-10 0,34-8 7 16,40-12 2 0,46-4-3-16,48-1-39 0,33-6-98 15,11-6-71-15</inkml:trace>
  <inkml:trace contextRef="#ctx0" brushRef="#br0" timeOffset="-69642.17">9239 17120 164 0,'0'0'103'16,"0"0"-21"-16,0 0 64 15,-114-9-80-15,92 9-50 16,0 0-12-16,2 17-4 15,-3 9-2-15,6 11-1 0,-1 7 3 16,9 6 1-16,7-2 3 16,2 2-4-16,0-6 0 15,29-4 1-15,6-4-2 16,10-3-3-16,8-11 4 16,5-8 5-1,7-11 3-15,-3-3 4 0,-2-14 31 16,-4-21 11-16,-6-13-6 15,-8-10-12-15,-13 0-14 16,-19-2 0-16,-10 7-5 16,-10 1-8-16,-32 9-9 15,-12 9 4-15,-6 12-4 0,0 13 0 16,8 9-6 0,11 0-24-16,15 7-37 0,18 17-62 15,8 3-53-15,2-5-64 16</inkml:trace>
  <inkml:trace contextRef="#ctx0" brushRef="#br0" timeOffset="-69422.18">9925 17401 565 0,'0'0'183'0,"0"0"-79"0,0 0-30 16,0 0-2-16,0 0-6 16,0 0-34-16,0 0-24 15,0 0-6-15,0 0-2 16,0 0-33-16,3 0-36 16,4 0-61-16,1 0-184 15</inkml:trace>
  <inkml:trace contextRef="#ctx0" brushRef="#br0" timeOffset="-68973.19">10585 17249 440 0,'0'0'68'16,"0"0"-17"-16,0 0-10 16,0 0 12-16,0 0-11 15,0 0-6-15,-24-66 12 16,19 60-5-16,-9 6 5 16,-3-4-11-16,-10 4-14 15,-4 0-8-15,-2 6-10 16,0 20 1-16,12 10-6 15,10 4-3-15,11 4 3 0,0 5-2 16,22-8 2 0,18-1-1-16,6-9 1 0,4-14-7 15,0-3-4 1,-6-9 7-16,3-5-12 0,-5-14 16 16,-1-16 5-16,-10-11 3 15,-11 1-1-15,-9 0 3 16,-11-1-3-16,-7 6-7 15,-27-2 0-15,-10 5-13 16,-2 11-17-16,6 7-29 16,12 10-2-16,13 4-122 15,13 0-52-15</inkml:trace>
  <inkml:trace contextRef="#ctx0" brushRef="#br0" timeOffset="-68393.18">11295 17022 702 0,'0'0'127'0,"0"0"-55"16,0 0 7-16,0 0-9 15,0 0-35-15,0 0-35 16,-45 0 0-16,24 52-4 15,-2 16 4-15,-4 2 1 0,2-5-1 16,7-13-11 0,3-7-18-16,6-18-9 0,6-8 4 15,3-12 11-15,0-7-4 16,5 0 5-16,21-7 14 16,13-19 8-16,6-6 2 15,5-1 0-15,-1 6-2 16,-2 6 0-16,-5 10-2 15,-6 4-1-15,-6 7-6 16,-7 0 2-16,0 0 0 16,1 0 4-16,6 7 1 15,-2 0-3-15,2 1 5 16,-9-8 0-16,-7 0 3 16,-1 0-1-16,-3 0 1 15,-2 0 5-15,-1-15 8 0,-5 3 9 16,-2-5-7-16,0-1-3 15,0 0 0-15,0 4-7 16,0 6 2-16,0 2 2 16,-5 6-5-16,-3 0-7 15,-10 32-1-15,-9 17 0 16,-2 14 1-16,3 10 0 16,12 0-1-16,14 4 0 15,0-15 0 1,22-12-36-16,23-20 14 0,13-20-97 0,4-10-165 15</inkml:trace>
  <inkml:trace contextRef="#ctx0" brushRef="#br0" timeOffset="-67268.18">12616 17209 14 0,'0'0'72'16,"0"0"-32"-16,0 0 0 0,0 0 1 15,0 0-3 1,0 0-3-16,14 0 6 0,-10-4-2 16,1 4-7-16,-4 0 3 15,-1-5-1-15,0 5 1 16,0 0-3-16,0 0-2 15,0 0-8-15,0-3-1 16,3 1-1-16,-3 2-9 16,2-4-1-16,-2-1-8 15,0 5 0-15,0-3 1 16,0-1-3 0,0 2 0-16,0-2 1 0,0 0-1 15,2 0 1-15,-2 0-1 16,2 4 2-16,-2-7 0 15,0 7 1-15,0-3 5 16,0 3-1-16,0-4 2 0,0-1 2 16,0 5-3-16,-2-4 0 15,-9 3 0 1,-6 1 2-16,-2 0 1 0,-3 0-8 16,-2 1 4-16,-1 15 0 15,8-1 1-15,4 2 0 16,10 2-6-16,3-1 0 15,0 0-1-15,27-1 0 16,12 2 0-16,9-6 0 16,-4-1 3-16,1 2-2 15,-8-1 2-15,-3-3 2 0,-5 8 5 16,0-1-5 0,-4 6 33-16,-5 0-31 0,-7-2-6 15,-7-7 14-15,-3 4 8 16,-3-5-14-16,0 0 14 15,0 0 2-15,-18-3-5 16,-2-3 3-16,-11 0-3 16,-9-3-9-16,-1-4-9 15,-1 0-2-15,5 0-1 16,3 0-5-16,2 0-7 16,6 0-11-16,1-14-17 15,5 5-21-15,7-5-10 16,7 6-51-16,2-1-60 0,4 1-82 15</inkml:trace>
  <inkml:trace contextRef="#ctx0" brushRef="#br0" timeOffset="-66310.18">13754 17464 436 0,'0'0'96'15,"0"0"-8"-15,0 0 28 16,0 0-28-16,0 0-43 16,0 0-22-16,-21-5-6 15,62 1 4-15,22 4 16 16,18 0 1-16,13 0-11 15,3 0-7-15,2 0-8 16,-11 0-10-16,-8 0-2 16,-17 0-1-16,-23 0-31 15,-19 0-31-15,-17-1-26 16,-4-4-30-16,-7-3-74 0,-23-1-119 16</inkml:trace>
  <inkml:trace contextRef="#ctx0" brushRef="#br0" timeOffset="-66101.17">14259 17235 394 0,'0'0'118'15,"0"0"70"-15,0 0-46 16,0 0-32-16,0 0-48 16,0 0-41-16,-13 35-14 15,11 38 11-15,-3 21 11 16,0 9-14-16,1-5-13 15,2-4-1-15,2-10-1 0,4-13-25 16,35-25-52 0,21-29-40-16,11-17-211 0</inkml:trace>
  <inkml:trace contextRef="#ctx0" brushRef="#br0" timeOffset="-64352.85">19192 16436 482 0,'0'0'103'0,"0"0"-71"15,0 0-24-15,136 0 52 16,-60 0 13-16,4 0-11 15,5 0-29-15,6 11-12 16,5 1-6-16,5 2-2 16,3-2 3-16,8-6-5 15,5-2 0-15,7-4-8 16,2 0 2-16,-3 0-3 0,-7-10 1 16,-11-8 0-16,-14-4-1 15,-13 0 0-15,-9-11 6 16,-8-1 3-16,-6-6 1 15,-1-4-7 1,-3-2-3-16,5 6 4 0,2-1-6 16,2 2 0-16,2 8 0 15,-2 0 2-15,-8 0-1 16,-10 8 1-16,-7-4-1 16,-5 1-1-16,-8 2 2 15,-2-2 0-15,-7-6-2 16,-1-2 3-16,-1-6-3 0,-2-6 1 15,1-3-1 1,1 0 0-16,5 5 0 0,-2-2 0 16,3 3-1-16,2 1-1 15,-1-2 1-15,-2-4 0 16,1 3 0-16,-4-8-3 16,-3-7 0-16,7-1 3 15,-4-1-7-15,7 6 2 16,1 8 3-16,0 0 0 15,0 6 1-15,-5 0 1 16,-5 0 0-16,-3 1 1 16,-8-11 0-16,0-2 0 15,0 0-1-15,-8-4-2 16,-13 1 1-16,0 3-2 16,-2 3-3-16,-6-2 4 15,0 0-4-15,-9-5 3 0,-11-2-3 16,-9-1 3-16,-11-1-5 15,-15-6-3-15,-2-1-4 16,-5 3-4-16,4 2 11 16,5 2 7-16,-1 3-5 15,-2 4 6-15,-8 1-6 16,-12 1 3-16,-16 1-4 16,-8 2-1-16,-4 5 9 15,-1 4 53-15,12 8-42 16,6 10-9-16,6 3 0 15,8 12 13 1,6 8-11-16,9 0-3 0,7 30-1 0,4 10-4 16,5 8 3-16,4 5 0 15,-4 10-3-15,-1 5-4 16,-4 5-4-16,0 4-4 16,-4 6 0-16,0 1 8 15,0 8 3-15,-3 6 4 16,5 9 1-16,3 3 0 15,3 7 0-15,9 2 0 16,13 5 1-16,7-5-1 16,9 1 0-16,5-11 0 15,7-3 0-15,9 1 1 0,11-5 2 16,2 2-1 0,22-2-1-16,36-8 3 15,26 5 4-15,37-7-2 0,28 6 2 16,31 0-3-1,10-3-5-15,2-5-11 0,-11-9-43 16,-34-16-77-16,-32-19-88 16,-38-15-88-16</inkml:trace>
  <inkml:trace contextRef="#ctx0" brushRef="#br0" timeOffset="-62919.26">15416 17432 166 0,'0'0'41'16,"0"0"-6"-16,0 0 9 0,0 0 4 16,0 0-19-1,0 0-15-15,4-19-7 0,1 15 7 16,-3 1 2-16,1 3 15 15,-3-5 7-15,0 5-2 16,0 0-14-16,0-4-4 16,0 1 4-16,0 0 3 15,0 3-4-15,0-4-7 16,-3 4 1-16,-6 0-5 16,-4 0 6-16,-8 0-5 15,0 0-3-15,-2 0-6 16,-1 4 1-16,1 18-3 0,6 6 1 15,-1 9 0 1,5 2 0-16,7 10 7 0,6 1-7 16,0-1 0-16,8-10 1 15,13-3-1-15,14-4 0 16,9-9 5-16,5-6-1 16,11-17 7-16,1 0 4 15,-1-36 11-15,-2-14 12 16,-12-2-20-16,-10-3-2 15,-18 2-4-15,-18 0 0 16,0-5-10-16,-29 9-2 16,-16 0 2-16,-10 13-3 15,-5 14-6-15,2 18-7 0,4 4-9 16,14 16-36 0,13 16-67-16,15-1-82 0,12 1-74 15</inkml:trace>
  <inkml:trace contextRef="#ctx0" brushRef="#br0" timeOffset="-62711.27">16165 17612 769 0,'0'0'96'16,"0"0"-69"-16,0 0 33 0,0 0-19 15,0 0-38 1,0 0-3-16,0 0-28 0,0 0-61 16,0 4-61-16,0-1-48 15,0-3-85-15</inkml:trace>
  <inkml:trace contextRef="#ctx0" brushRef="#br0" timeOffset="-62319.27">16676 17348 560 0,'0'0'111'0,"0"0"-26"0,0 0-7 16,0 0-5-16,0 0-32 15,0 0-15-15,-19-15-5 16,6 15-3-16,-7 15-16 15,-7 11-2-15,2 9 1 16,4 1-1-16,9 5-3 16,12-1 3-16,0 4-1 15,8-2-2-15,21-4 0 16,8-6-5-16,7-10-9 16,8-15 17-16,2-7 0 15,-2-3 0-15,-2-23 9 16,-10-11-4-16,-13-2-3 0,-16-6 6 15,-11-4-3 1,-7-4-2-16,-37 0-3 0,-22 4-9 16,-7 8-14-16,-2 6-19 15,8 17-20-15,16 13-32 16,15 5-71-16,16 0-98 16</inkml:trace>
  <inkml:trace contextRef="#ctx0" brushRef="#br0" timeOffset="-61973.27">17124 17200 428 0,'0'0'110'15,"0"0"-4"-15,0 0 25 16,0 0-31-16,0 0-46 16,0 0-17-16,13-39-13 15,-13 39-12-15,0 25-12 16,0 16 10-16,0 9 2 16,0 6 1-16,0 5-10 15,0 4 1-15,0-2-4 0,0-5 1 16,0-8-1-1,2-6-1-15,14-10-13 0,-4-10-30 16,2-2-21-16,-2-7-64 16,-4-12-151-16,1-3-166 15</inkml:trace>
  <inkml:trace contextRef="#ctx0" brushRef="#br0" timeOffset="-61510.27">17799 17441 467 0,'0'0'114'0,"0"0"-39"16,0 0 21-16,0 0-31 16,0 0-25-16,0 0-8 15,-35-35-1-15,6 35-13 16,-10 0-14-16,-1 9 0 16,0 13 0-16,11 8-3 0,13 2-1 15,14 5-2 1,2-3 0-16,30-2-2 0,27-6 4 15,17 2 0 1,2-7 2-16,-8 2 4 0,-14-9 2 16,-27-2 1-16,-20-6-9 15,-7 6 0-15,-42 6 5 16,-27 1 14-16,-22 2-19 16,-4-7-3-16,3 0-25 15,8-5-34-15,13-9-58 16,10 0-90-16,17-19-340 15</inkml:trace>
  <inkml:trace contextRef="#ctx0" brushRef="#br0" timeOffset="-61113.27">18593 17383 604 0,'0'0'134'0,"0"0"-72"16,0 0-11-16,0 0 6 15,0 0-43-15,0 0-11 16,195-26-3-16,-112 20-8 15,-7 6-57-15,-13 0-50 16,-17 0-81-16,-21 0-131 16</inkml:trace>
  <inkml:trace contextRef="#ctx0" brushRef="#br0" timeOffset="-60937.27">18661 17619 611 0,'0'0'112'16,"0"0"-97"-16,0 0-14 0,135 5 65 16,-57-5-42-16,8-12-24 15,-7-2-65-15,-17 0-150 16,-16 2-310-16</inkml:trace>
  <inkml:trace contextRef="#ctx0" brushRef="#br0" timeOffset="-59925.45">19685 17517 274 0,'0'0'134'0,"0"0"-26"16,0 0-8-16,0 0-1 16,0 0-33-16,0 0-28 15,-18-58 2-15,18 54-3 16,-3 3-6-16,-1-4-4 16,-4 5-1-16,-1 0-8 15,-5 0-14-15,-6 0-4 16,-2 18-5-16,-1 14 3 15,3 5-1-15,11 11-4 0,9-4 0 16,0 2-14 0,11-2 4-16,18-8 7 0,8-2-5 15,5-10 3-15,7-7 7 16,5-16 0-16,3-1 5 16,1-18 5-16,-4-13 6 15,-8-10 8-15,-7 1-11 16,-13 0 9-16,-10-1-8 15,-14-3-2-15,-2-5-5 16,-11 4-1-16,-27 5 1 16,-11 14-2-16,-11 12-3 15,-7 14-12-15,5 5-21 16,8 26-39-16,18 13-67 16,18 1-121-16,12-1-145 0</inkml:trace>
  <inkml:trace contextRef="#ctx0" brushRef="#br0" timeOffset="-59701.9">20349 17776 509 0,'0'0'232'0,"0"0"-126"16,0 0-27-1,0 0-24-15,0 0-12 0,0 0-39 16,0 0-4-16,0 0-7 16,0 0-65-16,0 0-83 15,0 8-101-15,0 3-206 16</inkml:trace>
  <inkml:trace contextRef="#ctx0" brushRef="#br0" timeOffset="-58911.16">20757 17544 50 0,'0'0'178'15,"0"0"-85"-15,0 0 5 16,0 0-3-16,0 0-8 16,0 0-3-16,0-31-13 15,0 30-11-15,0-3-11 0,0 4-9 16,-2 0-15-16,-3 0-5 16,-3 0-7-16,-3 0-5 15,-3 0-5-15,-4 0 0 16,-2 0-3-16,-2 5 0 15,-1 18-4-15,1 2 3 16,1 12-1-16,6-2 0 16,7 2-2-16,5 4 2 15,3-12 2-15,0 3-1 16,9-6 0-16,8 3-6 16,9-8 1-16,1-3 5 15,-1-10 1-15,1-8 0 16,2 0 1-16,0-8 2 0,-3-16-1 15,1-6 2-15,-8-1-1 16,-6-10 1-16,-11 5-1 16,-2-3-3-16,0-7-3 15,-23 7-3-15,-8-1-5 16,-7 12-13-16,7 10-33 16,9 10-19-16,6 8-56 15,10 0-78-15,2 4-88 16</inkml:trace>
  <inkml:trace contextRef="#ctx0" brushRef="#br0" timeOffset="-57654.55">21158 17540 104 0,'0'0'58'0,"0"0"-17"16,0 0 13-16,0 0 10 16,0 0-26-16,0 0 9 15,-2-4 10-15,2-1 0 16,0 3 2-16,0 2-1 0,0 0 5 15,0-3-11-15,-3 3-8 16,-3-4-6-16,0-1-9 16,-2 1-4-16,5 4-6 15,-3 0-7-15,2 0-7 16,2 0-5-16,0 16-6 16,2 9 3-16,0 1-4 15,25 4 6-15,7-2 1 16,4 2 0-16,0-7 6 15,-8 4 7-15,-5-9-11 16,-10 0-2-16,-13-3 3 16,0 0-2-16,-13 3 8 15,-26 4 2-15,-13-7-4 0,-2-1-7 16,4-6-7 0,7-4-27-16,12-4-29 0,10-4-66 15,13-23-34-15,8-9-40 16,0 0-84-16</inkml:trace>
  <inkml:trace contextRef="#ctx0" brushRef="#br0" timeOffset="-57462.56">21221 17433 381 0,'0'0'125'0,"0"0"17"15,0 0-1 1,0 0-53-16,0 0-43 0,0 0-22 0,4-46-17 15,12 38-6-15,13 3-5 16,8-4-5-16,8 6-40 16,7 3-84-16,-4 0-127 15,-5 0-208-15</inkml:trace>
  <inkml:trace contextRef="#ctx0" brushRef="#br0" timeOffset="-56919.56">21828 17919 91 0,'0'0'98'16,"0"0"-69"-16,0 0 53 16,0 0 19-16,0 0-27 0,0 0-11 15,37-22 17 1,-37 17 8-16,0 0 4 0,0-12-40 15,0 3-12-15,-4-3-8 16,-14-2-11 0,-5 1 2-16,-6 4-7 0,-2 7-1 15,-2 2 2-15,-3 5-6 16,3 0-6-16,6 19-5 16,9 10 0-16,11 3-5 15,7 9 0-15,12 7 4 16,30-6 1-16,4 2 0 15,3-4 0-15,-5-10 0 16,-13-7 1-16,-14-3-1 16,-11-8 1-16,-6 1-1 15,-10 1 5-15,-46 5 8 16,-29 1-8-16,-20-7-5 16,0 1-42-16,17-10-40 0,20-4-109 15,22 0-239-15</inkml:trace>
  <inkml:trace contextRef="#ctx0" brushRef="#br0" timeOffset="-56226.55">21437 18499 554 0,'0'0'154'16,"0"0"-122"0,0 0 45-16,0 0 24 0,0 0-67 15,0 0-16-15,-192-31 1 16,90 31-6-16,-29 0-3 16,-35 6-1-16,-30 5 5 15,-29 8-4-15,-31 8-2 16,-12-3-4-16,4 1-4 15,27-3-4-15,56 4-16 16,63-3-36-16,67-5-32 16,51-14-90-16,62-4-208 15</inkml:trace>
  <inkml:trace contextRef="#ctx0" brushRef="#br0" timeOffset="-55986.55">21328 18515 808 0,'0'0'95'16,"-119"-7"-74"-16,51 7 7 16,-15 23 32-16,-22 8-30 15,-29 9-15-15,-28 14-8 16,-30 0-7-16,-19 3-17 15,-17-8-21-15,12-5-20 0,33-3-47 16,47-9-62-16,64-10-109 16</inkml:trace>
  <inkml:trace contextRef="#ctx0" brushRef="#br0" timeOffset="-53521.77">5088 17901 499 0,'0'0'93'16,"0"0"-7"-16,0 0-78 15,-125 0 16-15,119 0 19 16,6 0-25-16,0 0-18 15,0 10-16-15,0 8 13 16,23 8 3-16,5 0 31 16,14-8 6-16,17-9-4 15,26-9 4-15,39-21-2 16,40-33-8-16,30-14-8 16,12 5-10-16,-14 15-9 0,-32 17-2 15,-35 16-8-15,-42 11-65 16,-43 4-147-16,-36 4-131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1-23T08:10:59.8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8699 6350 469 0,'0'0'33'16,"0"0"9"-16,0 0-4 0,0 0 19 15,0 0-15 1,0 0-34-16,0 0-8 0,-25-28-15 16,40 28 8-16,16 0 7 15,15 0 6-15,19 0 5 16,15 0-11-16,12 0 1 15,6 0-2-15,-5 0-28 16,-8 0-9-16,-18 0-20 16,-20-1-6-16,-25-1 16 15,-15 2-29-15,-7 0-6 16,-12 0 29-16,-28 0 29 16,-16 0-60-16</inkml:trace>
  <inkml:trace contextRef="#ctx0" brushRef="#br0" timeOffset="178.27">8737 6353 100 0,'0'0'84'0,"0"0"-26"16,-120 14-8-16,105-9 1 15,15 2-42-15,0-2-9 16,39 2-28-16,30-2 28 16,32-5 33-16,22 0-30 15,4 0-3-15,-7-4-41 16,-24-4-46-16,-27 1-108 15</inkml:trace>
  <inkml:trace contextRef="#ctx0" brushRef="#br0" timeOffset="46066.13">9092 5184 167 0,'0'0'15'0,"0"0"-2"15,0 0-11 1,0 0 8-16,-127-46 34 0,109 35-18 15,3 1-10-15,3 2 4 16,-3-2-10-16,-6 0-2 16,-1 0 10-16,-6-2-14 15,-4 4 3-15,-4 6-1 16,-6 2-1-16,-3 0 3 16,-1 12-8-16,-4 16 6 15,6 6-3-15,-2 6-3 16,10 5 1-16,0 6-1 15,3 10 0-15,4 9 0 0,0 11 2 16,4 13 7-16,2 8 1 16,8 5 3-16,7 4 0 15,4-2 17-15,4-7-26 16,25-6 6-16,31-9-2 16,23-16 0-16,18-15-8 15,10-20 20-15,7-19 23 16,-2-17-28-16,-2-5 8 15,-2-32 8-15,-8-20-6 16,-7-13-11-16,-8-16-7 16,-6-10 0-16,-13-11-2 15,-14-9-5-15,-19-10-23 16,-26-9-15-16,-9-11-4 16,-48-4 1-16,-32 1 5 15,-23 19 9-15,-15 27 13 0,-5 31 1 16,6 35 7-16,15 26 0 15,15 11-43-15,13 55-59 16,9 27-15-16</inkml:trace>
  <inkml:trace contextRef="#ctx0" brushRef="#br0" timeOffset="50882.01">7094 5147 147 0,'0'0'13'0,"0"0"21"0,0 0-3 16,0 0 25-1,-51-110 6-15,38 90-26 0,-5 2 12 16,-2 4-16-1,0 2-13-15,-5 1 6 0,1 6 4 16,-5 1-8-16,-2 4-12 16,-7 0-6-16,-4 0-2 15,-8 22-1-15,-7 11 0 16,-3 16 0-16,-3 13 1 16,-8 15 0-16,-6 9 3 15,2 7 4-15,6 8-1 16,13 4-6-16,16 1-1 0,19 0 0 15,18 1-5 1,3-5 3-16,31-8 2 16,22-10 0-16,21-14-1 0,17-16 1 15,17-16 3 1,10-17 1-16,9-19-1 0,4-2 28 16,0-31-4-16,-4-12 10 15,-1-16-7-15,-13-9-16 16,-8-17-10-16,-9-15-3 15,-8-16-1-15,-16-16-22 16,-25-8-24-16,-38-5 1 16,-20-3 30-16,-67 7-19 15,-47 18 9-15,-43 28 14 16,-30 37 3-16,-33 44 1 16,-24 24-65-16,-14 66-103 0</inkml:trace>
  <inkml:trace contextRef="#ctx0" brushRef="#br0" timeOffset="55128.81">17877 4516 508 0,'0'0'4'15,"0"0"35"-15,0 0-10 16,0 0 13-16,0 0 16 16,0 0-2-16,0 0-17 15,0 0-28-15,-24-93-11 0,24 111-24 16,0 38-19-16,19 45 39 16,6 55 4-1,-2 55 1-15,-8 35 2 0,-4 25 0 16,0 2 1-16,7-7-4 15,4 5 0 1,1 0-4-16,-5-6-2 0,-16-11-2 16,-2-20-7-16,-20-22-27 15,-25-22 2 1,-2-22-19-16,5-22-23 0,11-13-9 16,16-23-22-16,15-21-47 15</inkml:trace>
  <inkml:trace contextRef="#ctx0" brushRef="#br0" timeOffset="55784.51">23390 4062 337 0,'0'0'19'0,"0"0"-13"16,0 0-6-16,-9 105 0 15,-7-11 25-15,-8 34 30 16,2 31-27-16,-7 42 3 16,-2 25-6-16,1 23-11 15,4 9-3-15,4-2-4 16,10-1-3-16,8 10 2 15,4-3-4-15,0-4 0 16,19-20 0-16,4-37-2 16,-3-35-4-16,-9-33-13 15,-11-31-21-15,0-17 4 0,0-18-1 16,-13-10 3 0,-1-12 1-16,1-9 7 15,4-5 3-15,1-13-36 16,3-8-7-16,0-10-90 0</inkml:trace>
  <inkml:trace contextRef="#ctx0" brushRef="#br0" timeOffset="56662.98">18111 5104 340 0,'0'0'10'0,"0"0"4"16,0 0-10-16,0 0 9 15,0 0 64-15,0 0-23 16,-87-73-12-16,87 73-16 16,0 0-18-16,0 0-4 15,27 0-2-15,39 0-1 0,48 0 8 16,49 0 17-16,46 15 3 16,39 17 7-16,38 9-13 15,33 11-8-15,41 6 0 16,30 4-3-16,16 3-10 15,-9 0-1-15,-20-2 0 16,-32-9 0-16,-30-8-1 16,-32-13-18-16,-40-9-2 15,-42-8-7-15,-46-10-10 16,-38-5 3-16,-42-1 11 16,-35 0-9-16,-29-18 7 15,-11-8 2-15,-30-3-30 0,-22-8-75 16,-9 1-93-16</inkml:trace>
  <inkml:trace contextRef="#ctx0" brushRef="#br0" timeOffset="56982.94">23408 4975 570 0,'0'0'30'16,"0"0"-26"-16,0 0 1 0,0 0 13 15,0 0-17-15,0 0 3 16,-70 142-4-16,70-43 23 16,33 9-14-16,8 0-2 15,1-10-5-15,-6-10 0 16,-14-9 2-16,-15-15-4 15,-7-9-4-15,-22-10-7 16,-43-6-10-16,-29-2-5 16,-28-7-29-16,-26-4-33 15,-25-8-14-15,-30-8-29 16,-41-10-74-16</inkml:trace>
  <inkml:trace contextRef="#ctx0" brushRef="#br0" timeOffset="57578.25">18011 4456 130 0,'0'0'222'15,"0"0"-222"-15,0 0-44 16,0 0 44-16,-30 126 20 16,0-40 15-16,-4 16-4 15,1 10-18-15,8-1-6 16,11-12-7-16,12-12 0 15,2-17-10-15,0-14-38 16,10-15-46-16,-4-21-49 0</inkml:trace>
  <inkml:trace contextRef="#ctx0" brushRef="#br0" timeOffset="58575.28">17740 4347 353 0,'0'0'0'16,"124"-22"-32"-16,5 4 32 16,38-5 35-16,41-6 9 0,14-3-7 15,3-4-16 1,-3-2 2-16,-31-2-22 0,-19-3 5 15,-16-3-2-15,-9 0-4 16,-5 4 0-16,-3 2-5 16,-2 6 0-16,15 7 5 15,20 8 0-15,29 12-10 16,19 7 10-16,6 0 0 16,5 11 0-16,-10 16-2 15,-20 8 2-15,-12-1 0 16,-16-4-3-16,-13 0-4 15,-7-3-7-15,-12-6 0 0,-19-3 8 16,-16-4 3 0,-18-6 3-16,-25-2 0 0,-19-4 5 15,-22-2 1-15,-12 0 9 16,-8 0 19-16,-2 0 11 16,0 0-18-1,2 0-27-15,15 3-6 0,14 4-28 16,21 10 15-16,8 2 3 15,5 4-1-15,-3-3 4 16,-4 0 4-16,-11-5 8 16,-11-2-2-16,-16-5-6 15,-11 2-9-15,-9 0-9 16,0 7 26-16,0 10 1 16,-18 12 0-16,-12 10 7 15,-1 11-2-15,0 7-1 0,5 3 6 16,7 0-1-1,4 3 1-15,4 6 4 0,3 9-7 16,-2 9 6-16,1 3-2 16,3 1-5-16,4-1-2 15,2-7-1-15,0 0-3 16,0-7 1-16,8-10 0 16,4-9-1-16,3-14 4 15,-4-14-4-15,-1-11 0 16,-2-10 2-16,-6-6-2 15,-2-5 0-15,0-4 1 16,0-3 6-16,0 0 17 0,-5-6 12 16,-32-16-29-1,-19-6-7-15,-26-3-5 0,-32-5-3 16,-38-6 7-16,-44-2-11 16,-53-4 2-1,-52-3-3-15,-49 0 6 0,-54 6 2 16,-45 4 5-16,-18 11-1 15,13 11 1-15,45 14 15 16,70 5 25-16,61 0-1 16,46 8-19-16,40 8-16 15,30-3 1-15,30-1-5 16,28-5 3-16,19-7-3 16,16 0 0-16,9 0-5 15,6-7-18-15,12-2-20 16,13 1 21-16,15 5 5 15,14 3 3-15,2 0-68 16,39 0-12-16,28 8 50 0,20-1-25 16</inkml:trace>
  <inkml:trace contextRef="#ctx0" brushRef="#br0" timeOffset="59856.15">7215 5499 413 0,'0'0'29'0,"0"0"34"16,0 0-6-16,0 0-30 16,0 0-5-16,0 0-3 15,0 0-19-15,-23-25-6 16,46 25 6-16,14 0 5 16,15 0 16-16,8 0 3 15,11-18-2-15,24-10-3 16,22-17-12-16,26-10-3 15,15-19-1-15,16-18-3 16,5-17-3-16,1-17-8 16,5-19-24-16,9-15-22 15,2-13-26-15,2-13-14 0,-13 1-122 16</inkml:trace>
  <inkml:trace contextRef="#ctx0" brushRef="#br0" timeOffset="66036.25">6419 8731 267 0,'0'0'33'16,"0"0"-21"-16,0 0 28 15,0 0 16-15,0 0 38 16,0 0-29-16,0 0-31 16,0 4-21-16,0-4 1 0,2 0-12 15,2 0-2-15,6 1-8 16,18 2 6-16,25 1 2 16,26-3 12-16,26-1-2 15,17 0 3-15,17-1-10 16,8-16 2-16,7-2-2 15,-2-3-3-15,-8-6-3 16,-3-2-22-16,-12-1 11 16,-13-1-7-16,-23 0 11 15,-21-1-1-15,-19-4 4 16,-12-13 7-16,-6-13 6 16,-8-7-4-16,-2-8 5 15,-8-1-5-15,-3-4-2 0,-3-9-5 16,0-6-5-1,-1-7 5-15,4-3-6 0,-3 0 2 16,-3-5-7-16,-8 0 0 16,0 0 14-16,-30 2-1 15,-23 5 0-15,-20 4-1 16,-19 3 3-16,-14 7 1 16,0 14 0-16,1 11 2 15,5 16-2-15,7 7 4 16,-3 4-3-16,-17 6 1 15,-13 5-2-15,-25 9 0 16,-28 11-1-16,-28 9-1 0,-20 0 0 16,-10 14 2-1,16 10 0-15,29 1 0 0,34 8 0 16,34 9 1 0,14 16-1-16,12 29 3 0,10 38 0 15,6 38-1-15,11 37 5 16,9 24 0-16,18 6-1 15,28-1-5-15,16-11 3 16,67-6-4-16,53-15 0 16,48-23 0-16,39-24 0 15,33-34-3-15,13-29-8 16,5-35 9-16,1-36-1 16,-6-18 2-16,-6-47 1 15,-12-26 0-15,-19-9-32 16,-33-11-110-16,-40 1-99 0</inkml:trace>
  <inkml:trace contextRef="#ctx0" brushRef="#br0" timeOffset="66984.39">9678 10418 371 0,'0'0'18'0,"22"-116"15"0,-11 70 6 16,1 5 40-16,-1 8-5 16,-7 13-7-16,-2 12 0 15,-2 8-28-15,0 0-39 16,0 31-25-16,-2 35 17 15,-17 36 8-15,-6 26 2 16,-4 13 5-16,-2-3-7 16,5-10-2-1,12-12-41-15,6-13-54 0,8-19-72 16,-4-18-46-16</inkml:trace>
  <inkml:trace contextRef="#ctx0" brushRef="#br0" timeOffset="67233.98">8062 11376 685 0,'0'0'41'15,"0"0"-41"-15,0 0-8 16,141-39 8-16,32 17 28 15,75-6-2-15,53 1-1 16,51 2-11-16,16 16-14 16,-23 9 0-16,-45 0-50 15,-61 27-84-15,-66 5-53 0,-62-2-22 16</inkml:trace>
  <inkml:trace contextRef="#ctx0" brushRef="#br0" timeOffset="67869.45">8734 12019 185 0,'0'0'44'15,"0"0"-11"-15,0 0 13 16,0 0 24-16,0 0-51 16,-115-46-1-16,108 40 6 15,5 3-13-15,2-4-5 16,7-6-6-16,26-6-11 15,16-1 3-15,3 4 8 16,-8 8 5-16,-10 8-4 0,-14 4-1 16,-9 34 0-16,-11 18 5 15,0 12 12-15,-20 4-8 16,-13 0 2-16,-1-9 0 16,6-9-6-16,-2-11-3 15,6-6 0-15,-3-7-1 16,0-7 1-16,-2-6 1 15,-6-4-3-15,-4-9-2 16,1-4-1-16,5 0-4 16,14-3 6-16,7-11-1 15,10 0-2-15,2-1 3 16,0-4-8-16,22 6-1 16,3 1 6-16,0 3 3 15,-4 7-1-15,-3 2 2 16,5 0-10-16,1 12 7 15,9 11 3-15,6 0 3 16,5 3 0-16,5 1-1 0,5-1 0 16,6-2-1-16,3-7-1 15,-9-5-9-15,-4-10-47 16,-13-2-55-16,-12-5-90 16</inkml:trace>
  <inkml:trace contextRef="#ctx0" brushRef="#br0" timeOffset="68488.61">9312 12222 220 0,'0'0'82'16,"0"0"-12"-16,0 0-18 16,0 0-4-16,0 0-7 15,0 0-9-15,-124-52-17 16,108 52-5-16,-4 14-10 16,-9 18-1-16,-2 8 0 15,-5 4 1-15,6-2 0 16,11-6 0-16,6-5-1 15,13-10-5-15,0-7-8 16,0-3-7-16,25-11 2 16,12 0 7-16,5-11 12 15,8-21 4-15,-2-8-3 0,-7-2 2 16,-8-2 1-16,-8 5 1 16,-12 1-1-16,-5 9 0 15,-2 11 0-15,-4 10 3 16,-2 8-3-16,0 0-4 15,0 12-14-15,0 22 5 16,3 8 9-16,1 4 2 16,-2 0-1-16,2-6-1 15,2-4-13-15,8-10-53 16,8-7-66-16,5-17-56 16</inkml:trace>
  <inkml:trace contextRef="#ctx0" brushRef="#br0" timeOffset="68686.59">9676 12240 328 0,'0'0'74'0,"0"0"-30"15,0 0-8-15,0 0 14 16,0 0-24 0,0 0-21-16,85-10 27 0,-30 1 3 15,10-6-14-15,0-4-17 16,-3 5-4-16,-8 1-35 15,-12 3-38-15,-16 1-34 0,-14 1-65 16</inkml:trace>
  <inkml:trace contextRef="#ctx0" brushRef="#br0" timeOffset="68905">9917 11891 301 0,'0'0'119'0,"0"0"-13"0,0 0 5 16,0 0-40-16,0 0-52 16,0 0-17-16,-3 64-2 15,3 6 7-15,0 6 3 16,7 3-4-16,0-5-6 16,6-6-22-16,8-4-71 15,0-7-51-15,2-17-85 0</inkml:trace>
  <inkml:trace contextRef="#ctx0" brushRef="#br0" timeOffset="69101">10637 11816 585 0,'0'0'80'0,"0"0"-60"16,0 0-15-16,0 0 36 15,-52 172-9-15,41-80-20 16,7 12-12-16,2 5-12 16,0-4-70-16,-8-2-85 0,-15-11-104 15</inkml:trace>
  <inkml:trace contextRef="#ctx0" brushRef="#br0" timeOffset="69478.53">8031 10078 465 0,'0'0'0'15,"4"207"0"-15,-4-37 9 16,0 23 13-16,-9 19 30 16,-4 9-7-16,-5 26-8 15,0 15 0-15,-8 17-19 16,1-1-9-16,3-16-4 15,8-26-5-15,12-23-11 16,2-28-43-16,12-28-19 16,23-31-16-16,7-43-12 0,5-45-31 15,0-38-44 1</inkml:trace>
  <inkml:trace contextRef="#ctx0" brushRef="#br0" timeOffset="70058.55">8593 10175 352 0,'0'0'6'0,"218"-111"27"15,-37 58-2-15,52-2 33 0,57-1-11 16,41 5-22-1,28 8-13-15,6 6-9 0,-13 8-6 16,-33-2-3-16,-51 9-8 16,-66 8 4-16,-59 14-9 15,-54 0-24-15,-35 26 2 16,-25 31 8-16,-23 22 11 16,-6 27 16-16,-6 19 3 15,-21 14 23-15,4 7-4 16,7 6-8-16,8 0-4 15,8 0 2-15,0 1 10 16,4 2-5-16,19 7-10 16,10 9-4-16,8-6-3 0,7-11-1 15,2-16-20-15,-9-21-1 16,-9-17 1 0,-16-13 2-16,-16-14 9 0,0-9 10 15,-39-4 1-15,-25 1 30 16,-30 2 1-16,-22 3-5 15,-22 1 0-15,-22-1 1 16,-26-2-9-16,-28 1-8 16,-35 4 1-16,-32 6 5 15,-31 13 2-15,-32 11-5 16,-23 5-2-16,-14 0-2 16,11-8 1-16,51-20-11 15,56-36-8-15,69-40-28 16,61-20-19-16,58-42-79 15,55-6-27-15,30 10 14 16,63 14-9-16</inkml:trace>
  <inkml:trace contextRef="#ctx0" brushRef="#br0" timeOffset="71638.07">18482 8228 334 0,'0'0'18'16,"0"0"11"-16,0 0 26 15,0 0 27-15,0 0 4 16,0 0-24-16,0 0-36 16,-40-65-26-16,16 123-4 15,-7 24 4-15,-4 19 8 16,8 1-5-16,12-7-1 15,13-10-2-15,2-15-2 16,14-19-5-16,26-19-4 16,10-16 8-16,6-16 3 0,4 0-6 15,2-30 6 1,-1-18 0-16,-8-12-6 16,-9-5 4-16,-10 2-2 15,-12 0 1-15,-7 11-5 16,-7 14 2-16,-4 12 4 0,-4 14-2 15,0 9 3-15,0 3-26 16,0 0-24-16,0 0 1 16,0 19 36-16,0 3 13 15,0 2 0-15,0-2-3 16,0-2-1-16,0-2-2 16,0-2 0-16,11-4 0 15,1-2-3-15,-4-4-2 0,1-4 5 16,-6 1 3-16,1-2 1 15,-4-1 1-15,0 2 2 16,0 0 0-16,0 6 0 16,0 8-7-16,5 8 6 15,1 8 0 1,3 7 1-16,7-3 0 0,6-4 2 16,4-8-2-16,6-10-1 15,-2-12 1-15,2-2 10 16,-1-24 11-1,0-20-7-15,-2-11 3 0,-6-6-12 16,-10-8-2-16,-13-3 6 0,0-6-6 16,-20-5-3-1,-17 10-6-15,-8 13-6 0,-9 23-8 16,-2 25-10-16,-1 12-38 16,7 16-44-16,17 18-82 15</inkml:trace>
  <inkml:trace contextRef="#ctx0" brushRef="#br0" timeOffset="72266.28">20835 8372 264 0,'0'0'19'0,"0"0"-3"0,0 0 5 16,-165-18 18-16,94 18-17 15,-8 0-18-15,-2 0 0 16,2 0-3-16,8 10 1 16,7-2 1-16,10 3 5 15,7 4-1-15,9-1-7 16,7 0 3-16,8 0-6 16,12-1 2-16,9 4-5 15,2-1 3-15,2 2-3 0,32 0-5 16,17 6 11-16,16 2 11 15,16 0 5-15,10 4-5 16,5-1 3-16,5 3 4 16,-3-2-3-16,-10 0-4 15,-17-2-9-15,-15-4-2 16,-14-4-5-16,-10-2-24 16,-11-6-42-16,-8-6-68 15</inkml:trace>
  <inkml:trace contextRef="#ctx0" brushRef="#br0" timeOffset="73024.25">21386 8382 258 0,'0'0'9'16,"0"0"0"-16,0 0 7 0,0 0 4 15,-116-54 17-15,116 27-21 16,0-7-12 0,29-2-4-16,18 2 3 15,8 10 7-15,5 10-5 0,-4 12 5 16,-8 2-4-16,-7 25 5 15,-8 24-2-15,-8 16 16 16,-9 11-1-16,-14 2 5 16,-2-2-14-16,-20 1 4 15,-24-5-8-15,-14-7 1 16,-7-4-9-16,0-15 5 16,12-16-2-16,12-14-6 15,14-12-3-15,12-4-10 0,11-23 6 16,4-23-13-1,29-12-3-15,19 0 12 0,13 17 11 16,-1 15 1-16,-4 13 7 16,-3 13-3-16,-3 0-4 15,-6 3 2-15,3 14-1 16,-5 6 0-16,2-2-2 16,6 4-18-16,6-3-32 15,6-9-59-15,7-13-125 16</inkml:trace>
  <inkml:trace contextRef="#ctx0" brushRef="#br0" timeOffset="73406.25">22487 8381 292 0,'0'0'12'0,"-136"-7"26"0,72 7 8 15,6 24-4-15,10 5-6 0,8 12-24 16,14 5-10-16,10 4-2 16,11 1-1-16,5-5 0 15,5-11-4-15,21-9 2 16,6-12-2-16,8-14 5 16,10 0 2-16,9-19 25 15,6-20-13-15,-3-3-6 16,-7 0-3-16,-7-2 2 15,-15 5-7-15,-10 10 1 16,-12 11 2-16,-9 10 1 0,-2 8-4 16,0 0-18-16,0 14-13 15,0 20 26-15,0 8 5 16,2 8 5-16,5 4-5 16,2 4 0-16,4-5-46 15,3-5-24-15,1-18-64 16,2-12-103-16</inkml:trace>
  <inkml:trace contextRef="#ctx0" brushRef="#br0" timeOffset="73662">23111 8349 331 0,'0'0'66'16,"0"0"3"-16,0 0 7 15,0 0-63-15,0 0 2 16,7 115-8-16,-7-22 5 16,0 18-5-16,-5 12-7 15,-15 5-23-15,-3-11-89 16,-2-22-117-16</inkml:trace>
  <inkml:trace contextRef="#ctx0" brushRef="#br0" timeOffset="75154.23">18080 4213 262 0,'0'0'17'0,"0"0"-13"0,0 0 8 16,0 0 29-16,0 0 5 15,0 0-9-15,114-18-19 16,-104 30-9-16,-1 10 4 15,-4 8-2-15,-5 16 8 16,0 17 13-16,0 20 3 16,-2 16-15-16,-7 7-6 15,9 6-2-15,0 2-7 16,9-3-5-16,25-7-4 16,3-16-22-16,5-19-12 15,1-21-26-15,-5-21-21 0,-3-24-61 16</inkml:trace>
  <inkml:trace contextRef="#ctx0" brushRef="#br0" timeOffset="75749.23">18314 4213 500 0,'0'0'14'0,"0"0"-2"0,0 0-12 0,0 0-6 16,142-33 6-16,19 26 50 16,39-2 4-16,16-2-13 15,-1-1-17-15,-7-5-5 16,0-2-2-16,-9-8-6 0,-5-3-8 16,-20-2-3-16,-27 3-9 15,-36 0 2-15,-39 9 7 16,-34 8 0-16,-25 4 3 15,-10 6 2-15,-3 2-5 16,0 0-7-16,0 2-5 16,-12 28-1-16,-17 18 13 15,-2 18 1-15,0 9-1 16,4 3 3-16,10 6-3 16,5 3-2-16,3 5 2 15,5 2 0-15,1-2 0 16,2 2 5-16,1-2-2 15,0 5-2-15,0-5 1 16,0-6 0-16,0-10 0 0,0-11-2 16,0-14 1-16,0-12-1 15,0-13 1-15,0-13-1 16,0-4 0-16,-3-7 1 16,-35-2 5-16,-29 0 18 15,-33 0-16-15,-33-2-4 16,-33-10 6-16,-25 0 0 15,-25 0-2-15,-17-2-2 16,-5-4 0-16,7-1-2 16,30 2-4-16,47 6 0 0,54 8 0 15,53 3-14-15,44 5-56 16,26 21-169-16,61-1 46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1-23T08:07:09.0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11684 6967 249 0,'0'0'6'63,"0"0"-3"-48,0 0 8-15,0 0 39 0,-46-111 20 0,37 101-17 0,4 4-8 0,5 3-7 0,0 3-11 16,0 0 1-16,0 0 6 0,0 0-4 0,0 0-9 0,0 0 0 0,0 0 2 0,0 0-5 15,1 0-11-15,47 5-5 0,37 5 6 0,44-1 11 0,37 0-7 0,36-1-6 0,30-8-1 0,15 0-2 16,5 0-3-16,-22-10-1 16,-39-6-1-16,-50 1-7 15,-49 6-16-15,-44 1-19 16,-28 5-26-16,-15 1-7 16,-5-3-2-16,-5-5 31 15,-34-2-113-15,-17 3-8 0</inkml:trace>
  <inkml:trace contextRef="#ctx0" brushRef="#br0" timeOffset="194.84">11682 7117 306 0,'0'0'41'0,"0"0"8"0,0 0-10 16,-121 92 8-16,121-74-17 15,14 2 2-15,35 3 10 16,33-6 11-16,35-13 1 0,34-4-5 16,36-9-15-1,29-20-14-15,12-3-8 0,-7 1-8 16,-26 4-4-16,-45 6-24 16,-43 10-60-16,-43 4-66 15,-34 7-29-15,-30 0-60 16</inkml:trace>
  <inkml:trace contextRef="#ctx0" brushRef="#br0" timeOffset="2571.75">12267 8136 389 0,'0'0'6'15,"0"0"1"-15,0 0 25 16,0 0 25-16,0 0 3 15,0 0-17-15,0 0 0 16,0-39-3-16,0 39-14 16,0 0-2-16,0 0-6 15,0 0-8-15,0 0-4 16,0 2 2-16,0 18-6 16,0 14-1-16,-6 14 3 0,0 14-2 15,-1 3-2 1,1-1 0-16,2-6-16 0,-2-9-20 15,6-10-10-15,0-7-46 16,0-8-24-16,0-10-44 16,12-12-103-16</inkml:trace>
  <inkml:trace contextRef="#ctx0" brushRef="#br0" timeOffset="2991.74">12614 8195 439 0,'0'0'10'15,"0"0"14"-15,0 0 35 16,0 0-17-16,0 0-23 16,0 0-19-1,-38 22 1-15,24 13-1 0,1 4 1 16,3 6-1-16,0-3 0 15,8 2 1-15,2-6-1 16,0-4 0-16,0-4-1 16,4-6-2-16,14-8-1 15,3-6-10-15,3-8 10 16,0-2 4-16,7 0 2 16,-2-12 1-16,0-18 4 15,3-10-2-15,-8-4-5 0,-1-4-1 16,-10 2 0-16,-9 4-1 15,-4 5-4-15,0 9 3 16,0 5 2-16,-15 5 0 16,-10 9-2-16,-6 9-7 15,-6 0-8-15,-4 0-25 16,3 6-23-16,11 10-20 16,12 1-53-16</inkml:trace>
  <inkml:trace contextRef="#ctx0" brushRef="#br0" timeOffset="3440.57">13262 8252 211 0,'0'0'76'16,"0"0"-19"-16,0 0 20 16,0 0-22-16,0 0-18 15,0 0 10-15,-118 20-15 16,75 4-9-16,6 2 0 16,4 6-3-16,8 6-5 0,7 6-4 15,7 2-7 1,9-4-4-16,2-2-1 0,0-6-4 15,11-5 0-15,20-11-9 16,5-9-1-16,3-6-1 16,7-3 14-16,-2-22 2 15,-1-19 2-15,-8-8 7 16,-8-10-6-16,-15 0 1 16,-12 6-1-16,0 4 1 15,-23 13-4 1,-11 12-6-16,2 8 1 0,0 12-1 15,8 4-18-15,8 7-18 0,11 23-62 16,5 6-46 0,8 2-39-16</inkml:trace>
  <inkml:trace contextRef="#ctx0" brushRef="#br0" timeOffset="3759.09">13922 8055 390 0,'0'0'30'0,"0"0"28"16,0 0 19-16,0 0 10 15,0 0-23-15,0 0-24 16,-37 60-8-16,-3-5-2 0,-11 4-10 15,1 5-8-15,-1 1-6 16,4-3-4-16,5-4-2 16,1-5 0-16,6-12-12 15,-1-3-16-15,7-12-27 16,7-5-45-16,2-7-58 16,2-12-42-16</inkml:trace>
  <inkml:trace contextRef="#ctx0" brushRef="#br0" timeOffset="3936.94">13432 8330 476 0,'0'0'60'0,"0"0"79"15,0 0-89 1,0 0-50-16,0 0-66 15,18-15-54-15,14 30-30 16,-7 2-172-16</inkml:trace>
  <inkml:trace contextRef="#ctx0" brushRef="#br0" timeOffset="4079.94">13875 8532 465 0,'0'0'75'0,"0"0"-15"15,0 0-2 1,0 0 8-16,0 0-66 0,0 0-15 16,18 11-166-16,-2-4-99 15</inkml:trace>
  <inkml:trace contextRef="#ctx0" brushRef="#br0" timeOffset="10200.04">10654 5436 212 0,'0'0'32'0,"0"0"5"15,0 0 14-15,0 0 11 0,0 0 3 16,0 0-13-16,0 0-17 16,-15-20-14-16,15 20-7 15,0 0 1-15,0 0-1 16,0 0-1-16,0 0-4 15,0 0 1-15,0 0-3 16,0 0-1-16,0 0-5 16,0 0-1-16,13 0-3 15,32 0 3-15,26 0 2 16,20 0 2-16,15 0-1 16,9 0-2-16,8 0 0 15,2 0 0-15,0 0-1 16,-13 2 0-16,-8 1 0 15,-11 2 0-15,-8-1 0 16,-7 4 0-16,-6-2 0 0,1-2 0 16,-4 1 0-16,0 0 1 15,-2-1-1-15,-2-2 3 16,4-2-3-16,0 0 0 16,5 3 0-16,1-3-2 15,-3 0 2-15,-5 0 0 16,-1 0-1-16,-1 0 1 15,5 0 0-15,1 0-3 16,4-3 2-16,3-3-2 16,-5 1 3-16,-4 0 0 0,-3-1 0 15,-8 2 0-15,-2 2 0 16,-6 0 0-16,-2 0-1 16,3 2 1-16,0 0-2 15,0 0 2-15,3 0-1 16,1 0 1-16,-1 0-2 15,4 0 0-15,0 0 0 16,-2 0 1-16,1-4-1 16,0 0 1-16,-3 1 0 15,5-2 1-15,1 1-3 16,0 1-2-16,-2-2-1 0,-5 1 1 16,-3 2 2-1,-6-1 2-15,1 3 0 0,-5-3-2 16,-4 1 3-1,-3 2 0-15,-2-2 0 0,-4 0-1 16,2-1 1-16,0 2-1 16,4-1 0-16,5 2 1 15,9 0-1-15,3 0-3 16,0 0 3-16,1 0 0 16,2 0 0-16,-3 0-3 15,2 0 1-15,-3 2-1 16,-9 2 4-16,-5 0 0 15,-6-2 0-15,-2 1 0 16,-2 0 0-16,0-1 0 16,-2 0 0-16,4 0 0 15,4-2 0-15,4 0 1 0,13 0-1 16,0 0 0-16,-4 0 0 16,-7 0 0-16,-10 0-1 15,-6 0 1-15,-9 0 0 16,2 0 0-16,-1 0 0 15,-2 0 0-15,5 0-1 16,-3 0 1-16,3 0 0 16,5 0-1-16,2 0 1 15,5 2 0-15,7-2 0 16,-1 0 1-16,-6 0-2 16,-1 0 3-16,2 0-3 15,4 0 1-15,2 0 0 16,-4 0-4-16,-12 0-1 15,-8 0 5-15,-4 0-2 16,-7 0 2-16,0 0-1 0,0 0 0 16,0 0 1-16,0 0-1 15,0 0 1-15,0 0-1 16,2 0 1-16,1 0-3 16,1 0 3-16,-2 0-1 15,-1 0 1-15,3 0-2 16,-4 0 1-16,2-2-2 15,5 0 0-15,4-5-1 0,5-5-3 16,6-1 5 0,9-3-2-16,4-4-3 0,2 0 0 15,-4-3 3-15,-10-1 0 16,-3 0 4-16,-5-3 0 16,-4-4 1-16,-5-4-1 15,-3-4-2-15,-1-3 1 16,1 2 1-16,8 2-6 15,-2 4-8-15,6 0 10 16,-6 3-8-16,0 2 11 16,-7-1 1-16,-2 2 1 15,0 1 1-15,0 5-1 16,0 0-1-16,0 0 1 16,-2-2 0-16,-10-2 5 15,-3-2-4-15,0-5 2 0,-6 2-4 16,4 0 3-16,-1 1 7 15,3 4-4-15,9 4 0 16,2 4 11-16,4 2 1 16,0 2-7-16,0-1-3 15,0-2-4-15,0 1-1 16,0 0 0-16,0-3 6 16,-4 0 5-16,-9-3 4 15,-3 3-15-15,-5-1 0 16,0 1-2-16,-6 3 2 15,-2 0-3-15,-4-1-2 16,-8 2 0-16,-8-2 2 16,-9-2 0-16,-8-2 0 15,-9-1 0-15,0-2 0 0,-1 5 0 16,3-1 0-16,1 5 0 16,1 4 0-16,0 2 0 15,-2 3-1-15,5 2 1 16,1 3 0-16,1 1-2 15,-1 0 4-15,-1 0-2 16,2 0 1-16,-3 0 2 16,-2 0 0-16,-3 0-2 15,-2 0 1-15,2 1 3 16,-3 1-4-16,-4 3 2 16,-2-4 0-16,-4 4-2 15,10 2 0-15,3 1-1 16,9 2 0-16,7 0 0 15,8 3 0-15,2-2-2 16,4 3 1-16,-3 3-1 0,-7-1 2 16,-2-1-1-16,-1 3-3 15,-1 0 0-15,0-1-1 16,0 1 1-16,-2-3 4 16,0 0-7-16,-3 1 4 15,-1-4-2-15,-6-5 1 16,-7 2 3-16,-11-5 0 15,-5-3-3-15,-3-1-2 16,-9 0 6-16,-12 0 0 0,3 0 0 16,4-3 2-16,19-8 0 15,25 6 10-15,20 1 0 16,10 4-3-16,5 0-7 16,7 0-2-16,1 0 0 15,-1 6-4-15,-3 4 3 16,-8 3-12-16,-6-6 9 15,-5 0 1-15,-6 0-9 16,2-2 9-16,-2-2 3 16,5 1 0-16,5-2 0 15,2 0 0-15,1 2 0 16,4-2-1-16,-1 1 1 16,3 0 0-16,6-1-3 15,0 2-14-15,-2 1 2 0,-6 0-8 16,-5-1-2-1,-7 2 7-15,-2 0 11 0,0 0 4 16,4 4 1-16,3 0 2 16,4 4 2-16,5 0-1 15,0 2-1-15,1 0 0 16,1 0 0-16,4 1 0 16,5-6 0-16,-3 4 0 15,-4-4 0-15,-8 2 0 16,-6-1 0-16,-8-2 2 15,-7 0-1-15,-2 0-1 16,4-2 1-16,2 2-2 16,12-3 1-16,5-1 0 15,14 1 3-15,12-3-3 0,1 0-2 16,8 4-5-16,0 0 0 16,2 6 3-16,0 0 1 15,0 0 1-15,0 2 2 16,0-4 0-16,0 4 2 15,0 0-1-15,0 1-1 16,0 1 4-16,0-4-4 16,0 2 1-16,-4-5 0 15,2 1 1-15,-4-2-1 16,5-1-1-16,-3 0 1 16,-2-1 0-16,0 0 0 0,-3 2 3 15,1 1-4 1,-2 2 0-16,3 4 0 0,3 6-1 15,4 6-2 1,0 5 3-16,0 5 0 0,0-2 1 16,0 5 1-16,3 2 0 15,1-3 4-15,-2-1 0 16,2-7-4-16,2 0-2 16,2-1 1-16,5 2-1 15,2 2 3-15,6 0-3 16,1-2 8-16,5 3-6 15,3-4-1-15,5 4-1 16,2 0-8-16,6-3-33 0,1-10-103 16,-5-20-129-16</inkml:trace>
  <inkml:trace contextRef="#ctx0" brushRef="#br0" timeOffset="21348.56">4145 7849 185 0,'0'0'27'0,"0"0"32"15,0 0 13-15,0 0 18 16,0 0-11 0,0 0-15-16,0-35-11 0,-6 28-3 15,-1 0-3-15,0 0-1 16,3 0-14-16,1-5-12 16,3-4-13-16,0-10-4 15,12-12-3-15,28-14-9 16,12-8-18-16,8-6 10 15,2-3 1-15,-7 3 3 16,-10 13-1-16,-11 7-1 16,-16 21 11-16,-10 11 4 15,-5 11 0-15,-2 3-8 0,2 0-18 16,1 17-28-16,6 19 34 16,1 13 20-16,1 15 0 15,2 4 0-15,2 4 3 16,4-3-3-16,3-2 0 15,8-9 0-15,0-8 0 16,0-10-6-16,-4-14-37 16,-9-8-28-16,-1-11-10 15,-10-7-50-15,-7-11-77 16</inkml:trace>
  <inkml:trace contextRef="#ctx0" brushRef="#br0" timeOffset="21564.86">4399 7449 369 0,'0'0'35'0,"0"0"-17"16,0 0 19-16,0 0 13 16,0 0-12-16,0 0 1 15,137-56-8-15,-98 56-4 16,4 0-20-1,7 0-7-15,15 10-7 0,14 7-41 16,12-5-76-16,3-12-81 16</inkml:trace>
  <inkml:trace contextRef="#ctx0" brushRef="#br0" timeOffset="22157.6">8773 7415 263 0,'0'0'25'0,"0"0"43"15,0 0-14-15,0 0-11 16,0 0 3-16,0 0-20 15,-5-29-3-15,7 29-3 16,-2 0 1-16,0 0-17 16,3 0-4-16,2 11-7 15,1 19 7-15,7 10 3 16,1 9 10-16,-1 5 0 16,-3-2-1-16,1-4-10 15,-1-8-2-15,2-6-4 0,1-12-44 16,0-13-49-16,-8-9-65 15</inkml:trace>
  <inkml:trace contextRef="#ctx0" brushRef="#br0" timeOffset="22589.59">8773 7052 330 0,'0'0'4'0,"0"0"-4"16,130-41 13-16,-66 36 27 16,3 1-1-16,-5 4-12 15,-10 0-20-15,-19 4-7 16,-16 12 0-16,-17 10-4 0,-6 10-10 16,-47 11-1-16,-23 3 15 15,-5 0 2-15,12-8 1 16,25-7-5-16,30-1 2 15,14-1-1-15,41-1 1 16,32 0 20-16,21-1 1 16,6-6-4-16,-7 1-2 15,-14-4 4-15,-21 0 8 16,-16-4-16-16,-13-2-9 16,-13 3 2-16,-10-4 1 0,-6 4 0 15,0-1 7 1,-20 1 11-16,-24 0 11 0,-23-1 6 15,-24-6-8 1,-17-6-26-16,-8-1-6 0,10-5-32 16,19 0-63-16,29 0-44 15,27 0-139-15</inkml:trace>
  <inkml:trace contextRef="#ctx0" brushRef="#br0" timeOffset="34958.61">18331 8433 138 0,'0'0'6'16,"0"0"7"-16,0 0 0 0,-21-115 6 15,15 93 17-15,2 1 6 16,-4 3-9-16,1 1-1 16,-2 0 12-16,0-1 2 15,0 2-6-15,3 0-1 0,-2 4-2 16,4 2 2-16,2 2 8 16,0 1 3-16,2 7-10 15,0 0-6-15,-2 0 23 16,2 0-42-16,0 0-6 15,0 0 1-15,-3 0-5 16,3 0-4-16,-2 0-1 16,2 0-3-16,0 7 0 15,0 18-1-15,0 15 3 16,9 19 0-16,7 6 1 16,1 7 1-16,-1 0-1 15,-2 0 1-15,1 2 0 0,-9 0-1 16,-1-5 0-1,-5-6-5-15,0-12-4 0,0-7-26 16,0-12-35-16,4-9-61 16,12-16-51-16,-1-7-63 15</inkml:trace>
  <inkml:trace contextRef="#ctx0" brushRef="#br0" timeOffset="40133.97">4562 8470 0 0,'0'0'0'0,"0"0"0"15</inkml:trace>
  <inkml:trace contextRef="#ctx0" brushRef="#br0" timeOffset="44385.42">16850 10311 137 0,'0'0'57'15,"0"0"18"-15,0 0-6 0,0 0 26 16,-25-126-35 0,23 95-1-16,-2 1 0 0,0 2-10 15,0 1 13 1,2 4-22-16,2 5-9 0,0 4 1 16,0 6-6-16,-3 6-5 15,3 0-10-15,-1 2-5 16,1 0-6-16,0 0-8 15,0 18-1-15,0 18 7 16,0 9 2-16,14 3 0 16,1-1 0-16,3 1-9 15,4 5-10-15,-2-5-18 16,2-4-12-16,3-10-20 16,-1-8-37-16,-4-4-2 0,-4-8-16 15,-16-6-45-15</inkml:trace>
  <inkml:trace contextRef="#ctx0" brushRef="#br0" timeOffset="44628.44">16248 10529 307 0,'0'0'70'0,"0"0"11"16,0 0-37-16,0 0-17 15,0 0-5-15,0 0-10 16,158 5 26-16,-39-5-3 16,32 0-18-16,19 0-6 15,19-9-5-15,2 9-3 0,-10 0-3 16,-21 0-8-16,-24 17-55 16,-31 1-77-16,-39 0-46 15</inkml:trace>
  <inkml:trace contextRef="#ctx0" brushRef="#br0" timeOffset="45318.42">16450 11041 251 0,'0'0'55'0,"0"0"-6"16,0 0 12-16,0 0-9 15,0 0 6-15,0 0-9 16,-82-56-17-16,82 50-19 15,0-2-8-15,9-3 1 0,18 1-3 16,10 0-2 0,1 2 0-16,3 6 0 0,-6 2-1 15,-5 0-1-15,0 13-8 16,-7 11 2-16,-12 10 7 16,-9 4 1-16,-2 1-1 15,-13-2 3-15,-16-7 1 16,-4-7 4-16,-2 0-7 15,8-7-2-15,6-2 1 16,7-4-4 0,3-3 1-16,5-2-12 0,-1-5 3 15,-7 3 9-15,-2-3 3 16,-7 0-4-16,-7 0-21 16,6 0 3-16,3 0-2 0,8 0 13 15,5 0 1-15,6 0 3 16,-2 0 0-16,4 0-8 15,0 0-9-15,0 0 2 16,0 0-4-16,0 0 26 16,8 0 4-16,8-3 0 15,14-5-1-15,4-1-2 16,2 6 2-16,2 1 1 16,-3 2 3-16,-7 0-7 15,-10 0 1-15,-8 0-2 16,-8 0-5-16,-2 0-6 15,0 0-6-15,0 2-23 16,0 1-5-16,0-3-27 16,2 0-33-16</inkml:trace>
  <inkml:trace contextRef="#ctx0" brushRef="#br0" timeOffset="45789.94">16547 11029 120 0,'0'0'11'0,"0"0"-3"16,0 0 1-1,0 0 5-15,0 0-1 0,0 0 4 16,50-76 13-16,-50 73 27 16,0 3 6-16,0 0-3 15,0 0-9-15,0 0-8 16,0 0-18-16,0 0-1 16,0 0-10-16,0 0-10 15,0 0-4-15,0 0-5 16,0 0 0-16,5 0 3 15,-3 22 2-15,-2 10 7 0,0 11 8 16,0 3 25-16,-11 3-15 16,0-6-3-16,1-2-12 15,8-7-8-15,2-7 1 16,0-7-1-16,0-2-2 16,0-4-2-16,0-3-13 15,2-6-41-15,6 0-30 16,1-4 1-16,7-1-22 15,7 0-3-15</inkml:trace>
  <inkml:trace contextRef="#ctx0" brushRef="#br0" timeOffset="46041.89">17039 11180 385 0,'0'0'89'0,"0"0"-23"16,0 0-11-16,0 0-11 15,0 0-19-15,133-53-12 16,-101 48-8-16,-8 5-3 16,-5-3-2-16,-9 3-10 15,-3 0-46-15,-7 0-46 16,0 0-30-16,0 0-23 15,-23 0-29-15</inkml:trace>
  <inkml:trace contextRef="#ctx0" brushRef="#br0" timeOffset="46221.9">17101 11011 179 0,'0'0'97'0,"0"0"-5"15,0 0-24-15,0 0-46 31,0 0 1-31,0 0 63 0,-14 120-35 0,6-71-20 16,-1 0-20-16,3-3-6 16,0-3-5-16,6-6-3 15,0 1-51-15,17-12-68 16,14-9-64-16</inkml:trace>
  <inkml:trace contextRef="#ctx0" brushRef="#br0" timeOffset="46654.89">17542 11105 330 0,'0'0'49'0,"0"0"2"15,0 0 10-15,0 0-5 16,0 0-55-16,0 0-1 15,-31-80-1-15,76 68-7 16,9 2 3-16,1 6 5 16,-4 4 0-16,-13 0 0 0,-11 12-8 15,-11 14 0-15,-14 10 8 16,-2 6 1-16,-16 4 18 16,-22 0 1-16,-4-4-10 15,-2-7-6-15,10-8-4 16,7-8-7-16,12-7-30 15,5-8-4-15,8-4 8 16,2 0 18-16,0-4 3 16,0-17-43-16,21 4 55 15,3 0 4-15,3 5-3 16,4 9 0-16,7 0-1 16,2 3-1-16,14 0 0 0,8 3-41 15,10 6 10-15,8-3-40 16,-4-6-146-16</inkml:trace>
  <inkml:trace contextRef="#ctx0" brushRef="#br0" timeOffset="46987.89">18472 10999 205 0,'0'0'78'0,"0"0"-1"15,0 0-1-15,0 0-30 16,0 0-20-16,-154-46-14 15,92 83 6-15,4 10 5 16,4 1-9-16,11 0-13 16,17-1-1-16,10-8-4 15,14-7-6-15,2-10-18 0,5-10-14 16,27-12 10-16,10 0 32 16,11-16 8-16,14-18-4 15,2-4 3-15,-5 0 2 16,-11 10-5-16,-16 10 2 15,-17 10-2-15,-16 8-4 16,-4 17-20-16,0 29 20 16,-21 19 13-16,-7 13 0 15,-4 3-13-15,11-1-7 16,5-6-19-16,12-10-102 0,4-10-195 16</inkml:trace>
  <inkml:trace contextRef="#ctx0" brushRef="#br0" timeOffset="47530.91">16388 9796 349 0,'0'0'47'16,"0"0"-19"-16,0 0 43 15,0 0-1-15,0 0 4 0,0 0-47 16,-67 4-19-16,50 120-7 15,-3 46 55-15,7 38-34 16,13 12-7-16,0 0-10 16,6-7-2-16,9-15-2 15,-3-16-1-15,-6-20-12 16,-2-21-15-16,-4-25-4 16,0-23-12-16,-4-19-15 15,-23-14-35-15,-6-10 12 16,0-13-49-16,0-22-38 15</inkml:trace>
  <inkml:trace contextRef="#ctx0" brushRef="#br0" timeOffset="48321.75">16354 9624 277 0,'0'0'16'0,"0"0"-16"16,158-14 2-1,-6 14 16-15,45 0 14 0,39 0 11 16,22 9-16-16,18 3-13 16,8 0-8-16,-1 2 0 15,-9 0-5-15,-29-3 0 16,-33 4-1-16,-47 5 0 16,-49 10-7-16,-44 7-5 15,-33 11-22-15,-23 6 15 16,-13-1 18-16,-3 5 1 15,0 0 11-15,0-9-7 16,0-6-1-16,0-8-1 16,0-10-2-16,0-10 1 15,0-2 0-15,0-4 2 0,0 8 3 16,-14 4 9-16,-13 11-10 16,-7 9 1-16,-1 7-3 15,0 10 1-15,-1 10 2 16,3 7-3-1,-2 10 1-15,4 6 2 0,4 6-3 16,6 1 4-16,7-2-5 16,5-4-2-16,5-6 0 15,2-7-7-15,-2-9-4 16,-4-6-1-16,-1-6 3 16,-6-9 9-16,-5-3 1 0,-3-5-1 15,-7-4 0-15,4-4 1 16,-3-5 0-16,4-3 4 15,0-7-2-15,2-3 1 16,0-2 2-16,-1-4 2 16,-7 3 2-16,-11-5-1 15,-23 0-1-15,-24 0-4 16,-25-7 4-16,-43 0 0 16,-33 0-1-16,-38 0 9 15,-36 0-5-15,-22 0 8 16,0 8 3-16,23 8 7 15,43 4-19-15,54-1-10 16,56-8-19-16,46-1-38 16,34 1-69-16,28-4-66 15</inkml:trace>
  <inkml:trace contextRef="#ctx0" brushRef="#br0" timeOffset="104601.02">4417 8388 142 0,'0'0'44'15,"0"0"-11"-15,0 0 30 16,0 0 10-16,0 0-8 0,0 0-16 16,2-65-16-16,1 64 3 15,-3 1-9-15,0 0-12 16,0 0-10-16,0 0-4 16,0 0-1-16,0 0 0 15,0 0 1-15,0 0 0 16,0 0-1-16,0 14-5 15,0 11 2-15,0 12 3 16,0 11 1-16,0 5 0 16,0 5 0-16,0 9 1 15,0 4-2-15,0 4 0 16,0 6 0-16,0 0 1 16,-5-3-1-16,3 4 1 0,0 2-1 15,2-4 1 1,0 4-1-16,0 1 0 0,6-2-3 15,5 2 1-15,1 2-1 16,-3 0-5-16,-7 4-4 16,-2-1 4-16,0 0-5 15,0-1 5-15,-9-1-3 16,-3 2 11-16,4 2-1 16,1 1 1-16,3 4 0 15,-1 0 0-15,4-1 0 16,-2 1 0-16,3-3 0 15,-5-1 2-15,1 2-2 0,-4-1 5 16,1 7 1 0,0 3 2-16,1 2-3 0,3 3 1 15,3 1 1-15,0 2-5 16,0 3 3-16,0 3 0 16,3-4 5-16,0-5-3 15,-3 0-6-15,0-7 5 16,-15-1 1-16,-5-6 1 15,-5-3-4-15,1-5-1 16,-1 2 2-16,1-1 1 16,-1-6-5-16,2-6 1 15,1-5 2-15,7-10-2 16,0 8-1-16,-1-1 0 0,3 0 5 16,1 3-1-1,2-9 2-15,9-8-3 0,1-6-2 16,0-6-2-16,0-12 1 15,4-10-1-15,-1-10-7 16,-1-8-15-16,-2-2-3 16,0 0 20-16,0-7 0 15,0-18-91-15,-9-8-43 16,-4-4-38-16</inkml:trace>
  <inkml:trace contextRef="#ctx0" brushRef="#br0" timeOffset="106055.57">8971 8315 179 0,'0'0'2'0,"0"0"8"15,0 0 7-15,0 0 27 16,0 0 23-16,0 0-28 15,-51-36-7-15,51 36-14 0,0 0-9 16,0 0 2-16,0 0-2 16,-5 0-4-16,-1 21-5 15,-3 12 4-15,-2 17 5 16,-3 13-1-16,6 13 2 16,-1 17 3-16,0 11-6 15,2 8-1-15,3 8-2 16,-1 0 1-16,1-2-1 15,4 5-3-15,-3 1 2 16,3 9 3-16,0 13-2 16,0 13 5-16,0 7-4 15,0 6-4-15,5-5 0 16,6-9 1-16,7-6-1 16,-3-11-1-16,1-7 0 15,-4-2-3-15,-8-2-7 16,-4 13 7-16,0 2 3 0,-14 1-1 15,-12-1 1-15,-7-7 0 16,-2-3 1-16,2-5 1 16,1-10-1-16,4-7-1 15,6-13 0-15,6-7 2 16,8-8-2-16,6-13 0 16,2-8 0-16,0-7-2 15,0-11-1-15,2-7 3 16,4-7 0-16,-2-6 0 15,0-6 0-15,-4-5 2 16,3-4-2-16,-3 1 4 0,0-4-3 16,0-5 2-16,0 1-1 15,0-2 2-15,0 1-2 16,0 6 0-16,0 5-2 16,0 9 11-16,0 5-8 15,0 5 1-15,-7 2 2 16,-1 2-5-16,-4 2 1 15,3-6-2-15,-1 6 1 16,3-5-1-16,0 2-1 16,2 0 0-16,1 1-4 15,0 1-2-15,-1-2 4 16,-1 1-2-16,1-5-11 16,3-1 6-16,2-5-1 0,0-13 1 15,0-2 1-15,0-8-3 16,0-3-3-16,0 0 3 15,0 0 0-15,-9-7-29 16,-18-21-209-16</inkml:trace>
  <inkml:trace contextRef="#ctx0" brushRef="#br0" timeOffset="117365.89">4465 9118 210 0,'0'0'6'0,"0"0"14"16,0 0 27-16,0 0 15 15,0 0-15-15,0 0-20 0,0 0-9 16,0 0 5-1,-23-36-8-15,23 36 12 0,0 0 7 16,0 0-10-16,0 0-5 16,0 0-3-16,0 0-3 15,0 0-3-15,0 0-1 16,0 0-7-16,19 0 0 16,18 0-1-16,18 0 8 15,19 3 5-15,13 11 0 16,13 5-9-16,12 1 1 15,4 2 0-15,9 4-4 16,9 0-1-16,7-3-1 16,7 3 1-16,-4-1 2 15,1-4-3-15,-2 0 0 16,-5-1-1-16,-4 0 1 0,-9 0 1 16,-11 3-1-16,-5 1 0 15,-8 1 0-15,-8 1 0 16,-6 1 0-16,-7-3 0 15,-2 0 0-15,4-4 0 16,3 0-1-16,9 1-2 16,11-7 3-16,1 3 0 15,4-7 3-15,-8 0-3 16,-8-3 0-16,-16-2-2 16,-13-3 0-16,-12 5 2 15,-6-2 0-15,2 3 0 16,3 2-1-16,8 2 0 0,4-1-5 15,5 2-4-15,0 1-7 16,-4-2-12-16,-7 0 8 16,-13 0-16-16,-14-4-11 15,-18 2 2-15,-13 1-13 16,0 3-41-16,-17 1 19 16,-22 0-57-16</inkml:trace>
  <inkml:trace contextRef="#ctx0" brushRef="#br0" timeOffset="117759">8504 9525 458 0,'0'0'5'15,"0"0"-10"-15,0 0-17 16,0 0 22-16,0 0 60 16,187 53-10-16,-114-12-33 15,-13 1-4-15,-15 2-13 16,-11-2 4-16,-17-2-4 15,-7-4 0-15,-10-1 1 0,0-3 4 16,-15-4-2-16,-20 2 1 16,-16-6 9-16,-12 1-6 15,-12-4-2 1,-12-5-1-16,-9 0-4 0,-5-6-28 16,1-1-46-16,2-6-44 15,7-3-90-15</inkml:trace>
  <inkml:trace contextRef="#ctx0" brushRef="#br0" timeOffset="118562.65">4953 8606 126 0,'0'0'53'16,"0"0"-22"-16,0 0 2 16,0 0 16-16,0 0-4 15,0 0-8-15,-48-61-17 16,44 56-5-16,2 5 15 0,2 0-2 15,0 0-20-15,0 0-8 16,0 0-3-16,0 22 3 16,0 12 3-16,0 12 10 15,0 7-2-15,0 1-1 16,0 2 1-16,0-6-6 16,0-8-2-16,0-7-3 15,0-6 0-15,0-9-4 16,0-6-20-16,0-6-14 15,0-1-41-15,0-7-15 16,0 0 28-16,0 0-38 16</inkml:trace>
  <inkml:trace contextRef="#ctx0" brushRef="#br0" timeOffset="119370.65">4872 8574 129 0,'0'0'28'0,"0"0"10"16,0 0 6-16,0 0-3 0,0 0-21 15,0 0-12 1,56-34-4-16,2 22-4 0,11 0 5 15,16 0-1-15,16 2-2 16,27 4 0-16,19 0 4 16,13 6 6-16,7 0-6 15,-14 0-5 1,-20 0-1-16,-27 0 0 0,-24 0-1 16,-29 0-12-16,-22 0 1 15,-17 0 7-15,-12 0 4 16,-2-2 1-16,0 2 3 15,0-2 26-15,0 0-10 16,-6 0-14-16,-2 0-3 16,4 2 0-16,4 0-2 15,0 0 1-15,0 0 2 0,0 0 2 16,0 0 3-16,0-2 1 16,0 2 4-16,0-2 7 15,0 2 1-15,0 0-6 16,0 0-3-1,0 0-5-15,0 0-7 0,0 0-7 16,-2 4-4-16,-5 26-1 16,-1 13 11-16,-4 13 2 15,3 9 4-15,0 8 0 16,5 2 2-16,4-6-4 16,0-5 7-16,0-8-6 15,0-8 7-15,0-7 0 16,0-11-9-16,0-8 4 15,0-6-3-15,0-7 4 0,0-1-3 16,0-3 4-16,-5-1 4 16,-8-1 7-16,-5 4 3 15,-6-5-5-15,-3 3-5 16,-4-5-3-16,-2 0-2 16,-6 0-4-16,-5 0-1 15,-12 0 4-15,-11-14-6 16,-11-3 0-16,-14-7 1 15,-10-5 1-15,-15-3-2 16,-9-2 0-16,-5 3-2 16,-1 2-1-16,12 14-4 0,15 10 5 15,20 5-7 1,27 8-33-16,25 26-55 16,29 2-46-16,4 0-67 15</inkml:trace>
  <inkml:trace contextRef="#ctx0" brushRef="#br0" timeOffset="122413.54">6967 9169 149 0,'0'0'24'15,"0"0"8"-15,0 0 18 16,0 0 14-16,0 0-33 16,0 0-23-16,10 0 2 15,11 0 4-15,4-3 8 16,7 1 4-16,7 2-8 0,17 0 0 15,12 0 5 1,18 0-10-16,8 5-9 16,6 10-3-16,5-1 0 15,1-2-1-15,6-2 0 0,0 0-2 16,-10-5-4-16,-15-5-2 16,-18 3-6-16,-22-3 4 15,-18 0 8-15,-14 0-3 16,-5 0 0-16,-9 0-3 15,-1 0-14-15,0 0-22 16,-13 0 7-16,-20 0-10 16,-13 0-7-16,-15 0 21 15,-15 0-16-15,-17 0 9 0,-14-10 10 16,-9-4 30-16,-4-4 5 16,1-4 47-16,5 2 3 15,12-3-17 1,19 6 14-16,23 0 5 0,23 7-10 15,18 3-2-15,13 5-21 16,6 2 11-16,0 0-35 16,0 0 0-16,9 0-7 15,24 0 7-15,15 0 4 16,18 4 0-16,14 1-1 16,18 4-3-16,10-4 2 15,9 2 1-15,11 3-1 16,-6 0-2-16,-9 2 0 15,-21 2 0-15,-28-2-19 0,-25-2-7 16,-24 0-2-16,-13-5-22 16,-2 4-7-16,-15 1 31 15,-26-2 18-15,-21 2-16 16,-13-6-23-16,-15-1 11 16,-8-3 6-16,-3 0 12 15,4 0 18-15,7 0 28 16,7 3 3-16,4 3-18 15,12 2 0-15,12 1-4 16,15 2-9-16,13-2 0 16,13-2 0-16,10-2 0 0,4-2-10 15,10-1 10 1,35-2 9-16,29 0 21 0,17 0-2 16,14 0-6-1,4-2-13-15,-6-1-5 0,-13 3-4 16,-20 0-30-16,-22 0-54 15,-26 3-60-15</inkml:trace>
  <inkml:trace contextRef="#ctx0" brushRef="#br0" timeOffset="127187.03">18983 8182 237 0,'0'0'17'0,"0"0"-9"15,-100-117-2-15,65 81 18 16,2 4 5-16,-2 4 10 16,-5 2-1-16,-5 4-13 15,-2 0-8-15,-8 1-3 16,-6 3-8-16,-1 2 2 0,0 4 2 15,4 0-5-15,4 4-2 16,2 8 0-16,6 0 0 16,-3 16-2-16,-9 24-1 15,-7 23 1-15,-8 23 1 16,-3 28 7-16,9 16 0 16,13 15 4-16,19 15-5 15,20-2-2-15,15-1-5 16,15-6-1-16,45-26-3 15,31-18 0-15,28-25 3 16,23-22 3-16,23-30 19 0,19-27 7 16,14-10 13-1,2-43-12-15,-10-22-15 0,-26-18-6 16,-25-24-1-16,-28-31 1 16,-28-22-2-16,-36-29-7 15,-47-14-16 1,-45 16-8-16,-96 20-9 0,-84 46-25 15,-91 55 3-15,-74 54-10 16,-42 39-47-16,-23 83-63 16</inkml:trace>
  <inkml:trace contextRef="#ctx0" brushRef="#br0" timeOffset="136434.1">4154 10939 355 0,'0'0'16'0,"0"0"37"15,0 0-2-15,0 0 37 16,0 0-1-16,0 0-26 15,0 0-60-15,-31-61-1 16,58 63 0-16,16 15 4 16,11 0 7-16,2 4-1 15,-2-6-5-15,-10-1-5 16,-5-3 2-16,-11-5 0 16,-8-2-2-16,-8-4-9 15,-8 1-20-15,-1-1-9 16,-3 0-4-16,4 0 2 15,10-11-59-15,9-21-246 16</inkml:trace>
  <inkml:trace contextRef="#ctx0" brushRef="#br0" timeOffset="137372.73">8218 10135 307 0,'0'0'19'0,"0"0"-15"16,0 0 47-16,0 0 2 16,0 0-31-16,114-7-8 15,-108 7-2-15,-6 0-1 16,0 0 11-16,0 0 3 15,0 0-4-15,0 0-8 16,0 0-2-16,0 0-7 0,0 0-4 16,0 0-6-16,0 0-17 15,0 0-15-15,0 0 11 16,2 0 6-16,-2 0 13 16,3 0-10-16,-3 0 13 15,0 0 5-15,0 0-1 16,0 0 2-16,0 0 2 15,0 0 18-15,-16 0-6 16,-8 0-10-16,-7 0 0 16,-1 0 2-16,-1 0-1 15,0 0 0-15,4 0 1 16,-2 4-4-16,4 0 2 0,4 0 0 16,3-2-5-1,5 0 5-15,4-2-1 0,3 0 3 16,8 0-5-16,0 0 1 15,0 0 0-15,0 0-3 16,0 0 1-16,0 0 3 16,0 0-3-16,0 0-1 15,0 0 2-15,-4 0 1 16,-10 5-2-16,-16 5-1 16,-15 6 2-16,-18 7 1 15,-8 8 0-15,-9 7-1 16,-9 2 6-16,-18 4-5 15,-22 0-3-15,-22 5 4 16,-30 0 3-16,-16 4 1 16,-10-2 13-16,-5 2 21 15,4-2-15-15,10 2-7 0,12-2-12 16,10-2 1-16,21-3 4 16,21-6-10-16,21-1 0 15,17-3-3-15,7-3 0 16,4 2-1-16,4-5 1 15,13 0 0-15,12-5-6 16,12-2-6-16,11-5-6 16,10-4-8-16,9-6-11 15,8-1-10-15,6-6-20 16,0 0-19-16,0-1-30 16,3 0 28-16,20-1-6 15</inkml:trace>
  <inkml:trace contextRef="#ctx0" brushRef="#br0" timeOffset="137756.23">5057 10485 410 0,'0'0'20'0,"0"0"22"15,0 0-21-15,0 0-7 0,0 0 4 16,-141 165 18-16,88-85-9 16,-2 2-6-16,-4-4-13 15,4-6-3 1,3-7 1-16,10-9-4 0,10-6-1 15,17-10-1-15,15-10-3 16,0-10-11-16,51-12-12 16,41-8 15-16,42-14 8 15,33-23-4-15,30-1-2 16,5-1-22-16,-8 5-30 16,-16 4-141-16</inkml:trace>
  <inkml:trace contextRef="#ctx0" brushRef="#br0" timeOffset="139097.63">8118 10615 143 0,'0'0'45'0,"0"0"-3"16,0 0-11-16,0 0 16 15,0 0 8-15,0 0-41 16,0 0 7-16,-71-65 0 0,68 63-3 16,3 2-5-16,0 0-5 15,0 0-8-15,0 0-5 16,0 0 4-16,0 20 1 16,0 6 9-16,0 8 4 15,0 7 7-15,0 5-7 16,0 3-2-16,5 3-2 15,4-5-5-15,-1-6 0 16,4-5-4-16,-1-5-10 16,-3-9-21-16,2-7-36 15,-6-5-10-15,-4-10-25 16,0 0-37-16</inkml:trace>
  <inkml:trace contextRef="#ctx0" brushRef="#br0" timeOffset="139573.63">8044 10499 144 0,'0'0'53'0,"0"0"-18"16,0 0 9-16,120-60 11 15,-54 44-4-15,5-4-3 16,-3 0-19-16,-7 2-13 15,-14-2-9-15,-12 6 11 0,-13 2-10 16,-10 7-1-16,-8 0 10 16,-4 5 10-16,0 0-27 15,0 0-5 1,0 19-27-16,0 16 32 0,0 9 0 16,0 6 4-16,12 3-1 15,-1 2-3-15,2 4 0 16,0-1 2-16,0 0-1 15,-4-5-1-15,3-2 2 16,3-5-2-16,5-8 0 16,1-2 0-16,0-7 0 15,-5-7 2-15,-5-10 0 16,-9-4-2-16,-2 0-3 0,-13 0 3 16,-43 5 61-16,-33 1-14 15,-31 4-28-15,-20-4-6 16,-3 3-1-16,6-2-6 15,19-6-6-15,30-3-24 16,34-6-56-16,36 0-70 16,18-9-67-16</inkml:trace>
  <inkml:trace contextRef="#ctx0" brushRef="#br0" timeOffset="140741.44">7395 10953 182 0,'0'0'73'0,"0"0"-8"16,0 0 6-16,0 0-13 16,0 0-22-16,-114-3-8 15,72 3-7-15,2 0 4 16,-1 0 1-16,4 5-15 16,0 4 3-16,-11 3-4 15,-4 5-6-15,-15 5 3 16,-9 2 0-16,-14 6-2 15,-13 4-2-15,-16 2 1 16,-16 2-3-16,-8 0 5 16,-1-4 0-16,10-4-2 15,9-2 1-15,7 2 4 16,0 2 7-16,3 3-6 0,1-2-6 16,11 2 3-16,13-1-6 15,9-2 3-15,11-2-2 16,5-4 2-16,9-6-3 15,10-4 0-15,15-4 1 16,11-6-1-16,11 0 1 16,6-4-1-16,2 1 1 15,1-3-2-15,0 0 0 16,0 0-2-16,0 0 2 16,0 0-5-16,17-11 5 15,18-11-2-15,17-3 2 16,10-8 1-16,19-1-1 15,24-8 0-15,41-4 0 16,37-7 1-16,41-5-1 0,23 0 0 16,5-4-8-16,-9 4-6 15,-29 2-8 1,-34 3-11-16,-35 8-11 0,-41 4 0 16,-34 11 17-16,-36 8 23 15,-23 9 3-15,-11 1 1 16,-3 4-3-16,-23 3 0 15,-16 5-4-15,-16 0-2 16,-21 6 1-16,-12 18 1 16,-20 6 1-16,-12 9 3 15,-9 3 3-15,-11 6 0 16,-3 6 0-16,-6 4 0 16,7 2 0-16,11 4 0 0,13 3 0 15,24 1 2 1,15 2-2-16,22-6 0 0,21-12-4 15,24-10-8-15,15-12-27 16,15-8-37-16,43-13 27 16,23-9 19-16,23 0 5 15,21-27 0-15,13-11-9 16,3-10-45-16,-10-5-39 16</inkml:trace>
  <inkml:trace contextRef="#ctx0" brushRef="#br0" timeOffset="141129.25">6165 11471 199 0,'0'0'37'16,"0"0"-24"-16,0 0 27 15,0 0 24-15,0 0-64 16,0 0-16 0,42-55-25-16,41 25 27 0,21-6 7 15,15-4-18-15,1 2-1 16,-6 1-9-16,-16 7 3 16,-23 5-40-16,-23 6-12 15</inkml:trace>
  <inkml:trace contextRef="#ctx0" brushRef="#br0" timeOffset="141280.66">6149 11404 26 0,'0'0'33'16,"0"0"-14"-16,0 0-19 15,0 0-15-15,0 0-32 16,0 0 43-16</inkml:trace>
  <inkml:trace contextRef="#ctx0" brushRef="#br0" timeOffset="148428.6">13138 5599 194 0,'0'0'32'16,"0"0"-10"-16,0 0-9 15,0 0 13-15,0 0 19 16,0 0-3-16,0 0 0 15,-37-83-4-15,27 78-9 16,-4-4-6-16,-1 6-5 16,-1-4-1-16,1 1 4 0,-3-1-7 15,3 2-5 1,-8-2 3-16,-2-4 4 0,-8 1-7 16,-9-2-9-1,-9-1 0-15,-13 1 0 0,-11-2-1 16,-3 1 2-1,-4 3-2-15,-1 1 1 0,12 6 0 16,2 3 0-16,7 0 0 16,2 0 0-16,4 14 0 15,-1 4 0-15,6 6-1 16,1 4-2-16,-2 7 2 16,-4 6 1-16,-4 10 0 0,-5 5 2 15,-2 8 0 1,1 3-2-16,6 6 0 15,4 5 2-15,11 5-2 16,7 3 1-16,9 4 1 16,9 0 1-16,7 1-2 0,9-3-1 15,4 2 3-15,0 7 3 16,29-1 1-16,26 6-2 16,21-6 5-16,27-3 0 15,24-5 5-15,24-5-3 16,23-7-1-16,20-11-3 15,11-14 2-15,4-16-6 16,-1-19 5-16,-5-16-3 16,-10 0 3-16,-5-26 1 15,-10-10 2-15,-8-6-3 0,-17-6-5 16,-10-6-1 0,-14-8-1-16,-6-9 0 0,-5-7-2 15,-16-14-3-15,-17-12-1 16,-18-11 4-16,-20-9 4 15,-20-10-3 1,-21-1-1-16,-6-7 0 0,-51 1-11 16,-43 6 7-16,-39 4 3 15,-39 8-2-15,-48 16-1 16,-50 14 1-16,-55 24-2 16,-52 28 5-16,-30 29 0 15,6 12-1-15,45 50-25 16,66 32-13-16,73 33-10 15,75 27-33-15,59 22-34 16,39 9-90-16</inkml:trace>
  <inkml:trace contextRef="#ctx0" brushRef="#br0" timeOffset="149889.47">11934 9240 376 0,'0'0'7'0,"0"0"49"0,0 0-3 15,0 0-1 1,0 0-22-16,169-71-1 0,-30 50 19 16,37-3-21-16,33 1-9 15,27 5-8-15,17 4-10 16,-10 10 0-16,-25 4-33 16,-39 0-53-16,-50 0-41 15,-50 6-46-15,-50-4-63 16</inkml:trace>
  <inkml:trace contextRef="#ctx0" brushRef="#br0" timeOffset="150079.47">11917 9330 403 0,'0'0'23'15,"0"0"6"-15,0 0-25 16,0 0 15-16,222 23 124 15,52-50-83-15,56-6-41 16,8 8-15-16,-14 11-4 16,-52 7-72-16,-60 0-173 15</inkml:trace>
  <inkml:trace contextRef="#ctx0" brushRef="#br0" timeOffset="153134.24">14203 8107 263 0,'0'0'84'0,"0"0"-39"16,0 0 8-16,0 0 14 15,0 0 1-15,0 0-28 16,0 0-2-16,-28-24-14 16,28 24-11-16,0 0-5 15,0 0-4-15,0 0-4 16,0 0-1-16,15 0-3 16,27 0 4-16,32-10 2 15,24-6 2-15,20-9-4 16,9-7-2-16,-2-3-1 15,-7-5 0-15,-8-3-3 16,-10 0 0-16,-9-10 6 16,-6-5 1-16,-8-8 2 0,-1-6-2 15,-2-11 2-15,-2-11-2 16,-3-12-1-16,-5-12 0 16,-4-19-4-16,-10-17-7 15,-10-6 4-15,-13 0-19 16,-12 12 12-16,-8 18 11 15,-5 21 0-15,-2 12 2 16,0 20 1-16,0 21 0 16,-7 15 1-16,-5 12-1 15,0 13 2-15,-2 4-2 16,-3 6-2-16,-1 6-2 0,-5 0-45 16,-2 0-38-16,-1 20-39 15,1 0-20-15</inkml:trace>
  <inkml:trace contextRef="#ctx0" brushRef="#br0" timeOffset="153525.64">15023 6086 610 0,'0'0'7'0,"0"0"-7"0,12-108-4 15,36 65-20-15,31-3 24 16,21-1 5-16,16 1-5 16,4 5-7-16,-6 3-11 15,-9 6-2-15,-14 8 9 16,-10 4 8-16,-10 8-17 15,-9 7 0-15,-8 5 12 16,-9 10 6-16,-3 33-7 16,-11 18 5-16,-4 24 4 15,-8 15 22-15,-5 13 13 0,-1 3-17 16,4-7-12-16,7-5-5 16,3-15 1-1,3-12-2-15,4-9-2 0,4-17-70 16,2-22-84-16</inkml:trace>
  <inkml:trace contextRef="#ctx0" brushRef="#br0" timeOffset="169785.92">4045 8872 110 0,'0'0'94'16,"0"0"-79"-16,0 0-3 16,0 0 14-16,0 0 2 15,0 0-6-15,0 0-3 16,100-29 1-16,-99 29 10 0,3-3 0 15,-4 3-4-15,0 0-5 16,0 0-7-16,0-1-3 16,-7 1-11-16,-6 0-8 15,-1 0 0-15,-1 0 5 16,3 0 2-16,4 0 1 16,-1 0 1-16,3 0-1 15,3 0 1-15,0 0-1 16,3 0 2-16,0 0 1 15,0 0 6-15,0 0-3 16,0 0-1-16,6 0-5 16,29 0-2-16,22 0 2 15,26-4 0-15,8-3 4 16,3 7-2-16,-16-3-2 0,-22 3 0 16,-22 0-9-16,-21 0-25 15,-13 0-38-15,0 0-19 16,-11 0 39-16,-17 0-82 15</inkml:trace>
  <inkml:trace contextRef="#ctx0" brushRef="#br0" timeOffset="170149.97">4636 8558 230 0,'0'0'108'0,"0"0"-24"16,0 0-17-16,0 0-7 16,0 0-27-16,0 0-23 15,2-8-10-15,4 8-4 16,8 2-5-16,3 12 9 15,2 4 2-15,-4 1-2 16,-6-4 0-16,-9 2-1 16,0 5-3-16,-24 7-12 15,-26 14 16-15,-12 7 0 16,-5 4 1-16,7 4-2 16,12-5 0-16,16-4-42 15,16-3-24-15,10-7-29 16,6-7-39-16,0-11-83 0</inkml:trace>
  <inkml:trace contextRef="#ctx0" brushRef="#br0" timeOffset="204230.74">12776 9288 205 0,'0'0'0'0,"0"0"-45"16,0 0 13-16,0 0 7 15,0 0 25-15,114 19-19 0,-76-19-58 16</inkml:trace>
  <inkml:trace contextRef="#ctx0" brushRef="#br0" timeOffset="-214482.3">18864 8485 423 0,'0'0'17'0,"0"0"3"16,0 0-7-16,0 0 33 15,0 0-2-15,0 0-25 16,0 0-19-16,7-13 0 16,2 21-2-16,7 16 2 15,-1 8 16-15,1 4-1 16,-5 0-1-16,-2-2 4 16,-2-1-8-16,3-5-1 15,1-2-4-15,12-2 2 16,16-4 1-16,27-20 19 0,46-3 3 15,53-50 6-15,52-29-26 16,41-29-10-16,35-21 16 16,22-15-16-16,3-11-8 15,0-1-46-15,-27 26-35 16,-46 20 21-16,-52 35 52 16,-69 34-1-16,-61 20-57 15,-48 12-51-15,-22 5-94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1-23T08:13:11.6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2656 8576 449 0,'0'0'12'0,"0"0"-12"16,0 0 6-16,0 0 15 15,0 0 40-15,0 0-9 16,0 0-14-16,23-86-11 0,-21 84-9 16,-2 2 2-16,0 0-5 15,2 0-5-15,-2 0-7 16,0 0-2-16,4 0-1 15,7 0-4-15,10 0-2 16,10 0 6-16,10 0 0 16,9 0 0-16,4 4 0 15,3 1 0-15,9-3 0 16,5 1 0-16,9-3 0 16,9 0-4-16,9 0 0 15,10 0-2-15,7-5 4 16,3-6-2-16,-2 3 0 15,-8 2 2-15,-4-2 1 16,-4 2 1-16,-1 1-1 0,-4 2 1 16,-6-1-1-16,-1-1 1 15,-4 4 1-15,-4 0-1 16,1-6-2-16,-1 1-2 16,0 0 3-16,1-2-1 15,-4 6-2-15,-1-2 2 16,-5 2 2-16,0 2-1 15,-1 0 1-15,-5 0 0 16,1 0 0-16,-5 0-1 16,-3 0 1-16,0 2-3 15,0 2 3-15,4 0 0 0,5 0 0 16,4-2 0-16,7-2-1 16,9 0 0-1,5 0-1-15,6 0 2 0,2 0 0 16,3-8 0-16,-1 0 0 15,1 2 0-15,1-2 0 16,1 1 0-16,0 5 1 16,6-5-1-16,6 1 0 15,4-1 0-15,-1 0 0 16,-1-1-1-16,-3-1 0 16,-2 2 1-16,-3 0-1 15,-8 4-1-15,-9 1 2 0,-7 2 0 16,-8 0 2-1,-2 0-2-15,-6 0 0 0,-5 0 0 16,0 4 0-16,-7-1 3 16,-1-3-3-16,-3 0 0 15,4 0 2-15,1 0-2 16,0 0 1-16,1 0 1 16,-3 0-1-16,-9 0 3 15,-5-2 4-15,-8-1-5 16,-12-3 1-16,-7 2 0 15,-13 1 3-15,-4 3 0 16,0-1 19-16,-4-2-26 16,-22 3-5-16,-7 0-62 15,-3 0-35-15,4 0-46 16,11 0-40-16</inkml:trace>
  <inkml:trace contextRef="#ctx0" brushRef="#br0" timeOffset="1719.35">2513 13926 343 0,'0'0'2'0,"0"0"-2"15,0 0 1-15,0 0 2 16,0 0 0-16,0 0-3 16,34-8-2-16,13 6 2 15,20-2 2-15,18-2 2 0,15-2 2 16,18 0-4-16,16-2 0 16,15-4-2-16,23-1 0 15,15-2-7-15,18-3-1 16,13-4-3-16,10 0 8 15,1 0 2 1,1 3-1-16,-7 4 4 0,7 0-1 16,1 2-1-16,8-3-4 15,4 0 4-15,-7-1 0 16,-11 2 3-16,-13 0-2 16,-16 3 1-16,-10 2 2 15,-6 6 13-15,-13 6 1 0,-8 0-6 16,-15 0 2-16,-10 0-8 15,-7 3 3-15,-4 4-6 16,-7 1-1-16,0 1 2 16,0-5 2-16,3-3 0 15,2-1 1-15,7 0-5 16,7 0 1-16,12-8-3 16,7-6 0-16,8-4-3 15,2 0 3-15,0-2-4 16,2 4 4-16,-2 0 1 15,1 2-1-15,-2 5-1 16,0-4-1-16,2 6 1 16,-2 0-1-16,-2-1 2 15,3 0 0-15,-10 0-1 16,-7 0 2-16,-11 4-1 0,-14 1 2 16,-14 3 4-16,-15 0 4 15,-8 0-7-15,-7 0-2 16,-2 0-1-16,-4 0 3 15,-4 0-2-15,-6 0-1 16,-10 0 1-16,-12 0-1 16,-16 0 3-16,-13 0 15 15,-8 0 10-15,-3 0 19 16,0 0 3-16,0 0 0 16,0 0-19-16,0 0 1 15,0 0 3-15,0 0-10 16,0 0-17-16,0 0-8 0,0 0 0 15,0 0-10-15,-5 0-48 16,-19 0-92-16,-14-3-146 16</inkml:trace>
  <inkml:trace contextRef="#ctx0" brushRef="#br0" timeOffset="20524.03">3699 9731 275 0,'0'0'18'0,"0"0"15"0,0 0 15 16,0 0 11 0,0 0-16-16,0 0-12 0,0 0-20 15,-77-32-9-15,77 32-2 16,0 0 0-16,0 0 9 15,0 0-9-15,0 0-3 16,2 0-7-16,36 0 10 16,33 6 5-16,40 10 14 15,41 3 4-15,38 2-5 16,35 5-4-16,22 5 1 0,9 2-7 16,18 4-3-1,14-1 0-15,13-9-3 0,13-4-2 16,-11-12-2-16,-21-4-9 15,-28-7-16-15,-42 0-5 16,-52 0 10-16,-56 0 14 16,-51-2 8-16,-42-8 3 15,-11 2 2-15,-43 1-5 16,-22 4-64-16,-16 1-50 16,-6 2-112-16</inkml:trace>
  <inkml:trace contextRef="#ctx0" brushRef="#br0" timeOffset="21492.6">3672 11265 235 0,'0'0'9'15,"0"0"-6"-15,135-10 5 16,-35-2 22-16,38-2 8 15,43 0-15-15,33 2 0 16,29 3-7-16,11 8-4 16,20 1-2-16,16 0-4 0,20 0-3 15,6 0-3-15,-9 0-1 16,-33-2-1-16,-33-9 2 16,-42 2-3-16,-43-3 3 15,-36-4 0-15,-35 2 0 16,-36-2 0-16,-20 2 9 15,-11 2 17-15,-13 3-2 16,1 4-8-16,-6 1-10 16,0 2-6-16,0 2-33 15,0 0-63-15,-17 0-59 16</inkml:trace>
  <inkml:trace contextRef="#ctx0" brushRef="#br0" timeOffset="22401.7">3824 12326 346 0,'0'0'28'0,"0"0"-24"15,120-12 8-15,-6 12 26 16,38 0 6-16,37 0-16 16,33 18-14-16,17 8-10 15,31 6 2-15,27 0-4 0,31 3-2 16,20-3-2-16,-5 0-13 15,-9-3 2 1,-26 0-4-16,-37-7-13 0,-31-6-24 16,-51-12 5-16,-54-4-43 15,-48 0 32-15,-46-4-4 16,-40-14 51-16,-1-5 12 16,-44-5-23-16</inkml:trace>
  <inkml:trace contextRef="#ctx0" brushRef="#br0" timeOffset="28105.72">4274 9791 366 0,'0'0'56'0,"0"0"-51"16,0 0 1-16,145 0 28 15,-68 0 24-15,11 0-9 16,11 0-13-16,3 7-18 15,8 10-9-15,8 3-5 16,15 6-1-16,19 1 3 16,20-1-6-16,15-4-2 15,11-8-4-15,5-8 0 0,-10-6-1 16,-4 0 3-16,-23-5-11 16,-21-27-6-16,-20-13 8 15,-21-15 12-15,-17-11 1 16,-15-9 0-16,-13-8-8 15,-13-8 6-15,-13-5-12 16,-17 4 3-16,-16-2 5 16,-2-1 6-16,-43-1-10 15,-24-6 1-15,-27 3-1 16,-27-3 3-16,-28 2-16 16,-23 5-4-16,-15 0 14 15,-8 5 13-15,-3 9-6 16,-5 13 6-16,-3 18-2 0,3 13 1 15,-1 14 2 1,2 11 1-16,6 12-2 0,2 5 4 16,1 0-3-16,15 0-1 15,11 8 2-15,13 16-4 16,9 16 2-16,8 20 0 16,3 30 2-16,0 29 10 15,7 19 2-15,9 16 6 16,24 5 4-16,26-5 1 15,28-4-11-15,23-3-7 16,19-7-4-16,13-1-3 16,38-5 0-16,24 0-1 15,28-3-1-15,22-12-2 16,33-15 4-16,38-29-4 16,36-30 1-16,40-33-4 0,25-12 7 15,2-39 2-15,-3-24 8 16,-19-18-10-16,-37-16-21 15,-44-5-45-15,-46 11-12 16,-54 13 4-16,-45 18 17 16,-40 16 19-16,-11 13-8 15</inkml:trace>
  <inkml:trace contextRef="#ctx0" brushRef="#br0" timeOffset="48871.74">12105 6210 404 0,'0'0'2'0,"0"0"35"16,0 0-19-16,0 0 15 0,0 0 29 15,0 0-26 1,0 0-14-16,0-14-11 0,0 14-7 16,0 0 1-16,0 0-3 15,0 0 1-15,0 0-3 16,0 0 4-16,0 0-3 15,0 0-1-15,0 0-2 16,0 0 2-16,0 0-3 16,0 10 1-16,0 18 2 15,0 10 1-15,0 14 2 16,0 8-2-16,0 6 1 16,0 9 0-16,-4-1 1 15,-5 4-2-15,-2-3 0 16,2-10-1-16,4-8 0 15,4-13-1-15,-2-12-3 0,3-6-7 16,0-6-10-16,0-8-25 16,0-6-24-16,0-4-19 15,0-2-59-15,0 0-100 16</inkml:trace>
  <inkml:trace contextRef="#ctx0" brushRef="#br0" timeOffset="49989.78">12161 6216 78 0,'0'0'140'0,"0"0"-106"16,0 0 12-16,0 0-5 0,0 0 22 15,0 0-19-15,0-32-11 16,0 30-3-16,0 2-5 16,0 0-17-16,0 0-8 15,16 0-4-15,20-2-12 16,26 0 16-16,32-5 4 16,22 0-3-16,22-1 1 15,15 0-2-15,12-2 0 16,10 0-1-16,0-2 1 15,-7 0-7-15,-14 2-9 16,-19 2 2-16,-19 1-2 16,-18 3 6-16,-13-1 3 0,-18 1-3 15,-16-2 2-15,-8-2 4 16,-9 2 3-16,-5-1 1 16,-8 4 0-1,0 1 0-15,-8-3 2 0,-2 4 1 16,-2-2-2-16,-3 2-1 15,-2 1 1-15,0-3 0 16,-2 3 1-16,0-1-1 16,0-2 6-16,-2 2-5 15,0-1 10-15,0 2 6 16,1 0-3-16,-1 0-4 16,0 0-3-16,0 0-1 15,0 0-1-15,0 0-2 16,0 0-2-16,0 0-2 15,0 0-4-15,0 0-3 0,0 0-2 16,0 18-2-16,0 12 11 16,4 14 0-16,-4 12 1 15,0 11 3-15,0 6 0 16,-4 7 7-16,-1 3-6 16,-1 1 1-16,5 3-5 15,-2-3 0-15,3-4 0 16,0-8-1-16,0-12 0 15,10-8 0-15,3-8 0 16,-2-10 0-16,-4-4 1 0,2-5-1 16,-7-10 0-1,0-2 3-15,-2-8-3 0,0-1-9 16,0-1 2-16,-9-3 7 16,-13 0-1-16,-9 0 1 15,-5 0-8-15,-9 0-3 16,-10 0 0-16,-10 0-5 15,-11 0-5-15,-11 0-1 16,-8 0 16-16,-8 0 6 16,-10-7 0-16,-14-2 1 15,-8-5 4-15,-4 0 4 16,6 0 23-16,9 3-6 16,10 5-6-16,7 4-11 15,2 2-6-15,14 0-2 16,16 0 0-16,15 0-2 0,16 0-4 15,4 0-17-15,7 6-15 16,2 0 1-16,10-6-7 16,13 0-25-1,8 0-19-15,0-12-85 0</inkml:trace>
  <inkml:trace contextRef="#ctx0" brushRef="#br0" timeOffset="50481.58">12678 6391 200 0,'0'0'77'0,"0"0"-71"0,0 0-3 16,0 0-3-16,0 0 25 16,0 0 6-16,48 39-7 15,-38-4 8-15,-1 7-2 16,-1 6-6-16,-4 1-7 16,-2 6-4-16,-2-5-9 15,1-7 2-15,-1-9-5 16,0-13 0-16,3-6-2 15,0-8-3-15,-1-4-27 16,-2-3-32-16,2 0-18 16,0-18-39-16</inkml:trace>
  <inkml:trace contextRef="#ctx0" brushRef="#br0" timeOffset="50749.57">12705 6421 159 0,'0'0'164'0,"0"0"-127"16,0 0-5-16,0 0-2 16,0 0-20-16,129-79-6 15,-44 78 0-15,7 1-1 16,-7 0 1-16,-12 1 5 16,-20 11 9-16,-21 1-7 0,-18 1-4 15,-14-3 8 1,-4 8 7-16,-42 2 29 0,-25 6-6 15,-18 2-17-15,-5-2-17 16,5-3-11-16,13-6-2 16,11-9-29-16,16-4-37 15,11-5-33-15,18-2-52 16</inkml:trace>
  <inkml:trace contextRef="#ctx0" brushRef="#br0" timeOffset="51870.27">21421 5963 376 0,'0'0'47'0,"0"0"-4"16,0 0 20-16,0 0 22 16,0 0-21-16,0 0-24 15,2-40-8-15,-2 40-26 16,0 0-6-16,0 16-11 16,0 28 3-16,0 25 8 15,0 19 4-15,0 14 0 16,-10 6-1-16,-4 1-1 15,5-7-2-15,7-13 0 16,2-11-10-16,0-20-18 0,8-20-22 16,4-13-16-16,-1-16-38 15,3-9-26-15,-1-11-39 16</inkml:trace>
  <inkml:trace contextRef="#ctx0" brushRef="#br0" timeOffset="52636.9">21439 5775 167 0,'0'0'64'16,"0"0"-6"-16,0 0-5 16,0 0 2-16,0 0-35 15,0 0-20-15,179-22 9 16,-73 19 8-16,23 0 5 16,23-3 2-16,20-4 14 0,17-2-12 15,6-3-23 1,-10-2 2-16,-14-4-5 0,-24 4 0 15,-20-3-9-15,-26 1-4 16,-26 4-6-16,-21 3 14 16,-23 3 5-16,-13 4 0 15,-9 2-1-15,-3 3-15 16,3 0-8-16,1 10 12 16,0 17 11-16,4 6 1 15,-1 9 1-15,2 4 2 16,1 7-1-16,1 1 0 15,-2 1-2-15,-5-6 1 16,-4 1-1-16,-6-3-1 16,0-1 1-16,-10 1 4 0,-15 6-4 15,-6 1 0-15,-4 5 3 16,-5 0 0-16,0 4-1 16,-3-4-1-16,3 1 3 15,5 0-4-15,-1 3 0 16,2-5-1-16,1 0 1 15,-1-7 0-15,-1-5 1 16,-3-7-1-16,3-2 3 16,-2-7-1-16,4-5 1 15,0-6-1-15,-3-5 2 16,-4-6 3-16,-9-6 8 16,-11-2-5-16,-13 0-4 15,-17-4-2-15,-13-14-2 16,-17-3-2-16,-9-8-6 15,-7-1 3-15,2-1 0 0,13 5 6 16,17 6-6-16,15 11-1 16,18 2 4-16,18 7-10 15,23 0-12-15,19 0-33 16,11 0-58-16,7 0-26 16</inkml:trace>
  <inkml:trace contextRef="#ctx0" brushRef="#br0" timeOffset="53092.77">22746 6028 330 0,'0'0'30'0,"0"0"2"15,0 0 10-15,-127-12 9 16,104 12-18-16,-1 1-24 15,-3 18-7-15,-2 2 0 16,6 6 2-16,6 0-4 16,13 7-6-16,4-3 6 15,6-1 2-15,32 2 5 16,13-4-7-16,9-3 7 16,-2-6-1-16,-11-3 2 15,-14-1-2-15,-17-3-4 16,-14 0-2-16,-2 5 0 15,-56 8 7-15,-39 10 21 16,-30 6-28-16,-11-4-81 16,9-2-91-16</inkml:trace>
  <inkml:trace contextRef="#ctx0" brushRef="#br0" timeOffset="60664.17">13465 7185 170 0,'0'0'25'0,"0"0"10"16,0 0-16-16,0 0 21 0,0 0 7 15,0 0-17-15,0 0-13 16,0 0-3-16,0-14 4 16,0 14 7-16,0 0 7 15,0 0-1-15,0 0 2 16,0 0-4-16,0 0-6 15,0 0-5-15,0 0-6 16,0 0 15-16,0 0-27 16,0 0-6-16,0 19 2 15,0 10 4-15,0 9 2 16,0 7-1-16,-2 2 0 16,0 7 1-16,-2 1 1 15,-1 8-2-15,0-1-1 16,1 0 4-16,0-4 0 0,-2-5-2 15,3-2 0-15,-1-5 0 16,-1 0-1-16,3-6-1 16,-1-5 0-16,1 2 2 15,2-7-1-15,-2-2-1 16,2-4 1-16,0-4 0 16,0-6-2-16,0-2 1 15,0-2 0-15,0-3 0 16,0-4 2-16,0-1-2 15,2-2 0-15,0 2 0 16,1-2 0-16,-1 0 0 16,-2 0 1-16,0 0-1 0,0 0 6 15,0 0-4-15,0 0 0 16,0 0 3 0,0 0-3-16,0 0 1 0,0 0-2 15,0 0 0 1,0 0-1-16,0 0 0 0,0 0 0 15,0 0-1-15,0 0 2 16,0 0-2-16,0 0 1 16,0 2-1-16,0-2 0 15,0 0 1-15,0 3-1 16,0-3 1-16,0 0-4 16,0 0-2-16,0 0-2 15,0 0 0-15,7 0-10 0,6 0 0 16,7-9 4-16,5 3 0 15,10 0-9-15,9 2 2 16,6 2 15-16,1 2 6 16,-4 0-1-16,0 0 1 15,1 0-4-15,6 0 4 16,2 0-1-16,4 2 1 16,5 2-1-16,6-4 1 15,11 0-4-15,16 0 4 16,12 0 1-16,8 0-1 15,7 0-1-15,2 0-1 16,2 0 2-16,1 0 0 0,-5-2 0 16,-5 0 0-16,-4 2 0 15,-7-2 0-15,-4 2 0 16,-7-2 0-16,-2 2 2 16,-6-3-2-16,5 3 1 15,5 0-1-15,3-5 1 16,3 1 1-16,2-1-1 15,-4-2 2-15,3 3-1 16,-2 0-1-16,1 1-1 16,2 2 1-16,-1 1 1 15,-1 0-2-15,0 0 0 16,-2 0 0-16,2 0 0 16,-4 0 0-16,3 0 0 0,4 0 0 15,5 0 1 1,2 0 1-16,-4 4-2 0,-2-1-2 15,-7-2 2-15,-5 1 0 16,-4 0 0-16,-1 0-1 16,-3 0 1-16,1 3 0 15,3-2 1-15,-1 1-1 16,5 1 0-16,0 4 0 16,1-1 0-16,-5 2 2 15,-1 0-1-15,-5 2 1 16,2 2-2-16,4 1-1 15,-1-1 1-15,1-4 0 16,-1-3 0-16,3 1 0 16,0 0-2-16,3 1 2 15,-2-2 1-15,-3-2 0 0,-7 1 0 16,-7-1 1-16,-8 3 1 16,-8-2-2-16,-4 2-1 15,-4-3 1-15,2-2 0 16,3 2 0-16,1-1-1 15,2 0 4-15,1 2-2 16,-7-2 10-16,-10 1-5 16,-7-2-7-16,-10 1 1 15,-8-4 2-15,-8 0-3 16,-2 0 4-16,-8 0 1 16,2 0 9-16,-1 0-1 15,7 0 3-15,5 0-10 0,5 0-5 16,6-7-1-16,2 3 4 15,0-1-4-15,0-1 0 16,-4 0-2-16,-5-2 2 16,-4 1 0-16,-5 2 0 15,-1-4 0-15,-1 1 4 16,0-3-1-16,0-6-1 16,0-1 3-16,1-3 0 15,3-4-3-15,1-3-2 16,-1-4 4-16,5-5-3 15,-4 2-1-15,0-5 1 16,-6-3-1-16,-5-3 1 16,-2-2 0-16,-3 0-1 0,0 2 0 15,2 0 0-15,2 2 0 16,1 2-2-16,3 0-3 16,-1 1-7-16,4 1 0 15,-2 4 9-15,-2-1 0 16,-3 2 1-16,-2 0 0 15,-2 2-4-15,0 3 5 16,0 4-1-16,0 0 2 16,0 2 0-16,0 1 0 15,0 2 0-15,0 1 0 16,0-2 0-16,0 4 2 16,0 0-2-16,0 3 0 0,-4 1 0 15,-1 3-3 1,1 0 3-16,2 3 0 0,0 2 0 15,2 1 1-15,-2 0 3 16,2 1-4-16,0 1 0 16,-3-6 0-16,3 3 0 15,0-4 1-15,0 0 0 16,-4-1-1-16,-2 4 1 16,5-1 1-16,-4 2-2 15,5 0 3-15,0 0-1 16,-2 2 2-16,2 0 1 15,0 1 2-15,-2 3-5 0,2 0-2 16,0 0 0 0,0 0-2-16,-2 0-5 15,2 0-12-15,0 0-27 0,0 0-39 16,0 0 17-16,0 5 20 16,-2 1-48-16,2-2 38 15,0 0 16-15,0-2 6 16,0-2-3-16,0 0 30 15,2 0 9-15,-2-4 39 16,0-10 23-16,0 0-17 16,0-1 2-16,-2 4-4 15,-5-1-1-15,3 6-6 16,-1 1-9-16,3 5-16 16,2 0-11-16,0 0-42 15,0 0-119-15,2 5-8 0</inkml:trace>
  <inkml:trace contextRef="#ctx0" brushRef="#br0" timeOffset="70601.95">14018 7654 287 0,'0'0'20'16,"0"0"25"-16,0 0-16 15,0 0 24-15,0 0 0 0,0 0 49 16,0 0-84 0,0 0-18-16,0 0 0 15,0 0 0-15,0 12 0 16,-13 13 0-16,-9 12 6 0,-1 9 4 16,-2 2-2-1,5 0-7-15,5-4 5 0,6-1-6 16,5-10-1-16,4-3 0 15,0-5-20-15,0-9-20 16,13-6-25-16,2-8-13 16,1-2-39-16,-4 0-67 15</inkml:trace>
  <inkml:trace contextRef="#ctx0" brushRef="#br0" timeOffset="71389.95">14041 7538 302 0,'0'0'6'0,"0"0"25"16,0 0 8-1,0 0 12-15,0 0-19 0,155-50-11 16,-90 43-1-16,24 4-7 15,27 0 10-15,26 3-14 16,36 0 6-16,22 0-10 0,20 0-3 16,8 3-2-16,-14-2 0 15,-23-1-15-15,-27 0-3 16,-25 0 1-16,-22 0 13 16,-24 0 3-16,-21 0-1 15,-24 0 2-15,-16 0 1 16,-12 0-1-16,-11 0 2 15,-5 0-1-15,-4 0 2 16,0 0 3-16,0 0-5 16,0 0-1-16,0 0-2 15,0 9 2-15,-4 2 0 16,-5 1 0-16,-1 2 0 16,0-1 0-16,1 1 1 15,-5-2 0-15,1 3-1 16,-3 2 0-16,-1 2 0 0,-4 2 0 15,2 3 0-15,1 5 1 16,0 2 1-16,2 7-2 16,3 6 2-16,0 0 7 15,0 5-5-15,1-8-2 16,-1 0-2-16,-1-1 5 16,3-6-3-16,0-2 1 15,2-4-1-15,-1-6-1 16,3-4 1-16,-3 1 2 15,-1-7 3-15,-5-5-5 0,-3-2 4 16,-15-5 1-16,-11 0-4 16,-13-15-3-16,-19-15-3 15,-19-6 1 1,-24-2-3-16,-25 0 4 0,-11 1-3 16,-6 8 4-16,6 5 2 15,19 5 2-15,10 5 1 16,11 7-1-16,15 0 0 15,1 7 3-15,4-1-7 16,5 1-1-16,3 0-13 16,7-2-20-16,5 0-24 15,5-5-32-15,1-3-6 0,12 0 26 16,14-4-2-16,6 0-16 16</inkml:trace>
  <inkml:trace contextRef="#ctx0" brushRef="#br0" timeOffset="71906.37">14464 7572 148 0,'0'0'34'15,"0"0"16"-15,0 0 17 16,0 0-10-16,0 0-11 16,0 0-7-16,-8-59-13 0,5 57 1 15,1 2 5-15,-1 0-5 16,-6 0-8-16,-8 0-14 16,-10 10-2-16,-8 12-1 15,-4 9 4-15,4 1 0 16,5 0-3-16,8 0 0 15,4-2-3-15,7-1 0 16,7-2 1-16,4-2-1 16,0-4-2-16,27-3 2 15,21-5-5-15,18-4 3 16,8-7-15-16,5-2-32 16,-7 0-8-16,-8-5-72 15,-15-12-93-15</inkml:trace>
  <inkml:trace contextRef="#ctx0" brushRef="#br0" timeOffset="72347.67">14794 7657 318 0,'0'0'56'0,"0"0"-16"16,0 0 8-16,0 0 18 15,0 0-36-15,0 0-20 16,-127-19-9-16,103 26-1 16,-3 8-1-16,2 2-1 15,5-3 1-15,5 5-3 0,6 0-4 16,5 1 7-16,4-5 0 16,0 2-3-16,8-5-16 15,17-3 12-15,4-3 8 16,6-6 0-16,1 0 3 15,-4 0-1-15,0-15 1 16,-2-4 1-16,-8-1 1 16,-6-2-3-16,-1 0 1 15,-4 2-3-15,-5 8 0 16,0 4-1-16,-4 4 1 16,-2 4-1-16,0 0-10 15,0 0 4-15,0 11-6 16,0 8 13-16,0 5 0 15,-5 0 1-15,5 0-1 16,0-2-10-16,0-4-43 0,9-7-54 16,16-8-45-16</inkml:trace>
  <inkml:trace contextRef="#ctx0" brushRef="#br0" timeOffset="73145.2">15044 7674 242 0,'0'0'26'0,"0"0"-12"15,0 0 13-15,0 0-18 16,0 0 24-16,0 0 1 0,22 24-6 16,-13-16-6-16,-3-2-8 15,2-3-1-15,-7 2-9 16,2-1-1-16,-3 0-3 15,0 3 1-15,0-2 1 16,0 1-2-16,0 2 0 16,0 2 0-16,4-4-4 15,1 2-4-15,2-4-6 16,6 0 7-16,2-4-3 16,1 0 9-16,2 0 1 15,0 0 1-15,1-8 0 16,-1-4 1-16,1 0 0 15,-2 2-1-15,-1 2-2 0,-1 4 1 16,-3 1 0 0,-3 3-1-16,-5 0-2 0,-2 0-5 15,-2 0 5-15,0 0 3 16,0 15 1-16,0 2 6 16,-10 4 2-16,1 1 2 15,-3 1-9-15,3-6 3 16,5-3-5-16,0-4 0 15,4-6-1-15,0 1 1 16,0-5-3-16,0 0-6 16,8 0 8-16,13 0 0 15,4-14-1-15,-1 0 0 0,6-3 1 16,-3 1-6 0,-3 4 1-16,-5 3 0 0,-2 4 5 15,-6 5 1-15,-4 0-7 16,-4 0-2-16,-1 0 9 15,-2 12 2-15,0 2 11 16,0-2 0 0,0-1-4-16,0-1-3 0,0-5-2 15,0 1-3-15,0-3 1 16,0 1-2 0,0-4 4-16,6 1 0 0,5-1 6 15,3 0-3-15,-4 0-5 16,-1 4-2-16,-3 2-2 15,-6 4 2-15,0 5 0 16,0 3 6-16,0 0-2 0,0-3-1 16,-2 0-2-16,2-3-1 15,0-4-6-15,0-3-28 16,10-2-39-16,11-3-81 16</inkml:trace>
  <inkml:trace contextRef="#ctx0" brushRef="#br0" timeOffset="73740.53">15757 7774 193 0,'0'0'159'15,"0"0"-129"-15,0 0-12 16,0 0 31-16,0 0-29 15,0 0-2-15,20 45 7 16,-20-18 4-16,-2 4 0 16,-11-5-9-16,-1-6-11 15,5-7-9-15,7-4 0 16,0-4 0-16,2-2-4 16,0-3-6-16,0 0-5 15,0 0 5-15,9 0 1 0,17-8 7 16,8-9-2-1,1-4-3-15,-2-5 5 0,-1 1-18 16,-5-1 10 0,-5 8-3-16,-6 4 8 0,-7 9 3 15,-5 2 2-15,-4 3-3 16,0 0-4-16,0 0-1 16,0 8 8-16,0 8 4 15,0 0-1-15,0-2 2 16,0-2-2-16,0-1-3 15,0-6 0-15,0 0 0 16,0-4 0-16,9-1 3 16,9 0 5-16,6 0 3 15,4 0-8-15,-6-6-3 0,4 2 1 16,-8 3-1-16,-7-1-1 16,-4 2-5-16,-7 0 2 15,0 3 1-15,0 15 3 16,0 3 8-16,0 0 0 15,0 0-7-15,0-3-1 16,4-2-3-16,12-5-19 16,9-2-36-16,4-6-72 15,6-3-76-15</inkml:trace>
  <inkml:trace contextRef="#ctx0" brushRef="#br0" timeOffset="74036.55">16506 7832 232 0,'0'0'82'0,"0"0"-7"16,0 0 8-16,0 0-2 15,0 0-52-15,0 0-29 16,-89-12-3-16,78 32 1 16,7 0 2-16,4 1 0 15,0-3-1-15,0-4 1 16,0-4-4-16,10-2-3 15,3-7 0-15,1-1 3 16,-1 0 3-16,0 0-4 16,-1-7-24-16,-4-10-10 0,-4 1-4 15,-2 1-36 1,-2 1-15-16,0 1 22 16,0 7-57-16</inkml:trace>
  <inkml:trace contextRef="#ctx0" brushRef="#br0" timeOffset="74134.53">16506 7832 225 0</inkml:trace>
  <inkml:trace contextRef="#ctx0" brushRef="#br0" timeOffset="74374.53">16506 7832 225 0,'158'-2'144'0,"-158"0"-68"0,0 1 24 0,0 1-18 0,0 0-60 0,5 0-22 15,2 0 1-15,1 3-1 16,1 9 8-16,1 0-8 16,-2-3 4-16,-4-4-4 0,-1-1 0 15,-1-2-2-15,-2 2-8 16,2-1-6-16,1 1 5 16,1-1 5-16,3-1 2 15,6 3-6-15,7-5 7 16,9 0-3-16,9 0 4 15,4 0-7-15,1-10 0 16,-8-3-9-16,-1 4-9 16,-5-4 7-16,-7 3-9 15,-1-2-15-15,-4-6-52 16,1-4-89-16</inkml:trace>
  <inkml:trace contextRef="#ctx0" brushRef="#br0" timeOffset="74762.55">17447 7464 336 0,'0'0'83'15,"0"0"-42"-15,0 0 27 16,0 0-41-16,0 0 15 16,0 0 12-16,18 110-2 15,-18-69-21-15,0 1-7 16,0-1-9-16,0-3-9 0,0-6-4 15,0-5-2 1,0-10 0-16,0-7-23 0,0-4-13 16,0-6-20-16,0 0 4 15,6 0 13-15,3-8-10 16,-7-14-50-16,-2-1 21 16,-6 9 12-16,-36 5 38 15,-16 9 28-15,-13 0 5 16,-14 23 36-16,2 12 37 15,10 4-10-15,19 0-32 16,27-4-23-16,27-4 6 16,18-4 10-16,56-9 10 0,26-4-37 15,20-14-2 1,-2 0-118-16,-16-13-349 0</inkml:trace>
  <inkml:trace contextRef="#ctx0" brushRef="#br0" timeOffset="75949.39">18470 7816 311 0,'0'0'4'16,"0"0"43"-16,0 0 25 15,0 0 1-15,0 0-13 16,0 0-10-16,-23-94 0 16,21 94-11-16,2 0-31 15,0 0-8-15,0 0-18 16,18 14 16-16,27 4 2 0,21-4 3 16,19-1 3-16,9-8-1 15,4-3-4 1,0-2-1-16,-8 0-37 0,-11 0-47 15,-23-4-68-15,-25-19-108 16</inkml:trace>
  <inkml:trace contextRef="#ctx0" brushRef="#br0" timeOffset="76259.39">19426 7227 595 0,'0'0'41'0,"0"0"11"15,0 0-36-15,0 0-16 16,0 0 0-16,0 0 14 16,126 134 20-16,-81-86-11 15,-9-5-19-15,-12-5 1 16,-10-7-4-16,-14 0-1 15,-7 0 2-15,-37 6 3 16,-20 5 1-16,-12 4-3 16,-9 2-3-16,3 0-8 15,3 2-28-15,10 3-33 16,9-3-54-16,9-8-67 0</inkml:trace>
  <inkml:trace contextRef="#ctx0" brushRef="#br0" timeOffset="77870.12">22212 8226 130 0,'0'0'58'15,"0"0"-3"-15,0 0 2 16,0 0-5-16,0 0-3 16,0 0-1-16,-5-23-12 15,-7 23-12-15,-10 0-13 16,-7 16-3-16,-8 7 3 15,-4 2 3-15,-2 6 0 16,-14 4 5-16,-4 8-3 16,-10 1-10-16,-10 0 3 15,-7-2-4-15,0-2 2 0,-8-6-2 16,5-1 5-16,6-8 3 16,5 1-8-1,4-5-1-15,0-1-3 16,5-3 2-16,-2-4-2 0,2-4-1 15,3-6-7-15,8-3-20 16,14 0-8-16,8 0-28 16,15-18-3-16,10-6-38 15,8 0-20-15,5 2 35 16</inkml:trace>
  <inkml:trace contextRef="#ctx0" brushRef="#br0" timeOffset="78254.22">20891 8506 482 0,'0'0'18'0,"0"0"-5"15,0 0 20-15,0 0 34 16,0 0-45-16,-114 102 2 16,65-72-16-16,-9 0 4 15,-9 0 5-15,-6 1-10 0,-7-4-4 16,4 2 0-16,8-7-2 16,16-1-1-16,13 0 0 15,20 2-1-15,7 0-28 16,12 1-28-16,0 1 27 15,47-5 19-15,28-1 5 16,28-3 5-16,22-4 1 16,9 2 1-16,-2 0-1 15,-14 0-51-15,-18 1-79 16,-23-5-91-16</inkml:trace>
  <inkml:trace contextRef="#ctx0" brushRef="#br0" timeOffset="78679.4">21513 8949 432 0,'0'0'7'0,"0"0"62"16,0 0 13-16,0 0-52 15,0 0-30-15,0 0 0 16,0 73 14-16,1-17 11 16,-1 2-12-16,5 2-7 15,0-4-2-15,4-3-1 16,4-4-3-16,6-9 0 16,7-3-46-16,1-11-45 15,-3-12-7-15,-2-13-53 16,-8-1-82-16</inkml:trace>
  <inkml:trace contextRef="#ctx0" brushRef="#br0" timeOffset="79306.42">21597 8919 363 0,'0'0'12'0,"0"0"14"31,0 0 18-31,167-98 0 0,-76 74-17 0,20 2 8 16,17-2-21-16,4-3-4 15,4 1-3-15,-5 1-6 0,-13-1 2 16,-8-1-1 0,-19 5 2-16,-17 2-4 0,-20 6 0 15,-12 8 0-15,-11 5-3 16,-9 1 1-16,0 0-3 15,-3 7-1-15,-5 9 3 16,1 0-2-16,-7 1 0 16,1-2 2-16,-5-1-2 15,-2 1 2-15,-2 3 3 16,0 3 0-16,0 5 2 16,-12 8 3-16,-11 3 3 15,0 5 5-15,2 9-1 16,-2 0-2-16,1 5 1 15,7 4-8-15,3 2 1 16,5 0-3-16,7 1-1 0,0 2 0 16,0-3 0-16,0-4 1 15,7-4 0-15,-5-13-1 16,-2-6 2-16,0-7-2 16,0-8 2-16,0-4-1 15,-2-6 0-15,-13-3 1 16,-8 0-2-16,-10-7 12 15,-9 0 1-15,-16 0-6 16,-14-7-5-16,-22-14-1 16,-30-4-1-16,-28-1-16 0,-17-6 7 15,-1 8 4 1,19 2 5-16,28 10 0 0,32 7 1 16,31 3-1-16,22 0-7 15,20-1-48 1,13-2-50-16,5-9-94 0</inkml:trace>
  <inkml:trace contextRef="#ctx0" brushRef="#br0" timeOffset="80037.75">21818 9006 368 0,'0'0'54'16,"0"0"-21"-16,0 0-2 15,0 0-11-15,0 0-8 16,0 0 22-16,-13 136-14 16,3-84-12-16,0 3-5 0,-3-4 0 15,-1-9-3-15,3-10-24 16,-1-7-31-16,6-13 14 15,4-7 7-15,-1-5-2 16,3 0-5-16,0-7-21 16,0-20-47-1,0-9 67-15,0-5 36 0,11-8-18 16,5-9 24-16,-2-4 7 16,10-3 60-16,2 4-61 15,4 10-1-15,1 13 20 16,4 14-4-16,0 13 2 15,5 11-7-15,-5 0 35 16,-4 7-19-16,-8 13 3 0,-8 2-1 16,-9 2-14-1,-6 2-7-15,0-1 9 0,-17-1-2 16,-15-2-4-16,-9-7-9 16,-2-1 0-16,-1-5-7 15,1-4-4-15,12-3-3 16,10 1 3-16,12-1-4 15,9 2 4-15,0 5-25 16,5 8 8-16,26 3 21 16,12 4 4-16,6-1 9 15,9 0-1-15,2-2-3 16,-4-7-2-16,-6-1-6 0,-2-3-1 16,-5-6-16-1,-6-4-48-15,-6 0-101 16</inkml:trace>
  <inkml:trace contextRef="#ctx0" brushRef="#br0" timeOffset="89786.52">6403 8161 283 0,'0'0'36'0,"0"0"-21"16,0 0-3-16,-156-106 16 15,114 86 4-15,-5 2 7 16,1 1-21-16,-2 3-13 16,2 0 0-16,-1 3 2 0,-2-1-2 15,-4-1-5 1,-13 2 3-16,-7-3-2 15,-12 2 1-15,-8-1-2 0,-7 4 0 16,-3 0 0-16,-2 4 0 16,5-2 1-1,-2 4-1-15,1-1 0 0,-3-1 0 16,-4 3 1-16,-3 0 0 16,-7 2 0-16,-2 0-1 15,-1 14-1-15,8 13 1 16,12 5 2-16,10 5 2 15,6 6-2-15,1 5 4 16,8 1-3-16,-3 10-1 16,6 9 0-16,3 8-2 15,4 7 0-15,6 3 0 0,-1 4 1 16,4 12-1 0,10 14-1-16,6 9-1 0,15 7 2 15,12-2 0-15,14-6-4 16,0-13 4-16,25-2-6 15,25-11 3 1,21-3 3-16,21-8 6 0,27 0 1 16,21-5 0-16,15-8 1 15,12-9 0-15,9-16-2 16,9-9 11-16,10-8-1 16,11-6-6-16,-1-8 0 15,11-5 1-15,12-7-4 16,3-6-3-16,8 0-1 15,-7-15 0-15,-18-10-3 16,-18-5 1-16,-29-2-1 0,-29-7 0 16,-23-1 0-16,-16-4 0 15,-12-7-1-15,2-5 0 16,-4-4 1-16,0 0-2 16,-9 0 2-16,-8-7-3 15,-7-8 3-15,-12-9 3 16,-11-16-2-16,-16-13 0 15,-22-18-1-15,-4-17-7 16,-56-9-11-16,-32-3 3 16,-32 3 9-16,-30 14 2 15,-20 23 0-15,-27 25-4 16,-24 35 1-16,-34 28-24 16,-28 26-2-16,-19 6-37 0,14 40-70 15,38 26 16 1</inkml:trace>
  <inkml:trace contextRef="#ctx0" brushRef="#br0" timeOffset="97149.93">16522 10897 178 0,'0'0'22'0,"0"0"28"16,0 0 0-16,0 0 6 15,0 0 11-15,0 0-18 16,0 0 7-16,-125-55-21 15,111 53-4-15,3 2 5 16,0-1-11-16,-2 1-10 16,2 0-3-16,1 0-6 15,4 0 8-15,4 0-1 0,0 0-5 16,2 0-4-16,0 0-4 16,0 0-1-16,0 0-15 15,6 0-15 1,43 3 31-16,47 9 8 0,56-3 1 15,54-4-1-15,53-2-1 16,34-3 1-16,32 1 0 16,27 4-3-16,21-4-1 15,1 1-4-15,-20 0 1 16,-30-2-1-16,-48 0 1 16,-46 0-1-16,-43-5-14 15,-48-14 9-15,-33 1 5 0,-21 0 0 16,-18 1 0-1,-14 0 0-15,-13 3 4 0,-15 4-2 16,-12 4 0-16,-6 2 3 16,-7 2-5-16,0 2 0 15,0 0-9-15,0 0-42 16,0 0-39-16,-2 0-85 16,-18 9-37-16</inkml:trace>
  <inkml:trace contextRef="#ctx0" brushRef="#br0" timeOffset="130810.78">22569 7303 143 0,'0'0'24'0,"0"0"9"15,0 0-10-15,0 0 18 16,0 0 9-16,0 0-17 16,0 0-3-16,0-21-9 15,0 21 2-15,0 0-3 16,0 0 2-16,0 0 0 15,0 0 0-15,0 0-2 16,0 0 1-16,0 0-3 16,0 0-5-16,0 0-5 0,0 0-2 15,0 0 0 1,0 0-5-16,0 0 1 0,0 0-2 16,0 0 0-16,0 0 0 15,0 0-2-15,0 0-3 16,0 0-3-16,0 9-6 15,0 13 11-15,0 7 3 16,-10 10 0-16,-4 3-1 16,-2 5-2-16,-5-1 0 15,0-1 0-15,-1 0-4 16,-5-1 2-16,0 0-7 16,-6 0 5-16,-3 0 5 0,-4-4-1 15,-7 1-1 1,-4-1-5-16,-6-3 7 0,2 4 4 15,1 3 0 1,-1 2-2-16,6 7 0 0,-3 0 0 16,6 1 0-16,1-2-1 15,3-2 1-15,-1-5-1 16,-3-3 2-16,1-4-1 16,-2-4 0-16,0-4-3 15,3-4 1-15,2-2 1 16,-1-4 1-16,1-2 0 15,-1-4 0-15,-3 2 0 16,-6-2 0-16,-4 0 1 0,-5-1-1 16,1-4-1-1,0-1 1-15,6 1 0 0,0-4-4 16,7 2-6-16,2 0-12 16,1 2-12-16,2-1 2 15,4-2 0-15,7-2-20 16,8-1-31-16,9-3-97 15</inkml:trace>
  <inkml:trace contextRef="#ctx0" brushRef="#br0" timeOffset="131204.12">21009 8453 255 0,'0'0'21'0,"0"0"-10"16,0 0-5-16,0 0 14 15,0 0 22-15,0 0-7 16,-147 119-6-16,76-69-12 15,-3 9-12-15,-13 0 3 16,-7 2-3-16,5-2 7 16,6-10 1-16,21-7-5 15,18-5-4-15,19-12-3 0,17-4-1 16,8-4-1-16,19-3 1 16,51-6 7-1,36-3 7-15,42-5-7 0,32 0 0 16,18 0-7-16,-1-7-12 15,-10-3-40-15,-31-3-104 16,-36-1-150-16</inkml:trace>
  <inkml:trace contextRef="#ctx0" brushRef="#br0" timeOffset="133945.37">22255 8668 37 0,'0'0'8'15,"0"0"4"-15,0 0-6 16,0 0 3-16,0 0-2 16,0 0-5-16,0 0-2 0,-51-18 0 15,49 18 0-15,0 0 0 16,2 0-2-16,0 0-17 15,0 0-36-15</inkml:trace>
  <inkml:trace contextRef="#ctx0" brushRef="#br0" timeOffset="139380.47">16585 7714 187 0,'0'0'17'16,"0"0"9"-16,0 0-2 15,0 0-21-15,0 0 4 0,184-64-2 16,-84 39-4 0,12-1 5-16,11-6 3 0,6-6-9 15,7-8-54-15,-7-10-122 16</inkml:trace>
  <inkml:trace contextRef="#ctx0" brushRef="#br0" timeOffset="162609.87">14155 5946 358 0,'0'0'50'0,"0"0"-12"16,0 0-29-16,0 0 28 15,0 0 22-15,0 0-31 16,0 0-22-16,-5-5-6 15,5 5-9-15,0 0 9 16,0 12 5-16,0 5 7 0,0 1 1 16,11 1-1-1,7 3-1-15,4-1-6 0,11-4-1 16,14-2 20-16,20-10-6 16,22-5 4-16,31-1-7 15,34-33-7-15,29-16-2 16,18-13-4-16,5-5-2 15,-11-7-4-15,-16 3-31 16,-28 7-38-16,-35 12-34 16,-40 20-4-16,-45 14-69 15</inkml:trace>
  <inkml:trace contextRef="#ctx0" brushRef="#br0" timeOffset="163242.23">23377 5816 149 0,'0'0'0'0,"0"0"-69"16,-114-3-7-16</inkml:trace>
  <inkml:trace contextRef="#ctx0" brushRef="#br0" timeOffset="163534.23">23093 5712 94 0,'0'0'69'0,"0"0"-28"0,0 0 10 16,0 0 49-16,0 0-19 16,0 0-29-16,23-48-25 15,-21 48-27-15,4 2-10 16,6 17 10-16,5 3 4 16,8 2 8-16,6 0 16 15,11 0-5-15,14-7 1 16,18-6 16-16,20-11-11 0,13 0-9 15,19-20-2-15,4-9-7 16,-5 0-3-16,-7-8-5 16,-16-9-1-16,-13-9-2 15,-8-11 0-15,-8-13-28 16,-8-1-12-16,-5 0-70 16,-9 15-17-16,-17 23 20 15,-18 22-77-15</inkml:trace>
  <inkml:trace contextRef="#ctx0" brushRef="#br0" timeOffset="168827.55">7470 11075 11 0,'0'0'28'16,"0"0"-17"-16,0 0 13 15,0 0 5-15,-162-67 2 16,106 44-22-16,-12-4 54 16,-8-3-62-16,-6 4 12 15,-10 1-10-15,-13-1 4 0,-10 1-1 16,-15 4 1-16,-8-2 4 15,-7 2-3-15,-2 2 5 16,-1-2 10-16,6 1-3 16,1 3 1-16,-4 1-4 15,3 2-9-15,-3 5 9 16,-4 9-8-16,-3 0-4 16,-1 15-4-16,-1 17 5 15,2 11-2-15,8 2 0 16,18 5-1-16,17-2-1 15,20 0-2-15,22-2 0 16,15 5 0-16,17 2-2 0,6 13-3 16,14 3 5-1,5 7 0-15,10 9 6 0,0 7-6 16,23 4 1-16,20 3-1 16,17-4 0-16,22-2 0 15,29 1 0-15,30-1 2 16,28 1 14-16,22-4-6 15,24-6 0-15,23-14 6 16,23-12-4-16,22-20-4 16,16-21-1-16,2-17 4 15,-7 0 1-15,-9-28-2 16,-19-8-5-16,-24-9 2 16,-19-5-7-16,-22-3 1 15,-22 1-1-15,-19-7-6 16,-23-3 6-16,-24-3 0 0,-16-3 0 15,-14-6 0 1,-14-7-1-16,-11-9-2 0,-15-11 3 16,-20-6 0-16,-21-3-1 15,-4-1-8-15,-56 0 7 16,-39 5-4-16,-40 5 6 16,-49 11-3-16,-50 12-6 15,-49 20-1-15,-37 19-8 16,-18 21-13-16,-13 18-21 15,6 0-41-15,10 23-1 16,32 16-101-16</inkml:trace>
  <inkml:trace contextRef="#ctx0" brushRef="#br0" timeOffset="175343.92">12061 3232 374 0,'0'0'60'0,"0"0"-1"0,0 0 15 16,0 0 31-16,0 0-30 15,0 0-26-15,0 0-14 16,-4-44-9-16,4 44-1 15,0 0-6-15,0 0-10 16,-2 0-8-16,0 0-1 16,-4 0-6-16,2 29-7 15,-2 14 12-15,-3 20 1 16,-2 10 1-16,4 6-1 16,4-5 0-16,3-5-2 0,0-6-11 15,0-14-11-15,0-9-11 16,0-12-8-16,0-10-25 15,0-6-16-15,3-3-26 16,-1-8-28-16,-2-1-37 16</inkml:trace>
  <inkml:trace contextRef="#ctx0" brushRef="#br0" timeOffset="176197.92">12074 3130 296 0,'0'0'54'0,"0"0"31"16,0 0-6-16,0 0-6 15,0 0-45-15,0 0-28 16,44-17-8-16,18 12 8 16,27-3 30-16,29 2 7 15,30-4 3-15,35 2-16 16,31-1-7-16,23 2-14 16,6-1-3-16,-9 2-3 15,-29-2-20-15,-38 2 7 0,-42 2 2 16,-32-1-8-16,-25 3-5 15,-20 1 16-15,-14-1 10 16,-16 2-2-16,-9 0 3 16,-7 0 0-16,-2 0 4 15,0 0 2-15,0 0-6 16,0 0-5-16,0 0-2 16,-5 0-4-16,-8 7 8 15,0 6-4-15,2-1 0 16,0 2-4-16,-1 2-11 15,1-2 9-15,3 2 6 16,-2-1 7-16,-1 6 0 16,3-1 0-16,-2 8 0 0,4 7 0 15,1 6-1-15,0 12-6 16,5 6 7-16,0 6-1 16,0-1 0-16,3 0-3 15,6-6 2-15,-1-7 1 16,0-1-6-16,-6-10 4 15,-2 0 2-15,0-4 2 16,0-4-2-16,0-5 2 16,-4-1-1-16,-4-6 0 15,-2-5 0-15,1-5 1 16,-3-2-1-16,-1-3-2 16,-7 1 2-16,-9-6 5 0,-13 0 3 15,-16-3-6-15,-19-17 1 16,-20-6-1-16,-24-3-2 15,-19-4 2-15,-13 3 3 16,-19 2 8-16,-5 3 1 16,-14 0 5-16,-8 1-1 15,3-1-2-15,7 6 6 16,22 0 2-16,31 10 3 16,31 2-5-16,36 7-17 15,31 0-3-15,26 0-2 16,12 0-71-16,48 14-82 15,29 3 100-15,22-8-126 16</inkml:trace>
  <inkml:trace contextRef="#ctx0" brushRef="#br0" timeOffset="176842.18">12899 3196 197 0,'0'0'134'0,"0"0"-46"16,0 0-8-16,0 0 8 15,0 0-18-15,0 0-25 16,-46-20-26-16,12 22-10 16,-7 22-9-16,-3 12 1 15,2 8 0-15,10 5-1 16,12-3-1-16,16 0-3 16,4-4-1-16,7-7 0 0,33-4 0 15,9-7 2-15,11-12 0 16,7-10-6-16,-2-2-11 15,-3-6-29-15,-7-14-34 16,-7-3-47-16,-17 0-88 16</inkml:trace>
  <inkml:trace contextRef="#ctx0" brushRef="#br0" timeOffset="177960.23">13571 3284 304 0,'0'0'87'0,"0"0"-28"15,0 0-13-15,0 0 37 16,0 0-44-16,0 0-30 15,3-9-9-15,-3 9-3 16,0 0 2-16,0 0 1 16,0 0 0-16,0 0 0 0,0 0 0 15,0 0 1-15,0 0 0 16,0 0-1 0,0 0 0-16,0 0 0 0,3 0 0 15,-3 0-1-15,0 0 1 16,0 0 0-16,0 0-1 15,0 0 1-15,0 0-1 16,0 0 1-16,0 0-1 16,0 0-4-16,0 0 4 15,0 0-5-15,2 16-1 16,2 19 6-16,-1 23 1 16,-3 11 0-16,0 3 1 15,0-8-1-15,0-12-1 0,0-9-8 16,0-14-23-16,0-7-16 15,0-10-27-15,0-12-85 16,0 0-107-16</inkml:trace>
  <inkml:trace contextRef="#ctx0" brushRef="#br0" timeOffset="178289.24">13478 3217 255 0,'0'0'25'0,"0"0"-25"16,0 0 29-16,139-21 8 16,-85 21-14-16,-4 0-13 15,-9 0-8-15,-16 6-2 16,-10 6-2-16,-11 3 2 15,-4 2-1-15,0 5 1 16,-24 4 13-16,-12 4 5 16,-4 1-8-16,-4-4 3 15,3 1-12-15,10-3 0 0,9-4-1 16,13-1-39 0,9-8-79-16,0-7-115 0</inkml:trace>
  <inkml:trace contextRef="#ctx0" brushRef="#br0" timeOffset="178745.28">14015 3101 382 0,'0'0'66'16,"0"0"-2"-16,0 0 38 15,0 0-57-15,0 0-32 16,0 0-13-16,0 43 0 16,-1 1 13-16,-22 14 6 15,-4 9-5-15,-8 7-6 0,-5 2 2 16,-9-5-4-16,2-4 1 15,2-11-7-15,10-5-3 16,10-12-20-16,11-4-34 16,13-5-23-16,1-5-34 15,4-6-33-15,23-7 33 16</inkml:trace>
  <inkml:trace contextRef="#ctx0" brushRef="#br0" timeOffset="179194.26">14174 3479 107 0,'0'0'166'0,"0"0"-96"16,0 0 3-16,0 0-3 16,0 0-24-16,0 0-3 0,-33-37-21 15,4 37-18-15,-5 9-4 16,1 19-1-16,6 4-2 15,16 6-9-15,11 5 2 16,25 0-11-16,33 2 19 16,8-4 2-16,1-5 1 15,-15-9 2-15,-19-6 1 16,-22-10-4-16,-11-3-1 16,-9 2 1-16,-40-1 40 15,-22 2 19-15,-18-2-52 16,0 2-7-16,6-3-52 15,16-4-102-15,16-4-141 0</inkml:trace>
  <inkml:trace contextRef="#ctx0" brushRef="#br0" timeOffset="181196.83">20634 3144 417 0,'0'0'28'0,"0"0"14"16,0 0-3-16,0 0 38 0,0 0-42 15,0 0-35 1,0 0-11-16,5 48 4 0,-5 12 7 16,0 19 14-16,0 8 0 15,-5 2-11-15,-3-9 1 16,1-12-4-16,3-10 0 16,4-14-20-16,0-8-19 15,0-12-30-15,0-7 1 16,8-11-40-16,8-6-14 15,4 0-107-15</inkml:trace>
  <inkml:trace contextRef="#ctx0" brushRef="#br0" timeOffset="181891.83">20610 3146 434 0,'0'0'3'0,"0"0"0"15,0 0-2-15,0 0 31 16,0 0-31-16,0 0 18 16,213-22 22-16,-76 14 8 15,23 5-15-15,27 0-10 16,23 3 4-16,11 0-15 15,10 0-6-15,-5 0-7 0,-19-2-2 16,-29-2-7 0,-37 0-7-16,-37-2-1 0,-32 2 2 15,-29 2 8 1,-17 1 7-16,-17-2 1 16,-7 3 2-16,-2 0 5 0,0 0-1 15,0 0-1-15,0 0-1 16,0 0-5-16,0 0-8 15,0 8-5-15,-4 10 13 16,-5 4 0-16,-2 5 0 16,-2 6 0-16,-3 12 0 15,-6 10 2-15,-3 16 3 16,-4 8 5-16,0 8-6 16,-1 1 0-16,6-4-3 15,5 0 1-15,0 1 1 0,7-9-3 16,-2-4 1-16,1-9 1 15,1-13-2-15,1-10 1 16,2-12 2-16,1-6-2 16,-4-10-1-16,-1-4 0 15,-9-4-5-15,-12-4 5 16,-20 0 6-16,-19-10-3 16,-25-18-1-16,-22-11-4 15,-23-7 2-15,-20-3-1 16,-10 1 1-16,-2 10-1 0,6 11 0 15,15 13 0 1,16 10-1-16,20 4 0 0,20 0-7 16,26 6-14-1,24 6-23-15,23-2-28 0,14 0-40 16,11-3-49-16,0-7-47 16</inkml:trace>
  <inkml:trace contextRef="#ctx0" brushRef="#br0" timeOffset="182284.95">21437 3456 313 0,'0'0'42'16,"0"0"43"-16,0 0 10 16,0 0-20-16,0 0-26 15,0 0-27-15,-18-39-22 16,18 49-4-16,-5 25-18 15,-1 14 22-15,-1 11 5 0,2 7-1 16,3-6-3-16,2-3 1 16,0-5-2-16,0-9-3 15,0-12-26-15,0-6-26 16,0-10-29-16,0-14-47 16,0-2-59-16</inkml:trace>
  <inkml:trace contextRef="#ctx0" brushRef="#br0" timeOffset="182539.94">21309 3334 304 0,'0'0'4'15,"0"0"6"-15,143-1 64 0,-74 1-40 16,1 0 13-16,-10 4-18 15,-18 4-18-15,-15 2-11 16,-18-1-4-16,-9 4 3 16,-2 5-6-16,-40 8 7 15,-21 4 19-15,-11 2-8 16,-1-4-8-16,15 2-3 16,20-2-35-16,19-2-49 15,19-4-86-15</inkml:trace>
  <inkml:trace contextRef="#ctx0" brushRef="#br0" timeOffset="182900.87">22056 3142 220 0,'0'0'62'16,"0"0"70"-16,0 0-20 16,0 0-53-16,0 0-58 0,0 0 10 15,-26 49-8-15,-12 10 52 16,-9 19-16-16,-4 11-23 15,-7 5-2-15,-4 2-11 16,-3-10-1-16,3-5 1 16,4-9-3-16,11-14-10 15,15-7-15-15,12-13-23 32,14-3-35-32,6-8-29 0,13-14-29 0,23-8-79 15</inkml:trace>
  <inkml:trace contextRef="#ctx0" brushRef="#br0" timeOffset="183253.87">22264 3509 389 0,'0'0'60'15,"0"0"25"-15,0 0 30 16,0 0-42-16,0 0-35 16,0 0-10-16,-25-42-11 15,-12 42-16-15,-3 18-1 16,1 10-5-16,10 5-4 16,18 8 0-16,9-1 5 15,2 3-14-15,15-4 12 0,20 4 1 16,0-3 5-1,-1-7 0-15,-15-2 0 0,-12-7 0 16,-7-6 0-16,-19 0-1 16,-41-2 1-16,-26 0-1 15,-21-2-36-15,2-6-113 16,7-2-213-16</inkml:trace>
  <inkml:trace contextRef="#ctx0" brushRef="#br0" timeOffset="183964.34">21178 3338 311 0,'0'0'72'0,"0"0"12"16,0 0-39-16,0 0-16 16,0 0 13-16,0 0-35 15,-35-1-4-15,8 33-2 16,-13 12 21-16,-7 8 4 16,-7 8-3-16,3 4-6 15,4 2-3-15,16 0-10 0,16 1-4 16,15-7-5-16,19-2-4 15,49-8-50 1,30-10 4-16,16-11-48 0,-6-17-110 16</inkml:trace>
  <inkml:trace contextRef="#ctx0" brushRef="#br0" timeOffset="186973.55">13227 3976 231 0,'0'0'33'0,"0"0"23"16,0 0 2-16,0 0 3 16,0 0 16-16,0 0 3 15,0 0-35-15,-107-102 4 16,107 100-12-16,0 2-15 16,0 0-8-16,0-2 1 15,0 2-4-15,0 0 0 0,0 0 3 16,0 0 0-16,0 0-8 15,0 0-2 1,0 0 0-16,0 0 0 0,0 0 1 16,0 0-3-16,0 0-2 15,0 0-5-15,-7 2 2 16,0 26-11-16,-3 22 7 16,-7 18 7-16,-4 17 1 15,-8 7 1-15,-2 2 2 16,-3 3-1-16,-2-3-3 15,7-8 1-15,3-7-1 0,6-14 0 16,6-11 2 0,7-11-2-16,5-16-1 0,2-8 0 15,0-12 0-15,0-4 2 16,0-3-1-16,0 0 2 16,0 0 6-16,18-5 0 15,4-17 8-15,8-2-13 16,8 0-2-16,-5 2 1 15,4 2-2-15,5 6-1 16,12-1-3-16,11 3-5 16,11 1 2-16,11 1-1 15,11 4 0-15,14 2 3 16,17 1 3-16,18 0-2 16,18 3 1-16,22 0 1 15,27 0 0-15,18 8 1 0,19 4 1 16,8 5-8-16,2 0-9 15,-11 4-2 1,-17 2-3-16,-14 3 5 0,-18-2-10 16,-14-4-8-16,-13-1 12 15,-19-2 3-15,-9-5 12 16,-15-1 5-16,-13 1 0 16,-6-6-1-16,-10 2 1 15,2 1 1-15,-4-4 2 16,0 2 0-16,3 4 0 15,1 1-4-15,3 4 2 16,1 0-11-16,-2 0-14 0,-8-4 10 16,-4-3 3-1,-1-4-2-15,1-1 4 0,-5-4 7 16,-2 0 2 0,-4 0 2-16,-6 0 1 0,-2 0 0 15,-4-9 1-15,4 0 0 16,3-1 2-16,5 2-3 15,1 1 2-15,1 2-2 16,-2 3 0-16,-3-3 1 16,-4 2-1-16,-4 1 0 15,-8 0 4-15,-4-3-3 16,-5 2 7-16,-3-3 1 16,-5 0-2-16,0-2 14 0,3 2-1 15,9-2-12-15,5-1-5 16,12 6 9-16,6-3-7 15,3 1-4-15,-2 2 1 16,-3-1-2-16,-4-1 1 16,-5 0 1-16,-11 1-1 15,-6-2 0-15,-6 1 0 16,0 3 0-16,-3-1 0 16,-5-2 1-16,-1 3 2 15,-1 1-1-15,-4 1-2 16,-2 0 0-16,-13-3-1 15,-5 3 1-15,-12-1-1 16,0 1 4-16,0-2 3 16,-2-5 18-16,0-1 0 0,0-1-16 15,0-1-5-15,0-2 0 16,0-2-3-16,0-4 5 16,0-3-2-16,2-2-4 15,7-3 9-15,-2-3 3 16,4-5-5-16,-2-4-3 15,-3-3 1-15,4-5 0 16,-3 0-1-16,6 0-2 16,5 0-2-16,2 2 1 15,2 6-1-15,2 0 4 16,1 5-4-16,0 4-1 16,-4 0 1-16,0-1 1 15,-8 2 1-15,-10-6-2 0,-3 3 0 16,0 2-2-16,-3 7 0 15,-10 9-14-15,-4 13-46 16,-4 0-102-16,-6 6-107 16</inkml:trace>
  <inkml:trace contextRef="#ctx0" brushRef="#br0" timeOffset="188264.97">14564 4153 238 0,'0'0'48'0,"0"0"18"15,0 0 25-15,0 0-28 16,0 0-22-16,0 0 2 16,25-19 1-16,-25 19-3 15,0 0-2-15,0 0-8 16,0 0-14-16,0 0-17 15,0 5-6-15,-4 29-18 0,-17 18 21 16,-4 16-3-16,3 2 4 16,7-3-34-1,10-9-20-15,5-12-29 0,0-16-31 16,20-20-42-16,6-10-112 16</inkml:trace>
  <inkml:trace contextRef="#ctx0" brushRef="#br0" timeOffset="188839.5">14520 3988 410 0,'0'0'25'15,"0"0"-20"-15,140 0 13 0,-39 0 36 16,21 0-13-16,14 0-12 15,7 0-7-15,-4 0-6 16,-13 0-6-16,-17-8-3 16,-15 2-5-16,-22-1-2 15,-20 2 0-15,-14 5-2 16,-12 0-1-16,-9 0-6 16,-1 0-7-16,-1 10-12 15,1 10 12-15,-1 2 5 16,1 2 6-16,-3-2 0 15,-4-1-3-15,-2-3-2 16,-2-4 8-16,-5 0 2 0,0 1-2 16,0 2-5-1,-19 4 7-15,-7-1 16 16,-1 9 1-16,1 1-4 0,-1 2-5 16,7 2-4-16,1-2-2 15,6 2 2-15,3-4-2 16,-4 0 0-16,0-1 0 15,-1-5-1-15,-8-3 5 16,-3-3-1-16,-3-4 7 16,-4-4-7-16,-8-7 8 15,-9-3-3-15,-18 0-6 16,-12-10-4-16,-15-18-3 16,-15-7-8-16,-8-3-1 0,-1-1-18 15,15 5 3-15,19 3 3 16,23 9 14-1,19 10-21-15,19 4-19 0,20 4-61 16,4-4-115-16</inkml:trace>
  <inkml:trace contextRef="#ctx0" brushRef="#br0" timeOffset="189215.49">15012 4071 250 0,'0'0'64'0,"0"0"41"16,0 0-2-16,0 0-38 15,0 0-20-15,0 0-11 16,-6-12-15-16,-19 12-19 16,-10 1 0-16,-6 15 0 15,-1 4 3-15,7 1-3 16,5 1 0-16,6-1-1 16,8 1-6-16,5 1 4 15,9-2-7-15,2 0 3 0,4-5-9 16,25-2-19-16,12-7 14 15,12-2-21-15,7-5-18 16,2 0-38-16,-2-14-61 16</inkml:trace>
  <inkml:trace contextRef="#ctx0" brushRef="#br0" timeOffset="189968.46">15280 4092 417 0,'0'0'37'0,"0"0"-22"16,0 0 25-1,0 0-25-15,0 0-3 0,0 0 0 16,-74 88-9 0,68-76-3-16,1 1 0 0,5 0 0 15,0 0-5-15,0-1-1 16,0 0 5-16,0 0-7 15,13 2 5-15,5-2 0 16,3-2-1-16,4-2 1 16,4-2-4-16,0-4-1 15,6-2-1-15,-6 0-5 16,-3-8 8-16,-3-10 6 16,-5-2 1-16,-5 0 2 0,-4 0-2 15,-2 2 1 1,-3 6-2-16,-2 6 1 0,-2 4 12 15,0 2-10-15,0 0-3 16,0 0-12-16,0 12 2 16,0 7 8-16,0 4 2 15,0-1 2-15,0-2 4 16,0-2-3-16,9-4-3 16,7-6 3-16,3-4 2 15,10-4 3-15,8 0-1 16,7-2-2-16,0-14-5 15,-1-5-1-15,-8 0-6 0,-8-4 1 16,-6 6-1-16,-10 6 4 16,-7 8 3-16,-4 5 0 15,0 0-2-15,0 12-22 16,0 16 24-16,0 3 19 16,0 4-2-16,0-5-5 15,0-5-7-15,0-10 3 16,4-6-1-16,3-7 1 15,7-2 4-15,6 0 7 16,11-9 15-16,7-15-21 16,2-1-6-16,-3-4-6 15,-5 7-1-15,-12 6 0 16,-9 8 2-16,-6 8 1 16,-5 0-3-16,0 3-15 15,0 23 9-15,0 13 6 0,0 7 14 16,-2 3-6-16,2-1-1 15,0-2-7-15,2-3-24 16,25-9-74-16,8-10-50 16</inkml:trace>
  <inkml:trace contextRef="#ctx0" brushRef="#br0" timeOffset="194275.31">13333 2242 109 0,'0'0'79'15,"0"0"-50"-15,0 0 8 16,0 0 10-16,0 0-6 15,0 0-12-15,0 0-6 0,3-3-8 16,-3 3-1-16,0 0-3 16,0 0-2-1,0 0 2-15,0 0-5 0,0 0 2 16,0 0 0 0,0 0-2-16,0 0-1 0,0 0-4 15,0 0 0-15,0 0 1 16,0 0-2-16,0 0-2 15,0 0 1-15,0 0-4 16,0 0 4-16,0 0-3 16,0 0 0-16,0 0-1 15,0 0 4-15,0 0 1 0,0 0 1 16,0 0 0 0,0 0 2-16,0 0 2 0,0 0 11 15,0 0 6 1,0 0 7-16,0 0-2 0,0 0-4 15,0 0-9-15,0 0-7 16,0 0-5-16,0 0 0 16,0 0-2-16,0 0 1 15,0 0-1-15,0 0 1 16,0 0 0-16,0 0 1 16,0 0 9-16,0 0 4 15,0-1 7-15,0-2-1 16,0 2 3-16,0-2-12 15,0-1-3-15,0 3-3 0,0-3-1 16,0-1 1-16,0 1-2 16,0 1-2-16,-3 1-2 15,0 0 0-15,-2-1-13 16,-6 3-57-16,-4 0-69 16,-12 0-114-16</inkml:trace>
  <inkml:trace contextRef="#ctx0" brushRef="#br0" timeOffset="194739.96">12953 2664 458 0,'0'0'112'0,"0"0"-27"0,0 0-45 16,85-139-12-16,-22 69-6 15,7-5 4-15,-2-3-10 16,-11-2-6-16,-8-7-3 16,-9-2-1-16,-6-15 2 15,-3-15-8-15,-3-2 1 16,1 3-1-16,3 15 0 16,2 25 0-16,6 14-1 15,4 16 0-15,10 12-7 16,4 14 0-16,2 10 2 15,0 8-2-15,-4 4 5 16,-5 2-5-16,-12 22 0 0,-4 8 8 16,-13 12 0-16,-2 8 7 15,-4 15 1-15,-3 15 3 16,-2 16 0-16,-4 10 10 16,-1 6-17-16,-1-5 0 15,-1-12-3-15,1-8 0 16,-3-11-1-16,1-7-5 15,1-15-17-15,2-12-24 16,3-16-23-16,-2-12-15 16,-7-12-39-16,0-4-64 15,0-11-82-15</inkml:trace>
  <inkml:trace contextRef="#ctx0" brushRef="#br0" timeOffset="194922.96">13573 2017 646 0,'0'0'95'16,"0"0"-90"-16,0 0 18 15,131-22-3-15,5 10 44 16,33-6-35-16,12 6-15 16,-7 6-14-16,-14 1-21 15,-12 5-65-15,-24 0-93 16,-30 0-130-16</inkml:trace>
  <inkml:trace contextRef="#ctx0" brushRef="#br0" timeOffset="196316.4">21934 2167 453 0,'0'0'65'0,"0"0"-9"15,0 0 8-15,0 0-20 16,0 0-44-16,0 0 2 15,-25 118-2-15,-2-35 24 16,-4 7 2-16,-2-4-18 16,4-3-2-16,9-13-2 15,6-15-4-15,14-8-4 16,0-16-4-16,5-12-13 16,11-11-5-16,1-8-1 15,4-2 27-15,5-30-2 0,0-14 2 16,-2-14-8-16,-8-11 7 15,-3-12-3-15,-7-13-8 16,-1-8-10-16,-1 2 19 16,2 8-8-16,4 16 11 15,1 18 15-15,2 19-1 16,9 12 7-16,10 9 5 16,19 6-26-16,22 2-7 15,22 8 7-15,20 4 7 16,14 0 0-16,5 16 3 15,-10 10 6-15,-21 2-2 16,-33 0-14-16,-32-4 0 0,-30 0-10 16,-8 4 3-16,-38 8 7 15,-32 4 6-15,-20 7 8 16,3-7-1-16,21-2-5 16,25-3-5-16,30-3-3 15,11 3-11-15,24 0 8 16,35 2 3-16,14-2 15 15,0-8 6-15,-13-6 8 16,-19-7 6-16,-24-6-13 16,-14-2-2-16,-3 1 2 15,-49 12 1-15,-42 5-3 16,-36 3 40-16,-28 4-47 0,-5-7-12 16,6 0-1-16,13 0-16 15,14-4-31 1,17 2-49-16,9-8-86 15,14-6-183-15</inkml:trace>
  <inkml:trace contextRef="#ctx0" brushRef="#br0" timeOffset="201312.02">16780 4342 389 0,'0'0'81'15,"0"0"-51"-15,0 0 22 16,0 0 37-16,0 0-31 16,0 0-39-16,125-12-8 15,-67 12-7-15,4 0-4 16,6 5 4-16,1 11-4 16,-3 0 0-16,1 0-30 15,2-4-32-15,-2 0-22 16,-4-10-38-16,-19-2-74 15</inkml:trace>
  <inkml:trace contextRef="#ctx0" brushRef="#br0" timeOffset="201623.01">17730 4025 622 0,'0'0'14'0,"0"0"27"16,0 0-21-16,0 0 12 15,0 0-29-15,0 0 2 16,165 46 8-16,-90-4 2 0,4 5-9 16,-7 6-2-16,-6 1-1 15,-15-2 0-15,-22-4-3 16,-17-3 2-16,-12-4-4 15,-50 2 4-15,-50-1 0 16,-43 0 11-16,-33-2-13 16,-15-4-25-16,6 0-40 15,15-8-102-15,30-5-127 16</inkml:trace>
  <inkml:trace contextRef="#ctx0" brushRef="#br0" timeOffset="204912.81">21205 4337 243 0,'0'0'32'16,"0"0"-1"-16,0 0 33 15,0 0 12-15,0 0-7 16,0 0-12-16,0 0-20 15,-15-32 2-15,12 28 9 16,-4-1 6-16,3 2-24 16,-2-1-2-16,1 2-12 15,3 2-6-15,0 0-5 16,-6 0-5-16,-4 2-8 16,-13 22-6-16,-8 14 10 15,-1 9 4-15,1 3 0 16,2-1 0-16,6-3 0 15,0-3 4-15,2-7-3 0,3-4-1 16,3-6 0-16,0-6 2 16,1-3-1-16,1-4-1 15,-4-1 1-15,-3-2-1 16,-9-1 5-16,-7-4-1 16,-9-3 2-16,-6-2 0 15,-1 0-5-15,-10-5-1 16,-15-15-4-16,-12-1-6 15,-23 2-4-15,-19 0-9 16,-11 6 14-16,1 1 9 16,5 3-3-16,19 9 3 15,12 0-3-15,10 0-4 16,19 9-12-16,21 3-33 16,19 3-20-16,18-5-57 15,11-8-59-15,9-2-68 16</inkml:trace>
  <inkml:trace contextRef="#ctx0" brushRef="#br0" timeOffset="205259.22">19752 4365 446 0,'0'0'69'0,"0"0"-39"16,0 0 14-16,0 0 4 15,0 0-46-15,-125 12 1 16,44 18-2 0,-17 9 0-16,-16 0 0 0,-17 5-1 15,-16 7 1-15,-11-1 1 16,6-2-2-16,29-9 0 15,39-4 0-15,46-7 0 16,38 1-27-16,46-2-1 16,80 0 28-16,63-6 1 15,50-6-1-15,19-1-20 16,-1 0-46-16,-30-2-73 0</inkml:trace>
  <inkml:trace contextRef="#ctx0" brushRef="#br0" timeOffset="208647.45">13568 4263 150 0,'0'0'23'0,"0"0"20"15,0 0-30-15,0 0 32 0,0 0 24 16,38-117 2 0,-31 100 0-16,-5 5-2 0,0 1-2 15,-2 8 2-15,0 3 3 16,0 0-42-16,0 0-30 16,0 2-12-16,0 25-10 15,6 16 16-15,15 11 6 16,9 8 2-16,13 1 0 15,4-1 2-15,9-7-2 16,-1-5-1-16,1-7 0 16,0-7 2-16,-8-12-3 15,2-8-5-15,-5-8-16 16,-1-8-18-16,-3 0-38 16,-10-16-53-16,-16-15-98 0</inkml:trace>
  <inkml:trace contextRef="#ctx0" brushRef="#br0" timeOffset="208970.79">14524 4163 257 0,'0'0'219'16,"0"0"-174"-16,0 0-41 15,0 0 11-15,0 0-14 16,0 0 23-16,83 112 26 0,-37-56-15 16,8 1-10-1,2-4 0-15,-5-5-6 0,-11-8-5 16,-11-3-8-16,-16-5-3 16,-13-5 2-16,0 4-3 15,-47-1-2-15,-37 4 16 16,-41 2-6-16,-28-1-10 15,-18-2-19-15,5-1-57 16,7 3-39-16,19-5-85 16,23-6-165-16</inkml:trace>
  <inkml:trace contextRef="#ctx0" brushRef="#br0" timeOffset="210777.83">21861 4467 155 0,'0'0'45'0,"0"0"4"16,0 0 1-16,0 0 23 15,0 0-19-15,0 0-21 16,2-35-11-16,-2 35-2 15,2 0-2-15,-2 0-3 16,1 0-7-16,-1 0 1 16,0 0 2-16,0 0 7 15,0 0-4-15,0 0-8 16,0 0-6-16,0 0-3 16,-3 14-5-16,-17 20 8 15,-14 14 11-15,-15 14 5 16,-11 14 4-16,-11 12-1 15,-10 7-9-15,-6-2-2 16,-7-4-3-16,-3-16-1 16,-1-11 0-16,-1-15-4 0,9-8-4 15,5-12-7-15,4-2-10 16,6-9-5-16,-2-4-37 16,9-7-44-16,5-5-71 15</inkml:trace>
  <inkml:trace contextRef="#ctx0" brushRef="#br0" timeOffset="211093.76">20779 4927 406 0,'0'0'17'16,"0"0"-14"-16,0 0-3 16,-39 154 53-16,-4-90-19 15,-13 4 7-15,-11 1-30 16,-8 0 0-16,-6-2-5 16,8-6-3-16,17-15 1 15,23-7-4-15,26-12-8 16,8-3-3-16,61 0 11 0,44-2 0 15,48-5-1 1,35-3-32-16,14-7-47 0,-2-7-138 16</inkml:trace>
  <inkml:trace contextRef="#ctx0" brushRef="#br0" timeOffset="-208183.47">14342 2854 273 0,'0'0'19'0,"0"0"6"16,0 0 7-16,-98-105-4 15,62 79-3-15,-7-3 1 16,-3 2-2-16,-8-1-13 16,-8-2 0-16,-12-1-2 15,-8-1 3-15,-9 0-6 16,-3-1-1-16,0 0 20 16,-1 6-16-16,7 8-7 15,-1 5 5-15,-3 3-1 0,1 10-1 16,-5 1 2-1,-6 0-2-15,-10 20-3 0,-8 5 4 16,-1 9-6 0,1 4 2-16,0 3 1 0,1 6-2 15,8 6-1-15,2 7 2 16,11 9-1-16,15 5 4 16,14 10-3-16,20 7-2 15,22 5 0-15,21 6-2 16,6 7 0-16,38 2-2 15,33 2-1-15,31-3 5 16,37-4 3-16,28-5 4 0,29-8 1 16,27-14 21-16,22-11-17 15,21-14 23-15,-1-11-15 16,-5-17 19-16,-25-11-30 16,-28-15 2-16,-22-5 2 15,-22-31-5-15,-12-19-7 16,-10-19 12-16,-14-18-11 15,-5-18-2-15,-10-18-14 32,-16-18-7-32,-25-14-8 0,-32-2 21 0,-39 2-19 15,-33 9 3-15,-73 11-15 16,-56 13 39-16,-64 22 0 16,-52 20-8-16,-44 25-8 0,-34 27-29 15,0 33-24-15,19 19-24 16,48 47-19-16,69 23-59 15</inkml:trace>
  <inkml:trace contextRef="#ctx0" brushRef="#br0" timeOffset="-191018.84">15006 4809 505 0,'0'0'44'0,"0"0"-21"0,0 0 15 15,0 0 29-15,0 0-17 16,0 0-25-16,0 0-20 15,0 0-2-15,0 0-2 16,96-41-1-16,22 39 3 16,49-1 9-16,42-2-3 15,30 1 4-15,24-1 5 16,4-4-5-16,1-2-7 16,-25-6-6-16,-40-1 2 15,-52-2-2-15,-53 5 0 16,-48 6-2-16,-32 5-4 15,-18 0 2-15,0-2-12 16,-14 6-72-16,-21 0-106 16,-7 0-5-16,1 0-97 0</inkml:trace>
  <inkml:trace contextRef="#ctx0" brushRef="#br0" timeOffset="-190193.72">19787 5476 250 0,'0'0'67'0,"0"0"-63"15,0 0 2-15,0 0 57 16,199 18 10-16,-72-18-12 16,40 0-8-16,40 0 8 15,43 10-37-15,25 8-12 16,18 12 2-16,-1 2-7 0,-15-3-5 16,-32-8-2-16,-57-10-24 15,-55-7-67-15,-66-4-48 16,-52 0-79-16</inkml:trace>
  <inkml:trace contextRef="#ctx0" brushRef="#br0" timeOffset="-186624.07">14587 3509 187 0,'0'0'44'0,"0"0"8"16,0 0-8-16,0 0-7 15,0 0 5-15,0 0-7 16,0 0-21-16,-30-72 22 0,30 72-16 16,0 0-11-1,0 0-8-15,0 0-1 0,0 0-2 16,0 0-4-16,0 0-4 15,0 19 2-15,0 13 8 16,0 7 4-16,0 3 16 16,0-4 1-16,0-2-10 15,0-8-7-15,3-3 1 16,8-4-3-16,3-4 3 16,9-5-3-16,20-12 11 15,31 0 33-15,47-30 1 16,39-29-23-16,24-15-16 0,4-7-8 15,-12 0 1 1,-20 5-2-16,-22 6-17 0,-27 19-18 16,-34 18-45-16,-30 13 8 15,-28 13-30-15,-15 7-89 16</inkml:trace>
  <inkml:trace contextRef="#ctx0" brushRef="#br0" timeOffset="-185684.51">21585 3698 231 0,'0'0'38'16,"0"0"-27"-16,0 0 17 16,0 0 39-16,0 0-12 15,0 0-18-15,19-22-9 16,-19 22-7-16,2 0-1 15,0 0-5-15,0 0-8 16,1 0-4-16,2 0-1 16,1 0 4-16,1 0-3 15,-3-3 1-15,-2 3-4 16,-2-2 1-16,2 2 1 0,-2 0-2 16,0 0-2-16,0 0-9 15,0 0-35 1,0 0-34-16,0-12-112 0</inkml:trace>
  <inkml:trace contextRef="#ctx0" brushRef="#br0" timeOffset="-185003.3">23162 3605 155 0,'0'0'6'0,"0"0"-1"16,0 0 2-16,0 0 32 16,0 0-15-1,-51-105-21-15,49 100 0 16,0 5-1-16,2 0 2 15,0 0-4-15,0 0-4 0,0 0-2 16,0 0-7-16,0 0 1 16,0 0 7-16,0 2 4 15,0 6 1-15,0 0 6 16,0 2 11-16,0-2 3 16,0-2 1-16,0 3 12 15,0 4-14-15,0 5 4 16,0 6 0-16,0 10 11 0,0 7-10 15,-8 3-4 1,2-2 12-16,6-4-25 16,0-8-5-16,0-10 2 15,0-4-1-15,10-4 4 0,9-6 16 16,14-4 25-16,30-2 7 16,36-2 10-16,23-26-29 15,14-8-18-15,4-9-11 16,-8 0-3-16,-15-8 2 15,-12 1 1-15,-24 2-7 16,-23 6-10-16,-21 12-4 16,-10 12-39-16,-4 12-41 15,2 5-137-15,4 3-131 16</inkml:trace>
  <inkml:trace contextRef="#ctx0" brushRef="#br0" timeOffset="-157969.33">2791 8215 389 0,'0'0'6'0,"0"0"2"16,-140-70 2-16,87 52 4 15,9 2 41-15,8 4 7 16,12 3-6-16,14 6-15 0,8 3-33 16,2 0-8-16,0 0-36 15,7 2-4-15,24 20 40 16,18 8 6-16,20 2 0 16,28 2-2-16,19-3 4 15,34-2 10-15,20 0-3 16,28 0-6-16,24 4-2 15,12-1 3-15,13 0-10 16,-4-1-5-16,-7 1 3 16,-11 1-8-16,-13 1 1 15,0-2-4-15,2-1 9 0,4-4 4 16,12-1-3 0,-3-4 4-16,-2 0-1 0,-3-3 0 15,-4-3 4-15,-2-2-2 16,2-5 2-16,-2-2 0 15,5-7-4-15,0 0 3 16,-5 0-1-16,-6 0 3 16,-13 0-1-16,-8 0-1 15,-7 0-3-15,-1-7 4 16,-4-19 1-16,-2-7 1 16,-10-17-5-16,-13-10 0 15,-15-10 4-15,-16-8 0 16,-19-1 3-16,-15-6-3 15,-15-1-2-15,-10 2-1 0,-10 2-1 16,-17-5-1-16,-11-5 0 16,-21-10-1-16,-6-9-1 15,-52-10-5-15,-42-4-7 16,-45-4-1-16,-47 5-4 16,-39 9-1-16,-36 8 17 15,-20 12-11-15,-21 8-6 16,-27 4 19-1,-19 7 1-15,-23 8-5 0,-9 12 4 16,-9 13 1-16,-18 11 0 16,-6 15 4-16,-10 10 6 15,-2 7-2-15,5 7-8 16,13 21 1-16,18 9 5 0,35 14-6 16,41 11 5-16,34 18 12 15,27 20-4-15,30 15-8 16,32 15 1-16,39 13-1 15,46 9-10-15,45 6 0 16,49 1-4-16,25-1 0 16,73-6 7-16,56 1 2 15,43 1 2-15,39-7-2 16,33-7 2-16,32-16-2 16,43-19 4-16,38-23 2 15,37-24-2 1,19-27 5-16,20-24 12 0,8-7 1 0,-9-38 0 15,-39-18-9 1,-63-8-10-16,-85-3-3 0,-77 5-2 16,-68 8-17-16,-54 8 12 15,-35 8 1-15,-22 6 0 16,-18 0-60-16,-37 10-65 16,-9 5-3-16,-4 13-15 15</inkml:trace>
  <inkml:trace contextRef="#ctx0" brushRef="#br0" timeOffset="-156375.02">1805 9242 397 0,'0'0'52'0,"0"0"-16"16,0 0-32-16,0 0 6 0,0 0-9 15,0 0 4 1,-69 28-5-16,69 14 33 0,19 0-23 16,15-4-3-16,13-4 4 15,20-10-7-15,20-7 20 16,25-15 12-16,27-2 12 16,27-16-25-16,23-23 5 15,23-10-15-15,10-11 3 16,17-10-12-16,13-17 1 15,2-13-5-15,0-11-10 16,-24 5-33-16,-41 15-29 16,-41 29-24-16,-50 31 20 15,-36 19-69-15,-27 12-73 0</inkml:trace>
  <inkml:trace contextRef="#ctx0" brushRef="#br0" timeOffset="-155817.83">1988 10802 472 0,'0'0'60'16,"0"0"-38"-16,0 0-22 15,0 0 0-15,0 0 12 16,0 0 21-16,143 37 6 15,-60-16-18-15,29-4-20 16,29-14 20-16,28-3 10 16,32-38-11-16,19-26-7 15,19-22-4-15,6-21-1 16,-15-14-8-16,-20-17-22 16,-41 2-32-16,-52 22-55 15,-45 30 23-15,-47 40 48 16,-25 35-90-16,-20 9-188 15</inkml:trace>
  <inkml:trace contextRef="#ctx0" brushRef="#br0" timeOffset="-155291.75">2043 11427 400 0,'0'0'48'0,"0"0"-14"16,0 0 4-16,11-106 39 15,-9 103 3-15,-2 3-38 16,0 0-37-16,0 0-5 15,0 25-25-15,0 22 25 0,7 13 8 16,5 4 1-16,7 0-6 16,10-7 0-16,16-10-2 15,26-8 2-15,40-20 3 16,46-19 8-16,55-35 4 16,41-48 18-16,46-25-10 15,29-20-9-15,17-18-7 16,4-9-10-16,-29-13-13 15,-48 11-64-15,-69 30-70 16,-72 40-11-16</inkml:trace>
  <inkml:trace contextRef="#ctx0" brushRef="#br0" timeOffset="-137801.8">3954 14529 191 0,'0'0'48'16,"0"0"-17"-16,0 0-13 15,0 0 18-15,0 0 0 16,0 0-9-16,0 0-13 16,0 0-1-16,-33-21 7 15,33 19 6-15,0 2-1 16,0 0 1-16,0 0 4 0,0 0 1 16,0 0-3-1,0 0 1-15,0 0-3 0,0 0-14 16,0-2-6-16,0 2-6 15,0 0-8 1,19-2 8-16,22 0 4 16,19-3 5-16,17 0 1 0,17 0-5 15,13 2 1-15,14-1 1 16,7 4-4-16,8 0 2 16,5 0-2-16,-4 0-1 15,-9 0-2-15,-7 5 0 16,-7 7 0-16,-10 1 0 15,-11-4-1-15,-9 3-3 16,-18-1-2-16,-3 1 0 16,-5-2-1-16,6-2 5 15,7 0-2-15,10 1-1 0,4-2-2 16,4 3-1-16,-2 0 8 16,-7 0-2-16,-2 2-9 15,-11-3 4-15,-6 2-1 16,-2 1 3-16,-7-6 0 15,-4 2 2-15,0 1-7 16,1-4 9-16,2 2-2 16,2-2 3-16,8-1 0 15,0 2 0-15,7 2 1 16,5-4 1-16,5 3-2 16,1-4 1-16,0 1 1 0,0 1 6 15,-1-5-5-15,0 3 5 16,-2-3 1-16,-3 2-6 15,-4 1 3-15,-7-2-5 16,-4-1 4-16,-6 0-2 16,-5 0 1-1,-7 0 1-15,-5 0 4 0,-6 0-4 16,-8 0-4-16,-6 0 1 16,-7 0-2-16,-4 0 0 15,-4 0-3-15,0 0-12 16,0 0-27-16,0 8-52 15,-7 2-79-15,-15-3 27 16</inkml:trace>
  <inkml:trace contextRef="#ctx0" brushRef="#br0" timeOffset="-135842.78">4046 16645 120 0,'0'0'14'0,"0"0"5"0,0 0-5 16,0 0 10-16,0 0 3 16,0 0-14-16,-50-16 4 15,40 14 6-15,-3 2 6 16,3-3 13-16,-1 3 3 16,-1 0-5-16,1 0-11 15,5-5 1-15,1 5-4 16,0 0 2-16,5 0-10 15,0 0-13-15,0 0-5 16,0 0 0-16,0 0-1 16,0 0-1-16,0-4-6 0,0 4-5 15,0 0-6-15,18 0 19 16,16 0 1-16,15 0 36 16,18 0-7-16,19 0-8 15,21 0 7-15,16 9-17 16,8 4-6-16,6 1-1 15,-3-2 0-15,-1-2-2 16,-6-6-1-16,-2 2-2 16,0-3 5-16,2-3-4 15,7 0 0-15,1 0-1 16,6-13 2-16,2-1-1 0,3 2-1 16,-3 2 3-1,-4 2-3-15,-12 3 2 16,-5 0 0-16,-1 1 1 15,-3 1-3-15,0-4 0 0,3 3 1 16,1 1-1-16,-6-2 2 16,-7 5-2-16,-11 0 0 15,-11 0-1-15,-13 0 1 16,-9 0 0-16,-9 0 0 16,-14 0-6-16,-9 0 6 15,-8 0 2-15,-5 5-2 16,-1-5 2-16,-5 0 0 15,-1 0 0-15,-3 0-2 16,-5 0 1-16,-2 0 1 16,0 0-1-16,-3 0-1 0,0 0 2 15,0 0-2-15,0 3-15 16,0-3-30-16,0 11-57 16,-11-4-75-16,-10 7-19 15</inkml:trace>
  <inkml:trace contextRef="#ctx0" brushRef="#br0" timeOffset="-86215.92">6379 13583 358 0,'0'0'1'16,"0"0"8"-16,0 0-7 15,0 0 10-15,-138-78 13 16,104 69-12-16,-8 1-5 0,-16-4-6 15,-16-2 0-15,-16-7 0 16,-10 1 13-16,-17-4-4 16,-17-1 4-16,-11-1-3 15,-6-4 1-15,-3 1 2 16,2 3 4-16,3 4 12 16,-1 5-8-16,3 5-8 15,4 9-5-15,3 1-3 16,4 2-4-16,5 0 1 15,6 20-2-15,9 9-1 0,16 12-1 16,19 5 1-16,19 4-1 16,16 6-1-16,11 2-4 15,16 8 1-15,7 6 1 16,10 6 0-16,2 1 1 16,0 1 0-16,12-2 1 15,3-2 1-15,5-3 1 16,1-3-1-16,5-6 0 15,5-1-4-15,0-2 4 16,8-4-5-16,4-3 0 16,7-4 3-16,11-1-4 15,9 2 3-15,15 2 2 16,20-2 1-16,22-5 0 16,23-6 0-16,21-10 0 0,16-7 11 15,10-11-8-15,5-1 7 16,7-4-8-16,1-2 11 15,0 0-7-15,1-5-6 16,-7 0 0-16,-12 0 0 16,-6-18 2-16,-21-3-2 15,-17-3 0-15,-15-10-12 16,-8-2 7-16,1-3 4 16,11-7 1-16,-1 0-14 15,3 1 11-15,-13 0-33 16,-14 6 1-16,-16 1 8 15,-19 1 27-15,-17 5 0 16,-12 0 1-16,-13 5 0 0,-10-2 3 16,-5 1 2-1,-7 2 3-15,0-2-4 0,-3 1-4 16,-8-5-1-16,-2-1 0 16,-6-7-5-16,-33-6 5 15,-16-9 11-15,-23-5-11 16,-20-10-1-16,-23-8-2 15,-22-6 2 1,-29-4-7-16,-19-4 5 0,-38 3 3 16,-41 2-3-16,-45 8 1 15,-53 10-6-15,-33 25-13 16,-19 34-21-16,20 20 0 16,35 61 9-16,59 31-18 15,74 24-93-15</inkml:trace>
  <inkml:trace contextRef="#ctx0" brushRef="#br0" timeOffset="-82060.19">7815 15770 395 0,'0'0'2'16,"0"0"-4"-16,0 0-1 15,0 0-7-15,0 0 10 16,0 0 1-16,0 0 17 0,60-12 5 15,-25 12 5-15,10-9 8 16,20-2 8-16,22 0 3 16,28-7-18-16,24 4 7 15,17-2-6-15,18 6 11 16,17 6 0-16,15 4-13 16,14 0-6-16,6 8-12 15,-8 14-8-15,-14 0-2 16,-11-2 1-16,-15 4-1 15,-7-4 0-15,5-2 0 16,-1-1 1-16,-1-14-1 16,-5-3-1-16,-24 0-1 15,-25 0-5-15,-31-3-3 16,-33-2-6-16,-25 1-8 16,-16 1 5-16,-8 1 4 0,-7 2-24 15,0 0-53-15,-7 0-14 16,-12 0-103-16</inkml:trace>
  <inkml:trace contextRef="#ctx0" brushRef="#br0" timeOffset="-80607.84">14101 15598 387 0,'0'0'46'0,"0"0"20"16,0 0-45-16,0 0-3 16,0 0 10-16,162-28 5 15,-70 28 5-15,17 5 2 16,12 7-14-16,14 4 3 15,19 0-8-15,24-2-3 0,23 0 8 16,24-7-10-16,20 2-1 16,23-3-5-16,22-6-3 15,14 0-4-15,9 0-3 16,-12 0 2-16,-18 10 2 16,-22 6 3-16,-24-2-6 15,-21 4 2-15,-11-7-3 16,-20 0-1-16,-23-2 1 15,-27-6-1-15,-35-3-1 16,-29 0-6-16,-26 0-6 16,-21 0 5-16,-13 0 4 15,-11 0-8-15,0 0-14 0,-16 0-88 16,-19 0-46-16,-7-3-68 16</inkml:trace>
  <inkml:trace contextRef="#ctx0" brushRef="#br0" timeOffset="-64226.3">13588 11976 174 0,'0'0'88'0,"0"0"-12"16,0 0-11-16,0 0-18 15,0 0-11-15,0 0-3 16,0 0 14-16,2 39-2 16,1-13-8-16,1 11 1 15,-2 2 0-15,1 7-2 16,-1 3-17-16,0 3 0 16,0 4-3-16,1 0-4 0,-3 4-7 15,2-2 2 1,2-4-6-16,2-3 2 0,1-8-3 15,3-10 1-15,-4-8-1 16,0-10 0-16,-1-7-5 16,0-5-23-16,-5-3-15 15,0 0-5-15,0 0-2 16,0-17-27 0,0-12-158-16,-12-4-110 0</inkml:trace>
  <inkml:trace contextRef="#ctx0" brushRef="#br0" timeOffset="-63455.65">13611 11939 238 0,'0'0'74'0,"0"0"-7"16,0 0 23-16,0 0-57 16,0 0-33-16,0 0 1 15,-12-6-1-15,39 6 9 16,13 0 30-16,11 0 6 16,14 0 3-16,7-3-11 15,5 3-9-15,7 0 0 16,2 0-13-16,3 0-12 15,0 0-1-15,-2 0 2 0,-9 5-3 16,-16-3-1-16,-12 0 0 16,-15-2 0-16,-10 0 0 15,-10 0 1-15,-3 0 1 16,-6 0 4-16,-2 0 0 16,-1-4 3-16,-2-1-2 15,-1 0 4-15,0 3 10 16,0 2-10-1,0 0-4-15,0 0-5 0,0 0-2 16,0 0-3-16,0 14-9 0,0 13 10 16,0 10 2-1,0 5 2-15,0 7-2 0,0 2 4 16,0 2-1 0,0 1 0-16,0 1-3 0,0 0 7 15,0-3-6-15,0-2 4 16,0 1-3-16,3-3 2 15,4-2-3-15,-4-2 3 16,-1-6-2-16,-2-6 0 16,0-2-1-16,0-8-1 15,0-4 3-15,0-4 2 16,0-8-5-16,-5-1 1 16,-5-5 0-16,-11 0 16 15,-18 0-6-15,-13-9-3 16,-18-14-7-16,-12-2-1 0,-5 1-5 15,-3 3-8-15,4 4-10 16,11 7 3-16,11 3 3 16,14 7-4-16,3 0-2 15,15 0-9-15,4 0-13 16,16 0-30 0,5 0-48-16,7 0-52 0,0 0-97 15</inkml:trace>
  <inkml:trace contextRef="#ctx0" brushRef="#br0" timeOffset="-62832.36">14055 12276 245 0,'0'0'56'16,"0"0"20"-16,0 0 33 15,0 0-27-15,0 0-16 16,0 0-8-16,15-41-10 16,-15 41-25-16,0 15-18 15,0 11 10-15,-7 3 12 16,3 6-11-16,0 3 1 15,4-2-12-15,0 0 1 0,0-1-4 16,0-7 1-16,6-4-2 16,-2-9-1-16,1-5-3 15,-1-3-7-15,-4-5-18 16,1-2-3-16,-1 0 15 16,0-2 15-16,0-19-16 15,0-11-29-15,-8-4-3 16,2-3 3-16,-1-7-12 15,4-5 21-15,3 0 30 16,0 0 4-16,0 5 3 16,24 5 0-16,10 8 0 15,9 7 3-15,4 5 6 0,0 7 10 16,-5 10 15 0,-4 4 3-16,-9 0-20 0,-5 16-5 15,-8 11 11-15,-7-1-5 16,-7 2 8-16,-2-2 5 15,-4 2-6-15,-27-4-9 16,-9-2 6-16,-3-4-14 16,-6-4 1-16,2-7-5 15,7-7-4-15,2 0-10 16,4 0-26-16,13 0-45 16,5-9-23-16,11 1-13 15,5-1-356-15</inkml:trace>
  <inkml:trace contextRef="#ctx0" brushRef="#br0" timeOffset="-61663.65">20306 12092 325 0,'0'0'97'0,"0"0"-33"0,0 0-8 16,0 0-31-16,0 0-15 16,2 143 29-16,2-64-17 15,0 4-10-15,0-5-4 16,3-12-6-16,1-11 0 16,2-12 0-16,1-9-2 15,0-10-1-15,0-7-5 0,0-10-13 16,5-7-20-1,1 0-35-15,1-6-2 0,-2-22-99 16</inkml:trace>
  <inkml:trace contextRef="#ctx0" brushRef="#br0" timeOffset="-61009.65">20299 12035 233 0,'0'0'34'16,"0"0"44"-16,0 0-8 16,0 0-22-16,159-73-16 15,-99 62 22-15,6 4-14 16,0 6-7-16,7 1-5 15,6 0 3-15,3 0-4 16,9 1-14-16,4 8-10 16,0-3 0-16,-6-1 1 15,-10-5-4-15,-11 0 0 16,-21 0-13-16,-14 0-8 16,-14 0 5-16,-11-2 16 15,-8-1 1-15,0 1 1 16,0 2-2-16,-2 0-2 15,-16 0 1-15,-2 16-3 16,0 10 4-16,0 10 1 0,5 7 3 16,6 8 1-1,4 4 1-15,5 5 4 16,0 1 4-16,0 2-8 0,0-1 7 16,0-3-5-16,0-3 5 15,2-5-5 1,-2-2 3-16,0-3-3 0,0-4-3 15,0-3 3-15,-9-2 1 16,-4-4-1-16,-7-6-3 16,-1 0-2-16,0-10 4 0,-4 0 3 15,-2-10 5-15,-6-3 2 16,-7-4-8-16,-7 0 0 16,-7 0-6-16,-5-11-1 15,-2-7-2-15,5-1-1 16,3 2-1-16,2 3-11 15,6 2-13-15,2 4-12 16,8 1-21-16,6 4-25 16,4-1 0-16,10-3-84 15,6-3-79-15</inkml:trace>
  <inkml:trace contextRef="#ctx0" brushRef="#br0" timeOffset="-60493.64">21076 12172 325 0,'0'0'71'15,"0"0"12"-15,0 0 32 0,0 0-28 16,0 0-32 0,0 0-29-16,-118-26-2 0,84 43-13 15,2 4 0 1,6-1-2-16,2 0-2 0,1 0 2 15,6 2-4-15,1 0 2 16,5 0-2-16,7 2-3 16,4 0-1-16,8 1 0 15,40-2-1-15,23-5 5 16,16-1 1-16,-2-8 2 16,-14-1-6-16,-25-2 0 15,-21 1-1-15,-19 1-1 16,-6 5-1-16,-26 11 1 0,-44 8 42 15,-25 7-5-15,-14-1-30 16,-1-2-7-16,21 3-3 16,16-8-49-16,15-1-61 15,13-10-119-15,12-8-143 16</inkml:trace>
  <inkml:trace contextRef="#ctx0" brushRef="#br0" timeOffset="-57513.86">14273 12729 120 0,'0'0'62'0,"0"0"-13"16,0 0 19-16,0 0-14 15,0 0-10-15,0 0-2 16,0 0-13-16,0 0-6 15,0 0-6-15,0 0 1 16,0 0-3-16,0 0-3 0,0 0-9 16,0 0 2-1,0 0-4-15,0 0 3 0,0 0-2 16,0 14 3-16,0 6 14 16,0 8 0-16,0 9 2 15,0 0 6-15,0 6-4 16,0 0-12-16,2 3 8 15,2 3-9-15,1-1-3 16,-3 0 4-16,0 4-2 16,-2-4-4-16,0 3 1 15,0-3-2-15,0-5 1 16,0 0 1-16,2-5-2 16,0-6 0-16,-2-6-1 15,0-2-1-15,0-5-1 16,0-3 1-16,0-5-1 0,0 0 1 15,0-6-2-15,0-2 1 16,0-1-1-16,0-2 1 16,0 0 0-16,0 0 0 15,0 0 1-15,0 0-1 16,0 0 3-16,0 0-3 16,0 0-1-16,0 0 2 15,0 0-1-15,0 0-1 16,0 0 0-16,0 0 0 15,8 0 0-15,2 0 0 16,1 0 0-16,3 0 0 16,-1 0 2-16,1 0-2 0,0 0 0 15,5-2 0-15,-1-3 1 16,4 2-1-16,0-1 0 16,3-3-1-16,1-1 2 15,5 3-2-15,8-2 0 16,0 0 0-16,11-2 1 15,5 1-3-15,11 0 1 16,4 1 2-16,6 0-1 16,2 0 1-16,5 0-2 15,4 2-3-15,5-2-3 16,6 5 3-16,4 0 2 16,3 2-1-16,-1 0-8 15,-4 0 9-15,6 0 2 16,-4 0 1-16,3 0-3 15,-1 0-7-15,-8-1-3 0,-8-7 5 16,-7-4 6-16,1 3 0 16,-1-1-1-16,6 3 1 15,4-2 1-15,1 3 1 16,-7 1 0-16,-10 5 1 16,-9-3-1-16,-11 3 0 15,1 0-2-15,0 0 1 16,4 0-3-1,4 0 3-15,1 0-2 0,-7 0-9 16,0 6-8-16,-2-2 17 0,0 4 2 16,0-3 0-1,-1 2-1-15,-4 1 2 0,-1-2 3 16,-4-4-3-16,3 1-1 16,1 0-2-16,0-1 3 15,4-2 1-15,-1 0-1 16,4 2 2-16,-5-2-2 15,-2 0 5-15,-3 2-2 16,-3-2-3-16,-4 0 3 16,5 0-3-16,-1 0 2 15,1 0 3-15,2 0-4 16,0 0 1-16,-1 0 3 16,1 0-1-16,3 0-2 15,-4 0-1-15,-1 0-1 16,-1 0 2-16,-4 0-2 0,-1 0 0 15,-2 0 4-15,-6 0-2 16,1 0 3-16,-3 3-1 16,0-3-1-16,2 0 1 15,2 0 1-15,1 0-3 16,-1 0 1-16,0 0 1 16,1 0 0-16,-1 0 2 15,-4 0-2-15,0 0 5 16,-2 0 1-16,2-3-4 15,-2 1 1-15,2 0-5 16,-2 0 3-16,-3-1-3 16,0 0-2-16,-1 3 0 0,-5 0 1 15,-7 0 0 1,1 0 0-16,-2-2 1 0,-1 2-1 16,-3 0 0-16,4 0 1 15,-2 0-2-15,6 0 1 16,4 0-1-16,4 0 0 15,7 0 1-15,3 0-1 16,1 0-1-16,7 2-4 16,1 1 5-1,3-3-4-15,0 0-16 0,-1 0 19 16,-6 0-1-16,-5 0 2 16,-3 0 2-16,-5 0 0 15,-1-5-1-15,-2-1 0 16,0 3-1-16,-1 0 2 15,-3 1 0-15,4-2 1 0,-1 1 3 16,-3 0 0-16,4-1 0 16,-6 2 0-16,-3 0 1 15,-1 0 4-15,-7 2-3 16,0-2 1-16,-1 0-1 16,-3-1 2-16,5 3 0 15,-3-5-1-15,0 1-1 16,2-4-4-16,1-1-1 15,-1 0-2-15,2-7 0 16,2 0 0-16,-3-8 0 0,5-1-1 16,1-2 0-1,-2-6 0-15,0-4-1 0,0-4 1 16,0-2-2-16,0 2-4 16,2-3-2-1,0 2 6-15,0-2-2 0,-4 2 0 16,-5 3 2-16,-2 1 1 15,0 2 1-15,0 4-2 16,0 4 2-16,0 7 0 16,0 2 0-16,0 5 0 15,-2 1-1-15,-1 1 1 16,0 5-2-16,2 0 1 16,1 2 1-16,-2 1-1 15,0 1-1-15,-3 2 1 16,-1 1-1-16,-6 0-2 15,-5 0-4-15,-3 8 3 16,1 6 3-16,3 0-33 0,5 2-52 16,1-6-44-16,-1-1-96 15</inkml:trace>
  <inkml:trace contextRef="#ctx0" brushRef="#br0" timeOffset="-55761.72">15247 13048 153 0,'0'0'34'15,"0"0"-23"-15,0 0 22 16,0 0 12-16,0 0-1 0,0 0-6 15,0 0 7-15,31-24 1 16,-31 22-7-16,2 0 5 16,-2-1-4-16,0 2-8 15,0 1-1-15,0 0 5 16,0-2-7 0,0 2-5-16,0 0-8 0,-4-2-6 15,-4 2-4-15,-2 0-5 16,-3 0 2-16,-3 0-3 15,-3 0 0-15,2 10 0 16,-1 8 0-16,-2 6 0 16,0 8 1-16,2 5 2 0,5 2 1 15,4-1 0 1,4 3-1-16,5-8-2 0,0-3 0 16,3-7-1-16,19-5 1 15,5-6 1-15,6-8 4 16,0-3 1-16,-2-1-2 15,-8 0-5 1,-7 0-1-16,-7 0-20 0,-7-3-31 16,-2-1-48-16,0-3-61 15,-25 4-158-15</inkml:trace>
  <inkml:trace contextRef="#ctx0" brushRef="#br0" timeOffset="-55338.72">14919 12896 38 0,'0'0'172'0,"0"0"-132"15,0 0 29-15,0 0 8 0,0 0-27 16,0 0-15 0,-7-42 9-16,7 42-10 0,0 4-16 15,0 21 4-15,0 17 30 16,0 11 5-16,-9 7-19 15,-4 3-17-15,6 4-7 16,-2-3-7-16,5-8-3 16,4-5-3-16,0-13 0 15,0-8-1-15,0-7-10 16,2-6-29-16,5-7-44 16,0-8-43-16,-1-2-27 15,-4-9-67-15</inkml:trace>
  <inkml:trace contextRef="#ctx0" brushRef="#br0" timeOffset="-54845.72">14975 12830 323 0,'0'0'11'16,"0"0"0"-16,0 0 27 15,175-43 22-15,-95 35-27 16,6 2-6-16,-8 0-3 16,-16 2-17-16,-13 2-5 0,-16 0 0 15,-12 2-2-15,-11 0 0 16,-4 0 1-16,-6 0 2 16,0 0 4-16,0 0 13 15,0 0-9-15,0 25-5 16,-10 10 1-16,-1 8 9 15,3 7-5-15,6 0 3 16,2 4 2-16,0 5-1 16,0 2 15-16,12 3-14 15,3 1-6-15,4-7 0 16,-1-9-3-16,-1-8-1 16,-5-9-2-16,-1-8 1 15,-8-8-3-15,-3-5 4 16,0-4-2-16,0 1 12 15,-30 1 23-15,-20 0-14 0,-14-4-15 16,-16-2-6 0,-7 1-3-16,-6 1 0 0,4 3 0 15,4-1-1-15,11 1-11 16,12 3-27-16,15-6-50 16,15-1-52-1,22-4-259-15</inkml:trace>
  <inkml:trace contextRef="#ctx0" brushRef="#br0" timeOffset="-52727.12">16243 13070 224 0,'0'0'68'15,"127"-30"-10"-15,-66 19-14 16,-3 2 7-16,-8 3-20 16,0 4-20-16,-6 2-2 15,-4 0-4-15,0 0-1 16,-2 14-1-16,5-2 7 15,3 0-7-15,1-2 0 16,2-2-1-16,-2-1-2 16,-4-7-6-16,-2 0-29 15,-7 0-41-15,-5 0-57 16,-12-3-4-16</inkml:trace>
  <inkml:trace contextRef="#ctx0" brushRef="#br0" timeOffset="-52342.12">17146 12765 381 0,'0'0'114'15,"0"0"-19"1,0 0 26-16,0 0-44 16,0 0-48-16,0 0-19 0,-9 7-8 15,13 25 2-15,22 14 17 16,19 8 15-16,13-2-17 16,10 1-3-16,1-4 6 15,-11-6-12 1,-12-8-1-16,-17-5-7 0,-13-3-1 15,-14-3-1-15,-2 3 0 16,-31 8 4-16,-37 5 2 16,-29 4 2-16,-18 0-4 15,-6-1-4-15,9 0 0 0,19-5-31 16,26 0-26-16,19-11-44 16,32-8-78-16,16-12-113 15</inkml:trace>
  <inkml:trace contextRef="#ctx0" brushRef="#br0" timeOffset="-49980.19">20962 13094 172 0,'0'0'17'16,"0"0"16"-16,0 0 20 15,0 0-1-15,0 0-16 0,0 0-2 16,27 48 1-16,-21-43-13 15,-3-4 4-15,-3-1 1 16,0 0 8-16,0 0 11 16,0 0-2-16,0 0 9 15,0 0-12-15,0 0-9 16,0 0-6-16,0 0-6 16,0 0-2-16,0 2-6 15,0 7-8-15,0 11 1 16,0 11-3-16,0 17 8 0,0 6 3 15,0 5-7 1,0-5 3-16,0 0 1 0,0-4-7 16,0-6-2-16,0-3 3 15,0-9 0-15,0-8-3 16,0-5 1-16,-6-4 0 16,3-5 1-16,-1-3 0 15,-1-7 1-15,3 5 2 16,-4-5-3-16,5 0-1 15,-1 0 3-15,-1 0-1 16,-1 0 3-16,-7 0 2 16,-8 0-7-16,-1 0-2 15,-1 0 0-15,-6 0 1 16,0 0-1-16,-2 0 2 16,-2 2-4-16,-4-2 4 15,-1 0-4-15,-7 0 4 0,-5 0-3 16,-8 0 1-16,-4 0-3 15,-5 0 2-15,-2 2-2 16,-1 1-7-16,8 2-5 16,10-1-6-16,10 1-14 15,17-2-12-15,12-1-31 16,9-2-51-16,2 0-36 16,0 0-78-16</inkml:trace>
  <inkml:trace contextRef="#ctx0" brushRef="#br0" timeOffset="-49650.33">20349 13520 422 0,'0'0'81'16,"0"0"4"-16,0 0-20 15,0 0-38-15,0 0-1 16,0 0-1 0,-132 107 0-16,111-76-13 0,0-3-3 15,4-2-2-15,3-5-5 16,3 0 0-16,4-1-1 0,7-4 1 16,0 2-2-16,0-1 0 15,13-8 0-15,19 1-3 16,10-6 3-16,7-1-4 15,3-3-19-15,-6 0-42 16,-8 0-29-16,-11-7-54 16,-13-5-155-16</inkml:trace>
  <inkml:trace contextRef="#ctx0" brushRef="#br0" timeOffset="-49236.36">19168 13387 417 0,'0'0'74'15,"0"0"5"1,0 0 39-16,0 0-39 0,0 0-61 16,0 0-9-16,0 126 34 15,-12-47-6-15,-3 6-28 16,-3 0-2-16,0-3-4 15,0-10-3-15,3-12 0 16,5-11-9-16,6-12-33 16,2-10-22-16,2-13-63 15,0-10-43-15,0-4-62 16</inkml:trace>
  <inkml:trace contextRef="#ctx0" brushRef="#br0" timeOffset="-48756.34">19205 13409 376 0,'0'0'69'0,"0"0"5"16,0 0-1-16,0 0-16 16,0 0-41-16,0 0-14 15,158-30 1-15,-95 26 5 16,-1 1 9-16,-4 2 2 15,-7 1 5-15,-8 0-14 16,-12 0-4-16,-11 0-4 16,-6 0-2-16,-5 8 0 15,-6 4-1-15,3 8 0 16,-6 8 2-16,0 9 1 16,0 9 9-16,0 7-2 15,0 5-1-15,0 3-4 0,0 1 3 16,0-8-6-16,0 0 2 15,8-9-2 1,10-8 0-16,5-4 0 0,-4-10 0 16,-3-9 0-16,-6-5-1 15,-3-5 1-15,-7-3-2 16,0-1 2-16,-14 0 13 16,-28 0 27-16,-21 0-28 15,-11 0-9-15,-3-9-3 16,5-10-1-16,1 4-5 0,6 3-19 15,5 1-23-15,8 4-15 16,15 3-9-16,10-3-81 16,11 2 0-16,14-7-163 15</inkml:trace>
  <inkml:trace contextRef="#ctx0" brushRef="#br0" timeOffset="-48157.33">19411 13589 489 0,'0'0'62'0,"0"0"-6"0,0 0 12 15,0 0-16-15,0 0-40 16,0 0-2-16,0 62 20 15,0-26-14-15,-15 5 0 16,-1-2 8-16,-9 2-9 16,2-3-11-16,0-6-2 15,2-6-1-15,7-8 1 16,5-8-2-16,5-6-8 16,2-4 1-16,2 0 3 15,0 0 1-15,0-18-3 16,2-17-27-16,12-8-8 15,8-11 24-15,2-6-12 0,6-7-8 16,7 1-1-16,6 7 24 16,2 16-18-16,2 17 19 15,-8 14 9-15,-5 9 3 16,-10 3 1-16,-7 0 0 16,-2 9 4-16,-11 8 7 15,-4 10 1-15,0 4 5 16,-9 8 5-16,-24 2 12 15,-10-4-6-15,3-1-4 16,2-5-15-16,5-7-4 16,11-10-4-16,8-4 0 15,6-9-1-15,8 2 0 16,0-3-3-16,0 4-9 16,0 6-14-16,15 6 23 0,10 9 3 15,12 6 10 1,5 3 1-16,6 5-10 0,0-6 2 15,4-5-3-15,-4-5-31 16,-3-11-69-16,-7-11-89 16</inkml:trace>
  <inkml:trace contextRef="#ctx0" brushRef="#br0" timeOffset="-29598.72">22424 11951 312 0,'0'0'94'16,"0"0"-13"-16,0 0 26 15,0 0-11-15,0 0-49 16,0 0-21-16,0 0-9 0,0-8-5 16,0 8-4-1,0 1 0-15,0 24 3 0,0 11 17 16,0 13 0 0,0 5-12-16,0 4 4 15,0 6-10-15,0 4-3 0,-2-2-2 16,-2-1-2-16,-1-5-2 15,0-6 0-15,-1-4 0 16,-1-9-1-16,-1-4 0 16,1-8-1-16,1-3-8 15,-1-11-3-15,7-7-16 16,0-4-31-16,0-4-50 16,0 0-44-16,4-24-38 15</inkml:trace>
  <inkml:trace contextRef="#ctx0" brushRef="#br0" timeOffset="-28885.31">22561 11901 406 0,'0'0'18'16,"0"0"28"-16,0 0 9 0,0 0 3 15,0 0-38-15,0 0-2 16,100-41 2-16,-49 38 6 16,14 3 6-16,10-2 7 15,10 2-10-15,2 0-16 16,-6 0-6-16,-6 0-2 15,-10 0-1-15,-10-2 0 16,-9-2-3-16,-13 1 0 16,-9 0-1-16,-8-1-1 15,-6 4 1-15,-2 0-4 16,1 0 4-16,-3 12-1 16,3 14 1-16,-2 6 1 15,-5 3 3-15,-2 10-2 16,0 0-2-16,0 3 3 15,0 1-1-15,0 2 0 0,-11-1-1 16,2-2-1-16,0-3 2 16,-3-2-2-16,0-1 1 15,-2 1-1-15,-1-2 2 16,-4 2-2-16,6 1-2 16,-3-4 2-16,3 2 0 15,3-5 0-15,-2-2 0 16,-1 0 0-16,1-6 2 15,1 0-2-15,-5-2 0 16,3-3 0-16,0-2 0 16,-5-3 1-16,0-3 2 15,-6-2-2-15,-7-5 6 0,-8-2 1 16,-11-2 1 0,-10-5-7-16,-15 0-2 15,-7 0 1-15,-4-9 2 0,-2-12 0 16,12 0 0-16,14-3 2 15,13 0-5-15,13 2-2 16,11 4-14-16,10 7-39 16,4 4-38-16,0 2-76 15,0 3-110-15</inkml:trace>
  <inkml:trace contextRef="#ctx0" brushRef="#br0" timeOffset="-20503.65">22993 12293 200 0,'0'0'11'15,"0"0"15"-15,0 0 11 0,0 0 22 16,0 0-8 0,0 0-16-16,0 0-6 0,0 0-3 15,0 0-2-15,0 0 0 16,0 0-6-16,-3-3 8 15,0-3-10-15,-5-5 1 16,-1 4-10-16,-1-3 3 16,-6 1-5-16,0 0 3 15,-4 3-1-15,-5 4-5 16,-4 2 1-16,2 0-3 16,-1 0 0-16,2 14 0 15,1 9 0-15,2 8-3 16,8 3 3-16,6 5 0 15,9-4 0-15,0 0 1 16,24-5 1-16,3-4 2 16,2-7 4-16,-2-2-1 0,-8-7 6 15,-2-3-2-15,-7 0-6 16,-2-2 0-16,-4-1-3 16,-4 3 3-16,0-1-5 15,0-1 3-15,0 7 4 16,-4-1 15-16,-23 1-1 15,-6-2-11-15,-13 0-7 16,-2-2-3-16,-6 0-34 16,-4-2-30-16,2-2-24 15,4-4-61-15,15 0-80 16</inkml:trace>
  <inkml:trace contextRef="#ctx0" brushRef="#br0" timeOffset="-19778.32">24094 12247 293 0,'0'0'40'0,"0"0"-28"15,0 0 32-15,0 0 29 16,0 0-40-16,0 0-13 16,4 0 4-16,-2 0 6 15,-2 0 7-15,0 0 5 16,4 0 12-16,-4 0-4 15,0 0-10-15,0 0-4 16,0 0-11-16,0 0-13 0,1 5-9 16,4 22-2-1,0 14 10-15,1 13 9 0,-4 6-8 16,-2 3-11-16,0-5 3 16,0-4 0-16,0-6-3 15,-4-5-1-15,-3-10 0 16,3-3-14-16,1-6-14 15,2-6-19-15,-3-5-29 16,4-6-30-16,0-7-51 16,0 0-69-16</inkml:trace>
  <inkml:trace contextRef="#ctx0" brushRef="#br0" timeOffset="-19118.3">24154 12104 308 0,'0'0'11'16,"0"0"42"-16,0 0-37 15,0 0-9-15,129-21 8 16,-59 20 2-16,1 1-2 15,0 0-1-15,3-2-4 0,-5-3 4 16,-11 3-8 0,-4-2-4-16,-15 3-1 0,-5-1 1 15,-7 2 0-15,-5 0-2 16,-5 0 0-16,-5 0 1 16,-5 0 0-16,-3 0-1 15,-2 0 4-15,3 12 0 16,-3 6 6-16,1 5-2 15,1 4 6-15,0 4-4 16,7 6-3-16,3-4 7 16,3 2-5-16,2-3-9 15,-4-6 4-15,-3-2 0 16,-4-2 5-16,-1 2-5 16,-7 0 4-16,0 10 9 0,0 4 4 15,-11 8 0-15,-10 5-5 16,4 0-2-1,-3 0-6-15,4-1-2 0,7-1-1 16,5-6 0-16,-1-4-5 16,5-7 4-16,0-6-3 15,0-6 1-15,0-6 0 16,0-4-2-16,0-6 3 16,0-2-1-16,0-2 1 15,-8 0 8-15,-13 0 24 16,-14-4-15-16,-19-18-20 15,-10-2-14-15,-5 0-11 16,1 0-12-16,8 6-2 16,9 2-9-16,8 4 6 15,10 1-31-15,11 4-14 0,11 0 1 16,11 1-169 0</inkml:trace>
  <inkml:trace contextRef="#ctx0" brushRef="#br0" timeOffset="-18598.55">24663 12330 311 0,'0'0'28'0,"0"0"33"15,0 0 12-15,0 0 7 16,0 0-26-16,0 0-37 15,-77-25-17-15,73 34 1 0,-2 14-1 16,-1 3 3 0,1-1 1-16,-1 1 2 0,2-1 0 15,0-4 6-15,1 2 3 16,4-3 1-16,0 2 0 16,0 1-5-16,2 0 2 15,19 2-1-15,0-4-4 16,-1-5-3-16,-3 0-2 15,-9-8-2-15,-8-2 0 16,0-1 0-16,0-2-1 16,-34 1 10-16,-19-2 3 15,-18 1-13-15,-1-3-2 0,12 0-20 16,16 5-42 0,19-1-54-16,23-4-106 0</inkml:trace>
  <inkml:trace contextRef="#ctx0" brushRef="#br0" timeOffset="-16392.22">22770 12893 237 0,'0'0'50'15,"0"0"32"-15,0 0 5 16,0 0-12-16,0 0-17 15,0 0-24-15,3-14-18 16,-3 26-14-16,0 20 1 16,0 23 34-16,0 10 8 0,0 0-19 31,0 7-1-31,0-5 2 0,-6-5-9 16,2-4 2-16,0-7-11 0,4-7 1 15,-3-7-5-15,1-7 0 16,0-8 1-1,-4-4-5-15,-1-7 2 0,-5-2 0 16,0 2 5-16,-9-4-2 16,-6 1 2-16,-4-1-7 15,-9-5 3-15,-3-2-4 16,-7 0 0-16,-10 0 0 16,-12-12-2-16,-12-7 2 15,-16 1-8-15,-10-2 0 16,-13 2 1-16,-16 3-7 15,-8-6 7-15,-2-1-6 16,0-4-2-16,0-4 12 0,-6-4 0 16,-7-6 0-16,-11-4 2 15,3-3 1-15,12 7 1 16,24 11 1-16,27 11 1 16,29 13 4-16,26 5-4 15,23 0-3-15,16 16-5 16,13 7-5-16,13 6-22 15,33 2-11-15,22-3-32 16,21-7-57-16,9-12-69 16</inkml:trace>
  <inkml:trace contextRef="#ctx0" brushRef="#br0" timeOffset="-15324.44">24667 12951 208 0,'0'0'9'16,"0"0"5"-16,0 0 47 15,0 0 4-15,0 0-3 0,0 0-6 16,64-28-2-16,-64 28-2 16,0 0-8-16,0 0-4 15,0 0-19-15,0 0-14 16,0 11-4-16,0 19 1 16,-2 20 26-16,-8 20 3 15,-9 17 1-15,0 3-11 16,1 2-1-16,1-8-12 15,2-10-2-15,0-7-3 16,5-9-5-16,1-10 5 16,4-11-4-16,-1-8 0 15,4-9-1-15,-2-8 2 16,2-6-1-16,-5-4 2 0,-1-1 3 16,-9-1 6-16,-5 0-1 15,-5 0-3-15,-6 0-7 16,-3 0-1-16,-6-7 0 15,-3-3-3-15,-5 2-1 16,-13 0 1-16,-7 2-3 16,-9 0 4-16,-8 2-3 15,-5 2 3-15,3 2-1 16,6 0 3-16,-3 0 0 16,4 0 1-16,-3 0-2 15,4 2 2-15,6-2-2 16,5 0 1-16,8 0 0 15,-1 0 0-15,5-7-4 16,2 2 4-16,6 1 0 16,5-1 0-16,5 5-2 0,9 0 0 15,2 0 2-15,10 0-9 16,8 5-20-16,5-3-17 16,6 2-44-16,0-1-51 15,6 0 5-15,17-3-67 16</inkml:trace>
  <inkml:trace contextRef="#ctx0" brushRef="#br0" timeOffset="-13041.8">22331 13786 176 0,'0'0'17'0,"0"0"-15"15,0 0 8-15,0 0 5 16,0 0-10-16,0 0-1 15,-19 0 0-15,19 0 1 16,-2 0 4-16,2 0 8 0,0 0 52 16,0 0-26-1,0 0 9-15,0 0-7 16,0 0-10-16,0 0-2 16,0 0-5-16,0 0-7 15,0 0-5-15,0 0-5 16,0 0-4-16,0 0-1 15,0 0 1-15,0 0-2 16,-4 0-3-16,-5 4 2 16,-1-1-1-16,-4 2 4 15,1-1-1-15,-3-1 0 16,3 0-1-16,-1-1-1 16,4 0-3-16,5 0-1 0,3 0 0 15,-1 0 0-15,3-2-1 16,0 0 1-1,0 0 0-15,0 0 2 0,0 0-1 16,0 0 1-16,0 0-1 16,0 0-1-16,0 0-1 15,0 0-5-15,0 0-5 16,0 0 2-16,0 0-1 16,0 0 1-16,0 0 5 15,0 0 3-15,0 0 1 16,0 0 0-16,0 0 4 15,0 0 2-15,0 0 7 0,0 0 1 16,0 0-5-16,0 0-2 16,0 0-2-16,0 0-2 15,0 7-3 1,0 5-1-16,0 22 1 0,-7 4 10 16,0 15 1-16,-5 1-9 15,-2-1 3-15,4-3-1 16,0-4 1-16,1-11-2 15,0-4 4-15,2-9 0 16,2-8-1-16,2-6 0 16,-2-4-2-16,2-4 3 15,-1 0-5-15,-5 0-2 0,-3-4-8 16,-3-20-27 0,0-4 2-16,6-8-2 0,7-6-10 15,2-7-4-15,0-10 26 16,24-2-7-16,12 7 3 15,7 6 5-15,3 16 8 16,1 15 9-16,-2 10 0 16,-6 7 5-16,-4 0 4 15,-14 0 4-15,-3 10 3 16,-9 6 0-16,-7 6 7 16,-2 4 2-1,0 0 5-15,-24 2-2 0,-10-2 10 16,-6-1-5-16,1-6-16 15,-2-5-4-15,10-1-7 16,4-9 1-16,12-3-2 0,6 1-2 16,9-2-5-1,0 0-5-15,2 0-11 0,28 5-3 16,15 1 24-16,5 6 2 16,-2 2 3-16,0 2 2 15,-9 1-2-15,-5 0-3 16,-5-5 0-16,-5 0-8 15,-3-8-40-15,-2-4-51 16,-5 0-55-16</inkml:trace>
  <inkml:trace contextRef="#ctx0" brushRef="#br0" timeOffset="-12697.45">21916 13716 295 0,'0'0'177'0,"0"0"-122"15,0 0 31-15,0 0 13 16,0 0-47-16,0 0-33 15,-7 30-17-15,3 24 10 0,-5 18 16 16,-9 6-14-16,-1 1-2 16,-6-3-6-16,0-4-3 15,1-6-3-15,3-10-1 16,8-10-20-16,9-12-33 16,4-13-73-16,6-16-28 15,26-5-73-15</inkml:trace>
  <inkml:trace contextRef="#ctx0" brushRef="#br0" timeOffset="-12183.75">22202 13636 409 0,'0'0'27'15,"0"0"-20"-15,0 0 36 16,153-35 9-16,-84 34-9 16,5 1-13-16,-5 0 0 15,-9 0 1-15,-13 0-8 16,-13 0-7-16,-13 12-5 16,-4 2-3-16,-7 7-5 15,-5 7 6-15,-5 11 6 16,0 5-3-16,0 8 2 15,-13 6-6-15,-3 3-4 16,7 2 3-16,3 0-5 0,4 1-1 16,2-3-1-1,-5-2 1-15,3-5 2 0,-5-8-3 16,0-8 2-16,1-10-1 16,-3-8 1-16,2-4 4 15,0-7 3-15,3-5-3 16,2-4-3-16,-1 0 3 15,-1 0 0-15,-3 0 7 16,-11-4 10-16,-17-14-13 16,-23-6-9-16,-21-1-1 15,-23-3 0-15,-22 1 0 16,-6 3 0-16,5 4-7 0,23 11-1 16,31 4-14-16,30 5-25 15,30 0-50-15,11 0-110 16,40 0-134-1</inkml:trace>
  <inkml:trace contextRef="#ctx0" brushRef="#br0" timeOffset="-11765.35">24212 14093 330 0,'0'0'35'0,"0"0"45"0,-22 154-20 16,13-90-4-16,0-1-27 15,0-1-9-15,-2-13-10 16,2-5-9-16,-2-3-1 15,3-17-1-15,3-4-34 16,1-14-37-16,4-6-35 16,0 0-89-16</inkml:trace>
  <inkml:trace contextRef="#ctx0" brushRef="#br0" timeOffset="-11427.35">24416 14084 210 0,'0'0'21'0,"0"0"42"15,115 9 5-15,-83 5-24 16,-11 1-8-16,-9 8-8 16,-12-2-9-16,0 8 1 15,-20-1 0-15,-18-4 6 16,-9-1-1-16,0-2-16 15,7-5-4-15,6 0-4 16,15-2 0-16,7-8-1 16,10 6-2-16,2-5 1 15,0 5 1-15,8 4 0 16,17-1 4-16,4 0 1 0,2 1 1 16,-2-6 4-16,-4-1-5 15,-3-2-3-15,-4-7-2 16,-2 0-40-16,-3 0-72 15,-10-7-147-15</inkml:trace>
  <inkml:trace contextRef="#ctx0" brushRef="#br0" timeOffset="-11165.36">24190 13936 199 0,'0'0'377'16,"0"0"-321"0,0 0-14-16,0 0 32 0,0 0-21 15,-76 107-17-15,49-47-3 16,-2 8-17-16,3 4-3 16,-2 1-9-16,8-6-1 15,7-2-3-15,6-7-4 16,7-6-18-16,0-6-25 15,5-14-49-15,22-12-69 16,9-17-57-16</inkml:trace>
  <inkml:trace contextRef="#ctx0" brushRef="#br0" timeOffset="-10649.35">24185 13950 416 0,'0'0'16'0,"0"0"-5"16,0 0 15-16,154-16-9 16,-78 12-9-16,2-4-6 15,-4 0 1-15,-5-2 1 16,-8-4 5-16,-8 7-3 15,-11 2 16-15,-9 5 5 16,-2 0 9-16,-2 0-10 0,-2 17-17 16,-2 12 16-1,-5 9-7-15,-7 8 3 0,-9 7 1 16,-4 5-2-16,0 0-1 16,-22 4-9-16,-2-8-3 15,2-2-2-15,1-6-2 16,6-1-2-16,1-10-1 15,1 0-2-15,1-5 2 16,4 4 0-16,-1 0 1 16,-2-2-1-16,0 0 1 0,-4-2 1 15,-8 2-2 1,-6-8 2-16,-9 1 0 0,-7-6 7 16,-5-6-3-16,-11 1 6 15,-6-9 4 1,-11-1-9-16,-7-4-1 0,-1 0-3 15,3 0-3-15,3-9-18 16,12-16-70-16,18-5-80 16,19-8-118-16</inkml:trace>
  <inkml:trace contextRef="#ctx0" brushRef="#br0" timeOffset="-2160.04">19511 15637 468 0,'0'0'38'16,"0"0"33"-16,0 0 8 0,0 0-8 15,0 0-37-15,0 0-22 16,0 0-7-16,0 0 1 16,-11-12-1-16,13 12 2 15,11-2 6-15,1 2-2 16,3 0 3-16,8 0-2 16,10 0-1-16,15 0-3 15,14 0 4-15,14 4-1 16,19 6-1-16,5-6-8 15,7 2 3-15,10-2 0 16,-4-4-4-16,1 3-1 16,0-3 4-16,-2 0-4 0,0 5 1 15,4-3 0 1,5 2-1-16,-1 0 1 16,7 0 0-16,2-4 0 0,1 0-1 15,-2 0 1-15,-12-4-1 16,-15-14-1-16,-3 0 1 15,-4 4 2-15,-3 0 0 16,-9 5 1-16,-8-3-2 16,-7 8 0-16,-11-1 0 15,-11 0-1-15,-11 5 0 16,-12-4 6-16,-8 4-4 16,-10 0-2-16,-3 0 0 15,-3 0-1-15,0 0 0 16,0 0-3-16,0 0-31 15,0 0-51-15,0 0-32 0,0 0-135 16,0 0-127-16</inkml:trace>
  <inkml:trace contextRef="#ctx0" brushRef="#br0" timeOffset="2399.77">5389 15529 176 0,'0'0'2'16,"0"0"4"-16,0 0-4 16,0 0 7-16,0 0 6 15,0 0-6-15,-128-35 2 16,105 25 3-16,-4 2 50 15,-7 5-52-15,1-6 4 16,-5 7-13-16,-2-2 7 16,-7-4 4-16,-6 2-2 15,-8-2 4-15,-1-2 14 16,-2 2-16 0,-1-2-8-16,-5 2 3 0,1 0 2 0,-2 2-3 15,-3 3 1-15,-1-2-4 16,-1 5 6-16,-2 0-10 15,3 0 5-15,-1 0-4 16,-1 8 0-16,6 6 0 16,0 1-2-16,4 2 1 15,4 5 0-15,-1 0-1 16,6 4 2-16,0 2-2 16,3 3 0-16,3 1 0 15,1 0 0-15,0 2 0 16,4-6 1-16,0 6 0 0,5-2-1 15,4-1 2 1,7 4-1-16,0-3 3 0,6 4-2 16,4 0 3-16,6-5 4 15,7 1 3-15,8-1-1 16,0 6-4-16,8 1 9 16,28 3 5-16,18 8-1 15,19 1 8-15,18 6 9 16,17-1 0-16,14-1-12 15,7-2-13-15,2 2-2 16,-5-8-2-16,-6-2-2 16,-4-4-4-16,-2 4 3 15,2-3-2-15,1-1 1 0,2-4 0 16,3-5-4-16,10 0 5 16,1-4 4-16,10 5-1 15,5-6 0-15,-1-3-4 16,-2 0-3-16,-12-2 0 15,-6-3 1-15,-6-6-1 16,-8 2-1 0,4-8 2-16,-7 2-2 0,4-4 0 15,0-4 2-15,2 4-2 16,-3-4 1-16,-3 0 2 16,-8 0-2-16,-6 0-1 15,-7 0 1-15,-3 0 0 0,-5 0-1 16,-2-4 0-16,-4 0-1 15,4 0 1-15,-1-6 0 16,6 3 1-16,5 0-1 16,-6-5-1-16,-5 6 1 15,-6-6 0-15,-10 3 0 16,-8-3 0-16,-4-2 0 16,0-1 0-16,-2-2-1 15,4 0 1-15,2-1 0 16,1-5 0-16,2 2 0 15,-1 1 0-15,-2-2-1 16,-7 0 0-16,-9 0-1 16,-7 4 0-16,-6 0 2 15,-4 1 1-15,2 3-1 16,-1 0 0-16,1-4 0 0,-1 4 0 16,2-8 0-16,1 5 0 15,1-6 1-15,4-3 1 16,-5-2 0-1,-2-2-1-15,-2-2 1 0,-3-8 3 16,-5-4-2-16,-9-11-1 16,-4-7 4-16,0-4-4 15,-17-2 2-15,-26-4-4 16,-19 2 0-16,-23-2-3 16,-22 1 6-16,-29 3-5 0,-33 2 2 15,-36 8 0 1,-32 5 0-16,-23 12 2 0,-22 0 0 15,0 19-1-15,5 8-2 16,12 14 0-16,20 5-2 16,24 33 0-16,32 13-10 15,37 12-25-15,38 9-38 16,30 4-39-16,23-2-27 16,15-1-82-16</inkml:trace>
  <inkml:trace contextRef="#ctx0" brushRef="#br0" timeOffset="23860.09">8006 16695 241 0,'0'0'25'15,"0"0"-5"-15,0 0-17 16,0 0 21-16,0 0 21 15,0 0-3-15,0 0 10 16,0 0-1-16,-14-97 0 16,14 97-17-16,0 0-22 15,0 0-10-15,0 0-2 16,5 0-5-16,27-5 5 16,17-1 3-16,18 2 3 15,8-4-1-15,12 4 4 0,9 4 5 16,5 0 3-16,-1 0 4 15,0 0-20-15,5 12 1 16,4 3 1-16,11-1-1 16,5-2 2-16,0-3-4 15,0-1 0-15,-4-4 1 16,-7 7-1-16,-4-4 0 16,-12 3 0-16,-13-1 0 15,-14 0-3-15,-6-1 3 16,0 2 0-16,3-1 2 15,8-6-1-15,7-1 0 0,4-2 0 16,7 0-1-16,10 0 3 16,6 0-1-16,1 0 5 15,-6 0-2-15,-14 0-5 16,-15 0 3-16,-9 0-2 16,-7 0-1-16,-2 0 1 15,3 0-1-15,1 5 0 16,5-2 1-1,1 2 3-15,4-5 1 0,4 0-1 16,0 0 0-16,-3 0 6 16,-4 0 5-16,-4 0-12 15,-10 0 0-15,-7 0-3 16,-2 0 4-16,-3-8-3 16,-8 1-1-16,-1 0 5 0,-3-3-1 15,-2 1-4-15,2 0 1 16,0 0 4-16,-2-3-5 15,-4 3 1 1,-2-2 3-16,-6-5-3 0,-5 2 6 16,-4 0-3-16,-1-4 2 15,-1-4-4-15,-2 4 5 16,1 0-5-16,0 1-2 16,2-4 1-16,-5 1-1 15,0 2 0-15,0-2 5 16,-2-5 1-16,0-1 0 15,0-4-2-15,-6-6 5 16,-7 0-6-16,1-3-2 16,1 2 2-16,-1 5-3 15,4 0 0-15,1 6 0 16,1 0 0-16,-4-2-3 0,-1 1 3 16,1 6-2-16,-7-1-6 15,-3-7 2-15,1 8 3 16,-4-6 0-16,-2 5 0 15,4 0 3-15,-2 0 0 16,-1 8-3-16,-3-4 2 16,-8 4 2-16,-6-4-3 15,-14 2-3-15,-14 2 4 16,-12-4 2-16,-4 4-1 0,0-3 5 16,8 4-4-16,3-1-1 15,5 2 0-15,2 2 1 16,-5-3-1-16,-1 8-1 15,-5-8 1-15,-6 8 2 16,-8 1-1-16,-7-6-2 16,-1 2 3-16,0-2 0 15,5 2-2-15,5-5 1 16,6 8 4-16,-4-4-4 16,-3 6 2-16,-9-2-3 15,-10 3 1-15,-10-2 0 16,-18 4 0-16,-17-4-1 15,-13 3 2-15,-3 1-1 0,10 0-1 16,16 0 5 0,19 0-2-16,20 0 0 15,17 0 0-15,11 0-3 0,2 5 3 16,2 9-3-16,-1 4 2 31,-4 9-2-31,0-5 0 0,-4 1 0 0,-1 2 0 16,0-5 1-16,-1-3-1 15,8 0-5-15,1-3 2 16,5 0 3-16,2 2 0 16,0 0 1-16,1 4-1 15,4-1 0-15,4-2 0 16,9-2 1-16,12 2-1 16,13-1 0-16,11 2-2 0,12 3-6 15,3 4-2-15,11 8 2 16,29 11 3-16,12 9 5 15,14 5 3-15,13 9 1 16,10 3 1-16,13 6-2 16,10-3-3-16,10-7 1 15,7-2 0-15,10 2 0 16,6 1 0-16,7-5-1 16,6-2 0-16,9-4-3 15,9-10-9-15,13-11 0 0,15-12-14 16,5-14-5-1,-13-9 7-15,-14 0 1 16,-28-5-17-16,-28-13-21 0,-24 4-25 16,-25 2-4-1,-23 6-71-15</inkml:trace>
  <inkml:trace contextRef="#ctx0" brushRef="#br0" timeOffset="24939.06">14404 17084 377 0,'0'0'65'16,"0"0"-27"-16,0 0 21 0,0 0 23 16,0 0-14-16,0 0-10 15,-33-50-17-15,28 50-10 16,3 0-19-16,-2 0-8 15,-4 18-3-15,6 23-1 16,2 17 14-16,0 3-4 16,0 8-8-16,2-7 1 15,10-4-2-15,0-10 2 16,5-2-3-16,-4-12 0 16,0-9-8-16,1-4-18 15,-1-9-33-15,-2-1-31 16,-1-11-48-16,-4 0-15 0,-6 0-36 15</inkml:trace>
  <inkml:trace contextRef="#ctx0" brushRef="#br0" timeOffset="25612.34">14350 17034 337 0,'0'0'23'0,"0"0"9"16,0 0-1-16,0 0-12 16,0 0 4-16,154-44 8 0,-92 34 13 15,8 3 4-15,8-2-12 16,16 3-12-16,28 2-2 15,23-4-2-15,17 3-10 16,4 5-8-16,-18 0-2 16,-31 0 0-16,-33 0 0 15,-30 0 0-15,-23 0-13 16,-15 9-2-16,-9-1 1 16,-7 7-1-16,0 2 15 15,-2 1 10-15,-12 5-6 0,2 3 0 16,2 1-3-1,-2 4 1-15,6 8 4 0,1 4 4 16,3 4-2-16,2 8-1 16,0-6 8-16,0 0-4 15,0 3 11-15,0-6 5 16,7-5-4-16,4-5-10 16,0-10-2-16,0 0-5 15,-2-8 3-15,-4-4-4 16,-3-5 1-16,-2 0-1 15,0 3 1-15,0-2 7 16,-9 5 9-16,-9-8-2 16,-4 1 4-16,-10 2-8 15,-5-10-6-15,-15 0-1 16,-14 0-6-16,-20 0-2 0,-9 0 2 16,-7 0-3-16,1-4 0 15,10 2-3-15,11 2 2 16,6-4 1-16,7 4-12 15,4-3-22-15,12-6 0 16,5 6-59-16,13-4-33 16,8 3-29-16,9-5-104 15</inkml:trace>
  <inkml:trace contextRef="#ctx0" brushRef="#br0" timeOffset="30886.26">15214 17115 98 0,'0'0'90'0,"0"0"-47"16,0 0 7-16,0 0 12 15,0 0-16-15,0 0-12 16,-117-22 3-16,113 22-5 15,4 0-16-15,0 0-5 0,0 0-4 16,0 0 1-16,0 0 3 16,0 0 9-16,0 0 9 15,0 0-3-15,-3 0 2 16,3 0 2-16,-1-4-6 16,1 4 0-16,-3 0 0 15,-4 0-14-15,1 0-5 16,-5 0-1-16,-2 0 6 15,1 0-6-15,-4 0 1 16,-3 0-1-16,-6 0 1 16,-4 17 1-16,-2 10-4 15,0 5-2-15,6 3 0 16,10 6 7-16,7-5 0 0,8-2-2 16,0-6-5-16,25-5 1 15,13-6 4-15,9-5 3 16,7-9 7-16,-2-3-2 15,-2 0-1-15,-8 0-6 16,-11-11-6-16,-8 2 0 16,-13-3-29-16,-2 7-23 15,-6-1-36-15,-2 3-55 16,0 3-31-16</inkml:trace>
  <inkml:trace contextRef="#ctx0" brushRef="#br0" timeOffset="31646.26">15563 17165 213 0,'0'0'96'15,"0"0"21"-15,0 0-22 0,0 0-3 16,0 0-9-1,0 0-19-15,-12-23-32 0,11 23-23 16,1 12-8-16,0 17-1 16,0 7 7-16,0 8-2 15,0-5-1-15,1 2-3 16,9-10 0-16,-4-11-1 16,4-5-14-16,-8-9-11 15,0-1-7-15,0-5-2 16,-2 0 27-16,0 0 7 15,0-5-7-15,0-13-43 16,-4-10-7-16,-6-2 8 16,6-7 6-16,4 2 4 15,0-1 15-15,2 2 11 16,19 6 13-16,3 6 1 16,1 3 1-16,-1 6 3 15,-4 4 8-15,-4 9 6 0,-7 0-11 16,0 0-4-1,-5 0-3-15,-4 5 1 16,0 17 3-16,-4 1 10 0,-25 12-7 16,-11-3 1-1,-5 3-9-15,3 0-11 0,6-3-34 16,11-6-74-16,17-8-89 16</inkml:trace>
  <inkml:trace contextRef="#ctx0" brushRef="#br0" timeOffset="31898.26">15909 17191 365 0,'0'0'80'0,"0"0"-45"15,0 0 25-15,0 0-28 16,0 0-5-16,-117 116-8 16,97-68-7-16,-2-6-5 15,0 6-7-15,0-3-16 16,-3-6-61-16,3-7-59 16,-2-6-178-16</inkml:trace>
  <inkml:trace contextRef="#ctx0" brushRef="#br0" timeOffset="32270.4">15991 17387 279 0,'0'0'134'16,"0"0"-100"-16,0 0-7 15,0 0 21-15,0 0-19 0,0 0-13 16,-96 22 5 0,71-4-12-16,8 0 5 0,1 1-5 15,7 3-8 1,9-5-1-16,0-3 0 0,3 0-3 16,21-1 3-16,8-9 5 15,1-4 4-15,-4 4 8 16,-5-2 9-16,-8 2-12 15,-10-1-1-15,-6 2 1 16,0 9-4-16,-12 4 22 16,-24 8 16-16,-16 0-29 15,-6-2-19-15,-2 2-1 16,6-8-48-16,6-4-81 0,10-6-131 16</inkml:trace>
  <inkml:trace contextRef="#ctx0" brushRef="#br0" timeOffset="33514.45">20850 17098 390 0,'0'0'56'16,"0"0"26"-16,0 0-14 16,0 0 20-16,0 0-28 15,0 0-28-15,0-14-16 0,0 14-3 16,0 0-7 0,0 0-5-16,0 27 0 0,1 13 10 15,4 14 8-15,-3 8 4 16,-2 4-10-1,0-2-9-15,0-6 1 0,0-5-4 16,0-7-1-16,0-13-3 16,2-8-9-16,7-7-19 15,-1-3-32-15,6-15-74 16,1 0-24-16,1 0-58 16</inkml:trace>
  <inkml:trace contextRef="#ctx0" brushRef="#br0" timeOffset="34201.45">20607 17040 325 0,'0'0'12'0,"0"0"26"0,0 0 14 15,0 0-42-15,0 0 0 16,177-67 2-16,-99 55 12 16,2 5 2-16,2-1-3 15,6 8 20-15,5 0-15 16,11 0-4-16,22 8-6 0,24 6-10 16,18-2-1-16,19-2-2 15,-6-6-3-15,-18-4-2 16,-29 0-1-16,-44 0-5 15,-31-7-9-15,-25-4 0 16,-18 8 14-16,-12-2 1 16,-4 5 10-16,0 0-10 15,0 0-1-15,0 0 1 16,-14 19 4-16,-9 2 0 16,0 5-1-16,0 10-1 15,1 0 0-15,2 5 4 16,6 7 1-16,6-2 5 0,6 8 12 15,2 6-8 1,0 0 7-16,0 3 11 0,4-1-16 16,8 0-3-16,5 1-6 15,-4-5-1-15,-4 0-2 16,-4-9-3-16,-5-5 0 16,0-3 5-16,0-15-3 15,-5 0-2-15,-11-12-1 16,-8-4 8-16,-12-2 0 15,-13-8 6-15,-18 0-9 16,-22-12-5-16,-24-10 0 16,-30-14-1-16,-29 4 1 15,-22-4-1-15,-2 5-1 16,15 9-1-16,37 4-2 16,43 9 2-16,36 0 0 0,34 6-5 15,25 3-15 1,6-3-44-16,24-5-116 0,30-1-3 15,11-4-68-15</inkml:trace>
  <inkml:trace contextRef="#ctx0" brushRef="#br0" timeOffset="34629.91">21444 17415 323 0,'0'0'24'0,"0"0"12"15,0 0 21-15,0 0 11 16,0 0-17-16,0 0-15 16,0 0-6-16,-45-9-4 15,36 9 9-15,-4 0-12 16,-5 0-7-16,-8 0-2 0,-2 3-3 16,-1 20 1-16,2 4 2 15,8 4-7-15,10 1-5 16,9 0 0-16,0 1-1 15,11-4 3-15,18 0-3 16,2-4-1-16,1-9-4 16,1-2-10-16,0-10-27 15,5-4-33-15,0 0-57 16,6-8-106-16</inkml:trace>
  <inkml:trace contextRef="#ctx0" brushRef="#br0" timeOffset="35266.42">22005 17379 323 0,'0'0'36'0,"0"0"24"16,0 0 16 0,0 0-19-16,0 0-46 0,0 0-8 15,-6 41 7-15,3-6 16 16,3 5-11-16,0 1-8 15,0-5-4-15,0-6 0 16,0-4-3-16,0-9 0 16,0-6-3-16,0-2-9 15,0-9 3-15,-6 0-3 16,-3 0-6-16,-6-20-31 16,8-6-19-16,2-9-7 15,5-5 6-15,0-5 40 0,0 0 6 16,15-3-9-1,4 4 24-15,-2 7 8 0,-1 5 24 16,4 9-24-16,-2 11 17 16,4-2 12-16,3 11 5 15,4-3-8-15,3 6 4 16,3 0-11-16,-4 0 5 16,-11 0-11-16,-7 9-9 15,-8 5 12-15,-5 5 6 16,-7 3 15-16,-24 8-7 15,-7-4-4-15,-5-2-15 16,3 3-11-16,5-10-5 16,5 1-20-16,8-4 1 15,7-2-20-15,6-8-28 16,9-4-42-16,0 0-46 16</inkml:trace>
  <inkml:trace contextRef="#ctx0" brushRef="#br0" timeOffset="35606.21">22382 17295 263 0,'0'0'87'0,"0"0"-56"0,0 0 31 16,0 0-33-16,0 0-9 15,0 0 27-15,-76 53-7 16,34-27-4-16,-5 1-8 16,-3-1-11-16,2 6-6 15,2-1-8-15,3-4 0 16,3 4-2-16,9 1-1 15,6-2-16-15,7-2-26 16,11-1-38-16,7-10-2 16,0-3-48-16,23-6-20 15</inkml:trace>
  <inkml:trace contextRef="#ctx0" brushRef="#br0" timeOffset="36002.42">22320 17619 267 0,'0'0'77'0,"0"0"-69"16,0 0 47-16,0 0-8 16,0 0-34-16,0 0 2 15,-65 11-4-15,65-8-6 16,-2 2-5-16,2-5 1 15,0 4-1-15,0-4 1 16,0 0 0-16,-6 3 7 16,-6-3 24-16,-6 11-5 0,-6 1-6 15,2-3-8-15,1 5-6 16,10 6-3-16,7-5-3 16,4 3 2-16,0 7 0 15,4 1 1-15,19-1 6 16,1 3-2-16,0 7-2 15,-3-7-3-15,-8-3 1 16,-13 8-3-16,0-3 1 16,-42 2 9-16,-23 1-11 15,-11-8 0-15,1-7-129 16,3-15-186-16</inkml:trace>
  <inkml:trace contextRef="#ctx0" brushRef="#br0" timeOffset="38131.35">15064 17691 173 0,'0'0'66'16,"0"0"10"-16,0 0 3 15,0 0-14-15,0 0-30 16,0 0-10-16,4-21-5 16,-4 19 2-16,0-1 6 15,0 3 1-15,0 0-5 16,0 0-1-16,0 0-9 15,0 0-12-15,3 9-1 16,3 17 2-16,6 14 12 16,-2 8 0-16,3 12 0 15,-1 3 2-15,-3 11-6 16,-3 5 6-16,-1 1 0 16,-5-1-5-16,0-8 2 0,0-3-7 15,0-10-2-15,0-2-2 16,2-10-1-16,5-6-1 15,0-13 0-15,1-3 0 16,-1-13 0-16,0 0 0 16,0-4 2-16,-3-2-2 15,3-1 0-15,-3-3 1 16,0-1 2-16,-2 0-1 16,2 0 4-16,-4 0 2 15,2 0 1-15,2 0-1 0,2 0-2 16,3-5-5-1,3-4 0-15,-1-1-2 0,5 6 1 16,-1-4-1-16,5 5 0 16,1-4-1-16,2 3 1 15,8 0 0-15,1-2 0 16,8 3-2-16,9-2 2 16,11 1 0-16,14 1 0 15,13-8-1-15,15 3 1 16,15-2 1-16,14 2 0 15,16 4 0-15,9-1 0 16,4 5-1-16,1 0-1 16,-3 0 1-16,-2 0 0 15,-3 9 0-15,4 3-1 16,-1 2 1-16,-2 0 2 0,2-2-2 16,-2 2 1-16,-7 0-2 15,-11 4 2-15,-11-4-2 16,-16-1 1-16,-2 0 0 15,-7-5 0-15,-1 3-2 16,-6-7 2-16,-6-4 1 16,-3 4-1-16,-3-4 2 15,-8 0-2-15,-13 0-2 16,-8 0 2-16,-15 0 0 16,0 4 1-16,-4-4-1 15,3 1 0-15,6-1 0 16,7 0 0-16,13 0 0 0,16 0-1 15,13 0 1 1,8 0-7-16,-5 0 3 0,-7 2-1 16,-16 1 3-16,-15 1 1 15,-12-4-2-15,-11 0 2 16,-2 0-1-16,0 0 2 16,1-4-1-16,6-6 1 15,2-2 0-15,7-6-1 16,0-5-2-16,0-1-2 15,-1 2-3-15,0 0 2 16,4 0-1-16,-3 4 1 16,-1 0 5-16,-5 11 1 15,-5-4-2-15,-7 1 2 16,-2 2 0-16,-3 0 2 16,0 0-4-16,1-2 3 0,-3 0-1 15,3-4 0-15,-6 1 1 16,2 2-1-16,-3-4 2 15,-1-6 3-15,2-7-2 16,-2-2 1-16,3-2-1 16,-4-9-1-16,-1-3-1 15,-3-5-1-15,-1-9 5 16,-5-9-3-16,-3-5-2 16,-1 1 0-16,-2-5 0 15,0 13 1-15,0 14-1 16,0 9-1-16,0 18 1 15,0 8 0-15,0 6 0 0,0 8-3 16,0-4-3-16,0 4-16 16,-7 0-14-16,-1 4-40 15,-2 18-24-15,4 0-27 16,3 0-73-16</inkml:trace>
  <inkml:trace contextRef="#ctx0" brushRef="#br0" timeOffset="39150.24">15661 18035 236 0,'0'0'53'0,"0"0"9"15,0 0-22-15,0 0-5 16,0 0-14-16,0 0 6 16,14 50-3-16,-8-20 7 0,-4 11 2 15,1 7-3-15,-3-3-12 16,0 0-5-16,0-2-5 15,0-6-4-15,0-9-4 16,0-3-4-16,0-5-33 16,2-11-23-16,4-5 6 15,2-4-25-15,2 0-24 16,-3-13 38-16,0-18-134 16</inkml:trace>
  <inkml:trace contextRef="#ctx0" brushRef="#br0" timeOffset="39565.32">15723 18035 252 0,'0'0'52'0,"0"0"6"0,0 0 30 16,0 0-18-16,0 0-23 15,0 0-27-15,9-54-12 16,34 46-2-16,19 0 11 16,17-2 22-16,5 0 0 15,5-2-14-15,-7-2-13 16,-13 1-3-16,-13 8-4 15,-22 1-3-15,-14-1 1 16,-14 5-5-16,-3 0 2 16,-3 14-8-16,0 27 6 15,0 6 2-15,0 11 7 16,0 0-1-16,0-3-6 16,2-1 3-16,14-1-3 0,-1-3 2 15,1 2 5-15,0-8 9 16,-7-6-10-16,-3-9 11 15,-6 2-5-15,0-7-6 16,0-6 5-16,0-3 9 16,-15-8-11-16,-17 2 8 15,-14-6-3-15,-17-3-6 16,-22 0-6-16,-10-8-2 16,-8-14-19-16,0 4-31 15,10 5-27-15,15-2-14 16,20 3-67-16,20-2-71 15</inkml:trace>
  <inkml:trace contextRef="#ctx0" brushRef="#br0" timeOffset="41404.48">21172 17394 98 0,'0'0'198'0,"0"0"-90"16,0 0-21-16,0 0 2 15,0 0-24-15,0 0-9 0,4-20-23 16,-4 20 4-1,0 0 14-15,0 0-23 0,0 0-5 16,0-5-4-16,2 5-6 16,-2 0 1-16,0 0-2 15,2 0-5-15,-2 0 1 16,0 0 0-16,0 0 0 16,3 0-3-16,-3 0 1 15,2 0-6-15,-2 0 10 16,0 0-1-16,0 0 0 15,0 0-2-15,2 0 0 16,-2 0-3-16,3 0-1 16,-3 0 3-16,0-4-3 15,2 4 1-15,-2 0 3 16,0 0-3-16,0 0 0 0,2 0-1 16,-2 0-3-16,0 0 0 15,2 0 0-15,-2 0 1 16,0 0-1-16,0 0 1 15,0 0-1-15,0 0 0 16,0 0-1-16,0 0 0 16,0 0-5-16,0 0-10 15,0 0-22-15,0 0-28 16,5 0-50-16,7-3-95 16,5-8-82-16</inkml:trace>
  <inkml:trace contextRef="#ctx0" brushRef="#br0" timeOffset="42805.11">13798 17103 214 0,'0'0'74'0,"0"0"28"16,0 0-11-16,0 0-43 16,0 0-4-16,0 0-6 15,0 0-7-15,2-7-2 16,-2 7 0-16,0 0-5 15,0 0-1-15,0 0-7 16,0 0-3-16,0 10-12 16,4 21 0-16,0 9 16 15,3 10 1-15,0 0-5 16,0-2-9-16,4-8-3 0,0-4-1 16,4-10-23-16,8-8-49 15,3-9-57 1,4-9-35-16,-5-9-145 0</inkml:trace>
  <inkml:trace contextRef="#ctx0" brushRef="#br0" timeOffset="43067.1">13441 17058 344 0,'0'0'64'0,"0"0"4"0,0 0-30 16,142-68-17-1,-32 36 21-15,5-2-26 0,-14 10 1 16,-25 7-14-16,-27 8-3 16,-28 9-20-16,-15 0-66 15,-6 26-42-15,-31 15 13 16,-27 17-149-16</inkml:trace>
  <inkml:trace contextRef="#ctx0" brushRef="#br0" timeOffset="43217.1">13493 17612 180 0,'0'0'93'0,"0"0"43"16,-15 120-44-16,50-116-1 0,20-4 17 16,21-22-4-16,11-22-52 15,4-14-35-15,-6-6-11 16,-17 6-6-16,-15 5-52 15,-27 17-71-15,-17 18-50 16,-9 14-148-16</inkml:trace>
  <inkml:trace contextRef="#ctx0" brushRef="#br0" timeOffset="44119.86">19874 17231 242 0,'0'0'116'15,"0"0"-2"-15,0 0-4 16,0 0 2-16,0 0-33 16,0 0-35-16,0 0-31 15,-11-19-13-15,9 48-4 0,-1 11 4 16,3 4 4-1,0 5-4-15,0-8 0 16,0-2-5-16,0-7-22 16,5-6-35-16,2-9-37 0,-1-6-64 15,4-11-85-15</inkml:trace>
  <inkml:trace contextRef="#ctx0" brushRef="#br0" timeOffset="44332.87">20058 17244 560 0,'0'0'61'15,"0"0"-53"-15,0 0 6 0,0 0 38 16,-120 121-22-16,110-77-16 16,10 1-6-16,0-4-5 15,0-7-3-15,20-5-2 16,2-7-38-16,5-10-38 15,2-12-41-15,-6 0-106 16</inkml:trace>
  <inkml:trace contextRef="#ctx0" brushRef="#br0" timeOffset="44538.86">19535 17133 590 0,'0'0'0'16,"0"0"-3"-16,0 0 3 15,168-53 6-15,-22 35-6 16,22 1-19-16,-1-2-20 16,-24 9-21-16,-34 2-88 15,-40 4-79-15</inkml:trace>
  <inkml:trace contextRef="#ctx0" brushRef="#br0" timeOffset="44725.86">19456 17587 85 0,'0'0'401'16,"0"0"-285"-16,0 0-44 0,0 0-14 15,0 0 11-15,0 0-4 16,233 81-26-16,-67-121-32 15,13-8-7-15,2 4-66 16,-20 2-142-16,-38 2-154 16</inkml:trace>
  <inkml:trace contextRef="#ctx0" brushRef="#br0" timeOffset="46623.01">16219 17874 184 0,'0'0'13'15,"0"0"-2"-15,0 0 9 16,0 0 4-16,0 0 13 16,0 0 5-16,0 0-11 15,-2-21-5-15,2 21 3 16,0 0 6-16,0 0-5 15,0 0-7-15,0 0-8 0,0 0 1 16,0 0 6-16,0-5 3 16,-5 5 0-16,-2 0-13 15,-2-2-2-15,-4-2-6 16,-1 4-3-16,4 0 3 16,-4 0-4-16,-1 0 0 15,-10 19 4-15,-4 7-3 16,-7 10 0-16,1 6 3 15,-1 6 4-15,2 0 2 16,5-2-2-16,5-2-2 16,8-4 2-16,8 0 3 15,3-4 0-15,5 1-7 0,0-11-4 16,5-4 3 0,9-5 0-16,3-3 1 0,-4-5 5 15,-2-6 4-15,0 0-4 16,2-3 6-16,1 0-9 15,6 0 0-15,2-3-6 16,5-12-10-16,2 1-23 16,-2 4-28-16,-7 2-30 15,-5 4-45-15,-13 0-75 16</inkml:trace>
  <inkml:trace contextRef="#ctx0" brushRef="#br0" timeOffset="51713.37">19480 17598 255 0,'0'0'200'15,"0"0"-111"-15,0 0-29 0,0 0-4 16,0 0 1-1,0 0-24-15,0 0-22 16,0 0-4-16,-47 47-3 16,30 34 13-16,1 22 5 0,-2 15-16 15,5 0-2-15,0-10-1 16,8-14 0-16,2-21-2 16,3-12 0-16,0-15 3 15,0-15-4-15,5-11-3 16,11-10-11-16,1-3-46 15,1-7-27-15,-3-7-12 16,-1-23-22-16,-7-7-118 0</inkml:trace>
  <inkml:trace contextRef="#ctx0" brushRef="#br0" timeOffset="52277.37">19376 17749 421 0,'0'0'42'0,"0"0"-14"0,0 0-8 15,0 0 5-15,0 0-17 16,0 0-3-16,133-9 7 16,-62 5 9-16,3 0 12 15,6-2-7-15,-7 3-3 16,-4-2-2-16,-15 5-12 0,-12 0-1 15,-13 0-6 1,-11 8 1-16,0 6-3 16,-6 8-1-16,6 0 1 0,-3 2 1 15,-2 2-1-15,3-4 0 16,-3 0 1-16,-4 4 0 16,0-1-1-16,-7 11 0 15,-2 7 5-15,0 13 7 16,-2 4 4-16,-7-1-6 15,5-1-5-15,4 3 2 16,0-5-4-16,8 1-3 16,19-8 1-16,7-1-1 15,1-3 4-15,-4-13 1 16,-5-5 3-16,-10-6-1 16,-8-11 5-16,-8-6-4 0,0-3 11 15,-12 2 28 1,-34-3-1-16,-26 0-1 0,-22 0-36 15,-17-4-7-15,-11-5 1 16,1-5-3-16,10 6-2 16,19 4 0-16,26 1-7 15,18-4-22-15,15-1-26 16,16-1-9-16,9-7-63 16,8-5-70-16,0 0-134 15</inkml:trace>
  <inkml:trace contextRef="#ctx0" brushRef="#br0" timeOffset="52665.03">19738 18129 390 0,'0'0'26'0,"0"0"0"0,0 0 34 16,0 0-10-16,0 0-7 16,-51-102 1-16,38 92-8 15,-4 6-11-15,-5 4-4 16,-7 4-4-16,-8 28-2 15,-3 17 0-15,4 9-3 16,10 9 3-16,15 4-7 16,11-3-7-16,35-10 3 15,38-5-3-15,37-22 2 16,17-13 2-16,6-14-5 16,-14-4-1-16,-33 0-60 15,-32-14-91-15,-39-13-189 16</inkml:trace>
  <inkml:trace contextRef="#ctx0" brushRef="#br0" timeOffset="55732.44">5886 16044 220 0,'0'0'37'16,"0"0"-18"-16,0 0 31 15,0 0-14-15,-24 106-13 16,26-84-11-16,45-20-5 16,38-4 42-16,48-50 18 15,50-34-26-15,36-30-33 16,14-12-2-16,4-8 0 16,-17 2 7-16,-32 9 1 0,-41 18-7 15,-54 23-4-15,-39 30-1 16,-34 28 7-16,-18 15 3 15,-2 11-12-15,0 19-14 16,-20 24-72-16,3 22 27 16,5 0-61-16,12-1-193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1-23T08:13:17.0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2179 5049 325 0,'0'0'50'0,"0"0"-47"15,0 0 14 1,0 0 34-16,0 0-16 0,0 0-21 15,0 0-11-15,4 0-3 16,-2 0-3-16,6 4-1 16,5 6 4-16,12 2 0 15,8 0 1-15,18 2-1 16,16 0 2-16,16 0-1 16,13 0-1-16,10-2 0 15,14 4 0-15,7-2 0 16,11 0-2-16,6 3-3 15,8-5-1-15,16 0 4 0,15-3 0 16,18 1 0 0,13-3-1-16,4 1-1 0,3-3 4 15,2 4 0 1,-6 1 0-16,3-1 1 0,3 1-1 16,2-3 0-16,12-2-1 15,-1 2-1-15,-2-1 0 16,-2 1-1-16,-10 4-4 15,4 1 2-15,-3-1 2 16,6 6 2-16,5-3-3 16,-4 2 2-16,1 2-3 15,-3 1 0-15,-1-2-6 0,7 1 7 16,1-2-4-16,1-6 5 16,-2 0 2-16,-18-2 1 15,-13 0 0-15,-25 0 0 16,-30 1 0-16,-31-4 1 15,-27 2 1-15,-32-4-2 16,-20 2 0-16,-18-1 0 16,-11-3-2-16,-9-1 2 15,0 0 0-15,0 0-1 16,0 0 0-16,0 0 1 16,0 3-1-16,0-3-6 15,0 4 1-15,0-1-14 16,2 8-18-16,2 3 26 15,5 1-31-15,1 2-7 16,0-3-1-16,3-2-34 0</inkml:trace>
  <inkml:trace contextRef="#ctx0" brushRef="#br0" timeOffset="71465.13">2556 6236 275 0,'0'0'5'0,"0"0"1"16,0 0 4-16,0 0 9 16,0 0 29-16,0 0 29 15,0 0-71-15,-78-12-3 16,78 12-3-16,0 0 4 16,0 0 1-16,0 0-5 15,0 0-2-15,0 0 0 16,0 0 2-16,8 0 42 0,29 5-26 15,16 4 27 1,22 3-13-16,15-4 16 16,15 2-17-16,15 0-7 15,12 0-15-15,10 4 1 16,18 0-3-16,12 3 1 16,9 0-4-16,2 0-1 0,-3 0-2 15,-3-1-1-15,-5-5 0 16,-10-1-3-16,-10-3 3 15,-13 0 0-15,-11-3 0 16,-3-1 1-16,-5-3 1 16,-4 0 0-16,-3 0 0 15,-14 0-1-15,-21 0-2 16,-22 0-7-16,-26 0-21 16,-13 0-22-16,-14 0 4 0,-3 0-24 15,0 0-58 1,-1 0-180-16</inkml:trace>
  <inkml:trace contextRef="#ctx0" brushRef="#br0" timeOffset="72360.23">5950 6314 97 0,'0'0'48'0,"0"0"12"16,0 0-13-16,0 0 39 16,0 0-36-16,0 0-34 15,-47-26-6-15,47 26 9 16,0 0 0-16,0 0-11 15,3 0-1-15,22 0 9 16,15 0 8-16,22 0 9 16,25 0 3-16,21 0-16 15,14 0 5-15,16 8-9 16,9 8-5-16,5-2-2 16,4 2-4-16,14-2-3 0,4 0-1 15,5-5-1-15,9-6-1 16,2-3 1-16,-3 0-6 15,-7 0 3-15,-15 0 3 16,-18-8 0-16,-24 1 1 16,-20-6 0-16,-21 1-1 15,-17 3 1-15,-19-2 1 16,-14 3-2-16,-14 3 3 16,-12 0 0-16,-4 3 4 15,-2 0-7-15,0 2-24 16,3 0-46-16,3 0-77 15,8 0-137-15</inkml:trace>
  <inkml:trace contextRef="#ctx0" brushRef="#br0" timeOffset="72807.64">9809 6450 453 0,'0'0'32'0,"0"0"12"16,0 0-33-16,0 0 19 16,0 0-7-16,203-18-6 15,-85 18 1-15,19 0-10 16,3 0-3-16,4 0-2 0,2 3-3 15,-15-1-1-15,-8-2-13 16,-20 0-1-16,-23 0-4 16,-22 0-3-16,-21-7 0 15,-14 4-9-15,-15-1-1 16,-8 4-40-16,0 0-83 16</inkml:trace>
  <inkml:trace contextRef="#ctx0" brushRef="#br0" timeOffset="74330.85">12074 6353 338 0,'0'0'17'15,"0"0"13"-15,0 0 11 0,0 0 35 16,0 0-13-1,0 0-20-15,-8-15-3 0,8 15-8 16,0 0-3-16,0 0 2 16,0 0 2-16,0 0-8 15,0 0-2-15,0 0 2 16,0 0-8-16,20 0-9 16,28 0 9-16,24 0 8 15,26-4-9-15,25 0 1 16,24 0-10-16,18 0 1 15,9 4-8-15,0-3 2 16,-12 3-1-16,-19 0-1 0,-28 0-2 16,-36 0-2-16,-35 0-11 15,-24-3-20-15,-15 3-14 16,-5-2 9 0,0 2-7-16,0 0-30 0,-3 0-80 15,-21 0-96-15</inkml:trace>
  <inkml:trace contextRef="#ctx0" brushRef="#br0" timeOffset="77865.58">2748 10555 258 0,'0'0'16'15,"0"0"-10"-15,0 0 9 16,0 0 15-16,0 0-8 15,0 0-17-15,0 0-4 16,-13-16 1-16,13 16-1 16,0 0 3-16,0 0 15 15,0 0 0-15,0 0 3 16,0 0 3-16,0 0 0 0,0 0-7 16,0 0-6-16,0 0-6 15,0 0-3-15,0 0-1 16,0 0-2-16,0 0 0 15,0 0-8-15,16 0 8 16,16 0 2-16,11-2 8 16,8 0-3-16,11-2 5 15,11 2 1-15,13 0-5 16,8 0 2-16,4 1-6 16,-1 1 2-16,3-2-2 15,-2-1 2-15,2 3-4 16,0 0 3-16,-5-2-5 15,-4 0 3-15,1 0-1 0,1 0 0 16,1 1 0 0,0 1 1-16,-2 0-1 0,-6 0-1 15,-6 0 1-15,-11 0 5 16,-7 0-5-16,-4 0 0 16,-4 1-2-16,2 3 1 15,3 0 0 1,7 2-1-16,1-2 5 0,-1 2-4 15,6 1 0-15,3-1 0 16,4-1 3-16,2 2-4 16,-8-3-2-16,-10 0 2 15,-3-3 2-15,-1 1-2 0,-3-2-2 16,5 0 2 0,1 0 2-16,2 0-2 0,3 0 1 15,2 0-1 1,1-2 0-16,-1-2 1 0,-3 3-1 15,-3-2 0-15,-1 2 3 16,-4 1-3-16,0-3 0 16,2 3 2-16,0-2-2 15,1 2 0-15,5 0 0 16,4-2 1-16,1 2-1 16,0 0 0-16,-6-2 1 15,-1 2 0-15,-4 0 1 16,-4 0 0-16,-2 0 1 15,-5 0-1-15,-3 0-2 16,2 0 3-16,0 0-2 0,0 0-1 16,-4 0 5-16,-1 0-5 15,-10 0 0-15,-2 0 3 16,-6 0-3 0,-8 0 0-16,-2 0-1 15,-3 0-7-15,-5 0-17 0,-2 0-14 16,-1 0-21-16,0 0-19 15,-1 0-24-15,-1 0-62 16</inkml:trace>
  <inkml:trace contextRef="#ctx0" brushRef="#br0" timeOffset="78645.42">9333 10499 317 0,'0'0'57'0,"0"0"-4"16,0 0 18-16,0 0 20 15,0 0-25-15,0 0-28 16,-45 0-16-16,45 0-22 0,3 0 0 16,32 0 0-1,38 0 3-15,36 0 34 16,36-4-14-16,27-8 2 16,12 5-2-16,7-2-15 0,-1 6-2 15,-12 3-2-15,-22 0-4 16,-31 0-16-16,-34 0-12 15,-35-3-19-15,-29 3-10 16,-16 0-22-16,-11 0-13 16,0 0-3-16,-27 0-92 15</inkml:trace>
  <inkml:trace contextRef="#ctx0" brushRef="#br0" timeOffset="79043.61">12053 10233 476 0,'0'0'65'0,"0"0"-16"0,0 0 3 15,0 0-24-15,0 0-26 16,119-4 21-16,-28 10 15 16,17-6-11-1,12 0-2-15,14 0-10 0,4 0-11 16,5 0-4-16,-14-2 0 15,-17-2-3-15,-28-1-12 16,-28 3-15-16,-29 1-8 16,-16 1-17-16,-11 0-49 15,0 1-15-15,-26 13-19 16</inkml:trace>
  <inkml:trace contextRef="#ctx0" brushRef="#br0" timeOffset="79896.73">14346 10534 268 0,'0'0'69'15,"0"0"-11"-15,0 0 14 16,0 0-26-16,0 0-23 15,0 0-15-15,67 8 6 16,9-8 25-16,24 0 6 16,27 0 6-16,27 0 1 15,24 0-25-15,23 0-10 16,13 0-8-16,-5 0-3 0,-13 0-2 16,-22 0-3-1,-38 0 2-15,-35 0-3 16,-39 0-2-16,-29 0-2 0,-19 0-2 15,-14 0 3 1,0 0-1-16,-9-3-25 0,-22 3-104 16,-7 0-58-16,-1 0-125 15</inkml:trace>
  <inkml:trace contextRef="#ctx0" brushRef="#br0" timeOffset="83009.87">2806 14408 208 0,'0'0'16'16,"0"0"5"-16,0 0-5 0,0 0 15 15,0 0 3-15,0 0-17 16,0 0-10-16,-27 0 1 16,27 0 4-16,0 0 7 15,0 0 5-15,0 0-10 16,4 0-5-16,23 1 10 15,18 12 24-15,18-3 4 16,18-1-6-16,18 4-9 16,12-8-11-16,9 4-9 15,15-1-3-15,16-6-3 16,16 0-1-16,22-2-3 16,14 0-1-16,13 0-1 15,2 0 3-15,-10 0-1 16,-19 0-1-16,-14 0 0 0,-20 0-1 15,-9 0 0-15,-8 0-2 16,-7 3-5-16,1 4 2 16,4-2-9-16,2 6 6 15,3-5 1-15,-3 4 4 16,3-3-1-16,-9 4-3 16,-15 1-3-16,-16-2-2 15,-22 3-14-15,-19-4-15 16,-15-1 11-16,-21-4 0 0,-12-2-24 15,-12 0-30 1,0-2 11-16,0 0-2 0</inkml:trace>
  <inkml:trace contextRef="#ctx0" brushRef="#br0" timeOffset="83924.46">8650 14239 260 0,'0'0'27'16,"0"0"37"-16,0 0-12 15,0 0 30-15,0 0-13 0,0 0-8 16,-76-27 8-1,76 27-26-15,0 0-16 0,0-3-25 16,23 1 2-16,30-5 5 16,30 0 17-16,37-6 5 15,34 4 2-15,33-3 2 16,34 0-9-16,15 6-13 16,9 2-8-16,-8 4 2 15,-26 0-7-15,-26 0 0 16,-26 5-3-16,-32 2-8 15,-22-2-4-15,-29-5-11 16,-29 0 6-16,-15 0 0 16,-18 0-3-16,-7 0-2 15,-7 0-15-15,0 5-43 16,0-1-89-16,0-1-85 0</inkml:trace>
  <inkml:trace contextRef="#ctx0" brushRef="#br0" timeOffset="84424.77">12605 14512 112 0,'0'0'288'15,"0"0"-219"-15,0 0 4 16,0 0 17-16,0 0-51 16,0 0-26-16,121-73-4 15,-47 66 6-15,18-2 7 16,17 4-6-16,17 0-2 0,11 5-10 15,13 0 0-15,4 0-1 16,-1 9-6-16,-3 10-3 16,-14 4-24-16,-22-2-47 15,-30 2-23-15,-28-7-26 16,-33-6-91-16</inkml:trace>
  <inkml:trace contextRef="#ctx0" brushRef="#br0" timeOffset="85148.5">14743 14382 353 0,'0'0'51'0,"0"0"26"15,0 0 3-15,0 0-34 16,0 0-32-16,0 0 1 16,189-18 16-16,-73 18-3 15,20 0-4-15,10 0-3 0,9 0-14 16,-1 0 4-16,-4 0-6 16,-8 5-3-1,-8 3 1-15,-15-3-3 0,-22-1 0 16,-26-2-4-16,-26-2 1 15,-23 0-9-15,-13 0-12 16,-9 0-13-16,0 2-15 16,-7 3-60-16,-24-3-156 15</inkml:trace>
  <inkml:trace contextRef="#ctx0" brushRef="#br0" timeOffset="101226.17">12998 3217 188 0,'0'0'5'0,"0"0"7"15,0 0-7-15,0 0 18 16,0 0 36-16,0 0-18 15,-50-104-6-15,50 97 40 0,0 1-7 16,0 2-3-16,0 2 5 16,0 0 2-16,0 0-23 15,0 2-7-15,0 0-5 16,0 0-11-16,0 0-15 16,0 0-8-16,-4 0-3 15,4 2-4-15,-3 19-8 16,3 20 11-16,-3 19 0 15,-7 14 1-15,1 9 1 16,1 1 1-16,1-8-2 16,2-12 0-16,3-11-10 15,0-12-9-15,2-6-10 16,0-10-11-16,0-7-17 0,0-7-2 16,0-7-16-16,0-2-7 15,0-2-3-15,9 0 19 16,0-27-44-16</inkml:trace>
  <inkml:trace contextRef="#ctx0" brushRef="#br0" timeOffset="101826.95">13116 3006 337 0,'0'0'42'0,"0"0"-19"16,0 0 11-16,0 0-2 0,0 0-11 15,0 0-14-15,71-60-2 16,-33 55-4-16,17 3 3 16,21 1 3-16,13-2 7 15,14 2 10-15,-3 1-2 16,-4 0-7-16,-9 0-7 15,-16 0-8-15,-15-3 4 16,-15 2-3-16,-18 1-1 16,-10 0 0-16,-7 0 3 15,-6 0-1-15,0 0-2 16,0 0-3-16,0 0-1 0,0 4 6 16,0 18-2-16,-7 14 1 15,-3 4 4-15,4 8-4 16,3-1 0-16,3 6 1 15,0-1-2-15,0 3 0 16,0 0-1-16,0 1 1 16,0-1 0-16,0-1 1 15,0-4-1-15,0-3 2 16,0-6-1-16,0-1 2 16,-6-4 4-16,-4-3-3 15,-9-3 0-15,-1 0 5 16,-9-4-5-16,-13 0 24 15,-13-3-4-15,-8-3-4 16,-14-3-5-16,0-2-2 0,-8-8-6 16,0-2-6-16,3-5-1 15,-1 0-6-15,5-3-8 16,7-17-59-16,7-6 6 16,12-4-41-16,19-4 1 15,18-1-59-15</inkml:trace>
  <inkml:trace contextRef="#ctx0" brushRef="#br0" timeOffset="102441.4">13473 3212 402 0,'0'0'91'16,"0"0"-32"-16,0 0 31 15,0 0-24-15,0 0-49 16,0 0-17-16,0-12-3 16,0 36-5-16,-3 16 8 15,-8 12 5-15,-1 9 7 16,4 3-5-16,1-8-5 15,3-7-1-15,2-10-2 16,2-11 0-16,0-6-6 16,0-7-9-16,0-10-14 0,0-3-13 15,0-2 18-15,0 0 25 16,0-7 3-16,0-25-3 16,0-6-38-16,10-15-9 15,9-11-7-15,2-7-4 16,4 3 18-16,0 10 11 15,1 9 29-15,-1 12 1 16,4 9 13-16,2 8 0 16,3 4-7-16,6 4 19 15,3 6-11-15,-3 2 1 0,0 4 10 16,-5 0-15 0,-11 0 2-16,-5 0-8 0,-11 10-3 15,-6 6 6 1,-2 6 3-16,0 2-1 15,-15 6 10 1,-9 0-2-16,-8 0-9 0,-4-2-5 0,-5-6-2 16,-6-4-1-16,-7-4-1 15,-6-7-14-15,-3-7-39 16,6 0-19-16,11 0-56 16,15-17-13-16</inkml:trace>
  <inkml:trace contextRef="#ctx0" brushRef="#br0" timeOffset="103515.98">18975 3188 279 0,'0'0'25'0,"0"0"26"31,0 0 18-31,0 0 19 0,39-107-8 0,-33 92-41 15,1 1 11-15,-5 8-1 16,-2 3 2-16,0 3-14 16,0 0-35-16,0 12-2 15,-5 27-8-15,-11 26 8 16,-5 20 5-16,3 18 6 0,5 1-4 16,6-6-4-1,7-9-3-15,0-21-24 0,0-15-10 16,7-14-9-16,6-15-14 15,-1-15-26-15,-4-9-2 16,5 0 16-16,-5-24 34 16,-3-17-191-16</inkml:trace>
  <inkml:trace contextRef="#ctx0" brushRef="#br0" timeOffset="104010.32">18940 2879 375 0,'0'0'39'16,"0"0"-12"-16,51-110 11 0,5 81-3 15,12 8-18-15,12 7 3 16,-3 8 8-16,4 6-6 16,-1 0-5-16,3 0 6 15,7 12-9-15,4 2-5 16,3-1-2-16,-6-6-5 15,-9 0-2-15,-15 0 0 16,-18-3 0-16,-18 2 0 16,-11-2 0-16,-13 0-7 15,-3 8-1-15,-4 8 0 16,0 13 8-16,-15 16 10 16,-14 16 5-16,0 11 3 0,0 8-12 15,7 8-5-15,4 10 0 16,7 6 1-16,8 1 2 15,3-5-3-15,0-11 1 16,0-15 2-16,0-10-3 16,0-10 7-16,0-12-4 15,0-12 1-15,-6-10 4 16,-14-4-2-16,-16-6 10 16,-22-6 11-16,-31-1-8 15,-20-7-20-15,-9 0-4 16,-5-15-18-16,9-10-19 15,14-6-18-15,22-3-27 16,24 0-4-16,27 4-51 0,23 2-62 16</inkml:trace>
  <inkml:trace contextRef="#ctx0" brushRef="#br0" timeOffset="104558.57">19814 3166 222 0,'0'0'51'0,"0"0"-1"16,0 0 41-16,0 0-44 16,-143-4-14-16,115 4 2 15,8 9-17-15,9-2-12 16,5 6-6-16,6-4-2 16,0 3-7-16,0-2 1 15,0-2 0-15,6-1 8 16,-1-4 5-16,-2 3-2 15,0 0 2-15,-1 2 2 16,-2 5 2-16,2 2-1 16,0 6 3-16,4 1-8 0,4 3 3 15,9 3 0-15,6 1-1 16,6 0 5-16,9 2 4 16,-5-4 2-16,-4 0-7 15,-8-5 12-15,-7-5-12 16,-9-6-3-16,-5 1 4 15,-2-4-2-15,0 0 2 16,-4 4 7-16,-21-2 15 16,-15 4 4-16,-16-2-23 15,-8-3-13-15,-5-4-8 0,1-1-57 16,16-2-77 0,11-2-85-16</inkml:trace>
  <inkml:trace contextRef="#ctx0" brushRef="#br0" timeOffset="106210.14">13806 3955 210 0,'0'0'71'15,"0"0"-37"-15,0 0 21 16,0 0-10-16,0 0-18 16,0 0-27-16,0-13 0 15,0 13-6-15,0 4 6 0,0 5 1 16,0 3 1-16,-2 1 6 16,-2 9 11-16,-3 4 3 15,1 6 4-15,-7 7 0 16,3 7-13-16,0 4 4 15,0 0-4-15,3 1-3 16,1-5-6-16,2-2 1 16,-2-3 3-16,2 2-2 15,4-6 1-15,-3-1 4 16,3-4-4-16,0-7-3 16,0-3-1-16,0-2-3 15,0-6 2-15,0 1-1 16,3-6 3-16,1-3-4 15,2-1 1-15,-6-4-1 16,4-1 0-16,-4 0 0 0,2 0 0 16,2 0 3-1,3 0 1-15,5 0 0 16,6 0 4-16,12 0-1 0,6 0 1 16,9 0-2-1,3 0-5-15,10 0 1 0,12-1-2 16,21-6 3-16,32-3-2 15,24-5-1-15,36-2 0 16,20-3 0-16,20-1 1 16,4 4-1-16,-5 3 5 15,-8 1 0-15,-2 4 2 16,-2 0-2-16,-2 2 0 0,7-1-5 16,-3 0-1-1,-2 1 1-15,-14 5-3 0,-17 2 5 16,-23 0-2-16,-12 0 0 15,-14 0 0-15,-8 0 0 16,-6 4 0-16,-9 1-10 16,-7-1 7-16,-3 0 1 15,0 0-1-15,1-3 1 16,10 2 0-16,0-1 2 16,2 0-1-16,-10 0-1 15,-14-2 4-15,-16 1-6 16,-23-1 8-16,-18 0-6 15,-15 0 4-15,-6 0 0 16,-6 0-2-16,1 0 10 16,1 0-6-16,3 0-4 0,6 0-1 15,3 0 1-15,-1 0-4 16,-2 0 4-16,1 3-2 16,-2-3 2-16,-2 0 0 15,-1 0 0-15,-1 0 0 16,-2 0 3-16,-5 0-3 15,4 0 1-15,-5 0 3 16,0 0 3-16,0 0 12 16,0 0 17-16,0-3-4 15,0-7-18-15,0-3 1 0,0-4 0 16,-2-2-5-16,-6-5-6 16,-2-2-4-1,6-9 2-15,2-1-2 0,2-4-2 16,0-2 2-16,0-4 0 15,14 2 0-15,-2-1-1 16,-1 3 2-16,1 4 1 16,-5 6-2-16,-2 4-11 15,-2 6 1-15,-3 6-1 16,0 7-29-16,0 4 0 16,0 5-19-16,0 3-50 15,-17 20-171-15,-12 7 33 16</inkml:trace>
  <inkml:trace contextRef="#ctx0" brushRef="#br0" timeOffset="107206.66">14471 4233 308 0,'0'0'107'0,"0"0"-56"0,0 0-35 15,0 0 33 1,0 0-19-1,0 0-30-15,0 26-1 0,-7 14 1 0,-6 10 6 16,-1 1-2-16,6-5-1 16,3-7 0-16,3-8-3 15,2-5 0-15,0-6-16 16,0-8-28-16,0-4-22 0,9-8-42 16,-5 0-23-16,-2-10-80 15</inkml:trace>
  <inkml:trace contextRef="#ctx0" brushRef="#br0" timeOffset="107862.66">14457 4068 394 0,'0'0'34'0,"0"0"41"15,0 0-3-15,0 0-10 16,0 0-33-16,0 0-26 15,140-92-3-15,-41 60 3 16,24-6-3-16,17-2 5 16,18-2-3-16,9 6 3 0,-1 5-4 15,1 8 0 1,-7 6-1-16,-2 8-1 0,-10 4-11 16,-12 5 2-16,-20 0-2 15,-23 0-12-15,-26 0-3 16,-25 0 4-16,-17 0 15 15,-17 0 8-15,-8-2 3 16,0 0 35-16,0-1 10 16,0-2-18-16,0-1-23 15,0 2-6-15,-5 0 4 0,4 3-5 16,1 1-1 0,0 0-4-16,-2 0 2 15,-3 0-5-15,-1 1-4 16,-6 18 6-16,-3 6 5 0,-3 8 2 15,1 11-1-15,-7 12 1 16,5 14-1 0,-2 10 6-16,2 4-4 0,3 1 0 15,3-8-1-15,1-4-2 16,3-8 2-16,-1-7-1 16,3-11 1-16,-2-6 0 15,-4-9-1-15,4-8 0 16,-3-8 2-16,-1-6-2 15,-7-1-2-15,-13-2 2 16,-17-5 8-16,-19-2-8 16,-16 0 0-16,-19 0-13 15,-27-14 1-15,-25-13-14 0,-34-2 5 16,-10-3 16-16,3-1 5 16,26 9 10-16,34 7 4 15,40 8-14-15,30 9-20 16,26 0-59-16,30 4-60 15,11 9-86-15</inkml:trace>
  <inkml:trace contextRef="#ctx0" brushRef="#br0" timeOffset="108224.75">15307 4139 378 0,'0'0'102'15,"0"0"-23"-15,0 0-11 16,0 0-10-16,0 0-42 0,-125-30 2 15,76 30-10 1,2 20-8-16,5 10 0 16,7 3-3-16,12 8 0 0,8-1-1 15,9 0-4-15,6-4-2 16,0-4-31-16,29-8 4 16,12-4-4-16,10-10 6 15,13-8-12-15,6-2 5 16,0-2-88-16,-2-20-105 15</inkml:trace>
  <inkml:trace contextRef="#ctx0" brushRef="#br0" timeOffset="108726.43">15815 4050 428 0,'0'0'101'16,"0"0"-79"-1,0 0 10-15,0 0-16 0,0 0-16 16,0 0-5-16,-18 16 5 16,13-4 1-16,4 2-1 15,-3-1 0-15,0 0 0 16,0 3 0-16,0 3 2 16,-3-4-2-16,3 4-1 15,2-3 1-15,2-1-9 16,0 0-17-16,0-5 4 15,0-3-1-15,0 0-4 16,10-5 4-16,-1 0 23 16,1-2 7-16,-2 0 2 0,1 0 2 15,1-2-2-15,-4-12 1 16,1-2-4-16,-3-2-6 16,0-1-2-16,-2 0-1 15,1 0-8-15,-1 7 8 16,-2 2-4-16,0 7 7 15,0 1 0-15,0 2-5 16,0 0-6-16,0 0 11 16,-5 0 9-16,-12 0-7 15,-5 0-1-15,-3 0 0 16,5 7-2-16,4 4-2 0,7-2-20 16,5 4-17-16,2-3-3 15,2 2-15-15,0-4-33 16,0-5-19-16</inkml:trace>
  <inkml:trace contextRef="#ctx0" brushRef="#br0" timeOffset="109575.53">17579 4896 73 0,'0'0'78'0,"0"0"-19"15,0 0 4-15,0 0 17 16,0 0 13-16,0 0-7 16,60-38 18-16,-60 36-13 0,0 2-29 15,0 0-27-15,0 0-35 16,1 30-10-16,7 29 6 15,-2 23 4-15,3 16 3 16,-2 2 3-16,0-5 1 16,-1-9-4-16,3-10-3 15,2-10-12-15,-2-11-38 16,2-16-25-16,1-13-49 16,-4-12 2-16,1-14-51 15,-5-2-99-15</inkml:trace>
  <inkml:trace contextRef="#ctx0" brushRef="#br0" timeOffset="110070.06">17766 4899 370 0,'0'0'28'0,"0"0"-25"15,191-13 5-15,-68 11 28 16,19-1 13-16,23-6-8 15,7-3 0-15,-3-2-14 16,-10-1-13-16,-26 0-4 16,-25 1-3-16,-22 0-3 15,-18 1 0-15,-20 6-2 0,-17 2-1 16,-10 3 0-16,-11 2-1 16,-2 0-4-1,1 3-9-15,-2 24 6 16,3 8 3-16,4 13 4 0,-1 15 2 15,9 8 1-15,7 4-1 16,5-1 0-16,4-3-1 16,0-13-1-16,-5-8 1 15,-6-14-1-15,-10-10 0 16,-5-10-1-16,-8-9 0 16,-4-2-1-16,0-1-8 15,-26 0-4-15,-35 4 12 16,-24 3 2-16,-22 3-30 15,-18 5 5-15,-13 6 19 0,-12 1-3 32,-1 1 4-32,6 0 5 0,14-3 2 0,17 0 3 15,21-4-5-15,10-1 0 16,12-5-12-16,13-2-53 16,9-9-29-1,15-3-37-15</inkml:trace>
  <inkml:trace contextRef="#ctx0" brushRef="#br0" timeOffset="110763.26">18767 5013 312 0,'0'0'186'0,"0"0"-144"15,0 0-7-15,0 0 11 16,0 0-40-16,0 0-6 16,-65 88 4-16,43-32 0 15,-3 8-3-15,-2 3 2 16,2-1 1-16,4-2-2 0,0-10-2 15,11-12-3 1,0-11-21-16,6-16-6 16,2-9-9-16,2-6 22 0,0 0 17 15,0-16 0-15,0-20-11 16,2-11-35-16,18-6 8 16,9-10 18-16,7-6 7 15,8-4 5-15,5 3 8 16,3 2 1-16,4 14 5 15,4 10 7-15,-1 13 1 16,1 12-5-16,-4 9 5 16,-9 6 2-16,-7 4 1 15,-10 0 8 1,-6 0-11-16,-11 14 1 0,-6 2-9 0,-7 7 6 16,-4 8 0-16,-28 5 6 15,-21 4-4 1,-19 0-2-16,-7-4-9 0,-4-6-3 15,11-6-31-15,17-7 1 16,22-8 14 0,12 1 8-1,21 0 0-15,0 6-17 0,49 1 25 0,23 3 7 16,19 2 41-16,6-2-3 16,-3-2-21-16,-9-2-15 15,-18-4-6-15,-16-6-3 0,-16-6-6 16,-15 0-42-1,-16-6-45-15,-4-24-229 16</inkml:trace>
  <inkml:trace contextRef="#ctx0" brushRef="#br0" timeOffset="111209.33">17195 4106 337 0,'0'0'46'0,"0"0"54"15,0 0-21-15,0 0-11 16,0 0-1-16,0 0-49 15,-76-47-18-15,76 47-19 16,14 3 5-16,23 9 6 16,21-3 8-16,22-8 25 0,11-1 2 15,6 0-13-15,-10 0-14 16,-5-8-14-16,-10-2-40 16,-9 1-23-16,-6 0-25 15,-14 2-31-15,-13-4-61 16</inkml:trace>
  <inkml:trace contextRef="#ctx0" brushRef="#br0" timeOffset="111511.14">18187 3846 103 0,'0'0'402'0,"0"0"-365"0,0 0 22 15,0 0 3-15,0 0-51 16,0 0-8-16,144-21-3 16,-94 39 8-16,-9 2-4 15,-11 5-1-15,-10 1-3 16,-13 1-3-16,-7 2-1 16,-18 7-2-16,-29 6 6 15,-20 6 5-15,-7 5-5 0,1-2 0 16,9-1-33-16,12-1-18 15,14-6-33 1,9-6-42-16,9-11-89 0</inkml:trace>
  <inkml:trace contextRef="#ctx0" brushRef="#br0" timeOffset="112004.95">17021 5278 336 0,'0'0'131'15,"0"0"-73"-15,0 0 46 16,0 0-29-16,0 0-41 15,0 0-14-15,2-4-3 16,-31 4-8-16,-20 1 3 16,-22 6-5-16,-25 2-7 0,-17-2-1 15,-13-5-9-15,-16 0-6 16,-7-2-8-16,10 0 3 16,27 0 9-16,41 0 9 15,37-2 3-15,22 2 0 16,12 0-5-16,7 0-102 15,32 0-3-15,13 0 77 16,8-4-58-16,-4-6-79 16</inkml:trace>
  <inkml:trace contextRef="#ctx0" brushRef="#br0" timeOffset="112276.43">16283 5079 476 0,'0'0'110'31,"0"0"-39"-31,0 0 10 0,0 0-55 0,0 0-26 0,0 0 0 16,-116 94 11-16,62-36 1 16,2 7-2-16,4-1-3 15,13 2-1-15,12-2-5 0,15-6-1 16,8-3-2-1,6-9-7-15,48-13-4 0,31-11 12 16,35-11-7 0,27-9-30-16,16-2-51 0,4-6-101 15</inkml:trace>
  <inkml:trace contextRef="#ctx0" brushRef="#br0" timeOffset="124019.2">13885 3932 181 0,'0'0'51'16,"0"0"6"-16,0 0-7 15,0 0 14-15,0 0 0 16,0 0-12-16,0 0-8 16,0 0-6-16,0-11 4 15,0 11 0-15,0 0-5 0,0 0-4 16,0 0-5-16,0 0-7 16,0 0-9-16,0 0-4 15,-10 7-8-15,-11 20-4 16,-11 11 4-1,-5 11 2-15,6 5-2 0,4-4 0 32,11-1 0-32,5-6 0 0,9-10-2 0,2-3 0 15,0-8 0-15,2-3 2 16,9-7-8-16,5-5-6 16,7-1 0-16,14-6 7 15,10 0 6-15,17 0 1 16,5-2-4-16,-2-9-3 15,0-6-18-15,-12 5-37 16,-15-2-18-16,-13 2-39 0,-18-3-63 16</inkml:trace>
  <inkml:trace contextRef="#ctx0" brushRef="#br0" timeOffset="124306.17">14134 4057 294 0,'0'0'186'0,"0"0"-139"16,0 0-43-16,0 0 5 0,0 0-9 16,0 0 4-16,47 88 40 15,-12-41-1-15,10 4 21 16,0-3-13-16,-9-6-12 15,-16-8-29-15,-20-3-4 16,-14-4-6-16,-58 6 3 16,-41 2 11-16,-36 4-14 15,-16 1-23-15,0-2-86 16,14-6-33-16,23 0-189 16</inkml:trace>
  <inkml:trace contextRef="#ctx0" brushRef="#br0" timeOffset="151774.06">11883 6474 385 0,'0'0'35'0,"0"0"-3"15,0 0-17-15,0 0 7 16,0 0 10-16,0 0-15 15,0 0-17-15,0-20-7 16,8 23-3-16,21 14 10 16,18 6 14-16,16 0 5 0,14 2 3 15,8-1-6-15,5-1-6 16,3 2 6-16,3 1-2 16,9 1-11-16,14-6-1 15,5-1-2-15,10-6 1 16,5-10 2-16,-4-4-2 15,-6 0 1-15,-12-8-1 16,-8-14 0-16,-5-6 6 16,-1-7-4-16,2-6-2 15,4-1 1-15,-5-3 1 0,-1 4-3 16,-3 1-3 0,-2-1 3-16,-2 1 0 0,-13-4-2 15,-14 0-7-15,-18-6-2 16,-18-6 8-16,-12-2-6 15,-12-7-9 1,-9-1-4-16,-5-4 2 0,-30 0 17 16,-15-4-14-16,-13 0 6 15,-9 2 6-15,-2 3 5 16,3 2 0-16,2 9 9 16,1 3 0-16,-5 5-8 15,-12 2 0-15,-17 0-2 16,-21-3 0-16,-23 1-4 15,-14-2 4-15,-4-3 0 16,1 4 1-16,12 6 5 16,16 8-5-16,13 11 3 15,11 8 14-15,2 9-6 0,9 9-7 16,6 0-4-16,-4 17 3 16,-7 24 0-16,-10 17 0 15,-7 15 3-15,2 16 2 16,11 1-4-16,18 7-3 15,16 7-2-15,23 3 2 16,13-1 4-16,14-2-4 16,15-8-1-16,10-6 2 15,0-5-1-15,37-10 3 16,23-5 2-16,30-8-2 0,30-6 8 16,29-8 4-1,23-4 6-15,7-7-10 0,2-8-8 16,-14-5 0-16,-12-8-4 15,-23-6-13-15,-27-5-32 16,-24-3-33-16,-22-2 4 16,-21 0-60-16,-15 0-45 15</inkml:trace>
  <inkml:trace contextRef="#ctx0" brushRef="#br0" timeOffset="159990.9">5595 8185 318 0,'0'0'6'0,"0"0"4"16,0 0-8-16,0 0 15 16,0 0 9-16,0 0 10 15,0 0-22-15,0 0-11 16,-90-10 0-16,90 10 4 16,0 0 7-16,-3 0-3 15,2 0-3-15,-6 0 6 16,-6 0 3-16,-7 0 1 15,0 0-4-15,-7 7-7 16,0-2 0-16,0 3 0 16,-2 0 2-16,2 0-4 15,-2 7-3-15,-2-1 4 16,4-1-2-16,0-1-2 16,6 0-1-16,5-3-1 0,3-4 1 15,3 0 2-15,8-3-2 16,0 0 3-16,2-2 5 15,0 0 1-15,0 0-2 16,0 0 2-16,0 0-2 16,0 0 0-16,0 0-3 15,33 0 2-15,37 0-6 16,42 0 11-16,49-4 22 16,48-4 9-16,34 6-4 15,21 2-11-15,16 0-12 0,7 7-3 16,14 18-8-16,19-1-1 15,12 6-2 1,-2-4-1-16,-25-4 0 0,-39-1-1 16,-45-9 1-16,-43-1 1 15,-40-5-2-15,-39-6 0 16,-33 0-1-16,-30 0-11 16,-16 0-6-1,-11-2 1-15,-8-6 2 0,2 1 10 16,-3-5-12-16,0 1-84 15,0 1-8-15,0 0-58 16</inkml:trace>
  <inkml:trace contextRef="#ctx0" brushRef="#br0" timeOffset="161765.51">12217 8349 61 0,'0'0'233'0,"0"0"-214"16,0 0-8-16,0 0-4 15,0 0 9-15,0 0 3 16,0 0-8-16,-40 0-6 15,40 0-4-15,0 0 5 16,29 0 7-16,23 0 18 16,36 0 28-16,35 0 12 15,35-7-19-15,32-5-12 16,31 2-9-16,15 1-10 16,13 8-13-16,1 1-6 0,-11 0-1 15,-19 13-1-15,-33 8 0 16,-39-1-12-16,-39-6-29 15,-42-4-32 1,-32-6-40-16,-23-4-47 16,-12 0-59-16</inkml:trace>
  <inkml:trace contextRef="#ctx0" brushRef="#br0" timeOffset="164332.93">4879 9402 270 0,'0'0'49'0,"0"0"1"0,0 0 3 16,0 0-5 0,0 0-11-16,0 0-9 0,0 0-10 15,11-14-8-15,21 11-4 16,20-5 22-16,27-1-2 15,27 1 2-15,29 1-1 16,23 5-11-16,22-1-1 16,16 3-6-16,0 0-2 15,-8 3-3-15,-26 11-4 16,-32-1-10-16,-41 6-22 0,-36-3-47 16,-28-1-47-1,-25-3-58-15,0-6-61 0</inkml:trace>
  <inkml:trace contextRef="#ctx0" brushRef="#br0" timeOffset="165338.78">18138 8698 394 0,'0'0'30'0,"0"0"-12"16,0 0-14-16,144-35 31 15,-54 21 22-15,31-3-1 16,34 5-20-16,35 2-9 16,28 3-10-16,16 0-7 15,18 5-7-15,1-2-1 16,-4 0-2-16,-13-6-12 16,-31-6-27-16,-40-1-36 0,-54-8-10 15,-53-3-28-15,-40 0 8 16</inkml:trace>
  <inkml:trace contextRef="#ctx0" brushRef="#br0" timeOffset="191353.63">8684 671 592 0,'0'0'45'0,"0"0"0"16,0 0 9-16,0 0 18 16,0 0 8-16,0 0-55 15,0 0-9-15,-3-14-16 16,1 14 0-16,0 28-9 15,-2 31 2-15,-3 25 7 16,-4 23 3-16,0 4-1 16,-2-4 1-16,-1-8-2 15,5-12-1-15,3-9 0 16,3-14 0-16,1-11-20 0,-1-13-17 16,3-13-20-16,0-10-21 15,0-8-45-15,0-9-12 16,0 0-44-16,0-14-2 15</inkml:trace>
  <inkml:trace contextRef="#ctx0" brushRef="#br0" timeOffset="191946.64">8662 611 230 0,'0'0'3'0,"0"0"2"15,133 0 9-15,-53 0 34 16,20 0-4-16,21 0-18 16,16 0 6-16,7 0-14 15,3 0-4-15,-4 0-8 16,-18-14 0-16,-21 2-3 15,-23 0-2-15,-23 2 1 16,-21 4-4-16,-12 2 2 16,-12 2-1-16,-5 2 1 15,-4 0 0-15,0 0-1 16,-2 0-2-16,0 2-7 0,1 22 10 16,-3 10 2-16,0 14 9 15,0 10 0-15,-11 13 5 16,-5 13-6-16,3 6-4 15,4 3 6-15,5 0 1 16,-1 0-3-16,-1-4 3 16,1-7-3-16,-4-9 1 15,-7-8-3-15,-1-11 0 16,-8-12 4-16,-4-8 4 16,-11-8-2-16,-9-1 3 15,-11-8 18-15,-17-2-1 16,-17-8-4-16,-16-4 13 0,-21-3-12 15,-12-3-6-15,-14-21-15 16,5-10-3-16,17-2-5 16,23-2-2-1,32 10 0-15,31 8-14 0,24 10 0 16,25 10-29-16,14 0-115 16,39 0-39-16,23 0 20 15</inkml:trace>
  <inkml:trace contextRef="#ctx0" brushRef="#br0" timeOffset="192956.7">18454 826 432 0,'0'0'18'0,"0"0"5"0,0 0 22 16,0 0 55-16,0 0-12 15,0 0-40-15,0-42-37 16,0 42-11-1,0 18-12-15,2 31-3 0,-2 24 15 16,0 26 12-16,0 13-4 16,-14 5-1-16,-3-1-7 15,2-12 0-15,6-12-27 16,7-17-40-16,2-14-37 16,0-18-11-16,6-22-58 15,11-19-106-15</inkml:trace>
  <inkml:trace contextRef="#ctx0" brushRef="#br0" timeOffset="193452.7">18570 703 501 0,'0'0'8'0,"0"0"-8"15,0 0-2-15,0 0 2 16,168-39 5-16,-77 28 9 16,9 6 2-16,2-3 12 15,-1 1-11-15,-1 4 2 16,-4-4-1-16,-5 3-7 16,-6 3-8-16,-6-2-3 0,-10 3 1 15,-16 0-1-15,-13 0 0 16,-13 12-9-16,-10 14 8 15,-8 17-3-15,-6 17 4 16,-3 20 4-16,0 16-1 16,-23 11 9-16,-1 5-3 15,1 4-5-15,9 0-1 16,7-3 0-16,4-8-2 16,1-1 0-16,2-18 0 15,0-13 4-15,-8-16 1 16,2-19-3-16,-7-14 10 0,-11-12 19 15,-14-10 19-15,-24-2-1 16,-30-9-24 0,-24-23-17-16,-25-7-6 0,-10-4-3 15,-5 7-4-15,9 7-1 16,26 12-32-16,30 16-9 16,37 1-31-16,35 7-93 15,19 11-87-15</inkml:trace>
  <inkml:trace contextRef="#ctx0" brushRef="#br0" timeOffset="195378.12">9410 1752 446 0,'0'0'36'0,"0"0"13"15,0 0-6-15,0 0 20 16,0 0 4-16,0 0-44 16,-4-23-23-16,-5 49-3 15,-4 32-6-15,-9 27 9 16,-5 19 6-16,-6 3-4 15,1-4 0-15,1-5 0 0,-2-8 2 16,8-8-2-16,7-12-1 16,9-16-1-16,9-15 0 15,0-13-2-15,7-10-3 16,15-9 2-16,11-7 1 16,15 0 1-16,14-9 1 15,19-17 6-15,17-9-4 16,8-1-1-16,10 4 1 15,9-1-2-15,6 4 1 16,6 5-1-16,2 2 0 16,9 2 0-16,15 1 1 15,9 4 1-15,12-3-2 16,11 0 0-16,0 2-3 16,4-2 3-1,1 4 0-15,-5 2 1 0,-6-2-1 0,-2 3 0 16,5-1-1-16,0 0-5 15,4 2 2-15,-6 5-1 16,-11 1 3-16,-4 1-2 16,-17 3 1-16,-12 0-4 15,-11 0 7-15,-14 0-5 16,-8 3-14-16,0 1 8 16,4 0 3-16,1-4 8 15,0 1-3-15,-5 2 0 16,-3-3 0-16,-8 2 3 15,-8 1 0-15,-2 4-1 16,-6-4-2-16,-2 1 3 0,6 1 2 16,4-1-2-1,9-3 0-15,3 6 1 0,8-1 0 16,2 2-1-16,7 0 0 16,1 2 1-16,-1-1-2 15,-5 2 0-15,-16-1 0 16,-8-4 1-16,-7-1 0 15,-2 0 0-15,2-1-2 16,4-1 2-16,1 2-1 16,-5-1 2-16,-6 1-2 15,-4 4 1-15,-6-3 0 16,-8 2 0-16,-6 1 1 0,-13-2-1 16,-7-2 0-16,-14-5 0 15,-4 3 0-15,1-3 2 16,1 0-1-16,-1 0-1 15,2 0 2-15,0 0 2 16,-2-3-4-16,2 0 2 16,3-3-2-16,0 0 0 15,-6 2 0-15,-1 0 1 16,-3 0-1-16,-2-1-5 16,3 0 5-16,0 1-3 15,7 0 3-15,6-2 0 16,11 2-1-16,2-2-4 15,5 0 5-15,-5-2 0 0,-3-4 0 16,-4-3 2-16,1-2 0 16,-1-5-2-16,-1-2 1 15,-3-5 0-15,-4-2 7 16,-1-8-3-16,-3-7-2 16,-4-12 6-16,-3-7-9 15,-7-2-4-15,-9 5-5 16,0 16-7-16,0 15-6 15,-4 15-16-15,-9 16-45 16,-5 0-75-16,-5 25-88 0</inkml:trace>
  <inkml:trace contextRef="#ctx0" brushRef="#br0" timeOffset="196545.21">9125 944 75 0,'0'0'81'15,"0"0"-75"-15,0 0 5 16,0 0 14-16,0 0 2 16,0 0-16-16,0 0 3 15,-73-14-8-15,73 12 5 16,0 2 18-16,0-2 14 16,0 2 10-16,0-2 15 15,0 2-1-15,0-1 1 16,0-1-12-16,0 2-1 0,0 0-9 15,0-3-5-15,0 3-7 16,0 0-6-16,0 0 5 16,0 0-9-16,0 0-4 15,0 0-3-15,0 0-4 16,-7 0-9-16,-8 8-4 16,-15 22-6-16,-5 16 0 15,0 11 6-15,8-1-1 16,13-3-12-16,9-6-6 15,5-10-10-15,0-8-16 16,25-7-1-16,11-10-19 16,9-10-26-16,7-2-26 15,2-7-4-15,-7-16-74 16</inkml:trace>
  <inkml:trace contextRef="#ctx0" brushRef="#br0" timeOffset="196848.5">9427 958 54 0,'0'0'449'16,"0"0"-384"-16,0 0-11 15,0 0 18-15,0 0-55 0,0 0-17 16,-1 44 0 0,-15-4 5-16,3 1-4 0,5-2-1 15,-2-4-10-15,8-7-41 16,2-10-35-16,0-6-4 16,0-12-33-16,5 0 27 15,8-2 60-15,2-20-38 16,-3-6 4-16</inkml:trace>
  <inkml:trace contextRef="#ctx0" brushRef="#br0" timeOffset="197054.02">9427 958 14 0,'39'-124'129'15,"-27"83"-97"-15,-1 14 15 16,5 10-18-16,1 10-18 0,5 5-11 16,8 2 1-16,3 0 11 15,-2 0 8-15,-2 12-6 16,-12 6 5-16,-3 0-8 15,-12 4 3-15,-2 2 5 16,0 2 4-16,-29 2 2 16,-14 2-9-16,-9-1-16 15,0-4-2-15,8-3-58 16,8-6-44-16,14-8-115 16</inkml:trace>
  <inkml:trace contextRef="#ctx0" brushRef="#br0" timeOffset="197344.96">10022 717 50 0,'0'0'309'0,"0"0"-262"15,0 0 12-15,0 0-2 16,0 0-28-16,0 0 47 16,-83 129-16-16,23-61-17 15,-16 2-16-15,-8 2-16 16,-1-1-11-16,6-9 0 0,17-8-61 16,18-8-50-16,19-16-68 15,23-12-154-15</inkml:trace>
  <inkml:trace contextRef="#ctx0" brushRef="#br0" timeOffset="197659.95">9939 1073 420 0,'0'0'109'0,"0"0"-61"16,0 0 6-16,0 0-22 16,0 0-13-16,-139 91-7 15,113-54 2-15,10-3-13 16,14-2-1-16,2-1-6 16,5-6 2-16,15-3 4 15,2-4 0-15,-6-4 1 16,-8-6 1-16,-7 0 5 15,-1 1 6-15,-16 6 12 16,-35 6 40-16,-26 1-57 16,-7 3-8-16,2-6-87 15,15-5-124-15,18-6-311 0</inkml:trace>
  <inkml:trace contextRef="#ctx0" brushRef="#br0" timeOffset="198665.46">19041 1081 311 0,'0'0'99'0,"0"0"-4"15,0 0 9-15,0 0 5 16,0 0-47-16,0 0-40 16,0-15-22-16,-2 44-4 15,-10 15 4-15,0 14 2 16,-1 8 1-16,0 2-2 0,-2-1 0 15,-3-12-1-15,7-6-28 16,-1-12-52-16,10-12-32 16,2-13-12-1,0-12-54-15,5 0-91 0</inkml:trace>
  <inkml:trace contextRef="#ctx0" brushRef="#br0" timeOffset="198893.48">19130 976 233 0,'0'0'25'0,"0"0"-13"0,0 0 43 15,0 0 29-15,0 0-53 16,123 8 8-16,-117 21 0 16,-6 4 1-16,0 6 10 15,-6 0-22-15,-21 4-13 16,-7-4-10-16,-6 0-5 15,-4-7-34-15,-2-4-56 16,4-6-29-16,5-10-56 16</inkml:trace>
  <inkml:trace contextRef="#ctx0" brushRef="#br0" timeOffset="199157.52">19616 1059 558 0,'0'0'79'0,"0"0"7"16,0 0-1-16,0 0-51 15,0 0-23-15,0 0 11 16,-119 128 6-16,55-63-22 15,-8 6-6-15,1 1-11 16,0 5-26-16,4-7-52 16,12-11-124-16,18-16-8 15</inkml:trace>
  <inkml:trace contextRef="#ctx0" brushRef="#br0" timeOffset="199522.25">19576 1391 436 0,'0'0'173'0,"0"0"-80"16,0 0 24-16,0 0-52 15,0 0-33-15,0 0-22 16,-60 23-10-16,30 2 0 0,0 3-2 15,9 2-3-15,8 1 1 16,7-4-4-16,6-4-3 16,0-5-8-16,0-4 5 15,6-2 11-15,7-4-2 16,0-2 5-16,-5 0 1 16,3 0 2-16,-9 0-3 15,-2 2 0-15,0 4-2 16,-25 4 2-16,-35 4 16 15,-23 3-14-15,-13-1-2 16,1-4-30-16,14-2-18 16,16-9-96-16,19-7-130 0</inkml:trace>
  <inkml:trace contextRef="#ctx0" brushRef="#br0" timeOffset="205123.9">18476 11532 280 0,'0'0'22'0,"0"0"10"16,0 0-24-16,0 0 29 15,0 0 30-15,0 0-25 16,0 0-21-16,-17-10-2 16,17 6 7-16,0 0 7 15,0 1 0-15,2 0-15 16,19-5 48-16,19-2-62 16,28 0-4-16,28-2 4 0,27 4 3 15,20 2-5 1,13 3-2-16,10 3 1 0,16 0-1 15,18 0-1-15,14 5-6 16,14 3-5-16,-8-4-17 16,-12-1-14-16,-21-3-17 15,-34 0 21-15,-34 0 4 16,-32 0-9-16,-29-9 14 16,-23 3 3-16,-20 0 20 15,-10 0 3-15,-5-1 4 16,0 2 4-16,-5 0-4 15,-10 4-14-15,-1-2-62 16,3 2-98-16</inkml:trace>
  <inkml:trace contextRef="#ctx0" brushRef="#br0" timeOffset="208153.24">7462 12256 222 0,'0'0'15'0,"0"0"-9"15,0 0 2-15,0 0 42 16,0 0 18-16,0 0-20 16,-43 0-18-16,43 0-19 15,0 0 4-15,0 0 13 16,0 0-3-16,0-4-6 0,10-1-13 15,17 5-2-15,12 0 0 16,19 0 0-16,25 0 6 16,21 0-2-16,22 0 4 15,14 0-5-15,9-5 0 16,10-2-1-16,1 0 2 16,5 3-4-16,5-2-2 15,-1 2-2-15,3-1-3 16,0 2 2-16,-10-2-8 15,-6 4-4-15,-7 1-8 16,-5 0 11-16,-13 0 10 16,-11 0-1-16,-14 0 0 15,-9 0-9-15,-7 4-4 16,-6-2 6-16,7-2 3 16,10 0-1-16,5 0-3 0,6 0 2 15,0 0 7-15,3 0-1 16,1-2 0-16,7-4 1 15,4-3 0-15,-2 4-2 16,-8 1 2-16,-3 1 0 16,-10 3 0-16,-4 0 0 15,-9 0-2-15,-2 0-1 16,-2 3-3-16,0 3 3 16,7-3 3-16,0 4-2 15,3-3 2-15,-1 0-2 0,2-2 2 16,7 0 0-1,4 2 0-15,7 0-1 0,2 2 1 16,0 0 0-16,-1 1 6 16,-9 5-3-16,2-3 0 15,-4 1-3-15,2 0 1 16,-1-2 2-16,2 1 0 16,7-4-2-16,-3 2 0 15,-6 0 3-15,-9-3 0 16,-12 0 5-16,-6 1-6 15,-7-4-3-15,-1-1 0 16,-8 0 0-16,-1 0 1 16,6 0-1-16,11 0 1 15,12 4 2-15,12 0-1 16,3 1 2-16,-2 0 0 0,-7 2-2 31,-9-4 0-31,-10-1 1 0,-9-2-3 0,-7 0 0 16,-6 0 0-16,2 0 0 15,-1 0 0-15,11-2 0 16,7-1 0-16,9-2 0 16,13 3 0-16,6 0 0 15,6 2 0-15,-6 0 0 16,-11 0 2-16,-10 0-2 16,-16 4 1-16,-13 1-1 15,-9-5 0-15,-1 3 0 16,7-1 1-16,10 0 5 15,7 3-5-15,6-2 0 0,-2-1-1 16,-6 1 1-16,-6-2-1 16,-4 1 0-16,-9-2 1 15,-11 0-1-15,-9 0 2 16,-3 0-1-16,-8 0 0 16,-3 0-1-16,-6 0 3 15,4 0 8-15,-7 0 0 16,1 0-1-16,-3-2 4 15,0-2-8-15,0 2 0 16,-2-1-6-16,0-2 0 16,0-2-26-16,0-2-47 15,0-7-157-15</inkml:trace>
  <inkml:trace contextRef="#ctx0" brushRef="#br0" timeOffset="211076.27">9632 1981 275 0,'0'0'78'15,"0"0"-24"-15,0 0 11 16,0 0 23-16,0 0 3 15,0 0-13-15,6-67-13 16,-6 67-14-16,0-1-15 16,0 1-8-16,0 0-9 15,0 0-9-15,0 0-9 16,0 0-1-16,0 17-7 16,0 12-1-16,-13 17 8 15,-5 6 1-15,0-2 0 16,-3-4 0-16,6-5-2 0,6-9-1 15,7-9-1 1,2-2-8-16,0-7-6 0,18-2-3 16,16-6-1-16,12-3 2 15,8-3 3-15,4 0-17 16,-5-5-12-16,-4-10-20 16,-7 1-32-16,-8-1-41 15,-12-2-53-15</inkml:trace>
  <inkml:trace contextRef="#ctx0" brushRef="#br0" timeOffset="211487.27">10022 2002 298 0,'0'0'218'0,"0"0"-171"16,0 0-20-16,0 0 29 15,0 0-18-15,0 0-34 16,0 0 1-16,102 29 6 0,-55-3 1 16,2-2-7-1,4-1-2-15,8-4-3 0,10-1 5 16,5-4-2-16,-1 0 2 15,-5-2-3-15,-22-4-2 16,-16 1 1-16,-22-6-2 16,-10 2-4-16,-14 4 5 15,-40 10 26-15,-36 6 17 16,-28 12 4-16,-15 3-15 16,-1 6-11-16,11 0-15 15,19 5-6-15,23-7-7 16,30-7-60-16,26-9-105 15,25-11-236-15</inkml:trace>
  <inkml:trace contextRef="#ctx0" brushRef="#br0" timeOffset="211986.27">11229 1835 478 0,'0'0'74'0,"0"0"2"15,0 0 26-15,0 0-18 16,0 0-44-16,0 0-21 0,0-14-19 16,0 14-1-1,0 14-11-15,0 25 2 16,-8 22 10-16,-10 11 4 0,-1 4-4 16,2-7-1-16,4-9-21 15,6-13-14-15,7-6-44 16,0-13-80-16,11-16-120 15</inkml:trace>
  <inkml:trace contextRef="#ctx0" brushRef="#br0" timeOffset="212453.27">11210 1520 134 0,'0'0'380'16,"0"0"-332"-16,0 0-47 16,0 0 9-16,0 0 0 15,204-39-5-15,-78 28 14 16,12-6-8-16,9 3-5 16,2-4-1-16,-5 0 3 15,-11 3-7-15,-22 0-1 16,-29 5-3-16,-27 6-5 15,-21 4 5-15,-13 0-5 16,-13 0-11-16,0 18 9 16,-8 14 10-16,0 17 14 0,0 7 7 15,0 6-5-15,0 1 2 16,0 3-12-16,4-1 1 16,13 2-4-1,8 1-1-15,-1-2 4 0,4-8-5 16,-9-7 3-16,-14-12-4 15,-5-3 1-15,-7-3 0 16,-38 3-1-16,-17-3-6 16,-18 2-6-16,-14-3 5 15,-14-5 3-15,-11-1-1 16,-11-1-14-16,-5-9-2 16,1-6-36-16,9-6-29 15,18-4-117-15</inkml:trace>
  <inkml:trace contextRef="#ctx0" brushRef="#br0" timeOffset="212752.29">11694 1814 392 0,'0'0'111'0,"0"0"-70"0,0 0 44 16,0 0-3-1,0 0-41-15,0 0-20 16,-121 55-1-16,59-1-2 16,8 8-3-16,14-1-12 0,26-10-3 15,14-5-1-15,34-12-7 16,42-10-12-16,24-12-20 15,20-12-31-15,3 0-73 16,-13-24-150-16</inkml:trace>
  <inkml:trace contextRef="#ctx0" brushRef="#br0" timeOffset="-181675.19">4199 15552 179 0,'0'0'33'0,"0"0"-15"16,0 0 21-1,0 0 7-15,0 0 16 16,0 0-18-16,0 0-18 0,0 0 15 15,-32-53 6-15,31 41-29 16,-1 5 21-16,-8 0 26 16,1-2 1-16,-1 3-10 15,-7-4-33-15,5 3-12 16,-2 2 3-16,3 1-12 16,2 2 11-16,0 1-5 15,4 1-7-15,1 0 0 16,2 0 0-16,2 0-1 0,0 0 0 15,0 0-1-15,0 0-1 16,0 0-3 0,0 0 4-16,0 0-7 0,0-3 1 15,0 1-1-15,6 2-4 16,22-2-3-16,23-2 15 16,24-5 3-16,20 0 11 15,17-3 0-15,15 2-11 16,10-5 5-16,5 9-8 15,1-7 2-15,-2 11 3 16,-4 2-3-16,-12 0 1 16,-7 0-3-16,-10 0 0 15,-15 0-6-15,-1 0 7 0,-1 2-2 16,3-2 1 0,3 0 0-16,4 0-2 0,2 0 2 15,-3-2 0-15,-3-6-1 16,-7-1 1-16,-14 4 0 15,-9 1-4-15,-9-4 4 16,-5 4-2 0,-6 2-3-16,-2-6 3 15,-3 4 2-15,1 0-2 0,1 2 2 16,-4-3-3-16,3 5 6 16,-6 0-6-16,-1 0 2 15,-9 0 1-15,-11 0 0 16,-8 0 1-16,-6 0-1 15,-2 0 0-15,0 0 3 16,0 0-1-16,3 0 1 16,-3 0-2-16,0-3-1 0,2 3-1 15,6-6-14-15,6-2-43 16,18-9-42-16,14 0-80 16,1-2-95-16</inkml:trace>
  <inkml:trace contextRef="#ctx0" brushRef="#br0" timeOffset="-181173.65">8338 15294 276 0,'0'0'28'16,"0"0"-7"0,0 0 26-16,0 0-5 0,0 0-29 15,0 0 3-15,-46 26-3 16,46-21 4-16,1-2-4 0,31-3 13 15,21 0 37-15,30 0 15 16,20 0-22-16,10-3 2 16,12-6-30-16,11 4 11 15,11 5-14-15,14 0-16 16,8 0-4-16,7 5-4 16,4 7-1-16,1-3 0 15,-11 2 0-15,-25-2-2 16,-32-9-5-16,-28 0-6 15,-36 0-8-15,-22 0 10 16,-18 0 11-16,-9 0 4 16,0 0 7-16,0 0-6 15,0 0-5-15,0-7-26 16,-2 3-25-16,-15 4-76 16,0 0-56-16,-3 0-37 0</inkml:trace>
  <inkml:trace contextRef="#ctx0" brushRef="#br0" timeOffset="-177748.95">4010 11350 388 0,'0'0'16'0,"0"0"10"16,0 0 3-16,-130-53 19 16,108 49-19-16,8 4 25 0,5 0-12 15,9 0-12-15,0 0-22 16,0 0-8-16,0 0-5 16,0 0-18-16,20 0 8 15,17 7 15-15,23 0 22 16,31 0 7-16,38-6 0 15,36 2-4-15,31-3-10 16,20 0-4-16,19 1-2 16,25 1-7-16,19 0 6 15,24-2-4-15,12 0-4 16,-8 0 0-16,-8 0 2 16,-14 0-2-16,-18-4 0 15,-10-10 0-15,-14 1-11 16,-29-2 2-16,-26-1 3 0,-28 4-1 15,-23 1 7-15,-16-1 3 16,-14 1-3-16,-11 1 1 16,-11-1-1-16,-14 4 1 15,-13 0 0-15,-13 4 0 16,-14-1-2-16,-9 2 1 16,-13 2-1-16,-4 0-10 15,-5 0-24-15,0 0-23 16,0 0-34-16,-2 9-25 15,-14 11 72-15,-2-9-127 16</inkml:trace>
  <inkml:trace contextRef="#ctx0" brushRef="#br0" timeOffset="-153370.97">17640 13016 72 0,'0'0'31'15,"0"0"-18"-15,0 0-1 16,-135 30 35-16,108-30-15 16,4 0-2-16,10 0 16 15,5 0-20-15,5-3-23 0,3 3-3 16,0 0-19-16,0 3-17 15,9 11-4-15,6 1-104 16</inkml:trace>
  <inkml:trace contextRef="#ctx0" brushRef="#br0" timeOffset="-153030.97">17511 12964 273 0,'0'0'35'0,"0"0"-7"15,0 0 25 1,0-114 12-16,4 96-4 0,2 7 10 16,-4 8-22-16,0 3-6 15,-2 0-13-15,0 0-30 16,0 25 1-16,2 20 7 15,2 15 12-15,-1 14-11 16,-3 8 5-16,0 8-5 16,0 3-2-16,-11-5-7 15,-5-10 1-15,3-14-1 16,3-12 0-16,2-14-23 16,3-9-35-16,5-14-24 15,0-11-37-15,0-4-55 16,0-17 7-16</inkml:trace>
  <inkml:trace contextRef="#ctx0" brushRef="#br0" timeOffset="-152746.98">17393 13009 254 0,'0'0'41'16,"-36"-105"32"-16,32 59-12 16,4 6 11-16,0 3-26 15,20 5-18-15,14 6-2 16,10 3-3-16,10 8 8 15,6 7-13-15,6 4 10 16,-1 4-7-16,-3 0-1 16,-12 7-9-16,-15 13-11 15,-12 6 0-15,-15 9 0 0,-8 5 3 16,-15 10 5-16,-36 7 11 16,-20 6-8-16,-10-5-8 15,6 2-3-15,7-11-13 16,22-8-32-16,13-13-31 15,19-14-35-15,14-14-41 16,0 0-114-16</inkml:trace>
  <inkml:trace contextRef="#ctx0" brushRef="#br0" timeOffset="-152044.34">22799 12709 149 0,'0'0'337'15,"0"0"-268"-15,0 0-18 16,0 0 3-16,0 0-6 15,0 0-45-15,0 24 4 16,0 32-7-16,9 17 26 0,4 2-14 16,3 4-11-1,-4-5 0-15,1-5-1 0,-5-6-14 16,-1-13-28-16,-1-13-46 16,10-17-435-1</inkml:trace>
  <inkml:trace contextRef="#ctx0" brushRef="#br0" timeOffset="-151851.15">23076 12661 299 0,'0'0'24'15,"0"0"2"-15,0 0 31 0,0 0-22 16,0 0-24-16,0 0-11 15,0-12-7-15,0 12-70 16,13 0-30 0,7 0 12-16</inkml:trace>
  <inkml:trace contextRef="#ctx0" brushRef="#br0" timeOffset="-151594.15">23076 12661 75 0,'100'-74'214'15,"-146"71"-115"-15,-8 3-27 16,-6 3-1-16,1 23 11 15,6 6-21-15,11 10-8 16,15 6-20-16,19 6-16 16,8 0-10-16,33 0-6 15,29-1 2-15,15-9 4 16,13 0 1-16,-1-7-5 0,-14-4-1 16,-17-3-1-16,-23-6-1 15,-25 0-4-15,-10 7 4 16,-37 5 6-16,-37 6 4 15,-24 2-10-15,-14-4-11 16,1-6-31-16,8-8-41 16,18-12-54-16,23-14-91 15</inkml:trace>
  <inkml:trace contextRef="#ctx0" brushRef="#br0" timeOffset="-151047.55">22962 12194 32 0,'0'0'77'0,"0"0"13"0,0 0-20 16,0 0 0-1,0 0 1-15,0 0-20 0,-5 0-18 16,5 0-7-16,-2 0-1 15,-2 4-9-15,-3 2-4 16,-7 4-2-16,-4 2-3 16,-6 0-3-16,0 0 5 15,-5 2-3-15,2 1-1 16,-2-1-1-16,4 5 0 0,0 11 2 16,-3 13-6-1,-1 22 11-15,-5 23 9 0,4 23-14 16,4 21 24-16,7 19-7 15,7 15-8-15,8 1-2 16,4-5-7-16,1-18-4 16,25-26-1-16,1-23-1 15,-3-23-9-15,0-19-10 16,-4-18-19-16,-1-12-41 16,-6-18-26-16,1-5-81 15</inkml:trace>
  <inkml:trace contextRef="#ctx0" brushRef="#br0" timeOffset="-150585.56">22917 12385 434 0,'0'0'26'16,"0"0"-6"-16,0 0-6 15,0 0 12-15,138-85-2 16,-71 71 19-16,14 4-9 16,6 0 2-16,-3 4-6 15,-4 2-11-15,-13 2-10 16,-11 2-7-16,-11 2-2 16,-12 24-6-16,-2 14-5 15,-9 21 5-15,-4 16 6 16,-11 24 5-16,-7 15-2 15,0 11 1-15,-2 3-2 16,-9 4 0-16,-1-8-2 0,1-11-6 16,0-15 4-16,0-20-5 15,-2-14 2-15,0-7 0 16,-1-14 2-16,-1-6-2 16,1-11 2-16,-3-7 2 15,-9-6 1-15,-4-3 4 16,-15-4-1-16,-21-4 1 15,-15 1-4-15,-15-5-7 16,-13 0 0-16,-3 0-4 0,7 0-20 16,11-1-45-1,15-10 0-15,12-2-100 0</inkml:trace>
  <inkml:trace contextRef="#ctx0" brushRef="#br0" timeOffset="-149779.15">17085 12683 479 0,'0'0'4'0,"0"0"6"16,0 0-5-16,0 0 46 15,0 0 6-15,0 0-46 16,39 22-5-16,-13 48 44 15,5 31-8-15,-6 29-8 16,-14 23-11-16,-8 7-15 0,-3 2-3 16,-5-10-5-16,-9-19-1 15,6-25-20-15,8-25-13 16,0-29 0-16,0-22-20 16,0-18-6-16,11-14-35 15,0-23-12 1,-6-36-54-16</inkml:trace>
  <inkml:trace contextRef="#ctx0" brushRef="#br0" timeOffset="-149408.98">17114 12410 455 0,'0'0'30'15,"0"0"-30"-15,168-90 0 16,-66 63 13-16,12 0 30 0,4 5 6 15,-7 8 5-15,-10 6-24 16,-19 8-17-16,-14 0-6 16,-24 6-7-16,-9 20-2 15,-4 16-4-15,-6 22 6 16,-5 26 13-16,-12 22 19 16,-8 19-17-16,0 4-5 15,0-1 6-15,-8 5-11 16,-4-1-2-16,-2-5 0 15,-9-9 1-15,-8-15-4 16,-11-13 4-16,-5-7-1 16,-9-11-1-16,-4-12 0 15,-7-10-2-15,0-12-9 16,1-12-4-16,-6-11-24 0,-2-17-35 16,-6-4-73-16,9-34-51 15,8-19-11-15</inkml:trace>
  <inkml:trace contextRef="#ctx0" brushRef="#br0" timeOffset="-148457.97">18065 13728 289 0,'0'0'43'0,"0"0"-26"15,0 0 22 1,0 0 35-16,0 0-7 15,0 0-22-15,0-48-18 16,0 48-18-16,0 6-9 0,0 26 4 16,10 20 16-16,9 15 24 15,4 5-22-15,11 8-10 16,7-5 15-16,5-5-16 0,12-4-9 16,11-13 1-1,11-7-1-15,14-16 2 0,11-14-4 16,13-16 12-1,22-8 0-15,23-32-4 0,25-12-1 16,30-4-5-16,21 0 1 16,17 3 2-16,5 16-4 15,-14 2-2-15,-18 16 1 16,-28 12 0-16,-29 7-1 16,-20 0-5-16,-17 0-21 15,-12 0 24-15,-12 0-3 16,-13 0-7-16,-11 0 11 15,-4 0-1-15,-10-3 1 16,-8-5 1-16,-9-1 2 16,-16 4-1-16,-6-2 0 15,-5 3 0-15,-4-1 0 16,10-2-1-16,3-3-16 0,8 0-10 16,6 0-8-16,-2-6 4 15,0 2 8-15,-5 0 16 16,-10 0-6-1,-6 2 9-15,-12 3 4 0,-3 0 1 16,-7-2 1-16,-1 2 0 16,2-5 5-16,-4-1 5 15,5-2-7-15,-1-5-2 16,1-1-2-16,1-2-1 16,0-4 0-16,0-3-1 0,-4-4-2 15,1-1 3 1,-5-10 4-16,0-7-3 0,-2-8-1 15,0-2-3-15,0 8-1 16,-2 18-2-16,-9 13-11 16,0 25-13-16,-7 0-47 15,-7 29-101-15,-1 10-120 16</inkml:trace>
  <inkml:trace contextRef="#ctx0" brushRef="#br0" timeOffset="-128041.1">14593 16543 518 0,'0'0'6'0,"0"0"14"16,0 0-20-16,0 0-8 15,0 0 8-15,0 0 4 16,193 18 5-16,-89-18-4 15,10 0-3-15,-1-4 3 16,-1-13-1-16,-5 2-1 16,-7 3-1-16,2-6 0 15,-3 4 1-15,-1 0-3 16,-2-4 1-16,-3 2 2 16,-4-2-3-16,-2-7 2 15,-3 4-2-15,-1-5 4 16,-4 3-3-16,-11-9 5 15,-3 2 10-15,-7 2-2 16,-2-2-4-16,-2-2 2 0,-1 2-3 16,-2-2-4-16,-2-4 2 15,-5-5-3-15,-3 2-2 16,-5-1-2-16,-7-1 0 16,-7 6-2-16,-11-3-4 15,-11 1-1-15,0 1-3 16,-6 0 1-16,-24 0 2 15,-12-4-3-15,-17 0-4 16,-11-1-6-16,-17-5-8 16,-9 2-2-16,-14 5 2 15,-8-2-2-15,-13 1 12 16,-5 5-2-16,-2 8 8 0,-4-1 8 16,1 6 4-16,0 6 0 15,-5 5 10-15,1-1-3 16,-7 7-3-16,-2 5 5 15,3 0-1-15,-6 0 1 16,5 0 3 0,6 0 5-16,3 17-3 0,12 2-2 15,13 8-1-15,8 8 5 16,10 9-1-16,11 14 1 16,10 18 3-16,13 14 4 15,14 17-9-15,19 9-1 16,22 9-10-16,11 1 0 15,4-2-3-15,34 3 0 16,16-7 2-16,17-6 0 16,11-10-1-16,10-19 3 0,8-17 1 15,5-17-1-15,7-10-4 16,13-24 2-16,22-17 2 16,22 0 2-16,32-35 5 15,26-14-7-15,9-9 1 16,5-8 6-16,-23 3-2 15,-37-4-7-15,-40 9 0 16,-37 8 2-16,-29 16-1 16,-19 9-2-16,-19 13-1 15,-18 4 1-15,-9 7 1 0,-10 1-4 16,0 0-1-16,-19 0-24 16,-30 1-46-1,-26 17-102-15,-17 9-111 0</inkml:trace>
  <inkml:trace contextRef="#ctx0" brushRef="#br0" timeOffset="-120249.78">17035 16026 126 0,'0'0'11'0,"0"0"5"15,6-135-10-15,-6 92 5 16,-4-1 6-16,-19 1-11 16,-1 3 1-16,-3 2-7 15,2 6-7-15,1 0 5 16,6 0-11-16,0 6-16 15,6 3 19-15,4-3-59 16</inkml:trace>
  <inkml:trace contextRef="#ctx0" brushRef="#br0" timeOffset="-120045.78">15093 15351 97 0,'-168'90'4'0,"4"14"65"16,20 10-69-16,35 6-19 15,34 0 5-15,44-6 3 16,31-7 5-16,54-4-28 16,52-10 30-16,48-12 4 15,38-11-9 1</inkml:trace>
  <inkml:trace contextRef="#ctx0" brushRef="#br0" timeOffset="-119108.57">18945 16348 258 0,'0'0'50'0,"0"0"-16"15,0 0 30-15,0 0 0 0,0 0-14 16,0 0-15-16,4 0-17 16,26 0-8-16,24 8 23 15,31 11 13-15,40-2-13 16,45 0-10-16,50 1-4 16,45-4-9-16,35-5-8 15,14 3-2-15,-13-12-8 16,-34 0-4-16,-46-3-9 15,-56-20-31-15,-60 2-30 16,-52-2-23-16,-48 9-26 0,-21-3 24 16</inkml:trace>
  <inkml:trace contextRef="#ctx0" brushRef="#br0" timeOffset="-10950.83">15002 12896 217 0,'0'0'5'0,"0"0"6"16,0 0 22-16,0 0 16 16,0 0-17-16,0 0 0 15,-125-95-11-15,100 85 9 16,1 3-5-16,-6 2-4 16,-5 5-8-16,-10 0-10 15,-6 0-2-15,-11 8-1 16,-8 23 10-16,-3 13-10 15,-5 17 22-15,0 18-6 16,6 9-6-16,8-2 1 16,6-4-11-16,9-11 0 15,8-5 1-15,6-4-1 0,3-2 3 16,4 1-3 0,3-3 6-16,-2 2 3 0,3-4-4 15,6-3 3 1,7 0-5-16,11-5-3 0,0 1 0 15,9-2-2-15,29-4 2 16,13 1 6-16,18-2-1 16,14 4-4-16,8-6-1 15,11 1-1-15,12-2-4 16,7 1-7-16,1-8-4 0,5-1-1 16,5-8 5-16,2 0-5 15,6-3 9-15,8-3 3 16,3 0 0-16,5-1-2 15,-4 2 7-15,2-4-3 16,-5 0 7-16,-5-1-5 16,1-4 1-16,-10-1-2 15,-19-8 2-15,-10 0 3 16,-12 0 15-16,-9-5 12 16,-14-16 6-16,-9-7-1 15,-6-8 10 1,-5-8-11-16,-2-13 9 0,-2-15-29 15,-7-12-1-15,-7-12-11 16,-10-6 0-16,-12-4-2 16,-11 2-11-16,-5-3 4 0,-37-1 0 15,-22-3-2-15,-21 4 9 16,-19-6 1-16,-29-4 1 16,-20-5-4-16,-32 0 4 15,-25 3-4-15,-18 15 6 16,-24 16-1-16,-10 16 2 15,-12 28-4-15,-2 28-1 16,8 16-5-16,19 42 3 16,32 34-10-16,36 24-35 15,51 23-27-15,53 13-60 16,46 1-71-16</inkml:trace>
  <inkml:trace contextRef="#ctx0" brushRef="#br0" timeOffset="-9332.55">17067 9453 446 0,'0'0'1'16,"0"0"12"-16,0 0-1 16,0 0-3-1,0 0 9-15,0 0-8 0,0-21-3 0,8 21-2 16,0 8 15-16,2 7-6 16,-4 1 5-16,-1 2 2 15,-3 1-2-15,2 8 4 16,-2 2-3-16,0 2-4 15,0 1-7-15,6 0 5 16,-2-4-3-16,3-4-9 16,5-2 5-16,0-3-5 15,10-10 2-15,7-1 3 0,13-8 4 16,14 0 17 0,20-4-5-16,12-18-9 0,14-10 1 15,23-11-8 1,16-12-1-16,15-6-3 0,-1 3-3 15,-13 4-5 1,-27 11-20-16,-27 13 2 0,-29 9-43 16,-31 14-19-16,-23 7-26 15,-7 0-58-15,-11 1-11 16</inkml:trace>
  <inkml:trace contextRef="#ctx0" brushRef="#br0" timeOffset="-8560.68">14738 5574 609 0,'0'0'15'0,"0"0"-15"15,0 0 8-15,0 0 11 16,0 0 5-16,0 0-24 0,15 46 6 16,2 5 7-16,7 0 7 15,12-3-3 1,17-13-9-16,23-12-5 0,38-18 12 15,50-7-1-15,53-47 2 16,39-22-10-16,21-20-6 16,-16-11-6-16,-26-14 4 15,-42-2-18-15,-56 7-30 16,-56 23 8-16,-56 26-48 16,-30 27-59-16</inkml:trace>
  <inkml:trace contextRef="#ctx0" brushRef="#br0" timeOffset="316.45">14694 5837 378 0,'0'0'25'16,"0"0"2"-16,0 0 16 15,0 0 20-15,0 0-10 16,0 0-13-1,0 0-19-15,0 0-12 0,-16-28-5 16,14 28-4-16,0 0-3 16,-7 19-12-16,-3 10 2 15,-5 14 13-15,-3 8 6 16,1-3 0-16,4-1 14 16,11-9-17-16,4-11 3 15,0-2-5-15,38-9 5 16,33-14 4-16,59-2 29 0,62-30 1 15,63-27-29-15,35-13-7 16,14-14-4-16,-6-18-1 16,-8-22-37-16,-12-9-28 15,-36 13-4-15,-41 30-39 16,-60 28 10-16,-61 22-198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1-23T08:28:11.9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7630 11471 269 0,'0'0'131'15,"0"0"-111"-15,0 0-18 16,0 0-1-16,0 0 4 16,0 0 6-16,0 0-7 15,6 0-4-15,-6 0-2 16,0 0-10-16,2 0-17 16,3 0-29-16,-1 0-14 0,3 0 33 15,2 0-16 1,0 0-84-16</inkml:trace>
  <inkml:trace contextRef="#ctx0" brushRef="#br0" timeOffset="43551.12">9527 12151 157 0,'0'0'22'0,"0"0"43"16,0 0-51-16,0 0 11 16,0 0 23-16,0 0 0 15,0 0-18-15,0 0 2 16,-45-103-4-16,37 101-9 16,-4-3-1-16,-3 3-8 15,-5 0 5-15,3 0-2 16,-4 2-3-16,-2 0-1 15,0 0-7-15,2 0-1 16,-6 19-1-16,-4 10 1 0,-7 10-1 16,2 11-1-1,-6 10 1-15,1 13 1 0,-1 7-1 16,3 7 3-16,1 10 2 16,1 5-1-16,8 0-2 15,12-6 0-15,15-6 0 16,2-15-2-16,15-11 0 15,18-12-2-15,8-13 1 16,3-16-2-16,5-14-2 16,5-9 5-16,1-27 3 15,7-20 8-15,4-13-2 16,-2-5 3-16,-1-6 0 16,-7-4-9-16,-10-5-3 15,-8-7-1-15,-16 0-9 16,-15 2-29-16,-7 1 13 0,-29 11 2 15,-24 13-61 1,-9 26-17-16,-6 24 34 0,5 10-15 16,8 17-102-16</inkml:trace>
  <inkml:trace contextRef="#ctx0" brushRef="#br0" timeOffset="49394.78">12853 13312 157 0,'0'0'15'15,"0"0"4"-15,0 0-3 16,0 0 16-16,0 0-7 15,0 0-6-15,0 0 7 16,-85-51-7-16,74 41 4 16,-1-2-3-16,1 3 3 15,-5 0 5-15,1-2 8 16,-3 4-20-16,-4 0-2 16,-1 2-4-16,1 3-3 15,0-1-1-15,4 3 4 0,5-2-2 16,6 2 1-1,3 0 2-15,4 0 2 0,0 0 0 16,0 0-13 0,0 0-1-16,0 0-8 15,18 2 5-15,26 15 4 16,20-6 11-16,28-4 14 0,35-7-6 16,36-3 4-16,35-21-3 15,25-8-5-15,13 3-1 16,5 0-3-16,-5 5-2 15,-19 6-2-15,-27 6-6 16,-42 5 1-16,-41 2-2 0,-33 3 0 16,-27 2 0-16,-20-2-1 15,-12 2 1-15,-3 0-3 16,-6 0 1-16,1 0-1 16,-1 0-9-16,2 0-7 15,-6 0-18-15,0 0-35 16,0 0-4-16,-2 0-22 15,0 4-35-15</inkml:trace>
  <inkml:trace contextRef="#ctx0" brushRef="#br0" timeOffset="50549.55">12678 12839 400 0,'0'0'16'0,"0"0"8"16,0 0-11-16,0 0 20 16,0 0-6-16,-124-21-9 15,68 35-10-15,-11 9-7 16,-9 1 3-16,-4 1-2 16,2-6-1-16,-1-3 1 15,8 1 9-15,7-5-10 16,18-4 1-16,14-4 8 15,18-2 7-15,12 0 4 0,2 2-21 16,12 10-15-16,28 6 13 16,20 10 2-16,13 8 14 15,6 5-7 1,-2 3-2-16,-9 0-3 0,-8 0 1 16,-7-3 0-16,-10-2-2 15,-6-1-1-15,-5-8 1 16,-6 0-1-16,1-2 0 15,7-8 0-15,8-4-1 16,18-8-20-16,27-10-31 16,18 0-35-16,16-31-93 15</inkml:trace>
  <inkml:trace contextRef="#ctx0" brushRef="#br0" timeOffset="95026.28">18115 13212 199 0,'0'0'19'0,"0"0"-8"15,0 0 27-15,0 0 27 16,0 0-27-16,0 0-11 0,0 0-9 15,-116 0-3 1,103 0 14-16,7 0 6 16,-1 0-17-16,0 0 2 0,3 0 3 15,1-9 1-15,3-1-11 16,0-3-10-16,0-3-1 16,3-1 3-16,23 0 1 15,10 3-6-15,7 4 1 16,-6 8-1-16,-1 2-1 15,-9 6 1-15,-7 24 0 16,-6 14 0-16,-6 11 16 16,-8 8 17-16,0 4-17 15,-20-3 4-15,-23-1-4 16,-7-4 1-16,-13-5 11 16,-4-5-17-16,7-6-3 0,7-11-4 15,12-7-4-15,14-13 0 16,12-10-10-16,9-2 3 15,2-22 4-15,4-23-58 16,0-6 29-16,25-3 28 16,6 5-3-16,-2 13 7 15,-2 10 5-15,-6 13-4 16,-8 13-1-16,3 0-1 16,-1 0-11-16,7 7 9 15,7 9 2-15,5 2 1 16,9-1 0-16,1-4-15 15,5-1-76-15,2-5-19 16,-6-4-78-16</inkml:trace>
  <inkml:trace contextRef="#ctx0" brushRef="#br0" timeOffset="96049.82">18547 13314 214 0,'0'0'60'16,"0"0"24"-16,0 0 6 15,0 0-32-15,0 0-6 16,0 0-4-16,-33-9-22 16,20 9-9-16,-7 20-7 15,-2 12 3-15,-5 10 5 16,3 4-2-16,5 0-13 16,9-3 0-16,7-6 0 0,3-4-3 15,0-10-1-15,0-4-1 16,16-10-4-16,2-6-7 15,4-3-13-15,9-8 15 16,1-18 1-16,-4-6 2 16,-4-6-6-16,-8-1 10 15,-9-3-17-15,-7-1-26 16,0 4 23-16,0 6 14 16,-9 14-2-16,1 9 5 15,-3 7 4-15,6 3 1 16,-2 0-1-16,3 8-1 15,4 4-1-15,0-3-3 0,0-4-1 16,0 0 3 0,0-5-10-16,9 0 7 0,3 0 9 15,4-19-1-15,4-6 1 16,-2-5-1-16,-2-5-9 16,-5 1 4-16,-4 6 6 15,-7 10 0-15,0 8 7 16,0 6 36-16,0 4 3 15,0 0-24-15,0 6-22 16,0 19 0-16,9 3 0 16,15-2 4-16,12-1 4 15,6 1 9-15,-2-3-1 16,-3-1 4-16,-14 0-2 0,-7-3-5 16,-11 1 2-1,-5 3 14-15,0 0-8 0,-5 3-5 16,-13-3-6-1,5 1-10-15,1-4 0 0,8 1-58 16,4-7-51-16,0-7-77 16,0-7-129-16</inkml:trace>
  <inkml:trace contextRef="#ctx0" brushRef="#br0" timeOffset="96594.82">19245 12992 6 0,'0'0'382'0,"0"0"-298"16,0 0-67-16,0 0 6 16,0 0 39-16,-37 138-25 15,8-70-19-15,-3 2-3 16,-3-1 1-16,-2-9-10 15,5-7-2-15,7-15-4 16,9-13-17-16,12-9-6 16,4-11-14-16,0-5-1 15,12 0 1-15,19-9 26 0,9-11 11 16,5-4 0 0,-3 5 2-16,-7 4 3 0,-6 5 8 15,-5 3 4 1,-6 7-7-16,0 0-8 15,1 0 2-15,-4 0-1 0,3 0 0 16,4 0-2-16,2-7 0 16,8-5 4-16,2-7-5 15,1-4 3-15,-3-7-2 16,-7 0 9-16,-9-3 9 16,-11 1 20-16,-5 6 16 15,0 8-19-15,0 9 11 16,0 9-4-16,-7 0-15 15,-11 27-23-15,-10 30-4 16,-4 21 4-16,1 14 0 16,4 4-5-16,7-4-2 0,10-4-2 15,9-13-21-15,1-7-47 16,0-18-50-16,0-9-38 16,5-16-89-16</inkml:trace>
  <inkml:trace contextRef="#ctx0" brushRef="#br0" timeOffset="96959.29">17408 14226 642 0,'0'0'9'16,"0"0"2"-16,0 0 83 16,0 0-83-16,0 0-11 15,0 0 0-15,113 0 24 16,29 0-6-16,54-14-2 0,43-18-4 15,33-7-6 1,4-1-4-16,-15 0-2 0,-38 4-3 16,-48 5-50-16,-54 13-42 15,-47 9-40-15,-43 6-50 16,-31 3-117 0</inkml:trace>
  <inkml:trace contextRef="#ctx0" brushRef="#br0" timeOffset="106035.05">2883 9772 330 0,'0'0'68'0,"0"0"-18"0,0 0-45 15,0 0 11-15,-156 7 87 16,90 25-52-16,-10 18-35 15,-13 19-10-15,-4 17 0 16,0 13-1-16,14 10 4 16,16-2-1-16,28-3-8 15,25-10-3-15,12-15-7 16,62-15 10-16,40-18 0 16,39-17 5-16,28-20 3 15,17-9 4-15,-5 0-3 16,-19-24-7-16,-16 0-2 15,-24 2-23-15,-22 8-40 16,-27 6-52-16,-38 8-71 16</inkml:trace>
  <inkml:trace contextRef="#ctx0" brushRef="#br0" timeOffset="109726.85">23271 9578 217 0,'0'0'56'15,"0"0"11"-15,0 0 25 16,0 0-22-16,0 0 0 16,0 0-15-1,0 0-31-15,-37-21-24 0,41 21 6 16,32 0 12-16,24 0 16 15,23 0 4-15,22 0-22 16,24 0 8-16,9 0-11 16,5 0-5-1,-4 0-5-15,-16 0-2 0,-24-2 1 0,-27-2 0 16,-26 0-2 0,-24 4-2-16,-15 0 1 15,-7 0-3-15,0 0-8 0,-18 19 12 16,-24 25-1-16,-18 17 2 15,-10 11 4-15,-1 17-2 16,6 1-3-16,12 2-5 16,8-5-7-16,13-12-24 15,15-7-20-15,8-5-13 16,9-10-45-16,0-6-49 16,5-10-80-16</inkml:trace>
  <inkml:trace contextRef="#ctx0" brushRef="#br0" timeOffset="117142.6">17058 6842 463 0,'0'0'9'16,"0"0"63"-16,0 0-12 15,0 0 37-15,0 0 21 0,0 0-78 16,0 0-17-16,0 0-11 16,0-67-12-16,0 78-2 15,0 28-7-15,0 22 9 16,0 13 9-16,0 8-1 16,0-7-7-16,0-10-1 15,0-11-8-15,6-13-25 16,5-11-25-16,-1-14-42 15,6-11-74-15,2-5-8 0</inkml:trace>
  <inkml:trace contextRef="#ctx0" brushRef="#br0" timeOffset="117437.6">17085 6786 356 0,'0'0'34'0,"0"0"-34"16,0 0 0-16,0 0 13 16,0 0 27-16,162 26-10 15,-112-14-7-15,-5 0-4 16,-7 1-6-16,-10 6-7 16,-2 1-2-16,-9 6-2 0,-5 6 0 15,-12 6 8-15,0 3 8 16,-4 0-6-16,-21-3 10 15,-11-1-4-15,-11-1-8 16,-11-6-5-16,-2-4-5 16,2-10-37-16,11-12-57 15,16-4-70-15</inkml:trace>
  <inkml:trace contextRef="#ctx0" brushRef="#br0" timeOffset="117797.3">16803 6326 142 0,'0'0'378'16,"0"0"-339"-16,0 0-39 16,0 0 6-16,0 0-2 15,-32 167 44-15,14-35 9 16,-6 22-13-16,-10 17-12 16,-4-1-6-16,3-11-14 15,4-15 2-15,8-21-10 16,8-24 0-16,5-26-4 15,10-19-10-15,0-18-37 0,0-16-57 16,10-16-29-16,5-4-40 16,-1-36-136-16</inkml:trace>
  <inkml:trace contextRef="#ctx0" brushRef="#br0" timeOffset="118260.08">16823 6441 440 0,'0'0'21'0,"0"0"-21"15,0 0-24-15,146-27 24 16,-45 16 19-16,15-6 0 16,9-1-12-16,-5-1 2 15,-13-4-7-15,-14 1-1 16,-16 2 1-16,-19 4 0 15,-18 9-1-15,-16 2-1 16,-9 5 0-16,-3 0-1 16,-5 19-3-16,-3 27 4 15,-4 17 18-15,0 24-2 16,-17 23 10-16,-12 14-3 16,0 13 0-16,0-3-12 0,4-6 1 15,9-10 4-15,5-12-5 16,9-11 1-16,2-16-2 15,0-21-2-15,0-16-3 16,0-13-3-16,0-15 4 16,-10-3 0-16,-20-7 7 15,-21-4 24-15,-30 0-37 16,-19-3-8-16,-16-9-21 16,-5-1-26-16,5 3 5 15,12 6 25-15,19 4-29 16,21 0-19-16,22 0-55 15,18 0-17-15</inkml:trace>
  <inkml:trace contextRef="#ctx0" brushRef="#br0" timeOffset="118658.08">17130 7145 193 0,'0'0'68'16,"0"0"-58"-1,0 0 30-15,0 0 39 0,0 0-20 16,0 0-17-16,3-4-12 16,-3 4-10-16,0 0-1 15,0 9-3-15,0 16 1 16,-7 12 31-16,-7 14 1 16,1 7-17-16,-1 7-6 15,6-4-13-15,3-2-6 16,5-9-4-16,0-10-3 15,5-5-19-15,22-14-59 0,6-16-55 16,2-5-116 0</inkml:trace>
  <inkml:trace contextRef="#ctx0" brushRef="#br0" timeOffset="119247.16">21855 6555 197 0,'0'0'3'0,"0"0"-2"16,0 0-1-1,0 0-3-15,0 0-39 16,0 0-26-16</inkml:trace>
  <inkml:trace contextRef="#ctx0" brushRef="#br0" timeOffset="119559.16">22117 6505 156 0,'0'0'167'0,"0"0"-70"15,0 0-42-15,0 0 25 16,0 0-26-16,-129-64-17 15,91 82-23-15,-1 26-11 16,6 16 0-16,14 10-3 16,19 0-1-16,7-2 0 0,59-5 2 15,30-11 1-15,17-6 6 16,4-6 13-16,-15-6-8 16,-26-6 5-16,-30-5-6 15,-21-8-3-15,-21-1-7 16,-4 3 1-16,-35 2 8 15,-34 8 31-15,-28-5-30 16,-9-4-12-16,4-7-32 16,15-7-45-16,18-4-42 15,24-4-112-15</inkml:trace>
  <inkml:trace contextRef="#ctx0" brushRef="#br0" timeOffset="119879.34">21940 6370 470 0,'0'0'55'0,"0"0"-53"15,0 0 12-15,-87 143 49 16,54-52-10-16,6 14-22 16,8 10-2-16,5-1 2 15,5 0-15-15,3-7-3 0,6-10-11 16,0-14 3-16,0-15-5 16,0-17-30-16,0-14-31 15,15-15-29-15,3-18-15 16,-3-4-76-16</inkml:trace>
  <inkml:trace contextRef="#ctx0" brushRef="#br0" timeOffset="120377.35">22135 6264 181 0,'0'0'50'0,"152"-14"-45"16,-65 6 7-16,-3 0 35 15,-6-2 17-15,-7-2-16 16,-11 3-14-16,-8 2-13 16,-8 2-3-16,-3 0 2 15,-8 1-7-15,-2 4-5 16,0 0-8-16,0 0 0 15,-4 6-2-15,0 14-1 0,-5 12-4 16,-8 15 7-16,-10 11 2 16,-4 15 2-1,-4 16 22-15,-27 15 14 0,-3 13-3 16,1 7-2 0,1 0-1-16,10 0-9 0,2-3-5 15,11-5-2-15,5-6 3 16,4-18 2-16,0-13-7 15,0-20 1-15,0-18-14 16,0-13 6-16,-8-13 4 16,-17-2 1-16,-29-9 8 15,-29-4 2-15,-35 0-21 16,-22-29-3-16,-17-14-29 16,1-6-32-16,12 6 1 0,16 4-47 15,28 16-6-15,25 9-17 16,21 12-84-16</inkml:trace>
  <inkml:trace contextRef="#ctx0" brushRef="#br0" timeOffset="121384.52">17362 7714 416 0,'0'0'32'16,"0"0"1"-16,0 0 20 15,0 0-20-15,0 0-32 0,0 0 12 16,36 60 27 0,-21-2 13-16,-6 10-16 0,-7 4-4 31,-2 7-9-31,0-1-7 0,0 4-7 16,0 0-2-16,0-3-1 0,0-11-6 15,0-14 1 1,10-12 1-16,11-9-1 0,8-12-2 15,16-8 1 1,22-13 2-16,31 0 2 0,40-27 2 16,45-13-1-16,43-6-2 15,41-5-3-15,27-5 1 0,22 6-2 16,19 6 0 0,9 12 1-16,-6 13 1 0,-17 10-2 15,-40 9 0-15,-49 0 0 16,-48 4-3-16,-43 15 1 15,-39-1-4-15,-30-2-2 16,-27-1-3-16,-19-5 3 16,-13-1 6-16,-3-6 1 15,-10-1-2-15,0-2 3 16,0 0 0-16,0 0 0 16,2 0-2-16,-2 0 4 15,1 0-2-15,7 0 0 16,0-10 0-16,4-14 0 15,-3-10-2-15,-5-8 2 16,-2-8-2-16,-2-5 0 0,0-12-2 16,0-4 0-1,0-4-16-15,12-3 8 0,3 1 2 16,5 6-7-16,3 11-9 16,-3 14 1-16,-9 14 5 15,-2 12 0-15,-9 9-8 16,0 6-23-16,-12 5-60 15,-23 0-84-15</inkml:trace>
  <inkml:trace contextRef="#ctx0" brushRef="#br0" timeOffset="156910.15">10988 10301 100 0,'0'0'0'0,"0"0"-19"15,0 0 11-15,0 0 7 16,0 0-45-16</inkml:trace>
  <inkml:trace contextRef="#ctx0" brushRef="#br0" timeOffset="188978.71">14687 11944 7 0,'0'0'0'0,"232"18"-2"15</inkml:trace>
  <inkml:trace contextRef="#ctx0" brushRef="#br0" timeOffset="-174178.04">6720 16036 25 0,'0'0'24'0,"0"0"-4"16,0 0 3-1,0 0-6-15,0 0-8 0,0 0-3 16,0 0 1 0,15 0 0-16,-14 0 2 0,4 0 0 15,-1 0-4-15,-4 0 1 16,0 0 5-16,2 0-1 15,0 0 3-15,0-2 0 16,3-3 1-16,-4 2 2 16,-1-1 4-16,0-1 9 15,0 4-4-15,0-2 4 16,0 2-5-16,3 1-11 16,-3-4-5-16,0 4-3 15,2 0-1-15,-2 0-2 0,0 0-2 16,2 0 1-1,-2 0 1-15,2 0 6 0,-2 0 2 16,0 0 8-16,0 0 1 16,0 0 3-16,0 0 2 15,0 0 1-15,0 0 4 16,0 0-4-16,-2 0-15 16,-6 0 2-16,-3 0-3 15,-3 0-6-15,0 0-1 16,-3 0-2-16,2 4 0 15,-6 10 0-15,3 8 7 16,-2 5-2-16,5 10-3 16,2 7 7-16,8 4 10 0,5 2-5 15,0-2-11 1,5-4 4-16,19-3-3 0,8-9-4 16,3-6 3-16,7-4 1 15,-1-4-3-15,1-12 2 16,-7-2 2-16,-7-4 1 15,-2 0-2-15,-3-6 8 16,-4-6-6-16,-1-3 4 16,-1-6-2-16,1-1-5 15,-4-7 2-15,-3 0-3 16,-8-3 2-16,-3 1-3 16,0-9-1-16,0 0 0 15,-21 4-4-15,-7-1-5 0,-2 8 0 16,-3 5-5-16,2 2-7 15,4 4 19-15,3 10-7 16,-1 8-5-16,3 0-48 16,-1 22-38-16,6 6 10 15,3 6-87-15,5-10-38 16</inkml:trace>
  <inkml:trace contextRef="#ctx0" brushRef="#br0" timeOffset="-172843.95">7480 16026 179 0,'0'0'56'16,"0"0"-2"-1,0 0-29-15,0 0-15 0,0 0 2 16,0 0 2-16,5-10 4 16,-1 10 6-16,-4 0 12 15,0 0 3-15,0 0 14 16,0 0 1-16,0 0-11 16,0 0 7-16,0 0-7 15,0 0-12-15,0 0-11 16,0 0-9-16,0 0-10 15,0 13 1-15,0 24-2 16,4 17 23-16,10 8 7 16,1 10-22-16,6 3 6 15,-6-3-7-15,1-6 0 16,-3-13-7-16,-4-7 1 16,2-14-1-16,0-11 0 0,1-7 0 15,-2-2-13-15,9-10-18 16,0-2-30-1,10-2-5-15,0-28-31 0,-2-6-54 16,-7-3-103-16</inkml:trace>
  <inkml:trace contextRef="#ctx0" brushRef="#br0" timeOffset="-172264.8">8122 16066 134 0,'0'0'46'0,"0"0"4"16,0 0 22-16,0 0 1 15,0 0-6-15,0 0-1 16,4-22 14-16,-4 22-9 16,0 0-13-16,0 0-8 15,0 0-11-15,0 0-11 16,0 0-11-16,0 0-3 16,0 0-14-16,0 18-1 15,5 12 1-15,9 20 19 16,-1 4 0-16,3 8 3 15,-1 5-17-15,-3-5 3 0,-4-4-4 16,-1-4-2-16,-1-13 0 16,2-6 0-16,-2-9-2 15,1-12-7-15,1-5-17 16,0 0-21-16,0-9-25 16,5 0-37-16,5 0-36 15,-2-21-23-15</inkml:trace>
  <inkml:trace contextRef="#ctx0" brushRef="#br0" timeOffset="-171805.83">8760 16048 312 0,'0'0'54'0,"0"0"20"0,0 0-26 15,0 0 6-15,0 0-6 16,0 0-14-16,-2-10 5 16,2 10-13-16,0 10-15 15,0 17 16-15,0 11 33 16,0 9-17-16,0 1-28 16,2-2 2-16,6 11-7 15,-1-3-3-15,0 4-2 16,2-4-1-16,-3-11-1 15,4-2-3-15,1-15-3 16,0-1-14-16,5-8-18 16,-3-5-53-16,3-6-25 15,1-6-43-15,-1 0-28 0</inkml:trace>
  <inkml:trace contextRef="#ctx0" brushRef="#br0" timeOffset="-171319.97">9503 15973 325 0,'0'0'95'0,"0"0"-7"16,0 0 14-16,0 0-33 15,0 0-41-15,0 0-13 16,-12 35 1-16,12 5 44 16,0 6-22-16,0 5-22 15,0 0 11-15,0 2-8 0,0 0-6 16,6 1 1-16,0-6-3 16,2-2-5-1,1-11-5-15,2-7 1 0,0-10-4 16,0-2 0-1,-2-6-13-15,0-1-15 0,0 0-27 16,2-9-38-16,6 0-35 16,2-9-26-16,-4-17-180 15</inkml:trace>
  <inkml:trace contextRef="#ctx0" brushRef="#br0" timeOffset="-170834.53">10184 15909 346 0,'0'0'114'16,"0"0"15"-16,0 0-44 15,0 0-15-15,0 0-21 16,0 0-28-16,0 41-14 16,0 12 22-16,0 10 4 15,0 4-11-15,0-4-14 16,0 7 1-16,0-7-5 16,0-4-3-16,0-6 2 15,2-9-3-15,5-12-15 0,-3-6-7 16,4-3-26-1,-4-10-39-15,5-3-46 0,-1-6-64 16,2-4-168-16</inkml:trace>
  <inkml:trace contextRef="#ctx0" brushRef="#br0" timeOffset="-170472.97">10960 15923 476 0,'0'0'101'0,"0"0"-48"16,0 0-10-16,0 0-19 16,0 0 36-16,-5 147-28 15,3-84-3-15,2 8-8 16,0-9-8-16,0 6-3 16,0-1-7-16,0-9-3 0,4-4-4 15,-1-13-9-15,4-8-29 16,-5-5-41-16,-2-2-52 15,2-8-114-15</inkml:trace>
  <inkml:trace contextRef="#ctx0" brushRef="#br0" timeOffset="-168855.8">11939 16062 268 0,'0'0'47'0,"0"0"15"0,0 0-11 15,0 0-11-15,0 0 28 16,0 0-38-16,-81-14 4 0,68 14-2 16,-3 0-1-1,3 0 10-15,-1 0-4 0,1 0-7 16,-1 0-13-16,-3 0-3 15,1 0 6-15,-1 6-8 16,-2 6-10-16,-3 6-1 16,0 10 0-16,-2 14 0 15,1 12-1-15,3 8 6 16,5 2 0-16,8 6-4 16,5-12 2-16,2 0-2 15,0-12-2-15,14-11 0 16,12-7-2-16,5-6 2 0,5-3-1 15,2-16 1 1,12-3-2-16,1 0 2 0,6-28 2 16,-2-16 4-16,1-10-3 15,-4-16 1 1,-5-3-3-16,-13-2 0 0,-8 4-1 16,-22 7-2-16,-4 12-8 15,-41 12-11-15,-23 13 5 16,-22 18-41-16,-2 9-35 15,2 9-65-15,12 26-90 16</inkml:trace>
  <inkml:trace contextRef="#ctx0" brushRef="#br0" timeOffset="-167494.09">5468 15940 383 0,'0'0'11'0,"0"0"-4"16,0 0-4-1,0 0 25-15,0 0 13 0,0 0-11 16,0 0-5-16,14-43-4 16,-14 43 3-16,0 0-4 15,0 0-2-15,0 0 0 16,0 0-9-16,3-2-5 16,-1 2-2-16,2-8 2 15,-1 2-4-15,4 0 0 16,2 0 0-16,-3-4 1 15,6 2-1-15,-6-2 0 16,2 2 0-16,-1 0-4 16,1 2-6-16,-4 3 4 0,1-2 0 15,-1 5 1-15,-2 0 5 16,0 0 0 0,0-4 3-16,0 4 0 0,1 0 15 15,1 0-7-15,8 4-2 16,5 28-2-1,8 20 26-15,2 26 13 0,2 19 8 16,-7 24-23-16,-5 8-7 16,-1 10-11-16,-7-9-9 15,0-10 0-15,0-21-4 16,4-15-3-16,0-18-13 16,3-12-12-16,5-18-22 15,-4-10-30-15,3-16-27 16,1-10-29-16,-6 0-73 0</inkml:trace>
  <inkml:trace contextRef="#ctx0" brushRef="#br0" timeOffset="-166454.08">5688 15843 366 0,'0'0'11'0,"0"0"-9"0,0 0-2 16,131-53 27-1,-12 24 30-15,39-5 0 16,34-6 4-16,33-2 6 16,42-2-19-16,47 0-15 0,48-1-9 15,32 9-10-15,7 1-10 16,12 16 6-16,2 1-3 15,1 9-4-15,-2 0-3 16,-22 6 0-16,-31 3-4 16,-43-5 3-16,-40 1 1 15,-54-7-2-15,-49 5 1 16,-41-7-9-16,-29-1 2 16,-16-4 6-16,-13-3 2 15,-7 0 1-15,-11-1 2 16,-14 0-3-16,-7 1 0 15,-16 6 2-15,-9 7 0 0,-8 1 2 16,-4 7 0-16,0 0 4 16,0 0-8-16,0 0-4 15,0 0-15 1,0 0-1-16,0 11 8 0,0 3-9 16,0 4 9-16,5 0 5 15,6 4 5-15,0 6 1 16,2 11 1-16,-4 6 0 15,0 9 3-15,-6 9-1 16,-3 7 12-16,0 0-6 16,0 6 5-16,0 2-5 0,0 6-3 15,2 5-2-15,11-7 2 16,3 2-3-16,1 0-2 16,6 0 0-16,-2 3 0 15,3-7 0-15,-5-10 0 16,-3-6-2-16,-3-8-6 15,-1-6 7-15,-3-1-2 16,-3-9 3-16,3-4-4 16,0 0 4-16,2-4 0 15,-2-2 0-15,-7-7 0 16,-2 0-3-16,0-5 1 16,0-1 2-16,-20 0 4 15,-13 1 5-15,-10 0 1 16,-5 0 1-16,-12 1 1 0,-7-5 1 15,-20 2 4-15,-16-7-5 16,-24 0-1-16,-29-4-1 16,-27-5-2-16,-27 0 2 15,-27-4-2-15,-18-14-2 16,-15-4-4-16,-22-2 3 16,-20 2-4-16,-22 8 1 15,-30 10 0-15,-10 4 4 16,-3 0-5-16,9 6 0 15,29 6 0-15,21-2 1 16,34-2 4-16,31 1-5 16,25 1 1-16,30-1-1 15,15 8 2-15,20-4-3 0,16 6 0 16,16-1 1 0,28 0-1-16,25-4-1 0,28-2 1 15,29-9-6-15,14-3-3 16,7 0-39-16,0 0-17 15,15 0 1-15,18-17 15 16,17-9-16-16,8-6-82 16,-2-7-133-16</inkml:trace>
  <inkml:trace contextRef="#ctx0" brushRef="#br0" timeOffset="-159709.92">13127 15816 163 0,'0'0'216'16,"0"0"-152"-16,0 0 15 15,0 0-11-15,0 0 5 16,0 0-35-16,-29-26-13 15,29 26-11-15,0 0-4 16,10 3-8-16,17 29 1 16,2 18 9-16,3 20 6 0,-8 14 3 15,-2 20-5-15,-8 21-5 16,-2 4-4-16,-4-3-2 16,3-15-5-16,1-12 0 15,3-11-5-15,3-11-8 16,-3-11-12-16,1-12-6 15,-1-10-28-15,0-12-32 16,2-10-37-16,-6-13-77 16</inkml:trace>
  <inkml:trace contextRef="#ctx0" brushRef="#br0" timeOffset="-158894.92">13393 15647 359 0,'0'0'75'15,"0"0"-48"-15,0 0-25 16,164-22 3-16,-33 22 34 16,35 0-1-16,31 0 4 0,40 4-12 15,26 8-13 1,32 1-7-16,17 6-10 0,-3-5 0 16,-6 4 0-16,-20-2 0 15,-36 0-3-15,-37-4-22 16,-55-3-5-16,-49-9 4 15,-48 0 1-15,-31 0 24 16,-18 0 1-16,-8 0 52 16,-1 0 1-16,0 0-3 15,0 0-16-15,0 0-23 16,0 0-11-16,0 0-4 16,0 0-25-16,3 0-8 15,-3 0 14-15,0 0 12 16,0 0 8-16,0 0 1 0,0 0 2 15,0 0 0-15,0 5-4 16,0 9 4-16,-4 6 2 16,-3 8-2-16,3-2 1 15,4 10-2-15,0 4 2 16,0 4-1-16,0 14 3 16,7 5-3-16,6 13-2 15,-4 8 2-15,4 10 0 16,-3 5 0-16,5-1 0 15,-2-12 0-15,-4-1 3 16,-5-9-3-16,-4-10 0 16,0-7 0-16,0-13 1 15,-6-13 1-15,-23-7 1 0,-12-8 11 16,-9-4 13-16,-10-4 2 16,-10-2-2-16,-8-8-5 15,-13 0-8-15,-23 0 11 16,-27-8-12-16,-26-16-4 15,-34 6 10-15,-37-3-13 16,-39 16 2-16,-28 5 0 16,-7 18-4-16,32 18 0 15,56 12-4-15,66-2-9 16,67 3-23-16,49-13-51 16,42-5-60-16,19-22-66 15</inkml:trace>
  <inkml:trace contextRef="#ctx0" brushRef="#br0" timeOffset="-152774.87">17760 16142 94 0,'0'0'60'0,"0"0"4"0,0 0-20 16,0 0 50-16,0 0-31 16,0 0-1-16,-101-120 5 15,100 101 0-15,-1 6 7 16,-2 4-7-16,1 4-4 16,2 5-19-16,-2 0-17 0,1 19-27 15,-1 38 0-15,-1 36 3 16,-1 24 6-1,3 9 2-15,2 3-7 0,0-13-2 16,0-9-1-16,2-10-1 16,6-14-11-16,-2-9-6 15,1-16-16-15,0-14-8 16,1-7-44-16,4-14-38 16,-4-10-47-16,-1-13-81 15</inkml:trace>
  <inkml:trace contextRef="#ctx0" brushRef="#br0" timeOffset="-152166.87">17779 15936 427 0,'0'0'5'16,"230"-67"-5"-16,-45 31 15 15,42 0 13-15,32-3 21 16,19 2-7-16,3 2-1 16,-7 0-17-16,-30 3-14 15,-33 6-3-15,-42 12-7 16,-46 1 0-16,-36 12 1 0,-31 1-1 16,-20 0 0-16,-10 18 0 15,-6 14 1-15,2 7 6 16,1 7 0-16,6-2-6 15,9 2 0-15,4-11 0 16,5-1 1-16,-2-6-1 16,-5-6-1-16,-9 1 0 15,-14-14 0-15,-7 4 0 16,-10 6-3-16,0 11 3 16,-6 11 6-16,-15 17 1 15,0 12 9-15,6 16-8 16,10 7 3-16,5 6-1 15,0 8 1-15,14-5-2 16,5 1-1-16,0-5-5 0,-9-8-1 16,-10-14 1-1,0-13-1-15,-25-19 0 0,-27-8 1 16,-19-14 9-16,-24-8 0 16,-25-7 13-16,-26-7-11 15,-33 0 9-15,-30-12-20 16,-32-15 3-16,-29-8-5 15,-19 0-1-15,1-6-13 16,24 10-14-16,46 4 15 16,60 10 1-16,60 12-6 15,53 5-43-15,45 0-57 16,29 0-119-16,50 8 54 16</inkml:trace>
  <inkml:trace contextRef="#ctx0" brushRef="#br0" timeOffset="-151739.47">18542 16583 270 0,'0'0'63'0,"0"0"-21"16,0 0-38-16,162-36 30 15,-49 20 25-15,19-2-2 16,4 4 3-16,-6 0-31 0,-13 2-29 16,-18 1-10-1,-24 4-39-15,-19 1-22 0,-21 2-30 16,-20 4-44-16</inkml:trace>
  <inkml:trace contextRef="#ctx0" brushRef="#br0" timeOffset="-151558.47">19070 16517 159 0,'-118'18'58'16,"17"1"26"-16,36-7 11 16,38 5-17-16,27-2-78 15,65-1 6-15,53-7-6 16,41-7 28-16,28 0-27 15,13 0-1-15,6-14-1 16,-17 2 1-16,-19-2 0 0,-37 1-29 31,-42 8-79-31,-41 5 7 0,-42 0-39 0</inkml:trace>
  <inkml:trace contextRef="#ctx0" brushRef="#br0" timeOffset="-151417.47">19743 16673 134 0,'0'0'59'0,"-116"41"2"15,109-27-28-15,16 2-33 16,59-11-8-16,30-5 6 16,17 0 0-16,1-13-16 15,-18-9-3-15,-23 3 8 16,-25 7-50-16</inkml:trace>
  <inkml:trace contextRef="#ctx0" brushRef="#br0" timeOffset="-149077.09">21286 15906 339 0,'0'0'37'0,"0"0"40"15,-63-116 8-15,49 89 30 16,6 17-15-16,6 6-14 16,2 4-39-16,0 12-47 15,0 38 0-15,0 30 5 0,0 23 19 16,0 23-7 0,0 4-10-16,0 7-3 0,0-7 2 15,2-18-6 1,9-10-6-16,2-13-5 0,3-17-20 15,4-10-20-15,0-17-31 16,4-18-57-16,-1-15-68 16,-1-12-152-16</inkml:trace>
  <inkml:trace contextRef="#ctx0" brushRef="#br0" timeOffset="-148414.48">21236 15717 445 0,'0'0'7'0,"0"0"-7"16,177-44 0-16,-25 32 9 16,48-7 12-16,40 0 13 0,21-6 23 15,20-3 2-15,11-4-14 16,14-7-21-16,10-2-7 15,6-2-8-15,-11 2-5 16,-43 9 3-16,-54 10-1 16,-65 10-2-16,-58 6 1 15,-43 2 2-15,-31 4 8 16,-13 0 2-16,-4 0 9 16,0 0-8-16,0 0-3 0,0 0-12 15,0 4-2-15,-11 19-1 16,-7 9 0-16,3 6 4 15,-5 8-3-15,2 7-1 16,0 10-1-16,0 17 1 16,3 14 0-16,1 16-5 15,12 20 5-15,2 15 0 16,0 11 0-16,14-1 2 16,5-7-2-16,1-19 1 15,-1-13 1-15,-6-21-1 16,-7-16-1-1,-4-15 0-15,-2-11 0 0,0-13 0 16,-4-8 3-16,-9-10-2 16,-3-8 3-16,1-2 0 0,-6-8-4 15,-8-2 1-15,-13-2 4 16,-20 0 5-16,-25 0-7 16,-29-14-2-16,-38-4 1 15,-37-4 1-15,-39 0-3 16,-38 3 0-16,-17 1 1 15,-1 5-2-15,20 5 2 16,38-2 1-16,41 6 1 16,41-1-3-16,29 1-43 15,32 3-54-15,18-8-64 16,19 1-46-16</inkml:trace>
  <inkml:trace contextRef="#ctx0" brushRef="#br0" timeOffset="-148072.09">21828 16120 500 0,'0'0'0'0,"0"0"-58"16,0 0 51-16,131 59 7 15,6-47 34-15,40 1 0 16,24-13-9-16,4 0-4 15,-16 0-4-15,-24 0-17 16,-31 0-32-16,-34 0-60 16,-38 0-39-16,-37 0-79 15</inkml:trace>
  <inkml:trace contextRef="#ctx0" brushRef="#br0" timeOffset="-147845.08">22759 16191 48 0,'-142'0'56'16,"-3"9"10"-16,6-1-3 15,13 7 2-15,31-3 31 16,35 3-36-16,40 5-48 16,26-9-12-16,79 1-44 15,58-7 44-15,53-5 21 16,34 0-21-16,13 0-13 16,3 0 12-16,-10 0 1 15,-22 0 0-15,-34 14-9 16,-44-1-159-16,-47-9 5 15</inkml:trace>
  <inkml:trace contextRef="#ctx0" brushRef="#br0" timeOffset="-147591.08">24007 16311 50 0,'0'0'66'0,"-125"0"-12"0,58 18-14 16,1-1-7-16,8 6 7 16,18 5-8-16,20-2-28 15,20 1-4-15,46 0-80 16,43-5 60-16,27-4-11 15,9-8-22-15,-5-2 29 16,-14 0 24-16,-29-4 23 16,-25-4-23-16,-28 0-22 15,-22 0 11-15,-2 0 11 0,-18 2 47 16,-26 3-31 0,-14-2-6-16,-9 6-8 0,1-4 9 15,-5 7-5-15,7 3-6 16,8-1-1-1,10-2-12-15,5 5-3 16,16 1-127-16</inkml:trace>
  <inkml:trace contextRef="#ctx0" brushRef="#br0" timeOffset="-146999.08">23720 16825 176 0,'0'0'49'0,"0"0"3"15,0 0-20-15,0 0-14 16,0 0-12-16,0 0-6 0,-112 9 3 16,54 13 21-16,-15 0 14 15,-6 0-4-15,8-4-23 16,20-7 11-16,26 1-22 16,25-3-3-16,43-1-61 15,45-5 44-15,24-3-35 16,4 0-6-16,-22 0 37 15,-36-3 24-15,-31-9 25 16,-27 2 63-16,-40-2 10 16,-47-2-79-16,-36-1-4 15,-20 8 46-15,8-3-3 16,14 1-23-16,32 9-29 0,25 0-6 16,23 0-2-16,19 0-23 15,6 9-53-15,5-4-8 16,-7 4-14-16,-13-9 10 15,-18 0 52-15,-21 0 0 16,-7-4-60-16,-8-10 98 16,0 0 4-16,8 6 72 15,9-2-34-15,18 2-24 16,18 8-9-16,21-4-2 16,11-1 0-16,18 0-6 15,32-7-1-15,20 2 0 16,15-2-1-16,4 5 1 15,-13-5-1-15,-19-2 1 16,-29-3-1-16,-28-1-3 16,-7-1-3-16,-40 2-31 0,-13-2 36 15,-3 7 2-15,11 2 7 16,22 6 4-16,30 0-11 16,18 4-13-16,65 0 8 15,34 0 0-15,28-6-8 16,16 3-98-16</inkml:trace>
  <inkml:trace contextRef="#ctx0" brushRef="#br0" timeOffset="-142839.36">12828 17744 338 0,'0'0'84'15,"0"0"-7"-15,0 0-10 16,0 0 13-16,0 0-17 15,0 0-18-15,0 0-3 16,-75-53-2-16,67 53-28 16,2 32-9-16,-1 26 3 15,3 31 11-15,4 18 1 0,0 5-13 16,0 4-4-16,0-3 0 16,0-7-1-16,6-8 0 15,-6-7-6-15,0-13-21 16,0-16-23-16,2-20-37 15,5-21-47-15,3-21-20 16,0-9-46-16</inkml:trace>
  <inkml:trace contextRef="#ctx0" brushRef="#br0" timeOffset="-142154.52">12747 17714 465 0,'0'0'13'0,"0"0"-11"16,199-14 50-16,-56-4 45 15,38 1-14-15,31-10-28 16,14 1-35-16,11-6-6 16,6 4-3-16,-9 2-6 15,-18 3-4-15,-24 10 1 16,-36 13-4-16,-22 0 0 0,-24 0-4 15,-10 9-10 1,-5 9 11-16,-1 1 3 16,4-1-1-16,2 0 3 15,1 2-1-15,-3-6-3 16,-7-4-4-16,-6-7-6 0,-14-3 7 16,-11 0 1-16,-16 0 1 15,-13 0 5-15,-12-7-1 16,-9-3 2-16,-7 2 4 15,-3 1 18-15,0 4 7 16,0-1-8-16,-9 4 2 16,-8 0-24-16,-10 7-4 15,-4 22 4-15,-6 5 1 16,6 12 5-16,9 16-6 16,4 19 2-16,10 27 1 0,8 20-1 15,0 11 1 1,0 5 0-16,8-8-2 0,13-10 2 15,0-15-2 1,-1-20-1-16,-3-16 0 0,-10-20 2 16,-7-12-2-16,0-16 0 15,-28-14 5-15,-19-8 2 16,-19 5 15-16,-14-10-3 16,-26 0-10-16,-21 0-7 15,-26 0-2-15,-28 0 2 16,-22 0-4-16,-18 0 2 15,-17 0-3-15,-7 0-6 0,2 0 0 16,8 0 0-16,26 0-8 16,29 0-3-16,25-3-9 15,35-13-19-15,34 2-23 16,30 3-15-16,27-4-36 16,23-3-91-16</inkml:trace>
  <inkml:trace contextRef="#ctx0" brushRef="#br0" timeOffset="-141703.49">14190 17994 45 0,'0'0'458'0,"0"0"-416"16,0 0-5-16,-47-107 56 15,42 103-12-15,2 4-31 16,0 14-50-16,-1 30-3 16,-3 14 3-16,0 8 2 15,-4-2-2-15,0-2 0 16,-7-4-27-16,-5-3-29 15,2-7-37-15,-4-12-31 16,5-18-49-16,-1-18-121 16</inkml:trace>
  <inkml:trace contextRef="#ctx0" brushRef="#br0" timeOffset="-141537.49">14054 17726 401 0,'0'0'49'15,"0"0"2"-15,0 0-30 16,0 0-11-16,0 0-8 16,159-76-2-16,-116 76-12 15,-9 0-48-15,-11 10-33 16,-15 16-28-16,-8 11-20 16</inkml:trace>
  <inkml:trace contextRef="#ctx0" brushRef="#br0" timeOffset="-141378.48">14148 17915 218 0,'0'0'84'15,"0"0"6"-15,0 0-8 0,0 0-32 16,0 0-46 0,0 0 17-16,-41 102 15 0,77-99-15 15,5 0 2-15,1-1-18 16,3 0-5-16,-3-2-12 16,-3 4-56-16,0 0-31 15,-8 1-60-15,-2 0-62 16</inkml:trace>
  <inkml:trace contextRef="#ctx0" brushRef="#br0" timeOffset="-141023.65">15175 18031 441 0,'0'0'61'0,"0"0"-16"15,0 0 75-15,0 0-41 16,-13-102 0-16,-12 96-32 16,-10 6-19-16,-13 0-22 15,-4 32-6-15,-2 7 5 16,11 12-8-16,12 7 3 0,18 4-1 15,13-4-10 1,11-2-15-16,36-10 6 16,20-5-5-16,13-15-8 15,9-12-5-15,5-10 5 0,0-4-40 16,-10 0-53-16,-15-18-60 16,-17-8-150-16</inkml:trace>
  <inkml:trace contextRef="#ctx0" brushRef="#br0" timeOffset="-140769.53">15802 17848 583 0,'0'0'87'0,"0"0"-42"16,-130-9 32-16,89 26-29 15,8 24-35-15,12 9-12 0,13 8-1 16,8 8 0-1,19 4 0-15,20-6 1 0,11-2 4 16,-6-9-4-16,-8-11 0 16,-18-2-1-16,-18-1-1 15,-11 5 1-15,-43 7 8 16,-12-7-8-16,-1-4-22 16,13-13-50-16,19-19-65 15,25-8-97-15</inkml:trace>
  <inkml:trace contextRef="#ctx0" brushRef="#br0" timeOffset="-139842.48">16963 17449 538 0,'0'0'35'0,"0"0"58"15,0 0-32-15,0 0-25 0,0 0-23 16,-51 145 20-16,82-53-21 16,9 24 0-16,2 15-9 15,0 11 4-15,-3-3-3 16,-8-13-4-16,-4-16-5 16,-5-20-23-16,-4-17-28 15,-5-21-17-15,0-20-43 16,-2-14-19-16,3-18-94 15</inkml:trace>
  <inkml:trace contextRef="#ctx0" brushRef="#br0" timeOffset="-138855.48">17191 17339 384 0,'0'0'4'0,"200"-10"3"31,-49 6 38-31,32 0 26 0,31-6 3 0,28 1-23 16,36 0-15-16,20-3-13 16,13 1-14-16,7 4-1 15,6-3-2-15,5 1-2 16,6 0-4-16,-8 1-4 15,-19-2-8-15,-21 2 8 16,-18-1 3-16,-16 0-1 16,-15 1 0-16,-27-2 2 15,-16 2 0-15,-21-6-3 0,-11-4 1 16,-7 0 2-16,-4-1 0 16,8 2-3-16,-5-4 2 15,-7 3 1-15,-23 0 0 16,-31 4-3-16,-30 0-3 15,-28 7 0-15,-18 2 6 16,-14 3 5-16,-4 2 9 16,0 0-5-16,0 0-8 15,2 0-1 1,3 0-9-16,1 0 0 0,2 7 7 16,-4 0-1-16,0-2-4 0,-4 4 2 15,0 3-6 1,0 2 11-16,-20 4 10 0,-4 9-5 15,-5 9 9-15,2 3-11 16,2 12-2-16,7 7 5 16,7 8 0-16,7 6 2 15,4 5-5-15,0 3 6 16,0 4-9-16,0 4 3 16,1 2-1-16,7 9-2 15,-4-13 0-15,-4-6 0 16,0-18-4-16,0-10-1 15,0-10 4-15,0-7-1 0,0-3 2 16,-2-10 1-16,0-8-1 16,2 0-4-16,0-6-6 15,-2 2-7-15,-1-6 10 16,-5 4-14-16,-13-1 11 16,-16 4 1-16,-20 7-6 15,-21-1 11-15,-17 6-8 16,-18 7-2-16,-15-2 14 15,-5 7-40-15,-13-8 12 16,-7 4 26-16,-16-8 2 16,-14 8 20-16,-16-5-11 15,-13-6 3-15,-20 2 10 16,-3-6 10-16,-8-6 4 0,2 3 0 16,13-12-6-1,3-1-12-15,9 0-6 0,-1 0-1 16,-5-8 5-16,-5-6 6 15,-10 0-12-15,-4 8 1 16,9 4 1-16,7 2 4 16,15 0-9-16,22 16 1 15,18 11-4-15,30 4 0 16,30-3-4-16,35 6-2 16,38-2-1-16,24-3-20 15,13-4-32-15,13-7-17 16,37-3-6-16,14-13 10 15,13-2-26-15,-6-21-173 16</inkml:trace>
  <inkml:trace contextRef="#ctx0" brushRef="#br0" timeOffset="-135696.52">17920 18089 85 0,'0'0'47'15,"0"0"-24"-15,0 0 27 0,0 0 3 16,0 0 19-16,0 0-6 15,0 0 11-15,15-90-6 16,-15 85-4-16,0-2 2 16,-5 1-22-16,-1 2-12 15,-3-4 1-15,0 8-8 16,-7 0-7-16,-6 0-7 16,-7 12-4-16,-4 30-8 15,-1 10 3-15,5 10-1 16,11 3-3-16,14-4-1 15,4-2-1-15,0-3-2 16,27-10 3-16,10-2 0 0,15-13 0 16,1-11 0-1,3-17 0-15,-3-3 1 0,-8 0-1 16,-8-32 0-16,-7-8 2 16,-8-8-2-16,-14-2 0 15,-8-8-1-15,0 4 1 16,-32-4-1-16,-20 0-22 15,-17 13-29-15,-9 11-45 16,0 20-49-16,14 14 39 16,19 0 23-16,22 18-195 15</inkml:trace>
  <inkml:trace contextRef="#ctx0" brushRef="#br0" timeOffset="-135370.5">18582 18031 403 0,'0'0'56'0,"0"0"-23"16,0 0 84-16,0 0-5 15,0 0-70-15,0 0-7 0,0-23-28 16,0 60-6-16,0 16-1 16,0 14 7-16,6 8-4 15,7-7-3-15,1-2-5 16,3-13-28-16,4-7-43 16,0-15-23-16,4-9-5 15,-1-22-37-15,4 0-104 16</inkml:trace>
  <inkml:trace contextRef="#ctx0" brushRef="#br0" timeOffset="-135158.37">19037 17999 565 0,'0'0'129'15,"0"0"-82"-15,0 0 33 16,0 0-46-16,0 0-32 15,0 0 2-15,0 152 10 16,2-84-11-16,0-1-3 16,7-9 0-16,1-4-31 15,11-12-44-15,8-9-33 16,4-21-50-16,5-7-101 16</inkml:trace>
  <inkml:trace contextRef="#ctx0" brushRef="#br0" timeOffset="-134942.68">19602 17936 613 0,'0'0'114'0,"0"0"-48"0,0 0-5 16,0 0-32-16,0 0-29 15,0 0 0-15,27 157 5 16,-11-81-2-16,1-10-3 15,6 3-11-15,6-15-31 16,6-10-49-16,11-14-90 16,0-15 54-16,1-15-155 0</inkml:trace>
  <inkml:trace contextRef="#ctx0" brushRef="#br0" timeOffset="-134712.02">20362 17919 483 0,'0'0'211'15,"0"0"-182"-15,0 0-28 16,0 0 0-16,0 112 12 16,0-42-9-16,0-2-1 15,0-6-3-15,0 1-9 0,7-9-26 16,4-14-32-1,5-1-36-15,6-16-47 0,7-5-192 16</inkml:trace>
  <inkml:trace contextRef="#ctx0" brushRef="#br0" timeOffset="-134474">21051 17965 97 0,'0'0'432'0,"0"0"-376"15,0 0-40-15,0 0 7 0,0 0-20 16,0 114 21 0,0-49-10-16,-2-4-13 0,2-3-1 15,0-1-10-15,0-8-25 16,21-8-45-16,1-11-98 15,10-12 46-15</inkml:trace>
  <inkml:trace contextRef="#ctx0" brushRef="#br0" timeOffset="-134255.02">21647 17929 43 0,'0'0'473'16,"0"0"-416"-16,0 0-54 16,0 0 1-16,0 0 17 15,6 164-7-15,1-88-5 0,-2 4-2 16,8-7-7-16,2-7-30 16,12-13-12-16,6-16-30 15,7-18-146-15</inkml:trace>
  <inkml:trace contextRef="#ctx0" brushRef="#br0" timeOffset="-134002">22407 17977 184 0,'0'0'24'0,"0"0"-20"16,0 0 9-16,0 0 4 15,0 0-5-15,0 0-3 16,58-32-2-16,-56 28-3 16,0-1-3-16,1 5-1 15,1 0-37-15,7 0-87 16</inkml:trace>
  <inkml:trace contextRef="#ctx0" brushRef="#br0" timeOffset="-133678.02">22407 17977 238 0,'160'-107'130'0,"-162"93"-26"16,-7-3 5-16,-2 5-18 16,-5-3-39-16,-2 5-13 15,-5 6 8-15,-5 4-12 16,-10 14-27-16,-4 35-6 15,-3 23 8-15,7 12-5 16,8 9 3-16,16 2-5 16,14-10-2-16,0-9-1 15,24-15 0-15,19-12 2 0,17-21-2 16,11-17 5 0,10-11-4-16,6-21 11 0,-3-26 1 15,-10-12-4-15,-14-9-5 16,-20-7-2-16,-18-5-2 15,-17 4-4-15,-5 7-21 16,-34 18-19-16,-21 32-22 16,-14 19-45-16,-10 19-31 15,6 35 36-15,6 12-81 16</inkml:trace>
  <inkml:trace contextRef="#ctx0" brushRef="#br0" timeOffset="-133154.42">24156 18447 487 0,'0'0'76'16,"0"0"24"-16,0 0-25 15,0 0 3-15,-158 9-59 16,17 61-16-16,-63 32-3 16,-57 25-22-16,-28-8-23 0,-4-26-68 15,39-38-72-15,53-37-214 16,61-8 399 0</inkml:trace>
  <inkml:trace contextRef="#ctx0" brushRef="#br0" timeOffset="-36530.12">11417 10507 69 0,'0'0'49'15,"0"0"-22"-15,0 0 29 16,0 0 1-16,0 0-1 16,0 0 4-16,140 10 2 15,-104-8-11-15,-4 1 1 16,-4 0-8-16,-8 3-5 15,-2 0-12-15,-3 3-6 0,4 0-11 16,0 4-1 0,6 1 3-16,8 1 3 0,6 3 2 15,11 0-3-15,13 4 1 16,13 0-5-16,12 1 4 16,5 3 1-16,0 0-4 15,-3 4 2-15,-3-2 2 16,-1 1-1-16,-1-3-5 15,-1 6-4-15,4-4-3 16,-1-3 0-16,2 1 3 16,9-3-5-16,0-1 3 15,-2 0-1-15,2-1 2 16,-15 2 1-16,-6 0 0 16,-12-2-4-16,-11-4-1 0,-10 0 1 15,-3-2-1-15,3-2 0 16,9 5 2-16,14 2-2 15,16 4 2-15,8 2-1 16,9 4-1-16,8 6 4 16,2 0-4-16,2-1 0 15,-10 1 0-15,-15-5 0 16,-16-2-2-16,-17-5-1 16,-9-4 4-16,-9-2-2 15,-4-4 1-15,2 2 0 16,4 0 0-16,7 4-1 15,4 2 2-15,2 3-2 0,1-2 1 16,-6 4 0 0,-3-5 0-16,-7-3 1 0,-10-2-1 15,-11-7 0-15,-5-6 0 16,-8-3 0-16,0-1 1 16,1 2 4-16,3 5-4 15,3-2 1-15,5 2-1 16,3 6 0-16,7-2 2 15,12 4 1-15,11 6-2 16,7-3 8-16,-1 1-10 16,-2 1 3-16,-11-6-1 15,-11-5 0-15,-8-3 1 16,-11-4 1-16,0 0-1 16,-6 0-1-16,1-2-1 15,-1 3-1-15,5 0-1 0,2 2-2 16,6 0-3-16,3-1-5 15,6 1 1-15,1 0 0 16,1-1-3-16,-6 0-2 16,-4 0-9-16,-9-4-15 15,-9 0-3-15,0 0-28 16,-15-10-94-16,-23-18-243 16</inkml:trace>
  <inkml:trace contextRef="#ctx0" brushRef="#br0" timeOffset="-35381.53">16227 10531 185 0,'0'0'26'0,"0"0"14"0,0 0 73 16,0 0-24 0,0 0-27-16,0 0-8 0,16 8-23 15,-35-8-9-15,-7 4-2 16,-9 1 10-16,-7-2-15 16,-3 6-6-16,-3 2-2 15,-4 8-7-15,-11 2 6 16,-6 8-6-16,-7 5 1 15,-4 2 0-15,-5 3-1 16,-1 5 0-16,-6-5 5 16,-7 1-5-16,-1-3 1 15,-4-2-1-15,3 0 4 16,1-6 5-16,4-2 10 0,3-3 8 16,-10-5-7-1,-2 0-3-15,-9-3-4 0,0 0 3 16,-3 0-8-16,-3-2 6 15,-1 2-4-15,-6 0-3 16,2 2 3-16,4-1-2 16,3-3-6-16,10 7 4 15,4-5 3-15,10 4-7 16,9 1 7-16,6-4-5 16,6 2-2-16,-3 0 3 15,-3-4-3-15,-4-3-1 16,-5 0 3-16,-1-5-4 0,-1 4 2 15,2 1 1 1,3-3-3-16,0 0 4 0,5-1-1 16,4 2-3-1,3-3 0-15,2 5 1 0,5-3-1 16,7 2 0-16,16-5 0 16,8 3-1-16,6 2 1 15,4-4 1-15,5 3-1 16,0 2-1-16,6-2-2 15,1 2 2-15,1-2-3 16,2 4 2-16,-3-2 2 16,-1-2 0-16,3 0 0 15,-3-1 2-15,6-4-2 16,-2 3 0-16,4-1 1 16,-1-2-2-16,3 0 2 0,1-1-2 15,1-3 1-15,2 1-4 16,-2-2 2-16,2 0 2 15,0 2 0-15,0-2-1 16,0 0-1-16,0 0-3 16,0 0-5-16,0 0-2 15,0 0-5-15,0 0-18 16,0 0-17-16,0 0-27 16,11 0-57-16,2-2-69 15,-3 2-133-15</inkml:trace>
  <inkml:trace contextRef="#ctx0" brushRef="#br0" timeOffset="-33786.07">4874 10092 358 0,'0'0'105'0,"0"0"1"0,0 0 20 16,0 0-11-16,42-102-59 15,-11 53-38-15,17-9-10 16,12-7-3-16,13-8 4 15,12-1 3-15,13 2-10 0,11-4-1 16,10-4-1-16,3-7-9 16,9 1-50-16,1 5-17 15,0 6-66-15,-10 14-74 16,-19 18-152-16</inkml:trace>
  <inkml:trace contextRef="#ctx0" brushRef="#br0" timeOffset="-33438.08">7001 10626 581 0,'0'0'113'0,"0"0"-36"16,16-111 38-16,19 57-51 16,30-8-44-16,28-11-10 15,30-2-4-15,18-12-5 16,13-8-1-16,4-2-7 15,-5 1-16-15,0 11-28 16,-12 20-45-16,-13 16-29 0,-22 11-68 16,-25 14-149-1</inkml:trace>
  <inkml:trace contextRef="#ctx0" brushRef="#br0" timeOffset="-33122.49">9574 10732 731 0,'0'0'49'0,"0"0"-26"15,68-126 29-15,-16 63-15 16,12-7-16-16,19-10-5 16,13-14-16-16,15-12-1 15,9-18-16-15,10-11-8 16,3 2-32-16,4 17 1 16,-3 34-66-16,-6 34-30 15,-20 28-49 1</inkml:trace>
  <inkml:trace contextRef="#ctx0" brushRef="#br0" timeOffset="-32411.23">18582 10819 116 0,'0'0'632'0,"0"0"-612"16,-56-113 3-16,56 64 33 15,13-12-21-15,41-18-27 16,30-13 0-16,25-10-1 15,25-2-3 1,14-2-4-16,-1 4-10 0,-3 10-28 16,-19 20-31-16,-22 25-53 15,-34 21-4-15,-34 17-31 16,-35 9-130-16</inkml:trace>
  <inkml:trace contextRef="#ctx0" brushRef="#br0" timeOffset="-32075.54">20944 10930 601 0,'0'0'72'15,"0"0"32"-15,0 0-35 16,0 0-25-16,186-94-9 16,-80 46-6-16,31-10-5 0,23-12-17 15,18-19-7 1,5-13-4-16,-4-4-34 0,-15 10-61 15,-19 19-65-15,-31 27-63 16,-43 18-181-16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1-23T09:00:30.3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13092 10597 580 0,'0'0'9'15,"0"0"18"-15,0 0-2 16,0 0 55-16,0 0-13 0,0 0-21 16,-102-60-17-16,102 60-29 15,0 2-2-15,16 28-9 16,24 15 11-16,25 10 0 15,15 2 1-15,18-3 0 16,12-2-1-16,10-7-1 16,13-10-10-16,4-3-2 15,-4-16-1-15,-10-8 6 16,-18-8 7-16,-19 0-6 16,-16-22-23-16,-20-10-4 15,-13-8 16-15,-26-8-10 16,-11-4 14-16,-38-7 14 15,-40-1 2-15,-22 11-2 0,-21 11 0 16,-22 21-2-16,-17 17 4 16,-21 22-2-16,-10 38 0 15,1 28 5-15,21 19 16 16,28 11-12-16,44 3-7 16,42-13-2-16,49-11-6 15,19-14-13-15,66-15-8 16,39-15 17-16,36-25-10 15,26-28-9-15,24-19-26 16,0-36 12-16,-17-14 28 16,-28-7 10-16,-41-2 3 15,-47-7 3-15,-42-5-2 0,-29 4 2 16,-54 11 5 0,-46 18 13-16,-41 25 12 0,-37 28-8 15,-36 10-23-15,-31 40 6 16,-15 18-5-16,-1 13 12 15,34 3 38-15,48 0-17 16,55-6-22-16,55-6-12 16,48-9 0-16,21-12-29 15,55-10-12-15,51-19 23 16,50-18 9-16,42-7-4 16,36-30-19-16,22-14-6 15,1-3 28-15,-3 2 3 16,-16 6 0-16,-19 12-4 0,-34 14 9 15,-41 14 2-15,-43 6 2 16,-45 0-2 0,-35 0-1-16,-16 0 1 0,-5 4 0 15,0 8 7-15,0 6 19 16,-2 1 5-16,-18 4-10 16,-9 0-5-16,-15 4 8 15,-15 7-4-15,-18 4-7 16,-10 10 4-16,2 1-10 15,25-3-3-15,31-4-4 16,29-14-39-16,51-11-77 16,59-17 50-16,41 0-28 0,24-19 23 15,6-9 42-15,-15 5 29 16,-37 6 33-16,-52 5-7 16,-48 7-13-16,-29 4 32 15,-39 1 84-15,-30 0-60 16,-13 8-13-1,-2 16-10-15,11 2-21 0,24 0-12 16,27 2-13-16,22-4-2 16,25 3-38-16,41-5-6 15,28-5-46 1,12-1 1-16,0-2-2 0,-17-6 50 16,-27-4 31-16,-24-2 11 15,-20-2 1-15,-9 0 8 16,4 0 5-16,11 0 34 15,22 0-13-15,14-16-19 0,14-5-11 16,3-8-3-16,-18 0 12 16,-26 3 58-16,-33-3 23 15,-41 5 2-15,-68 2-65 16,-56 2-19-16,-51 2 0 16,-21 2 2-16,-7 0-14 15,25 0-33-15,49 3-25 16,55 2 5-16,57-1-57 15,40-2-109-15</inkml:trace>
  <inkml:trace contextRef="#ctx0" brushRef="#br0" timeOffset="554.25">13019 9878 218 0,'0'0'38'16,"0"0"-34"-16,0 0-4 16,0 0 2-16,0 0-2 15,0 0-40-15,6 14-87 16</inkml:trace>
  <inkml:trace contextRef="#ctx0" brushRef="#br0" timeOffset="1125.26">12483 10405 249 0,'0'0'32'16,"0"0"27"-16,-116 0-8 15,78 0 18-15,7 0 17 16,2 0-28-16,-2 0-25 16,-1 2-6-16,-2 9-4 15,3 8-6-15,7 3-4 16,6 0-7-16,14 4-6 16,4 2 0-16,12 1-5 0,39-3 5 15,23-5 3 1,21-3 0-16,9-2-1 0,-2 3-2 15,-12-3 0 1,-26 0 0-16,-23-2 1 0,-26 2-2 16,-15 2 2-16,-11 6 8 15,-41 6 22-15,-30 2 30 16,-22-2-34-16,-10-4-20 16,1-6-6-16,7-4-1 15,19-10-10-15,18-6-24 16,27 0-18-16,26-14-12 15,16-8-86-15,32-6-96 16</inkml:trace>
  <inkml:trace contextRef="#ctx0" brushRef="#br0" timeOffset="1706.25">12848 10455 330 0,'0'0'34'16,"0"0"-3"-16,0 0 35 16,-53-108 21-16,46 92-10 15,3 4-15-15,0 9 3 16,2 1-17-16,0 2-30 15,0 0-14-15,2 0-4 16,-2 14 0-16,0 7 0 0,0 4 6 16,0 8 5-16,-4 4 0 15,3 4-5-15,1 1 4 16,2-1-5-16,0-8-4 16,0-5-1-16,17-5 1 15,6-7-2-15,3-8 0 16,6-8-6-16,5 0 4 15,3-16 2-15,5-20 0 16,1-8 1-16,-5-5 1 16,-3-1 0-16,-11-1-1 15,-10 7 2-15,-7 5-1 0,-8 8 3 16,-2 14-1 0,0 9 12-16,0 8 4 0,0 0-15 15,0 20-4 1,0 32 0-16,2 29 0 0,2 21 17 15,5 12-1-15,2 0-8 16,5-8 9-16,2-11-6 16,-3-18-7-16,3-16-2 15,-3-19-1-15,1-15-1 16,-4-8-18-16,3-13-30 16,-4-6-58-16,-1-4-118 15,-10-31-132-15</inkml:trace>
  <inkml:trace contextRef="#ctx0" brushRef="#br0" timeOffset="2368.17">13568 10347 540 0,'0'0'27'0,"0"0"-24"16,0 0 43-16,0 0-2 0,0 0-22 15,0 0-8 1,60-33-8-16,-55 24-2 0,-4 1 0 16,-1 2-4-16,0 0-8 15,0 0-14-15,0 2-17 16,0-4 12-16,0-1 7 15,0-2 14-15,0-1 6 16,-4-2 4-16,0 0 6 16,-1 1 9-16,-1 4 26 15,-1 2-2-15,3 5 2 16,2 1-1-16,2 1-13 16,0 0-22-16,0 0-8 15,0 0-1-15,0 0-2 16,0 0 2-16,0 0 1 15,0 0 0-15,0-2 3 0,0 2 0 16,0-2 2-16,0-3-3 16,-3 1 4-16,-4-4-7 15,-3 3-2-15,-4-2 1 16,-2 5-6-16,-4 2 1 16,-5 7-1-16,0 24 2 15,-5 15-1-15,11 11 4 16,16 5 0-16,3 0 2 15,35-6 1-15,23-6-1 16,12-13 1-16,8-7 1 16,-5-12-1-16,-15-4 2 15,-15-5 0-15,-22-2-2 0,-14-4-1 16,-7 8-3 0,-11 3 3-16,-36 4 0 0,-18 6-1 15,-11-2-2-15,6-5-41 16,10-3-42-16,13-7-52 15,15-7-132-15</inkml:trace>
  <inkml:trace contextRef="#ctx0" brushRef="#br0" timeOffset="3122.2">13980 10311 446 0,'0'0'69'16,"0"0"18"-16,0 0-5 15,0 0-37-15,0 0-35 16,0 0-5-16,0 70 22 16,-5-24-12-16,2 0-10 15,-2-6-4-15,5-7-1 16,0-8-13-16,0-11-19 15,20-7-12-15,7-7-2 16,6-5 35-16,8-22-17 16,-3-9 3-16,-5-3 17 0,-4-2 8 15,-9 2 2 1,-5 1-1-16,-10 6 4 0,-1 11-4 16,-4 9 11-1,0 11 4-15,0 1-16 0,0 6-23 16,0 15 0-16,0 11 22 15,0-1 1-15,0 1-8 16,0 0 6-16,0-8-9 16,0-4-15-16,10-8 17 15,7-8-7-15,3-4 1 16,7 0 14-16,9-10-4 16,8-14-17-16,5-4 1 15,5-2-22-15,-8-2 4 16,-7 1 10-16,-6-1 24 15,-9 11 5-15,-6 5 7 16,-7 10 14-16,-6 6-13 0,0 0 7 16,1 4-5-16,3 12 3 15,2-2-6-15,1-2-2 16,5-3-4-16,1-4 4 16,2-5-1-16,5 0-4 15,1-19 2-15,8-14-1 16,6-11-1-16,16-16-1 15,8-12-12-15,7-17 9 16,-2-13 0-16,-17-14 4 16,-19-7 0-16,-17 2-19 0,-16 24 3 15,0 27 16 1,-25 31 75-16,-2 32-6 16,1 7-25-16,-8 29-38 0,-1 32 8 15,-7 23 38-15,3 20-14 16,4 22-38-16,1 15-6 15,7-1-63-15,10-16-99 16</inkml:trace>
  <inkml:trace contextRef="#ctx0" brushRef="#br0" timeOffset="3537">15431 10034 285 0,'0'0'72'0,"0"0"-14"0,0 102-18 15,0-74-22-15,0-2-16 16,3-8-2-16,12-7-9 16,1-8-28-16,7-3 10 15,0-1 21-15,4-22-37 16,2-7-41-16,-2-7 71 15,-4-10-5-15,-9-9 18 16,-6 0 0-16,-8 10 10 16,0 15 89-16,0 22-7 15,-9 9 18-15,-11 9-62 0,-7 35-39 16,-6 14 16-16,0 19 25 16,1 8-9-16,8-4-31 15,10-2-6-15,10-9-2 16,4-10-1-16,0-10-1 15,0-6 0-15,13-9 0 16,5-7-31-16,4-8-35 16,3-10-75-16,2-10-100 15</inkml:trace>
  <inkml:trace contextRef="#ctx0" brushRef="#br0" timeOffset="5101.39">12766 11768 452 0,'0'0'1'15,"0"0"7"-15,0 0 42 16,0 0 53-16,0 0-42 16,0 0-49-16,-30 23-10 15,30 20 35-15,9 10 6 16,3-3-17-16,-3-6-21 15,-1-6-2-15,-2-9 0 16,-2-2-1-16,-2-9-1 16,0-3 0-16,0-8-1 0,5-3-5 15,3-4-21-15,13 0-14 16,10-18 13-16,15-26 7 16,8-16-9-16,4-16 7 15,-8-8 22-15,-2 3 2 16,-19 21 13-16,-13 24 17 15,-11 23 8-15,-7 13-1 16,0 13-35-16,0 32 2 16,0 17-1-16,-7 8 11 15,5 2-5-15,2-5-8 16,0-9-3-16,4-7 2 16,18-10-2-16,3-12 0 15,-3-12-2-15,1-12 0 16,1-5-2-16,5-7 4 15,9-27-2-15,2-10 2 16,2-11-5 0,-4-1-5-16,-4 5 4 0,-12 10 0 0,-6 15 3 15,-8 14 0-15,-6 12 3 16,1 0-9-16,0 4-21 16,0 20 12-16,5 6 17 15,0 0 1-15,1 4 0 16,5-4 0-16,3-2 0 15,5-4 0-15,3-8-1 16,4-7-3-16,2-9-9 16,3 0 3-16,-1-7 8 15,0-18-1-15,-1-1 1 0,-3-8-3 16,-3-4 4-16,-5 1 0 16,-6 9-7-1,-5 10 5-15,-5 11 3 0,0 7 0 16,-2 0-14-16,5 5 1 15,2 19 12-15,-2 8 1 16,1 6 3-16,3-1 1 16,3 1-2-16,7-6-2 15,7-5 2-15,7-3-2 16,7-10 1-16,12-12-1 16,5-2 0-16,10-10-1 15,-3-20 0-15,-5-4-2 16,-12-3 0-16,-13-4 3 0,-13-1-2 15,-16 0 1 1,-2 10 2-16,-6 13 0 0,0 10 11 16,0 9 3-16,0 0-15 15,0 16-14-15,0 12 14 16,0 4 0-16,2-2 0 16,9-4-1-16,9-4 1 15,7-8 0-15,2-6 1 16,4-8 6-16,5 0-1 15,5-16-6-15,1-14-1 16,-2-12-3-16,-3-6-4 16,-16-10 7-16,-5-10 1 0,-12-12 0 15,-3-9 4 1,-3 1-2-16,0 4 9 0,0 13-4 16,0 24 0-16,0 18 23 15,0 17 7-15,0 12-20 16,0 0-17-16,0 33-1 15,0 25 1-15,-11 22 21 16,-7 18-5-16,1 12-8 16,3-1-8-16,3-8 3 15,11-11-3-15,0-10-1 16,18-12-6-16,18-15-7 16,1-11-18-16,0-15-22 15,0-18-28-15,-6-9-56 16,-11-11-40-16</inkml:trace>
  <inkml:trace contextRef="#ctx0" brushRef="#br0" timeOffset="5650.39">14758 11696 26 0,'0'0'454'0,"0"0"-454"15,0 0 3-15,0 0-3 16,134-2 17-16,-49 2-6 15,2 6-9-15,-5 6-2 16,-12 6-14-16,-18 6-23 0,-13 2-55 16,-22 5-10-1,-15 4-16-15,-2-2-32 0,-4 6 150 16,-17 5 56-16,-6 4 63 16,3-3-31-1,4 0-6-15,10-5-23 0,6-10-13 16,4-9-22-16,0-6 0 15,4-15-3-15,21 0-14 16,6-20 7-16,11-20-7 16,5-9-2-16,-3-9-3 15,-4-5 5-15,-9-9 8 16,-8-6 3-16,-9 13-10 0,-8 16 5 16,-4 23 1-1,-2 20 42-15,0 6-11 16,0 20-45-16,-10 28 7 0,-11 16-2 15,3 7 18-15,9-3-17 16,7-8-4-16,2-10 0 16,0-10-1-16,20-10 0 15,-2-11 1-15,2-14-1 16,-3-5-1-16,2 0 0 16,-1-19 0-16,-7-2 4 15,-8 10-4-15,-3 11 1 16,0 0-1-16,-12 29-9 15,-17 22-2-15,0 12 10 16,9 2 0-16,15 1-39 16,5-8-117-16,13-11-129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1-23T08:33:30.8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15360 4516 164 0,'0'0'46'0,"0"0"-25"16,0 0 2-1,0 0 32-15,0 0 1 0,0 0-4 16,0 0-14-16,0 0 0 16,-11-17 0-1,9 17 1-15,0 0-7 0,0 0-9 16,-1 0-10-16,1 0-3 15,-6 0 2-15,4 0-8 16,-2 0 2-16,0 0-4 16,2 0 3-16,3 0-4 15,1 0 0-15,0 0 1 16,0 0-2-16,0 0-1 16,0 0 1-16,0 0 5 15,0 0-5-15,20 0-3 0,14 0 2 16,19-2 1-16,14-2 7 15,9 3-3-15,9-2-4 16,2 3 3-16,2-1 1 16,-3 1-4-16,3 0 2 15,-1 0-2-15,0 0 1 16,-9 0-1-16,-8 0 0 16,-9 0-1-16,-6 0 0 15,-2 1 1-15,4 3 0 16,9-4 0-16,8 0 1 15,6 0 1-15,3 0-1 16,-4 0-1-16,1 0 3 16,-3 0-1-16,-8 0-1 15,-4 0-1-15,-6 3 1 0,-6 0-1 16,4 2 1-16,2-3-1 16,2 1 0-16,7-1 2 15,0 1-2-15,1-3 2 16,1 0-1-16,2 0 0 15,-3 0-1-15,-4 0 0 16,-3 0 0-16,-5 0-1 16,-7 2 1-16,-4-1 0 15,-2-1 0-15,1 3 0 16,3-3 0-16,5 0-1 16,3 0 1-16,11 1 0 0,-2-1 0 15,3 3-1-15,0-2 2 16,-3 3-1-16,-9 1 0 15,-8-1 1 1,-11 0-1-16,-7 0 1 0,-5-4-1 16,2 2 0-16,-1-2 1 15,-3 2 1-15,1-2-2 16,-6 0 1-16,-3 2 0 16,0 1-1-16,-3-3 0 15,3 2 0-15,4 1 0 16,-5-1 0-16,1 0 1 15,-3 0-1-15,-3-2 2 0,-4 0-2 16,1 1-3-16,-3-1 3 16,2 3 0-16,2-1 0 15,3-2 0-15,2 3 3 16,1 0-3-16,6 1-1 16,4-2 1-16,9 1 1 15,3 2 2-15,6-4-2 16,-2 4 0-16,1-3-1 15,-1-2 0-15,-5 1 0 16,3-1 0-16,5 0 1 16,-3 0 0-16,5 0-1 15,-3 0 0-15,-2 0 1 16,-2 0-2-16,-7 0 1 16,3 0 0-16,-1 0 0 15,5 0 0-15,-3 0-2 0,-5 0 1 16,-6 0 1-16,-8 0-3 15,-3-1-5-15,-4-1 6 16,-5 0-5-16,-2 2-9 16,-2-4-25-16,0 4-27 15,0-2-36-15,-19-4-117 16</inkml:trace>
  <inkml:trace contextRef="#ctx0" brushRef="#br0" timeOffset="7453.76">14832 4439 388 0,'0'0'3'16,"0"0"9"-16,0 0-12 15,0 0 0-15,0 0 23 16,0 0 13-16,0 0-17 16,0 0-14-16,-9-9-3 15,18 9-1-15,29 7 13 16,20 7 28-16,23 1-4 16,22-3-14-16,18-2-1 15,15-2 12-15,12 2-10 16,5-2-3-16,1 2-10 15,9 0-2-15,2-2-2 0,4 2-2 16,7-2-5-16,-2-1-1 16,-1 0 0-16,-5-3 0 15,-13 2 3-15,-9 2-1 16,-12 0-1-16,-10 0 2 16,-3-3-3-16,-7 0 3 15,4-1-2-15,4-1 1 16,-1-3-2-16,-3 0 1 15,-7 0-1-15,-1 0 0 16,-3 0 0-16,-7-7 0 16,-4-3 3-16,-5-2-2 15,-2 0 1-15,-4 2-1 16,-7 2 0-16,-9 4-1 16,-6-1 0-16,-5 3 0 0,-8-3 0 15,-2 3 3-15,-15 0-3 16,-10-2 0-16,-8 0 1 15,-3-5 5-15,0-3 0 16,7-8 0-16,-2-2-6 16,8-5 1-16,2 0-1 15,-3-1 0-15,12-2 0 16,4 0 0-16,7-2-4 16,0-2-4-16,-1 2 7 15,-12-3 2-15,-7 2 0 16,-10-5-1-16,-5-13 2 15,-7-2-1-15,-5-5 2 16,0 0-1-16,0 0 0 16,-9 0-2-16,-10 0 0 15,-13-1-3-15,-11-5-4 16,-17-7-7-16,-21-3 0 0,-13-1-5 16,-17 7-8-16,-12 10 6 15,-8 9 17-15,-1 12 2 16,0 5-2-16,8 4 3 15,3 0 1-15,3 0 0 16,4 3 0-16,-1 2 0 16,-8 3 1-16,-15-1 0 0,-12 5 0 15,-16 1-1-15,-20 2 0 16,-6 3-1-16,-8 1 1 16,2 0 0-16,13 6 0 15,22 3 0-15,22 0 0 16,21 0 1-16,7 19 2 15,10 10 6-15,6 7-9 16,11 5 5-16,3 8-1 16,3-1-1-16,-3 4-1 15,-1-2 0-15,-1 1 2 16,8 2-2-16,2-2-2 16,9 0 2-16,4 4 1 15,6-6-3-15,4-2 0 16,12-4 1-16,5-5-1 15,6-2 0-15,2 0 0 0,2 0 3 16,8-1-1-16,3 2-2 16,5 1 0-16,3 3 3 15,6-4-2-15,0 1-1 16,0 3 1-16,21 5 3 16,15 5 2-16,13 6 6 15,16 2 11-15,18 4-4 16,8 1-6-16,14-2 0 15,2-4-4-15,5-7-2 16,-6-9 1-16,-1-12 0 16,2-8 0-16,0-5 2 15,6-12-2-15,8-3-4 16,1-2-4-16,8 0 7 16,-3-10-7-16,-4-8-7 0,-11 0-11 15,-23 2-11-15,-27-1-24 16,-24 8-27-16,-23-3-30 15,-15 1-17-15,-7-2-109 16</inkml:trace>
  <inkml:trace contextRef="#ctx0" brushRef="#br0" timeOffset="28079.93">19328 14913 496 0,'0'0'12'16,"0"0"0"-16,0 0-6 15,2 148 43-15,-13-73 3 16,1 7-17-16,0-9-23 16,8-2-6-16,2-9-4 15,0-13-2-15,0-10-2 16,0-11-35-16,0-7-46 15,6-16-42-15,4-5-94 16</inkml:trace>
  <inkml:trace contextRef="#ctx0" brushRef="#br0" timeOffset="28555.93">19237 14923 488 0,'0'0'0'0,"0"0"0"16,155-53 4-16,-61 34 24 15,13-3 17-15,7 4-11 16,-7 0-10-16,-20 4-9 16,-22 1-5-16,-18 5-10 15,-18 4 0-15,-10 2-3 0,-7 2-4 16,-10 0-1-16,0 0-11 15,0 0-17-15,1 23 17 16,1 13 18-16,2 8-1 16,4 10 2-16,3 4 0 15,3 0 0-15,2-4 1 16,6 3-1-16,-1-3 1 16,1 6-1-16,-2-2 4 15,3 8 0-15,-2-10 5 16,1 1 4-16,-5-6 5 15,-7-10-5-15,-8-9 0 16,-4-6 1-16,-4-4 3 0,-33-4 12 16,-17-4 19-1,-21-2-17-15,-18-3-18 0,-14-2-5 16,-2-7 0-16,-1 0-8 16,17-7-13-16,22-18-46 15,23-3-17-15,29-11-103 16,19 3-119-16</inkml:trace>
  <inkml:trace contextRef="#ctx0" brushRef="#br0" timeOffset="28846.3">19953 15061 487 0,'0'0'90'15,"0"0"-14"-15,0 0-21 16,0 0-7-16,0 0-29 16,0 0 1-16,-43 157 3 15,19-77-3-15,-4-4-15 16,4-6-5-16,4-12-8 15,4-8-29-15,9-9-73 16,7-19-42-16,0-17-82 16</inkml:trace>
  <inkml:trace contextRef="#ctx0" brushRef="#br0" timeOffset="29048.42">19843 15066 542 0,'0'0'3'0,"0"0"-1"15,0 0 4-15,0 0-6 16,127-32 0-16,-55 23-1 16,-6 4-11-16,-12 5-58 15,-17 0-53-15,-23 0-68 16</inkml:trace>
  <inkml:trace contextRef="#ctx0" brushRef="#br0" timeOffset="29187.43">20075 15230 262 0,'0'0'45'0,"0"0"-21"16,0 0 99-16,0 0-55 16,164 0-50-16,-97-4-18 15,-6-1-18-15,-12 2-100 16,-20-6-233-16</inkml:trace>
  <inkml:trace contextRef="#ctx0" brushRef="#br0" timeOffset="65934.66">9821 15432 173 0,'0'0'8'0,"0"0"-5"16,0 0 0-1,0 0 1-15,0 0-4 0,0 0-7 16,-9-10 5-16,9 6 2 16,0 4 9-16,0 0 12 15,0-3 8-15,0 3-2 16,0 0 9-16,0 0 2 15,0 0-5-15,0 0-10 16,0 0-5-16,0 0-5 16,0 0-8-16,0 0-5 15,0 0 0-15,0 0 2 16,0 0-4-16,9 0 3 16,2 0-2-16,3 0 1 15,-4 0-27-15,6 0-27 0,-1 0-28 16,2 0-9-16</inkml:trace>
  <inkml:trace contextRef="#ctx0" brushRef="#br0" timeOffset="73444.85">11981 15446 176 0,'0'0'36'15,"0"0"-3"-15,0 0-4 16,0 0 4-16,0 0-15 16,0 0-15-16,0 0-1 15,0 0-2-15,0 0-5 16,0 0-16-16,0 0-8 16,2 0 5-16,0 0 5 15,2 0 3-15,-1 0-9 0,0 0-12 16,-1 2-13-16,-2-2 5 15</inkml:trace>
  <inkml:trace contextRef="#ctx0" brushRef="#br0" timeOffset="73849">11611 15408 193 0,'0'0'18'0,"0"0"21"16,0 0 10-16,0 0 9 16,0 0-19-16,0 0-33 0,-31-13-6 15,31 13-1-15,0 5-2 16,8 1 3-16,4 6-4 15,-1-8-16-15,2 4-26 16,3-2-19-16,-3-1-80 16</inkml:trace>
  <inkml:trace contextRef="#ctx0" brushRef="#br0" timeOffset="74388.35">11885 15512 327 0,'0'0'60'15,"0"0"-12"-15,0 0-29 16,0 0 45-16,0 0-2 16,0 0-38-16,2 0-5 15,-2 0-3-15,0 0 3 16,0 0 3-16,0 0-1 15,0 0-4-15,0 0-5 16,0 0-4-16,0 0-5 16,0 0-3-16,0 0 3 15,0 0-3-15,0 0 0 16,0 0 0-16,0 0 0 0,0 0 1 16,0 0-2-1,0 0 2-15,0 0-1 16,0 0 1-16,0 0 0 0,0 0-1 15,0 0 1-15,0 0 0 16,0 0-1-16,0 0 1 16,0 0 3-16,0 0 0 15,0 0 1-15,0 0-1 16,0 0 4-16,0 0-7 16,0 0 0-16,0 0-1 15,0 0 1-15,0 0-1 16,0 0-1-16,0 0 1 0,0 0-2 15,0 0-5-15,2 0-6 16,-2 0-9-16,5 0-16 16,4 0-19-16,5-13-36 15,14-10-84-15,1 1-49 16</inkml:trace>
  <inkml:trace contextRef="#ctx0" brushRef="#br0" timeOffset="79949.95">12755 15516 1 0,'0'0'17'0,"0"0"-7"15,0 0-4-15,0 0-6 16,0 0 0-16,0 0-9 15,0 0-16-15</inkml:trace>
  <inkml:trace contextRef="#ctx0" brushRef="#br0" timeOffset="80392.61">13104 15507 123 0,'0'0'37'0,"0"0"2"16,0 0-8-16,0 0-5 15,0 0-9-15,0 0-1 0,0-17 1 16,0 17-5-16,0 0-3 16,0 0-9-16,0 0-16 15,0 0-16-15,-3 4-6 16,3 4-61-16</inkml:trace>
  <inkml:trace contextRef="#ctx0" brushRef="#br0" timeOffset="80845.98">13694 15426 230 0,'0'0'27'0,"0"0"3"16,0 0 2-16,0 0-14 15,0 0-18-15,0 0-10 16,0-8-44-16,0 8 17 15,0 0-31-15,8 0-89 16</inkml:trace>
  <inkml:trace contextRef="#ctx0" brushRef="#br0" timeOffset="81266.67">13967 15418 164 0,'0'0'34'0,"0"0"-14"16,0 0-1-16,0 0-11 15,0 0-5-15,0 0-3 16,-9 0 3-16,2 0-2 16,3 0-1-16,0 4 2 15,-1 0-2-15,5 0-5 16,0 2-31-16,0-6-97 16</inkml:trace>
  <inkml:trace contextRef="#ctx0" brushRef="#br0" timeOffset="81909.92">14333 15504 137 0,'0'0'206'0,"0"0"-177"15,0 0-7-15,0 0-13 16,0 0 17-16,0 0-22 0,-2 0-4 16,2 0-7-1,0 0-15-15,-3 0-4 16,1 0 4-16,2 0-10 15,-3 0-18-15,3 3 11 0,0-2 1 16,0 3-14-16,0-4 11 16,0 4 17-16,0-4 0 15,0 0 19-15,0 0 5 16,0 0 8-16,0 0 18 16,0 0 14-16,0 0-9 15,0 0-12-15,0 0-10 16,0 0-4-16,0 0-5 0,0 0 0 15,0 0-1 1,0 0-1-16,0 0-4 0,0 0-10 16,0 0 3-16,0 0 0 15,0 4 1-15,5-4-7 16,-2 2-12-16,-1 0-2 16</inkml:trace>
  <inkml:trace contextRef="#ctx0" brushRef="#br0" timeOffset="83281.25">14527 14967 184 0,'0'0'17'0,"0"0"14"16,0 0 13-16,0 0 7 16,0 0-6-16,0 0-4 15,-48-66-11-15,48 62 0 16,0-5-7-16,0 4 1 16,0-1 15-16,0-2-3 15,0 4 10-15,0-6-2 16,0 6-10-16,0-1-9 15,0 0 3-15,0 3-8 0,0 0-4 16,0-1-8-16,0 2-2 16,0-2 2-16,0 2-4 15,0 1 7-15,0-4-5 16,0 4 0-16,0-4 2 16,0 4 2-16,0 0-8 15,0 0-2-15,0 0-4 16,0 0 0-16,0 0-2 15,0 4 6-15,6 8-1 16,6 6 2-16,5 2-1 16,-2 6 0-16,3 6 0 15,-3 6 2-15,-1 11-2 16,-1 14 1-16,-5 9-1 16,-5 13 3-16,0 9-1 15,-3 8-1-15,0 0 0 0,0-2 0 16,0 3-2-1,0-3 2-15,0-4-3 0,0-7 0 16,0-13-2-16,2-10-1 16,4-8-13-16,0-14 3 15,4-12-10-15,1-9-9 16,8-16-24-16,11-5-23 16,8-2-44-16,2-18-123 15</inkml:trace>
  <inkml:trace contextRef="#ctx0" brushRef="#br0" timeOffset="85229.08">14745 15663 118 0,'0'0'57'16,"0"0"-7"-1,0 0-6-15,0 0 5 0,0 0-16 16,0 0-1-16,0 0 0 16,2-21 2-16,-2 21 3 15,0-1-3-15,0 1-1 16,0 0-5-16,0 0 0 15,0 0-12-15,0 0 0 16,0 0-4-16,0 0-9 16,0 0-2-16,0 0-1 15,0 28-11-15,0 12 11 16,0 9 3-16,0 0-2 16,0-1 2-16,0 3-1 0,2-7-2 15,2-4 1-15,1-4-1 16,0-8 0-16,2-7 1 15,1-4-1-15,0-7 0 16,0-6 1-16,1-4-1 16,2 0 2-16,7 0 7 15,8-4 10-15,4-20-7 16,-1-2-2 0,-4-13-5-16,-8 2-1 15,-3-3 2-15,-12-5 6 0,-2 2-8 16,0-8 1-16,-16 7 1 15,-9 8-6-15,-6 10-4 16,-11 14-13-16,-11 12-24 0,-4 7-60 16,-5 19-84-16</inkml:trace>
  <inkml:trace contextRef="#ctx0" brushRef="#br0" timeOffset="96461.76">16491 16075 185 0,'0'0'15'15,"0"0"-15"-15,0 0-3 16,0 0 0-16,0 0 3 16,0 0 0-16,-50 99-2 0,50-69-9 15,-2-4-6 1,2 2-4-16,-11 16-52 15,0-26 52 1,-2 1-28-16</inkml:trace>
  <inkml:trace contextRef="#ctx0" brushRef="#br0" timeOffset="96871.43">16341 16378 11 0,'0'0'38'16,"0"0"18"-16,0 0 21 15,0 0-36-15,0 0 13 16,0 0-4-16,-74-80 4 16,63 66 0-16,5-4-14 0,-1 4-8 15,-2-1 2-15,5 1 1 16,-3 3 0-16,1 3 2 16,1 0 4-16,0 3-3 15,3 0 0-15,0 5-5 16,2-4-3-16,0 4-8 15,0 0-8-15,0 0-8 16,0 0-6-16,0 26-6 16,0 10 4-16,0 15 2 15,0 0 3-15,2 0 0 16,2-3-3-16,-1-2 0 16,-3 3 2-16,0-6-2 15,0-2 0-15,0-9-1 16,0-5 0-16,-3-1-5 15,-6-7-5-15,3 2-9 0,-4-7-3 16,4 2-22 0,1-5-32-16,3-3-49 0,2-8-11 15,0 0-48-15</inkml:trace>
  <inkml:trace contextRef="#ctx0" brushRef="#br0" timeOffset="97283.13">16684 16387 302 0,'0'0'40'16,"0"0"20"-16,0 0 26 15,0 0 2-15,0 0-6 16,0 0 0-16,0-53-30 16,0 53-23-16,0 0-16 15,0 12-13-15,0 17 2 16,0 7-1-16,11 12 0 15,7 1 6-15,3 0-1 16,-6-1-2-16,2-6-3 0,-3-2 2 16,2-6-2-16,-3-6-1 15,1-1-1-15,-1-5-12 16,-3-9-38-16,7-2-52 16,3-8-54-16,-3-3-85 15</inkml:trace>
  <inkml:trace contextRef="#ctx0" brushRef="#br0" timeOffset="97569">17301 16383 538 0,'0'0'94'0,"0"0"-70"15,0 0 2-15,0 0 6 16,0 0 12-16,-31 116-13 16,19-61-16-16,5-4-10 15,3 3-4-15,4 1 0 16,0-6-1-16,0-1-2 0,0-3-24 16,10-9 1-1,-1-10-15-15,5-3-43 0,3-14-27 16,4-5-27-16,1-4-85 15</inkml:trace>
  <inkml:trace contextRef="#ctx0" brushRef="#br0" timeOffset="97842.11">17667 16485 509 0,'0'0'113'16,"0"0"-24"-16,0 0-28 16,0 0-15-16,0 0-35 15,0 0-7-15,0 81-2 0,0-28 5 16,-2 5-5-16,2 1-1 16,0-5 0-16,0-7-1 15,0-6-9-15,0-9-30 16,7-13-23-16,4-7-32 15,5-3-29-15,1-9-20 16,4 0-73-16</inkml:trace>
  <inkml:trace contextRef="#ctx0" brushRef="#br0" timeOffset="98098.11">18015 16503 456 0,'0'0'93'0,"0"0"11"16,0 0-15-16,0 0-40 15,0 0-40-15,0 0-9 16,0 37 0-16,0 6 1 16,0 3 2-16,-2 7-1 15,-4-4 0-15,-4-4-2 16,4-1-11-16,6-8-39 15,0-4-39-15,0-10-30 16,0-8-46-16,13-14-130 0</inkml:trace>
  <inkml:trace contextRef="#ctx0" brushRef="#br0" timeOffset="101515.4">16525 16409 178 0,'0'0'2'16,"0"0"10"-16,0 0-1 15,0 0 16-15,0 0-10 16,0 0-3-16,14-80 1 15,-10 76 2-15,2 4-9 16,-4 0-2-16,-2 0 4 0,0 0 0 16,0 0-1-16,0 0 2 15,0 0-2-15,0 0 3 16,0 0-5-16,0 0 0 16,0 0 0-16,2 0-2 15,2 0 2-15,4 7 1 16,7 7-2-16,-2 1 1 15,3-7-5-15,-1 1 0 0,-1 0-1 16,-1-6-1 0,-2 4-6-16,0-3-2 0,-2-4-9 15,-6 3 0 1,1 2 0-16,-2-5-17 0,0 6-12 16,3 2 16-1,2-4 4-15,-3 2 0 0,-2 2-23 16,0-4 15-16,0-4 6 15,-2 0 27-15,0 0 1 16,0 0 61-16,0 0-7 16,0 0-28-16,0-9-6 15,5 4-8-15,-1 1 2 16,1-4-9-16,2 4 0 16,-5-2 5-16,2 1 16 15,-2 5 15-15,-2-3 19 0,0 3 0 16,0 0 3-16,0 0-27 15,0 0-7-15,0 0-5 16,0 3-13-16,0 12 9 16,0 7 12-16,0 4 9 15,0 6-4-15,-2 4-23 16,-2 4-1-16,0 4 1 16,2 2-3-16,-1 10-4 15,3-5-4-15,0 2 0 16,0 0 0-16,0-13-3 15,3 0 2-15,5-11-2 16,3-8-1-16,-1-3-9 16,0-6-22-16,-1-5-21 15,1-4-36-15,0-3-5 0,9 0 3 16,2-10-59-16</inkml:trace>
  <inkml:trace contextRef="#ctx0" brushRef="#br0" timeOffset="102554.34">18463 16647 101 0,'0'0'86'0,"0"0"-43"16,0 0 13-16,0 0-4 15,0 0-7-15,0 0-9 16,0-23-6-16,0 18 2 15,0 1 0-15,-4 1 7 16,1-2-8-16,-1 3-4 16,-1-2-5-16,0-4 1 15,2 2-3-15,-4 2-7 0,0 0 1 16,3 0-6-16,1 4-1 16,-1 0 0-16,0 0-5 15,-5 0-1-15,-5 8-1 16,-1 10 3-16,-3 5-1 15,3 4-1-15,3 4 2 16,3-4 3-16,7 8-4 16,2-7-1-16,0 2 8 15,0-7-9-15,5-4 3 16,11-3-3-16,5-7 7 16,-3 0 1-16,2-9 0 15,0 0 8-15,-4 0 4 16,2 0-6-16,-2-16-2 15,-1-2-2-15,-1-6-2 16,-1-2-4-16,-5-5-3 0,-1-1 3 16,-4 5-2-16,-3-4 1 15,0 3-3-15,0 7 0 16,0-2 0-16,-12 8-1 16,-5 8-20-1,-10 7-20-15,-8 0-49 0,-1 10-75 16,2 16-92-16</inkml:trace>
  <inkml:trace contextRef="#ctx0" brushRef="#br0" timeOffset="103464.11">19005 16677 258 0,'0'0'81'16,"0"0"-17"-16,0 0 21 16,0 0-19-16,0 0-28 15,0 0-22-15,-81 0-9 16,64 27 0-16,1 5 6 16,3 8 2-16,6-5-2 15,5-2-5-15,2-3-4 16,0-9-1-16,0-6-2 15,0-7 1-15,5-6-1 16,4-2 5-16,-1 0 9 16,12-2 11-16,2-16-3 0,5-13-13 15,-2-4-5-15,-8-1 4 16,-5 0-6-16,-8-3 1 16,-4 11-4-16,0 3 0 15,-6 6-8-15,-12 9-18 16,-1 6-19-16,2 4-17 15,8 4-54-15,9 18-46 16,0-2-4-16</inkml:trace>
  <inkml:trace contextRef="#ctx0" brushRef="#br0" timeOffset="103837.12">19475 16699 379 0,'0'0'60'16,"0"0"45"-16,0 0 0 15,0 0-29-15,0 0-40 16,0 0-19-16,-75-4-17 16,38 35 6-16,0 10-2 15,3 3-1-15,10 5-3 16,11-7 0-16,13-3-4 15,0-7-2-15,10-6-7 16,24-13-3-16,7-5-4 16,3-8 12-16,5 0 6 15,2-30 2-15,-4-2 3 0,-9-8-1 16,-5-4 2-16,-10-5-1 16,-13 3-1-16,-10 11-2 15,0 5 3-15,-12 11-3 16,-14 11-36-16,-4 8-11 15,-6 0-62-15,9 22-49 16,7 0-59-16</inkml:trace>
  <inkml:trace contextRef="#ctx0" brushRef="#br0" timeOffset="104190.4">19905 16731 408 0,'0'0'88'15,"0"0"12"-15,0 0-25 16,0 0-31-16,0 0-34 16,0 0 21-16,-88 71 4 15,66-39-30-15,8 3-1 16,9-2-4-16,5-3 0 15,0-4-2-15,19-8-2 16,3-4-7-16,4-5 3 16,5-9 4-16,0 0 2 0,0-9 2 15,1-13 2-15,-5-5-2 16,-9-4 4-16,-7 4-4 16,-11 0-7-1,0 5-34-15,0 8-11 0,-11 10-30 16,-7 4-64-16,2 0-70 15</inkml:trace>
  <inkml:trace contextRef="#ctx0" brushRef="#br0" timeOffset="104590.4">20347 16816 402 0,'0'0'92'15,"0"0"39"-15,0 0-32 16,0 0-55-16,0 0-21 16,0 0-18-16,-87 14-4 15,65 16 0-15,-1 5-1 16,10 2 2-16,1-1 1 15,8-5-3-15,4-4-1 16,0-5-5-16,0-8-6 16,16-2-9-16,11-12 0 15,11 0 16-15,11 0 4 0,4-22-3 16,-2-10 4-16,-6-6 2 16,-9-3 0-16,-17 2 1 15,-11 3-1-15,-8 4-2 16,-27 14-4-16,-34 13-47 15,-17 5-75-15,-9 14-34 16,2 17-183-16</inkml:trace>
  <inkml:trace contextRef="#ctx0" brushRef="#br0" timeOffset="108728.98">18256 15909 134 0,'0'0'46'0,"0"0"-1"15,0 0 3-15,0 0 2 0,0 0 4 16,0 0-9-16,0 0-15 16,0-14-6-16,0 14 7 15,0 0 7-15,-2 0 0 16,2 0-8-16,-2 0-6 15,0 0 1-15,-1 0-7 16,3 0-6-16,-3 0-8 16,0 4-4-16,2 17 0 15,-1 9 4-15,2-2-2 16,0 7 3-16,0 4 0 16,0 1 7-16,0-4 6 15,-2 4-8-15,2 3-1 16,0 4-7-16,0 2 6 0,0 5 1 15,0 4-6 1,0 0 2-16,8 0-1 16,2 5-1-16,-1-5-1 0,-5 4 2 15,-2-8-2-15,0-1-2 16,-2 0 7-16,0-11-5 16,0-4 4-16,0-2 2 15,0 1-4-15,0-10 2 16,0 8-2-16,0-8-4 15,0 4 3-15,0 1-2 16,0-6 0-16,0-4 0 16,0-4-1-16,0-4 0 15,0-7 0-15,0 4 1 0,0-11 2 16,0 4-2 0,0-4-1-16,0 0 1 15,0 0 2-15,5 0-3 0,1 0-3 16,6 0-7-16,-2-8-8 15,7-6-26-15,-4 0-36 16,-5 0-45-16,2-4-44 16,-4-4-81-16</inkml:trace>
  <inkml:trace contextRef="#ctx0" brushRef="#br0" timeOffset="109635.15">18057 17177 18 0,'0'0'175'0,"0"0"-135"15,0 0 41-15,0 0-7 16,0 0-3-16,0 0-12 16,0-39-1-16,0 34-19 15,0 5-8-15,0-5 0 16,-2 5-1-16,-2 0-5 15,-1 0-5-15,-1 0-12 16,-6 0-3-16,-1 0-2 0,-5 14-3 16,-1 9 1-16,-2 7 1 15,1 6 2-15,7 3-4 16,2 7 2-16,6 3-1 16,5-1-1-1,0-2 5-15,2-6-5 0,16-3 0 16,7-3 3-1,3-12-3-15,6-8 1 16,4-8 6-16,3-6 3 0,-2 0 16 16,1-18-3-16,-2-10-6 15,-2-9-1-15,-4 3-5 16,-7-2 1-16,-4-3-4 16,-9-2-3-16,-8-2 0 15,-4 0-2-15,0-1 3 0,-7 4-2 16,-17 8 3-1,-10 9-5-15,-13 11-1 0,-13 12-2 16,-21 0 0-16,-7 35-4 16,3 7-19-16,13 6-41 15,22 1-49-15,23-3-114 16,17-17-141-16</inkml:trace>
  <inkml:trace contextRef="#ctx0" brushRef="#br0" timeOffset="111697.37">18555 17008 300 0,'0'0'101'0,"0"0"-65"16,0 0 35-16,0 0 6 15,0 0-33-15,0 0-17 16,0 0-8-16,0 0-13 15,-25-14-1-15,25 14-4 16,0 0 1-16,25 0 1 16,17 10 9-16,14-2 9 15,14 2-4-15,14-1-5 16,5 0 12-16,13 8-17 16,15 0-5-16,13 2 0 15,11 7 0-15,6-3 0 16,3 0-2-16,1-2 3 15,3-2-2-15,-3-5-2 16,-5-6 2-16,-13 0 0 16,-20-2-1-16,-29-6 2 0,-34 0-2 15,-27 0 0-15,-17 0 0 16,-6 0 1-16,0 0 0 16,0 3-1-16,0-3-18 15,-15 5-12-15,-9 4-9 16,-5 0-33-16,-3 1-83 15,8 3-83-15</inkml:trace>
  <inkml:trace contextRef="#ctx0" brushRef="#br0" timeOffset="118731.4">13318 2601 487 0,'0'0'24'0,"0"0"-24"16,0 0 23-16,0 0 10 16,0 0 18-16,0 0-32 15,0 0-15-15,-44-60-3 0,90 61 1 16,33 12 3-16,29-4 8 16,35 0 7-16,38 1 5 15,35-1-1-15,43 5-2 16,42 9-2-16,44 5-8 15,32 6-9-15,13 4-2 16,12 2-1-16,8 0 4 16,4-4-4-16,-2-6-5 15,-11-5-6-15,-28-4-16 16,-43-4-14-16,-49-7 1 16,-61-5 14-16,-64-5-6 15,-62 0 20-15,-45 0 7 16,-30 0 5-16,-17 0 12 15,-2-5 3-15,0 3-15 16,-27 2-10-16,-14 0-89 0,-8 5-55 16,-8 9-138-16</inkml:trace>
  <inkml:trace contextRef="#ctx0" brushRef="#br0" timeOffset="159142.2">15596 4407 223 0,'0'0'51'0,"0"0"-10"16,0 0 0-16,0 0 20 15,0 0-24-15,0 0 3 16,0 0-3-16,-102-106-5 16,91 98 9-16,-1-1-20 15,4 0 12-15,1 7 6 0,1-1-7 16,6 0-7-1,0 0-1-15,0 2-6 0,0 1-4 16,0-2-14-16,11-2-12 16,33-3 12-16,42 0 14 15,44 2-5 1,53 0-2-16,53 1 2 0,52-2-2 16,47-2-4-16,14-2-2 15,-19 5 1-15,-49 5-1 16,-67 0-1-16,-70 5-7 15,-56 7-15-15,-41-4-21 16,-29-7-25-16,-16-1 13 16,-2 0 7-16,-5 3 6 15,-30 1 22-15,-12 4-44 0,-18 0-43 16,-6-4-31 0</inkml:trace>
  <inkml:trace contextRef="#ctx0" brushRef="#br0" timeOffset="159416.2">15837 4267 470 0,'0'0'10'0,"0"0"25"16,0 0-4-16,0 0 8 15,0 0-39-15,0 0 0 0,156 10 0 16,43 12 74-16,59-4-29 16,47 0-22-16,19 4-2 15,-15 4-6-15,-32 4-15 16,-49 0-31-16,-52-6-77 16,-49-3-41-16,-56-10-43 15,-44-8-91-15</inkml:trace>
  <inkml:trace contextRef="#ctx0" brushRef="#br0" timeOffset="177323.05">18279 7465 371 0,'0'0'8'0,"0"0"58"16,-35-116-25-16,32 80 24 16,3-2 19-16,0 3-13 15,0 7 0-15,0 11-15 16,0 4-8-16,0 9 10 15,0 4-24-15,0 0-18 16,0 0-16-16,0 29-4 16,-10 37-8-16,-10 28 12 0,-11 27 2 15,-9 9 2-15,-12-4 1 16,-3 0-5 0,0-10-4-16,3-12-6 0,5-11-20 15,11-11-22-15,9-14-14 16,11-13-54-16,15-19-84 15,1-28-59-15</inkml:trace>
  <inkml:trace contextRef="#ctx0" brushRef="#br0" timeOffset="177915.05">18113 7211 414 0,'0'0'14'16,"0"0"-1"-16,0 0-2 15,0 0-11-15,0 0 0 16,0 0 10-16,160 29 27 16,-23-13 23-16,29-9-22 15,27-7 0-15,12 0 2 16,0 0-20-16,-13 0-4 15,-17-6-6-15,-32-4-8 16,-34-1 0-16,-39 8-2 0,-37 1-3 16,-24 2 2-16,-9 0 1 15,0 0 6-15,0 0-1 16,-7 2-3-16,-22 28-2 16,-11 18 0-16,-9 15 3 15,-2 8-3-15,4 9 0 16,5 3-5-16,6 5 5 15,7 2-2-15,5 5 1 16,8-4 1-16,3-2 0 16,5-3-2-16,4-7 2 15,2-4 0-15,-2-7 0 16,-3-10 2-16,1-11-1 16,-4-13 6-16,-3-11 1 15,-9-6 12-15,-14-5 27 0,-13 0-2 16,-22-2-9-16,-23-6-22 15,-20 0-3-15,-17-4-5 16,-10 0-2-16,-13-10 7 16,-1-8-11-16,-6 1-1 15,5-2-6-15,18-1-15 16,31 0-19-16,40 4-19 16,47-1-17-16,29 0-43 15,57-5-208-15</inkml:trace>
  <inkml:trace contextRef="#ctx0" brushRef="#br0" timeOffset="179437.92">18574 7798 119 0,'0'0'104'0,"0"0"16"0,0 0-16 16,0 0 11-16,0 0-40 15,0 0 5-15,0 0-32 16,12-56-33-16,-12 75-15 16,0 30 0-16,0 22 6 15,-3 13 13-15,-10 2-12 16,0-1-1-16,-3-2-3 16,3-6-3-16,4-9-12 31,4-12-39-31,5-12-48 0,0-22-65 0,8-18-79 15</inkml:trace>
  <inkml:trace contextRef="#ctx0" brushRef="#br0" timeOffset="179646.91">18613 7770 501 0,'0'0'23'15,"0"0"77"-15,0 0-49 16,0 0 15-16,173-80-6 15,-88 68-18-15,2 4-19 16,-12 6-17-16,-14 2-6 16,-18 0-12-16,-19 0-42 15,-17 0-46-15,-7 10-101 16,-31 8 16-16,-32 4-51 0</inkml:trace>
  <inkml:trace contextRef="#ctx0" brushRef="#br0" timeOffset="179802.92">18456 7981 458 0,'0'0'80'16,"0"0"-72"-16,0 0 35 0,145 4 39 15,-66-4-31-15,0 0-32 16,-7 0-19-16,-12 0-20 16,-11 0-85-16,-14 0-75 15,-16 0-132-15</inkml:trace>
  <inkml:trace contextRef="#ctx0" brushRef="#br0" timeOffset="181088.89">19147 8085 262 0,'0'0'72'16,"0"0"-5"-16,0 0 12 15,0 0 13-15,0 0-15 16,0 0-15-16,7-32-19 16,-7 32-16-16,-2 0-15 15,-20 11-11-15,-11 20 2 16,-8 17-3-16,5 6 4 15,7 5-4 1,12 0 0-16,17-2-4 0,0-7 4 16,13-10 0-16,20-14 1 15,12-15-1-15,8-11 0 16,8-2 8-16,-3-33 3 0,-7-13-1 16,-11-6 2-16,-15 0-7 15,-17 0 3-15,-8-1-7 16,-17 11-1-16,-35 13-41 15,-14 16-15-15,-8 15-96 16,7 12-45-16</inkml:trace>
  <inkml:trace contextRef="#ctx0" brushRef="#br0" timeOffset="182314.49">19948 8013 575 0,'0'0'63'0,"0"0"-29"0,0 0-9 15,0 0 58-15,0 0-44 16,0 0-39-16,-62-41-1 15,68 41-1-15,19 11 2 16,13 5 3-16,13-2 8 16,16-2 3-16,13-2-2 15,9-8-7-15,7-2-3 16,-3 0 0 0,-8 0-2-16,-7 0-8 0,-17 0-7 15,-17-5-6-15,-17 4-9 16,-11-3-6-16,-12 4 10 15,-4 0 16-15,0 0 10 16,0 0-3-16,0 0-3 0,0 0 2 16,-4 0-3-16,-1 0 4 15,-1 0 3-15,6 0 3 16,0 0 15-16,0 0 3 16,0 0-4-16,0 0-5 15,0 0-3-15,0 0-6 16,0 0 1-16,0 0-4 15,0 0-2 1,13 0 2-16,4 0 0 0,3 0 2 16,5 0-2-16,0 0 0 15,-5 0 0-15,1 0-5 16,-4 0-8-16,-8 4-5 16,-5 0-6-16,-4-2-18 0,0-2-16 15,0 4-24 1,0-2 7-16,-2 2-31 0,-21-2-32 15</inkml:trace>
  <inkml:trace contextRef="#ctx0" brushRef="#br0" timeOffset="182761.06">21439 7425 362 0,'0'0'114'0,"0"0"-17"16,0 0-39-16,0 0 22 16,0 0-38-16,0 0-41 15,3 70 2-15,-3 5 9 16,0 21 6-16,-3 12-1 0,-8 15 0 16,-7 5 0-16,0 8-5 15,-1 9-2-15,-6-10-2 16,7-7-7-16,5-22 0 15,-1-23 1-15,10-16-2 16,1-18-2-16,3-16-24 16,0-17-33-16,7-16-71 15,20-10-25-15,8-36-30 16</inkml:trace>
  <inkml:trace contextRef="#ctx0" brushRef="#br0" timeOffset="183223.43">21474 7513 506 0,'0'0'40'0,"0"0"-10"16,0 0 16-16,0 0-38 16,224-60-4-16,-82 42 6 15,14-4 24-15,2 0-9 16,-2 0-2-16,-19 4-8 15,-19 4-3-15,-22 5-10 16,-18 6 3-16,-15 3-4 16,-17 0-2-16,-11 17 1 15,-10 22 0-15,-9 21 0 16,-12 23 4-16,-4 17-1 16,0 16 5-16,-9 9 2 0,-4 4-6 15,4 10 9 1,7-2-2-16,2-5-3 0,0-12-7 15,0-15 1-15,0-21 0 16,0-18-1-16,0-20 0 16,-5-16 1-16,-17-14 2 15,-19-8 6-15,-19-8 12 16,-18 0-4-16,-17-5-16 16,-17-18-2-16,-8-3-3 15,-3-4-18-15,9 2-10 16,21 2 4-16,24 2-27 15,20 4-22-15,15 1-22 0,15 2-55 16,5-2-135 0</inkml:trace>
  <inkml:trace contextRef="#ctx0" brushRef="#br0" timeOffset="183476.42">22083 7782 460 0,'0'0'78'0,"0"0"-28"15,0 0 4-15,0 0-15 16,0 0-31-16,0 0 20 16,45 99 8-16,-42-37-11 15,-3 10-2-15,-8 6-2 0,-27 4-6 16,-9 3-10-16,-4-8-5 15,8-8-34-15,16-15-58 16,11-24-85-16,13-16-83 16</inkml:trace>
  <inkml:trace contextRef="#ctx0" brushRef="#br0" timeOffset="183664.42">22047 7844 97 0,'0'0'475'16,"0"0"-394"-16,0 0-27 0,0 0-5 16,157-58-27-16,-74 46-13 15,-3 4-7-15,-4 6-2 16,-18 2-45 0,-21 0-56-16,-19 0-33 0,-18 17-88 15</inkml:trace>
  <inkml:trace contextRef="#ctx0" brushRef="#br0" timeOffset="183831.43">22044 8071 217 0,'0'0'72'0,"0"0"33"16,0 0-20-16,0 0 2 16,0 0 0-16,168 53-39 15,-78-53-28-15,-8 0-20 16,-11-2-29-16,-21-5-77 0,-23 3-67 15,-25 4-178-15</inkml:trace>
  <inkml:trace contextRef="#ctx0" brushRef="#br0" timeOffset="184726.47">22513 8516 337 0,'0'0'108'0,"0"0"-61"16,0 0 44 0,0 0-18-16,0 0-47 15,0 0 0-15,0 0-12 0,16-54 8 16,-16 50 3-16,0-1-1 15,-7-4 2-15,-17-2-12 16,-9 2-5-16,-6 3 3 16,-3 6-1-16,0 0 2 15,-5 12-3-15,-4 23-8 16,0 14 4-16,5 6-5 16,16 0-1-16,17-6-1 15,13-7 1-15,15-8-2 16,33-6 2-16,20-11 2 15,13-9-2-15,5-8-4 0,-1 0-34 16,-16-5-102 0,-20-13-190-16</inkml:trace>
  <inkml:trace contextRef="#ctx0" brushRef="#br0" timeOffset="186356.53">23400 7528 167 0,'0'0'101'0,"0"0"-74"16,0 0-7-16,0 0 37 15,0 0 7-15,0 0-27 0,0 0-12 16,-23-35-8 0,23 35 2-16,0 0 12 0,0-1 8 15,-3-1-5-15,0 2-7 16,3 0-13-16,0 0-4 16,0 0-4-1,0 0-5-15,0 0-1 0,0 0-7 16,0 0-11-16,0 0-18 15,0 0-13-15,0 0-21 16,0 0-17-16,0 0-61 16,0 0 39-16</inkml:trace>
  <inkml:trace contextRef="#ctx0" brushRef="#br0" timeOffset="187182.15">23245 7662 208 0,'0'0'31'0,"0"0"15"15,0 0 3-15,0 0 26 0,0 0-24 16,0 0-13-16,-14-51 5 16,14 50-9-16,3-1 15 15,-1 2 15-15,-2 0-10 16,0 0-21-16,0 0-14 16,0 0-13-16,4 7-2 15,3 26-3-15,-1 17 15 16,-3 20 5-16,-3 16-3 15,0 10-10-15,-15 11 1 16,-4 6-5-16,-3-4 1 16,2-2 0-16,2-11-4 15,5-14 0-15,2-15-1 0,-1-16 0 16,8-14-2 0,2-12-20-16,2-11-37 0,0-9-36 15,8-5-57-15,19-7-39 16,5-25-150-16</inkml:trace>
  <inkml:trace contextRef="#ctx0" brushRef="#br0" timeOffset="187844.97">23468 7445 301 0,'0'0'69'16,"0"0"-18"-16,0 0 9 15,0 0-20-15,0 0-34 16,0 0-5-16,142-10 15 16,-46 10 12-16,20 0 14 15,18 0-8-15,8 0-3 16,1 0-17-16,-9 0-11 16,-21 0 1-16,-23 0-4 15,-30-3-4-15,-25-2-5 0,-19 1 9 16,-9 4 0-16,-7 0 5 15,0 0 5-15,0 0 2 16,-13 16-12-16,-18 24-5 16,-8 20 5-16,-1 12 0 15,5 8-5-15,3 11 5 16,10 1 0-16,9 5 0 16,4-3 0-16,9 4 3 15,0 0 0-15,0 2 3 16,0-3 4-16,0-7-5 15,0-11-2-15,-3-11 1 0,-5-12-2 16,-8-13 0-16,-6-4 2 16,-5-12 5-16,-8-4 4 15,-12-5 11-15,-14-6 3 16,-17-2-8-16,-18-6-6 16,-15-4-8-16,-7 0-2 15,-4-9 1-15,-3-18-4 16,7-7-18-16,10 0-34 15,21 0-16-15,25 1-58 16,24 1-1-16,25 1-90 16</inkml:trace>
  <inkml:trace contextRef="#ctx0" brushRef="#br0" timeOffset="188168.23">23726 7766 467 0,'0'0'48'15,"0"0"-43"-15,0 0 26 16,0 0 4-16,0 0 24 16,2 162-3-16,-26-82-21 15,-3 1-16-15,1 3-13 0,-2-4-3 16,4-1-3-16,4-7-19 16,3-16-77-16,7-17-50 15,4-24-110-15</inkml:trace>
  <inkml:trace contextRef="#ctx0" brushRef="#br0" timeOffset="188366.23">23786 7814 561 0,'0'0'64'15,"0"0"-4"-15,0 0-15 16,158-58-39-16,-68 40-6 15,5 6-4-15,-9 1-50 16,-13 6-42-16,-24 5-90 16,-27 0-51-16</inkml:trace>
  <inkml:trace contextRef="#ctx0" brushRef="#br0" timeOffset="188525.77">23828 8124 267 0,'0'0'66'0,"0"0"-24"0,0 0 23 16,0 0-2-1,0 0-21-15,168 35-42 0,-108-35-25 16,-1 0-68-16,-9 0-105 16</inkml:trace>
  <inkml:trace contextRef="#ctx0" brushRef="#br0" timeOffset="188831.77">24265 8298 321 0,'0'0'103'0,"0"0"-82"0,0 0 25 15,0 0 32-15,0 0 10 16,-61 128-20-1,27-82-24-15,5 0-9 0,3-2-14 16,19-2-12-16,7-4-9 16,0-9 3-16,31-5-2 15,13-14-1-15,12-10 4 16,4 0-2-16,3-24 4 16,-9-10-3-16,-11-10 3 15,-14-7-6-15,-22-2-2 16,-7-5-35-16,-42 12-28 15,-36 19-2-15,-22 17-87 16,-14 10-31-16</inkml:trace>
  <inkml:trace contextRef="#ctx0" brushRef="#br0" timeOffset="204878.37">22339 8589 60 0,'0'0'0'16,"0"0"-28"-16,0 0 18 16,0 0-9-16,0 0 17 15,0 0 2-15</inkml:trace>
  <inkml:trace contextRef="#ctx0" brushRef="#br0" timeOffset="205177.37">21464 9106 236 0,'0'0'6'0,"-159"50"52"16,92-20-21 0,19-4-6-16,16-8 35 0,19-6-19 15,13 0-14-15,11 0-18 16,46 0 85-16,44-2-2 15,46-5-16-15,43-5-31 16,39 0-28-16,26 0-6 16,-6 0-6-16,-12 3-4 15,-48 15-7-15,-53 7-2 0,-49-4-20 16,-46 1-37 0,-37 0-59-16,-14 5-64 15,-52-5 86-15,-32-4-108 0</inkml:trace>
  <inkml:trace contextRef="#ctx0" brushRef="#br0" timeOffset="205348.07">21041 9615 482 0,'0'0'1'15,"180"0"2"-15,-24-10 7 16,35-8 30-16,21 4 13 15,11 5-25-15,-14 4-28 16,-26 5-25-16,-38 0-92 0,-51 0-138 16</inkml:trace>
  <inkml:trace contextRef="#ctx0" brushRef="#br0" timeOffset="207523.22">23521 9440 376 0,'0'0'14'16,"0"0"22"-16,0 0-34 15,0 0-1-15,0 0 18 0,0 0 1 16,0 0-5-16,99-5 24 15,-22 6-3-15,12-1-11 16,14 0 0-16,-2 0-5 16,-8 0-11-16,-13-5-9 15,-19 0-1-15,-21 4-48 16,-29 1-66-16,-11 0-99 16</inkml:trace>
  <inkml:trace contextRef="#ctx0" brushRef="#br0" timeOffset="207703.23">23247 9656 509 0,'0'0'102'0,"0"0"-102"0,0 0 7 16,0 0 34 0,212 7 23-16,-70-9-37 0,12-10-21 15,-6-1-6-15,-15 4-19 16,-24 1-84-16,-30-1-72 15,-26 4-186-15</inkml:trace>
  <inkml:trace contextRef="#ctx0" brushRef="#br0" timeOffset="-204256.35">17951 9131 583 0,'0'0'9'16,"0"0"-9"-16,0 0-47 15,0 0 47-15,241 17 56 16,-61-17-22-16,34 0-20 16,11 0-4-16,-12-3 5 15,-34 0-4-15,-42-3-11 16,-49 1-6-16,-40 2-44 15,-31-1-37-15,-17-1 30 16,-40 4 12-16,-42-2-114 16,-34 3 40-16,-27 0-42 0</inkml:trace>
  <inkml:trace contextRef="#ctx0" brushRef="#br0" timeOffset="-204110.35">18084 9150 217 0,'0'0'127'0,"-167"24"-4"0,145-16-51 16,22 1-45-16,60-2-21 15,54-5 61-15,57-2-20 16,43-4-31-16,18-16-6 16,-7 0-4-16,-28 6-6 15,-46 5-68-15,-49 7-70 16,-52 2-86-16</inkml:trace>
  <inkml:trace contextRef="#ctx0" brushRef="#br0" timeOffset="-201928.7">21417 9160 439 0,'0'0'21'0,"0"0"-19"16,0 0-1-16,0 0 29 0,0 0 4 16,138 29 43-1,-28-20-31-15,34-7-21 0,13-2-13 16,12 0 16-16,-7 0-12 16,-21 0-16-16,-31 0-2 15,-33-4-38-15,-37-3-48 16,-40 2-61-16,-13-5-67 15</inkml:trace>
  <inkml:trace contextRef="#ctx0" brushRef="#br0" timeOffset="-201734.7">21374 9247 528 0,'0'0'12'0,"0"0"-12"0,0 0 6 15,178 5 29-15,-28-5 27 16,38 0-42-16,10 0-10 16,-5-3-10-16,-16 1-31 15,-37 2-79-15,-35 0-83 16,-47 0-86-16</inkml:trace>
  <inkml:trace contextRef="#ctx0" brushRef="#br0" timeOffset="-201620.69">22094 9414 131 0,'0'0'56'16,"0"0"-49"-16,0 0-7 15,0 0-44-15</inkml:trace>
  <inkml:trace contextRef="#ctx0" brushRef="#br0" timeOffset="-39973.99">7229 15605 279 0,'0'0'14'0,"0"0"-8"15,-139-26-3-15,83 17 4 16,-2 0 36-16,10 0 12 15,3 9-4-15,7-4-26 16,9 4 3-16,8 0 10 16,11 0-15-16,5 0-6 15,2 0-17-15,3 0-2 16,0 0-6-16,0 9 2 16,26 0 6-16,8 4 2 15,20-4 4-15,16 1 2 16,17-3 9-16,13-1-7 15,10-2-1-15,5-4-3 16,1 0-1-16,-2 4-2 0,2-4 1 16,-3 0-1-16,-1 0 6 15,-7 0-6-15,-14 0 3 16,-7 6-3-16,-7 2 0 16,-5 0-3-16,-4 2 1 15,-3-2-1-15,-5 2 0 16,-7-2 0-16,-2-2 1 15,-3 2 0-15,0-8-1 16,1 4 1-16,7-4-1 16,7 0 1-16,6 0-1 15,9 0 2-15,2 0-1 16,5 0 0-16,-5-4-1 16,-2 4 3-16,-4-4 1 15,-8 4-1-15,-3 0-3 16,-5 0 3-16,-2 0-2 0,-3 0-1 15,1 0 1-15,1 0 0 16,3 0 3 0,2 0-1-16,1 0 3 0,5 0-4 15,3 0 0-15,1 0 1 16,1 0-2-16,0 0 2 16,-1 0-1-16,1 0-2 15,-2 0 0-15,0-1 1 16,-2-2-2-16,-7 0 1 15,-4 3 0-15,-7-1 2 16,-4 1-2-16,-3-2-1 0,-3-2-2 16,2 4 5-16,-1-4-2 15,-3 4 0-15,-1 0 2 16,-5 0 1-16,2 0-2 16,-10 0 1-16,4 0-2 15,0 0 2-15,2 0-1 16,2 0-1-16,3 0 1 15,1 0 0-15,0 0-1 16,4 0 2-16,-3 0-2 16,1 4 0-16,1 0 0 15,3-1 1-15,-4 3-1 16,3-5 1-16,-3-1-1 0,-2 0 1 16,-1 0 0-16,-3 0-1 15,-7 0 0-15,-6 0 1 16,-10 0-1-16,-2 0 3 15,-6 0 1-15,0 0 10 16,0 0 4-16,1 0-3 16,2 0-10-16,3 0-4 15,1 0-1-15,2 0 2 16,0 0-2-16,-3 0 0 16,1 0 0-16,-4 0 0 15,1 0 1-15,-1 0-1 16,-1 0 0-16,0 0 0 15,2 0 2-15,3 0-2 16,7 0-1-16,3 0 0 16,5-1 1-16,8 1 1 0,-1-3-1 15,-3 3-1-15,-6-3 1 16,-6 2 0-16,-7-1 1 16,-1 2 0-16,-4 0 2 15,0-4 2-15,-2-4 14 16,0-3-1-16,0-1-6 15,0-1-3-15,0-5-4 16,0-5-1-16,-6 0-2 16,-8-8-2-16,-2 1 0 15,-1 2 0-15,0 0 0 0,5 4-1 16,-2 0 2 0,4 7-1-16,0-6 0 0,3 0 1 15,1 2-2-15,4-7-1 16,2-2 2-16,0-10-2 15,0 4 0-15,0-5 2 16,-2 5 1-16,2 6 0 16,0 2-1-16,0 1 0 15,-3 2 0-15,1 3 0 16,2 2 0-16,0 4 0 16,0 2 0-16,0 0 0 15,0 2 0-15,0 2-1 16,-2-2 2-16,2 6-1 15,0 2 2-15,0-6 0 16,-2 6-1-16,2 4 3 0,-2-5-2 16,-1 5 1-16,1-3 2 15,-3-1-2-15,1-1-1 16,-5 0-2-16,-2 1 3 16,-5-6-3-16,-2 6 0 15,-3-5-1-15,-2 5 1 16,-2 1-3-16,-6 1 1 15,-2 2 1-15,-9 0-2 16,-10 0-5-16,-6 2 3 16,-4 10 0-16,-7-4-2 15,-9 2 4-15,-7-1-1 16,-5 0 3-16,-1-6 0 16,-2 2 1-16,1-5 0 15,1 0 0-15,-3 0 0 0,0 0-1 16,1 0 3-16,4-14-3 15,-2 2 2-15,-3-2-1 16,-2-4 0-16,-7-3 1 16,1 1 0-16,-2 0 0 15,-4 2-1-15,1 8 2 16,5 0-2-16,6 2 0 16,4 4 2-16,10 4 0 15,-1 0-1-15,3 0-1 16,-2 14 1-16,1 4-1 15,4 2-1-15,0-2 1 16,11 2 0-16,3-2 0 16,7 3 0-16,0-3-2 0,4-1 2 15,-6-2 2-15,0-1-1 16,-5-1-1-16,1 3 1 16,-4-5-1-16,0 1 0 15,1-2 0-15,1-2 2 16,-2 4-2-16,3-2 0 15,0 2 0-15,3 0-2 16,2 0 2-16,4 0 0 16,4 0 2-16,2 1-4 15,2 1 5-15,6-2-3 16,6 1 0-16,1-3 0 16,4 2-1-16,0 0 1 15,2-1-2-15,2-3 4 0,6-3-1 16,3-1-1-16,0 0 0 15,3-4 0-15,2 0 1 16,-3 0 0-16,3 0 0 16,0 0 0-16,-5-8-2 15,1-4 1-15,-3 0 0 16,3 4 1-16,1 4-1 16,7-2-2-16,3 4 2 15,2 0 0-15,2 2 0 16,0 0 0-16,0 0-1 0,0 0-1 15,0 0-1 1,0 0-5-16,0 0 2 0,0 6-1 16,0 12 7-16,0 8 0 15,0-2 0-15,0 6 0 16,0 5-1-16,0 2 1 16,0 8 1-16,-8 3 1 15,0 1-2-15,-1 4 0 16,7-3 0-16,0-5 0 15,2-9 1-15,0-4-1 16,0-6 0-16,6-8 0 16,7-7 0-16,8 0-5 0,3-7-19 15,5-4-26 1,7 0-33-16,-3 0-80 16,-6 0-165-16</inkml:trace>
  <inkml:trace contextRef="#ctx0" brushRef="#br0" timeOffset="-33051.72">12338 15687 157 0,'0'0'27'0,"0"0"-14"16,0 0 12-16,0 0 15 16,0 0 18-16,0 0-28 15,0 0-8-15,-48-22 0 16,48 22 4-16,-2-2 0 0,2 2-2 15,-4 0 1 1,0-2-2-16,1 2-1 16,-1 0-7-16,2 0 3 0,0 0 3 15,0 0-7-15,-2 0-6 16,-1 0 5-16,0 0 0 16,-4 0 0-16,-5 0-6 15,-1 0-2-15,1 0 1 16,3 0 3-16,5 0 4 15,6 0-2-15,0 0-7 16,0 0-2-16,0 0-2 16,0 0 0-16,0 0 0 15,0 0 3-15,8 4 11 16,13 0 9-16,4-4-3 0,8 0 3 16,9 0-6-16,14 0 0 15,10 4-7-15,13-4 1 16,5 0-9-16,3 4 6 15,-2-4-6-15,-7 0 2 16,-7 3 0-16,-6 0 1 16,-5 1-5-16,2 0 3 15,8-4 0-15,-1 0-1 16,4 4-2-16,-1 1 3 16,-5-5 0-1,-3 0-2-15,-3 5-1 0,-6-1 2 16,-4-4-1-16,-5 3 0 15,2 2 1-15,1-3-1 16,-2 2 2-16,2 0 0 0,-4 0-1 16,1-4 1-1,-1 4 0-15,-3-2-1 0,3-2 4 16,-1 1-5-16,1-1 1 16,0 3 2-16,-1-3-3 15,-1 3-1-15,-1-3 4 16,-2 0-3-16,2 0 0 15,6 0 2-15,0 0 0 16,8 0-2-16,0 0 1 16,2 0 2-16,2 0-4 15,0 0 1-15,3 0-1 0,-3 0 3 16,-4 0 0 0,-7-3 2-16,-5 0-3 15,-7 0-1-15,3-1 0 0,4 0 1 16,4-4 0-16,2 6 0 15,-4-6-1-15,-1 4 1 16,-10-1 2-16,-6 5-1 16,-6-5 1-16,-6 5 3 15,-1 0-4-15,-1-4 2 16,2 4-5-16,-1 0 4 16,3-4-4-16,1 4 1 15,0 0 0-15,0 0 0 16,-4-1 0-16,-7 1 2 15,-3-3-2-15,-3 3 4 16,-3 0 3-16,0 0 5 0,0 0 4 16,0 0 0-16,0-4-2 15,0 2 4-15,0-6-4 16,-7-2-14-16,1-2-1 16,-4-2 3-16,1 0-3 15,3-9 0-15,-1-3-1 16,-1-4 0-16,0-3-3 15,0-1 1-15,-4 2 1 16,0-1 2-16,2 8-6 16,-6-7 4-16,3 6 1 15,-1-1-5-15,2 1-1 16,-3-1 1-16,0 3 1 0,3-3-3 16,-5-2 3-1,1 1 2-15,3 3 2 0,-2-4-1 16,1 7-3-16,4 4 4 15,-2-5-1-15,3 11 1 16,2-5 1-16,3 1 0 16,0 3 0-16,-1 1-3 15,1-1 1-15,-1 3 2 16,-3-4 0-16,-3-4 0 16,1 0-1-16,-5-2 1 15,-3 0-3-15,-3-2 3 16,4 4 0-16,-3-3 0 15,5 2 0-15,-4 2 0 16,3 3 0-16,1 0 0 16,1 0-1-16,1 7 1 0,0 0 0 15,0 2 0-15,0 0 0 16,-3 3-1-16,-2-2 1 16,-7 4 0-16,-1 0-1 15,-8-4-2-15,-9 2 3 16,-7-1-1-16,-13-2-3 15,-12 1-4-15,-5-6 0 16,-17-2 1-16,-18-2 2 16,-10-2-3-16,-10 0-9 15,0-2 4-15,3 0 10 16,5 1 3-16,-1 4 0 16,11-1 1-16,7 6-1 15,4 2 1-15,6 0 0 0,6 2-1 16,9 2 3-16,7-3-2 15,9 5 1-15,2 0-2 16,3 0 3-16,0 0-3 16,5 0 0-1,1 5 0-15,7 2 0 0,13 7-3 16,4 1 3-16,10-3-2 16,4 0 1-16,2 4-2 15,2-4 3-15,0 2 2 0,-1 0-2 16,-8 4 1-16,-4-2 0 15,-4 3 0-15,-1 0 0 16,-1-4-1-16,8-3 1 16,5 0-1-16,9-3 0 15,8-3 0-15,0-2-2 16,5 4-1-16,0-1-1 16,-3-2 3-16,2 5 1 15,-1-4-1-15,-1 2 2 16,1 2-1-16,-2 4 0 15,0 3 3-15,-1 9-3 16,-2 6 0-16,-2 7 2 16,1 7 0-16,-1-2-2 15,-1 2 1-15,2 3 1 16,-1 3 1-16,-7-2 2 0,3 3-1 16,-1-6-2-16,-2 4 4 15,3-7-1-15,2 11 1 16,5-8-2-16,4 5-1 15,2 4 2-15,0-11-3 16,0-6-1-16,11-2-1 16,5-5 0-16,-2-6 0 15,0-4 1-15,-3-8-2 16,-6-9 1-16,-1-2-1 16,-4-3 0-16,2 0-13 15,-2 0-16-15,2 0-23 16,-2 0-36-16,0-3-120 15,0-14-193-15</inkml:trace>
  <inkml:trace contextRef="#ctx0" brushRef="#br0" timeOffset="-27395.95">7277 15663 276 0,'0'0'3'16,"0"0"7"-16,0 0 8 15,0 0 2-15,0 0 21 0,0 0 1 16,0 0-30-1,-83-16-12-15,83 16 2 0,0 0 0 16,0 0 4-16,0 0 11 16,0-2 6-16,-6 2 3 15,-1-3-5-15,-3 2-12 16,-3-2 5-16,5 2-2 16,2-3 0-16,-1 4 2 15,0 0-9-15,0-4-4 16,1 4 3-16,-1-2-1 15,0 2-1-15,5-2 2 16,-2 2-1-16,1-2 2 16,-1 2 2-16,2 0 0 15,0 0 0-15,2 0 2 16,0 0 0-16,0 0 1 0,0-3-1 16,0 3 3-1,0 0 3-15,0-1 0 0,0 1-3 16,0 0 9-16,0 0-3 15,0 0 0-15,0 0-2 16,0 0-3-16,0 0 0 16,0 0-6-16,0 0-2 15,0 0-2-15,0 0-1 16,0 0-1-16,0 0-2 16,0 0 1-16,0 0-1 15,0 0 1-15,0 0 0 16,0 0 0-16,0 0 0 0,0 0 0 15,0 0 0 1,0 0 0-16,0 0 1 0,0 0 0 16,0 0-1-16,0 0 0 15,0-4 0-15,0 4 4 16,0 0-4-16,0 0 0 16,0 0 2-16,0 0-2 15,0 0 0-15,0 0 0 16,0 0 1-16,0 0-1 15,0 0 0-15,0 0 0 16,0-4 0-16,4 0 0 16,7 0-1-16,3-3 1 15,3 4-2-15,1-3 0 0,7 2 2 16,4 0 1 0,2-5-1-16,5 4 1 0,1 1-1 15,1 0 0-15,3-1-2 16,-6 5 4-16,-1-4-4 15,-3 3 4-15,-2-1-2 16,-2 2 0-16,-7 0 0 16,-1 0 3-16,-2 0-2 15,-7 0 1-15,4 0-1 16,-1 0 0-16,1 0-1 16,6 0 0-16,0 0 2 15,5 0 0-15,0 0 0 16,2 0-2-16,0 0 0 0,-4 3 1 15,-1 1-1-15,-2 1 1 16,-4-1-1-16,-3-3 0 16,0 3 0-16,-4 0 0 15,2 1 3-15,3-5-3 16,-1 4-2-16,3 0 2 16,1 0 3-16,4 2-2 15,-3-3 0-15,1-1 1 16,2 3-1-16,-1-3-1 15,0 4 0-15,2-2 1 16,1 0-1-16,-2-3 0 16,2 4 2-16,2-1-2 15,-1 0 0-15,1 0 0 16,-1 0 0-16,3 0 0 0,-3 2 1 16,3-3-1-1,0 2 0-15,-4-5 1 0,-2 4-1 16,-4 2 0-16,-1-6 0 15,1 4-1-15,-5-4 1 16,2 4 1-16,-1-2 0 16,1-1-1-16,-1 5 0 15,1-6 0-15,-3 1 0 16,2 3 0-16,1-4 2 16,-1 0-2-16,-2 0 0 0,0 0 1 15,-2 0-1 1,1 0 0-16,0 0 0 0,-1 0 1 15,3 0-1 1,-2 0 0-16,1 0 0 0,-1 0 0 16,1 0 0-16,-3 0 0 15,0 0 0-15,0 0 0 16,3 0 0-16,-2 0 0 16,0 0 0-16,0 4 0 15,0-4 0-15,0 0 0 16,0 0 2-16,0 0-2 15,0 0 0-15,-2 0 0 16,-3 0 0-16,0 0 1 16,-2 0-1-16,-2 0 0 15,0 0-1-15,0 0 1 16,0 0-2-16,0 0 1 16,3 0 1-16,-1 5 0 15,0-5 1-15,0 0-1 16,-2 0 0-16,0 0-1 0,3 0 1 15,-3 0 0 1,0 0 1-16,0 0 1 0,0 0-1 16,0 0 3-16,0 0-2 15,0 0 5-15,0 0-4 16,0 0 5-16,0 0-4 16,0 0-3-16,0 0 0 15,0 0-1-15,0 0-1 0,0 0-10 16,0 0-17-1,0 0-15-15,0 0-28 16,0 0-39-16,-3 0-82 0,-6 0-46 16</inkml:trace>
  <inkml:trace contextRef="#ctx0" brushRef="#br0" timeOffset="-23032.85">7750 14899 192 0,'0'0'9'0,"0"0"7"16,-114-29-13-16,94 28 6 15,4 1 13-15,10-4 3 16,4 4-3-16,-1 0-18 16,3 0-2-16,0 0-1 15,0-4 8-15,0 4 8 16,-2 0 1-16,-3 0 4 15,1 0-2-15,-4-3 8 16,-6 0-17-16,1 3-6 16,-8-2 3-16,-1 0 1 15,-2-3-8-15,-5 0 0 16,1 1 0-16,-2 0-1 0,0 0 0 16,2-4 3-16,3 3 4 15,3 4-6-15,7-2 3 16,8 2 4-16,4 1-1 15,3 0-7-15,0 0 0 16,0 0-20-16,10 0-3 16,16 0 21-16,18 0-1 15,16 4 6-15,15 2 25 16,16-2-13-16,18 0 1 16,17-4 24-16,18 0-20 15,9 0 2-15,5 0-7 16,2 0 2-16,-5 0-5 0,-3 0 4 15,0 0-14 1,-5 1 5-16,-5 3-2 0,-8 1-4 16,-9-1-2-16,-9 4 1 15,-7-6 0-15,0 3 0 16,-4 2 1-16,-2-3 1 16,-1 2-2-16,3 0 0 15,0 0 1-15,-3-1-1 16,-1 0 3-16,1 2-3 15,-1-2 0-15,9-3-2 16,0 0 2-16,-3 0 0 16,-2-2 0-16,-3 0 2 15,-2 0-2-15,1 3 0 16,1-3 0-16,-2 0 0 16,-3 0 0-16,1 0 1 0,-5 0-1 15,-3 0 1-15,-1 0 0 16,-9 0 0-1,-2 0 0-15,-4 0 1 0,4 0-2 16,4 0 1-16,5 0 6 16,4 0-6-16,2 0 1 15,6 0 5-15,6 0-1 16,2 0-3-16,6 5 8 16,-1-5-7-16,-5 0 0 15,-6 0 2-15,-2 0-5 0,-3 0-1 16,1 0 2-16,3 0 0 15,-2 0-1-15,-1 0 2 16,-2 0-3-16,5 0 0 16,1 0 3-16,2 0 1 15,-2 0-4-15,-1 0 2 16,-2 0-1-16,10 0-1 16,0 0 0-16,7 4 2 15,0-2 1-15,-5 2-3 16,-8 0 0-16,-8-2 2 15,-12-2-1-15,-11 2 0 16,-13-2 0-16,-8 0-1 16,-13 0 0-16,-3 0 3 15,-4-2-3-15,-4-7 0 16,1 2 3-16,-1-7-3 0,3 2 0 31,3 2 0-15,3-5-1-16,3 8 0 0,4-3-1 0,3 1 2 0,9 2-2 15,4-2-8-15,2 4 2 16,1-5-9-16,3 6 13 16,-4 0-7-16,2-1 6 15,-4 5 4-15,-2 0 0 16,-1 0 1-16,-3 0 0 16,1 0 0-16,5 0 0 15,5 0 0-15,1 5 1 16,1-1 0-16,-7-4-1 15,-4 4 1-15,-10-3-1 16,-5 2 1-16,-2-1-1 0,-5 2 0 16,0-4-1-16,-4 4 2 15,2-4 2-15,2 0-2 16,-1 1-1-16,4 3 0 16,1 1 0-16,6 2 3 15,3-2-1-15,-1-1 0 16,2 2 0-16,-3-2-1 15,-7 1-1-15,-9-3 1 16,-13-2-1-16,-6 0 3 16,-6 0-1-16,-2 0 17 15,2 0-11-15,1 0-6 0,-1 3 4 16,7-1-4 0,4 0-1-16,3 6 1 15,-3-3-2-15,-1 4 0 16,1 5 0-16,-2 1-2 0,3 8 2 15,3 0 14-15,3 9 0 16,5-6-6-16,4 9-1 16,7 1 6-16,0 4 1 15,-1-3-10-15,-6-10-2 16,-9 0 1-16,-9-5-1 16,-7-4-1-16,-4 0 4 15,0 4-5-15,0 4 5 0,-6-5 2 16,-3 6 0-16,3 1-6 15,6-2 2-15,0 6-2 16,0-1 2-16,0 0-2 16,0-4 3-16,0 1-4 15,0-6 1-15,0 1 5 16,-8 0-4-16,-5-4 3 16,-4 1 0-16,3 1 1 15,-2-5 2-15,3-4-3 16,2 2-1-16,-1-2-3 15,6 3-1-15,-3 2 1 16,0-5-1-16,2-2 0 16,1 0 1-16,-3-1 0 15,-5 0 1-15,-7-1 0 16,-8 4-1-16,-14 2 0 0,-6-4 0 16,-11 2 0-16,-13-5 0 15,-9 0-1-15,-11-7 0 16,-14 0-4-16,-20 0-1 15,-18 0 5-15,-20 0 1 16,-18-7 0-16,-11-4-2 16,-3-1 2-16,6 2-1 15,18-3 3-15,18 4-2 16,18-1-1-16,14 6-1 16,11 1 1-16,4-6 0 15,5 7 0-15,-6 1-1 16,-9-2-3-16,-11-1-3 0,-14 4-8 15,-11 0-4 1,-11-4-1-16,-5 4 6 0,13-4-1 16,7 2 13-16,18-1 0 15,19 3 2-15,6-5-1 16,2 5 1-16,-2-4-4 16,-14-4-1-16,-14 6-1 15,-10-5-7-15,-11 1 2 16,-7 3-2-16,4 1 9 15,11-2 4-15,20-1 3 16,21 2-3-16,18-1 6 16,9-1 1-16,-1 5 0 15,4 0 3-15,-8 0-8 16,-7 0 0-16,-12-5 1 16,-12 1-1-16,-14-4-2 0,-12-2 1 15,-7 0 0 1,1 1 0-16,3-3-1 0,16 12 3 15,11-5 6 1,8-3-6-16,12 7 6 0,1-2 5 16,1 0-6-16,-3 3 0 15,-3 0-4-15,-7-1-2 16,-5-1-2-16,-2-2 3 16,0 0-1-16,12 4 1 15,5 0-1-15,17 0 6 0,8 0-4 16,12 0-1-1,11 0 1-15,6 0 1 0,10 0-3 16,1 0-2-16,-1 0-1 16,-4 8 1-16,-5-2 1 15,-3 2 0-15,-6-4-1 16,-5 1-1-16,-2 0 1 16,-3-1 0-16,5-1-2 15,5-3 2-15,-1 0 0 16,5 0 0-16,-1 0 1 15,-1-9-2-15,-1-3 2 16,-6-2-1-16,-12-4 0 16,-6 1-4-16,-13 8-4 15,-11-5 0-15,-3 2 0 16,1 3 0-16,4 4 5 0,7-1 3 16,1-1 0-16,12 2 0 15,11-8 3-15,14 3-3 16,8-2 2-16,7 2 0 15,2-4 1-15,3-2-1 16,-5-2 4-16,1-2-6 16,-2-6 0-16,1 5 1 15,1-2-1-15,0 5 1 16,5-5 0-16,-1 9-1 16,6-3 1-16,4 5 0 15,12 2 3-15,6 0-4 16,5-2-1-16,0-6-14 15,8-10 13-15,11-2 2 16,1-7 1-16,-1-2 3 0,-9 2-4 16,-1-1 0-16,-5-3 0 15,-3 0 0-15,6-3 0 16,-3-2-3-16,0 3 1 16,2 4 1-16,6 1 0 15,4-1-3-15,2 7 0 16,4 8 3-16,2 0-5 15,3 6 1-15,0 5 4 16,2-2-4-16,4 5 0 16,5 3-1-16,7-2 3 15,4 1 1-15,6 2 2 16,6 0-1-16,3 1-15 16,5 4-1-16,1 1-5 15,-6 0-17-15,-1 1-8 0,-3 22-36 16,2 7-3-16,5 9 3 15,5 7-56-15,-1-3 13 16</inkml:trace>
  <inkml:trace contextRef="#ctx0" brushRef="#br0" timeOffset="-18666.12">6469 17205 105 0,'0'0'59'16,"0"0"-18"-16,0 0-5 15,-137 7-10-15,108-2-7 16,1 1 21-16,-2-2-10 15,-5 4-23-15,-5-2-6 16,-6-3 0-16,3 6 3 16,0-4-1-16,5 0-3 15,7-5 2-15,5 4-2 16,5-4 0-16,1 3-4 0,0 4-28 16,2 6-7-16,-3-1 7 15,-3 2-11-15,2-1 1 16,0 1-8-16,0 0 2 15,-1-2 5-15,4 2 2 16</inkml:trace>
  <inkml:trace contextRef="#ctx0" brushRef="#br0" timeOffset="-17932.12">5612 17432 6 0,'0'0'30'0,"0"0"25"15,0 0 22-15,0 0-25 16,0 0-9-16,0 0 24 15,64 0-8-15,-21 5-9 16,9 7-2-16,15-2-16 0,12 2 1 16,22-5 10-16,12 1-21 15,21-4-7-15,16-4 24 16,11 0-16-16,12 0-14 16,14-12 25-16,11 1-8 15,5 3-17-15,3 3-4 16,-11 5-5-16,-12 0 0 15,-12 0-1-15,-12 0 1 16,-7 0-19-16,-16 0 17 16,-9 0-1-16,-13-9-1 15,-19 1 3-15,-9-2 1 0,-15-2 0 16,-11-2 0 0,-13-4 0-16,-10 0 0 0,-7 1 1 15,-3-6 3 1,-8 5-3-16,-1 1 1 0,-7-3-2 15,-1 8 0 1,-2-5 2-16,-3-1-1 0,-1 0 2 16,-2-4-3-16,-2-5 2 15,0-1-2-15,-6-7 2 16,-23-6 0-16,-13-7-2 16,-25-6 2-16,-18-8-2 15,-25-6-1-15,-23-7-3 0,-31 0 0 16,-31-12-9-1,-35-1 8-15,-30-3 4 0,-20 7-1 16,-10 8 2-16,1 9 0 16,-4 18 2-16,-2 13-2 15,-12 10 0-15,-1 16 0 16,7 10 0-16,24 0 1 16,32 28-1-16,36 12 0 15,35 22 0-15,35 22 0 16,32 16 2-16,36 19-2 15,34 7 0-15,37 4-6 16,32-1 1-16,65-9-1 16,45-11 6-16,45-26 0 15,48-11 4-15,59-19-2 16,49-13 4-16,44-17-1 0,19-6 5 16,-5-11-6-16,-33-6-4 15,-40 0-19-15,-47-6-81 16,-58-16-63-16,-55-8-65 15</inkml:trace>
  <inkml:trace contextRef="#ctx0" brushRef="#br0" timeOffset="-14481.86">7723 18573 122 0,'0'0'17'0,"0"0"0"0,0 0-10 16,0 0 25-16,0 0-14 16,0 0 7-16,-91-42-13 15,77 42-11-15,5 0 11 0,5 0 5 16,2 0 16-1,-1 0-13-15,3 0 0 0,0 0-13 16,0 0-7-16,0 0 10 16,0 0 4-16,0 0 0 15,0 0 1 1,0-5-8-16,0 5 1 0,0 0 0 16,0 0-2-16,25-4 17 15,9 1 0-15,10-8 7 16,14 2 15-16,6-5-13 15,11 2-12-15,4-3 0 16,8 4-14-16,7 3-1 16,7-4 4-16,5 9-4 15,6-5-1-15,-1 2-3 16,-7 2 1-16,-5 4 0 0,-10-4-2 16,-4 4 1-1,-4 0 0-15,-4 0 0 0,2-4-1 16,-4-6 0-16,-1 2 0 15,-1-3 1-15,-6 4-1 16,-3-3 1-16,1 2 3 16,-3-2-3-16,-4 10 1 15,-2-4 2 1,-2 4-2-16,-2 0-2 0,-2 0 0 16,0 0 2-16,-1 0-2 15,-1 0 1-15,6 0-1 16,-2 0 3-16,0 0-3 0,2 4 0 15,-4 6 0 1,-4-2 1-16,-1-2-1 0,-5-4-1 16,-3 0 1-16,4 2 1 15,-3-4-1-15,2 0 1 16,7 0-1-16,7 0 2 16,4 0-2-16,13 0 2 15,2 0-2-15,5 0 0 16,-2 0 1-16,-4 0-1 15,1 3-1-15,-2 6 1 16,-1-4 0-16,1 0 2 16,0-1-1-16,3-1-1 0,6 3 0 15,0-1-1 1,7 4 1-16,4-4 2 16,3 7-2-16,-1-3 0 0,-3 4 1 15,-6 1 1-15,-3 0-2 16,-8 2 2-16,5-10-2 15,0 9 0 1,-1-8 0-16,2-2 1 0,0 0 0 16,-4-3 0-16,1 0 21 15,-1-2-14-15,6 4-3 16,-2 0 9-16,0 0 2 16,-4 1-7-16,0-4-7 15,-4 3-2-15,-2-4 4 16,-3 0 0-16,2 0-2 15,-2 0 1-15,6 4-1 0,6-4 4 16,7 0 2-16,2 0 1 16,6 0-4-16,3 4 1 15,4 0 4-15,1-1-3 16,-4 0-5-16,0 6 2 16,-6-1 0-16,0-3-3 15,2-1 1 1,-1 0 0-16,2 1 0 0,3-4-1 15,-2 3 0-15,-1-4 1 16,-4 0-1 0,-4 0 2-16,-4 0-3 0,-4 0 2 15,-3 0 0-15,2-4-1 16,0 3 2-16,6-1-1 0,2 2-1 16,0 0 2-16,-3 0-3 15,5 0-2-15,-4 0 2 16,1 0 0-16,1 3 1 15,-5 5-1-15,-2 3 1 16,-7-8 0-16,-2 6 0 16,-1-1-1-16,-4-2 0 15,1 2-2-15,4-2 4 16,9-3-2-16,2 5 0 16,3-1 0-16,-1-5 2 15,-2 0-2-15,3 2 1 16,-3-4-1-16,0 4 1 15,-4 0 0-15,-5-3-1 16,-3-1 0-16,-1 0 0 16,-5 0-1-16,5 2 0 0,4 1 0 15,7 1 1-15,5 4 0 16,4-2 0-16,1-2 0 16,-3 3 0-16,-4-2 0 15,-8-3 1-15,-7-2 0 16,-2 0 0-16,-5 0 1 15,-1 0-1-15,0 0 6 16,0-7 4-16,-6 0-4 16,-3 3-2-16,-9-6 8 15,-5 2-5-15,-8 3 0 0,-6-4 2 16,-6 3 0 0,-8-3 0-16,2 1-4 15,-7 7 4-15,-2-1 3 16,0 2-2-16,0 0-4 0,0 0-2 15,0-2-1-15,0 1-4 16,0-2-1-16,0 3 0 16,0 0-12-16,0 0-25 15,0 0-17-15,-2 0-38 16,-16-4-87-16,-5-5-108 16</inkml:trace>
  <inkml:trace contextRef="#ctx0" brushRef="#br0" timeOffset="-12365.94">9464 17587 114 0,'0'0'37'0,"0"0"-27"0,0 0 39 16,0 0 3-16,0 0 1 16,0 0-10-16,0 0-19 15,-13-56-16-15,1 54-1 16,0 2 4-16,5 0 2 16,-3-3-6-16,6 3 1 15,0 0 10-15,4 0 10 16,0 0-4-16,0 0-12 0,0-4 1 15,0 4 11 1,0 0 8-16,0-5 3 0,0 5 7 16,0-4 1-16,0 3-1 15,2-12-5-15,16-5-15 16,7-4-16-16,4-5 7 16,10-8 5-16,3-5-10 15,12-6-1 1,6-12 8-16,7-9-15 0,7-16 5 15,-3-8-5-15,-5-3-2 16,-7 6-7-16,-12 11-10 16,-14 23-15-16,-1 18-43 0,-2 18-51 15,6 14-62-15,4 4-33 16</inkml:trace>
  <inkml:trace contextRef="#ctx0" brushRef="#br0" timeOffset="-11850.65">11600 17660 181 0,'0'0'61'15,"0"0"-42"-15,0 0-3 0,0 0 15 16,0 0-19 0,0 0-4-16,60-4 8 0,-40 4-8 15,2 0-8-15,-4 0 0 16,0 0-1-1,-4 0-17-15,-4 0 4 0,-3 0 3 16,-1 0 7-16,-3 0 0 16,2 0 3-16,-3 0-2 15,4 0 3-15,5 0 0 16,3 0-27-16,3 0-45 16</inkml:trace>
  <inkml:trace contextRef="#ctx0" brushRef="#br0" timeOffset="-11534.65">12039 17769 120 0,'0'0'467'0,"0"0"-441"16,0 0-22-16,0 0 78 15,0 0-25-15,0 0-29 16,-105-113 0-16,98 95-21 16,0-4-5-16,-1-2 2 0,-1-14-3 15,4-4-1 1,5-15-2-16,0-7 2 0,18-11 0 16,22-6-4-1,14 0-10-15,3 1-9 0,2 14-33 16,-10 8-20-16,-13 23-43 15,-15 12 15-15,-11 14-48 16,-8 9-39-16</inkml:trace>
  <inkml:trace contextRef="#ctx0" brushRef="#br0" timeOffset="-10600.99">15779 17925 3 0,'0'0'60'16,"0"0"1"-16,0 0 4 15,0 0-2-15,0 0 12 16,0 0 1-16,-11-117-5 15,11 99-13-15,0 4-4 16,0-4 13-16,0 0 3 16,0 1-13-16,0-6-12 15,0-3-2-15,0 2-10 16,0-7-10-16,0-4-5 16,0-5-6-16,0-9-5 15,0-5-5-15,11-8-2 0,9-10 0 16,5 0 0-1,0-2-4-15,-6 6-16 0,-5 9 2 16,-7 15-3-16,-7 18-1 16,0 12-11-16,0 5-52 15,-2 9-41-15,-7 0-101 16,-1 23-83-16</inkml:trace>
  <inkml:trace contextRef="#ctx0" brushRef="#br0" timeOffset="-9793.56">19110 18302 62 0,'0'0'8'0,"0"0"-4"16,0 0 19-16,0 0 4 0,0 0 2 15,0 0-16-15,-42-88 0 16,28 65 2-16,1 5-3 16,3 1 6-16,6-6 1 15,1 5-6-15,3-4-2 16,0 0-8-16,0 3 6 15,0 2 6 1,0 2 5-16,0-2 13 0,-1-5-1 16,-7 8 25-16,3-6-8 15,3 6-5-15,-1 6 13 16,3-6-9-16,0 4-4 16,0-4-15-16,0-7-9 15,0-3 2-15,0-2 13 0,0 0-2 16,0-6-12-1,0 0 4-15,0-8 1 0,0-4-16 16,9-6 1-16,4-13-8 16,7-2 5-16,7-5-3 15,2 1-4-15,-4 2 0 16,-8 9 0-16,-12 9-1 16,-5 4-1-16,-9 18-7 15,-27 5-33-15,-7 17-54 16,-1 5-82-16,7 0-115 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1-23T08:41:02.8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6548 5955 301 0,'0'0'18'15,"0"0"-10"-15,0 0-1 16,0 0 5-16,0 0 36 16,0 0-7-16,0 0-20 0,0 0-17 15,-23-46-3 1,23 46 1-16,0 0 4 0,0 0 0 15,0 0-5 1,0 0 2-16,0 0-2 0,0 0 4 16,19 0-1-16,12 0 13 15,18 0 15-15,18 8-10 16,18 2 8-16,15 2-12 16,14 2 2-16,14 3-10 15,9 1-4-15,6 0-1 16,-5-3-1-16,-11-2-1 15,-7-4-2-15,-8 1-1 16,-5-1 0-16,0-4 0 0,-5 3 0 16,1 1 1-16,0-1-1 15,-3 1 2-15,0 1 1 16,-5-1-3-16,0 1 4 16,-4-2-1-16,-5-1-1 15,-1 2-2 1,-2-1 0-16,-4 1 1 0,-2-2-1 15,6 1 0 1,6 2 0-16,5-3-1 0,0 0 1 16,3 3 0-16,-8-4 0 15,-4 6 0-15,0-1 0 16,-5 1 0-16,2 2 1 16,5 2 0-16,3 0-1 0,-2-2 0 15,6 1 3 1,3-1-2-16,14 1 0 0,9-3 2 15,1-5-1-15,-6-2-1 16,-10-5-1-16,-11 0 2 16,-7-3-2-16,0-11 2 15,4-4 4-15,1 2-5 16,8-1 10-16,0-4-7 16,1 3 4-16,-9 2-2 15,-2-1 1-15,-10-3-2 16,-2 3 3-16,-9-4-3 15,-5 1 3-15,-5 1 2 16,-5-1 10-16,-1-1-12 16,5 2-3-16,5-1 0 0,-3 0-3 15,2 0-2 1,-6 2 0-16,-3-3 0 0,-4 2 0 16,-7 3 1-16,2-3 0 15,-1 1 0-15,2 0-1 16,2-2 5-16,-2-2-4 15,-5 0 0-15,-1-4 2 16,-3-5 1-16,0-4-2 16,-4-5 1-16,-9-4 0 15,-4-2-3-15,-11-2-5 16,-2-3 2-16,-6-3-6 16,0 4-13-16,0 4 19 0,-8 0-3 15,-5 3-3-15,-4-1-6 16,1 3-7-16,-8-3 7 15,-4-2 1-15,-7-1 14 16,-5-3-24 0,1 2 24-16,4 5-5 0,4 9 11 15,8 5 6 1,3 2-9-16,5 1 17 0,-3 1-18 16,-2 2-1-16,-5-3-1 15,-8 0-22-15,-9-3-4 16,-12 0 23-16,-6-5 3 15,-15-2 5-15,-8-2-3 16,-14 0-2-16,-7-2 6 0,-10 0-6 16,-10-2-3-16,-12 1 1 15,-18-1 1-15,-12 0 1 16,-10 2-1-16,-1 2 1 16,0 4 4-16,3 2-4 15,4 3 0-15,6 3 3 16,6 4-2-16,6 2-1 15,9 5 0-15,8 4 0 16,3 3 1-16,7 6-1 16,7 0-1-16,3 2 1 15,3 0 1-15,9 0-1 16,7 0-2-16,9 12 1 16,-5 2-1-16,1-2-5 15,-3 5-1-15,1-5-4 0,2 3 6 16,-1-1-2-16,-6 1 1 15,-5-4 3-15,-8 2 2 16,-5-5 2-16,-4 0-2 16,-5-5-5-16,0 2 1 15,3-3 1 1,1-1 5-16,7 1 4 0,8 1-3 16,7 2 2-16,8 2 0 15,11-2-2-15,10 5 0 16,13 3 0-16,12 7 2 15,5 4-3-15,3 4 0 0,-2 7 1 16,-3 2-1-16,-3 5-1 16,-1 7 1-1,-4-2 1-15,4 3-1 16,1 1 0-16,5-1 0 0,7-1 2 16,4 2-1-16,2-3 2 15,2-1-3-15,2-6 1 16,6 2-1-16,-3 3 0 15,3 0 0-15,-4 7 3 16,5 0 0-16,7 5-1 16,5 0-2-16,4 3 3 15,0 0-1-15,21 0-4 16,8-1 4-16,6-2 0 0,7 0-2 16,10 2 1-1,6-2 1-15,11 0 9 0,4-3-2 16,3-3-9-1,-3-6 2-15,-4-5 1 0,-1-6-1 16,-10-9-1-16,-8-5-1 16,-9-10-1-16,-5-2-1 15,-8-4 2-15,0-3 1 16,1 0-1-16,0 1-6 16,2-3-1-16,9 0-51 15,9 0-19-15,9 0-57 16,4 0-82-16</inkml:trace>
  <inkml:trace contextRef="#ctx0" brushRef="#br0" timeOffset="6587.31">15544 5999 99 0,'0'0'379'0,"0"0"-339"15,0 0-20 1,0 0 24-16,0 0 8 0,0 0-52 16,0 0-2-16,0 0-16 15,0 0 18-15,182-20 20 16,-55 12-1-16,20 0-2 15,9-6 0-15,2 2 4 16,-12 0-13-16,-24 3-8 16,-28 2 0-16,-32-2-5 15,-26 6-34-15,-18-1-39 16,-16 2-37-16,-2-3-76 16</inkml:trace>
  <inkml:trace contextRef="#ctx0" brushRef="#br0" timeOffset="7570.84">19456 6055 392 0,'0'0'14'0,"0"0"23"0,0 0-6 16,0 0 23 0,0 0-13-16,0 0-41 0,15-3-4 15,49 3 4-15,53 0 11 16,47 0 9-16,44 0 2 16,32 0-10-16,16 0-8 15,5 5 4-15,-11 4-7 16,-20-5 0-16,-30-4-1 0,-32 0-8 15,-37 0-13 1,-42 0-13-16,-35-10-26 0,-32 2 8 16,-15 2 4-16,-7 1 16 15,-9 0-101-15</inkml:trace>
  <inkml:trace contextRef="#ctx0" brushRef="#br0" timeOffset="8546.14">2839 6541 495 0,'0'0'30'16,"0"0"-17"-16,0 0 3 15,0 0 46-15,0 0 10 16,0 0-48-16,0-24-24 15,0 24-3-15,0 0-5 16,0 0 1-16,0 0 0 16,0 0-1-16,0 0 8 15,2 6-2-15,8 2-3 16,14 2-1-16,25 0 6 16,34-2 26-16,43-8-2 15,43 0 0-15,45-4-2 0,32-10-9 16,17 0-12-16,-4 4-1 15,-32 4-3-15,-40 2-28 16,-48 4-86-16,-52-4-72 16,-51-4-225-16</inkml:trace>
  <inkml:trace contextRef="#ctx0" brushRef="#br0" timeOffset="10875.05">13113 1496 186 0,'0'0'82'0,"0"0"-13"16,0 0 27-16,0 0 0 16,0 0 5-16,0 0 26 15,0 0-73-15,12-22 1 16,-12 22-14-16,0 0-10 15,0 0-31-15,0 0-1 16,0 28-30-16,-12 20 8 16,-3 15 23-16,2 16 0 15,1-1-6-15,8-10-14 16,4-8-20-16,0-14 7 16,0-14-24-16,12-11 2 15,7-11-62-15,1-10 8 0,1 0-1 16,0-19-22-16</inkml:trace>
  <inkml:trace contextRef="#ctx0" brushRef="#br0" timeOffset="11157.04">12776 1206 173 0,'0'0'316'15,"0"0"-276"-15,0 0-24 16,-2-107-2-16,91 91-7 15,54 4-7-15,38 10 7 16,14 2 13-16,-6 14 7 16,-33 22 8-16,-36 4-12 0,-43 6-21 31,-37 4-2-31,-37 2-11 0,-15 4 11 16,-54-2 3-16,-29-6 24 0,-13-7-5 15,-5-13-19-15,10-10-3 16,18-8 0-16,22-10-38 15,23 0-46-15,22 0-77 16,18-24-112-16</inkml:trace>
  <inkml:trace contextRef="#ctx0" brushRef="#br0" timeOffset="11516.05">12795 806 307 0,'0'0'17'0,"0"0"-5"15,0 0 30-15,0 0 62 16,0 0-23-16,0 0-48 15,75-26-29-15,-90 94-4 16,-27 34 66-16,-22 33 24 0,-11 18-43 16,-3 4-23-1,5 5-15-15,17-2 1 16,20-14 6-16,20-16-16 31,16-24-14-31,0-20-12 0,16-17-10 0,11-18-23 0,6-12-65 16,1-20-25-16,-5-19-22 15,-5-7-59-15</inkml:trace>
  <inkml:trace contextRef="#ctx0" brushRef="#br0" timeOffset="12043.07">12656 877 489 0,'0'0'3'16,"144"-97"-1"-16,-36 52-2 16,17 4 14-16,13 4 17 15,1 3 5-15,-10 5-7 16,-16 7-16-16,-8 1-2 16,-8 5-1-1,-9 6 5-15,-6 2-11 0,-5 2 1 16,-4 6-4-16,-9 0-1 15,-8 0 1-15,-11 0-2 16,-11 8 1-16,-11 7-5 16,-11 8-10-16,-10 12-4 0,-2 18 15 15,-10 17 4-15,-17 11 24 16,0 3-2-16,11 3 1 16,5 1-18-16,8 5 0 15,3 11 2-15,0 2-4 16,-3 8 9-16,-14 4-1 15,-4 4 6-15,-6 3-3 16,-6-9-10-16,-2-9 24 16,-4-22-13-16,-1-13 5 15,-3-16-3-15,-3-13-1 16,-6-11 7-16,-17-10 9 16,-22-10 2-16,-27-10-9 0,-31-2-23 15,-12-16-2-15,-7-24-20 16,5-12-22-16,22-2-12 15,33 3-23-15,30 15-40 16,36 19-44-16,32 10-30 16</inkml:trace>
  <inkml:trace contextRef="#ctx0" brushRef="#br0" timeOffset="12812.51">22167 1405 385 0,'0'0'37'15,"0"0"-13"1,0 0 37-16,-139-61 11 0,94 61-16 16,-4 0-26-16,-5 10-8 15,-4 24-13-15,-2 9 7 16,7 10-10-16,9 1-2 15,18 0-4-15,20 2-1 16,6 6-4-16,32-2-2 16,30 3 4-16,14-5 1 15,6-12-5-15,-11-7 7 16,-15-13 13-16,-24-11 10 16,-22-7-14-16,-10-2-9 15,-2 0-1-15,-33 3 1 16,-23 5 27-16,-23-3 5 0,-12 3-21 15,-12-4-11-15,-1-4-23 16,9-6-32-16,12 0-18 16,21 0-6-16,20 0-55 15,14-9-36-15</inkml:trace>
  <inkml:trace contextRef="#ctx0" brushRef="#br0" timeOffset="13133.89">21384 1117 453 0,'0'0'41'15,"0"0"-41"-15,0 0 0 16,0 0 2-16,0 0 51 15,17 154 8-15,-17-64 8 16,-17 21-37-16,-10 23 11 16,2 12-28-16,2 3-6 15,8-7-4-15,2-14-3 16,2-17-2-16,4-16-10 0,3-14-16 16,4-19-5-1,0-16-25-15,0-17-34 0,0-14-16 16,8-15-24-16,1-8-31 15</inkml:trace>
  <inkml:trace contextRef="#ctx0" brushRef="#br0" timeOffset="13599.98">21521 1001 208 0,'0'0'268'0,"0"0"-268"16,0 0 3-16,141-59-3 0,-43 45 7 16,20-2 5-16,19 0 17 15,14-3 13 1,9 0-9-16,-2-3-10 0,-13 0 0 16,-20 4-7-16,-27 6-10 15,-31 1 3-15,-29 8-2 16,-20 3 4-16,-11 0-4 15,-5 0-7-15,-2 14-7 16,0 33-16-16,-18 34 23 16,-22 35 47-16,-11 29-7 15,1 19-8-15,14 19-24 16,24 5 0-16,12-3-8 16,15-9 1-16,16-15 2 15,-5-19 3-15,-9-18-6 0,-15-19 0 16,-2-19 0-16,-22-18-5 15,-32-14-11-15,-30-9 16 16,-36-14 3-16,-40-7 23 16,-33-10-26-16,-27-14-26 15,-21 0-28-15,0-20-52 16,15-18-69-16,22-6-3 16</inkml:trace>
  <inkml:trace contextRef="#ctx0" brushRef="#br0" timeOffset="15052.8">13528 2358 181 0,'0'0'11'0,"0"0"11"16,0 0 3-16,0 0 40 0,0 0-20 15,0 0-29-15,37-65-4 16,-28 64 6-16,-1 1-12 15,0 0-1-15,-1 20-3 16,-2 16 22-16,-5 14 3 16,0 16 35-16,-9 12-24 15,-13 11 10-15,-3 5-20 16,2 2-1-16,3 0-14 16,9-6-8-16,7-5 12 15,4-11-12-15,0-10 0 16,11-7-4-16,13-11-1 15,5-7 0-15,2-11 1 0,5-7 2 16,7-7 3 0,8-10 29-16,18-4-10 15,20-4-11-15,14-21 6 0,15-4-4 16,16-2-4-16,11 2-6 16,11-4 2-16,13 5-3 15,9 0-3-15,12 1 3 16,14 0 2-16,8 1-3 15,12 1 2-15,14 8-3 16,10 3 4-16,14 5-2 16,8 2 3-16,0 3-8 15,-5 4 2-15,-14 0-1 16,-5 0 0-16,-5 0 0 0,-5 8 1 16,3 4-2-1,-14 2-3-15,-9-2 3 16,-15 2 1-16,-23-2 0 0,-12-1-1 15,1 1 0-15,-7-1 0 16,0-1 0-16,-1-2-2 16,-12 2 2-16,-7-3-5 15,-9 2-1-15,-12-3 3 16,-14 2-5-16,-17-2-1 16,-9 2 5-16,-12 1 3 15,-8-2-2-15,-4 1 3 16,-2 1 0-16,-6 0-5 0,-1 0 3 15,2 0-1 1,2 1 3-16,0 0-1 0,-3-2 0 16,-1 0-2-16,-4-2 2 15,2-2 1-15,-5 0 0 16,-6-1-1-16,-2-3 1 16,-1 2-1-16,-4-2 2 15,3 0-2-15,0 0 0 16,-2 0 1-16,2-9 1 15,-4-4 0-15,-6-3 4 16,0-9-1-16,-1-1-3 16,-3-8 3-16,-3-4-1 15,1-6-2-15,-6-7-1 16,1-7 1-16,1-3-4 16,2 1 3-16,1 5 0 15,3 7 1-15,-6 8-1 0,-5 10 0 16,-2 7-2-16,-2 8-7 15,0 7-11-15,0 8-25 16,0 0-49-16,0 6-120 16,0 18-13-16,0 2-4 15</inkml:trace>
  <inkml:trace contextRef="#ctx0" brushRef="#br0" timeOffset="17189.32">21602 952 149 0,'0'0'7'0,"0"0"0"16,-143-40 31-16,85 34-6 15,3 6-2-15,-3 0-14 16,-5 15 3-16,-4 16 0 16,-2 13-13-16,-8 19 3 15,-3 17 17-15,-1 19-5 16,5 17-5-16,2 19 4 0,12 24 2 15,9 16 4 1,14 9-9-16,15 5-3 0,19-15-1 16,7-10-11-1,50-13-2-15,31-21 4 0,23-14 36 16,20-15 0-16,7-17 16 16,3-20-27-16,4-20-5 15,1-20 15 1,-4-20-13-16,3-4 18 0,-5-23-27 15,6-24 2-15,8-11-15 0,9-16 2 16,10-17-4 0,-1-11-2-16,-5-6 0 15,-16-7-14-15,-18-3 7 0,-20-2-4 16,-23 0 11-16,-17-8 8 16,-18-6-8-16,-23-6 0 15,-21-1-4-15,-6 2 4 16,-9 8 0-16,-25 17 6 15,-4 6-6-15,-5 3 0 16,-11 6-6-16,-6-3 6 16,-19 3-5-16,-14 1-8 15,-26 8 5-15,-16 7 8 16,-19 15 1-16,-4 12-1 16,1 13-5-16,11 19 1 15,12 22 0-15,9 2-5 16,-2 45-19-16,-7 28-7 15,-6 29 22-15,-9 28 13 0,-2 22 0 16,5 25 0-16,11 11 2 16,27 17 5-16,30 15-1 15,35-3-2-15,39-13-4 16,13-25-1-16,51-34-7 16,23-26 7-16,17-20 1 15,9-25 0-15,16-16-7 16,11-21 7-16,22-18 6 15,18-13 19-15,18-6-6 16,14-22-12-16,4-22-3 0,-8-17 3 16,-12-11-7-1,-21-11-1-15,-23-18-4 0,-22-13 2 16,-16-14-1-16,-19-15 2 16,-16-17 2-16,-23-7 0 15,-28-4 0-15,-24 4-7 16,-26 8 0-16,-61-1-12 15,-48 3-15-15,-52 11-3 16,-56 13-9-16,-50 31-28 16,-41 32-22-16,-18 40-38 15,8 30 7-15</inkml:trace>
  <inkml:trace contextRef="#ctx0" brushRef="#br0" timeOffset="19354.08">20621 1985 199 0,'0'0'19'0,"0"0"-1"15,0 0 45-15,0 0-3 16,0 0-23-16,0 0-6 15,0 0 8-15,29-38 15 16,-29 38-7-16,0-3-3 16,0 1-7-16,0 2-18 15,0-1-11-15,0-1-2 0,-9-2-6 16,-2-4-12-16,-7-1 6 16,-3 0 6-16,-2-5 7 15,-5 0 2-15,-5-4-4 16,-4 0-3-16,-6-4 0 15,-8 0-1-15,-5-4-1 16,-6-3 4-16,-7 0-1 16,-5-6 0-16,-15 1-6 15,-16-1 2-15,-13-2-1 16,-11 0 2-16,-7 2-3 16,-12 1 3-16,-12-2-1 15,-12 4 2-15,-8 3-3 0,-1 7 4 16,7 6 1-16,3 6-2 15,6 8-1-15,4 2-4 16,1 0 4-16,0 0-1 16,-4 16-4-16,4 8-2 15,-5 6 1-15,10 4 4 16,7 1 0-16,12 0-2 16,13 2 1-16,11-2-2 15,15-3-4-15,12 1 2 16,12-8-2-16,9-4-11 15,11-5 12-15,5-4 1 16,3-1-3-16,3-8-6 0,1-3-1 16,4 0-6-16,1 0-1 15,1-2-6-15,1-10 17 16,7-2-4-16,13-2-4 16,14 0-18-16,3-7-73 15</inkml:trace>
  <inkml:trace contextRef="#ctx0" brushRef="#br0" timeOffset="19802.06">16593 1030 502 0,'0'0'0'15,"-116"-2"-34"-15,20 15 34 16,-24 19 38-16,-28 12 8 16,-28 10-26-16,-26 8-5 15,-28 3 1-15,-13 2-4 16,14-1-5-16,21-3 2 15,30-2-8-15,37-15 1 0,35-5 0 16,32-9-2-16,38-8 0 16,25 0-6-1,11 2-32-15,44 1 2 0,49 4 32 16,51 3 4 0,49-2 11-16,46 1 14 0,29-1-13 15,20 2-4-15,8 6 4 16,-4 0 3-16,-14 1-9 15,-21-6-6-15,-32-3-5 16,-34-3-59-16,-34-9-41 16,-43-6-48-16,-32-9-52 15</inkml:trace>
  <inkml:trace contextRef="#ctx0" brushRef="#br0" timeOffset="62258.07">4584 17432 342 0,'0'0'24'15,"0"0"-22"-15,0 0-2 0,0 0 15 16,0 0 4-16,0 0-19 16,0 0 0-16,-4 0-6 15,4 0 6-15,0 0 5 16,0 0 4-16,0 0 5 16,0 0 4-16,0 0 5 15,0 0-2-15,4 0-9 16,16 0 9-16,12 0 12 15,19 0-9-15,18 0-8 16,18-5 10-16,13 5-10 16,7-4-11-16,10 1-1 15,5-2-1-15,14-4 6 16,13-6-7-16,7-2-2 16,7 0 0-16,-5 3-18 15,-12 4-21-15,-24 6-37 0,-30 4-6 16,-40 0-59-1,-31 0-47-15</inkml:trace>
  <inkml:trace contextRef="#ctx0" brushRef="#br0" timeOffset="62807.03">7315 17494 325 0,'0'0'69'0,"0"0"-3"0,0 0-44 15,0 0 30-15,0 0 8 16,0 0-45-16,-17-30-15 15,34 21-1-15,17-1 1 16,15-2 1-16,15-1 0 16,19-1 19-16,22-5 1 15,28-3-2-15,17 0 6 16,17 0 1-16,9 3-8 16,0 7-10-16,-7 3-8 15,1 5-2-15,-6 4-6 16,-12 0-28-16,-13 0-17 15,-30 0-1-15,-33 0-47 0,-31 4 29 16,-28 0-45-16,-15-4 17 16,-2 0 2-16,0 0-2 15</inkml:trace>
  <inkml:trace contextRef="#ctx0" brushRef="#br0" timeOffset="75158.73">4361 14601 0 0,'0'0'35'0,"0"0"-21"16,0 0 9-16,0 0 46 15,0 0-24-15,0 0-21 16,0 0-3-16,-20 0-1 16,6 0 21-16,0 0-9 15,-2 0-16-15,-2-3 2 0,0-1-5 16,4 2 1-16,6-3 1 16,4 5 0-16,1 0-6 15,1-3 2-15,2 3-3 16,0-2-8-16,0 0 0 15,0-3-4-15,0 5 1 16,0-5 3-16,2-7 14 16,11-3-1-16,3-2-10 15,5-5 4-15,3-6-4 16,2-4 4-16,3-4 4 16,0 2-10-16,-2-7 2 15,-4 7 4-15,-4 5 8 16,-5 0 10-16,-3 9-4 15,-2 2-18-15,-2 6 5 0,0-2 14 16,-1 3 2-16,3-1-22 16,2 3-2-16,4-2-1 15,4 2 1-15,3-1 0 16,2 0 0-16,-1 1-2 16,-1 0 1-16,-1 1 1 15,-2 2 0-15,-3 2 1 16,1-1-1-16,-1 2 2 15,2-3-1-15,0 1-1 16,4 0 0-16,-2-2-1 16,4 3 1-16,1 0 0 15,2 0 0-15,2 0 0 16,1-2 0-16,0 3 0 16,2-2 4-16,-1 1-4 15,0-1 0-15,0 0 0 0,0 1-1 16,3 1-1-16,3-2 2 15,-4 2 2-15,4-1-2 16,-1 0 1-16,-5 4-2 16,-4 0 2-16,-7 0-2 15,-3 0-3-15,-6 0 2 16,-7 0-4-16,-1 0-10 16,-3 0-13-16,0 0-5 15,0 0 3-15,0 0-11 16,0 0-23-16,0 0-8 0,11 0 17 15,14 1-6 1,10 2-26-16,19-3 5 0</inkml:trace>
  <inkml:trace contextRef="#ctx0" brushRef="#br0" timeOffset="77115.32">17893 14795 48 0,'0'0'44'16,"0"0"-25"-16,0 0 4 16,0 0 17-16,0 0 4 15,0 0-11-15,22-92 3 16,-22 80 4-16,-2-5-22 16,-5 5 15-16,-2 0 3 15,0 0-20-15,0 7-6 16,0-4 0-16,1 3-6 15,-1 2-2-15,1-3 0 16,3 1-2-16,0 1 2 16,0 3 1-16,1 0-3 15,-3-3-3-15,-4 2-4 0,-7 3 3 16,-4 0 4-16,-3 0 17 16,-2 0 0-16,-2 14-14 31,-4 21-2-31,-2 14 12 0,-1 13-7 0,1 9 8 15,6 1 10-15,8-9-12 16,12-5-10-16,9-5 0 16,3-7 0-16,26-6 3 15,9-1-3-15,8-12 6 16,7 0 12-16,8-17-15 16,1-6 21-16,0-4 5 15,-5 0-21-15,-2-21 5 16,-6-4 1-16,-7-8 10 15,-8-1-6-15,-7-10-10 0,-14-4-4 16,-12-13 8-16,-1-11-14 16,-14-11 0-16,-31-6-3 15,-18 4-1-15,-8 18-16 16,0 15-4-16,9 20-2 16,12 21-42-16,17 11-21 15,8 19-97-15,5 26 28 16</inkml:trace>
  <inkml:trace contextRef="#ctx0" brushRef="#br0" timeOffset="102742.36">19569 10185 168 0,'0'0'40'16,"0"0"10"-16,0 0-1 16,0 0 31-16,0 0-18 15,0 0-10-15,0 0-17 16,0-10-3-16,0 8 4 15,0 0-2-15,0-1 1 16,0 1 2-16,0 2-10 16,0 0-6-16,0 0 0 15,0-2-3-15,0 2-7 16,0-2-7-16,0 0-4 16,4-2 0-16,20-2-1 15,31-4-2-15,36-2 6 0,38 1-3 16,29-2 5-16,27 3-5 15,20 8 0-15,19 2-2 16,14 0 2-16,-13 6-1 16,-13 11-8-16,-31-4-30 15,-37-3 5-15,-33-4-9 16,-34-3-23-16,-33-3-7 16,-19 0 2-16,-23 0 10 15,-2 0-9-15,-18 0-136 16</inkml:trace>
  <inkml:trace contextRef="#ctx0" brushRef="#br0" timeOffset="163049.76">9567 12110 175 0,'0'0'18'15,"0"0"24"-15,-126-64 10 16,91 45 14-16,6 2-3 16,7 3-12-16,8 6-3 15,4 3-18-15,1 1-9 16,-3 4-8-16,-1 0-10 16,-3 0-3-16,-3 0-3 15,-4 4 1-15,0 9 2 16,-1-1 0-16,4-3 0 15,0 1-2-15,2 0-1 16,3-4 1-16,3-2 2 16,1 0 2-16,3-4-2 15,-1 3 2-15,-1-2-2 16,0 1 1-16,-1-2 5 0,-1 2-5 16,1 0-1-1,5 1 3-15,-2-1-3 0,2-2 5 16,-1 0 8-16,5 0 12 15,0 0 6-15,2 0 2 16,0 0-7-16,-2 0-4 16,0 0-2-16,2 0-4 15,0 0-6-15,0 0-4 16,0 0-4-16,0 0-2 16,0 0-1-16,0 0-6 15,21 2 5-15,27-1 2 0,27 3 19 16,30 3 12-16,26 0-6 15,25 6-18-15,23 1 5 16,20 3-2-16,15 3-9 16,6 2 2-16,10 5-2 15,-1-3 2-15,-5-1-3 16,-8-4-3-16,-18-3 2 16,-18 0-3-16,-22-4 0 15,-19-2 1-15,-19-4 0 16,-13-2-2-16,-8-2 5 15,-8-2 0-15,-2 0 0 16,-5 0 0-16,-1 0 0 0,-2 0 4 16,-17 0-4-16,-14 0-2 15,-11 0 2-15,-18 0 0 16,-6-2 0 0,-10 0 2-16,3 0 0 0,-8 2-2 15,2-1 1 1,-2 1 0-16,0 0-1 0,3 0 0 15,-3 0 0-15,2 0-2 16,2 0 1-16,3 0 0 16,-3 0 1-1,3 0 2-15,-5 0-1 0,-2 0-1 16,0 0 2-16,0 0-2 16,0 0 1-16,0 0 4 15,0 0 4-15,0 0-1 16,0 0 3-16,0-3 0 0,0 3-3 15,0 0-2-15,0 0-1 16,1 0-2-16,-1-2 0 16,0 2-2-16,4-4 2 15,3-4 1-15,3-2-1 16,9-8-2-16,2-6-1 16,4-4-1-16,4-11 1 15,6-4-6-15,4-11-4 16,-1-7 2-16,-1-3-4 15,-9-5 3-15,-6-4 0 16,-14-4-2-16,-8-3-5 16,-4-2 16-16,-27 4-7 0,-5 6 5 15,1 9 3 1,0 15-1-16,7 8 5 0,2 8-4 16,0 5-1-16,9 6 1 15,4 3 0-15,1 2-1 16,3 0 1-16,0 0-1 15,-2-1-1-15,-2 2-1 16,-5 1-6-16,-4-1 1 16,-2 1-3-16,-3-3 5 15,-2-1-5-15,0 0-2 16,0 0 11-16,-3-4 0 16,-3-1-1-16,-3 1-1 15,-9 0-1-15,-7 0-12 16,-6-4 9-16,-7 0-2 0,-4 1 1 15,-6 0-4 1,-1 1 5-16,-5 0 7 0,-4 0 0 16,-6 0 2-16,-4-5-1 15,-10 3 1-15,-16-4 0 16,-10 2 1-16,-8 5 0 16,-1 2-2-16,4 9 2 15,9 7 6-15,10 2-9 16,12 3 4-16,13 0-3 15,7 4 1-15,-2 12-1 16,-2 3 0-16,-7 0 1 0,-2 3-1 16,0-1-1-16,3-1 0 15,9 0 0-15,3 1-1 16,7-1-2-16,9 3 6 16,4-3-3-16,5 2 0 15,0-2 1-15,-5-1 0 16,-7 4-1-16,-7 3 0 15,-9-3 0-15,6 6 0 16,1 3-2-16,15 4 0 16,10 10 2-16,9 7-2 15,14 8-3-15,8 6 3 16,11 9 2-16,12 13-5 0,2 8 4 16,8 10 1-1,25 6-6-15,18-5-1 0,16 0 6 16,19-2 1-16,24-6 0 15,19-4-4-15,27-9 0 16,20-12 0-16,14-10 4 16,11-10 2-16,-5-10-2 15,-11-9 0-15,-14-7 0 16,-10-9 0-16,-13-6-4 16,-11-7 4-16,-9-2 2 15,-4-5-2-15,-4 0 0 16,1-6-2-16,-4-12-3 15,-9-1-11-15,-16-1-24 16,-23 3-39-16,-22 0-32 16,-26 3 18-16,-21 1-61 15</inkml:trace>
  <inkml:trace contextRef="#ctx0" brushRef="#br0" timeOffset="171311.92">7871 6194 369 0,'0'0'13'0,"0"0"14"16,0 0 18-16,0 0 16 15,0 0 34-15,0 0-21 16,0 0-19-16,-104-66-17 16,100 62 1-16,2 2-10 15,2 2-14-15,0 0-7 0,0 0 2 16,0-2-6-16,0 2-4 15,0-2-4-15,18 2-10 16,40 0-11-16,44 0 25 16,50 0 4-16,39-10 6 15,29-11-4-15,17 0-1 16,2-6-1-16,-1 2-4 16,-3-4 2-16,-18 3-2 15,-17 2-2-15,-27 5-11 16,-30 3 0-16,-31 5-23 15,-28 5 10-15,-28 2-15 16,-27 2-11-16,-15 2-28 16,-14 0-14-16,0 0-28 15,-2 6-5-15</inkml:trace>
  <inkml:trace contextRef="#ctx0" brushRef="#br0" timeOffset="171644.65">11107 5900 282 0,'116'-14'6'0,"49"-9"15"15,37-5 26-15,28 0-1 16,0 2-21-16,-17 6-19 16,-22 6-4-16,-40 5 0 15,-35 4-2-15,-42 5-1 16,-39 0-21-16,-25 0-59 15,-10 5-47-15,-12 7 66 16</inkml:trace>
  <inkml:trace contextRef="#ctx0" brushRef="#br0" timeOffset="173232.46">15575 6304 424 0,'0'0'2'16,"0"0"-1"-16,193-29 2 15,-95 6 14-15,18 0-8 0,9 4-9 16,8 0-3 0,-1 2-22-16,-7 0-41 0,-13 5-74 15</inkml:trace>
  <inkml:trace contextRef="#ctx0" brushRef="#br0" timeOffset="173507.27">21381 6416 379 0,'156'-20'0'0,"18"1"-8"15,5-2-16-15,-3-2 11 16,-13-1-84-1</inkml:trace>
  <inkml:trace contextRef="#ctx0" brushRef="#br0" timeOffset="175597.25">5668 7957 266 0,'0'0'35'16,"0"0"11"-16,-158 0 9 15,108 0 8-15,8 0-20 16,5 0 26-16,5 0-19 16,8-3-5-16,3-1-11 15,8 3-7-15,2-1 5 16,4 2-11-16,3-2-7 16,2 2-5-16,0 0 0 0,2 0 0 15,0 0-9-15,0-2 0 16,0 2-3-16,0 0-12 15,20 0 11-15,35 0-20 16,38-8 22-16,44-6 2 16,35-7 2-16,21-2 3 15,13-4 14-15,3 1-18 16,-6 4 3-16,0-2-4 16,6-2 15-16,7 2-13 15,12-1 0-15,3 2-4 16,-12 3 2-16,-14 2-3 15,-24 4 1-15,-23 4-8 16,-24 3 1-16,-23 4 1 16,-14 1 6-16,-16 2-4 15,-4 0 0-15,-6 0 1 0,-5 0-3 16,-1 0 5-16,0 0 2 16,-2 0-6-16,-3 0 5 15,-5 0 0 1,-1 0-1-16,-5-7 2 0,-5 2-1 15,-1-3 4-15,-10 0-4 16,-6 2 4-16,-12 1-1 16,-6 3 4-16,-9 1 1 15,0 1-6-15,0 0-25 16,0 0-30-16,-14 0-23 16,-10 3-78-16,-5 8-35 15</inkml:trace>
  <inkml:trace contextRef="#ctx0" brushRef="#br0" timeOffset="179627.1">9042 6999 9 0,'0'0'191'0,"0"0"-171"16,-10-116-3-1,-15 79 29-15,-7-4 3 0,-8 3-5 16,-4 0 19 0,-5 0-36-16,-4 0-1 0,-5 4 1 15,0 0 5-15,-5 0-27 16,3 3 2-16,-2-6 5 15,-7 3-1-15,-3-1-9 16,-6 0 0-16,-4 1 2 16,-8 3 2-16,-1 5 35 15,-7 8-33-15,-4 9-7 16,-8 6-1-16,-6 3 3 16,-6 0-1-16,-3 8-2 0,5 8 1 15,5-2 1-15,11 4-2 16,11 1 0-16,-1 2 0 15,-1 6 0-15,-4 1 4 16,-1 8-4-16,-2 2 0 16,-4 6 0-1,0 7 2-15,-2 2-1 0,4 10-1 16,5 0 0 0,14 2 0-16,14-1 0 0,13-2-1 15,12-4 1-15,8-5-2 16,7-4 2-16,6 0-4 15,3 1-1-15,-1 4 2 0,6 4 3 16,-1 4 0-16,6 12 0 16,12 7-4-16,0 7 4 15,40 2-7-15,27-4 6 16,29-4-1-16,22-7 2 16,22-9 0-16,15-11 0 15,7-14-5-15,12-11 5 16,8-14 0-1,25-10 5-15,25-6 9 0,22 0 7 16,17-10-11-16,0-15-5 16,-11-10-4-16,-22-2 2 15,-17-4-1-15,-10 4-1 16,-10 1 1-16,-4-1-2 16,-12 1 0-16,-14-2 0 15,-8-3 1-15,-18 4-1 0,-18-4 0 16,-16-1-1-16,-13-4 1 15,-7-4 2-15,-11-4-2 16,-8-9 3-16,-9-5-1 16,-12-1-2-16,-8-6 2 15,-12-5 4-15,-16-3 3 16,-15-8-7-16,0-6 0 16,-34 5 7-16,-23 2 3 15,-28 9-4-15,-23 11-6 16,-29 6-2-16,-37 9 1 15,-37 5-1-15,-42 10 8 16,-40 13-6-16,-27 10-2 0,-12 13 0 16,-17 4-19-1,-4 9 9-15,-8 23-4 0,18 15-24 16,28 14-25 0,41 21-30-16,49 16 12 0,42 22-21 15,45 14-6-15,41 8-129 16</inkml:trace>
  <inkml:trace contextRef="#ctx0" brushRef="#br0" timeOffset="181997.96">5418 16543 332 0,'0'0'7'15,"0"0"-6"-15,-124-23 18 16,74 11 44-16,0-1-24 16,-11 3-7-16,-4-2 11 15,-8 6-9-15,-13-2 13 0,-11 8-1 16,-17 0-17-16,-13 26-9 15,-8 16-8-15,-14 17 6 16,-1 11-3-16,-2 18-11 16,2 5-2-16,8 11 2 15,8 7-3-15,18 2-1 16,25-8-4-16,31-6 4 16,26-4-4-16,32-7 0 15,2 2-7-15,49 0-3 16,38 2 5-16,33-5 2 15,36-7 7-15,39-22-6 16,27-22 6-16,34-23-1 16,28-13 1-16,34-46-14 15,24-19 2-15,15-18 1 0,3-19 5 16,-30-14-11-16,-46-9-1 16,-49 1 15-16,-54-6 3 15,-52 2 5-15,-46-3 4 16,-48-7-5-16,-35-10 15 15,-35-9-1-15,-59-3 16 16,-35 5-11-16,-32 15-7 16,-24 24-4-16,-21 23-2 15,-24 43-4-15,-22 40 0 16,-30 28-6-16,-11 69-4 16,-6 39-36-16,16 43-35 15,31 23-25-15,33 8-41 0,39-7-66 16</inkml:trace>
  <inkml:trace contextRef="#ctx0" brushRef="#br0" timeOffset="184440.86">15815 7682 9 0,'0'0'367'0,"-178"-11"-351"0,81 11 26 16,0 6-13-1,1 23 15-15,13 14 8 0,12 18-29 16,20 24-5-16,21 20-14 16,17 28 10-16,13 23-8 15,0 8-2-15,23 5 0 16,15-4-2-16,12-20-2 15,14-13 1-15,15-22-1 16,24-23-1-16,18-22 1 16,28-17 5-16,34-20 9 15,31-21 5-15,35-7-9 16,28-39 2-16,3-21 0 16,-2-15 4-16,-7-10-2 0,-19-14 4 15,-20-5-8 1,-25-8 1-16,-31-4-7 0,-34-11 8 15,-26-5 2-15,-33-6 8 16,-29-1-3-16,-35 3 1 16,-19 5 3-1,-26 8-2-15,-48 4-3 0,-43 6-6 16,-43 10-1-16,-53 16-10 16,-46 18 1-16,-37 30 0 15,-51 37-2-15,-37 20-5 16,-37 68-8-16,-3 39-6 15,27 35-4-15,43 26-2 16,55 21 1-16,56 20-20 0,60 2-29 16,67-6-78-16,67-32-116 15</inkml:trace>
  <inkml:trace contextRef="#ctx0" brushRef="#br0" timeOffset="189635.2">23429 8789 191 0,'0'0'7'0,"-162"-53"96"0,66 38-62 16,-1 6 6-16,-2 8 10 15,1 1-11-15,2 0-22 16,4 8 2-16,8 22-3 16,8 15-1-16,12 18-5 15,7 17-7-15,11 22-8 16,10 16 9-16,12 15-1 15,13 12-5-15,11 1 2 16,15-1 0-16,39-7-7 16,19-14 0-16,21-16-1 15,17-19-9-15,12-23 1 16,13-20 7-16,14-18-1 16,3-22 3-16,-1-6 14 0,-7-26 0 15,-20-23-1-15,-12-13-1 16,-10-14 12-16,-7-16-11 15,-9-10 8 1,-14-7 4-16,-19-9-13 0,-21-8 2 16,-22-10-2-16,-11-9-8 15,-29 0 1-15,-44 7-2 16,-39 12-3-16,-40 22 1 16,-46 25 5-16,-45 35-6 15,-26 39-21-15,-12 13-40 16,13 56-64-16,34 30-25 15,36 16-60-15</inkml:trace>
  <inkml:trace contextRef="#ctx0" brushRef="#br0" timeOffset="205494.03">10519 11927 3 0,'0'0'73'16,"0"0"-63"-16,0 0-3 15,-129 54-6-15,99-42 3 16,-7 3-3-16,-4-4 4 16,-3-1 1-16,-4 0 3 15,5-1 9-15,2 0 5 16,3 0-8-16,7-2 9 16,0 0-4-16,6 0-11 15,0-1 2-15,6 1 1 16,1-3 5-16,0 0-6 15,0 0 3-15,0-1 7 16,-4 1-10-16,-2 0 1 16,-1 2 10-16,-2 1 3 0,2-2-5 15,6 4 5 1,4-8-4-16,7 2-1 0,4-2-2 31,4-1 1-31,0 0-4 0,0 0-8 0,0 3-2 16,0-3 2-16,31 0 6 15,23 4 7-15,17 0 22 16,18 2-7-16,13-1-7 16,14 0-7-16,15-5 3 15,29 0 0-15,20-5-14 16,18-25 0-16,16-9-9 16,-2-8 3-16,-13-1-4 15,-14 2 0-15,-27 4 2 16,-22 6-2-16,-27 7 0 0,-22 9-10 15,-18 9-1-15,-20 1-2 16,-11 5-3-16,-4 2 1 16,1-3 5-16,-1-2 3 15,4-2-4-15,-5-2 1 16,3 2 2-16,-1-8 4 16,1-3-1-16,-1 0-2 15,-3-11 7-15,-1 6-5 16,-7-8 0-16,-1-3 5 15,-1-3-3-15,-1-4-10 16,0-2 6-16,4-4-8 0,-3-7 0 16,1-3 5-1,-4 4 3-15,-7 4 2 0,-8 6 5 16,-4 2 3-16,0 2 3 16,-19 2-3-16,-11 1-1 15,-10 0 7-15,-10-2-5 16,-12-3-1-16,-9-2 0 15,-13-4 1-15,-10-1-2 16,-6 4 6-16,-12-1-2 16,-4 7 20-16,-11 5-5 15,-9 8-15-15,-8 8 3 16,-12 8-1-16,-8 8 2 0,-2 4 4 16,-11 0-12-1,-11 8 2-15,7 19-4 0,-4 10 2 16,13 11 1-16,14 12-3 15,8 10-2-15,9 11 1 16,8 9 1-16,4 7-4 16,5 5 1-16,14 2 1 15,14 0-5-15,20-2 0 16,14 3 0-16,26 1-4 16,15-2 4-16,21-5 0 15,0-7 1-15,41-5-1 16,14-8 0-16,26-3 3 15,26-7 4-15,31-9-1 0,27-12 1 16,28-16 0-16,17-16-1 16,17-16-16-16,14 0-11 15,2-16-8 1,2-22-8-16,-13-12 17 16,-22-4 7-16,-27-3-12 0,-34 3-105 15,-35 6-121-15</inkml:trace>
  <inkml:trace contextRef="#ctx0" brushRef="#br0" timeOffset="-159561.92">3767 10069 198 0,'0'0'16'0,"0"0"-11"16,0 0 4-16,0 0 30 16,0 0 21-16,0 0-22 15,0 0-9-15,-16 5-6 16,16-5 8-16,0 0 15 15,0 0 2-15,0 2-15 16,0 2-13-16,0 6-6 0,31 1-3 16,25 1 1-16,35-5 27 15,34-5-9 1,28-2 2-16,22 0-8 0,11 0-13 16,8 0-2-16,7 5-3 15,18 0-1-15,6-1-5 16,5 2 4-16,6-4-3 15,-11 1 0 1,-11-3-2-16,-18 0 0 0,-17 0 1 16,-19 0 2-16,-19 0-1 15,-16 0-1-15,-17-11 1 16,-14 2-1-16,-10-3 0 16,-9-5 0-16,1 1-1 0,6 0-1 15,7 2 2 1,1 0 0-16,5 4-1 0,-9 4 1 15,-7 2 0-15,-10 4 0 16,-14 0 0-16,-12 0 1 16,-12 0-1-16,-8 6 0 15,-8-2 0-15,-3 0-2 16,-6-2 2 0,-4 0 0-16,-2 0-2 0,0-2 1 15,0 0 0-15,0 0 0 16,0 0 1-16,0 0-3 15,0 2-4-15,0-2-6 16,0 0-5-16,0 0-31 16,0 0-31-16,0 0-60 0,0-4-99 15</inkml:trace>
  <inkml:trace contextRef="#ctx0" brushRef="#br0" timeOffset="-157944.03">8996 10078 295 0,'0'0'6'0,"0"0"-1"16,0 0 0-16,0 0 42 0,0 0 18 15,0 0-8-15,-29-21-21 16,27 21-17-16,2 0-9 16,0 0-2-16,0 0 5 15,0 0-4-15,2 0-8 16,40 7-1-16,37 5 1 16,37-2 8-16,40-6 15 15,35-2 0-15,25-2 5 16,14 0-7-16,-3 2-1 15,-3 2-13-15,-6 6-5 16,-15-1 5-16,-14 1-2 16,-23-2-3-16,-26-7-1 0,-32 1-1 15,-27-2-2 1,-30 0 1-16,-15 0 0 0,-14 0 1 16,-9 0 0-16,-6 0 0 15,-3 0-1-15,-4 0 3 16,0 0-1-16,0-3 4 15,0-1 2-15,0-5-8 16,-2 0-14-16,-17-3-84 16,-8 1-36-16,-9 3-197 15</inkml:trace>
  <inkml:trace contextRef="#ctx0" brushRef="#br0" timeOffset="-154177.96">22445 10254 423 0,'0'0'26'15,"0"0"-9"-15,0 0 28 16,0 0 61-16,0 0-24 16,0 0-35-16,0 0-15 15,60 2-18-15,11-2-13 16,29-2 2-16,18 2-2 0,10 0 2 15,5 0-1-15,-1 0-2 16,-10 0-1-16,-12 0-12 16,-25 0-11-16,-35 0-13 15,-22 0-9 1,-25 0-18-16,-3 0 3 0,-25 0-2 16,-38 0-2-16,-24 0-7 15,-23 0 1-15,-9 0 12 16,-5 0 25-16,-3 0 34 15,-4 0 15-15,4-7 78 16,16-1 22-16,19 2 2 16,25 2-32-16,29-1 5 15,21 5-32-15,17 0-25 0,11 0-12 16,53 11-1-16,50 12 5 16,44 6 2-16,25 0-12 15,8 2-13-15,0-1 1 16,-23-2-2-16,-23-3-1 15,-34 2-16-15,-37-5-18 16,-34-4-20-16,-28-2-29 16,-12-2-61-16,-49 1 59 15,-29-7-11-15,-29-5-111 16</inkml:trace>
  <inkml:trace contextRef="#ctx0" brushRef="#br0" timeOffset="-152930.48">6033 11029 419 0,'0'0'74'15,"0"0"-74"-15,0 0-8 0,135-23 8 16,-60-2 21-1,17-8 17-15,17 2-15 0,-3 0-16 16,-8 5-7-16,-19 6-9 16,-23 8-22-16,-27 3-47 15,-27 8-116-15</inkml:trace>
  <inkml:trace contextRef="#ctx0" brushRef="#br0" timeOffset="-152737.31">5803 11127 449 0,'0'0'0'0,"0"0"-9"0,0 0 9 16,228 0 28 0,-78-26-13-16,15-4-6 0,5-4-9 15,-15 0-34-15,-31 2-170 16</inkml:trace>
  <inkml:trace contextRef="#ctx0" brushRef="#br0" timeOffset="-122661.36">4611 13481 31 0,'0'0'51'0,"0"0"-5"15,0 0 12-15,0 0 4 16,0 0-6-16,0 0 2 15,0 0 1-15,38-102 2 16,-33 95-41-16,-3 4 13 16,-2 1 11-16,0 2-22 15,0 0 2-15,0 0 7 16,0 0 8-16,0 0-10 16,0 0-15-16,0 0-10 15,0 0-2-15,-7 2-2 16,-9 20-2-16,-4 8 1 15,1 11 0-15,3 5-2 16,6 5 0-16,10-3 0 16,0-4 3-16,5-6 0 0,20-9-2 15,8-7 3-15,7-15-1 16,10-7 3-16,8 0 1 16,4-29 4-16,-2-9 3 15,-8-6-4-15,-15-7-2 16,-12 3-1-16,-21-1-3 15,-4-2-1-15,-19-2-1 16,-34 2 1-16,-26 1-24 0,-21 14-23 16,-12 15-36-16,12 21-13 15,26 3 8-15,34 31-45 16,40 8-57-16</inkml:trace>
  <inkml:trace contextRef="#ctx0" brushRef="#br0" timeOffset="-122141.52">5494 13439 120 0,'0'0'44'0,"0"0"-13"0,0 0 12 16,0 0 8 0,0 0 4-16,0 0-12 15,-78-86-13-15,74 79 3 16,2 0 12-16,2 2 7 0,-3 4-5 16,3 1 1-16,0 0-9 15,-2 0-6-15,2 0-21 16,-4 0-12-16,-1 22-12 15,-4 18 5-15,-7 18 7 16,-4 9 3-16,-2 0-1 16,-1-4 2-16,8-12-4 15,4-8 0-15,11-8-4 16,0-12-43-16,11-9-21 16,33-14-31-16,15 0 1 15,8-26-114-15</inkml:trace>
  <inkml:trace contextRef="#ctx0" brushRef="#br0" timeOffset="-121869.52">6096 13258 385 0,'0'0'77'0,"0"0"-56"15,0 0 3-15,0 0-2 16,0 0 11-16,-40 109 9 0,13-46-24 16,4 6-5-16,4-2-11 15,5-6-1-15,5-4-1 16,7-8-18-16,2-6-41 16,0-5-9-16,9-12-34 15,16-10-45-15,3-14-59 16</inkml:trace>
  <inkml:trace contextRef="#ctx0" brushRef="#br0" timeOffset="-121622.52">6785 13389 413 0,'0'0'68'16,"0"0"-68"-16,0 0 4 16,0 0-4-16,0 0 40 15,-36 158-10-15,12-90-13 16,1-1-12-16,1-7-5 16,4-4 0-16,10-3-31 15,5-8-47-15,3-5-54 16,0-14-95-16</inkml:trace>
  <inkml:trace contextRef="#ctx0" brushRef="#br0" timeOffset="-121248.04">7609 13395 439 0,'0'0'61'0,"0"0"-36"15,0 0-23-15,0 0-1 16,0 0 25-16,-44 151 7 16,15-80-16-16,3 3-13 15,7-3-2-15,6-5-2 16,9-11-1-16,4-2-47 16,0-9-26-16,8-8-24 15,17-9-36-15,-2-20-109 16</inkml:trace>
  <inkml:trace contextRef="#ctx0" brushRef="#br0" timeOffset="-92309.39">4417 13058 325 0,'0'0'7'0,"0"0"21"16,0 0 0-1,0 0 24-15,0 0 2 0,0 0-9 16,0 0-18-16,9-73-7 15,-9 72 0-15,0 1 3 16,0 0 5-16,0 0-13 16,0 0-15-16,0 0 0 15,0 16-7-15,0 27 0 16,0 24 7-16,0 19 4 16,0 13-3-16,0 3 3 15,-2-2-1-15,-9-4-1 16,-1-5 0-16,1-8-1 0,-4-6-1 15,-1-9-2-15,1-12-21 16,-2-8-11-16,12-12-37 16,5-9-28-16,0-13-28 15,0-14-16-15</inkml:trace>
  <inkml:trace contextRef="#ctx0" brushRef="#br0" timeOffset="-85588.08">9828 13283 30 0,'0'0'46'15,"0"0"-4"-15,0 0-10 16,0 0-3-16,0 0-4 15,0 0-5-15,0 0 3 16,0 0-2-16,4-20-4 16,-4 18-2-16,0 2 0 0,0 0 1 15,0 0-1-15,0 0 1 16,0 0 9-16,0-3 4 16,0 3-4-16,0-2-3 15,0 0 0-15,0-3-2 16,0-4-9-16,0-1 0 15,0-2 7-15,5-6-8 16,-1 0 1-16,4-5 2 16,6-3 2-1,4-3 12-15,9-5-23 0,6 2 0 16,11 3-3-16,12 4 5 16,7 5-5-16,6 6-1 15,5 3 6-15,-3 8-4 16,1 3 2-16,-8 0-3 15,-6 0-1-15,-9 10 0 0,-11 6-1 16,-11 2 1-16,-11 2-4 16,-1 2-3-16,-8 2 0 15,-3 2 1-15,-2 3 2 16,-2-4 4-16,0-3 0 16,0 1-10-16,0-8 0 15,0 2-5-15,0-6-11 16,0-3-28-16,0-1-10 15,9-6-6-15,9-1-1 16,5 0-10-16,2-5 4 16</inkml:trace>
  <inkml:trace contextRef="#ctx0" brushRef="#br0" timeOffset="-85256.88">10883 12832 162 0,'0'0'54'0,"0"0"29"16,0 0-7-16,0 0-5 15,0 0-15-15,0 0-50 16,0-23-6-16,14 46 0 16,11 12 11-16,6 7 18 15,2 8-11-15,2 3-1 16,-10-3-5-16,-4 1-1 0,-10-10-4 15,-6-2 2-15,-5-6-8 16,0-3 4-16,-16 5 3 16,-20 0 11-1,-15 2-3-15,-16-1-6 0,-14 0-10 16,-2-6-1-16,0 2-24 16,7-2-50-16,11-2-58 15,11-8-81-15</inkml:trace>
  <inkml:trace contextRef="#ctx0" brushRef="#br0" timeOffset="-14728.72">4758 10872 232 0,'0'0'68'0,"0"0"-47"16,0 0-2-16,0 0 30 16,0 0 4-16,0 0-15 15,0 0-15-15,0 0-17 16,0-4-6-16,0 4-2 15,0 0 1-15,0 4 1 16,0 10 1-16,0 2 3 16,0 0-3-16,0 1 2 0,0-4 3 15,4 3-6-15,28 3 0 16,17-5 15-16,20 0 18 16,19-7 27-16,12-2-31 15,13-5-13-15,9 0 3 16,9 0-8-16,4 0-6 15,4-2 0-15,-4-4-2 16,2 4-2-16,-6 2 0 16,-11 0-2-16,-8 0-1 15,-5 0-3-15,-10 0-2 16,-5 0-4-16,-3 0 3 0,-4 0 8 16,-2 0-11-16,1 0 3 15,-2 0 4-15,-1 0 0 16,-8 0 3-1,-8-12 0-15,-12-4 0 0,-13-5 2 16,-11 0 0-16,-5-5 4 16,-7-5-5-16,-2-4 1 15,-3-2-4-15,-5-5-4 16,3-2-7-16,-3-4 4 16,-4-1-5-16,-3-4-2 15,0-3 7-15,-23-1-21 16,-18 1 9-16,-21 2 15 0,-23 0-2 15,-19 0-1-15,-13 1-4 16,-7 1 11 0,-1 4-1-16,5 2 4 0,-1 2 1 15,3 4 0 1,-2 8 1-16,-7 6-1 0,-9 8-1 16,-4 11-1-1,-4 2-4-15,0 5-9 0,4 0 5 16,2 7 4-16,8 12-5 15,7 3 5-15,12 7 5 16,11 3 0-16,17-1 0 16,20 3 3-16,19-2-3 15,9 6 0-15,-4 2 0 16,4 7-1-16,-1 9 1 16,-1 14 0-16,10 10 5 0,7 10 0 15,17 3 5-15,3-5-1 16,16-5 0-16,26-11-5 15,21-7 5-15,17-7 0 16,20-9 14-16,10-8-11 16,10-10 2-16,9-11-7 15,16-13 12-15,16-7-5 16,3 0-14-16,2-20-2 16,-21-6-8-16,-27 1 2 15,-30-1-32-15,-25 3-18 16,-23 4-41-16,-13 1-42 15</inkml:trace>
  <inkml:trace contextRef="#ctx0" brushRef="#br0" timeOffset="33084.46">4860 14775 235 0,'0'0'15'0,"0"0"-4"15,0 0 5-15,0 0 32 16,0 0 22-16,0 0-23 16,-26-77-14-16,22 73-13 15,-3 1-8-15,5-4 13 16,-3 3-3-16,3-2-4 15,0 0-13-15,-1-3-2 16,-1 4-1-16,2-4 2 16,-2 2-2-16,-4 2-1 0,0-6 4 15,-6 3 9-15,-1-2 1 16,-6 2 12 0,-3-1-14-16,0 2-1 0,-3 2-6 15,-3 0-3-15,2 5 0 16,-5 0 3-16,-3 0-5 15,-7 5 9-15,-3 18-7 16,-6 12-3-16,1 11 2 16,-1 5 1-16,8 7 1 15,8 5 1-15,14-3-5 16,14 11 0-16,8 2 0 16,8 1 1-16,31 2-1 15,11-5 0-15,15-5 0 0,0-13 5 16,4-12 0-16,-6-11-1 15,1-16 0-15,1-12-3 16,1-2 12-16,4-20-6 16,-5-20 5-16,-3-8 0 15,-6-10-4 1,-10-8-1-16,-8-2-2 0,-16-7 6 16,-12-5-1-16,-10-10-3 15,0-4-4-15,-23 0 5 16,-24-3-2-16,-13 20-5 15,-5 6 0-15,-6 17 9 16,5 17 3-16,-2 14-10 16,1 19-3-16,-1 4-7 15,-9 50-31-15,-3 30-30 0,4 20-49 16,8 10-123-16</inkml:trace>
  <inkml:trace contextRef="#ctx0" brushRef="#br0" timeOffset="39068.64">9707 14776 18 0,'0'0'42'0,"0"0"-18"16,0 0 3-16,0 0 10 15,0 0-7-15,0 0-10 0,0 0-7 16,-17-6 0 0,17 6-5-16,0-4-3 0,0 4 7 15,0 0 13-15,0 0 5 16,0 0 5-16,0-5 8 16,-6 1-10-16,4-1-7 15,0 5-7-15,0-3-1 16,0 3-4-16,2-5-3 15,0 5 1-15,0-2 2 16,0 2 1-16,0 0-4 16,0 0 9-16,0 0 0 15,0 0 2-15,0 0 2 16,0 0-2-16,0-2-5 16,-2 2 0-16,-1-1 0 15,3 1-4-15,0 0-1 0,0 0-4 16,0 0 3-16,0 0-5 15,0 0-5-15,0 0 2 16,-3 0-3-16,3 0 0 16,0 0 0-16,0 0 0 15,0 0 1-15,0 0 1 16,0 0-1-16,0 0-1 16,0 0 1-16,0 0-1 15,0 0 0-15,0 0 2 16,0 0-4-16,0 0 2 15,0 0-1-15,0 0-9 16,0 0-22-16,0 0-52 16,-5 0-63-16,-2 10-96 0</inkml:trace>
  <inkml:trace contextRef="#ctx0" brushRef="#br0" timeOffset="40217.08">9653 14994 18 0,'0'0'30'15,"0"0"-5"-15,0 0 13 16,0 0-18-16,0 0-10 15,0 0 3-15,0-27-1 16,0 22 3 0,0 2-1-16,0-1 2 0,0 2 3 15,-2-1-1-15,-1 3-12 16,3-5 0-16,-1 1 0 16,1-1-3-16,-2-2-2 15,2 5-1-15,-3-2 0 0,3-4 0 16,0 2 0-16,0 1 1 15,0-2-1 1,0 2 0-16,0 4 0 0,0-3 5 16,0 0 0-16,0-2 3 15,0 1-1-15,0 2 14 16,0 3 5-16,0-4 5 16,0 4-5-16,0 0 7 15,0-4 7-15,0 4 7 16,0 0-1-16,0 0-12 15,0 0-5-15,0 0-1 16,0 0-4-16,0 0 3 0,0 0-11 16,0 0-6-1,0 9-4-15,0 13 1 0,0 4 23 16,-2 6-7-16,0 3-15 16,0-5 11-16,2 2 0 15,0 0-5-15,0-2-10 16,0-2 9-16,0-6-6 15,0 1-3-15,0-10 0 16,0 1 1-16,0-2-2 16,0-1 4-16,0-3-5 15,0-4-1-15,0-4 1 16,0 0 1-16,0 0-2 16,0 0 3-16,0 0 2 15,0 0 1-15,0 0 2 16,0 0 2-16,0-14-5 0,0-11-6 15,0-7 0-15,0-8-2 16,0-6-7-16,0-4-1 16,2 4 7-16,0 5-6 15,0 14 7-15,-2 3 2 16,0 8-2-16,0 10 2 16,0 4 0-16,0 2 0 15,0 0-1-15,0 0-1 16,0 4-7-16,0 21-11 15,0 8 4-15,0 12 16 16,-4-2 4-16,-6-2-3 16,4-2 0-16,-1-8-1 0,0-2 0 15,4 0-19-15,1-2-54 16,2-4-44-16,0-9-120 16</inkml:trace>
  <inkml:trace contextRef="#ctx0" brushRef="#br0" timeOffset="43814.92">15509 14853 145 0,'0'0'43'0,"0"0"-11"15,0 0 4-15,0 0 12 16,0 0-19-16,0 0-10 0,0 0-12 16,0-32 15-16,0 30 14 15,0-2 9-15,0 0-6 16,2 0 7-16,-2-1-14 16,0 1 0-16,0 1 0 15,4-2-3-15,-2 3-8 16,0-2-3-16,0 0-4 15,-2 3 1-15,2-2 10 16,-2 2-3-16,0 1 4 16,0 0-12-16,0 0-14 15,0 13-5-15,0 11 5 16,-8 15 5-16,-4-2 7 16,0 4 5-16,1-3-11 15,2 3 1-15,3-6-2 16,0-5-2-16,1 2 0 0,5-13-3 15,0-2 0-15,0 1-17 16,0-7-10-16,0 1-30 16,9-4-38-16,6-7-70 15,3-1-23-15</inkml:trace>
  <inkml:trace contextRef="#ctx0" brushRef="#br0" timeOffset="47327.17">22862 14825 63 0,'0'0'71'16,"0"0"-46"-16,0 0 9 15,0 0-9-15,0 0-8 16,0 0-9-16,-35-37 3 15,29 32 8-15,2-2-4 16,-3 3 10-16,-1-2 4 16,-5 1-11-16,1 1-1 0,-2-1 6 15,3 5-4-15,3 0-2 16,-2 0-5-16,5-3 3 16,-1 3 0-16,-2 0-8 15,-4 3-6-15,-2 15 7 16,-1 2 5-16,2 5-2 15,-3 3 0-15,3-1-4 16,0 2 6-16,1-1-2 16,1-5-5-16,4-4-4 15,0 0 4-15,3-4-1 16,2-3 6-16,0 0-5 16,2-2-2-16,0 0-3 15,0 0 4-15,4-1-5 16,14 3 1-16,0-3 12 15,6-3 1-15,3-2-3 0,4-4 11 16,0 0-5-16,1 0 2 16,-3-4-4-16,-5-10-4 15,-3 1-4-15,-5-6 5 16,1-3-3-16,-6-4-2 16,-2-2 8-16,-2-2-10 15,-3-2-4-15,1-2 1 16,-5 2 0-16,0 0-2 15,0 4 0-15,-7 2-11 16,-15 3-4-16,-16 7 7 16,-9 6-20-16,-9 2-13 15,0 8-66-15,7 4-35 16,10 22-140-16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1-23T08:48:25.2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 12104 14 0,'332'96'0'0</inkml:trace>
  <inkml:trace contextRef="#ctx0" brushRef="#br0" timeOffset="66953.14">916 5261 327 0,'0'0'19'16,"0"0"17"-16,0 0 29 15,0 0 33-15,0 0-28 16,0 0-22-16,0 0-7 15,0 0-15-15,-79-98-15 16,79 98-8-16,0 0-3 16,0 0 1-16,0 0-1 15,0 0 2-15,0 0-2 16,0 0-3-16,0 10 3 16,0 23 0-16,17 13 0 15,4 7 0-15,4 12 2 16,-1-3 2-16,3-4-4 0,0-6 2 15,-3-6 1 1,-2-12-3-16,-1-6 0 0,-4-7-1 16,-1-12 2-1,-5-4-1-15,-2-5 0 0,2 0 5 16,5 0-2-16,10-31 19 16,15-15-3-16,15-20-6 15,17-20-11-15,25-24 1 16,43-19-3-16,54-17 0 15,68-9-1-15,56 5 0 16,25 9-7-16,-3 22 0 16,-30 29 2-16,-59 29 0 0,-64 29-31 15,-76 22-41 1,-72 10-80-16,-40 0-139 0</inkml:trace>
  <inkml:trace contextRef="#ctx0" brushRef="#br0" timeOffset="69126.16">1346 8618 248 0,'0'0'21'15,"0"0"-8"-15,0 0 26 0,0 0 31 16,0 0-16-1,0 0-8-15,0 0-21 0,-21-58 0 16,19 58 13-16,2 0 65 16,0 0-95-16,0 0-4 15,0 0-3-15,0 0-1 16,0 0-6-16,0 24-5 16,2 12 10-16,14 10 1 15,2 0 3-15,-2-2 3 16,4-9-4-16,6-3-1 15,7-10 2-15,19-10-1 16,26-12 4-16,47-32 18 0,46-44 6 16,57-38-13-16,40-29-11 15,17-9-2-15,1 1-1 16,-24 19-3-16,-38 33-4 16,-58 29-28-16,-62 36-31 15,-52 30-59-15,-52 4-102 16,-10 20-115-16</inkml:trace>
  <inkml:trace contextRef="#ctx0" brushRef="#br0" timeOffset="73398.69">1546 9972 97 0,'0'0'120'0,"0"0"-115"15,0 0-5-15,0 0 1 16,0 0 7-16,0 0 11 16,0 0 2-16,0 0 4 15,-40 0 9-15,38 0 15 16,2-4 14-16,-2 0 0 15,2-2-21-15,-3-1-9 16,3 4-7-16,-3 1 0 16,2 2-2-16,1 0-17 15,0 0-7-15,0 4-8 16,0 22-4-16,0 12 11 0,0 8 1 16,7-2 1-1,7 2-1 1,5-6 0-16,-1-4 1 0,4-6-1 0,5-7 0 15,7-11 1-15,27-12 7 16,36-12 17-16,43-52 19 16,54-38-8-16,48-33-17 15,28-13-7-15,12-2 5 16,-8 7-9-16,-16 15-3 16,-28 15-4-16,-43 29-1 15,-48 28-1-15,-55 26-13 0,-46 15-31 16,-27 15-38-1,-11 4-86-15,-18 23-89 0</inkml:trace>
  <inkml:trace contextRef="#ctx0" brushRef="#br0" timeOffset="92411.69">8425 5606 92 0,'0'0'44'16,"0"0"-14"-16,0 0 1 15,0 0 13-15,0 0 14 16,0 0-6-16,0 0-5 16,0 0-4-16,-44-54-1 15,39 50-9-15,1 2 9 16,1 2-11-16,1 0-14 15,2 0-10-15,0 0-5 0,0 0-1 16,0 0-1-16,0 0-1 16,0 0-1-16,0 0-2 15,0-1 3-15,0 1 1 16,0 0-1-16,0 0-2 16,0 0 2-16,5 0 1 15,13 0 0-15,13 0 1 16,15 1 4-16,24 3 1 15,17-2 0-15,26-2 0 16,28 0 5-16,26 0-5 16,29 0 3-16,29 0-7 0,12-2 0 15,9-2 0 1,0 3 2-16,-3-2-3 0,0 3 1 16,7-1 1-16,13-2-1 15,8 3 8-15,0-4-9 16,-2 2 1-16,-3 2-2 15,2 0 1-15,0 0-1 16,12 0 0-16,-11 0 0 16,-8 0-4-16,-22 0 1 15,-21 0-2-15,-11 0-3 16,-15 0 1-16,-9-2-3 16,-11-10-7-16,-17-4 10 15,-14 0-1-15,-20 4 3 16,-19 2 1-16,-22-1-4 15,-19 6-2-15,-19-1-5 0,-21 2 11 16,-5 2 4-16,-6 2 0 16,1 0-1-16,-3 0-2 15,2 0-7-15,-1 0-10 16,1 0 5-16,4 0-1 16,-2 0 5-16,7 0-3 15,1 5-4-15,2-5 11 16,5 0 0-16,0 0-6 15,-2 0-9-15,-8 0-10 16,-10 0-26-16,-7 0-34 0</inkml:trace>
  <inkml:trace contextRef="#ctx0" brushRef="#br0" timeOffset="100280.84">2640 14055 321 0,'0'0'29'15,"0"0"16"-15,0 0-18 16,0 0-9-16,0 0 4 15,0 0-5-15,0 0-11 16,0 0-6-16,126-10 28 16,-22 3 38-16,27-5-25 15,20 1-16-15,20-2 3 16,14 5 0-16,-2 8-4 16,-19 0-5-16,-21 0-15 15,-33 10-4-15,-32 2 0 16,-19 1-23-16,-20 1-13 0,-20-7-18 15,-12 7-41-15,-7-5-38 16,-13-6-79-16</inkml:trace>
  <inkml:trace contextRef="#ctx0" brushRef="#br0" timeOffset="104866.29">3131 15499 366 0,'0'0'123'15,"0"0"-94"-15,0 0-27 16,0 0 3-16,0 0 51 16,0 0 0-16,0 0-22 15,-19-9-21-15,19 9-11 16,0 0 1-16,0 0 0 16,0 0 5-16,0 0-1 15,0 0-4-15,0 0 1 16,6 4-2-16,23 6 7 15,22 6 0-15,22 4 10 0,30 1-11 16,42-7 3-16,35-9-2 16,36-5-4-16,21 0-4 15,-5 0-1-15,-25-1 0 16,-36 1-3-16,-41 0-29 16,-40 0-27-16,-40 4-42 15,-29 6-88-15,-21-7-73 16</inkml:trace>
  <inkml:trace contextRef="#ctx0" brushRef="#br0" timeOffset="110804.29">2989 17186 488 0,'0'0'48'0,"0"0"-39"16,0 0-8-16,0 0 15 16,0 0 17-16,0 0 17 15,0 0-23-15,-54-17-27 16,54 17-2-16,0 0-5 15,6 0 7-15,31 0 1 16,20 0 13-16,26 0 1 16,28-4 4-16,23-7-13 15,33 4 5-15,25-2-6 16,22 4 1-16,8 5-2 16,-7 0-1-16,-23 0 0 15,-36 9-3-15,-34 10-11 16,-31-3-14-16,-28-2-3 15,-23-5-14-15,-18-4-3 0,-13-1-3 16,-4-4-11-16,-5 0-10 16,0 0-47-16,0-26-140 15</inkml:trace>
  <inkml:trace contextRef="#ctx0" brushRef="#br0" timeOffset="119749.9">7547 13316 17 0,'0'0'49'16,"0"0"-2"-16,0 0-6 16,0 0-6-16,0 0 0 15,0 0-2-15,0 0 8 16,0 0-21-16,-13 0-2 15,13 0 6-15,0 0-5 16,0 0-7-16,0 0-3 0,0 0 4 16,0 0 0-16,0 0-3 15,0 0 1-15,0 0-4 16,0 0 1-16,0 0-2 16,0 0-4-16,0 0 2 15,0 0 3-15,0 0-3 16,0 0 0-16,0 0 3 15,-2 0 0-15,2 0-2 16,0 0 1-16,0 0-6 16,0 0 0-16,0 0 1 15,0 0-1-15,0 0 1 16,0 0 1-16,0 0-4 16,0 0 4-16,0 0-1 15,0 0-1-15,0 0 1 0,0 0-1 16,0 0 0-16,0 0 0 15,0 0-2-15,0 0 2 16,0 0 0-16,0 0 1 16,0 0-1-16,0 0 3 15,-2 0-1-15,2 0-2 16,0 0 1-16,-3 0 3 16,3 0-1-16,0 0 0 15,0 0 1-15,0 0-1 16,0 0 7-16,0 0-2 15,0 0 0-15,0 0 0 16,0 0 9-16,0 0-1 16,0 0-2-16,0 0 5 0,0 0-2 15,0 0-14-15,-3 0 16 16,1 0-11-16,-2-2 2 16,-5-3-8-16,-2-6 3 15,-5-4-5-15,-7-2 0 16,-7-7 0-16,-12 0 0 15,-14-5 0-15,-20-4-4 16,-21-1 1-16,-13-4-12 16,-10-3 2-16,-3 2 12 15,7 1 1-15,11 4 5 16,21 6-5-16,26 3 0 16,21 10-1-16,24 1-10 15,13 1-32-15,16 1-55 16,31 1-68-16,9 1-26 0</inkml:trace>
  <inkml:trace contextRef="#ctx0" brushRef="#br0" timeOffset="120445.72">6473 12629 3 0,'0'0'234'0,"0"0"-146"0,0 0-30 15,0 0-24-15,0 0 4 16,0 0-12-16,27-70-18 15,-23 68-5-15,0 2-2 16,1 0 0-16,-5 0 0 16,0 0-1-16,0 0 0 15,0 0 0-15,0 0 1 16,0-2 2-16,0 2 0 16,0 0 1-16,0 0-3 15,0 0-1-15,0 0 0 16,-19 4 2-16,-4 12 3 15,-8 5-4-15,-4 4-1 16,0 3 1-16,-1 3-1 16,1-4 2-16,6-3-1 0,6-4-1 15,8-6 0-15,8-6 0 16,7 3-6-16,0-4 2 16,0 3 4-16,20 3 2 15,7 1-2-15,6 0 2 16,3-1 0-16,-3 4 1 15,6 1-2-15,-4 1-1 16,1 4 0-16,-1 1 0 16,1 0-12-16,2 0-19 15,2 1-43-15,-4-8-78 0</inkml:trace>
  <inkml:trace contextRef="#ctx0" brushRef="#br0" timeOffset="126255.6">3267 14066 72 0,'0'0'60'0,"0"0"-17"16,0 0-11-16,0 0-8 16,0 0-4-16,0 0-2 15,0 0 9-15,-15 0 0 16,15 0 1-16,0 0-1 0,0 0 1 16,0 0-8-16,0 0-14 15,19 0-5-15,22 3 13 16,28 1 19-16,37-2 1 15,37 2 6-15,38-4-24 16,31 0 7-16,22 0-8 16,20-8-6-16,4-11-3 15,-14 4-1-15,-30 3-3 16,-45 8-2-16,-53 4 0 16,-46 0-44-16,-38 0-40 15,-22 0 11-15,-10 8-11 16,-19 0 27-16,-34 2-9 15</inkml:trace>
  <inkml:trace contextRef="#ctx0" brushRef="#br0" timeOffset="126544.6">3049 14316 288 0,'0'0'42'16,"0"0"-40"-16,0 0-1 15,0 0 26-15,193-7 72 16,-32-5-31-16,39-6-22 16,39-3-13-16,25-6 2 15,3-4-7-15,-12-1-10 0,-24 6-9 16,-48 6-9-16,-45 11-9 15,-49 6-63 1,-38 3-44-16,-36 0-47 0,-15 0-36 16</inkml:trace>
  <inkml:trace contextRef="#ctx0" brushRef="#br0" timeOffset="130285.61">7748 15512 191 0,'0'0'9'16,"0"0"-6"-16,0 0 5 15,0 0 12-15,0 0-13 16,0 0-6-16,0 0 2 16,-8-5 4-16,2 2 4 0,2-1-3 15,-1 3 7 1,1 1 13-16,2 0-3 0,2 0 1 16,0 0 1-16,0-5 3 15,0 5-10-15,0 0-4 16,0 0 1-16,0 0-1 15,0 0 3-15,0 0 6 16,0 0 5-16,0-4 2 16,0 1-8-16,13-2-4 15,12 3-3-15,9-2-5 16,10 4-6-16,4 0-2 0,6 0-2 16,0 0-1-1,-1 0-1-15,-8 0-1 0,-10 0-18 16,-8 0-24-16,-9 0-29 15,-7 0-7-15,-6 0-44 16,-5 0-48-16</inkml:trace>
  <inkml:trace contextRef="#ctx0" brushRef="#br0" timeOffset="130848.54">8712 15538 355 0,'0'0'59'0,"0"0"-10"16,0 0 28-16,0 0 6 15,0 0-22-15,0 0-5 16,0-16-5-16,0 16-8 16,0 0-3-16,0 0-5 15,0 0-18-15,0 0-8 16,6 0-9-16,29 0-7 15,30 0 7-15,32 0 8 16,20-14-6-16,3 0-1 16,-16 0-1-16,-23 7 0 15,-25-2-24-15,-23 7-20 0,-18 2-33 16,-15 0-71-16,0 0-82 16,-2 11-60-16</inkml:trace>
  <inkml:trace contextRef="#ctx0" brushRef="#br0" timeOffset="148425.29">7700 15494 80 0,'0'0'32'0,"0"0"6"0,0 0 12 15,0 0-12-15,0 0-3 16,0 0-2-16,0 0-3 15,0 0-6-15,-14 0 6 16,14 0 0-16,0 0-11 16,6 0-5-16,7 0-4 15,1 0 3-15,11 0-7 16,8 0 1-16,18 0 3 16,18 0-6-16,13 0-1 15,10 0-1-15,-3-6-2 16,-6 5 0-16,-17-2-7 15,-19 3-15-15,-17 0-27 0,-23 0 1 16,-7 0-38 0,0 10 28-16,-28-2 23 0</inkml:trace>
  <inkml:trace contextRef="#ctx0" brushRef="#br0" timeOffset="148943.34">8807 15538 266 0,'0'0'48'16,"0"0"26"-16,0 0 10 0,0 0-5 15,0 0-26 1,-12-16 17-16,12 16-58 16,0 0-12-16,0 0-4 15,23 0 0-15,23 0 4 16,22 0 9-16,15 0-2 16,14 0-1-16,-7-2 1 15,-11-6-6-15,-14 3 2 16,-20 0-3-16,-16 5-2 15,-10-2 0-15,-9 2-12 16,-6 0-1-16,-4 0-14 16,0 0-7-16,0 0-46 15,0 0-9-15,0 2-67 16</inkml:trace>
  <inkml:trace contextRef="#ctx0" brushRef="#br0" timeOffset="151320.57">7832 15490 134 0,'0'0'36'0,"0"0"11"0,0 0 12 16,0 0 8-1,0 0-20-15,0 0-9 0,-33-14-5 16,28 14-11-16,1 0 3 16,2 0 1-16,2 0-14 15,-2 0-6-15,2 0-4 16,-3 0 0-16,-3 0 2 15,-1 0 1-15,-2 0 2 16,-1 4-2-16,3 3 1 16,-3 0-2-16,4-2 2 15,3-5-3-15,3 1-3 16,0-1-1-16,0 2-9 0,32-2-15 16,17 0 25-16,11 0 3 15,5 0-3-15,-4 0 0 16,-9 0 0-16,-14-2-5 15,-13 2-14-15,-12 0 7 16,-7 0-15-16,-3 0-6 16,-3 0-15-16,0 0-54 15,0 0-3-15,0 0-77 16</inkml:trace>
  <inkml:trace contextRef="#ctx0" brushRef="#br0" timeOffset="151931.53">8758 15605 151 0,'0'0'33'16,"0"0"-25"-16,0 0-6 0,0 0 12 16,0 0 0-16,0 0-11 15,-3-2 8-15,10 2 17 16,11 0 17-16,11 0 9 16,11 0-20-16,9 0-9 15,12 0-13-15,5 0-7 16,1-7-3-16,-5 7-2 15,-12-3-1-15,-19 3-18 16,-14 0-13-16,-9 0-19 16,-8 0-30-16,0 0 8 15,0 0-51-15</inkml:trace>
  <inkml:trace contextRef="#ctx0" brushRef="#br0" timeOffset="162914.06">7926 17084 143 0,'0'0'16'16,"0"0"-9"-16,0 0 6 16,0 0 3-16,0 0-5 15,0 0 7-15,0 0 12 16,0-4 16-16,0 4 1 16,0 0 0-16,0 0-13 15,0 0-10-15,0 0-7 16,0 0-6-16,0 0-3 15,0 0-2-15,0 0-2 16,0 0-4-16,0 0 0 16,7 0 0-16,10 0 2 15,8 0 14-15,10 4 9 16,10-4 0-16,7 0-11 0,1 0-6 16,1-5-4-16,-7 0-3 15,-7-3-1-15,-9 8-13 16,-11 0-16-16,-7 0-13 15,-2 0-14-15,-1 0-38 16,-6 0-26-16,-1 4-41 16</inkml:trace>
  <inkml:trace contextRef="#ctx0" brushRef="#br0" timeOffset="163395.81">9045 17034 407 0,'0'0'72'0,"0"0"18"15,0 0-8-15,0 0 1 16,0 0-32-16,0 0-16 15,-53-26-31-15,53 26-4 16,0 0-8-16,8 0-2 16,28 0 10-16,20 0 6 15,13 0 1-15,7 0 3 16,-1-9-5-16,-5 4-3 16,-5-2-2-16,-15 0-9 15,-7 3-15-15,-16 4-16 16,-12-3-43-16,-8 3-21 15,-7 0-50-15,0 0-86 0</inkml:trace>
  <inkml:trace contextRef="#ctx0" brushRef="#br0" timeOffset="166982.19">4103 17154 229 0,'0'0'37'0,"0"0"5"0,0 0 3 16,0 0 19-16,0 0-2 16,0 0-3-16,-14 0-8 15,11 0-25-15,3 0 5 16,0 2-12-16,0 3-18 15,0-1-1-15,20 4-2 16,28 2 2-16,35-2 18 16,33-8-5-16,31 0 3 0,24-14-12 15,7-12-4 1,-3-1-11-16,-15 9-6 0,-17 5-39 16,-23 4-57-16,-22 4-14 15,-29 5-63-15</inkml:trace>
  <inkml:trace contextRef="#ctx0" brushRef="#br0" timeOffset="167233.29">4380 17432 237 0,'0'0'401'0,"0"0"-401"16,0 0-68 0,0 0 68-16,180-17 26 0,-22-15 9 15,27-8-22-15,16-1-4 16,1-3-6-16,-9 9-3 16,-20 7-13-16,-26 10-95 15,-35 6-82-15</inkml:trace>
  <inkml:trace contextRef="#ctx0" brushRef="#br0" timeOffset="175225.65">9928 13916 211 0,'0'0'11'16,"0"0"5"-16,0 0 19 16,0 0 1-16,0 0 10 15,0 0-10-15,0 0 0 16,0-44-13-16,-5 40 7 16,3 0-5-16,0 0 23 15,0 2-12-15,2 0-3 16,0 2-7-16,0 0-4 0,0 0-3 15,0-2 1 1,0 2-5-16,0 0-2 0,0 0 0 16,0-3-1-1,0 3 3-15,0-5-4 0,11-1-5 16,23-2-6-16,16 1-2 16,20 2 2-16,14 3 2 15,7 2 0-15,6 0-1 16,0 0 4-16,0 7-4 15,-8 5 0-15,-12-5-1 16,-11 0 1-16,-18 0-2 16,-14-1-5-16,-14-2-11 0,-7 0-9 15,-11-4-14 1,-2 2-16-16,0 2-4 0,0 1-28 16,-4 4-9-16,-20-3-81 15</inkml:trace>
  <inkml:trace contextRef="#ctx0" brushRef="#br0" timeOffset="184042.14">9074 13391 105 0,'0'0'25'0,"0"0"23"16,0 0-37-16,0 0 5 15,0 0 11-15,0 0-7 16,0 0-3-16,0-7-5 16,0 7-6-16,0 0 9 15,0-1 14-15,0-1-2 16,1 2-13-16,5-4 3 15,-4 4 7-15,3-2 2 0,-3-1 2 16,0 3-1-16,0-1-1 16,-2 1 5-16,0-2-6 15,0 2 1-15,0 0-5 16,0 0 1-16,0 0 2 16,0 0-6-16,7-2-4 15,4 0-5-15,11-3-1 16,16 0 1-16,9 1 3 15,13-1 5-15,11 2-11 16,14 3 4-16,16 0-5 16,10 0 2-16,7 0-3 15,6 0 0-15,4 0-1 16,2 3-2-16,-8 8 1 16,-13-1 0-16,-16 0-1 0,-13 0-1 15,-8-2 0-15,-4 1 3 16,-2-9-3-16,1 3 0 15,-3-3 0-15,-3 0 0 16,-10 0 0-16,-11 0 0 16,-9 0-1-16,-10 0 1 15,-6 0 0-15,-6 0-2 16,-2 0-2-16,-7 0-4 16,0 2-2-16,0-2-11 15,0 4-8-15,0 1-16 16,1 2 9-16,2 1 8 0,1 0-16 15,-1 1-24-15,-3 3-6 16,0-5-61-16,0-3-54 16</inkml:trace>
  <inkml:trace contextRef="#ctx0" brushRef="#br0" timeOffset="184464.01">11136 13104 266 0,'0'0'170'15,"0"0"-157"-15,0 0-10 16,0 0 4-16,0 0 30 15,0 0 7-15,103 10-14 16,-63 9-13-16,2 0-7 16,5 5-3-16,2 5 6 15,6 0-8-15,3 3-2 16,0-3 1-16,-10-3-2 16,-15-1-1-16,-16 0-1 15,-14-1 0-15,-3 2 0 16,-16 3 9-16,-33-3 13 15,-22 6-6-15,-23-6 15 0,-18-3-19 16,-11-2-3-16,-1-3-8 16,-1-5-1-16,9 0-2 15,19-2-29-15,20-1-46 16,22 1-58-16,22-7-86 16</inkml:trace>
  <inkml:trace contextRef="#ctx0" brushRef="#br0" timeOffset="185097.01">9800 12994 321 0,'0'0'30'16,"0"0"-6"-16,0 0 34 16,0 0-3-1,0 0 8-15,0 0-14 0,9-78-5 16,-22 78-15-16,-9 0-7 16,-14 7-17-16,-8 18 1 15,-12 9 7-15,-6 1 0 16,-3 8-4-16,1 3 3 15,-6 4-4-15,3-1-6 16,7-5 3-16,6-9-2 16,17-10-2-16,12-8-1 15,12-6 0-15,6-5-3 16,7-3 2-16,0 4-4 16,0 5-5-16,7 4 7 0,24 7 3 15,19 3 3-15,14 3 5 16,18 1 4-16,17-2-8 15,7 1 0-15,8-4-2 16,-4 0 0-16,-12-6-1 16,-11-1-1-16,-19-4-8 15,-10-3-13-15,-13-6-28 16,-12 2-22-16,-9-2-48 16,-5-3-35-16,-13-2-153 15</inkml:trace>
  <inkml:trace contextRef="#ctx0" brushRef="#br0" timeOffset="188180.42">12246 13832 38 0,'0'0'38'16,"0"0"0"-16,0 0 5 16,0 0-8-1,0 0-8-15,0 0 4 0,-8-7 8 16,8 7-2-16,-3-5 13 16,0 1 1-16,1 0-13 15,0 2 6-15,0-3-6 16,-2 5-10-16,-1 0 0 15,1 0-3-15,2 0-8 16,2 0 1-16,0 0-6 16,0 0-5-16,0 0 0 15,0 0 0-15,0 0 3 16,0 0-2-16,0 0 1 0,-3 0 1 16,3 0-2-16,0 0 1 15,0 0 2-15,0 0-3 16,0 0 0-16,0 0-2 15,0 0-4-15,0 0-2 16,0 0 0-16,0 0 0 16,16 0 0-16,17 0 9 15,16 0 7-15,9 0-1 16,9 0-4-16,6 0-7 16,8 0 1-16,-3-3-2 15,-11 3-3-15,-11 0 2 16,-16 0-2-16,-7 0-5 0,-4 0-3 15,-9 3-16 1,-2 2-10-16,-6 1-20 0,-4 3-43 16,-6-9-51-16,-2 0-88 15</inkml:trace>
  <inkml:trace contextRef="#ctx0" brushRef="#br0" timeOffset="192373.61">21192 8078 536 0,'0'0'12'16,"0"0"9"-16,0 0 48 15,0 0 20-15,0 0-35 16,0 0-29-16,-56-58-25 16,56 58 0-16,0 21-4 15,0 28 3-15,13 36 1 16,8 31 9-16,-6 33 5 16,-6 26-9-16,-7 15 1 15,-2 11-1-15,0-1-2 16,0-4-3-16,0-11 0 15,0 2 0-15,-4-13 2 0,-5-7-1 16,-7-12-1-16,-4-12-1 16,-7-10-4-16,-4-13 2 15,-2-10-12-15,-1-14 2 16,4-10-23-16,7-9-11 16,3-13-21-16,6-12-2 15,8-12-29-15,6-14-8 16,0-20-67-16</inkml:trace>
  <inkml:trace contextRef="#ctx0" brushRef="#br0" timeOffset="192941.15">23506 7844 308 0,'0'0'20'16,"0"0"-5"-16,0 0-13 15,0 0 68-15,16 135-5 16,-10-53-9-16,-3 34 12 15,-3 27-13-15,0 27-14 16,-27 25-10-16,-7 6-18 16,-2 7 1-16,0-2 11 15,7-7-8-15,8-1-9 16,2-9-7-16,9-13 1 16,0-12-1-16,4-16 0 0,-5-12-1 15,-1-17 3-15,-3-13-6 16,-1-19 0-16,-2-17-7 15,0-16-14-15,5-14-6 16,4-9-6-16,2-13-10 16,7-9-19-16,0-9-33 15,0-1-15-15,14-34-119 16</inkml:trace>
  <inkml:trace contextRef="#ctx0" brushRef="#br0" timeOffset="193697.57">21299 8314 195 0,'0'0'46'16,"0"0"1"-16,0 0 27 16,0 0-7-1,0 0-29-15,0 0-22 0,0-18-5 16,6 18-7-16,19 2 20 15,10 11 30-15,10 4-13 16,13 1 12-16,13 4-2 16,17 5-11-16,20 2-8 15,29 5-3-15,25 5-6 16,19 2-2-16,9 3-4 16,-6 5-8-16,-14-2-7 0,-25-3 1 15,-27 1-1-15,-31-5-2 16,-22-8-1-16,-23-4-1 15,-11-9-17-15,-11-2-10 16,-7-5-13-16,3-4 5 16,-1-6-2-16,10-2-24 15,2 0-38-15,4-26-42 16,-6-8-102-16</inkml:trace>
  <inkml:trace contextRef="#ctx0" brushRef="#br0" timeOffset="194089.91">23280 8320 323 0,'0'0'62'16,"0"0"-34"-16,0 0-27 0,0 0 8 15,0 0 40-15,0 119 20 16,0-47-28-16,20 6-19 16,20 6 4-16,16-4-6 15,2-5 1-15,0-12-5 16,-14-10-9-1,-15-14-6-15,-13-9 1 0,-13-7 0 16,-3-6 3-16,-32-1 6 16,-30-3 3-16,-29-1-14 15,-17-5-21-15,-3 0-52 16,8-7-66-16,10 0-100 16</inkml:trace>
  <inkml:trace contextRef="#ctx0" brushRef="#br0" timeOffset="196131.24">22195 8069 233 0,'0'0'54'15,"0"0"4"-15,0 0 13 0,0 0 6 16,0 0-19-16,0 0-39 15,0-16-19-15,0 28-7 16,-9 20 7-16,0 10 11 16,3 4-3-16,1-2-4 15,3-3-3-15,2-5-1 16,0-9 0-16,0-6-5 16,0-7-29-16,0-6-23 15,0-8-36-15,0 0-37 16,0-8-15-16</inkml:trace>
  <inkml:trace contextRef="#ctx0" brushRef="#br0" timeOffset="196315.25">22241 7972 252 0,'0'0'47'0,"0"0"-46"16,0 0 20-16,0 0 36 15,170-1-21-15,-107 1-27 16,-5 1-5-16,-16 8-4 16,-15-1-23-16,-21 2-55 15,-6-1-34-15,-23 6-40 16</inkml:trace>
  <inkml:trace contextRef="#ctx0" brushRef="#br0" timeOffset="196491.24">22073 8221 201 0,'0'0'17'0,"0"0"6"16,0 0 50-16,0 0 13 16,168 12-47-16,-97-19-22 15,-5-4-10-15,-16 7-7 16,-11 4-7-16,-10 0-65 16,-12 0-56-16,-6 3-122 15</inkml:trace>
  <inkml:trace contextRef="#ctx0" brushRef="#br0" timeOffset="196738.25">22879 8145 454 0,'0'0'86'0,"0"0"-43"16,0 0 31-16,0 0-17 16,0 0-41-16,0 0 0 15,-60 143 15-15,26-57-23 16,5 5-5-16,5 1-3 16,7-9-31-16,7-6-98 15,6-19-125-15</inkml:trace>
  <inkml:trace contextRef="#ctx0" brushRef="#br0" timeOffset="213237.86">15770 1414 527 0,'0'0'8'15,"0"0"53"-15,0 0-23 16,0 0 31-16,0 0-3 16,0 0-34-16,0 0-20 15,0 0-7-15,0 0-5 0,-10-56 0 16,10 56-2-16,0 7-6 15,0 28-3-15,0 21 11 16,0 11 4-16,0 11-3 16,0-5 2-16,6-4-3 15,0-10-3-15,1-6-20 16,1-12-17-16,-4-7-15 16,4-13-27-16,1-7-42 15,3-14-27-15,-1 0-38 16</inkml:trace>
  <inkml:trace contextRef="#ctx0" brushRef="#br0" timeOffset="213881.84">15704 1185 294 0,'0'0'6'0,"0"0"-5"16,0 0 5-16,0 0 31 15,0 0 21-15,142-37-23 0,-91 37 0 16,21 0 12 0,22 0-1-16,19 0-7 0,15-9 7 15,9-3-23-15,2-2-12 16,-6-2-6-16,-12 2 0 15,-21-3-5 1,-18 3-4-16,-19 3-1 0,-18-2-2 16,-19 8 3-16,-12 0 4 15,-8 3 3-15,-4 2-2 16,1 0 0-16,-1 0-1 16,0 0 0-16,-2 0-2 15,0 0-8-15,0 21-7 16,0 6 17-16,0 11 0 15,0 5 3-15,0 3 3 16,5 6-3-16,2 6-1 0,-1 2 1 16,1 5 1-16,-4 1 0 15,0-1 1-15,-3-2-1 16,0-3-2-16,0-9 4 16,0-7-3-16,-6-10-1 15,-3-6 1-15,-2-6 4 16,-1-7 15-16,-3 0-12 15,-7-6 28-15,-12-2-9 32,-15-2-5-32,-20-5-3 0,-20 0-9 0,-23 0-4 15,-10-17-8-15,-1-7 6 16,7 0-2-16,18 5 3 16,18 7-6-16,25 7-2 15,21 5-10-15,13 0-53 0,18 0-68 16,3 5-82-16,0 5-29 15</inkml:trace>
  <inkml:trace contextRef="#ctx0" brushRef="#br0" timeOffset="-214703.98">22701 1247 447 0,'0'0'31'0,"0"0"63"15,0 0-22-15,-38-106 37 16,29 92-14-16,4 8-44 16,4 4-17-16,-2 2-28 15,1 0-6-15,-1 29-22 16,-1 28 7-16,2 19 15 16,0 14 1-16,2 4-1 15,0-4-1-15,0-11-10 16,2-8-25-16,12-10-8 15,1-11-15-15,-2-7-9 0,0-9-44 16,3-17-27 0,0-14-36-16</inkml:trace>
  <inkml:trace contextRef="#ctx0" brushRef="#br0" timeOffset="-214133.99">22561 1059 461 0,'0'0'8'16,"0"0"-8"-16,0 0-6 16,0 0 6-16,149-36 6 0,-55 26 5 15,-3-1 10-15,-9-1-6 16,-4-2 11-16,-7-2 5 15,-1 3-3-15,3-2-13 16,4 1-4-16,-2 5 6 16,1 0-2-16,-1 5-10 15,2 4-4-15,-4 0-1 16,-9 0 0-16,-8 14 0 16,-15 2-6-16,-11 5 4 15,-9 6-2-15,-8 9 4 16,-9 13-3-16,-4 7 3 15,0 6 3-15,-2 6 3 16,-9 4-2-16,5 2-2 0,6 2 2 16,0-1-4-16,0-4 1 15,10-6-1-15,-1 0 0 16,-2-10 2-16,-7-1-1 16,0-3 0-16,-2-5-1 15,-22-7 0-15,-10-4 3 16,-11-12 8-16,-9-2 10 15,-17-7 25-15,-18-10-6 16,-25-4-15-16,-26-2-7 16,-16-26-9-16,-7-2 8 15,9-2-11-15,23 6-3 16,29 8-3-16,31 10-9 16,32 8-41-16,23 0-54 15,16 6-110-15,6 3-101 0</inkml:trace>
  <inkml:trace contextRef="#ctx0" brushRef="#br0" timeOffset="-210264.76">16809 1435 402 0,'0'0'45'16,"0"0"-20"-16,0 0 54 15,0 0 0-15,0 0-23 16,0 0-15-16,0 0-7 16,0 0-14-16,2-19-5 15,-2 19-9-15,0 1-6 16,0 26-19-16,0 18 11 15,0 18 8-15,-6 9 3 16,1-2-2-16,5-8 1 16,0-8-2-16,0-12-1 15,0-13-4-15,0-12-9 0,5-10-30 16,-4-7-23-16,-1 0 4 16,0-22 0-16,0-19-121 15,0-7-151-15</inkml:trace>
  <inkml:trace contextRef="#ctx0" brushRef="#br0" timeOffset="-210000.77">16676 1245 292 0,'0'0'23'0,"0"0"24"16,0 0 27-16,0 0-12 15,0 0-26-15,0 0-16 0,116-100-1 16,-76 100-9-16,2 0 9 15,-4 6 3-15,-5 10-10 16,-12 2-12-16,-6 0-4 16,-6-2 3-16,-7 4-1 15,-2 2-3-15,0 4-2 16,-17 4 7-16,-15 7 6 16,-11 0-6-16,-3 3-37 15,-3-1-67-15,-1-5-25 16,4-6-125-16</inkml:trace>
  <inkml:trace contextRef="#ctx0" brushRef="#br0" timeOffset="-208267.91">23755 1275 454 0,'0'0'58'16,"0"0"5"-16,0 0 41 15,0 0-39-15,0 0-20 16,0 0-25-16,-72-66-8 15,51 63-3-15,-4 3-2 16,-6 0-5-16,-7 9-2 0,-2 14-2 16,-3 8-1-1,8 3-1-15,6 7 2 16,6 0-4-16,15-3 3 0,8 2-4 16,0-6-2-1,22-1 7-15,14-8-6 0,6 0 2 16,-7-4 6-16,0-6 1 15,-13-1 0-15,-5 0-1 16,-10 1-2-16,-7 2-1 16,-7 3 3-16,-38 6 3 15,-27 0 11-15,-16 1-4 16,-6-6-10-16,1-4-19 16,8-6-51-16,14 0-66 0,9-6-100 15</inkml:trace>
  <inkml:trace contextRef="#ctx0" brushRef="#br0" timeOffset="-203939.39">12776 13573 68 0,'0'0'12'0,"0"0"-10"15,0 0 0-15,0 0 1 16,0 0 13-16,0 0-6 16,8-106-1-16,-2 89 6 15,-4-3-8-15,1 3 9 16,-3 3 13-16,0 2 5 0,0-3-22 16,0 6 7-16,0-3 10 15,0-2 3-15,0 2-7 16,0-2 1-16,0-2-11 15,0 0-6-15,0-5-8 16,4 5-1-16,4-4 0 16,0 5 0-16,-2-1-4 15,-1 1 2-15,-3 1 2 16,-2 0 3-16,0-1-3 16,0-5 1-16,-4-1 2 15,-13 1 3-15,0-2-6 16,-5 1 4-16,-3 4-4 15,-2 1-2-15,-6 4-1 16,-5 4 3-16,-7 3 0 0,-3 2 0 16,-6 3 0-1,-5 0 0-15,4 0 0 0,-2 3 0 16,-1 14 0-16,4 4 1 16,5 8 1-16,7 8-2 15,6 6 1-15,3 13 2 16,2 9 3-16,-1 7 5 15,6 6-5-15,7 0 6 16,9 2 1-16,10 4-7 16,2-1-1-16,35 1 8 15,15-2-1-15,10-7 0 16,9-14-5-16,10-8 0 0,1-17 1 16,5-12-1-1,1-12 6-15,-6-11-4 0,-9-1-4 16,-11-1 5-1,-8-21 12-15,-7-14-11 0,-7-9-4 16,-2-6 3-16,-5-14-8 16,-6-9 1-16,-5-8 0 15,-11-9 1-15,-9-1-4 16,-2 0 0-16,-9 5 1 16,-28-3 1-16,-12 8-1 15,-16 9 2-15,-22 10-3 16,-22 17 0-16,-21 16-1 15,-15 24-2-15,-13 6-26 16,0 52-32-16,6 36-30 16,19 19-53-16,26 7-82 0</inkml:trace>
  <inkml:trace contextRef="#ctx0" brushRef="#br0" timeOffset="-200738.56">16898 1956 175 0,'0'0'26'0,"0"0"27"15,0 0-26-15,0 0 37 16,0 0-2-16,0 0-32 0,-58-12-21 16,58 12-1-16,0-2 4 15,0 2 5 1,0 0 15-16,0 0 21 0,0 0-1 16,-2 0-6-1,0 0-6-15,0 0-16 0,0 0-9 16,-5 7-15-16,-3 17-4 15,0 16 3-15,1 12 0 16,7 6 1-16,2 4-2 16,0 0 2-16,0 1 1 15,4-1-1-15,7 1 0 16,1 0 1-16,-1-1-1 16,-1-5 0-16,2-11 0 0,-1-6 0 15,0-5 1-15,-2-4-1 16,-2-4 0-16,-3-4 2 15,0-5-2-15,1-4 2 16,-4-2-2-16,-1-6 1 16,4-2 1-16,-4-2-1 15,0 0-1-15,0-2 1 16,0 0 3-16,0 2-4 16,0-2 4-16,0 0-4 15,0 0 5-15,0 0-2 16,0 0-1-16,0 2-4 15,0-2 2-15,0 0-3 16,2 2-4-16,2 0 0 0,3 2 5 16,2 2 2-16,4-1-2 15,7 0 0-15,5-1 0 16,8-1 2-16,14-3 8 16,13 0 6-16,17 0-1 15,21 0-8-15,12-7 11 16,19-3-9-16,23 0-6 15,18 0 7-15,23-2-6 16,17 0 2-16,6-4-3 16,12 2-1-16,1 2 2 15,-6-1-1 1,-2 8 3-16,-5-2 0 0,-8 4-4 16,-5-1-1-16,-10 0 0 15,-10 0-9-15,-9-1-13 16,-11 5 23-16,-10 0-7 0,-5 0 0 15,-3 0-19-15,2 0 24 16,0 0-15 0,-3 0-31-16,-9 0 41 0,-21 0 4 15,-14 0-24-15,-18 0 20 16,-11 0-1-16,-16 0-15 16,-15 0 12-16,-6 0 6 15,-9 3-2-15,-3-3 0 16,2 2-1-16,6 0 6 15,6 2-6-15,8-2 6 16,12 2-1-16,4-1-11 16,5 2-19-16,-1-3-37 0,-6 0 10 15,-4-2 60 1,-8 0 0-16,-3 0-2 0,-5 0-2 16,0 0 4-16,-3-9 0 15,2-6 4-15,-2-2 5 16,-2-4 8-16,1-4 11 15,-1-6-4-15,-3-8-7 16,5-9-5-16,-4-8-6 16,2-4-4-16,0-10-2 15,0-2 0-15,-5-4 4 16,-8-5 4-16,-6 12-7 16,-14 4-1-16,0 14 0 0,-10 19 0 15,-19 18-33-15,-13 14-24 16,-11 9-70-16,-3 25-148 15</inkml:trace>
  <inkml:trace contextRef="#ctx0" brushRef="#br0" timeOffset="-164895.35">20155 3159 403 0,'0'0'34'0,"0"0"-1"16,0 0 11-1,0 0 29-15,0 0-15 0,0 0-29 31,0 0-17-31,3-21-2 0,-3 21 6 0,0 0 16 16,0 0 1-16,0 0 1 16,0 0 1-16,0 0 0 15,0 0-3-15,0 0-7 16,0 0-10-16,0 0 1 16,2 0-7-16,-2 0-1 15,0 0-8-15,0 0-8 16,0 10 1-16,9 22-8 0,6 14 15 15,3 19 4-15,0 8 9 16,-5 4-7-16,-4-1-1 16,3-1-2-16,-4-12 1 15,3-9-4-15,1-14-13 16,1-11-22-16,5-9-56 16,-1-13-71-16,0-7-156 15</inkml:trace>
  <inkml:trace contextRef="#ctx0" brushRef="#br0" timeOffset="-160155.3">20514 4389 220 0,'0'0'46'16,"0"0"0"-16,0 0 2 0,0 0 9 16,0 0-19-16,0 0-4 15,0 0 2-15,-58-3-5 16,42 3 7-16,-4 0 3 16,-7 0-9-16,-2 0-3 15,-4 0-8-15,1 14-5 16,2 6-3-16,-4 8-11 15,1 7-1-15,4 6 0 16,4 2 2-16,10 3-3 16,8-3 0-16,7-1-4 15,3-2 4-15,32-3-2 16,16-10-3-16,14-6 3 16,11-13 1-16,2-8 1 0,-2-3 3 15,-10-25 4-15,-8-9 16 16,-11-6 0-16,-7-6 2 15,-15 2 0-15,-12-3-10 16,-13 1-1-16,-2 2 1 16,-38 4-15-16,-14 8-6 15,-15 16 5-15,-7 19-33 16,1 0-31-16,8 32-98 16,11 6-189-16</inkml:trace>
  <inkml:trace contextRef="#ctx0" brushRef="#br0" timeOffset="-150475.15">14074 13896 139 0,'0'0'15'16,"0"0"1"-16,0 0-1 16,0 0 24-16,0 0-2 15,0 0-6-15,0 0-14 16,-27-18-2-16,15 18 1 16,1 0 13-16,-1 0-6 15,-1 0-13-15,1 0-2 0,-1 0 18 16,1 0-22-16,4 0 1 15,1 2 18-15,1 1-12 16,0-3-5-16,4 0 7 16,2 0-6-16,0 0 0 15,0 0-6-15,0 0 0 16,5 0 0-16,15 3 30 16,13-1 16-16,14 2 4 15,14 0-16-15,14 4-21 16,22-3 3-16,16 2 3 15,17-1-16-15,16-2 0 16,13 0-4-16,-3-2 2 16,-16 2 0-16,-29 1 0 0,-32 2-2 15,-29 3 0-15,-23-1-3 16,-13-1-6-16,-9-4-5 16,-3-1-3-16,-2-1-7 15,0 3-30-15,0-4-1 16,2 3-11-16,-2 1-15 15,0-2-36-15,0-1-56 16</inkml:trace>
  <inkml:trace contextRef="#ctx0" brushRef="#br0" timeOffset="-140653.15">23379 9385 109 0,'0'0'64'0,"0"0"-39"16,0 0 32-16,0 0 8 15,0 0-16-15,0 0-4 16,0 0-3-16,0 1-7 0,0-1-5 15,0 2 5-15,0-2-3 16,0 2-5-16,0 2-10 16,0-1-6-16,-8 0 3 15,2 1 0-15,0-2 0 16,-1 3 0-16,5-3-3 16,0-2 2-16,0 0-3 15,2 1-1-15,0-1-1 16,-5 0-1-16,5 0-2 15,0 2-2-15,0-2 1 16,0 0 2-16,-1 0-6 16,-1 0 1-16,-5 2 0 15,-3 3 0-15,-4-2 1 16,-1 3 1-16,-6 1 0 0,1-2-2 16,-4-1 3-16,-7 3-2 15,-5 3-1-15,-8-3 0 16,-4 4 0-16,-2-4 6 15,-4 2-1-15,-4-2 5 16,-8 5-3-16,-7 1 3 16,-5-1 3-16,-3 0-11 15,5-3 7-15,2 2 2 16,7-3-1-16,2 2 0 16,6 0-5-16,4 2-1 15,5-3 0-15,-5 6-2 16,0 2 0-16,-3 0 0 15,-2-1 1-15,-2 2-1 16,-5-4 2-16,-5 3-2 16,-8 1 7-16,-9-5-8 15,-7 4 3-15,2-3-4 0,8 1 0 16,11 0 1-16,18 1 6 16,10 2-6-16,14-1-2 15,8 0-1-15,6-3 0 16,11 0-5-16,0-1 6 15,4-4-7-15,1-4-4 16,0 0-3-16,1-3-6 16,2-2-5-16,0 0-6 15,0 0-12-15,0-4-35 0,25-18-19 16,4-12-55-16,4-5-62 16</inkml:trace>
  <inkml:trace contextRef="#ctx0" brushRef="#br0" timeOffset="-140337.75">21373 9501 560 0,'0'0'67'15,"0"0"-62"-15,0 0 42 16,0 0 12-16,0 0-32 0,0 0 3 15,-97 121-4-15,64-70-12 16,2 2-11-16,9-7 2 16,5-4-5-16,9-7-1 15,4-3-3-15,4-7-6 16,0-7-10-16,4-8-9 16,27-8 2-16,14-2 6 15,17-6-8-15,14-17-3 16,9-1-25-16,3 2-62 15,-7 5-37-15,-14 3-65 16</inkml:trace>
  <inkml:trace contextRef="#ctx0" brushRef="#br0" timeOffset="-139943.78">22104 10074 9 0,'0'0'209'16,"0"0"-202"-16,0 0 47 16,0 0 61-16,0 0-49 15,0 0-37-15,50-86 29 16,-33 46-24-16,-1-4-4 15,4-4-14-15,4-1-9 0,0-1-2 16,2 7-3 0,0 6-1-16,-2 7 10 0,-2 12-9 15,-8 8-2-15,-1 10 0 16,-2 0 0-16,0 10 1 16,3 24 3-16,-4 12 18 15,2 10 14-15,-3 7-23 16,-1-3-8-16,2 2-4 15,3-6-1-15,-3-10-3 16,0-9-43-16,0-13-22 16,-5-17-104-16,0-7-106 15</inkml:trace>
  <inkml:trace contextRef="#ctx0" brushRef="#br0" timeOffset="-139772.78">22183 9818 475 0,'0'0'43'15,"0"0"11"-15,-120 31 54 16,120-2-49-16,18-7-46 16,47-4 0-16,33-14 28 15,24-4-22-15,19-10-19 16,4-16-40-16,-12-4-95 16,-21-1-162-16</inkml:trace>
  <inkml:trace contextRef="#ctx0" brushRef="#br0" timeOffset="-135794.24">13555 13221 205 0,'0'0'13'0,"0"0"-5"15,0 0 64-15,0 0 2 16,0 0-31-16,0 0-17 0,0 0 0 16,0 0-6-16,-48-25 0 15,48 25 7-15,0 0-3 16,0 0-5-16,0 0 8 16,0 0 0-16,0 0 1 15,0 0-6-15,0 0-8 16,0 0-5-1,0 0-5-15,0 0 2 0,0 0 1 16,0 0-7-16,0 0-2 16,23 0 2-16,15 0 2 15,17 0 3-15,16 0 6 16,9 0 1-16,8 0-1 16,-1 0 4-16,5 4-6 15,2-4-5-15,13 3 2 0,11 1-6 16,4-3 1-1,7 3-1-15,3-4 0 0,-1 0 0 16,-1 0 0-16,-3 0 0 16,-8 0 0-16,-6 0 0 15,-13-4 0-15,-13 1-1 16,-20 1-1-16,-18 2-3 16,-21 0 2-16,-10 0-2 15,-7 0-2-15,-3 0-4 16,-2 2 3-16,-2 1-4 15,1 6-2-15,-1-4-2 16,-2 3 2-16,0 1-13 0,-2-4-25 16,0 4-11-1,0-1-14-15,0-1-23 0,-4 0-73 16</inkml:trace>
  <inkml:trace contextRef="#ctx0" brushRef="#br0" timeOffset="-131747.89">9231 13481 204 0,'0'0'15'0,"0"0"-12"16,0 0-2-16,0 0 5 15,0 0 20-15,0 0-8 16,0 0-15-16,0 0-3 16,-10 0 1-16,10 0 1 15,0 0 2-15,0 0 6 0,0 0-3 16,0 0-2-16,0 0 5 16,0 0 2-16,4 0-1 15,4-2 1-15,5-1-2 16,5 3 1-16,13-5 2 15,13 1 0-15,19 2 0 16,21-1 5-16,16-2-7 16,17 1 3-16,5 4-2 15,5-3-5-15,9 3 0 16,6 0-3-16,8 0 2 16,7 0-3-16,-9 0-3 15,-9 0 0-15,-17 0 0 16,-25 0 0-16,-16 0-7 0,-21 0 1 15,-15 0 5 1,-14 0-3-16,-10 0 2 16,-7 0 2-16,-6 0 0 0,1 0 1 15,0 0-1-15,0 0 0 16,0 0 0-16,-5 0-12 16,-3 0-10-16,-1 0-21 15,0 3-19-15,0 6-20 16,-12 0-16-16</inkml:trace>
  <inkml:trace contextRef="#ctx0" brushRef="#br0" timeOffset="-130969.75">9756 13104 306 0,'0'0'47'0,"0"0"-16"15,0 0 8-15,0 0 40 16,0 0-16-16,0 0-31 16,-82-29-28-16,53 55 1 15,-9 6-3-15,-12 3-1 16,-2 7-1-16,-2 2 1 15,0 0-1-15,5-3-2 16,7-5 1-16,8-4-3 16,14-9 1-16,7 0-4 15,11-3 0-15,2-4-4 16,0 0 2-16,6-1-2 16,7-6 1-16,3-4 3 0,-3 0 4 15,-1-3 0 1,-1 0 6-16,-3-2-3 0,2 3 3 15,-1-2-3-15,-3 6 0 16,6-4 0-16,-1 6 3 16,7 0-2-16,6 3 3 15,9 5 5-15,17 1 6 16,8 1 5-16,6 2-16 16,3 1 6-16,-5 2-4 15,-2-2-3-15,-2-2-3 16,3 0-5-16,1-6-24 15,10-7-30-15,-1-2-15 0,-5-5-114 16</inkml:trace>
  <inkml:trace contextRef="#ctx0" brushRef="#br0" timeOffset="-130294.08">11134 13104 43 0,'0'0'251'0,"0"0"-231"16,0 0 9-1,0 0 37-15,0 0-8 0,0 0-47 16,-34-14-11-16,48 14 0 16,26 0 0-16,18 2 24 15,13 7 12-15,7 0 6 16,2 2-14-16,-6-2-11 15,-9 6 6-15,-14-1-12 16,-13 6-8-16,-13-3-3 16,-15-1 3-16,-3 2-3 15,-7 1 7-15,0-2 8 16,-5 8 4-16,-21-2 2 16,-6 0 7-16,-3 0-10 15,2 1-3-15,-1-4-3 16,3 1-2-16,-4 7-8 15,-10 8 3-15,-7 6-1 0,-8 5 4 16,2 1-6-16,1-2-2 16,7-2 0-16,16-6-13 15,10-8-49-15,16-9-94 16,3-12-174-16</inkml:trace>
  <inkml:trace contextRef="#ctx0" brushRef="#br0" timeOffset="-122402.21">11000 13534 176 0,'0'0'47'16,"0"0"-47"-16,0 0-34 15,0 0 34-15,0 0 0 16,0 0 0-16,0 0-33 16,-31 5-69-16</inkml:trace>
  <inkml:trace contextRef="#ctx0" brushRef="#br0" timeOffset="-121394.49">13450 12971 279 0,'0'0'28'15,"0"0"-7"-15,0 0 2 16,0 0 24-16,0 0-17 15,0 0-18-15,2-3-4 16,1 15 22-16,-1 2-10 16,-2-2-7-16,0-1 5 15,0 6 15-15,-7-1-1 0,-20 6 3 16,-11 7-7-16,-11 3-15 16,-2 7-3-16,1 7-8 15,11 4-2-15,12 3-1 16,14-3-1-16,13-3 1 15,0-3-4-15,17-3-5 16,28-10-5-16,13-6 2 16,15-9-4-16,14-8 7 15,9-8-11-15,5 0-3 16,-1 0-24-16,-2 0-8 0,-5-10-21 16,-8-2-87-1</inkml:trace>
  <inkml:trace contextRef="#ctx0" brushRef="#br0" timeOffset="-120937.95">15579 12948 245 0,'0'0'0'15,"0"0"6"-15,112 40 20 16,-49-22 5-16,9 5-15 16,-6 3-7-16,-7 3-5 15,-13 0-4-15,-17-4 0 16,-13 1 0-16,-11 4 0 16,-5 2 7-16,0 3-2 0,-11-1-4 15,-9 0 1-15,-5-3-1 16,-8 6 4-16,-7 1 1 15,-16 3 2-15,-17 3 10 16,-12 2-12-16,-4-5-4 16,4-1-4-16,11-5-41 15,14-9-123-15</inkml:trace>
  <inkml:trace contextRef="#ctx0" brushRef="#br0" timeOffset="-117895.39">13127 12823 143 0,'0'0'0'0,"0"0"0"15,-119-14 29-15,72 14 16 16,12 0 32-16,8 0-28 16,16 0-5-16,11 0-12 15,0-4-28-15,4-5-3 16,25-12 17-16,17-5 19 15,4-9-16-15,2-6-9 16,-8-1 17-16,-8-2-8 16,-7-8-8-16,-5-7-7 15,1-5 9-15,-1-4-12 16,3 0-3 0,2 1 0-16,5 9 1 0,-1 11-2 0,5 4 1 15,0 9-3-15,4 8 2 16,-1 4-1-16,3 5 2 15,0-1 0-15,1 9 1 16,2 4-1-16,9 2 1 16,6 3 1-16,9 0 1 15,2 3 1-15,6 17 5 16,-3 6 1-16,-5 11-3 16,-7 7-2-16,-3 4 1 15,-8 2-2-15,-5-4 7 16,-8 0-7-16,-5-9 0 15,-2-7-1-15,-1-7-3 16,6-9 0-16,6-9 2 16,12-5 1-16,11-5 0 0,13-24-3 15,5-9 0-15,-1-8-3 16,-3-5-2-16,-8 0 0 16,-5 0-4-16,-8 9 5 15,-5 9 0-15,-3 8 1 16,1 9-1-16,-1 6 1 15,2 6 2-15,8 2-1 16,9 2 1-16,6 0 1 16,12 0 0-16,5 6 1 15,9 6 1-15,-1 0-2 0,-10-2 2 16,-8-6-2-16,-15-4 0 16,-11 0 2-16,-3 0 4 15,0-9 0-15,-10-3-1 16,-1 1-2-16,-18 5 1 15,-10 2-2-15,-9 4 0 16,-7 0-2-16,0 28 0 16,-9 14 22-16,-15 15 11 15,-1 2-12-15,3 6-9 16,2-1-11-16,4-4 7 16,7 0-6-16,1-2 0 15,7-3 2-15,1-8 0 16,0-1 1-16,0-5 4 0,0-7-6 15,0-5 0 1,0-12-1-16,0-5-2 0,0-3 3 16,0-6-3-16,0-3-13 15,0 0-12-15,0 0-27 16,0 0-41-16,-8-2-91 16,-13-18-249-16</inkml:trace>
  <inkml:trace contextRef="#ctx0" brushRef="#br0" timeOffset="-116150.29">8687 12811 153 0,'0'0'57'0,"0"0"-15"15,0 0 18-15,0 0-14 16,0 0-7-16,0 0 3 15,0 0-21-15,-88 0 6 16,88 0 12-16,0-7-7 16,0-13 2-16,7-5-22 0,13-8 0 15,0-8 2-15,4-5-1 16,3-4-5 0,-2-6-1-16,2-5-6 15,6-2 2-15,5-4-6 0,13-3-1 16,16 2-1-16,18 5-4 15,13 7-2-15,14 6 8 16,12 6 3-16,8 4 1 16,-3 7 1-16,-19 13 0 15,-19 11 5-15,-25 9-5 0,-16 0-2 16,-10 15 0-16,-7 11 0 16,2 6 1-16,-1 7 0 15,4 7 1-15,6 3 4 16,10-5-1-16,9-8-4 15,10-8 0-15,12-14 10 16,4-8 5-16,4-6 8 16,-1 0-12-16,-1-8-4 15,-4-8-4-15,-8 2-4 16,-6 0 7-16,3 0-6 16,4 2-1-16,2-1 0 15,-1 6 0-15,-13 4 0 16,-13 3-2-16,-18 0 1 0,-12 0-1 15,-12 0-7 1,-4 0-2-16,-8 0 1 0,3 0 1 16,-2 0 0-16,-2 0 0 15,2 0 5-15,3 0 0 16,1-13-1 0,5-8-15-16,-2 0-9 0,0 0 25 15,-3 13 4-15,-6 3 4 16,3 5 7-16,-3 0-4 15,0 0-7-15,0 23-15 16,2 20 15-16,-2 12 16 16,0 12 15-16,0 1-12 15,0 0-5-15,0-8-7 16,0 1-4-16,0-2 3 0,0-1-5 16,0 0 9-16,0 0-1 15,0 0-7-15,0-5 2 16,0 0-1-16,9-11 1 15,9-6-4-15,-3-6 0 16,-3-8 5-16,-4-4-1 16,-3-6-1-16,-5-5-3 15,0-7-9-15,0 0-13 16,0 0-9-16,0-11-22 16,0-13-131-16,0-4-79 15</inkml:trace>
  <inkml:trace contextRef="#ctx0" brushRef="#br0" timeOffset="-114604.95">12001 12830 228 0,'0'0'17'0,"0"0"49"16,0 0 12-16,0 0-7 15,0 0-31-15,0 0 0 16,-45-49-10-16,45 19 3 15,0-7-6-15,0-9-1 16,0-5-2-16,0-7 5 16,0-4-27-16,0-5-2 15,10 1 3-15,-2 0-2 0,1 3 3 16,0 1-4 0,0 11 2-16,-3 7-1 0,-1 7-1 15,-1 9 2-15,-4 8 3 16,0 8 0-16,0 7 5 15,0 5-1-15,0 0 0 16,0 0-9-16,0 0-7 16,5 0-7-16,4 0-10 15,6 3 10-15,10 9 14 16,2 0 0-16,4-2 1 16,7-1 2-16,4-8-2 15,7-1 0-15,9 0 0 16,7 0 0-16,11-12 2 15,1-3-3-15,4-5 0 16,-10 1 0-16,-9 5-2 0,-17 1 1 16,-13 4-1-1,-10 6-5-15,-11 3 7 0,-5-3-1 16,-6 3-1-16,0 0-1 16,0 0-3-16,0 0-6 15,0 3 7-15,0 4 5 16,0 7 2-16,0-2 0 15,5 2-2-15,4 2 0 16,2 2 0-16,0 5 1 16,1 1 0-16,-4 1 0 15,-3 9 4-15,-3 2 6 16,-2 10-5-16,0 5 4 0,0 4-3 16,0 3 0-16,0-3-1 15,0 3 2-15,4 0 1 16,10 1-2-16,-3-6 0 15,-2 0-2-15,-6-2 6 16,-3 0-2-16,0 2 3 16,-6-4 9-16,-14-1-6 15,-2-7 4-15,0-9-3 16,2-6-5-16,2-6 8 16,9-10-14-16,5-6-4 15,2-1-1-15,2-3-7 16,0 0-30-16,0-3-20 15,0-17-67-15,9-3-262 16</inkml:trace>
  <inkml:trace contextRef="#ctx0" brushRef="#br0" timeOffset="-113551.27">12170 13922 409 0,'0'0'187'0,"0"0"-132"0,0 0-11 16,0 0 19-16,0 0-34 15,0 0-8-15,88-34-19 16,12 6 0-16,23-7-2 15,6 1-4-15,-7 2-8 16,-20 8-22-16,-23 5-18 16,-25 7-41-16,-25 8-31 15,-25 4-44-15</inkml:trace>
  <inkml:trace contextRef="#ctx0" brushRef="#br0" timeOffset="-113361.27">12206 14008 555 0,'0'0'86'15,"0"0"-86"-15,0 0 5 16,0 0 28-16,190-84-20 16,-70 40-13-16,4 1-2 15,-17 8-50-15,-22 7-84 16,-31 10-109-16</inkml:trace>
  <inkml:trace contextRef="#ctx0" brushRef="#br0" timeOffset="-110297.98">8075 13113 362 0,'0'0'12'0,"0"0"5"16,0 0 1-16,0 0 42 15,0 0-10-15,0 0-7 0,0 0 1 16,-125-43-28 0,108 41 0-16,-10 2-9 0,-4 0 13 15,-7 0-5-15,-5 0-5 16,-1 14-3-16,-3 5 6 15,3 13-4-15,6 15 4 16,2 13-7-16,4 12 3 16,6 8-2-16,8 7 0 15,4 3 5-15,10 3-9 16,4 1-1-16,0-6 0 16,2-3-1-16,19-10-1 15,5-13 0-15,10-9-3 16,11-13 0-16,8-12 3 15,7-10 4-15,2-11 2 16,-4-7-4-16,-3-5 9 16,1-25 8-16,-2-16 14 15,0-9 0-15,-7-8-16 0,-2-11-4 16,-12-14-5-16,-8-4-2 16,-13-4-3-16,-14-6-3 15,-11-2 1-15,-30-2-1 16,-21 6-3-16,-14 15-5 15,-6 20 4-15,-3 28-3 16,2 16 5-16,6 21-7 16,7 7-43-16,8 44-33 15,18 24-49-15,17 14-74 16,11 3-169-16</inkml:trace>
  <inkml:trace contextRef="#ctx0" brushRef="#br0" timeOffset="-109206.15">8064 13043 244 0,'0'0'95'16,"0"0"-34"-16,0 0 27 16,0 0 21-16,0 0-29 15,0 0-32-15,7-55 3 0,-7 43-16 16,0 0-19-1,0-1 2-15,0-1 2 0,0 2-6 16,0-5-5 0,0-3-6-16,0-4-2 15,0-8-1-15,2-7 0 0,12-7-1 16,3-8-4-16,5-6-3 16,-1 2-1-16,-2 5-14 15,-3 11 4-15,-3 8 0 16,-7 10 2-16,-6 8-20 15,0 5 1-15,0 6-25 16,0 5-35-16,-19 0-25 16,-5 12-81-16</inkml:trace>
  <inkml:trace contextRef="#ctx0" brushRef="#br0" timeOffset="-108793.16">7951 12296 458 0,'0'0'18'0,"0"0"-9"16,0 0 57-16,0 0-1 15,0 0-39-15,0 0-24 0,104-90-2 16,-27 56 1-16,11-5-1 16,-3 2 4-16,-12 2-3 15,-18 8 0-15,-15 3-1 16,-20 7 0-16,-9 7 4 16,-9 8-4-16,-2 2 8 15,0 12-8-15,-4 36-12 16,-17 26 12-16,3 23 29 15,8 5-16-15,10-6-12 16,8-14 0-16,24-15-2 16,9-16-12-16,2-10-26 15,-1-15-54-15,-3-14-46 16,-8-12-66-16</inkml:trace>
  <inkml:trace contextRef="#ctx0" brushRef="#br0" timeOffset="-96371.9">9260 14802 181 0,'0'0'14'0,"0"0"-5"16,0 0-3-16,0 0 54 15,0 0-11-15,0 0-16 0,0 0-14 16,44-90 2-16,-42 81 8 16,2-3 0-16,-2 1-7 15,5-1-6-15,0-4-10 16,-2 6 25-16,-1 1-8 15,-2-6 19-15,-2 4-1 16,0 0-16-16,-2-1 4 16,-19-2-8-16,-10-2-4 15,-11-4-7-15,-18 2-6 16,-14-4-1-16,-18 4-3 16,-10 1 0-16,-9 2 0 15,-10 1 0-15,-6 2 0 0,-6-2 0 16,-3 1 1-16,-2 1 2 15,1 7-3-15,4 0 0 16,10 5-2-16,14 0 2 16,14 0 0-16,19 17 2 15,4 6-2-15,7 9-2 16,7 7-4-16,10 5 6 16,3 7 0-16,7 2-2 15,7 10 2-15,4 12-1 16,9 10 2-16,9 5-1 15,9 2 0-15,0-1 0 16,14-7-1-16,17-1 1 16,11 0 1-16,14-7-1 15,13-6-2-15,12-6 2 16,3-7 0-16,8-7 1 0,6-10-1 16,6-4-1-16,10-13 1 15,9-11 2-15,3-7 3 16,-1-5-5-16,-2 0 6 15,-5-8-5-15,-8-10 2 16,-6-2-3-16,-8-3 0 16,-7-3 3-16,-6 1 0 15,-7-3 3-15,-7-2 0 16,-7-1-1-16,-6 3-2 16,-4-4 3-16,-6 6-6 0,-4-2 4 31,-4 2-1-31,-2 4-3 0,-3-8 0 15,3 2 0-15,-3-4 1 0,0-2 1 16,-4 1 1-16,-10-2 4 16,-4-5 0-16,-7-5 1 15,-2-5 7-15,-4 2-9 16,0-10 7 0,-2-4-8-16,0-4 0 0,0 2 5 15,0-3-5-15,0 14 4 16,-16-5 7-16,-22 9-11 15,-12-1 6-15,-20 1-3 16,-17 1-7-16,-5 6-2 16,-5 6 1-16,-3 14 0 15,0 4 0-15,-1 15-3 0,-2 3-5 16,-7 13-12-16,2 25-20 16,-1 13-15-16,11 7-24 15,19 7-61-15,23 1-58 16,19-5-94-16</inkml:trace>
  <inkml:trace contextRef="#ctx0" brushRef="#br0" timeOffset="-74089.36">9620 15700 0 0,'0'0'11'0,"0"0"-3"16,0 0-1-16,0 0 1 15,0 0-1-15,0 0 9 16,0 0 9-16,0 0-4 15,-2 0 5 1,2 0 8-16,0 0-3 0,-3 0-2 16,-5 0-2-16,1 0-7 15,-2-5-4-15,2 5-2 16,5 0-3-16,0 0-2 0,2 0-5 16,0 0-4-16,0-4-1 15,0 4-5-15,0 0 4 16,0 0 1-16,0 0 1 15,0 0 9-15,0 0 1 16,0 0 2-16,0 0-1 16,0 0-4-16,0 0 9 15,6 9 8-15,6 0-8 16,-3 3-5-16,2 4 5 16,-4 5-10-16,-4-4 7 15,3 5-2-15,-4 0 0 16,0 0 1-16,0 2-8 15,0-10 0-15,3 2 3 16,-1-2-5-16,3-3 0 0,3-4 0 16,4 2-2-16,2-8 0 15,2 2-4-15,0-2 4 16,2 3 6-16,7-4 3 16,0 0-5-16,2 0 2 15,2 0-2-15,2 0-2 16,1-4-2-16,3-1 0 15,3 1 0-15,5-5 1 16,2 1 3-16,-4 2-3 16,-6 3-1-16,-1-2 0 15,-6 3-1-15,2 2 3 16,-4 0-1-16,4 0-1 0,-1-2 0 16,1 0 1-16,1-2-1 15,2 0 0 1,2 4 0-16,-2-4 0 0,-3 2 2 15,-3 0-2-15,-5 0 0 16,-4 2 0-16,-2 0 1 16,-4 0-1-16,5 0 0 15,0 0 1-15,-2 0 0 16,5 2-1-16,1 6 0 16,1-4 0-16,2 4 0 15,1 2 0-15,0-4 1 0,4 2-1 16,-2 1 0-16,0-5-1 15,-2-4 0-15,-2 4 1 16,2-4 0 0,-1 0 2-16,1 0-2 0,2 0 3 15,-1 0-2-15,2 0 0 16,-1 0 1-16,2 0 1 16,2 0 0-16,3 0-2 15,5-4 6-15,-4-5-4 16,1 5 1-16,-3-4 7 15,-6 2-10-15,-2 3 3 16,-2-4 1-16,-7 5-2 16,-1 0 0-16,-1 2 0 15,0 0-1-15,0 0-2 16,-3 0 2-16,1 0 1 0,-4 0-2 16,1-4-1-16,1 4-1 15,-1 0 1-15,-4-4 2 16,2 4-1-16,-3-4 5 15,-4 0 18-15,1-1 19 16,-3-4-5-16,0-1-10 16,0-2-5-16,0-2-4 15,0-4-17-15,-7 4 2 16,-7-8-2-16,-1 5 1 16,-3-6 1-16,-4 9-2 15,4 5 3-15,0 6-5 16,0-1-14-16,5 4 4 15,0 0-37-15,2 0-55 0,6 4-39 16,2 4-66-16</inkml:trace>
  <inkml:trace contextRef="#ctx0" brushRef="#br0" timeOffset="-70910.66">7663 15011 167 0,'0'0'31'16,"0"0"63"-16,0 0-18 15,0 0-27-15,0 0-3 16,0 0-4-16,-33-20-6 15,24 17-15-15,-2 3-2 16,4 0 2-16,-4 0 0 16,4 0-5-16,0 0 1 15,3 0-4-15,4 0-4 16,0 0-6-16,0 0 0 16,0 0-3-16,0 0 0 15,0 0-5-15,13 0-3 16,30 0 8-16,23 0 10 0,26-3 5 15,20-6-2-15,10 2 0 16,7-3-4-16,5 4-2 16,-2 3-7-16,-5-2 0 15,-13 5 0-15,-19 0-2 16,-17 0-7-16,-16 0 1 16,-10 0-2-16,-9 0-4 15,-8 5 0-15,-6-5-4 16,-10 0 6-16,0 3-4 15,-6-1-15-15,-2-2 16 16,1 2-1-16,1 0-6 16,0 1-8-16,0 2-3 0,-2-1-10 15,1 4-8 1,-6 1 1-16,-6-2-28 0,0 1-13 16</inkml:trace>
  <inkml:trace contextRef="#ctx0" brushRef="#br0" timeOffset="-69198.63">8287 15833 114 0,'0'0'81'16,"0"0"-43"-16,0 0 29 15,0 0 1-15,0 0-15 16,0 0-40-16,0 0 33 16,-7 0-26-16,-12 6-5 15,-4 6 2-15,-1-1 7 16,5 1-11-16,2-5 0 0,3 3-3 15,2-6-1-15,0 0-2 16,1 3-1 0,2-4 1-16,3-3 2 0,3 0 0 15,3 0 8-15,0 0 2 16,0 0-4-16,0-8 6 16,18-10-21-16,13-6 0 15,7 4-1-15,-3 6 0 16,-3 5 1-16,-10 9 1 15,-4 0 0-15,-4 0 3 0,-6 17-1 16,-2 9 11 0,-6 10 9-16,0 5-7 0,0-6-7 15,-22 6 22-15,-2-5-21 16,-2-4-10-16,1-2 5 16,3-7-5-16,3-11 4 15,2-3-4 1,1-3-11-16,3-6 10 0,-1 0-17 15,5-15-14-15,5-10 17 16,4-3-19-16,0-6 19 16,7 10 7-16,6 7 2 15,-3 12 6-15,0 5-1 16,0 0-3-16,5 0-1 16,5 22 5-16,5 6 9 15,-2 2 3-15,4-2-9 16,5-6 1-16,1-8-4 15,6-5-16-15,-2-9 11 0,3 0-37 16,1 0-45-16,-4-20-17 16,-5-9-93-16</inkml:trace>
  <inkml:trace contextRef="#ctx0" brushRef="#br0" timeOffset="-67792.48">10782 16040 160 0,'0'0'44'0,"0"0"-28"16,0 0 7 0,0 0 17-16,0 0-10 0,0 0 1 15,-31-18-4-15,19 13-4 16,3 4-11-16,-1 1-2 15,-2-3 9-15,3 3 5 16,-2-1-4-16,4 1-1 16,0-4 8-16,3-1 2 15,4 2-11-15,-2-3-4 16,2 2 0-16,0-5 1 16,0 4-6-16,0 0-3 15,0-3-2-15,0 2-3 16,2 3-1-16,19-6 0 0,2 4-5 15,8 2 3-15,6 2 1 16,-2 1 2-16,5 0-2 16,-9 0 2-16,-4 0 2 15,-9 0-2-15,-9 14-1 16,-9 9 6-16,0 12 19 16,-27 5 8-16,-24 4-4 15,-11-3-1-15,-1-2-12 16,5-7-9-16,12-10-4 15,10-11 1-15,7-4-2 16,7-7-1-16,3 0-1 16,6 0-9-16,7-18-1 0,2-8 0 15,4-2 10-15,0 1-3 16,0 6 1-16,15 3 0 16,3 4 0-16,1 9 0 15,4 2-3-15,2 3 1 16,1 0 4-16,6 3-1 15,1 16 2-15,5 3-1 16,5 0 4-16,3-4-4 16,-1 0-1-16,-1-4-17 15,-2-6-69-15,1-5-46 16,-5-3-46-16</inkml:trace>
  <inkml:trace contextRef="#ctx0" brushRef="#br0" timeOffset="-65347.98">10724 14301 114 0,'0'0'17'16,"0"0"3"-16,0 0 13 15,0 0 21-15,0 0-12 16,0 0-13-16,0 0-1 16,-50 0-3-16,42 0 4 15,-8 0-5-15,-4 0-2 16,-2 0-5-16,-3 0-4 16,3 3 6-16,-2 4 0 15,1 1-10-15,-1 2-3 0,3 3 0 16,2 2-1-1,0 5-4-15,7-2 5 0,-6 7-3 16,4-1 3-16,0 3 1 16,1 2-1-16,7-3-1 15,6-4-5-15,0-6-3 16,0-5-4-16,22-2 7 16,11-9 8-16,12 0 1 15,11 0-2-15,4-18-7 16,0-8-7-16,-2 2-21 15,-14-4-24-15,-10 6-27 16,-17 2-91-16</inkml:trace>
  <inkml:trace contextRef="#ctx0" brushRef="#br0" timeOffset="-64924.86">10963 14377 390 0,'0'0'69'0,"0"0"-1"16,0 0 55-16,0 0-15 16,0 0-63-16,0 0-15 15,-35-26-11-15,24 26-19 16,1 0 0-16,-4 18-8 0,-1 4 4 15,3 7 4 1,3-1-1-16,9 0 0 0,0-9-7 16,0 2-2-16,12-8 1 15,7-6-5-15,10-5 11 16,5-2 3-16,1 0 0 16,2-22 2-16,-6-6 0 15,-7-2 3-15,-6-5-5 16,-9 2 0-16,-9-2-1 15,0 3-7-15,0 6-9 16,-5 8-22-16,-8 6 4 16,4 12-36-16,-4 0-12 0,4 0-37 15,-1 17-2-15,4 0-41 16</inkml:trace>
  <inkml:trace contextRef="#ctx0" brushRef="#br0" timeOffset="-64391.86">11437 14119 124 0,'0'0'169'16,"0"0"-111"-16,0 0 44 15,0 0 4-15,0 0-38 16,0 0-42-16,0-40-14 15,2 40-12-15,7 12 2 0,2 7 18 16,2 4 7-16,5 3-1 16,-3-6 2-16,-1 1-10 15,-1-2-2-15,-3-5-7 16,-6-4-2-16,1-4-6 16,-5 3 0-16,0-9-1 15,0 0 2-15,0 0-2 16,0 0 4-16,0 0-2 15,0 0-1-15,0 0 3 16,0 0-4-16,-5-9-19 16,-13-1 5-16,-1 0-6 15,-8 6 11-15,-4 4-4 0,-8 0 3 16,-1 10 8 0,0 13-5-16,7 0 4 15,6 1 3-15,7-4 0 0,11-3-3 16,7-2 2-16,2-3 0 15,0-4-4-15,0 1 2 16,13-5 1-16,7 1 2 16,7-5 0-16,2 0 1 15,5 0-1-15,1 0 0 16,1 0-11-16,-3-9-23 16,4-3-63-16,0 0-36 15,-1 0-28-15</inkml:trace>
  <inkml:trace contextRef="#ctx0" brushRef="#br0" timeOffset="-63987.73">11766 14328 388 0,'0'0'101'15,"0"0"-29"-15,0 0 53 16,0 0-59-16,0 0-39 15,0 0-12-15,0-19-11 0,0 11-4 16,3-2-13 0,3-2-7-16,6-2-6 0,-3-4-11 15,-3 0-6-15,-2 1-3 16,-4 5 13-16,0 1-1 16,-2 9 14-16,-17 2-21 15,-8 0 41-15,-5 20 1 16,2 8 2-16,3 7 6 15,9 0 8-15,11 3 15 16,7-4 4-16,0-2-11 16,18-4 2-16,14-3 0 15,5-9-9-15,5-9-11 16,2-4 0-16,-1-3-6 16,-2 0-1-16,-8-10-28 15,-7-4-69-15,-7 0-20 16,-13 1-103-16</inkml:trace>
  <inkml:trace contextRef="#ctx0" brushRef="#br0" timeOffset="-61969.28">10681 14645 114 0,'0'0'16'0,"0"0"20"16,0 0 5-16,0 0-4 16,0 0-11-16,0 0 18 15,14-53 14-15,-14 45-4 0,0 6 5 16,0 0 9-16,0 2 3 16,0 0-16-16,0 0-24 15,0 0-1-15,0 0 1 16,0 0-9-16,0 0-7 15,0 0-11-15,0 0-4 16,0 12-8-16,0 12 8 16,0 12 17-16,0 8-2 15,0 9-1-15,0 5 14 16,0 4-1-16,0-1-4 16,2 6-14-16,0 2 1 15,0-8-6-15,-1 6 7 16,7-3-4-16,-2-6-5 0,2 0 5 15,-4-2-3-15,0-6 0 16,-1-6-4-16,-1-6 3 16,0-7-2-1,-2-5-1-15,0-8 1 0,2-4-1 16,-1-6 0-16,-1-4 0 16,7-2 0-16,-5-2-6 15,0 0-19-15,4 0-15 16,9-2-5-16,10-19-6 15,4-2-74-15,2-8-91 16,-4 5 45-16</inkml:trace>
  <inkml:trace contextRef="#ctx0" brushRef="#br0" timeOffset="-57492.44">12092 15700 13 0,'0'0'16'16,"0"0"19"-16,0 0 8 15,0 0-3-15,0 0-14 16,0 0 13-16,-8-27 7 16,8 15-2-16,4 2 22 15,3 0 0-15,-3 6-5 16,-2 0 7-16,-2 0-13 15,0 4 5-15,0 0-26 0,0 0-24 16,0 12-10-16,0 16 0 16,-9 3 10-16,1 4 0 15,5-7-6-15,1 2-2 16,2-7-2-16,0 0-2 16,0-5 0-16,11-6-2 15,9-4 1-15,7-8-15 16,6 0 16-16,8 0 1 15,6-15 1-15,6-8 9 16,-2 0-4-16,-2 0-4 16,-6 5 6-16,-3 1-7 15,-9 3 1-15,-7 5-1 16,-8 5 0-16,-7 4-1 16,-5 0-1-16,-1 0 0 0,3 0-2 15,3 0 4-15,2 13 0 16,1 1 0-16,3 3 3 15,5-2-3-15,0-6-1 16,5 3 0-16,4-7 0 16,0-5 1-16,6 0-3 15,5 0 3-15,3 0 3 16,1 0-1-16,4-9 3 16,-9 1-2-16,-4 2 1 15,-5-3 0-15,-10 4 2 16,-5 3-3-16,-5 0 3 0,-6 2 4 15,-2 0-6 1,-2 0 6-16,0-8 5 0,0-1 10 16,0-4-16-16,0-9-6 15,0-1 1 1,-4-4-4-16,-14-5-5 0,-5 6-19 16,4 4 1-16,1 9-5 15,3 8-24-15,5 5-29 16,1 0-20-16,1 0-161 15</inkml:trace>
  <inkml:trace contextRef="#ctx0" brushRef="#br0" timeOffset="-51873.09">13333 15651 86 0,'0'0'34'16,"0"0"-3"-16,0 0 4 16,0 0 4-16,0 0-1 15,0 0 7-15,0 0 0 16,-15-24-6-16,11 22 4 15,4 2-3-15,-2 0-8 16,2 0-11-16,0 0-4 0,0 0-13 16,0 0-4-16,-2 0-5 15,-3 12-3-15,1 14 8 16,2 6 8 0,2 8 4-16,0-5 4 0,0 6-13 15,0-11 1-15,13-2-4 16,8-10 1-16,11-6 0 15,15-2 0-15,17-10 33 16,19 0 5-16,15-12-19 16,11-11 7-16,0-12-6 15,-4 7-4-15,-10 0-3 16,-5 3-1-16,-5 8-4 16,0 3-2-16,-5 4-2 15,-4 2-5-15,-7 2 1 16,-13 3 1-16,-15 3-2 0,-9 0-3 15,-10 0 1-15,-3 9-1 16,0 3 1-16,-3 2-1 16,5 4 2-16,-4-1-3 15,1 3-1-15,-1-3-17 16,3 1 13-16,1 0 8 16,8 1-11-16,5-2 3 15,10-1 6-15,3-10 3 16,6-1 3-16,7-5-3 15,8 0 2-15,0-7 11 16,-1-5-12-16,-11-1 4 16,-14 1 4-16,-6 1 1 0,-12 1-1 15,-4 5-2-15,-1 2-3 16,-4-1-4-16,3 4 0 16,1 0-2-16,2 0 2 15,4 0-1-15,3 0 0 16,8 0-2-16,4 0 3 15,1 0 0-15,-4 0 0 16,-1 0 0-16,-6 0 3 16,0 0-2-16,-3 4 2 15,-3 0-2-15,3 0-1 16,6 3 1-16,5-4 0 16,4-3 13-16,1 0-10 15,-5 0-4-15,-2-3 8 16,3-16-8-16,4 1 4 15,-3-9-3-15,-9 4 6 0,-12-1 10 16,-15-1 4-16,-4 4-3 16,0 3-11-16,-4 4 0 15,-8 9-7-15,-1 2-11 16,-5 3-5-16,-2 0-37 16,-5 0-56-16,1 3-92 15,1 8-202-15</inkml:trace>
  <inkml:trace contextRef="#ctx0" brushRef="#br0" timeOffset="-50703.4">14326 14659 319 0,'0'0'4'0,"0"0"33"15,0 0-12-15,-127 32 12 16,93 17-14-16,-1 18 4 15,-3 17 26-15,7 13-26 16,4-2 2-16,15 4-17 16,12-14-9-16,0-8 1 15,48-6-1-15,25-20 2 16,40-9 10-16,35-12 20 16,24-16-7-16,15-14-13 15,4 0-2-15,-10-14-2 0,-21-12 11 16,-28-4 4-1,-28-2-10-15,-23-3-5 16,-18-6-1-16,-12-5 1 0,-15-6-3 16,-15-3 0-16,-12-7 5 15,-9-10-9-15,-15-12-3 16,-39-10 0-16,-30 1-1 16,-38 11-5-16,-40 22 4 15,-38 26-4-15,-32 22 0 16,-15 12-1-16,13 40-7 15,36 41-5-15,37 21-46 16,42 18-47-16,38-4-39 16,25-16-147-16</inkml:trace>
  <inkml:trace contextRef="#ctx0" brushRef="#br0" timeOffset="-27086.04">13075 9555 403 0,'0'0'24'0,"0"0"-24"15,-122 0 15-15,101-4 35 16,6-6 43-16,2 0-14 0,1 2-17 16,-1-2-24-1,2 0-11-15,-2 0-2 0,-2 0 7 16,3 3-2 0,1 3-7-16,7 3 0 0,-2-1-4 15,6 2-11-15,0 0-8 16,41 0-15-16,52 2 5 15,62 3 10-15,54-5 6 16,38 0-6-16,23-11 3 16,27-14-1-16,23-4 0 15,19-5 4-15,7-3-6 16,-25 4-6-16,-40 4-1 16,-47 7-5-16,-61 10-15 15,-52 6-20-15,-52 3-16 16,-38 3-2-16,-24 0-9 0,-7 0 15 15,-9 0 8-15,-26 0-82 16,-15 0-124-16</inkml:trace>
  <inkml:trace contextRef="#ctx0" brushRef="#br0" timeOffset="-18339.38">22428 3445 187 0,'0'0'57'0,"0"0"-3"16,0 0 22-16,0 0-4 16,0 0-15-16,0 0-11 15,0 0-13-15,0 0-1 16,0-15-1-16,0 15-1 15,0 0 5-15,0 0-3 0,0 0 2 16,0 0-5-16,0-3-4 16,0 1-4-16,-2 0-11 15,-2 2 2-15,0-2-4 16,-1-1-1-16,3 3-3 16,-1 0-2-16,2 0 0 15,-4 0-2-15,-2 0-2 16,-1 0-1-16,-8 3 0 15,0 11-1-15,0 0 4 16,1 5-2-16,-2 8-1 16,7 1-10-16,1 2 9 0,5 2-2 15,1-2-7-15,3-6-5 16,0-4-3-16,0 1 6 16,12-8-2-16,5 0-5 15,4-6 19-15,1-7 2 16,5 0 1-16,0 0 1 15,-1-10 7-15,6-8 5 16,-6-4-1-16,-1-2-1 16,-5-3-4-16,-5-2 0 15,-1-1 2-15,-10-2-3 16,-4 2 4-16,0 1 0 16,0-3 1-16,-18 9-7 15,-9 0-3-15,-1 10-2 16,-1 2-6-16,0 11-7 0,4 0-26 15,5 11-36-15,7 13-84 16,13 2-118-16</inkml:trace>
  <inkml:trace contextRef="#ctx0" brushRef="#br0" timeOffset="-17718.89">22937 3413 112 0,'0'0'55'0,"0"0"7"16,0 0 28-1,0 0-12-15,0 0-7 0,0 0-10 16,0-6-9-16,0 6-6 16,0 0-11-16,0 0-13 15,0 0 0-15,-7 0-17 16,-6 7-4-16,-5 16 5 16,-4 8 1-16,-3 6-2 15,8 1-2-15,1 2-3 16,7-5 0-16,7-3-1 15,2-5 0-15,0-6-12 16,4-7 1-16,9-6 8 16,8-8 4-16,3 0 0 15,5-8 12-15,0-19 14 0,3-5 7 16,-5-4-15 0,-6 0-4-16,-5-2-3 0,-7 4-7 15,-7 6-4-15,-2 6-2 16,0 5-19-16,-17 10-30 15,-14 7 2-15,-3 0-90 16,0 4-91-16</inkml:trace>
  <inkml:trace contextRef="#ctx0" brushRef="#br0" timeOffset="-16951.04">22561 4087 315 0,'0'0'59'15,"0"0"3"-15,0 0 8 16,0 0 17-16,0 0-55 16,0 0-26-16,-121 70 4 15,88-24 2-15,4 0 6 16,6-2-12-16,7-6 2 15,12-6-7-15,4-7-1 16,0-8-11-16,4-5 8 0,17-6 3 16,6-6 6-16,4 0 4 15,2-11 9 1,0-20 37-16,1-5-25 16,-7-8-9-16,-7 2-13 0,-11-2-5 15,-9 4-2-15,0 10-2 16,0 7-15-16,-9 11-13 15,-5 11 3-15,3 1-53 16,5 0-41-16,1 13-97 16,5 6-95-16</inkml:trace>
  <inkml:trace contextRef="#ctx0" brushRef="#br0" timeOffset="-16694.79">22957 4127 559 0,'0'0'97'16,"0"0"-37"-16,0 0-15 16,0 0 2-16,0 0-47 15,0 0 0-15,-2 118 1 16,-2-60 3-1,4 2-4-15,-5-2-2 0,-1-4-20 16,1-5-30-16,0-11-63 16,-3-8-70-16,1-9-64 0</inkml:trace>
  <inkml:trace contextRef="#ctx0" brushRef="#br0" timeOffset="-16113.05">22451 4824 428 0,'0'0'106'15,"0"0"-20"1,0 0 47-16,0 0-18 0,0 0-51 15,0 0-16-15,11-49-21 16,-11 49-18-16,3 0-9 16,-1 5-6-16,0 17 3 15,1 12 3-15,-1 12 3 16,-2 2 0-16,0 5 0 16,-7-2-3-16,-7-4-10 0,6-4-24 15,3-12-22 1,3-7-51-16,2-7-60 0,0-17-112 15</inkml:trace>
  <inkml:trace contextRef="#ctx0" brushRef="#br0" timeOffset="-15648.1">22987 4954 422 0,'0'0'187'15,"0"0"-93"-15,0 0 5 16,0 0-12-16,0 0-56 16,0 0-19-16,-127 54 3 15,104-19-13-15,5 1-2 16,7 4 0-16,9-2-2 16,2-6-12-16,0-1 13 15,13-9-12-15,12-7 3 0,4-6 9 16,6-9 0-1,3-5 1-15,3-25 1 0,0-12 13 16,-5-2 2-16,-7-2-9 16,-13 2-5-16,-16 9-2 15,0 8-18-15,-20 17-17 16,-22 10-34-16,-15 5-81 16,-5 32-105-16,-2 5-165 15</inkml:trace>
  <inkml:trace contextRef="#ctx0" brushRef="#br0" timeOffset="-15279.27">22416 5639 166 0,'0'0'301'0,"0"0"-268"16,0 0 19-16,0 0 3 15,0 0-49-15,0 0 27 16,24 14 7-16,-16-4 6 0,2 4-1 15,-6 4-13-15,-1 8 13 16,-1 3-24-16,-2 5-5 16,0 3-7-16,-5-4-9 15,-6-1-7-15,3-2-25 16,5-9-64-16,3-7-65 16,0-12-175-16</inkml:trace>
  <inkml:trace contextRef="#ctx0" brushRef="#br0" timeOffset="-15044.61">22989 5566 781 0,'0'0'52'0,"0"0"-22"0,0 0 26 0,0 0-32 16,0 0-7-16,-2 151-13 16,-6-93-4-16,2 2-24 15,1-2-20-15,3-7-110 16,0-14-198-16</inkml:trace>
  <inkml:trace contextRef="#ctx0" brushRef="#br0" timeOffset="-3804.26">23562 3389 167 0,'0'0'103'16,"0"0"-66"-16,0 0 13 16,0 0 13-16,0 0-22 15,0 0-7-15,0 0 12 16,20-66-6-16,-20 62-7 16,0 4 11-16,0 0 2 15,0-3-6-15,0 3-8 16,0 0-5-16,0 0-5 15,0 0-7-15,0 0-3 16,0 0-4-16,0 0-6 16,3 0-2-16,-3 0-2 0,0 0-7 15,6 22-6 1,-2 14 15-16,2 11 0 0,-1 7 1 16,-3 2 2-16,0 0-4 15,-2-5 2-15,0-9-2 16,0-10-5-16,0-10-13 15,0-7-12-15,0-8-12 16,0-6-7-16,0-1-12 16,-2 0-6-16,-7 0-34 15,-5-14-99-15,6-12-56 16</inkml:trace>
  <inkml:trace contextRef="#ctx0" brushRef="#br0" timeOffset="-3434.25">23562 3294 245 0,'0'0'34'0,"0"0"19"16,50-103 9-16,-23 80-11 16,4 3-21-16,5 8-13 15,5 3 0-15,-6 7-4 16,-2 2 10-16,-6 0-8 16,-5 17-3-16,-3 9 2 15,-4 8 2-15,-10 4-9 16,-5 2 2-16,0-1-5 15,-5-6-3-15,-20-3-2 16,-4-5-5-16,-2-9-4 0,0-7 1 16,4-2-6-1,5-4 15-15,11 0 4 0,2-3-4 16,9 4-1-16,0 0-9 16,0 5-19-16,0 4 22 15,9 5 7-15,9 2 7 16,4-2 2-16,5 0 4 15,-1-1-4-15,3-6-6 16,5-3-3-16,-1-4-24 16,7-4-32-16,-1 0-89 15,-6 0-171-15</inkml:trace>
  <inkml:trace contextRef="#ctx0" brushRef="#br0" timeOffset="-2643.38">24326 3294 203 0,'0'0'39'0,"0"0"14"0,0 0 34 16,0 0-21-16,0 0-16 15,0 0 17-15,30-82 18 16,-30 80-18-16,3 0-7 15,-3 2-18-15,0 0-8 16,0 0-8-16,0 0-26 16,0 6-1-16,0 28-29 15,-6 14 30-15,-8 15 5 16,3 1-2-16,3-2 2 16,2-4-5-16,4-6-7 15,2-9-10-15,0-14-3 0,0-12 0 16,0-10-1-16,0-5-6 15,0-2 7 1,0 0 20-16,0-13 0 0,-7-19-5 16,3-11-9-16,-2-7-17 15,-1-6-2-15,4-4 21 16,3-2 10-16,0-2 1 16,27-3 0-16,12 3 0 15,7 4 0-15,6 14 1 16,-1 13 0-16,-2 13-3 15,-6 11 1-15,-10 7 1 16,-9 2 0 0,-4 0 2-16,-8 11-2 0,-6 18 1 0,-6 11 0 15,0 7 9-15,-9 6 4 16,-25 1-12-16,-4-4-2 16,-1-8 0-16,-4-9-13 15,10-9-13 1,1-9-2-16,11-4 24 0,7-5 1 15,6-6 4-15,8 3 0 16,0 2 0-16,0 5-7 16,0 7 7-16,17 6 10 15,12 5 7-15,9 0 8 16,11 0-13-16,11-2-12 0,4-4-20 16,3-4-54-1,-4-8-73-15</inkml:trace>
  <inkml:trace contextRef="#ctx0" brushRef="#br0" timeOffset="-580.09">23653 4195 271 0,'0'0'63'0,"0"0"-20"15,0 0 34-15,0 0-17 16,0 0-29-16,0 0 0 16,0 0 8-16,0 0-8 15,0 0 2-15,0 0-8 16,0 0-8-16,0 2-17 16,0 18-11-16,0 13 11 15,-2 13 1-15,-7 5 6 16,2 0-2-16,0-8-1 15,2-4-4-15,4-10-4 16,-1-6-4-16,2-9 0 16,0-5-6-16,0-9-6 0,0 0 4 15,0 0 16-15,0 0 7 16,0-16-7-16,-3-7-15 16,3-5 5-16,0-2 5 15,0-8-12-15,0-7 3 16,16-5 11-16,11-5 2 15,2-6-3-15,8 2 4 16,8 8 0-16,4 11-1 16,4 11-3-16,-2 13-1 15,-8 12 0-15,-10 4 1 16,-9 0 0-16,-10 0-2 16,-7 15 1-16,-7 12 4 0,0 8 1 15,-22 2 14 1,-21 3 1-16,-5 1-9 0,-6-8-6 15,4-8-20-15,13-7 12 16,14-8-7-16,10-5 12 16,9-5 3-1,4 0 4-15,0 0-3 0,0 0 3 16,6 0-4-16,10 0-3 16,0 0 1-16,-1 3 2 15,1 15 1-15,-2 4 0 16,1 4 4-16,3-2-5 15,1 0-1-15,6-3-36 16,6-6-45-16,0-6-96 0,0-8-6 16</inkml:trace>
  <inkml:trace contextRef="#ctx0" brushRef="#br0" timeOffset="-313.28">24277 4195 491 0,'0'0'71'16,"0"0"45"-16,0 0-9 0,0 0-62 16,0 0-23-1,0 0-22-15,0 23-18 0,-13 20 18 16,-3 12 6-16,-2 3-2 15,2-2-4-15,6-6-15 16,0-9-54-16,8-7-57 16,2-15-56-16,0-11-65 15</inkml:trace>
  <inkml:trace contextRef="#ctx0" brushRef="#br0" timeOffset="-95.29">24337 4103 371 0,'0'0'26'0,"0"0"-17"15,0 0 8-15,0 0 30 16,49 106-17-16,-20-65-4 16,2 2-7-16,-4-1-8 15,0-6-11-15,-5-7-10 16,-2-9-50-16,1-13-34 15,-4-7-57-15,-3 0-35 16</inkml:trace>
  <inkml:trace contextRef="#ctx0" brushRef="#br0" timeOffset="114.27">24673 4081 285 0,'0'0'84'15,"0"0"-75"-15,0 0 96 0,0 0-15 16,-6 148-35-16,-7-84-17 16,-3 4-25-16,1-6-8 15,-2-5-5-15,7-13-10 16,0-8-61-16,10-10-59 16,0-12-30-16,0-8-92 15</inkml:trace>
  <inkml:trace contextRef="#ctx0" brushRef="#br0" timeOffset="702.26">24993 4057 441 0,'0'0'114'0,"0"0"-94"16,0 0 29-16,0 0-7 15,-61 135-26-15,48-64 14 16,0 3-12-16,2 2-12 16,-3-1 0-16,-1-8-4 15,-4-12-2-15,1-15-34 16,5-12-32-16,7-14-1 0,2-10 10 16,4-4 48-16,0 0 4 15,0-25 5-15,0-12-8 16,13-11-11-16,5-13 10 15,2-8-6-15,6-10 15 16,3-2 6-16,0 0 12 16,4 5 19-16,3 11-6 15,-3 14-13-15,2 10 9 16,-4 17-19-16,-1 7 10 16,-2 8-8-16,-4 5-8 15,-2 4-1-15,-4 0-1 16,-3 14 1-16,-3 16 10 15,-7 8-5-15,-5 9 9 16,0 1-2-16,-24 1-11 16,-11-4-2-16,-14-6-19 15,-8-4-7-15,-4-9-6 0,3-6-18 16,11-6-22-16,16-8 27 16,17-3 8-16,12 0 35 15,2 1-12-15,0 6-36 16,16 8 50-16,9 5 31 15,4 9 16-15,2-3-8 16,-5-1-16-16,3-6-12 16,0-4-11-16,-2-5-3 15,-2-5-45-15,-1-6-58 0,-3-2-210 16</inkml:trace>
  <inkml:trace contextRef="#ctx0" brushRef="#br0" timeOffset="2403.77">23947 4961 469 0,'0'0'71'15,"0"0"24"-15,0 0 17 32,0 0-42-32,0 0-45 0,0 0-25 0,0 0-18 15,0 47 8-15,0 12 10 16,-11 12 7-16,-5-1-3 15,3-4-3-15,-5-8 0 16,5-10-2-16,0-12-5 16,1-10-9-16,8-12-5 0,-1-8-1 15,5-6-6-15,0 0 4 16,0 0 23-16,0-24 0 16,-2-8-36-16,2-11-10 15,-2-10 21-15,2-12 8 16,0-7 10-16,0 0 7 15,6 0 3-15,21 8-1 16,13 6 5-16,5 6-7 16,8 13-2-16,2 15-2 15,-4 16 1-15,-8 8-1 16,-11 3-1-16,-14 19 5 16,-11 10 0-16,-7 8 4 15,0 9 4-15,-23 4 3 16,-19 1-3-16,-8 1-6 15,-2-8 1-15,0-7-3 0,12-10-9 16,7-11 2-16,14-12 6 16,11-2 1-16,6-3-1 15,2-2-2-15,0 0-10 16,0 0 10-16,0 1 0 16,10 8-3-16,6 0 6 15,0 9 1-15,2-1-1 16,1 1 0-16,4 0-2 15,8-4-61-15,3-6-61 16,3-6-104-16</inkml:trace>
  <inkml:trace contextRef="#ctx0" brushRef="#br0" timeOffset="2771.31">24295 5274 469 0,'0'0'58'0,"0"0"-16"16,0 0 48-16,0 0-83 15,0 0-4-15,0 0 0 16,17 17 15-16,4-17 2 16,1 0-11-16,3-2-2 0,-1-13-7 15,-4-5-8-15,-4-3-4 16,-10 1 0-16,-6 2-3 15,0 4 8-15,-2 6-2 16,-26 6-9-16,-4 4 12 16,-9 4 2-16,3 22-3 15,3 6 0-15,10 3 6 16,10-2-3-16,9-2-1 16,6-7 4-16,4-2-6 15,27-8 3-15,11-4 4 16,12-8-23-16,4-2-32 15,-2 0-62-15,-5-10-93 16</inkml:trace>
  <inkml:trace contextRef="#ctx0" brushRef="#br0" timeOffset="3118.25">24806 5087 410 0,'0'0'110'0,"0"0"-49"16,0 0 1-16,0 0-42 15,0 0 20-15,-37 119 3 16,31-71-10-16,3 3-7 16,3 2-10-16,0-9 2 15,0-2-2-15,0-7-9 0,9-6 2 16,-4-3 1-16,0-6-1 15,-5-5-5-15,0-8 5 16,0 0-4-16,0-4-4 16,0-3 8-1,-2 0 5-15,-18 0 11 0,-6 0-8 16,2-17-17-16,0-7-6 16,6-8-27-16,10-7-56 15,8-5-79-15,0-6-96 16</inkml:trace>
  <inkml:trace contextRef="#ctx0" brushRef="#br0" timeOffset="3312.64">24765 4988 531 0,'0'0'80'0,"0"0"-78"0,0 0 44 15,0 0-40-15,0 0 8 16,180 15-14-16,-79-13-5 16,2-2-173-16,-10 0-239 15</inkml:trace>
  <inkml:trace contextRef="#ctx0" brushRef="#br0" timeOffset="5052.72">23836 5704 26 0,'0'0'66'0,"0"0"-36"15,0 0-3-15,0 0-15 16,0 0-12-16,0 0-13 16,0 0-19-16,0 3-49 0</inkml:trace>
  <inkml:trace contextRef="#ctx0" brushRef="#br0" timeOffset="5810.66">23826 5673 296 0,'0'0'70'0,"0"0"-8"15,0 0-2-15,0 0 8 16,0 0-41-16,0 0 0 0,-84-32-16 16,64 32-5-16,-5 5 2 15,-4 13-4-15,0 3 1 16,4 1 1-16,8 2-3 15,5 0-1-15,12 2-2 16,0 2 0-16,19 2 0 16,19-2 1-16,15-4 9 15,-1 1-6-15,-13-9 3 16,-10-2-2-16,-16-5 1 16,-9-3 2-16,-4 3-3 15,-10-1 10-15,-30 2 19 16,-16-3-6-16,-13-3-12 15,3-4-16-15,3 0-16 16,14 0-26-16,12-7-27 16,22-7-33-16,15-3-13 15,0 0-141-15</inkml:trace>
  <inkml:trace contextRef="#ctx0" brushRef="#br0" timeOffset="6271.61">23940 5932 397 0,'0'0'25'0,"0"0"35"0,0 0 21 16,0 0-64-16,0 0-10 15,0 0-4-15,-4 5 0 16,4-5 8-16,0 0 14 16,11 0 6-16,9 0-3 15,3 0 0-15,-2 0-14 16,0-8-4-16,-11-4-2 16,-2-2 1-16,-6 2 3 15,-2-2-2-15,0 0 3 16,0 5-8-16,-14-3-2 15,0 12-3-15,-1 0-11 16,-2 0 0-16,-4 17 4 0,-1 13 3 16,5 4 4-16,3 1 0 15,7-1-2-15,5-2-3 16,2-4-15-16,0-5 2 16,20-4-15-16,12-7-17 15,7-8-6-15,9-4-48 16,0 0-26-16</inkml:trace>
  <inkml:trace contextRef="#ctx0" brushRef="#br0" timeOffset="6499.61">24465 5554 357 0,'0'0'175'0,"0"0"-86"15,0 0 2-15,0 0-66 16,0 0-14-16,-72 131 18 16,47-61-12-16,2 3-14 15,6-1 3-15,4-2-3 16,6-11-3-16,4-9-30 16,3-11-54-16,0-12-49 15,9-10 4-15,12-11-95 16</inkml:trace>
  <inkml:trace contextRef="#ctx0" brushRef="#br0" timeOffset="6850.61">24573 5966 447 0,'0'0'60'15,"0"0"0"-15,0 0 12 16,0 0-72-16,0 0-5 16,0 0-19-16,23 5 13 15,4-5 9-15,-1 0 1 16,-2-5-2-16,-3-10-1 16,-10-1-12-16,-7 4 9 0,-4 1 7 15,0 2 10 1,-15 9 14-16,-22 0-17 15,-7 9 3-15,-6 20-9 16,3 9 4-16,17 4 3 0,13 1-8 16,13-6 0-16,4 0-4 15,13-9-12-15,20-3-14 16,7-13-30-16,6-3-37 16,3-9-65-16</inkml:trace>
  <inkml:trace contextRef="#ctx0" brushRef="#br0" timeOffset="7383.15">24265 6539 385 0,'0'0'61'16,"0"0"80"-16,0 0-40 15,0 0-32-15,0 0-30 16,0 0-33-16,0-2-6 16,0 36-4-16,-6 12 4 15,-5 8 5-15,0 6-2 0,-2-2 1 16,4-3-4-16,4-9-15 16,0-12-43-16,1-8-20 15,0-12-56-15,4-11 7 16,0-3-51-16</inkml:trace>
  <inkml:trace contextRef="#ctx0" brushRef="#br0" timeOffset="7753.15">24312 6356 192 0,'0'0'244'0,"0"0"-244"15,0 0 3 1,134 18 60-16,-75 8 5 0,-4 4-34 16,-10 1 11-16,-12-2-27 15,-17-4-11-15,-16-3-6 16,0-2 9-16,-16-4 14 16,-25-4 1-16,-10-2-5 15,-4-4-3-15,4 0-3 16,12-6-10-16,16 0-2 15,13 0-2-15,10 0-10 16,0 2-15-16,0 4-21 16,23 3 24-16,6 3 22 0,4 5 7 15,2 0 6-15,1-2 1 16,3 2-5 0,-5-6-4-16,5 0-5 15,-4-4-12-15,6-7-34 0,1 0-94 16,-4 0-56-16</inkml:trace>
  <inkml:trace contextRef="#ctx0" brushRef="#br0" timeOffset="8052.15">24889 6717 342 0,'0'0'134'0,"0"0"-57"15,0 0 42-15,0 0-75 0,0 0-35 16,0 0-9-16,23-44-16 15,-11 24-13-15,-4-2 4 16,-3 2 15-16,-5 1-1 16,0 5 6-16,0 9 5 15,-13 3 8-15,-8 2-8 16,-3 0 0-16,-3 21 0 16,4 12 2-16,4 4 7 15,6 6-7-15,10 1 5 16,3-2-6-16,0-1-1 15,3-12 0-15,16-2-10 16,3-11-24-16,10-8-72 16,-1-8-26-16,3 0-81 0</inkml:trace>
  <inkml:trace contextRef="#ctx0" brushRef="#br0" timeOffset="8298.15">25304 6338 328 0,'0'0'4'0,"0"0"98"16,0 0-20-16,13 141-15 16,-7-95-9-16,-6 0-14 0,0 2-8 15,0 3-15 1,-21-1-8-16,-6-6-11 0,1-6-2 15,-6-4-13-15,1-7-42 16,2-7-112-16,4-8-106 16</inkml:trace>
  <inkml:trace contextRef="#ctx0" brushRef="#br0" timeOffset="8503.25">25061 6546 222 0,'0'0'370'0,"0"0"-349"16,0 0 19-1,0 0-9-15,0 0-31 0,0 0 0 16,134-121-13 0,-109 95-42-16,-1 6 12 0,-1 4-4 15,2 6 3-15,3 6-66 16,6-3-36-16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1-23T08:58:06.3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23704 4037 163 0,'0'0'19'0,"0"0"-12"15,0 0 22-15,0 0 26 16,0 0-27-16,0 0 2 16,0 0-5-16,0 0-3 15,0-49-6-15,0 37-7 16,0 3 4-16,-3-2 6 0,1 8-6 16,-2-4 5-1,4 5-5-15,-2-1 32 0,-2-3-25 16,1 3-15-16,0 1-1 15,0 0-3-15,0-2 0 16,-2 1 0-16,1 0 2 16,4 1-1-16,-2 2 3 15,2-2-2-15,0 2 1 16,0 0-1-16,0 0 1 16,0 0 1-16,0 0-1 15,0-2 1-15,11-1-5 16,34-6-8-16,30-2 8 15,37 4 0-15,29 0 7 16,23 2-4-16,13 3 1 0,1-3-4 16,-7 2 0-16,-14-1-12 15,-32-2-44-15,-40-1-23 16,-53 2-99-16</inkml:trace>
  <inkml:trace contextRef="#ctx0" brushRef="#br0" timeOffset="1911.37">23572 4780 156 0,'0'0'17'16,"0"0"-16"-16,0 0-1 15,0 0 24-15,0 0 28 16,0 0-20-16,-33-24-14 16,33 24 2-16,0 0-2 15,0 0-6-15,0-2-10 16,24 0-1-16,21-1 17 15,27-4 13-15,28 1-5 0,27-1 18 16,22-2-5-16,196-5 15 16,-168 13-42-1,-8 1-4-15,-19 0-5 16,-27 0-3-16,-34 1-20 16,-34 10-37-16,-28-4-47 15,-23 1-23-15,-4-6-50 16</inkml:trace>
  <inkml:trace contextRef="#ctx0" brushRef="#br0" timeOffset="2821.13">23983 5518 340 0,'0'0'30'0,"0"0"-17"16,0 0-11-16,0 0 11 15,0 0 45-15,0 0-6 16,28-4-34-16,25 4-17 0,26 0 10 16,23 0 5-1,21 0 3-15,14 0-17 0,0 4-2 16,-2 0-36-16,-15-1-34 15,-22-3-21-15,-35 0-81 16</inkml:trace>
  <inkml:trace contextRef="#ctx0" brushRef="#br0" timeOffset="3706.8">23346 6778 350 0,'0'0'87'0,"0"0"-63"16,0 0-23-16,0 0 0 16,0 0 55-16,0 0 21 15,-35-7-42-15,53 11-34 16,30 12 8-16,29 5 27 16,32-1-10-16,34 6 12 15,27-2-12-15,17 0-22 16,0 2 1-16,-22-2-5 15,-34 2-20-15,-39 3-43 16,-38 2-91-16,-34-4-93 0</inkml:trace>
  <inkml:trace contextRef="#ctx0" brushRef="#br0" timeOffset="12826.09">12153 15596 78 0,'0'0'32'16,"0"0"-24"-16,0 0 8 16,0 0 17-16,0 0-2 15,0 0-23-15,0 0-7 0,0 0 2 16,-29 0-2-16,27 0 2 16,2 0 5-16,-4 0 1 15,4 0-4-15,0 0 3 16,0 0 6-16,0 0 3 15,0 0-11-15,0 0-2 16,0 0 3-16,0 0 1 16,0 0-8-16,0 0 1 15,0 0-1-15,0 0-2 16,0 0 2-16,0 0 0 16,0 0 2-16,0 0-2 15,0 0 0-15,0 0 1 0,0 0-1 16,0 0 0-1,0 0-1-15,0 0 1 0,0 0-3 16,0 0-3-16,0 0 1 16,0 0 4-16,0 0-2 15,0 0 2-15,0 0 1 16,0 0 0-16,0 0 3 16,0 0-2-16,0 0 0 15,0 0-1-15,0 0 1 16,0 0-1-16,0 0 0 15,0 0 0-15,0 0 1 16,0 0-1-16,0 0 5 16,0 0-1-16,0 0 0 15,0 0 0-15,0 0 3 16,0 0 1-16,0 0-3 0,0 0 3 16,0 0-3-16,0 0 0 15,0 0-2-15,0 0 1 16,0 0-2-16,0 0 5 15,0 0 11-15,6 7-1 16,2 1-3-16,1 0-2 16,1-2 4-16,0 2-3 15,1-3 0-15,3-1 0 16,-3 1 3-16,3-1-8 16,-3-1 1-16,5-3 2 15,-1 0 1-15,5 0 0 16,3 0-4-16,-4 0 1 0,4-3-7 15,-2-11 3-15,7 0 0 16,-2-2-3-16,0-4 0 16,4-2 0-16,-1 0-2 15,-4-1-3-15,-1 5 1 16,-4 4 2-16,-2 6-1 16,4 1 1-16,-2 0-5 15,5 5 0-15,1 2-2 16,1 0-1-16,4 0 2 15,-1 9 3-15,-6 2-14 16,-1 4 2-16,-6-7 9 16,-7 1-4-16,-2-1 2 15,-1-2 6-15,-3-2-3 0,3-4 4 16,2 4 0 0,2-4-4-16,9 0 3 0,6 0-2 15,13-18-4-15,5-3-5 16,1-2-2-16,-1-5-29 15,-10 2-24-15,-16 4-31 16,-16 0-92-16</inkml:trace>
  <inkml:trace contextRef="#ctx0" brushRef="#br0" timeOffset="19773.54">14210 15607 231 0,'0'0'56'16,"0"0"-28"-16,0 0-5 16,0 0 49-16,0 0-19 15,0 0-36-15,0 0-14 0,-24 0-1 16,24 0-1-16,0 0-1 15,13-6 0-15,22-2 1 16,19-5 0-16,20-2-1 16,12-3 3-16,11 0-1 15,5-4-2-15,14 2-2 16,11-3 2-16,2 0-8 16,-2 4-6-16,-20-8 5 15,-15 6 2-15,-21-5 3 16,-18 3-11-16,-7-8-9 15,-15-1 8-15,-6-4 10 16,-5-4-4-16,-5-5 6 16,-6-3-4-16,-9-2-1 15,0-8 4-15,0-9 5 0,-14 0-3 16,-16-4-23-16,-14 13 9 16,-14 10-8-16,-13 10 7 15,-11 12-10-15,-8 8 16 16,-5 6 12-16,-5 7 7 15,-3 5 10-15,-2 0 3 16,-7 0-11-16,-6 17 7 16,0 7 0-16,3 12 2 15,1 10 5-15,9 17-14 16,5 5 3-16,8 7 1 16,7 6-4-16,15-9 5 15,20-2-10-15,20 3 2 0,20-10-6 16,10 4 0-16,20-7 0 15,38-6-3-15,26-10-2 16,30-16 0-16,40-18 4 16,40-10-12-16,35-22 3 15,33-24 5-15,-2-10-9 16,-23 0-4-16,-44 4 6 16,-54 8-5-16,-55 7-78 15</inkml:trace>
  <inkml:trace contextRef="#ctx0" brushRef="#br0" timeOffset="22260.62">13053 15770 88 0,'0'0'49'16,"0"0"-8"-16,0 0-7 16,0 0-3-16,0 0-6 15,0 0-10-15,0 0 3 16,36-12 2-16,-27 12-2 16,-1 0 5-16,6 12-1 15,1 2 7-15,4 9-15 16,-2-1-7-16,4 4-5 15,7-4 3-15,3 0-5 16,7-1 1-16,9-5-1 16,10-2 1-16,9-9 1 15,5-5-1-15,7 0-1 0,2 0 3 16,-6-1-3-16,-12-8 1 16,-11 4 2-16,-8 1-3 15,-6-5-1-15,-1 0-1 16,1 0-1-16,0-5 2 15,1-6 1-15,0 2 0 16,-7-2-3-16,-2 2 2 16,-2 3 1-16,-5 1-5 15,-5-1 5-15,0 3 2 16,-5 2-2-16,2 6 0 16,4-7 0-16,9 4 0 15,9-1 0-15,12 2-3 0,4 1 3 16,2 5-2-1,-4 0 2-15,-5 19-2 0,-7 8 2 16,-11 8 0-16,-7 1-5 16,-5 0 4-16,-6-6 1 15,3-5 0-15,-1 0-2 16,7-13 2-16,9-1 0 16,17-8 3-16,18-3-2 15,17-3 3-15,12-20-3 16,3-7 0-16,-9 2 1 15,-12-4-2-15,-11 6 9 16,-6 4 1-16,-8-1-5 16,-3 6-3-16,-5 8 12 15,-1-5-2-15,-6 5 0 16,-2 1-5-16,-4-2 2 0,-5 2 11 16,-4-1-10-16,-1 4 0 15,-3-4-4-15,-1 0-2 16,1 1-2-16,-1-2 0 15,3 2-2-15,-3-5-2 16,3 8-8-16,-6-1-3 16,-3 4-8-16,-4 2-3 15,-1 0-24-15,-2 0-8 16,0 17 9-16,0 4-31 16,0-4-59-16</inkml:trace>
  <inkml:trace contextRef="#ctx0" brushRef="#br0" timeOffset="72791.27">21735 3006 294 0,'0'0'0'15,"0"0"-53"-15,0 0 53 16,0 0 4-16,0 0 31 15,-11 104 3-15,11-58-26 16,0 15 0-16,0 18 11 0,-9 21 13 16,-13 31-10-1,-22 26 22-15,-24 27-17 0,-25 14 16 16,-21 3-13 0,-6-10-14-16,2-24-12 0,14-29-5 15,25-41 0-15,26-34-2 16,25-32-2-16,22-20-10 15,6-11-32-15,16-8 14 16,44-36 29-16,27-23 0 16,25-9-3-16,10 6-6 15,-4 22 1-15,-20 21 6 16,-25 27 4-16,-30 3-2 16,-25 40 2-16,-18 22 18 15,0 22 23-15,-28 20 1 0,-15 18 3 16,-11 14-3-1,3 15-32-15,2 12-1 16,9 7 2-16,13 3-6 0,15 4-4 16,12-3 4-16,24-8-6 15,39-12-1-15,20-4-3 16,19-18-3-16,8-13 3 16,5-18 3-16,4-19 1 15,3-15 1-15,2-18-2 16,-2-17 4-16,3-21-2 15,5-14 5-15,11-20-4 0,9-27 2 16,4-10-5 0,0-3 2-16,-13 8-2 0,-26 14-2 15,-37 16-3-15,-40 13 1 16,-24 6-31-16,-14 3-20 16,0 0-2-16,-25 0-36 15,-11 6-25-15,-4 0-160 16</inkml:trace>
  <inkml:trace contextRef="#ctx0" brushRef="#br0" timeOffset="83807.62">13399 15857 228 0,'0'0'33'0,"0"0"-33"15,0 0 0-15,0 0 7 16,0 0 19-16,140 61 1 16,-86-56-14-16,15-5 5 15,6 0-11-15,8-3 9 16,4-22 12-16,-1-5-8 16,1-2-8-16,-2-2-8 0,-4 5 2 15,-8 3 3 1,-8 5-8-16,-14 10 3 0,-9 2-1 15,-9 6 3-15,-4 3 1 16,-4 0-4-16,-4 0 0 16,-1 0-2-16,-5 9 0 15,1 9-1-15,-7 8 5 16,-1 4 3-16,-1 8-2 16,0-4 0-16,2-2-3 15,4-1-2-15,1-9-1 16,3-5 0-16,8-3 1 15,6-5-1-15,12-9 1 16,10 0 3-16,12-4-4 16,7-15 0-16,2-1 2 15,5 3-2-15,-2 3 0 16,0-1 2-16,-3 1 0 0,5 6-1 16,2-2-1-16,0 2 4 15,5-2 1-15,-4 2-4 16,-3-9 6-16,-8 0 7 15,-2 1-8-15,0-6-5 16,-2-4 3-16,-2-9-3 16,-5-4 0-16,-9-3 3 15,-7-2-4-15,-10 7-5 16,-14 11 2-16,-9 13 1 16,-11 8 2-16,0 5 0 15,-14 0-7-15,-12 6-68 0,-5 6-60 16</inkml:trace>
  <inkml:trace contextRef="#ctx0" brushRef="#br0" timeOffset="92535.87">7536 17415 86 0,'0'0'51'15,"0"0"-22"-15,-130 5-4 0,99-5 4 16,9 0 13-16,8 0 24 15,10 0-12-15,2 0-1 16,2 0-18-16,0 0-12 16,0 0 4-16,0 0 8 15,0 0-7-15,0 0-10 16,0 0 3-16,0 0 8 16,0 0-6-16,0 0-11 15,0 0-9-15,0 0-3 16,2 0-8-16,48-5-41 0,35-9 45 15,37-8 4 1,22-2 0-16,1-2-6 0,-8 4-8 16,-29 10 2-16,-29 7-3 15,-32 5-20-15,-21 0-17 16,-14 0 12-16,-12 0-18 16,0 0 8-16,0 0-33 15,0-9-44-15</inkml:trace>
  <inkml:trace contextRef="#ctx0" brushRef="#br0" timeOffset="92939.21">8710 17241 243 0,'0'0'243'16,"0"0"-169"-16,0 0-30 0,0 0-12 15,0 0-10-15,0 0-15 16,87-46-6 0,7 28 10-16,20-5-2 0,4 6-5 15,-6 4 1-15,-10 9-4 16,-22 3-1-16,-23 1-8 16,-20 0-6-16,-21 0-14 15,-7 0-5-15,-5 0-20 16,-2 0-24-16,4 0-43 15,1-4-42-15</inkml:trace>
  <inkml:trace contextRef="#ctx0" brushRef="#br0" timeOffset="103527.72">9854 17449 168 0,'0'0'14'16,"0"0"39"-16,0 0 1 16,0 0-11-16,0 0 1 15,0 0-1-15,0 0-14 0,-54-43-4 16,50 38 0-16,-3 5 1 15,3 0-1-15,2-4-9 16,0 4 2-16,0 0-4 16,0 0 2-16,-1 0-8 15,3 0-8-15,0 0-11 16,0 9 3-16,0 12 8 16,20 11 1-16,5 4 3 15,5-2-3-15,6-2 0 16,-2-6 0-16,1-1-1 15,6-9 1-15,1-11 2 32,11-5-1-32,14 0 4 0,12-31 4 0,10-5 2 0,0-4-7 15,-3 0 1-15,-7 3-5 16,-16 8-1-16,-8 6 2 16,-15 9-2-1,-5 5 0-15,-5 4-1 0,0 1 1 16,0 1 0-16,-4-2 0 15,-1 5-1-15,4 0-2 16,0 0 3-16,0 0-4 16,-2 5 3-16,-2 2-2 15,1 7 2-15,-2 4-4 16,3-4 2-16,2 3-3 16,5-4-13-16,1-4 18 0,10-4 1 15,13-5-1-15,9 0 1 16,10-5 0-16,2-16 0 15,-10 8 1-15,-13 2-1 16,-14 3 3-16,-10 1-3 16,-11 4 4-16,0 3-3 15,2 0 2-15,7 0-1 16,8 0-2-16,6 0 1 16,8-8 0-16,1-1 1 15,-1 0-2-15,-14 1 1 16,-14-1-1-16,-14 0 1 15,-5-1 12-15,-5-3 34 16,0-1-20-16,0-7-9 16,-15-2-7-16,-5-4-10 0,-5 1 0 15,-2-2-2-15,6 7-14 16,3 7-16-16,2 10-37 16,7 4-23-1,-2 0-120-15</inkml:trace>
  <inkml:trace contextRef="#ctx0" brushRef="#br0" timeOffset="104153.84">10579 17726 155 0,'0'0'39'16,"0"0"-11"-16,0 0 12 15,0 0 11-15,0 0 5 16,0 0-4-16,22-66 0 0,-22 66 6 16,0 0-4-16,-14 0-12 15,-12 0-41-15,-4 14 7 16,0 12-8-16,8 14-1 15,3 1 1-15,13 8 2 16,6-5 0-16,0-3-2 16,9-6-3-1,19-4-10-15,12-7-25 0,10-6 1 16,6-14-3-16,2-4 11 16,2-7-68-16,-4-19-16 15,-5-1-38-15</inkml:trace>
  <inkml:trace contextRef="#ctx0" brushRef="#br0" timeOffset="104985.84">10943 17795 306 0,'0'0'58'15,"0"0"-8"-15,0 0-14 16,0 0-10-16,0 0-16 15,0 0-5-15,-90 109-2 16,90-84-3 0,0-7-3-16,4 2-15 0,17-10-6 15,3 0 10-15,0-10-5 16,5 0 19-16,-2 0 0 0,-2-18 1 16,-3-1 2-1,-2-2 0-15,-6-2-2 0,-6 4-1 16,-4-2-1-16,-4 8-2 15,0-1 2-15,0 5-1 16,0 8 0-16,0 1 1 16,0 0-4-16,0 0-17 15,0 0-10-15,0 10 32 16,0 7 0-16,0-3 1 16,8 3-4-16,3-7 3 15,4-1 0-15,3 0-6 16,-1-9 6-16,6 0 0 15,2 0 0-15,1-4-1 16,0-15 0-16,0 1-5 16,-4-8-1-16,-4-2 1 15,-7-2-5-15,-4-2 10 16,-5-3 1-16,-2 3 1 0,0 6 9 16,0 3-7-16,0 11 11 15,0 6-6-15,2 1 4 16,-2 5 5-16,0 0-4 15,3 0-13-15,1 5-1 16,4 16 1-16,4 11 23 16,-1 5 0-16,0 7-6 15,3-7-4-15,-4 2-11 0,4-7-1 16,-1-1-1-16,1-3-7 16,-1-6 3-16,0-10-10 15,-1-2-1-15,-3-6-8 16,-5-4 4-16,0 0 14 15,0-8 5-15,-4-12-2 16,0-6-7-16,0-1 1 16,-4 5-5-16,-13 5 8 15,-2 10 5-15,2 3-1 16,-1 4-18-16,-2 6 16 16,0 16 3-16,0 9 19 15,5 1-3-15,3 2-10 16,12-10-5-16,0-7-1 15,0-2-2-15,25-11-8 16,6-4 10-16,11 0 4 0,10-24-4 16,1-14-23-16,1 0-60 15,-10-2-29-15</inkml:trace>
  <inkml:trace contextRef="#ctx0" brushRef="#br0" timeOffset="105219.84">11903 17732 454 0,'0'0'112'0,"0"0"-68"0,0 0-11 0,0 0 17 16,0 0-39-1,0 0-5-15,-29 107-6 0,20-80-35 16,-2-1-30-16,2 1-11 15,0-5-19-15,-1-13-19 16,0-4-20-16</inkml:trace>
  <inkml:trace contextRef="#ctx0" brushRef="#br0" timeOffset="107805.13">11963 17311 167 0,'0'0'1'0,"0"0"16"32,0 0 6-32,0 0-3 0,0 0-5 0,0 0-8 15,0 0 0-15,-40-30 13 16,40 26 10-16,0 4 13 15,0 0 8-15,0 0-13 16,0 0-19-16,0 0-15 16,6 0-1-16,10 0 8 15,2 4 6-15,0 17 2 16,0 6 4-16,-5 9 3 16,-1 8-4-16,-8 2-8 15,-2-6 2-15,0-6-12 0,0-2 1 16,9-9-5-16,5-5-2 15,9-4-4-15,15-14-1 16,11 0 6-16,12-10 1 16,3-21 2-16,5 0 3 15,-4-5-5-15,-9 1 4 16,-4 3-1-16,-10 11-2 16,-5 2 2-1,-8 9-3-15,-9 6 0 0,-2 0 1 16,-4 4 1-16,-1 0-2 15,2 0 0-15,-1 8 0 0,3 7 0 16,-1-1 0-16,-1-1 0 16,1 3 0-16,4 2-2 15,0-4 2-15,3 0-12 16,2-6 9-16,0 1 2 16,2-8 0-16,9-1-3 15,-1 0 4-15,4 0 3 16,-1-14-2-16,-5 1 2 15,-6-6 0-15,-2-3 1 16,-6 4 3-16,-7-3-1 16,-4-2 0-16,1-3-2 15,-7-6-1-15,-4 6 1 16,0-3-1-16,0 8 2 16,-20 3-1-16,-5 6-4 0,-2 2-16 15,6 6-3-15,5 4-34 16,9 0-61-16,7 0-74 15</inkml:trace>
  <inkml:trace contextRef="#ctx0" brushRef="#br0" timeOffset="112889.64">13212 17401 188 0,'0'0'18'0,"0"0"12"15,0 0 28-15,0 0-35 0,0 0-16 16,0 0-6 0,0 0-1-16,100-14 1 0,-58 33 10 15,1 8 9-15,-7 7 0 16,-1 7 1-1,-6-5 1-15,-3 4-3 0,3-5-5 16,2-2-1-16,5-8-4 16,11 2-3-16,6-5 2 15,10-8-2-15,9-5-3 16,7-9 1-16,3 0 3 16,8-9 0-16,1-8-4 15,-1-2 4-15,-1 1-2 16,-7 2-5-16,-15 6 4 15,-11 2 5-15,-14 6-9 16,-11 2 0-16,-6 0 2 0,0 0-1 16,-3 0-1-16,-2 6-1 15,5 3 1-15,8 0 0 16,7-1 1-16,13 6 0 16,12-10 0-16,11 0-2 15,2 3 2-15,4-7-1 16,1 0 0-16,-8 0 2 15,0 3-2-15,-14 1 0 16,-8 1 0-16,-9-2 1 16,-11 3-1-16,-3 2-1 15,2-4 1-15,6 1 0 16,11 0 0-16,12 3 1 16,5 2 16-16,8-1-5 15,2 0-10-15,1 3 0 0,-3-6-1 16,-5 2-1-16,-12-8 0 15,-11 0 0-15,-8 0 0 16,-11 0 0-16,2-14 2 16,0 0 5-16,0-8 5 15,4 0-3-15,1-4 3 16,-3-1-5-16,-7 4 0 16,-4 0-3-16,-6 2 3 15,-7 3 3-15,1 6 2 16,-3-2-3-16,-3 0-3 15,1 2-3-15,-1 2-1 16,-1-5-1-16,2 3-1 16,-3-2-3-16,0 5 3 0,0-4-12 15,0 5-5 1,-20 2-26-16,-4 3-25 0,1 3-43 16,3 0-77-16</inkml:trace>
  <inkml:trace contextRef="#ctx0" brushRef="#br0" timeOffset="117473.56">15177 17142 333 0,'0'0'16'0,"0"0"59"16,0 0 3-16,0 0 3 15,0 0-8-15,0 0-27 16,0 0-8-16,0 0-18 16,23-68-13-16,-5 51-5 15,9-2 0-15,8-3-2 16,3-7-2-16,4 0-9 15,1-5-5-15,-1 2-3 16,-4-4 0-16,-10 0 16 16,-3 2 3-16,-7-3-7 15,-7-8-13-15,-5 0 3 16,-6-9-4-16,0-4 12 16,-6 6-4-16,-28-2 0 15,-14 10 9-15,-12 3-13 0,-13 14 4 16,-13 0 12-16,-10 6-16 15,-8 2 14-15,-6 15-1 16,2 0-2 0,2 4 6-16,6 0 0 0,7 8 0 15,3 14-1-15,4 5 0 16,3 13 1-16,8 10 1 16,7 16 11-16,6 7-8 15,13 11 8-15,8 1 0 16,20 0-5-16,21-5-6 15,3 0 1-15,50-12 1 0,28-6-3 16,40-13 5-16,42-26 1 16,39-14 16-16,33-9-2 15,8-28-8-15,-6-20-2 16,-24-10-8-16,-37-5 2 16,-40-10-4-16,-36 3-6 15,-35-11-20-15,-33-12-2 16,-32-4-19-1,-27 2 24-15,-52 19-4 0,-41 32 2 16,-35 30-14-16,-31 14-5 16,-19 36-56-16,20 22-25 15</inkml:trace>
  <inkml:trace contextRef="#ctx0" brushRef="#br0" timeOffset="123409.96">16640 16999 117 0,'0'0'20'16,"0"0"9"-16,0 0-11 16,0 0-5-16,0 0 0 15,0 0-10-15,0 0-2 16,0 0 5-16,-115-26 22 16,96 21 5-16,4 5-3 15,1-4-4-15,2 4 6 16,7 0 6-16,-3-3-16 15,8 3-2-15,0-3-4 16,0 3-7-16,0 0-3 16,0 0 6-16,0 0 5 0,0 0 10 15,0 0 11 1,0 0-5-16,0 0-1 0,0 0-6 16,0 0-10-16,0 0-7 15,0 0-2-15,0 0-7 16,0 0-2-16,20 0-9 15,18 0 11-15,20 6 19 16,23 3 7-16,10-6-13 16,7 1 0-16,2 3-8 15,1 0 0-15,-7 3-5 16,-12-2-2-16,-19 2-32 16,-19-1-33-16,-18-6-42 15,-16-3-28-15,-6 0-72 16</inkml:trace>
  <inkml:trace contextRef="#ctx0" brushRef="#br0" timeOffset="123735.96">17396 16705 585 0,'0'0'12'16,"0"0"22"-16,0 0-23 0,0 0 11 0,0 0-1 16,0 0 6-1,71 147-7-15,14-104 4 0,6-2-15 16,-2-1-9-16,-11-4 12 16,-24-8 4-16,-21-2-16 15,-30-3-16-15,-6-1-9 16,-57 4 10-16,-32 2 15 15,-28 2-3-15,-11-2-6 16,-1 7 2-16,18-3-25 16,24 3-51-16,31-3-81 15,27 2-130-15</inkml:trace>
  <inkml:trace contextRef="#ctx0" brushRef="#br0" timeOffset="124841.06">18559 16924 219 0,'0'0'6'16,"0"0"14"0,0 0 24-16,0 0-12 0,0 0-19 15,0 0 3 1,-131-29-1-16,106 29-3 0,3 15-4 16,3-1 2-16,7 8-1 15,3 0 0-15,9 4-5 16,0 0-4-16,0-1 0 15,29 0 0-15,11-2 0 16,9-5 6-16,2-5 10 16,-4 1 0-16,-11 2-1 0,-14-5-3 15,-14 1-3-15,-8 2 2 16,-1 0 15-16,-35 8 12 16,-22-5 6-16,-83 20-26 15,76-19-18 1,16-10-5-16,16-4-14 15,15-4-36-15,17 0-42 16,1-9-24-16,20-12-79 16</inkml:trace>
  <inkml:trace contextRef="#ctx0" brushRef="#br0" timeOffset="125873.03">18891 17137 54 0,'0'0'122'16,"0"0"-84"-16,0 0 40 15,0 0-2-15,0 0-4 16,0 0-1-1,-17-58 1-15,17 53-13 0,-1 5-7 16,1 0-17-16,-2 0-31 16,0 5-4-16,0 12-1 15,2 7 1-15,0 3 2 0,0-1-2 16,7-4-1-16,19-5-6 16,3-2 6-16,2-11 0 15,3-4-2-15,3 0-1 16,4-4-4-16,-5-18-5 15,-5-6 5-15,-7-2 2 16,-8 2 5-16,-7-7 1 16,-9 3 1-16,0 11-1 15,0 6-2-15,0 11 2 16,0 4-7-16,-18 4-15 16,-5 28-1-16,-1 16 18 0,0 12 4 15,8 11 1 1,12 4 0-16,4-3-2 0,0 3 2 15,4-7 0 1,14-5 3-16,1-5-2 0,0-5 0 16,-6-12 2-16,-4-7-3 15,-7-10 0-15,-2-7 1 16,0-8-1-16,0-1 3 16,-16-3 10-16,-11-5 2 15,-6 0-8-15,-4-5-7 16,-1-17-1-16,1-8-8 15,4-6-13-15,6 0 9 0,8 1-10 16,8 0 5-16,11 3-18 16,0 9-10-1,9 2-4-15,24-2-50 16,7 9-35-16</inkml:trace>
  <inkml:trace contextRef="#ctx0" brushRef="#br0" timeOffset="126535.22">19627 17223 312 0,'0'0'8'0,"0"0"46"15,0 0-5-15,0 0-29 16,0 0-10-16,0 0-10 15,-30-18-4-15,30 18-10 16,0 0 0-16,0 0-1 0,0 0-2 16,0-5 2-1,0 0 1-15,0 1 5 0,0-4 8 16,0-6 1-16,5 1 0 16,-1 4 1-16,-1-5-1 15,-3 1 4-15,0 4-3 16,0 4 1-16,0 2 9 15,0-2 3-15,-16 5-1 16,-4 5-8-16,-5 16-4 16,0 11 3-16,-1 3 4 15,11 1-1-15,8-5-5 16,7-4-1-16,0-5-1 16,25-4-3-16,15-4 3 15,5-5 18-15,-1-6 8 16,-6 3-4-16,-16-6-6 0,-14 5 0 15,-8-2-10-15,-3 6 29 16,-37 4 16-16,-18 1 2 16,-13-6-36-16,-6 3-14 15,11-8-3-15,10-3-3 16,16 0-20-16,15 0-15 16,20 0-23-16,5-14-36 15,41-16-103-15,21-1 27 16</inkml:trace>
  <inkml:trace contextRef="#ctx0" brushRef="#br0" timeOffset="126822.77">20115 16758 462 0,'0'0'92'16,"0"0"25"-16,0 0-20 15,0 0-47-15,0 0-30 16,0 0-19-16,-25 76 10 16,19 0 17-16,-3 4-15 15,3 4-8-15,4 3-5 16,-2-11 0-16,4-6 0 16,0-8-13-16,0-8-23 15,10-13-10-15,5-10-17 0,3-9-44 16,0-13 15-1,2-9-25-15,-2 0-48 16</inkml:trace>
  <inkml:trace contextRef="#ctx0" brushRef="#br0" timeOffset="127025.77">20034 17156 408 0,'0'0'33'0,"0"0"44"15,0 0 25 1,0 0-84-16,0 0-18 0,0 0 0 16,61 0 15-1,2 9-15-15,6-9-12 0,-3 4-49 16,1 4-58-16,-5-2-16 16,-12 2-104-16</inkml:trace>
  <inkml:trace contextRef="#ctx0" brushRef="#br0" timeOffset="127309.77">20540 17383 189 0,'0'0'65'15,"0"0"-13"-15,0 0 8 16,0 0 4-16,0 0-39 16,0 0-13-16,70-44-6 15,-57 21-5-15,-5 0-1 16,-8 0-7-16,0 2-5 0,0 7 4 15,-16 6 4-15,-5 4 1 16,-3 4-1-16,-6 4 4 16,2 13 0-16,1 9 17 15,7 3-4-15,9-3 9 16,7 6-7-16,4-6-10 16,0 0 0-16,22-3-4 15,7-6-1-15,10-7-38 16,9-2-25-16,-2-8-37 15,4 0-112-15</inkml:trace>
  <inkml:trace contextRef="#ctx0" brushRef="#br0" timeOffset="127843.77">20944 17209 343 0,'0'0'17'15,"0"0"101"-15,0 0-19 16,0 0-46-16,0 0-47 15,0 0-4-15,0 18-2 16,-7 13 4-16,-8 10-1 16,-1-4 0-16,1 1 0 15,3-11-3-15,5-1-1 16,4-12-15-16,3-6-19 16,0-3 17-16,0-5-3 15,0 0 8-15,15 0 13 0,13-21 0 16,6-3 0-16,0 2-3 15,-5-8 3-15,-3 6-12 16,-5 2-6-16,-5 6 5 16,-8 11 7-16,-3 5 2 15,-3 0-1-15,-2 0-29 16,0 12 29-16,0 7 5 16,0-1 9-16,0 0 2 15,-2-1-9-15,2 0-1 16,0-7 1-16,0-5-2 15,0-5-3-15,18 0 3 16,12 0 3-16,10-5 1 0,10-13 1 16,-3 0-4-16,-4 1 3 15,-10 2 11-15,-14 7-1 16,-7 4 13-16,-12 4-1 16,0 0-19-16,0 4-7 15,-12 19 5-15,-7 12 12 16,-4 5 0-16,5-4-10 15,9 0-7-15,9-5-8 16,0-5-87-16,5-8-36 16,15-8-74-16</inkml:trace>
  <inkml:trace contextRef="#ctx0" brushRef="#br0" timeOffset="129950.49">17710 17906 154 0,'0'0'30'0,"0"0"0"0,0 0 41 16,0 0-5-1,0 0-4-15,0 0 1 0,-10-36-8 16,10 36-14-16,0 0-6 15,0 0-6-15,0 8-29 16,0 25 3 0,0 15 29-16,0 1-17 0,-4 18-5 15,-5-9-9-15,1 0 1 16,3-4 2-16,1-13-4 16,4-9-1-16,0-16-13 15,0-10-9-15,0-6-7 16,22-6 10-16,18-28 15 15,11-21-2-15,11-7-9 16,8-6 6-16,-7 2-2 0,-5 11-6 16,-19 16 15-16,-16 17 0 15,-12 12 2-15,-7 10 0 16,-4 0-22-16,0 22-2 16,0 14 25-16,-6 8 4 15,-3 2 4-15,2 5-5 16,7-8-1-16,0-3-2 15,0-10 1-15,0-12-2 16,9-11 0-16,8-7 1 16,7 0 0-16,10-15 5 15,9-13-5-15,4-7 1 16,2-3-1-16,-5 4-7 16,-3 13 1-16,-12 3-1 15,-10 13 3-15,-7 5 0 16,-3 0-2-16,-5 23 6 0,3 10 2 15,1 1 4-15,4 1 2 16,5-3-7-16,8-10 1 16,10 0-2-16,12-13 0 15,16-9-2-15,10 0-9 16,6 0-29-16,1-23-33 16,-9-2 1-16,-10-8 27 15,-12 1 12-15,-9-7 8 16,-14 0 15-16,-6 3 10 15,-8 0 0-15,-12 4 17 0,0 6 11 16,-9 7 25 0,-16 8 7-16,-6 5-41 0,-4 6 24 15,-10 4-29 1,1 20-12-16,0 10-2 0,9 5 1 16,13 5-1-1,9-1-3-15,10 1-1 0,3 0-10 16,0-8-5-16,16-7 1 15,15-17-6-15,6-8 15 16,8-4 0-16,3-18-6 16,-1-18-17-16,6-9 19 15,-7 1 6-15,-4 0 2 16,-6 7 1-16,-7 8 4 16,-8 5 0-16,-8 12 1 15,-7 10 1-15,-1-2-2 0,-5 4 6 16,0 0-5-1,5 0 1-15,-1 13 5 0,1 6 3 16,-1 3 0-16,-4 8-1 16,0-2 1-16,0 3-5 15,4 1-4-15,3-11-1 16,2 1-4-16,3-16 2 16,0-6 0-16,6 0 2 15,3-6 1-15,0-16 0 16,6-4 0-16,4-1 0 15,-2 1 2-15,0-1-2 16,-2 8 5-16,-11 7 8 0,-7 7 4 16,-8 5-11-16,-1 0-5 15,0 5 5-15,0 12 6 16,0 5 2-16,0 0-8 16,0-4-4-16,0-4-3 15,0-3-1-15,14-4 1 16,6-7 17-16,9 0-9 15,3 0-1-15,5-7-1 16,2-13-6-16,3 3 7 16,-7 8-7-16,-6-4 1 15,-2 7-1-15,-9 6 0 16,-2 0-1-16,0 0-6 16,-1 6 2-16,5 10 5 15,5 2 1-15,3-4-1 16,6 0 3-16,2-10-3 0,1 1-12 15,1-5-2-15,1 0 0 16,-2-19 1-16,-3 1-2 16,-10-8 1-16,-4-1 9 15,-6-4 5-15,-8 1 6 16,-6-2 3-16,0 6 4 16,0 12 2-16,-11 0 5 15,-3 6-10-15,6 8 3 16,-1 0-13-16,2 0-9 15,0 0-8-15,1 14 7 0,-1 2 1 16,-2 2 5 0,-2 4 4-16,0 2 0 0,-3 2 1 15,6 4 0-15,2-6 2 16,6-2 4-16,0-5-7 16,0 0 0-16,22-14 0 15,11-3 2-15,11 0 9 16,7-20-11-16,3-6-5 15,-5-1 5 1,-12 5 4-16,-7 4-1 0,-10 7 7 16,-9 4-8-16,-6 7-1 15,-3 0-1-15,0 0 0 16,3 0-7-16,-3 14 7 16,4 4 1-16,1 8 1 15,2 10-2-15,0 4 3 0,-3 4-3 16,3 5-8-16,-1-3-4 15,-2 2 12-15,3-2 0 16,5-2 0-16,1-4-1 16,7-7 1-16,5-14-8 15,0-9-10-15,0-10-13 16,-8 0-11-16,-4-4 15 16,-7-19 14-16,-8 2 7 15,0 7 3-15,-8 8-1 16,-20 6 4-16,-5 0 0 15,-7 18-7-15,6 5-39 16,3 0-98-16</inkml:trace>
  <inkml:trace contextRef="#ctx0" brushRef="#br0" timeOffset="130840.53">21103 18008 306 0,'0'0'5'0,"0"0"27"16,0 0 22-16,0 0-25 0,0 0-29 15,0 0-6 1,0 0-1-16,0-14 7 0,19 14 0 15,2 0 1-15,-3-3-1 16,-6-11-4-16,0 4 1 16,-7-2 0-16,-5-7 1 15,0 10-2-15,0-3 4 16,-17 8 6-16,-9 4-2 16,-8 0-4-16,-1 16 0 15,2 7 2-15,6 4 2 16,9 1 1-16,9-2-4 15,9 0-1-15,0 2 0 0,21-10-5 16,16 1 5-16,6-12 1 16,8-7 0-16,0 0-1 15,-2-5-7-15,-4-9 1 16,-5-3-1-16,-3-1-6 16,-8 8 8-1,-4-3 2-15,-7 10 2 0,-11-1 1 16,-5 4 0-16,-2 0 0 15,0 0 1-15,0 4 0 16,-4 18 3-16,-8 0 0 16,3 0-4-16,5 0 3 15,4-8-3-15,0-2-4 16,0-2 4-16,6-1-8 0,17-9-5 16,8 0 9-1,5 0 3-15,3-9 0 16,4-3-5-16,1-5 6 0,-1-3 1 15,-7 3 5-15,-7 3-5 16,-7 4 0-16,-9 2-1 16,-6 8 0-16,-5 0 0 15,-2 0 3-15,0 0 5 16,0 10 3-16,2 3-1 16,0-1 1-16,6 2-1 15,-2-1 1-15,5 1-8 16,3-2-3-16,5-2 1 15,10 0 0-15,8-2 6 16,9-4 20-16,10-4-27 16,4 0-23-16,0 0 5 0,-1-8 18 15,-15-2 1-15,-13 2 2 16,-15 2-1-16,-14 6 22 16,-2 0 12-16,0 0 27 15,0 19-42-15,0 16-5 16,-2 11 2-16,2 2-16 15,6 7-2-15,44 3-12 16,34-6-65-16,32-2-105 16,22-10-144-16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1-26T05:37:27.1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10864 948 374 0,'0'0'56'0,"0"0"25"16,0 0-38-16,0 0 10 16,0 0-17-16,0 0-36 15,0 0-6-15,-5 28 4 16,-1 6 2-16,-5 4 3 0,-3 1-2 16,-3-4 4-16,-2 2-1 15,-1-5-1-15,1-4-3 16,1-4 2-16,3-6-2 15,5-8-5-15,6-4-8 16,4-4 1-16,0-2-3 16,0 0 4-16,0 0 0 15,10 0-9-15,19-8 7 16,6-2 12-16,7 1 1 16,-7 6-3-16,-4 3-4 15,1 0 3-15,-6 0 4 0,-1 0 0 16,-2 3 1-16,-4-3-1 15,-1 0 0 1,-3 0 3-16,4 0 2 0,-4-14 0 16,-1-7 6-16,-1-2-7 15,-6 0 1-15,-3 5 6 16,-4 6 20-16,0 6-7 16,0 6 24-16,0 0-23 15,0 0-25-15,0 28-16 16,-4 15-15-16,-8 18 31 15,2 3 2-15,7-4-2 16,3-5-11-16,0-13-55 16,23-12-41-16,17-20-23 15,8-10-12-15</inkml:trace>
  <inkml:trace contextRef="#ctx0" brushRef="#br0" timeOffset="315.99">11575 1129 375 0,'0'0'110'15,"0"0"-84"-15,0 0 26 16,-114 100 3-16,104-70-36 16,10-4-19-16,0-1 1 15,6-8-1-15,19-5 5 16,4-6-3-16,4-6 1 0,-2 0-1 15,-2 0 1-15,-4-18 7 16,-8-4-2-16,-6-6 2 16,-6-2-3-16,-5-2-5 15,0 0-2-15,0 2-8 16,0 6-7-16,-7 10-16 16,0 9-1-16,-3 5-14 15,-9 3-51-15,-5 17-75 16,0 4-50-16</inkml:trace>
  <inkml:trace contextRef="#ctx0" brushRef="#br0" timeOffset="636.98">11943 1157 309 0,'0'0'199'16,"0"0"-80"-16,0 0 8 0,0 0-44 15,0 0-42-15,0 0-33 16,-107 23-8-16,77 10-4 16,11 6-1-16,10-4 0 15,9-5-2-15,0-5-6 16,13-8-9-16,16-5-3 0,5-7 7 16,8-5 7-1,1-3 7-15,-3-19 4 0,-9-10-1 16,-11-6 1-1,-11-4-8-15,-9-3-13 16,-2 6-50-16,-25 8 22 0,-11 16-18 16,-2 12-3-16,-3 3-43 15,8 16-20-15,7 13-90 16</inkml:trace>
  <inkml:trace contextRef="#ctx0" brushRef="#br0" timeOffset="959.99">12251 1180 307 0,'0'0'135'0,"0"0"-48"16,0 0-6-16,0 0-16 15,0 0-46-15,-117 46-19 16,109-13-2-16,8-3 2 15,0-4 0-15,0-4-5 16,15-5-5-16,7-8 4 16,5-7 4-16,0-2 2 15,4-2 5-15,1-19 2 16,-8-6 7-16,-6-4-6 16,-13-6-8-16,-5-1-4 15,-3-4-31-15,-23 10-22 16,-5 7-32-16,-1 12 25 0,5 8-85 15,9 5-142-15</inkml:trace>
  <inkml:trace contextRef="#ctx0" brushRef="#br0" timeOffset="1349.99">12543 788 426 0,'0'0'140'16,"0"0"-68"-16,0 0 48 16,0 0-43-16,0 0-69 15,0 0-8-15,-18 26-17 16,9 37 17-16,-8 16 0 16,-1 4 3-16,-4-7-3 0,2-11-9 15,10-14-35-15,6-9-18 16,4-8-23-16,0-10 8 15,6-11-61-15,17-13 47 16,6 0-4-16,2-17 22 16,2-14-41-16,1-8 114 15,-8-7 63-15,-1-8 40 16,-1-8 4-16,-2-3-6 16,-1 5-4-16,-2 4-22 15,-3 14-18-15,-1 12-22 0,-1 12-21 16,-5 10-14-1,-3 6-7-15,4 2-52 0,-6 0-87 16,-1 14-78-16</inkml:trace>
  <inkml:trace contextRef="#ctx0" brushRef="#br0" timeOffset="1558.64">12689 1055 78 0,'0'0'78'0,"0"0"-9"15,0 0 17-15,0 0-7 16,0 0-40-16,23 112-22 16,-7-88-11-16,-1-2-2 15,1-6-4-15,5-6-3 0,2-6-10 16,6-4 10 0,2 0-10-16,5-14-48 0,-3-12-61 15,4-4-31-15</inkml:trace>
  <inkml:trace contextRef="#ctx0" brushRef="#br0" timeOffset="1844.12">13092 944 269 0,'0'0'88'0,"0"0"-45"16,0 0-7-16,0 0-23 16,0 0 5-16,0 0-3 15,-1 93 4-15,1-75-5 16,10-7 0-16,2-3 4 0,0-4-7 15,-2-4 0-15,9 0 2 16,3 0 6-16,6-19 0 16,0-3-10-16,-2-2-1 15,-10 4 6-15,-10 3 16 16,-4 8 13-16,-2 7 4 16,0 2-4-16,0 0-43 15,-14 29-19-15,-12 18 1 16,0 13 18-16,8 3-21 15,18-1-94-15,4-9-91 16,45-15-163-16</inkml:trace>
  <inkml:trace contextRef="#ctx0" brushRef="#br0" timeOffset="2878.92">14879 2421 210 0,'0'0'142'0,"0"0"-67"15,0 0-22-15,0 0-7 16,0 0-25-16,0 0-21 0,17-3-6 16,15 3 6-1,13 0 3-15,17-2 19 16,12-5 8-16,21 2-5 16,21-5-2-16,29-4-5 15,25-3 6-15,39 0-1 16,34-3-1-16,31-1 5 0,29 1-2 15,2-1-16-15,-4 1-8 16,-8 2 1-16,-11-5 3 16,-10 1-3-16,-19 3-1 15,-37-2 0-15,-45 10-1 16,-45 0 0-16,-47 10 0 16,-29-2 0-16,-19 3 0 15,-9 0-8-15,0 0-2 0,3 0 0 16,2 0-3-1,4 0 2-15,2 0-14 0,-8 0-10 16,-10 0-22-16,-15 0 3 16,0 0-14-16,-38 0 25 15,-20 0-209-15</inkml:trace>
  <inkml:trace contextRef="#ctx0" brushRef="#br0" timeOffset="3585.92">16142 1412 360 0,'0'0'32'0,"0"0"74"15,0 0-16-15,0 0 26 16,0 0-34-16,0 0-18 16,-50-93-23-16,45 93-23 15,-4 14-18-15,-4 30-15 16,-7 18 15-16,-3 20 4 16,4 1-3-16,-1-2-1 15,13-14-35-15,7-10-33 16,6-17-82-16,36-22-30 15,23-18-63-15</inkml:trace>
  <inkml:trace contextRef="#ctx0" brushRef="#br0" timeOffset="3846.92">16642 1337 403 0,'0'0'88'16,"0"0"-45"-16,-132 46 4 15,79-6-1-15,10 0-23 16,17-6-23-16,15-8-5 16,11-10-4-16,0-5 7 0,20-6-12 15,14-5 2 1,3 0 12-16,7-21 2 0,1-9 2 16,-7-2-2-16,-11-2-2 15,-14-2-1-15,-13-1-17 16,0 5-60-16,-11 6 27 15,-11 10-22-15,0 14-43 16,7 2 16-16</inkml:trace>
  <inkml:trace contextRef="#ctx0" brushRef="#br0" timeOffset="4155.93">17141 1281 509 0,'0'0'156'16,"0"0"-68"-16,0 0-6 16,0 0-43-16,-160 26-32 15,115 9-6-15,9 3-2 16,14-1-5-16,10 2-1 16,12-10-32-16,0-5-3 15,19-7 16-15,10-9 4 16,11-8 5-16,7 0 10 15,4-25 7-15,-2-7 8 16,-7-7-2-16,-10-4-3 16,-12-5 3-16,-11 2-6 15,-9 4-28-15,0 9-37 16,-3 10 9-16,-19 14-50 16,-2 9-104-16</inkml:trace>
  <inkml:trace contextRef="#ctx0" brushRef="#br0" timeOffset="4410.92">17382 1243 366 0,'0'0'209'0,"0"0"-69"16,0 0-17-16,0 0-54 15,0 0-29-15,0 0-35 0,-60 9-5 16,35 28-5-16,0 13-1 15,6 0-8-15,10 0-24 16,9-8-21 0,0-7-6-16,0-9-13 0,13-13 1 15,8-6-18-15,2-7 4 16,6-14-33-16,-1-23-176 16</inkml:trace>
  <inkml:trace contextRef="#ctx0" brushRef="#br0" timeOffset="4865.93">17614 880 243 0,'0'0'218'0,"0"0"-134"0,0 0-22 16,0 0-12-16,0 0-50 15,0 0-22-15,-20-10-39 16,20 10-32-16,0 7 39 15,0 0-45-15,4-3 27 16,0-4 46-16,-1 0 25 16,0 0 1-16,-3 0 42 15,0-4 15-15,0-6 29 16,0-1-28-16,0-1-28 16,0-1 0-16,0 3-4 15,0 1-4-15,0 6-3 16,0 1 20-16,0 0-3 0,0 2-4 15,0 0-4-15,0 0 0 16,0 0-3-16,0 0-4 16,0 0-3-16,0 0-7 15,0 0-2-15,0 0-8 16,0 0-1-16,0 0-7 16,0 0-20-16,0 0-21 15,0 0-25-15,0 0-15 16,0 2 31-16,-6 6 4 15,0 0-8-15,-3-2-1 16,1 0 5-16,-4-2 7 16,-3-2-23-16</inkml:trace>
  <inkml:trace contextRef="#ctx0" brushRef="#br0" timeOffset="5346.11">17286 1351 328 0,'0'0'89'16,"0"0"-14"-1,0 0 26-15,0 0-9 16,0 0-39-16,0 0-22 0,-2-30-8 16,2 30-22-16,-2 0-1 15,-2 0-9-15,-2 18-11 16,0 8 20-16,2 4 0 16,4 2 1-16,0-3-1 15,0-4 0-15,4-4 0 16,12-7-2-16,-1-4 1 15,1-8-1-15,-3-2-2 16,1 0 4-16,3-10 1 16,4-16 17-16,0-13-9 0,2-5-5 15,-3-4-1 1,-7 0 0-16,-9-1-2 0,-4 6 0 16,0 7-2-16,-21 11-7 15,-19 16-4-15,-14 9-21 16,-4 13-31-16,0 34-1 15,16 6-48-15,20 2-92 16</inkml:trace>
  <inkml:trace contextRef="#ctx0" brushRef="#br0" timeOffset="5881.12">17770 856 437 0,'0'0'103'0,"0"0"-32"16,0 0 26-1,0 0-53-15,0 0-44 0,0 0-2 16,-2 114 2 0,2-45 26-16,0 2-16 0,0 2-4 15,0-1-1-15,0-2-5 16,-10-7-30-16,0-13-41 15,5-12-29-15,1-17 12 16,4-7 15-16,-2-7-31 16,2-7-16-16,0 0 47 15,0-21 59-15,15-11 14 16,5-2 33-16,5-9 14 16,0-6 30-16,6-5 27 15,6-5-37-15,3 1-19 0,5 5-10 16,0 2 0-16,-3 10-20 15,-6 6-12-15,-7 14-6 16,-12 9-10-16,-8 12-40 16,-9 0-102-16,-9 28-50 15,-35 16 89-15</inkml:trace>
  <inkml:trace contextRef="#ctx0" brushRef="#br0" timeOffset="6037.11">17826 1315 69 0,'0'0'76'15,"0"0"8"-15,0 0 15 16,0 0-4-16,129 12-29 16,-77-12-24-16,-8 0-24 0,-4 0-18 15,-6 0-2-15,-8 4-43 16,-4 0-33-16,-6-4-108 16,-4 0-52-16</inkml:trace>
  <inkml:trace contextRef="#ctx0" brushRef="#br0" timeOffset="6543.11">18227 1261 197 0,'0'0'89'0,"0"0"13"16,0 0-5-16,0 0-12 15,0 0-48-15,0 0-19 16,0-18-18-16,0 44 6 16,0 10 0-16,-6 8 12 0,1-2-8 15,2-7-6 1,1-8 1-16,2-8-4 0,0-10 1 15,0-2-1 1,0-7-1-16,0 0 4 0,0 0 6 16,14-4-1-16,13-18 4 15,8-10-9-15,5-7-3 16,1-3 2-16,-4-2-3 16,-3 2 0-16,-7 10-3 15,-11 10-1-15,-3 10 1 16,-9 9 3-16,-4 3 0 15,0 0-3-15,0 11-16 16,0 17-15-16,0 6 29 16,-2 0 5-16,0-8-1 15,2-6-8-15,0-9 5 0,0-6 3 16,0-3 1 0,0-2 0-16,4 0 0 0,16-7 7 15,12-18 23-15,5-3-21 16,1-4-3-16,-3 2-5 15,-8 2 5-15,-8 10 11 16,-9 8-2-16,-8 10 7 16,-2 0 2-16,0 4-24 15,0 31-16-15,-12 16 7 16,-7 14 5-16,-3 2-26 16,7-4-91-16,15-17-204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1-26T05:30:05.6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5717 3485 157 0,'0'0'387'16,"0"0"-311"-16,0 0-8 15,0 0-17-15,0 0 3 16,0 0-26-16,0 0-19 0,0 0-9 15,0 17 4 1,0 30-3-16,-2 13 4 0,-2 7 5 16,-5 3-9-16,6 4 8 15,-6 2-6-15,2 0-3 16,-2-2 0 0,5-7-4-16,4-13-15 0,0-12-29 15,0-10-6-15,0-10-41 16,20-12-48-16,7-10-76 15</inkml:trace>
  <inkml:trace contextRef="#ctx0" brushRef="#br0" timeOffset="233">5750 3517 214 0,'0'0'358'0,"0"0"-306"16,0 0 1-16,0 0-26 16,0 0-14-16,0 0-4 15,96-66-1-15,-25 47-3 16,1 8-5-16,-12 4-21 16,-11 7-41-16,-12 0-52 15,-12 7-88-15,-17 11-89 0</inkml:trace>
  <inkml:trace contextRef="#ctx0" brushRef="#br0" timeOffset="404">5662 3842 426 0,'0'0'87'0,"0"0"-46"16,0 0-12-16,0 0-19 15,0 0 38-15,184 0-11 16,-82-17-37-16,-6 2-25 15,-16 10-59-15,-28 5-79 16,-31 0-83-16</inkml:trace>
  <inkml:trace contextRef="#ctx0" brushRef="#br0" timeOffset="554.99">5568 4284 324 0,'0'0'111'0,"0"0"-37"16,0 0 14-16,0 0-63 15,0 0-19-15,0 0-3 16,82 58 15-16,10-70-12 16,16-22-6-16,-2-7-79 15,-13-1-150-15</inkml:trace>
  <inkml:trace contextRef="#ctx0" brushRef="#br0" timeOffset="3108.55">7202 3355 257 0,'0'0'111'0,"0"0"-66"16,0 0 5-16,0 0 32 16,0 0-17-16,0 0-18 0,-14-6-31 15,-1 6-11 1,-10 0 2-16,-5 0-5 0,-7 0 0 16,-3 0-2-16,-4 1 3 15,-2 4-3-15,4-5-4 16,0 0 2-16,7 0 1 15,3 0 1-15,8 0-1 16,10 0 1-16,6 0 1 16,5-3-1-16,3 1 0 15,0 2 0-15,0 0-5 16,0 0-1-16,0 0 1 16,0 0-4-16,0 0-1 15,0 0 5-15,0 0 2 16,0 0-8-16,0 0 2 15,0 14-3-15,0 14 12 16,0 21 1-16,0 19 5 0,0 18 9 16,-10 17 1-16,-6 13-8 15,-9 11-1-15,-2-2 7 16,2-2 11-16,3-11-16 16,9-13-1-16,2-14-4 15,9-15-2-15,2-12-2 16,0-9-6-16,4-8 5 15,16-8 0-15,2-3-4 16,3-5 4-16,4-9 1 16,4-7-2-16,8-4-3 15,1-5 4-15,5 0-5 0,4-11-7 16,2-11-30 0,1-2-10-16,2-2-46 0,-7-2-43 15,-9 0-121-15</inkml:trace>
  <inkml:trace contextRef="#ctx0" brushRef="#br0" timeOffset="5947.09">7223 4023 60 0,'0'0'35'0,"0"0"-11"15,0 0 21-15,0 0 24 0,0 0 7 16,0 0-6-16,-62 106-13 16,56-93-10-1,1-2 10-15,3-5-21 0,0-5-4 16,0-1-3-16,2 0-9 16,0 0-7-16,0 0-5 15,0 0-8-15,0 0 2 16,0 0-2-16,8-11 5 15,17-16 2-15,6-11 2 16,3-9-3-16,-1-3-3 16,-10 1 2-16,-8 7-5 15,-9 6 1-15,-6 7 1 16,0 5-2-16,0 6-3 0,-1 9 2 16,-9 0-1-16,0 9-1 15,1-1-3-15,1 1 6 16,0 0-4-16,1 0-14 15,3 5 9-15,0 5-7 16,4-2-10-16,0-1-4 16,4-5-3-16,21 1 24 15,6-3 9-15,10 0 4 16,6 0 4-16,-2 0 1 16,-5 0-3-16,-11 0-6 15,-9 17-4-15,-7 12-1 16,-7 15 5-16,-6 9 17 15,0 9-3-15,0-4-4 16,-9-4-2-16,4-12-8 0,5-9-5 16,0-9-27-16,8-12-43 15,21-10-18-15,7-2-25 16,5-2-99-16</inkml:trace>
  <inkml:trace contextRef="#ctx0" brushRef="#br0" timeOffset="6389.09">7886 3967 486 0,'0'0'83'0,"0"0"-10"0,0 0 23 16,0 0-41-16,0 0-28 15,0 0 1-15,-103-14-28 16,81 37-3-16,-3 7-4 15,-1 6 4-15,10 0-3 16,8-1-20-16,8-6 8 16,0-3-25-16,0-7 3 15,19-7-12-15,10-8 5 16,4-4 46-16,4 0 1 16,-2-16 4-16,1-7 5 15,-7-2 4-15,-7 0 2 16,-9-1 5-16,-6 2 14 15,-5 2-8-15,-2 3 0 0,0 4-4 16,0 7 5-16,0 7-3 16,0 1-7-16,0 0-13 15,0 0-4-15,-2 9-17 16,0 11 12-16,2 7 5 16,0-6 0-16,0-2-3 15,0-4-15-15,4-3-13 16,12-3-24-16,-1-8-39 15,8-1-59-15,-1 0-47 16</inkml:trace>
  <inkml:trace contextRef="#ctx0" brushRef="#br0" timeOffset="6612.33">8207 3691 353 0,'0'0'106'15,"0"0"70"-15,2-111-111 16,-2 100 27-16,0 8-4 15,0 3-27-15,0 0-27 16,0 0-34-16,0 21 0 16,-2 30-8-16,-10 20 8 15,-1 25 13-15,3 1-13 16,-2 0-6-16,7-8-12 16,5-17-54-16,0-21-35 15,3-21-5-15,19-22-75 16,9-8 2-16</inkml:trace>
  <inkml:trace contextRef="#ctx0" brushRef="#br0" timeOffset="6807.47">8249 3812 379 0,'0'0'49'16,"0"0"25"-16,0 0 32 15,-125 22-7-15,115-16-27 16,10-3-40-16,0 2-32 15,4-3-22-15,30 2 20 16,21-2 2-16,11-2-20 16,13 0-47-16,-4 0-84 15,-9 0-159-15</inkml:trace>
  <inkml:trace contextRef="#ctx0" brushRef="#br0" timeOffset="7097.46">8637 4059 320 0,'0'0'114'0,"0"0"-40"16,0 0 4-16,0 0-13 16,0 0-22-16,0 0-16 15,18-13 0-15,-5-10 0 16,-4-4-19-16,-7-2-6 16,-2 0-1-16,0 9-1 15,-17 8-1-15,-8 12-1 0,-2 0-4 16,-2 22-7-1,0 17 5-15,2 4 6 0,10 4 2 16,11-5 3 0,6-2-3-16,0-8-1 0,19-6-2 15,22-6-2-15,11-11 1 16,11-9-41-16,13 0 20 16,-3-15-141-16,-6-16-104 15</inkml:trace>
  <inkml:trace contextRef="#ctx0" brushRef="#br0" timeOffset="7640.46">8953 3224 489 0,'0'0'99'0,"0"0"6"16,0 0-23-16,0 0-32 15,0 0-36-15,0 0-14 16,-18-7-17-16,23 16 3 16,24 7 6-16,13-2 8 15,12-4 4-15,4-1-3 16,-5-9 3-16,-8 3-3 0,-16-1-1 15,-9 2-2-15,-11 6-8 16,-5 6-11-16,1 15-4 16,-5 19 13-16,0 21 9 15,0 18 0-15,-11 10 3 16,1 7 3-16,10-4 4 16,0-2-1-16,0 2 5 15,14-2-1-15,0-3 4 16,-1-7-1-16,-2-3-5 15,-3-5 2-15,-2-8-5 16,-6-5 0-16,0-14-1 16,-2-11 0-16,-21-10-2 15,-10-7 1-15,-16-5 28 0,-14-5 0 16,-19-4-14-16,-5-7-8 16,0-6-9-16,13 0 0 15,19-14-11 1,14-11-13-16,19-3-51 0,17-2-24 15,5 2-112-15,16 2-110 16</inkml:trace>
  <inkml:trace contextRef="#ctx0" brushRef="#br0" timeOffset="8238.45">9808 5162 327 0,'0'0'105'0,"0"0"-21"15,0 0 6-15,0 0-9 16,0 0-14-16,0 0-9 16,-105-73-23-16,92 63 0 15,1-2-20-15,8-6-9 16,4-6 2-16,0-13-8 16,0-12-11-16,24-6-11 15,6 4 9-15,3 6 7 16,-5 7-5-16,-3 10 11 15,-7 11-1-15,-2 6-3 16,-1 8-4-16,1 3-7 16,4 0-10-16,6 26 14 0,1 13 11 15,0 10 0-15,-7 4 11 16,-5 3-8-16,-3 3-3 16,-3-3-4-16,-3-2-17 15,3-12-68-15,0-10-123 16,-2-14 10-16</inkml:trace>
  <inkml:trace contextRef="#ctx0" brushRef="#br0" timeOffset="8420.45">9863 4973 112 0,'0'0'289'0,"0"0"-196"0,0 0-45 15,0 0 4-15,0 0-30 16,0 0-21-16,46-28-1 15,13 18 0-15,8-2 0 16,-1-4-77-16,-8 1-63 16,-17 4-76-16</inkml:trace>
  <inkml:trace contextRef="#ctx0" brushRef="#br0" timeOffset="8982.01">10360 4802 430 0,'0'0'191'0,"0"0"-100"15,0 0-2 1,0 0-28-16,0 0-42 0,0 0-19 16,0 53 0-16,0-5 15 15,0 2-6-15,0 4-9 16,0-4-7-16,0-6-9 15,0-12-24-15,0-15-11 16,0-8-10-16,0-9 20 16,0-9 41-16,0-20 0 15,0-14 1-15,0-8-1 16,-11 3 2-16,0-1-1 0,2 0-1 16,3 6 2-1,3 10 9-15,3 6-10 0,0 7-1 16,11 8-5-1,18 2-5-15,9 8 4 0,2 2 2 16,1 2-6-16,-6 23 7 16,-7 2 3-16,-4 6 5 15,-11-1 2-15,-2-3-2 16,-7 0 10-16,-4-3-2 16,0-2-2-16,0-2-5 15,0 0 4-15,3 0-5 16,2 2 9-16,1-2 5 0,0 2-7 15,-1 0 7-15,-5-2 1 16,0 1 3-16,0-2 5 16,-28 1 0-16,-13 0 24 15,-22 3-23-15,-8-6-29 16,-5-5-9-16,9-3-31 16,16-11-38-16,17 0-107 15,22 0-267-15</inkml:trace>
  <inkml:trace contextRef="#ctx0" brushRef="#br0" timeOffset="13233.9">10846 4200 398 0,'0'0'111'16,"0"0"7"-16,0 0-15 15,0 0-9-15,0 0-25 16,0 0-14-16,0 0-23 15,-80-66-16-15,80 66-4 16,0 0-6-16,2 0-6 16,39-3-1-16,25-6 1 15,28-3 0-15,10-3-1 16,2 1-17-16,-9 1-19 0,-14 5-39 16,-17 8-60-1,-21 0-103-15,-27 0-54 0</inkml:trace>
  <inkml:trace contextRef="#ctx0" brushRef="#br0" timeOffset="13401.29">10955 4319 417 0,'0'0'108'16,"0"0"-52"-16,0 0-12 16,0 0-28-16,0 0 2 15,0 0 35-15,141 16-9 16,-58-16-44-16,2-5-30 15,-6-8-108-15,-10 5-104 0</inkml:trace>
  <inkml:trace contextRef="#ctx0" brushRef="#br0" timeOffset="14317.1">11960 3445 173 0,'0'0'72'16,"0"0"36"-16,0 0 2 16,0 0 9-16,0 0 1 15,0 0-33-15,0 0-22 16,10-98-12-16,-10 98-29 0,-4 0-22 16,-12 30-2-16,-9 32 0 15,-2 22 2-15,1 11 3 16,10-1-5-16,14-17 0 15,2-16-23-15,15-15-11 16,23-16 7-16,12-18-1 16,17-12 5-16,6-4 12 15,2-35 11-15,-1-13 4 16,-12-7 3-16,-11-4 2 16,-16 4 3-16,-14-2 1 15,-7 11 1-15,-12 10-3 16,-2 17 2-16,0 16-1 15,0 7-12-15,0 0-9 16,0 30-19-16,0 16-20 0,8 14 47 16,11 4 0-16,12-10-21 15,13-11-5-15,14-16-3 16,21-22 15-16,8-5 15 16,4-25 0-16,-1-21 9 15,-17-9-3-15,-17-12 16 16,-23-7 13-16,-25-6-4 15,-8-2-11-15,-41 10-20 16,-28 11-9-16,-16 23-7 16,0 22 2-16,6 16-18 15,27 14-93-15,23 24-107 16,29 3-135-16</inkml:trace>
  <inkml:trace contextRef="#ctx0" brushRef="#br0" timeOffset="16905.91">13544 3589 97 0,'0'0'39'0,"0"0"-14"15,0 0 8-15,0 0-14 16,0 0 5-16,0 0-10 16,-74 61 3-16,63-49-4 15,2-4-5-15,2-1-2 16,3 0-3-16,4-3-3 15,0 1-13-15,0 1-20 16,0 3-5-16,0-1-26 16</inkml:trace>
  <inkml:trace contextRef="#ctx0" brushRef="#br0" timeOffset="17320.91">13452 3749 99 0,'0'0'363'0,"0"0"-263"15,0 0-31-15,0 0 21 16,0 0-23-16,0 0-46 16,0-46 23-16,0 41-15 15,-7-2-10-15,-12 1-10 16,-10 1-6-16,-7 1-3 15,0 4-3-15,0 0 1 16,3 1-1-16,6 21-3 0,5 9-15 16,6 3 0-16,14 0 9 15,2-4-19-15,21-2 3 16,25-6 19-16,10-5 9 16,4-10 6-16,-9 0-4 15,-13-7 14-15,-16 3-7 16,-17-1-5-16,-5 5 2 15,0 4-4-15,-36 10 2 16,-24 6 0-16,-20 6-4 16,-7-1-19-16,13-6-32 15,14-5-73-15,19-8-114 0,18-9-137 16</inkml:trace>
  <inkml:trace contextRef="#ctx0" brushRef="#br0" timeOffset="17899.9">11829 4475 235 0,'0'0'85'0,"0"0"-1"16,0 0-18-16,0 0 12 15,0 0-16-15,0 0-1 16,-13-9-3-16,11 9-3 0,0 0-3 16,0 0 2-16,-2 0-7 15,2 0-14-15,0 0-9 16,2 0-8-1,0 0-8-15,0 0-7 0,0 0-1 16,10 0-22-16,52 0-40 16,49-8 40-16,70-13 22 15,59-4 9-15,53-4-3 16,39 3-6-16,9 4-2 16,-20 6 2-16,-34 4 1 15,-54 8-1-15,-58 0-28 16,-57 4-25-16,-57 0-31 0,-37 0-70 15,-24-3-2 1,-15 0 107-16,-32 1-169 0</inkml:trace>
  <inkml:trace contextRef="#ctx0" brushRef="#br0" timeOffset="20551.07">12353 4976 311 0,'0'0'67'0,"0"0"4"16,0 0 27-16,0 0 21 16,0 0-24-16,0 0-23 15,0-72-24-15,0 72-26 16,0 19-20-16,-5 31 2 16,3 20 16-16,-2 23 19 15,-3 2-12-15,3-1-18 16,4-7-7-16,0-5 1 15,11-2-3-15,20-9-42 0,11-9-9 16,5-16-32-16,3-18-57 16,-4-16-71-16,-13-12-52 15</inkml:trace>
  <inkml:trace contextRef="#ctx0" brushRef="#br0" timeOffset="20745.07">12053 5430 435 0,'0'0'124'16,"0"0"-67"-16,0 0-53 15,0 0 6-15,142-35 53 16,-44 18-22-16,15 2-25 16,-1 3-16-16,-11 9-12 0,-15 3-60 15,-21 0-94-15,-28 3-98 16</inkml:trace>
  <inkml:trace contextRef="#ctx0" brushRef="#br0" timeOffset="21187.07">13256 5596 328 0,'0'0'106'0,"0"0"-66"16,0 0 27-16,0 0 19 15,0 0-34-15,-127-51-25 16,75 51-15-16,4 3-12 16,5 23-1-16,10 6 1 15,12 4-3-15,15 0-27 16,6-5-40-16,9-7 24 15,25-10 6-15,8-11 28 16,11-3 11-16,1-1 1 16,-3-24 6-16,-6-2 4 15,-8-6 17-15,-1 1 8 16,-7 4 1-16,-6 7-8 16,-11 7-1-16,-2 7 8 15,-10 7-6-15,0 0 4 0,0 0-18 16,0 11-15-16,0 22-12 15,0 14 12-15,-10 9 17 16,4-2-17-16,3-6-15 16,3-8-56-16,0-10-64 15,7-11-36-15,14-12 94 16</inkml:trace>
  <inkml:trace contextRef="#ctx0" brushRef="#br0" timeOffset="21631.07">13568 5337 402 0,'0'0'65'0,"0"0"29"16,0 0-17-16,0 0 2 16,0 0-42-16,0 0-37 15,6 5-9-15,2 45 9 16,-2 14 24-16,-2 5-9 15,-3 2-15-15,3-6-3 16,-4-15 1-16,5-16-6 16,-3-16-9-16,0-11 11 15,5-4 5-15,3-3-5 16,19-3 6-16,19-22 4 0,14-11 16 16,13-2-7-1,3 8-6-15,0 9 2 0,-10 16 7 16,-15 5 2-16,-12 2-12 15,-17 17-6-15,-11 6-6 16,-13 3 5-16,0 4 1 16,-11 0 1-16,-27-3 25 15,-6-4-9-15,-10-7-7 16,-4-6-1-16,-2-7-9 16,-3-5-6-16,3 0-21 15,10-3-24-15,9-13-36 16,10 0-62-16,13 0-59 15,9-2-56-15</inkml:trace>
  <inkml:trace contextRef="#ctx0" brushRef="#br0" timeOffset="26301.45">15476 4271 562 0,'0'0'66'0,"0"0"45"15,0 0-37-15,0 0 10 16,0 0-18-16,0 0-26 16,0 0-23-16,-2-36-17 15,2 34-1-15,27-5-9 16,33-2-15-16,20-1 10 15,14-2-11-15,-5 6-21 16,-18 6-61-16,-19 0-60 16,-33 0-58-16,-19 10-126 15</inkml:trace>
  <inkml:trace contextRef="#ctx0" brushRef="#br0" timeOffset="26448.45">15490 4474 353 0,'0'0'97'0,"0"0"-79"15,0 0 2-15,0 0 33 16,0 0-11-16,0 0 5 16,154 43-19-16,-81-43-28 15,2 0-27-15,-1-8-111 16,-14-9-131-16</inkml:trace>
  <inkml:trace contextRef="#ctx0" brushRef="#br0" timeOffset="28247.85">16903 3425 563 0,'0'0'52'15,"0"0"15"-15,0 0-7 16,0 0-7-16,0 0-29 16,0 0-24-16,18-36-5 15,33 28-3-15,18-1 8 16,6 1 2-16,-10 7-2 15,-22 1 0-15,-20 0 0 16,-19 0-10-16,-4 6-13 0,-3 25-27 16,-35 16 50-16,-17 13 19 15,-10 2-6-15,4-6-6 16,22-14-6-16,18-11-1 16,21-5-8-16,12-4-13 15,42-1 6-15,21-3 15 16,12 2 15-16,-2-5 18 15,-16 2-21-15,-22-4-6 16,-25-3 2-16,-18 5-6 16,-4 6-2-16,-17 9 0 15,-33 8 33-15,-21 2 2 16,-9-7-22-16,-2-11-13 0,5-13-7 16,13-9-53-16,10 0-6 15,12-22-77-15,11-18-52 16,15-6-20-1</inkml:trace>
  <inkml:trace contextRef="#ctx0" brushRef="#br0" timeOffset="28857.83">17903 3194 460 0,'0'0'82'16,"0"0"20"-16,0 0 8 16,0 0-28-16,0 0-43 15,0 0 3-15,3-10-42 0,6 60-31 16,8 35 31 0,6 28 13-16,-3 18-7 0,0 2-5 15,0-5 2 1,5-17-3-16,6-14-2 0,5-16-7 15,1-19-6-15,-1-22-24 16,-7-14-8-16,-7-17-8 16,-9-9 20-16,-5 0 31 15,-8-27 4-15,0-16 0 16,-12-16-1-16,-30-10-14 16,-16-3-22-16,-15 1 4 15,-8 10 9-15,3 13 24 16,13 15 27-16,15 13-13 15,15 11 25-15,16 2-25 16,12 6 1-16,7 1-15 0,0 0-20 16,26 0-47-16,30 4 67 15,23 0 9-15,16-4 10 16,8 0-4-16,-5 0-15 16,-11-4-35-16,-13-5-79 15,-19 1-50-15,-18 4-176 16</inkml:trace>
  <inkml:trace contextRef="#ctx0" brushRef="#br0" timeOffset="29264.83">18827 3638 488 0,'0'0'81'0,"0"0"32"16,0 0-33-16,0 0-16 15,-123-78-25-15,90 78-33 16,-6 11-6-16,2 22-9 16,-1 13-18-16,4 3-13 15,14-1-5-15,12-6-12 16,8-7 3-16,0-9 11 16,17-10 14-16,12-8 27 15,6-8 4-15,6 0-1 16,1-8 19-16,3-18 3 15,-3-7-4-15,-6 0 8 0,-9-2-7 16,-5 5-11 0,-7 2 0-16,-5 13-7 0,-6 8 4 15,-4 5-6-15,0 2-1 16,0 0-7-16,0 19-36 16,0 8 23-16,0 8 21 15,2 2 0-15,5-5-16 16,7-1-36-16,3-9-41 15,7-10-55-15,6-10 3 16</inkml:trace>
  <inkml:trace contextRef="#ctx0" brushRef="#br0" timeOffset="29728.82">19054 3812 211 0,'0'0'245'0,"0"0"-132"16,0 0-10-16,0 0-15 15,0 0-37-15,0 0-32 16,0-48-9-16,0 40-10 15,0-2-3-15,0-2-21 16,2 2-10-16,2-5-7 0,-2 2 10 16,4-2-4-16,-2 1 21 15,-2 2 0 1,-1 2-13-16,3 0 7 0,-2 0-4 16,0 0 7-16,-2 0-11 15,2 0 19-15,-2-2 1 16,0 0 6-16,0 1 2 15,0 4 4-15,0 0-1 16,0 7 9-16,0 0 8 16,0 0-20-16,0 0-30 15,0 0-21-15,0 0 4 16,2 9 9-16,0-1-6 0,0-2-12 16,1 0 0-16,-3-1 4 15,0-4-29-15</inkml:trace>
  <inkml:trace contextRef="#ctx0" brushRef="#br0" timeOffset="30297.84">18523 4004 333 0,'0'0'61'0,"0"0"-10"16,0 0 31 0,0 0-17-16,0 0-18 0,0 0-41 15,18-25-5-15,21-10 4 16,7-9 6-16,-4 0 6 16,-6-2-7-16,-14-2-10 15,-8-11-8-15,-12-3-4 16,-2 2-12-16,0 8 0 15,-16 20 12-15,-1 18-7 16,-4 14 8-16,-8 0 9 16,-8 38-3-16,-9 16 5 15,2 12 2-15,9-1 0 16,10-12 4-16,16-7-2 16,9-13-4-16,7-13-9 15,39-8 9-15,28-12 2 16,24-2 43-16,21-29-9 15,3-10-12-15,-10-3-11 16,-21 4 2-16,-22 5 5 0,-25 11-13 16,-19 10 6-16,-15 8-12 15,-10 6-1-15,0 0-1 16,0 17-52-16,-8 17 9 16,-9 7 44-16,-1 5 10 15,0 0-10-15,4-5-27 16,4-10-10-16,5 1 29 15,5-9-3-15,0-5-10 16,0-4-57-16,0-8-4 0,18-6-23 16,6 0 0-16,-1-20-50 15</inkml:trace>
  <inkml:trace contextRef="#ctx0" brushRef="#br0" timeOffset="30786.61">19392 3689 270 0,'0'0'122'0,"0"0"-44"0,0 0 26 16,0 0-18-16,0 0-20 15,0 0-25-15,0-34-21 16,0 34-19-16,-6 0-1 15,-7 8-10-15,-7 18-10 16,1 10 11-16,4 5-8 16,9-2-11-16,6-4-6 15,0-7 1-15,0-7-15 16,17-6 26-16,4-10 17 16,3-5 5-16,1 0 0 15,1-17 11-15,3-12-7 16,0-4 0-16,-4-1-4 15,-5-5 2-15,-7-1 0 16,-3 4-1-16,-8 5 0 16,0 10 1-16,-2 13 6 0,0 8-6 15,0 0-2-15,0 29-39 16,-8 9 38-16,0 8 1 16,3-2 0-16,3-2 0 15,2-6-3-15,0-8-1 16,0-8 1-16,9-6-18 15,1-6-4-15,0-6 1 16,8-2-12-16,-1 0-17 16,11-7-99-16</inkml:trace>
  <inkml:trace contextRef="#ctx0" brushRef="#br0" timeOffset="31683.9">19838 3595 375 0,'0'0'144'0,"0"0"-38"16,0 0 10-1,0 0-62-15,0 0-47 0,0 0-7 16,0 32-16-16,0 11 16 16,0 7 1-16,0-3-1 15,-4-4 1-15,2-11-1 16,-2-11 0-16,4-9-7 15,0-5 3-15,0-5-11 16,0-2-18-16,0 0-6 0,0 0 28 16,10-16 10-16,15-12 0 15,9-10-10-15,-3-5 10 16,2 5 1-16,-2 2 0 16,-2 10 0-16,-6 6 0 15,-4 10 0-15,-5 10 0 16,-3 0-9-16,-4 2-9 15,-4 22 0-15,-3 6 11 16,0 2 2-16,0 0 4 16,0-3 1-16,0-5 0 15,-6-10 0-15,6-6-1 16,0-4-1-16,0-4 1 0,0 0-6 16,0 0 5-16,3 0 2 15,19-8 1-15,7-16 5 16,2-5-4-16,0 1-2 15,0 2-4-15,-1 6 2 16,-10 8-8-16,-7 8-15 16,-7 4-22-16,-6 4 18 15,0 24 16-15,0 6 13 16,0 8 1-16,-2-2 3 16,-2-2-1-16,4-6-1 15,0-9-2-15,0-7-3 16,0-6 3-16,6-8 2 15,6-2 5-15,11 0 18 16,3-14 3-16,10-12-18 16,6-5-7-16,0 2-3 0,3-1-2 15,-7-2-9-15,-11 4 0 16,-9 7-1-16,-12 11 8 16,-1 6 3-16,-5 4-4 15,0 0-22-15,0 4 4 16,0 9 19-1,0-4 4-15,0 0 0 0,6-8-1 16,6-1 1-16,7 0 1 16,7-18 6-16,6-12-7 15,6-6 0-15,-5-4 0 16,-6-4 0-16,-8-2 1 16,-13 8 3-16,-6 12 32 0,0 12 5 15,0 14-10 1,0 3-31-16,-14 36 5 0,-7 20-5 15,-4 14 14-15,5 8-2 16,15 4-12-16,5-4-26 16,20-7-54-16,22-9 4 15,1-14-167-15</inkml:trace>
  <inkml:trace contextRef="#ctx0" brushRef="#br0" timeOffset="32435.31">16539 4766 327 0,'0'0'115'16,"0"0"-56"-1,0 0 23-15,0 0 4 0,0 0-43 16,0 0-40-16,125-32 3 15,24 15 3-15,61-9 38 16,47-3-11-16,44 1 7 16,35-2-8-16,32-2-15 15,15-1-14-15,-12 1-3 0,-18-4-3 16,-33 2 2 0,-31 2-2-16,-36-5-13 0,-49 8-2 15,-47 3-2 1,-55 9-3-16,-47 5 6 0,-33 9 14 15,-18 1 1-15,-4-2 3 16,-14 0-4-16,-26 0-43 16,-13 4-51-16,1 0-62 15,3 0-123-15</inkml:trace>
  <inkml:trace contextRef="#ctx0" brushRef="#br0" timeOffset="37615.83">17599 5057 501 0,'0'0'72'0,"0"0"8"0,0 0-16 15,0 0 8 1,0 0-13-16,0 0-44 16,-117 10-14-16,69 52 1 0,-8 22 1 15,4 10 2-15,19-1-5 16,18-11-4-16,15-14-19 16,0-10-19-16,30-13-13 15,10-16 23-15,3-11 21 16,0-15 6-16,-6-3 5 15,0-18 7-15,3-21 10 16,-7-8-3-16,-4-7 9 16,-8-9-15-16,-4-5-3 15,-9-9-5-15,-8-3-22 16,0 7 1-16,-7 16-1 16,-13 22-8-16,5 21-49 0,-3 14 6 15,5 14-81-15,3 25-84 16</inkml:trace>
  <inkml:trace contextRef="#ctx0" brushRef="#br0" timeOffset="37812.3">18022 5569 725 0,'0'0'129'0,"0"0"-52"0,0 0-13 15,0 0-29-15,0 0-32 16,0 0-3-16,-13-21-35 16,13 21-70-16,0 9-156 15,13 0-38-15</inkml:trace>
  <inkml:trace contextRef="#ctx0" brushRef="#br0" timeOffset="38157.33">18532 5124 516 0,'0'0'93'0,"0"0"7"0,0 0-14 16,0 0-26-16,0 0-60 15,0 0-11-15,-62 77 0 16,42 10 9-16,11 3-28 15,9-8-54-15,13-17 17 16,20-19-30-16,3-21 63 16,0-15 34-16,-2-10 2 15,-1 0 30-15,-4-22 49 16,-4-16-26-16,-6-6-19 16,-9-8-6-16,-10-3-10 15,0-3-10-15,-2 9-10 16,-17 10-18-16,2 18-11 0,5 13 6 15,1 8-21 1,7 8-91-16,2 20-54 0,2 4 18 16</inkml:trace>
  <inkml:trace contextRef="#ctx0" brushRef="#br0" timeOffset="38473.31">19292 5133 514 0,'0'0'151'16,"0"0"-52"-16,0 0-3 15,0 0-43-15,0 0-36 0,0 0-4 16,-131-32-13 0,104 81-6-16,7 12-5 15,9-2 3-15,11-7-16 0,2-11 3 16,27-4 11-16,9-5 10 15,0-6 0-15,-7-5 6 16,-9-1-3-16,-11-5 4 16,-11 5-3-16,0 5-3 15,-23 4 1-15,-29 5 5 16,-15-2-7-16,-3-6-40 16,8-9-65-16,11-14-104 15,16-3-141-15</inkml:trace>
  <inkml:trace contextRef="#ctx0" brushRef="#br0" timeOffset="38633.3">19344 4957 207 0,'0'0'165'0,"0"0"-124"16,0 0-13-16,0 0 25 15,0 0-45-15,0 0-8 16,58-73-102-16,-58 85-163 15</inkml:trace>
  <inkml:trace contextRef="#ctx0" brushRef="#br0" timeOffset="39383.31">20013 5189 394 0,'0'0'84'15,"0"0"15"-15,0 0-11 16,0 0 1-16,0 0-40 16,0 0-19-16,-101-65-9 15,87 65-15-15,2 23-6 0,2 12-1 16,6 4-1-16,4 4-4 15,2-3 1 1,22 2 4-16,8-2 1 16,-1-5 6-16,0-3 2 0,-6-6 3 15,-8-5-8-15,-9-3-3 16,-6-2 1-16,-2-2 2 16,-7 9-2-16,-42 2 0 15,-32 10 16-15,-31 2-17 16,-21 2-37-16,0-8-80 15,20-12-218-15</inkml:trace>
  <inkml:trace contextRef="#ctx0" brushRef="#br0" timeOffset="42160.73">21390 4083 406 0,'0'0'103'0,"0"0"1"15,0 0-33-15,0 0 8 0,0 0-4 16,0 0-19 0,0 0-28-16,-17-21-20 0,17 21-8 15,4 0-8-15,47-2-20 16,34-10 3-16,22-4 4 15,8-3-48-15,-7 2-47 16,-21 9-49 0,-31 8-67-16</inkml:trace>
  <inkml:trace contextRef="#ctx0" brushRef="#br0" timeOffset="42333.73">21408 4383 326 0,'0'0'113'15,"0"0"-91"-15,0 0 16 0,0 0 45 16,0 0 10-16,187 8-28 16,-100-18-57-16,5-6-8 15,-1-2-69-15,-4 2-69 16,-11 4-79-16</inkml:trace>
  <inkml:trace contextRef="#ctx0" brushRef="#br0" timeOffset="44970.77">23371 3825 396 0,'0'0'109'16,"0"0"-38"-16,0 0-1 0,0 0-21 16,0 0-26-16,0 0-20 15,-37-25-3-15,37 25-50 16,0 0-90-16,0 5-74 16,0 6 111-16,0-2-106 15</inkml:trace>
  <inkml:trace contextRef="#ctx0" brushRef="#br0" timeOffset="45659.79">22877 3785 235 0,'0'0'84'0,"0"0"52"16,0 0-42-16,0 0-18 15,0 0-5-15,0 0-12 16,-2-47-10-16,0 47-19 16,-1 0-10-16,1 0-20 15,-14 4-7-15,-11 32-18 16,-15 23 25-16,-14 22 0 0,3 9 8 16,8-2-7-1,17-4-1-15,15-15-12 0,13-11-12 16,0-11-8-16,19-13-21 15,14-9 8-15,8-6 7 16,-1-12 17-16,2-7 10 16,-6 0 11-16,-5-4 13 15,-7-18 23-15,-5-3-10 16,-9-6 4-16,-3-3 8 16,-7 0-15-16,0 0-1 15,-7 2-4-15,-22 8-9 16,-6 7-9-16,-5 15-7 0,-3 2-35 15,3 15 0-15,9 19-46 16,14 1-74 0,17-3-53-16</inkml:trace>
  <inkml:trace contextRef="#ctx0" brushRef="#br0" timeOffset="46033.78">23348 4064 416 0,'0'0'108'0,"0"0"40"0,0 0-26 16,0 0-25 0,0 0-50-16,0 0-25 0,-60-39-20 15,28 69-2-15,-2 7-13 16,8 10 2-16,10 3-20 15,16-4-10-15,0-4-3 16,18-8-34-16,20-14 3 16,11-12 41-16,-3-8 34 15,-3 0 3-15,-9-22 22 16,-10-11 42-16,-6-2-24 16,-9-5-13-16,-9-6-2 15,0-3-15-15,-11 1-13 0,-15 7-10 16,2 16-16-1,3 13-30-15,3 12-2 16,5 14-84-16,7 18-96 16,6 2-12-16</inkml:trace>
  <inkml:trace contextRef="#ctx0" brushRef="#br0" timeOffset="46883.12">23863 3863 81 0,'0'0'53'16,"0"0"-36"-16,0 0 0 16,0 0 3-16,0 0-3 15,0 0 11-15,0 0 13 16,0-9 15-16,0 3-15 15,-3 0-6-15,-2-2 1 16,-1 2-5-16,1-2 2 16,-1 0-1-16,2-2 16 15,2 0 9-15,-2 0 7 0,2 3-3 16,-1 6 4-16,3-2-18 16,-1 3 0-16,-3 0-16 15,1 0-31 1,1 17-1-16,2 33-25 0,0 26 21 15,0 26 5 1,-2 13 0-16,0 1-1 0,2-8 1 16,0-5-1-16,0-18-4 15,0-15-26-15,2-17-3 16,7-21-16-16,-3-13 19 16,2-14 3-16,-4-5-8 15,0 0-32-15,3-10 57 16,-3-20 11-16,-2-14 4 15,-2-8-4-15,-4-9 0 0,-25-3-11 32,-4 3-4-32,-3 12 2 0,6 19 10 0,8 16-13 15,4 14 13-15,7 0-5 16,5 0-19-16,3 14-19 16,3-2-3-16,7-6-34 15,29-3 36-15,20-3 45 16,14 0-8-16,1-19-50 15,-3-8-36-15</inkml:trace>
  <inkml:trace contextRef="#ctx0" brushRef="#br0" timeOffset="47277.58">24119 4074 216 0,'0'0'57'16,"0"0"19"-16,0 0-2 15,0 0-12-15,0 0-16 0,0 0-33 16,-48-19-13-16,48 19-2 15,0 0 1-15,0 0-2 16,0 0-9-16,0 0-12 16,0 0 8-16,0 0 6 15,0 0 9-15,0-3 1 16,0 3 21-16,0-2 25 16,0-2-3-16,0 0 0 15,0 3-25-15,-2-2-18 16,0 3 3-16,-1 0 4 15,2 0-7-15,1 0-5 0,-2 0-9 16,-1 0 8-16,3 0 6 16,0 0-1-1,0 0 1-15,0 0 0 0,0 0 1 16,0 0 0-16,0 0-1 16,0 0-11-16,0 0-10 15,0 0-4-15,0 0-9 16,0 0-25-16,6 0-4 15,9 3-1-15,-2 2-42 16,-5 6 1-16</inkml:trace>
  <inkml:trace contextRef="#ctx0" brushRef="#br0" timeOffset="47649.58">24435 3691 295 0,'0'0'102'0,"0"0"20"15,0 0 17-15,0 0-17 0,0 0-77 16,0 0-45-16,-30 56-3 16,0 35 3-16,-10 26 6 15,0 9-6-15,-3 8 3 16,-1 2 1-16,1-2-4 16,5-3 1-16,9-15-1 15,12-14-10 1,11-18-32-16,6-19-30 0,0-19-26 15,0-18-57-15,15-19-42 16,5-9-51-16</inkml:trace>
  <inkml:trace contextRef="#ctx0" brushRef="#br0" timeOffset="47987.58">24673 4275 606 0,'0'0'69'0,"0"0"16"15,0 0 14-15,0 0-30 16,0 0-45-16,0 0-24 16,-142 9-5-16,99 49 4 15,6 0 0-15,10-2-5 16,23-8 2-16,4-9-11 15,44-2-21-15,26-4 36 16,12-8 4-16,-1-4 4 0,-18-9-1 16,-27-1 2-16,-22-2-8 15,-14 3-1-15,-18 11-3 16,-51 9 3-16,-38 12 14 16,-21-1-14-16,-7-2-72 15,6-2-107-15,20-10-287 16</inkml:trace>
  <inkml:trace contextRef="#ctx0" brushRef="#br0" timeOffset="48684.75">21793 5566 563 0,'0'0'39'0,"0"0"-28"16,185-4 4-16,3-30 57 15,54-10-19-15,33-6-21 16,8 6-20-16,-22 10-9 16,-46 14-3-16,-47 13-91 15,-63 7-90-15,-57 0-100 16</inkml:trace>
  <inkml:trace contextRef="#ctx0" brushRef="#br0" timeOffset="48875.75">22104 5939 688 0,'0'0'9'0,"0"0"-3"16,169-26-6 0,18-16 68-16,47-6-25 0,23 0-35 15,-12 8-8-15,-35 14-43 16,-46 8-201-16,-62 5-240 15</inkml:trace>
  <inkml:trace contextRef="#ctx0" brushRef="#br0" timeOffset="50345.27">6290 6399 459 0,'0'0'59'0,"0"0"-55"0,0 0 29 16,0 0 46-16,0 0-43 15,0 0-36-15,0 0-29 16,154-53 29-16,28 26 14 16,49-10-6-16,25-1-6 15,6 0-2-15,-3 3-14 16,-34 9-20-16,-45 11-64 16,-61 10-42-16,-72 5-122 15</inkml:trace>
  <inkml:trace contextRef="#ctx0" brushRef="#br0" timeOffset="50518.27">6212 6708 459 0,'-145'46'52'16,"55"-12"37"-16,67-15-66 16,46-16-23-16,96-3-65 15,68-40 65-15,65-28 0 16,62-19-12-16,31-5-36 15,-1 4-44-15,-41 7-219 16</inkml:trace>
  <inkml:trace contextRef="#ctx0" brushRef="#br0" timeOffset="94909.84">6521 8340 137 0,'0'0'245'0,"0"0"-191"0,0 0-10 15,0 0 45 1,0 0-1-16,0 0-16 0,0 0-26 15,0-40-15-15,0 40-3 16,0 0-9-16,0 0-2 16,0 0-17-16,0 1-6 15,0 35-12-15,0 25 18 16,-5 26 1-16,-3 6 5 16,-2 2-5-16,-2-10-2 15,1-8-1-15,1-9-4 16,4-12-18-16,2-9-10 15,4-14-13-15,0-11-26 16,0-14-58-16,0-8-59 16,14-12-39-16</inkml:trace>
  <inkml:trace contextRef="#ctx0" brushRef="#br0" timeOffset="95131.84">6516 8354 459 0,'0'0'90'16,"0"0"11"-16,0 0-56 15,0 0 5-15,0 0-23 16,0 0-27-16,90-17 4 16,-21 8 20-16,7-4-13 15,-5-1-11-15,-10 6-34 0,-3 3-47 16,-11-1-80-1,-14 1-154-15</inkml:trace>
  <inkml:trace contextRef="#ctx0" brushRef="#br0" timeOffset="95308.83">6557 8664 441 0,'0'0'79'0,"0"0"4"16,0 0-12-16,0 0-7 15,0 0-63-15,0 0 6 16,97 26 27-16,-18-43-34 0,2 3-15 16,-15 9-54-16,-12 5-65 15,-23 12-149-15</inkml:trace>
  <inkml:trace contextRef="#ctx0" brushRef="#br0" timeOffset="95463.83">6624 9022 368 0,'0'0'99'15,"0"0"2"-15,0 0-33 16,0 0-45-16,0 0-22 16,0 0 25-16,111 46-26 15,-34-66-14-15,-4-1-105 16,-7 5-170-16</inkml:trace>
  <inkml:trace contextRef="#ctx0" brushRef="#br0" timeOffset="96528.95">8982 7874 435 0,'0'0'63'0,"0"0"-27"15,0 0 6-15,-120-2-10 16,65 4-11-16,-13 12-11 16,-5 5-7-16,-7 1 1 15,0-2-2-15,6-2-1 16,11-6 0-16,13-2 0 16,13-2-1-16,14-5-13 0,11 2 10 15,10-3 3 1,2 0-28-16,0 0-43 0,18 0 24 15,11-6 40-15,9-5 7 16,-1 1 0-16,-3 6 1 16,-12 4 1-16,-7 0-2 15,-7 9 1-15,-4 21 4 16,-4 18 17-16,0 11-6 16,-4 12 11-16,-12 15-18 15,-5 13-5-15,2 13 8 16,-6 17-3-16,-7 3-2 15,2 4 28-15,-1-3-3 0,4-7-18 16,8-7-6 0,9-18-5-16,5-10 1 0,5-15-4 15,3-13 0-15,21-8 0 16,10-11-1-16,8-10 1 16,7-10 0-16,7-7-5 15,4-9 0-15,7-8 1 16,-3 0-5-16,0 0-44 15,1-11-28-15,-11-7-22 16,-9-2-153-16</inkml:trace>
  <inkml:trace contextRef="#ctx0" brushRef="#br0" timeOffset="97164.96">8864 9268 467 0,'0'0'80'0,"0"0"-52"15,0 0-27-15,0 0 2 16,103-104 0-16,-51 62-3 16,-10 2 3-16,-13-1-3 15,-14 3-2-15,-15 4 1 16,0 0-16-16,-11 6-4 16,-20 7 3-16,-2 9 18 0,-3 7 0 15,5 5 0 1,2 0 0-16,8 22 0 0,8 5-1 15,11-1 0-15,2-3-5 16,22-9-6-16,25-10 12 16,16-4 7-16,8 0 5 15,3-14 5-15,-1 0 2 16,-9 4-6-16,-12 7-1 16,-14 3-1-16,-14 7-2 15,-6 21-5-15,-7 6 9 16,-2 4-6-16,1 1-5 15,-2-5-4-15,5-8-7 0,7-4-56 16,9-12-54 0,9-10-75-16</inkml:trace>
  <inkml:trace contextRef="#ctx0" brushRef="#br0" timeOffset="97782.22">9906 8801 372 0,'0'0'93'0,"0"0"-2"16,-138-14-18-16,91 14-10 16,0 22-11-16,7 6-19 15,6 4-22-15,14 5-6 16,11 1-5-16,9 1-6 16,0-3-18-16,27-7-20 15,15-13-2-15,8-15 3 16,6-1 17-16,-4-14 15 0,-2-20 11 15,-6-4 0 1,-11-2 4-16,-6 0 19 0,-10 4 0 16,-5 1 1-16,-10 8-3 15,-2 3 12-15,0 8-10 16,0 8-9-16,0 4 3 16,0 4-9-16,0 0-8 15,0 21-19-15,0 16 18 16,0 9 1-16,0 4 1 15,10-2-1-15,9-4-11 16,6-7-13-16,4-12 6 0,2-11-7 16,5-14 9-16,2 0-6 15,-2-33 10-15,-3-17 12 16,-4-13 17-16,-4-9-5 16,-9-11 17-16,-6-16 3 15,-5-15-14-15,-5-13 1 16,0-14-9-16,0-3-5 15,-7 10-5-15,-1 18 1 16,5 35 4-16,1 37 13 16,-2 26 5-16,3 18 3 15,-3 9-26-15,-3 49-37 16,-4 34 37-16,0 32 17 16,9 26-6-16,2 19-7 15,0 1-4-15,11-4-1 0,7-16-4 16,1-25-24-16,2-25 4 15,1-29-29-15,-2-30-109 16,2-24-49-16,1-17-63 16</inkml:trace>
  <inkml:trace contextRef="#ctx0" brushRef="#br0" timeOffset="97971.23">10122 8557 400 0,'0'0'29'0,"0"0"-4"16,0 0 34-16,0 0-16 0,0 0-4 15,116 95 0 1,-34-95-31-16,12 0-8 0,6-12-61 16,0 4-58-16,-8 8-108 15</inkml:trace>
  <inkml:trace contextRef="#ctx0" brushRef="#br0" timeOffset="98275.22">10786 8981 390 0,'0'0'90'0,"0"0"-81"16,0 0 60-1,0 0-19-15,0 0-5 0,127-63-36 16,-87 19-9-1,-10-2-20-15,-15 3-12 0,-15 1 5 16,0 10 11-16,-27 16 4 16,-21 16 12-16,-11 0 25 15,-10 38-6-15,0 20 12 16,9 20 9-16,13 12-11 16,22 2-5-16,25-3-21 15,5-19-3-15,50-19-10 16,30-19 8-16,27-23-5 0,10-9-33 15,12-20-31 1,-10-20-45-16,-20-8-121 0</inkml:trace>
  <inkml:trace contextRef="#ctx0" brushRef="#br0" timeOffset="99484.55">11414 7985 437 0,'0'0'21'0,"0"0"72"16,0 0-57-16,0 0-15 15,0 0-19-15,0 0 2 16,58-14-2-16,5 8 28 16,8-5-2-16,1 0-14 15,-8-4-8-15,-15 3-4 16,-14 3 3-16,-14 5 0 16,-12 1-5-16,-9 3 3 15,0 0 11-15,0 0 13 0,0 8-21 16,-9 23-2-1,-9 23 1-15,-7 22 1 0,2 26 0 16,2 20-4-16,7 17 6 16,14 9 9-16,0 7 3 15,8-4-5-15,19-5 0 16,2-9-1-16,4-13-9 16,-2-18 2-16,0-15-5 15,-7-15-1-15,-8-11 0 16,-9-14 1-16,-7-10-2 15,-2-4 3-15,-34-8 0 16,-16-3 14-16,-19-1 0 16,-16-5 0-16,-13-12-7 0,-11-8-5 15,-8 0-4 1,5-22-2-16,18-9-10 0,19 2-35 16,30 4-10-16,24 7-28 15,23 1-85-15,6 0-137 16</inkml:trace>
  <inkml:trace contextRef="#ctx0" brushRef="#br0" timeOffset="100045.55">12324 10253 12 0,'0'0'325'16,"0"0"-288"-16,0 0-15 16,0 0 71-16,0 0-9 15,0 0-32-15,7-38-27 16,21-11-20-16,15-11-4 15,7-8-1-15,0-5 0 16,0 1-7-16,-13 2 7 16,-7 7 1-16,-9 8 0 15,-7 18 4-15,-8 16-4 16,-3 15 9-16,0 6-10 16,-1 6-2-16,6 32-24 0,3 24 26 15,9 23 27 1,1 10-16-16,0 2-2 15,4-4-9-15,0-14 0 0,-3-17-26 16,-4-15-27-16,-2-19-43 16,-5-18-37-16,-9-10-56 15</inkml:trace>
  <inkml:trace contextRef="#ctx0" brushRef="#br0" timeOffset="100213.55">12600 10072 323 0,'0'0'120'15,"0"0"-22"-15,0 0-31 0,0 0-64 16,0 0-3 0,0 0 0-16,58 10 0 15,12-10-2-15,5 0-25 0,6-8-64 16,-6-11-68-16,-5-8-128 16</inkml:trace>
  <inkml:trace contextRef="#ctx0" brushRef="#br0" timeOffset="100399.55">13140 9832 487 0,'0'0'81'0,"0"0"9"16,0 0-25-16,0 0-24 16,0 0-34-16,-22 109 13 15,29-39-10-15,9 3-7 0,5-1-3 16,-1-6-2-1,-2-6-17-15,-2-9-64 0,-1-15-101 16,-1-12-115-16</inkml:trace>
  <inkml:trace contextRef="#ctx0" brushRef="#br0" timeOffset="100786.93">13033 9860 387 0,'0'0'41'15,"0"0"23"-15,0 0-15 16,0 0 3-16,0 0-30 0,0 0-10 16,111-81 28-16,-57 89-17 15,-5 12-12 1,-7 6-11-16,-11 6-5 0,-10 3-7 16,-13 1-8-16,-8 0-21 15,0-6 35-15,0-1 6 16,0-5 1-16,0-5 3 15,10-3-2-15,24-5-1 16,18-4 4-16,14-2 11 16,0 2 3-16,-6 4-3 15,-18 5 11-15,-19 5 28 16,-21 5-27-16,-2 9 5 16,-38 9 13-16,-22-1 11 15,-13 1-30-15,-3-7-21 16,4-11-6-16,5-8-1 0,9-10-17 15,5-8-24-15,6 0-39 16,9-12-70-16,12-18-56 16</inkml:trace>
  <inkml:trace contextRef="#ctx0" brushRef="#br0" timeOffset="103497.7">15739 8219 465 0,'0'0'49'0,"0"0"5"15,0 0-20-15,0 0 15 16,0 0-8-16,-145 4-29 15,102 13 1-15,-1 0-9 16,-4 1 0-16,-8 3 1 16,-7 5-3-16,-9-1 2 15,-1 9-4-15,-2 3 1 16,1 3-1-16,7 1 0 0,11 0 1 16,12-5-1-1,13-4 0-15,13-4-2 0,9-3-2 16,7-5-3-16,2-6-8 15,6 2-3-15,26-3 15 16,14-2 3-16,12-3 0 16,12-2 10-16,7-4-5 15,10-2 7-15,8 0-5 16,16 0-4-16,7 0-2 16,2-11-1-16,-5 0-12 15,-7 3-15-15,-19 4-47 16,-20 4-73-16,-26 0-92 15</inkml:trace>
  <inkml:trace contextRef="#ctx0" brushRef="#br0" timeOffset="103746.33">14763 9264 613 0,'0'0'52'0,"0"0"-40"15,212 0 6-15,-79-3 40 16,19-4-19-16,8 0-12 16,-11 4-10-16,-14 3-17 0,-27 0-30 15,-21 0-21 1,-22 0-77-16,-22 0-167 0</inkml:trace>
  <inkml:trace contextRef="#ctx0" brushRef="#br0" timeOffset="109507.37">17056 8199 519 0,'0'0'19'0,"0"0"-19"16,0 0 0-1,0 108 17-15,-6-41 7 0,-3 12-14 16,7 14-2-16,2 13-1 16,0 19-4-16,0 9-3 15,0-4 0-15,13-7-44 16,5-23-47-16,2-30-64 15,2-27-33-15</inkml:trace>
  <inkml:trace contextRef="#ctx0" brushRef="#br0" timeOffset="109748.37">17114 8436 397 0,'0'0'235'0,"0"0"-193"16,0 0 5-16,0 0-14 15,112-126-29-15,-23 93-4 16,4 8 2-16,-5 8-2 16,-17 10-6-16,-15 7-37 15,-14 0-47-15,-22 17-82 16,-20 10-102-16</inkml:trace>
  <inkml:trace contextRef="#ctx0" brushRef="#br0" timeOffset="109910.19">17215 8747 400 0,'0'0'121'0,"0"0"-46"16,0 0-44-16,0 0 4 15,0 0-10-15,0 0 5 16,171-39-30-16,-94 24-1 15,-15 8-64-15,-22 7-28 16,-24 21-71-16,-16 28-55 16</inkml:trace>
  <inkml:trace contextRef="#ctx0" brushRef="#br0" timeOffset="110055.72">17308 9061 151 0,'0'0'186'0,"-141"135"-45"16,104-91-8-16,21-16-7 0,16-12-55 15,10-7-43-15,36-9-3 16,28 0 7-16,18-7-15 15,6-18-17-15,-3-1-5 16,-12 3-45-16,-18 11-67 16,-23 6-105-16,-24 6-203 15</inkml:trace>
  <inkml:trace contextRef="#ctx0" brushRef="#br0" timeOffset="112034.35">19936 7689 211 0,'0'0'52'16,"0"0"30"-16,0 0-7 16,0 0-13-16,0 0-3 15,0 0-17-15,0-18-5 16,0 18 0 0,0-1 2-16,0-1 2 0,-19 0-16 15,-15 2-22-15,-19 0 0 16,-17 0-2-16,-14 0-1 15,-5 4-4-15,2 4 0 16,9-3 1-16,15-2 0 16,17 0 2-16,15-3 1 15,12 0 0-15,11 0 0 16,4 0 1-16,4 0-2 0,0 0-3 16,0 0-5-16,0 0-5 15,0 0 8 1,0 0-11-16,0 0-1 0,0 1 6 15,0 5 1-15,0 6 7 16,10 4 4-16,3 9 1 16,3 12-1-16,5 9 2 15,-2 19 6-15,4 10-3 16,-10 17 0-16,-3 7-3 0,-2 13 3 16,-8 15-4-1,0 5 1-15,0 0 15 0,0-7-8 16,-4-9-7-16,0-10 2 15,4-8-4-15,0-11 0 16,0-13 0-16,12-14 0 16,13-11-1-16,2-14-1 15,2-7 0-15,-2-7 0 16,0-7-10-16,-2-4 8 16,0-2 2-16,-2-4 0 15,-3-2 2-15,7-2-10 16,4 0-9-16,7-4-9 15,6-14-20-15,5-1-46 16,4 0-11-16,8-6-104 16</inkml:trace>
  <inkml:trace contextRef="#ctx0" brushRef="#br0" timeOffset="112937.45">20465 8346 449 0,'0'0'31'0,"0"0"5"16,0 0 6-16,0 0-19 15,0 0-19-15,0 0 20 16,-11 116 10-16,25-64-21 0,-6-2-7 16,1 1-3-1,-5-9-1-15,-4-6 3 16,0-7-4-16,0-8 1 0,0-11 1 16,0-5-1-16,0-5 0 15,0 0 1-15,0 0 4 16,0 0-4-16,1-5-3 15,3-9-16-15,-1-1 3 16,-3 10 9-16,0 1-10 16,0 1 1-16,0 3 8 15,0 0 4-15,0 0-5 16,-7 10 1-16,-3 4 4 0,2 1 1 16,4-5 0-1,1-6 0-15,3-2 0 0,0-2 3 16,0 0 16-1,0-2 16-15,0-24 1 0,3-10-23 16,3-8-12-16,-4-5 1 16,-2-4-1-16,0-2 1 15,-4 1-2-15,-14 8-3 16,-5 12 3-16,4 12 0 16,-3 13 5-16,4 8-3 15,0 1-2-15,-3 1-2 16,6 23-3-16,9 7 0 15,6 1-4-15,0 0-8 16,42-10 8-16,22-8-8 16,19-7 11-16,13-7 2 0,-2 0 3 15,-6 0-4 1,-17 0 3-16,-17 15 0 0,-18 7 1 16,-14 6-1-16,-15 6 2 15,-7 8 3-15,0 4 8 16,-11 3-5-16,-5-3-1 15,5-4-5-15,9-8 0 16,2-10-27-16,11-6-40 16,24-10-56-16,12-8-30 15,4 0-113-15</inkml:trace>
  <inkml:trace contextRef="#ctx0" brushRef="#br0" timeOffset="113564.98">21394 8580 350 0,'0'0'95'0,"0"0"-31"16,0 0 43-16,-131-32-39 15,104 32-36-15,3 2-8 16,2 22-9-16,4 10-15 16,7 5 1-16,6-1-1 15,5-6-4-15,0-5-19 16,9-8-12-16,11-7 6 15,2-10-1-15,7-2 16 16,0 0 14-16,2-21 1 16,-3-4 0-16,0-6 0 15,-10 4 6-15,-9 1 1 0,-2 7 3 16,-7 8 12 0,0 7-7-16,0 4 7 0,0 0-3 15,0 0-20-15,0 18-8 16,-7 8 1-16,5 7 7 15,2 3-3-15,0-1-1 16,2 1-5-16,18-5 0 16,7 1-5-16,6-9 2 15,8-7-10-15,1-16 3 16,3 0 3-16,-1-16 16 16,-4-24 5-16,-2-10-1 15,-9-12-2-15,-5-10 0 0,-8-11 5 16,-9-11 12-16,-5-10 5 15,-2-7-10-15,0 0-12 16,0 10-1-16,-5 17 2 16,-1 27 39-16,-1 25-28 15,3 22 11-15,3 10-5 16,-1 5-20-16,-5 34-6 16,-1 31 6-16,-4 29 15 15,4 24-1-15,3 23-8 16,5 2 2-16,0-8-4 15,0-19-4-15,7-29-4 16,11-24-1-16,4-24-33 16,0-21-10-16,2-21-54 0,4-2-14 15,1-31 4 1,-5-19-112-16</inkml:trace>
  <inkml:trace contextRef="#ctx0" brushRef="#br0" timeOffset="113724.98">21769 8427 334 0,'0'0'82'0,"0"0"-33"16,0 0 38-16,0 0-31 16,-120 55-25-16,120-35-17 15,4-8-12-15,36-4 9 16,18-8-11-16,13 0-2 16,10 0-62-16,4-2-67 0,-10-2-49 15</inkml:trace>
  <inkml:trace contextRef="#ctx0" brushRef="#br0" timeOffset="114008">22202 8668 244 0,'0'0'105'15,"0"0"-8"-15,0 0-18 16,0 0-43-16,0 0-16 16,0 0-5-16,56-11-3 15,-35-18-12-15,-7-3-1 16,-12 0-12-16,-2 2-6 15,0 7 19-15,-24 9 10 16,-6 11 20-16,-1 3 1 16,-2 20-7-16,0 21-5 15,4 8 14-15,8 4 2 16,13-2-13-16,8-3-9 16,2-3-9-16,27-7-2 0,11-8-4 15,7-13-19-15,4-12-6 16,6-5-42-16,-3-14-45 15,-9-18-76-15</inkml:trace>
  <inkml:trace contextRef="#ctx0" brushRef="#br0" timeOffset="114479.99">22337 7807 441 0,'0'0'32'0,"0"0"65"16,0 0-12-16,0 0 8 15,0 0-38 1,0 0-28-16,25-58-15 0,6 58-3 16,4 0 0-16,6 0-5 15,3 9 6-15,2 5-4 16,2 4-5-16,-1 4 0 15,-3 2-1-15,-8 8 0 16,-9 13-1-16,-13 13-2 16,-14 14-2-16,0 9 4 15,-14 12 1-15,-15 12 0 16,2 9-1-16,5 10 1 0,4 6 0 16,7 5 1-16,0-1 0 15,4-3 0-15,5-7 0 16,2-16-1-16,0-14 0 15,0-13 5-15,0-21 5 16,-15-12-8-16,-15-12 3 16,-16-12-5-16,-13-7-13 15,-7-14 12-15,-7-3-3 16,-1-17-15-16,10-18-13 16,16-3-44-16,24 2-46 15,20 4-53-15,4 6-101 16</inkml:trace>
  <inkml:trace contextRef="#ctx0" brushRef="#br0" timeOffset="115094.99">22919 9671 575 0,'0'0'48'16,"0"0"21"-16,0 0 24 15,0 0-34-15,0 0-49 0,0 0-10 16,-2-3-7-16,11 42 7 16,0 17 3-16,-5 9 4 15,-4 0-2 1,0 2-5-16,0-9-3 0,-13-14-25 15,2-17-10-15,4-18 10 16,1-9 26-16,1-4 0 16,3-30-36-16,2-15-15 15,0-11 47-15,15-3 4 16,15-7-4-16,14-1 3 16,2 9 1-16,2 13-4 15,-2 14 4-15,-5 12-3 0,-10 14 3 16,-9 9 0-16,-11 0-1 15,-6 9-6-15,-5 20 9 16,-3 9 14-16,-15 6 0 16,3 0-7-16,8 0-7 15,7-3 0-15,0-5 2 16,7-4-1-16,17-2 3 16,-1-5 10-16,-3-2 19 15,-7-2-7-15,-11 2 0 16,-2 3 11-16,-9 2 2 15,-24 4 1-15,-5-2-13 16,0-4-8-16,2-3-15 16,5-7-4-16,6-7-1 0,2 0-20 15,0-8-40 1,1-1-20-16,7 0-38 0,5-1-77 16,10-20-137-1</inkml:trace>
  <inkml:trace contextRef="#ctx0" brushRef="#br0" timeOffset="115356.99">23857 9818 496 0,'0'0'139'0,"0"0"-50"15,0 0 29 1,0 0-34-16,0 0-39 0,0 0-31 15,-142 0-10-15,69 54-1 16,3 15 6-16,10 10-7 16,23-1-2-16,23-5-6 15,14-11-9-15,36-16 3 16,35-14-5-16,29-15 3 16,21-17 4-16,-1 0-2 15,-18-17-105-15,-38-13-229 16</inkml:trace>
  <inkml:trace contextRef="#ctx0" brushRef="#br0" timeOffset="117346.39">17072 10386 228 0,'0'0'100'0,"0"0"-52"16,0 0 22-16,0 0 11 15,0 0-2-15,0 0 56 16,0 0-111-16,-35-12-13 16,35 12-9-16,0 0-2 15,0 0 15-15,25 0-15 16,56 0 0-16,67 0 3 15,80-2 15-15,69-15-10 16,60-5-2-16,36 5-6 16,10 6-7-16,4 7-2 15,-9 2-19-15,-24 2-30 16,-35 0-25-16,-63 0 46 0,-73 0 10 16,-70 0-91-16,-67 0-98 15</inkml:trace>
  <inkml:trace contextRef="#ctx0" brushRef="#br0" timeOffset="119886.11">6764 10273 590 0,'0'0'23'0,"0"0"-23"15,0 0-10-15,0 0-26 16,0 0 36-16,206 70 56 16,-21-22 0-16,66-2-10 15,60 0-22-15,38-7-16 16,35-10-5-16,21-9-3 16,6-9-8-16,-10-8-26 15,-40-3-21-15,-51 0-20 16,-58 0 11-16,-62 0-68 15,-61 0-68-15</inkml:trace>
  <inkml:trace contextRef="#ctx0" brushRef="#br0" timeOffset="128894.99">9758 11849 554 0,'0'0'2'0,"0"0"41"16,0 0-42-16,0 0 13 15,-130-30 31-15,102 34-18 0,2 13-13 16,-1 10-7 0,-2 10-5-16,-7 9-1 0,-9 14 5 15,-3 13-4-15,-6 17 1 16,2 10-2-16,4 10 0 16,5-4 1-1,17-8-1-15,19-12-1 0,7-18-2 16,31-16-1-16,31-20-9 15,25-22-5-15,18-10 17 16,8-16 2-16,-5-22 4 16,-19-8-6-16,-22 0 0 15,-25-1-1-15,-24 6-1 16,-18-1-2-16,-9 4-3 16,-40 4-44-16,-18 7 2 0,-15 11-18 15,-3 13 22-15,4 3 14 16,20 9 7-16,18 24-18 15,25 0-24-15,18-1-125 16</inkml:trace>
  <inkml:trace contextRef="#ctx0" brushRef="#br0" timeOffset="129248.33">10290 12201 314 0,'0'0'144'0,"0"0"-35"15,0 0-53-15,-135-10 42 16,102 19-38-16,1 17-36 16,8 14-10-16,4 8-7 15,11 9-6-15,9-2-1 16,0-5 0-16,31-10-6 15,14-11-4-15,6-13 7 16,-2-13 3-16,-5-3-8 16,-5-9-1-16,-10-24 6 15,-10-6 3-15,-9-8 6 16,-10 1-3-16,-5 0-3 16,-34 4 0-16,-6 7-13 15,-2 12-40-15,9 9-16 0,15 12-7 16,19 2-19-16,4 4-97 15</inkml:trace>
  <inkml:trace contextRef="#ctx0" brushRef="#br0" timeOffset="129760.32">10994 11648 447 0,'0'0'119'0,"0"0"-13"15,0 0-10-15,0 0-31 16,0 0-48-16,0 0-16 15,0 201 30-15,0-54 20 16,0 19-34-16,-16 4-1 16,-2 4-11-16,0-7-3 15,12-17-2-15,6-22-3 16,2-24-27-16,25-37-29 0,4-30-2 16,0-20 17-16,-4-17-7 15,-1-20-3-15,-6-23 41 16,-8-18-34-16,-12-9 16 15,-7-12-22-15,-38-11 1 16,-17 3 1-16,-14 10 30 16,5 24 16-16,3 23 5 15,15 22 54-15,20 9-5 16,15 2-2-16,16 0-26 16,2 3-21-16,18 7 0 15,32-6 6-15,20-4 18 16,18-2-24-16,11-22-4 15,-5-8-111-15,-14-4-118 16</inkml:trace>
  <inkml:trace contextRef="#ctx0" brushRef="#br0" timeOffset="129997.33">11766 11979 427 0,'0'0'160'16,"0"0"-51"-16,0 0-72 16,0 0 33-16,0 0-23 15,-64 184 31-15,17-68-47 16,-6 7-26-16,2 8-1 16,3-3-4-16,10-5-19 15,10-7-64-15,5-16-93 0,6-25-88 16</inkml:trace>
  <inkml:trace contextRef="#ctx0" brushRef="#br0" timeOffset="130329.33">12226 12446 575 0,'0'0'70'0,"0"0"-6"16,0 0 6 0,-140-20-22-16,93 49-27 0,0 17-12 15,9 10-4 1,16 6 1-16,22-1-6 0,2-12-3 16,40-6 3-16,16-8 3 15,11-9-2-15,5-1 1 16,-9-5-1-16,-19-2-1 15,-19 2 2-15,-18 3-2 16,-9 9 3-16,-47 9 22 16,-32 9 1-16,-29 2-26 15,-19 0-19-15,2-10-62 0,12-13-111 16,13-17-271 0</inkml:trace>
  <inkml:trace contextRef="#ctx0" brushRef="#br0" timeOffset="133388.34">15536 12110 321 0,'0'0'26'16,"0"0"46"-16,0 0-30 15,0 0 42-15,0 0-21 16,0 0-21-16,0 0-11 16,-33-21-1-16,4 40-9 0,-22 16-9 15,-22 20 4-15,-24 9 0 16,-21 11-11-16,-15-2-1 16,-4-4-4-16,10-7 3 15,16-10-3-15,23-8 0 16,28-13-2-16,23-14-8 15,19-9 6-15,16-6-4 16,2-2-29-16,29 0-13 16,28-12 35-16,22-8 15 15,14-4 1-15,13 4 1 0,0 4 2 16,1 4-4-16,-4 4 2 16,-10 4-1-16,-12 4-2 15,-21 0 1-15,-18 2-117 16,-15 13 44-16,-22-1-53 15,-5 3-82-15</inkml:trace>
  <inkml:trace contextRef="#ctx0" brushRef="#br0" timeOffset="133618.32">14234 12978 461 0,'0'0'181'0,"0"0"-115"0,0 0-43 16,0 0-15-1,168 28 69-15,-33-28-24 0,36 0-21 16,19 0-20-16,7-12-9 16,-12-2-3-16,-25 5 0 15,-25-4-54-15,-38-6-151 16,-34 3-186-16</inkml:trace>
  <inkml:trace contextRef="#ctx0" brushRef="#br0" timeOffset="138256.6">16878 12416 54 0,'0'0'46'15,"0"0"7"-15,0 0-5 16,0 0 6-16,0 0 24 16,0 0 3-16,0 0-12 15,-28-72-5-15,22 68-12 16,4-2 9-16,0 2-12 0,-2 0-8 15,2 3-6-15,0-2-8 16,-1 3-8-16,0 0-4 16,2 0-7-16,1 0-2 15,0 0-4-15,0 0 1 16,0 0 2-16,0 0-5 16,0 0 1-16,0 0-1 15,0 0 0-15,0 0-1 16,0 0 0-16,0 0 0 15,0 15-7-15,-4 28 0 0,2 27 8 16,-4 17 9 0,-2 9-5-16,-1 0-1 15,-9-7-1-15,3-10-2 16,-1-10-4-16,7-15-9 0,9-14-48 16,0-11-76-16,11-22-77 15,9-7-176-15</inkml:trace>
  <inkml:trace contextRef="#ctx0" brushRef="#br0" timeOffset="138425.18">16809 12346 513 0,'0'0'27'0,"0"0"9"16,0 0 5-1,0 0 6-15,116-137-16 0,-27 91-9 16,13 5-5-16,8 2-7 15,-8 13-10-15,-15 16-5 16,-18 10-61-16,-19 0-82 16,-32 21-49-16</inkml:trace>
  <inkml:trace contextRef="#ctx0" brushRef="#br0" timeOffset="138597.13">16958 12511 415 0,'0'0'73'0,"0"0"-69"16,0 0 23-16,0 0 50 0,172-22-36 16,-96 5-27-16,-12 9-14 15,-16 8-23 1,-28 15-66-16,-20 32-15 0,-25 16-8 16,-47 9-108-16</inkml:trace>
  <inkml:trace contextRef="#ctx0" brushRef="#br0" timeOffset="138706.15">16751 13017 141 0,'0'0'145'0,"0"0"-25"16,-56 104-48-16,93-89-28 16,36-11 2-16,32-4 8 15,28-19-25-15,19-13-29 16,1-5-5-16,-7 5-86 16,-24 6-141-16</inkml:trace>
  <inkml:trace contextRef="#ctx0" brushRef="#br0" timeOffset="139193.14">17862 13217 355 0,'0'0'34'0,"0"0"3"16,116-58 19 0,-83 32 18-16,-8-1-34 0,-12 1-1 15,-5-6-15 1,-6-2-10-16,-2-9-10 0,0-6-4 16,-4-4-7-16,-11 3-13 15,-5 8-13-15,0 12 18 16,8 14 6-16,4 8 5 15,1 8 2-15,2 0 0 16,-1 10-10-16,1 10 9 16,5 0 2-16,0-2-7 15,13-5 8-15,21-3 0 16,11-6 18 0,10-4-5-16,8 0-1 0,10 0 1 15,1-4 0-15,-7 4-5 0,-11 0-7 16,-19 7-1-16,-18 19 0 15,-15 5 2-15,-4 0 5 16,-2-1-2-16,-17-1-3 16,11-9-2-16,8-6-35 15,0-10-79-15,11-4-43 16,16 0-73-16</inkml:trace>
  <inkml:trace contextRef="#ctx0" brushRef="#br0" timeOffset="140077.14">18891 12835 122 0,'0'0'119'0,"0"0"-49"16,0 0 4-16,0 0 10 16,0 0-14-16,0 0-13 15,7-44-10-15,-31 37-5 16,-6 7-10-16,-10 0-20 16,-5 0-5-16,-1 0-3 15,4 21 5-15,8 4-5 16,8 3-4-16,10 4-4 15,14 0 0-15,2-3 3 16,6-6-2-16,30-7 0 0,11-12-12 16,7-4 7-1,4 0 7-15,-6-23 1 16,0-4 1-16,-5-8 1 0,-9-2-1 16,-7 0-1-16,-12 6 3 15,-9 0 0-15,-6 5-1 16,-4 8 2-16,0 6-2 15,0 7 0-15,0 5 13 16,0 0-3-16,0 5-12 16,0 24-12-16,0 9 12 15,0 8 0-15,0-2 0 16,0-5-1-16,21-11 2 16,2-11-2-16,4-16 1 0,5-1-6 15,3-15 4-15,1-28-1 16,-1-12 0-1,-1-12-1-15,-8-9 0 0,-2-10 4 16,-13-10 0-16,-6-13 0 16,-2-10-12-16,-3 2-32 15,0 21 9-15,-13 29 35 16,-7 33 20-16,7 31 19 16,-1 3-14-16,-1 41-25 15,-4 29 0-15,2 27 23 16,8 15-3-16,9 8-5 15,0 1-6-15,6-16-7 16,19-14 1-16,4-19-3 16,-2-22 0-16,-2-15-11 0,-1-20-31 15,1-15-52-15,1-1-23 16,-1-31-50-16,-3-17-181 16</inkml:trace>
  <inkml:trace contextRef="#ctx0" brushRef="#br0" timeOffset="140255.14">19214 12533 346 0,'0'0'63'0,"0"0"-29"15,0 0 9-15,0 0-16 16,0 0-13-16,0 0 11 16,56 94 2-16,20-90-27 15,11-4-45-15,9 3-65 16,-5 2-39-16,-11 1-98 0</inkml:trace>
  <inkml:trace contextRef="#ctx0" brushRef="#br0" timeOffset="140663.14">19817 12715 220 0,'0'0'133'0,"0"0"-72"16,0 0-3-16,0 0 9 16,0 0-26-16,0 0-19 15,-19 14-16-15,24-14-1 16,16 0-5-16,2 0-4 15,4-15-9-15,-4-8-7 16,-13 0-14-16,-10 2 7 16,0 3 21-16,-17 10 6 0,-16 8 10 15,-10 0-7 1,-3 13 2-16,-6 21 9 0,5 10 6 16,7 3-2-16,15-1-7 15,14 0-8-15,11-6-1 16,4-9-2-16,30-12 0 15,13-10 1-15,11-9 10 16,4-4 9-16,1-24-8 16,-3-7-5-16,-9-2-3 15,-8 0-4-15,-14 5-4 16,-10 8 1-16,-7 10-2 16,-10 10 5-16,-2 4 6 15,0 8-6-15,-4 26-9 0,-11 14 9 16,5 5 2-16,8 1 3 15,2-4-5-15,0-8-22 16,0-11-29 0,0-11-56-16,2-11-130 0</inkml:trace>
  <inkml:trace contextRef="#ctx0" brushRef="#br0" timeOffset="141257.67">17877 11863 301 0,'0'0'114'0,"0"0"-95"15,0 0 0-15,-71 122 50 16,48-56-6-16,-2 2-27 16,6-3 3-16,1-5 1 15,-7-6-3-15,1-6-10 16,-3-6-3-16,5 0-9 16,4 4-9-16,2 16-3 15,10 15 3-15,4 17-4 16,2 6 5-16,0 0-3 15,2 3 4-15,14 1-5 16,6 2 2-16,2 9-1 16,5-7-4-16,13-4 3 15,16-10-1-15,11-7-2 16,18-12 0-16,7-12 0 16,9-22 0-16,8-16-4 0,1-18-4 15,-3-7-26-15,-2-15-47 16,-7-19-62-16,-9-10-46 15,-8-8-173-15</inkml:trace>
  <inkml:trace contextRef="#ctx0" brushRef="#br0" timeOffset="141906.69">20017 11763 375 0,'0'0'4'0,"160"-45"-2"16,-54 25 14-16,1 1 10 15,-3-1 6-15,-20 5 4 16,-16 6 0-16,-23 9-3 16,-17 0-21-16,-16 0-9 15,-12 29 2-15,0 28 10 0,-8 29 18 16,-21 28 16-16,0 22-26 15,8 15-6 1,11 5-3-16,10 1-1 0,23-5 11 16,21-7-6-16,12-5-2 15,-5-8-4-15,-9-5 14 16,-13-11-13-16,-17-14-4 16,-12-15-2-16,-4-17-3 15,-39-12 5-15,-13-12 0 16,-15-12-2-16,-16-10-7 15,-17-12-10-15,-21-12-59 0,-14 0-88 16,-12-20-117 0</inkml:trace>
  <inkml:trace contextRef="#ctx0" brushRef="#br0" timeOffset="142777.69">18120 11768 141 0,'0'0'21'0,"0"0"12"0,0 0 5 16,0 0 11-16,0 0-23 15,0 0-13-15,-13-33-4 16,13 31 5-16,0 2 6 15,0 0 14-15,-21 0 17 16,-21 4 3-16,-22 15-50 16,-17 10-4-16,-6 2 4 15,10 6-4-15,9-3 0 16,17 0 0-16,11-2 0 16,8-6 1-16,9-2-1 15,7-2 0-15,3-4 0 16,1-4 0-16,3-2 0 0,5 1 0 15,2-2 0-15,2 1 0 16,0 0 0-16,0 4 2 16,0 2-1-16,0 3 2 15,0 3-1-15,4 4 4 16,9 8 9-16,-1 6-2 16,1 4-6-16,-1 6 6 15,-4 10-7-15,-4 13 3 16,-4 9 16-16,0 12-9 15,-8 6 9-15,-13 9-14 16,6 5-3-16,1 6 0 16,8 1-2-16,6-1-5 15,0-1 2-15,27-5-3 0,21-8 0 16,20-8-2 0,11-17 2-16,15-11-9 0,2-19-14 15,-2-11-5-15,-8-13-5 16,-7-12-33-16,-10-17-31 15,-7 0-83-15</inkml:trace>
  <inkml:trace contextRef="#ctx0" brushRef="#br0" timeOffset="144139.16">20978 14043 351 0,'0'0'88'15,"0"0"-2"-15,0 0-12 16,0 0 12-16,0 0-26 16,0 0-56-16,-54-21-4 15,54 68 0-15,-2 15 15 16,0 7-2-16,-3 1-7 16,2-8 2-16,-3-11-7 15,2-12 0-15,0-15 1 16,-2-8-2-16,6-10 0 15,0-6-2-15,0 0-3 16,0-18 2-16,3-19-9 16,17-17-17-16,14-6 21 0,6 0 6 15,6 6-5 1,4 10-5-16,-3 13 3 0,-7 14 2 16,-11 13 1-16,-9 4 2 15,-8 0-7-15,-2 21 3 16,-8 6 7-16,-2 4 1 15,0 1 0-15,0-1 4 16,0-1-3-16,0 0 3 16,0-5-2-16,0 2 3 15,0-3 0-15,-4-1 6 16,-4-5-4-16,5-4-4 16,-2-4-3-16,3-5 0 0,2-1-1 15,0 1-8 1,0-1-4-16,0 1 6 0,-2 4 7 15,-6 3 0-15,-6 0 4 16,-13 8-2-16,-7-2 4 16,-3-1-6-16,-2 1 2 15,8-9-1-15,9-4-1 16,8 0-1-16,10-3 0 16,2-2 1-16,2 0-12 15,0 0-19-15,0 0-25 16,6 0-23-16,19 0 22 15,4-7-90-15,7-6-136 16</inkml:trace>
  <inkml:trace contextRef="#ctx0" brushRef="#br0" timeOffset="144427.16">21627 14328 435 0,'0'0'139'16,"0"0"-49"-16,0 0 11 16,0 0-33-16,0 0-39 15,-119-47-9-15,92 47-3 16,-6 16-14-16,-5 20 0 16,-2 13-3-16,3 6 0 15,13 3-2-15,18-1 2 16,6-13-3-16,11-7 3 15,27-6-3-15,14-15 3 0,15-14-6 16,4-2-6-16,7-14-27 16,-7-18 1-16,-13-4-132 15,-16 2-123-15</inkml:trace>
  <inkml:trace contextRef="#ctx0" brushRef="#br0" timeOffset="145203.16">20902 14125 264 0,'0'0'61'0,"0"0"-31"16,0 0 9-16,0 0 4 16,0 0 0-16,139-80-5 15,-93 68 11-15,-6 0-15 16,-9 2 0-16,-9 3-3 15,-8 2-10-15,-7 3-5 16,-7 2-8-16,0 0-2 16,0 0 1-16,0 24 0 0,-7 16-4 15,-15 6 27-15,-9 8-7 16,-3-3-10-16,-3-5 0 16,-2-3-6-16,6-7-3 15,1-11 1-15,12-5-3 16,9-11 0-16,8-3-2 15,3-3-6-15,3-3-4 16,37 0 2-16,17-3 8 16,20-12 2-16,1 2-2 15,-2 6 1-15,-16 7-1 16,-13 0 0-16,-18 0-1 16,-14 7-5-16,-10 10 6 15,-5 5 0-15,-13 6 13 16,-30 0 13-16,-7 2-11 15,-4 0-12-15,2-2 0 0,3-2 1 16,-4-3-2-16,-7 0-2 16,-5-7-2-16,3-11-28 15,6-5-48-15,15 0-47 16,14-21-64-16,14-7-146 16</inkml:trace>
  <inkml:trace contextRef="#ctx0" brushRef="#br0" timeOffset="148178.07">21542 12587 223 0,'0'0'29'0,"0"0"32"15,0 0-38-15,0 0 50 16,0 0 1-16,0 0-4 15,0 0-12-15,-116-49-2 16,104 49-14-16,4 0-12 16,1 0-6-16,0 0-6 15,5 0-2-15,0 0-8 16,2 0-1-16,0 0-2 16,0 0-2-16,0-1-3 15,0 1-2-15,26 0 0 0,28-2 2 16,26-7 1-16,21-4 7 15,5-3-6-15,-8-1-2 16,-17 5-18-16,-27 6-47 16,-25 4-51-16,-25 2-50 15,-6 0-71-15</inkml:trace>
  <inkml:trace contextRef="#ctx0" brushRef="#br0" timeOffset="148363.18">21513 12850 429 0,'0'0'66'0,"0"0"-48"0,0 0-4 15,0 0 75-15,160 1-5 16,-90-17-46-16,1 2-26 16,-7 0-12-16,-8 6-55 15,-16 6-104-15,-18-2-120 16</inkml:trace>
  <inkml:trace contextRef="#ctx0" brushRef="#br0" timeOffset="152072.41">23234 11572 384 0,'0'0'53'15,"0"0"19"-15,0 0-5 16,0 0-5-16,0 0-11 16,0 0-10-16,-145-46-14 0,109 88-24 15,-1 26-3-15,-4 26 0 16,6 16 3-16,12 7 2 16,10-5-5-16,13-13-3 15,2-23-2-15,32-27-3 16,15-20 2-16,11-29 2 15,13-4 4-15,10-47 5 16,2-20 3-16,-8-10-1 16,-17 1-6-16,-17 2 3 15,-16 2 1-15,-14-3-4 16,-4 6-1-16,-7 11 2 0,-2 17 1 16,1 21-3-1,-1 15 0-15,0 9-2 0,0 0-12 16,3 19-3-16,3 29 8 15,2 17 9-15,5 5 1 16,7-1 0-16,14-8-1 16,13-13 0-16,11-14 0 15,14-15 1-15,9-19 1 16,2 0 2-16,-7-31 4 16,-14-13-5-16,-15-6 3 15,-16-8 0-15,-19-8-1 16,-12-4-2-16,-5-3-3 15,-33 7-3-15,-4 8-21 16,2 17-9-16,9 18 11 0,15 17 14 16,11 6-35-1,5 22-75-15,0 24-37 0,16 12 26 16</inkml:trace>
  <inkml:trace contextRef="#ctx0" brushRef="#br0" timeOffset="152649.41">24551 12003 182 0,'0'0'44'16,"0"0"-6"-16,0 0 11 15,0 0 13-15,0 0-21 0,0 0-7 16,-38-98 1-16,31 90-1 16,-2 4-1-16,-2 2-9 15,-4 2-3-15,-7 0-8 16,-3 7-13-16,-4 20 0 15,-1 7 3-15,8 4-1 16,9-1-2-16,13-5 0 16,0-2-4-16,21-3 4 15,19-4 3-15,4-7 3 16,-3-5 4-16,-11-4-3 0,-14-5-3 16,-14 2-4-1,-2 1 1-15,-13 10 6 0,-33 5 15 16,-18 4-22-16,-9-2-33 15,-1-1-36-15,14-6-52 16,9-1-79-16</inkml:trace>
  <inkml:trace contextRef="#ctx0" brushRef="#br0" timeOffset="153262.53">23113 12617 101 0,'0'0'56'0,"0"0"-15"16,0 0 13-16,-114 0 8 16,92 4-21-16,7 0 7 15,6-2 5-15,4-2-3 16,3 0 3-16,2 0-4 16,0 0 13-16,-2 2-7 15,2-2-17-15,-4 0-4 16,1 2 0-16,-1 0-10 15,-1-1-15-15,5-1-3 16,0 0-6-16,0 0-2 0,38 0-10 16,60-5 9-1,60-21 3-15,66-13 11 16,38-3-5-16,6 7-3 0,-9 3-2 16,-32 7-1-16,-37 11-4 15,-45 8-6-15,-44 6-28 16,-38 0-74-16,-36 0-70 15,-27 0 13-15,0 0 20 16</inkml:trace>
  <inkml:trace contextRef="#ctx0" brushRef="#br0" timeOffset="157479.14">23795 13008 306 0,'0'0'126'0,"0"0"-53"0,0 0 4 16,0 0 13-16,0 0-24 15,0 0-44-15,0 0-17 16,-6-24-3-16,6 24-2 16,0 0 0-16,0 4 1 15,0 22 3-15,0 20 12 16,0 16 14-16,-7 12-2 15,-2 6-18-15,7-3-3 16,2-9-6-16,15-13-1 16,25-16-1-16,14-13 1 15,8-13-2-15,5-13-9 16,-1 0-14-16,-12-5-25 16,-13-13-56-16,-19-2-45 0,-17 2-16 15,-5 1-62 1</inkml:trace>
  <inkml:trace contextRef="#ctx0" brushRef="#br0" timeOffset="157661.15">23552 13387 355 0,'0'0'60'0,"0"0"-1"16,0 0 46-16,0 0-40 16,0 0-58-16,0 0 11 15,60-46-18-15,34 19 18 16,13-3-6-16,3 4-12 15,-22 10-48-15,-20 8-92 16,-26 8-33-16,-24 0-152 16</inkml:trace>
  <inkml:trace contextRef="#ctx0" brushRef="#br0" timeOffset="158566.23">24395 13392 266 0,'0'0'71'0,"0"0"-19"0,0 0-1 16,0 0 15-1,0 0 1-15,0 0-6 0,0-27-16 16,0 27-18-16,0 0-25 16,0 0-2-16,0 2-5 31,0 15 3-31,0 6 2 0,0 0 3 0,2 0-3 15,-2-3 3-15,0-2-3 16,0-6 1-16,0-2-2 16,0-6 1-16,0-1-1 15,0-3-1-15,0 0 4 16,0 0-2-16,0 0 6 16,0-5 1-16,0-17-7 15,0-6-15-15,0-7 1 16,0-4 8-16,0-6 6 0,0 1 0 15,8 3-2 1,7 6 2-16,7 9-2 0,1 6-3 16,9 11 0-16,-5 6 1 15,-2 3 1-15,-7 3-4 16,-7 19 1-16,-7 6 6 16,-2 4 1-16,-2 3 3 15,0 0 0-15,0-5-4 16,-2-4 5-16,-4-4-3 15,1-5 1-15,5-5-3 16,0-5 0-16,0-1 0 16,0 1 0-16,5 5 2 0,11 2 5 15,3 6 5-15,1-8-1 16,1 3-3-16,-4-4-2 16,-5-2-2-16,-6-1-4 15,-4 0 2-15,-2 2 0 16,0 1 2-16,-18-2 3 15,-19 3-7-15,-9-4-42 16,2-3-14-16,2-5-25 16,9 0-33-16,8 0-65 15,16-10-83-15</inkml:trace>
  <inkml:trace contextRef="#ctx0" brushRef="#br0" timeOffset="158844.22">25178 13237 143 0,'0'0'187'16,"0"0"-141"-16,0 0 30 16,0 0 16-16,-135-7-55 15,116 9-9-15,3 17 9 16,1 6-9-16,3 6-7 15,8 5-6-15,4 2 5 16,0-4-12-16,24 1-5 0,10-9 4 16,3-6 1-16,4-8-3 15,3-12-5-15,6 0 0 16,1-15-25-16,8-19-76 16,4-7-75-16,0 0-227 15</inkml:trace>
  <inkml:trace contextRef="#ctx0" brushRef="#br0" timeOffset="189436.49">2264 14297 459 0,'0'0'53'0,"0"0"-51"16,0 0 3-1,0 0 49-15,0 0 7 0,0 0-39 16,0 0-22-16,0 0 6 16,0 135 24-16,0-63-12 15,0-1-6-15,0-10 3 16,0-3-14-16,5-12 10 16,17-6-11-16,7-9 0 15,4-13-9-15,9-13-20 16,8-5 25-16,3-15-23 15,5-29 27-15,-5-13 22 16,-4-5-3-16,-11-2-9 0,-11 6 5 16,-11 2-6-1,-7 14 1-15,-7 11-4 0,-2 14 2 16,0 12 0-16,0 5 5 16,0 0-13-16,0 5-20 15,0 27-11-15,4 12 31 16,10 9 11-16,5 5-2 15,5-17-9-15,11-3-1 16,5-8-17-16,2-6 12 16,2-12-27-16,-1-6 11 15,-7-6 3-15,-3-14 19 0,-5-19 1 16,-4-13 14 0,-11-17 2-16,-13-10-2 0,0-9-3 15,-27-10 0-15,-22-6-12 16,-9 10 0-16,2 17-3 15,17 31-6-15,11 29-4 16,17 11-24-16,9 40-73 16,2 24 0-16,0 10 58 15,25 0-81-15</inkml:trace>
  <inkml:trace contextRef="#ctx0" brushRef="#br0" timeOffset="189860.49">3539 14717 205 0,'0'0'59'15,"0"0"-6"-15,0 0 37 16,0 0 3-16,0 0-3 16,0 0-21-16,-5-23-17 15,-8 23 5-15,-7 0-14 16,-11 0-27-16,-12 14-9 0,-1 18-4 16,4 7-1-1,13 1 6-15,13-2-3 0,14-4-5 16,5-2-21-16,40-5 15 15,17-10 6-15,18 1 6 16,3-6-6-16,-15-1 2 16,-18-2-2-16,-25 1 0 15,-20 3-3-15,-5 8-7 16,-26 9-14-16,-32 6 19 16,-15 0-21-16,-2-8-46 15,5-10-46-15,14-9-70 16,14-9-65-16</inkml:trace>
  <inkml:trace contextRef="#ctx0" brushRef="#br0" timeOffset="190110.49">3911 14450 606 0,'0'0'127'0,"0"0"-57"16,0 0 10-16,0 0-44 15,0 0-36-15,0 0 0 0,83-37-6 16,-32 28-29-16,-2 6-46 16,-6 3-49-16,-14 0-76 15,-21 12-57-15</inkml:trace>
  <inkml:trace contextRef="#ctx0" brushRef="#br0" timeOffset="190245.49">3902 14700 416 0,'0'0'84'0,"0"0"-9"16,0 0 15-16,0 0-80 16,0 0-5-16,0 0 21 15,170-4-26-15,-75-24-34 16,4-2-24-16,-16 2-152 15</inkml:trace>
  <inkml:trace contextRef="#ctx0" brushRef="#br0" timeOffset="190521.49">4627 14096 461 0,'0'0'18'16,"0"0"83"-16,0 0 6 16,0 0-5-16,0 0-34 15,0 0-43-15,6-25-25 16,10 73 2-16,2 22 19 0,0 25 7 16,-5 11-21-1,-2 8-2-15,1 0-5 0,0-6-17 16,9-5-36-16,1-16-69 15,5-24-107-15,-3-22-202 16</inkml:trace>
  <inkml:trace contextRef="#ctx0" brushRef="#br0" timeOffset="194551.37">2536 15833 446 0,'0'0'41'0,"0"0"-6"16,0 0-13-16,0 0 24 16,0 0 0-16,0 0-15 15,0 0-27-15,-18-14-4 16,47 14-20-16,38 0 20 16,42 0 31-16,43 0-6 15,32 0-14-15,30-15-2 16,19-14 3-16,-5-8-11 15,-2 8 1-15,-30 0-2 16,-42 14-25-16,-45 13-49 16,-53 2-29-16,-53 6-100 15,-24 16-77-15</inkml:trace>
  <inkml:trace contextRef="#ctx0" brushRef="#br0" timeOffset="194783.37">2410 16165 479 0,'0'0'75'15,"-141"14"-26"-15,123-7-27 16,18-7-22-16,17 5-3 16,55-5 3-16,53 0 31 15,60-26 30-15,56-26-37 16,31-7 2-16,6 0-25 15,-26 14-1-15,-43 10-69 16,-55 15-106-16,-65 8-78 16</inkml:trace>
  <inkml:trace contextRef="#ctx0" brushRef="#br0" timeOffset="210474.8">5097 13696 235 0,'0'0'9'0,"0"0"22"0,0 0-6 16,0 0 5-16,0 0 6 15,0 0-2-15,0 0-6 16,-47-14-3-16,31 12-6 15,-5-1-2-15,-2 1 6 16,-1 0-14-16,1 2 11 16,2 0-1-16,0-1 1 15,1-3-8-15,-1 4-8 16,0-9 1-16,-2 1-2 16,-6-2 0-16,-6-7-2 15,-8-10-1-15,-10-6-2 0,-12-8 0 16,-15-6-5-16,-18-11 3 15,-20-3 4-15,-10-5 0 16,-3 4 0-16,2 9-4 16,-5 10 4-16,0 6-1 15,-4 3 2-15,0 4-2 16,4 0 3-16,3 4 1 16,-5 6-3-16,-5 5 0 15,-3 6 1-15,-6 4-1 16,1 5-1-16,4 0 1 15,11 23 1-15,3 11 1 16,14 11 19-16,8 13-20 16,20 7 11-16,18 8-7 15,20 7-3-15,9 4-2 0,10 3 0 16,4 6 5-16,3 1-5 16,2 9 0-1,3-3-4-15,3 6 1 16,0-2-1-16,5 3 0 0,2-1-6 15,3 2 1-15,4 1 5 16,3 3 0-16,0 4 4 16,6 5-15-16,14-1 15 15,5-6-9-15,2-3 9 16,8-9-1-16,1-9-2 16,3 6-1-16,2-9 2 15,3-1-1-15,8-4 2 16,5-14-1-16,13-5-2 0,10-6-1 15,10-3 5-15,10-3 0 16,8-7-3-16,8 0 1 16,2-11 3-16,5-2-1 15,-5-2 0-15,-1-10 0 16,-6 1 0-16,-2-14 1 16,1 0 0-16,-5-5 1 15,8-4 0-15,7 0 3 16,9 0 0-16,12-9 5 15,6-9-4-15,5 0 4 16,-5 0 0-16,-9 1-7 16,-10-2-3-16,-13 1 9 15,-17-3-4-15,-11 2-3 0,-9-8 8 16,-2-6-2-16,0-4 1 16,-1-4 5-16,3-17-4 15,7-5 2-15,7-9-1 16,4-6-7-16,1 1 1 15,-5-8 1-15,-7 0-4 16,-10-7-2-16,-5 2 0 16,-12-4 0-16,-15-1 2 15,-9-16 5-15,-15-7-3 16,-15-8 1-16,-4-5 4 16,-14-2 12-16,-19-5-18 15,-9-3-3-15,-10-5 0 0,0-7-4 16,-2 7 4-1,-9 3-4-15,-11 9 4 0,-17 8 0 16,-18 10-10-16,-25 17-3 16,-18 21-9-16,-15 24-14 15,-9 26-46-15,6 21-16 16,20 7 29-16,26 38-11 16,27 29-34-16,23 23-44 15</inkml:trace>
  <inkml:trace contextRef="#ctx0" brushRef="#br0" timeOffset="-201448.49">7636 15105 377 0,'0'0'4'15,"0"0"49"-15,0 0-6 16,0 0 6-16,0 0 17 16,0 0-23-16,0 0-12 15,-118-76-3-15,109 76-13 16,5 0-10-16,-8 0-9 16,-7 14 0-16,-15 30 3 15,-8 28 5-15,-3 23 0 0,5 11-1 16,16 2-1-1,14-6-5-15,10-18-1 0,14-17 0 16,28-21-7-16,10-20-10 16,8-8 12-16,3-13-8 15,3-5 8-15,-8-19 5 16,-9-15 6-16,-15-6-3 16,-19-4 5-16,-15 2-4 15,-7 3-2-15,-32 6-2 16,-13 6-1-16,-8 9-20 0,-4 10-11 15,10 8 3 1,8 0-7-16,16 0-21 0,16 14-59 16,12 0 32-16,2-6-142 15</inkml:trace>
  <inkml:trace contextRef="#ctx0" brushRef="#br0" timeOffset="-201119.94">8160 15218 353 0,'0'0'80'0,"0"0"-12"16,0 0 13-16,-123-5-1 16,106 24-45-16,1 11-13 15,3 10-5-15,9 15-9 16,4 6 5-16,0 1-9 0,19-12-4 15,19-5-7-15,9-19-13 16,9-12-6-16,2-14-8 16,-2-4-5-16,-6-28 39 15,-9-18 6-15,-12-3 4 16,-18-8-3-16,-11 3-1 16,-16-1-6-16,-28 5-9 15,-16 14-59-15,-3 9-49 16,5 21 37-16,7 10-22 15,13 12-64-15</inkml:trace>
  <inkml:trace contextRef="#ctx0" brushRef="#br0" timeOffset="-200621.97">8733 14691 366 0,'0'0'15'16,"0"0"105"-16,0 0-45 15,0 0-14-15,0 0-20 0,0 0-32 16,1 188 57-16,10-64 7 15,4 18-38-15,3 4-27 16,3 4-5-16,4-11 2 16,2-14-5-16,2-19-8 15,2-26-34-15,0-26-7 16,-4-19 8-16,-4-17-9 16,-4-18 21-16,-7 0 6 15,-5-27 23-15,-7-12-1 16,0-18-8-16,-27-2-9 15,-25-8-20-15,-15-3-38 16,-6 6 29-16,3 11 36 16,16 17 6-16,17 17 5 15,20 11 4-15,12 3 16 0,5 5-15 16,6 0-5-16,33-7 0 16,10 0 3-16,16-7-3 15,3-2 3-15,2 2-3 16,-1-4-33-16,-15-5-97 15</inkml:trace>
  <inkml:trace contextRef="#ctx0" brushRef="#br0" timeOffset="-200357.98">9316 14829 268 0,'0'0'204'0,"0"0"-83"16,0 0-54-16,0 0 22 15,0 0-21-15,0 0-32 16,-25 22-30-16,1 43-2 16,-4 32-3-16,-3 23-1 15,2 10-1-15,9 2-6 16,11-7-52-16,9-26-93 15,0-32-19-15,22-26-114 0</inkml:trace>
  <inkml:trace contextRef="#ctx0" brushRef="#br0" timeOffset="-199931.17">9732 15066 274 0,'0'0'108'16,"0"0"-30"-16,0 0 4 15,0 0-16-15,0 0-17 0,-114-11-17 16,80 34-7-16,-2 6-22 15,1 11-3-15,4 7 1 16,6 3-1-16,9-6-2 16,14-2 1-16,2-10 0 15,16-11-7-15,26-9-8 16,18-12 4-16,8 0 4 16,5-12 7-1,-4-20 1-15,-15 11 1 0,-21 7-1 16,-15 6 1-16,-15 8-1 15,-3 0 0-15,-17 24 0 16,-33 27 0-16,-30 10 15 0,-16 11-15 16,0-4-21-1,11-7-55-15,20-15-106 0,20-16-127 16</inkml:trace>
  <inkml:trace contextRef="#ctx0" brushRef="#br0" timeOffset="-199377.18">11078 14955 549 0,'0'0'23'0,"0"0"67"16,0 0-85-16,0 0-5 15,0 0 0-15,0 0 7 16,194-98 4-16,-101 78-11 16,-12 12-15-16,-24 8-80 15,-28 12-53-15,-29 28-92 0</inkml:trace>
  <inkml:trace contextRef="#ctx0" brushRef="#br0" timeOffset="-199269.17">11058 15383 390 0,'0'0'49'0,"0"0"-49"16,0 0 0-16,152 3 24 16,-44-41-24-16,13-6-15 15,-12 2-192-15</inkml:trace>
  <inkml:trace contextRef="#ctx0" brushRef="#br0" timeOffset="-198432.18">12017 14668 141 0,'0'0'98'15,"0"0"-12"-15,0 0-16 16,0 0 0-16,0 0-7 16,-116-18-28-16,84 18 17 15,-8 0-16-15,-14 18-9 16,-12 12-11-16,-14 11 8 15,-7 4-10-15,-12 4-5 16,0-3-6-16,7-2-1 16,9-14-2-16,19-7 0 15,19-4-2-15,16-6 2 16,9-4-3-16,9-1 2 16,5-4 0-16,6 0-2 15,0 0-11-15,0 2-1 16,0 0 9-16,15 0-1 15,5 5 5-15,7-4-3 0,1 7 5 16,9 4 8-16,6 4 3 16,9 5 0-16,6 5 10 15,7 0-7-15,1 8 9 16,-3-4-3-16,-3-2-15 16,-3-2 0-16,0-9 2 15,5-11-3-15,7-7-1 16,12-5 12-16,10-14-2 15,5-15-6-15,-7-3-5 16,-8 1-2-16,-25 13-13 16,-21 8-34-16,-22 10-46 15,-13 0-71-15,-4 18-26 0,-32 14 2 16</inkml:trace>
  <inkml:trace contextRef="#ctx0" brushRef="#br0" timeOffset="-198103.55">11000 15645 262 0,'0'0'76'0,"0"0"-23"15,0 0-3 1,0 0 17-16,0 0 64 16,-91-75-91-16,91 75-12 15,17-8-23-15,35 3 4 16,30-4 15-16,42-1 7 16,33-2-13-16,17 2-7 15,-3 6 0-15,-21 4-11 16,-29 0 0-16,-25 10-77 15,-27 8-67-15,-25-1-222 16</inkml:trace>
  <inkml:trace contextRef="#ctx0" brushRef="#br0" timeOffset="-191546.6">16549 14494 566 0,'0'0'6'16,"0"0"52"-16,0 0-39 15,0 0-17-15,0 0-2 16,216-55 49-16,-20 34 6 15,47-7-19-15,40 2-21 16,27-5-3-16,14 2-4 16,-6 4-8-16,-40 4-16 15,-48 12-52-15,-63 3-66 16,-67 2-87-16,-66-2-105 16</inkml:trace>
  <inkml:trace contextRef="#ctx0" brushRef="#br0" timeOffset="-191348.61">16462 14580 610 0,'0'0'20'0,"0"0"-20"16,0 0-41-16,251 30 41 15,8-48 55-15,51-26-27 16,31-2-4-16,4 2-6 15,-21 6-18-15,-42 6-99 16,-73-1-182-16</inkml:trace>
  <inkml:trace contextRef="#ctx0" brushRef="#br0" timeOffset="-186738.57">13202 14578 143 0,'0'0'23'16,"0"0"6"-16,0 0-6 16,0 0-6-16,0 0-2 15,0 0-7-15,0 0 2 0,0-26-8 16,0 26-1-16,0 0-1 15,0 0 0-15,0 0 0 16,0 0-1-16,0 0 1 16,0 0 3-16,0 0-1 15,0-4-1-15,0 2-1 16,0-1-1-16,0 1 1 16,0-3 1-16,0 3-1 15,0-3 0-15,0 2 1 16,0 1 5-16,0-2 6 15,0 0 0-15,0 0 0 16,0-4 11-16,0 4 1 16,0-2 7-16,0-3-9 0,0 4-2 15,0 1-1-15,0-1 5 16,0 2-10 0,0 1 6-16,0 0 0 0,0 2-4 15,0 0 1-15,0 0-17 16,0 7-11-16,0 19 11 15,0 15 4-15,2 5 16 16,6 3-6-16,0 0-8 16,7-9-4-16,6-4-2 15,1-10-2-15,3-3 0 16,2-15-9-16,-3-4-6 16,0-4 0-16,-1 0 17 0,-3-8 3 15,-2-15-3 1,-2-8-2-16,-1 0 2 0,-2-1-3 15,-3 0-3-15,4 3 1 16,-4 3 1-16,1 6-2 16,-3 8 1-16,2 7-1 15,-1 5-7-15,1 0-7 16,7 5-1-16,0 16 10 16,5 5 11-16,1-3 2 15,2 0-1-15,4-11-1 16,4-1 0-16,5-11 1 15,-1 0 2-15,4-15 3 16,-5-11 4-16,-10-6 0 16,-6-2 9-16,-14-7-5 0,-3-8-9 15,-3-6 4-15,-7-7-9 16,-19-4-2 0,-6 8-10-16,4 10 6 0,3 20-25 15,9 17 8-15,12 11-26 16,4 14-93-16,0 25 20 15,0 12-2-15</inkml:trace>
  <inkml:trace contextRef="#ctx0" brushRef="#br0" timeOffset="-186369.55">14337 14592 326 0,'0'0'68'16,"0"0"-25"-16,0 0 20 16,0 0-8-16,0 0-13 15,0 0 2-15,0 0 2 16,29-70-14-16,-47 70-30 16,-14 0-2-16,-5 12 0 15,-3 20 0-15,2 6 3 16,12 3 3-16,21-6-6 15,5-3-5-15,29-14-13 16,27 1 7-16,10-11 11 16,-1-3 10-16,-12 3 2 15,-17-6-6-15,-14 5-5 16,-15 2 1-16,-7 10-2 0,-17 8 0 16,-41 14 10-16,-23 7-10 15,-6-2-28-15,7-7-54 16,14-4-59-16,21-9-95 15</inkml:trace>
  <inkml:trace contextRef="#ctx0" brushRef="#br0" timeOffset="-186063.33">13254 15468 448 0,'0'0'65'0,"0"0"19"15,0 0 7-15,0 0-87 16,0 0 5-16,153-46 8 16,-8 10 12-16,24 1 2 15,8 9-23-15,-3 3-8 16,-20 7-2-16,-24 6-13 15,-22-3-33-15,-33 8-53 16,-21-3-23-16,-20 2 15 16,-14-5-33-16,-16 6-8 15</inkml:trace>
  <inkml:trace contextRef="#ctx0" brushRef="#br0" timeOffset="-185505.25">13698 15770 328 0,'0'0'56'0,"0"0"55"16,0 0-26-16,0 0 14 15,0 0-13-15,0 0-27 16,-34-79-15-16,34 79-13 15,0 0-31-15,0 21-7 16,0 34 4-16,0 21 3 16,15 17 13-16,-1-3-12 15,-3-6-1-15,2-15-11 16,3-8-9-16,5-8-26 16,-1-14-26-16,6-10-58 15,1-15-29-15,-3-14-46 0,-11 0-26 16</inkml:trace>
  <inkml:trace contextRef="#ctx0" brushRef="#br0" timeOffset="-185327.24">13455 16044 443 0,'0'0'27'0,"0"0"59"15,0 0-63-15,0 0-3 16,0 0-12-16,128-64 3 15,-34 38-2-15,3 4-9 16,-5-1-64-16,-13 9-84 16,-23 0-145-16</inkml:trace>
  <inkml:trace contextRef="#ctx0" brushRef="#br0" timeOffset="-184758.58">14121 16138 342 0,'0'0'97'15,"0"0"25"-15,0 0-32 16,0 0-8-16,0 0-54 15,0 0-28-15,-20 18-3 16,18 20 3-16,2 12 5 16,0-6-5-16,0 0-2 15,0-7-3-15,2-14-13 0,6-6-5 16,9-15 4-16,5-2 1 16,11-10 18-16,14-22 3 15,11-7 4-15,2 7 0 16,-9 6-5-16,-11 12 3 15,-13 14-5-15,-9 0 0 16,-9 8-2-16,-7 16 2 16,-2 16 9-16,-11 5 11 15,-27 7-7-15,-15-2-10 16,-3-14-3-16,2-6 0 16,12-16-33-16,6-10-51 15,14-4-45-15,8 0-11 16,10-26-30-16</inkml:trace>
  <inkml:trace contextRef="#ctx0" brushRef="#br0" timeOffset="-184458.59">15006 16172 413 0,'0'0'157'0,"0"0"-52"0,0 0-8 16,0 0-22-1,0 0-40-15,-123 2-24 0,74 32 3 16,7 8-6-16,13 3-7 16,15 3-2-16,14-8-11 15,0-8-30-15,29-11 3 16,12-2 2-16,10-12-2 15,2-7-13-15,-3 0 29 16,-15-15-178-16</inkml:trace>
  <inkml:trace contextRef="#ctx0" brushRef="#br0" timeOffset="-181909.13">15494 15034 475 0,'0'0'138'0,"0"0"-58"15,0 0-4-15,0 0 9 16,0 0-21-16,0 0-32 15,0 0-16-15,0-7-15 16,9 7-1-16,28 0-7 16,21-2 7-16,21-10 1 15,8-4-1-15,0 4-24 0,-10-2-45 16,-12 10-60-16,-18 4-65 16,-34 0-114-16</inkml:trace>
  <inkml:trace contextRef="#ctx0" brushRef="#br0" timeOffset="-181749.13">15551 15304 427 0,'0'0'69'0,"0"0"-67"16,0 0 61-16,0 0 18 16,159 1-15-16,-70-27-48 0,14-8-18 15,2 7-41-15,-9-1-125 16,-21 8-160-1</inkml:trace>
  <inkml:trace contextRef="#ctx0" brushRef="#br0" timeOffset="-179442.22">18553 14851 280 0,'0'0'44'0,"0"0"47"0,0 0-27 16,0 0 10-16,0 0-7 15,0 0-9-15,0-40-15 16,0 40-38-16,0 19-5 16,0 21 0-16,0 13 22 15,0 9 6-15,0-7-20 16,0-8-4-16,0-9-4 16,15-4 0-16,10-11-11 15,12-11-9-15,7-6-8 16,8-6-11-16,4-6 39 15,0-25 0-15,-5-7-2 16,-4-4 2-16,-9 2 5 16,-10-6-1-16,-3 6 5 15,-9 1-4-15,-5 9 8 0,-7 12-5 16,0 9-6-16,-4 6 9 16,0 3-10-16,0 7-1 15,3 20-6-15,4 11 6 16,2 11 14-16,4-3-12 15,5-5-1-15,7-2-1 16,6-15 0-16,6-8 0 16,6-10-9-16,1-6-2 15,4-10 11-15,-4-24 4 16,3-7 3-16,-11-14 5 16,-10-1-1-16,-13-7-3 15,-13-4 0-15,0-1 3 0,-4 2-11 16,-18 8-9-16,-3 17-3 15,1 19-19 1,2 14-31-16,-3 8 3 0,2 25-24 16,4 21-37-16,-2 12-88 15</inkml:trace>
  <inkml:trace contextRef="#ctx0" brushRef="#br0" timeOffset="-179079.22">19990 14988 168 0,'0'0'182'16,"0"0"-103"-16,0 0-19 15,0 0 4-15,0 0-9 16,0 0-18-16,0 0 11 15,18-65 12-15,-18 65-5 16,-10 0-23-16,-14 0-16 16,-7 22-15-16,7 6 3 15,8 7-4-15,16 0-2 16,2-3-13-16,36 2 0 16,11-2 14-16,3-5 0 15,-8-4 1-15,-11-2 0 16,-17-1 1-16,-14 6-1 15,-2 2 0-15,-40 6 2 0,-20 3-2 16,-11-8-42-16,-5-6-86 16,0-6-131-16</inkml:trace>
  <inkml:trace contextRef="#ctx0" brushRef="#br0" timeOffset="-178151.85">16720 15895 398 0,'0'0'0'0,"0"0"-15"16,0 0 6-16,0 0 9 15,0 0 53-15,0 0 9 16,27-4 1-16,-27 4-29 15,4 0-31-15,3 0-2 16,6 8 13-16,16 2 11 16,25 1 13-16,30-8 6 0,44-3 3 15,45 0-5 1,47-28 4-16,51-8-6 0,35-2-14 16,20 1-6-16,0 6-11 15,-23-1 1-15,-22 6-3 16,-18 4-4-16,-13-6 3 15,-5 2-6-15,-15-6 0 16,-18 2 0-16,-23-3 0 16,-31 8-5-16,-31 6 0 15,-28 1 0-15,-22 4 0 16,-12 2 3-16,-9-2-3 16,-9 7 1-16,-5-6-3 15,-11 6 0-15,-10 2 0 0,-6 3 0 16,-8 0 2-1,0-1-6-15,1 3 1 0,-1 0-7 16,7 0 7-16,-2 0-8 16,2-5-7-16,2 5 8 15,0 0 3-15,-8 0-3 16,5 0 2-16,-3 0 5 16,-6 0-6-16,5 0 5 15,-1 0 3-15,4 0 5 16,1 0 2-16,1 0 0 15,3 5-1-15,-5-5-1 16,1 0 3-16,-7 0-5 16,-3 0 4-16,-3 0 0 15,0 0 1-15,0 0-5 0,-3 0 0 16,-14 0-6-16,-3 0-40 16,-1 0-35-16,4 0-88 15</inkml:trace>
  <inkml:trace contextRef="#ctx0" brushRef="#br0" timeOffset="-175895.01">17087 16288 111 0,'0'0'232'16,"0"0"-148"-16,0 0-8 15,0 0 13-15,0 0 9 16,0 0-10-16,0 0-26 15,-20-70-30-15,15 89-32 16,-10 42-6-16,3 33 6 0,0 27 14 16,10-1-8-1,2-9-6-15,5-21-9 0,27-14-15 16,7-22-37 0,1-19-36-16,0-14-43 0,-10-21-11 15,-9 0-43-15</inkml:trace>
  <inkml:trace contextRef="#ctx0" brushRef="#br0" timeOffset="-175716.01">16703 16691 398 0,'0'0'58'0,"0"0"66"16,0 0-124-16,0 0 0 0,0 0 54 15,175-5 16 1,-59-11-33-16,4-9-37 0,-1-1-18 15,-12 0-81-15,-23 4-78 16,-26 5-89-16</inkml:trace>
  <inkml:trace contextRef="#ctx0" brushRef="#br0" timeOffset="-174194.29">14758 17103 219 0,'0'0'55'0,"0"0"-2"16,0 0-21-16,0 0 57 16,0 0 16-16,0 0-19 15,3-7-29-15,-1-5-22 16,7-6-14-16,9-8-18 16,11-6 0-16,6-3 1 15,12-14-4-15,6-6-1 0,2 2 0 16,2-10 1-16,-8 5-6 15,-4-4 5 1,-10-5-10-16,-6-10-1 0,-8-1-6 16,-16-3 9-16,-5 5-8 15,-1 8-10-15,-34 2 7 16,-15 8 3-16,-15 4 5 16,-13 0 1-16,-6 6-8 15,-1-1 15-15,5 8 4 16,11 0-3-16,9 1 3 15,6 5 0-15,4 4 1 16,0 0 0-16,-4 12 3 0,-6 1 0 16,0 10 1-16,1-1 2 15,8 4-5-15,7 5 4 16,6 0-2-16,3 0-3 16,-2 0-1-16,-5 0 0 15,-9 5 1-15,-5 22-1 16,-1 3 7-16,-3 15-5 15,2 6 0-15,4 11-2 16,4 8 1-16,13 6 0 16,8 1-1-16,14 3 0 15,9 4 0-15,6 11 0 16,12 2-2-16,28 10-2 16,18-9 1-16,23-8-3 0,23-19-9 15,19-13 3 1,24-18-12-16,23-26 2 0,19-14-5 15,11-31-4-15,-8-31 2 16,-25-6-22-16,-40-8-32 16,-49 6-8-16,-52 10-64 15</inkml:trace>
  <inkml:trace contextRef="#ctx0" brushRef="#br0" timeOffset="-171142.89">17623 16906 174 0,'0'0'45'0,"0"0"-27"0,0 0-6 15,0 0 5 1,0 0-16-16,0 0-1 0,0 0-22 16,0-6-3-16,0 6 4 15,0 0 11-15,0 0 5 16,0 0 0-16,0 0-6 15,0 0 4-15,0 0 3 16,0 0 4-16,0 0 0 16,0 0 0-16,0 0 0 15,0 0 0-15,0 0 6 16,0 0 3-16,0 0-6 16,0 0 4-16,0 0 2 15,0 0 3-15,0 0 9 0,0-5 2 16,0 2 1-1,0-1 19-15,0 4-1 0,0 0 2 16,0 0-4-16,0 0-5 16,0 0-5-16,0 0-10 15,0 0-6-15,0 0-5 16,0 0-9-16,0 18-9 16,0 17 9-16,0 14 8 15,2 6 5-15,9 3 6 16,1 0-10-16,-4-10-4 15,3-4-3-15,-4-12 0 16,2-6-2-16,-5-4 0 0,-2-7 0 16,1-6-2-16,-3-1 2 15,0-4-19-15,0-4-19 16,0 0 2-16,0 0 14 16,0 0 4-16,-7 0-30 15,-4-14-11-15,0-8 10 16,0-9 24-16,2-1 17 15,-3-3 8-15,4-5 13 16,-3-1 20-16,4 2-5 16,1-2 7-16,5 7 7 15,1 2-23-15,0 6 6 16,0 2-13-16,21 7-9 16,-4 5-3-16,5 7 12 0,-1 5 0 15,0 0 1 1,2 22 3-16,-6 5 4 0,1-1-4 15,-8-3-5-15,-8 3 1 16,-2-4 6 0,-10 1 12-16,-20-1 5 0,-11-4-17 15,-3-4-18-15,-2-10-3 16,6-4-23-16,10 0-45 16,6-23-24-16,17-2-42 15,7-4 37-15</inkml:trace>
  <inkml:trace contextRef="#ctx0" brushRef="#br0" timeOffset="-162271.83">17623 17120 81 0,'0'0'42'0,"0"0"3"0,0 0-20 16,0 0 4-16,0 0 6 15,0 0-5-15,-4 0-12 16,4 0 0-16,0 0 1 15,0 0 16-15,0 0-2 16,0 0 5-16,0 0 5 16,0 0 5-16,0 0-14 15,0 0-32-15,0 22 6 16,8 9-8-16,5 8 20 16,1 2-6-16,-3-4-8 15,-2-6-4-15,0-4 7 16,-5-10-4-16,3-3 2 15,-5-10-5-15,1 0-2 0,-3-4 2 16,0 0 5 0,0 0 2-16,0 0 6 0,0-4 11 15,0-14-25-15,0-4 1 16,-7 0-2-16,-2-6-3 16,3 2-7-16,-1-6-1 15,2 2-6-15,3 2 7 16,2-2-7-16,0 3 7 15,0 10 1-15,0 3 1 16,0 4 0-16,0 1 3 16,7 1-4-16,0 3-3 15,1 0-7-15,-1 1 5 16,1 1 5-16,0-4-6 16,-4 7 15-16,-2-4 0 0,-2 4 0 15,0 0 0-15,0 0 3 16,0 0 8-16,0 0 3 15,0 0-5-15,0 0-5 16,0 0-4-16,5-3-3 16,6-6-7-16,2-1 3 15,8 2-3 1,-2-2 6-16,4 6 0 0,-3 4 4 16,-7 0-6-16,1 0 0 15,-8 0 5-15,-1 4-1 16,-3 1-2-16,-2 4 4 15,0-5 0-15,0 0 13 16,0 2 7-16,0-2-3 16,0-4-10-16,0 0-3 0,0 0 1 15,0 0 0-15,0 0 2 16,0 0 1-16,0 0 1 16,0 0-3-16,0 0-6 15,0 0-1-15,0 0 0 16,0 0 1-16,0 0-1 15,0 0-1-15,0 0 1 16,0 0 1-16,0 0 0 16,0 0 0-16,0 0-3 15,0 0 3-15,0 0 1 16,0 0 0-16,0 0 1 16,0 0 1-16,0-4-1 0,0 4-2 15,0 0 14 1,0 0-7-16,0 0-7 0,0 0-1 15,0 0-7-15,-2 9 4 16,0-2 4-16,-1 3 1 16,3-1 1-16,0-4-2 15,-2-1 1-15,0 0-1 16,-5 5 1-16,-6 1-1 16,-10-1 9-16,-10 8 2 15,-3-4-10-15,-1-3 1 16,5 3 2-16,6-3 0 15,5-2 1-15,6 0-5 16,5-6 0-16,4 2 0 16,4-4 0-16,2 0-5 0,0 0-12 15,0 0-5 1,0-4-6-16,0-10-17 0,0-4-27 16,5 4-25-16,8 5-17 15,-4 9-40-15</inkml:trace>
  <inkml:trace contextRef="#ctx0" brushRef="#br0" timeOffset="-161198.91">18141 16450 134 0,'0'0'25'16,"0"0"-11"-16,0 0 16 0,0 0 29 15,0 0-2-15,0 0-8 16,0 0-9-16,30-49 10 16,-30 49-13-16,0 0 16 15,-6 0-26-15,-8 26-25 16,1 16 0-16,-4 14 7 16,9 12 9-16,8 2-4 15,0-2-5-15,4-5-8 16,20-13-1-16,4-6-2 15,1-8-17-15,0-10-7 16,0-12-15-16,-3-2-9 16,2-12-6-16,-4 0-38 15,-2-3-35-15</inkml:trace>
  <inkml:trace contextRef="#ctx0" brushRef="#br0" timeOffset="-160576.31">18374 16571 84 0,'0'0'293'16,"0"0"-229"-16,0 0-63 0,0 0 22 16,0 0 27-16,0 0-14 15,-16 92-25-15,16-64-5 16,0-5-4-16,0-6 0 15,0-4-2-15,0-4-4 16,0-4 1-16,0-5-7 16,0 0 10-1,0 0 5-15,0 0-5 0,0-9-8 16,-6-12-20-16,-5-3 13 16,1-10 11-16,6 1-8 15,4-6 5-15,0-2 1 16,7 4 4-16,15 2-10 15,4 9 9-15,0 3 3 0,-2 14-3 16,-4 1 3 0,-6 8 0-16,-1 0 0 0,-7 0 0 15,-1 12-1-15,-2 7 1 16,-3 8 3-16,0-5 4 16,0 4-2-16,-8-4 0 15,-1-8-3-15,3-4-1 16,6-2-1-16,0-1 0 15,0 0-1-15,6-2-5 16,19-2 6-16,4 8 5 16,7-8 1-16,-1 6 9 15,-6 0-8-15,-6 3 4 32,-10-1-5-32,-6-2-3 0,-7 3 8 0,-7 2 9 0,-29 4 23 15,-14-4-17-15,-8-1-22 16,2-9 1-16,8-4-5 15,15 0-8-15,20-4-13 16,13-18-47-16,10-5-39 16,43-1-59-16,13-7-33 15</inkml:trace>
  <inkml:trace contextRef="#ctx0" brushRef="#br0" timeOffset="-160290.87">18949 16346 164 0,'0'0'298'15,"0"0"-221"-15,0 0-24 0,0 0 24 16,0 0-24-16,0 0-23 16,-71-21-21-16,71 26-9 15,-4 30-4-15,4 11 4 16,0 10 5-16,0-3-3 15,20-2-2-15,6-7 0 16,3-8-7-16,1-14-5 16,-4-4-3-16,0-10-26 15,3-8-18-15,2 0-29 16,1-13 6-16,6-14-66 0,-4-8-85 16</inkml:trace>
  <inkml:trace contextRef="#ctx0" brushRef="#br0" timeOffset="-159874.86">19292 16000 479 0,'0'0'116'15,"0"0"-115"-15,0 0 4 16,0 0 65-16,83 145-7 16,-43-60-13-16,-2 14-16 15,-5 13-4-15,-10 4-22 16,-17-3-4-16,-6-7 0 16,-13-4-4-16,-22-16-22 0,1-16-32 15,5-20-60-15,9-19-84 16,5-22-179-16</inkml:trace>
  <inkml:trace contextRef="#ctx0" brushRef="#br0" timeOffset="-153125.93">19928 16351 581 0,'0'0'54'0,"0"0"-8"16,0 0 3-16,0 0 6 15,0 0-23-15,0 0-28 16,0 0-4-16,6-31-11 16,55 27 11-16,11-1 2 15,0-4-2-15,0 5-1 16,-10-4-22-16,-8 6-10 16,-14 2-23-16,-11 0-15 15,-16 0-30-15,-13 0-39 16,0 2-60-16</inkml:trace>
  <inkml:trace contextRef="#ctx0" brushRef="#br0" timeOffset="-152873.93">20024 16034 392 0,'0'0'43'15,"0"0"60"-15,0 0-12 16,0 0-1-16,0 0-32 16,0 0-38-16,-32 0-20 0,32 46 5 15,11 24-3 1,10 15 3-16,1 0-2 0,1-4-3 16,-6-9-4-16,-1-14-31 15,-3-10-45-15,3-15-54 16,-3-21-87-16</inkml:trace>
  <inkml:trace contextRef="#ctx0" brushRef="#br0" timeOffset="-146145.17">20827 15901 359 0,'0'0'38'0,"0"0"46"0,0 0-49 16,0 0 18-1,0 0 2-15,0 0-13 0,0 0-21 16,-12-22-2-16,12 22-14 16,0 0-4-16,0-2-1 15,0 0 5-15,0 2-5 16,0-1 1-16,0 1-1 15,0-5 0-15,0 1-1 16,0 1 0 0,0-4-3-16,0 3 3 0,0 4 1 15,0-3 1-15,0 3 3 16,0 0 5-16,0 0 4 16,0 0-5-16,0 0-4 15,0 0-4-15,0 0-3 16,0 9-5-16,0 25 6 15,0 16 2-15,0 7 4 0,0 1 5 16,0-1-9-16,0-2 2 16,0-5-1-16,0-6-1 15,0-8 0-15,0-9-6 16,0-9-11-16,-2-10 1 16,2-3-11-16,0-5-9 15,0 0 14-15,0 0 16 16,0 0 3-16,0-17 0 15,16-6 2-15,5 2-2 16,6 7 3-16,7 3-5 16,1 11 4-16,6 0-2 15,-1 0 3-15,5 0-14 16,1 0-1-16,1 0-24 0,0-4-6 16,-5-8-24-1,-10-2-70-15,-17 0-63 0</inkml:trace>
  <inkml:trace contextRef="#ctx0" brushRef="#br0" timeOffset="-144923.16">20779 16641 200 0,'0'0'108'0,"0"0"-12"16,0 0-9-16,0 0 4 0,0 0-8 16,0 0-12-1,0 0-24-15,-53-14-17 0,50 14-14 16,3 0-12-16,0 0-4 16,0 0 0-16,19 0-5 15,37 0 5-15,28-12 15 16,29-20 2-16,16-4-12 15,6-3-1-15,-8 4-4 16,-16 7-10-16,-23 10-25 16,-29 2-18-16,-23 9-25 15,-18 4-14 1,-14-1-13-16,-4 4-14 0,0 0-44 16</inkml:trace>
  <inkml:trace contextRef="#ctx0" brushRef="#br0" timeOffset="-144229.16">21080 16906 396 0,'0'0'100'15,"0"0"-11"-15,0 0-7 16,0 0-8-16,0 0-39 15,0 0-32-15,-27 76 3 16,27-13 5-16,0 7-4 16,0-2-6-16,0-10 0 15,0 0-2-15,0-18-11 16,0-10-17-16,5-8-2 16,-3-16 3-16,-2-2 10 0,0-4 14 15,0 0 4-15,0-22 4 16,0-14-4-1,-7-12-5-15,7-10 5 0,0-6-1 16,25-13 1-16,15 1-1 16,9 2-1-16,5 16 2 15,-2 18-6-15,-4 17 6 16,-12 20 0-16,-14 3-1 16,-9 20 2-16,-13 21-1 15,0 8 15-15,-11 1 1 16,-22 2-1-16,-8-7-13 15,4-5 1-15,5-12-3 16,7-10-7-16,11-10-11 0,7-4 17 16,5-4 0-1,2 0 1-15,0 0-8 0,0 0 2 16,22 0 4-16,11 0 2 16,8 14 1-16,3 7 7 15,0 4 3-15,1 1-11 16,0-8 0-16,-1-6-34 15,6-12-58-15,-4 0-154 16</inkml:trace>
  <inkml:trace contextRef="#ctx0" brushRef="#br0" timeOffset="-140779.17">21555 15963 307 0,'0'0'70'15,"0"0"-21"1,0 0 6-16,0 0 25 0,0 0-18 16,0 0-12-1,0 0-8-15,-22-50-13 0,20 50-12 16,2 0-1-16,-2 0-8 16,2 0-8-16,0 0 0 15,0 14-13-15,0 14 9 0,0 15 4 16,8 7 5-16,3 0-2 15,3 2-2-15,-3-8-1 16,3 2 0-16,1-5-2 16,-4-6-20-16,0-8-24 15,-2-14 24-15,-3-4-18 16,-1-5-4-16,0-4-9 16,-1 0 33-16,3-16 13 15,-3-17-16-15,-3-3-9 16,-1-4 21-16,0 4 6 15,-14 0 4-15,-10 14 1 16,-6 5 0-16,-2 12 12 16,6 5 0-16,0 0-5 0,5 8-6 15,6 16 0 1,6 2 0-16,7-4 1 16,2-7-2-16,2-6-2 15,25-6-3-15,7-3 5 0,10 0 3 16,5-17 3-16,0-5-6 15,-2-2 1-15,-3 4-1 16,-11 1-7-16,-4 2-1 16,-4 3 2-16,-8 6 2 15,-3 1 1-15,0 4-2 16,-5 3-4-16,2 0-42 16,-2 0-36-16,0 0-21 15</inkml:trace>
  <inkml:trace contextRef="#ctx0" brushRef="#br0" timeOffset="-130766.4">21602 17441 126 0,'0'0'88'16,"0"0"-33"-1,0 0-22-15,0 0 7 0,0 0 6 16,0 0-15-16,0 0-14 16,0 0-8-16,0 0-6 15,0 0-2-15,0 0 2 16,0 0-2-16,0 0 1 16,0 0-1-16,0 0-1 15,0 0 0-15,0 0 0 16,4 8 0-16,3 10 2 15,-2 5 1-15,4 4-2 16,-5 0-1-16,2 1 4 16,-1-2-3-16,-3-5 0 15,3-2-1-15,-5-5 0 16,0-1 1-16,0-4 2 0,0-6 0 16,0 2 5-16,0-5 0 15,0 0-4-15,0 0 2 16,0 0 0-16,0-5 2 15,0-12-8-15,0-10-9 16,0 0 3-16,0-7 2 16,0 2 1-16,6 0 3 15,7 2-4-15,1 1 4 16,2 12 2-16,0 0-2 16,-1 8-3-16,-1 9 1 15,-8 0-2-15,-2 0-4 16,-4 0 4-16,0 9 4 0,0 13 3 15,0 8 0-15,-20 2 6 16,-2-2-5-16,0-5-2 16,9-7 1-16,2-3-3 15,10-8 4-15,1 1-4 16,0-4 0-16,0 6 0 16,12-2 0-16,3-4 7 15,3 1-1-15,-5 0 1 16,-2-5-1-16,-4 4-4 15,-4-1 3-15,-3 12-1 16,0-1 9-16,0 8 9 16,-8 5-9-16,-9-6-8 15,3-3-5-15,3 1-1 0,5-10-25 16,4-4-30-16,2-5-30 16,0 0-71-1,19-5 86-15,10-19-27 0</inkml:trace>
  <inkml:trace contextRef="#ctx0" brushRef="#br0" timeOffset="-130531.4">22006 17478 20 0,'0'0'52'0,"0"0"8"16,0 0-3-16,0 0 22 16,0 0-3-16,0 0-4 15,28-63-14-15,-37 63-20 16,-6 5-22-16,-3 20-9 0,-2 11 6 15,9 5 5-15,4-5-5 16,7 0-7-16,0-6-6 16,11-9-2-16,14 2-4 15,4-9-15-15,8-10-26 16,1-4 1-16,5-4-58 16,-7-18-212-16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1-26T05:35:38.5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5909 2127 437 0,'0'0'19'15,"0"0"104"-15,0 0-22 16,0 0-9-16,0 0-18 16,0 0-24-16,0 0-17 15,-21-50-11-15,15 50-7 16,-7 0-13-16,-6 0 1 16,-16 15-6-16,-17 26 1 15,-19 24 0-15,-11 21 0 16,-8 14-1-16,12 4-2 15,21-5-8-15,19-13-13 16,26-14-1-16,12-16-13 0,25-10-7 16,31-16 15-16,15-12 11 15,12-13 9-15,-3-5 6 16,-7-9 6-16,-10-14 0 16,-14-8 3-16,-13-1 3 15,-16-4 3-15,-20-4 0 16,0-2 3-16,-27 1 5 15,-16 4-17-15,-7 11 11 16,-4 9-11-16,-1 15 0 16,7 2-14-16,8 21-23 15,15 13-85-15,18 0-61 16,7-7-35-16</inkml:trace>
  <inkml:trace contextRef="#ctx0" brushRef="#br0" timeOffset="333">6469 2462 521 0,'0'0'71'16,"0"0"62"-16,0 0-21 15,0 0-37-15,0 0-44 16,-137 5-22-16,99 32-9 15,7 11-3-15,9 6 1 16,15-1-5-16,7-6-1 0,15-6-17 16,30-13-16-16,13-10 10 15,5-15 16-15,-3-3 9 16,-10-23 6-16,-6-15 5 16,-15-10 7-16,-16-8-1 15,-13-2-1-15,0-1-9 16,-27 7-1-16,-17 14-28 15,-6 20-10-15,4 18-99 16,3 8-46-16,10 28-76 16</inkml:trace>
  <inkml:trace contextRef="#ctx0" brushRef="#br0" timeOffset="981.9">7293 2067 478 0,'0'0'115'0,"0"0"-87"16,0 0 8-16,0 0 0 15,0 0-28-15,0 114-2 16,0-22 21-16,0 17 2 16,-4 3-12-16,-16-4-9 15,-3-9-2-15,12-11-6 16,5-14-15-16,6-18-8 0,0-13 7 15,0-20-20-15,10-11-2 16,6-7 10-16,4-5 11 16,0-13 9-16,0-23 8 15,-4-14 0-15,-12-11 1 16,-4 0 3-16,-17 1 0 16,-26 7-2-16,-3 12 4 15,-2 15 20-15,6 13-2 16,9 13 3-16,11 0-27 15,10 0-1-15,10 14-11 16,2 3-8-16,16-4-17 0,26-2-4 16,16-9-11-16,6-2-49 15,1 0-97-15</inkml:trace>
  <inkml:trace contextRef="#ctx0" brushRef="#br0" timeOffset="1480.9">7754 2254 406 0,'0'0'48'0,"0"0"68"15,0 0 13-15,0 0-24 16,0 0-40-16,0 0-55 16,3-23-10-16,-3 84-19 15,-3 29 19-15,-23 21 9 16,-12 9-6-16,-16 2-3 15,-8-6-1-15,2-11-28 16,10-22-58-16,19-24-31 16,27-23 35-16,4-24-100 15,29-12-63-15</inkml:trace>
  <inkml:trace contextRef="#ctx0" brushRef="#br0" timeOffset="1749.91">8122 2551 333 0,'0'0'99'16,"0"0"-46"-16,-145 20 35 15,89 8-13-15,10 4-27 16,15 0-25-16,19-1-12 16,12 0-11-16,18-1 0 15,27-4 0-15,6-2 3 16,3-4 2-16,-10-3-2 0,-15-2 0 15,-15 1-1 1,-14 2 1-16,-12 7 10 0,-47 7 30 16,-34 4-28-16,-19 0-15 15,1-10-66-15,18-8-70 16,24-15-135-16</inkml:trace>
  <inkml:trace contextRef="#ctx0" brushRef="#br0" timeOffset="4028.62">9774 2106 401 0,'0'0'80'0,"0"0"-50"0,0 0 52 16,0 0 41-16,0 0-50 15,0 0-24 1,29-49-16-16,-29 49-10 0,0 0-6 15,0 0-6-15,0 3 2 16,-24 10-9-16,-23 9 2 16,-17 9 1-16,-15 2-7 15,-3 2-2-15,1-2-1 16,5-3 3-16,11-3-4 16,15-6-1-16,11-9-1 15,15 1-2-15,8-7 0 16,12-4 1-16,4-2-2 15,0 2-8-15,2 0-18 16,34 2-4-16,17 1 30 0,23-2 9 16,15 1 5-16,10-2-4 15,-9 1 1-15,-8 2-4 16,-15 1-23-16,-17 0-61 16,-12 0-29-16,-16 0-59 15,-13 0-73-15</inkml:trace>
  <inkml:trace contextRef="#ctx0" brushRef="#br0" timeOffset="4245.62">9071 2680 388 0,'0'0'91'0,"0"0"-61"16,0 0-11-16,0 0 13 15,152 9 68-15,-42-9-58 16,6 0-18-16,0 0-23 16,-16 0-1-16,-19 0-74 15,-29 0-120-15,-25 0-251 16</inkml:trace>
  <inkml:trace contextRef="#ctx0" brushRef="#br0" timeOffset="13965.55">11000 1521 469 0,'0'0'87'0,"0"0"0"15,0 0-16-15,0 0-9 16,0 0 16-16,0 0-55 16,0 0-23-16,-27-22-4 15,21 46-9-15,-4 22-2 16,-4 17 15-16,2 7 3 16,1-4-3-16,8-8-8 15,3-15-5-15,0-14-1 16,6-9 6-16,14-8 0 15,6-12-3-15,5 0 6 16,9-13 3-16,7-23 2 16,4-8 6-16,3-6 5 0,-5-1-11 15,-7 3 6-15,-7 4-5 16,-9 8 2-16,-9 12 0 16,-8 14 2-16,-5 8-5 15,-1 2-3-15,-1 0-16 16,4 14-23-16,6 13-4 15,3 4 41-15,5-1-9 16,5-6-4-16,2-8-7 16,4-6 10-16,2-10 11 15,1 0-2-15,1-5 6 16,-6-24 3-16,-6-5 2 16,-10-9 2-16,-9-8-1 0,-4-3 0 15,0-3-6-15,-2 11 1 16,-17 12-1-16,-2 19-2 15,2 15-27-15,7 5-36 16,5 37-58 0,7 15-11-16,0 6 6 0</inkml:trace>
  <inkml:trace contextRef="#ctx0" brushRef="#br0" timeOffset="16034.8">10778 2552 352 0,'0'0'75'0,"0"0"1"0,0 0-2 16,0 0 15-1,0 0-19-15,0 0-31 0,-29-15-11 16,22 15 2-16,4 0-11 15,-6 0-9-15,-7 4-4 16,-6 11-2-16,-11 5 1 16,0 3-3-16,1-5-1 15,12-4 0 1,9-6-1-16,4-6 0 0,7 0 0 16,0-2-3-16,0 0-7 15,0 2-1-15,27-1-3 16,35-1 11-16,46 0 3 15,52-5 6-15,56-27 10 16,50-8-1-16,28-3-8 0,16 10-1 16,-3 10-5-16,-26 15 0 15,-34 8-1-15,-43 0-2 16,-55 14-8-16,-44 4-30 16,-34 1-37-16,-37-7-50 15,-26-5-93-15,-8-7-14 16</inkml:trace>
  <inkml:trace contextRef="#ctx0" brushRef="#br0" timeOffset="19321.11">12311 1801 236 0,'0'0'108'0,"0"0"-80"15,0 0-2-15,0 0 10 16,0 0-15-16,0 0-11 16,-108-10 12-16,89 10-2 15,1 0-7-15,0 0 13 16,2 0-10-16,-1 7-5 16,-3 11-4-16,-5 6-1 0,-2 10 1 15,0 2-1 1,8-4 5-16,9-5-11 0,10-8-3 15,0-2-2-15,14-3 5 16,19-6 8-16,9-1 10 16,6-7 9-16,-9 0-9 15,-12 0-10-15,-14 5-3 16,-10 2-5-16,-3 7 0 16,-22 11 1-16,-32 11 19 15,-18 7-6-15,-7-4-14 16,7-4-32-16,17-7-55 15,15-10-69-15,11-10-128 0</inkml:trace>
  <inkml:trace contextRef="#ctx0" brushRef="#br0" timeOffset="26409.23">11321 3094 330 0,'0'0'30'0,"0"0"38"16,0 0-27-16,0 0 50 15,0 0 9 1,0-105-10-16,0 104-20 0,0 1-21 16,0 0-18-16,0 0-13 15,0 0-3-15,0 0-15 16,0 14-4-16,0 34 1 15,0 27 3-15,-11 26 10 16,-2 11-7-16,3 3-2 16,4-5-1-16,6-14-12 0,0-21-27 15,11-25-41-15,15-27 5 16,6-13 29-16,3-10-33 16,4-15-5-1,-6-25 5-15,-8-16-86 0,-22-7 33 16</inkml:trace>
  <inkml:trace contextRef="#ctx0" brushRef="#br0" timeOffset="26574.22">10923 3345 364 0,'0'0'42'0,"0"0"25"0,0 0-31 16,0 0-18-16,0 0-5 15,0 0 79-15,177 2-8 16,-69-2-47-16,-2-5-32 0,-6-6-5 15,-9 3-50-15,-12 1-78 16,-23 7-97-16</inkml:trace>
  <inkml:trace contextRef="#ctx0" brushRef="#br0" timeOffset="27340.23">11843 3766 306 0,'0'0'194'0,"0"0"-93"15,0 0-2-15,0 0-19 16,0 0-29-16,0 0-30 0,0 0-21 15,0 12-1-15,0 10-7 16,0 6 8-16,-2 0 0 16,-3-4-3-16,5-6-10 15,-3-7-10-15,3-8 2 16,0-3 11-16,0 0 10 16,0 0 15-16,-2-6 17 15,0-14-16-15,-1-8-12 16,3-2-4-16,0-5 5 15,0-2-5-15,32-2-8 16,11 2 4-16,10 5 2 16,0 8 1-16,-7 7 0 15,-13 15 0-15,-14 2-1 0,-9 0-8 16,-7 13-6-16,-3 17 4 16,0 7 12-16,0-1 5 15,-11 0-2-15,3-8-3 16,8-3-1-16,0-4-8 15,0 2-2-15,16-5 3 16,-1-1 4-16,1 3 4 16,-4-5 0-16,-4-1 0 15,-4 1 6-15,-4-1 0 16,0 1 5-16,-12 3 21 16,-16 0-7-16,-10 2-12 15,-4-6-4-15,-3-4-6 0,3-6-3 16,4-4-16-16,4 0-17 15,9 0-17-15,6-6-27 16,13-6-54-16,6-2 4 16,0 3-139-16</inkml:trace>
  <inkml:trace contextRef="#ctx0" brushRef="#br0" timeOffset="27607.23">12740 3713 459 0,'0'0'138'0,"0"0"-39"0,0 0-1 16,-124-7-40 0,86 25-32-16,-1 17-20 15,-4 13-1-15,9 8-5 0,11-1-5 16,19-6 1-16,4-8-29 15,29-7-10-15,25-12-6 16,15-13 19-16,12-9-15 16,-6-13-6-16,-3-19-40 15,-19-3-202-15</inkml:trace>
  <inkml:trace contextRef="#ctx0" brushRef="#br0" timeOffset="29654.92">13785 2213 577 0,'0'0'50'0,"0"0"45"15,0 0-19-15,0 0-11 16,0 0-23-16,0 0-20 0,0 0-22 15,-16-10 0-15,16 10-10 16,31 0 5-16,18-2 5 16,17-11 10-16,12-6-8 15,3 3-2-15,-10 2-45 16,-15 8-36-16,-13 6-31 16,-24 0-112-16,-19 26-65 15</inkml:trace>
  <inkml:trace contextRef="#ctx0" brushRef="#br0" timeOffset="29789.92">13840 2494 73 0,'0'0'236'0,"0"0"-136"15,0 0-42-15,0 0 10 0,0 0-18 16,0 0 45-16,124 4-37 16,-47-21-58-16,8-4-9 15,-6 7-111-15,-11 3-112 16</inkml:trace>
  <inkml:trace contextRef="#ctx0" brushRef="#br0" timeOffset="31929.6">16782 1263 475 0,'0'0'80'16,"0"0"10"-16,0 0-6 16,0 0-22-16,0 0-31 15,0 0-28-15,0-6-3 16,0 47-25-16,0 20 19 15,-8 19 6-15,-1 7 1 16,5 0-1-16,4-15-6 16,0-14-10-16,10-17-11 15,19-11 3-15,7-11 4 16,11-17-2-16,6-2 16 0,7-25 6 16,0-17 16-1,-2-7 0-15,-6-4 11 0,-11 0-4 16,-9 4-1-16,-14 5 3 15,-5 8-4-15,-7 8-9 16,-4 13-3-16,0 9-3 16,-2 6-6-16,0 0-9 15,0 3-30-15,6 24-38 16,7 12 63-16,8 9 14 16,3 1-12-16,5-6-38 15,5-9 10-15,1-14 2 16,5-12 20-16,3-8 15 0,1-1 3 15,-3-30 9-15,-3-7 17 16,-5-10-6-16,-6-5 27 16,-10-2-3-16,-5-8-5 15,-12-5-21-15,0-4-15 16,-7 4-3-16,-20 16-5 16,-6 16-10-16,-3 20 8 15,-4 16 1-15,0 12-30 16,5 31-52-16,10 16-30 15,15 3-85-15</inkml:trace>
  <inkml:trace contextRef="#ctx0" brushRef="#br0" timeOffset="32326.14">18292 1601 400 0,'0'0'118'0,"0"0"-62"0,0 0 39 0,0 0-20 16,0 0-23-16,0 0-5 16,6-5-1-16,-6 5-5 15,0 0-5-15,-9 0-21 0,-11 0-15 16,-5 2-4-16,2 20-3 15,-2 4 1-15,7 2-9 16,15 0-4-16,3-4-14 16,6-4-10-16,24-3 20 15,0-2 22-15,-2-1-1 16,-8-1 1-16,-11-2 1 16,-9 4-6-16,0 6 6 15,-40 10 10-15,-22 0 13 16,-17 4-20-16,0-5-3 15,0-7-47-15,15-11-100 16,9-5-135-16</inkml:trace>
  <inkml:trace contextRef="#ctx0" brushRef="#br0" timeOffset="33078.12">15309 2671 216 0,'0'0'59'16,"0"0"-7"-16,0 0-9 16,0 0-13-16,0 0-13 15,0 0-1-15,-99-39-2 0,95 36-6 16,0 3-3-16,4 0 3 16,0 0-1-16,-2 0 3 15,2 0 6-15,0 0 9 16,0 0 8-16,0 0-5 15,0 0-9-15,0 0-12 16,0 0-4-16,0 0-1 16,0 0 2-16,0 0-2 15,0 0 1-15,0 0-1 16,0 0-1-16,29 0 1 16,37 0 24-16,46 0 25 15,58 0 11-15,68-20-13 0,68-15-19 16,64-2-14-16,51-2-14 15,34 5-2-15,31 0 2 16,11-2 2-16,4-7-3 16,-4-12-2-16,-19-6 1 15,-42-1-9-15,-54 2-13 16,-84 7-7-16,-91 6-2 16,-84 17 2-16,-71 8 15 15,-40 5 14-15,-12 3 46 16,-27-2-44-16,-12 5-2 15,-13 4-31-15,1 7-67 16,8 0-63-16,6 0-117 16</inkml:trace>
  <inkml:trace contextRef="#ctx0" brushRef="#br0" timeOffset="35229.91">15661 3298 417 0,'0'0'48'0,"0"0"40"16,0 0-2-16,0 0 0 16,0 0-19-16,0 0-20 15,0 0-17-15,-46-46-11 16,46 46-10-16,0 0-9 0,0 4-7 16,0 31-17-1,0 24 18-15,0 23 6 0,0 17 8 16,-3-3-8-1,3-7 3-15,0-13-3 0,11-18-32 16,10-13-38-16,3-19-41 16,-1-9-39-16,-2-17-39 15,-7 0-66-15</inkml:trace>
  <inkml:trace contextRef="#ctx0" brushRef="#br0" timeOffset="35406.91">15336 3676 528 0,'0'0'32'16,"0"0"3"-16,0 0-22 15,0 0 1-15,155-91 44 16,-60 55-38-16,5 7-20 0,3 4-19 16,-9 6-68-16,-13 8-109 15</inkml:trace>
  <inkml:trace contextRef="#ctx0" brushRef="#br0" timeOffset="36734.6">16096 4088 250 0,'0'0'83'16,"0"0"-1"0,0 0-9-16,0 0 5 0,0 0-16 15,0 0-4-15,-23-17-10 16,23 17-15-16,-2 0-19 15,0 0-14-15,2 5-1 16,0 24-14-16,0 16 11 16,0 18 4-16,4 8 3 15,1 0 2-15,-1-6 1 16,-3-10-4-16,5-10-2 0,-3-8-2 16,1-10-12-16,3-10-5 15,-5-5-5-15,0-12-5 16,0 0 12-16,-2 0 17 15,0-15 20-15,0-17-9 16,0-14-10-16,-13-8 1 16,-3-12 0-16,3-11-2 15,9-8-1-15,4-3 0 16,0 6-8-16,26 13 4 16,17 14-9-16,3 17 6 15,0 14-12-15,-5 14 16 16,-12 10-5-16,-9 0-10 15,-11 17 0-15,-9 15 13 0,0 7 0 16,-19 3 6-16,-22 4 0 16,-3-3-8-16,3-5-51 15,12-13-48-15,18-8-67 16</inkml:trace>
  <inkml:trace contextRef="#ctx0" brushRef="#br0" timeOffset="37840.6">16547 4154 109 0,'0'0'269'0,"0"0"-180"0,0 0-16 16,0 0 17-16,0 0-36 15,0 0-19-15,-56-12-32 16,50-12-3-1,6-6-22-15,0-6-18 0,0 0 1 16,0 0 6-16,0 6-20 16,0 6 4-16,0 12 12 15,0 7 23-15,0 5 2 16,0 0-15-16,-2 7-1 16,0 18 12-16,2 1 14 0,0-1-5 15,12-3-2 1,17-4 1-16,9-4-1 0,4-3 9 15,5-4 6-15,-5-3 14 16,-4 4 2-16,-9 3-3 16,-9 1-11-16,-6 3-6 15,-6 2 5-15,-3 1-1 16,-4-4 2-16,2-2-3 16,-1 0-2-16,2-7-3 15,2 2-8-15,-2-3-22 16,3-4-12-16,1 0 14 15,8 0 21-15,4-11 7 16,4-8 1-16,1-5 1 16,-5-4-2-16,-2-2 0 15,-9-2 3-15,-4 3 2 0,-5 9-1 16,0 6 0-16,0 6 28 16,-2 8 10-16,-4 0-20 15,0 0-22-15,-1 11-1 16,3 13-6-16,2 3 6 15,2 4-4-15,0-7-6 16,0-5 5-16,6-4-2 16,4-5 1-16,5-5 4 15,-2-2-3-15,0-3 6 16,5 0 3-16,0 0 5 16,3-11 5-16,-4-6 1 15,-1-7 0-15,-1 0-4 0,-3 0-3 16,-6-1 3-1,-1 7-4-15,-3 6 0 0,-2 6 5 16,0 3 6 0,0 3-17-16,0 0-7 0,0 0-36 15,4 13 12-15,1 4 31 16,2 2 1-16,2-1 1 16,-4-4-2-16,5-1-1 15,-1-5-7-15,2-4-2 16,-2-4 2-16,5 0 3 15,1 0 5-15,3-8 7 16,7-12 4-16,-2-6 0 16,2 1-4-16,-4 5 1 0,-10 2 5 15,0 3 0 1,-7 10 2-16,-1 1 3 0,-3 4-4 16,0 0 7-16,0 0-17 15,0 0-4-15,0 0-10 16,4 9 3-16,4 4 7 15,0 0 3-15,1 0-1 16,-1-1 0-16,1-5 4 16,0-4 0-16,-2-3 7 15,-3 0 7-15,1 0 0 16,-5 0 2-16,1 0 16 16,-1 0-2-16,0 0-14 0,0 0-6 15,0 0-13 1,0 0-3-16,0 0-34 0,0 4-12 15,0 5-17-15,0 0 16 16,0 1-20-16,0 1-36 16,0-6-37-16</inkml:trace>
  <inkml:trace contextRef="#ctx0" brushRef="#br0" timeOffset="39736.55">17768 3784 147 0,'0'0'54'15,"0"0"-24"-15,0 0 10 16,0 0 13-16,0 0-3 15,0 0 10-15,0 0 28 16,0-53-8-16,-10 52-7 16,-3-4-22-16,0 4-15 15,-3 1-5-15,0 0-10 16,1 0-14-16,-3 6 2 16,-1 28-9-16,-2 18-8 15,-1 16 2-15,6 10 6 16,6 1 0-16,10-6 0 0,0-5-4 15,0-12 2-15,10-15-14 16,9-9 8-16,2-15-38 16,9-15-29-16,7-2-29 15,6-11-41-15,-3-17-212 16</inkml:trace>
  <inkml:trace contextRef="#ctx0" brushRef="#br0" timeOffset="40308.93">17937 3909 542 0,'0'0'111'0,"0"0"-22"0,0 0 7 16,0 0-38-16,0 0-36 15,0 0-22-15,-13-11-5 16,6 34-14-16,-4 9 18 15,0 8 1-15,-4 1 0 16,7-7-2-16,2-10-25 16,4-11-36-16,2-9 3 15,0-4 5-15,0 0 33 16,0-18 22-16,8-13 7 16,8-6-1-16,4-4 12 0,4 0 1 15,1-2-11 1,6 3-6-16,3 6-2 0,-1 10-5 15,3 6 4-15,-10 10 0 16,-3 5 1 0,-5 3-8-16,-7 3-14 0,-5 19 17 15,-3 6 2-15,-3 4 3 16,0 0 7 0,-9 1 3-16,-4-8 1 0,1-4-2 15,9-4-7-15,3-2-2 16,0-6-4-16,0 3 4 15,19-2 13-15,1 2 8 16,-2 1 0-16,-5 0 2 16,-2 0-10-16,-11 1-4 15,0 4-3-15,-11 3 18 0,-33 5 20 16,-14 3-24-16,-5-5-18 16,-2-6-2-16,12-8-32 15,11-8-21-15,13-2-19 16,12 0-57-16,17-12-43 15,0-12-48-15</inkml:trace>
  <inkml:trace contextRef="#ctx0" brushRef="#br0" timeOffset="40569.93">18653 3884 391 0,'0'0'217'15,"0"0"-80"-15,0 0-21 16,0 0-57-16,0 0-30 16,0 0-17-16,-141 12-4 15,103 24-7-15,9 11-1 16,9-1-4-16,13 3 2 16,7-5-14-16,12-8-10 15,21-8-5-15,10-10-10 16,6-9 5-16,2-9-18 15,-2 0-21-15,-5-14-57 16,-10-13-148-16</inkml:trace>
  <inkml:trace contextRef="#ctx0" brushRef="#br0" timeOffset="41267.16">18704 3284 231 0,'0'0'145'16,"0"0"-112"-16,0 0-7 15,0 0-2-15,0 0 33 0,0 0 20 16,42 116-24-1,-33-51-5-15,0 13-20 0,-2 10 5 16,-5 2-12-16,-2-4-12 16,0-11-6-16,-2-15-2 15,-14-12-1-15,1-13-28 16,1-10-37-16,3-9-78 16,0-16-125-16</inkml:trace>
  <inkml:trace contextRef="#ctx0" brushRef="#br0" timeOffset="41731.17">18938 2963 340 0,'0'0'82'16,"0"0"-16"-16,0 0-40 16,0 0 1-16,0 0-27 15,0 0 0-15,0 0 29 16,182 0-3-16,-107 0-21 15,-7-4-5-15,-7-4-28 16,-16 5-34-16,-12-4-57 16,-20 1-94-16</inkml:trace>
  <inkml:trace contextRef="#ctx0" brushRef="#br0" timeOffset="41928.17">19054 2769 372 0,'0'0'104'0,"0"0"-104"15,0 0 0-15,0 0 22 16,21 102 56-16,-9-43-34 16,0 5-30-16,-6-1-11 15,-1 2-3-15,-1-7-30 0,2-12-103 16,8-16-121-1</inkml:trace>
  <inkml:trace contextRef="#ctx0" brushRef="#br0" timeOffset="42318.16">19765 2542 379 0,'0'0'126'16,"0"0"-31"-16,0 0 5 0,0 0-81 15,0 0-19-15,0 0 0 16,0 115 19-16,-8-43 5 16,-4 2-17-16,-4-4-3 15,-1-5-2-15,-6-9-1 16,1-15-1-16,2-9-13 15,4-11 3-15,5-11-11 16,7-7-18-16,4-3 16 16,0 0 15-16,0-1-13 15,21-15 9-15,11-2-28 16,9 2 34-16,3 1 4 16,3 8 2-16,-3 0 0 15,1 2 0-15,-3 1-4 0,0-2-10 16,-1-1-28-16,-3-3-17 15,-3 2-31-15,-6-1-77 16</inkml:trace>
  <inkml:trace contextRef="#ctx0" brushRef="#br0" timeOffset="43420.17">20331 2854 6 0,'0'0'440'15,"0"0"-332"-15,0 0 2 16,0 0 11 0,0 0-51-16,0 0-70 0,7 1-13 15,0 39-12-15,2 16 25 0,-3 9 4 16,1-1-3-16,2-8-1 15,2-7 0-15,7-10-1 16,2-13-8-16,2-10-10 16,1-9-2-16,1-7 3 15,2 0-5-15,3-21 3 16,-6-9-13-16,-7-8-36 16,-10 0 1-16,-6 0-14 15,-6-1-94-15,-25 12 101 16,-6 5 15-16,-3 9 60 15,3 13 38-15,6 0 5 16,6 0-21-16,14 11-3 16,9-1 12-16,2-4-30 0,6-5 22 15,26-1 28-15,6 0-4 16,13 0 5-16,3-12-20 16,-4-5-15-16,0-4-9 15,-8 1-8-15,-9 3 0 16,-6 0-14-16,-9 7 4 15,-9 3 2-15,-7 5 6 16,-2 2 0-16,0 0-9 16,0 0-1-16,0 0-3 15,0 11 5-15,0 7 10 16,-7 3 0-16,5-3 1 16,2 1 4-16,0-2 11 15,0-3-3-15,0-2-4 0,0-4-6 16,7-3-2-16,0 0 3 15,8-5-1-15,2 0 9 16,4 0 5-16,4-12 2 16,8-13-12-16,2-1-5 15,0-1-2-15,2-4-6 16,-5-1-4-16,-11 0 10 16,-3 2 0-16,-7 4 0 15,-1 10 1-15,-6 9 14 16,-4 7-15-16,0 0-6 15,2 0-12-15,0 19 18 16,1 8 5-16,-2 6 2 16,4 4 0-16,-1-5-1 15,1-4-4-15,4-4 0 0,2-11-2 16,-2-2 0 0,2-6 0-16,0-5 0 0,7 0 11 15,7-7 30-15,8-15-5 16,5-9-14-1,6-4-18-15,-3-4 1 0,-8-3-3 16,-4 3-2-16,-14 10 0 16,-5 11 0-16,-6 10 2 15,-4 8 10-15,0 0 5 16,-9 16-17-16,-13 18-14 16,-7 15 14-16,0 4 0 15,11 5-8-15,11 0-79 0,7-5-73 16,19-11-178-16</inkml:trace>
  <inkml:trace contextRef="#ctx0" brushRef="#br0" timeOffset="43694.17">22015 3046 299 0,'0'0'269'15,"0"0"-152"-15,0 0-25 16,0 0-12-16,0 0-25 16,0 0-29-16,-162 4-18 0,20 20-4 15,-40 6-2-15,-30 5-1 16,-16 10 0-16,1 5 3 16,15 4-4-16,27 7-1 15,36-5-2-15,44-2-30 16,38-6-35-16,27-4-38 15,24-10-85-15,16-12-94 16</inkml:trace>
  <inkml:trace contextRef="#ctx0" brushRef="#br0" timeOffset="44447.16">20636 3681 454 0,'0'0'102'0,"0"0"-76"16,0 0 9-16,0 0 1 16,0 0-34-16,-5 124 6 15,4-54 22-15,-3 5-6 16,-1 0-18-16,3-5-2 15,2-6-2-15,0-12-2 16,0-16-2-16,0-13-10 16,0-12-3-16,0-8 1 15,0-3-1 1,0 0 15-16,2-13 10 0,3-20-10 16,-3-13-10-16,-2-7-4 15,0-10 2-15,0-11 5 16,0-14 3-16,2-6 4 15,16-6-3-15,9 5 1 0,11 16-2 16,8 21-1-16,6 21 1 16,1 16-3-16,-2 14 4 15,-6 7 3-15,-7 0 5 16,-7 18 1-16,-11 16 0 16,-16 11 1-16,-4 10 23 15,-12 3-9-15,-25-2-2 16,-5-3-7-16,2-11-12 15,-3-6-8-15,6-10-46 16,6-14-30-16,6-7 43 16,11-5 23-16,8 0 9 15,6 0 9-15,0 0 24 0,0-3 30 16,6 3-34 0,16 0-16-16,15 6 6 15,7 12 31-15,12 4-3 0,8-2-6 16,11-2-19-16,2-7-13 15,9-11-50-15,4 0-59 16,-7-2-196-16</inkml:trace>
  <inkml:trace contextRef="#ctx0" brushRef="#br0" timeOffset="46683.57">21649 4020 460 0,'0'0'177'0,"0"0"-57"16,0 0-6-16,0 0-38 16,0 0-40-16,0 0-16 15,0-6-11-15,0 12-9 0,-2 20-11 16,-6 15 5 0,0 6 6-16,-1-1 0 0,2-8-6 15,2-9 0-15,3-12-4 16,2-8-10-16,0-9-1 15,0 0 0-15,0 0 6 16,0-6-7-16,7-18 8 16,13-10 13-16,5-8-1 15,0-3 1-15,1 1 2 16,-2 3-1-16,3 0 0 16,2 7-4-16,2 4-3 15,0 10-11-15,1 6 4 16,-8 8 10-16,-5 6-4 15,-11 0-9-15,-4 10-4 0,-1 16 14 16,-3 6 7 0,0 1 4-16,0 2 2 0,-11-6 2 15,2-3-5-15,7-4-3 16,0-5 3-16,2 2 1 16,0-7 4-16,0-1-1 15,0 2 7-15,9-1 5 16,6 2-2-16,7 4-1 15,3-1-7-15,-3 0 2 16,-4-1-1-16,-7-3-6 16,-8 2-4-16,-3 2 3 0,-16 0 9 15,-31 5 11 1,-13-2-4-16,-10-2-19 0,6-6-4 16,8-4-28-16,12-8-11 15,12 0-17-15,14 0-36 16,16-8-67-16,2-11-71 15,23-6-87-15</inkml:trace>
  <inkml:trace contextRef="#ctx0" brushRef="#br0" timeOffset="46929.58">22424 4008 534 0,'0'0'192'0,"0"0"-74"15,0 0-10-15,0 0-53 16,0 0-34-16,0 0-6 16,-98 92-3-16,82-42-9 15,8 5-3-15,6-5-3 16,2-9 1-16,6-2-18 16,30-13-18-16,15-12 2 15,14-14-26-15,15 0 11 16,11-21-55-16,1-14-85 15,-7 0-188-15</inkml:trace>
  <inkml:trace contextRef="#ctx0" brushRef="#br0" timeOffset="57738.75">9783 6087 509 0,'0'0'63'0,"0"0"38"16,0 0-26-16,0 0-29 15,0 0-2-15,0 0-8 0,0 0-21 16,-78-71-6-16,69 71-4 16,-7 0-5-16,-6 0-4 15,-14 18-1-15,-12 15-19 16,-8 8 2-16,-2 3-2 15,8-5-8-15,10-4 1 16,11-11 4-16,15-10-30 16,9-8 14-16,5-4 11 15,0-2 0 1,15 0 11-16,23 0 16 0,14 0 5 16,10 3 18-16,0 4 3 15,0 6-11-15,-1 2 17 16,-3 9-15-16,-1 0 6 0,0 0-13 15,-4 1 0 1,0-5-3-16,-4-5-2 16,-7-3-2-16,-8-1-17 0,-10-5-39 15,-19 4-88-15,-5-1-113 16</inkml:trace>
  <inkml:trace contextRef="#ctx0" brushRef="#br0" timeOffset="57952.75">9042 6895 534 0,'0'0'27'16,"0"0"-25"-16,0 0-2 15,168 32 14-15,-39-32 4 16,27-9-18-16,7-17-8 15,-12 2-97-15,-27 8-146 16</inkml:trace>
  <inkml:trace contextRef="#ctx0" brushRef="#br0" timeOffset="61839.66">14898 5636 382 0,'0'0'45'0,"0"0"3"16,0 0 36-16,5-114 19 15,-5 96-20-15,0 6-23 16,0-1-11-16,0 10-7 16,0 1-16-16,0 2-9 15,0 0-17-15,5 10-4 16,6 47-21-16,4 31 25 16,8 21 1-16,-3 14 6 15,-3-13-7-15,1-11 4 16,-1-17-2-16,-2-18-2 0,-1-19-13 15,-1-11-36-15,-3-15-51 16,-1-11-42-16,-2-8-62 16,-7 0-36-16</inkml:trace>
  <inkml:trace contextRef="#ctx0" brushRef="#br0" timeOffset="62594.65">11925 6956 223 0,'0'0'196'0,"0"0"-191"16,0 0 10-16,-115-8 13 16,90 8 44-16,6 2-29 15,7 4 9-15,8-2-13 16,0 1-26-16,4 9-13 0,16 11-7 16,48 5 7-16,60 0 54 15,67-12-18-15,86-12-19 16,79-6-3-16,62-8 5 15,54-10-10-15,38 1-3 16,24 0 3-16,16 5-7 16,7-4 0-16,-11-5 1 15,-29-5-3-15,-28-7-4 16,-56-1-16-16,-62-3-19 16,-70 0 7-16,-76 3 3 15,-78 5 20-15,-71 11-14 16,-49 7 6-16,-27-1 17 0,0-5 0 15,-16-3-2-15,-17 2-93 16,-11 1-39-16,-8 6-29 16,-6-1-75-16</inkml:trace>
  <inkml:trace contextRef="#ctx0" brushRef="#br0" timeOffset="63764.61">17654 808 296 0,'0'0'8'16,"0"0"33"-16,0 0-18 15,-146-102 12-15,96 81 23 16,-9 3 9-16,4 3-20 15,-3 4-7-15,-6 5-9 16,-11 6-7-16,-8 0-17 16,-15 13-4-16,-7 27-3 15,-7 19 0-15,-2 20-1 16,7 23-3-16,12 18 1 0,14 17 3 16,17 17 0-16,24 9-2 15,26 8-1-15,14 5-2 16,49-6-2-16,49-12-3 15,54-25 1-15,51-31-11 16,42-32-1-16,25-29 21 16,8-25 18-16,-4-16 19 15,-10-14-3-15,-19-27-11 16,-29-8 0-16,-29-9-11 16,-31-5-7-16,-25-9-5 15,-21-15-5-15,-17-22-3 0,-14-19 3 16,-10-17-13-1,-16-18-8-15,-15-8 8 0,-22-11-38 16,-16-11-16-16,-32 6 26 16,-52 13 11-16,-48 14 16 15,-57 34 14-15,-60 42-6 16,-43 52-10-16,-23 37-45 16,-1 70 26-16,14 27-82 15</inkml:trace>
  <inkml:trace contextRef="#ctx0" brushRef="#br0" timeOffset="69973.59">11981 8973 300 0,'0'0'33'0,"0"0"-1"15,0 0-2-15,0 0 31 16,0 0-19-16,-121 0-1 16,117 0-5-16,2 0 0 15,2-6-10-15,0-10-3 16,0-10-11-16,11-6 25 16,18-8-37-16,14-2-3 15,7 4 1-15,4 5 4 16,0 10 0-16,-5 11 1 0,-3 12 3 15,-4 0-2-15,-7 14-3 16,-6 20 1 0,-10 10-1-16,-10 14 3 0,-9 12-1 15,-7 11-2-15,-35 7 6 16,-15-2 0-16,-8-5-5 16,-2-12-2-16,5-14-5 15,4-17-3-15,9-15-20 16,13-11 17-16,5-12 11 15,7 0 0-15,10-26 6 16,6-14-3-16,8-8 1 16,0-3 4-16,10 2-5 0,14 8-3 15,0 12 0 1,-1 12 10-16,4 14 4 0,0 3-5 16,8 0-2-16,7 23 4 15,3 3-5-15,1 6-3 16,4-3 1-16,-4 0-3 15,4-8-1-15,1-5-8 16,3-6-36-16,3-6-34 16,3-4-79-16,-2-2-78 15</inkml:trace>
  <inkml:trace contextRef="#ctx0" brushRef="#br0" timeOffset="70444.58">13493 8025 266 0,'0'0'97'16,"0"0"-1"-16,0 0 13 15,0 0-22-15,0 0-27 16,0 0-23-16,-148-53-12 15,94 101-10-15,-8 36-12 16,-7 52 16-16,1 36 19 16,14 34-17-16,14 15-6 15,15-7-2-15,21-15-9 16,4-20-2-16,32-32-2 16,29-31-9-16,17-24-3 15,9-29-9-15,8-20-7 0,2-21-7 16,-3-20-36-16,-10-2-56 15,-12-26-106-15</inkml:trace>
  <inkml:trace contextRef="#ctx0" brushRef="#br0" timeOffset="74967.14">15775 4734 245 0,'0'0'67'0,"0"0"-3"31,0 0-13-31,0 0 31 0,0 0 15 0,0 0-25 15,0 0-14 1,-65-2-23-16,65 2-29 16,0 0-6-16,0 0-5 0,38 0-5 15,29 0 10-15,42 0 27 16,38-6-6-16,34-14-1 16,31-8-14-16,13-8 0 15,7-2-6-15,-3 0-2 0,-12 4-8 16,-19 4-19-1,-24 9-10-15,-36 11-38 0,-37 6-33 16,-46 4-30 0,-33 0-47-16,-22 0-49 0</inkml:trace>
  <inkml:trace contextRef="#ctx0" brushRef="#br0" timeOffset="75266.85">16130 4674 369 0,'0'0'119'15,"0"0"-55"-15,0 0-57 16,0 0-7-16,0 0 2 15,0 0 2-15,211 62 61 16,-27-62-23-16,49-4-15 16,30-30-10-16,-2-8-3 31,-18 2-14-31,-29 6-19 0,-43 4-75 0,-40 7-53 16,-52 10-66-16</inkml:trace>
  <inkml:trace contextRef="#ctx0" brushRef="#br0" timeOffset="78589.71">15148 3569 198 0,'0'0'115'15,"0"0"-37"1,0 0 22-16,0 0 18 0,0 0-32 15,0 0-9-15,0 0-7 16,-84-46-7-16,66 40-29 16,1 0-12-16,-4 0-6 15,-1-2-1-15,4-1-6 0,-1 0-7 16,9-2-2-16,5-1 1 16,5 5-2-1,0-7-1-15,14 0-16 0,24 0-13 16,15 2 5-16,5 12 6 15,-5 0 5-15,-8 8-3 16,-10 21 1-16,-7 18 3 16,-10 20 10-16,-18 22 3 15,0 10 1-15,-39 7 6 16,-18-12-1-16,-8-10 3 31,-1-11-2-31,5-15-3 16,5-15-3-16,14-17-2 0,17-15-11 0,9-11 8 15,10-6 4-15,6-32-17 0,0-16 9 16,9-9 6-16,20 3 6 16,-1 8-2-16,2 20 1 15,-6 14 5-15,-4 16 1 16,3 2-8-16,4 14 1 16,6 18 1-16,5 6 4 15,-3 2-3-15,3 0 0 16,5-3-3-16,9-10-16 15,12-13-58-15,10-14-64 16,7-9-118-16</inkml:trace>
  <inkml:trace contextRef="#ctx0" brushRef="#br0" timeOffset="89455.25">14096 8047 292 0,'0'0'48'0,"0"0"12"15,0 0-5 1,0 0-23-16,-121 19-18 0,120-7-14 16,1-3-8-16,0 1-10 15,6 0 15-15,10-2 3 16,0 1 6-16,-6-2 5 16,2 1 12-16,-1 4 3 15,-2 0-3-15,4 4-3 16,5 4-11-16,6 2 7 15,15-1-8-15,7-3 5 16,12-1 9-16,0-5-9 0,-12-1 0 16,-11-4 5-1,-22 1-12-15,-13 0-1 0,0 6 7 16,-33 7 20-16,-23 2 11 16,-15-2-26-16,-6-7-17 15,9-8-7-15,12-6-29 16,12 0-18-16,7-4-19 15,13-19-20-15,8-7-18 16,12-7-68-16</inkml:trace>
  <inkml:trace contextRef="#ctx0" brushRef="#br0" timeOffset="89643.25">14170 7874 330 0,'0'0'171'16,"0"0"-90"-16,0 0-59 16,0 0-11-16,0 0-6 15,0 0-5-15,146 16 0 16,-65-16-75-16,-7 0-68 16,-12 0-127-16</inkml:trace>
  <inkml:trace contextRef="#ctx0" brushRef="#br0" timeOffset="89865.25">14595 8124 178 0,'0'0'347'0,"0"0"-284"16,0 0-59-16,0 0 29 15,123 9-1-15,-69 3-23 16,-1 2-5-16,1 4-4 16,-3 2-3-16,-2-3-57 15,-5-3-8-15,-9-9-87 16,-16-5-162-16</inkml:trace>
  <inkml:trace contextRef="#ctx0" brushRef="#br0" timeOffset="90069.26">14971 7890 441 0,'0'0'105'16,"0"0"-12"-16,0 0-32 0,0 0-22 16,-143 139-14-16,105-71-6 15,1 3-13-15,12-4-6 16,8-2-25-16,14-14-80 15,3-14-112-15,12-23-199 16</inkml:trace>
  <inkml:trace contextRef="#ctx0" brushRef="#br0" timeOffset="90411.25">15358 7853 376 0,'0'0'168'0,"0"0"-66"16,0 0 9-16,0 0-30 15,0 0-39-15,0 0-26 16,0 0-16-16,2 17-6 16,5 27 2-16,2 13 4 15,-1 1 0-15,-2-2-6 16,-2-5-30-16,-2-8-30 16,5-5-54-16,-1-10-59 15,3-13-126-15</inkml:trace>
  <inkml:trace contextRef="#ctx0" brushRef="#br0" timeOffset="90696.25">15810 7819 529 0,'0'0'115'15,"0"0"-29"-15,0 0-11 16,0 0-41-16,0 0-23 15,0 0 12-15,-46 130-12 16,46-76-5-16,0-2-6 16,4-8 0-16,17-12-10 15,2-14-13-15,0-14-5 16,0-4 7-16,2-14 21 16,-4-24 16-16,-5-8-10 15,-12-6 3-15,-4-1-9 0,-18 3-1 16,-20 4-26-1,-4 14-24-15,-1 14-54 0,6 18-35 16,8 0-93-16</inkml:trace>
  <inkml:trace contextRef="#ctx0" brushRef="#br0" timeOffset="92199.25">15550 7668 347 0,'0'0'56'16,"0"0"4"-16,0 0 29 15,0 0-7-15,0 0-27 0,0 0-29 16,-4-6-24 0,41 6 3-16,11-2 9 0,4-1-10 15,-3 3-4-15,-4 0-2 16,0 0-47-16,-5 0-39 15,-7 0-61 1,-10 0-104-16</inkml:trace>
  <inkml:trace contextRef="#ctx0" brushRef="#br0" timeOffset="92543.25">16343 7227 638 0,'0'0'111'0,"0"0"-9"16,0 0-22-1,0 0-38-15,0 0-32 0,0 0-10 16,-143 159 1-16,108-66 5 16,15-2-6-16,15-11-5 15,5-15-18-15,21-10-26 16,18-17-19-16,9-16 8 15,-2-16 24-15,-5-6 28 16,-12-4 8-16,-9-24 5 16,-9-6 9-16,-11-1-2 15,0 0-8-15,-34 6 1 16,-8 12-5-16,-8 11-16 16,2 6-15-16,5 12-37 15,5 24-78-15,7 8-11 0,4 2-49 16</inkml:trace>
  <inkml:trace contextRef="#ctx0" brushRef="#br0" timeOffset="92928.25">16485 8136 410 0,'0'0'116'16,"0"0"-40"-16,0 0 1 16,0 0-20-16,0 0-21 15,0 0-19-15,-135-58-2 16,109 58 0-16,6 0-13 15,0 23-2-15,15 5-2 16,5 8-1-16,0 2-3 16,21 1-3-16,9-7-5 15,-4-5 14-15,-5-5 2 16,-10-1-2-16,-11 0 0 16,-7 4-2-16,-39 3 0 15,-26 4-39-15,-11-4-41 0,1-7-33 16,8-12-37-1,14-6-84-15</inkml:trace>
  <inkml:trace contextRef="#ctx0" brushRef="#br0" timeOffset="93323.25">13734 9114 376 0,'0'0'34'16,"0"0"16"-16,0 0 8 16,0 0 31-16,0 0-38 15,0 0-44-15,-60 0 0 16,123 0-7-16,40-18 39 16,53-13 13-16,61-15-10 15,57-9-21-15,53-10-14 16,25-6-7-16,1 8-3 0,-23 5-23 15,-55 15-53-15,-58 15-74 16,-69 10-54-16</inkml:trace>
  <inkml:trace contextRef="#ctx0" brushRef="#br0" timeOffset="95063.3">14989 9169 118 0,'0'0'89'0,"0"0"6"15,0 0-6-15,0 0 9 0,0 0 21 16,0 0-11 0,0 0-23-16,0-9-40 0,0 31-29 15,0 24-13-15,3 19 42 16,1 12-17-16,-1 3-14 16,-3-1-8-16,0-9-4 15,5-10-2-15,6-12-29 16,13-13-56-16,14-21-76 15,11-14-98-15</inkml:trace>
  <inkml:trace contextRef="#ctx0" brushRef="#br0" timeOffset="95430.3">15517 8939 453 0,'0'0'110'16,"0"0"-9"-16,0 0-27 16,0 0-3-16,0 0-44 15,0 0-11-15,-21 129 21 16,5-59-20-16,-1 2-7 16,3-4-10-16,5-7 0 15,9-10-13-15,0-9-19 16,0-9-9-16,0-13 8 15,9-8-9-15,1-8 14 16,-2-4 25-16,1 0 3 0,3-2 5 16,1-21 2-16,5-5 12 15,1-6-1-15,4-3-6 16,4-4-10-16,2 1-2 16,-5 5-3-16,-2 4-20 15,-2 7-14-15,-9 7-28 16,-3 8-33-16,-6 9-34 15,-2 0-64-15</inkml:trace>
  <inkml:trace contextRef="#ctx0" brushRef="#br0" timeOffset="95653.31">15501 9365 476 0,'0'0'145'0,"0"0"-108"15,0 0 43-15,0 0 1 16,0 0-38-16,129-9-5 16,-98 9-20-16,-2 0-12 15,-2 7-5-15,0 2-1 16,1 0-14-16,6-5-52 16,4-3-53-16,0-1-107 15,-2 0-118-15</inkml:trace>
  <inkml:trace contextRef="#ctx0" brushRef="#br0" timeOffset="95939.3">16184 9015 465 0,'0'0'96'16,"0"0"6"-16,0 0-10 15,0 0-33-15,-137-9-29 16,103 49-22-16,8 10-1 15,15 2-7-15,11-2-2 16,13-10-1-16,36-8-5 16,11-9 5-16,3-2-1 15,-3-7 2-15,-18-2 2 16,-17 1 0-16,-15-3 2 16,-10 5 1-16,-8 7 8 15,-36 3 8-15,-19 0-12 0,-9-4-7 16,1-7-32-16,11-9-37 15,15-5-107-15,16-1-150 16</inkml:trace>
  <inkml:trace contextRef="#ctx0" brushRef="#br0" timeOffset="96319.3">16549 8195 292 0,'0'0'257'16,"0"0"-150"-16,0 0-71 15,0 0 13-15,0 0-4 16,0 0 22-16,157 147-29 0,-102-83-9 16,-3-2-24-1,0-2-4-15,-5-8-1 16,-3-12-13-16,-6-10-48 0,-6-9-62 15,-4-17-91-15,-10-4-106 16</inkml:trace>
  <inkml:trace contextRef="#ctx0" brushRef="#br0" timeOffset="96514.3">16969 8127 568 0,'0'0'69'0,"0"0"-37"16,-86 129 46-16,49-43-44 0,0 12-27 15,-3 7-7-15,0-8-15 16,6-15-84-16,8-21-146 16</inkml:trace>
  <inkml:trace contextRef="#ctx0" brushRef="#br0" timeOffset="97684.31">17217 8037 375 0,'0'0'72'15,"0"0"27"-15,0 0 12 16,0 0 1-16,0 0-52 0,0 0-34 16,0 4-20-1,0 38-2-15,0 16 5 0,0 15 18 16,0 2-21-16,0-3-6 16,0 0-2-16,0-8-26 15,22-16-54-15,6-19-51 16,12-21-95-16,1-8-206 15</inkml:trace>
  <inkml:trace contextRef="#ctx0" brushRef="#br0" timeOffset="98004.74">17616 8075 480 0,'0'0'76'0,"0"0"41"15,0 0-22-15,0 0-33 16,-118 54-27-16,100-13-20 16,9 0-12-16,9 9-2 15,0 3-2-15,0 1-2 16,11-6-24-16,12-8-21 16,3-14-4-16,2-16-23 15,0-10 48-15,-1-12 24 16,-1-27 3-16,-3-7 5 15,-5-3 6-15,-10-1-6 0,-8 1 10 16,-2-1-5 0,-27 4-10-16,-2 6-36 0,3 12-27 15,10 14 4 1,8 11-76-16,8 3-78 0</inkml:trace>
  <inkml:trace contextRef="#ctx0" brushRef="#br0" timeOffset="98326.44">18071 8085 627 0,'0'0'146'16,"0"0"-40"-16,0 0-14 0,-134-27-46 15,103 27-29-15,5 20-8 16,12 15-9-16,5 8-3 15,9 4-2-15,0 6-12 16,29-3-22-16,11-9-13 16,7-12-62-16,2-19 2 15,-6-10 41-15,-7-10 62 16,-8-22 9-16,-16-12 25 16,-9-3 10-16,-3-3-8 15,-4-2 1 1,-21 2-23-16,-9 2-5 0,-1 10-29 15,6 16-18-15,9 15 11 16,7 7-95-16,13 13-81 16</inkml:trace>
  <inkml:trace contextRef="#ctx0" brushRef="#br0" timeOffset="98646.45">18485 7961 551 0,'0'0'126'16,"0"0"-40"-16,0 0 11 15,-135-11-50-15,106 44-36 16,4 13-2-16,8 8-9 16,9 8-1-16,8 0-9 0,0-2-25 15,16-7-48-15,13-15-41 16,2-20-39-16,1-18 36 15,-1 0 98-15,-4-30 29 16,-3-10 60-16,-6-6-1 16,-7-3-13-16,-8 3 0 15,-3 0-24-15,-3 2-22 16,-19 6-28-16,-5 12-16 16,2 14-33-16,5 12-36 15,0 0-140-15</inkml:trace>
  <inkml:trace contextRef="#ctx0" brushRef="#br0" timeOffset="98938.45">18690 7708 403 0,'0'0'76'0,"0"0"28"15,0 0-25-15,0 0-32 16,0 0-34-16,17 128 57 16,-17-43-34-16,0 11-27 0,0 0-8 15,-10-1-1 1,-1-5-30-16,2-14-66 0,5-18-89 15,4-18-163-15</inkml:trace>
  <inkml:trace contextRef="#ctx0" brushRef="#br0" timeOffset="99097.45">18773 8055 376 0,'0'0'64'16,"0"0"-28"-16,0 0 30 15,71-116-36-15,-35 90-30 16,-5 5-3-16,-2 11-47 0,-13 9-61 16,-16 1-154-16</inkml:trace>
  <inkml:trace contextRef="#ctx0" brushRef="#br0" timeOffset="99271.44">18722 8175 317 0,'0'0'151'16,"0"0"-138"-16,0 0 68 16,0 0 13-16,0 0-34 15,145 39-35-15,-118-25-14 16,-1 0-11-16,-1-4-23 0,-3-1-62 16,2-5-110-1,3-4-212-15</inkml:trace>
  <inkml:trace contextRef="#ctx0" brushRef="#br0" timeOffset="99866.45">19065 8008 327 0,'0'0'76'15,"0"0"27"-15,0 0 50 16,0 0-52-16,0 0-57 16,0 0-22-16,0 17-11 15,0 19 22-15,0 4-5 0,0 4-21 16,0-2-5-16,0-8-2 16,0-6-1-16,5-10-22 15,-1-11-17-15,5-7 26 16,9 0-7-16,9-18 17 15,6-12 3-15,5-7-2 16,-3-3 1-16,-4-2 2 16,-6 0 0-16,-6 6 0 15,-7 13 2-15,-5 7-2 16,-5 15 0-16,-2 1-2 16,0 0-8-16,0 22-48 0,0 12 47 15,0 6 10-15,0-1 2 16,0-4-1-16,0-7 0 15,0-8-7-15,0-10-10 16,0-8 11-16,12-2 6 16,1 0 15-16,8-24 10 15,7-3-10-15,3-12-3 16,3-1-5-16,1-2-3 16,3-2 7-16,-5 12 7 15,-8 10-9-15,-11 12 5 16,-12 10-5-16,-2 8 3 15,0 31-5-15,-4 18-4 16,-12 10 17-16,0-2-20 0,3 0 0 16,13-12-48-1,0-14-107-15,2-15-93 0,16-15-151 16</inkml:trace>
  <inkml:trace contextRef="#ctx0" brushRef="#br0" timeOffset="100726.29">19442 7529 395 0,'0'0'66'15,"0"0"-19"-15,0 0 34 16,0 0-47-16,0 0-18 16,0 0 16-16,-36 141 5 15,61-93-14-15,20-5 0 16,25 0 9-16,15-5-15 15,9 1 2-15,-3 3-15 16,-6 2-3-16,-14 12 7 0,-11 14 2 16,-15 16-1-1,-18 26 6-15,-18 21 5 0,-9 15-4 16,-23 13-6 0,-30 9-3-16,-21 7-2 0,-17 7-3 15,-24 9 1-15,-13-1 0 16,-8 6-3-16,-6-5 1 15,5-21-1-15,17-21-4 16,20-38-16-16,26-28-21 16,27-27-30-16,25-35-105 15,13-23-182-15</inkml:trace>
  <inkml:trace contextRef="#ctx0" brushRef="#br0" timeOffset="125642.66">20412 8722 379 0,'0'0'91'16,"0"0"31"-16,0 0-27 15,0 0 2-15,0 0-24 16,0 0-20-16,0 0-20 15,0 0-17-15,-27-26-14 16,27 26-2-16,4 2-11 16,34 8 0-16,20-1 9 15,16-5-4-15,8-4-25 16,-2 0-25-16,-11-4-30 16,-11-10-42-16,-22-3-94 15</inkml:trace>
  <inkml:trace contextRef="#ctx0" brushRef="#br0" timeOffset="125857.19">20539 8538 456 0,'0'0'82'0,"0"0"10"0,0 0-51 16,0 0-37-16,0 0 1 15,0 0 12-15,6 128-2 16,10-77-15-16,1-3-17 16,6-4-71-16,4-10-78 15,2-14-115-15</inkml:trace>
  <inkml:trace contextRef="#ctx0" brushRef="#br0" timeOffset="126187.2">21539 7622 435 0,'0'0'56'16,"0"0"-31"-16,0 0 3 15,0 0 9-15,0 0-21 16,0 0 11-16,-31 171 14 16,23-87-25-16,0 1-11 15,2-2-5-15,6-4-14 16,0-8-56-16,9-13-58 15,20-13-133-15</inkml:trace>
  <inkml:trace contextRef="#ctx0" brushRef="#br0" timeOffset="126497.19">22137 7790 582 0,'0'0'34'0,"0"0"58"15,-114-32-9 1,74 32-22-16,0 14-25 0,3 21-21 16,9 8-11-16,11 11-4 15,11 7 0-15,6-6-13 16,11-9-24-16,28-15-35 16,8-18 27-16,2-13 26 15,-3 0 19-15,-7-21 8 16,-13-13 5-16,-13-6-6 15,-13-4-7-15,0-6 0 0,-13-3-13 16,-16 5-30-16,0 9-40 16,11 16 68-1,14 17-71-15,4 6-7 0,22 12-131 16,16 19 44-16</inkml:trace>
  <inkml:trace contextRef="#ctx0" brushRef="#br0" timeOffset="126827.2">22561 7858 371 0,'0'0'74'0,"0"0"55"16,0 0 0-16,0 0-14 16,-18-112-44-16,2 106-30 15,2 6-10-15,-1 0-18 0,-3 14-13 16,0 28-8-16,1 18 0 15,8 11 6-15,9-1-3 16,9-10-19-16,26-16-13 16,14-21 0-16,4-18 27 15,1-5 3 1,-5-16 7-16,-7-22 1 0,-10-8 15 16,-12-12 1-16,-16-5-4 15,-4-1-10-15,-13-2-3 16,-28 10-21-16,-5 17-35 15,-8 26-22-15,5 13-86 16,7 30-39-16,9 19-39 0</inkml:trace>
  <inkml:trace contextRef="#ctx0" brushRef="#br0" timeOffset="127436.52">23064 7863 346 0,'0'0'95'0,"0"0"16"15,0 0-4 1,0 0 11-16,0 0-30 0,0 0-44 16,-11-33-38-16,-3 52-6 15,-1 18-9-15,-5 17 9 16,3 12 13-16,7-3-13 15,8-5-10-15,2-10-10 16,0-15-14-16,14-10 8 16,7-14 9-16,6-9 0 15,10 0 2-15,5-32 15 16,2-8 0-16,-1-11 14 16,-12-2-13-16,-16-4 8 0,-15 0-9 15,-18 6-48 1,-29 6-57-16,-7 15 27 0,8 14-104 15,7 16-17-15</inkml:trace>
  <inkml:trace contextRef="#ctx0" brushRef="#br0" timeOffset="128140.52">23550 7703 252 0,'0'0'78'16,"0"0"-29"-16,0 0 37 16,0 0-22-16,0 0-8 15,0 0-12-15,0-29-16 16,0 25-19-16,0 2 3 16,0-2-2-16,-2 0-5 15,0 0-2-15,-3 0-2 16,1-3 2-16,0 0-3 0,2 0 1 15,-1-2-1-15,0-3-1 16,0 1-4-16,3 2 4 16,0 1 0-16,0 1 1 15,0 4 0-15,0 1 7 16,0 2 9-16,0 0-14 16,0 0-2-16,3 29-24 15,14 17 24-15,1 7 8 16,-3 7-4-16,-8 1-4 15,-7-6 0-15,0 6-6 16,0-6 8-16,-7-6-5 16,-2-15-2-16,3-14-3 0,6-12 4 15,0-8-4-15,0 0-2 16,29-4 10-16,17-20 13 16,14-10-5-16,7 1-6 15,-6 1 1-15,-2 11-3 16,-14 11-2-16,-11 10-5 15,-15 0 5-15,-9 6-13 16,-10 19-15-16,0 8 16 16,-19 5 9-16,-18 2 5 15,-8-3 0-15,0-8-28 16,8-3-46-16,13-12-58 16,19-11-132-16</inkml:trace>
  <inkml:trace contextRef="#ctx0" brushRef="#br0" timeOffset="128371.52">24156 7957 420 0,'0'0'183'0,"0"0"-104"15,0 0 2-15,0 0-19 16,0 0-50-16,0 0-4 15,0 51 3-15,0-22-5 16,0-2-6-16,0-8-19 0,0-5-48 16,0-8-36-16,0-6-58 15,0 0-28-15,0-18-117 16</inkml:trace>
  <inkml:trace contextRef="#ctx0" brushRef="#br0" timeOffset="128507.51">24050 7597 287 0,'0'0'39'0,"0"0"-21"15,0 0-18-15,0 0 0 16,0 0-2-16,-8 111-65 16,8-70-164-16</inkml:trace>
  <inkml:trace contextRef="#ctx0" brushRef="#br0" timeOffset="129262.31">24355 7849 362 0,'0'0'159'0,"0"0"-63"16,0 0 10-16,0 0-33 16,7-117-36-16,-5 111-8 15,-2 4-3-15,0 2-23 16,0 0-3-16,0 0-27 15,0 0-15-15,0 0 3 0,1 0-5 16,2 0 28 0,-1 0 3-16,0 0-7 0,1 0 20 15,4 0 13 1,-1-12 13-16,3-4-19 0,-5-2-1 16,-1 2 12-16,-2 4-6 15,-1 7 14-15,0 2 1 16,0 3-6-16,0 0-17 15,0 10-4-15,-1 34-39 16,-8 21 39-16,-2 18 16 16,-1 9-9-16,5 1-7 15,6-7-4-15,1-12 2 16,0-11 2-16,0-17-10 16,8-16-19-16,2-16-13 0,-4-12-28 15,5-2-20 1,1-16 11-16,1-19-72 15,-7-6-17-15,-6-8 89 0,0-3 79 16,0-2 1-16,-14 6 92 16,2 10 16-16,1 16 24 15,4 12-20-15,3 8-15 16,4 2-54-16,0 0-44 16,0 0-16-1,2 12 16-15,18 7 4 0,4 2-3 16,1 3-1-16,-5 1-13 15,-5 0-34-15,-3 5-30 16,-6 0-30-16,1-6 53 0,0-3 43 16,-1-1 11-16,2-8 42 15,0-5-5-15,3-2-3 16,3-5-17-16,7 0 28 16,2-17 2-16,4-13-8 15,-5-4 5-15,-4-8-23 16,-4-2 4-16,-9 2-11 15,-2 10-4-15,-3 11 6 16,0 16 17-16,0 5-33 16,0 12-8-16,0 26-48 15,-13 12 56-15,-5 10 0 16,-2 10-27-16,2 6-92 16,-4 5-79-16</inkml:trace>
  <inkml:trace contextRef="#ctx0" brushRef="#br0" timeOffset="129775.43">21715 9235 450 0,'0'0'81'16,"0"0"-56"-16,0 0 35 0,128-61 12 15,-62 47-15-15,17-1-8 16,11 3-1-1,3 5-6-15,13-1-13 0,8 4-18 16,27 0 1-16,33 0 4 16,45-1-10-1,29 0-6-15,18-4-8 0,0-3-37 16,-27-2-32-16,-41 4-51 16,-51 2-80-16,-61 4-58 15</inkml:trace>
  <inkml:trace contextRef="#ctx0" brushRef="#br0" timeOffset="130644.03">22763 9589 359 0,'0'0'96'15,"0"0"11"-15,0 0-23 16,0 0 39-16,0 0-17 15,0 0-42-15,2-66-54 0,-2 87-10 16,0 34-31-16,0 28 31 16,0 21 4-16,-6 12-2 15,-9 4-2 1,0-7-6-16,5-17-19 0,1-25-11 16,7-18 5-1,-1-22-9-15,1-16-5 0,0-9 36 16,-1-6 9-16,-1-8 24 15,-2-28-15-15,-6-18-9 16,-3-12 0-16,-1-17 0 16,0-13-9-16,8-17 5 15,8-10-17-15,0-4-4 0,35 13-30 16,17 17 10-16,10 28 16 16,7 22 25-1,4 24-2-15,-1 16 5 0,-5 7 1 16,-11 9 13-1,-16 19 9-15,-16 5 2 0,-14 10-6 16,-10 6 4-16,-3 2 13 16,-35 7-14-16,-13-2 5 15,-12-1-17-15,-3-6-5 16,8-9-8-16,10-13-5 16,15-9-13-16,16-13 22 15,9-2 1-15,8-3 0 16,0 0-1-16,34 0 0 15,11 0 10-15,15 4 39 16,7 12 1-16,5 8-7 0,3 3-16 16,1 2-11-1,-1-5-5-15,2-5-11 0,-6-12 0 16,-2-7-33-16,-1 0-61 16,-11-2-57-16,-6-15-138 15</inkml:trace>
  <inkml:trace contextRef="#ctx0" brushRef="#br0" timeOffset="133998.64">6446 6009 618 0,'0'0'66'15,"0"0"-20"-15,0 0 18 16,0 0 7-16,-121-116-24 16,88 102-19-16,2 9-6 15,5 5 0-15,3 0-16 0,-8 39-6 16,-15 45-8-16,-6 39 7 15,0 27 1-15,21 7 0 16,24-11-4-16,7-14-14 16,36-25-21-16,24-24-8 15,16-30 28-15,10-27 3 16,4-24 4-16,-1-4 4 16,-4-44 8-16,-11-17 11 15,-19-4 7-15,-16-3-4 16,-22 5-1-16,-17 6-3 15,-7 6 3-15,-38 1-13 16,-14 10-19-16,-11 10-19 16,6 18 12-16,6 14-16 15,18 3-7-15,17 33-73 16,14 13-52-16,9-3-42 0</inkml:trace>
  <inkml:trace contextRef="#ctx0" brushRef="#br0" timeOffset="134334.64">7046 6423 101 0,'0'0'455'16,"0"0"-308"-16,0 0-40 16,0 0-7-16,-126-58-61 0,109 58-20 15,1 5-15-15,3 29-4 16,4 16-11-16,7 7 7 15,2-3 3-15,17-10-17 16,23-17-23-16,12-16 14 16,6-11 16-16,-2-4 11 15,-8-24 5-15,-7-9 17 16,-18-9-6-16,-17-1-6 16,-6-3-1-16,-27-1-4 15,-27 5-5-15,-8 12-21 16,-1 12-40-16,10 15 13 15,13 7-47-15,15 3-59 16,17 17-85-16,8 1-69 0</inkml:trace>
  <inkml:trace contextRef="#ctx0" brushRef="#br0" timeOffset="135100.75">7402 5668 436 0,'0'0'30'0,"0"0"62"16,0 0-22-16,0 0-13 15,0 0-57-15,0 0-5 16,-3 90 5-16,22-13 34 15,-4 11-7-15,-1 9-27 16,-3 1-2-16,-5 1-3 16,0-2 2-16,-2-11 3 15,-2-15 1-15,4-17-1 16,1-22 0-16,2-16 0 16,2-11-2-16,0-5-9 0,12-7 11 15,10-30 30-15,9-11 15 16,5-8-28-16,-2-4-2 15,-4 6 1-15,-1 8-10 16,-3 8-6-16,1 14-1 16,0 10-9-16,-1 11 2 15,-3 3-9-15,-7 0-2 16,-7 19-6-16,-13 9-11 16,-7 9 8-16,0 2 20 15,-29 3 8-15,-23 2 21 16,-15-3-9-16,-6-8 0 15,1-7-8-15,14-9-4 16,16-11-24-16,15-6-23 16,14 0-31-16,13-3-52 0,0-17-79 15</inkml:trace>
  <inkml:trace contextRef="#ctx0" brushRef="#br0" timeOffset="135407.57">8314 5664 474 0,'0'0'107'15,"0"0"-8"-15,0 0 10 16,0 0-86-16,0 0-18 15,-24 164-5-15,7-45 49 16,-4 16-24-16,-1 7-16 16,-10 1-3-16,-6 10-6 15,-6 6-16-15,-10-6 0 16,-4-11-20-16,-2-24-26 16,7-28-7-16,13-22-31 15,17-22-57-15,16-26-100 16</inkml:trace>
  <inkml:trace contextRef="#ctx0" brushRef="#br0" timeOffset="135817.57">8427 6557 448 0,'0'0'172'0,"0"0"-55"16,0 0-20-16,0 0-49 16,0 0-18-16,0 0-23 0,-87 32-7 15,72 58-2 1,15-41 1-16,2-3 1 15,24-3 0-15,7-2 0 16,0-4 2-16,-2-5-1 16,-2-3 0-16,-4-7-1 15,-8 0-3-15,-1-6-2 16,-7-1 4-16,-7-6-1 16,-2 5-8-16,-15 4-11 15,-41 6 21-15,-31 7 25 16,-21 1-25-16,2-2-26 15,12-4-47-15,16-3-155 16,20-3-79-16</inkml:trace>
  <inkml:trace contextRef="#ctx0" brushRef="#br0" timeOffset="138552.2">7210 5865 82 0,'0'0'207'0,"0"0"-143"15,0 0-64-15,0 0-8 16,0 0 7-16,0 0 1 16,0 0 9-16,27 81 14 15,-20-28 11-15,-7 14 21 16,0 12-11-16,0 12-9 16,0 7-3-16,-5 10-16 15,5 5-7-15,0 2-1 16,16-7 1-16,20-12-9 15,10-17 0-15,4-21-2 16,0-21 0-16,-2-15 1 0,-3-14-20 16,-1-8-24-16,-2-6 9 15,1-26 36-15,-8-14 0 16,-10-10-19-16,-14-10-7 16,-11-13-7-16,0-1-28 15,-23 3-2-15,-10 7-3 16,-5 21 61-16,-6 17 5 15,-8 16 6-15,-3 16-1 0,-8 2 14 16,0 30-8 0,2 10-3-16,9 3 4 0,19 1-2 15,22-11-10-15,11-11-10 16,46-17 3-16,39-7 7 16,41-35 40-16,36-23-13 15,16-10-27-15,-4-2-26 16,-27 3-49-16,-37 8-138 15</inkml:trace>
  <inkml:trace contextRef="#ctx0" brushRef="#br0" timeOffset="158498">6923 12985 651 0,'0'0'15'16,"0"0"19"-16,0 0-1 0,-6-106 11 15,3 92 65-15,-2 4-76 16,3 9-9-16,2 1-9 16,0 0-15-16,0 0-4 15,0 37-13-15,0 31-5 16,5 35 22-16,-1 28 14 15,-4 7-14-15,0-4-3 16,-4-14-1-16,-7-21-7 16,-1-21 10-16,6-24-4 15,3-24-9-15,0-16-12 16,3-14 21-16,-3-6 5 16,-6-38 8-16,-7-24-8 15,-6-27-24-15,2-18 19 0,0-26-4 16,5-17-33-1,3-13 30-15,9-4-26 0,3 15 11 16,30 12 15-16,32 25 1 16,26 27 5-16,23 34 6 15,4 32-1-15,-3 28-3 16,-18 24 4-16,-26 45-7 16,-25 24 0-16,-20 24 7 15,-23 13 7-15,-5 2-7 16,-40-2-6-16,-19-5-5 15,-17-17-28-15,-9-15-26 16,2-25 10-16,10-29 50 0,12-24 5 16,14-15 5-1,12 0 32-15,11-24 9 0,15-1-6 16,10 6-14-16,4 3-6 16,9 13-16-16,24 3 6 15,14 0-7-15,11 26 6 16,11 15 6-16,2 8-2 15,3 2-1-15,-9 5-3 16,-9 1-8-16,-7-1-1 16,-9-5 0-16,-5 0-13 15,-3-10-36-15,-1-18-38 16,0-11-34-16,-6-12-231 16</inkml:trace>
  <inkml:trace contextRef="#ctx0" brushRef="#br0" timeOffset="14293.77">8666 12781 141 0,'0'0'62'15,"0"0"-21"-15,0 0 14 16,0 0-11-16,0 0 13 16,0 0-16-16,-33-9-7 15,28 7-7-15,1-1 3 16,-1 1 5-16,0 2 8 15,1 0-4-15,4 0-3 16,0 0-9-16,0 0-8 16,0 0 0-16,0 0-14 15,0 0-5-15,2 10-6 16,27 16 6-16,17 6 5 16,8 2 8-16,14-1-4 15,5-3-5-15,6-6-1 0,-2-2 0 16,4-6-3-1,-8-2-2-15,-9-6-4 0,-12-5-7 16,-17 0 8-16,-16-3 1 16,-8 2 2-16,-9-2 1 15,0 0 1-15,-2 0 4 16,0 0 12-16,0 0 9 16,-20 2-6-16,-15 3-15 15,-10 12 2-15,-11 12-3 16,-11 12 5-16,-4 15 1 0,-5 9 6 15,1 0-4 1,3-2-5-16,7-5-3 16,7-12 7-16,14-7-9 0,11-13 3 15,12-9-4 1,10-9-7-16,9-3-24 0,2-5-15 16,0 0-21-16,0 0-47 15,15 0-39-15,6 0-2 16,-2 0-41-16</inkml:trace>
  <inkml:trace contextRef="#ctx0" brushRef="#br0" timeOffset="14609.78">9594 13404 532 0,'0'0'92'0,"0"0"-71"16,0 0 52-16,-159 23-4 15,74 12-23-15,-11 11-11 16,-15 15-5-16,-17-1-20 15,0 7-10-15,1-4 0 0,20-4-28 16,22-11-30-16,29-10-17 16,27-20-93-1,25-18-136-15</inkml:trace>
  <inkml:trace contextRef="#ctx0" brushRef="#br0" timeOffset="15233.25">10139 12996 522 0,'0'0'74'0,"0"0"-22"16,0 0-11 0,0 0 23-16,0 0-24 0,0 0-40 15,0 79 5 1,0 5-5-16,0 20 18 0,-2 0-18 15,-11-12-11-15,4-14-34 16,2-18 4-16,7-17-56 16,0-21-82-16,18-21-115 15</inkml:trace>
  <inkml:trace contextRef="#ctx0" brushRef="#br0" timeOffset="15541.24">10732 13002 575 0,'0'0'20'0,"0"0"26"15,0 0-9-15,-124 32 9 16,95 9-2-16,4 8-27 16,10 3 2-16,11 4-9 15,4-4-10-15,7-7-8 16,25-7 3-16,10-8 0 15,6-9 5-15,-2 0 2 16,-5-5-2-16,-18-4 2 16,-11 0-2-16,-12 0 2 15,0 8 12-15,-22 3-2 16,-18 0-5-16,-10-2-7 0,-3-7-27 16,4-9-34-1,6-5-50-15,8-1-82 0,10-26-88 16</inkml:trace>
  <inkml:trace contextRef="#ctx0" brushRef="#br0" timeOffset="15698.25">10801 13008 350 0,'0'0'0'0,"0"0"18"16,132-85 27-1,-110 75-8-15,-14 9-19 0,-4 1-18 16,0 0-19-16,0 20-54 15,7 7-8-15,-3 4-67 16</inkml:trace>
  <inkml:trace contextRef="#ctx0" brushRef="#br0" timeOffset="16011.42">11350 13140 539 0,'0'0'138'0,"0"0"-66"16,0 0-15-16,0 0-8 16,-115 54-25-16,83 1-7 15,10 3-7-15,10 2-10 16,12-9 0-16,0-7-10 16,5-9-36-16,27-15 25 0,6-15-5 15,10-5-2-15,1-21 22 16,-7-23 6-16,-8-9 14 15,-14-8-1 1,-18 1 1-16,-2 2 0 0,-22 12-14 16,-18 17-18-16,-5 17-23 15,0 12-30-15,5 7-63 16,14 19-73-16,17-3-49 16</inkml:trace>
  <inkml:trace contextRef="#ctx0" brushRef="#br0" timeOffset="16375.42">11887 12937 184 0,'0'0'2'0,"0"0"9"15,0 0 61-15,0 0 48 16,0 0-6-16,0 0 12 16,2-17-23-16,-2 17-24 15,0 3-40-15,0 28-27 0,2 15 25 16,-2 14 4-1,0 2-29-15,0-2-10 0,0-2-2 16,0-11-5-16,0-5-23 16,0-13-25-16,0-6-27 15,7-9-45-15,5-14-111 16,-2 0-147-16</inkml:trace>
  <inkml:trace contextRef="#ctx0" brushRef="#br0" timeOffset="16512.42">12037 13110 410 0,'0'0'58'16,"0"0"-32"-16,0 0 16 0,0 0 17 16,0 0-22-16,116-96-37 15,-94 88-5-15,-9 6-48 16,-11 2-86-16,-2 0-63 16</inkml:trace>
  <inkml:trace contextRef="#ctx0" brushRef="#br0" timeOffset="16654.42">12037 13110 406 0,'-20'127'31'15,"40"-120"-25"-15,15 0 20 16,11-5 6-16,13-2-13 16,8 0-19-16,11-11-12 0,-1-10-113 15</inkml:trace>
  <inkml:trace contextRef="#ctx0" brushRef="#br0" timeOffset="17060.41">12819 12717 594 0,'0'0'17'0,"0"0"14"16,0 0-6-1,0 0-18-15,0 0 40 0,-14 137 0 0,14-66-22 16,-10 1-18 0,-11-1-7-16,0-9-3 0,0-10-9 15,5-9-6-15,10-15-13 16,6-13 3-16,0-12 1 16,18-3 10-16,26-18 17 15,16-18 3-15,14-9 0 16,1 6-2-16,2 7 0 15,-8 11-1-15,-4 16 0 16,-6 5 8-16,-11 0 18 16,-17 19-14-16,-20 8-3 15,-11 4-7-15,-11 1 0 16,-30 5 13-16,-9-5-8 16,-11-1 1-16,3-6-8 15,9-9-1-15,9-10-36 0,17-6-19 16,16-6-53-1,7-24-92-15,16-4-96 0</inkml:trace>
  <inkml:trace contextRef="#ctx0" brushRef="#br0" timeOffset="17283.42">13640 13060 524 0,'0'0'157'15,"0"0"-76"-15,0 0 32 16,0 0-47-16,0 0-41 0,0 0-19 16,-25 70 5-1,9-29-9-15,3-2-2 0,4 2-19 16,3-8-17-16,3-6-86 16,3-12-110-16,0-8-75 15</inkml:trace>
  <inkml:trace contextRef="#ctx0" brushRef="#br0" timeOffset="17442.41">13686 12605 230 0,'0'0'210'0,"0"0"-190"0,0 0-13 15,0 0 14 1,0 0-21-16,0 0-74 0,-52 12-10 15,52 12-91-15</inkml:trace>
  <inkml:trace contextRef="#ctx0" brushRef="#br0" timeOffset="17661.41">14024 12589 120 0,'0'0'592'0,"0"0"-488"15,0 0-65-15,0 0 32 0,0 0-35 16,0 0 4-16,0 164-32 16,0-87 10-16,-10 6-18 15,-5 1 0-15,-4-1-25 16,-1-4-24-16,5-8-33 16,1-13-41-16,5-13-45 15,5-15-62-15,4-14-71 16</inkml:trace>
  <inkml:trace contextRef="#ctx0" brushRef="#br0" timeOffset="18150.42">13964 12950 486 0,'0'0'40'15,"0"0"72"-15,0 0 4 0,0 0-24 16,0 0-23-1,0 0-36-15,-19-23-33 0,32 21-1 16,22 0-3-16,7 2-12 16,11 0-28-16,-7 0-22 15,-5 7-21-15,-8 9-34 16,-15 6-3-16,-16 12 61 16,-2 7 54-16,-5 17 9 15,-10 5 17-15,3 5 21 16,8 0-21-16,4-5 56 15,4-8-44-15,28-18 6 16,3-11 27-16,6-19-37 0,1-7-16 16,7-9 10-16,2-20 1 15,7-14-9-15,-2-13-6 16,-5-12-3-16,-6-15 1 16,-10-3 2-16,-12 1-2 15,-19 15-2-15,-4 20 1 16,0 22 30-16,-13 25 25 15,-7 3-57-15,-5 44-9 16,-4 22 9-16,-2 16 22 16,11 7 3-16,14 3-19 15,6-6-1-15,2-12-4 16,22-16-2-16,0-16-6 16,-10-14-73-16,-14-12-81 0,0-7-122 15</inkml:trace>
  <inkml:trace contextRef="#ctx0" brushRef="#br0" timeOffset="18640.42">7875 14325 643 0,'0'0'36'16,"-141"0"-23"-16,106 0 1 15,19 4 19-15,16-1 23 0,22 2-43 16,84-5-4-1,99 0 35-15,122-4 31 0,139-28-51 16,122-2-16-16,99 2-8 16,44 6-6-16,-16 10-26 15,-50 6-37-15,-90 4 46 16,-118-5 1-16,-119-1-95 16,-139-1-146-16</inkml:trace>
  <inkml:trace contextRef="#ctx0" brushRef="#br0" timeOffset="18887.42">8427 14708 582 0,'-180'46'197'0,"68"7"-190"16,72-3-7-16,40-6-111 15,87-18 91-15,74-23 20 16,93-4 70-16,102-47-15 16,108-18-31-16,75-7-24 15,36 3-19-15,-19 12-40 0,-65 14 0 16,-106 8-31 0,-118 6-242-16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1-26T05:55:55.2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4662 2002 283 0,'0'0'49'15,"0"0"11"-15,0 0 2 16,0 0 11-16,0 0-13 0,0 0-9 16,0 0-11-16,-26-33-9 15,26 33-4-15,0 0-8 16,0 0 4-16,0 0-6 16,0 0-4-16,0 0-4 15,0-2-5-15,0 2-4 16,0 0-2-16,0-2-12 15,0 0 2-15,2 0 0 16,25 2 11-16,10-2 1 16,19-2-9-16,4 4 6 15,-2 0 0-15,-2 0-5 16,-16 6-8-16,-15 6 1 16,-14 3-7-16,-11 14-10 15,-9 14 32-15,-31 10 15 16,-18 14 13-16,-6-8-18 15,10-9-4-15,16-13-4 0,18-15-2 16,18-4-3-16,2-2-17 16,10-2 0-1,31 2 4-15,10 0 16 0,9 0 7 16,-2 0 8-16,-6 3 6 16,-19-4-7-16,-13 4-11 15,-11-2 5-15,-9 5 4 16,0 4-2-16,-11 6 15 15,-26 3 7-15,-9-7-18 16,-8-4-14-16,1-10 0 16,0-10-22-16,2-4-13 0,-1-10-21 15,6-27-27 1,5-7 24-16,10-4-21 0,14-2-5 16,14 5 34-16,3 6-38 15,9 11-25-15</inkml:trace>
  <inkml:trace contextRef="#ctx0" brushRef="#br0" timeOffset="526.99">5621 2081 441 0,'0'0'100'0,"0"0"-4"16,0 0-7-16,0 0-13 16,0 0-36-16,0 0-34 15,0-21-6-15,0 26-19 16,-2 27-1-16,-3 23 20 15,-4 15 7-15,-4 4-1 16,-3 2 5-16,-1-10-11 0,3-8-4 16,8-13-15-16,6-13-6 15,0-13-10-15,3-10-8 16,29-9 5-16,13 0-8 16,15-23 46-16,9-7 15 15,4 2-7-15,-6 10 11 16,-9 10 5-16,-13 8-7 15,-16 0-17-15,-6 0-6 16,-12 16 1-16,-5 4 5 16,-6 6 16-16,0 5 0 15,-16-1 28-15,-19 1-26 16,-10-2-10-16,-4-7-8 16,1-6-17-16,2-10-6 15,8-6-15-15,12 0-38 16,9-8-28-16,9-14-43 0,8-2-37 15,0 0 29-15</inkml:trace>
  <inkml:trace contextRef="#ctx0" brushRef="#br0" timeOffset="779.37">6508 2444 509 0,'0'0'194'0,"0"0"-92"16,0 0 3 0,0 0-46-16,0 0-36 15,0 0-23-15,-32 54-10 0,17-6 7 16,4 3 1-16,5-3-15 16,4-11-12-16,2-4-28 15,0-10-41-15,4-12 18 16,11-11-51-16,6 0-5 15,-1-23-22-15</inkml:trace>
  <inkml:trace contextRef="#ctx0" brushRef="#br0" timeOffset="928.37">6421 1903 232 0,'0'0'41'0,"0"0"-14"15,0 0-25-15,0 0-2 16,0 0-65 0,0 0-94-16</inkml:trace>
  <inkml:trace contextRef="#ctx0" brushRef="#br0" timeOffset="1160.38">6789 1913 570 0,'0'0'146'0,"0"0"-44"16,0 0-32-16,0 0-15 0,0 0-55 15,0 0 3-15,0 152-3 16,0-40 14-16,-6 7 3 16,-8-6-17-16,5-4-13 15,5-17-32-15,4-22-85 16,0-21-13-16,0-29-58 15,18-20 26-15,1-6 22 16</inkml:trace>
  <inkml:trace contextRef="#ctx0" brushRef="#br0" timeOffset="1340.91">6772 2230 421 0,'0'0'60'16,"0"0"36"-16,0 0-13 0,0 0-33 15,0 0-37 1,0 0-13-16,-89 22-20 0,118-20-11 16,13 1-2-16,7-1-33 15,-1-2-84-15,-10 9-129 16</inkml:trace>
  <inkml:trace contextRef="#ctx0" brushRef="#br0" timeOffset="1590">6896 2749 211 0,'0'0'70'0,"0"0"-19"15,0 0-1 1,0 0 15-16,0 0-21 0,0 0-44 16,69-85-18-16,-57 64-29 15,-1 7-27-15,-7 2-26 16,1 5 4-16,-4 3-35 15,-1 3 131-15,0 1 20 16,0 0 72-16,0 0-59 16,0 0-29-16,0 0 0 15,0 0-4-15,0 0-17 16,0 0-50-16</inkml:trace>
  <inkml:trace contextRef="#ctx0" brushRef="#br0" timeOffset="1996.14">7067 2622 260 0,'0'0'95'15,"0"0"-49"-15,0 0 53 16,0 0-6-16,0 0-52 16,31-116-6-16,-16 86-7 0,-2 0-14 15,0 2-4-15,-4 4-2 16,-2 7-7-16,-5 12 2 16,-2 5 2-16,0 0-5 15,0 0-8-15,0 8-27 16,0 21-1-16,-7 10 36 15,5 6 11-15,2-1 3 16,0-5 5-16,4-2-11 16,12-7 8-16,2-5-1 15,-2-2-5-15,-8-8 7 16,-5 0-3-16,-3 2-14 16,-5 0-22-16,-25-1-22 15,-2-3-65-15,3-10-89 16</inkml:trace>
  <inkml:trace contextRef="#ctx0" brushRef="#br0" timeOffset="3985.65">11952 1622 176 0,'0'0'103'15,"0"0"-12"-15,0 0-16 16,0 0 6-16,0 0-7 16,0 0 1-16,0 0-18 15,-25-28-6-15,21 28-13 16,-5 0-14-16,-4 0-13 15,-9 0-11-15,-10 26-3 16,-5 10-3-16,0 8 3 16,6 0-1-16,9-4 1 15,8-3 0-15,12-9-5 16,2-3-8-16,0-6-19 16,25-5 7-16,12-8-9 15,11-6 11-15,3 0 23 16,-2-17 0-16,-3-10 3 0,-7-7 9 15,-12-5-1-15,-10-1-1 16,-10 1-3-16,-7 2-4 16,0 7-6-16,-13 7-25 15,-14 12 5-15,-4 8-11 16,-1 3-38-16,1 0 4 16,9 14-62-16,11 7-68 15</inkml:trace>
  <inkml:trace contextRef="#ctx0" brushRef="#br0" timeOffset="4347.64">12512 1648 485 0,'0'0'136'0,"0"0"-62"16,0 0 16-16,0 0-33 15,-121-9-27-15,94 9-19 16,3 20-11-16,1 6-1 16,8 8-3-16,3-2-4 15,8-5 2-15,4 0-10 16,0-9-12-16,12-1 1 16,7-6 10-16,4-7 4 15,1-4 11-15,-1 0 2 16,-1-17 26-16,-4-8 13 0,-6-4-21 15,-9-3-3 1,-3 2-11-16,0 2-4 0,-3 8-19 16,-11 10-14-16,-2 8-11 15,3 2-48-15,1 11-82 16,10 12-31-16</inkml:trace>
  <inkml:trace contextRef="#ctx0" brushRef="#br0" timeOffset="4671.25">12967 1685 432 0,'0'0'147'0,"0"0"-47"0,0 0-2 15,0 0-35-15,0 0-42 16,0 0-21-16,-101 5-8 15,85 36-3-15,10 3 7 16,6-6-9-16,0-6-23 16,15-10 3-16,14-12 0 15,4-10 33-15,3 0 8 16,-3-22 24-16,2-12 1 16,-4-9-15-16,-12-4-7 15,-7-2-11-15,-12 3-5 0,-8 11-24 16,-27 22-35-16,-19 13-21 15,-19 18-58-15,-14 28-85 16</inkml:trace>
  <inkml:trace contextRef="#ctx0" brushRef="#br0" timeOffset="5201.01">11769 2338 273 0,'0'0'150'0,"0"0"-39"15,0 0-1 1,0 0-13-16,0 0-34 0,0 0-31 15,-131-33-21-15,97 66-11 16,3 13-3-16,6 5 1 16,15-4-2-16,10-3 1 15,0-6-3-15,19-7-18 16,17-13-6-16,9-12-5 16,6-6 29-16,2-13 6 15,1-20 10-15,-5-10 1 16,-9-3 19-16,-11-3-18 15,-11 2-5-15,-13 3-7 16,-5 10-4-16,0 12-18 16,-3 16-25-16,-17 6-53 0,0 10-19 15,0 20-142-15</inkml:trace>
  <inkml:trace contextRef="#ctx0" brushRef="#br0" timeOffset="5507.01">12304 2338 580 0,'0'0'117'16,"0"0"-12"-16,0 0-17 16,0 0-47-16,0 0-41 15,-129 16-2-15,112 22-5 0,12 5 4 16,5-2-11-16,0-4-28 15,15-9-23-15,18-10 19 16,6-14 4-16,-2-4 42 16,-1-8 12-16,-5-22 16 15,-4-5 9-15,-14-3-16 16,-8-5-8-16,-5 4-13 16,-9 5-13-16,-18 12-26 15,-4 18-43-15,5 4-74 16,7 7-76-16</inkml:trace>
  <inkml:trace contextRef="#ctx0" brushRef="#br0" timeOffset="5743.13">12935 2316 478 0,'0'0'172'0,"0"0"-75"16,0 0-5-16,0 0-63 16,0 0-25-16,0 0-2 15,-20 122 5-15,-3-47-5 16,6-5-2-16,-1-5-26 16,9-12-101-16,1-16-79 0,4-14-73 15</inkml:trace>
  <inkml:trace contextRef="#ctx0" brushRef="#br0" timeOffset="6180.13">11497 3138 241 0,'0'0'340'0,"0"0"-277"15,0 0-63-15,0 0-12 16,0 0 0-16,0 0 12 0,0 0-4 15,76 54-8-15,-32-38-53 16,4-4-58-16,0-6-134 16</inkml:trace>
  <inkml:trace contextRef="#ctx0" brushRef="#br0" timeOffset="6324.13">12124 3409 462 0,'0'0'94'16,"0"0"-63"-16,0 0 3 0,0 0-34 16,0 0-10-1,0 0-98-15,94-2-125 0</inkml:trace>
  <inkml:trace contextRef="#ctx0" brushRef="#br0" timeOffset="6479.13">12318 3627 417 0,'0'0'131'16,"0"0"-96"-16,0 0-23 15,0 0 48-15,0 0-60 16,0 0-42-16,-14 44-73 16,12-22-45-16</inkml:trace>
  <inkml:trace contextRef="#ctx0" brushRef="#br0" timeOffset="7116.14">11325 4412 288 0,'0'0'230'15,"0"0"-135"1,0 0-20-16,0 0 6 0,0 0 0 15,0 0-21-15,19-23-39 16,-19 23-9-16,0 9-6 16,0 23-4-16,0 12-2 0,0 11 3 15,-1 2-3 1,-12-5-23-16,11-6-35 0,2-13-67 16,15-12-156-16,23-16-186 15</inkml:trace>
  <inkml:trace contextRef="#ctx0" brushRef="#br0" timeOffset="7344.46">12041 4393 610 0,'0'0'152'0,"0"0"-92"16,0 0 1-16,0 0-15 0,0 0-40 15,0 0-6 1,0 0 0-16,-85 136-3 0,72-93-38 16,11-7-52-16,2-10-60 15,0-8-92-15,19-11-137 16</inkml:trace>
  <inkml:trace contextRef="#ctx0" brushRef="#br0" timeOffset="7543.13">12627 4437 529 0,'0'0'227'0,"0"0"-162"0,0 0-5 16,0 0-21-16,0 0-39 15,0 0 6-15,-9 105-6 16,1-63-1-16,1-2-42 15,4-5-56-15,3-10-112 16,0-11-164-16</inkml:trace>
  <inkml:trace contextRef="#ctx0" brushRef="#br0" timeOffset="10478.12">13669 1293 362 0,'0'0'54'15,"0"0"-54"-15,0 0-1 0,0 0 1 16,0 0 46 0,0 123 9-16,-12-40-12 0,-1 31-7 15,-3 24 5-15,-6 25-24 16,-2 20-10-16,-1 8 4 15,1-5-7-15,8-17-4 16,4-23 4-16,6-28-2 16,4-23-2-16,2-25 0 15,0-15 3-15,0-18-3 16,4-16-3-16,6-10-8 16,-2-11-9-16,1 0 13 15,5 0 7-15,-1-11 19 16,-5 2-2-16,0 4-8 15,-8 5-9-15,0 29-52 16,0 41 9-16,0 41 43 0,0 37 57 16,12 22-25-16,26 15-20 15,12 4 4-15,10-1-1 16,2-6 2-16,1-3 41 16,-7-13 14-16,-19-17-55 15,-24-19-14-15,-13-15-3 16,-31-22 11-16,-40-17 7 15,-25-21-7-15,-18-25-8 16,-4-20-3-16,2-10-9 16,7-22-12-16,6-22-40 15,15-8-5-15,13-1 15 16,20 6-18-16,22 8-69 16,12 3 22-16,13 2-81 15</inkml:trace>
  <inkml:trace contextRef="#ctx0" brushRef="#br0" timeOffset="11425.68">15260 2027 390 0,'0'0'169'0,"0"0"-92"15,0 0-43-15,0 0 17 16,0 0 4-16,0 0-27 16,-83-72-22-16,68 72 6 15,-5 12-12-15,-7 30-6 0,-5 20-13 16,-2 17 15-16,6 1-6 15,11-10-9-15,15-7-14 16,2-17 2-16,13-9 16 16,24-11 4-16,13-14-3 15,6-12-18-15,8-5 32 16,-4-32 20-16,-4-9 24 16,-12-10-30-16,-10-6 9 15,-12-4-12-15,-15-5-4 16,-7 7-7-16,0 16-11 0,-25 21-52 15,-8 27-16-15,-5 0-39 16,3 41 14-16,3 5-60 16</inkml:trace>
  <inkml:trace contextRef="#ctx0" brushRef="#br0" timeOffset="11672.68">15820 2278 73 0,'0'0'629'16,"0"0"-509"-16,0 0-56 16,0 0 3-16,0 0-50 0,0 0-17 15,0 0-11-15,42-19-20 16,-12 16 8-16,10-1-27 15,1 4-48-15,-3 0-62 16,-11 0-63-16</inkml:trace>
  <inkml:trace contextRef="#ctx0" brushRef="#br0" timeOffset="12055.68">16163 1867 432 0,'0'0'80'0,"0"0"-18"15,0 0-8-15,0 0-44 16,0 0-10-16,0 0 0 15,67-7 5-15,-16 7 27 16,7 0-13-16,-2 3-13 16,-3 5-3-16,-4 2-2 15,-7 4-1-15,-5 8-9 16,-14 8-13-16,-7 14 4 16,-11 11 18-16,-5 10 10 15,0 5 20-15,-2-5-17 16,-7-6-5-16,-1-13-7 0,8-9-1 15,2-9-23-15,0-6-32 16,0-12-56-16,7-8-83 16,7-2-136-16</inkml:trace>
  <inkml:trace contextRef="#ctx0" brushRef="#br0" timeOffset="12196.21">16531 2206 539 0,'0'0'105'0,"0"0"-105"15,0 0-28-15,0 0 28 16,140-15 12-16,-35 1-12 16,6-4-106-16,-13 0-240 15</inkml:trace>
  <inkml:trace contextRef="#ctx0" brushRef="#br0" timeOffset="14137.15">3780 7197 430 0,'0'0'131'15,"0"0"-103"-15,0 0 28 16,0 0 6-16,0 0-62 15,0 0 0-15,0 0-1 16,22 128 1-16,-13-26 28 0,-9 21-16 16,0 10-4-16,0 16-7 15,0 4-1-15,-4 1-9 16,-10 5-1-16,3-9-20 16,2-12-4-16,7-16-22 15,2-29-20-15,0-25-48 16,0-30-55-16</inkml:trace>
  <inkml:trace contextRef="#ctx0" brushRef="#br0" timeOffset="17356.78">3807 7207 235 0,'0'0'13'0,"0"0"-10"16,0 0 22-16,0 0 24 15,149 0 9-15,-84 0-26 16,6 0-2-16,1 0-19 16,-1 0-8-16,-3 0 4 15,4 5-4-15,10 4-3 16,12-3 0-16,20-4-7 16,20-2-7-16,17 0-6 15,29 0 7-15,30-2 12 16,26-8 1-16,19 2 13 15,-2-1-4-15,-2 8-8 0,-10 1-1 16,-1 0 2 0,2 0-4-16,8 0 2 0,12 0-9 15,0 0 5-15,6 0-3 16,-1-9 5-16,10 0-5 16,4-1 6-16,8-4 2 15,0-1-3-15,-21 4 4 16,-11 0-3-16,-18 4 2 15,0 2 1-15,-3 1 1 16,8 0-2-16,1-1-1 16,-4 0-1-16,-4-1 1 15,-9 2 0-15,-4 1 1 16,2 3-1-16,-6-3 0 16,3 3-4-16,-3 0 4 0,-8-2-1 15,-2 2 1-15,-8 0 0 16,-5 0-2-16,2 0 2 15,4 8-3-15,3-2-3 16,9 3-8-16,-4-5-4 16,-7 1 10-16,-4 6 2 15,-11-2 1-15,-8 6 4 16,2-1 1-16,6-1-2 16,6 2 1-16,11-4 0 15,4 1-1-15,-3-1 0 16,-6-2 2-16,-13 2 0 0,-12-1 0 15,-12 1-4 1,-6-4 2-16,-11 0 2 0,-6 0 0 16,-12-3-1-16,-6 2 1 15,-7-2 0-15,0-2 0 16,-2 0 0-16,-3-2 0 16,-2 0 0-16,0 0 0 15,3 0 1-15,-3 0 0 16,2 0 2-16,2 0-1 15,9 0-1-15,7 0 6 16,2 0-3-16,3-6 5 16,-3-4-4-16,2-2-1 15,-4 2-2-15,-4-2 3 0,1 0-2 16,-5-2-3 0,1-2-2-16,-1 0 1 0,-5-3 0 15,-2 1-4-15,-6 0 5 16,-2-1 5-16,-4 1-2 15,-7 0-2-15,-5 1 0 16,-10-1 1-16,-3 1-1 16,-4 0 4-16,0 1-3 15,-1 2-1-15,1-2-1 16,-6 4 0-16,-7 0 2 16,-6 2 0-16,-12 6-2 15,-6 0 1-15,-12 4 0 16,-10 0-1-16,-10 0-4 15,-4 0-22-15,0 0 26 16,0 1 11-16,-9 14 2 0,-7 2 6 16,-3 6-2-16,-4 3-10 15,1 4-6-15,-3 4 0 16,3 3-1-16,-2 2 0 16,1 6-2-16,1 3 1 15,2 6-3-15,0 4 4 16,2 2 6-16,5 0 8 15,4-3 4-15,5-7-9 16,1 1 2-16,3-2 4 16,0-3-2-16,0-5-2 15,0-2-1-15,0-7-3 16,0-1-1-16,0-8 7 16,-3-2-11-16,1-5-2 0,0 0 0 15,0 2-3 1,0 4 2-16,2-1-4 15,-2 6 3-15,2-1 2 0,0 2 0 16,-3 2 3-16,1 2 2 16,-4 4-5-16,1 0 5 15,0 6-1-15,1 4 0 16,0 7 2-16,1 1-4 16,1 0-2-16,0 2 2 15,2-4-2-15,0 0-2 16,0-1 2-16,0-4 1 0,0 1 0 15,0 1-2 1,0 1 2-16,-4-1-1 0,2-2 0 16,-5-5-1-16,6-3-7 15,1-7 1-15,-2-9-1 16,-2-5-12-16,1-6 15 16,1-5-27-16,0-3 17 15,0-1 15-15,-2 0-4 16,-1-3 4-16,0 0 0 15,-3 0 0-15,-3 0 0 16,-1 0 0-16,-3-4 0 16,-3-2 0-16,0-1 0 15,-6 2 0-15,-1 1-3 0,-2 0-4 16,-2 1-7-16,-2-1-5 16,-7 4 15-16,-9 0-6 15,-18 0 5-15,-18 0 4 16,-18 0 0-16,-13 3 1 15,-11 5 0-15,-7 1 0 16,-10 0-2-16,-8-4 2 16,-3 4 0-16,-8-6 0 15,-3 2 3-15,-6-3 3 16,-8 0 3-16,-7 1 4 16,-2 0-1-16,-10 1-6 15,1 2 2-15,3 1-1 16,-6-2-3-16,1-1 3 15,-1-2-4-15,2 1 7 16,-1-3 6-16,9 0-2 0,4 0-8 16,2 0 11-16,9 0-5 15,-6 5 5-15,-5 1-11 16,-4 0-6-16,-8 0 0 16,-6 0-1-16,3-3-3 15,8 2 4-15,4-3-1 16,13-2 1-16,3 0 0 15,0 0 0-15,-1 0 0 16,-1 0 0-16,-7 0 1 16,-8 0-1-16,-4-2 2 15,0 2-4-15,1 0 3 16,10-2-2-16,-1-1 2 16,2 0-4-16,1-3 4 15,-1 0-1-15,5 0 1 0,-8 0 0 16,3 1 0-16,0 0-1 15,-4 1-2-15,2 1 2 16,0 3-2-16,-4-2 2 16,-1 2-3-16,0 0-1 15,2 0 1-15,-1 0 2 16,2 0 0-16,0 0 1 16,2 0 0-16,5 7 1 15,-1 3-1-15,-1 2 2 16,-1 0-2-16,3 0 0 0,-1 2 0 15,4-4 0 1,5 2 0-16,4-4 2 0,13 2-2 16,9 1 1-1,2-2 0-15,4 1 0 0,5-2-1 16,-3 0-2-16,2 1 2 16,2-2-3-16,2 0 3 15,-5-2 0-15,-1-1 0 16,-2 0-1-16,5 3-3 15,0-4-2-15,7 3-2 16,-1 0 4-16,-4 0-11 16,1 1 1-16,0-4 2 15,3 2 8-15,1-1 3 0,1-1 1 16,2 4 0 0,-4-2-5-16,0 1-3 15,0 3-1-15,8-2-3 0,6 2 1 16,4-4 8-16,6 2-3 15,5-1-3-15,11-2 6 16,7-3 2-16,10-1-3 16,10 0 3-16,12 0-3 15,10 0-4-15,11 0 3 16,11-4 5-16,12-1 0 16,2-1 4-16,2-1-4 15,0 2-1-15,0 0-5 16,0 3 3-16,0 0 0 15,0 1 3-15,0 1 9 0,0 0-1 16,0 0 2-16,-2-2 1 16,-4 2-11-16,1 0 0 15,-7 0 0-15,1 0 1 16,-5 0-1-16,-3 0-1 16,-4 0-1-16,1 0 1 15,1 0-4-15,2 0 2 16,3-5 2-16,3-1-2 15,4-3-9-15,0-3-2 16,2-5 11-16,1-1 2 16,-1-3 0-16,0-6 1 15,-2-1 0-15,-1-3 7 16,-5-6-1-16,0-1-5 0,-3-6-1 16,1 1 1-1,1 6 3-15,3 5 1 16,1 9 27-16,3 3-22 0,1 5 1 15,0 1 5-15,2 0-16 16,4 3-2-16,2-1-4 16,0-2-8-16,0-2 6 15,0-2-9-15,0-1-3 16,0-6-2-16,0-5 0 16,0-10-43-16,0-6-160 15</inkml:trace>
  <inkml:trace contextRef="#ctx0" brushRef="#br0" timeOffset="18194.33">5898 7256 353 0,'0'0'86'0,"0"0"-46"16,0 0 22-16,0 0-38 15,0 0-20-15,0 0-4 0,-16 157 17 16,17-71-1-16,9 17 11 16,-3 15-6-16,-7 15 3 15,0 17-17-15,0 24 2 16,-7 21-2-16,-15 5 13 16,-6 5 12-16,2-17-20 15,1-22-4-15,8-23-6 16,3-25-1-16,8-27-1 0,4-25-7 15,2-25-11-15,0-16-33 16,2-21-21-16,18-4-58 16,7-36-60-16,2-29-48 15</inkml:trace>
  <inkml:trace contextRef="#ctx0" brushRef="#br0" timeOffset="18784.46">7777 7311 289 0,'0'0'93'16,"0"0"-59"-16,0 0-29 15,0 0 13-15,0 0 12 16,0 0 30-16,22 153-15 15,-21-81-24-15,-1 23 1 16,0 18 24-16,-10 31-24 16,-21 26-7-16,-7 28 12 15,-5 10-7-15,1 1-9 16,6-13-9-16,8-24-2 0,9-24-16 16,13-30-22-1,6-25-4-15,0-24-13 0,0-25-14 16,3-18-24-16,10-18-103 15</inkml:trace>
  <inkml:trace contextRef="#ctx0" brushRef="#br0" timeOffset="19229.46">9486 7182 285 0,'-35'117'60'0,"-6"23"-24"0,-5 15 28 15,1 0-16-15,5 3-20 16,0 4-5-16,5 4-8 15,3 1 13-15,3-3 12 16,5-6-19-16,3-10-11 16,-2-18-9-16,9-17-1 15,1-18-10-15,3-23-35 16,6-20-15-16,2-19-19 16,2-19-46-16,0-14-40 15</inkml:trace>
  <inkml:trace contextRef="#ctx0" brushRef="#br0" timeOffset="19810.99">11513 7025 398 0,'0'0'52'0,"0"0"-15"15,12 164-37-15,-12-20 101 16,0 26-40-16,0 18-26 16,0 9-19-16,0 5-6 15,-3 14 35-15,-6-8-20 16,-1-3-17-16,2-17-8 15,3-27-3-15,3-23-17 16,2-32-13-16,0-30-42 16,5-24-66-16,11-25-81 15</inkml:trace>
  <inkml:trace contextRef="#ctx0" brushRef="#br0" timeOffset="20648.99">13468 7059 293 0,'0'0'41'0,"0"0"14"16,-36 163 1-16,20-80 2 15,3 9 1-15,7 10-24 16,2 10-12-16,3 13-2 16,1 11 0-16,0 12 18 0,0 9-15 15,0 8-12-15,0-8-9 16,-2-9 1-16,-3-16-4 16,0-20-11-16,-1-20-8 15,4-14-2-15,-2-25-50 16,1-17-38-16,1-20-80 15,0-16-126-15</inkml:trace>
  <inkml:trace contextRef="#ctx0" brushRef="#br0" timeOffset="21152.99">15390 7103 353 0,'0'0'48'0,"0"0"-36"15,0 140 55-15,-8-30 12 16,-5 20-24-16,-1 12 0 16,2 11-25-16,-2 5-11 15,-1 19-8-15,-2 13 14 16,4 4-4-16,3 2-16 16,-2-15-1-16,8-16-4 15,1-15-11-15,3-32-23 16,0-16-38-16,0-26-40 0,0-24 6 15,0-25-106-15</inkml:trace>
  <inkml:trace contextRef="#ctx0" brushRef="#br0" timeOffset="21625.99">16979 7168 270 0,'0'0'51'0,"0"0"0"15,0 0-19-15,0 0 10 0,0 0-21 16,37 105 40-1,-32 13 14-15,-5 37-29 0,-5 23-11 16,-21 16-11 0,-10 17-1-16,-2 4 2 0,3-4-4 15,6-5-13-15,13-20-8 16,12-25-21-16,4-27-31 16,0-34-14-16,20-28-35 15,-1-24-8-15,-3-24-66 16</inkml:trace>
  <inkml:trace contextRef="#ctx0" brushRef="#br0" timeOffset="22040.99">18642 7157 366 0,'0'0'122'0,"0"0"-112"16,-12 124 19-16,-25-14 74 16,-14 16-56-16,4 13-3 15,-6 13-24-15,12 19-1 16,5 20-10-16,8 13 16 16,9 2-6-16,15-4-16 15,4-23-3-15,0-25-23 16,17-27-18-16,6-33-9 15,-1-26-17-15,-4-28-59 16,-7-26-125-16</inkml:trace>
  <inkml:trace contextRef="#ctx0" brushRef="#br0" timeOffset="22512.01">20615 7261 365 0,'-45'120'50'0,"-2"40"24"0,4 25-49 16,6 10 14-1,10 13 1-15,4 5-22 16,4 0 36-16,1-3-20 16,2-16-31-16,5-17-3 0,7-23-27 15,1-26-14-15,3-29-66 16,0-29-101-1</inkml:trace>
  <inkml:trace contextRef="#ctx0" brushRef="#br0" timeOffset="23881.01">4980 8065 454 0,'0'0'118'15,"0"0"-9"-15,0 0-4 16,0 0-21-16,0 0-51 16,-143-57-10-16,102 69-9 15,3 29-14-15,5 15-1 16,8 22 1-16,16 10-1 16,9 5-9-16,9-1-3 15,28-14-22-15,11-20-5 0,12-17-6 16,7-25 15-1,5-16 6-15,-1-14 20 0,-4-35 5 16,-12-15 4-16,-13-6 23 16,-15 1 4-16,-23-1-9 15,-4 6 1-15,-33 0-8 16,-27 6-15-16,-15 9-26 16,-4 17-28-16,6 27 18 15,15 5-80-15,16 36-64 16,20 6-103-16</inkml:trace>
  <inkml:trace contextRef="#ctx0" brushRef="#br0" timeOffset="24372.01">6716 8211 404 0,'0'0'81'0,"0"0"24"16,0 0 14-16,0 0-32 16,0 0-80-16,0 0-7 15,0 29-24-15,0 34 24 0,0 17 15 16,0 5-15 0,0-5-33-16,4-4-69 0,9-14-58 15,8-13-91 1</inkml:trace>
  <inkml:trace contextRef="#ctx0" brushRef="#br0" timeOffset="24841.01">8114 8263 434 0,'0'0'32'0,"0"0"84"16,0 0 5-16,0 0-31 15,0 0-67-15,0 0-23 16,37-21-2-16,3 21 2 16,7 14 17-16,-9 9-10 15,-13 9-7-15,-15 11-2 16,-10 10 2-16,-4 12 10 0,-34 3-3 16,-9-4 1-16,1-7 1 15,8-15-7-15,14-14-2 16,14-15 0-16,10-4-20 15,0-9-15-15,5 0 3 16,26-4 9-16,14-19 23 16,8-7 0-16,5-3-16 15,-1-2-51-15,-1 3-88 16,-8 5-67-16</inkml:trace>
  <inkml:trace contextRef="#ctx0" brushRef="#br0" timeOffset="25471.65">10222 8296 124 0,'0'0'273'0,"0"0"-168"16,0 0 13-16,0 0-8 15,0 0-29-15,0 0-21 16,0 0-35-16,-92-40-25 16,111 37-6-16,12 3 6 15,7 0 2-15,-1 0 15 16,-8 0-14-16,-12 0-3 0,-8 8-9 15,-9 8-11-15,0 10 9 16,0 7 11-16,-14 5 3 16,-6 0-1-16,9 3-2 15,9-6-4-15,2-1-19 16,19-6-6-16,19-6 10 16,7-4 14-16,-1-2 5 15,-5-2 4-15,-14-2-2 16,-13 1-1-16,-12 1 0 15,0 3-1-15,-20 5 21 16,-20 4 8-16,-12-3-21 16,-6-3-8-16,-4-6-19 15,-1-6-27-15,6-3-35 16,8-5-50-16,15 0-35 0,17 0-205 16</inkml:trace>
  <inkml:trace contextRef="#ctx0" brushRef="#br0" timeOffset="26190.99">12399 8093 383 0,'0'0'45'0,"0"0"68"16,0 0-4-16,0 0 2 0,0 0-58 15,0 0-40-15,10-35-13 16,-8 58 2-16,-2 18 11 15,0 7 23-15,-2 8 5 16,-20 4-32-16,-6-4-2 16,4-6-7-16,7-10 0 15,10-12-7-15,7-10-3 16,0-4-11-16,4-4 2 16,23-6 6-16,11-4 12 15,9 0 1-15,7 0 1 0,4-9 3 16,-3-12-4-1,-2-2-4-15,-1-4 4 16,-8-4 0-16,-7 5-2 0,-7 3 2 16,-8 2 1-16,-14 7 5 15,-2 6 5-15,-6 5 4 16,0 3-3-16,0 0-8 16,-2 0-4-16,-14 14-2 15,-2 16-8-15,-2 14 9 16,6 8-6-16,4 2-6 15,3 7-4-15,7-6-11 16,0-2-42 0,17-9 35-16,17-11-146 0,9-12 29 15,4-12-8-15</inkml:trace>
  <inkml:trace contextRef="#ctx0" brushRef="#br0" timeOffset="26599.07">14049 8117 318 0,'0'0'77'0,"0"0"56"15,0 0-12-15,0 0 1 16,0 0-38-16,0 0-46 16,-15-60-20-16,-7 81-13 15,-3 18-4-15,8 12-2 16,7 9-2-16,10 5-2 16,0 10 4-16,23-2 1 15,1-3 0-15,-3-7 1 16,-6-10 1-16,-7-16-2 15,-8-5-1-15,0-7 1 16,0-7 8-16,-19-6 3 16,-10-7-7-16,-4-5-4 0,-6 0-43 15,2-12-48 1,14-24-40-16,6-11-93 0,10-18-164 16</inkml:trace>
  <inkml:trace contextRef="#ctx0" brushRef="#br0" timeOffset="26737.07">14335 7972 26 0,'0'0'349'0,"0"0"-284"16,125-40-47-16,-88 36-18 16,5 3-43-16,8-5-127 15</inkml:trace>
  <inkml:trace contextRef="#ctx0" brushRef="#br0" timeOffset="27311.15">16431 8122 342 0,'0'0'93'0,"0"0"25"16,0 0 13-16,0 0-23 15,0 0-60-15,0 0-26 16,-72 14-15-16,23 33 2 0,-11 17-4 15,4 14-2-15,9 7-1 16,7 4-2-16,15-4-8 16,16-12-32-16,9-15 10 15,25-17-8-15,31-15 14 16,13-14-6-16,6-12 21 16,-5-7 9-16,-10-29 17 15,-18-8 9-15,-15-6-1 16,-16-3 7-16,-11 4-10 15,-25 5-22-15,-30 19-21 16,-19 15-35-16,-3 10-33 16,9 6-31-16,26 16-112 0</inkml:trace>
  <inkml:trace contextRef="#ctx0" brushRef="#br0" timeOffset="27728.14">17266 8124 397 0,'0'0'121'16,"0"0"-64"0,0 0-12-16,0 0 2 0,125-14 13 15,-61 7-26-15,2-3-16 16,-4 0-13-16,-11 2 0 16,-6 4 2-16,-18 4-5 15,-14 0 3-15,-7 10-5 16,-6 31-1-16,0 16 1 15,-19 21 15-15,-13 12-1 16,-2 7-9-16,13-3-5 16,1-12 0-16,13-13 0 15,4-22-25-15,3-13-29 0,0-11-34 16,0-15-36-16,0-8-75 16</inkml:trace>
  <inkml:trace contextRef="#ctx0" brushRef="#br0" timeOffset="27863.15">17336 8398 195 0,'0'0'63'0,"0"0"-53"16,0 0-8-16,140 70 35 16,-43-68-37-16,19-2-69 15</inkml:trace>
  <inkml:trace contextRef="#ctx0" brushRef="#br0" timeOffset="30055.36">19544 8197 339 0,'0'0'31'16,"0"0"22"-16,0 0-21 16,-113 4-5-16,82 37-4 15,6 15-13-15,6 14-3 16,16 2-3-16,3-10-4 15,6-9-6-15,30-14-15 16,9-15 16-16,6-11-3 16,6-13 8-16,1-3 20 15,3-33 18-15,-11-11 14 16,-7-16 19-16,-8-12-35 16,-14-2 3-16,-7-4-16 0,-14 5 3 15,0 14-14 1,-16 15-12-16,-20 15-8 0,-13 20 0 15,-6 12-32-15,-5 17-35 16,0 33-43-16,12 16-9 16,17 10-77-16</inkml:trace>
  <inkml:trace contextRef="#ctx0" brushRef="#br0" timeOffset="30633.1">21292 7994 480 0,'0'0'134'0,"0"0"-10"0,0 0-2 16,0 0-28-16,0 0-39 16,0 0-25-16,0-29-30 15,0 81-20-15,0 20 20 16,0 24 8-16,0 5-8 16,7-5-40-16,13-2-29 15,-3-15-101-15,-7-21-181 16</inkml:trace>
  <inkml:trace contextRef="#ctx0" brushRef="#br0" timeOffset="37580.44">2590 4809 366 0,'0'0'17'15,"0"0"46"-15,0 0-16 16,0 0 26-16,0 0-12 16,0 0 2-16,0 0-22 15,0 0-11-15,-70-43-24 0,53 43 7 16,-4 0-8-16,-4 18-2 16,4 21-3-16,-5 19-7 15,7 15-3-15,6 14 4 16,9 1 6-16,4-1 0 15,10-14-15-15,30-16-34 16,14-23 19-16,10-26-2 16,3-8 14-16,1-37 1 15,-6-21 17-15,-14-10 11 16,-12-7 3-16,-18 8 22 16,-13 4 2-16,-5-7-14 15,-18 6-6-15,-19 1-15 16,-4 1-3-16,-1 15-9 0,3 19-16 15,6 18-12-15,6 10-40 16,8 27-43-16,7 20-20 16,8 12 1-16</inkml:trace>
  <inkml:trace contextRef="#ctx0" brushRef="#br0" timeOffset="38264.78">2503 5534 153 0,'0'0'77'0,"0"0"7"16,-25-110-8-16,16 69 20 15,5 0-28-15,4 1-16 16,0 2-15-16,0-1-7 15,0 3-13-15,0 0-3 16,0-2-3-16,0 2 0 16,2 0-4-16,1-2 1 15,1 0 3-15,-4 1-8 0,4 7-1 16,0 7-2-16,0 6 0 16,4 7 0-16,1 2-3 15,3 2-3-15,9 4-1 16,-1 2-11-16,2 4-3 15,3 25-4-15,-3 11 14 16,-1 10 11-16,-9 13 3 16,-5 9 0-16,-5 7 7 15,-2 4-3-15,0-8-7 16,2-6-1-16,6-11-3 16,2-14-29-16,1-16-62 15,2-11 26-15,3-17-20 16,-2 0-66-16,-1-31-47 15</inkml:trace>
  <inkml:trace contextRef="#ctx0" brushRef="#br0" timeOffset="38480.05">2467 5196 320 0,'0'0'112'0,"0"0"-46"15,0 0-13-15,0 0-1 16,0 0-21-16,0 0-14 15,48 32 6-15,17-32 11 16,5-15-24-16,-1-7-10 16,-5 1-34-16,-4-2-29 15,-8 5-93-15,-17 2-104 16</inkml:trace>
  <inkml:trace contextRef="#ctx0" brushRef="#br0" timeOffset="38899.81">2866 4478 420 0,'0'0'85'0,"0"0"0"16,-183-43-2-16,100 43-11 15,-10 0-24-15,-7 28-14 0,-5 16 10 16,0 19-17-16,2 21-4 15,5 25-18-15,13 14-2 16,16 18 17-16,28 17-20 16,29 5-1-16,12 0-2 15,51-11-4-15,32-19-10 16,26-24-18-16,23-33-29 16,19-32 26-16,3-33 0 15,-2-13 24-15,-15-44 14 16,-12-25 12-16,-24-15 17 15,-21-7 3-15,-22-14 24 16,-15-13-15-16,-15-21-24 16,-14-16 0-16,-14-10-5 15,-7-2-12-15,-42 9-1 0,-31 21-5 16,-25 32 3-16,-15 43-11 16,-7 43-2-1,4 23-8-15,9 59-42 0,18 38-60 16,36 17-11-16,40 4-52 15,20-8-103-15</inkml:trace>
  <inkml:trace contextRef="#ctx0" brushRef="#br0" timeOffset="39575.94">9462 4752 308 0,'0'0'74'0,"0"0"44"15,0 0 28-15,0 0-1 16,0 0-44-16,0 0-56 16,5-35-45-16,-8 72-2 15,-4 21-9-15,-1 19 11 16,6 9 15-16,2-4-15 15,0-1-1-15,0-2-21 16,4-7-31-16,12-13-55 0,6-19-34 16,4-26-81-1,1-14 46-15</inkml:trace>
  <inkml:trace contextRef="#ctx0" brushRef="#br0" timeOffset="39900.94">9567 4884 288 0,'0'0'25'16,"-41"-167"70"-16,37 104-9 15,4 17 2-15,0 16-45 16,20 9-2-16,6 12-12 16,6 4-13-1,2 5-4-15,-3 5-5 0,-4 27-7 16,-8 10-16-16,-7 14 16 16,-12 6-2-16,0 0-10 0,-2-6 12 15,-8-7 12-15,10-11-12 16,0-8 0-1,38-6-9-15,9 0-2 0,11-6 11 16,-3 0 0-16,-10-4 10 16,-18 2 10-16,-15 4-15 15,-12 9 1-15,-8 6 1 16,-34 13 29-16,-16 2 0 16,-8-1-20-16,1-6-13 15,7-16-3-15,10-5-19 16,11-10-35-16,6-10-67 15,2-2-56-15,5-2-146 0</inkml:trace>
  <inkml:trace contextRef="#ctx0" brushRef="#br0" timeOffset="40293.94">9687 4203 296 0,'0'0'353'16,"-184"-62"-280"-16,96 60-26 15,-1 2 24-15,2 46-33 16,-6 39-24-16,-1 33-7 16,5 28 2-16,17 20-5 0,32 16-4 15,34 17-9-15,16 6-16 31,65-5-31-31,35-15-10 0,40-39 6 0,26-40-39 16,13-44-11-16,4-41 15 16,-18-21 95-16,-29-51 31 15,-31-25 19-15,-36-22 33 16,-27-24-10-16,-23-26 6 16,-15-34-50-16,-14-30-29 15,-11-33-36-15,-50-14-95 16,-30 3 61-16,-35 28-45 15,-34 61 45-15,-38 79 49 16,-37 77 13-16,-39 44-75 0</inkml:trace>
  <inkml:trace contextRef="#ctx0" brushRef="#br0" timeOffset="41237.94">3610 5133 270 0,'0'0'29'0,"0"0"2"16,-154-38 23-16,96 28 2 15,8 4-3-15,4 0-26 16,11 2 20-16,10 1-11 16,10 3 2-16,9-3-2 15,3 3-11-15,3 0-24 16,0 0-1-16,0 0-17 16,13 0-3-16,23 0 20 0,20 0 9 15,21 0 18 1,26 0-2-16,20-14 10 0,24-6-16 15,18-4 5-15,20-2-11 16,9-3-2-16,4 2-10 16,3 0 0-16,9 3 3 15,19-2-4-15,14 4 5 16,16 5-5-16,-1 2-1 16,-15 10-3-16,-16 2-5 15,-19 3-7-15,-10 0 14 16,-1 0-5-16,-7 0-6 15,7 0 0-15,2-4 13 16,-10-12-15-16,-6-2 8 0,-18 2 1 16,-21 3 6-1,-26 8 0-15,-26 3 0 0,-27 2 1 16,-29 0-2-16,-19 0 1 16,-14 0-3-16,-3 0 3 15,0 0 4-15,0 0 21 16,0 0-5-16,0 0-12 15,0 0 9-15,-3 0-17 16,-7 2 0-16,-6 6-17 16,-2 2 12-16,-4 0-8 15,-5 4-5-15,-6 0-23 16,-3 5-37-16,-2-6-49 0,8-3-43 16,10-8-124-1</inkml:trace>
  <inkml:trace contextRef="#ctx0" brushRef="#br0" timeOffset="41590.94">8333 4218 466 0,'0'0'93'0,"0"0"-42"16,0 0-32-16,0 0-19 15,0 0-22-15,0 0 22 0,148 63 22 16,-67-2-8-16,-2 13 2 16,-5 7-10-1,-11 4-6-15,-15 1 0 0,-14-2-1 16,-16-3 1-16,-16-7-8 15,-2-12-4-15,-11-8 12 16,-20-10 5-16,-10-4 9 16,-15 0-6-16,-17 4 8 15,-27 5-16-15,-27 7-10 16,-27 11-82-16,-19 0-124 16</inkml:trace>
  <inkml:trace contextRef="#ctx0" brushRef="#br0" timeOffset="43946.95">3316 3880 126 0,'0'0'34'15,"0"0"0"-15,0 0 22 0,0 0 3 16,0 0 0-16,0 0 13 16,-29-80-5-16,18 69-2 15,0 4-9-15,4 0-3 16,1 6-8-16,6 1-13 16,-2-3-9-16,2 3-8 15,0 0-6-15,0 0-3 16,0 0-3-16,0 0-3 15,0 0-1-15,0 0 0 16,0 0-1-16,0 0 1 16,0 0-8-16,-3 0 2 15,3 0 1-15,0 0 3 0,0 0-5 16,0 13-15 0,0 27-30-16,0 34 26 0,5 34 27 15,10 23 0-15,3 5 0 16,-1-6-2-16,0-17-12 15,-3-16 12-15,3-19-36 16,-4-17 16-16,3-15-24 16,5-16-33-16,2-13-51 15,-2-17 4-15</inkml:trace>
  <inkml:trace contextRef="#ctx0" brushRef="#br0" timeOffset="44761.01">3193 3677 315 0,'0'0'15'0,"0"0"13"15,0 0-28-15,0 0-8 16,0 0 4-16,0 0 4 16,179-82 39-16,-50 40-2 15,36-6-6-15,38-4 7 16,24-1 0-16,21 8-20 16,12 4 3-16,17 5-15 15,13 2 0-15,9 2-5 0,-10 0-1 16,-21-4 4-16,-38 5-4 15,-41 6 0-15,-37 3-6 16,-42 6-12-16,-35 4 3 16,-33 4-2-16,-26 3 6 15,-16 0 11-15,0-3 57 16,-12-5-43-16,-14 3-9 16,-3 1 1-16,0 1 0 15,6 1-4-15,7 4 4 16,8 0-5-16,5 3 1 15,3-1-2-15,0 1-7 16,-2 0-10-16,2 0 12 16,-6 0 2-16,-5 9-7 15,-1 21 0-15,-6 15 6 0,1 17 3 16,-1 14 2-16,2 14 3 16,3 14-4-16,-3 13 1 15,3 13 0-15,0 5-1 16,2 1 5-16,5-3-3 15,6-9 0-15,0-9-1 16,0-8 29-16,23-15-14 16,0-16 5-16,1-14-2 15,-4-11 2-15,0-12-8 16,-7-13-3-16,-3-11-3 16,-6-5-4-16,-4-6 9 0,0 2 9 15,-14-2 41-15,-28 4 16 16,-26-2-59-16,-33 2-18 15,-33 2-1-15,-47 7-1 16,-48 6-12-16,-55 9-10 16,-23 7-13-16,-5-6 10 15,11 2 18-15,22 1-2 16,29-2-15-16,44-2-2 16,50-9-4-16,63-16 14 15,54-7-37-15,39 0-78 16,20-14-143-16</inkml:trace>
  <inkml:trace contextRef="#ctx0" brushRef="#br0" timeOffset="45376.01">4054 3557 352 0,'0'0'11'15,"0"0"21"-15,0 0 13 16,0 0 41-16,0 0 19 15,0 0-90-15,58-26-15 16,-35 122 0-16,0 43 70 16,0 29-1-16,-3 12-65 15,-3-10-2-15,4-11-4 0,4-22-1 16,4-23-30 0,0-28-17-16,4-21 4 0,7-24-36 15,3-27-38-15,3-14-47 16</inkml:trace>
  <inkml:trace contextRef="#ctx0" brushRef="#br0" timeOffset="45625.01">4747 3396 561 0,'0'0'39'0,"0"0"-26"16,-16 189-13-16,16-49 40 16,0 21-6-16,12 12-19 15,1-6-2-15,-1-2-13 0,-4-13 0 16,-1-24-5-16,4-27-36 16,9-28-35-16,7-27-25 15,8-28-29-15,3-18-20 16</inkml:trace>
  <inkml:trace contextRef="#ctx0" brushRef="#br0" timeOffset="45878.01">5642 3305 569 0,'0'0'63'0,"0"0"-63"16,0 0-4-16,0 166 4 16,-1-24 81-16,1 25-56 15,0 17-18-15,0-3-6 16,0-10-1-16,0-16-13 16,0-25-53-16,0-28-85 15,18-37-66-15,5-33 20 16</inkml:trace>
  <inkml:trace contextRef="#ctx0" brushRef="#br0" timeOffset="47083.01">3851 2747 283 0,'0'0'89'0,"0"0"-42"16,0 0 17-16,-2-108 30 15,2 90-26-15,6 6-26 0,-1 8-2 16,-5 4-11 0,0 0-25-16,0 14-4 0,0 31-35 15,0 29 35-15,-15 15 23 16,-5 3-8-16,2-12-15 16,7-15 0-16,8-19-15 15,3-17-7-15,0-9 7 16,12-11-11-16,14-9-14 15,10 0-28-15,18-24 54 16,11-14 14-16,7-8 14 16,-4 4-4-16,-9 4-3 15,-12 7-2-15,-12 12 0 0,-9 6-5 16,-12 10 0 0,-2 3-5-16,-4 0-7 0,4 2 2 15,2 13 5-15,-1 2 5 16,1-6 8-16,-1-3-5 15,-5-3-3-15,2-5-1 16,-4 0-2-16,1 0 3 16,-4-16 21-16,-3-10-3 15,0-4 2-15,0 1 31 16,-3 5 7-16,-10 10-20 16,6 6 8-16,2 8-9 15,1 0-37-15,2 26-14 16,-4 30-43-16,3 22 57 15,3 15 33-15,0 0-24 16,0 2-9-16,20-11-6 16,3-9-54-16,9-7-5 15,-3-10-29-15,0-8-64 0,-8-12-38 16</inkml:trace>
  <inkml:trace contextRef="#ctx0" brushRef="#br0" timeOffset="48433.85">17803 3313 376 0,'0'0'214'16,"0"0"-101"-16,0 0-48 16,0 0-20-16,0 0-2 15,0 0-43-15,0 0-5 16,-47 79 5-16,30 4 27 16,3 11-13-16,12 0-13 15,2-10-1-15,16-15-29 16,26-19-4-16,12-18-10 15,10-21 4-15,7-11-9 16,0-20 48-16,-3-27 5 0,-10-15 20 16,-9-6 1-1,-15-3 9-15,-13 3 13 0,-7 12-8 16,-12 7-24-16,-2 16-2 16,0 15-7-16,0 14-7 15,0 4 0-15,0 0-26 16,0 32-62-16,0 11 26 15,5 15 55-15,11 0 4 16,7-5-21-16,8-12 4 16,10-18-12-16,1-14-9 15,0-9 7-15,1-22 34 16,-5-23 23-16,-5-9 2 16,-6-6 5-16,-11-1 8 0,-9-2-4 15,-7-2-19-15,0 6-15 16,-23 8-7-16,-8 18-23 15,-3 18 12-15,-1 15-62 16,2 18-28-16,8 26-47 16,14 5-66-16</inkml:trace>
  <inkml:trace contextRef="#ctx0" brushRef="#br0" timeOffset="48651.94">18975 3468 551 0,'0'0'152'0,"0"0"-78"15,0 0-34-15,0 0-18 16,0 0-17-16,140-84-1 16,-94 74-1-16,-6 5-3 15,-9 5-23-15,-8 0-63 16,-8 0-86-16,-15 5-99 15</inkml:trace>
  <inkml:trace contextRef="#ctx0" brushRef="#br0" timeOffset="48793.93">18854 3824 182 0,'0'0'169'0,"0"0"-123"15,0 0-34-15,0 0 25 16,0 0 32-16,179 14-14 15,-102-40-55-15,-4-2-64 16,-1-4-96-16</inkml:trace>
  <inkml:trace contextRef="#ctx0" brushRef="#br0" timeOffset="49413.47">19857 3016 515 0,'0'0'87'15,"0"0"28"-15,0 0-20 16,0 0 1-16,0 0-30 15,0 0-45-15,-2-54-21 16,-10 98-25-16,-5 24 13 16,-6 22 12-16,-6 4 2 15,-4-3-2-15,-5-10-12 16,6-14-20-16,6-15-19 16,10-20-4-16,14-16-26 0,2-14 19 15,0-2 11-15,22-10 3 16,16-19 22-16,9-4 26 15,0 1 9-15,-8 5-7 16,-2 10-1-16,-4 7-2 16,-8 10 1-16,-2 0-6 15,0 0 3-15,2 8 0 16,2 6 3 0,2-4 4-16,2-2-4 0,4-8 1 15,1 0-1-15,-3-5 7 16,-2-15 6-16,-6-4 11 15,-4-3 31-15,-11-1 4 16,-3 0-2-16,-7 2 9 16,0 5-2-16,0 7-6 15,-11 8-18-15,0 6-11 0,-3 0-20 16,-10 24-9-16,-8 22-20 16,-8 27 17-16,3 22 2 15,4 6-5-15,8 8 0 16,7-11-26-16,7-14-59 15,11-14-43-15,0-15-100 16,0-19-100-16</inkml:trace>
  <inkml:trace contextRef="#ctx0" brushRef="#br0" timeOffset="49683.46">17793 4684 643 0,'0'0'171'16,"0"0"-155"-16,0 0 10 16,0 0-26-16,0 0 8 15,0 0-8-15,293-88 61 16,-40 38-35-16,36-7-9 15,12 2-16-15,-6 4 7 16,-23 13-8-16,-34 10-75 16,-38 16-103-16,-48 8-138 0</inkml:trace>
  <inkml:trace contextRef="#ctx0" brushRef="#br0" timeOffset="49888.46">18180 4891 599 0,'-154'27'192'16,"72"-10"-136"-16,55-10-56 15,34-7-14-15,73 0-28 16,56-19 42-16,65-22 40 16,38-10-19-16,8-5-4 0,-22 3-17 15,-40 9-31-15,-47 11-101 16,-46 6-145-16</inkml:trace>
  <inkml:trace contextRef="#ctx0" brushRef="#br0" timeOffset="52233.29">3733 6537 195 0,'0'0'27'16,"0"0"0"-16,0 0 16 16,0 0 35-16,0 0-18 15,0 0-16-15,0 0-9 16,-20-42-3-16,20 42-6 15,0 0-20-15,0 0-6 16,-2 0-8-16,2 0-4 0,-4 0-2 16,-2 2-10-16,2 12 18 15,-2 7 6-15,-1 6 27 16,3-1-10-16,-4 8-8 16,6 0 2-16,2 8-8 15,0 5 6-15,0 4-4 16,0 3-2-16,14 6-2 15,-1 0 1-15,3 1-1 16,-1-3 3-16,-1-2-4 16,-3 1 0-16,-5 1 0 15,-1 4-1-15,-5 2 1 16,0 2 0-16,0-2 4 16,0 1-4-16,0-5 0 0,0-2 0 15,0-2 2-15,0-4-1 16,0 2 0-16,3-4 1 15,1 0-2-15,0-1 4 16,-1-3 2-16,-1 0 2 16,-2-4-5-16,2 2 0 15,-2-1 2-15,3 3-1 16,3 0-4-16,-1 2 2 16,1 0-1-16,1 1 2 15,-3 2-3-15,0-3 2 16,1-2 7-16,-5 1-5 15,0 1 10-15,0-2-4 0,0-4 4 16,2 0-10 0,3-3-3-16,0 6 0 0,3 1 0 15,-1 0 2-15,4 0-1 16,-2 1-1-16,0-3 0 16,2-3 2-16,-4-4-3 15,2 3 3-15,-1-4 0 16,0 1-1-16,-4-2-2 15,0 5 3-15,-2 1 1 16,3 1 0-16,-3-2 0 16,0-2-1-16,0 0-1 15,1-2-2-15,6-3 0 16,-3 2-1-16,3-3 1 16,1 3 0-16,-4-4-1 0,1 1 1 15,-5-3 0-15,-2 1 0 16,0 3 0-16,0 0 0 15,0 1-1-15,0-2-12 16,0-8 9-16,0-4-7 16,0-6-12-16,0-4 1 15,0-3-13-15,0-7-14 16,0 0-38-16,0 0-7 16,2-17-57-16,2-15-30 15</inkml:trace>
  <inkml:trace contextRef="#ctx0" brushRef="#br0" timeOffset="66037.22">3628 6549 156 0,'0'0'51'0,"0"0"-17"15,0 0 4-15,0 0-8 16,0 0 8-16,0 0-9 16,0 0-13-16,-35-4-11 15,35 4-1-15,0 0 2 16,0 0 3-16,-2 0 10 0,2 0 1 16,0 0-3-16,0 0-7 15,0 0 0-15,0 0-10 16,0 0 0-1,0 0 4-15,0 0 13 0,0 0-3 16,0 0-3-16,0 0-3 16,0-2 2-16,6 2 1 15,3-2-3-15,7 0-1 16,1 2-4-16,6-5-1 16,6 2 3-16,0 1-1 15,2-4 0-15,2 0-3 16,3-3 0-16,-1 1 0 15,4 1 0-15,1 2-1 0,-1 2 2 16,9 1-1 0,-3-2-1-16,7-1 1 0,2 0 0 15,1 1-1-15,2 0 1 16,-4-4-1-16,3 2 0 16,-3-2 0-16,-1-1 0 15,-4 4 0-15,-5 3-1 16,-5 0 1-16,-5 2-1 15,-2 0-8-15,3 0-3 16,3 0-3-16,9 0 2 16,5 2 10-16,2-2 3 15,3 0 3-15,-5 0-3 16,-2 0 0-16,-4 2 0 16,-3 5 0-16,-3 0-1 15,-8 3 1-15,4-2-4 0,5 0 4 16,5-1 0-16,6-3 2 15,2 1 8-15,3-5-2 16,-2 0 0-16,-1 0 3 16,-3 0-4-16,3-2-1 15,-5-3-2-15,4 2 4 16,-5-3-5-16,2 2-1 16,2-3-1-16,3 2 0 15,4-2 6-15,-1 2 3 16,1 3-2-16,-2-3 2 15,-4 3 1-15,-3 2-5 16,-3 0-1-16,2 0-1 16,-2 0-2-16,4-1 4 15,5 1-5-15,2-2 5 0,3 2-6 16,4-2 5-16,1 2-4 16,3 0 0-16,3 0-1 15,5 0 0-15,2 0 0 16,-2 0 1-16,-1 0-1 15,-5 0-2-15,-2 2 2 16,4 1 0-16,0 1-3 16,-1 1-1-16,2-3 1 15,-1 0-2-15,-5-1 2 16,-5 2 0-16,-4-1-3 0,-6 0 1 16,-6 2-1-1,-1-3-1-15,-5 4 1 0,2-3 6 16,0 2-6-16,3-2 0 15,2 0 5-15,0-2 1 16,6 0 0-16,3 0 0 16,0 0 0-16,1 0 0 15,4 0 0-15,-1 0 0 16,5 0 1-16,2 0 0 16,1 0 0-16,1 0-1 15,-1 0 2-15,-4 0-2 16,-1 0 0-16,-1 3 0 15,3-1 0-15,-1 5 0 16,1-3-3-16,-1-1 3 16,2 4 0-16,-3-5 1 0,3 0 1 15,-4-1-1-15,-2-1-1 16,-4 0 0-16,-3 0 0 16,-1 0 1-16,-3 0-1 15,0 0 0-15,-2 0 0 16,2 0 0-16,2 0 0 15,0 0 0-15,1 0 1 16,1 0-1-16,0 0 2 16,1 0-2-16,6 0 0 15,-3 0 0-15,5 0 0 16,0 0 0-16,-8 0 2 16,-4 0-2-16,-7 0-4 0,-7 3 4 15,-7-1-2-15,-10 1 2 16,-7 0-4-16,-6-1 0 15,-3-2-10-15,-3 0 9 16,0 0 5-16,0 0 3 16,2 0-3-16,-2 0 0 15,0 0 2-15,0 0 0 16,0 0-1-16,0 0-1 16,0 0 0-16,0 0-2 15,8 0 1-15,0 0-1 16,3 0 2-16,-3 0 0 15,1 0 2-15,-2 0-1 16,0 0 0-16,1 0-1 0,2 0 0 16,1 0 0-16,0 0 0 15,7 0-1-15,2 0 1 16,2-5 0-16,3 0 0 16,4-1 0-16,6-1 0 15,3 5 0-15,5 0 0 16,-8 2 0-16,-6 0 0 15,-4 0 0-15,-3 0 0 16,-2 0-1-16,0 0 2 16,1 0-1-16,-2 0 0 15,-1 0-3-15,0 0 0 16,-5 0 1-16,-4 0 2 16,-2 0 1-16,-6-1 1 15,-1 1 2-15,0-2 13 0,0-2 13 16,0-3-11-16,0 4-11 15,0-1 5-15,0 0-4 16,0 4-6-16,-1-2 0 16,-2 2 1-16,1 0-3 15,0 0 6-15,0 0 4 16,0 0-5-16,2 0 0 16,-2 0-3-16,-3 0-3 15,1 0-6-15,0 12-3 16,-2 10 9-16,4 5-2 15,0 2 2-15,2 0 0 0,0 0 3 16,0 0-2-16,0 5-1 16,-3-1 3-16,3-1 1 15,0 3-3-15,-1 2-1 16,-1 0 2-16,2 5 1 16,0 0-2-16,-3 0 2 15,1-1-2-15,0-4 4 16,0-1 4-16,0 0-9 15,2-2 0-15,-2-1 1 16,2-5 1-16,0-5-2 16,0-3 0-16,0-1 0 15,0-1-1-15,2 0-2 16,2 0-2-16,0-2 5 16,-1 0 0-16,-3 2 1 15,0 0 1-15,0-2-2 0,0 2-2 16,0-4 2-16,0 3 0 15,2-2-2-15,-2 1 1 16,0 0-10-16,0 2 6 16,1 3 5-16,-1 1 0 15,0 3 0-15,0 0 1 16,0-2-1-16,0-6 0 16,0-1 0-16,0-3 0 15,0 2 0-15,0-3-5 16,0 2 4-16,0-2 0 15,3 0-2-15,-3-2-5 16,0-1 7-16,0 2-13 16,0-1 13-16,0-2-1 15,0 7 1-15,0-2 1 0,0 1 0 16,0 3 1-16,-3-8-1 16,2 9 2-16,-1 5-2 15,-1 3 0-15,3 2 0 16,0-2 2-16,0 1-2 15,0 8 0-15,0 5 0 16,6 1 2-16,9 2 1 16,0-3-3-16,1 2 0 15,-3 3-5-15,-2-4 3 16,-2 2-3-16,-9-3-16 0,0-2-7 16,0 0 18-1,0-1 8-15,0 0 1 0,-2 0 1 16,-2-2 5-16,-1-1-5 15,2-5 2-15,3-4-1 16,0 0 1-16,0-3 5 16,0 2-7-16,-2 2 0 15,2-3 2-15,0 0 2 16,0 1-4-16,0 1 0 16,0 4-1-16,0-2 1 15,0-4 1-15,0 0-1 16,0-1 0-16,0 0 3 15,0-3 8-15,0-2-11 0,0 0-4 16,0 2 4 0,0 0 0-16,0 3 0 0,0 2-11 15,-6 3 6-15,-3 3 3 16,-3 3 0 0,2-4-3-16,-1 2-5 0,-1-6-1 15,1 3-21-15,3-2 32 16,0-3 0-16,2-4 0 15,1 1-4-15,0-6 0 16,0 3 4-16,-1-3 0 16,2-1 0-16,-2 1-1 15,-1-3-24-15,3 1 25 16,-1 2 0-16,-2 0 0 16,-2 4-1-16,1 6 1 0,-2 2 1 15,1 6-1 1,3-1 0-16,0-4 0 0,1-4 0 15,0-5-6-15,3 0 5 16,0-6-40-16,0-5 32 16,-1 2 3-16,1-2 2 15,-2-2 3-15,0 1 0 16,-1-3 1-16,1 6 1 16,-4-1 0-16,0-2 1 15,-1 2-1-15,0-2-1 16,4-4 0-16,1 0 1 15,0-2 0-15,-1 0-1 16,-3 0 0-16,-3 0-2 16,-1 0 2-16,-2 0 0 15,-3 0 0-15,-6 0 1 0,-3 0 4 16,-10 0-1-16,-6 0 2 16,-7 0 12-16,-9 0 3 15,-3 0-3-15,-3 0-3 16,-1 5-11 187,5 2-4-203,9-5 3 0,4-1 6 0,4 1 0 16,1 3-9-16,-1 1 0 0,-3 0-1 0,-8 6 0 0,-6 3 1 0,-13 2-1 0,-10 3-1 15,-2-2 2-15,-2-1 0 0,8 0 1 0,2-2 0 0,4 1 1 16,1 2 2-16,1-3 0 0,3 3 16 0,-4 3-10 0,5-5-6 0,5 0-2 0,6-4 2 15,7-1-2-15,4-1-1 0,1 1 3 0,-3 1-4 0,-7-2 0 0,-8 2 0 0,-12 0 0 16,-4 3 0-16,-6 6 0 0,1-1-2 0,3-1 2 0,0 2 0 0,0-3 0 16,1-2 0-16,8 0 0 0,2-4 2 0,11-2 1 0,1-1 10 15,5-2 1 1,1 1-1-16,2 0-6 0,-3 5 1 16,1-2 4-16,2 2-1 15,-5 0-5-15,4-1-2 16,-2 0-3-16,7-3 5 15,5-4-2-15,3 0 0 16,-1-1 0-16,-3-1 0 16,-5 5 0-16,-6 4 6 15,-10 5-5-15,-7 1-3 16,-5 0-2-16,-4-1 3 16,2 3-2-16,7-9 0 0,7-1 0 15,6-5 0 1,2 0 2-16,4-5 1 0,-4 0 0 15,-4 0-3-15,-2 0-1 16,0 0 0-16,-1 0-1 16,1 0 0-16,0-5 0 15,0 0-1-15,0 1 0 16,-1-2-2-16,1 0 4 16,2 1 1-16,2-1 2 15,3 3-3-15,6-3-3 16,5 1 3-16,6 0 0 15,10-2 0-15,8 4-2 16,8-3 2-16,1 2 0 16,3-4 0-16,-3 0 0 15,-3 0 0-15,-3-4-4 0,-11 0 4 16,-19 2-4 0,-15 0-43-16,-20 3 16 0,-10 5 29 15,-5-5-4-15,-5 0 5 16,-1-5-16-16,-1 0 3 15,1 1 12-15,3-5 2 16,6 1-1-16,15 1 1 16,12-1 11-16,12 1 8 15,7-3-12-15,7 2-4 16,10 1-2-16,6 2-1 16,8 1 5-16,4 3 2 0,-6 0-7 15,5 2 1-15,-6 0-2 16,3-1 1-1,-3-5 0-15,-1 1-2 0,0-5-2 16,-6-6-4-16,1-2-8 16,-3-5 11-16,2 2-4 15,-2-1 9-15,1 7 0 16,-1 3-1-16,0 6-3 16,9 7 3-16,10 0 1 15,2 1 1-15,6 2-1 16,0 1-7-16,0-2 1 15,0 2-3-15,0-2 0 16,0-1 1-16,0 0 4 16,0 1 1-16,6 1 2 15,-2 0 0-15,-2 2 1 0,0-3 0 16,-2 3 1-16,0 0 17 16,0 0 3-16,0 0-1 15,0 0-4-15,0 0-6 16,0 0-10-16,2 0-5 15,10 0-58-15,8 0-51 16,0 0-51-16</inkml:trace>
  <inkml:trace contextRef="#ctx0" brushRef="#br0" timeOffset="75321.53">4578 1849 10 0,'0'0'49'0,"0"106"-2"16,0-44-22-16,9 6-6 15,-2-3 9-15,3-2-6 16,2 0-6-16,-1-3 1 16,6 0 6-16,6 2 9 15,4 6-3-15,8 8-7 16,10 7 17-16,8 5-15 15,15 4 1-15,9 2 1 16,14 2-12-16,21-3 0 0,14-7-4 16,15-11-5-16,12-12 7 15,7-14 2-15,4-8 13 16,4-15-3-16,-4-9-16 16,2-15 11-16,-8-2-10 15,2-14 13-15,-1-20-21 16,-7-8 17-16,-12-6-13 15,-18-2 7-15,-20-5-7 16,-9-7 2-16,-11-8 3 16,-7-14-4-16,-5-15 2 15,-10-13-3-15,-9-14 3 16,-11-12 0-16,-11-7-3 16,-8-5-3-16,-13-9-2 0,-8 5-6 15,0 5 3-15,-35 11 3 16,-19 20 2-16,-17 7 1 15,-18 9 0-15,-21 7-6 16,-23 10 3-16,-33 6-3 16,-23 11-7-16,-29 15 10 15,-21 21-3-15,-26 27-7 16,-34 15-7-16,-32 55 17 16,-13 25 0-16,7 26 0 15,21 15-4-15,40 16-4 16,33 20 8-16,44 22-5 15,45 12 4-15,56 5-5 16,59-2 1-16,47-17-30 0,101-17-2 16,79-21-17-1,57-33-55-15,36-40-154 0</inkml:trace>
  <inkml:trace contextRef="#ctx0" brushRef="#br0" timeOffset="83744.05">3655 11368 546 0,'0'0'7'16,"0"0"20"-16,-162 25 8 0,108 16 15 15,8 13-7-15,16 10-35 16,11 12-7-16,19 10-1 16,0 2-1-16,21-3 0 15,24-10-19-15,13-15-10 16,15-18-15-16,19-19-10 16,8-23 11-16,12-7-2 15,6-46 36-15,-15-17 10 16,-15-15 28-16,-28-7 11 15,-24 1 24-15,-22-2 21 16,-14 5-31-16,-19 2-28 16,-33 3-18-16,-25 13-7 15,-8 18-1-15,-1 26-17 0,8 26 13 16,13 12-10 0,16 48-32-16,20 19-43 0,25 1-84 15,4-5-143-15</inkml:trace>
  <inkml:trace contextRef="#ctx0" brushRef="#br0" timeOffset="84290.99">6183 11569 590 0,'0'0'82'16,"0"0"-36"-16,0 0 28 16,0 0 36-16,0 0-34 15,0 0-49-15,0-51-12 16,4 62-15-16,2 36 4 16,0 27-4-16,0 27 7 0,-1 15-6 15,-3-7-1 1,2-5-1-16,0-24-10 0,6-16-49 15,9-21-48 1,10-22-26-16,10-21-151 0</inkml:trace>
  <inkml:trace contextRef="#ctx0" brushRef="#br0" timeOffset="99083.92">2924 13156 538 0,'0'0'23'0,"0"0"-23"16,0 0 25-16,0 0 24 15,0 0 16-15,0 0-65 16,0 0-19-16,54-40 19 16,94 32 29-16,70-8 23 15,58-1-9-15,40-6-14 16,22-3-28-16,-1-8 3 15,9-8-4-15,-5-7 0 16,-7-2 1-16,-18 5-1 16,-48 5-35-16,-54 13-23 15,-65 16-36-15,-70 12-64 0,-68 0-105 16</inkml:trace>
  <inkml:trace contextRef="#ctx0" brushRef="#br0" timeOffset="99341.92">3539 13673 777 0,'0'0'0'0,"0"0"-19"0,0 0-74 16,186-56 93-1,18 0 75-15,50-17-38 0,38-14-2 16,24-3-9 0,3 8-9-16,-11 12-11 0,-31 15-6 15,-50 21-65-15,-65 7-85 16,-65 13-175-16</inkml:trace>
  <inkml:trace contextRef="#ctx0" brushRef="#br0" timeOffset="102768.92">9015 5289 423 0,'0'0'216'15,"0"0"-132"-15,0 0-39 0,-126-25 25 16,104 25-1-16,-5 0-35 16,0 0-9-16,-2 0-7 15,0 2 5-15,5 10-14 16,-8 1-8-16,-5 6 1 16,-11 3-1-16,-7-3 4 15,-8 4 2-15,-14 1-2 16,-21 4-5-16,-20 2 1 15,-19 4 0-15,-12-4 2 16,-3-5 0-16,1-4 2 0,-7-3 1 16,-3-6-2-1,-2 0 0-15,3-3-3 16,0-6-1-16,8 1 3 0,3-1-2 16,1-3-1-16,13 0 0 15,0 0 1-15,13 2-1 16,4 0 0-16,5-1 0 15,3 6-2-15,-2-4 2 16,-1-3-3-16,-1 0-5 16,0 0 1-16,-3-1 1 15,-2-16 0-15,-14-1 1 16,-10-2 1-16,-7 5-4 16,5 6 7-16,10 4 0 15,16 2 1-15,21 3 5 16,22 0-1-16,16 0-3 0,13 0-1 15,14 0 2-15,11 0-2 16,1 5-2-16,0 5-3 16,-10 2 5-16,-8 6-10 15,-3 1-9-15,1-1 8 16,8-4-5-16,14-3-7 16,7-8-23-16,10-3-18 15,2 0-18-15,0-1-40 16,7-28-39-16,15-17-104 15</inkml:trace>
  <inkml:trace contextRef="#ctx0" brushRef="#br0" timeOffset="103141.99">4154 5013 193 0,'0'0'86'15,"0"0"-19"-15,0 0 29 16,0 0 44-16,0 0-13 16,0 0-55-16,-91-34-40 15,26 48-11-15,-15 27-5 16,-13 17 0-16,-7 12-2 16,3 10-1-16,6 0-6 15,8 0-4-15,12-3-6 16,9-2 3-16,10-2-2 15,12-9-4-15,13-6-7 16,21-6-4-16,6-4 2 16,19 3 1-16,42-7 11 0,35-9 3 15,40-7 0-15,34-14 3 16,23-3 2-16,1-4 13 16,-14 4-18-16,-26 3-16 15,-31 4-24-15,-24-1-43 16,-26 0-57-16,-24-8-106 15</inkml:trace>
  <inkml:trace contextRef="#ctx0" brushRef="#br0" timeOffset="105497.05">8481 11217 317 0,'0'0'61'16,"0"0"22"-16,0 0-37 15,0 0 49 1,0 0-15-16,0 0-20 0,0 0-17 16,0-32-27-16,0 32-16 15,0 16-7-15,0 38 0 16,0 37 7-16,5 43 13 15,1 30 1-15,0 18-9 16,0 11-2-16,-4-8-3 16,-2-9-2-16,0-11 2 15,0-17-12-15,-14-16-5 16,-1-20 11-16,1-15-39 0,3-21-10 16,7-22-36-16,2-25-93 15</inkml:trace>
  <inkml:trace contextRef="#ctx0" brushRef="#br0" timeOffset="107738.07">8712 11180 306 0,'0'0'3'0,"0"0"0"15,121-3 3-15,-49 3 27 0,21 3 12 16,19-1-9-16,19 1-14 16,27-3 2-16,27 0-1 15,27-5-9-15,25-16-5 16,20-3-5-16,36-4-3 15,35-1 4-15,31-1-1 16,22 0 18-16,18 5 0 16,15-1-5-16,17 3-12 15,7 5-1-15,6 2-4 16,7 3 1-16,3-2-1 0,3 5 1 16,5-2-2-16,2 3 2 15,-4 2-3-15,-4 3 2 16,-10 3-1-16,-11 1 0 15,-16 0-1-15,-17 0 1 16,-23 0 1-16,-13 3 0 16,-16 9 0-16,-11-1 0 15,-6 4 0-15,-20-3 0 16,-18 0 0-16,-17 1 1 16,-14-4-1-16,-11-3 0 15,-12 1 0-15,-17-3 0 16,-18-1 0-16,-18 1 0 15,-21 3-1-15,-16-2-3 16,-5 1 1-16,-3-3-3 16,-8 1 1-16,-4-3-3 0,-10 4 1 15,-16-1 2-15,-16 1 2 16,-18-2 2-16,-23-2 1 31,-22 2 0-31,-17-3-1 0,-9 0 1 0,0 0 22 16,0 0 4-16,0 0-20 15,-2 0-6-15,-2 0 0 16,4-3-1-16,0 3-2 16,0 0-5-16,0 0 0 15,-3 0 0-15,0-1-3 16,-1 1-12-16,0-3 23 16,-1 2 7-16,0 1-3 0,4 0 6 15,1 0-10-15,-2 0 0 16,0 0-6-16,-3 0 0 15,-2 14 4-15,-2 8 1 16,3 8-4-16,-2 4 5 16,2 8-1-16,1 4 1 15,1 6-3-15,4 4 3 16,0 5-3-16,0 7-4 16,0 3 7-16,7 8 1 15,7-1 0-15,-4-3 3 16,1-5-2-16,-1-4 3 15,-4-6 2-15,1-2-4 16,-3-6 1-16,-2-2-3 16,0-6 0-16,1-6 0 15,0-6 0-15,-3-7 1 0,2-7-1 16,-2-6-1 0,0-4 0-16,0-2 0 0,0-4 1 15,0 0 12-15,0-2 17 16,0 0 6-16,0 0-2 15,0 0-18-15,0 0 20 16,0 0-26-16,0 0-7 16,-10 0-2-16,2-2-1 15,-3 0-4-15,-6 2 2 16,-3 0-5-16,-1 0-4 0,-6 0-7 16,-5 0 4-1,-1 0-1-15,-4 0 2 0,-2 0 7 16,-5 0-4-1,-8 2 0-15,-8 0-2 0,-16 0 12 16,-8 0 0-16,-14 1 3 16,-9 0 2-16,-12 3-2 15,-16-2 8-15,-17 0 7 16,-20-4-3-16,-16 0-6 16,-13 0-5-16,-7 0 3 15,-15 0-5-15,-11-2 2 16,0-7 0-16,-11 6-3 15,-3-1 5-15,-8 2-6 16,-5 2 6-16,-11 0 1 16,-2 0-4-16,2 0-3 0,3 0-1 15,3 0 1-15,-1 0 1 16,1 0 0 0,-2 0-2-16,4 0 3 0,7 0 2 15,1 0-1-15,6 6-3 16,-4 0 9-16,0 2-4 15,-7 1-5-15,3 0 1 16,3-3-1-16,1 0 2 16,11-4-4-16,-5-2 2 15,6 0-1-15,-3 0 0 0,4 0-5 16,9 0 4 0,5-6-4-16,9-4 3 0,4 0 3 15,-3 0 2-15,3 2-2 16,-2 2-1-16,-3 0 1 15,10 4 2-15,-1 0-2 16,12 2-1-16,4 0 0 16,2 0 0-16,5 0-1 15,9 0 2-15,1 4 0 16,-1 3 4-16,7 5-4 16,-1-3-6-16,2 5 6 15,8-2 0-15,5 2 0 16,2-2-2-16,6-1-4 15,3 2 3-15,8-5-4 16,3-4 3-16,7 0 3 0,1-1-4 16,3-3 3-1,-2 0-4-15,11 2 4 16,1-1 1-16,2 3-1 0,0 3 0 16,-4-2-1-16,1-1-3 15,-3 2 4-15,2-2 0 16,3 1-2-16,8-2 3 15,11 2 1-15,11-5 2 16,14 1 1-16,16-1-2 16,15 0 1-16,18 0-1 15,10 0-1-15,10 0-2 16,0 0-15-16,5 0-35 0,18 0 1 16,0-1-56-16,-6-4-141 15</inkml:trace>
  <inkml:trace contextRef="#ctx0" brushRef="#br0" timeOffset="108557.33">10093 11145 334 0,'0'0'48'0,"0"0"-30"16,0 0 42-16,0 118-20 16,0-77-6-16,6 6 5 15,15 9-3-15,1 15-9 16,2 17 11-16,0 13-18 16,-4 3-5-16,-6-3-9 0,-4-8-4 15,-6-12-1-15,-2-12-2 16,2-8-7-16,1-16-13 15,1-14 3 1,4-13-48-16,3-12-83 0,-1-6-4 16,7-9-71-16</inkml:trace>
  <inkml:trace contextRef="#ctx0" brushRef="#br0" timeOffset="109156.33">11485 11142 339 0,'0'0'106'0,"0"0"-10"16,0 0-67-16,0 0 17 15,0 0 8-15,0 0-30 16,18-9-12-16,-8 29-9 16,1 27 22-16,5 16 22 0,-3 20-18 15,-5 13-4 1,0 14-10-16,-6 10-13 0,-2 2 0 16,0-5-2-16,0-13-1 15,0-14-23 1,0-15-22-16,14-20-10 0,10-11-49 15,7-25-97-15,4-19-81 16</inkml:trace>
  <inkml:trace contextRef="#ctx0" brushRef="#br0" timeOffset="109799.33">12598 11017 239 0,'0'0'70'15,"0"0"25"1,0 0-24-16,0 0 46 0,0 0-35 15,0 0-29-15,27-45-15 16,-20 45-17-16,6 14-15 16,5 29 5-16,2 21 38 15,2 23 0-15,-6 14-15 16,-5 10-16-16,2 11-5 16,-3 4-7-16,-2-8-5 15,1-11-1-15,-1-25 1 16,4-18-1-16,1-14-10 15,1-11-19-15,3-13-49 16,4-12-35-16,6-13-50 0,0-1-82 16</inkml:trace>
  <inkml:trace contextRef="#ctx0" brushRef="#br0" timeOffset="110612.33">13931 10953 280 0,'0'0'59'16,"0"0"19"-16,0 0 7 15,0 0 16-15,0 0-42 16,0 0-37-16,2 7-19 16,-2 46 13-16,0 17 23 15,8 15-4-15,9 4-28 16,8 8 5-16,6 9-4 15,2 6-2-15,-2-2 1 16,-4-3-5-16,-9-13-1 0,-6-13-1 16,-2-11-7-1,0-15 3-15,2-11-25 0,2-11-9 16,-1-12-32-16,6-12-57 16,-4-9-27-16,1 0-95 15</inkml:trace>
  <inkml:trace contextRef="#ctx0" brushRef="#br0" timeOffset="111502.33">15523 10948 356 0,'0'0'46'0,"0"0"24"15,0 0-16-15,0 0-5 16,0 0-20-16,0 0-27 16,-12 63 19-16,8 1 8 15,4 18-12-15,0 12-1 16,0 15-2-16,8 16 14 15,2 8-12-15,-1 2-3 16,-7-1-2-16,-2-11-9 16,0-18 1-16,0-12 4 15,0-21-7-15,4-18 0 16,10-12-33-16,1-12-14 0,14-12-56 16,4-12 28-16,4-6-114 15</inkml:trace>
  <inkml:trace contextRef="#ctx0" brushRef="#br0" timeOffset="112020.32">16821 11017 448 0,'0'0'21'16,"0"0"76"-16,0 0-4 0,0 0-10 15,0 0-27-15,0 0-30 16,11-53-26-16,1 97-13 15,5 29 13-15,3 26 39 16,-1 22-1-16,0 12-20 16,-2 2-7-16,3 3-4 15,3-14-5-15,-4-20-2 16,4-16 0-16,-3-18 3 16,-3-16-3-16,2-14-5 15,-6-13-27-15,-2-11-49 16,4-14-27-16,4-2-73 15,-4-18-75-15</inkml:trace>
  <inkml:trace contextRef="#ctx0" brushRef="#br0" timeOffset="112384.33">17795 10921 250 0,'0'0'121'0,"0"0"-50"15,0 0-68-15,0 0-3 16,0 0 80-16,0 0-2 15,58 155-7-15,-39-72-44 16,-1 13 20-16,-8 13-3 16,-4 7-20-16,-4 5-10 15,-2-4-9-15,0-6-4 16,0-17-1-16,0-14 1 16,0-14-1-16,0-12-20 15,7-11-19-15,8-11-47 16,12-14-36-16,7-13-80 15</inkml:trace>
  <inkml:trace contextRef="#ctx0" brushRef="#br0" timeOffset="112830.33">19529 10909 344 0,'0'0'110'16,"0"0"-30"-16,0 0-7 15,0 0-29-15,0 0-30 16,0 0-9-16,13 155 55 16,-9-60-22-16,-4 6-13 15,0 3-10-15,0 8-15 16,0-2 0-16,0 0 6 15,0-9-6-15,0-15 0 16,0-10-3-16,0-6-21 16,0-6-22-16,0-3-32 0,0-11-38 15,10-14-40 1,7-16-111-16</inkml:trace>
  <inkml:trace contextRef="#ctx0" brushRef="#br0" timeOffset="113399.44">21392 10842 370 0,'0'0'62'16,"0"0"-6"-16,0 0-31 15,0 0 11-15,0 0-5 16,0 0 61-16,36 188-20 16,-25-71-13-16,0 20-8 15,-4 15-16-15,0 6-21 16,-5-4-11-16,3-9-3 16,-3-19 2-16,4-22-2 0,5-18-22 15,5-22-25-15,5-19-36 16,4-21-63-16,14-24-118 15</inkml:trace>
  <inkml:trace contextRef="#ctx0" brushRef="#br0" timeOffset="113794.44">22823 11085 375 0,'0'0'93'0,"0"0"-6"16,0 0-48-16,0 0 10 15,0 0-26-15,0 0 52 16,23 155-10-16,-20-60-23 0,-3 12-9 16,0 6-14-16,0 0-19 15,0-6-1-15,0-15-2 16,-1-8-10-16,-1-16-57 15,0-9-58-15,2-15-18 16,0-15-150 0</inkml:trace>
  <inkml:trace contextRef="#ctx0" brushRef="#br0" timeOffset="115117.75">9277 11610 239 0,'0'0'103'0,"0"0"-9"0,0 0 19 16,0 0-27-16,0 0-25 15,0 0-36-15,-46-9-9 16,21 38-14-16,0 12 1 16,3 10 12-16,4 12-8 15,9 3-3-15,9 8 1 16,0 0-2-16,0-5-3 16,24-11-1-16,12-14 1 15,13-18 0-15,7-14 0 16,9-12 6-16,-1-17 1 15,-6-23 0-15,-11-10 1 16,-16-3-2-16,-17 1-1 0,-14-3 1 16,-14 7-6-1,-40 4-1-15,-15 7-30 0,-4 8-20 16,2 11 15-16,17 6-49 16,19 12-37-16,21 0-28 15,14 0-60-15</inkml:trace>
  <inkml:trace contextRef="#ctx0" brushRef="#br0" timeOffset="115480.75">10706 11530 368 0,'0'0'45'15,"0"0"45"-15,0 0 11 16,0 0 4-16,0 0-21 15,0 0-44-15,-27-50-40 0,27 84-14 16,0 21 9 0,2 16 5-16,12 10 0 0,-8-4-1 15,3-3-66-15,-3-3-65 16,2-13-84-16</inkml:trace>
  <inkml:trace contextRef="#ctx0" brushRef="#br0" timeOffset="116095.18">12063 11517 332 0,'0'0'30'16,"0"0"54"-16,0 0 19 15,0 0-31-15,0 0-43 16,0 0-15-16,95-55-8 16,-40 57 18-16,-1 31 11 15,-13 13-17-15,-11 9-18 16,-17 3 3-16,-13 4-3 16,-3 3 0-16,-30-5-20 15,-9-6 7-15,7-8 4 0,8-13 3 16,11-12 4-1,13-10 2-15,3-8-31 0,6-3 7 16,34 0 24-16,15-20 5 16,14-6-5-16,7 0-36 15,2 2-62-15,-7 7-27 16,-15 4-107-16</inkml:trace>
  <inkml:trace contextRef="#ctx0" brushRef="#br0" timeOffset="116572.84">13116 11434 470 0,'0'0'18'0,"0"0"74"16,0 0 9-16,0 0-70 15,0 0-31-15,0 0 0 16,82-20 25-16,-26 38-6 16,-9 4-8-16,-16 4-7 0,-16 2-3 15,-11 4 2-15,-4 4-3 16,-2 1-7-16,-14-6 7 15,3-3-6-15,9-6 6 16,4-6-8-16,2 0-6 16,25-2 6-16,6 0 8 15,3-3 0-15,0 3 5 16,-10-2 6-16,-5-1 2 16,-11 6-10-16,-6-2 0 15,-4 6-2-15,-8 3-1 16,-23 2 16-16,-8-1-16 15,-1 2-28-15,1-5-21 16,5-4-17-16,5-2-74 16,12-10-86-16</inkml:trace>
  <inkml:trace contextRef="#ctx0" brushRef="#br0" timeOffset="117094.4">14516 11311 276 0,'0'0'98'0,"0"0"30"16,0 0 11-1,0 0-20-15,0 0-34 0,0 0-23 16,1-27-41-16,-1 39-21 16,0 24 0-16,0 10 11 15,0 8 1-15,0-1-6 16,0-4-3-16,5-5-1 15,2-9-1-15,3-10 0 0,11-9-1 16,10-10-3-16,14-6 2 16,13 0-1-16,11-24-3 15,2-8 4 1,-11-3-1-16,-10 0-2 16,-17 5 1-16,-14 8-4 0,-6 8 3 15,-7 8 4-15,-6 6-1 16,0 0-5-16,0 30-20 15,-3 18 15-15,-10 13 11 16,3 2 0-16,4 2 0 16,6-5-23-16,0-6-47 15,11-6-23-15,18-14-100 16,10-12-94-16</inkml:trace>
  <inkml:trace contextRef="#ctx0" brushRef="#br0" timeOffset="117556.69">16277 11454 144 0,'0'0'151'0,"0"0"-45"16,0 0-15-16,0 0 37 15,-114-56-71-15,93 54 6 16,12 2-10-16,9 2-52 15,0 23-1-15,12 16 0 16,26 3 0-16,9 3 3 16,4-1 1-16,-9 1-1 15,-11-2-2-15,-13-8 2 16,-7 1-1-16,-10-4 5 0,-1-2 5 16,0-1-6-1,-10-5 3-15,-14-2-1 16,-7 0-8-16,-5-4-12 15,1-8-32-15,-1-7-62 0,2-5-76 16,5-3-90 0</inkml:trace>
  <inkml:trace contextRef="#ctx0" brushRef="#br0" timeOffset="117730.27">16412 11292 377 0,'0'0'50'0,"0"0"-21"16,0 0-4 0,0 0-20-16,131-25-5 15,-77 25-7-15,0 2-81 0,-7 8-149 16</inkml:trace>
  <inkml:trace contextRef="#ctx0" brushRef="#br0" timeOffset="118234.29">17376 11401 298 0,'0'0'93'16,"0"0"23"-16,0 0-6 15,0 0-5-15,0 0-24 16,0 0-19-16,0-58-10 15,0 58-22-15,0 0-30 16,0 25-12-16,0 21 1 16,0 22 11-16,0 8 6 15,0 1-1-15,0-4-2 0,0-10-3 16,0-8 0-16,2-9 0 16,13-13 0-16,5-8-8 15,9-8-6-15,7-11-6 16,1-6 5-16,-3 0 13 15,-4-23 2-15,-13 0 2 16,-14-3 0-16,-3 0 1 16,-5 5-3-16,-33 8-16 15,-7 13-25-15,-1 0 0 16,8 13-43-16,10 16-18 16,15-3-80-16,13-4-91 0</inkml:trace>
  <inkml:trace contextRef="#ctx0" brushRef="#br0" timeOffset="118707.43">18421 11346 391 0,'0'0'161'16,"0"0"-49"-16,0 0-21 15,0 0-48-15,0 0-28 16,0 0-15-16,93-9 1 16,-37 9 2-16,0 0-2 15,-8 0 0-15,-5 0-1 16,-12 0 1-16,-8 0-1 16,-6 13-3-16,-5 9-14 15,-8 11-14-15,-4 20 22 16,0 9 5-16,-21 7 3 0,-3-2 1 15,3-9 0-15,2-5 0 16,11-8-3-16,4-8-25 16,4-7-54-16,0-8-52 15,0-10-54-15</inkml:trace>
  <inkml:trace contextRef="#ctx0" brushRef="#br0" timeOffset="118896.41">18622 11753 478 0,'0'0'115'0,"0"0"45"16,0 0-47-16,0 0-48 15,0 0-23-15,0 0-18 16,-54-48-24 0,81 37-5-16,20-1-18 0,15-6-22 15,8-2-59-15,7-2-92 16,-1-8-70-16</inkml:trace>
  <inkml:trace contextRef="#ctx0" brushRef="#br0" timeOffset="119444.96">20431 11644 426 0,'0'0'143'0,"0"0"-35"15,0 0 15 1,0 0-51-16,0 0-29 0,0 0-23 15,-123-6-14-15,90 41 4 16,8 13-10-16,25 2-2 16,0 4 0-16,40-4 0 15,26-7-1-15,17-8 0 16,8-15 1-16,0-14 0 16,-6-6 2-16,-16-3-2 15,-15-26 2-15,-19-7 0 16,-15-10-6-16,-20-10-5 0,-9-6-11 15,-49-1-48-15,-22 12-28 16,-11 14-38-16,2 21 21 16,17 16 10-16,21 4-89 15</inkml:trace>
  <inkml:trace contextRef="#ctx0" brushRef="#br0" timeOffset="119807.13">22181 11480 395 0,'0'0'80'16,"0"0"82"-16,0 0-38 16,0 0-22-16,0 0-34 15,0 0-29-15,21-34-34 16,-21 44-5-16,2 31-3 0,0 12 3 16,-2 11 2-1,0 1 2-15,0-9-4 0,0-4-11 16,0-6-41-1,0-7-69-15,11-4-92 0,16-12-206 16</inkml:trace>
  <inkml:trace contextRef="#ctx0" brushRef="#br0" timeOffset="120318.97">23403 11342 388 0,'0'0'82'0,"0"0"31"16,0 0-14-16,0 0-34 15,0 0-33-15,0 0-14 16,98-27-3-16,-57 54 0 16,-4 7 3-16,-15 9-7 15,-17 6-3-15,-5 6 5 16,-17 0 4-16,-30-5-5 16,-1-6-7-16,2-8 8 15,12-9-9-15,16-6-4 16,14-4-2-16,4-3-7 15,35-4-9-15,39-5 16 16,24-2-1-16,18-3-25 16,3 0-52-16,-15 0-137 15,-21-11-239-15</inkml:trace>
  <inkml:trace contextRef="#ctx0" brushRef="#br0" timeOffset="129119.58">11565 10642 12 0,'0'0'88'15,"0"0"-32"-15,0 0-6 16,0 0-9-16,0 0 5 16,0 0 5-16,0 0-10 15,-50-31-5-15,50 30 1 16,0-1-9-16,0 2-5 16,0-2-4-16,-2 0 2 15,0 2-4-15,2-5-2 16,-2 5 8-16,2 0 2 31,0 0-6-31,0 0-9 0,0 0-4 0,0 0-3 0,0 0-3 16,0 0 3-16,0 0-2 15,0 0 1 1,0 0-1-16,0 0 2 16,0 0-2-16,0 0 1 0,0 0-1 15,0 0 0 1,0 0 1-16,0 0-1 0,0 0 0 15,0 0 1-15,0 0-1 16,0-2 0-16,0 2-1 16,0 0-1-16,0 0-1 15,0 0 2-15,0 0 0 16,0 0 0-16,0 0 0 0,0 0 0 16,0 0-1-1,0 0 1-15,0 0 0 16,0 0 0-16,0 0-2 0,0 0-2 15,0 0-1-15,0 0 3 16,0 4 1 0,0 3 1-16,0 3 0 0,0 1 0 15,0 3 0-15,0 3 0 16,0 0 0-16,0 4-1 16,0 2 1-16,0-4 0 15,0 2 0-15,0 0 0 16,2-1-1-1,0 4 1-15,-2 1-4 16,2-2 4-16,-2 2-3 0,0-6 2 16,0-1-3-16,0-1-1 0,0-2 0 15,0 2 5 1,0 1 0-16,0 2 1 0,0 4-1 16,0 0 0-16,0 2 0 15,0-4-3-15,0 4 3 16,7-3-2-16,-1 3 2 15,1-3-1-15,0-5 0 16,-3 0 1-16,-2-4 0 16,3 0 0-16,-3-2 0 15,0 0 0-15,2 1 0 16,-1-1-1-16,4 4 1 16,-3-1 0-16,3 3-2 0,1 1 2 15,0-1 2 1,-2 0-2-16,1-2 0 0,-3-2 0 15,0 0 0-15,1 0 0 16,0-2 0-16,-1 1 1 16,1-1-1-16,1 2 0 15,1-2 0-15,-1 1-1 16,2 1 1-16,-4 5 1 16,0-5-1-16,1 7 1 15,-3 2 0-15,0-2-1 16,0 2 0-16,-2-1 1 15,0-3 0-15,2 2 2 16,1-1-3-16,-1 2 1 16,1 2-1-16,-1-2-1 0,-2 0 1 15,2 0 1-15,-2 2-1 16,0 6-2-16,0 7 2 16,0 6 1-16,0 4 14 15,-4 3 5-15,-6 4-18 16,4-1 4-16,-3 0 3 15,0-1 2-15,2-4-1 16,0-4-7-16,1-1 2 16,-3-5 10-16,0-1-5 15,2 0-4-15,1-5 9 16,-1-4-12-16,3-7 6 0,1 6-8 16,1 4 1-1,-3 4-2-15,1 1 7 0,0 0 8 16,-1 0-15-16,1-1 3 15,2-3-1-15,2-6 0 16,0-8-2-16,0-4 1 16,0-2-1-16,0-2-2 15,0-4 2-15,0-2 2 16,0-1-2-16,0-3 0 16,0 0-1-16,0 0 2 15,0 0-1-15,0 0 0 16,0 0 0-16,0 0 0 15,0 0 0-15,0 0-2 16,0 0-1-16,0 0-8 0,0 0 4 16,0 0 0-16,0 0 0 15,0 0-6-15,0 0-3 16,0 0-6-16,0 0-11 16,0 0-2-16,0 0 6 15,0 0 4-15,0 0-10 16,0 0 1-16,0 0 8 15,0 0 4-15,0 0 4 16,0 3 7-16,0-3 4 16,0 0 3-16,0 0 4 15,0 0 0-15,0 0 1 16,0 0 0-16,0 0 1 16,0 0-2-16,0 0 0 15,0 0-26-15,0-12-145 16</inkml:trace>
  <inkml:trace contextRef="#ctx0" brushRef="#br0" timeOffset="139982.24">6482 9414 70 0,'0'0'143'15,"0"0"-55"-15,0 0 3 16,0 0-2-16,0 0 12 16,0 0 2-16,0-107 8 15,0 93-50-15,0 3-17 16,0 5-3-16,0 2-1 15,0 4-6-15,-6 0-17 16,-5 0-17-16,-12 38-12 16,-27 30 3-16,-23 30 9 15,-14 15-4-15,-4-1-31 16,12-6-29-16,21-7-48 16,16-17-110-16,20-22-123 0</inkml:trace>
  <inkml:trace contextRef="#ctx0" brushRef="#br0" timeOffset="140417.16">4881 9278 379 0,'0'0'64'0,"0"0"13"15,0 0 4-15,0 0-2 16,0 0-29-16,0 0-30 16,11-8-20-16,-11 74 0 0,-18 44 44 15,-42 39-8 1,-29 40-11-16,-18 21-20 0,2 8-5 15,16 0-65-15,24-30-127 16,33-45-178-16</inkml:trace>
  <inkml:trace contextRef="#ctx0" brushRef="#br0" timeOffset="142567.7">12208 9589 28 0,'0'0'147'16,"0"0"-66"-16,0 0 15 15,0 0 18-15,0 0-11 16,0 0-24-16,0 0-27 16,-13 1-2-16,13-1-13 0,0 0-11 15,0 0-4-15,0 0-1 16,0 0-3-16,0 0-8 16,13-19 5-16,25-15-6 15,22-18-6-15,25-12-2 16,18-6-1-16,3-5-5 15,-1-5-21-15,-11-1-24 16,-23 12-37-16,-26 18-18 16,-28 23-16-16,-17 28-34 15,-17 2-159-15</inkml:trace>
  <inkml:trace contextRef="#ctx0" brushRef="#br0" timeOffset="142966.99">13989 9539 362 0,'0'0'152'15,"0"0"-38"-15,0 0-2 16,0 0-24-16,0 0-43 15,0 0-36-15,110-123-8 16,-39 70 0-16,7-10-1 16,-3-2-20-16,-7-4-33 15,-13 9-52-15,-12 7-73 16,-16 19-52-16</inkml:trace>
  <inkml:trace contextRef="#ctx0" brushRef="#br0" timeOffset="146712.06">11403 10798 7 0,'0'0'149'16,"0"0"-80"-16,0 0-21 15,0 0-9-15,-4-104 14 16,4 82-20-16,0 2 11 15,0 6 6-15,0 5 5 16,0 6 1-16,0 1-9 16,0 0-17-16,0 2-9 15,6 0-21-15,17-3 0 16,14 2 0-16,23-2 2 16,26-2 3-16,23-1 1 15,18-2 5-15,15-3-4 0,10-1 2 16,15 3 0-16,19-2-4 15,9 4-3-15,15 0 3 16,2 2-4-16,-13 0 0 16,-16 5 0-16,-14 0 1 15,-20 0-1-15,-9 0 4 16,1 0-5-16,-1 2 2 16,-5 6-1-16,-2 1-1 15,-13-2 0-15,-6-1 0 16,1-3 0-16,7 1 0 15,4-4 0-15,6 0 1 16,-3 0-1-16,-2 0 0 0,-9 0 0 16,-9 0-2-16,-6 0 0 15,-9 0 1-15,-6-3 0 16,-3-5-2-16,-2 2 2 16,-8-2-1-16,-3 0 2 15,-3-3-1-15,-2-3 2 16,3-3-2-16,-3 0 2 15,-1 0-1-15,-6 2 0 16,-2 6 2-16,2 1-1 16,5-1 0-16,6 6 2 15,7 1-4-15,0 0 2 16,-4 2-1-16,-12 0 0 16,-12 0 0-16,-15 0 1 15,-8 0-1-15,-8 0 0 16,-5 0 0-16,-5 0 2 0,-5 0-2 15,-1 0 0-15,-3 0-2 16,0 2 2-16,0-2-1 16,0 0 0-16,0 0-2 15,0 0 0-15,0 2 3 16,0 1-3-16,0 0-1 16,0 6 2-16,-7 0 2 15,-5 5 2-15,1 2 0 16,-1 3 0-16,-6 0-2 15,4 5 0-15,-4 2 0 16,0 0 0-16,1 2 2 16,-2 3-1-16,0 1-1 0,-1 4 0 15,-3 3 0-15,-3 5 2 16,4 2-2-16,-3 3 0 16,0 2 0-16,6 3 0 15,-4 4 0-15,0 4 0 16,2 0-2-16,1 1 2 15,-1-1 8-15,5-2-8 16,1 3 4-16,4-1-2 16,4-1 0-16,0-3 0 15,1-6 2-15,2-3-4 16,1-3 4-16,-1-4-1 16,4 2-2-16,-2-4 1 15,2 1-1-15,-4-2 1 16,1 0 1-16,-2-1-2 15,1-1 4-15,2 2-5 0,0 1 0 16,-1-3 7-16,3 0-7 16,0-1 5-16,0 0-4 15,0-4 3-15,0 3-2 16,7-6-2-16,-1 0 2 16,4-4 3-16,-4 0-4 15,1-6 1-15,-4-1-2 16,3-1 0-16,-6-5 0 15,2-1 0-15,-2 3 1 16,0 0-1-16,0 3 1 0,0 0-1 16,0 2-1-16,0-1 1 15,2 3 1-15,0-4 1 16,1 3-2-16,1 1 0 16,-2 0 0-16,1 2-5 15,-3-9 5-15,0 1-1 16,0 0 0-16,0 1 1 15,0 0 0-15,0-3-2 16,0 2-12-16,0-3 14 16,0-2 0-16,-5-1-1 15,-2-2 0-15,3-1 1 16,-1-4 0-16,2 0 1 16,2-2 0-16,-3 0 0 15,-7 0 1-15,-7 0 4 16,-5 0-4-16,-6 0-2 0,-2 0-2 15,-2 0-2-15,-3 0-1 16,-1 0-1-16,-1 0 2 16,1 0 3-16,2 0-5 15,-7 0 1-15,-5 0 0 16,-14 0-9-16,-18 0-1 16,-22-2-3-16,-22 0 0 15,-8-3 3-15,-6 4 10 16,11-3 5-16,10 1 0 15,7 3 1-15,6 0 1 16,5 0-1-16,0 0-1 16,2 0 1-16,1 3 5 0,1 2 1 15,0 2-5-15,2-2-2 16,1 2 4-16,-3-3-3 16,5-1-1-16,0-3 4 15,9 0-1-15,4 0 3 16,-1 0 2-16,-4 0-7 15,-2 0 0-15,1 0 0 16,4 0 1-16,5 0 3 16,8 0 3-16,6 5-1 15,13-3-2-15,4 2-3 16,9-3 0-16,-2 2 0 16,-2-1-2-16,-3-2 4 15,-12 2-3-15,-10-2-2 16,-5 0 1-16,-4 0-2 15,1 0 2-15,8 0 0 0,-2 0 0 16,1-7 1-16,1 4-1 16,2-1 0-16,-3-1 0 15,7 5 0-15,1 0 0 16,4 0-1-16,6 0 1 16,3 0 0-16,4 0-2 15,2 0 1-15,0 0 1 16,5 0-1-16,2-2 1 15,4 1 1-15,-1-3-1 16,-6-1-1-16,1 3 1 16,-4 0 0-16,5 2 1 0,4 0-1 15,3 0 0-15,2 0 0 16,1 0 0-16,6 0 1 16,6 0-1-16,0 0 3 15,4 0-1-15,2 0-1 16,2 0 0-16,0 0 0 15,0 0-1-15,0 0 1 16,-2 0 1-16,-5 0 0 16,-2 0 8-16,-4 0-5 15,0 0-2-15,-1 2 3 16,5-2 6-16,0 0-3 16,5 0-6-16,1 2 3 0,3-2-3 15,0 0-3-15,0 3-3 16,0-3 2-16,0 0 0 15,0 0 1-15,0 0 0 16,0 0-1-16,-2 0 1 16,-3 0 1-16,-5 0 2 15,-6 0-3-15,-2 0 0 16,-3 0 2-16,5 0-2 16,0 0 1-16,7 0-1 15,2 0 0-15,2 0 0 16,3 0 0-16,2 0 0 15,-2 0 0-15,-1 0 0 16,-1 0-3-16,0 0 2 16,0 0 0-16,-4 0-2 0,4 2-3 15,-2 2-18 1,1-1-6-16,0-1-8 0,4 1-13 16,-1-3-14-16,2 0 23 15,0 0-7-15,0 0 4 16,0 0 23-16,0 0 7 15,0 0 2-15,0 0-6 16,0 0-17-16,-7 2-6 16,-3 0 17-16,-10 0 25 15,-6-1 0-15,-10 2 0 16,-3-3 3-16,2 2 14 16,6-2 34-16,13 0 13 15,7 0 9-15,8 0 58 16,3 0-56-16,0 0-65 15,0 0-9-15,0 0 4 0,0 0-5 16,0 0-3-16,0 0-12 16,10 10-16-16,8 2-15 15,1 4-56-15,4-2-79 16,-5-8-127-16</inkml:trace>
  <inkml:trace contextRef="#ctx0" brushRef="#br0" timeOffset="153349.32">12656 11029 60 0,'0'0'40'15,"0"0"-10"-15,0 0 15 16,0 0 2-16,0 0-3 16,0 0-9-16,0 0-6 0,-49-65-1 15,42 58 1-15,-2-2-3 16,5 1-9-16,0-2-4 16,2 2-9-16,2-2 3 15,0 2-5-15,0 1-2 16,0 0 0-16,0 2 2 15,0-2-1-15,0 1-1 16,0-2 0-16,0 2 0 16,0-1-1-16,2-2-5 15,9-1 1-15,-5 2 3 16,-1 0 2-16,-3-1 1 16,-2 2 8-16,0 0 12 15,0-4 2-15,0 1 2 16,0-4-1-16,-2 3 9 15,0-4-22-15,2 1 4 0,0-1 1 16,0 1-10-16,0-3 8 16,0-1-2-16,4 2-10 15,7 2 5-15,-2 0-2 16,0 3 5-16,-5 4 4 16,-1 0 7-16,-1 5 9 15,-2 1 1-15,0 1-3 16,0 0-2-16,0 0 2 15,0 0-7-15,0 0-9 16,0 0-12-16,0 8-9 16,0 17 6-16,0 5 3 15,0 5 5-15,0-1 1 16,0-1-2-16,2 0-3 16,7 5 7-16,1 7 7 0,-4 6-4 15,2 10 7-15,-5 5 0 16,-1 3-1-16,-2 3-9 15,0-3-3-15,0-6-1 16,2-8-1-16,0-5 2 16,6-5-5-16,-2-3 0 15,-2-5 0-15,3-5 0 16,-3-1 1-16,-1-4-1 16,-3-4 2-16,0 1-1 15,0-4 5-15,0-2-6 16,0 1 0-16,0-3 4 15,0-1-4-15,0 2 0 0,0 0 2 16,0 0-2-16,0 1 0 16,0 2 0-1,0 2 0-15,0 0-1 0,0 0-1 16,0 5 1-16,0-1 1 16,0 1 0-16,0-3 0 15,0-4 0-15,0-1-2 16,0 0 2-16,0 1 0 15,0 4 0-15,0 2 1 0,0 3-1 16,0-1 0 0,0-5-1-16,0 0 1 0,0 1 1 15,0 2-1-15,0 0-1 16,-3-2 1-16,3-4 1 16,-2 2-1-16,0-1 0 15,2-3-1-15,-2-2-1 16,2-4 2-16,-2 0-1 15,-1-1 2-15,3 5-1 16,-4 0 0-16,1 3 0 16,2-3-2-16,-1 2 0 15,0-4 2-15,-1 4 0 16,0 0-1-16,1 2 1 16,2 0 0-16,-2-2-1 15,0-1 0-15,-1 2 1 16,1 0 0-16,0-6 0 0,0 1 0 15,0-4 0-15,0 2 0 16,2 0 0-16,-2 0 0 16,0 2 0-16,-1 0 0 15,0 1 0 1,3 0 1-16,-2-1-1 0,2 0 0 16,0 2-1-16,-2 1 1 15,2-3 0-15,-2 1 0 16,0 0-1-16,2-4 2 15,-3 1-1-15,1-1 0 16,0-3 0-16,0 0 0 0,2-3 0 16,0 2 0-16,-3-3 0 15,3-1 0 1,0 2 0-16,0 2 0 0,0-2 0 16,-1 3 0-16,-2-1 0 15,1 5 0-15,-2-5-1 16,1 0-8-16,1-4 8 15,2-1 1-15,0 0 0 16,0-2-1-16,0 0-1 16,0 0-1-16,0 0 0 15,0 0 0-15,0 0-1 16,0-18 3-16,0-6-5 16,2-6 1-16,10-6 4 0,1-5-6 15,1 0-4 1,-2-5 4-16,2-1-7 0,-1 1 5 15,-4 2-8-15,-5 2 7 16,-1-2 2-16,-3 2 3 16,0 1-10-16,0 5 6 15,0 5 1-15,0 0 1 16,0 6 1-16,0 3 1 16,0-1-10-16,0 5 10 15,3 1-2-15,-1-2 0 16,0 3 6-16,-2-2-1 15,0-2 2-15,0 0 0 0,0 0 0 16,0 5 0 0,0 2 0-16,0 0 0 0,0 4 0 15,0-2 0-15,0 4 0 16,0-3-1-16,0 1 1 16,0 0-3-16,0-2 3 15,0 4 1-15,0-1-1 16,0 2 0-16,0-1 0 15,0 2 0-15,0-1-1 16,0 2 1-16,0 1 0 16,0 3-1-16,0 0-14 15,0 0-40-15,0 0-14 16,0 0-28-16,0 8-126 16,-10 10 55-16</inkml:trace>
  <inkml:trace contextRef="#ctx0" brushRef="#br0" timeOffset="159871.1">11631 10816 43 0,'0'0'85'0,"0"0"-35"16,0 0 1-16,0 0-11 16,0 0-22-16,0 0 3 15,0 0 1-15,-18 0 14 16,16 0-2-16,2 0-15 16,0 0-11-16,0 0-7 15,0 0-1-15,0 0 0 16,0 0 0-16,-2 0-1 15,-1 0 1-15,-1 3 0 16,2 6 0-16,0-5-4 0,-1 0 0 16,3-4-2-1,0 3-4-15,-2-3-1 0,2 3 8 16,-3 1 1 0,-2 8-2-16,4 4 4 0,-3 9 0 15,-1 6 1-15,3 11 2 16,0 11-3-16,2 12 3 15,0 13 5-15,0 7-5 16,0 5-1-16,0 4 1 16,0-1-1-16,-6-1 3 15,-2-2-4-15,-3-9 8 16,3-2-8-16,-5-7 4 16,3 3-2-16,0 7 4 0,2 6-4 15,-4 13-3-15,-3 11 3 16,0 7 17-16,-5 1-2 15,2 0-7-15,4-5-10 16,1-7-1-16,4-5-1 16,2-14 1-16,-2-9-1 15,3-13-4-15,2-15-2 16,-1-16-15-16,2-12-11 16,3-12-27-1,0-9-38-15,0-3-20 0,10-20-14 16</inkml:trace>
  <inkml:trace contextRef="#ctx0" brushRef="#br0" timeOffset="164613.87">12531 12221 101 0,'0'0'35'0,"0"0"-29"16,0 0 2-16,0 0 30 15,0 0-6-15,0 0 2 16,18-34-9-16,-18 33-17 16,0 1-6-16,0 0 1 15,0-2-2-15,0 0-1 16,0 0 0-16,0-1 0 15,0 2 0-15,0-2 3 0,0 3 0 16,0-1 4-16,0 1 0 16,0 0 3-16,0 0 3 15,0-2 6-15,0 0-5 16,0 0-5-16,-2 2-4 16,0-3 0-16,0 3-3 15,-6-1-2-15,2 1-3 16,-4-2-7-16,3 2-3 0,-1-2 6 15,2 2 7 1,4-3 2-16,0 3 1 0,-1-1-1 16,3 1 4-16,0-3 0 15,0 2-1-15,0-2 1 16,0-1-1-16,-4 1-1 16,2-1 1-16,-2-1-2 15,-4 0 3-15,-1 1 6 16,3-3 16-16,-3 2-9 15,2-1 13-15,4 2-9 16,-1 1 6-16,2 3-10 16,2 0-5-16,0 0 0 15,-2 0-7-15,2 0-4 16,-2 0 1-16,2 0-3 16,-2 0 5-16,-2 0 0 15,-8 0 6-15,0 0 4 0,-5 4-9 16,4 3 0-16,-1-1 2 15,1-3-3-15,4 2-2 16,0-4-4-16,3 2 4 16,3-1-3-16,1-2 0 15,2 0-1-15,0 0 1 16,0 0-3-16,0 0 3 16,0 0-2-16,0 0 0 15,0 0-3-15,0 0 4 16,0 0 1-16,0 0-1 15,0 0 1-15,0 0-1 16,0 0 0-16,0 0-3 16,0-5 0-16,0 4 1 0,0-2 2 15,0 3 0-15,0 0 0 16,0 0-2-16,0 0 2 16,0 0-2-16,0 0 1 15,0 0-1-15,0 0 0 16,0 0-1-16,-11 10-4 15,-11 38-17-15,-20 37 24 16,-21 39 11-16,-22 23 10 16,-16 13-21-16,-9-2-5 15,-7-1-13-15,10-9-31 16,21-24 5-16,28-21-18 16,32-33-39-16,26-27-75 0</inkml:trace>
  <inkml:trace contextRef="#ctx0" brushRef="#br0" timeOffset="164983.87">11274 13034 287 0,'0'0'84'16,"0"0"-42"-16,0 0-3 16,0 0 28-16,0 0-25 15,0 0-26-15,2 34-6 16,-26 31 37-16,-5 16-6 15,-2 2-24-15,3-5 0 16,16-12-14-16,12-14-3 16,2-11 0-16,47-21-24 15,37-20 7-15,35-11 10 16,28-41-40-16,18-18-23 16,-4-8-37-16,-22-2-94 15</inkml:trace>
  <inkml:trace contextRef="#ctx0" brushRef="#br0" timeOffset="203074.8">12273 12224 30 0,'0'0'36'16,"0"0"-5"-16,0 0 4 15,0 0 13-15,0 0-21 16,0 0-6-16,0 0-11 15,0 0-7-15,-12-8-2 16,2 16-1-16,-17 24-3 16,-11 17 2-16,-20 22-20 15,-17 11-58-15</inkml:trace>
  <inkml:trace contextRef="#ctx0" brushRef="#br0" timeOffset="203482.8">13519 12093 137 0,'0'0'23'15,"0"0"-19"-15,-62 174 6 0,2-61 0 16,-25 13-5-16,-20 10-5 16,-11 3-38-16</inkml:trace>
  <inkml:trace contextRef="#ctx0" brushRef="#br0" timeOffset="-206639.22">5835 14183 86 0,'0'0'81'15,"0"0"-13"-15,0 0 2 16,0 0 25-16,-4-104-21 16,-10 82-2-16,0 3-7 15,-1 2 1-15,0 2-1 16,-1 6-18-16,2 1 3 16,3 6-10-16,0-1-19 15,5 3-12-15,-4 0-9 16,0 15-2-16,-9 29-3 0,-4 14 1 15,0 9 3 1,12 6 0-16,6-7-3 0,5-8 2 16,10-10-20-16,23-15-16 15,11-11 24-15,12-14-17 16,8-8 13-16,6-10 3 16,1-29 13-16,-6-11 4 15,-9-11 0-15,-15 3-2 16,-14-5 6-16,-18 9-4 15,-9 2-2-15,-25 8-1 16,-29 7-24-16,-25 9-42 16,-8 15 19-16,3 13 35 0,10 0-32 15,28 12-19-15,25 17 11 16,21 6-65 0,21-7-30-16</inkml:trace>
  <inkml:trace contextRef="#ctx0" brushRef="#br0" timeOffset="-206258.58">7108 13968 435 0,'0'0'65'0,"0"0"53"16,0 0-17-16,0 0 7 15,0 0-35-15,0 0-21 16,-74-70-38-16,70 102-14 15,0 28-13-15,4 21 13 16,0 9 0-16,0-6-1 16,8-6-6-16,15-11-33 0,4-11-35 15,4-17-53-15,2-18-74 16,0-21-84-16</inkml:trace>
  <inkml:trace contextRef="#ctx0" brushRef="#br0" timeOffset="-205847.52">7991 13962 441 0,'0'0'24'0,"0"0"53"16,0 0-57-16,0 0-8 15,0 0-10-15,0 0 15 16,118 2 26-16,-58 16-13 16,-5 13-14-16,-16 13-13 15,-22 12-1-15,-17 11 11 16,0 14 3-16,-35-3-3 15,-5-4-9-15,7-23 3 16,13-18-6-16,17-14-1 16,3-13-3-16,17-6-12 15,37-14 15-15,19-23 3 16,22-7 1-16,0 5-4 16,-8 6-8-16,-4 10-37 15,-12 7-55-15,-8 1-54 0,-8 3-99 16</inkml:trace>
  <inkml:trace contextRef="#ctx0" brushRef="#br0" timeOffset="-205311.71">9410 13924 447 0,'0'0'26'0,"0"0"49"16,0 0-51-16,0 0-10 15,0 0-12 1,0 0 4-16,87 15 32 0,-13 10 5 16,-5 8-29-16,-11 3-8 15,-22 4-6-15,-24 6 0 16,-12 0 2-16,-18 1 4 15,-18-1 6-15,2-7-9 16,10-17 1-16,15-4-4 16,9-12 0-16,23-2-16 15,37-4 16-15,21 0 9 16,13 0 8-16,-8 0-3 16,-22 0 1-16,-25 0-12 15,-23 8 0-15,-16 14 1 0,-2 6 2 16,-41 15 13-16,-15-1-5 15,-8-3-11-15,8-6-3 16,13-15-34-16,21-6-72 16,17-12-102-16</inkml:trace>
  <inkml:trace contextRef="#ctx0" brushRef="#br0" timeOffset="-204754.87">10512 13994 356 0,'0'0'45'0,"0"0"-14"0,0 0 22 15,0 0 8 1,0 0-8-16,0 0-15 0,-43-27-11 15,43 24-17-15,0 3-7 16,0 0 0-16,0 0-1 16,0 8-2-16,-4 26-9 15,-7 21 9-15,-5 11 23 16,-1 0-8-16,-3-6-10 16,9-8-4-16,6-12-1 15,5-6 0-15,0-12-1 0,2-8-9 16,16-9-9-16,11-5 11 15,8 0 0-15,11-7 8 16,7-11 3-16,1-3-2 16,5-3 3-16,-7-1-3 15,0-1-1-15,-7 2-6 16,-10 0-2-16,-7 2 1 16,-15 0 7-16,-5 2 3 15,-10-1 9-15,0 6 15 16,0 5 19-16,-12 0 0 15,-1 10-5-15,-3 0-1 16,-1 16-24-16,-1 30-13 16,-1 26 1-16,11 18 16 15,5-1 1-15,3-4-16 0,5-7-5 16,17-13-7 0,14-11-43-16,5-22-80 0,6-15-125 15</inkml:trace>
  <inkml:trace contextRef="#ctx0" brushRef="#br0" timeOffset="-202696.33">9854 13953 204 0,'0'0'6'15,"0"0"-6"-15,0 0 0 16,0 0 13-16,0 0 43 15,0 0-18-15,0 0 11 16,-2-109-1-16,-2 105-17 16,2 1-7-16,-1 0 13 15,1 1 8-15,2 2-14 0,0 0-17 16,0 0-7-16,0 0 1 16,0 0-2-16,0 0-6 15,0 0-2-15,0 0-4 16,0 0 1-16,0 0 1 15,0 0-4-15,0 0 2 16,0 0 5-16,0 0 1 16,0 0 2-16,0 0 1 15,0 0 1-15,0 0-1 16,0 0-3-16,0 0-5 16,0 0-14-16,0-4-9 15,0 1-3-15,0-4-53 16,0 3 31-16,0 4 20 15,0 0-38-15,0 0-71 0</inkml:trace>
  <inkml:trace contextRef="#ctx0" brushRef="#br0" timeOffset="-202306.07">10124 13886 118 0,'0'0'90'0,"0"0"-11"15,0 0 12 1,0 0-8-16,0 0 3 0,0 0-19 15,0-20-22-15,0 20-45 16,0 17-3-16,0 22 3 16,6 19 17-16,11 12 3 15,-2 9-12-15,-1 4-5 16,-2 2 2-16,-3 1 1 16,-7-3 1-16,-2-9-6 15,0-7 0-15,0-12 1 16,0-5-1-16,-6-10 1 15,1-4-2-15,3-12-4 16,2-7-19-16,0-12-21 0,0-2-53 16,0-3-30-16,0-21-53 15</inkml:trace>
  <inkml:trace contextRef="#ctx0" brushRef="#br0" timeOffset="-200615.55">9993 13848 194 0,'0'0'11'15,"0"0"-11"-15,0 0 13 0,0 0 12 16,-63-106 8-16,63 90-8 15,0-2-11-15,0 6-4 16,0 3 2-16,0 6 16 16,0 1 16-16,0-3 1 15,-5 1-10-15,-16 3-16 16,-14 1-12-16,-13 0-7 0,-19 0 1 16,-19 3-1-1,-17 11 0-15,-21-3-4 16,-18-6-3-16,-23 2-2 0,-14-5-1 15,-1-2 2 1,4 0-3-16,18 0 9 16,10-16-1-16,7-9 3 0,7-5 0 15,-3-4 1-15,2-2-1 16,-4 0 0-16,-4 7 0 16,-8 9 7-16,1 8 6 15,4 12-1-15,5 0 1 16,14 27-5-16,4 4 4 15,10 8 11-15,11 3-5 16,12-2-7-16,18-4-10 16,20-1-1-16,17-11 0 15,14-4 0-15,9-2-4 16,3-1-5-16,3-4-8 0,-1-1-7 16,3-5 12-16,-6 0 6 15,-2-5 5-15,-5-2 1 16,-4 0 1-16,-6 0-1 15,0 0-4-15,2 0 2 16,1-4 2-16,3-4-3 16,4 2 2-16,1 3 1 15,5 3-1-15,3 0-1 16,0 0 1-16,2 7-5 16,-1 7 2-16,1 0 1 0,1 2 2 15,-2-2 1-15,2 0 0 16,1 0 0-16,0-3 0 15,2-4 0-15,0-2 1 16,0-2-1-16,-5 1 0 16,-7 5 1-16,-6-2 3 15,-6 1-2-15,-9-1 0 16,-4-6 0-16,-1-1-1 16,0 0 0-16,4 0 3 15,2 0-1-15,3-1-3 16,2-3 4-16,12 1-2 15,5 2 2-15,6 1 12 16,6 0-16-16,0 0-1 16,0 0-10-16,0 0 2 15,4 13 8-15,10 11 1 0,-1 5 1 16,-6 3 3-16,2 0 11 16,-9-2 0-16,0 4 14 15,0 1-16-15,0-4 3 16,-14 5-4-16,0 1 0 15,5-2-10-15,1 0 3 16,6-1-4-16,2-1 0 16,0 4 1-16,4-3-1 15,16-5-2-15,5 5-1 16,2-11 2-16,4 3 2 0,0 0-2 16,0-4 0-16,-2 2 3 15,0 0-3-15,-3 0 0 16,-1 4-1-16,2 7 1 15,2-3-2-15,6-2-5 16,11-8-2-16,16-9-5 16,15-8 6-16,20-5 5 15,12 0 2-15,0-5-2 16,2-12-1-16,1-1-11 16,-7 2 6-16,-3 0-5 15,-7 4-1-15,2-2 1 16,-2 5 9-16,11 4 0 15,2 3 5-15,0-3 1 0,4 5-1 16,-2 0 4 0,9 0-4-16,-1 0 3 0,-2 5 2 15,-12 7-1-15,-5-3-3 16,-7 4 1-16,-3-5-2 16,4-6 3-16,5-2-2 15,2 0 3-15,12-9 1 16,4-2-5-16,0 3 0 15,-3 4 0-15,-15-3 1 16,-20 7-1-16,-15 0-1 16,-14 0-1-16,-9 0 2 15,-11 2 0-15,0 3 2 0,-2-1 1 16,0-4 4 0,6 0 3-16,11 0-3 0,6-11 2 15,6 4 7 1,-4 2-13-16,-4 1 1 0,-4 4-4 15,-8 0 0-15,-9 0 0 16,-10 0 0-16,-6 0 1 16,-1 0 0-16,1 0 3 15,9 0 5-15,7-8-2 16,6-2 2-16,5 2-3 16,-4 2-2-16,-6-2-3 15,-10 6 0-15,-9 2 0 16,-9 0-1-16,0 0 2 15,0 0 14-15,0 0 12 16,0 0-3-16,-2 0-19 0,-7 0-6 16,4-2-3-16,5 2-11 15,0 0-28-15,0 0-23 16,0 0-11-16,0 0 29 16,0 0 27-16,0 0 11 15,2 0-16-15,-2-1-43 16,0-6-46-16</inkml:trace>
  <inkml:trace contextRef="#ctx0" brushRef="#br0" timeOffset="-198888.36">10551 14616 339 0,'0'0'69'16,"0"0"-16"-16,0 0-51 16,0 0 24-16,0 0 39 15,0 0-15-15,0-2-8 16,0 2-9-16,0 0-3 0,0 0-8 16,0 0 0-16,-6 2-6 15,-12 18-5-15,-13 12 0 16,-9 8-5-16,-11 6 0 15,-7 11-3-15,-9-3 2 16,-8 4 1-16,-15 4-4 16,-11 0-2-16,-12-4-3 15,-3 0-24-15,7-13-24 16,19-9-48-16,28-18-18 16,29-13-36-16,18-5-88 15</inkml:trace>
  <inkml:trace contextRef="#ctx0" brushRef="#br0" timeOffset="-198552.35">9526 15033 385 0,'0'0'103'16,"0"0"-26"-16,0 0-4 16,0 0 8-16,0 0-33 15,0 0-24-15,0 1-15 16,-15 38-7-16,-14 20 23 16,-16 13 16-16,-6 8-19 0,-2-7-15 15,8-8-7 1,17-11 0-16,14-10 0 0,14-12-8 15,16-14-27-15,46-9-7 16,41-9 2-16,48-39 14 16,36-21-33-16,14-11-84 15,-14 4-102-15</inkml:trace>
  <inkml:trace contextRef="#ctx0" brushRef="#br0" timeOffset="-193384.08">5512 16012 315 0,'0'0'51'16,"0"0"4"-16,0 0-37 0,0 0 19 15,-116-117 5 1,96 101 32-16,4 6 11 16,3 0-45-16,6 6 14 0,2 4-28 15,3 0-14-15,2 0-12 16,-2 19-9-16,2 22-6 16,0 30 15-16,2 18 3 15,21 18 1-15,6 18-3 16,2 1 0-16,0 7 1 15,-4 0-2-15,-2-12 0 16,-6 0 0-16,-7-17 0 16,-3-11-1-16,-7-8-3 15,-2-18-7-15,0-14-5 16,1-13-11-16,4-14-30 16,5-12-34-16,7-10-57 0,1-4-67 15</inkml:trace>
  <inkml:trace contextRef="#ctx0" brushRef="#br0" timeOffset="-190851.08">5258 16008 273 0,'0'0'36'0,"0"0"-30"16,0 0-2-16,0 0 13 16,0 0 7-16,0 0-7 15,42-35 2-15,9 33 5 16,18-1 5-16,18 3 0 15,25 0-1-15,26 0-5 16,32 0 9-16,25 0-11 16,29 0-2-16,12 0 0 15,11 0-15-15,14 8 4 16,13 11-1-16,16-1-5 0,6 3 0 16,3-7 0-1,11-4-2-15,9-2 4 0,19-8-4 16,17 0-5-16,4 0-2 15,-5-10 4-15,-8 2 3 16,-7 0 2 0,-11 2-2-16,-21 1 1 0,-28 2-1 15,-36-1 0-15,-21-2-2 16,-16-2-4-16,-13-6-1 16,0-4 3-16,-11-4-1 15,-3 4 1-15,-2-9 3 16,-5 5 2-16,-4 4-1 0,-11-3 1 15,-2 9 5 1,-1 5-2-16,-5-1-3 16,3 3-1-16,6 0 0 15,4-2 0-15,8 0-5 16,5 3 2-16,5 1-1 0,-2-4-1 16,1 3 2-16,5 0-9 15,4-1-1-15,-8 2 12 16,-1 3 0-16,-21-6-5 15,-15 3 0-15,-19-2-4 16,-13 1-4-16,-12-10 0 16,-1 0 3-16,2-2 3 15,4-3-1-15,10-2 1 16,11-2-5-16,9 4 1 16,2 1 7-16,-4 6 0 0,-17 2 0 15,-14 6 4-15,-14 0 1 16,-7 4-1-16,-6 0 0 15,-4 0 1-15,2 0-2 16,2 0 2-16,1 0 0 16,5 0 3-16,4 0-2 15,-5-5 2-15,-3 1 6 16,-7 0 5-16,-9-1-9 16,-6-4 3-16,-4 1-1 15,0-3-5-15,1 2 1 16,0-3-2-16,-3 3 0 15,-11 0 0-15,-10 3 0 16,-13 2 2-16,-12-3 23 0,-2 0 24 16,0-1-37-1,0 4-3-15,-7-4 0 0,-2 6 6 16,1 2-1-16,-1 0-10 16,-3 0-5-16,1 18-4 15,3 10 0-15,0 8 3 16,4 8 2-16,0 9 0 15,1 7 2-15,3 10-3 16,0 10 9-16,13 10 13 16,21 4-7-16,11 5-3 15,4 8-7-15,2 0 1 16,-6-1-4-16,-10 1-2 0,-12-13 1 16,-8-17 2-1,-3-1-3-15,-6-10 2 0,1-4-2 16,-5 0 3-16,0-4-2 15,-2-7 2-15,0-2-1 16,-2 4 0-16,-21-9 0 16,-1-2-1-16,-2-3 1 15,-1 0-1-15,-2-7 1 16,4-4-3-16,6-2 1 16,5-8 0-16,5-4-4 15,2-6 3-15,3 1 1 16,1-4-2-16,0-1 0 15,2 0 0-15,-3-4-3 16,-1 0 1-16,-2 0 2 16,-8 0 2-16,-13 0 0 15,-6 0-1-15,-16 0-7 0,-7 0 4 16,-8 0 2-16,-11-8 0 16,-13 3 2-16,-12-7 1 15,-16 1-1-15,-18-1 0 16,-18-2 0-16,-21 5 0 15,-27-3 3-15,-19-2-2 16,-12-1-1-16,-7 3 16 16,1-2 5-16,9 4-7 15,-2-2 12-15,15 2-9 16,9 2 0-16,6-1 1 16,9 0-2-16,-5 1-8 0,-14-1-7 15,-12 0-1-15,-8-2 0 16,-1 4 0-16,18 2 0 15,23-4 7-15,23 1 7 16,23 2-5-16,9-2-9 16,5 0 5-16,-3 1-5 15,-6 4-3-15,-13-6 3 16,-11 6 1-16,-12-3 1 16,-14 1-4-16,3 2 0 15,9-1 1-15,24 2-2 16,23 2 5-16,16-4-2 0,12-4 0 15,-3 4-2-15,-5-6 2 16,-5 6 0-16,-4-5 0 16,-14 4 0-1,-10 0 1-15,-7 1-2 0,5 4-3 16,5 0 4-16,21 0 0 16,13 0 0-16,13 0 0 15,12 4 0-15,6 5-1 16,7 1 1-16,2-3 0 15,-4 0 0-15,-1 1 0 16,-7 0 0-16,-2-2 0 16,-4-3 0-16,-4 2 1 15,-5-1-1-15,-1-4 0 16,-11 0 0-16,-2 0 4 16,-4 0-4-16,-2 0 0 15,3 0 0-15,-8 0 0 0,-1 0 0 16,-2 0 0-16,1 0-2 15,5 0 2-15,5 0-2 16,2 0 4-16,5 0-2 16,11 5 0-16,4 0 0 15,7-1 0-15,5-1-2 16,7 2 2-16,3-3 4 16,0 2-4-16,0-4 0 15,0 4 0-15,-2 0 0 16,2-4-2-16,-2 4 2 0,-2-4 0 15,-5 6-2 1,3-3 2-16,2 2-3 16,7-1 3-16,14-4 0 0,2 5 0 15,2-5-1-15,-7 5 1 16,-1-1-2-16,-7-1-1 16,-5 2-1-1,-7-3 1-15,-8 2-2 0,-8 0 1 16,-5 1 0-16,3-2 1 15,10-3-1-15,17 2 4 16,15-2 0-16,20 4 2 16,8-4-1-16,15 0 0 15,4 0-1-15,2 0-2 16,0 0 2-16,0 0 0 16,0 0 1-16,0 0-1 0,0 0 2 15,-7 0 1-15,-4 0-3 16,0 0 0-16,-3 0 0 15,3 0 0 1,3 0 0-16,0 0-1 0,2 0 0 16,2 0 1-16,-1 0-1 15,-2 0 0-15,-2 0-3 16,-2-4 3-16,-3 2-4 16,-1 2-11-16,-3-3-4 15,-3 3-8-15,-11 0-24 16,-13 0-11-16,-15 0 4 15,-17 0 2-15,-10 0 34 0,-6 0 21 16,7 0 2-16,5-5 3 16,19-3 12-1,18 1 15-15,15 0 16 0,13 2-5 16,7 0-26-16,7 1 8 16,2-1-15-16,0 5-8 15,0 0-15-15,0 0-74 16,0 0-48-16,7 9 6 15,9 1-97-15</inkml:trace>
  <inkml:trace contextRef="#ctx0" brushRef="#br0" timeOffset="-190248.55">6548 16154 293 0,'0'0'28'0,"0"0"-28"16,0 0 19-16,-33-125 0 16,33 96 22-16,0 2 12 15,0 8-1-15,0 5 3 16,0 6-14-16,0 8 0 0,-2 0 12 16,0 0-30-16,-3 5-23 15,1 26-3-15,-4 17 3 16,2 23 8-16,4 24 11 15,2 30-7-15,0 13-5 16,16 3 3-16,7-6-3 16,12-19-5-16,0-12-1 15,5-23-1-15,0-10 0 16,-1-17-4-16,3-15-23 16,5-8-26-16,4-17-47 15,7-14-52-15,0-4-62 16</inkml:trace>
  <inkml:trace contextRef="#ctx0" brushRef="#br0" timeOffset="-189952.54">7975 16075 574 0,'0'0'46'16,"0"0"-64"-16,0 0 24 16,-13 119-6-16,6-25 31 15,7 19-5-15,0 11-12 16,5 7-3-16,12-3-5 16,3-6-2-16,3-12-4 0,1-20-1 15,0-13-6-15,3-19-14 16,4-18-25-16,5-10-27 15,9-16-30-15,3-14-54 16,2-9-107-16</inkml:trace>
  <inkml:trace contextRef="#ctx0" brushRef="#br0" timeOffset="-189649.55">9148 16298 515 0,'0'0'68'0,"0"0"2"15,0 0-60-15,0 0-3 16,0 0-5-16,0 0 1 16,40 143 23-16,-18-44 0 15,-6 12-16-15,-3 1-8 16,-6 3 1-16,-5-3-3 15,4-9 0-15,2-17-9 16,7-12-10-16,10-20-16 16,10-10-9-16,14-12-35 15,16-14 14-15,11-10-34 16,15-8-35-16,2-3-43 16</inkml:trace>
  <inkml:trace contextRef="#ctx0" brushRef="#br0" timeOffset="-189385.53">10681 16152 377 0,'0'0'38'0,"0"0"5"15,0 0-28-15,25 118-10 16,-11-5 87-16,-6 21-34 15,-1 0-31-15,-1-6-18 16,4-7-6-16,3-17 2 0,5-10-3 16,9-15-2-1,4-21-9-15,0-12-34 0,7-16-13 16,6-8-47-16,3-16-24 16,9-6-46-16</inkml:trace>
  <inkml:trace contextRef="#ctx0" brushRef="#br0" timeOffset="-189118.54">11992 16075 403 0,'0'0'52'16,"0"0"-52"-16,0 0 1 15,24 157 17-15,-10-41 43 16,-7 21-30-16,-7 5-17 16,0-6-7-16,0-11-5 15,0-14 10-15,6-12-2 16,12-18-6-16,7-16-4 16,7-16-22-16,13-17-42 15,14-14-33-15,7-18-73 16</inkml:trace>
  <inkml:trace contextRef="#ctx0" brushRef="#br0" timeOffset="-188822.55">13328 16142 391 0,'0'0'44'15,"0"0"29"-15,0 0-9 16,0 0-64-16,0 0 9 16,0 0-9-16,5 102 53 15,16-7-20-15,-5 15-10 16,-12 16-14-16,-4 3-4 16,0-8 20-16,0-5-13 0,0-12-9 15,0-16-3-15,0-16-8 16,8-19-9-1,22-16-27-15,8-11-36 16,11-18-50-16,7-8-21 0,4-18-102 16</inkml:trace>
  <inkml:trace contextRef="#ctx0" brushRef="#br0" timeOffset="-188177.07">14611 15978 320 0,'0'0'52'16,"0"0"4"-16,0 0-26 16,0 0-18-16,0 0-9 15,0 0 55-15,76 164 0 16,-52-57-19-16,-10 22-26 15,-11 10-1-15,-3 0-6 16,0 3 12-16,-17-11-8 16,13-8-10-16,4-6-5 15,11-19-45-15,32-17-40 16,13-20-15-16,10-21-2 0,8-22-44 16</inkml:trace>
  <inkml:trace contextRef="#ctx0" brushRef="#br0" timeOffset="-188128.06">16058 15909 188 0,'0'0'91'16,"0"0"-69"-16,0 0-10 16,0 0 33-16,22 169 30 0,-13-82-9 15,-2 6-26-15,-7 10-16 16,0 3-4-16,-13-7 13 16,-7-9-8-16,-1-25-16 15,5-10-6-15,1-11 0 16,4 2-1-16,-2 8 4 15,2 6-3-15,1 5-1 16,4 1-2-16,-1 0 0 16,3-2-5-16,2-6-20 15,2-9-29-15,0-10-45 16,0-13-5-16,4-16-66 16</inkml:trace>
  <inkml:trace contextRef="#ctx0" brushRef="#br0" timeOffset="-187247.23">17299 15918 224 0,'0'0'51'0,"0"0"33"15,0 0-21-15,0 0 16 16,0 0 12-16,0 0-33 16,0-53-58-16,2 83-1 0,4 32 1 15,-2 37 20-15,-2 27 22 16,-2 31-8-16,0 7-23 15,-6 6-2-15,-15-9 22 16,2-19-18-16,9-12-11 16,8-27-2-16,2-19 0 15,0-20-7-15,9-12-17 16,9-16-16-16,-1-8-49 16,6-15-55-16,3-13-86 15</inkml:trace>
  <inkml:trace contextRef="#ctx0" brushRef="#br0" timeOffset="-186836.22">19024 15731 323 0,'0'0'60'16,"0"0"-54"-16,0 0 7 16,-16 126 24-16,6-47 19 15,3 19 11-15,-1 28-19 16,-4 25-22-16,-5 0-11 16,-10 2 5-16,-11-10 1 15,-3-18-13-15,4-14-8 16,0-21-4-16,11-13-62 0,8-26-37 15,5-19-47 1,13-18-154-16</inkml:trace>
  <inkml:trace contextRef="#ctx0" brushRef="#br0" timeOffset="-185607.22">5896 16612 292 0,'0'0'33'0,"0"0"64"16,0 0-33-16,0 0-10 15,0 0 1-15,0 0-8 0,-79-69-11 16,54 66-15-16,6 3-4 15,3 0-2-15,5 0 0 16,2 0 1-16,-5 17-16 16,-2 24 0-16,-1 12 0 15,-1 14 2-15,12-6-2 16,6-3 0-16,16-12-4 16,28-14-4-16,13-15-2 15,6-17 10-15,4 0-2 16,-9-22 4-16,-5-14-3 15,-13-8 1-15,-13-7-4 0,-13 0 1 16,-14-4 0-16,0-3-9 16,-24-3-6-16,-17-4-1 15,-1 9-15-15,0 13 2 16,5 18 26-16,14 21 2 16,6 4-3-1,9 17-30-15,8 32-27 0,0 19 11 16,15 3-7-16,30-13-99 15</inkml:trace>
  <inkml:trace contextRef="#ctx0" brushRef="#br0" timeOffset="-185306.22">7369 16272 410 0,'0'0'86'15,"0"0"-20"-15,0 0 3 16,0 0-1-16,0 0-46 16,0 0-22-16,-114 89-2 15,114-27 0-15,0 2 2 16,0-2 0-16,20 1-1 0,0-12-25 15,4-5-21 1,6-10-36-16,-1-5-38 16,9-13-47-16,2-14-94 15</inkml:trace>
  <inkml:trace contextRef="#ctx0" brushRef="#br0" timeOffset="-184866.21">8590 16549 266 0,'0'0'97'15,"0"0"-20"-15,0 0-19 16,0 0-22-16,0 0-7 16,0 0 23-16,109-54-11 15,-69 54-15-15,-1 18-9 16,-10 12-5-16,-10 6-5 16,-7 9-3-16,-12 13 8 15,0 5 9-15,-20 3-7 16,-11-3-6-16,4-13-5 15,12-16 0-15,7-12-3 0,8-15-2 16,0-7-2-16,0 0-8 16,23 0 12-16,16-26 8 15,11-3-8-15,6-8-12 16,0 4-17-16,-2 1-31 16,2 6-20-16,-4 6-24 15,-5 3-34-15,2 8-56 16</inkml:trace>
  <inkml:trace contextRef="#ctx0" brushRef="#br0" timeOffset="-184331.22">9923 16513 163 0,'0'0'47'16,"0"0"39"-16,0 0 13 15,0 0-8-15,0 0-10 16,0 0-19-16,-38-36-19 15,38 36-25-15,0 0-18 16,0 0-5-16,16 4 0 0,16 14 5 16,7 0 15-16,1 0-8 15,-4-4-3-15,-12 3-4 16,-8 0-3-16,-11 1-7 16,-5 5 2-16,0 4 8 15,-25-1 5-15,0 1 1 16,4-10-2-16,8-2 2 15,10-11-4-15,3 1-2 16,6 3 0-16,28-3 4 16,13-1 26-16,7 1 6 15,-8-5-19-15,-9 5-7 16,-12 2-7-16,-13 0-3 16,-12 9-2-16,0 2 2 0,-20 6 0 15,-22 6 5-15,-6 2-5 16,9-2-22-16,9-8-33 15,19-12-73-15,11-5-88 16,5-5-161-16</inkml:trace>
  <inkml:trace contextRef="#ctx0" brushRef="#br0" timeOffset="-183778.2">11034 16383 3 0,'0'0'163'0,"0"0"-106"16,0 0-3-16,0 0 50 15,0 0-27-15,0 0-27 16,4-8-5-16,-4 8-10 15,0 0 8-15,0 0 11 16,0 0 0-16,0 0-4 16,0 0-9-16,0 0-25 15,0 13-15-15,0 26-1 16,-2 3 8-16,2 9 1 16,0 0-8-16,0-3 3 15,16-4 0-15,5-8-3 0,6-7 0 16,4-12 1-16,7-4 1 15,9-13 0-15,18 0 6 16,9-5-3-16,3-22-3 16,-4 0-3-16,-17-9-7 15,-13 6-5-15,-18 2 10 16,-12-2-6-16,-9 12-2 16,-4 4 8-16,0 11 2 15,0 3-1-15,0 9-6 16,-17 31-7-16,-6 12 9 0,5 11 5 15,8 0-2 1,10 0 1-16,0-10-7 16,20 0-5-16,24-13-31 0,18-4-44 15,21-14-80-15,21-11-47 16,22-11-5-16</inkml:trace>
  <inkml:trace contextRef="#ctx0" brushRef="#br0" timeOffset="-183309.22">13060 16579 360 0,'0'0'49'0,"0"0"17"15,0 0-5-15,0 0-15 16,-116-22-19-16,93 26-8 15,1 22-12-15,9 11 3 0,6-2-4 16,7 5-2-16,0-8 6 16,16-1 6-16,10-3-3 15,6-2 4-15,-4 0 4 16,-3-2-1-16,-2-7-11 16,-11 2-2-16,-5-3-3 15,-7 2-4-15,0 0 4 16,-33-4 8-1,-11 0-12-15,-10-2-30 0,3-7-31 16,6-5-16-16,14 0-56 16,13-23-62-16,16-12-78 15</inkml:trace>
  <inkml:trace contextRef="#ctx0" brushRef="#br0" timeOffset="-183158.22">13178 16525 120 0,'0'0'79'0,"0"0"-22"0,0 0 42 16,118-30-39-16,-82 30-36 16,6 0-24-16,3 4-33 15,-1 14-79-15,-2 5-81 16</inkml:trace>
  <inkml:trace contextRef="#ctx0" brushRef="#br0" timeOffset="-182760.21">14135 16499 419 0,'0'0'51'0,"0"0"26"16,0 0-29-16,68-107 24 16,-61 98-12-16,-4 4-11 15,-3 2-14-15,0 3-11 16,0 0-9-16,-12 3-6 15,-26 28-2-15,-10 15-2 16,3 7-1-16,9 10 2 16,14-5-6-16,13 0 0 15,9 4-1-15,0-7 1 32,27-3 0-32,10-8 0 0,8-8-3 0,2-14 1 0,-5-12 0 15,-4-5 1-15,-4-5 1 16,-13-5-2-16,-2-13 2 15,-11-3-2 1,-8-2 2-16,0 0-5 0,-21-4-6 16,-24 8-1-16,-9 7-8 15,-6 12-5-15,4 0-21 16,6 0-37-16,18 12-18 16,16 7-44-16,16-9-63 15</inkml:trace>
  <inkml:trace contextRef="#ctx0" brushRef="#br0" timeOffset="-182351.22">15189 16449 296 0,'0'0'80'0,"0"0"17"16,0 0 22-16,0 0-1 15,0 0-28-15,0 0-38 16,19-52-34-16,18 47-18 16,15 5 12-16,11 0-1 15,-5 0-10-15,-11 0-1 0,-14 0-2 16,-10 0-12-16,-14 0-4 15,-5 12-9-15,-4 17 2 16,0 19 15-16,-15 11 10 16,-10 6 7-16,5 3-3 15,9 3 1-15,11-4-1 16,0 0 8-16,4-9-11 16,14-7-2-16,0-16-3 15,-4-5-17-15,0-12-51 16,-1-9-108-16,-6-9 9 0,-2-13-89 15</inkml:trace>
  <inkml:trace contextRef="#ctx0" brushRef="#br0" timeOffset="-182170.22">15278 16699 397 0,'0'0'110'15,"0"0"-18"-15,0 0-56 16,0 0-22-16,0 0 64 15,160 0-40-15,-75 10-35 16,13-1-3-16,16 4-46 16,4 5-32-16,-2-5-137 15</inkml:trace>
  <inkml:trace contextRef="#ctx0" brushRef="#br0" timeOffset="-181750.22">16533 16749 201 0,'0'0'98'0,"0"0"12"16,0 0-24-16,0 0 14 15,0 0-1-15,0 0-15 0,18-62-24 16,-28 57-20-16,-19 5-18 16,-11 0-14-16,-7 1-6 15,6 25 4-15,9 10-6 16,17 9-6-16,15-1 6 16,0 0-2-1,37-2-1-15,22-8 3 0,10-15 1 31,7-12 1-31,-1-7-2 0,-6-12 0 0,-9-20 0 16,-13-4-6-16,-13-2-2 16,-16-4-13-16,-16 1-17 15,-2 2-16-15,-20-2-18 16,-22 12-19-16,-16 15 11 16,-14 14-8-16,-1 0 2 15,6 21-17-15,15 7-48 0</inkml:trace>
  <inkml:trace contextRef="#ctx0" brushRef="#br0" timeOffset="-181394.21">17949 16520 219 0,'0'0'113'16,"0"0"17"-16,0 0 7 16,0 0-17-16,0 0-26 15,0 0-35-15,26-39-42 16,-28 49-17-16,-12 24-3 15,-6 16 3-15,1 12 6 16,2-4-5-16,0 0 0 16,5-9-1-16,4-7-4 15,6-8-30-15,2-2-20 16,6-10-34-16,24-8-65 16,14-6-33-16</inkml:trace>
  <inkml:trace contextRef="#ctx0" brushRef="#br0" timeOffset="-180972.22">19533 16462 232 0,'0'0'6'15,"0"0"33"-15,119-7 54 16,-77 7-14-16,0 0-20 16,-8 22-6-16,-13 14-38 15,-21 8-15-15,0 14 9 16,-50 9 13-16,-31 9 22 15,-15 0 44-15,-1-8-27 16,16-12-19-16,29-15-19 16,31-18-8-16,21-7-6 15,0-9-8-15,43-7 5 16,34 0 35-16,28-14-17 16,14-13-17-16,0-1-7 15,-9 2-11-15,-19 0-18 0,-22 8-36 16,-25 7-56-16,-26 11-56 15,-18 0-95-15</inkml:trace>
  <inkml:trace contextRef="#ctx0" brushRef="#br0" timeOffset="-178048.32">11989 15783 22 0,'0'0'51'0,"0"0"-7"16,0 0-30-16,0 0-7 15,0 0 8-15,0 0 7 0,-6-45 14 16,2 42 1-16,-1-5 0 15,1 2 6-15,0 2-6 16,-2-1-4-16,2 2 3 16,4 3-8-16,0-4-1 15,0 2 0-15,0 2-3 16,0-3-5-16,-2 3-6 16,2 0 2-16,0 0 5 15,-2 0 1-15,2 0-8 16,-5 0-5-16,3 0-8 15,-4 17-11-15,1 15 11 0,-2 3 0 16,0 6 1-16,4-1 2 16,3 1 3-1,0-6-1-15,0 5 0 16,6 1 3-16,8-1-4 0,-1-6-2 16,-3 3-1-16,-3-5-1 15,0-6 0-15,-2 6 13 16,-1 3-11-16,0-3 13 15,1 7-7-15,2 1-3 16,-1 0 8-16,5 1-10 16,-1 4-1-16,1-5 2 15,-3 0 2-15,2 0-5 16,-2-8 3-16,-1 3 0 16,-1-3 4-16,-3-2-2 0,2-2-4 15,-3 8 5-15,2-2 3 16,3 2-8-16,-1 4 1 15,6-4-3-15,1 0 1 16,3 0 0-16,-2-5 2 16,3-4-1-16,-2 4-2 15,1-4 2-15,-5 0-1 16,0-1 0-16,-7-2 2 16,2-2-2-16,-4 7-1 15,-2 3 3-15,0-1 0 16,0 1 2-16,0 0-1 15,0-2-1-15,0-2-3 0,0-2 2 16,0 1-2 0,0-4 0-16,0 4 1 0,0-5-1 15,8 0 0-15,1-5-1 16,1 2 0-16,-4-5 1 16,-2-1 0-1,3-1 3-15,-5-3-3 0,2-4 1 16,-1 0-1-16,0-5 0 15,-3 0-3-15,0 0-5 16,2 0-7-16,-2 0-4 16,0 0-25-16,1-19-41 15,2-13-133-15,-3-11-191 16</inkml:trace>
  <inkml:trace contextRef="#ctx0" brushRef="#br0" timeOffset="-175071.21">11974 15695 210 0,'0'0'37'0,"0"0"21"0,0 0-54 15,0 0 30-15,0 0 5 16,0 0-12-16,65 0 16 15,-14 0-2-15,17-4-6 16,14-10 6-16,9 0-9 16,13-2-8-16,17-4-8 15,6 4-8-15,11-2-7 16,8 0 0-16,5 4-1 16,5 0-2-16,-2 1-5 15,-9 1 3-15,-16 2 2 16,-11 2-6-16,-16-2 2 15,-9 3 6-15,-3-4 1 0,1-1-1 16,3 2 0 0,4-3 2-16,-1 4 2 0,-6 1-4 15,5 2-2-15,4 3 2 16,5-6 1-16,-3 3-1 16,-8 1 0-16,-14 0 0 15,-11 1 0-15,-7 1 1 16,-3-2-1-16,-6-3 2 15,-6 4-1-15,-2-2-1 16,-2 3 0-16,9-4 2 16,11 3-2-16,1 4 0 15,5 0 0-15,-4 0 0 16,-3 0 0-16,3 0-3 0,-3 0 3 16,1 0-1-1,-7 0-1-15,-12 0 2 0,-4 0 1 16,-7 0-1-16,-2 0-1 15,6 0 1-15,-4 0 1 16,3 0-1-16,-3 0 0 16,-2 0 0-16,1 0 0 15,-3-2 3-15,2 0 2 16,0 2 1-16,0-5-6 16,-4 5 1-16,0 0-1 15,0 0 0-15,2 0 0 16,3 0 1-16,8 0-1 15,12-3 1-15,2-1 1 16,0 2-2-16,-1-1-2 0,-14 3 2 16,-10 0 2-1,-9 0-2-15,-6 0 0 0,-9 0 0 16,-3 0 2-16,0 0-2 16,-2 0 1-1,3 0-1-15,-3 0-1 0,4 0 1 16,0 0 0-16,2-5 3 15,4 5-1-15,-3-4 0 16,-4 0 0-16,2 4-1 16,-2-1 4-1,-3 1 12-15,0 0 10 0,0 0 0 16,0 0-18-16,0 0-4 16,0 0 3-16,0 0 10 15,0 0-7-15,0 0 0 0,0 0 1 16,0 0-2-16,0 0-10 15,0 0 0-15,0 0-3 16,0 0-4-16,0 0 1 16,0 0 4-16,0 0-4 15,0 0 2-15,0 0-1 16,0 0 5-16,4 0-2 16,1 0 2-16,2 0 0 15,-1 9 0-15,1-1 0 16,-1 6-1-16,1 4 1 15,0 5 0-15,-1-2 3 16,1 11-3-16,3 0 0 16,-4 7 1-16,-1 2 2 0,3 4-1 15,-8 0-2-15,0-3 0 16,0 1 2-16,0 1-2 16,0-4 2-16,0-4-1 15,0 0-1-15,0-2 2 16,1 3-1-16,4-7-1 15,1-2 1-15,-4 0 0 16,0 2 0-16,-2-4-1 16,0-6-1-16,2 4-1 15,-2-6-1-15,2 0 2 16,0 1 0-16,3 2-2 16,-3 2 1-16,4 0 0 15,1 3 0-15,0 1-5 0,2-4 6 16,-5 4 1-16,4-5 0 15,-4-1 1-15,0 2-1 16,0-3 0-16,1 0-2 16,-3-6 4-16,-2 0-3 15,0-1 1-15,0-1-1 16,0 3 0-16,0-1 1 16,0 3 0-16,0 4-1 15,0-3-2-15,-2 1 5 16,0-2-2-16,2 5 0 0,0-3-4 15,0 3 0-15,0-3 1 16,0 7 3-16,4-3 0 16,-1-1 0-1,3 0 0-15,-3-1-2 0,-1 2 4 16,2 0-2-16,-1 0 0 16,1 0 0-16,0-2-1 15,-2 2 1-15,0 3 0 16,-2-5 1-16,0 4 0 15,0-8 1-15,0 5-2 16,0 0-2-16,0 5 2 16,-2-4 0-16,2 7 0 15,0-4 0-15,0 3 0 16,0-3 0-16,0 0 0 16,2-3 0-16,6-6 0 0,-6 1 2 15,-1-4-2-15,5 0-2 16,-4-2 2-16,2 3 2 15,0-6-2 1,1 3-2-16,-1 2 2 0,-1-1 3 16,-3-3-3-1,0-1 0-15,0 4 0 0,0-4 0 16,0-1 0-16,0-3-1 16,0 0 1-16,0 4-2 15,0-5 1-15,0-1 0 16,0 4 1-16,0-3-1 15,0 0-1-15,0 0-1 0,0 2 2 16,0-2-1-16,0-1 0 16,0 2 0-16,-5 4 1 15,1 0-3-15,-1-1 0 16,0-2-5-16,4-6 8 16,-1 4 1-16,-1-4 0 15,3 0 1-15,-4 0-1 16,-6 0 2-16,-7 0 6 15,-12 0-4-15,-6-15-3 16,-8 3 4-16,-4-2 3 16,-3 7-3-16,-7-3 8 15,-3-3-7-15,-5 8-2 16,-6-4 2-16,-5 5 1 0,-4 3-2 16,-2-3-2-1,-9-1 5-15,-5-3-5 0,-9 7 4 16,-10-7 1-1,2 3-3-15,4 5 1 0,11-3 8 16,11 3-6-16,8 0 3 16,11 0-6-16,3 0-3 15,3 0 2-15,-1 0-2 16,-1 0-1-16,-8 0 0 16,-1 0-1-16,0 0 0 15,1 8 3-15,0-4-2 16,4 0 0-16,2-3 1 15,9 3 2-15,3-4-2 16,3 0 1-16,-1 0-3 16,-3 0 1-16,-12 4 3 0,-9 1-4 15,-11-1 0-15,-3 1-2 16,4 0 2-16,9 2 0 16,5 0-1-16,3 1 1 15,2-4 1-15,3 2-1 16,3-2 0-16,5-4 3 15,3 3-1-15,-5 2-2 16,-3-1 2-16,-1 1-2 16,0 0 1-16,7-1 5 15,8-1-3-15,1 4-1 0,7-7 1 16,-1 4-2 0,3 0 1-16,0-4-2 0,-3 4 1 15,-6-4 0-15,1 0 0 16,-1 0-1-16,2 0 0 15,9 0 1-15,-1 0-2 16,0 0 2-16,0 0-1 16,1 0 0-16,-1 0 0 15,4 0 0-15,2 0 0 16,-1 0 0-16,-2 0 0 16,-3 0-1-16,0 0 0 15,1 0 0-15,7 0 1 16,1 0-1-16,8 0 1 15,3 0 0-15,6 0 0 0,3 0-1 16,1 4 0-16,-2-2 0 16,-3 2-2-16,-3 4 1 15,-3 1 1-15,-6 0-3 16,-4 1 0-16,-1-2 1 16,6 0-5-1,1-6-4-15,9 2-4 0,7-4 3 16,5 0-16-16,0 0-28 15,0 0-29-15,19 0-32 16,8-18 12-16,2 0-31 16,2-8-88-16</inkml:trace>
  <inkml:trace contextRef="#ctx0" brushRef="#br0" timeOffset="-169106.2">22866 7958 217 0,'0'0'21'0,"0"0"46"16,0 0-38-16,0 0 28 0,0 0 14 15,-64-114-26-15,51 98 14 16,3 4-12-16,-2 0-2 15,4 4-9-15,-2 2-3 16,5 4-4-16,0 2-4 16,5 0-14-16,0 0-11 15,0 0-12-15,0 7-1 16,0 14 7-16,17 13 5 16,0 4 1-16,-2 2 1 15,-4-1 2-15,0-6-3 16,0-4 3-16,-2-7-1 15,-2-7 0-15,0-3-1 0,-2-9 0 16,8-3 1-16,13 0 3 16,26-36 28-16,45-23 6 15,42-23-22-15,31-18-11 16,23-15-2-16,3-10-4 16,-11 2-8-16,-26 21-30 15,-48 33-17-15,-44 34-39 16,-52 35-55-16,-22 5-168 15</inkml:trace>
  <inkml:trace contextRef="#ctx0" brushRef="#br0" timeOffset="-167701.17">18222 12959 187 0,'0'0'98'0,"0"0"-71"16,0 0-6-16,0 0 9 0,0 0 10 15,0 0 13 1,0 0-9-16,-1-95-8 0,1 93-17 16,0-2-14-16,0 1 0 15,0-2 5-15,0-2-6 16,1 1-1-16,4 4 4 15,2 2 1-15,0 0-2 16,6 0 1-16,4 0 12 16,4 0 3-16,1 2-7 15,1 7-7-15,-6-1-1 16,3 0-1-16,-5 4-4 16,4 4 3-16,-2-1 2 15,0 7 2-15,4 1 2 0,-3 1 0 16,0-1-1-16,2 0 1 15,-2-5-3-15,2-4-1 16,3-2 1-16,5-6 4 16,10-6 14-16,4 0 3 15,8 0-2-15,-6-6-3 16,1-8-15-16,1-4 3 16,12-8-5-16,23-12 0 15,35-21-3-15,48-22 4 16,55-26-8-16,55-21-6 15,39-15-27-15,11-7-45 16,-16 8-61-16,-46 18-137 0</inkml:trace>
  <inkml:trace contextRef="#ctx0" brushRef="#br0" timeOffset="-165389.73">18597 14936 143 0,'0'0'49'0,"0"0"2"16,0 0 4-16,0 0 21 15,0 0-3-15,0 0-6 16,0 0-11-16,-11-41-17 16,11 41-18-16,0 0 0 15,0 0 3-15,0 0-3 16,0 0-9-16,0 0-9 16,0 0-3-16,4 0 0 15,14 9 1-15,4 10 6 16,1 3-2-16,-2-5 0 0,0 3 0 15,-3-5-1 1,-3-1 2-16,-1 0-2 0,-3-8-2 16,-5-3 1-16,-1 3-1 15,0-3 0 1,-3-3 1-16,0 0 1 0,-1 0 3 16,-1 0 0-16,4 0 2 15,-2 0 4-15,6 0-1 16,11-10 3-16,14-15 17 15,21-21 0-15,16-15-13 16,28-24-13-16,28-14-2 16,37-22-4-16,40-11 0 15,30-11-1-15,28-7-22 16,-1 12-45-16,-21 23-66 16,-55 31-64-16,-78 34-106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1-26T06:15:52.3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4482 1412 366 0,'0'0'29'16,"0"0"3"-16,0 0 0 15,0 0 0-15,0 0 11 16,0 0-1-16,0 0-7 15,-15-29-24-15,5 29-10 16,-9 6-1-16,-11 19 16 16,-5 9-16-16,-8 6 2 15,0 11-2-15,3 11 1 16,0 3-2-16,10 7-1 16,7-1-3-16,10-3 3 0,13-6-38 15,0-10 3 1,17-12 11-16,20-8-1 0,9-12 16 15,8-11-2-15,0-9-23 16,-4 0 36-16,-1-32 4 16,-4-11-4-16,-2-13 0 15,-8-4-1-15,-6 8-16 16,-11 4-14-16,-11 13 29 16,-7 9 2-16,-2 10 1 15,-21 11-1 1,-6 5-32-16,0 0 18 0,2 17 14 15,5 10 1-15,13-3-1 16,9-2 0-16,0 0-1 16,18-8-3-16,20-4 4 0,9-6 22 15,4-4 1-15,-2 0 0 16,-9 0-5-16,-8 0 3 16,-10 0-4-16,-12 0-9 15,-2 1-5-15,-6 16-1 16,-2 11 11-16,0 8 20 15,0 6 0-15,0-4-15 16,0-4-11-16,2-4-4 16,4-8-3-16,1-8-2 15,4-5-11-15,1-9-8 16,3 0-12-16,5 0 4 16,5-21-37-16,0-11-72 0,-2-4-15 15</inkml:trace>
  <inkml:trace contextRef="#ctx0" brushRef="#br0" timeOffset="216.01">5084 1896 305 0,'0'0'260'16,"0"0"-140"-16,0 0-33 16,0 0-5-16,0 0-19 15,0 0-39-15,0-3-24 16,0 20-9-16,-7 10 9 15,1 9-5-15,-5 0-11 16,8-2-55-16,1-6-19 16,2-4-35-16,0-6-44 0,-2-10-11 15,-1-3-96-15</inkml:trace>
  <inkml:trace contextRef="#ctx0" brushRef="#br0" timeOffset="368.99">4988 1613 419 0,'0'0'33'0,"0"0"34"15,0 0 9-15,0 0-39 16,0 0-34-16,0 0-3 16,-28-19-108-16,31 45-21 15,10 6-9-15</inkml:trace>
  <inkml:trace contextRef="#ctx0" brushRef="#br0" timeOffset="716.54">5201 1809 318 0,'0'0'182'0,"0"0"-75"0,0 0-39 15,0 0-17-15,0 0-30 16,0 0-21-16,18 15 0 15,-2 12 5-15,5 5 10 16,-2-1-9-16,4 2-4 16,-5-11-2-16,1-3 0 15,-3-10 0-15,-2-4-7 0,-6-2-3 16,-3-3 5-16,0 0 2 16,-3 0 3-16,2-6 6 15,1-17 10-15,-3-6-4 16,-2-9-7-16,0-4 3 15,0 6-8-15,0 6-1 16,0 13-6-16,0 10-17 16,0 7-9-16,0 0-49 15,5 0-80-15,12 10-20 16,7 8 94-16</inkml:trace>
  <inkml:trace contextRef="#ctx0" brushRef="#br0" timeOffset="1008.54">5659 1886 132 0,'0'0'67'16,"0"0"-18"-16,0 0 17 16,0 0 5-16,0 0-4 15,0 0-8-15,58-5-4 16,-35-5-26-16,-6-5-21 16,-1 1 4-16,-6 0 4 15,-3 0-3-15,-5-2 6 16,-2 0-7-16,0 4-6 15,-2 5-2-15,-11 2-4 16,4 5-10-16,-2 0-5 16,-3 8 12-16,1 20 1 0,0 9-8 15,3 3 3-15,8 3-14 16,2-1-14-16,0-3-9 16,0-9-6-16,23-9-10 15,8-7-48-15,10-14-55 16</inkml:trace>
  <inkml:trace contextRef="#ctx0" brushRef="#br0" timeOffset="1358.54">6131 1798 275 0,'0'0'184'15,"0"0"-104"-15,0 0-24 0,0 0-9 16,0 0-22-16,0 0-13 15,-26 62-11-15,26-39 1 16,0-3-2-16,2-5-2 16,11-3-22-16,2-10-7 15,6-2 20-15,6-2 11 16,6-21 11-16,6-7 3 16,-2-5 16-16,-1 6-9 15,-9 3 3-15,-7 7-5 16,-5 9 2-16,-11 8-11 15,-1 2-10-15,-3 0-6 16,0 17-5-16,0 12 11 0,0 4 33 16,0 1-13-16,0-2-20 15,0-10-9-15,8-6-50 16,22-13-13-16,23-3-49 16,5-12-69-16</inkml:trace>
  <inkml:trace contextRef="#ctx0" brushRef="#br0" timeOffset="3025.77">9192 1539 299 0,'0'0'52'0,"0"0"16"16,0 0-2-16,0 0 3 15,0 0 8-15,0 0-12 0,-22-45-20 16,18 43-11 0,3-1-7-16,-1 2-4 0,2 1 2 15,0 0-3-15,0 0 3 16,0 0-6-16,0 0 0 15,0 0-8-15,0 0-6 16,0 0-5-16,0 0-12 16,0 18-9-16,-2 19 8 15,2 18 13-15,0 9 6 16,0 0 0-16,0-6-6 0,0-2-10 16,4-7-6-16,3-6-51 15,2-6 8-15,0-11-56 16,-5-8-88-16,-4-12-55 15</inkml:trace>
  <inkml:trace contextRef="#ctx0" brushRef="#br0" timeOffset="3257.77">8838 1337 513 0,'0'0'14'15,"0"0"46"-15,0 0 16 16,0 0-24-16,0 0-22 16,0 0-30-16,60-39 3 0,13 34 5 15,12-1-4-15,5 4-4 16,-11 2-12-16,-7 0-61 16,-7 0-64-16,-14 6-22 15,-15 13-119-15</inkml:trace>
  <inkml:trace contextRef="#ctx0" brushRef="#br0" timeOffset="3573.76">9600 2097 493 0,'0'0'106'16,"0"0"-15"-16,0 0-17 15,0 0-2-15,0 0-11 16,0 0-22-16,-24-34-33 16,24 34-6-16,0 4-12 15,0 18-16-15,0 10 28 16,0 2 0-16,0 0 0 15,0 1-9-15,0-10-37 0,0-3 9 16,0-4-34-16,0-5-54 16,0-5-60-1,0-6-102-15</inkml:trace>
  <inkml:trace contextRef="#ctx0" brushRef="#br0" timeOffset="3783.78">9608 1879 430 0,'0'0'33'0,"0"0"2"16,0 0 2-16,0 0 46 15,0 0-12-15,115-34-28 16,-89 56-22-16,-7 7 4 16,-4 7-25-16,-13 1-2 0,-2-1 2 15,-8-2 0-15,-27-6-24 16,-9-8-18-16,-6-15-81 15,9-5-94-15</inkml:trace>
  <inkml:trace contextRef="#ctx0" brushRef="#br0" timeOffset="4203.77">10434 1604 548 0,'0'0'193'16,"0"0"-122"-16,0 0-27 0,0 0 13 15,0 0-46-15,0 0-11 16,0 0-18-16,39 2 13 15,0 0 4-15,5 3-39 16,-1 2-52-16,-5 0-65 16,-13 4-98-16</inkml:trace>
  <inkml:trace contextRef="#ctx0" brushRef="#br0" timeOffset="4332.8">10425 1833 54 0,'0'0'376'15,"0"0"-320"-15,0 0-50 16,0 0-6-16,0 0 0 16,0 0-3-16,126 7 3 0,-58-23-102 15,5-3-285 1</inkml:trace>
  <inkml:trace contextRef="#ctx0" brushRef="#br0" timeOffset="6961.1">11419 1439 334 0,'0'0'98'0,"0"0"-23"16,0 0-15-1,0 0 29-15,0 0-21 0,0 0-17 16,0 0-21-16,0 0-9 16,0-1-5-16,3-2-6 15,-1 2-10-15,-1-2-6 16,9-1-1-16,6-6 1 15,5-4 6-15,8 2 5 16,2 4-3-16,-4 6 0 16,-6 2-2-16,-6 7-11 15,-4 22-2-15,-6 14 4 16,-5 11 9-16,0 6 0 0,-11 4-4 16,-24-4 4-1,-6-3 21-15,-3-7-21 0,1-13-5 16,1-7-13-16,2-9-5 15,3-11-5-15,3-10 6 16,4 0-5-16,5-12 4 16,6-16-6-16,5-9 17 15,5 2 12-15,9 0 9 16,0 8-9-16,0 6 0 16,7 11 0-16,11 6 0 15,9 4 11-15,4 0-4 16,7 8-4-16,9 9-1 15,1 0-1-15,6-1 1 16,-2-4 3-16,-2-1-5 16,0-9-19-16,-2-2-45 0,-1 0-63 15,-5-14-67-15</inkml:trace>
  <inkml:trace contextRef="#ctx0" brushRef="#br0" timeOffset="7328.28">11905 1377 458 0,'0'0'34'0,"0"0"68"16,0 0-21-16,0 0-11 0,0 0-34 15,0 0-36-15,-16-18-8 16,37 13-4-16,8-2 12 15,8 2 17-15,4-2-7 16,5 3-5-16,-6 0-3 16,-4 2-2-16,-9 2-3 15,-7 0-5-15,-11 0-5 16,-3 5-1-16,-1 12-14 16,-5 9 18-16,0 10 10 15,0 8-1-15,0 9 4 16,-5 1 14-16,-4-4-7 0,3-4-10 15,2-6-10 1,4-7-18-16,0-4-27 0,0-5-39 16,0-4-15-1,10-8-38-15,1-5-59 0</inkml:trace>
  <inkml:trace contextRef="#ctx0" brushRef="#br0" timeOffset="7516.28">12014 1662 95 0,'0'0'354'0,"0"0"-290"16,0 0-19-16,0 0-45 15,0 0-17-15,0 0 17 16,89-20 24-16,-31 12 8 0,5 1-32 16,-1 0-12-16,-2 0-67 15,-2 2-88-15</inkml:trace>
  <inkml:trace contextRef="#ctx0" brushRef="#br0" timeOffset="7832.31">12672 1504 592 0,'0'0'144'0,"0"0"-52"16,0 0-10-16,0 0-26 15,0 0-47-15,0 0-9 16,-27 17-25-16,22 28-16 16,4 13 41-16,1 0-31 0,0-4-17 15,13-10-33-15,18-11 12 16,7-20 31-16,4-11 14 16,-2-2 24-16,-4-18 18 15,-5-15 41-15,-6-6-1 16,-12-3-11-16,-10-8-20 15,-3 0-10-15,-21-3-17 16,-16 7-28-16,-6 12-26 16,5 15 24-16,9 19-78 15,7 0-60-15,6 14-100 16</inkml:trace>
  <inkml:trace contextRef="#ctx0" brushRef="#br0" timeOffset="8523.76">13231 1601 285 0,'0'0'118'16,"0"0"-14"-16,0 0-2 0,0 0-10 16,0 0-21-16,0 0-13 15,-15-17-22-15,15 17-10 16,0 0-12-16,0 0-8 16,0 0-6-16,0 0-6 15,0 6-7-15,2 17 6 16,7 3 4-16,3 1 2 15,-9-1-17-15,2-8 17 16,-1-2-8-16,-1-2-8 16,3-6-10-16,-2-4-16 15,8-4-21-15,8 0-25 16,12-14 75-16,8-12 6 0,-1-4 8 16,1-2 7-16,-9 4 11 15,-8 7 0-15,-7 10-3 16,-7 5-12-16,-5 6-1 15,-2 0-2-15,2 4-16 16,4 14 2-16,0 6 13 16,-1-4 0-16,-3 1 0 15,4-10-4-15,-5-5-3 16,6-2 5-16,-2-4-10 16,7 0 13-16,1 0 6 15,8-10 25-15,6-13-5 16,4 0-7-16,5-5-15 15,-1 0 6-15,2 3 2 16,-10 8-4-16,-10 7-1 16,-10 8-6-16,-6 2-1 0,-3 0 0 15,0 2-21 1,0 16 14-16,0 5 7 0,0 2 4 16,0-3-4-16,2-4-50 15,9-6-32-15,7-6 0 16,6-6-89-16,3 0-53 15</inkml:trace>
  <inkml:trace contextRef="#ctx0" brushRef="#br0" timeOffset="8791.77">14267 1419 384 0,'0'0'140'15,"0"0"-14"1,0 0-23-16,0 0-45 0,0 0-44 15,0 0-14-15,-92 16 0 16,92 19 0-16,0 1 0 16,9-3-3-16,12 6 3 15,4-4 4-15,-5-9 6 16,-5 1-2-16,-7-8 17 16,-8-2-23-16,-10 5 10 15,-34 5 12-15,-19 0-16 16,-15 1-8-16,-4-6-69 15,0-3-93-15,5-10-172 16</inkml:trace>
  <inkml:trace contextRef="#ctx0" brushRef="#br0" timeOffset="13501.94">9417 3323 251 0,'0'0'198'16,"0"0"-135"-16,0 0-9 16,0 0 42-16,0 0 5 15,0 0-14-15,0 0-27 16,-71-50-29-16,71 50-12 15,0 0-15-15,0 9-4 16,-5 35 8-16,3 30-8 16,-4 23 22-16,-1 7-3 15,3-4-19-15,4-13-1 16,0-17-21-16,0-16-14 0,9-16-41 16,15-16-58-16,3-18-121 15,-3-4-24-15</inkml:trace>
  <inkml:trace contextRef="#ctx0" brushRef="#br0" timeOffset="13695.93">9007 3171 692 0,'0'0'44'15,"0"0"9"-15,0 0-53 16,0 0-16-16,0 0 1 15,154-17 15-15,-36 7 31 16,10 2-31-16,-4 2-6 16,-21 6-107-16,-32 0-125 0</inkml:trace>
  <inkml:trace contextRef="#ctx0" brushRef="#br0" timeOffset="14006.93">9889 3918 525 0,'0'0'145'15,"0"0"-39"-15,0 0 1 16,0 0-41-16,0 0-59 16,0 0-7-16,-55 100-3 15,42-47-5-15,8 0-1 16,5-6-41-16,0-7-32 16,7-13 38-16,13-8-101 15,5-15-43-15,-4-4 23 16</inkml:trace>
  <inkml:trace contextRef="#ctx0" brushRef="#br0" timeOffset="14176.93">9767 3904 525 0,'0'0'113'15,"0"0"-106"-15,0 0-7 16,0 0-21-16,0 0 13 15,0 0 1-15,185-2 0 16,-104-11-112-16,-8-1-96 16</inkml:trace>
  <inkml:trace contextRef="#ctx0" brushRef="#br0" timeOffset="14562.93">10561 3432 404 0,'0'0'336'15,"0"0"-278"-15,0 0-58 16,0 0-12-16,0 0 12 15,0 0-1-15,171-14 1 16,-112 14-66-16,-24 3-151 16,-31 23-209-16</inkml:trace>
  <inkml:trace contextRef="#ctx0" brushRef="#br0" timeOffset="14697.93">10587 3785 540 0,'0'0'11'16,"0"0"32"-16,175-26-6 0,-100 9-37 16,-3-1-89-16,-14 6-158 15</inkml:trace>
  <inkml:trace contextRef="#ctx0" brushRef="#br0" timeOffset="19771.06">11905 2949 462 0,'0'0'52'0,"0"0"40"16,0 0 4-16,0 0 12 15,0 0-29-15,0 0-26 16,0 0-22-16,-14-58-19 16,12 79-12-16,-4 34-13 0,-5 28 13 15,-1 23 18-15,-1-2-13 16,7-8-5-16,3-5-8 16,3-11-19-16,0-8-21 15,16-12-38-15,17-18-58 16,7-23-77-16,7-19-102 15</inkml:trace>
  <inkml:trace contextRef="#ctx0" brushRef="#br0" timeOffset="20087.06">12342 3273 587 0,'0'0'127'16,"0"0"-23"-16,0 0-12 15,0 0-29-15,0 0-43 0,0 0-20 16,-71 40-1-16,61 6-4 16,6 2-7-16,4-4-5 15,0-10-29-15,27-8-7 16,11-14 8-16,11-12 29 16,5-2 9-16,-4-31 7 15,-2-10 4-15,-17-7 14 16,-18-8 8-16,-13 1 5 0,0 3-22 15,-24 13-5 1,-13 15-4-16,-5 19-20 0,5 7-27 16,4 12-45-16,8 22-50 15,15 6-14-15,10 2-102 16</inkml:trace>
  <inkml:trace contextRef="#ctx0" brushRef="#br0" timeOffset="20575.59">13118 3254 198 0,'0'0'329'15,"0"0"-189"-15,0 0-42 16,-128-25-17-16,111 16-36 16,8 1-27-16,9 2-5 15,0-8-10-15,13-2-3 16,31-6-4-16,16 0-8 16,10 10 10-16,-9 10 2 15,-11 2-5-15,-16 14-4 16,-14 20 4-16,-14 10 5 15,-6 10 0-15,-17 3 3 16,-28-4 5-16,-13 0-8 16,-4-9-8-16,3-13-38 0,13-8-27 15,9-17-9-15,12-6 8 16,13-4 51-16,8-24 12 16,4-8 11-1,2 3 0-15,25-2 21 0,8 9-1 16,6 12-8-16,-2 6 1 15,4 8-13-15,0 0-2 16,-5 0 1-16,-3 5-16 16,-3 10-46-16,-2-3-62 15,-7-4-82-15</inkml:trace>
  <inkml:trace contextRef="#ctx0" brushRef="#br0" timeOffset="21080.61">13574 3090 416 0,'0'0'113'0,"0"0"31"16,0 0-24-16,0 0-29 15,0 0-36-15,0 0-41 16,-1-28-14-16,-13 60-11 16,-1 12 11-16,-8 9 6 15,1-4-6-15,1-7-33 16,8-5-13-16,7-15-34 15,4-11-5-15,2-3 13 16,0-8 6-16,2 0 2 0,25 0 47 16,8-5 17-16,7-9 0 15,1 4-2-15,-1 3 0 16,-4 7-1-16,-5 0-7 16,-2 0 4-16,-2 0 0 15,-4 0 3-15,-2 2 3 16,-5-2 0-16,-3 0 1 15,-2-2 12-15,-3-16 33 16,0-8 1-16,-1-2-3 16,-4-4-3-16,-3 4 25 15,-2 4 7-15,0 4-4 16,0 8-34-16,0 6-10 16,0 6 11-16,0 0-23 15,0 0-13-15,0 29-22 16,-7 18 9-16,-4 11 13 0,0 6 0 15,6-3-9-15,5-13-43 16,0-9-13-16,19-13-54 16,20-14-23-16,6-12-8 15,5 0-137-15</inkml:trace>
  <inkml:trace contextRef="#ctx0" brushRef="#br0" timeOffset="24060.17">14342 2825 304 0,'0'0'109'0,"0"0"-11"15,0 0 25-15,0 0-33 16,0 0-9-16,0 0-33 16,0 0-12-16,-21-29-10 15,21 29-10-15,0 0-11 16,-2 0-5-16,-2 9-14 15,-3 25-9-15,-1 25 23 16,-4 15 3-16,3 6 0 0,5 2-2 16,0-10 2-1,4-8-3-15,0-11 0 0,0-12-6 16,0-13-5 0,4-10-2-16,2-11 4 0,3-7-24 15,-3 0 1-15,4 0 22 16,7-7 10-16,8-14 6 15,2-5-6-15,6 0 2 16,1-1-1-16,3 1-1 16,4 0-1-16,1 5 0 15,3 1 0-15,-7 11 0 16,-9 9 1-16,-9 0-2 16,-7 4-3-16,-4 22 5 0,-9 6 3 15,0 7-2 1,-9 1-1-16,-22 0 6 0,-9-4 0 15,-3-5-6-15,6-8-49 16,5-11-48-16,10-8-78 16,9-4-31-16</inkml:trace>
  <inkml:trace contextRef="#ctx0" brushRef="#br0" timeOffset="24309.17">15049 3224 574 0,'0'0'198'0,"0"0"-101"0,0 0-29 16,0 0-10-16,0 0-39 15,0 0-19-15,0 40-8 16,-1-2 8-1,-3 1-22-15,4-3-30 0,0-6-42 16,14-14-60-16,11-9-103 16</inkml:trace>
  <inkml:trace contextRef="#ctx0" brushRef="#br0" timeOffset="24459.18">15046 2842 123 0,'0'0'272'16,"0"0"-238"-16,0 0-15 16,0 0-19-16,0 0-18 15,0 0-93-15,-60 79-63 16</inkml:trace>
  <inkml:trace contextRef="#ctx0" brushRef="#br0" timeOffset="24693.17">15425 2799 570 0,'0'0'152'0,"0"0"-49"15,0 0-32-15,0 0-31 16,0 0-38-16,0 0 1 16,-41 175 15-16,33-83-7 15,1 8-11-15,-4-2 0 16,3-10-2-16,5-17-41 15,3-21-46-15,0-21-38 16,2-20 1-16,18-9 23 16,1-12 5-16,5-24-43 15</inkml:trace>
  <inkml:trace contextRef="#ctx0" brushRef="#br0" timeOffset="25008.17">15450 3164 249 0,'0'0'76'0,"0"0"-48"0,0 0 20 15,0 0-1-15,0 0-23 16,-61 106-22-16,61-78-2 16,14 0 0-16,10-2-14 15,3-4-1-15,2-1-10 16,-1-11 22-16,-1-6 3 16,-2-4 72-16,6-2 24 15,12-21-23-15,6-6-10 16,2-7-12-16,-7-5-5 15,-10 1-16-15,-14 4 23 16,-11 10-14-16,-4 12-7 16,-5 8-3-16,0 6-13 0,0 0-16 15,0 0-9-15,0 12-37 16,0 11-18-16,0 3 3 16,0 3-44-16,13-9-105 15,34-13-58-15</inkml:trace>
  <inkml:trace contextRef="#ctx0" brushRef="#br0" timeOffset="25453.17">17964 1542 460 0,'0'0'163'0,"0"0"-50"15,0 0-7-15,0 0-47 16,0 0-42-16,0 0-17 15,-20 74-9-15,-24 4 9 16,-5 15 3-16,-5 3-3 16,9-10-43-16,16-21 16 15,9-22-18-15,13-16 3 0,7-18-7 16,0-7-23-16,12-2-4 16,30-9 72-16,20-22 4 15,14-5 9-15,4 4 2 16,-8 8 3-16,-12 6 2 15,-7 8-9 1,-8 4-1-16,-3 4-6 0,0 2 0 16,1-3-41-16,4 1-54 15,-5-5-153-15</inkml:trace>
  <inkml:trace contextRef="#ctx0" brushRef="#br0" timeOffset="25646.17">18707 1722 694 0,'0'0'111'16,"0"0"-81"-16,0 0 1 16,0 0-29-16,0 0-2 15,171-24-44-15,-111 24-49 16,-19 0-129-16,-24 0-143 15</inkml:trace>
  <inkml:trace contextRef="#ctx0" brushRef="#br0" timeOffset="25783.17">18730 1939 281 0,'0'0'74'0,"0"0"18"0,0 0 10 15,0 0-30-15,166 28-43 16,-93-30-29-16,-1-16-64 15,-12-4-169-15</inkml:trace>
  <inkml:trace contextRef="#ctx0" brushRef="#br0" timeOffset="26015.17">19422 1412 494 0,'0'0'157'0,"0"0"-70"16,0 0-15-16,0 0-42 15,0 0-30-15,0 0 0 16,-6 140 10-16,6-62 0 16,0-2-10-16,0-7-20 15,3-13-68-15,9-16-76 16,8-13-53-16</inkml:trace>
  <inkml:trace contextRef="#ctx0" brushRef="#br0" timeOffset="26303.17">19824 1552 427 0,'0'0'152'0,"0"0"-7"16,0 0-48-16,-124-29-34 15,88 32-48-15,3 26-15 16,11 4-7-16,9 6 4 16,10 0-13-16,3-5-10 15,11-1 21-15,25-8-1 16,7-6 5-16,8-7-4 16,0-9 2-16,-4-3-2 0,-9 0 4 15,-10-8 1-15,-11-16 1 16,-11-5-1-1,-6-8-1-15,-9 2-53 0,-25 6-47 16,1 12-85-16,2 12-88 16</inkml:trace>
  <inkml:trace contextRef="#ctx0" brushRef="#br0" timeOffset="26717.18">20222 1588 450 0,'0'0'55'0,"0"0"49"16,0 0-25-16,0 0-38 16,0 0-31-16,0 0-10 15,42-45-9-15,10 45 0 16,4 0 9-16,-3 0 3 15,-6 7-1-15,-9 15 2 16,-12 7 0-16,-12 6-1 16,-9 7 2-16,-5 0 2 15,-24 2-6-15,-17-3 5 16,-4-9-6-16,1-9-24 16,10-6-14-16,12-11-18 15,10-6 10-15,10 0 44 0,2-6-36 16,0-11 0-1,12-1 20-15,17 0 18 0,4 7 4 16,7 3-4-16,-2 4 0 16,-3 4-2-16,-4 0-3 15,-4 0-18-15,-2 0-107 16,-5 0-69-16</inkml:trace>
  <inkml:trace contextRef="#ctx0" brushRef="#br0" timeOffset="27124.18">20811 1368 360 0,'0'0'74'16,"0"0"3"-16,0 0-12 16,0 0-65-16,0 0 17 15,-7 104-8-15,-11-44 12 16,1 0-1-16,5-6-4 15,5-6-5-15,7-9-9 16,0-12 4-16,0-9-5 16,0-7-1-16,1-8-2 15,19-3 2-15,9 0 0 16,8-3 7-16,3-18-2 16,3-4-5-16,-3-8-5 15,-8 3-2-15,-4 0-1 16,-7 7-3-16,-11 9 11 0,-5 7 1 15,-5 5-1-15,0 2 0 16,0 2-6-16,0 19-41 16,0 11 33-16,-9 5 14 15,3 0 3-15,0-6-2 16,3-3-1-16,3-6-13 16,0-5-43-16,0-11-56 15,0-6-77-15</inkml:trace>
  <inkml:trace contextRef="#ctx0" brushRef="#br0" timeOffset="27501.17">21396 1369 344 0,'0'0'126'0,"0"0"-120"16,0 0 16-16,0 0 43 15,-50 161-6-15,34-90-10 16,0-4-19-16,3-6-23 16,4-15-7-16,5-11-4 15,4-10-3-15,0-9-23 16,0-8-6-16,25-7 8 0,14-1 28 16,10 0 1-16,9 0 3 15,-3-5-3 1,-4 1 1-16,-10 4 0 0,-12 0 7 15,-15 0-6-15,-12 0 1 16,-2 0 4-16,0 13-1 16,-27 9 13-16,-18 1 2 15,-7-2 4-15,-9-9-26 16,9-3-3-16,12-4-68 16,14-5-36-16,11 0-41 15,15 0-72 1</inkml:trace>
  <inkml:trace contextRef="#ctx0" brushRef="#br0" timeOffset="27722.17">21863 1736 409 0,'0'0'83'0,"0"0"-36"15,0 0 51-15,0 0-34 16,0 0-29-16,-54 135-15 15,50-101-11-15,2-2-9 16,2-6-1-16,0-6-47 16,0-8-46-16,0-12-72 15,6 0-120-15</inkml:trace>
  <inkml:trace contextRef="#ctx0" brushRef="#br0" timeOffset="27863.17">21994 1257 119 0,'0'0'279'0,"0"0"-249"15,0 0-12-15,0 0-18 16,0 0-89-16,0 0 21 16,-38 20-61-16</inkml:trace>
  <inkml:trace contextRef="#ctx0" brushRef="#br0" timeOffset="28105.17">22291 1484 193 0,'0'0'121'0,"0"0"-7"16,0 0-7-16,0 0-10 15,15 126-26-15,-15-74-11 16,-18 8-17-16,-10 7-29 15,-3-4-3-15,4 2-8 16,8-13-3-16,11-10-9 16,8-10-28-16,0-15-3 15,0-6-19-15,8-11-23 16,15 0 19-16,6-14-39 16,-4-14-79-16</inkml:trace>
  <inkml:trace contextRef="#ctx0" brushRef="#br0" timeOffset="28281.17">22281 1903 211 0,'0'0'146'16,"0"0"-61"-16,0 0-8 16,0 0 0-16,0 0-32 15,0 0-20-15,-2 6-3 16,16-2-20-16,9-4 12 16,6 0-14-16,4 0-8 15,-3-12-30-15,-10 0-76 16,-8 0-23-16,-12 6-26 0,0 6-36 15</inkml:trace>
  <inkml:trace contextRef="#ctx0" brushRef="#br0" timeOffset="29150.09">18241 2627 104 0,'0'0'440'0,"0"0"-319"16,0 0-50-16,0 0 40 0,0 0-26 15,0 0-55 1,6-13-30-16,-6 52-20 0,0 21 20 15,0 11 6-15,3 2-4 16,5-9-2-16,3-15-2 16,1-17-31-16,-1-16-16 15,-5-11 8-15,-3-5-15 16,-3 0 34-16,0-14 22 16,0-15 0-16,-20-13 0 15,-21-1-3-15,-7-1-4 16,-11 3 0-16,1 12 0 15,5 9-4-15,4 16 11 16,4 4-2 0,5 18 2-16,5 17 0 0,10 4 0 0,16 0-2 15,9-8 0-15,11-2 2 16,36-7 0-16,22-8 4 16,18-10 1-16,11-4-5 15,0 0-6-15,-6-16-85 16,-10-5-64-16,-17 0-109 15</inkml:trace>
  <inkml:trace contextRef="#ctx0" brushRef="#br0" timeOffset="29809.16">18522 2764 207 0,'0'0'97'16,"0"0"-71"-16,0 0-13 15,0 0-13-15,0 0-16 16,0 0-76-16</inkml:trace>
  <inkml:trace contextRef="#ctx0" brushRef="#br0" timeOffset="30124.15">18597 2528 261 0,'0'0'76'0,"0"0"20"16,0 0 27-16,0 0-7 15,0 0-40-15,0 0-31 16,11-20-45-16,-18 67-18 0,-4 17 18 16,3 8 13-1,0-2-9-15,6-8-3 16,2-12-2-16,0-6-6 0,0-12-1 15,0-6 8-15,4-7 0 16,2-6 0-16,-5-8 1 16,2-3-1-16,-3-2-10 15,2 0-3-15,0 0-4 16,-2-2 1-16,3-16-11 16,-1-2-103-16,0-3-7 15,2 3-50-15</inkml:trace>
  <inkml:trace contextRef="#ctx0" brushRef="#br0" timeOffset="30481.96">18588 2743 212 0,'0'0'14'0,"0"0"20"0,0 0-1 16,0 0-3-16,0-112 16 16,25 82-27-16,10-5 1 15,14 1 27-15,7 3-16 16,4 4 18-16,-2 9-22 15,-6 10 8-15,-15 8-10 16,-10 7-10-16,-20 28-6 16,-7 14 4-16,-15 9 21 15,-33 0-4-15,-12-4-11 16,-7-6-13-16,5-14-6 16,10-10 0-16,17-9 1 0,20-10-1 15,7-5-3 1,8 0-1-16,0 0 4 0,5 0 2 15,17-4-2-15,9-2-7 16,7 4 3-16,3 2 0 16,1 0 2-16,1 10-2 15,-1 4-16-15,0-2-32 16,3 0-30-16,1-2-24 16,-1-3-95-16</inkml:trace>
  <inkml:trace contextRef="#ctx0" brushRef="#br0" timeOffset="30694.96">19265 2706 627 0,'0'0'89'15,"0"0"9"-15,0 0 7 16,0 0-60-16,0 0-42 15,0 0-2-15,101-26-2 16,-45 26-36-16,-3 0-46 16,-9 0-57-16,-19 0-101 15</inkml:trace>
  <inkml:trace contextRef="#ctx0" brushRef="#br0" timeOffset="30834.96">19334 2868 286 0,'0'0'128'0,"0"0"-57"15,0 0-10-15,0 0-1 16,0 0 12-16,0 0-26 16,157 15-46-16,-84-19-55 15,8-13-151-15,-1-6-229 16</inkml:trace>
  <inkml:trace contextRef="#ctx0" brushRef="#br0" timeOffset="34519.58">20586 2576 532 0,'0'0'149'0,"0"0"-33"15,0 0-10-15,0 0-55 0,0 0-51 16,0 0-1 0,-66 104 1-16,36-46 4 0,14 0-4 15,12-5 0-15,4-4-14 16,8-9-11-16,28-11 4 16,7-15-25-16,7-14 19 15,4-1 27-15,-4-30 3 16,-10-13 6-16,-5-10 5 15,-17-13 1-15,-14-6-12 16,-4-9-3-16,-18-3-44 16,-17 11-40-16,-5 20 19 15,4 24-43-15,8 20-53 16,13 10-63-16</inkml:trace>
  <inkml:trace contextRef="#ctx0" brushRef="#br0" timeOffset="35636.58">20306 2448 313 0,'0'0'90'16,"0"0"-21"-16,0 0 11 16,0 0 25-16,0 0-43 15,0 0-37-15,0-18-12 16,0 18-12-16,0 0-1 15,0 32-8-15,8 20 8 16,-6 15 30-16,-2 11-16 16,0-2-8-16,0-4-2 15,-12-4 1-15,-3-8 0 16,-3-10-5-16,7-7-14 16,7-9-21-16,4-8-30 0,0-10-65 15,17-12-24-15,14-4-59 16</inkml:trace>
  <inkml:trace contextRef="#ctx0" brushRef="#br0" timeOffset="36325.39">21259 2242 302 0,'0'0'105'16,"0"0"-50"-16,0 0 27 15,0 0 11-15,0 0-38 16,0 0-55-16,-50 34-5 15,26 9 5-15,6 4 1 16,9-1 3-16,9-3-4 16,0-8-3-16,7 0 3 0,18-9 4 15,6-6 2-15,2-6-5 16,-1-9 2-16,-1-5 0 16,-6 0 7-16,-6-7-7 15,1-13 3-15,-11-4 1 16,-7-1-3-1,-2 1 0-15,-15 1-4 0,-32 11-13 16,-16 9-51-16,-8 3-26 16,5 20-18-16,9 12-99 15</inkml:trace>
  <inkml:trace contextRef="#ctx0" brushRef="#br0" timeOffset="39725.22">21466 2761 173 0,'0'0'35'16,"0"0"33"-16,0 0 6 15,0 0-10-15,29-115 14 16,-27 100-5-16,-2 1 4 0,0 3-30 16,0 2 3-16,0 0-2 15,0 6-11-15,0-1-6 16,0 1-8-16,0 3 5 15,0 0-14-15,0 0 1 16,0 0-12-16,0 5-3 16,0 29-22-16,0 20 13 15,0 13 9-15,-11 0 10 16,-4-3-9 0,-2-14-1-16,7-11 3 0,3-13-3 15,3-11-1-15,4-8-4 16,0-7-8-16,0 0-12 0,0 0 12 15,15 0 10 1,18-14 3-16,13-11 0 0,14-4 0 16,2 0 2-1,0 8-4-15,-1 4 2 0,-9 9 0 16,-10 8 0-16,-7 0-4 16,-13 0 1-16,-11 18-5 15,-11 6 5-15,0 5 3 16,-15 0-3-16,-24 0 7 15,-9-5 2-15,-6-5-2 16,-4-6-4-16,6-6-12 16,8-7-37-16,11 0-29 15,7 0-35-15,16-17 11 16,10-3 3-16,3-1-65 0</inkml:trace>
  <inkml:trace contextRef="#ctx0" brushRef="#br0" timeOffset="40218.69">22333 2830 552 0,'0'0'151'0,"0"0"-46"16,0 0-1-16,0 0-35 15,0 0-36-15,0 0-28 16,0-15-5-16,-4 42-13 0,-15 16 13 16,-3 20 1-16,0 10 4 15,3 4-5-15,5-1-3 16,0-4-2-16,5-13-30 16,1-14-9-16,6-13-3 15,-1-16-19-15,3-7 3 16,0-9 46-16,0-2 16 15,0-22-3-15,0-12-54 16,7-8-21-16,6-9 2 16,5-10 9-16,9-4 40 15,4-5 28-15,5 0 0 16,-3 7 2-16,-4 13-1 16,-7 18 8-16,-7 14 2 0,-7 13 9 15,-4 7-5 1,-4 0-2-16,0 5-8 0,0 21 5 15,0 10 16-15,0 1 10 16,-7 4-9-16,-13-5-20 16,-5-6-7-16,4-5-33 15,7-9-54-15,8-9-61 16,6-7-152-16</inkml:trace>
  <inkml:trace contextRef="#ctx0" brushRef="#br0" timeOffset="40503.68">22977 2709 545 0,'0'0'103'16,"0"0"-39"-16,-133-10 36 16,83 17-56-16,5 25-21 15,17 9-6-15,12 5-13 16,16 4 2-16,16 1-6 15,28-2 6-15,10-1 19 16,-5-9-6-16,-13-9 0 16,-18-9-1-16,-14-10-9 15,-4 1-5-15,-43 6-2 16,-52 6 21-16,-41 6-23 16,-29 2-41-16,-6 1-96 15,2-1-238-15</inkml:trace>
  <inkml:trace contextRef="#ctx0" brushRef="#br0" timeOffset="43726.65">11825 4105 437 0,'0'0'45'0,"0"0"19"16,0 0 6-16,0 0 11 15,0 0 0-15,0 0-30 16,-13-24-32-16,13 24-13 16,0 0-6-16,33 2-9 15,56 10 9-15,58-1 18 16,74-11 20-16,51 0 4 16,42-18-21-16,23-8-13 15,-5-4-1-15,-6 2-4 16,-17 3 0-16,-28 2-3 15,-34 5 0-15,-48 6-10 16,-64 4-16-16,-56 4-20 16,-41 2-12-16,-32 2-18 0,-6-3 47 15,-13 0 10 1,-25-1-108-16,-11-6-107 0,-5 0-126 16</inkml:trace>
  <inkml:trace contextRef="#ctx0" brushRef="#br0" timeOffset="46441.76">11381 3098 281 0,'0'0'83'0,"0"0"-34"16,0 0-20-16,0 0 22 15,0 0 2-15,0 0-24 16,0 0-10-16,18-4-5 16,-18 4-4-16,0 0 0 15,0 0-10-15,0 7-5 16,-16 24 5-16,-15 11 21 16,-7 13 10-16,-2-4-19 15,5-3-11-15,4-9 3 16,10-10-3-16,5-8-2 15,9-11-6-15,3-5-18 16,2-5 6-16,2 0 9 0,0 0 7 16,0 0 3-16,0 0-1 15,0 0-1-15,0 0 1 16,0 0-10 0,0 0 2-16,0 0-8 0,18 0-19 15,14 0 30 1,7 0 6-16,6 0 1 0,6 0 1 15,-1 0-2-15,-4-2-3 16,-3-7-35-16,-10 2-35 16,-18-2-62-16,-15 2-121 15</inkml:trace>
  <inkml:trace contextRef="#ctx0" brushRef="#br0" timeOffset="46689.76">11105 3738 395 0,'0'0'100'0,"0"0"-63"16,0 0 10-16,0 0-10 15,0 0-4-15,0 0 28 16,136-18-26-16,-85 4-23 15,-2-3-12-15,-5 5-2 16,1 6-49-16,-5 5-70 16,-9 1-71-16</inkml:trace>
  <inkml:trace contextRef="#ctx0" brushRef="#br0" timeOffset="47334.76">11231 4087 279 0,'0'0'106'0,"0"0"-44"0,0 0 15 15,0 0 16-15,0 0-28 16,0 0-28-16,52-46-7 16,-52 50-25-16,0 29-5 15,0 20 0-15,-4 19 17 16,-11 9 3-16,-8 6-9 16,-4 1-8-16,5-5-3 15,-1-12 0-15,8-16-17 16,5-18-19-16,4-20 5 15,6-9 13-15,0-8 7 16,0 0 11-16,0-16 16 0,0-18-7 16,0-12-8-1,16-10 0-15,1-8 2 0,12-11-3 16,10-10 0 0,6-10 0-16,14 3-11 0,1 12 2 15,-4 23 0-15,-16 23 8 16,-15 20-4-16,-14 14-2 15,-11 2-23-15,0 37-20 16,-10 14 45-16,-27 12 5 16,-14 3 11-16,-9-4-8 15,1-9-3-15,6-16-46 16,15-17-71-16,14-11 79 0,15-8 38 16,9-3 13-16,0 0 9 15,0 0 1-15,18 0-22 16,22 0 0-16,9 0 24 15,5 0 7-15,-1 4-10 16,-6 9-9-16,-3-3-8 16,-5-3-5-16,-4-5-50 15,-6-2-56-15,-9 0-85 16</inkml:trace>
  <inkml:trace contextRef="#ctx0" brushRef="#br0" timeOffset="47716.77">11636 3400 198 0,'0'0'56'0,"0"0"3"16,0 0 45 0,0 0-13-16,0 0-17 0,0 0-20 15,6-5-17-15,-6 5-22 16,2 0-15-16,9 0-6 15,5 0-9-15,7 8 15 16,-2 2-1-16,2 4-28 16,-7 1-42-16,-8 11-3 15,-8 8-30-15,0 7-49 16</inkml:trace>
  <inkml:trace contextRef="#ctx0" brushRef="#br0" timeOffset="47866.77">11555 3878 193 0,'0'0'89'0,"0"0"35"16,0 0-30-16,0 0-32 0,0 0-27 16,0 0-19-1,38 22 30-15,11-38-12 16,7-5-20-16,0 0-14 0,-6 3-61 16,-7 6-97-16,-16 5-200 15</inkml:trace>
  <inkml:trace contextRef="#ctx0" brushRef="#br0" timeOffset="49517.16">12743 4613 480 0,'0'0'156'0,"0"0"-67"15,0 0-3-15,0 0-31 16,0 0-29-16,0 0-26 16,-3 73-19-16,-7 4 19 15,-2 9 10-15,1-5-10 16,4-12-8-16,7-11-24 0,0-8-53 16,7-14-60-16,29-20-68 15,9-16-176-15</inkml:trace>
  <inkml:trace contextRef="#ctx0" brushRef="#br0" timeOffset="49813.16">13202 4770 201 0,'0'0'304'0,"0"0"-143"0,0 0-71 15,0 0-4-15,0 0-49 16,-10-4-37-16,3 34-5 15,-7 12 5-15,5 6 0 16,7 1 0-16,2-3-8 16,2-7-22-16,23-8-26 0,8-13 13 15,7-18 12-15,5 0 25 16,-3-26 6-16,-2-14 7 16,-11-4 2-16,-13-6 6 15,-16-3 1-15,0-5-11 16,-18-2-5-16,-18 4-23 15,-1 8-62-15,6 14 7 16,12 20 12-16,15 14-65 16,4 6-134-16</inkml:trace>
  <inkml:trace contextRef="#ctx0" brushRef="#br0" timeOffset="50782.55">13875 4263 25 0,'0'0'274'15,"0"0"-195"-15,0 0-23 16,0 0 18-16,0 0 11 16,0 0-25-16,0 0-23 15,0 0-11-15,0-32-8 16,0 32-3-16,0 0-6 0,0 0-2 16,0 0-3-16,0 0-4 15,0 0 2-15,0 0-1 16,0 0 0-16,0 0 1 15,0 0-1-15,0 0 1 16,0 0-2-16,0 0-2 16,0 0 1-16,0 0-1 15,0 0 2-15,0 0 0 16,0 0 0-16,0 0 3 16,0 0-2-16,0 0 0 15,0 0 0-15,0 0 3 16,0 0-1-16,0 0-2 15,0 0-1-15,0 0 0 16,0 0 0-16,0 0-1 16,0 0 0-16,0 0 0 0,0 0 1 15,0 0 1-15,0 0 0 16,0 0 4-16,0 0 5 16,0 0 1-16,0 0 1 15,0 0-2-15,0 0-4 16,0 0-4-16,0 0-1 15,0 0 0-15,0 0-1 16,0 0 0-16,0 0 0 16,0 0 1-16,0 0 1 15,-4 0 2-15,-9 0-1 0,-8 0 0 16,-10 19 1 0,-9 20-5-16,-9 19 2 0,-2 15 3 15,6 4 2 1,16-2-2-16,19-7-4 15,10-10 0-15,11-10-2 16,26-14-1-16,10-14-12 0,0-13 14 16,3-7 1-16,-2-7 3 15,-6-23 1-15,-8-6-1 16,-12 0 2-16,-13 0-2 16,-9 2-3-16,0 6-4 15,-31 3-35-15,-16 14-23 16,-11 11-77-16,-4 0-37 15,4 18 19-15</inkml:trace>
  <inkml:trace contextRef="#ctx0" brushRef="#br0" timeOffset="51308.56">14315 4506 89 0,'0'0'313'0,"0"0"-240"15,0 0 7-15,0 0 9 16,0 0-27-16,0 0-34 16,-13-14-28-16,7 46-28 15,-2 19 28-15,-9 16 20 16,-2 1-1-16,-1-3-11 16,4-14-8-16,8-10-4 15,5-13-19-15,3-14 4 16,0-10 1-16,5-4-14 15,29 0 9-15,16-14 23 16,18-14 4-16,5-7 7 16,0 4-5-16,-5 10-1 0,-10 12 15 15,-16 6-15-15,-11 3-5 16,-13 0-5-16,-11 20-1 16,-7 11 6-16,-7 6 20 15,-33 6-4-15,-18-4 22 16,-9-5-28-16,0-5-10 15,5-9-36-15,10-8-38 16,12-12-12-16,16 0-43 16,19-10-115-16</inkml:trace>
  <inkml:trace contextRef="#ctx0" brushRef="#br0" timeOffset="51768.55">15066 4698 535 0,'0'0'152'0,"0"0"-56"16,0 0-24-16,0 0-5 16,0 0-48-16,0 0-18 15,-20 111-1-15,9-29 6 16,5 10-5-16,0 4-2 15,6-4-1-15,0-7-18 16,0-13-13-16,0-20-24 0,0-18-37 16,0-20 5-16,0-14 26 15,2-2 59-15,8-38-6 16,3-18-107-16,3-14 9 16,-3-11 21-16,-7-1 39 15,0 3 20-15,0 3 28 16,3 1 50-16,7 6-45 15,3 11 32-15,6 14 2 16,6 18 14-16,-2 14-41 16,2 14-9-16,-4 0 18 15,-6 12 1-15,-8 20 0 16,-11 7 25-16,-2 12 17 16,-17 0-5-16,-22-3-39 0,1-4-20 15,7-8-57-15,13-8-68 16,18-15-119-16</inkml:trace>
  <inkml:trace contextRef="#ctx0" brushRef="#br0" timeOffset="52095.56">15911 4552 505 0,'0'0'120'16,"0"0"-12"-16,0 0 10 0,0 0-51 15,0 0-52 1,0 0-15-16,0 0-7 16,-74 107 7-16,74-63 0 0,0-9 0 15,21-3 0-15,8-4 2 16,4-5-1-16,-4-11-1 16,-7-4-1-16,-11-7 1 15,-6-1-11-15,-5 0 2 16,0 0 2-16,0 0 7 15,-29 0-1-15,-27 11-43 16,-15 10 16-16,-10 9 27 16,12 3 1-16,15-1-7 15,25-4-19-15,22 0-78 0,7-7-59 16,19-12-70 0</inkml:trace>
  <inkml:trace contextRef="#ctx0" brushRef="#br0" timeOffset="52567.56">16450 4038 781 0,'0'0'50'0,"0"0"-3"0,0 0-43 16,0 0 0-16,120-42-2 15,-10 20-2-15,25 1-15 16,2 3-55-16,-23 13-83 16,-37 5-127-16</inkml:trace>
  <inkml:trace contextRef="#ctx0" brushRef="#br0" timeOffset="52706.56">16676 4420 561 0,'0'0'74'0,"0"0"-61"16,0 0 18-16,127 17 23 16,-18-17-20-16,20-21-34 0,2-4-109 15,-23 1-221-15</inkml:trace>
  <inkml:trace contextRef="#ctx0" brushRef="#br0" timeOffset="57884.04">18040 3914 445 0,'0'0'55'0,"0"0"51"16,0 0-17-16,0 0 13 15,0 0-7-15,0 0-27 16,0 0-24-16,-18-63-27 15,18 63-14-15,0 12-3 16,0 27-6-16,0 21 6 16,8 19 6-16,2 1 0 15,1-1-3-15,-5-6-3 16,2-7 0-16,-6-5-7 16,0-8-21-16,0-4-24 15,2-9-66-15,2-12-88 0,7-12-96 16</inkml:trace>
  <inkml:trace contextRef="#ctx0" brushRef="#br0" timeOffset="58114.05">18778 4478 459 0,'0'0'406'15,"0"0"-310"-15,0 0-72 16,0 0 31-16,0 0-21 0,0 0-8 31,0-4-22-31,0 4-4 0,4 0-15 0,-3-3-47 16,4 3-69-16,3-1-173 16</inkml:trace>
  <inkml:trace contextRef="#ctx0" brushRef="#br0" timeOffset="61713.77">18472 4381 72 0,'0'0'186'0,"0"0"-108"16,0 0-44-1,0 0 17-15,0 0 3 0,0 0-3 16,2-20 9-16,-2 20 9 15,0 0 1-15,0 0-11 16,0 0-13-16,0 0-4 16,0 0-13-16,0 0-11 15,0 0-17-15,0 0-1 16,0 0-8-16,0 4 3 16,0 6-14-16,0-2 3 15,0 2 8-15,0-3 4 16,0-4 1-16,2-1 3 15,1-2 0-15,-1 0 0 0,-1 0 0 16,-1 0 6 0,3 0-6-16,-1 0 5 0,4-10 2 15,-4-2 1 1,0 0-2-16,-2 2-1 0,0 6-1 16,0 2-3-16,0 2-1 15,0 0-7-15,0 0 5 16,0 0-4-16,0 0-12 15,0 2-2-15,0 4 5 16,0-2 14-16,0-3-5 16,0-1 1-16,0 0 5 15,0 0 2-15,0 0 1 16,0 0 6-16,0 0 5 16,0-1 4-16,0-5 1 0,0 0-12 15,0 5-1 1,0 1-3-16,0 0-3 0,0 0-14 15,0 0 2-15,-10 3-23 16,-5 14 1-16,-1 0-15 16,7 1-42-16,9-6-54 15,0-10-43-15,7-2-88 16</inkml:trace>
  <inkml:trace contextRef="#ctx0" brushRef="#br0" timeOffset="62160.78">19024 3974 417 0,'0'0'82'0,"0"0"-5"16,0 0 14-16,0 0-17 15,0 0-30-15,0 0-7 16,-16-33-6-16,13 33-6 16,-2 0-5-16,-4 0-6 15,-7 12-14-15,-5 17 0 16,-9 14-2-16,4 13 0 0,11 0 1 16,10-2-5-16,5-7 5 15,2-4-6 1,25-13-7-16,2-6 8 0,9-12 4 15,-2-5-4-15,-1-7 2 16,-5 0 4-16,0-23 0 16,-9-9 7-16,-2-8 3 15,-8-6-4-15,-8-8 1 16,-3-2-4-16,0-1-3 16,-18 10-6-16,-5 12-16 15,4 13 0-15,1 12-1 16,2 10-49-16,3 0-42 15,4 21-20-15,5 5-87 16</inkml:trace>
  <inkml:trace contextRef="#ctx0" brushRef="#br0" timeOffset="62625.78">19567 4004 395 0,'0'0'131'16,"0"0"-8"-16,0 0-22 15,0 0-23-15,0 0-23 16,0 0-30-16,-100-49-11 16,100 44 2-16,0 1-16 0,0 2-1 15,9-1-11 1,24 3-14-16,12 0 16 0,7 0 10 15,2 21-1-15,-9 13-1 16,-12 7 2-16,-14 9 2 16,-16 4 6-16,-3 2-1 15,-24 0 3-15,-23-8 2 16,-5-10-12-16,2-12 0 16,5-12-22-16,9-7-10 15,12-7 5-15,11 0 7 16,4-9 15-16,5-14-11 15,4-8 15-15,0 1 2 16,13 1-2-16,11 8 1 0,8 4-2 16,0 9-2-16,4 7 0 15,0 1-3-15,-3 0-10 16,-1 8-26-16,-3 5-20 16,-3 2-39-16,-1-5-34 15,-4-3-108-15</inkml:trace>
  <inkml:trace contextRef="#ctx0" brushRef="#br0" timeOffset="63109.78">19997 3953 370 0,'0'0'99'16,"0"0"7"-16,0 0 23 0,0 0-31 15,0 0-90-15,0 0-8 16,0 21 0-16,-2 28 2 15,-14 4 5-15,-5 2-4 16,1-6-3-16,6-14-3 16,0-12-29-16,9-12-2 15,5-7 13-15,0-4 4 16,0 0-11-16,0 0-11 16,16 0 39-16,20-15 3 15,13-2 4-15,3 3-5 16,1 4-2-16,-2 4-1 15,-5 0 1-15,0 3 0 16,-7 1 0-16,-5-3 1 16,-5-2 2-16,-9-1-1 0,-3-2 3 15,-3-1 3-15,-7-6 17 16,-1 0 17-16,-6-4 13 16,0-1 1-16,0 5-2 15,0 6-3-15,0 7-17 16,-4 4-8-16,2 0-10 15,-5 7-16-15,-7 29-12 16,-1 18 9-16,-3 14 0 16,5 1 1-16,6-2-23 15,7-7-9-15,0-5-25 16,20-12-38-16,16-11-75 16,8-14-26-16,5-15-85 0</inkml:trace>
  <inkml:trace contextRef="#ctx0" brushRef="#br0" timeOffset="63900.78">20802 4180 318 0,'0'0'152'0,"0"0"-29"0,0 0-17 16,0 0-1-16,0 0-37 15,0 0-33-15,-8-16-30 16,8 16-5-16,0 25-10 0,0 11 10 16,0 10 1-16,0 4 7 15,-4-6-2-15,0-9-1 16,-3-3-5-16,3-15 4 15,4-8-4-15,0-6 0 16,0-3-9-16,0 0-2 16,0 0 5-16,15-12-14 15,18-17 20-15,10-12 1 16,3-7 1-16,2-4 1 16,-8 4 0-16,-11 8-2 15,-7 12-1-15,-9 14 0 16,-7 10-2-16,-6 4-2 15,2 0-7-15,-1 12-11 0,6 13 0 16,0 8 18 0,-3 1 1-16,0-2 0 15,2-4-5-15,0-9-3 0,-1-5-13 16,-1-11 15-16,2-1 5 16,2-2 1-16,7 0 1 15,7-5 1-15,5-14 2 16,7-8 4-16,5-6-3 15,-1-1 1-15,1 2 0 16,-4 8 5-16,-13 11 0 16,-9 12-6-16,-1 1-2 15,-3 5-2-15,2 26 2 16,2 9 9-16,-1 6 5 16,1-4-4-16,0 0-8 0,7-7-2 15,9-12-36 1,14-5-58-16,7-13-62 0,13-5-53 15</inkml:trace>
  <inkml:trace contextRef="#ctx0" brushRef="#br0" timeOffset="64176.78">22125 4064 417 0,'0'0'162'0,"0"0"-46"16,0 0-27-16,0 0-45 15,-129 24-15-15,127 6-17 16,2 6-12-16,18 1-10 0,29 1 10 16,6-3 6-16,6 0 3 15,-6 1-1-15,-13-6 1 16,-13 0 7-16,-21-4-14 16,-6 2 2-16,-35 3 8 15,-37 0 12-15,-28 4-6 16,-14-1-18-1,-7-4-7-15,-1-2-54 0,4-4-32 16,11-10-155-16</inkml:trace>
  <inkml:trace contextRef="#ctx0" brushRef="#br0" timeOffset="64784.78">17654 3645 600 0,'0'0'48'0,"0"0"-10"16,0 0 6-16,0 0 5 15,0 0-12-15,0 0-34 16,4 112 3-16,12 27 25 16,-1 38 30-16,-4 13-38 15,-3 3-12-15,-4-9-5 16,0-10-2-16,1-7-2 16,-5-10-2-16,4-20-10 15,-2-20-7-15,6-35-23 16,5-26-47-16,5-32-30 15,1-24-73-15,-1-20-90 16</inkml:trace>
  <inkml:trace contextRef="#ctx0" brushRef="#br0" timeOffset="65525.95">18022 3537 491 0,'0'0'7'0,"228"-40"-3"16,-39 28-3-16,35 8 47 15,33 4 4-15,28 10 14 16,33 20-26-16,40 6-8 0,28-1-6 16,8-14-16-16,3-13-8 15,-20-8-2-15,-21-4-6 16,-40-21-31-16,-61 0-3 15,-69 4 8-15,-62 6 4 16,-52 7 13-16,-37 5 5 16,-20 0 10-16,-13 3 4 15,-2 0-4-15,0 3 2 16,0 20-1-16,0 15 25 16,0 5-8-16,3-4-6 15,2 1-8-15,1-13-2 16,-1-3 2-16,-1-7-2 15,0-4-1-15,-4-9 0 16,0-4 1-16,2 0 4 16,-2 0 6-16,0 0-6 0,0 0 3 15,0 5 4-15,0 12-7 16,0 7 13-16,-2 5-11 16,-6 6 1-16,-3 8-4 15,-4 9 1-15,1 14 9 16,-5 6 5-16,-1 10-8 15,1 4 6-15,0 8 2 16,0 6 0-16,3 5-3 16,9 5-1-16,5 1-10 15,2-3 3-15,0-1-4 16,9-2-4-16,0-9 0 16,-9-11 0-16,0-17 0 0,-20-14 1 15,-24-14 8 1,-13-8 0-16,-20-8 11 0,-30-8 5 15,-36-8-14-15,-51-8-2 16,-71 0 3-16,-65-16-9 16,-76-10-3-16,-74 6 0 15,-37 8-1-15,-6 10 0 16,34 2 1-16,75 0 1 16,79 0 0-16,84 0-2 15,88 0-13-15,80 0-21 16,83-7-10-16,85-10-140 15,65-11-161-15</inkml:trace>
  <inkml:trace contextRef="#ctx0" brushRef="#br0" timeOffset="66454.37">9000 5097 592 0,'0'0'56'0,"0"0"34"0,0 0-39 16,0 0-11-16,0 0-3 16,0 0-13-16,0 0-24 15,103-74-2-15,60 36 2 16,57-12 11-16,36-4-5 15,6-1-4-15,-22 9-2 16,-30 6-30-16,-45 14-59 16,-52 15-20-16,-59 6-75 15,-54 5-175-15</inkml:trace>
  <inkml:trace contextRef="#ctx0" brushRef="#br0" timeOffset="66638.37">8969 5458 639 0,'0'0'35'16,"0"0"0"-16,0 0-35 15,0 0-38-15,0 0 38 16,181 0 24-16,22-66 38 16,28-16-50-16,1-4-12 15,-22 7-121-15,-46 15-112 16</inkml:trace>
  <inkml:trace contextRef="#ctx0" brushRef="#br0" timeOffset="120882.55">9175 7712 392 0,'0'0'17'0,"0"0"-17"16,0 0-6-16,0 0 6 16,0 0 25-16,0 0 13 15,0 0 3-15,0 0-2 16,77 0-13-16,-73 0 2 15,2 0-1-15,-6 0-5 16,2 0-11-16,4 0-8 16,9 0-2-16,10-4 0 15,15-4 3-15,16-3 0 0,5-7-4 16,12 3-6 0,-5-1-18-16,-5 1-12 0,-13 8-53 15,-19 7-21-15,-22 0-79 16</inkml:trace>
  <inkml:trace contextRef="#ctx0" brushRef="#br0" timeOffset="121200.56">9063 8053 424 0,'0'0'42'15,"0"0"-32"-15,0 0 72 16,0 0 46-16,178 20-42 15,-95-20-11-15,0-8-33 16,1-6-19-16,-15 2-18 0,-11 4-5 16,-11 4-20-16,-9 0-65 15,-3 4-25-15,-6-3-101 16,-13-4-66-16</inkml:trace>
  <inkml:trace contextRef="#ctx0" brushRef="#br0" timeOffset="121800.41">10751 7371 547 0,'0'0'63'16,"0"0"-43"-16,0 0-8 16,0 0 15-16,0 0-8 15,-19 131 15-15,9-46-3 16,-2 11-13-16,3 2-17 16,7-9 3-16,2-9-4 15,0-10-18-15,2-12-9 16,19-12-1-16,6-19-13 15,7-15-32-15,13-12-53 16,9-18-49-16</inkml:trace>
  <inkml:trace contextRef="#ctx0" brushRef="#br0" timeOffset="122022.41">10286 7161 370 0,'0'0'67'0,"0"0"-44"15,0 0 15-15,0 0 66 16,201-81-9-16,-76 41-31 16,8 2-42-16,0 8-22 15,-23 11-10-15,-23 19-74 0,-22 0-58 16,-31 31-69-16</inkml:trace>
  <inkml:trace contextRef="#ctx0" brushRef="#br0" timeOffset="122412.86">11344 8029 313 0,'0'0'122'0,"0"0"-44"15,0 0-6-15,0 0 45 16,0 0-14-16,0 0-28 16,6 2-23-16,-4 18-28 15,1 22-21-15,-1 21 17 16,2 10 18-16,3 8-21 16,4-8-17-16,5-10 0 0,3-15-18 15,4-16-26-15,5-20-67 16,6-12-100-16,5-14-97 15</inkml:trace>
  <inkml:trace contextRef="#ctx0" brushRef="#br0" timeOffset="123339.47">11390 8382 257 0,'0'0'32'0,"0"0"-32"16,0 0 7-16,134-24 22 15,-85 10-5-15,0 0-8 16,-9 6-9-16,-6 0-7 0,-7 1-10 16,-8 3-27-16,-1 1-51 15,-3-6-123-15</inkml:trace>
  <inkml:trace contextRef="#ctx0" brushRef="#br0" timeOffset="124892.08">12263 7914 511 0,'0'0'59'16,"0"0"5"-16,0 0-8 15,0 0 33-15,0 0-16 16,0 0-20-16,-8-7-23 0,8 7-22 16,35-3-6-16,26 2 13 15,30-5 4-15,19-5-11 16,4 2-3-16,-6-3-5 16,-14 0-20-16,-16-1-24 15,-23 3-49 1,-15 0-60-16,-25 2-119 0</inkml:trace>
  <inkml:trace contextRef="#ctx0" brushRef="#br0" timeOffset="125158.1">12494 7557 603 0,'0'0'36'16,"0"0"12"-16,0 0-24 16,0 0 20-16,0 0-14 15,0 0-21 1,16 47-9-16,3 11 33 0,-3 15 5 16,-7 8-26-16,-9 2-12 15,0-8-26-15,0-8-39 16,2-13-36-16,23-16-88 15,8-15-87-15</inkml:trace>
  <inkml:trace contextRef="#ctx0" brushRef="#br0" timeOffset="125903.73">13363 7604 443 0,'0'0'73'0,"0"0"-19"15,0 0 4-15,0 0 14 16,0 0-23-16,0 0-15 0,-24-29-28 16,24 24-4-1,3-8 2-15,23-5-3 16,11-1-1-16,13-6 0 0,8 4 2 16,6 2-2-16,-1 9 0 15,-5 10 2-15,-10 0 4 16,-3 34-3-16,-14 26 9 15,-16 21 15-15,-15 13 8 16,0 4-9-16,-39 1-4 16,-11-10-20-16,-8-11-2 15,2-15 0-15,5-17-18 16,7-16 3-16,8-12-16 0,11-13-26 16,6-5 40-16,10-9 7 15,6-25 0-15,3-12-11 16,8-15 13-16,19 0 8 15,4 3 12-15,2 12 3 16,-5 16-1-16,2 16 5 16,-4 14-8-16,1 0-2 15,6 14 13-15,4 14 13 16,7 6-13-16,0-1-11 16,5 0-11-16,1-5 0 15,3-8-20-15,0-8-55 16,10-10-47-16,-1-2-121 15,-4-7-70-15</inkml:trace>
  <inkml:trace contextRef="#ctx0" brushRef="#br0" timeOffset="126745.28">14427 7467 455 0,'0'0'98'0,"0"0"-40"16,0 0 6-16,0 0 22 16,0 0-16-16,0 0-15 15,2-10-36-15,8 36-19 16,7 20 0-16,4 21 35 15,-1 15-8-15,-1 4-16 16,-4-6-7-16,-1-6-4 16,-2-18-7-16,5-10-12 0,-2-15-36 15,7-13-43 1,3-16-77-16,-1-2-153 0</inkml:trace>
  <inkml:trace contextRef="#ctx0" brushRef="#br0" timeOffset="126974.41">14174 7117 139 0,'0'0'413'0,"0"0"-350"16,0 0-42-16,118-117 10 0,-31 81 3 15,11 2 11-15,-4 8-15 16,-9 12-12-1,-7 12-18-15,-7 2-5 0,-11 30-58 16,-16 16-56-16,-16 1-93 16</inkml:trace>
  <inkml:trace contextRef="#ctx0" brushRef="#br0" timeOffset="127333.1">15171 8043 447 0,'0'0'88'15,"0"0"-35"-15,0 0 1 16,0 0 34-16,0 0-50 16,0 0 25-16,39 134 25 15,-27-68-47-15,-1 11-22 0,-1-2-15 16,-3 0-1-16,1-9-3 15,-2-18-4 1,4-14-36-16,-2-10-45 0,5-14-85 16,-1-10-119-1</inkml:trace>
  <inkml:trace contextRef="#ctx0" brushRef="#br0" timeOffset="127533.41">15245 7865 493 0,'0'0'43'0,"120"-51"8"16,-42 49 71-16,-2 2-22 15,-9 12-13-15,-14 22-25 16,-17 5-25-16,-25 7-14 0,-11 5-16 16,-55 8 22-1,-30 1-29-15,-23-5-11 0,-4-16-49 16,12-15-37-16,18-17-105 15,21-7-216-15</inkml:trace>
  <inkml:trace contextRef="#ctx0" brushRef="#br0" timeOffset="147097.16">10701 9154 166 0,'0'0'51'16,"0"0"28"-16,0 0 17 15,0 0 112-15,0 0-137 16,0 0-20-16,0 0-13 15,0 0-12-15,-75-23 5 16,75 23-31-16,40 0-1 16,58 0-2-16,71 0 3 15,79 0 17-15,55 0 5 16,36-25-12-16,30-6-4 16,28-1-4-16,20-1-2 15,13 1-8 1,-2 1-10-16,-16 9-25 0,-31 10-14 0,-36 5 6 15,-57 7 24-15,-61 0-9 16,-69 0-22-16,-63 5-21 16,-50 3 7-16,-32-4-21 15,-13 3 54-15,-16-7 37 16,-30 0-57-16</inkml:trace>
  <inkml:trace contextRef="#ctx0" brushRef="#br0" timeOffset="147469.16">12803 9506 436 0,'0'0'109'15,"0"0"-109"-15,0 0 10 16,14 104-10-16,-7-34 21 0,3 3 11 15,4-1-19-15,1 3-9 16,-1-3-4-16,1-10-5 16,-1-12-7-16,1-17-65 15,4-23-104-15</inkml:trace>
  <inkml:trace contextRef="#ctx0" brushRef="#br0" timeOffset="147654.15">12238 9529 592 0,'0'0'17'16,"0"0"-8"-16,153-23-5 0,-13 6 20 16,32-5 12-16,13 1-11 15,-11 6-21-15,-20 7-4 16,-31 8-67-16,-43 2-78 15,-40 26-116-15</inkml:trace>
  <inkml:trace contextRef="#ctx0" brushRef="#br0" timeOffset="148007.16">13517 10002 549 0,'0'0'124'16,"0"0"-68"-16,0 0-10 15,0 0 21-15,0 0-41 16,0 0-21-16,-101 145 1 16,101-73-2-16,5 0-1 15,19-6 3-15,4-12-6 0,4-14-38 16,-4-10-41 0,0-14-33-16,-10-16-142 0,-11 0-155 15</inkml:trace>
  <inkml:trace contextRef="#ctx0" brushRef="#br0" timeOffset="148144.16">13270 10221 61 0,'0'0'491'0,"0"0"-487"16,0 0 0-16,160-6 66 16,-73-2-31-16,9-6-35 15,2-4-4-15,-3-5-115 16,-12-5-168-16</inkml:trace>
  <inkml:trace contextRef="#ctx0" brushRef="#br0" timeOffset="150636.28">11879 7575 150 0,'0'0'48'0,"0"0"-13"16,0 0 18-16,0 0 27 16,0 0-10-16,0 0-36 0,0 0-13 15,0-47 0 1,-7 44 2-16,0 2-2 0,4-2 108 16,-1 3-100-16,4 0-24 15,0 0 0-15,0 0 0 16,0 0 2-16,0-1-3 15,0 1-2-15,0 0 1 16,-2 0-2-16,2 0-1 16,-6 0-1-16,-11 0-6 15,-16 28 6-15,-29 34-15 16,-40 40 16-16,-54 53 2 16,-60 67 5-16,-62 63-7 15,-34 49-34-15,-13 9-134 16,19-46-242-16</inkml:trace>
  <inkml:trace contextRef="#ctx0" brushRef="#br0" timeOffset="151585.82">13356 9599 524 0,'0'0'11'15,"0"0"-5"-15,-187 153-6 16,78-10 0-16,-36 46-14 0,-40 48-37 16,-27 29-28-1,-13 1 77-15,4-20-98 0</inkml:trace>
  <inkml:trace contextRef="#ctx0" brushRef="#br0" timeOffset="153975.35">9196 12061 775 0,'0'0'0'15,"0"0"-4"-15,139 0-5 16,-19-13 9-16,16-6 19 0,-2 1-9 16,-20 10-10-1,-34 8-28-15,-35 7-103 0,-45 29-101 16,-18 14-117-16</inkml:trace>
  <inkml:trace contextRef="#ctx0" brushRef="#br0" timeOffset="154135.35">9105 12707 559 0,'0'0'58'0,"0"0"-54"15,0 0 7-15,207 8 12 16,-93-30 8-16,11-10-23 16,-2 2-8-16,-10 2-70 15,-17 1-87-15,-20 3-196 16</inkml:trace>
  <inkml:trace contextRef="#ctx0" brushRef="#br0" timeOffset="155576.93">11405 11853 359 0,'0'0'23'0,"0"0"70"16,0 0-27-16,0 0 17 15,0 0-5-15,0 0 5 0,-8-42-18 16,8 42-24-16,0 0-30 16,0 20-11-16,0 28 0 15,4 20 6 1,5 14 14-16,-5 3-13 0,-1-5-4 15,-3-8-2-15,0-6-1 16,0-12-18-16,0-11-17 16,2-14-48-16,4-15-90 15,4-14-86-15</inkml:trace>
  <inkml:trace contextRef="#ctx0" brushRef="#br0" timeOffset="155975.94">12217 12147 538 0,'0'0'71'0,"0"0"4"0,0 0-5 16,0 0 5-16,0 0-45 15,0 0-30-15,-31 13 1 16,67 7-1-16,26 0 9 15,29-8-6-15,25-12 5 16,16 0-5-16,-6 0-3 16,-15-14-17-16,-23 2-46 15,-28-1-55-15,-28 6-84 16,-32 1-55-16</inkml:trace>
  <inkml:trace contextRef="#ctx0" brushRef="#br0" timeOffset="156216.93">12547 11846 553 0,'0'0'126'16,"0"0"-22"-16,0 0-43 15,0 0-15-15,0 0-33 16,-14 116 1-16,14-23 18 15,0 10-25-15,0-5-7 16,12-3-2-16,19-16-34 16,7-15-72-16,6-20-135 15,-2-21-173-15</inkml:trace>
  <inkml:trace contextRef="#ctx0" brushRef="#br0" timeOffset="157106.7">13754 11918 283 0,'0'0'60'0,"0"0"-38"16,0 0 42-16,0 0 25 16,0 0-15-16,0 0-23 15,0 0-17-15,0 0-2 16,0 0-7-16,0 0 4 16,-12 0-13-16,-6 0-10 15,2 0-3-15,2 0 1 16,10-9 10-16,4-3-2 15,0-8-10-15,10-6-4 0,24-9-4 16,21 6 2-16,7 5-3 16,5 15 7-1,-7 9 1-15,-6 26 1 16,-11 31 6-16,-11 13 6 0,-18 12 2 16,-14 12 4-16,-6 7 0 15,-35 1-1-15,-11-5-15 16,-6-16 12-16,3-15-7 15,2-15-9-15,8-19-5 16,7-14-9-16,5-15-4 16,7-3 3-16,6-15-3 15,5-28-8-15,10-7 6 16,5-4 7-16,0 0-3 16,8 10 12-16,14 12 4 0,1 16 0 15,0 15-2-15,9 1-2 16,6 7 4-16,0 21 3 15,6 7-1-15,3 2 6 16,3-1-5-16,2-5-3 16,6-9-2-16,12-10 2 15,7-12-34-15,6 0-118 16,2-30-125-16</inkml:trace>
  <inkml:trace contextRef="#ctx0" brushRef="#br0" timeOffset="157785.69">14803 11647 434 0,'0'0'77'0,"0"0"30"15,0 0-9-15,0 0-12 16,0 0-40-16,0 0-23 16,11 29-21-16,-2 48 4 15,2 17 23-15,-2 10-17 16,0-7-4-16,-3-7-6 16,-1-10-2-16,2-12-4 0,-3-12-28 15,5-18-43-15,4-16-41 16,3-20-120-16,0-2-197 15</inkml:trace>
  <inkml:trace contextRef="#ctx0" brushRef="#br0" timeOffset="157980.29">14629 11523 581 0,'0'0'68'16,"0"0"33"-16,0 0-79 15,0 0-5-15,0 0-12 16,0 0 9-16,188-12 8 16,-80 7-14-16,4 5-8 15,-12 0-40 1,-17 0-96-16,-23 14-98 0</inkml:trace>
  <inkml:trace contextRef="#ctx0" brushRef="#br0" timeOffset="158245.26">15550 12320 644 0,'0'0'100'0,"0"0"-38"15,0 0-48 1,0 0 20-16,-47 114-15 0,32-42 5 15,5 9-21-15,8 0 7 16,2-10-10 0,0-14-7-16,0-16-35 0,18-14-58 15,11-26-103-15,2-1-136 16</inkml:trace>
  <inkml:trace contextRef="#ctx0" brushRef="#br0" timeOffset="158427.07">15471 11997 461 0,'0'0'33'0,"0"0"53"0,0 0-43 15,0 0-34-15,0 0 26 16,166-90 21-16,-93 101-17 16,-4 26-22-16,-17 11-11 15,-23 8-2-15,-29 8-1 16,-14 2-6-16,-45 3-14 15,-26-5-28-15,-14-8-60 16,1-12-63-16,9-11-108 16</inkml:trace>
  <inkml:trace contextRef="#ctx0" brushRef="#br0" timeOffset="158713.17">14442 13279 811 0,'0'0'55'16,"0"0"-14"-16,0 0 3 16,0 0-17-16,0 0-26 15,155-71 6-15,13 43 12 16,42-2 6-16,35-7-17 15,18-1-5-15,14 1-2 16,-13 3-1-16,-25 1-40 0,-38 10-91 16,-56 2-139-16,-56 10-81 15</inkml:trace>
  <inkml:trace contextRef="#ctx0" brushRef="#br0" timeOffset="159072.78">15208 13476 467 0,'0'0'101'16,"0"0"-48"-16,0 0 42 16,0 0-8-16,0 0-40 15,0 0-5-15,-19 93-21 16,3-16 14-16,-2 9-19 16,2 7-7-16,8-4-5 15,3-6-4-15,5-11-9 16,0-16-24-16,9-16-28 15,16-14-45-15,4-17-115 16,0-9-131-16</inkml:trace>
  <inkml:trace contextRef="#ctx0" brushRef="#br0" timeOffset="159264.85">14694 13534 616 0,'0'0'92'0,"0"0"-92"31,0 0 0-31,183-45 29 0,-48 15 6 16,15 1-22-16,-7-2-11 16,-17 4-2-16,-17 6-56 0,-18-1-96 15,-23 2-110-15</inkml:trace>
  <inkml:trace contextRef="#ctx0" brushRef="#br0" timeOffset="159837.57">15849 13788 160 0,'0'0'334'16,"0"0"-214"-16,0 0-32 16,0 0 7-16,0 0-22 15,0 0-28-15,0 0-22 16,-8-9-15-16,4 40-8 16,-2 23 0-16,-1 16 0 15,-7 11 3-15,-1 5-3 16,-1-10 0-16,3-14-1 15,1-8-8-15,8-15-11 16,4-16-28-16,0-13-38 16,14-10-43-16,14 0-36 0,2-28-34 15</inkml:trace>
  <inkml:trace contextRef="#ctx0" brushRef="#br0" timeOffset="159993.74">15719 14002 476 0,'0'0'76'16,"0"0"-17"-16,0 0 34 16,0 0-29-16,0 0-44 15,0 0 3-15,101 35-20 0,1-68-3 16,14-9-98-16,-5-6-137 16</inkml:trace>
  <inkml:trace contextRef="#ctx0" brushRef="#br0" timeOffset="161215.71">14894 11043 334 0,'0'0'60'15,"0"0"9"-15,0 0-21 16,0 0 16-16,0 0-4 16,0 0-25-16,-89 9-3 15,58 22-7-15,0 13-8 16,-4 14-11-16,-1 22 2 16,-5 24-2-16,3 33 5 0,-2 24 0 15,1 18-10-15,2 12 5 16,11-2-6-16,19-5 4 15,7-5 0-15,23-7 1 16,27-6-5-16,9 8 6 16,12 0-6-16,10-6 12 15,-1-7-1-15,-2-19-7 16,-15-16-1-16,-8-6-1 16,-11-7 9-16,-3-6 5 15,-1-3-6-15,2-2 0 16,1-8-7-16,3-14-3 0,3-4 2 15,2-7-2 1,5-6 0-16,6-5 0 0,11-7 0 16,15-10-2-1,12-29-12-15,19-12-2 0,14-17-9 16,14-41-2-16,7-17-2 16,-7-7 8-16,-18 2 16 15,-19 5 5-15,-22 0 21 16,-16 0-6-16,-18-5-4 15,-17-7-4-15,-14-17 9 16,-21-17 5-16,-2-29-8 16,-35-32-4-16,-23-30 13 0,-13-28-17 15,-14-17-5-15,-5-14-6 16,-3-2-8 0,-10-2-2-16,-16 7-11 0,-16 22-12 15,-19 35 19-15,-13 48 8 16,-7 58 5-1,0 52 7-15,4 53 1 0,12 48-1 16,13 66 0-16,31 57-4 16,37 36-7-16,52 24-42 15,29 0-105-15,57-28-155 16</inkml:trace>
  <inkml:trace contextRef="#ctx0" brushRef="#br0" timeOffset="162280.93">17467 12168 460 0,'0'0'61'16,"0"0"21"-16,0 0-16 15,0 0-6-15,0 0-11 16,0 0-15-16,0 0-9 15,-119-53 0-15,84 53-15 0,-12 21 1 16,-7 13-4-16,4 10 0 16,2 6-4-16,15 2-2 15,10-2 0-15,19-7-1 16,4-8-5-16,16-4 1 16,33-14 2-16,13-8 2 15,14-9 3-15,3-9 1 16,-8-23 0-16,-11-7-3 15,-14-8 4-15,-11-2-3 16,-12-6 4-16,-9-1-4 16,-7 5 0-16,-5 10 3 15,-2 12-2-15,0 18 2 0,0 11 10 16,0 5-15 0,-2 51-2-16,-17 36-3 0,2 29 5 15,-1 10 0-15,11-8-60 16,7-16-68-16,0-20-164 15</inkml:trace>
  <inkml:trace contextRef="#ctx0" brushRef="#br0" timeOffset="162966.47">9827 15113 630 0,'0'0'139'15,"0"0"-33"-15,0 0-95 16,0 0 10-16,0 0 23 16,0 0-6-16,25 11-21 15,32-6 6-15,29-2 1 16,16-3-15-16,6 0-9 15,-13 0-5-15,-17 0-33 16,-20 0-34-16,-21 0-29 16,-14 15-76-16,-23 20-40 15,-5 4 13-15</inkml:trace>
  <inkml:trace contextRef="#ctx0" brushRef="#br0" timeOffset="163101.75">9995 15659 324 0,'0'0'151'0,"0"0"-37"0,-52 120-39 15,68-100-15-15,47-12-28 16,33-8 3-16,28-5-10 16,24-30-25-1,10-11-15-15,-5 2-122 0,-17 0-100 16</inkml:trace>
  <inkml:trace contextRef="#ctx0" brushRef="#br0" timeOffset="163594.67">11947 14686 581 0,'0'0'88'16,"0"0"-50"-16,0 0-26 15,0 0-6-15,0 0 11 16,34 183 45-16,-10-67-35 15,1 4-21-15,0 5-1 0,-4 2-3 16,0-16-2 0,6-9-5-16,6-18-45 0,7-33-114 15,7-35-149 1</inkml:trace>
  <inkml:trace contextRef="#ctx0" brushRef="#br0" timeOffset="163816.5">12600 15172 616 0,'0'0'126'0,"0"0"-49"0,0 0-63 16,0 0 9-16,136-21 43 16,-40 11-22-16,10-4-27 15,-11 6-11-15,-8 2-6 16,-15 2-32-16,-13 2-43 15,-21 2-24-15,-24 0-177 16</inkml:trace>
  <inkml:trace contextRef="#ctx0" brushRef="#br0" timeOffset="164008.04">12877 14950 596 0,'0'0'99'0,"0"0"1"15,0 0-44 1,0 0-14-16,0 0-32 0,0 0 4 16,22 67 19-16,5-1-8 15,-3 1-21-15,-3 4-1 16,-6-2-3-16,3 1-26 16,-1-8-11-16,6-8-88 15,0-18-196-15</inkml:trace>
  <inkml:trace contextRef="#ctx0" brushRef="#br0" timeOffset="164495.44">13666 15011 317 0,'0'0'305'0,"0"0"-253"0,0 0 22 15,0 0 6-15,0 0-35 16,0 0-28-16,-78 0-10 16,78 0-7-16,9 0-14 15,22-3 8-15,10 3 6 16,9 0 0-16,2 5 0 16,-5 36 0-16,-7 17 0 15,-15 20 1-15,-21 16 3 16,-4 0 8-16,-33 1 2 15,-15-16-7-15,-2-16-6 0,0-13 0 16,8-15-1 0,8-18-7-16,1-15-11 15,7-2 16-15,5-14-2 0,4-18 1 16,12-16-1 0,5-7-2-16,0 1 4 0,29 0 2 15,6 7 0-15,7 10 0 16,6 19 0-16,-1 8 1 15,3 10-1-15,2 10 1 16,0 16 1-16,-6 6-2 16,-1-2 0-16,-1 2-18 15,5-13-36-15,10-6-68 16,9-13-31-16,11 0-66 16</inkml:trace>
  <inkml:trace contextRef="#ctx0" brushRef="#br0" timeOffset="164878.25">14805 15163 273 0,'0'0'147'16,"0"0"-46"-16,0 0-8 15,0 0 37-15,0 0-19 16,0 0-47-16,-71-85-31 16,38 73-8-16,-8 3-13 15,-2 6-4-15,0 3-3 16,-9 0-2-16,-3 21-3 15,-2 13 0-15,7 8 0 16,5 7-2-16,18-5 0 0,18-2-2 16,9-3-8-1,11-7-1-15,27-11 3 0,10-9 0 16,13-12-3-16,4-2 6 16,-3-26 1-16,-2-12-9 15,-8-4 14-15,-8 1 1 16,-3 1 1-16,-10 2 0 15,-9 13-1-15,-11 10 0 16,-6 11 1-16,-5 6-1 16,0 18 4-16,-13 28-3 15,-16 25 12-15,-2 9-6 16,4-1-7-16,8-1-2 0,16-13-63 16,3-10-156-1,32-19-217-15</inkml:trace>
  <inkml:trace contextRef="#ctx0" brushRef="#br0" timeOffset="165358.96">14228 16293 796 0,'0'0'68'15,"0"0"-68"-15,180-75 7 16,-71 36 40-16,14-4-11 16,13-1-21-16,-4 4-11 15,-7 5-4-15,-16 8-56 16,-25 8-93-16,-21 5-159 16</inkml:trace>
  <inkml:trace contextRef="#ctx0" brushRef="#br0" timeOffset="165530.97">14506 16481 788 0,'0'0'127'0,"0"0"-113"16,0 0-13-16,0 0 23 16,205-12-3-16,-49-53-21 15,19-9-35-15,-1 2-133 16,-30 0-321-16</inkml:trace>
  <inkml:trace contextRef="#ctx0" brushRef="#br0" timeOffset="174160.71">11284 2655 350 0,'0'0'56'16,"0"0"5"-16,0 0 8 15,0 0-4-15,0 0 5 16,0 0-1-16,0 0-4 15,-26-31-17-15,26 31-36 16,0 0-12-16,0 0-14 16,37 7-6-16,33 10 19 15,43-1 1-15,31-9 3 0,34-7 2 16,25-11-3 0,34-28 4-16,21-16 2 0,24-7-5 15,13 0 0 1,-11 4 1-16,-22 10-3 0,-29 14-1 15,-24 12 3-15,-17 3-6 16,-14 2 2-16,-14-3-12 16,-14-5 5-16,-14-3-5 15,-13-2 9-15,-17-4 2 16,-18-8-1-16,-22-4-1 16,-14-4 4-16,-15-2-1 15,-8-5-1-15,-4-1 0 16,-4-6 0-16,-4-10-11 15,-1-4-1-15,-8-4 3 16,-8 1 3-16,0 3 1 16,-17 2 6-16,-27 1-3 15,-19 0-6-15,-24 4 10 0,-18 7-11 16,-19 6-1-16,-6 9 10 16,1 6 1-16,-5 5-4 15,-4 3 5-15,-6 5-3 16,-4 2-1-16,-6 5-8 15,-9 2 8-15,-17 7-11 16,-30 12-13-16,-35 2-14 16,-34 23 12-16,-22 23-19 15,-13 18 36-15,7 14 13 16,14 15 1-16,16 12 2 16,23 7-3-16,17 13 0 15,29 12 4-15,36 9-4 0,43 18 0 16,53 14 6-1,43 5 5-15,33 8 0 0,24-5 1 16,49-7 8-16,37-13-5 16,44-23-5-16,37-24 8 15,39-22 8-15,17-27-14 16,10-24 10-16,4-27 3 16,8-19-14-16,-2-19-7 15,-2-33-4-15,-12-12-14 16,-30-10-29-16,-31-9-40 15,-38-3-96-15</inkml:trace>
  <inkml:trace contextRef="#ctx0" brushRef="#br0" timeOffset="192618.22">18630 7622 666 0,'0'0'51'0,"0"0"-5"0,0 0-8 15,0 0-11 1,0 0-9-16,0 0-18 0,0 0-7 16,0 0 3-1,43-8-2-15,7 8-6 0,10 0-40 16,5 0-21-16,1 0-58 16,-22 0-87-16</inkml:trace>
  <inkml:trace contextRef="#ctx0" brushRef="#br0" timeOffset="192789.22">18493 8103 540 0,'0'0'64'0,"0"0"-61"16,139 0 31-16,-48-20 54 15,9-2-45-15,-5 2-27 16,-8 10-16-16,-11 8-44 0,-14 2-87 15,-17 0-150 1</inkml:trace>
  <inkml:trace contextRef="#ctx0" brushRef="#br0" timeOffset="193166.22">20017 7115 644 0,'0'0'48'16,"0"0"-11"-16,0 0-36 15,0 0 8-15,0 0 4 16,0 164 43-16,0-50-18 16,-4 10-15-16,4-3-22 15,0-10-1-15,0-16-27 0,17-11-38 16,8-18-48-16,2-17-59 15,-1-17-53-15</inkml:trace>
  <inkml:trace contextRef="#ctx0" brushRef="#br0" timeOffset="193381.22">20591 7683 657 0,'0'0'12'0,"0"0"-4"15,0 0-8-15,170 0 30 0,-94 0-23 16,-2 0-7-16,-16 0-70 16,-21 0-118-16,-16 8-177 15</inkml:trace>
  <inkml:trace contextRef="#ctx0" brushRef="#br0" timeOffset="193593.22">20750 7407 589 0,'0'0'76'0,"0"0"-76"16,0 0 8-16,0 0 12 0,16 175 68 15,-10-80-55-15,1 2-12 16,-5-1-21-16,1-5-4 16,-1-11-48-16,6-17-25 15,6-18-98-15,9-21-83 16</inkml:trace>
  <inkml:trace contextRef="#ctx0" brushRef="#br0" timeOffset="194180.18">21595 7510 554 0,'0'0'16'0,"0"0"0"16,0 0 11-16,0 0-9 0,0 0-5 16,116-78 8-16,-34 73 16 15,7 5 3-15,-8 28-13 16,-16 27-2-16,-27 13-7 16,-25 11 7-16,-13 6-2 15,-35 1-19-15,-33-7-4 16,-9-14-13-16,0-12-21 15,13-20-26-15,15-16 10 16,18-17-2-16,11-2 29 0,15-34 12 16,5-15 3-1,11-3 3-15,27 3 5 0,7 9 0 16,3 13 3-16,2 17 13 16,1 12 1-16,7 0-3 15,0 12 6-15,5 14-3 16,-1 5-17-16,-6-1 0 15,-3-2-29-15,-4-6-47 16,-5-8-154-16</inkml:trace>
  <inkml:trace contextRef="#ctx0" brushRef="#br0" timeOffset="194411.18">22538 7386 657 0,'0'0'27'16,"0"0"-4"-16,0 0 14 15,50 135 31-15,-15-70-27 16,7-1-16-16,5 0-17 16,2-6-3-16,-4-10-5 15,-5-10-38-15,-7-18-100 16,-8-13-70-16,-10-7-54 15,-8-17 76-15</inkml:trace>
  <inkml:trace contextRef="#ctx0" brushRef="#br0" timeOffset="194635.18">22830 7525 385 0,'0'0'156'0,"0"0"-61"16,0 0-42-16,0 0-25 15,-138 146 18-15,86-73-21 16,-4 3-9-16,8-4-16 15,10-6-16-15,18-11-61 16,20-21-125-16,0-20-172 16</inkml:trace>
  <inkml:trace contextRef="#ctx0" brushRef="#br0" timeOffset="195019.18">23087 7479 479 0,'0'0'12'16,"0"0"22"-16,0 0 58 16,0 0-64-16,0 0-28 15,0 0 0-15,49-8 15 16,9 11 15-16,-1 13 3 15,-8 4-18-15,-15 3-11 16,-14 11 4-16,-15 14 0 16,-5 15 19-16,-23 11 13 15,-23 2-25-15,-10-5-15 16,2-13-2-16,4-18-41 0,15-14 0 16,18-14-3-16,7-12 11 15,10 0 23-15,0-27-50 16,21-12 4-16,14-7 58 15,10-3 15-15,8 7 19 16,-1 8-1-16,-7 11-8 16,-5 12-7-16,-7 11-2 15,-3 0-6-15,0 20-7 16,0 10 1-16,5 6-4 16,-2 0-1-16,6-4-8 15,3-7-70-15,2-14-95 16,-1-11-40-16</inkml:trace>
  <inkml:trace contextRef="#ctx0" brushRef="#br0" timeOffset="195351.71">23635 7447 395 0,'0'0'67'0,"0"0"-17"15,0 0 31-15,0 0-35 16,0 0-7-16,145-40-11 16,-91 32 5-16,-5 0-23 0,-5 3-10 15,-13 0 0-15,-9 3-26 16,-10 2-2-16,-10 0 0 16,-2 0-9-16,0 16-18 15,0 22 55-15,-2 19 6 16,-14 10 22-16,3 8 1 15,-1 3-5-15,5 0-9 16,5-3-3-16,4-7-9 16,0-6-3-16,0-16-25 15,4-14-77-15,7-18-50 16,-1-14-39-16,-4-4 17 16</inkml:trace>
  <inkml:trace contextRef="#ctx0" brushRef="#br0" timeOffset="195510.71">23878 7738 294 0,'0'0'172'16,"0"0"-61"-16,0 0-45 16,0 0-66-16,0 0-19 15,0 0 10-15,37 11 9 16,12-2 0-16,11-3-26 16,12-4-58-16,4-2-42 15,-5 0-149-15</inkml:trace>
  <inkml:trace contextRef="#ctx0" brushRef="#br0" timeOffset="195749.72">24438 7586 333 0,'0'0'107'15,"0"0"8"-15,0 0 30 0,0 0-59 16,0 0-46-16,0 0-5 16,-118 100 0-16,112-40-13 15,6 8-14-15,12 0-6 16,21-5-2-1,7-14-29-15,3-18-44 0,-3-21-23 16,-9-10 65-16,-4-15 31 16,-7-24 18-16,-7-11 7 15,-10-13-14-15,-3-1-11 16,-13-2-8-16,-28 8-53 16,-8 20-64-16,-9 27-51 0,-2 11 43 15</inkml:trace>
  <inkml:trace contextRef="#ctx0" brushRef="#br0" timeOffset="196285.71">18702 9590 715 0,'0'0'25'0,"0"0"-24"15,134-26-1-15,-32 3 47 16,18-3 7-16,7 0-27 16,3 6-16-16,-14 9-11 15,-20 11-28-15,-26 0-46 16,-36 27-77-16,-34 15-79 15,-25 9-92-15</inkml:trace>
  <inkml:trace contextRef="#ctx0" brushRef="#br0" timeOffset="196430.71">18883 10229 561 0,'0'0'46'0,"0"0"-15"15,182 27 41-15,-57-27-2 16,27-17-54-16,10-14-16 15,-4-1-19-15,-15 0-158 16,-33 1-122-16</inkml:trace>
  <inkml:trace contextRef="#ctx0" brushRef="#br0" timeOffset="197635.71">21145 9483 453 0,'0'0'55'0,"0"0"11"15,0 0 33-15,0 0-18 16,0 0-17-16,0 0-29 16,-85-67-4-16,60 67-19 0,-6 20-9 15,-2 20-2-15,2 7 9 16,13 1-7-16,16-4 2 16,2-6-5-16,36-9-5 15,26-4 3-15,21-6 2 16,15-7 9-1,4-1 6-15,-15 0-7 0,-25-2 1 16,-28 3-2-16,-26 3-7 16,-8 7-2-16,-44 9 2 15,-31 8 21-15,-28 0-21 16,-11-2-16-16,7-11-36 16,18-17-63-16,21-9-63 15,32-19-48-15,20-27-162 16</inkml:trace>
  <inkml:trace contextRef="#ctx0" brushRef="#br0" timeOffset="197810.71">21317 9365 447 0,'0'0'74'0,"0"0"-63"15,0 0 64-15,0 0-12 16,147-31-51-16,-114 25-12 15,3 0-17-15,-1 3-54 16,3 3-96-16,-5 0-86 16</inkml:trace>
  <inkml:trace contextRef="#ctx0" brushRef="#br0" timeOffset="198388.47">22119 9316 558 0,'0'0'44'0,"0"0"58"16,0 0-10-16,0 0-8 15,0 0-75-15,0 0 10 0,-72 137 9 16,46-73-18-16,-1-3-5 16,2-3-5-16,8-14-6 15,5-17-38-15,6-13-19 16,6-12 12-16,0-2 16 16,0 0 4-16,18-22-2 15,6-4 24-15,5-2 0 16,-4 8 9-16,-3 6 0 15,-3 8 0-15,-4 6 0 0,1 0-1 16,3 0-1 0,7 10 2-16,6 2 0 15,6-5 3-15,5-2-3 0,4-5-1 16,1 0 1-16,-3-12-3 16,-9-7 4-1,-12-6-1-15,-8-1 12 0,-10 4 34 16,-6 0-7-16,0 4 19 15,0 6 12-15,-2 6-24 16,-6 3-1-16,-2 3-16 16,-4 9-21-16,-1 29-8 15,-5 17 0-15,-2 16 9 16,5 3-9-16,7 4-27 16,10-11-8-16,3-9-13 15,30-19-69-15,10-24-90 0,5-15-51 16</inkml:trace>
  <inkml:trace contextRef="#ctx0" brushRef="#br0" timeOffset="198586.47">22763 9282 376 0,'0'0'149'0,"0"0"-51"15,0 0-36-15,0 0 56 16,-48 168-32-16,31-87-39 15,11 7-29-15,6 2-9 16,0-1-8-16,18-4-1 0,8-4-16 16,3-9-69-1,-5-16-112-15,-7-16-165 0</inkml:trace>
  <inkml:trace contextRef="#ctx0" brushRef="#br0" timeOffset="198827.47">20576 10830 840 0,'0'0'53'0,"0"0"-40"15,0 0-11-15,0 0-2 16,241-37 34-16,-5-21-7 15,55-13-15-15,33-8-2 16,13 5-3-16,-26 10-7 0,-47 12-19 16,-55 12-74-16,-65 18-127 15,-80 20-158-15</inkml:trace>
  <inkml:trace contextRef="#ctx0" brushRef="#br0" timeOffset="199003.48">21141 11097 871 0,'0'0'67'0,"0"0"-67"16,0 0-11-16,162 20 11 15,41-80 27-15,51-21-23 16,18-9-4-16,-17 2-11 16,-41 11-46-16,-59 10-226 15</inkml:trace>
  <inkml:trace contextRef="#ctx0" brushRef="#br0" timeOffset="-199854.7">1481 5129 461 0,'0'0'51'16,"0"0"-38"-16,0 0 80 15,0 0-11-15,0 0-56 16,0 0-3-16,0 0-9 16,-11-78-1-16,40 61 7 15,7-4-11-15,5 3-3 16,5 6 0-16,2 8 1 16,8 4-5-16,0 4-4 15,4 28 0-15,-1 16 1 16,-12 18 1-16,-14 26-4 0,-22 12 4 15,-11 15 20 1,-40-1-11-16,-30-5 20 0,-14-9-15 16,-5-16-12-16,11-20-2 15,15-25-14-15,19-19-16 16,13-22 30-16,4-2-2 16,5-30 2-16,-1-21-8 15,8-9 5-15,4-7-1 16,11 2 4-16,0 12-6 15,21 14 6-15,7 18-7 16,3 13 2-16,2 8 2 16,12 0 3-16,4 21 0 15,2 7 2-15,3 4-1 16,-4 1 4-16,0 0-5 0,1-8-4 16,0-11-13-16,3-14-61 15,6 0-80-15,0-31-69 16</inkml:trace>
  <inkml:trace contextRef="#ctx0" brushRef="#br0" timeOffset="-199142.71">2135 4405 568 0,'0'0'112'15,"0"0"-105"-15,0 0 37 16,0 0 23-16,0 0-28 16,0 0-38-16,-45-26-1 15,63 26-19-15,24 0 2 16,22 0 17-16,17 0 17 16,0 0-7-16,-15 0-5 15,-19 0-5-15,-18 12-3 16,-18 10-10-16,-11 8-2 0,0 7 6 15,-24-1 9 1,-11-2 14-16,5-9-2 16,12-10-5-16,11-9 9 0,7-4-16 15,0 0-9-15,17-2-3 16,18 4 12-16,11-2 25 16,2 0-6-1,-6 6 1-15,-9 1-10 0,-11 6-8 16,-11 9-2-16,-11 4-4 15,0 9 4-15,-21 0 8 16,-27 6-8-16,-10-3-5 16,-6-7-10-16,8-6-22 15,12-9-21-15,16-10-20 16,20-6-46-16,8-2-40 0,5-2-51 16</inkml:trace>
  <inkml:trace contextRef="#ctx0" brushRef="#br0" timeOffset="-198893.17">2791 5194 629 0,'0'0'139'0,"0"0"-77"15,0 0 1-15,0 0-34 0,0 0-29 16,0 0-9 0,129-51 9-16,-38 21 0 0,-7 9-49 15,-18 16-46-15,-31 5-57 16,-33 26-51-16,-14 24-12 16</inkml:trace>
  <inkml:trace contextRef="#ctx0" brushRef="#br0" timeOffset="-198765.17">2751 5578 137 0,'0'0'234'15,"-108"111"-26"-15,92-85-100 16,16-10-92-16,36-14-9 16,36-2-7-16,28-11 0 15,20-20-31-15,5-10-71 0,-9 4-161 16</inkml:trace>
  <inkml:trace contextRef="#ctx0" brushRef="#br0" timeOffset="-197939.52">4126 5224 414 0,'0'0'45'16,"0"0"4"-16,0 0 54 16,0 0-33-16,0 0-14 15,0 0-7-15,-49-107-23 16,17 91-3-16,-3 2 11 15,-9 6-24-15,1 7-5 16,-9 1-1-16,-2 1-4 16,1 24 0-16,6 12-4 0,12 16 4 15,17 7-4-15,18 3 3 16,33-5-10-16,54-12 9 16,38-14 2-16,22-6 5 15,7-5-5-15,-20 1 1 16,-34-2 1-16,-40 2 4 15,-33 5-4-15,-27 2-1 16,-13 8 18-16,-37 3 5 16,-25 1-10-16,-19-9-8 15,-2-9 0-15,7-17-5 0,16-6-2 16,17-17-3 0,23-30 4-16,23-20-2 0,10-18 2 15,29-12 0-15,36-1-3 16,17 10-8-16,12 19-13 15,-5 17-27-15,-8 23-43 16,-21 8-92 0,-24 13-130-16</inkml:trace>
  <inkml:trace contextRef="#ctx0" brushRef="#br0" timeOffset="-196321.98">1882 7703 214 0,'0'0'27'0,"0"0"-4"15,0 0 0-15,0 0-23 16,0 0 0-16,0 0-36 0,19-35-5 15,-6 27-32-15</inkml:trace>
  <inkml:trace contextRef="#ctx0" brushRef="#br0" timeOffset="-195399.01">4928 5548 338 0,'0'0'70'0,"0"0"29"0,0 0 25 0,0 0-25 16,0 0-21 0,0 0-20-16,-19 2-19 0,18 0-12 15,1-2-12-15,0 0-12 16,0 0-3-16,18 0-7 15,28-4 4-15,21-19 3 16,20-8 0-16,4-1-9 16,-4 2-20-16,-15 7-18 15,-19 9-30-15,-16 7-62 16,-22 7-80-16,-15 0-95 0</inkml:trace>
  <inkml:trace contextRef="#ctx0" brushRef="#br0" timeOffset="-195116.99">5732 4997 527 0,'0'0'103'16,"0"0"-6"-16,0 0-11 15,0 0-20-15,0 0-43 16,0 0-23-16,0 86 1 0,10 1 23 16,3 18-10-16,5 0-10 15,4-3-4-15,2-8-8 16,0-9-29-16,4-8-32 16,-1-14-28-16,-3-13-69 15,-6-15-121-15</inkml:trace>
  <inkml:trace contextRef="#ctx0" brushRef="#br0" timeOffset="-190658.3">4306 4935 357 0,'0'0'106'0,"0"0"-80"15,0 0 6-15,0 0 39 16,0 0-12-16,0 0-29 0,0 0-2 15,-53-90 3-15,30 76-4 16,0-1-9-16,1 6-3 16,-5-3-15-16,4 1 0 15,-4 2 0-15,2 2 0 16,2 2-9-16,4 3 1 16,1-1 3-16,-3 3-19 15,0 0-12-15,-10 5 14 16,-10 12 4-16,-3 10 12 15,-4 0-1-15,4 7 6 16,4 7 1-16,4 9 0 16,1 6 10-16,6 14-10 15,4 16 3-15,10 14 2 16,13 21-1-16,2 12 9 0,8 6-13 16,26 0 0-1,5-8 0-15,11-17 2 0,8-20-2 16,6-16-2-16,7-18-2 15,0-16-1-15,1-15 5 16,0-15-5-16,-5-14-2 16,-3-7-1-16,-3-31 2 15,-1-18 5-15,-2-12 1 16,-2-20 18-16,-8-18-12 16,-5-23-6-16,-17-25-12 15,-16-25-24-15,-10-17-3 16,-12-3-9-16,-26 19-9 15,-8 36 30-15,-8 43 27 0,-2 45 18 16,-10 40-18 0,-13 18-1-16,-14 58-71 0,-16 35 35 15,-5 23-21-15,2 23-136 16</inkml:trace>
  <inkml:trace contextRef="#ctx0" brushRef="#br0" timeOffset="-189244.35">3007 7474 689 0,'0'0'83'15,"0"0"-83"-15,0 0 1 16,115-27 39-16,-37 0 15 16,9-7-31-16,5 2-15 15,-7 6-7-15,-15 6-2 16,-19 14-55-16,-21 6-66 16,-28 11-138-16,-11 27 9 15</inkml:trace>
  <inkml:trace contextRef="#ctx0" brushRef="#br0" timeOffset="-189100.35">3126 7990 422 0,'0'0'24'0,"0"0"28"0,179 17 3 16,-81-24 0-16,13-21-32 16,1-4-23-16,-8-1-18 15,-14-2-99-15,-18 2-118 16</inkml:trace>
  <inkml:trace contextRef="#ctx0" brushRef="#br0" timeOffset="-188589.35">4150 7145 194 0,'0'0'220'0,"0"0"-205"16,0 0 32-16,0 0-7 0,0 0-14 16,0 0-6-16,-15-23-3 15,36 19-14-15,16-4 8 16,9 1 3-16,8-1-7 16,-1-3-4-16,-6 5 0 15,-10 5 1-15,-6-2 0 16,-8 3-1-16,-3 0-3 15,-7 3 1-15,1 16-1 16,-5 9 6-16,-5 11 16 16,-4 9-10-16,0 11 24 15,0 6-13-15,0 11 1 16,-6 3-10-16,1-8-6 0,5-7-1 16,0-7-7-16,0-13-3 15,18-9-13-15,4-8-31 16,1-15-62-16,-1-12-84 15,-7 0-64-15</inkml:trace>
  <inkml:trace contextRef="#ctx0" brushRef="#br0" timeOffset="-188412.35">4393 7481 526 0,'0'0'28'0,"0"0"-17"0,0 0 54 15,158 0 2-15,-78-10-35 16,3 0-25 0,-1 2-7-16,-6 7-81 0,-18 1-47 15,-28 0-168-15</inkml:trace>
  <inkml:trace contextRef="#ctx0" brushRef="#br0" timeOffset="-188155.35">3767 8545 553 0,'0'0'83'0,"0"0"-41"15,0 0-17-15,0 0 67 16,0 0-39-16,0 0-18 15,219-60 13-15,-60-11-11 16,35-15-30-16,29-7-7 16,4 3-6-16,6 10-43 15,-22 21-79-15,-39 22-99 16,-59 25-43-16</inkml:trace>
  <inkml:trace contextRef="#ctx0" brushRef="#br0" timeOffset="-187997.35">4092 8973 825 0,'0'0'112'16,"-129"80"-93"-16,129-80-19 15,91-19-8-15,65-51 8 16,64-39 0-16,48-24-41 16,24-3-62-16,-13 8-122 15,-36 14-345-15</inkml:trace>
  <inkml:trace contextRef="#ctx0" brushRef="#br0" timeOffset="-170460.74">1435 11893 675 0,'0'0'11'16,"0"0"17"-16,0 0 18 16,0 0-2-16,0 0-2 15,0 0-18-15,0 0-17 16,0 0-7-16,1-14 0 16,36 10 0-16,10-2 1 15,13-3-1-15,11 0-25 16,7-5-35-16,0 3-52 15,-9 4-68-15,-15 7-60 16</inkml:trace>
  <inkml:trace contextRef="#ctx0" brushRef="#br0" timeOffset="-170266.75">1496 12235 437 0,'0'0'101'16,"0"0"-47"-16,0 0 18 15,0 0-44-15,0 0 13 16,0 0 24-16,197 12-33 16,-94-12-32-16,6 0-4 15,-8-5-70-15,-5-2-44 16,-15 4-97-16,-15 3-110 16</inkml:trace>
  <inkml:trace contextRef="#ctx0" brushRef="#br0" timeOffset="-167773.16">3329 10863 129 0,'0'0'151'16,"0"0"-53"-16,0 0 18 15,0 0-18-15,0 0-11 16,0 0-22-16,0 0-38 16,-46-44-27-16,59 49-9 0,43 13 9 15,31 0 34-15,29-6 0 16,17-6-26-16,4-6-4 15,-6 0-4-15,-10-20 0 16,-19-2-15-16,-24 0-24 16,-28 1-15-16,-22 6-3 15,-24 1 18-15,-4 2 32 16,-22 2-14-16,-23 8 0 16,-9 2 15-16,2 4 6 15,0 26 0-15,8 12 23 16,5 19-19-16,13 17 30 15,7 14-11-15,14 9-5 0,5 2 5 16,0-7-21 0,13-7 0-16,14-11-4 0,6-10-20 15,5-15-56-15,0-17-66 16,-10-27-77-16</inkml:trace>
  <inkml:trace contextRef="#ctx0" brushRef="#br0" timeOffset="-167594.17">3711 11328 519 0,'0'0'62'0,"0"0"-48"16,0 0-14-16,0 0 28 16,120 60 18-16,-17-58-7 15,21-2-18-15,13 0-21 0,-2-12-92 16,-19-8-66-16,-29-1-117 15</inkml:trace>
  <inkml:trace contextRef="#ctx0" brushRef="#br0" timeOffset="-167389.17">4631 11122 710 0,'0'0'6'0,"0"0"74"15,0 0-46-15,0 0-25 16,0 0-5-16,0 0-4 16,174 49 16-16,-96-15-10 15,-6-1-6-15,-10-4-10 0,-13 0-59 16,-6-14-78 0,-12-8-129-16</inkml:trace>
  <inkml:trace contextRef="#ctx0" brushRef="#br0" timeOffset="-167210.16">5030 10860 549 0,'0'0'53'0,"0"0"53"16,0 0-70-16,0 0-13 16,-91 167 22-16,49-63 8 15,-8 5-30-15,4 2-20 0,3-2-3 16,16-11-60-1,14-20-167-15,11-24-207 0</inkml:trace>
  <inkml:trace contextRef="#ctx0" brushRef="#br0" timeOffset="-162643.2">5574 10910 368 0,'0'0'4'16,"0"0"77"-16,0 0 11 16,0 0-23-16,0 0 9 15,0 0-22-15,0 0-26 0,-67-39-30 16,65 53 0-16,2 33-9 15,0 25 9 1,0 21 11-16,0 10-8 0,0-3-3 16,0-8 0-16,7-16-28 15,9-18-55-15,3-15-43 16,8-18-35-16,0-25-48 16</inkml:trace>
  <inkml:trace contextRef="#ctx0" brushRef="#br0" timeOffset="-162331.21">6002 11017 563 0,'0'0'97'0,"0"0"-82"16,0 0 26-16,-80 118 3 15,60-62-20-15,11 2-14 16,9-2-6-16,0-6-2 15,10-9-2-15,18-14-27 16,5-13-13-16,5-14 8 16,7 0 15-16,4-32 17 15,-2-18 5-15,-7-9 6 16,-16-8-5-16,-17-1 9 16,-7-3-6-16,-21 8-6 0,-18 4-3 15,-5 17-39-15,1 18 10 16,7 21-42-1,11 3-41-15,15 22-71 0,10 14-18 16</inkml:trace>
  <inkml:trace contextRef="#ctx0" brushRef="#br0" timeOffset="-161936.22">6511 10892 320 0,'0'0'148'16,"0"0"-62"-16,0 0 5 0,0 0-6 16,0 0-31-1,0 0-42-15,-50-48-12 16,71 60-4-16,3 24 4 16,1 20 2-16,-10 19 4 0,-15 12 8 15,0 8 0-15,-30-8-13 16,-4-15-1-16,-4-18-25 15,5-21 1-15,4-13-3 16,4-20-7-16,3 0 29 16,6-29-6-16,2-15 0 15,12-11 11-15,2-3 3 16,0 6 17-16,16 10-11 0,8 12 3 16,5 16-2-16,7 10-4 15,4 4-6-15,4 5 0 16,0 18 0-16,-1 7-3 15,0 0-24-15,-3 0-36 16,-4-10-76 0,-5-12-86-16</inkml:trace>
  <inkml:trace contextRef="#ctx0" brushRef="#br0" timeOffset="-161446.86">6849 10606 217 0,'0'0'231'0,"0"0"-90"16,0 0-65-16,0 0-33 0,0 0-33 15,0 146 57-15,0-62-40 16,-4 5-15-16,-5-6-8 16,-5-2-4-16,-1-15-1 15,1-18-28-15,6-16 2 16,0-18-2-16,8-10 5 15,0-4 7-15,0 0 12 16,0-13 1-16,12-16-6 16,13-2-3-1,4-2 4-15,5 13 8 0,3 6-3 16,-2 6 4-16,6 8 0 16,-1 0 0-16,2 2-9 15,-1 8 9-15,3-2 0 16,-2-8-1-16,1 0-1 15,-6-12 2-15,-7-18 5 0,-4-9 7 16,-12-4 14-16,-14-3 4 16,0 1 8-16,-5 6 9 15,-15 10-12-15,4 11-3 16,3 13 10-16,7 5-14 16,-2 21-28-16,-4 29 1 15,-5 27-1-15,4 20 8 16,1 19-8-16,3 5-17 15,9 0-89-15,0-5 27 16,11-18-34-16,8-24-204 0</inkml:trace>
  <inkml:trace contextRef="#ctx0" brushRef="#br0" timeOffset="-160905.87">4106 12668 197 0,'0'0'90'0,"0"0"-50"16,0 0-17-16,0 0 19 15,-127 9 15-15,121-9 9 16,6 0-12-16,0 0-15 16,2 0-38-16,41 0 7 0,37 0 30 15,49-28 44-15,55-16-21 16,57-18-17-16,73-14-6 16,67-13-2-16,49-5-17 15,32-3-16-15,-3 10 5 16,-36 12-4-16,-62 21-4 15,-78 22 0-15,-98 20-18 16,-80 10-39-16,-58 2-71 16,-45 0-31-16,-9 0 47 15,-43 0 40-15</inkml:trace>
  <inkml:trace contextRef="#ctx0" brushRef="#br0" timeOffset="-156292.87">4471 13214 275 0,'0'0'89'16,"0"0"-17"-16,0 0 0 0,0 0 35 15,0 0-20-15,0 0-34 16,0 0-15-16,0 0-13 16,-114-92-13-16,87 92 1 15,-2 2-13-15,0 21 1 16,2 9-2-16,4 14-2 15,7 8 0-15,11 1 1 16,5 0-9-16,13-9-10 16,28-5 9-16,7-9 10 15,8-3-1-15,-2-5 3 16,-8-3 0-16,-12-3 1 16,-14 1 0-16,-18 5-1 15,-2 13 4-15,-33 11 20 0,-30 10-2 16,-15 0-18-1,-6-12-4-15,8-14-24 0,9-22-26 16,18-10-43-16,15-14-26 16,19-33-35-1,15-16-84-15</inkml:trace>
  <inkml:trace contextRef="#ctx0" brushRef="#br0" timeOffset="-156116.86">4399 13104 439 0,'0'0'119'0,"0"0"-55"0,0 0 0 16,0 0-41-1,0 0-21-15,0 0-2 0,137-29 3 16,-77 22-3-16,2-1-55 16,-4 0-101-16,-9-1-108 15</inkml:trace>
  <inkml:trace contextRef="#ctx0" brushRef="#br0" timeOffset="-155563.87">5008 13094 419 0,'0'0'126'15,"0"0"-50"-15,0 0-15 0,0 0 24 16,0 0-33 0,0 0-29-16,-5 78-11 0,-14 3 33 15,-12 15-12-15,-8 5-23 16,-6-2-10-16,6-15 0 16,8-21-11-16,13-24-32 15,13-20-10-15,5-15-5 16,0-4-23-16,20-16 45 15,18-26 34-15,9-12 2 16,0 0 0-16,-7 9 20 16,-5 15 5-16,-8 12-9 0,-7 10-11 15,3 8-5-15,-3 0-2 16,0 0 1-16,2 0 1 16,2 6-4-16,3-6-4 15,0 0-15-15,0 0 7 16,-7-16 3-16,-5-6 6 15,-8-4 7-15,-7-3 8 16,0-4 3-16,0 1 10 16,-11 2 26-16,0 5-5 15,-1 6-5-15,4 8 19 16,3 8-6-16,1 3-22 16,2 0-22-16,0 37-6 15,-6 24-3-15,2 20 3 0,-1 0 0 16,5-9-2-16,2-9-32 15,7-15-50-15,22-12-59 16,2-16-78-16,2-12-248 16</inkml:trace>
  <inkml:trace contextRef="#ctx0" brushRef="#br0" timeOffset="-155369.87">5502 13040 629 0,'0'0'135'16,"0"0"-36"-16,0 0-38 0,0 0-47 16,-34 142 8-16,32-33 3 15,2 15-17 1,0 7-8-16,21-5-10 16,6-10 0-16,0-21-113 0,-2-28-183 15</inkml:trace>
  <inkml:trace contextRef="#ctx0" brushRef="#br0" timeOffset="-154888.84">5826 13075 403 0,'0'0'103'0,"0"0"12"16,0 0 1-16,0 0-18 15,0 0-31-15,0 0-42 16,-24-13-24-16,35 15-1 15,35 24 0-15,22 8 3 16,9 1 9-16,6 4-5 16,-10-7-4-16,-5-4-3 15,-12-6-3-15,-5-5-20 16,-7-9-53-16,-12-8-64 16,-15 0-155-16</inkml:trace>
  <inkml:trace contextRef="#ctx0" brushRef="#br0" timeOffset="-154698.84">6270 12818 495 0,'0'0'68'0,"0"0"64"0,0 0-70 16,-69 116-10-16,28-12 20 15,-3 17-32-15,-1 7-29 16,7-8-11-16,17-19-15 15,11-20-92-15,10-23-141 16,0-19-270-16</inkml:trace>
  <inkml:trace contextRef="#ctx0" brushRef="#br0" timeOffset="-152227.37">6642 13106 198 0,'0'0'79'16,"0"0"-43"-16,0 0 67 15,0 0 42-15,0 0 10 16,0 0-29-16,41-60-19 15,-41 60-51-15,0 0-29 16,0 0 16-16,0 4-33 16,0 26-10-16,-7 14-5 15,6 18 4-15,1 13 1 16,0 1-1-16,14-4-26 16,5-8 2-16,0-12-24 15,1-8-55-15,2-12-40 0,2-7-57 16,-1-13-143-16</inkml:trace>
  <inkml:trace contextRef="#ctx0" brushRef="#br0" timeOffset="-151894.36">7118 13148 535 0,'0'0'121'0,"0"0"-25"16,0 0-2-16,0 0-23 15,0 0-38-15,0 0-24 16,-68 46-7-16,56 16 4 16,4 11-5-16,6 2-1 0,2-3 0 15,2-11-6-15,25-5-45 16,13-13 4-16,7-17 2 16,1-16-11-16,-5-10 34 15,-3-22 13-15,-7-24 9 16,-4-15 21-16,-8-11 1 15,-13-10 8-15,-8-7-13 16,-15-3-17 0,-32 8-1-16,-11 20-34 0,-2 21 21 15,-3 30-4-15,3 13-28 16,12 20-27-16,3 24-69 16,16 2-94-16</inkml:trace>
  <inkml:trace contextRef="#ctx0" brushRef="#br0" timeOffset="-151582.37">6822 12715 455 0,'0'0'66'16,"0"0"37"-1,0 0 23-15,0 0-46 16,0 0-68-16,0 0-12 0,-10-3 0 16,68 3 5-16,23-5 2 15,11-11-7-15,-5 0-26 16,-7 2-57-16,-24 0-92 15,-18 1-156-15</inkml:trace>
  <inkml:trace contextRef="#ctx0" brushRef="#br0" timeOffset="-151185.37">7206 12406 589 0,'0'0'4'16,"0"0"42"-16,0 0-4 16,0 0-6-16,0 0-31 15,0 0 21-15,127-23 31 16,-69 23-34-16,-6 2-13 16,-13 22-8-16,-11 10-2 15,-6 6 0-15,-11-1 0 16,-5 0-13-16,-2-9 12 15,1-8 1-15,4-2 0 0,6-4-2 16,8 0 2-16,2-1 2 16,8-6 0-16,4-3 4 15,3-1 12 1,-3-2-7-16,-6 1-1 0,-11 1-6 16,-9-2 0-16,-9 5-3 15,-2 7 5-15,-13 10 7 16,-34 11 12-16,-19 11-23 15,-11 0-2-15,-2-1-37 16,11-7-68-16,12-9-118 16,16-12-234-16</inkml:trace>
  <inkml:trace contextRef="#ctx0" brushRef="#br0" timeOffset="-144578.16">2565 15659 220 0,'0'0'374'0,"0"0"-318"16,0 0 17-16,0 0-42 15,0 0-2-15,0 0-2 16,0 0-4-16,-81-30-23 16,146 30 4-16,40 0 16 15,40-4-2-15,24-25-18 0,3-2-15 16,-10 0-54-1,-21 13-64-15,-36 14-59 0,-38 4-92 16</inkml:trace>
  <inkml:trace contextRef="#ctx0" brushRef="#br0" timeOffset="-144410.16">2710 16433 872 0,'0'0'47'15,"0"0"-47"-15,0 0-75 16,216-68 75-16,-91 10 0 16,14 1 0-16,14 7-86 15,3 6-89-15,-4 8-154 0</inkml:trace>
  <inkml:trace contextRef="#ctx0" brushRef="#br0" timeOffset="-141095.02">4943 15575 374 0,'0'0'8'0,"0"0"10"0,0 0 25 16,-127-63 32-16,110 51-17 15,5 2-7-15,6 4 7 16,4 6-11-16,-1 0-23 16,3 0-24-16,0 10-2 15,0 34 2-15,0 29 0 16,5 21 10-16,1 17 7 16,1 0-7-16,4-9-10 15,7-15-4-15,8-17-27 16,8-30-90-16,9-34-73 0,-1-12-37 15</inkml:trace>
  <inkml:trace contextRef="#ctx0" brushRef="#br0" timeOffset="-140607.02">5323 15383 363 0,'0'0'192'16,"0"0"-116"-16,0 0-58 15,0 0 23-15,0 0 6 16,0 0-43-16,31-5 1 16,9 19 17-16,2 2-4 15,-4 6-8-15,-5 6-5 16,-8 4-2-16,-15 7 3 0,-7 2 0 16,-3-4-2-16,0-3-2 15,0-2 3-15,0-10-5 16,0 0-3-16,0-8-1 15,14 0 2-15,5-1-3 16,5-4 4-16,6-1 0 16,-1-4 2-16,2 0-1 15,-4 3 6-15,-3-4-4 16,-6 1-1-16,-2 3 0 16,-3 0 1-16,-1-2-2 0,-1 4 0 15,2-1 0 1,-1 7 1-16,0-6 0 0,-3 11 0 15,-6 4 1-15,-3 11 4 16,-3 0 1-16,-28 6 1 16,-9 1-1-16,-6-9-2 15,-1-8-5-15,2-9-8 16,7-11 0-16,2-5-17 16,7 0-49-16,7-9-52 15,4-2-13-15,12 4-57 16,2 3-26-16</inkml:trace>
  <inkml:trace contextRef="#ctx0" brushRef="#br0" timeOffset="-140332.02">6375 16022 502 0,'0'0'177'16,"0"0"-146"-16,0 0 86 15,0 0 1-15,0 0-73 16,0 0-22-16,15 0-12 16,-11 0-11-16,3-6-2 15,3-7-12-15,0-4-23 16,1 2-45-16,3 1-74 0,-3 2-96 15,-3-1-155-15</inkml:trace>
  <inkml:trace contextRef="#ctx0" brushRef="#br0" timeOffset="-139921.02">6646 15596 461 0,'0'0'14'0,"0"0"23"16,-6-106-23-16,35 70 47 15,6 6-18-15,6 12-4 16,1 16-13-16,-2 2-9 16,0 37-6-16,-4 21 4 0,-7 18 18 15,-10 14 0 1,-12 8-18-16,-7-2-12 0,0-5 4 15,-22-15-5-15,-2-15-2 16,-1-15-6-16,5-19-13 16,0-15 5-16,2-12 6 15,1 0-7-15,3-36-6 16,5-13-15-16,7-4 11 16,2-1 17-16,0 10 2 0,20 14 5 15,2 7-4 1,3 15 3-16,-2 8-7 0,9 0 2 15,4 0 7-15,-4 12 0 16,6 2-22-16,-3-2-57 16,1-7-78-16,4-5-131 15</inkml:trace>
  <inkml:trace contextRef="#ctx0" brushRef="#br0" timeOffset="-139439.83">7235 15362 521 0,'0'0'5'0,"0"0"101"16,0 0-15-16,0 0-41 15,0 0-44-15,0 0-4 0,0 92 44 16,17-16-16-16,-5 9-21 16,-10-9-3-16,-2-4-6 15,0-16-7-15,0-16-69 16,0-18 27-16,3-12-3 15,-1-10 1-15,2 0 29 16,2-8 4-16,6-16 10 16,3-6 1-16,6 5 5 15,3 2-1-15,1 9 0 16,-1 5-1-16,3 9-4 16,2-5-1-16,2 5 7 15,2-8-2-15,4-2 4 0,3-6 1 16,-3-3 2-1,-3-12-1-15,-8-9 3 0,-5 4 7 16,-10-5 20-16,-9 9 32 16,-2 6 14-16,0 8-20 15,-13 15 5-15,-4 3-4 16,3 3-24-16,-7 37-32 16,1 27-3-16,3 15-1 15,5 11 1-15,12-3-1 16,0-6-18-16,22-8-14 15,20-18-44-15,6-18-141 16,1-18-14-16</inkml:trace>
  <inkml:trace contextRef="#ctx0" brushRef="#br0" timeOffset="-139032.9">8010 15175 137 0,'0'0'416'16,"0"0"-283"-16,0 0-96 15,0 0-3-15,0 167 42 16,0-55-13-16,0 13-40 16,0 1 1-16,-4-2-8 0,0-3-14 15,-3-19-1-15,4-21-2 16,3-23-7-1,0-26-20-15,0-23-7 0,0-9 9 16,18-14-28-16,9-39 41 16,14-25 5-16,12-9-8 15,7 5 14-15,0 19 2 16,-4 19 0-16,-10 26 4 16,-7 18-4-16,-12 0 2 15,-13 23 4-15,-6 16 15 16,-8 5 11-1,0 11-2-15,-24-1-6 0,-7-4-16 16,-3-2-6-16,5-12-2 16,2-10-26-16,4-12-24 15,9-14-34-15,6 0-80 0,8-17-123 16</inkml:trace>
  <inkml:trace contextRef="#ctx0" brushRef="#br0" timeOffset="-138476.9">8720 15790 336 0,'0'0'127'16,"0"0"-30"-16,0 0 22 16,0 0-30-16,0 0-45 15,0 0-20-15,-92-32-17 16,74 49-5-16,2 15-2 15,8 2 0-15,5 6-5 0,3 6 3 16,0 0-1-16,10 7 1 16,1-1-21-16,-5 3 19 15,-6 3 4-15,0 5 3 16,0 3-3-16,-6-3-1 16,-8-13-2-16,5-10-5 15,5-14 0-15,4-12-5 16,0-10-17-16,0-1 6 15,0-3 2-15,0 0 2 16,0-7 9-16,0-21 11 16,0-12-5-16,2-8 3 0,2-10 2 15,-1-9 0 1,-1-5 2-16,3-8 0 16,1-11 1-16,5-2 2 0,5 0-1 15,8 11 0-15,5 21 24 16,2 20-23-16,0 19-5 15,-2 18 17-15,-4 4-11 16,-2 26-2-16,-8 24 11 16,-10 16 16-16,-5 14-8 15,-20 6-5-15,-20 2-2 16,-4-11-9-16,9-11-7 16,9-26-21-16,13-15-21 0,8-18-41 15,5-7-41 1,0-21-54-16,13-20-197 15</inkml:trace>
  <inkml:trace contextRef="#ctx0" brushRef="#br0" timeOffset="-138170.91">9295 15557 474 0,'0'0'137'16,"0"0"-51"-16,0 0 19 15,0 0-35-15,-130 0-34 16,84 48-12-16,1 20-13 16,11 8-3-16,17-6-3 15,17-2-5-15,2-10-2 16,32-9 2-16,12-14-4 0,3-10-3 16,1-4 2-16,-13-4 4 15,-11-3 1-15,-12 0 0 16,-14 8 0-16,-2 10 6 15,-42 17-6-15,-26 12-6 16,-24 8-28-16,-12 5-44 16,-8-6-63-1,0-14-107-15,3-10-187 0</inkml:trace>
  <inkml:trace contextRef="#ctx0" brushRef="#br0" timeOffset="-137875.91">5800 17321 642 0,'-138'30'4'0,"30"-2"-4"15,26-6 4-15,28-8 33 16,27-14 15-16,25 0 15 15,2 0-56-15,52-9-11 16,52-35 0-16,74-25 4 16,76-29 21-16,70-23-15 15,68-12 8-15,43-6-18 16,9 10-2-16,-29 17-6 0,-79 24-32 16,-97 34-119-1,-110 39-117-15</inkml:trace>
  <inkml:trace contextRef="#ctx0" brushRef="#br0" timeOffset="-137686.9">5541 17718 723 0,'-214'51'185'16,"100"-18"-144"-16,114-23-41 15,74-10-84-15,93-54 73 16,94-52 11-16,75-38 8 15,48-31 5-15,35 3-13 16,-18 19-39-16,-53 33-94 0,-80 30-255 16</inkml:trace>
  <inkml:trace contextRef="#ctx0" brushRef="#br0" timeOffset="-132716.79">7250 10485 331 0,'0'0'12'16,"0"0"4"-16,0 0-9 15,0 0 5-15,0-113 7 16,0 90 24-16,2 0 3 16,-2-1-13-16,0-1 17 15,0 1-17 1,-15-5-10-16,-18-5 9 0,-19-6-18 0,-22-6-14 15,-20-8-1 1,-25-4-21-16,-19-4 22 0,-13 0-25 16,-8 5 5-16,-15 3-3 15,-9 11 23-15,-2 6 8 16,-14 17-8-16,-3 16 0 16,-1 4-3-16,-5 22 1 15,11 20 2-15,2 13 0 16,2 3 4-16,1 7-1 15,4 5-3-15,13 5 2 16,5 5-1-16,16 7-2 16,13 7 4-16,19 14-3 0,19 18 6 15,19 21 2 1,15 17 4-16,9 8-1 0,18 1 2 16,15 4-10-1,23 7-1-15,4 4-2 0,42 9 0 16,21 6 0-1,16-9 0-15,13 1 0 0,6-9 0 16,2-4 3-16,-7 3 0 16,-6-1 0-16,-16 0 5 15,-9 2-8-15,0-10 0 16,7-13 6-16,20-13 0 16,34-17-5-16,35-22 1 15,43-16 0-15,36-25-4 16,56-29-1-16,41-22 3 15,36-19-1-15,18-30-11 0,-12-28 8 16,-5-16 4 0,-26-13 0-16,-31-11 2 0,-30-12 4 15,-49-12-2-15,-33-7 3 16,-37 1 1-16,-36-1-1 16,-27-3 3-16,-25-8 24 15,-20-10 2-15,-14-11-17 16,-21-16 8-16,-20-19-9 15,-2-33-7-15,-35-31-7 16,-21-29-4-16,-16-10-1 16,-13 13-18-16,-11 33 0 15,-9 44 1-15,-12 38 8 0,-19 33 10 16,-38 24-2-16,-44 22-9 16,-54 29-3-16,-34 42-39 15,-1 21-60-15,25 53-9 16,60 36-30-16,57 15-31 15</inkml:trace>
  <inkml:trace contextRef="#ctx0" brushRef="#br0" timeOffset="-130758.77">405 11226 304 0,'0'0'93'15,"0"0"11"-15,0 0-13 16,0 0-21-16,0 0-33 0,0 0-37 16,2 13-9-16,19 37 9 15,8 25 25-15,-1 17-9 16,-4 16-5-16,-5 7-5 16,-9-9-2-16,2-12-4 15,-1-26-2 1,2-24-12-16,5-18 0 0,-3-16-19 15,1-10-10-15,-3 0-6 16,-1-10 49-16,-8-18 14 16,-4-8-9-16,0 1-5 0,-16-2 0 15,-15 2-1 1,-11 1-6-16,0 7 2 0,-5 9 5 16,3 9 1-16,-1 9 11 15,2 13-12-15,8 27 0 16,1 16 0-16,10 2-2 15,12 0 2-15,12-10 0 16,0-10-1-16,23-11 1 16,18-13-13-16,16-10 13 15,7-4 2-15,4-14-2 16,-6-17-32-16,-7-4-66 16,-12-3-60-16,-16-1-106 15</inkml:trace>
  <inkml:trace contextRef="#ctx0" brushRef="#br0" timeOffset="-130150.67">842 11744 365 0,'0'0'84'0,"0"0"-14"16,0 0 6-16,0 0-29 15,0 0-23-15,-117 23-5 16,94 15-19-16,2 6-4 15,7 5 2-15,14-6-14 16,0-8-15-16,8-12-22 16,20-11 15-16,6-10 3 15,4-2 18-15,-3-3 17 0,-3-26 5 16,-6-1-5-16,-10-3 1 16,-7 2-1-16,-9 4 0 15,0 7 1-15,0 1-1 16,-11 7 0-16,2 4 0 15,4 5 19-15,1 3-14 16,2 4-5-16,2 20-11 16,0 10 7-16,0-3 4 15,0-4-5 1,4-4 3-16,7-7 0 0,3-6-5 16,-3-6 3-16,1-4-1 15,3 0 5-15,0-30 16 16,5-10 2-16,3-10-14 15,-3-8-1-15,-7-6-3 16,-4-6 4-16,-9-5-3 0,0-5 1 16,0-6-2-16,-20-4-2 15,-7 2 2-15,-2 16 6 16,5 21 3-16,9 23 23 16,3 20-1-16,10 8 13 15,2 16-44-15,0 42-17 16,0 27 17-16,0 25 14 15,0 11-6-15,16 2-6 16,11-10-2-16,6-18-16 16,5-20-12-16,-1-27-17 15,-1-16-36-15,-5-18-66 16,-9-14 15-16</inkml:trace>
  <inkml:trace contextRef="#ctx0" brushRef="#br0" timeOffset="-129582.22">994 11604 211 0,'0'0'151'16,"0"0"-139"-16,0 0-9 15,0 0-3-15,0 0 26 16,0 0-10-16,111 14-16 16,-82 12-22-16,-2 10-41 15,-6 10-19-15,-5-1-4 16,-3-5 24-16,-1-8 62 15,-3-10 39-15,-6-4 29 16,5-8-2-16,-3-6 14 0,-3-4-24 16,2 0 1-16,-1 0 14 15,1-18-2-15,7-14-13 16,-2-14-47-16,2-12-7 16,-5-3-2-16,-6-6-18 15,0 7-7-15,0 9-16 16,-3 12 16-16,-6 16 16 15,-2 11 2-15,3 9 7 16,0 3-8-16,-6 12-4 16,-6 21 12-16,-4 12 2 15,1 4 0-15,6 3 0 0,5-2 2 16,10-8 0-16,2-5-1 16,0-9 3-16,20-12 7 15,5-5-1-15,0-8 1 16,3-3-12-16,-1-7 14 15,-5-20 14-15,-1-7-21 16,-6-7 5-16,-6 4-3 16,-2 6-8-16,-3 9 8 15,-4 14 1-15,0 4-4 16,0 4-7-16,0 12-19 16,0 30-12-16,-6 20 30 15,-11 17-3-15,2 4-25 16,4 2-24-16,-2-1-17 15,-1-6-121-15,1-6-110 16</inkml:trace>
  <inkml:trace contextRef="#ctx0" brushRef="#br0" timeOffset="-129354.04">364 12719 401 0,'0'0'133'16,"-164"40"-26"-16,125-32 7 15,28-3-14-15,11-5-46 16,43 0-54-16,53-21 0 16,47-21 47-16,35-18-23 15,25-10-3-15,-2-3-16 16,-8 8 9-16,-12 14-14 0,-23 17-28 16,-34 17-49-1,-43 12-41-15,-43 5-93 0,-38 10-6 16,-47 18 24-16</inkml:trace>
  <inkml:trace contextRef="#ctx0" brushRef="#br0" timeOffset="-128896.04">563 13284 480 0,'0'0'49'0,"0"0"54"16,0 0-2-16,-42-108-24 15,40 108 4-15,2 0-66 16,0 29-15-16,0 37-25 15,11 30 25-15,1 22 38 16,-1 11-21-16,-1-5-17 16,-3-11-12-16,9-11-24 15,3-22-54-15,6-29-131 16,-2-32-121-16</inkml:trace>
  <inkml:trace contextRef="#ctx0" brushRef="#br0" timeOffset="-128737.04">461 13531 494 0,'0'0'107'16,"0"0"-20"-16,0 0-25 15,0 0-62-15,0 0-14 16,0 0 14-16,158-38 3 16,-77 24-3-16,-6 0-72 15,-8 2-79-15,-16 4-136 16</inkml:trace>
  <inkml:trace contextRef="#ctx0" brushRef="#br0" timeOffset="-128539.04">866 13559 599 0,'0'0'140'0,"0"0"-67"15,0 0-22-15,0 0-51 16,0 0 9-16,13 103-9 15,14-56 1-15,4 3-1 16,-2-4-26-16,-1-11-56 16,2-19-91-16,-5-16-134 15</inkml:trace>
  <inkml:trace contextRef="#ctx0" brushRef="#br0" timeOffset="-128244.03">902 13055 397 0,'0'0'25'0,"0"0"-6"15,0 0-8-15,0 0-11 0,-65 104-10 16,65-46-54-16,25 1-88 16</inkml:trace>
  <inkml:trace contextRef="#ctx0" brushRef="#br0" timeOffset="-127680.22">1279 13493 38 0,'0'0'530'0,"0"0"-398"0,0 0-11 16,0 0-41-16,0 0-35 16,0 0-33-16,-95-14-12 15,86 60-9-15,-1 21 7 16,4 11-4-16,6-1-9 15,0-10-19-15,0-17-22 16,13-26-31-16,-1-16 59 16,7-8 14-16,-1-8 14 15,1-29 45-15,6-6-18 16,-4-6-10-16,-2 4 13 16,-8 11-1-16,-2 9-22 15,-4 11 3-15,-3 11-8 16,-2 3-2-16,0 0-11 15,0 0-40-15,2 13-20 16,8 11 38-16,0 2 4 0,4-1-1 16,-1-4-24-1,1-2 1-15,1-15 30 0,-2-2 17 16,-3-2 4-16,-2 0 2 16,3-5 41-16,5-15-7 15,2-6-13-15,0-6-8 16,2-2-11-16,-3 3 4 15,-3 4 9-15,-7 12 12 16,-5 6-11-16,-2 9 17 16,0 0-26-16,2 0-7 0,0 7-23 15,5 10 17 1,5 5-1-16,3-1 7 0,7-3 17 16,7-6-12-16,0-7-5 15,2-5-10-15,3 0 5 16,-4-13 5-16,4-18 25 15,0-7-14-15,-5-9-5 16,-5-10-1-16,-5-2 0 16,-15 4 0-16,-4 1 4 15,-4 12 14-15,-23 14 28 16,0 14-5-16,4 14-12 16,3 0-2-16,7 43-30 15,4 20 4-15,9 17-6 16,9 8 4-16,33-6-3 0,16-13-2 15,13-13-12-15,12-27-17 16,8-18-67 0,8-11-58-16,-13-26-96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1-26T06:29:12.4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2097 1852 182 0,'0'0'104'0,"0"0"-27"15,0 0 6-15,0 0 3 16,0 0 0-16,0 0-18 16,0 0-5-16,7-26-8 0,-7 26-16 15,0 0-10 1,0 0-7-16,0 0-10 0,0 0-7 15,0 0-5-15,0 0-4 16,0 25-10-16,-5 17-1 16,-11 18 15-16,-4 12 2 15,-4 0 0-15,-7-5-2 16,-9-9-11-16,-1-10 9 16,2-11-4-16,2-6-3 15,9-9-1-15,6-6-15 16,8-10-2-16,7-2 6 15,3-4 2-15,2 0 7 16,-1-6-24-16,3-11-30 16,0 0 28-16,0-1 11 15,3 4 12-15,12 2-2 0,3 3-3 16,5 9 6-16,-2 0-8 16,8 0 2-1,5 3 13-15,8 6 7 0,8 0 0 16,0-1 0-16,0-2 0 15,-6 2 0 1,-9-4 2-16,-11 2-2 0,-7-1 0 16,-8-5 0-16,-5 0-14 15,-4 0-72-15,0 0-60 16</inkml:trace>
  <inkml:trace contextRef="#ctx0" brushRef="#br0" timeOffset="351.98">2569 2135 180 0,'0'0'261'0,"0"0"-163"0,0 0-23 16,0 0 7-16,0 0-32 16,0 0-42-16,-8-2-8 15,34 2-20-15,14 0 20 16,8 0 0-16,-2 0 0 15,-9 0-45-15,-12 0-35 16,-11 0-33-16,-10 0-37 16,-4 8-51-16</inkml:trace>
  <inkml:trace contextRef="#ctx0" brushRef="#br0" timeOffset="484.98">2629 2239 135 0,'0'0'98'0,"0"0"-3"15,0 0-10-15,0 0-22 16,0 0-12-16,0 0-33 15,-79 83-17-15,103-75 1 0,11-2 11 16,10-2-13-16,9-2-21 16,-4-2-74-16,-2 0-121 15</inkml:trace>
  <inkml:trace contextRef="#ctx0" brushRef="#br0" timeOffset="2573.86">3319 1959 369 0,'0'0'48'15,"0"0"13"-15,0 0 21 16,0 0-13-16,0 0-9 15,0 0-22-15,0-24-16 16,0 24-15-16,0 4-7 0,-3 36-18 16,-4 22 18-16,-2 15 8 15,-4 1 0-15,-1-6-2 16,2-9-4-16,1-5-1 16,1-9 0-16,3-8-1 15,5-10-1-15,2-9-22 16,0-8-61-16,0-5-63 15,12-9-24-15,10 0-18 16</inkml:trace>
  <inkml:trace contextRef="#ctx0" brushRef="#br0" timeOffset="2952.08">3780 2188 558 0,'0'0'115'16,"0"0"-28"-16,0 0-1 0,0 0-3 16,0 0-33-16,0 0-23 15,-60-29-17-15,35 41-10 16,-11 20-6-16,-11 9 2 16,5 3 3-16,11 2-7 15,13-3-16-15,13-2-3 16,5-1-29-16,3-10-7 15,22-8-4-15,10-12-7 16,6-10 53-16,-2 0 21 16,3-24 14-1,-3-10 16-15,-8-7 7 0,-9-6-8 16,-8-1 2-16,-10 0-17 0,-4 5-8 16,0 11-6-1,-2 9-10-15,-9 12-10 0,1 8-14 16,2 3-49-16,-1 11-37 15,5 22-48 1,4 6-36-16</inkml:trace>
  <inkml:trace contextRef="#ctx0" brushRef="#br0" timeOffset="3322.08">4245 2319 428 0,'0'0'116'16,"0"0"-16"-16,0 0 4 16,0 0-34-16,0 0-24 15,0 0-19-15,-87-31-18 16,52 36-9-16,-5 21-3 16,7 6 0-16,4-1 2 15,10 3-6-15,11-2-17 16,8-4-14-16,0-2-6 15,16-5-9-15,15-7 20 16,5-9-46-16,1-5 52 16,1 0 27-16,-1-19 11 15,-4-10 8-15,-5-3 6 0,-8-6-1 16,-8 0 3-16,-10 3-10 16,-2 3-11-16,0 11-6 15,-14 8-2-15,-9 13-19 16,-2 0-34-16,0 7-30 15,7 18-32-15,11 6-81 16</inkml:trace>
  <inkml:trace contextRef="#ctx0" brushRef="#br0" timeOffset="3648.08">4687 2331 551 0,'0'0'119'0,"0"0"-11"16,0 0-44-16,0 0-17 0,0 0-21 15,-136 5-26-15,107 27 0 16,5 2-3-16,8 2-2 16,12 0-24-16,4-8-7 15,4-4-23-15,22-11-12 16,6-10-12-16,1-3 64 15,-2-5 19-15,-4-19 46 16,-4-8-7-16,-9-3-1 16,-9-2-7-16,-5 2-16 0,0 5-15 15,-17 8-22 1,-8 12-21-16,-4 10-6 0,2 0-143 16,5 12-127-16</inkml:trace>
  <inkml:trace contextRef="#ctx0" brushRef="#br0" timeOffset="4141.08">4990 2087 345 0,'0'0'68'16,"0"0"6"-16,0 0 4 15,0 0-22 1,0 0-56-16,0 0 6 0,-10 80-6 16,2-20 16-16,-4 9-9 15,-1-5 7-15,-2-3-11 16,1-8-3-16,1-14-12 15,7-13-27-15,6-14 11 16,0-8 10-16,2-4-24 16,31-3 33-16,17-21 9 15,10-8 15-15,5 0-5 0,-10 8 1 16,-8 10-5-16,-12 9-1 16,-10 5-1-16,-14 3 1 15,-8 21 0-15,-3 7 5 16,-12 0 9-16,-23 5-4 15,-9-6 6-15,-6-1-11 16,3-12-10-16,7-5-21 16,9-10-11-16,8-2-4 15,8 0-4-15,9-12-12 16,6-7-32-16,0-3-46 16,6 3 46-16</inkml:trace>
  <inkml:trace contextRef="#ctx0" brushRef="#br0" timeOffset="4379.08">5518 2418 454 0,'0'0'199'15,"0"0"-98"-15,0 0-11 16,0 0-26-16,0 0-52 15,0 0-12-15,-36 42-10 16,15 4 7-16,5 3 2 16,4-2-33-16,10-4-13 0,2-11-78 15,0-15-72 1,18-12 15-16</inkml:trace>
  <inkml:trace contextRef="#ctx0" brushRef="#br0" timeOffset="4554.08">5482 1991 258 0,'0'0'82'0,"0"0"5"16,0 0-16-16,0 0-15 16,0 0-56-16,0 0-5 15,0 0-26-15,-109 86-102 0,112-52-88 16</inkml:trace>
  <inkml:trace contextRef="#ctx0" brushRef="#br0" timeOffset="4761.08">5755 2034 532 0,'0'0'96'15,"0"0"14"-15,0 0-2 16,0 0-34-16,0 0-58 15,0 0-16-15,-7 97-1 16,-11-6 1-16,-5 9 6 16,-2-1-6-16,0-7-5 15,7-13-60-15,13-18-50 0,5-23-133 16,5-23-38-16</inkml:trace>
  <inkml:trace contextRef="#ctx0" brushRef="#br0" timeOffset="4950.08">5740 2344 358 0,'0'0'76'0,"0"0"1"16,0 0 13-16,0 0-22 16,0 0-68-16,0 0-20 15,-57 7-2-15,91 5 17 16,10 1-22-16,8 5-77 0,-3 0-36 15,-18 5-25 1</inkml:trace>
  <inkml:trace contextRef="#ctx0" brushRef="#br0" timeOffset="5198.08">5783 2648 141 0,'0'0'70'0,"0"0"-25"16,0 0-8-16,0 0-7 15,0 0 24-15,0 0 6 16,103 5-38-16,-51-41-5 15,-1-8-2-15,-6-6 5 16,-5-6-4-16,-11 5 24 16,-12 12-1-16,-6 18 40 0,-7 16-38 15,-4 5-3-15,0 0-10 16,0 23-28-16,-1 17 3 16,-15 16 26-16,5 6 15 15,2 1-31-15,4-1-12 16,5-8-1-16,0-10-39 15,3-10-94-15,17-16-167 16</inkml:trace>
  <inkml:trace contextRef="#ctx0" brushRef="#br0" timeOffset="9203.7">8307 2288 462 0,'0'0'30'0,"0"0"41"16,0 0 1-16,0 0-19 15,0 0 3-15,0 0-24 16,0 0-23-16,0-31-9 16,0 31-1-16,0 0-7 15,0 0-11-15,0 16 0 16,-2 23 19-16,-10 15 1 16,-3 15 0-16,-2 10 4 15,1-1-4-15,4-6-1 16,5-15 1-16,3-15-1 15,2-18-1-15,2-12-8 16,0-8-3-16,0-4-9 16,0 0 16-16,0-7 5 15,-2-18 2-15,-7-11-2 16,-8-8-8-16,-6-2 7 0,-11-2-4 16,-10 2-1-16,-6 8 6 15,-8 7 0-15,-6 16-1 16,-4 10 1-16,-4 5 0 15,2 5 0-15,10 16 0 16,10 5 0-16,10 1 5 16,17-4-5-16,9 1-5 15,12 1-2-15,2 1 4 16,2 2 2-16,25-1 1 16,9 2 2-16,9-2 2 15,8 0-1-15,4-5 0 16,2-6-3-16,1-8-2 0,4-8-74 15,4 0-32 1,-4 0-108-16</inkml:trace>
  <inkml:trace contextRef="#ctx0" brushRef="#br0" timeOffset="9447.7">8648 2576 635 0,'0'0'80'16,"0"0"-23"-16,0 0-12 0,0 0-24 16,0 0-21-16,0 0-4 15,132-70-24 1,-86 65-57-16,-5 5-49 0,-19 0-76 15,-20 9-73-15</inkml:trace>
  <inkml:trace contextRef="#ctx0" brushRef="#br0" timeOffset="9585.7">8639 2733 232 0,'0'0'47'15,"0"0"-40"-15,0 0 20 16,0 0 10-16,0 0 4 15,134 16-41-15,-67-18-26 0,0-12-135 16</inkml:trace>
  <inkml:trace contextRef="#ctx0" brushRef="#br0" timeOffset="9980.71">9640 2360 285 0,'0'0'92'0,"0"0"-14"15,0 0-19-15,0 0 6 16,0 0-21-16,-149-4-24 16,115 30-20-16,14 4-7 15,20 4 2-15,7 1 2 16,44 2-1-16,14 0 4 16,7-2 12-16,-8-4 0 0,-18-6-7 15,-14-4-2 1,-21-6-3-16,-11 0 0 0,-4 1 0 15,-41 0 0 1,-20-2 0-16,-10-8-7 0,1-6-76 16,12 0-44-16,15-18-90 15</inkml:trace>
  <inkml:trace contextRef="#ctx0" brushRef="#br0" timeOffset="10116.7">9620 2310 239 0,'0'0'16'0,"0"0"12"16,154-46 9-16,-101 38-20 16,-3 6-17-16,-8 2-25 15,-12 0-81-15</inkml:trace>
  <inkml:trace contextRef="#ctx0" brushRef="#br0" timeOffset="10441.25">10128 2559 475 0,'0'0'174'0,"0"0"-78"16,0 0-23-16,0 0-20 16,0 0-53-16,0 0-7 15,-87 96 5-15,60-45-15 0,12 0-25 16,9-12-29-1,6-12-4-15,6-8 41 16,25-12-16-16,8-7 24 16,5 0 26-16,0-22 2 0,-4-9 5 15,-9-4 2-15,-12-5-5 16,-11-6 3-16,-8 2-7 16,0 0-6-16,-19 12-13 15,-8 11-4-15,0 17-64 16,2 4-49-16,5 4-133 15</inkml:trace>
  <inkml:trace contextRef="#ctx0" brushRef="#br0" timeOffset="10739.78">10692 2597 565 0,'0'0'102'0,"0"0"-46"0,-126-10 25 16,85 18-60-16,7 19-21 16,8 10 0-16,2 3-4 15,14-1-9-15,8-2-42 16,2-9-5-16,11-10-9 16,22-8 38-16,6-10 21 0,0 0 10 15,0-8 14 1,-6-19 13-16,-4-5 0 0,-9-1-14 15,-10-7-3 1,-4 0-10-16,-6 6-10 16,0 9-22-16,-3 14-47 0,-8 11-39 15,5 0-82-15</inkml:trace>
  <inkml:trace contextRef="#ctx0" brushRef="#br0" timeOffset="11001.02">10943 2636 443 0,'0'0'157'0,"0"0"-107"0,-117-2 0 16,71 25-10 0,5 7-36-16,16 6-4 0,12 4-5 15,13-2-10 1,0-6-34-16,27-8-49 0,19-12-4 15,8-12 61-15,1 0 10 16,0-7-23-16,-10-20 11 16,-5-5 10-16,-11-7-8 15,-12-4 4-15,-11-5-8 16</inkml:trace>
  <inkml:trace contextRef="#ctx0" brushRef="#br0" timeOffset="11308.55">11448 2215 450 0,'0'0'152'0,"0"0"-47"15,0 0 17-15,0 0-53 16,0 0-69-16,0 0-5 16,-7 99 5-16,-22-15 10 15,-2 6-3-15,5-2-7 16,3-5-7-16,5-16-21 0,5-14-27 16,9-13-31-16,4-14-11 15,0-12-59-15,9-14-5 16,10 0 9-16</inkml:trace>
  <inkml:trace contextRef="#ctx0" brushRef="#br0" timeOffset="11461.54">11468 2560 318 0,'0'0'121'0,"0"0"-16"16,0 0-18-16,0 0-56 15,0 0-23-15,0 0-8 16,122-100 0-16,-101 98-20 15,-8 2-75-15,-6 0-107 0,-7 12-81 16</inkml:trace>
  <inkml:trace contextRef="#ctx0" brushRef="#br0" timeOffset="11615.55">11468 2560 271 0,'29'71'100'0,"-29"-63"-48"0,0 4-2 15,4 5-1-15,14 4-15 16,3 1-24-16,-2 2-10 16,2 0-8-16,-1-4-87 15,2-3-127-15</inkml:trace>
  <inkml:trace contextRef="#ctx0" brushRef="#br0" timeOffset="12202.01">11860 2641 467 0,'0'0'71'0,"0"0"42"15,0 0-1-15,0 0-31 16,0 0-65-16,0 0-16 16,0 7-30-16,0 27 30 15,-6 5 1-15,2-3-1 16,1-9-1-16,3-8-27 15,0-7 2-15,0-8 3 0,0-2-1 16,13-2 4-16,8 0 20 16,10-16 1-16,2-10 5 15,1-3-5-15,-1-2-1 16,-4 1 1-16,-7 8-1 16,-4 8 0-16,-9 6-2 15,-4 8 1-15,-5 0-4 16,0 0-20-16,0 18-50 15,0 6 73-15,0 2 2 16,0-1-11-16,0-6 8 16,-3-7 3-16,3-4-5 15,0-6 2-15,0 0 2 16,0-2 1-16,0 0 2 0,9 0 5 16,14-12 8-16,4-7-15 15,6-2 0-15,0-7-2 16,5-2-3-16,6 4 5 15,1 3-1-15,-7 10 1 16,-14 6 8-16,-12 6 1 16,-11 1 12-16,-1 0-12 15,0 4 1-15,0 13-10 16,0 9 36-16,-6 3-7 16,-5 0-4-16,3 3 11 15,-2-7-33-15,6-1-3 16,1 4 0-16,3 4-37 15,0 9-31-15,5 5-41 16,15 0-128-16</inkml:trace>
  <inkml:trace contextRef="#ctx0" brushRef="#br0" timeOffset="16769.08">12879 2614 491 0,'0'0'68'0,"0"0"22"16,0 0-33-16,0 0-16 15,0 0-5-15,0 0-18 16,0 0-18-16,74-19 1 0,11 7-1 16,17-7 0-1,5 1-35-15,-18 2-18 0,-18 9-44 16,-23 4-29-16,-33 3-105 16</inkml:trace>
  <inkml:trace contextRef="#ctx0" brushRef="#br0" timeOffset="16927.07">12904 2875 295 0,'0'0'96'15,"0"0"-32"-15,0 0-40 16,0 0 32-16,0 0 51 16,0 0-53-16,167 0-54 15,-107 0-10-15,-4 0-104 16,-11 0-71-16</inkml:trace>
  <inkml:trace contextRef="#ctx0" brushRef="#br0" timeOffset="17978.13">14203 2655 286 0,'0'0'65'0,"0"0"17"16,0 0 9-16,0 0-29 16,0 0-7-16,0 0-16 15,-80-68-12-15,71 59-8 16,2 5-7-16,1 3-2 16,-3-1-1-16,2 0 9 15,-3 2-12-15,2 0 4 16,-10 0-9-16,1 4-1 15,-3 15-3-15,7 3 2 16,7 5 0-16,6-1-7 16,0 1 0-16,14 2 8 0,13-5 0 15,0-2 1 1,-5-4 4-16,-6-2-4 0,-8-4 1 16,-8 3-2-16,0 0 0 15,-19 5 0-15,-26 0 8 16,-11-5-8-1,-4-6-3-15,6-9-38 0,12 0-53 16,17-9-31-16,17-26-11 16,8-13-50-16,17-8-11 15</inkml:trace>
  <inkml:trace contextRef="#ctx0" brushRef="#br0" timeOffset="18108.13">14034 2484 49 0,'0'0'98'0,"0"0"-20"15,111-118 10-15,-75 92-30 0,4 8-9 16,2 1 0-1,5 1-10-15,-1 5-27 0,-7 3-12 16,-7 8-28-16,-15 0-80 16,-13 0-109-16</inkml:trace>
  <inkml:trace contextRef="#ctx0" brushRef="#br0" timeOffset="18372.13">14607 2541 433 0,'0'0'101'16,"0"0"-39"-16,0 0-7 16,0 0-5-16,0 0-24 15,0 0-9-15,111 3-13 16,-66 34-4-16,-1 3 4 15,3 3-10-15,0-2 6 16,0-8-71-16,-1-10-25 16,-1-13-9-16,-7-10-35 15,-9 0-68-15</inkml:trace>
  <inkml:trace contextRef="#ctx0" brushRef="#br0" timeOffset="18553.13">15104 2470 448 0,'0'0'125'0,"0"0"17"0,0 0-38 16,0 0-60-16,0 0-44 15,0 0 9-15,-89 99-9 16,37-27 9-16,-6 2-9 16,2-5 0-16,10-6-47 15,10-10-66-15,16-14-113 16,18-20-49-16</inkml:trace>
  <inkml:trace contextRef="#ctx0" brushRef="#br0" timeOffset="18795.13">15579 2508 379 0,'0'0'179'15,"0"0"-53"-15,0 0-38 16,0 0-27-16,0 0-31 16,0 0-18-16,-70 84-5 15,46-35-7-15,10-1-3 16,10-2-22-16,4-2-36 16,0-8-61-16,9-9-67 15,9-15 19-15,3-12-142 0</inkml:trace>
  <inkml:trace contextRef="#ctx0" brushRef="#br0" timeOffset="19071.13">15812 2605 401 0,'0'0'140'0,"0"0"0"16,0 0-11-16,0 0-50 15,0 0-55-15,0 0-22 16,-44 34 3-16,22 2-5 15,4 2-10-15,9-4-3 16,9-6-24-16,0-7-28 16,2-10 14-16,21-11 6 15,8 0 39-15,2-16 6 0,0-18 10 16,-4-8-3-16,-8-5-1 16,-15 1-4-16,-6 5-2 15,0 8-45-15,-22 15-38 16,-7 14-20-1,1 4-32-15,1 6 2 16</inkml:trace>
  <inkml:trace contextRef="#ctx0" brushRef="#br0" timeOffset="19447.13">16232 2087 459 0,'0'0'44'16,"0"0"32"-16,-32-116 55 15,26 104-44-15,4 9-11 16,-2 3-50-16,-1 0-26 16,-13 23-15-16,-9 25 12 15,-6 17 3-15,-1 10 0 16,12-3-2-16,11-9-9 15,11-14-13-15,0-8 7 16,13-12-2-16,19-8 6 16,3-8 12-16,3-13 1 0,-4 0 0 15,-5-11 16-15,-2-17 1 16,-10 0-4-16,-9-2-1 16,-8 3-11-1,0 8-1-15,-23 12-37 0,-25 7-22 16,-10 9-64-16,-2 23-63 15,10 4-56-15</inkml:trace>
  <inkml:trace contextRef="#ctx0" brushRef="#br0" timeOffset="21925.29">16343 2692 91 0,'0'0'45'0,"0"0"-9"16,0 0-2-16,0 0 1 16,0 0-1-16,0 0 0 15,0-1 1-15,0 1 0 16,0 0-4-16,0 0 0 15,0 0-4-15,0 0-3 16,0 0-8-16,0 0 0 16,0 0 1-16,0 0-3 15,0 0-2-15,0 0-3 16,0 0 2-16,0 0-5 16,0 0-2-16,0 0-1 15,0 0-3-15,0 0 0 16,0 0 0-16,0 0 1 15,0 0 1-15,0 0-2 0,0 0 0 16,0 0 0-16,0 0 0 16,0 0 0-16,0 0 0 15,0 0 0-15,0 0 0 16,0 0 0-16,0 0 0 16,0 0 0-16,0 0 0 15,0 0 0-15,0 0 0 16,0 0 0-16,0 0 1 15,0 0-2-15,0 0 1 16,0 0 0-16,0 0-2 0,0 0 1 16,0 0 0-1,0 0-1-15,0 0 1 0,0 0-2 16,0 0-1-16,0 0 0 16,0 0-2-16,0 0 2 15,0 0 2-15,0 0 1 16,0 0 1-16,0 0 0 15,0 0 0-15,0 0 1 16,0 0 1-16,0 0 5 16,0 0 0-16,0 0 4 15,0 0 4-15,0 0 7 16,0 0 1-16,0 0-5 16,0 0-6-16,0 0-1 15,0 0-2-15,0 0 3 16,0 0-7-16,0 0-5 15,0 8-8-15,0 14 0 0,3 12 8 16,1 2 6-16,-2-2-5 16,-2-2 3-16,0-6-4 15,0-9 2-15,0-1-2 16,0-11 2-16,0 0-1 16,0-5-1-16,0 0 0 15,2 0 0-15,0 0 4 16,6 0 5-16,5-7 3 15,5-12-2-15,8-4-7 16,3-7 0-16,2-2 4 16,6-2 5-16,0-2-12 0,-1 8 5 15,-7 5-4-15,-5 9-1 16,-11 9 0-16,-6 3 0 16,-7 2-4-1,1 0-5-15,-1 2-2 0,4 15-12 16,-2 12 16-16,-2-1 7 15,0-4 2-15,0-6-2 16,0-8 0-16,2-6-1 16,1-4-1-16,-1 0 2 15,0 0 4-15,9 0 9 16,11-6-5-16,12-18 8 16,9-2-8-16,-1-6-4 15,-3 0 1-15,-5 2 11 0,-3 2-2 16,-9 10-10-1,-11 8 0-15,-3 8-2 0,-8 2-2 16,0 5-1-16,0 27-21 16,0 14 13-16,-16 9 9 15,-4-3 10-15,0-9-7 16,4-10-3-16,3-8-16 16,8-13-38-16,5-5-66 15,0-7-70-15,0 0-121 16</inkml:trace>
  <inkml:trace contextRef="#ctx0" brushRef="#br0" timeOffset="34779.81">19056 2789 50 0,'0'0'387'0,"0"0"-322"16,0 0-26-1,0 0 15-15,0 0 6 0,0 0-15 16,0-12-24-16,0 10-16 15,6 0-2-15,11-4 0 16,12-6-1-16,15-5 0 16,9-2 2-16,5-1-2 15,-5 3-2-15,-3 3-8 16,-12 10-47-16,-16 4-56 16,-17 0-35-16,-5 7-83 15</inkml:trace>
  <inkml:trace contextRef="#ctx0" brushRef="#br0" timeOffset="34939.36">19072 2977 251 0,'0'0'101'0,"0"0"-84"16,0 0-4-16,0 0 18 16,0 0 24-16,136-5-4 15,-89-5-51-15,-5-3-33 16,-5 2-81-16,-10-1-97 15</inkml:trace>
  <inkml:trace contextRef="#ctx0" brushRef="#br0" timeOffset="36826.75">20405 2396 211 0,'0'0'64'16,"0"0"-20"-16,0 0 1 15,0 0-1-15,0 0-10 16,0 0-8-16,-43-12-9 15,39 8 4-15,0-2 21 16,-1 0 5-16,3-4-10 16,-2-4-10-16,4-2-12 15,0-5-11-15,0 2 6 16,0-8-9-16,7-3 2 0,23 0 2 16,12-4-3-16,12 6-4 15,4 4 5-15,-2 8-6 16,-2 6 3-16,-12 10 0 15,-11 0 0-15,-8 0 2 16,-13 26-2-16,-9 16-9 16,-1 14 9-16,-11 15 0 15,-30 3 16-15,-10-4 12 16,-6-12-13-16,6-12-6 16,10-12-3-16,7-12-6 15,14-11-8-15,9-5-10 16,4-6-5-16,7 0 23 0,0-10 7 15,0-11-7 1,0 2-1-16,0-2-12 0,0 3 13 16,9 6 7-16,5 6-6 15,1 6-1-15,5 0-4 16,0 6-9-16,3 15-7 16,-1 5 20-16,4-1 2 15,-1 0 3-15,2-5-5 16,-4-7-17-16,3-8-57 15,-2-5-49-15,-2 0-69 16</inkml:trace>
  <inkml:trace contextRef="#ctx0" brushRef="#br0" timeOffset="37092.26">20904 2176 226 0,'0'0'276'16,"0"0"-222"-16,0 0-49 15,0 0 8-15,0 0 5 16,0 0 47-16,137 124-35 16,-106-93-1-16,-8-2-15 15,0-5-11-15,-5-8-3 0,-3-2-6 16,-1-7-43-1,1-7-46-15,-1 0-26 0,-1-12-21 16,-4-11-80 0</inkml:trace>
  <inkml:trace contextRef="#ctx0" brushRef="#br0" timeOffset="37265.26">21213 2049 358 0,'0'0'122'0,"0"0"-35"15,0 0-37-15,-151 128-5 16,93-51-5-16,0-3-20 16,7-6-11-16,12-9-6 15,12-12-3-15,15-8-25 16,12-16-66-16,0-13-69 0,10-10-81 16</inkml:trace>
  <inkml:trace contextRef="#ctx0" brushRef="#br0" timeOffset="37512.26">21527 2021 454 0,'0'0'173'0,"0"0"-149"16,0 0 9-16,0 0 13 0,-6 110-28 15,-7-38 13-15,0 10 3 16,-1-4-27-16,6-9-2 16,6-11-5-16,2-20-21 15,0-11-36-15,21-16-72 16,8-11-26-16,2 0-89 16</inkml:trace>
  <inkml:trace contextRef="#ctx0" brushRef="#br0" timeOffset="37805.26">22036 2115 498 0,'0'0'95'0,"0"0"-66"16,0 0 39-16,-113 146-6 0,89-88-38 15,10-5-13-15,9-4-10 16,5-15 0-16,0-13-1 15,25-13-16-15,10-8-5 16,13 0 8-16,0-26 1 16,-1-11 12-16,-9-14 9 15,-7-12 0-15,-12-9 0 16,-15 6-2-16,-4 10-7 16,0 23-24-16,-21 22-14 15,-5 11 2-15,0 4-38 0,5 24-69 16,11 4-48-1</inkml:trace>
  <inkml:trace contextRef="#ctx0" brushRef="#br0" timeOffset="38241.26">22511 1622 302 0,'0'0'85'16,"0"0"-2"-16,0 0 32 15,0 0-38-15,0 0-15 16,0 0-33-16,-111 10-29 0,89 32 0 16,18 4-1-16,4 0-1 15,17 1-4-15,23-4-6 16,7-3 3-16,2-4 9 15,-4-5 0-15,-14-6 10 16,-13-8 1-16,-12-5-8 16,-6 0-1-16,0 2-2 15,-29 0 1 1,-13 0 1-16,-7-8-2 0,4-6-11 16,5 0-9-16,11-14-2 15,14-12-2-15,11-6-5 16,4-10 22-16,17-3-5 15,23-1 12-15,16 0 5 16,0 7-2-16,2 4-3 0,-5 9-1 16,-11 6-16-1,-15 2-115-15,-25 3-111 0</inkml:trace>
  <inkml:trace contextRef="#ctx0" brushRef="#br0" timeOffset="45626.99">18352 2363 230 0,'0'0'25'0,"0"0"73"15,0 0-4-15,0 0-30 16,0 0-24-16,0 0-16 16,0-3-3-16,2 3-2 15,4 0-18-15,10 20 1 16,7 24 24-16,3 20 23 0,1 11-11 15,-3 8-16 1,1 0-2-16,0-11-14 0,0-11-5 16,0-14-1-16,0-8-1 15,-7-15-9-15,-5-11 2 16,-3-6-4-16,-6-5-1 16,1-2 13-16,-3 0 11 15,2-5 29-15,10-25 10 16,5-20-24-16,13-20-24 15,8-20 6-15,5-13-7 16,2 1-1-16,-7 10-9 16,-10 22-4-16,-9 28-20 0,-17 24-42 15,-4 18-49 1,-9 24-126-16</inkml:trace>
  <inkml:trace contextRef="#ctx0" brushRef="#br0" timeOffset="53440.65">5301 3734 516 0,'0'0'18'0,"0"0"34"0,0 0 34 15,0 0 3-15,0 0-17 16,0 0-25-16,0 0-28 16,-3-4-19-16,-22 66-8 15,-4 30 8-15,-2 23 2 16,6 3-2-16,14-9-4 16,9-12-22-16,2-22-25 15,5-22-36-15,21-21-52 16,9-23-45-16,-3-9-86 15</inkml:trace>
  <inkml:trace contextRef="#ctx0" brushRef="#br0" timeOffset="53615.66">5034 4073 440 0,'0'0'13'15,"0"0"4"-15,0 0 15 16,0 0 7-16,0 0-15 15,139-5 39-15,-43 1-28 16,11 2-35-16,-2 2-5 16,-12 0-80-16,-17 0-101 15,-29 11-201-15</inkml:trace>
  <inkml:trace contextRef="#ctx0" brushRef="#br0" timeOffset="53838.65">5788 4443 70 0,'0'0'431'0,"0"0"-315"16,0 0-80-16,0 0 20 16,0 0-17-16,0 0-34 15,7 112 4-15,-12-37 1 16,-8 7-7-16,-5 4-3 15,1-3-14-15,-2-11-67 16,3-17-75-16,10-17-99 16</inkml:trace>
  <inkml:trace contextRef="#ctx0" brushRef="#br0" timeOffset="54078.66">5797 4355 505 0,'0'0'19'0,"0"0"43"16,0 0 14-16,0 0-35 15,85-102-2-15,-32 102-17 16,3 10 0-16,-7 23-6 16,-13 8-8-16,-16 3-2 15,-16 0-6-15,-4-6-4 0,-19-5-8 16,-28-8-16-1,-8-8-29-15,-7-12-78 0,-2-5-178 16</inkml:trace>
  <inkml:trace contextRef="#ctx0" brushRef="#br0" timeOffset="54951.65">5425 6138 410 0,'0'0'86'0,"0"0"22"16,0 0-22-16,0 0-28 16,0 0-18-16,0 0-23 15,-49 91-17-15,13 14 7 16,-3 26 6-16,9 13-10 16,5 1 3-16,10-9-6 15,7-15-4-15,8-24-30 16,0-27-47-16,12-26-57 15,24-31-44-15,11-13-47 16</inkml:trace>
  <inkml:trace contextRef="#ctx0" brushRef="#br0" timeOffset="55126.65">5095 6636 294 0,'0'0'120'0,"0"0"0"16,0 0-43-16,0 0-54 15,0 0-23-15,0 0 5 16,58-7 31-16,33 11 12 16,21-4-48-16,13 3-5 15,-1 0-107-15,-14 5-86 16</inkml:trace>
  <inkml:trace contextRef="#ctx0" brushRef="#br0" timeOffset="55354.65">6120 6844 466 0,'0'0'154'0,"0"0"-108"16,0 0-20-16,0 0 20 15,-42 132 7-15,8-54-27 16,-1 9-17-16,5 5-9 15,11 3-1-15,13-14-38 16,6-12-26-16,6-27-138 16,23-23-118-16</inkml:trace>
  <inkml:trace contextRef="#ctx0" brushRef="#br0" timeOffset="55520.65">5746 7131 553 0,'0'0'42'0,"0"0"-42"16,0 0 0-16,0 0 4 15,123 35 18-15,-28-35-22 16,15 0-13-16,-6-2-128 16,-17-17-260-16</inkml:trace>
  <inkml:trace contextRef="#ctx0" brushRef="#br0" timeOffset="56087.65">7349 4453 703 0,'0'0'22'16,"0"0"16"-16,0 0-22 15,0 0 1-15,0 0-3 16,131-79-14-16,-35 56 0 15,8 7-48-15,2 9-86 0,-24 4-94 16</inkml:trace>
  <inkml:trace contextRef="#ctx0" brushRef="#br0" timeOffset="56235.65">7530 4691 479 0,'0'0'117'16,"0"0"-98"-16,0 0-19 15,0 0 22-15,0 0 27 16,198 3-32-16,-94-13-17 16,1-3-94-16,-16 4-102 15</inkml:trace>
  <inkml:trace contextRef="#ctx0" brushRef="#br0" timeOffset="56732.65">7480 6495 630 0,'0'0'82'0,"0"0"-37"15,0 0-39-15,0 0 10 16,0 0 1-16,119-14-9 15,-40 9-7-15,13 5-1 16,-5 0-51 0,-21 0-66-16,-25 3-101 0</inkml:trace>
  <inkml:trace contextRef="#ctx0" brushRef="#br0" timeOffset="56884.65">7418 6852 488 0,'0'0'88'15,"0"0"11"-15,0 0-92 16,0 0 5-16,0 0 2 16,132 48 5-16,-10-65-19 0,16-19-52 15,-4-4-160-15</inkml:trace>
  <inkml:trace contextRef="#ctx0" brushRef="#br0" timeOffset="63527.31">9754 3643 519 0,'0'0'57'15,"0"0"17"-15,0 0-6 16,0 0-6-16,0 0-16 16,0 0-12-16,0 0-5 15,9-51-9-15,-5 51-8 16,-3 0-8-16,-1 0-3 15,0 0-1-15,0 0-4 16,0 17-7-16,0 31-18 16,0 25 22-16,0 13 7 15,0 2 4-15,0-5-4 16,3-15-4-16,11-13-9 0,4-6 2 16,0-13-12-16,2-13-2 15,-5-8-7-15,-2-10 0 16,-3-5-6-1,-6 0 9-15,-4 0 29 0,0-17 0 16,0-13 0-16,-15-8-19 16,-16-2 14-16,-8 1 0 15,-5 6-1-15,-10 6 4 16,-1 12 4-16,-4 6 2 16,0 9-2-16,10 0-2 15,2 30-6-15,11 10 4 16,14 5-3-16,11-4 4 15,11-7-5-15,8-7-7 0,35-9-3 16,20-8 9-16,9-7 7 16,12-3 1-16,-9 0 4 15,-14 0-5-15,-8 0-10 16,-11-7-39-16,-6-6-35 16,-7-2-80-16,-5-3-102 15</inkml:trace>
  <inkml:trace contextRef="#ctx0" brushRef="#br0" timeOffset="63951.5">9088 4768 383 0,'0'0'98'0,"0"0"11"16,0 0-22-16,0 0-33 15,0 0-35 1,0 0-19-16,95-4 0 0,30-17 10 16,33-2 6-16,18-1-11 15,-4-1-5-15,-18 6-9 16,-27 5-63-1,-23 1-68-15,-32 6-94 0</inkml:trace>
  <inkml:trace contextRef="#ctx0" brushRef="#br0" timeOffset="64616.3">9522 5034 435 0,'0'0'114'0,"0"0"-20"0,0 0-5 15,0 0-25-15,0 0-24 16,0 0-38-16,31-17-2 15,-4 29-2-15,13 12 2 16,7 4 4-16,-1 6-1 16,-1 1-1-16,-5 2 0 15,-6 1-2-15,-5-2-2 16,-9-4-4-16,-7-9-3 16,-6-7 0-16,-2-11 1 15,-5-2 4-15,0-3 4 0,3 0 7 16,7-18 12-1,4-29 0-15,1-17-19 0,-1-9-1 16,-4 2-17-16,-5 11-24 16,-1 14-67-16,-2 17-49 15,-2 15-117-15</inkml:trace>
  <inkml:trace contextRef="#ctx0" brushRef="#br0" timeOffset="67825.32">11281 4361 538 0,'0'0'36'16,"0"0"-36"-16,0 0 0 16,127 0 1-16,-45-7 21 15,12-5-22-15,2 5-15 16,-7 5-65-16,-17 2-64 15,-30 0-151-15</inkml:trace>
  <inkml:trace contextRef="#ctx0" brushRef="#br0" timeOffset="67990.32">11422 4849 197 0,'0'0'295'0,"0"0"-249"16,0 0-40-16,0 0 44 15,131 0 26-15,-48-13-40 16,6-2-34-16,-2 3-2 16,-5 3-66-16,-10 1-87 15,-22-4-201-15</inkml:trace>
  <inkml:trace contextRef="#ctx0" brushRef="#br0" timeOffset="72374.75">13382 4071 89 0,'0'0'136'0,"0"0"-85"16,0 0 7-16,0 0 10 15,0 0-9-15,0 0 1 16,0 0-8-16,-28-46 2 16,21 46-2-16,-1-5-12 15,-6 3-3-15,-6 0-16 0,-9 2-19 16,-5 0 6-16,-1 2 2 15,1 17-7-15,8 3-3 16,10 3-4-16,12 4-11 16,4 0 1-16,13 4 12 15,29-3 1-15,15-2-2 16,7-4 2-16,-4-4-11 16,-7-1 10-16,-14-8 2 15,-22-1 15-15,-11 1-14 16,-6 3-1-16,-2 5-21 15,-31 8 21-15,-18 2 15 16,-16 0-4-16,-4-8-11 16,6-7-34-16,11-12-74 0,17-2-32 15,14-5-20 1,12-24-73-16</inkml:trace>
  <inkml:trace contextRef="#ctx0" brushRef="#br0" timeOffset="72534.75">13376 3944 241 0,'0'0'85'0,"0"0"-54"15,0 0 10-15,0 0 15 16,0 0-41-16,137-46-15 16,-104 46-7-16,-2 0-66 0,-9 4-111 15</inkml:trace>
  <inkml:trace contextRef="#ctx0" brushRef="#br0" timeOffset="72750.75">13800 4199 368 0,'0'0'213'16,"0"0"-141"-16,0 0-67 15,0 0 4-15,0 0-9 16,0 0 0-16,89 74 2 16,-51-30-2-16,-1 0-6 15,0-7-103-15,-3-14-41 16,-2-17-48-16</inkml:trace>
  <inkml:trace contextRef="#ctx0" brushRef="#br0" timeOffset="72942.75">14132 4025 401 0,'0'0'113'0,"0"0"-50"16,0 0-33-16,0 0-10 16,-110 125 13-16,71-57-14 15,-3 5-19-15,3-3-9 0,10-8-61 16,7-14-110-16,16-20-151 15</inkml:trace>
  <inkml:trace contextRef="#ctx0" brushRef="#br0" timeOffset="73185.86">14620 4014 515 0,'0'0'136'16,"0"0"-61"-16,0 0-4 0,0 0-26 15,0 0-30-15,0 0-8 16,-103 59-7-16,83-14-14 16,5 8-14-16,8 5-38 15,5-3-46-15,2-4-64 16,0-12-99-16</inkml:trace>
  <inkml:trace contextRef="#ctx0" brushRef="#br0" timeOffset="73529.85">14805 4074 429 0,'0'0'129'0,"0"0"-15"16,0 0-6-16,0 0-42 16,0 0-47-16,0 0-19 15,-27 39-10-15,6 7 8 16,-2 12 2-16,7 2 0 16,14-2-43-16,2-7-5 15,16-14-4-15,22-12-10 16,6-15 8-16,3-10 4 15,-3-17 50-15,-3-19 35 16,-6-8 9-16,-8-4-17 16,-10-10 3-16,-11 2-14 15,-6-1-8-15,0 14-8 0,-16 17-18 16,-10 15-61 0,-2 11-52-16,-5 4-82 0</inkml:trace>
  <inkml:trace contextRef="#ctx0" brushRef="#br0" timeOffset="73903.85">15347 3499 472 0,'0'0'86'15,"0"0"20"-15,0 0 35 16,0 0-52-16,0 0-50 16,0 0-39-16,-29 3-17 15,-2 64 17-15,-3 14 13 16,10 11-1-16,11-10-5 16,13-11-7-16,0-16-27 15,27-13 7-15,10-16-10 16,5-10 1-16,-6-9 20 15,-7-7 9-15,-9 0 5 16,-7-21 7-16,-8-6 2 16,-5-2-7-16,0 6-7 0,-20 6-1 15,-20 14-39-15,-9 3-53 16,-5 14-72-16,8 21-18 16,10 1-17-16</inkml:trace>
  <inkml:trace contextRef="#ctx0" brushRef="#br0" timeOffset="74519.85">15690 4117 568 0,'0'0'129'0,"0"0"-20"0,0 0-27 15,0 0-34-15,0 0-11 16,0 0-17-16,-24-33-20 16,24 33-4-16,0 22-17 15,0 14 10-15,0 9 11 16,0-3-1-16,0-7-15 16,0-15-9-16,4-11 4 15,1-6 6-15,-3-3 0 16,4 0 4-16,10 0 1 15,6-17 10-15,11-9 7 16,5-10-4-16,1-6-3 16,-4-1 0-16,-2-1 1 15,-1 8-1-15,-10 9 1 16,-6 15-1-16,-9 9-4 16,-1 3-3-16,-1 6-43 0,1 23 11 15,1 7 36-15,0 5 0 16,-1 1-9-16,-1-6-10 15,3-7-12-15,4-13-16 16,-1-8-9-16,3-8 48 16,5 0 11-16,8 0 25 15,6-22 4-15,5-4 1 16,3-8-11-16,3-6-6 16,5-4-2-16,1 2 26 15,-8 7-20-15,-13 12 3 0,-14 12-3 16,-8 11-17-16,-2 0 0 15,1 14-15-15,1 21-1 16,-1 8 16-16,2 3 2 16,-4 0 0-16,2-7-2 15,5-7-18-15,10-8-75 16,-1-6-10-16,-1-7-65 16</inkml:trace>
  <inkml:trace contextRef="#ctx0" brushRef="#br0" timeOffset="75038.17">12940 4911 274 0,'0'0'105'0,"0"0"-39"15,0 0 7-15,0 0-15 16,0 0-31-16,0 0-22 16,64 19 36-16,30 0 42 15,50-1-15-15,57-9-21 16,46-9 2-16,64 0-23 15,52-7-13-15,43-15-7 16,17 0-4-16,-22 1 0 0,-44 8-4 16,-60 4 1-1,-62 4-13-15,-63 0-30 16,-66 4-26-16,-58 1-64 0,-48 0-52 16,-25 0 90-16,-44 0 51 15,-21 0-182-15</inkml:trace>
  <inkml:trace contextRef="#ctx0" brushRef="#br0" timeOffset="77145.03">13834 5453 421 0,'0'0'25'16,"0"0"25"-16,-126 0-26 16,73 5 12-16,2-5-12 0,12 0 10 15,20 0 5-15,12 0-6 16,7 0-23-16,0-5-10 16,18-16-14-16,18-2-19 15,21-8 33-15,7 7-5 16,9 10 5-16,-11 14 1 15,-13 0-1-15,-18 34 0 16,-17 16-7-16,-14 14 7 16,-5 10 20-16,-39 5-7 15,-16-1 15-15,-5-13-10 16,-2-14-18-16,11-17-5 16,16-17-17-16,11-12 1 15,13-5 21-15,10-8-5 16,6-24-1-16,0-3-16 0,16-4-15 15,12 9 30-15,6 9 7 16,-3 12 7-16,5 9-5 16,-3 0-1-16,0 2 5 15,3 17-6-15,-4 1-28 16,3 1-58-16,1-9-30 16,-6-10-43-16</inkml:trace>
  <inkml:trace contextRef="#ctx0" brushRef="#br0" timeOffset="77368.03">14103 5490 551 0,'0'0'104'0,"0"0"-60"16,0 0-32-16,0 0-6 15,0 0-1-15,83 116 29 16,-39-59-2-16,2-1-14 15,1-5-14-15,-3-8-4 16,2-11-54-16,-3-12-44 16,-2-20 9-16,-3 0-41 15,-2-30-87-15</inkml:trace>
  <inkml:trace contextRef="#ctx0" brushRef="#br0" timeOffset="77506.03">14636 5448 213 0,'0'0'138'0,"0"0"-43"15,0 0-36-15,-179 93-35 16,97-10 10-16,-5 10-21 16,9 1-13-16,23-10-17 15,26-9-77-15,22-24-92 16</inkml:trace>
  <inkml:trace contextRef="#ctx0" brushRef="#br0" timeOffset="77739.03">15006 5506 233 0,'0'0'326'0,"0"0"-246"15,0 0-56-15,0 0 2 16,-85 144 2-16,76-87-12 15,5-3-16-15,4-6-8 16,0-6-48-16,20-12-72 16,9-18-67-16,6-12-116 15</inkml:trace>
  <inkml:trace contextRef="#ctx0" brushRef="#br0" timeOffset="78025.03">15260 5566 104 0,'0'0'348'0,"0"0"-203"16,0 0-20-16,0 0-37 16,0 0-84-16,0 0 0 15,-58 83 12-15,43-25 5 16,8 0-8-16,7-10-13 16,0-10-24-16,17-14-34 15,10-13 13-15,7-11-15 16,1 0 56-16,6-32 4 15,-8-13 4-15,-6-11 2 16,-14-6 2-16,-13 0-2 16,0 6 1-16,-4 13-7 15,-19 13-5-15,-7 20-24 0,2 10-45 16,-1 2-112-16,0 22-54 16</inkml:trace>
  <inkml:trace contextRef="#ctx0" brushRef="#br0" timeOffset="78456.03">15795 5066 347 0,'0'0'50'0,"0"0"29"16,0 0 26-16,0 0-20 15,0 0-54-15,-141-66 1 16,102 66-4-16,3 5-7 16,8 19-21-16,17 8 11 15,9 11-11-15,2 6 0 16,27 6-1-16,16 1 1 15,5-3 9-15,0-2-8 16,-11-7 19-16,-14-8-7 16,-12-5-10-16,-11-2-3 0,0-3-6 15,-15-3-8 1,-22-7 9-16,-3-8 5 0,-2-8 3 16,7-3-3-1,8-25 0-15,15-11-11 0,12-16-27 16,2-6-43-16,41-12 19 15,13 7 12-15,7 8-70 16,-11 13-91-16</inkml:trace>
  <inkml:trace contextRef="#ctx0" brushRef="#br0" timeOffset="84116.85">15949 5067 333 0,'0'0'18'15,"0"0"25"-15,0 0 3 16,0 0 32-16,0 0 1 16,0 0-32-16,0 0-25 15,-89 30-8-15,35 32 2 16,-24 26 0-16,-29 23-4 0,-23 10 1 15,-16 4-13-15,-17 6-10 16,-4-3-17-16,13-10-13 16,27-20-23-16,42-25-86 15,50-31-51-15</inkml:trace>
  <inkml:trace contextRef="#ctx0" brushRef="#br0" timeOffset="84601.85">15301 3863 437 0,'0'0'2'0,"0"0"18"16,-112 104-20-16,27-7 22 15,-20 19 29-15,-15 11-38 16,-6 7-13-16,-3 7-10 16,-6 6-60-16,-6 5-78 15</inkml:trace>
  <inkml:trace contextRef="#ctx0" brushRef="#br0" timeOffset="85606.68">17388 4828 343 0,'0'0'71'0,"0"0"-5"15,0 0 34-15,0 0 4 16,0 0-17-16,0 0-25 16,3-16-17-16,-3 16-16 15,0 0-15-15,0 0-13 16,2-2-1-16,23-6-11 0,16-12-23 15,25-6 19-15,14-6-5 16,-2 4-45-16,-13 12-52 16,-23 12-77-16,-33 4-108 15</inkml:trace>
  <inkml:trace contextRef="#ctx0" brushRef="#br0" timeOffset="85777.68">17434 5125 300 0,'0'0'42'0,"0"0"-2"16,0 0 34-16,147-16-36 15,-85-6-38-15,-2 2-42 16,-7-1-116-16</inkml:trace>
  <inkml:trace contextRef="#ctx0" brushRef="#br0" timeOffset="89006.05">18583 4608 184 0,'0'0'101'15,"0"0"-11"-15,0 0 0 16,0 0-3-16,0 0-2 15,0 0-15-15,-13-16-10 16,13 16-19-16,0 0-20 0,0-2-11 16,0 2-9-1,0-3-1-15,0 2-5 0,0-5-4 16,18-7 5-16,13 1 4 16,11 3-2-16,6 6 0 15,-9 3-5-15,-5 27-7 16,-12 19 4-16,-17 16 10 15,-5 10 2-15,-21 4 20 16,-27-2 6-16,-15-7-15 16,-3-14-10-16,-3-12 2 15,12-17-5-15,9-14-9 16,10-10 3-16,9-3-4 16,6-28 10-16,13-5 8 15,10-10-1-15,0-3-7 16,31 5-4-16,13 7-2 0,7 11 0 15,2 12-4-15,1 10-3 16,2 4-21-16,1 0-10 16,8 9-8-16,0 5-22 15,5-1-28-15,-1-9-34 16,-6-4-80-16</inkml:trace>
  <inkml:trace contextRef="#ctx0" brushRef="#br0" timeOffset="89274.04">19344 4507 351 0,'0'0'96'0,"0"0"33"0,0 0-9 15,-120-40-29-15,97 40-65 16,10 8-18-16,8 19-8 16,5 9-8-16,12 10 8 15,23 4 4-15,9 2 1 16,1-4-2-16,-9-4 1 15,-11-3-4-15,-17-7 2 16,-8-5-2-16,0-2-2 16,-15-6 0-16,-14-9 2 15,-6-12-19-15,-4 0-45 16,3-17-53-16,5-24-91 16,3-10-68-16</inkml:trace>
  <inkml:trace contextRef="#ctx0" brushRef="#br0" timeOffset="89393.05">19270 4446 153 0,'0'0'54'0,"0"0"15"16,178-67-1-16,-103 49-31 15,4 4-31-15,2 0-6 16,-8 0-59-16,-15 4-113 16</inkml:trace>
  <inkml:trace contextRef="#ctx0" brushRef="#br0" timeOffset="90010.04">19872 4616 267 0,'0'0'233'16,"0"0"-139"-16,0 0-29 15,0 0 18-15,0 0-42 16,16-105-27-16,-14 105-9 16,5 0-5-16,-1 13-23 15,3 18 7-15,3 12 9 16,-8 9 7-16,-2 4 6 16,-2-1-5-16,0-14-1 15,0-10-21-15,0-18-11 16,0-6 10-16,0-7 7 0,2 0 2 15,4 0 13-15,13-15 0 16,6-13 3-16,8-7-2 16,5-10 0-16,1 1 1 15,0 0-2-15,-6 6 3 16,-7 12-1-16,-8 10-2 16,-9 9 2-16,-4 7-2 15,-2 0-4-15,1 2-29 16,2 19-10-16,1 5 35 15,1 2 8-15,2-1 1 16,-1-4 1-16,-1-5-2 16,2-8 0-16,-4-6-1 0,0-4 1 15,1 0 2-15,9 0 7 16,7-18 12-16,8-7-6 16,2-1-6-16,-2-1 7 15,-6 7-6-15,-10 6-6 16,-8 10 1-16,-5 4 5 15,-2 0-10-15,0 12-16 16,0 16-6-16,5 11 22 16,2 2 2-16,8-1-2 15,8-5-39-15,8-12-63 16,11-11-38-16,3-12-34 16</inkml:trace>
  <inkml:trace contextRef="#ctx0" brushRef="#br0" timeOffset="90533.04">20889 4831 38 0,'0'0'59'15,"0"0"-14"-15,0 0 12 16,0 0 32-16,0 0-20 0,0 0-17 16,0 2-5-1,0-2-3-15,0 0 4 0,0 0 0 16,0 0-5-16,0 0-2 16,0-2-3-16,3-19-9 15,16-9-22-15,2-8-6 16,7-6 1-16,-5-4-2 15,-6-1 0-15,-4 0-2 16,-8 3-7-16,-5 10-3 16,0 12 0-16,0 12 11 15,0 8 1-15,0 4-18 16,0 4-6-16,0 23-53 16,0 18 55-16,0 6 22 15,23 2 2-15,2-4-1 16,8-5 2-16,-2-5 1 0,0-6 17 15,-9-1-15 1,-4-6 1-16,-10-4 8 0,-8-5-5 16,0 0 6-1,0-2-14-15,-4-3 5 0,-9-5-7 16,-3-7-7-16,3 0-30 16,-1 0-54-16,3-19-98 15</inkml:trace>
  <inkml:trace contextRef="#ctx0" brushRef="#br0" timeOffset="90932.04">21419 4772 375 0,'0'0'181'0,"0"0"-113"16,0 0 11-16,0 0-32 16,0 0-34-16,0 0-8 15,38-30-5-15,-18 10-16 16,3-2-12-16,-6-2-9 16,-5-2-4-16,-4 1-35 15,-8 4 33-15,0 3 15 0,0 7 27 16,-8 10-1-16,-15 1-11 15,-6 8 13-15,0 23 18 16,0 10-1-16,6 5 1 16,13-3 0-16,10-2-10 15,0-6-7-15,8-8 3 16,24-2-2-16,6-10-2 16,8-6-17-16,15-9-27 15,7 0 17-15,13-14-1 16,4-12-59-16,-3-8-63 15</inkml:trace>
  <inkml:trace contextRef="#ctx0" brushRef="#br0" timeOffset="91371.22">22044 4686 261 0,'0'0'120'16,"0"0"-28"-16,0 0 11 15,0 0-38-15,0 0-57 16,0 0-8-16,-68 50-25 15,93-50 11-15,12 0 14 16,8-4 11-16,0-16-2 16,-2-1-9-16,-10-4 1 15,-6 1-1-15,-5 0 0 16,-8 6 7-16,-6 8-1 16,-8 6 1-16,0 4 15 0,0 0-22 15,0 22-28 1,0 12 28-16,-8 4 6 0,7-1 5 15,1-5-8-15,0-6-2 16,9-10-1-16,13-7-4 16,3-4 1-16,4-5-5 15,4-3 16-15,5-24-3 16,2-2 19 0,-4-3-15-16,-12 6 6 0,-10 9-2 15,-10 10 6-15,-4 7-10 16,0 0-9-16,-6 32-46 15,-20 21 46-15,5 14 16 16,8 13-13-16,13 9-3 16,8 1-33-16,42-2-10 0,19-16-73 15,11-18-122-15</inkml:trace>
  <inkml:trace contextRef="#ctx0" brushRef="#br0" timeOffset="91852.22">19297 5770 552 0,'0'0'79'0,"0"0"-7"16,-114-3-2 0,110 3-5-16,15 0-65 0,69 3-28 15,76-3 28-15,75 0 26 16,55-32-7-16,15-3-15 15,-25 0-4-15,-41 16-42 16,-63 6-74-16,-68 13-112 16,-69 0-204-16</inkml:trace>
  <inkml:trace contextRef="#ctx0" brushRef="#br0" timeOffset="92003.22">19762 6024 609 0,'0'0'63'0,"-135"36"18"15,135-26-81-15,67-8-31 16,67-2 31-16,77-12 73 0,58-31-50 16,28-3-23-16,6-2-1 15,-12 6-124-15,-42 3-113 16</inkml:trace>
  <inkml:trace contextRef="#ctx0" brushRef="#br0" timeOffset="92986.26">4525 5360 603 0,'0'0'61'0,"0"0"-44"16,0 0-17-16,0 0-39 15,0 0 39-15,158 38 33 16,-2-38-2-16,42-28-6 15,19-14-25-15,-3-2-7 16,-14 9-76-16,-37 15-53 16,-46 12-83-16</inkml:trace>
  <inkml:trace contextRef="#ctx0" brushRef="#br0" timeOffset="93137.26">4972 5753 697 0,'0'0'58'16,"0"0"-58"-16,0 0-45 16,257-85 45-16,-59 21 27 15,28-2-27-15,3 12-20 16,-13 12-96-16,-22 16-108 16</inkml:trace>
  <inkml:trace contextRef="#ctx0" brushRef="#br0" timeOffset="99989.73">9350 6240 445 0,'0'0'43'16,"0"0"5"-16,0 0 5 16,0 0 16-16,0 0-11 15,0 0-10-15,0 0-17 16,23-66-15-16,-23 66-7 15,0 0-4-15,0 0-5 16,0 0-3-16,0 0-9 16,0 0-9-16,0 0-1 0,0 4 1 15,0 6 8 1,-6 5 12-16,-1 6 1 0,-5 5-1 16,-3 6 1-1,-8 8 0-15,-4 10 2 0,-15 15 1 16,-9 15-1-16,-9 4-1 15,1-3-1-15,9-4-10 16,9-19 5-16,16-14-7 16,12-17-8-16,9-17 0 15,4-10-34-15,0 0 16 16,13-6 38-16,30-21 1 16,11-6 24-16,8 4-2 15,0 4-8-15,-9 13-8 16,-3 7-1-16,-3 5-6 15,1 0 0-15,8 0-1 16,4 9-10-16,5-1-28 16,6 0-2-16,-6-6-52 0,-4-2-87 15,-15 0 8 1</inkml:trace>
  <inkml:trace contextRef="#ctx0" brushRef="#br0" timeOffset="100373.73">8599 7417 211 0,'0'0'112'0,"0"0"-26"16,0 0 43-16,0 0-25 16,0 0-47-16,0 0-42 15,45-57-13-15,33 46 14 16,29 2 9-16,23 4 2 15,9-2-22-15,13 2 1 16,-5-5-6-16,-6 2-17 0,-8-2-55 16,-12 4-27-1,-17 2-36-15,-23 1-90 0,-28 3 39 16</inkml:trace>
  <inkml:trace contextRef="#ctx0" brushRef="#br0" timeOffset="101033.28">8951 7664 458 0,'0'0'104'0,"0"0"-7"16,0 0 29-16,0 0-58 16,0 0-44-16,0 0-24 15,-4 26-9-15,-9 33 9 16,-3 20 5-16,3 7-3 16,1 6 2-16,3-8-4 15,-4 3 0-15,-3-4-4 16,-1-13-6-16,-1-12-17 15,5-16-7-15,-1-19 14 16,3-12 5-16,4-11 11 16,-2 0 4-16,3-40 6 15,4-19-6-15,2-15-11 0,6-10 11 16,32-1 0-16,13-6 1 16,16 7-1-16,9 7-1 15,7 17 1-15,-3 20-5 16,-13 19 4-16,-12 21-1 15,-20 0-4-15,-14 17 1 16,-19 19-2-16,-2 11 4 16,-23 4 3-16,-29 2 3 15,-10 0 0-15,-4-10 1 16,4-9-4-16,13-10 0 16,16-14-5-16,12-3 0 0,13-7 5 15,8 0 2-15,0 0 1 16,0 0-3-1,19 0 0-15,12 0-9 0,8 7 7 16,-1 18 1-16,2 8 1 16,-4 6 3-16,10 0-1 15,2-3-2-15,6-7-29 16,16-15-30-16,13-14-67 16,17-10-1-16,4-30-95 15</inkml:trace>
  <inkml:trace contextRef="#ctx0" brushRef="#br0" timeOffset="101318.93">10851 7099 623 0,'0'0'0'0,"0"0"103"15,0 0-56 1,0 0-20-16,0 0-27 0,0 0-8 16,176-21 8-1,-56 21 0-15,-2 0-16 0,-19 0-110 16,-33 17-61-16,-35 6-73 15</inkml:trace>
  <inkml:trace contextRef="#ctx0" brushRef="#br0" timeOffset="101433.93">11021 7618 135 0,'0'0'31'0,"166"-19"-31"16,-70-6-52-16</inkml:trace>
  <inkml:trace contextRef="#ctx0" brushRef="#br0" timeOffset="104710.41">12714 6687 532 0,'0'0'63'0,"0"0"58"16,0 0-39-16,0 0-10 16,0 0-17-16,0 0-30 15,0 0-25-15,0-8-3 0,-2 64-7 16,2 21 10 0,-5 18 4-16,3-2-3 0,0-13 4 15,2-10-5-15,0-8-21 16,0-11-19-16,18-7-36 15,8-14-59-15,5-16-73 16,1-14-68-16</inkml:trace>
  <inkml:trace contextRef="#ctx0" brushRef="#br0" timeOffset="105047.41">13187 6803 470 0,'0'0'147'0,"0"0"-6"0,0 0-64 16,0 0-22-16,0 0-30 15,0 0-15-15,-87 71-9 16,66-15 1-16,11 4-2 16,8-4-2-16,2-7-27 15,6-8-25-15,22-11-9 16,11-11-20-16,1-17 27 15,0-2 29-15,-4-16 27 16,-10-23 6-16,-5-7 19 16,-10-8 12-16,-11-4 7 15,0 2-28 1,-18 6-16-16,-16 11-1 0,-1 15-19 16,0 17-21-16,5 7-11 15,3 16-40-15,10 19-76 0,7 6-12 16</inkml:trace>
  <inkml:trace contextRef="#ctx0" brushRef="#br0" timeOffset="105420.19">13593 6948 446 0,'0'0'99'16,"0"0"-23"0,0 0 7-16,0 0-18 0,0 0-41 15,0 0-24-15,-49 34-5 16,33 15 5-16,7 6 0 16,9-2-20-16,0-3-1 15,11-4-16-15,18-11-39 16,9-10 30-16,2-15 43 15,0-10 3-15,-6 0 17 16,-5-20 3-16,-7-12 33 16,-5-6-27-16,-7-9-5 15,-10 1 7 1,0-4-16-16,-16 3-12 0,-15 14-12 0,-3 13-30 16,-1 18-18-16,2 2-22 15,1 26-24-15,7 10-104 16</inkml:trace>
  <inkml:trace contextRef="#ctx0" brushRef="#br0" timeOffset="105789.19">14205 6909 582 0,'0'0'134'0,"0"0"-45"0,0 0-8 16,0 0-38-16,0 0-29 15,-113 44-11-15,95 9-3 16,7 7-6-16,11 1 4 16,0-7-18-16,25-8-15 15,21-6-10-15,16-16 13 16,5-19-26-16,-2-5 58 15,-9-21 8-15,-11-21 36 16,-10-9-6-16,-12 0-10 16,-19-6-8-16,-4 1-7 15,-27 3-13-15,-31 12-30 16,-17 21-26-16,-17 20 0 0,-4 12-100 16,2 30-92-1,9 6-1-15</inkml:trace>
  <inkml:trace contextRef="#ctx0" brushRef="#br0" timeOffset="106562.2">12032 7870 408 0,'0'0'5'15,"0"0"63"-15,0 0-4 16,0 0 7-16,0 0-7 16,0 0 14-16,0 0-12 0,-75-66-55 15,113 64-11-15,48-5 0 16,61-2 2-16,64-7 13 16,64-5 5-16,49-2-11 15,28-3-7-15,16 0 1 16,8 0 0-16,6 0-6 15,-6 3-1-15,-18 3 4 16,-31 2-2-16,-38 5 4 16,-46 1-4-16,-46 0-3 15,-64 1-9-15,-62 1-7 16,-44 4-7-16,-27-1 28 0,-17-4-4 16,-35 3 4-16,-17 2-20 15,-3 5-29-15,4 1-31 16,14 0-34-16,16 0-92 15</inkml:trace>
  <inkml:trace contextRef="#ctx0" brushRef="#br0" timeOffset="117175.45">13029 8124 389 0,'0'0'65'15,"0"0"7"-15,0 0-13 16,0 0 6-1,0 0 1-15,0 0-26 0,0 0-21 16,6 32-16 0,-40 43 23-16,-8 19 1 15,-2 13-16-15,6-3-11 16,14-9-4-16,10-14-13 16,14-12-21-16,0-15-46 15,27-12-36-15,18-22-31 0,8-20-54 16</inkml:trace>
  <inkml:trace contextRef="#ctx0" brushRef="#br0" timeOffset="117510.45">13655 8261 459 0,'0'0'68'15,"0"0"-35"-15,0 0 16 16,-127 45-8-16,87 5-14 16,7 12-2-16,10 2-15 0,19-1-10 15,4-10-4-15,22-13-31 16,25-15-4-16,11-15 37 16,6-10 4-16,-4-5 8 15,-6-25-6-15,-14-7 4 16,-13-9 0-16,-16-7-7 15,-11-3 7-15,0 0-7 16,-3 3-1-16,-16 14-10 16,1 15-16-16,-3 15-3 15,4 9-20-15,-2 12-36 16,-1 22-39-16,5 4-35 16</inkml:trace>
  <inkml:trace contextRef="#ctx0" brushRef="#br0" timeOffset="117824.45">14141 8361 388 0,'0'0'106'0,"0"0"-55"16,0 0 12-16,-126 13 1 15,104 19-44-15,7 8-13 16,9 8-7-16,6-2 0 15,0-4-3-15,33-14-55 16,16-14 12-16,12-14 46 16,8 0 0-16,-7-21 0 15,-6-12 0-15,-16-3 0 0,-15-1 0 16,-16-7 0 0,-9 7 1-16,-5 4-1 15,-29 14-5-15,-7 13 3 0,0 6-22 16,7 10-29-16,5 24-9 15,11 4-32-15,9 0-81 16</inkml:trace>
  <inkml:trace contextRef="#ctx0" brushRef="#br0" timeOffset="118152.45">14651 8420 421 0,'0'0'127'0,"0"0"-50"16,0 0 5-16,0 0-39 16,0 0-22-1,0 0-21-15,0 33-3 0,5 6 3 16,11 1 1-16,10-6-1 16,12-10-6-16,16-10 4 15,14-12 2-15,11-2 14 16,-4-14 0-16,-12-18-7 15,-21-8-3-15,-13-10 4 16,-17-6 1-16,-12-2-7 16,0 0 5-16,-32 12-7 0,-11 13-9 15,-5 21-8-15,-4 12-8 16,-8 12-27-16,0 34-36 16,2 12-33-16,6 2-105 15</inkml:trace>
  <inkml:trace contextRef="#ctx0" brushRef="#br0" timeOffset="122476.26">17239 7131 639 0,'0'0'82'0,"0"0"-43"15,0 0-14-15,0 0 0 0,0 0-19 16,0 0-5-16,0 0-2 15,163-13 1-15,-106 13-28 16,-3 0-36-16,-18 6-71 16,-20 4-137-16</inkml:trace>
  <inkml:trace contextRef="#ctx0" brushRef="#br0" timeOffset="122656.26">16834 7671 521 0,'0'0'122'0,"0"0"-48"16,127 9 43-16,-26-9-43 15,12-20-12-15,3-4-35 0,-14-1-27 16,-17 8-6-16,-19 5-57 16,-25 4-113-16,-27 4-289 15</inkml:trace>
  <inkml:trace contextRef="#ctx0" brushRef="#br0" timeOffset="136275.13">18325 7195 187 0,'0'0'67'0,"0"0"3"15,0 0 15-15,-13-103-21 16,1 80 16-16,1-1-12 16,1 3-5-16,2 8-6 15,2 1 0-15,4 5-17 0,-3 1-10 16,3 4-10-16,2 2-3 16,-2 0-9-16,2 0-8 15,-2 15-3-15,-6 38-11 16,-5 36 14-16,-2 23 0 15,-1 10 3-15,3-9-1 16,4-19-2-16,6-20-5 16,3-16-7-16,0-14 0 15,0-7-35-15,14-10-23 16,4-10-19-16,9-14-83 16,8-3-16-16,4-18-118 15</inkml:trace>
  <inkml:trace contextRef="#ctx0" brushRef="#br0" timeOffset="136672.12">18936 7347 269 0,'0'0'17'15,"0"0"37"-15,0 0-26 16,-132-16 6-16,106 16 7 0,10 0-6 16,13 18-35-16,3 7-4 15,29 8 2-15,25 5 2 16,18 2 21-16,3 3 11 15,-6-6-1-15,-15 0-10 16,-23-6-5-16,-24 0 1 16,-7-1 3-16,-36 4 13 15,-31-1 30-15,-20-4-47 16,-4-7-10-16,5-12-6 16,22-8-14-16,19-2-24 15,28 0-37-15,17-20-39 16,20-3-104-16</inkml:trace>
  <inkml:trace contextRef="#ctx0" brushRef="#br0" timeOffset="137379.12">19484 7652 383 0,'0'0'100'0,"0"0"-94"16,0 0 4-16,0 0-1 15,0 0 4-15,0 0-3 0,73-2 1 16,-33-12-11-16,-6-2-15 16,-9 0-14-16,-10 2 3 15,-12 2 12-15,-3 4 6 16,-7 5 8-16,-27 3 5 15,-6 5-4-15,-5 19 1 16,3 8-1-16,11 4 14 16,11-4-6-16,13 0-5 15,7-4-4-15,0-6-1 16,19-2 1-16,11-6 0 16,13-7 8-16,6-7 3 15,5 0-8-15,6 0-3 16,-6-19-12-16,3-6-4 15,-8-1-6-15,-9-5 0 0,-5 3 5 16,-7 4-2-16,-8 3 3 16,-9 9 15-16,-7 7 1 15,-4 5-1-15,0 0-12 16,0 12 13-16,-13 16 1 16,-3 7 3-16,5-2-2 15,-1-1-1-15,11-4 0 16,1-4-1-16,0-5 0 15,13-5 4-15,14-9 31 16,4-5-24-16,5 0-2 16,1-4 6-16,6-17-7 15,1-5 4-15,2-9-6 16,-2-5 1-16,1-6 17 0,-9 0-9 16,-6 8 13-1,-12 14 0-15,-9 11 13 0,-9 12 20 16,0 1-19-16,0 11-40 15,-29 25 1-15,-14 13 7 16,-9 6 0-16,4-2-10 16,12-2-9-16,12-5-68 15,16 0-84-15,8-10-13 16,0-9-118-16</inkml:trace>
  <inkml:trace contextRef="#ctx0" brushRef="#br0" timeOffset="147439.38">20626 7832 219 0,'0'0'307'16,"0"0"-223"-16,0 0-16 16,0 0 0-16,0 0-18 15,0 0-20-15,0 0-19 16,33-37-11-16,-2 26-2 16,9 1-2-16,7 2 3 15,-1 3-11-15,-5 5-49 0,-5 0-58 16,-14 0-63-16,-17 0-99 15</inkml:trace>
  <inkml:trace contextRef="#ctx0" brushRef="#br0" timeOffset="147601.38">20510 8136 400 0,'0'0'118'15,"0"0"-87"-15,0 0 52 16,0 0 15-16,171-12-26 15,-81-11-53-15,-5 0-19 16,-10 2-28-16,-17 3-112 0,-20 4-162 16</inkml:trace>
  <inkml:trace contextRef="#ctx0" brushRef="#br0" timeOffset="149017.42">21546 7409 258 0,'0'0'205'0,"0"0"-165"15,0 0 26-15,0 0 1 16,0 0-3-16,0 0-9 16,0 0-32-16,-11-76-23 15,11 80-1-15,0 30-11 16,0 24 12-16,0 23 8 15,0 17 10-15,0 2-14 16,0-1 5-16,-2-9-8 16,-2-15 2-16,2-12-3 0,2-11-21 15,0-15-33-15,23-12-59 16,12-15-22-16,0-10-68 16</inkml:trace>
  <inkml:trace contextRef="#ctx0" brushRef="#br0" timeOffset="149334.41">22032 7645 213 0,'0'0'370'16,"0"0"-296"-16,-126-12-4 0,86 33-13 15,6 11-13-15,8 4-26 16,9 8-4-16,10 9-13 15,7 0-1-15,5 3-2 16,30-7-2-16,19-15-24 16,13-18-32-16,9-16 9 15,-3-7 30-15,-11-30 21 16,-12-11 0-16,-17-6 7 16,-17-3 1-16,-16 3 5 15,0 2-3-15,-24 12-10 16,-12 12-3-16,0 16-26 15,2 12-44-15,7 7-61 16,8 19-37-16,5 6-70 0</inkml:trace>
  <inkml:trace contextRef="#ctx0" brushRef="#br0" timeOffset="149657.42">22565 7708 599 0,'0'0'96'16,"0"0"4"-16,0 0-1 15,0 0-41-15,0 0-27 16,0 0-27-16,-91 7-4 0,86 42-4 16,5 6-2-16,0-4 0 15,36-8-24-15,10-13-11 16,10-20-20-16,-4-10 24 15,-10-10 36-15,-14-25 1 16,-9-5 12-16,-18-6 18 16,-1-1-4-16,-26 4-22 15,-23 7-4-15,-6 10-9 16,1 18-35-16,7 8-39 16,16 12-80-16,16 17-43 15,12 3-89-15</inkml:trace>
  <inkml:trace contextRef="#ctx0" brushRef="#br0" timeOffset="150273.42">23035 7708 385 0,'0'0'22'0,"0"0"51"0,0 0 8 15,0 0-27-15,0 0-30 0,0 0-12 16,-15-14-12 0,15 35 0-16,10 10 9 0,0 4 3 15,-1 3 4-15,-1-1-7 16,-5-3-6-16,1-8-2 15,0-10-2-15,2-8 0 16,0-5-8-16,1-3 7 16,5 0-1-16,11-25 3 15,10-11 4-15,8-13-1 16,-6 0 4-16,-3 3 11 16,-7 11-8-16,-10 10 5 15,-5 13-7-15,-2 10-8 16,-7 2-2-16,2 2-7 15,-1 21-16-15,2 8 21 16,1 7 2-16,-3 0 2 0,1-4-1 16,4-10-21-1,-1-8 0-15,1-9 2 0,1-7 12 16,5 0 8-16,5-10 15 16,7-15 8-16,4-9-11 15,-2-4 7-15,0-3-6 16,-2 6 1-16,-4 5-6 15,0 11-6-15,-7 12-2 16,-6 7-5-16,-4 0-7 16,1 19 4-16,-3 18 3 15,4 4 5-15,0-2-5 16,2-1-24-16,10-8-55 0,4-9-68 16,7-12-92-16</inkml:trace>
  <inkml:trace contextRef="#ctx0" brushRef="#br0" timeOffset="150647.41">24045 7536 414 0,'0'0'68'0,"0"0"23"0,0 0 35 15,0 0-45-15,0 0-33 16,0 0-24 0,-55-3-23-16,34 44-1 0,6 7 0 15,5 1 4-15,10-2-1 16,7-7-3-16,25-5 1 16,12-8 0-16,4-7 2 15,-2-4 18-15,-6-2-7 16,-14-3 2-16,-12-2-3 15,-14 5-10-15,0 5 1 16,-40 5 18-16,-31 8 26 16,-27 0-35-16,-12-2-13 15,4-5-2-15,12-2-46 16,22-5-69-16,24-1-132 16,23-8-238-16</inkml:trace>
  <inkml:trace contextRef="#ctx0" brushRef="#br0" timeOffset="151128.42">24411 7856 163 0,'0'0'160'0,"0"0"-141"15,0 0 4-15,113-42 16 16,-84 23-26-16,-4-2-6 16,-7 1-3-16,-12 2 13 15,-6 2 26-15,0-1-13 16,-5 8 6-16,-19 6-2 0,-11 3 2 16,-3 7-11-1,0 23-9-15,6 8-8 0,15 8 3 16,13 0-8-16,4-1 6 15,7-8 1-15,33-6-2 16,10-9-6-16,11-15 18 16,10-7-7-16,7 0-13 15,3-19-40-15,-6-8-84 16,-19 1-341-16</inkml:trace>
  <inkml:trace contextRef="#ctx0" brushRef="#br0" timeOffset="174242.7">5702 10311 644 0,'0'0'45'0,"0"0"-9"16,0 0 14-16,0 0-30 16,0 0 23-16,0 0-17 15,0 0-24-15,-40 58-2 16,33 44 0-16,-7 28 4 15,-3 13-3-15,-2-5-1 0,-1-12-29 16,3-19-30 0,3-19-9-16,5-22-53 0,6-21-20 15,3-24-56-15</inkml:trace>
  <inkml:trace contextRef="#ctx0" brushRef="#br0" timeOffset="174475.69">4914 9999 697 0,'0'0'25'0,"0"0"-25"15,0 0-6-15,130-58 6 0,6 35 16 16,29 3-3-16,15 5-9 15,-8 13-4-15,-19 2-16 16,-16 23-61-16,-21 14-64 16,-28 7-78-16</inkml:trace>
  <inkml:trace contextRef="#ctx0" brushRef="#br0" timeOffset="174736.69">6977 10957 574 0,'0'0'0'16,"0"0"-30"-16,191-36-7 16,-64 1 15-16,15 0-68 0,-3 6-94 15</inkml:trace>
  <inkml:trace contextRef="#ctx0" brushRef="#br0" timeOffset="174906.24">6988 11426 245 0,'0'0'343'0,"0"0"-343"15,154-12 0-15,-27-19 8 16,20-6-8-16,4 1-22 16,-9 3-137-16,-16 7-225 15</inkml:trace>
  <inkml:trace contextRef="#ctx0" brushRef="#br0" timeOffset="176964.75">11112 10447 142 0,'0'0'43'0,"0"0"-23"0,0 0 11 16,0 0 10-16,0 0-3 15,0 0-21-15,-7 0-16 16,4 0 0-16,1 0 3 15,-2 0-4-15,0 0 0 16,-5 0-1-16,1 0 1 16,4 0 1-16,2 0 3 15,-2 0 12-15,2 0 9 16,-1 0-2-16,-1 0-1 16,2-3 0-16,-3 3 1 15,-1 0-7-15,3 0-3 16,1 0-3-16,2 0-1 15,0 0-4-15,0 0-2 0,0 0-3 16,0-3 0 0,0 3-1-16,0-2-2 0,0 2-1 15,0 0 1-15,0 0 1 16,0 0 2-16,0 0 3 16,0 0 0-16,0 0 1 15,0 0 1-15,0 0 2 16,0 0-1-16,0 0-2 15,0 0 0-15,0 0-1 16,0 0 2-16,0 0-2 16,0-2 3-16,-4 0 0 15,-1-1-2-15,-1-2-4 16,0-4 1-16,2 0-1 0,4-3 1 16,0-4-1-16,0-8 7 15,4 0-3-15,21 0 4 16,4 0-1-16,7 9-6 15,4 6 7-15,2 9 3 16,-2 0 1-16,3 18-3 16,-3 17-2-16,-9 11 23 15,-6 12-16-15,-19 9-3 16,-6 9 1-16,-15 8 2 16,-36-3-9-16,-14-7 3 15,-11-9 0-15,-2-13-3 16,10-16-5-16,7-17-10 15,16-10 2-15,16-9-4 16,12 0 12-16,10-23-3 16,7-13-16-16,0-8 19 15,26 0 5-15,14 6-5 0,12 10-4 16,2 12 4-16,1 11 0 16,-1 5 0-16,-1 0-2 15,1 13-5-15,-5 7 6 16,-4 0-12-16,1-1-10 15,-4 1-35-15,4-8-35 16,-2-5-42-16,-5-7-83 16</inkml:trace>
  <inkml:trace contextRef="#ctx0" brushRef="#br0" timeOffset="177226.95">12081 10239 187 0,'0'0'286'0,"0"0"-176"16,0 0-30-16,0 0-7 15,0 0-15 1,0 0-33-16,7 22-20 0,-11 54 35 16,-14 28 1-16,-3 8-27 15,0 7-8-15,2-3-6 16,6-12 0-16,8-11-1 15,5-14-18-15,0-21-44 0,0-15-22 16,10-19-73 0,5-19-72-16,-1-5-79 0</inkml:trace>
  <inkml:trace contextRef="#ctx0" brushRef="#br0" timeOffset="177404.48">11841 10730 420 0,'0'0'12'0,"0"0"42"16,0 0-12-16,0 0 7 16,0 0-17-16,0 0-9 15,71 44-12-15,9-40-11 0,16-4-11 16,0 0-107 0,-5 0-77-16</inkml:trace>
  <inkml:trace contextRef="#ctx0" brushRef="#br0" timeOffset="177953.03">12516 11089 417 0,'0'0'57'16,"0"0"-13"-16,0 0-41 16,0 0-2-16,0 0 30 15,0 0 33-15,-41 180-31 16,15-84 20-16,-5 10-14 15,2-9-28-15,2-6-8 16,9-17-2-16,9-16-1 16,9-20-24-16,0-14-44 15,7-14-32-15,15-10-12 16,5-12 54-16,1-25 23 0,2-16-25 16,-6-12 14-16,-6-9 34 15,-7-5 12 1,1-6 6-16,-3-1 23 0,7 1 32 15,10 7 20-15,12 12-61 16,11 20-4-16,9 16-11 16,-2 20-3-16,-5 10 14 15,-9 2 11-15,-17 28-3 16,-17 8 20-16,-8 8 10 16,-26 7-9-16,-27-4 1 15,-20-3-32-15,-1-6-14 16,-1-8-20-16,17-7-61 15,24-13-83-15,26-12-202 0</inkml:trace>
  <inkml:trace contextRef="#ctx0" brushRef="#br0" timeOffset="178195.03">13256 10948 585 0,'0'0'66'0,"0"0"27"15,0 0-76-15,116-48 27 16,-41 36 10-16,14 4-33 0,8 5-13 16,-3 3-8-16,-6 0-51 15,-9 0-53-15,-18 0-67 16,-25-6-139-16</inkml:trace>
  <inkml:trace contextRef="#ctx0" brushRef="#br0" timeOffset="178388.03">13582 10677 622 0,'0'0'45'0,"0"0"2"15,0 0-27-15,0 0-20 16,29 111 49-16,-3-43-18 0,1 11-18 16,-9 1-13-16,-6-2-29 15,-6-10-81-15,-6-15-128 16</inkml:trace>
  <inkml:trace contextRef="#ctx0" brushRef="#br0" timeOffset="178685.02">14597 10349 638 0,'0'0'15'0,"0"0"17"15,0 0-30-15,0 0 14 16,0 0-15-16,0 0 31 16,19 186 18-16,-11-67-28 15,-5 5-13-15,-3-5-1 16,-3-15 4-16,-7-18-6 16,10-18-6-16,0-18-34 15,17-16-41-15,22-18-64 16,2-16-64-16</inkml:trace>
  <inkml:trace contextRef="#ctx0" brushRef="#br0" timeOffset="178858.03">14562 10774 495 0,'0'0'31'0,"0"0"79"0,0 0-43 16,0 0-20-16,0 0-44 15,0 0 16-15,74 65 3 16,60-56-22-16,15-6-41 16,-2-3-111-16,-16 0-189 15</inkml:trace>
  <inkml:trace contextRef="#ctx0" brushRef="#br0" timeOffset="179170.02">15284 11096 213 0,'0'0'355'0,"0"0"-261"15,0 0-50-15,0 0 51 16,0 0-34-16,0 0-50 16,5 109 9-16,-18-33 33 0,-3 4-24 15,3-2-24-15,3-6-4 16,10-7-1-16,0-17-14 16,0-16-47-16,25-16-77 15,3-16-43-15,2 0-31 16</inkml:trace>
  <inkml:trace contextRef="#ctx0" brushRef="#br0" timeOffset="179335.02">15093 11342 410 0,'0'0'84'0,"0"0"-19"16,0 0-61-16,0 0 55 15,137 8 1-15,-38-8-60 16,12 0-51-16,-1 0-208 15</inkml:trace>
  <inkml:trace contextRef="#ctx0" brushRef="#br0" timeOffset="182515.7">10561 9714 494 0,'0'0'26'0,"0"0"-26"16,0 0 7-16,0 0-7 16,0 0 5-16,0 0 15 15,-71-43-10-15,50 43 1 16,-7 0-11-16,-12 4-4 0,-7 15-9 16,-7-2-2-16,1-2-7 15,6-1 6-15,15-7 4 16,11-5 4-16,9 1 8 15,10-3 0-15,2 4-2 16,0 7-11-16,0 13-18 16,0 18 31-16,4 27 8 15,3 26 8-15,-2 26 12 16,-5 24 4-16,0 15-9 16,0 7-16-16,-10-1 2 15,-3-5 1-15,2-7-4 16,6-8-5-16,5-9 2 15,0-9 5-15,16-14 1 0,29-16-5 16,14-17-3 0,20-23-1-16,17-22-8 0,18-24 0 15,19-12-6 1,17-6-11-16,17-32-66 0,8-8-124 16</inkml:trace>
  <inkml:trace contextRef="#ctx0" brushRef="#br0" timeOffset="183213">15099 9847 494 0,'0'0'0'16,"0"0"-36"-16,196-32 27 15,-97 27 9-15,-5 1 16 16,-15 4 22-16,-15 0-3 15,-5 17-19-15,-8 20-12 16,-5 5 0-16,-5 9 8 16,-3 7-4-16,0 0-7 0,0-3-1 15,0 2 3 1,-2-2-3-16,-5 11 1 0,-5 6-1 16,-10 7 0-16,-9 7 5 15,-7 1 5-15,0 8 5 16,-2 2 10-1,-5 7 10-15,7 3-11 0,0-1 6 16,0-1-15-16,18 2-1 16,1 2-3-16,-3-1-7 15,-11-1 13-15,-5-7-3 16,-22-14 2-16,-30-8 6 16,-12-5-1-16,-23-8 7 15,-21-7-11-15,-13-12-6 16,-7-11-10-16,-5-12-1 15,4-11-31-15,-4-5-60 16,0-7-121-16,6-7-294 16</inkml:trace>
  <inkml:trace contextRef="#ctx0" brushRef="#br0" timeOffset="186770.02">13189 9264 34 0,'0'0'411'15,"0"0"-376"-15,0 0-35 0,0 0 0 16,0 0 2-16,183 29 55 15,-56-29-15-15,38-5-3 16,29-27-6-16,26-12-21 16,8-2-4-16,-10-1-8 15,-20 10-11-15,-43 6-48 16,-49 12-48-16,-54 11-85 16</inkml:trace>
  <inkml:trace contextRef="#ctx0" brushRef="#br0" timeOffset="186950.02">13189 9458 559 0,'0'0'26'0,"0"0"67"16,0 0-93-16,0 0-8 16,208-47 8-16,-12-6 24 15,40-3-15-15,15 3-6 16,-8 10-3-16,-29 13-72 15,-44 11-88-15,-63 10-116 16</inkml:trace>
  <inkml:trace contextRef="#ctx0" brushRef="#br0" timeOffset="188716">21627 7849 347 0,'0'0'12'16,"0"0"4"-16,0 0 6 16,0 0 27-16,0 0 10 15,0 0-17-15,-88-19-21 0,88 19-21 16,9 3-5-16,36 14 5 15,27 3 32-15,45-2 1 16,41-6-24-16,257-8-2 16,-188-4-12-1,-1 0 4-15,-4 0-6 16,-5-5-10-16,-30 1-9 16,-36-3-28-16,-53 4 20 15,-50-1 2-15,-39-3-1 16,-18 1 33-16,-50-2 1 15,-34 1-1-15,-38 4 0 16,-25 3 1-16,-29 0-1 16,-18 0 0-16,-12 4 0 15,-12 10 2-15,-2 3 2 0,2 2 18 16,22 2 11-16,35-1 0 16,60-4 1-16,63-5-12 15,63-2-22-15,112-7-18 16,90-2 18-16,87 0 13 15,52-2-9-15,35-7 2 16,6 6 2-16,-11 3 16 16,-12 0-19-16,-50 0-2 15,-58 0-6-15,-78 2-9 16,-83-2-1-16,-79 0 5 16,-43 0 8-16,-76 0 0 15,-52-10 0-15,-55 6 0 0,-42 4-1 16,-22 0-15-16,-13 0 6 15,15 8 9-15,30 8 2 16,50 2-1-16,65-4 0 16,62-4 0-16,54-2-1 15,38-8-120-15,54 0 121 16,35 0-1-16,18 0-9 16,0 0-11-16,-19 0 9 15,-29 0-6-15,-46 0-22 16,-40 0-24-16,-20 0-26 15,-58 0 78-15,-33 8-13 0,-27 6 2 16,-11 2-33 0</inkml:trace>
  <inkml:trace contextRef="#ctx0" brushRef="#br0" timeOffset="196701.74">8557 10565 531 0,'0'0'31'15,"0"0"-13"-15,0 0-18 16,-64 119 7-16,36-33 12 16,4 8-8-16,6 2-11 15,7-4-15-15,8-9-42 0,3-17-26 16,0-14-28-1,8-18-17-15,5-16-16 0</inkml:trace>
  <inkml:trace contextRef="#ctx0" brushRef="#br0" timeOffset="197044.74">8741 10844 465 0,'0'0'69'0,"0"0"11"16,0 0-23-16,0 0-9 15,-113 30-9-15,93 6-22 16,2 11-12-16,5 7 0 0,6-1-5 16,7-4-5-16,0-11-14 15,11-12-11-15,12-10-6 16,-1-15 15-16,5-1 12 15,-1-12 9-15,1-23 23 16,0-11 5-16,-7-7-4 16,-9 4-6-16,-9 3-1 15,-2 5-3-15,0 11-9 16,0 11-5-16,-6 7-23 16,1 9-9-16,5 3-25 0,0 0-100 15,0 17-28 1,18 12 55-16</inkml:trace>
  <inkml:trace contextRef="#ctx0" brushRef="#br0" timeOffset="197363.74">9125 10865 502 0,'0'0'135'0,"0"0"-45"15,0 0 7-15,0 0-21 16,0 0-29-16,0 0-17 15,-50-47-30-15,42 63-9 16,-7 24-11-16,-1 11 19 16,3 0-3-16,9-4-17 15,4-15-26-15,6-11 14 0,25-14 7 16,5-7 2-16,8-8 23 16,1-24 1-16,-7-8 6 15,-11 1 6-15,-13 1 0 16,-14 2 5-16,0 9-8 15,-8 3-9-15,-19 9-8 16,-2 13-18-16,-1 2-45 16,3 10-49-16,4 21-55 15,12 0-2-15</inkml:trace>
  <inkml:trace contextRef="#ctx0" brushRef="#br0" timeOffset="197654.75">9608 10772 166 0,'0'0'302'0,"0"0"-167"15,0 0-36-15,0 0-5 16,0 0-35-16,0 0-46 16,-124 79-9-16,114-28 6 15,10 0 0-15,0-10-10 16,31-8-20-16,17-17-22 15,14-16 9-15,10-8 33 16,-5-34 3-16,-9-8 11 16,-18-7 20-16,-23 3 7 0,-17 6-2 15,-15 6-20 1,-43 15-19-16,-22 26-19 0,-16 13-63 16,-11 48-54-16,4 18-196 15</inkml:trace>
  <inkml:trace contextRef="#ctx0" brushRef="#br0" timeOffset="208181.75">6776 10034 300 0,'0'0'14'0,"-27"-139"-14"16,11 76 0-16,-1-2-1 15,-6-5 1-15,-4-5 0 16,-4 2 46-16,-2 0-31 16,-7 8 25-16,-6 8-18 15,-9 10-13-15,-16-2-9 16,-14 9 0-16,-17 4 0 0,-12 10 2 15,-6 10 0 1,-9 16-2-16,-6 0-6 0,-2 5 0 16,2 22-3-16,11 4 7 15,11 1-2-15,7 7 3 16,4 11-11-16,-3 14 12 16,-6 20 0-16,-5 25 4 15,-4 25 9-15,3 34 1 16,13 25-4-1,19 24 9-15,32 15 5 0,34 7-5 16,22 3 13-16,58-2-6 16,27-6-24-16,17-18-1 15,13-15 2 1,9-25 0-16,4-35-3 0,10-33 3 16,20-40-2-16,11-40 26 15,12-28 9-15,12-42 10 16,7-52-21-16,5-37-20 0,-1-35 20 15,-7-28-17 1,-9-15-2-16,-16-12-6 0,-3-4-24 16,-16-7-26-16,-29-8-3 15,-52-13-22-15,-70 1 1 16,-54 23 32-16,-100 34-3 16,-68 65-9-16,-68 68-7 15,-65 62-100-15</inkml:trace>
  <inkml:trace contextRef="#ctx0" brushRef="#br0" timeOffset="-183600.41">19143 10363 78 0,'0'0'41'0,"0"0"-5"15,0 0 2-15,0 0 12 16,0 0 7-16,0 0-11 0,0 0 5 15,-15-35-6-15,10 28 9 16,0 0 5-16,-1 0 3 16,-1-1-8-16,-1 0-17 15,-2-2 1-15,2-1-7 16,-6-1-8-16,-1-2-12 16,-6 1-4-16,2-1-5 15,-4 0 3-15,-2 0-2 16,-1 3 4-16,1 4-5 15,-3 2-2-15,-4 5 0 16,-4 0-8-16,-8 12 6 16,-4 20 1-16,-2 11 0 15,0 9-2-15,3 15 3 16,8 5 0-16,5 6 0 16,12-4 0-16,15-8-2 0,7-13-1 15,5-10-11-15,28-11-24 16,10-15 25-16,8-10 3 15,6-7 10-15,6-21 2 16,-1-20 0-16,1-11 8 16,-7-10 5-16,-3-8-2 15,-5-3-10-15,-9 3 2 16,-7 12-4-16,-14 12 0 16,-10 18 11-16,-5 14-4 15,-3 8-5-15,0 6 8 0,0 0-11 16,0 18-4-1,-11 28-10-15,-12 22 14 16,1 16 11-16,3 0-2 16,13-5-9-16,6-13 0 0,0-16-2 15,20-13-29-15,7-10-22 16,11-13-35-16,11-14-70 16,4 0-39-16</inkml:trace>
  <inkml:trace contextRef="#ctx0" brushRef="#br0" timeOffset="-183062.4">19801 10386 606 0,'0'0'97'16,"0"0"5"-16,0 0-46 16,0 0-9-16,0 0-19 15,0 0-17-15,44-39-11 16,45 20 0-16,26 5-1 15,3 2-19-15,-18 9-37 16,-27 3-66-16,-37 0-55 16,-36 15-84-16</inkml:trace>
  <inkml:trace contextRef="#ctx0" brushRef="#br0" timeOffset="-182984.4">19760 10721 337 0,'0'0'83'16,"0"0"-31"-16,0 0-23 15,0 0 17-15,0 0 24 16,164 43-9-16,-58-65-44 16,8-5-17-16,0 4-87 15,-16 0-117-15</inkml:trace>
  <inkml:trace contextRef="#ctx0" brushRef="#br0" timeOffset="-175777.32">22195 4199 109 0,'0'0'27'0,"0"0"34"16,0 0 27-16,-124-85-18 15,94 58 9-15,6-1 0 0,1-1 5 16,7 5 4-16,3 6-21 16,7 6 10-16,1 6-14 15,1 6-25-15,4 0-16 16,-4 0-21-16,3 0-1 15,1 0-10-15,0 23-2 16,0 16 12-16,0 10 1 16,14-1 3-16,5-4-4 15,9-10-1-15,12-8-7 16,10-14-17-16,31-12 13 16,35-27 2-16,38-45 10 15,35-29 0-15,37-30-6 16,23-24-7-16,1 0-39 0,-14 14-24 15,-47 37-7-15,-66 47-13 16,-71 46-45-16,-52 11-105 16</inkml:trace>
  <inkml:trace contextRef="#ctx0" brushRef="#br0" timeOffset="-169682.97">5707 6423 39 0,'0'0'27'15,"0"0"5"-15,0 0-12 16,0 0 5-16,0 0 13 16,0 0 58-16,0 0 14 15,54 5-16-15,-54-5-8 0,0 0-10 16,0 0-24-1,0 0-3-15,0 0-6 0,0 0-16 16,0 0-27-16,0 0-5 16,0 7-10-16,5 7 6 15,31 2 9-15,29-7 0 16,35-9 0-16,38-33 8 16,35-50-1-16,28-33-7 15,28-29-11-15,33-23-47 16,18-16-23-16,8-19-63 15,-27-11-145-15</inkml:trace>
  <inkml:trace contextRef="#ctx0" brushRef="#br0" timeOffset="-166142.35">21099 10254 336 0,'0'0'28'16,"0"0"57"-16,0 0-19 15,0 0 6-15,0 0-8 16,-21-102-14-16,9 97-11 16,-1-4-4-16,-3 6-18 15,-1-1-8-15,1 0-9 16,3-1 1-16,7 1 0 15,4-1-1-15,2-14-1 16,19-13-39-16,32-8 39 16,18 3-4-16,14 10 1 15,2 22 4-15,-8 5-3 16,-14 37-1-16,-20 13 0 16,-24 8 1-16,-19 10 3 0,-15 6 12 15,-39 5 5-15,-21-1-16 16,-6-4 4-16,1-6-10 15,9-11 4-15,11-15-35 16,16-16 15-16,12-16 4 16,14-10 17-16,12 0-6 15,6-24 3-15,0-11-26 16,15 0 19-16,18 3 8 16,0 11 1-16,0 11 1 15,-4 10-1-15,-4 0-2 0,2 8-1 16,5 13-1-1,1 1 0-15,10 0-3 16,11-4-7-16,10-4-68 16,11-12-37-16,8-2-59 0</inkml:trace>
  <inkml:trace contextRef="#ctx0" brushRef="#br0" timeOffset="-165890.36">21983 10043 250 0,'0'0'93'15,"0"0"12"-15,0 0-39 16,0 0 5-16,-130 3-41 16,99 52-10-16,15 6 4 15,16-1-10-15,9-1-12 0,37-5 1 16,4-8 12-16,2-4 11 16,-12-10-13-16,-15-8-1 31,-15-4-9-31,-10-6-3 0,-6-2-17 0,-34-8-5 15,-14-4-12-15,-2 0-50 16,8-26-53-16,7-13-11 16,13-14-56-16</inkml:trace>
  <inkml:trace contextRef="#ctx0" brushRef="#br0" timeOffset="-165762.36">21892 9960 256 0,'0'0'146'15,"179"-127"-27"-15,-73 78-16 16,4 8-19-16,-13 12-42 0,-16 9-16 15,-22 13-25-15,-18 7-1 16,-18 0-67-16,-19 14-88 16,-4 18-75-16,-49 12 2 15</inkml:trace>
  <inkml:trace contextRef="#ctx0" brushRef="#br0" timeOffset="-165442.36">20686 11180 151 0,'0'0'376'0,"0"0"-300"15,0 0 17-15,0 0-2 0,0 0-31 16,0 0-6-16,-106-65-22 15,106 65-16-15,0 0-16 16,0 0-4-16,32 0-15 16,35 0 14-16,45-10 4 15,53-10-3-15,62-10-2 16,63-7 2-16,43-2-16 16,20 0-21-16,-32 8-9 15,-60 8-36-15,-78 14-48 0,-85 9-63 16,-67 0-136-1</inkml:trace>
  <inkml:trace contextRef="#ctx0" brushRef="#br0" timeOffset="-165067.36">21049 11592 344 0,'0'0'21'15,"0"0"87"-15,0 0-12 16,0 0 1-16,0 0-14 16,0 0-78-16,-43-37-5 15,41 108 0-15,0 25 8 16,0 11-1-16,2 3-7 16,-5-6-8-16,5-7-46 15,0-11-47-15,0-19-57 16,23-30-87-16</inkml:trace>
  <inkml:trace contextRef="#ctx0" brushRef="#br0" timeOffset="-164798.36">21531 11679 403 0,'0'0'42'16,"0"0"73"-16,-150-31-34 15,93 59-22-15,6 21-25 16,14 9-15-16,14 2-4 15,15 1-15-15,8-6-5 16,8-9-20-16,31-10-25 16,10-20-50-16,7-16 13 0,-3 0 87 15,-6-34 2 1,-14-13 17-16,-13-8 10 0,-11-11-19 16,-9-4 3-16,0 2-13 15,-6 5-14-15,-12 19-25 16,11 23-1-16,7 18-60 15,0 6-90-15,0 29-1 16</inkml:trace>
  <inkml:trace contextRef="#ctx0" brushRef="#br0" timeOffset="-164473.36">21778 11714 403 0,'0'0'155'0,"0"0"-7"16,0 0-25-1,0 0-45-15,0 0-39 0,0 0-8 16,-54-81-26-16,39 119-5 16,-3 17-1-16,3 12 1 15,7 0-6-15,8-2-15 16,3-14-25-16,26-16 2 16,11-17-31-16,5-18 19 15,6-4 52-15,0-33 4 16,-2-16 12-16,-9-7 5 15,-11-8 1-15,-15-2-11 16,-14 1-7-16,-2 9-2 16,-27 18-30-16,-5 19 9 15,1 23-57-15,4 7-47 0,6 35 34 16,9 10-60-16,10 7-38 16</inkml:trace>
  <inkml:trace contextRef="#ctx0" brushRef="#br0" timeOffset="-163490.24">19664 13029 424 0,'0'0'70'0,"0"0"-70"0,0 0 0 15,0 0 42 1,0 0 47-16,197 19-39 0,-79-19-16 16,9-5-34-16,-8-4-29 15,-26 9-107-15,-39 0-93 16</inkml:trace>
  <inkml:trace contextRef="#ctx0" brushRef="#br0" timeOffset="-163338.25">19703 13534 492 0,'0'0'82'16,"0"0"-20"-16,0 0-47 0,0 0 13 15,0 0 31-15,202 49-35 16,-58-61-24-16,11-8-54 16,-16-4-173-16,-24 2-166 15</inkml:trace>
  <inkml:trace contextRef="#ctx0" brushRef="#br0" timeOffset="-158680.58">21401 12913 424 0,'0'0'22'16,"0"0"-15"-16,0 0 1 15,0 0 29-15,-117-8 10 16,109 8-26-16,4 0-10 0,2 0-1 16,2 3-10-16,-3 1 2 15,1-3 2-15,0 2 4 16,0-1 11-16,0 0 5 16,0-2 5-16,-1 0-2 15,-4 2-3-15,1-1-6 16,-5 3-7-16,-1 3-4 15,-1 0 5-15,-5 6-8 16,-6 4 0-16,-1 9-1 16,0 9-2-16,1 11 0 15,-1 9 1-15,6 6 3 16,3 6-1-16,3-3 0 16,9-6-1-16,4-6-2 15,0-11-1-15,19-9-3 16,16-9-2-16,15-13 3 15,10-10 2-15,5-7 7 0,3-34 3 16,0-15 16-16,-12-12 6 16,-15-8-5-16,-20 0-13 15,-21-1-4-15,0 5-4 16,-36 12-6-16,-9 10-9 16,-4 15-8-16,8 16-5 15,9 12-2-15,5 7-50 16,11 15-63-16,8 14-84 15,8 8-72-15</inkml:trace>
  <inkml:trace contextRef="#ctx0" brushRef="#br0" timeOffset="-158482.59">21834 13325 752 0,'0'0'126'0,"0"0"-50"15,0 0 9-15,0 0-18 16,0 0-34-16,0 0-22 16,-20 0-11-16,17 0-1 15,3-4-51-15,0-3-31 16,-2 4-40-16,-2-6-188 16</inkml:trace>
  <inkml:trace contextRef="#ctx0" brushRef="#br0" timeOffset="-151759.08">22233 12784 199 0,'0'0'80'15,"0"0"-41"-15,0 0 41 16,0 0 7-16,0 0-23 16,0 0-21-16,0 0-8 15,-9 70 7-15,-5-59-3 16,-3 0-5-16,-5 1-7 16,1-4-12-16,4-3-10 15,9-2-1-15,8-3-4 16,0 0-2-16,16-7-24 0,30-12 11 15,20-4 4-15,3 10 11 16,-7 10 2-16,-13 3 11 16,-17 15 10-16,-15 22-5 15,-15 18 6-15,-2 13 16 16,-26 10 27-16,-24 2-16 16,-7-1-31-16,-6-9-16 15,1-14 2-15,9-12-6 16,15-20-5-16,18-12-15 0,12-10-19 15,8-2 3 1,0-18 7-16,28-22 1 0,10-10 6 16,1-4 18-16,-4 8 4 15,-5 12 3-15,-10 15 3 16,-11 14 1-16,-5 5 0 16,4 5-7-16,3 27 0 15,2 13 1-15,3 3 7 16,-3 4-3-16,3 0-4 15,4-8 0-15,-1-7-1 16,10-14-8-16,12-15-68 16,10-8-131-16,9-16-34 15</inkml:trace>
  <inkml:trace contextRef="#ctx0" brushRef="#br0" timeOffset="-151482.08">23051 12912 489 0,'0'0'124'0,"0"0"-37"15,0 0 1-15,0 0-30 16,-141 59-29-16,119-13 6 16,4 9-13-16,12 6-13 15,6 2-3-15,0 6-2 16,11-5-1-16,11-4 1 15,-2-10 2-15,-2-13-4 0,-7-10-2 16,-9-8-5 0,-2-10-20-16,-13-6 1 0,-25-3-14 15,-10-9-81-15,-2-25-135 16,5-18-115-16</inkml:trace>
  <inkml:trace contextRef="#ctx0" brushRef="#br0" timeOffset="-151351.08">22955 12956 526 0,'0'0'101'16,"183"-73"-21"-16,-58 41 4 16,12 2-20-16,-4 5-49 15,-20 6-15-15,-24 5-75 16,-27 0-125-16,-25-2-217 16</inkml:trace>
  <inkml:trace contextRef="#ctx0" brushRef="#br0" timeOffset="-149698.08">21731 8666 599 0,'0'0'0'15,"165"-31"-46"-15,41-18 44 16,59-21 2-16,35-5 5 16,6 10-3-16,-30 19-2 15,-55 23-6-15,-79 22-105 16,-94 1-145-16</inkml:trace>
  <inkml:trace contextRef="#ctx0" brushRef="#br0" timeOffset="-149518.08">21959 8819 653 0,'0'0'0'0,"218"-88"0"0,-28 32 18 15,32-4 13-15,4 15-21 16,-19 18-10-16,-33 15-111 16,-48 7-131-16</inkml:trace>
  <inkml:trace contextRef="#ctx0" brushRef="#br0" timeOffset="-147604.79">22848 9806 19 0,'0'0'12'0,"0"0"-12"0</inkml:trace>
  <inkml:trace contextRef="#ctx0" brushRef="#br0" timeOffset="-146807.73">21602 14101 480 0,'0'0'59'15,"-192"-26"5"-15,114 26 5 16,27 0-14-16,19 0 3 16,26 0-6-16,6 0-38 15,70 4-12-15,67-4-2 16,77 0 29-16,68-34-29 0,43-12-10 16,0-3-6-1,-17 13 14-15,-45 12-55 0,-65 20-81 16,-73 4-69-1,-90 6-92-15</inkml:trace>
  <inkml:trace contextRef="#ctx0" brushRef="#br0" timeOffset="-146637.71">22032 14299 631 0,'0'0'116'15,"0"0"-42"-15,0 0-74 16,0 0-2-16,0 0 2 0,228-58 23 15,-48 10-23 1,7 0-2-16,-18 8-49 0,-28 8-113 16,-39 2-161-1</inkml:trace>
  <inkml:trace contextRef="#ctx0" brushRef="#br0" timeOffset="-145611.1">18586 13212 454 0,'0'0'77'16,"0"0"6"-16,0 0-26 16,0 0 4-16,-45-108 7 0,26 98-28 15,-10 6-10-15,-5 4-20 16,-9 8-10-16,-8 39 0 16,-6 22-1-16,-4 22 1 15,8 8 0-15,12-6-4 16,17-12-2-16,20-12-19 15,4-16-15-15,19-18 5 16,29-16 6-16,14-19 5 16,13-10 3-16,8-36 21 15,0-19 4-15,-12-7 7 16,-14-10 10-16,-19-2 16 16,-17 0 7-16,-15 10-8 0,-6 16-2 15,0 26-3 1,0 18 2-16,0 14 3 0,0 39-36 15,-5 42-10-15,2 29 10 16,3 15 10-16,0-12-10 16,27-13-22-16,21-22-22 15,21-20-71-15,9-29-77 16,1-29-199-16</inkml:trace>
  <inkml:trace contextRef="#ctx0" brushRef="#br0" timeOffset="-132906.78">6060 12874 678 0,'0'0'3'0,"0"0"38"16,0 0-27-16,0 0-5 15,0 0 31-15,0 0-20 16,0 0-20-16,-9 82 4 16,-13 20 3-16,-5 16-1 0,-2-3-1 15,4-7-4-15,1-16-1 16,9-12-14-16,8-15-27 15,7-17-50-15,0-23-95 16,20-25-81-16</inkml:trace>
  <inkml:trace contextRef="#ctx0" brushRef="#br0" timeOffset="-132715.78">5360 12707 702 0,'0'0'36'16,"0"0"-12"-16,0 0-24 0,0 0-31 15,208-10 31-15,-13 10 33 16,19 0-33-16,-10 6-39 16,-28 10-123-16,-45 0-78 15</inkml:trace>
  <inkml:trace contextRef="#ctx0" brushRef="#br0" timeOffset="-132468.78">6626 13319 579 0,'0'0'29'0,"0"0"-23"16,186-32-6-16,-47-1 13 15,23 0-13-15,-4 5-5 16,-25 9-114-16,-44 11-142 16</inkml:trace>
  <inkml:trace contextRef="#ctx0" brushRef="#br0" timeOffset="-132317.78">6774 13539 569 0,'0'0'73'0,"0"0"-30"15,0 0-27 1,0 0 13-16,0 0 30 0,244 30-26 16,-87-30-33-16,7 0-49 15,-16-8-123-15,-32-6-201 16</inkml:trace>
  <inkml:trace contextRef="#ctx0" brushRef="#br0" timeOffset="-127121.14">8974 12958 546 0,'0'0'0'16,"0"0"-21"-16,0 0 17 15,-87 143 4-15,82-73 0 0,3 3 0 16,2 6-32 0,0 2-8-16,-5-9-15 0,5-14-14 15,-1-10-65-15</inkml:trace>
  <inkml:trace contextRef="#ctx0" brushRef="#br0" timeOffset="-126748.14">9444 12988 355 0,'0'0'361'0,"0"0"-286"16,0 0-42-16,0 0-9 15,0 0 3-15,-117 104-16 16,100-37-7-16,6 6-4 15,9 0 0-15,2-6-18 16,0-9-16-16,22-9-6 16,12-13-14-16,4-14-3 15,4-16-29-15,1-6 65 16,-4-20 21-16,-1-18 29 16,-7-10 19-16,-7-8 4 15,-14 0-11-15,-10-1-14 16,0 10-7-16,-32 6-20 15,-10 13 0-15,1 12-3 0,2 16-18 16,10 0-8-16,7 20-8 16,13 18-43-16,9 7-27 15,9-4-89-15,42-10-99 16</inkml:trace>
  <inkml:trace contextRef="#ctx0" brushRef="#br0" timeOffset="-126432.14">10380 13096 593 0,'0'0'101'0,"0"0"-2"15,-123-12-19 1,76 17-5-16,5 22-37 16,0 21-23-16,6 17-12 0,10 13 0 15,10 2-3-15,16-10-12 16,0-7-24-16,36-17 1 15,13-15-23-15,6-16 4 16,1-15 33-16,0-19 21 16,-6-27 17-16,-2-13 45 15,-10-14-14-15,-11-8-24 16,-17 0-10-16,-10 4-9 16,0 19-4-16,-15 20-1 15,-18 24-12-15,-16 14-36 16,-14 26-51-16,-8 30-23 15,5 13-72-15</inkml:trace>
  <inkml:trace contextRef="#ctx0" brushRef="#br0" timeOffset="-125716.39">11381 13159 390 0,'0'0'85'0,"0"0"41"15,0 0-41-15,0 0-18 16,0 0-10-16,-116-67-7 16,86 67-35-16,-7 6-9 0,-1 34-6 15,-1 16 10-15,5 13-8 16,18-1-2-16,16-7 0 16,21-6-12-16,47-11 3 15,28-4 8-15,16-10 2 16,-10-4 18-16,-26-6-4 15,-37-1 0-15,-26 1-1 16,-13 4-13-16,-39 7 19 16,-30 6 10-16,-22-1-24 15,-2-5-6-15,8-11-29 16,18-17-33-16,27-3-37 16,24 0-28-16,16-28-69 15,16-5-153-15</inkml:trace>
  <inkml:trace contextRef="#ctx0" brushRef="#br0" timeOffset="-125364.39">12007 13571 649 0,'0'0'114'16,"0"0"-73"-16,0 0 81 15,0 0-66-15,0 0-37 16,0 0-15-16,21-2-4 15,9-12-4-15,13-7-4 16,7-5-25-16,-9-6-24 16,-9 1 4-16,-14-1 5 15,-14 6-1-15,-4 8 21 0,-14 9 11 16,-26 9 1-16,-8 9 16 16,-8 21 30-16,7 8 21 15,11 1-22-15,13 0-2 16,15-3-6-16,10-2-19 15,0-4-2-15,13-4-2 16,18-8-19-16,12-5-15 16,5-13-28-16,9 0-21 15,3-2-19-15,6-14-51 16,1-2-82-16</inkml:trace>
  <inkml:trace contextRef="#ctx0" brushRef="#br0" timeOffset="-125044.39">12839 13575 635 0,'0'0'95'0,"0"0"-48"0,0 0 21 16,0 0-40-16,0 0-22 15,0 0-3-15,140-62-3 16,-92 45-3-16,-15-3-25 15,-14 1-3-15,-13-5 21 16,-6 2 8-16,-14 3-3 16,-26 14 5-16,-16 5 14 0,-8 17 22 15,-7 32-15 1,15 11 17-16,15 7-2 16,24 0-27-16,17-2-9 0,27-7-4 15,39-10-16-15,36-15-40 16,27-20-12-16,17-13-8 15,-1-8-179-15</inkml:trace>
  <inkml:trace contextRef="#ctx0" brushRef="#br0" timeOffset="-124640.39">8293 14772 428 0,'0'0'64'15,"0"0"52"-15,0 0-5 16,0 0 8-16,0 0-48 16,0 0-69-16,110-42 17 0,124 20 53 15,96-24-36-15,82-12-12 16,52-6-8-16,20 4-16 15,-29 10-3-15,-73 17-25 16,-91 13-25-16,-127 17-119 16,-114 3-184-16</inkml:trace>
  <inkml:trace contextRef="#ctx0" brushRef="#br0" timeOffset="-124483.39">8637 15186 812 0,'-123'23'100'0,"107"-11"-100"16,86-12-2-16,135-30 2 16,114-36 37-1,88-22-37-15,42 1-1 0,-21 12-19 16,-67 19-126-16,-98 13-336 16</inkml:trace>
  <inkml:trace contextRef="#ctx0" brushRef="#br0" timeOffset="-117217.47">22028 10888 211 0,'0'0'41'15,"0"0"20"-15,0 0-11 16,0 0 6-16,0 0-2 16,0 0-5-16,0 0 3 15,0 0 3-15,-62-6 5 16,62 6-18-16,0 0-2 15,0-2-15-15,0 0-5 16,0-8-20-16,30-14-4 16,37-18-3-16,43-20 5 15,37-18-1-15,24-7-32 0,3-1 11 16,-12 8-50 0,-16 12-30-16,-35 13-62 0,-35 16-71 15</inkml:trace>
  <inkml:trace contextRef="#ctx0" brushRef="#br0" timeOffset="-116517.89">22175 12022 363 0,'0'0'86'16,"0"0"-76"-16,0 0 0 16,0 0 49-16,0 0 6 15,0 0-17-15,0 1 4 16,2-1 12-16,2 0-8 16,5 0 0-16,13-15-12 15,26-22-17-15,29-16-11 16,41-25-9-16,32-18-7 15,20-1-25-15,10 5-53 16,1 19-33-16,-27 21-83 16,-38 22-135-16</inkml:trace>
  <inkml:trace contextRef="#ctx0" brushRef="#br0" timeOffset="-114138.77">18680 12529 186 0,'0'0'11'0,"0"0"-1"0,-123-49 27 15,76 44-2 1,-4 5 10-16,-5 0 0 0,-2 0-19 16,-5 19 11-16,-3 24-20 15,-6 23 1-15,-5 24 8 16,-6 24 9-16,-2 33 2 16,8 32-9-16,15 27 3 15,25 19 5-15,33 1-14 16,10-22-16-16,62-18-6 15,32-34 0-15,37-34-9 16,42-32 4-16,26-35 4 16,23-44-3-16,8-26 2 15,-9-62 2-15,-13-39 25 16,-24-37-8-16,-43-17-7 0,-51-25-10 16,-65-28-9-1,-49-19-29-15,-87 3-32 0,-51 24 65 16,-35 53-17-16,-21 60 14 15,-18 65 3-15,-9 41-5 16,15 59-36-16,29 41-15 16,57 21-35-16,60 11-60 15</inkml:trace>
  <inkml:trace contextRef="#ctx0" brushRef="#br0" timeOffset="-103368.02">2523 15819 437 0,'0'0'50'15,"0"0"48"-15,0 0-25 16,0 0 0-16,0 0 5 16,0 0-21-16,0 0-15 15,-99-81-17-15,97 81-25 16,-5 3-7-16,-8 33-11 16,-7 23 6-16,-6 23 12 15,6 13 7-15,7-2-7 16,15-8 18-16,0-6-17 15,27-15 2-15,22-1-3 16,12-11-4-16,12-14-16 16,9-12 8-16,3-14-2 15,2-12-6-15,-2-17 11 0,2-36 8 16,-1-14 1-16,-1-9 8 16,-9-6-7-16,-14-10-1 15,-20 2 12-15,-19-1-1 16,-19 8-5-16,-4 11 1 15,-20 14-7-15,-16 17-19 16,-2 17 1-16,5 14-7 16,6 10-35-16,15 0-11 15,12 22-124-15,0 6-66 16</inkml:trace>
  <inkml:trace contextRef="#ctx0" brushRef="#br0" timeOffset="-103098.02">4274 15825 696 0,'0'0'72'0,"0"0"-30"16,0 0-21-16,0 0 8 16,0 0-29-16,0 0 6 0,139-21-17 15,-62 10 7 1,1 2-60-16,-8 9-75 16,-25 0-37-16,-28 9-71 0</inkml:trace>
  <inkml:trace contextRef="#ctx0" brushRef="#br0" timeOffset="-102935.02">4197 16191 614 0,'0'0'151'0,"0"0"-120"15,0 0 15-15,0 0 0 16,0 0-38-16,0 0 7 16,185 17-1-16,-96-34-14 0,-7 3-80 15,-10 2-77 1,-14 3-63-16,-8 3-107 15</inkml:trace>
  <inkml:trace contextRef="#ctx0" brushRef="#br0" timeOffset="-102266.02">6210 15304 326 0,'0'0'116'15,"0"0"-19"-15,0 0-41 0,0 0 29 16,-40-109-2 0,35 104-18-16,5 2-3 0,-3 3-34 15,3 0-25 1,-2 0-3-16,0 0-9 0,-5 26-11 16,-5 31 19-16,-11 30 1 15,-4 18 21-15,-4 8-4 16,11-15-17-16,11-13-17 15,9-24-30-15,11-11-41 16,27-22-59 15,11-24-61-31,-2-4-138 0</inkml:trace>
  <inkml:trace contextRef="#ctx0" brushRef="#br0" timeOffset="-102067.4">6608 15526 716 0,'0'0'97'16,"0"0"-97"-16,0 0 5 15,0 0 10-15,0 0-1 16,156 0-1-16,-88 0-13 16,-11 0-9-16,-9 8-66 15,-5 3-27-15,-8 1-51 16,-9-7-53-16</inkml:trace>
  <inkml:trace contextRef="#ctx0" brushRef="#br0" timeOffset="-101821.4">7293 15304 134 0,'0'0'481'0,"0"0"-397"15,0 0-8-15,0 0 9 16,0 0-34-16,0 0-47 16,0-28-4-16,0 68-23 15,0 18 23-15,5 9 2 16,5 12-2-16,1-6-11 16,3-7-62-16,2-8-29 15,-3-8-84-15,-4-20-81 0</inkml:trace>
  <inkml:trace contextRef="#ctx0" brushRef="#br0" timeOffset="-101541.39">7344 15154 560 0,'0'0'67'15,"0"0"-67"-15,0 0 42 16,0 0 21-16,-107-103 7 15,141 95-70-15,51-6 3 16,35 0-3-16,22 12 5 16,-1 2-1-16,-23 14 8 15,-31 25-12-15,-31 8 0 0,-32 13-6 16,-24 12 6-16,-26 8 1 16,-53 4 23-1,-23-6-24-15,-7-18-35 0,4-14 10 16,22-20-22-16,23-16-52 15,25-10-94-15,27-14-124 16</inkml:trace>
  <inkml:trace contextRef="#ctx0" brushRef="#br0" timeOffset="-100871.4">5340 16160 494 0,'0'0'21'16,"0"0"50"-1,0 0-46-15,0 0-25 0,0 0 3 16,141-10 31-16,28 16 60 16,67 6-15-16,59 2-37 15,43-5-13-15,46-6-6 16,21-3-19-16,12 0 1 16,-4-3-5-16,-30-16-3 15,-46 1-5-15,-63-3-9 16,-69-2-20-16,-75 0-20 15,-61 6-31-15,-48-9 24 16,-21 8 63-16,-23 0 1 16,-27 4-19-16,-12 6-83 15,-10 3-35-15,1 5-69 16</inkml:trace>
  <inkml:trace contextRef="#ctx0" brushRef="#br0" timeOffset="-95190.2">6100 16677 350 0,'0'0'34'0,"0"0"17"16,0 0-21-16,0 0 7 16,0 0 21-16,0 0 3 15,0 0-16 1,-2-32-23-16,2 32-14 0,0 0-3 16,0 0 9-16,0 0 15 15,0 0 11-15,0 0-6 0,0 0-4 16,0 0-6-16,-2 0-4 15,2 0-10-15,0 0-10 16,0 14-4-16,0 31-5 16,0 23 9-16,0 22 22 15,0 9-14-15,0-3-2 16,0-11-5-16,0-10-1 16,2-15-17-16,10-12-40 15,2-8-50-15,6-14-34 16,-2-11-31-16,-2-15-75 15</inkml:trace>
  <inkml:trace contextRef="#ctx0" brushRef="#br0" timeOffset="-94702.2">6636 16999 663 0,'0'0'124'16,"0"0"-72"-1,0 0-3-15,0 0-7 0,0 0-24 0,0 0-18 16,33 5-9 0,27 7 9-16,18-6 6 0,11-2-1 15,-1 1-4-15,-5-5-1 16,-2 0-20-16,-14 3-49 16,-9 1-31-16,-22-2-49 15,-16-2-68-15,-20 0-142 16</inkml:trace>
  <inkml:trace contextRef="#ctx0" brushRef="#br0" timeOffset="-94435.2">6980 16731 521 0,'0'0'51'0,"0"0"8"0,0 0 26 16,0 0 4-16,0 0-38 15,0 0-51-15,-33 71 5 16,22 10-1-16,3 4 10 16,3-5-14-16,5-8-14 15,0-9-16-15,22-11-45 16,13-17-72-16,11-20-83 15</inkml:trace>
  <inkml:trace contextRef="#ctx0" brushRef="#br0" timeOffset="-93945.19">7844 16816 472 0,'0'0'55'0,"0"0"-46"15,0 0-4-15,0 0 20 16,0 0-3-16,0 0-13 16,-81 18-9-16,81-18-10 0,0-12 6 15,7-12-9 1,17 2 13-16,5 4-2 0,5 5 2 15,-3 12 5-15,-2 1 5 16,-7 9 3-16,-3 22 1 16,-11 10 17-16,-8 17 10 15,0 5-11-15,-35 7 0 16,-13-2-20-16,-5-5-10 16,-2-10-12-16,5-12-27 15,8-15-39-15,13-16 72 16,9-10 6-16,11 0-9 15,9-33 5-15,0-6 2 16,34-5-1-16,10 3 3 16,10 14 3-16,4 4 2 0,-2 19 4 15,-1 4-3-15,-4 0-6 16,-2 8 3-16,0 14-3 16,2 2-12-16,5-6-31 15,5-2 24-15,-1-16-218 16,-4 0-26-16</inkml:trace>
  <inkml:trace contextRef="#ctx0" brushRef="#br0" timeOffset="-93583.19">8606 16744 359 0,'0'0'81'16,"0"0"-16"-16,0 0 31 15,0 0 22-15,-102-103-58 0,63 103-8 16,-3 22-12-16,-8 24-19 15,-2 21-10-15,11 5 2 16,13-2-12-16,25-1-1 16,3-11-2-16,23-14-1 15,21-13-4-15,7-13-10 16,3-14-14-16,-2-4 18 16,-8-27-23-16,-9-18 36 15,-8-9 14-15,-9-12 2 16,-11 4 5-16,-7-1-8 15,0 14 3-15,0 17-10 16,-5 11-1-16,0 21 11 0,1 0-16 16,0 39-15-16,-1 24 12 15,1 22 0-15,4 4 3 16,0-4-29-16,11-4-49 16,20-15-79-16,10-22-222 15,3-20 139-15</inkml:trace>
  <inkml:trace contextRef="#ctx0" brushRef="#br0" timeOffset="-92587.18">7186 15508 304 0,'0'0'74'0,"0"0"-18"16,0 0 1-16,0 0 26 15,0 0-8-15,0 0-35 16,0-8-21 0,0 8-10-16,0 0-7 0,0 0-2 15,0 0-1-15,4 0-8 16,8 8 9-16,3 6 2 16,3 2-2-16,-1-2-4 15,2-5-16-15,-3 5-22 16,-1-6-8-16,1 2-20 15,-3-7 10-15,-2-1-1 16,0-2 3-16,-6 0 30 0,-1 0 17 16,-4-2 9-1,0-11-2-15,0 0 4 0,0 4 4 16,0 0 10-16,-11 4 23 16,4-2-2-16,2 5 11 15,5-2 6-15,0 4-1 16,0 0-19-16,0-4-21 15,0 4-8-15,0 0-3 16,0-1 0-16,0 1-4 16,0 0 1-16,0 0 3 15,0 0 4-15,0 0 6 16,0 0 0-16,5 5-2 16,7 22 11-16,-2 13 24 0,6 18 3 15,-5 6-16 1,0 6-21-16,1-4-3 0,-4-2 1 15,1-7-7-15,-5-3 1 16,4-8 2-16,-6-6-3 16,0-10 1-16,0-8-1 15,5-8-4-15,-1-9-24 16,4-5-31-16,1 0-16 16,7 0-24-16,-1-19-9 15,1-8-136-15</inkml:trace>
  <inkml:trace contextRef="#ctx0" brushRef="#br0" timeOffset="-80963.27">10842 15855 507 0,'0'0'94'0,"0"0"36"15,0 0-48-15,0 0-14 16,0 0-12-16,0 0-19 15,0 0-10-15,0 0-19 16,-101-18-8-16,115 18-11 16,42-4-4-16,28-13 6 0,30-6 5 15,8-3-23-15,-10 4-39 16,-20 12-28 0,-30 10-41-16,-35 3-73 0,-27 34-44 15</inkml:trace>
  <inkml:trace contextRef="#ctx0" brushRef="#br0" timeOffset="-80802.26">10826 16232 500 0,'0'0'182'15,"0"0"-107"-15,0 0-56 16,0 0 8-16,0 0-4 16,166 49 11-16,-53-54-13 15,19-21-21-15,1-1-36 0,-6-5-28 16,-18 1-118-16,-26 4-55 15</inkml:trace>
  <inkml:trace contextRef="#ctx0" brushRef="#br0" timeOffset="-64206.89">16296 16000 387 0,'0'0'21'0,"0"0"-13"16,-69 133 6-16,59-62 8 16,0 13-9-16,8 6-6 15,2-1 21-15,0-2 1 16,0-17-24-16,0-7-5 16,7-5-19-16,-5-9 0 15,-2-13 19-15,0-14 0 16,0-14-1-16,-11-8-15 15,-4 0 0-15,-4-30-7 0,2-21 12 16,7-19 11-16,10-20 3 16,0-21 18-16,14-19 14 15,20 4 25-15,8 12-32 16,7 24-17-16,0 15 15 16,0 25-8-16,-3 18 10 15,-1 15-8-15,-3 17-9 16,1 0-6-16,-5 25 7 15,-7 17-1-15,-11 12 4 16,-20 9-6-16,0 3 2 16,-31 1-3-16,-22-8-1 15,-12-2-7-15,-5-8-11 0,6-13-20 16,7-5-24-16,20-23-21 16,22-8-44-16,15-16 1 15,17-29-126-15</inkml:trace>
  <inkml:trace contextRef="#ctx0" brushRef="#br0" timeOffset="-63982.89">16934 16258 277 0,'0'0'235'0,"0"0"-165"0,0 0-36 15,0 0 38-15,0 0-11 16,0 0-31-16,165 0-30 16,-106-14-7-16,-10 10-43 15,-15 4-37-15,-20 0-48 16,-14 14-51-16,-14 22-12 16</inkml:trace>
  <inkml:trace contextRef="#ctx0" brushRef="#br0" timeOffset="-63835.88">16838 16695 549 0,'0'0'87'16,"0"0"-84"-16,0 0 11 15,0 0 23-15,123-22-16 16,-55-4-21-16,2 3-56 0,-7 4-67 16,-13 0-133-16</inkml:trace>
  <inkml:trace contextRef="#ctx0" brushRef="#br0" timeOffset="-63372.88">17995 16070 424 0,'0'0'46'16,"0"0"20"-16,-147-44 1 0,123 31 23 15,14 3-46 1,10-3-19-16,16-6-25 0,31 2-7 16,16-1 2-16,14 5 5 15,0 5 0-15,-4 8 5 16,-13 0-4-16,-11 30-1 15,-17 19 4-15,-19 9 1 16,-13 10 2-16,-9 3-4 16,-32-4-3-16,-14-5 0 15,-8-7 0-15,4-11-8 0,6-13-13 16,16-12 5-16,13-19 3 16,8 0 13-16,14-14 6 15,2-22-6-15,8 0 0 16,31-1-1-16,11 11-2 15,8 8 0-15,0 4-7 16,-2 14-2-16,-6 0-17 16,-6 0-34-16,-7 7-44 15,-5 9-26-15,-8-2-61 16</inkml:trace>
  <inkml:trace contextRef="#ctx0" brushRef="#br0" timeOffset="-63152.88">17619 16740 492 0,'0'0'149'15,"0"0"-71"-15,0 0 7 16,0 0-8-16,0 0-51 16,0 0 23-16,166 68-18 15,-2-86-21-15,18-10-5 16,5 2-5-16,-23-1-40 15,-38 1-6-15,-41 13-60 16,-48-1-72-16,-37 14-44 16,-8 0-110-16</inkml:trace>
  <inkml:trace contextRef="#ctx0" brushRef="#br0" timeOffset="-62895.89">18055 16929 507 0,'0'0'164'0,"0"0"-82"16,0 0 31-16,0 0-44 16,0 0-36-16,-33 123 6 15,4-47-28-15,0 1-8 0,2-1 4 16,7-9-7-1,6-9-14-15,10-15-31 0,4-11-52 16,1-18-106-16,34-14-159 16</inkml:trace>
  <inkml:trace contextRef="#ctx0" brushRef="#br0" timeOffset="-62597.87">18396 17012 513 0,'0'0'217'15,"0"0"-130"-15,0 0-33 16,-156 45 36-16,114-9-45 16,9-1-27-16,8 6-3 15,14-1-9-15,7-5-3 0,4 6-3 16,4-10-6-16,25-4-21 16,11-8-27-16,9-19 0 15,4 0-56-15,-1-23 82 16,-8-14 19-16,-8-12 9 15,-9 1 11-15,-14-6 7 16,-13 6 1-16,0 7 0 16,-2 13-15-16,-16 16-1 15,3 10-3-15,0 2-15 16,1 11-31-16,5 16-58 16,6 4-66-16,3-9-106 15</inkml:trace>
  <inkml:trace contextRef="#ctx0" brushRef="#br0" timeOffset="-62295.88">18728 17012 125 0,'0'0'540'15,"0"0"-419"1,0 0-29-16,0 0 0 0,0 0-45 16,-131 67-21-16,91-22-8 15,6 8 2-15,14-7-8 16,10-6-12-16,10-4-5 15,13-14-24-15,40-4-15 16,23-18-3-16,12-3 9 16,4-34 11-16,-13-21 23 0,-24-4-3 15,-21 2 7 1,-23-1 33-16,-11 11 5 0,-23 6-15 16,-28 21-13-1,-23 18-10-15,-10 5-10 0,-7 18-20 16,8 18-43-16,18 5-77 15,24-6-250-15</inkml:trace>
  <inkml:trace contextRef="#ctx0" brushRef="#br0" timeOffset="-61856.89">19371 16387 48 0,'0'0'689'16,"0"0"-632"-16,0 0-50 15,0 0-7-15,0 0 1 16,0 0 2-16,181-36-3 16,-96 31-25-16,-8 5-44 15,-19 0-33-15,-25 10-26 16,-26 22-23-16,-7 13-42 16</inkml:trace>
  <inkml:trace contextRef="#ctx0" brushRef="#br0" timeOffset="-61712.89">19554 16745 355 0,'0'0'150'0,"0"0"-34"15,-94 111 3-15,87-101-61 16,7-2-10-16,0-8-34 16,33 0-9-16,33-12-5 15,19-20-25-15,21-8-70 16,-2-5-118-16,-17 5-119 16</inkml:trace>
  <inkml:trace contextRef="#ctx0" brushRef="#br0" timeOffset="-61093.89">20815 16266 546 0,'0'0'70'0,"0"0"-29"16,0 0-13-16,0 0 27 15,-140-94 11-15,106 94-3 16,-4 0-35-16,-6 19-9 16,-5 22-11-16,-1 17-4 15,10 8-1-15,13 5-2 0,23-9-1 16,4-8-3 0,25-11-13-16,24-17 3 0,14-14-3 15,10-12 9 1,5-26-2-16,0-29 2 0,-14-11 7 15,-17 0 1-15,-21 3-1 16,-18 17-2-16,-8 10-29 16,0 10-12-16,-21 16-22 15,0 10-52-15,0 0-83 16,5 2-149-16</inkml:trace>
  <inkml:trace contextRef="#ctx0" brushRef="#br0" timeOffset="-60938.88">21263 16520 75 0,'0'0'499'0,"0"0"-415"15,0 0-32-15,0 0 60 16,0 0-89-16,0 0-23 16,-27-3-74-16,19-6-48 15,3 0-71-15,5-1-193 16</inkml:trace>
  <inkml:trace contextRef="#ctx0" brushRef="#br0" timeOffset="-60641.89">21539 16250 629 0,'0'0'112'0,"0"0"-64"15,-126-6 32-15,87 20-17 16,3 16-38-16,5 12-4 15,10 11-6-15,11 5-4 16,10 0-9-16,14-3-2 16,29-16-11-16,20-13-13 15,12-21-1-15,0-5 3 16,-6-19 9-16,-16-20 4 16,-21-7 9-16,-18-5 1 15,-14 1 1-15,-16 1-2 0,-24 8-7 16,-8 10-13-1,0 9-18-15,7 16 9 0,8 6-24 16,13 6-57-16,16 16-88 16,4 5-63-1</inkml:trace>
  <inkml:trace contextRef="#ctx0" brushRef="#br0" timeOffset="-60322.89">21992 16262 519 0,'0'0'70'0,"0"0"-10"16,0 0 31-16,0 0-30 15,0 0-38-15,0 0-22 16,11-36 0-16,45 47 8 16,4 14 9-16,-4 11-10 0,-12 9 1 15,-17 13-2-15,-18 3 6 16,-9 12 12-16,-5-7 0 15,-21-4-20-15,4-20-3 16,6-16-3-16,9-13 1 16,7-12-6-16,0-1-8 15,36-14-1-15,16-26 12 16,16-18-3-16,2-4-34 16,-6 4-41-1,-9 12-83-15,-10 8-53 0,-11 18-176 16</inkml:trace>
  <inkml:trace contextRef="#ctx0" brushRef="#br0" timeOffset="-60071.89">20439 17275 813 0,'0'0'99'0,"0"0"-90"16,0 0 19-16,0 0 0 16,137-26-3-16,59-14 10 0,50-15-20 15,26-6-10 1,-10 2-1-16,-29 5-4 0,-42 10-64 16,-55 18-79-1,-46 11-67-15,-55 15-259 16</inkml:trace>
  <inkml:trace contextRef="#ctx0" brushRef="#br0" timeOffset="-59909.88">20985 17445 927 0,'0'0'52'0,"0"0"-52"15,0 0-15-15,240-36 15 16,-64-22 0-16,20-16-18 0,-11-3-64 15,-31 1-115-15,-49 10-295 16</inkml:trace>
  <inkml:trace contextRef="#ctx0" brushRef="#br0" timeOffset="-52587.82">8884 16954 307 0,'0'0'84'0,"0"0"-59"15,0 0 20-15,0 0 34 16,0 0-6-16,0 0-19 16,0 0-11-16,0-8-4 15,0 8-1-15,0 0 0 16,0 0-13-16,0 0 2 16,0 0-8-16,0 0-8 15,0 18-10-15,0 8 1 0,16 15 0 16,4-2-1-1,2-3 1-15,7 0-1 16,3-9-1-16,3-10 1 16,8-8 0-16,10-9-1 0,19-22 3 15,24-45-3-15,26-31-4 16,30-27-36-16,18-22-70 16,5-6-61-16,-8 15-167 15</inkml:trace>
  <inkml:trace contextRef="#ctx0" brushRef="#br0" timeOffset="-51602.8">21722 14229 704 0,'0'0'40'0,"0"0"-13"16,0 0-27-16,0 0 0 15,0 0 14-15,179-50 18 16,-46 12-19-16,23-12-10 16,7 4-3-16,-18 3 0 15,-22 3-20-15,-27 14-63 16,-28 12-100-16,-30 10-100 16</inkml:trace>
  <inkml:trace contextRef="#ctx0" brushRef="#br0" timeOffset="-51432.82">21878 14536 634 0,'0'0'104'15,"0"0"-98"-15,0 0-2 16,0 0 8-16,183 68 5 16,0-126-17-16,45-22-63 15,10-17-81-15,-13-5-100 16</inkml:trace>
  <inkml:trace contextRef="#ctx0" brushRef="#br0" timeOffset="-50426.65">8132 15462 188 0,'0'0'255'16,"0"0"-224"-16,0 0-16 15,0 0 56-15,0 0 5 16,0 0-25-16,0 0-30 15,-48 32-11-15,37 22-1 16,4 9 9-16,7-5 6 16,0-10-15-16,12-16-2 15,28-14-7-15,27-18 1 16,30-22 6-16,40-46 2 16,32-30-9-16,25-19-4 15,-1-3 4-15,-14 8 0 16,-38 23-19-16,-47 27-71 0,-48 32-100 15,-42 28-162-15</inkml:trace>
  <inkml:trace contextRef="#ctx0" brushRef="#br0" timeOffset="-49465.64">22580 16177 534 0,'0'0'63'15,"0"0"-39"-15,0 0-8 16,0 0 41-16,0 0-3 16,0 0-16-16,0-9-7 15,4 9-9-15,6 11-11 16,3 14 11-1,9 6 12-15,3 0-21 0,9 1-10 16,14-10-1-16,22-17-1 0,26-5 4 16,35-35 0-1,36-29-5-15,31-29-24 0,21-11-24 16,0-7-9 0,-31 9-57-16,-40 17-126 0</inkml:trace>
  <inkml:trace contextRef="#ctx0" brushRef="#br0" timeOffset="-40656.92">12578 15245 442 0,'0'0'26'16,"0"0"46"-16,0 0-10 0,0 0 26 16,0 0-18-16,0 0-24 15,0 0-13-15,-33-37-12 16,33 34 9-16,0 3 5 16,0 0 1-16,0 0-3 15,0 0-8-15,0 0-2 16,0 0-3-16,0 0-4 15,0 0-10-15,0-1-3 16,0-8-3-16,0 0 0 16,0-7 0-16,0 1-2 15,2 5 2-15,3 1 0 16,-1-2-4-16,-2 1 1 16,-1 0 1-16,-1 6 2 0,0-2-2 15,0 6 0-15,0 0 1 16,0 0 0-16,0 0 1 15,0 0-1-15,0 0 1 16,0 0-1-16,0 0-1 16,0 0-5-16,0 20-2 15,0 35 0-15,0 23 9 16,-5 18 3-16,-6 6 0 16,-7-8-2-16,3-7-1 15,3-14 0-15,8-20 0 16,4-13-5-16,0-14-12 15,2-6-31-15,18-8-32 16,4-12-50-16,-2 0-85 0,-3-18-122 16</inkml:trace>
  <inkml:trace contextRef="#ctx0" brushRef="#br0" timeOffset="-39925.45">13011 15468 456 0,'0'0'93'0,"0"0"-28"15,0 0 3-15,0 0 19 16,0 0-26-16,0 0-36 16,4-14-23-16,34 14-2 15,29 8 0-15,29 3 8 16,8-4-2-16,-5-3-6 16,-19 2 0-16,-22 3-6 15,-18-8-41-15,-18 3-42 16,-11-4-50-16,-11 0-69 15,0-2-77-15</inkml:trace>
  <inkml:trace contextRef="#ctx0" brushRef="#br0" timeOffset="-38596.32">14083 15383 325 0,'0'0'62'0,"0"0"-16"16,0 0-18-16,0 0 23 16,0 0 22-16,0 0-15 15,-3-23-16-15,-3 23-21 16,-1 0-9-16,-5 0-4 15,-2 0-2-15,-9 23-5 16,-4 18-1-16,-2 11 3 16,2 6-2-16,12-5 2 15,13-3-3-15,2-10 0 0,9-5 0 16,24-10-1 0,8-9 1-1,1-11 1-15,7-5-1 0,-6-21 0 16,-6-16 0-16,-10-12 5 0,-16-6-4 15,-11 2-1 1,-7 0-6-16,-26 4-16 0,-5 12-12 16,2 11-9-16,5 17 8 15,11 9-11-15,9 5-38 16,11 25-14-16,0 7-23 16,21 2-64-16</inkml:trace>
  <inkml:trace contextRef="#ctx0" brushRef="#br0" timeOffset="-38388.44">14564 15570 590 0,'0'0'129'16,"0"0"-84"-16,0 0 28 16,0 0-4-16,0 0-37 15,0 0-25-15,-77 5-7 0,67 8-3 16,0 6 3-1,5-3-26-15,5-2-47 0,0 0-49 16,0-11-78-16,17-3-23 16</inkml:trace>
  <inkml:trace contextRef="#ctx0" brushRef="#br0" timeOffset="-38089.44">14870 15426 493 0,'0'0'63'16,"0"0"-9"-16,0 0 10 16,0 0 17-16,-125-24-35 15,105 48-36-15,0 12-4 16,9 2-5-16,6 5-1 16,5-3 0-16,0-4-1 15,22-10-12-15,7-8-12 16,7-8 1-16,-4-10 10 0,6 0 14 15,-12-22 4-15,-6-9 7 16,-11-5 0-16,-9-5-5 16,0 0-2-16,-27 5-4 15,-4 11-22-15,-1 6-18 16,7 19-33-16,6 0-24 16,13 4-35-16,6 14-51 15</inkml:trace>
  <inkml:trace contextRef="#ctx0" brushRef="#br0" timeOffset="-37742.37">15260 15346 488 0,'0'0'92'16,"0"0"-45"-16,0 0 37 15,0 0-4-15,0 0-35 16,0 0-27-16,-23-55-18 15,54 55-1-15,8 0 0 16,-3 0 1-16,-7 29 1 16,-14 11 0-16,-12 15 0 15,-3 6 8-15,-14 8 6 0,-24-3-4 16,-3-8 0 0,4-10-7-16,7-12-2 0,14-14-1 15,8-13-1-15,8-3-2 16,0-6-2-16,39 0 4 15,23-20 6-15,15-15-6 16,6 0-1-16,-10-6-26 16,-12 9-41-16,-21 10-41 15,-20 10-85-15,-20 12-89 16</inkml:trace>
  <inkml:trace contextRef="#ctx0" brushRef="#br0" timeOffset="-37306.96">12195 16156 426 0,'0'0'72'16,"0"0"65"-16,0 0-79 0,0 0-36 15,0 0-10-15,120-43 17 16,23 42 18-1,48-1-6-15,64 2-5 0,43 0-7 16,30 0-9 0,20 10-8-16,-7 3-8 0,-29-8-4 15,-47-1-24-15,-62-4-37 16,-58 0-1-16,-46-4-18 16,-33-14-22-16,-22-4 22 15,-13 2 7-15,-12-4-6 16,-17 8-30-16,-2 4-53 15</inkml:trace>
  <inkml:trace contextRef="#ctx0" brushRef="#br0" timeOffset="-35884.31">12815 16566 378 0,'0'0'49'0,"0"0"58"15,0 0-24-15,0 0 22 16,0 0-29-16,0 0-19 16,-35-89-18-16,33 89-6 15,2 0-14-15,0 0-19 16,-2 36-6-16,-4 30-3 0,-1 25 9 16,-1 2 4-1,2 0-3-15,6-13-1 0,0-12-3 16,0-10-27-1,25-14-34-15,6-13-61 0,10-21-82 16,-1-10-33-16</inkml:trace>
  <inkml:trace contextRef="#ctx0" brushRef="#br0" timeOffset="-35713.32">13180 16790 434 0,'0'0'160'0,"0"0"-92"16,0 0-38-16,0 0 30 0,0 0-4 16,136-14-42-16,-87 14-14 15,-4 0 0-15,-8 0-35 16,-8 0-40-16,-12 0-43 16,-7 0-59-16,-10 0-126 15</inkml:trace>
  <inkml:trace contextRef="#ctx0" brushRef="#br0" timeOffset="-35509.69">13316 16561 558 0,'0'0'27'0,"0"0"142"16,0 0-77 0,0 0-35-16,0 0-43 0,0 0-13 15,-15 104 10-15,39-16 10 16,-4-4-18-16,0-1 0 15,-5-9-3-15,-2-11-47 16,4-14-56-16,-1-17-155 16,1-16-201-16</inkml:trace>
  <inkml:trace contextRef="#ctx0" brushRef="#br0" timeOffset="-35036.96">13777 16593 62 0,'0'0'141'16,"0"0"-94"-16,0 0 9 15,0 0 47-15,0 0-4 16,0 0-14-16,0-39-23 15,0 25-33-15,8-6 13 16,5 8 8-16,4 7-16 16,2 5-6-16,5 0-13 15,3 14-13-15,0 26 5 16,-6 8 5-16,-7 10-2 16,-14 0-3-16,0 0-4 15,-18-7 0-15,-13-12-2 16,-5-2-1-16,-2-14-1 0,5-6-5 15,4-9-1-15,7-8-5 16,6 0 9-16,5-13-1 16,6-13 4-16,5-1-3 15,0 1 0-15,13 8 0 16,16 8 2-16,3 10-1 16,4 0-1-16,2 8-1 15,-1 16 3-15,1 2-5 16,1 0-20-16,-6-3-48 15,-2-6-58 1,-2-7-48-16,-7-5-69 0</inkml:trace>
  <inkml:trace contextRef="#ctx0" brushRef="#br0" timeOffset="-33877.97">21344 14062 267 0,'0'0'95'15,"0"0"-51"-15,148-29-1 0,-38 26 11 16,35 2-10-1,36-3-28-15,26 1-16 0,9 2-1 16,0-4-45 0,-31 4-40-16,-44-6-52 15,-57-4-95-15</inkml:trace>
  <inkml:trace contextRef="#ctx0" brushRef="#br0" timeOffset="-32504.35">14410 16411 69 0,'0'0'43'0,"0"0"-16"0,0 0-13 16,0 0 9-16,0 0-8 15,0 0-8-15,25-79-1 16,-18 72 2-16,-3-7 18 16,-2 1 12-16,1 3 6 15,-3-2 4-15,0 6 6 16,0-2 4-16,0 0 6 15,0 4-6-15,0 3 2 16,0 1-13-16,0 0-8 16,0 0-14-16,-7 5-22 15,-10 34 2-15,-8 21-3 16,-4 23 11-16,2 6 4 16,9 1-10-16,5-10-5 15,8-12 0-15,5-6-1 0,0-13 0 16,16-5-1-16,14-12-1 15,16-6-14-15,5-8-9 16,4-13-16 0,3-5-25-16,0 0-23 0,-8-5-83 15,-10-13-116-15</inkml:trace>
  <inkml:trace contextRef="#ctx0" brushRef="#br0" timeOffset="-31951.07">14765 16535 299 0,'0'0'32'0,"0"0"64"15,0 0-36-15,0 0 16 16,0 0-15-16,0 0-13 16,-76-50-19-16,67 50-11 15,-1 28-18-15,-7 6 0 16,2 8 3-16,4 2 4 16,6-7-5-16,3-8-2 15,2-7 0-15,0-7 0 16,0-6-1-16,18-1-2 0,11-8 3 15,5 0-3 1,3-9 3-16,3-17 0 16,-10-1-2-16,-8-5-4 15,-14 0-14 1,-8 3-19-16,0 2-8 0,-19 13-36 16,-8 14-8-16,0 0-39 0,7 9 3 15</inkml:trace>
  <inkml:trace contextRef="#ctx0" brushRef="#br0" timeOffset="-31760.9">15177 16758 387 0,'0'0'226'0,"0"0"-128"15,0 0-33-15,0 0 28 0,0 0-43 16,0 0-37-16,0-9-13 15,0 9-1-15,0 0-25 16,-2 0-37-16,0 0-35 16,2 0-73-16,-2 0-60 15</inkml:trace>
  <inkml:trace contextRef="#ctx0" brushRef="#br0" timeOffset="-31394.31">15239 16561 74 0,'0'0'360'0,"0"0"-254"16,0 0-36-16,0 0 20 15,0 0-46-15,0 0-16 16,108-80-9-16,-90 94-16 16,-5 18-3-16,-9 12 3 15,-4 9 5-15,-2-4-2 16,-28-4 1-16,0-5-5 15,-1-8-2-15,6-11-7 16,6-2-5-16,9-12-11 16,5-7-8-16,5 0 11 15,0 0 8-15,0 0 3 0,0-7-9 16,17-12-20 0,2 6 17-16,2 1 13 0,2 5 1 15,7 7-10 1,-1 0-12-16,5 0-10 0,-3 0-12 15,0 0-10-15,-5 0-82 16,-8 0-58-16</inkml:trace>
  <inkml:trace contextRef="#ctx0" brushRef="#br0" timeOffset="-31168.32">15546 16586 164 0,'0'0'87'15,"0"0"6"-15,0 0-15 16,0 0 25-16,0 0-17 0,0 0-47 15,-15-87-26-15,15 108-9 16,0 13-1-16,0 5 14 16,7 1 4-16,5 0 1 15,-3-4-6-15,-5-1-10 16,-2-12-2-16,-2-4 0 16,0-3-4-16,0-10-13 15,0 2-23-15,-6-8-24 16,-3 0-22-16,-3-12-73 15,5-16-80-15</inkml:trace>
  <inkml:trace contextRef="#ctx0" brushRef="#br0" timeOffset="-31013.31">15546 16586 168 0,'37'-185'164'0,"-26"153"-105"16,3 16 28-16,-1 9-14 16,1 4-25-16,1 3-26 15,3 0-9-15,2 8-9 16,-2 10-4-16,-5 0-10 15,-1 4-50-15,-8-8-49 16,-4-4-79-16</inkml:trace>
  <inkml:trace contextRef="#ctx0" brushRef="#br0" timeOffset="-30822.32">15783 16211 469 0,'0'0'141'0,"0"0"-45"0,0 0-42 16,0 0-38 0,0 0 14-16,39 164 39 0,-35-52-34 15,-4 20-20-15,0 7-10 16,-29-9 1-16,-14-10-6 16,-5-13-7-16,-4-17-44 15,1-20-55-15,4-20-78 16,0-13-131-16</inkml:trace>
  <inkml:trace contextRef="#ctx0" brushRef="#br0" timeOffset="-29896.94">11691 17682 738 0,'0'0'66'0,"0"0"-25"16,0 0-40-16,0 0 4 0,0 0-1 15,129-8 0-15,-26 8 2 16,4 17-6-16,-7-4-40 15,-17 9-60-15,-23-4-48 16,-25 7-41-16,-21-10-89 16</inkml:trace>
  <inkml:trace contextRef="#ctx0" brushRef="#br0" timeOffset="-29740.94">11885 17941 400 0,'0'0'85'0,"-183"46"-15"16,123-28 11-16,29-6 51 0,26-2-56 15,5-2-74-15,45 2 4 16,40-6-6 0,39-4 2-16,33-14-2 0,23-13-57 15,0-4-74-15,-5 1-158 16</inkml:trace>
  <inkml:trace contextRef="#ctx0" brushRef="#br0" timeOffset="-1658.31">13405 17704 41 0,'0'0'146'16,"0"0"-100"-16,0 0-2 16,0 0 10-16,0 0 3 15,0 0-9-15,0 0-6 16,-49 103-12-16,49-102 6 15,0-1-11-15,0 0-9 16,0 0-2-16,0 0 1 0,0 0-4 16,0 0-6-16,0 0-5 15,0 0 0-15,9-18 0 16,6-3 1-16,4-4-1 16,-4-1-2-16,-3-1 2 15,-8 1-2-15,-4 6-3 16,0 3 4-16,-9 1 0 15,-13 2-1-15,-7 8-2 16,-8 1 4-16,-7 5 2 16,-6 0-1-16,-9 7-1 15,-1 11 3-15,2 12 1 16,9 2 3-16,7 2 0 16,11 2 1-16,8 4 3 0,12 3-1 15,11-4-8 1,0 1-2-16,22-1-3 0,19-11 2 15,9-7-1-15,10-7 2 16,5-9-1-16,1-5 1 16,-6-8 0-16,-10-20 0 15,-7-8 3-15,-9-4-1 16,-10-5 8-16,-9 5-9 16,-8 5 8-16,-7 8 1 15,0 13 7-15,0 4 7 16,0 6 11-16,0 4-6 15,-4 0-2-15,-2 0-6 16,3 14-17-16,1 15-4 16,0 9 5-16,2 3-5 0,0 12 2 15,0-7 0 1,0 6-2-16,0-6 1 0,-3 2-1 16,-1-4 0-16,1 1-3 15,1-5-6-15,2-9-10 16,0-5-6-16,0-7-27 15,2-15-44-15,14-4-59 16,-1-12-43-16,1-25-97 16</inkml:trace>
  <inkml:trace contextRef="#ctx0" brushRef="#br0" timeOffset="-1038.31">13822 17723 349 0,'0'0'105'0,"0"0"-25"16,0 0-11-16,0 0-9 15,0 0-24-15,0 0-2 16,-122 35-11-16,115-27-11 15,2-5-1-15,5-3-9 16,0 0-2-16,0 3 0 0,0-3-3 16,0 0-6-16,0 0 5 15,18 0 2-15,10 0 0 16,7-3 2-16,2-4-1 16,-1-1 1-16,-7 8-2 15,-6 0 2-15,-5 0-1 16,-15 8-1-16,-3 20 2 15,0 9 6-15,-21 2 5 16,-9 6-3-16,-1-6 0 16,2-8 1-16,12-7 0 15,3-4 2-15,12-10-9 16,2-2-2-16,0-6-9 16,16 2 2-16,12-4 5 0,11 0 2 15,5 0 0-15,1 0 2 16,-5 0 6-16,-9 0-3 15,-7 8-5-15,-7 1 2 16,-2 0 2-16,-5-1-1 16,-7-2 0-16,-3 3 11 15,0 0 12-15,-8 13 14 16,-18 0-20-16,-9 4-11 16,-5-4-6-16,-1-7-3 15,2-6-1-15,7-9-9 16,12 0-6-16,7 0-25 15,11-14-29-15,2-8-60 0,7-4-67 16,21 6-24 0</inkml:trace>
  <inkml:trace contextRef="#ctx0" brushRef="#br0" timeOffset="-789.32">14495 18122 686 0,'0'0'131'15,"0"0"-54"-15,0 0-45 16,0 0 11-16,0 0-26 16,0 0-17-16,0-3-1 15,0 3-20-15,0 0-30 0,0 0-37 16,0-4-40-16,0-4-94 15,0-1-111-15</inkml:trace>
  <inkml:trace contextRef="#ctx0" brushRef="#br0" timeOffset="-272.25">14696 17812 368 0,'0'0'88'0,"0"0"-56"15,0 0-8-15,0 0-10 16,0 0-12-16,0 0 1 15,34-4 15 1,-1 12 2-16,2 5-6 0,-3 0-8 16,-4-2-6-16,-5-3 1 15,-10-3-1-15,-4 3-3 16,-7 1-8-16,-2 0 11 16,0 10 5-16,-2-1 2 15,-13 3 1-15,1-4-1 16,7-7 0-16,7 0-3 0,0-6-4 15,7-4-12-15,28 0 2 16,17 0 10-16,8-10 3 16,0-2 5-16,-6 5 19 15,-14 4 12-15,-18 3-18 16,-11 0-2-16,-11 0 10 16,0 14 22-16,-19 12 5 15,-12 6-18-15,-3-2-27 16,0-6-9-16,10-6-2 15,4-2-16-15,7-6-25 0,5-6-36 16,6-4-42 0,2 0-58-16,0-4-105 0</inkml:trace>
  <inkml:trace contextRef="#ctx0" brushRef="#br0" timeOffset="157.75">15418 17732 513 0,'0'0'177'0,"0"0"-87"15,0 0-44-15,0 0 0 0,0 0-25 16,0 0-21 0,32-9-1-16,1 9 1 0,-1 9-17 15,-3 3-21-15,-6 2-18 16,0 0 0-16,-12-5 8 15,-6 8 22-15,-5 1 26 16,-3 12 9-16,-21 2 18 16,-1 1-2-16,2-3 4 15,11-12-15-15,10 0-5 16,2-8-9 0,2 2-9-16,25-3 1 0,8 0 8 15,5-9-7-15,0 0-17 16,-11 0 8-16,-11 3 16 15,-11 2 3-15,-7 1 21 16,0 8 1-16,-7 7 32 0,-24 6-3 16,-7 9-36-16,-5 0-11 15,1-2-7-15,5-2-23 16,8-10-16-16,6-3-34 16,14-12-70-16,9-7-135 15</inkml:trace>
  <inkml:trace contextRef="#ctx0" brushRef="#br0" timeOffset="525.75">16518 17365 248 0,'0'0'168'16,"0"0"-96"-16,0 0 14 16,0 0 39-16,0 0-31 15,0 0-43-15,-77 50-12 16,44-11-11-16,-7 15-17 15,-9 18 0-15,-9 18 1 0,-7 12-4 16,5 0-8 0,4-7-11-16,14-15 6 0,13-5-3 15,7-16-39-15,8-14-17 16,5-13-27-16,5-25-81 16,2-7-77-16</inkml:trace>
  <inkml:trace contextRef="#ctx0" brushRef="#br0" timeOffset="736.75">16036 17592 982 0,'0'0'60'0,"0"0"-48"0,0 0-10 16,0 0-2-16,0 0-3 15,0 0-19-15,13 41-27 16,21-32-51-16,1 1-173 16,-17 3-322-16</inkml:trace>
  <inkml:trace contextRef="#ctx0" brushRef="#br0" timeOffset="897.75">16465 17981 686 0,'0'0'126'0,"0"0"-111"16,0 0-14-16,0 0 0 0,0 0-1 15,0 0-29-15,113 0-72 16,-106-4-150-16</inkml:trace>
  <inkml:trace contextRef="#ctx0" brushRef="#br0" timeOffset="1381.75">17706 17973 542 0,'0'0'167'0,"0"0"-101"0,0 0-27 15,0 0 17-15,0 0 0 16,-150 35-12-16,53 2-25 16,-22 19-12-16,-17 12-1 15,-12 12-6-15,-5 11 0 16,1 16 1-16,5 1-1 15,13-2 0 1,28-12-2-16,25-14-12 0,38-24-5 16,33-14-14-16,10-16-36 15,47-19-47-15,26-7-76 16,23-51-143 0</inkml:trace>
  <inkml:trace contextRef="#ctx0" brushRef="#br0" timeOffset="1618.75">18009 17829 602 0,'0'0'173'15,"-150"98"-123"-15,55-31-24 16,-15 18 6-16,-10 9 1 15,-7 19-22-15,-2 7-11 16,4 5-25-16,15-9-29 16,25-22-21-16,30-26-106 15,28-34-157-15</inkml:trace>
  <inkml:trace contextRef="#ctx0" brushRef="#br0" timeOffset="3268.31">18204 15575 359 0,'0'0'22'0,"0"0"-7"16,0 0-11-16,-124-102 29 0,93 83 14 16,-3 6-9-16,-3 13-3 15,-11 0-22-15,-12 9-3 16,-7 31-1-16,-9 22 7 16,1 19-2-16,2 17-1 15,5 14 3-15,12 8 13 16,16 1-5-1,21-5-7-15,19-5-5 0,3-11-12 16,40-8 7-16,23-16-7 16,31-14 1-16,35-26-1 15,31-26 8-15,33-11-1 16,6-48 8-16,-10-17-2 16,-25-14-4-16,-34-2-4 0,-29-16-5 15,-34-13-2 1,-24-14-6-16,-41-5-1 0,-18-4 6 15,-66 9 3-15,-54 19 0 16,-44 33 4 0,-44 42 14-16,-35 31-18 15,-12 50-2-15,8 57-30 0,30 35-36 16,49 28-22-16,48 9-139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1-23T08:11:24.2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6105 16211 178 0,'0'0'0'15,"0"0"-11"-15,0 0-25 16,0 0 36-16,-132-3 23 0,92-1-3 15,-7-4-8 1,-8 3-6-16,-5-4 1 0,-9-1 24 16,1 3-20-16,-7-4-3 15,-8 2-2-15,-2 6 1 16,-5-6-5-16,0 0 2 16,1 5-4-16,-5-3 1 15,-4 7 3-15,-5 0 2 16,-8 0-5-16,-3 11 7 15,-6 7-2-15,-3 5-6 16,-1 3 5-16,-3 1-3 0,0 5 1 16,-1 2 4-16,-1-2-3 15,2 0-1 1,2 3-3-16,11-9 2 0,8-2-1 16,1 2-1-16,2-8 0 15,-2 0 2-15,5 4 1 16,2 4-3-16,3-3 2 15,-1 9 1-15,-1-3 2 16,-1 3 3-16,-2 0 4 16,-1 8-5-16,3-4 4 15,3 5-8-15,3-1-2 16,3-5-1-16,12 2 4 16,5-3-3-16,9 2 3 15,5 0 5-15,5 0 3 0,4 0-7 16,-2 3-1-1,2 1-4-15,2-5 2 0,3-3-1 16,5 5 0 0,10-2 1-16,7 4-1 0,6 7-1 15,6 2 0-15,0 11 0 16,6-6 0-16,-1 2 2 16,1-1 0-16,-2-1-2 15,-1-4 2-15,-4-5 0 16,4-4-2-16,-2 5 0 15,2-1 1-15,2 5-1 16,5 9 0-16,0 14 3 0,12 13 2 16,15 10-5-1,11 3 0-15,12-2-1 0,16-14-3 16,7-7 2-16,8-15 2 16,3 2 0-16,7-5 1 15,3 0 0-15,6-3-1 16,3-9 0-16,-10-18 3 15,-6-9-3-15,-8-13 0 16,-8 5 0-16,0-10 0 16,3 0-3-16,1 0 2 15,10 0 1-15,4 0-3 16,5 0 1-16,-1 0 1 16,-3 0 1-16,-6 0 0 15,-5 0 1-15,-6 0-1 16,-11 0 3-16,-4 0 1 0,-4 0 2 15,-5 0 0 1,2 0-3-16,3 0 3 0,8 0-1 16,7 0 1-1,7 0-1-15,2 0-4 0,-2 0 2 16,-5 0 7-16,-8 0 2 16,-2 0-1-16,-1 0-2 15,0 0-4-15,0 0-2 16,0 0 8-16,-2 0-9 15,0 0 2-15,4 0-1 16,2 0-3-16,6 0 3 16,8 0-1-16,1 0 0 0,5 0-1 15,2 0 2-15,-3 0-1 16,-6 0-1-16,-2 0 10 16,-13 0-9-16,-6 0-1 15,-8 0 3-15,-7 0-1 16,1 0-3-16,-2 0 0 15,1 0 2-15,7 0-2 16,1 0 1-16,5 0-1 16,-1 0 0-16,-6 0 1 15,-1 0 0-15,-7 0-1 16,-2 0-1-16,-3 0 1 16,-3 0 0-16,3 0 0 15,1 0-2-15,2 0-1 0,7 0 1 16,5 0-4-1,0 0 5-15,6 0-3 0,-1 0 2 16,-2 0 0-16,-4 0-3 16,-1 0 3-16,-7 0-1 15,-4 0 2-15,-5 0-4 16,-2 0 3-16,-2 0-4 16,0 0 5-16,2 0 1 15,0 0 0-15,0 0 0 16,0 0 1-16,0 0 2 15,-2 0-1-15,-6-15 7 16,0-21-2-16,-5-11 7 16,-5-8-4-16,-3-3 5 0,-1-4-6 15,2 0-4-15,1-2 0 16,-2 2-2-16,-4 7-2 16,-4-1 0-16,0 10 5 15,0-3 1-15,-12 0-1 16,-10 1 1-16,-1 2 4 15,-6-7-3-15,2 3 1 16,-2-2-2-16,0-2 1 16,2-8-8-16,2-1 12 15,8-1-11-15,3 3 1 16,5 3-2-16,-2 5 0 16,0 2 1-16,0 7-1 15,-1 5 2-15,-1-2 2 16,-1 5-2-16,-1-3-1 15,-3-7 2-15,1-7 4 0,1-1-5 16,1-4-1-16,-1 0-1 16,3-4 0-16,-1 4 1 15,-1 7 0-15,1 3-1 16,3 8 2 0,-2-4-1-16,1 4 1 0,-1 4-1 15,4 0-1-15,0-1 1 16,0 1-1-16,1 2 1 15,-6-2-1-15,-1 4 3 0,-3-4-2 16,-1-4-1 0,0-4 0-16,-4 0 0 0,-2-2 1 15,-3 6-1 1,-4-5 0-16,6 2-2 0,0-1-3 16,5-2 1-16,5 7-8 15,5 1 5-15,1 8 4 16,-2 4 3-16,-3 4 0 15,-9 7 1-15,-4-3 3 16,-7 0-1-16,-5 4-1 16,-3 0 1-16,-3 2-3 15,1-1-1-15,-2-4-6 16,2 8-1-16,-4 4-4 16,2 5-13-16,-8 0-8 15,-3 19-19-15,-1 2-48 0,1-5-104 16</inkml:trace>
  <inkml:trace contextRef="#ctx0" brushRef="#br0" timeOffset="6267.66">17694 9154 266 0,'0'0'30'0,"0"0"19"16,0 0 7-16,0 0-3 16,0 0-15-16,0 0-21 15,0 0-10-15,-5-2-1 16,5 2-6-16,0 5 0 15,0 24 0-15,-6 20 3 16,0 28 16-16,-6 24-9 16,-1 17 4-16,1 19-3 15,1 20-4-15,3 6-3 16,1-4-2-16,1-12 0 16,-4-18-2-16,1-15-4 0,1-15-16 15,0-14-14-15,8-20-16 16,0-17-52-16,14-22-85 15</inkml:trace>
  <inkml:trace contextRef="#ctx0" brushRef="#br0" timeOffset="6997.65">23256 8821 187 0,'0'0'200'15,"0"0"-165"-15,0 0 9 16,0 0-1-16,0 0-16 16,0 0-25-16,0 116-1 15,0 7 42-15,-3 23-17 16,1 18-12-16,-2 10-5 15,-2 17-5-15,-1 4-2 16,-5 2 2-16,1-8-4 16,-4-17 0-16,3-17 1 15,6-16-1-15,-1-21-1 0,3-24-15 16,-3-19-13 0,-2-17-19-16,-1-14 1 0,-3-6 6 15,-4-7-37-15,-5-6-82 16</inkml:trace>
  <inkml:trace contextRef="#ctx0" brushRef="#br0" timeOffset="7814.65">17625 9639 252 0,'0'0'49'0,"0"0"7"15,0 0 8-15,0 0 6 16,0 0-8-16,0 0-22 0,-60-3-13 16,47 3-12-16,1 0-4 15,3 0 2 1,7 0 3-16,2 0-16 0,13 3 0 16,53 15 0-16,63 5 3 15,71 0 13 1,81 0-4-16,60 0-11 0,40 7 0 15,35 6 9-15,19 9-3 16,9 7-1-16,-2 4-6 16,-16-2-1-16,-34-4 0 15,-36-12-3-15,-40-8-25 16,-50-11-28-16,-47-12 0 0,-52-5-9 16,-47-2 33-16,-33 0 19 15,-26 0 0-15,-14-2 7 16,-12-5 7-16,-8-5 0 15,-10 5 0-15,-8 2 0 16,-9 1 0-16,0 1-5 16,-13 2-36-16,-25-4-118 15,-11 3-23-15</inkml:trace>
  <inkml:trace contextRef="#ctx0" brushRef="#br0" timeOffset="8146.5">22849 9668 453 0,'0'0'0'16,"0"0"0"-16,59 179 7 16,-19-96 24-16,9-2 4 15,5-6-12-15,0-2-14 16,-12-10-7-16,-15-3-2 16,-23-5-16-16,-4-3-14 15,-56-6 8-15,-38-5-4 0,-32 0-49 16,-27-10-85-16,-14-11-70 15</inkml:trace>
  <inkml:trace contextRef="#ctx0" brushRef="#br0" timeOffset="8874.5">18173 9566 225 0,'0'0'23'0,"0"0"-7"15,0 0 2-15,-127-49 0 0,85 38 34 16,-3 6 0-16,-6 5-23 16,0 0-13-16,-3 0 1 15,1 5-3-15,-1 18 7 16,3 7-11-16,2 4-7 15,7 4-1-15,11-4-2 16,10 0 0-16,15-2-2 16,6-3 0-16,0-3-10 15,29-2 0-15,19-4 7 16,28-4 4-16,25-4-1 16,28 4-16-16,16 10-3 15,11 8-37-15,-2 4-93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1-23T08:11:13.2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5452 6166 113 0,'0'0'0'16,"0"0"0"-16,0 0 1 15,0 0 15-15,-143-76 11 16,111 64 1-16,-1 0-18 16,-2-1 5-16,1 3 3 0,-1 1 5 15,1 0 5 1,-6 4-11-16,-2 1 18 16,-8 4-24-16,0 0-3 0,-5 0-5 15,0 18-1-15,-3 5 18 16,-2 12-12-16,0 6-6 15,4 12 7-15,3 5-2 16,6 8 2-16,5 5-6 16,5 1-2-16,3 7 4 15,6 10-4-15,2 5 0 16,6 8 8-16,11 8 8 16,9 3-14-16,23 8 0 15,48-1 6-15,31-6 3 16,26-16-1-16,22-24-1 15,6-26 17-15,3-25 0 0,1-23 14 16,1-27 10-16,-6-41-6 16,-5-22-22-16,-11-23-16 15,-17-15-2-15,-20-14-5 16,-25-19-11-16,-38-8-12 16,-39-6-13-16,-39 5 27 15,-78 21-25-15,-62 28 3 16,-59 46-30-16,-51 46-14 15,-37 29-33-15,-10 58-126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1024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1024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E3CC5992-AE0E-4A46-8351-0D7587CE9DA7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816402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F04595-5176-429F-909B-C300E4BAA335}" type="slidenum">
              <a:rPr lang="zh-TW" altLang="en-US"/>
              <a:pPr/>
              <a:t>1</a:t>
            </a:fld>
            <a:endParaRPr lang="en-US" altLang="zh-TW"/>
          </a:p>
        </p:txBody>
      </p:sp>
      <p:sp>
        <p:nvSpPr>
          <p:cNvPr id="11161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/>
          <a:lstStyle/>
          <a:p>
            <a:endParaRPr lang="zh-TW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9B398C-7E0D-4A0A-8A7B-D759803047B7}" type="slidenum">
              <a:rPr lang="zh-TW" altLang="en-US"/>
              <a:pPr/>
              <a:t>17</a:t>
            </a:fld>
            <a:endParaRPr lang="en-US" altLang="zh-TW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8329A3-46EE-46CB-AD4E-C8C4717D8BC6}" type="slidenum">
              <a:rPr lang="zh-TW" altLang="en-US"/>
              <a:pPr/>
              <a:t>18</a:t>
            </a:fld>
            <a:endParaRPr lang="en-US" altLang="zh-TW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FC5D7B-B261-4611-99D8-3C9EC3BB87B1}" type="slidenum">
              <a:rPr lang="zh-TW" altLang="en-US"/>
              <a:pPr/>
              <a:t>19</a:t>
            </a:fld>
            <a:endParaRPr lang="en-US" altLang="zh-TW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5403A1-D3D3-4797-945D-1482D6DC866A}" type="slidenum">
              <a:rPr lang="zh-TW" altLang="en-US"/>
              <a:pPr/>
              <a:t>20</a:t>
            </a:fld>
            <a:endParaRPr lang="en-US" altLang="zh-TW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>
              <a:latin typeface="Times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20DD93-CB59-481D-82F6-4CD73C8D658C}" type="slidenum">
              <a:rPr lang="zh-TW" altLang="en-US"/>
              <a:pPr/>
              <a:t>21</a:t>
            </a:fld>
            <a:endParaRPr lang="en-US" altLang="zh-TW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>
              <a:latin typeface="Times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BC992F-466B-41F8-9948-2DE3831320DD}" type="slidenum">
              <a:rPr lang="zh-TW" altLang="en-US"/>
              <a:pPr/>
              <a:t>22</a:t>
            </a:fld>
            <a:endParaRPr lang="en-US" altLang="zh-TW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Times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F90414-2FFE-414E-899A-8B47B899EE7E}" type="slidenum">
              <a:rPr lang="zh-TW" altLang="en-US"/>
              <a:pPr/>
              <a:t>23</a:t>
            </a:fld>
            <a:endParaRPr lang="en-US" altLang="zh-TW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8A3484-2CC0-4153-BD8A-EC2146D39407}" type="slidenum">
              <a:rPr lang="zh-TW" altLang="en-US"/>
              <a:pPr/>
              <a:t>24</a:t>
            </a:fld>
            <a:endParaRPr lang="en-US" altLang="zh-TW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>
              <a:latin typeface="Times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E139D4-A495-48C8-93C3-B26DCC5218C3}" type="slidenum">
              <a:rPr lang="zh-TW" altLang="en-US"/>
              <a:pPr/>
              <a:t>25</a:t>
            </a:fld>
            <a:endParaRPr lang="en-US" altLang="zh-TW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>
              <a:latin typeface="Times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E8B6AA-9763-4C94-94A1-7B97A1EB397E}" type="slidenum">
              <a:rPr lang="zh-TW" altLang="en-US"/>
              <a:pPr/>
              <a:t>40</a:t>
            </a:fld>
            <a:endParaRPr lang="en-US" altLang="zh-TW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>
              <a:latin typeface="Times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57A2AB-53D1-460A-A146-22DC83DCDB87}" type="slidenum">
              <a:rPr lang="zh-TW" altLang="en-US"/>
              <a:pPr/>
              <a:t>8</a:t>
            </a:fld>
            <a:endParaRPr lang="en-US" altLang="zh-TW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Times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834FF3-2679-4F45-892F-D7AAEA5DCF4C}" type="slidenum">
              <a:rPr lang="zh-TW" altLang="en-US"/>
              <a:pPr/>
              <a:t>41</a:t>
            </a:fld>
            <a:endParaRPr lang="en-US" altLang="zh-TW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2D41B6-1067-44A5-B2BB-B15E009AB464}" type="slidenum">
              <a:rPr lang="zh-TW" altLang="en-US"/>
              <a:pPr/>
              <a:t>42</a:t>
            </a:fld>
            <a:endParaRPr lang="en-US" altLang="zh-TW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01BF51-C3D3-42AE-8C59-48EC126333D9}" type="slidenum">
              <a:rPr lang="zh-TW" altLang="en-US"/>
              <a:pPr/>
              <a:t>43</a:t>
            </a:fld>
            <a:endParaRPr lang="en-US" altLang="zh-TW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>
              <a:latin typeface="Times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D6BCA3-3352-4F19-A53A-C15CC1C95B59}" type="slidenum">
              <a:rPr lang="zh-TW" altLang="en-US"/>
              <a:pPr/>
              <a:t>44</a:t>
            </a:fld>
            <a:endParaRPr lang="en-US" altLang="zh-TW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D82DBF-4239-487B-827A-19E02B8D2E6C}" type="slidenum">
              <a:rPr lang="zh-TW" altLang="en-US"/>
              <a:pPr/>
              <a:t>45</a:t>
            </a:fld>
            <a:endParaRPr lang="en-US" altLang="zh-TW"/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>
              <a:latin typeface="Times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24AB5E-F47D-4100-81EB-84E1768C9635}" type="slidenum">
              <a:rPr lang="zh-TW" altLang="en-US"/>
              <a:pPr/>
              <a:t>46</a:t>
            </a:fld>
            <a:endParaRPr lang="en-US" altLang="zh-TW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EEA3B6-4E8F-4350-A955-9E8E90B61FF4}" type="slidenum">
              <a:rPr lang="zh-TW" altLang="en-US"/>
              <a:pPr/>
              <a:t>47</a:t>
            </a:fld>
            <a:endParaRPr lang="en-US" altLang="zh-TW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latin typeface="Times" pitchFamily="18" charset="0"/>
              </a:rPr>
              <a:t>	</a:t>
            </a:r>
            <a:endParaRPr lang="en-US" altLang="zh-TW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1A14E2-4A6A-4B87-BA97-78663BE71232}" type="slidenum">
              <a:rPr lang="zh-TW" altLang="en-US"/>
              <a:pPr/>
              <a:t>48</a:t>
            </a:fld>
            <a:endParaRPr lang="en-US" altLang="zh-TW"/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>
              <a:latin typeface="Times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610CD2-232B-4C71-8B6F-7A5AB8777A6F}" type="slidenum">
              <a:rPr lang="zh-TW" altLang="en-US"/>
              <a:pPr/>
              <a:t>50</a:t>
            </a:fld>
            <a:endParaRPr lang="en-US" altLang="zh-TW"/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>
              <a:latin typeface="Times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090DD6-4F7F-4C24-A891-E696C047B46D}" type="slidenum">
              <a:rPr lang="zh-TW" altLang="en-US"/>
              <a:pPr/>
              <a:t>51</a:t>
            </a:fld>
            <a:endParaRPr lang="en-US" altLang="zh-TW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14FE00-4B0A-4578-BB68-E4B6B101287B}" type="slidenum">
              <a:rPr lang="zh-TW" altLang="en-US"/>
              <a:pPr/>
              <a:t>9</a:t>
            </a:fld>
            <a:endParaRPr lang="en-US" altLang="zh-TW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>
              <a:latin typeface="Times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AAF49F-D71C-443B-AAE9-295F81434E5F}" type="slidenum">
              <a:rPr lang="zh-TW" altLang="en-US"/>
              <a:pPr/>
              <a:t>10</a:t>
            </a:fld>
            <a:endParaRPr lang="en-US" altLang="zh-TW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>
              <a:latin typeface="Times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DF9E32-F41B-4ACB-85EB-0C08B0345227}" type="slidenum">
              <a:rPr lang="zh-TW" altLang="en-US"/>
              <a:pPr/>
              <a:t>11</a:t>
            </a:fld>
            <a:endParaRPr lang="en-US" altLang="zh-TW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>
              <a:latin typeface="Times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13144C-26A5-4A2A-BB3F-58DF279CB41F}" type="slidenum">
              <a:rPr lang="zh-TW" altLang="en-US"/>
              <a:pPr/>
              <a:t>12</a:t>
            </a:fld>
            <a:endParaRPr lang="en-US" altLang="zh-TW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>
              <a:latin typeface="Times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B6D757-A486-4DC8-A877-F0AD75625B3C}" type="slidenum">
              <a:rPr lang="zh-TW" altLang="en-US"/>
              <a:pPr/>
              <a:t>14</a:t>
            </a:fld>
            <a:endParaRPr lang="en-US" altLang="zh-TW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Times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BC0EE0-8460-47F6-8A04-F5E6D2A552C4}" type="slidenum">
              <a:rPr lang="zh-TW" altLang="en-US"/>
              <a:pPr/>
              <a:t>15</a:t>
            </a:fld>
            <a:endParaRPr lang="en-US" altLang="zh-TW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>
              <a:latin typeface="Times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0685B7-A62F-454B-8095-34FF56D1E64F}" type="slidenum">
              <a:rPr lang="zh-TW" altLang="en-US"/>
              <a:pPr/>
              <a:t>16</a:t>
            </a:fld>
            <a:endParaRPr lang="en-US" altLang="zh-TW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3A6EF6E3-BBCB-4644-A766-9C9F0A55F3BF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18A82-CE09-4879-9027-F61B270D7B2B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271CE-9FA7-4CC4-A8E5-47C9D2340AA0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76400"/>
            <a:ext cx="4038600" cy="4454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454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E57A953-68D8-494E-945B-B5817248F6DF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 altLang="zh-TW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6D67D1EB-9B01-44FC-96D3-DF3894A281AD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FBDA2-80DE-4690-8821-0319013F593B}" type="slidenum">
              <a:rPr lang="zh-TW" altLang="en-US" smtClean="0"/>
              <a:pPr/>
              <a:t>‹#›</a:t>
            </a:fld>
            <a:endParaRPr lang="en-US" altLang="zh-TW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C2C7-96ED-4799-B913-B5DFB354E442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2B7D6432-82A6-4782-A364-9B1280419FFA}" type="slidenum">
              <a:rPr lang="zh-TW" altLang="en-US" smtClean="0"/>
              <a:pPr/>
              <a:t>‹#›</a:t>
            </a:fld>
            <a:endParaRPr lang="en-US" altLang="zh-TW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2CCBA-D0C8-4682-8CC5-1FE201DA20E7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93B1A-6188-4E98-8324-412518D2C1F3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38B80-12A4-4BB2-AA3F-57D4174A3E12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F697-788B-4357-BE69-8F6A83A61BE4}" type="slidenum">
              <a:rPr lang="zh-TW" altLang="en-US" smtClean="0"/>
              <a:pPr/>
              <a:t>‹#›</a:t>
            </a:fld>
            <a:endParaRPr lang="en-US" altLang="zh-TW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975D7FE-7690-4011-ABD7-251792158D09}" type="slidenum">
              <a:rPr lang="zh-TW" altLang="en-US" smtClean="0"/>
              <a:pPr/>
              <a:t>‹#›</a:t>
            </a:fld>
            <a:endParaRPr lang="en-US" altLang="zh-TW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0.png"/><Relationship Id="rId5" Type="http://schemas.openxmlformats.org/officeDocument/2006/relationships/customXml" Target="../ink/ink8.xml"/><Relationship Id="rId4" Type="http://schemas.openxmlformats.org/officeDocument/2006/relationships/image" Target="../media/image17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.xml"/><Relationship Id="rId5" Type="http://schemas.openxmlformats.org/officeDocument/2006/relationships/image" Target="../media/image260.png"/><Relationship Id="rId4" Type="http://schemas.openxmlformats.org/officeDocument/2006/relationships/customXml" Target="../ink/ink1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customXml" Target="../ink/ink1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customXml" Target="../ink/ink1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.xml"/><Relationship Id="rId5" Type="http://schemas.openxmlformats.org/officeDocument/2006/relationships/image" Target="../media/image31.png"/><Relationship Id="rId4" Type="http://schemas.openxmlformats.org/officeDocument/2006/relationships/customXml" Target="../ink/ink1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28596" y="4643446"/>
            <a:ext cx="8458200" cy="1222375"/>
          </a:xfrm>
        </p:spPr>
        <p:txBody>
          <a:bodyPr>
            <a:normAutofit/>
          </a:bodyPr>
          <a:lstStyle/>
          <a:p>
            <a:r>
              <a:rPr kumimoji="1" lang="en-GB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Data </a:t>
            </a:r>
            <a:r>
              <a:rPr kumimoji="1" lang="en-US" altLang="zh-TW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新細明體" pitchFamily="18" charset="-120"/>
              </a:rPr>
              <a:t>Link Control Protocols</a:t>
            </a:r>
            <a:br>
              <a:rPr kumimoji="1" lang="en-US" altLang="zh-TW" sz="32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新細明體" pitchFamily="18" charset="-120"/>
              </a:rPr>
            </a:br>
            <a:r>
              <a:rPr lang="en-US" altLang="zh-TW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新細明體" pitchFamily="18" charset="-120"/>
              </a:rPr>
              <a:t>Chapter 7 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12430"/>
            <a:ext cx="8686800" cy="838200"/>
          </a:xfrm>
        </p:spPr>
        <p:txBody>
          <a:bodyPr/>
          <a:lstStyle/>
          <a:p>
            <a:r>
              <a:rPr kumimoji="1" lang="en-US" altLang="zh-TW" b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Model of Frame Transmission</a:t>
            </a:r>
          </a:p>
        </p:txBody>
      </p:sp>
      <p:pic>
        <p:nvPicPr>
          <p:cNvPr id="44038" name="Picture 6"/>
          <p:cNvPicPr>
            <a:picLocks noChangeAspect="1" noChangeArrowheads="1"/>
          </p:cNvPicPr>
          <p:nvPr/>
        </p:nvPicPr>
        <p:blipFill>
          <a:blip r:embed="rId3"/>
          <a:srcRect l="6949" t="5370" r="6949" b="32216"/>
          <a:stretch>
            <a:fillRect/>
          </a:stretch>
        </p:blipFill>
        <p:spPr bwMode="auto">
          <a:xfrm>
            <a:off x="1907704" y="692696"/>
            <a:ext cx="5760640" cy="5522385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2428860" y="6215082"/>
            <a:ext cx="4786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Vertical time sequence diagram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Stop and Wait Flow control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29600" cy="4724400"/>
          </a:xfrm>
        </p:spPr>
        <p:txBody>
          <a:bodyPr>
            <a:normAutofit lnSpcReduction="10000"/>
          </a:bodyPr>
          <a:lstStyle/>
          <a:p>
            <a:r>
              <a:rPr kumimoji="1" lang="en-US" altLang="zh-TW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source transmits frame</a:t>
            </a:r>
            <a:endParaRPr kumimoji="1" lang="en-US" altLang="zh-TW" sz="2800" dirty="0">
              <a:solidFill>
                <a:srgbClr val="0000FF"/>
              </a:solidFill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r>
              <a:rPr kumimoji="1" lang="en-US" altLang="zh-TW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destination receives frame and replies with acknowledgement (ACK)</a:t>
            </a:r>
          </a:p>
          <a:p>
            <a:r>
              <a:rPr kumimoji="1" lang="en-US" altLang="zh-TW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source waits for ACK before sending next frame</a:t>
            </a:r>
          </a:p>
          <a:p>
            <a:r>
              <a:rPr kumimoji="1" lang="en-US" altLang="zh-TW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destination can stop flow by not sending ACK</a:t>
            </a:r>
          </a:p>
          <a:p>
            <a:r>
              <a:rPr kumimoji="1" lang="en-US" altLang="zh-TW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works well for a few large frames</a:t>
            </a:r>
          </a:p>
          <a:p>
            <a:r>
              <a:rPr kumimoji="1" lang="en-US" altLang="zh-TW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Stop and wait becomes inadequate if large block of data is split into small frames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Stop and Wait Link Utilization</a:t>
            </a:r>
          </a:p>
        </p:txBody>
      </p:sp>
      <p:pic>
        <p:nvPicPr>
          <p:cNvPr id="47109" name="Picture 5"/>
          <p:cNvPicPr>
            <a:picLocks noChangeAspect="1" noChangeArrowheads="1"/>
          </p:cNvPicPr>
          <p:nvPr/>
        </p:nvPicPr>
        <p:blipFill>
          <a:blip r:embed="rId3"/>
          <a:srcRect l="3580" t="4633" r="3580" b="13898"/>
          <a:stretch>
            <a:fillRect/>
          </a:stretch>
        </p:blipFill>
        <p:spPr bwMode="auto">
          <a:xfrm>
            <a:off x="838200" y="1524000"/>
            <a:ext cx="7469188" cy="50657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287891"/>
            <a:ext cx="8229600" cy="1139825"/>
          </a:xfrm>
        </p:spPr>
        <p:txBody>
          <a:bodyPr>
            <a:normAutofit/>
          </a:bodyPr>
          <a:lstStyle/>
          <a:p>
            <a:r>
              <a:rPr kumimoji="1" lang="en-US" altLang="zh-TW" b="1" i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Continued…</a:t>
            </a:r>
            <a:endParaRPr lang="en-US" altLang="zh-TW" b="1" i="1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1430348"/>
            <a:ext cx="7993062" cy="4705350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  <a:spcBef>
                <a:spcPct val="25000"/>
              </a:spcBef>
            </a:pPr>
            <a:r>
              <a:rPr lang="en-US" altLang="zh-TW" sz="2800" b="1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2800" i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B = R . (d/V)</a:t>
            </a:r>
          </a:p>
          <a:p>
            <a:pPr lvl="1">
              <a:lnSpc>
                <a:spcPct val="110000"/>
              </a:lnSpc>
              <a:spcBef>
                <a:spcPct val="25000"/>
              </a:spcBef>
            </a:pP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B: length of the link in bits</a:t>
            </a:r>
          </a:p>
          <a:p>
            <a:pPr lvl="1">
              <a:lnSpc>
                <a:spcPct val="110000"/>
              </a:lnSpc>
              <a:spcBef>
                <a:spcPct val="25000"/>
              </a:spcBef>
            </a:pP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R: data rate of the link, in bps</a:t>
            </a:r>
          </a:p>
          <a:p>
            <a:pPr lvl="1">
              <a:lnSpc>
                <a:spcPct val="110000"/>
              </a:lnSpc>
              <a:spcBef>
                <a:spcPct val="25000"/>
              </a:spcBef>
            </a:pP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d: length or distance of the link in meters</a:t>
            </a:r>
          </a:p>
          <a:p>
            <a:pPr lvl="1">
              <a:lnSpc>
                <a:spcPct val="110000"/>
              </a:lnSpc>
              <a:spcBef>
                <a:spcPct val="25000"/>
              </a:spcBef>
            </a:pP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V: velocity of propagation, in m/s</a:t>
            </a:r>
          </a:p>
          <a:p>
            <a:pPr>
              <a:lnSpc>
                <a:spcPct val="110000"/>
              </a:lnSpc>
              <a:spcBef>
                <a:spcPct val="35000"/>
              </a:spcBef>
            </a:pPr>
            <a:r>
              <a:rPr lang="en-US" altLang="zh-TW" sz="2800" i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 = B/L</a:t>
            </a:r>
          </a:p>
          <a:p>
            <a:pPr lvl="1">
              <a:lnSpc>
                <a:spcPct val="110000"/>
              </a:lnSpc>
              <a:spcBef>
                <a:spcPct val="25000"/>
              </a:spcBef>
            </a:pP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a: the propagation delay (with frame transmission time = 1)</a:t>
            </a:r>
          </a:p>
          <a:p>
            <a:pPr lvl="1">
              <a:lnSpc>
                <a:spcPct val="110000"/>
              </a:lnSpc>
              <a:spcBef>
                <a:spcPct val="25000"/>
              </a:spcBef>
            </a:pP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L: the number of bits in the frame</a:t>
            </a:r>
          </a:p>
          <a:p>
            <a:pPr>
              <a:lnSpc>
                <a:spcPct val="110000"/>
              </a:lnSpc>
              <a:spcBef>
                <a:spcPct val="80000"/>
              </a:spcBef>
            </a:pPr>
            <a:r>
              <a:rPr lang="en-US" altLang="zh-TW" sz="28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or</a:t>
            </a:r>
          </a:p>
        </p:txBody>
      </p:sp>
      <p:graphicFrame>
        <p:nvGraphicFramePr>
          <p:cNvPr id="158727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1692275" y="5321300"/>
          <a:ext cx="2379663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91" name="Equation" r:id="rId3" imgW="939600" imgH="393480" progId="Equation.3">
                  <p:embed/>
                </p:oleObj>
              </mc:Choice>
              <mc:Fallback>
                <p:oleObj name="Equation" r:id="rId3" imgW="939600" imgH="39348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5321300"/>
                        <a:ext cx="2379663" cy="996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Sliding Window Flow Control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kumimoji="1" lang="en-US" altLang="zh-TW" sz="28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allows multiple numbered frames to be in transit</a:t>
            </a:r>
          </a:p>
          <a:p>
            <a:pPr>
              <a:lnSpc>
                <a:spcPct val="95000"/>
              </a:lnSpc>
            </a:pPr>
            <a:r>
              <a:rPr kumimoji="1" lang="en-US" altLang="zh-TW" sz="28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receiver has buffer space of W frames long</a:t>
            </a:r>
          </a:p>
          <a:p>
            <a:pPr>
              <a:lnSpc>
                <a:spcPct val="95000"/>
              </a:lnSpc>
            </a:pPr>
            <a:r>
              <a:rPr kumimoji="1" lang="en-US" altLang="zh-TW" sz="28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transmitter sends up to W frames without ACK</a:t>
            </a:r>
          </a:p>
          <a:p>
            <a:pPr>
              <a:lnSpc>
                <a:spcPct val="95000"/>
              </a:lnSpc>
            </a:pPr>
            <a:r>
              <a:rPr kumimoji="1" lang="en-US" altLang="zh-TW" sz="28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ACK includes number of next frame expected</a:t>
            </a:r>
          </a:p>
          <a:p>
            <a:pPr>
              <a:lnSpc>
                <a:spcPct val="95000"/>
              </a:lnSpc>
            </a:pPr>
            <a:r>
              <a:rPr kumimoji="1" lang="en-US" altLang="zh-TW" sz="28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sequence number is bounded by size of field (k)</a:t>
            </a:r>
          </a:p>
          <a:p>
            <a:pPr lvl="1">
              <a:lnSpc>
                <a:spcPct val="95000"/>
              </a:lnSpc>
            </a:pPr>
            <a:r>
              <a:rPr kumimoji="1" lang="en-US" altLang="zh-TW" sz="24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frames are numbered modulo 2</a:t>
            </a:r>
            <a:r>
              <a:rPr kumimoji="1" lang="en-US" altLang="zh-TW" sz="2400" baseline="300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k</a:t>
            </a:r>
          </a:p>
          <a:p>
            <a:pPr lvl="1">
              <a:lnSpc>
                <a:spcPct val="95000"/>
              </a:lnSpc>
            </a:pPr>
            <a:r>
              <a:rPr kumimoji="1" lang="en-US" altLang="zh-TW" sz="24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giving max window size of up to 2</a:t>
            </a:r>
            <a:r>
              <a:rPr kumimoji="1" lang="en-US" altLang="zh-TW" sz="2400" baseline="300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k </a:t>
            </a:r>
            <a:r>
              <a:rPr kumimoji="1" lang="en-US" altLang="zh-TW" sz="24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– 1</a:t>
            </a:r>
          </a:p>
          <a:p>
            <a:pPr>
              <a:lnSpc>
                <a:spcPct val="95000"/>
              </a:lnSpc>
            </a:pPr>
            <a:r>
              <a:rPr kumimoji="1" lang="en-US" altLang="zh-TW" sz="28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receiver can acknowledge frames without permitting further transmission (Receive Not Ready)</a:t>
            </a:r>
          </a:p>
          <a:p>
            <a:pPr>
              <a:lnSpc>
                <a:spcPct val="95000"/>
              </a:lnSpc>
            </a:pPr>
            <a:r>
              <a:rPr kumimoji="1" lang="en-US" altLang="zh-TW" sz="28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must send a normal acknowledge to resume</a:t>
            </a:r>
          </a:p>
          <a:p>
            <a:pPr>
              <a:lnSpc>
                <a:spcPct val="95000"/>
              </a:lnSpc>
            </a:pPr>
            <a:r>
              <a:rPr kumimoji="1" lang="en-US" altLang="zh-TW" sz="28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if we have full-duplex link, can piggyback ACKs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Sliding Window Diagram</a:t>
            </a:r>
          </a:p>
        </p:txBody>
      </p:sp>
      <p:pic>
        <p:nvPicPr>
          <p:cNvPr id="49157" name="Picture 5"/>
          <p:cNvPicPr>
            <a:picLocks noChangeAspect="1" noChangeArrowheads="1"/>
          </p:cNvPicPr>
          <p:nvPr/>
        </p:nvPicPr>
        <p:blipFill>
          <a:blip r:embed="rId3"/>
          <a:srcRect l="3580" t="4633" r="3580" b="11581"/>
          <a:stretch>
            <a:fillRect/>
          </a:stretch>
        </p:blipFill>
        <p:spPr bwMode="auto">
          <a:xfrm>
            <a:off x="827088" y="1320800"/>
            <a:ext cx="7777162" cy="54213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71055"/>
            <a:ext cx="8686800" cy="838200"/>
          </a:xfrm>
        </p:spPr>
        <p:txBody>
          <a:bodyPr/>
          <a:lstStyle/>
          <a:p>
            <a:r>
              <a:rPr kumimoji="1" lang="en-US" altLang="zh-TW" b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Sliding Window Example</a:t>
            </a:r>
          </a:p>
        </p:txBody>
      </p:sp>
      <p:pic>
        <p:nvPicPr>
          <p:cNvPr id="50181" name="Picture 5"/>
          <p:cNvPicPr>
            <a:picLocks noChangeAspect="1" noChangeArrowheads="1"/>
          </p:cNvPicPr>
          <p:nvPr/>
        </p:nvPicPr>
        <p:blipFill>
          <a:blip r:embed="rId3"/>
          <a:srcRect l="3580" t="4633" r="3580" b="11581"/>
          <a:stretch>
            <a:fillRect/>
          </a:stretch>
        </p:blipFill>
        <p:spPr bwMode="auto">
          <a:xfrm>
            <a:off x="714348" y="1285860"/>
            <a:ext cx="7929618" cy="54292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Error Control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detection and correction of errors such as:</a:t>
            </a:r>
          </a:p>
          <a:p>
            <a:pPr lvl="1"/>
            <a:r>
              <a:rPr kumimoji="1" lang="en-US" altLang="zh-TW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lost frames</a:t>
            </a:r>
          </a:p>
          <a:p>
            <a:pPr lvl="1"/>
            <a:r>
              <a:rPr kumimoji="1" lang="en-US" altLang="zh-TW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damaged frames</a:t>
            </a:r>
          </a:p>
          <a:p>
            <a:r>
              <a:rPr kumimoji="1" lang="en-US" altLang="zh-TW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common techniques for error control:</a:t>
            </a:r>
          </a:p>
          <a:p>
            <a:pPr lvl="1"/>
            <a:r>
              <a:rPr kumimoji="1" lang="en-US" altLang="zh-TW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error detection</a:t>
            </a:r>
          </a:p>
          <a:p>
            <a:pPr lvl="1"/>
            <a:r>
              <a:rPr kumimoji="1" lang="en-US" altLang="zh-TW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positive acknowledgment</a:t>
            </a:r>
          </a:p>
          <a:p>
            <a:pPr lvl="1"/>
            <a:r>
              <a:rPr kumimoji="1" lang="en-US" altLang="zh-TW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retransmission after timeout</a:t>
            </a:r>
          </a:p>
          <a:p>
            <a:pPr lvl="1"/>
            <a:r>
              <a:rPr kumimoji="1" lang="en-US" altLang="zh-TW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negative acknowledgement &amp; retransmission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Automatic Repeat Request (ARQ)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TW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The effect of ARQ is to turn an unreliable data link into a reliable one. Three versions of ARQ are:</a:t>
            </a:r>
          </a:p>
          <a:p>
            <a:r>
              <a:rPr kumimoji="1" lang="en-US" altLang="zh-TW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stop and wait ARQ</a:t>
            </a:r>
          </a:p>
          <a:p>
            <a:r>
              <a:rPr kumimoji="1" lang="en-US" altLang="zh-TW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Go-back-N ARQ</a:t>
            </a:r>
          </a:p>
          <a:p>
            <a:r>
              <a:rPr kumimoji="1" lang="en-US" altLang="zh-TW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Selective-reject ARQ (selective retransmission)</a:t>
            </a:r>
          </a:p>
          <a:p>
            <a:endParaRPr kumimoji="1" lang="zh-TW" altLang="en-US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Stop and Wait ARQ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TW" sz="28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source transmits single frame</a:t>
            </a:r>
          </a:p>
          <a:p>
            <a:r>
              <a:rPr kumimoji="1" lang="en-US" altLang="zh-TW" sz="28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wait for ACK</a:t>
            </a:r>
          </a:p>
          <a:p>
            <a:r>
              <a:rPr kumimoji="1" lang="en-US" altLang="zh-TW" sz="28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2 types of error occurs:</a:t>
            </a:r>
          </a:p>
          <a:p>
            <a:pPr marL="623888" indent="-277813">
              <a:buFont typeface="Wingdings" pitchFamily="2" charset="2"/>
              <a:buChar char="§"/>
            </a:pPr>
            <a:r>
              <a:rPr kumimoji="1" lang="en-US" altLang="zh-TW" sz="28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if received frame damaged, discard it</a:t>
            </a:r>
          </a:p>
          <a:p>
            <a:pPr marL="747713" lvl="1" indent="-123825"/>
            <a:r>
              <a:rPr kumimoji="1" lang="en-US" altLang="zh-TW" sz="24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transmitter has timeout</a:t>
            </a:r>
          </a:p>
          <a:p>
            <a:pPr marL="747713" lvl="1" indent="-123825"/>
            <a:r>
              <a:rPr kumimoji="1" lang="en-US" altLang="zh-TW" sz="24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if no ACK within timeout, retransmit. Source maintains a transmitted frame copy until ACK is received.</a:t>
            </a:r>
          </a:p>
          <a:p>
            <a:pPr marL="623888" indent="-277813">
              <a:buFont typeface="Wingdings" pitchFamily="2" charset="2"/>
              <a:buChar char="§"/>
            </a:pPr>
            <a:r>
              <a:rPr kumimoji="1" lang="en-US" altLang="zh-TW" sz="28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if ACK damaged, Transmitter will not recognize it</a:t>
            </a:r>
          </a:p>
          <a:p>
            <a:pPr marL="854075" lvl="1" indent="-230188"/>
            <a:r>
              <a:rPr kumimoji="1" lang="en-US" altLang="zh-TW" sz="24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transmitter will retransmit</a:t>
            </a:r>
          </a:p>
          <a:p>
            <a:pPr marL="854075" lvl="1" indent="-230188"/>
            <a:r>
              <a:rPr kumimoji="1" lang="en-US" altLang="zh-TW" sz="24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receive gets two copies of frame</a:t>
            </a:r>
          </a:p>
          <a:p>
            <a:pPr marL="854075" lvl="1" indent="-230188"/>
            <a:r>
              <a:rPr kumimoji="1" lang="en-US" altLang="zh-TW" sz="24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use alternate numbering and ACK0 / ACK1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42B1B-7404-4B8D-87CE-C1CE6EF04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8DB0C-585C-4449-B49D-5C3886AA0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04F9489-FE84-4765-9FF4-BBFEA3AD0798}"/>
                  </a:ext>
                </a:extLst>
              </p14:cNvPr>
              <p14:cNvContentPartPr/>
              <p14:nvPr/>
            </p14:nvContentPartPr>
            <p14:xfrm>
              <a:off x="945720" y="125640"/>
              <a:ext cx="8233920" cy="6698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04F9489-FE84-4765-9FF4-BBFEA3AD07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6360" y="116280"/>
                <a:ext cx="8252640" cy="671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06CDC6A-D9D0-4297-9DED-7BF690B07681}"/>
                  </a:ext>
                </a:extLst>
              </p14:cNvPr>
              <p14:cNvContentPartPr/>
              <p14:nvPr/>
            </p14:nvContentPartPr>
            <p14:xfrm>
              <a:off x="3854160" y="283680"/>
              <a:ext cx="3073680" cy="588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06CDC6A-D9D0-4297-9DED-7BF690B0768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44800" y="274320"/>
                <a:ext cx="3092400" cy="60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1781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9378"/>
            <a:ext cx="4800600" cy="1139825"/>
          </a:xfrm>
        </p:spPr>
        <p:txBody>
          <a:bodyPr>
            <a:normAutofit fontScale="90000"/>
          </a:bodyPr>
          <a:lstStyle/>
          <a:p>
            <a:r>
              <a:rPr kumimoji="1" lang="en-US" altLang="zh-TW" b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Stop and Wait ARQ</a:t>
            </a:r>
          </a:p>
        </p:txBody>
      </p:sp>
      <p:sp>
        <p:nvSpPr>
          <p:cNvPr id="58374" name="Rectangle 6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4572000" cy="4454525"/>
          </a:xfrm>
          <a:noFill/>
          <a:ln/>
        </p:spPr>
        <p:txBody>
          <a:bodyPr/>
          <a:lstStyle/>
          <a:p>
            <a:r>
              <a:rPr kumimoji="1" lang="en-US" altLang="zh-TW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Advantage:</a:t>
            </a:r>
          </a:p>
          <a:p>
            <a:pPr marL="568325" indent="-222250">
              <a:buFont typeface="Arial" pitchFamily="34" charset="0"/>
              <a:buChar char="•"/>
            </a:pPr>
            <a:r>
              <a:rPr kumimoji="1" lang="en-US" altLang="zh-TW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Simple</a:t>
            </a:r>
            <a:endParaRPr kumimoji="1" lang="zh-TW" altLang="en-US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pic>
        <p:nvPicPr>
          <p:cNvPr id="58373" name="Picture 5"/>
          <p:cNvPicPr>
            <a:picLocks noChangeAspect="1" noChangeArrowheads="1"/>
          </p:cNvPicPr>
          <p:nvPr/>
        </p:nvPicPr>
        <p:blipFill>
          <a:blip r:embed="rId3"/>
          <a:srcRect l="18529" t="3580" r="23161" b="14319"/>
          <a:stretch>
            <a:fillRect/>
          </a:stretch>
        </p:blipFill>
        <p:spPr bwMode="auto">
          <a:xfrm>
            <a:off x="5257800" y="0"/>
            <a:ext cx="362585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520378" y="444622"/>
            <a:ext cx="8686800" cy="838200"/>
          </a:xfrm>
        </p:spPr>
        <p:txBody>
          <a:bodyPr/>
          <a:lstStyle/>
          <a:p>
            <a:r>
              <a:rPr kumimoji="1" lang="en-US" altLang="zh-TW" b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Go-Back-N ARQ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kumimoji="1" lang="en-US" altLang="zh-TW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based on sliding window</a:t>
            </a:r>
          </a:p>
          <a:p>
            <a:pPr>
              <a:lnSpc>
                <a:spcPct val="90000"/>
              </a:lnSpc>
            </a:pPr>
            <a:r>
              <a:rPr kumimoji="1" lang="en-US" altLang="zh-TW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if no error, ACK as usual</a:t>
            </a:r>
          </a:p>
          <a:p>
            <a:pPr>
              <a:lnSpc>
                <a:spcPct val="90000"/>
              </a:lnSpc>
            </a:pPr>
            <a:r>
              <a:rPr kumimoji="1" lang="en-US" altLang="zh-TW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if error, reply with rejection(REJ)</a:t>
            </a:r>
          </a:p>
          <a:p>
            <a:pPr lvl="1">
              <a:lnSpc>
                <a:spcPct val="90000"/>
              </a:lnSpc>
            </a:pPr>
            <a:r>
              <a:rPr kumimoji="1" lang="en-US" altLang="zh-TW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discard that frame and all future frames until error frame received correctly.</a:t>
            </a:r>
          </a:p>
          <a:p>
            <a:pPr lvl="1">
              <a:lnSpc>
                <a:spcPct val="90000"/>
              </a:lnSpc>
            </a:pPr>
            <a:r>
              <a:rPr kumimoji="1" lang="en-US" altLang="zh-TW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transmitter must go back and retransmit that frame and all subsequent frames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Go-Back-N - Handling 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296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1" lang="en-US" altLang="zh-TW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Damaged Frame</a:t>
            </a:r>
          </a:p>
          <a:p>
            <a:pPr lvl="1">
              <a:lnSpc>
                <a:spcPct val="90000"/>
              </a:lnSpc>
            </a:pPr>
            <a:r>
              <a:rPr kumimoji="1" lang="en-US" altLang="zh-TW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error in frame </a:t>
            </a:r>
            <a:r>
              <a:rPr kumimoji="1" lang="en-US" altLang="zh-TW" i="1" dirty="0" err="1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</a:t>
            </a:r>
            <a:r>
              <a:rPr kumimoji="1" lang="en-US" altLang="zh-TW" i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kumimoji="1" lang="en-US" altLang="zh-TW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so receiver rejects frame </a:t>
            </a:r>
            <a:r>
              <a:rPr kumimoji="1" lang="en-US" altLang="zh-TW" i="1" dirty="0" err="1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</a:t>
            </a:r>
            <a:r>
              <a:rPr kumimoji="1" lang="en-US" altLang="zh-TW" i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.</a:t>
            </a:r>
          </a:p>
          <a:p>
            <a:pPr lvl="1">
              <a:lnSpc>
                <a:spcPct val="90000"/>
              </a:lnSpc>
            </a:pPr>
            <a:r>
              <a:rPr kumimoji="1" lang="en-US" altLang="zh-TW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transmitter retransmits frames from </a:t>
            </a:r>
            <a:r>
              <a:rPr kumimoji="1" lang="en-US" altLang="zh-TW" i="1" dirty="0" err="1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</a:t>
            </a:r>
            <a:r>
              <a:rPr kumimoji="1" lang="en-US" altLang="zh-TW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</a:t>
            </a:r>
          </a:p>
          <a:p>
            <a:pPr marL="0" indent="0">
              <a:lnSpc>
                <a:spcPct val="90000"/>
              </a:lnSpc>
              <a:buNone/>
            </a:pPr>
            <a:r>
              <a:rPr kumimoji="1" lang="en-US" altLang="zh-TW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    Lost Frame</a:t>
            </a:r>
          </a:p>
          <a:p>
            <a:pPr lvl="1">
              <a:lnSpc>
                <a:spcPct val="90000"/>
              </a:lnSpc>
            </a:pPr>
            <a:r>
              <a:rPr kumimoji="1" lang="en-US" altLang="zh-TW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frame </a:t>
            </a:r>
            <a:r>
              <a:rPr kumimoji="1" lang="en-US" altLang="zh-TW" i="1" dirty="0" err="1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</a:t>
            </a:r>
            <a:r>
              <a:rPr kumimoji="1" lang="en-US" altLang="zh-TW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 lost and either</a:t>
            </a:r>
          </a:p>
          <a:p>
            <a:pPr lvl="2">
              <a:lnSpc>
                <a:spcPct val="90000"/>
              </a:lnSpc>
            </a:pPr>
            <a:r>
              <a:rPr kumimoji="1" lang="en-US" altLang="zh-TW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transmitter sends </a:t>
            </a:r>
            <a:r>
              <a:rPr kumimoji="1" lang="en-US" altLang="zh-TW" i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i+1 </a:t>
            </a:r>
            <a:r>
              <a:rPr kumimoji="1" lang="en-US" altLang="zh-TW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and</a:t>
            </a:r>
            <a:r>
              <a:rPr kumimoji="1" lang="en-US" altLang="zh-TW" i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kumimoji="1" lang="en-US" altLang="zh-TW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receiver gets frame </a:t>
            </a:r>
            <a:r>
              <a:rPr kumimoji="1" lang="en-US" altLang="zh-TW" i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i+1</a:t>
            </a:r>
            <a:r>
              <a:rPr kumimoji="1" lang="en-US" altLang="zh-TW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out of </a:t>
            </a:r>
            <a:r>
              <a:rPr kumimoji="1" lang="en-US" altLang="zh-TW" dirty="0" err="1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seq</a:t>
            </a:r>
            <a:r>
              <a:rPr kumimoji="1" lang="en-US" altLang="zh-TW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and rejects frame </a:t>
            </a:r>
            <a:r>
              <a:rPr kumimoji="1" lang="en-US" altLang="zh-TW" i="1" dirty="0" err="1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</a:t>
            </a:r>
            <a:r>
              <a:rPr kumimoji="1" lang="en-US" altLang="zh-TW" i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kumimoji="1" lang="en-US" altLang="zh-TW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(REJ </a:t>
            </a:r>
            <a:r>
              <a:rPr kumimoji="1" lang="en-US" altLang="zh-TW" dirty="0" err="1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</a:t>
            </a:r>
            <a:r>
              <a:rPr kumimoji="1" lang="en-US" altLang="zh-TW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) </a:t>
            </a:r>
          </a:p>
          <a:p>
            <a:pPr lvl="2">
              <a:lnSpc>
                <a:spcPct val="90000"/>
              </a:lnSpc>
            </a:pPr>
            <a:r>
              <a:rPr kumimoji="1" lang="en-US" altLang="zh-TW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or transmitter times out and send ACK with P bit set which receiver responds to with ACK </a:t>
            </a:r>
            <a:r>
              <a:rPr kumimoji="1" lang="en-US" altLang="zh-TW" i="1" dirty="0" err="1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</a:t>
            </a:r>
            <a:r>
              <a:rPr kumimoji="1" lang="en-US" altLang="zh-TW" i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</a:t>
            </a:r>
            <a:endParaRPr kumimoji="1" lang="en-US" altLang="zh-TW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kumimoji="1" lang="en-US" altLang="zh-TW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transmitter then retransmits frames from </a:t>
            </a:r>
            <a:r>
              <a:rPr kumimoji="1" lang="en-US" altLang="zh-TW" i="1" dirty="0" err="1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</a:t>
            </a:r>
            <a:r>
              <a:rPr kumimoji="1" lang="en-US" altLang="zh-TW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Go Back N - Handling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kumimoji="1" lang="en-US" altLang="zh-TW" sz="28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Damaged Acknowledgement</a:t>
            </a:r>
          </a:p>
          <a:p>
            <a:pPr lvl="1">
              <a:lnSpc>
                <a:spcPct val="90000"/>
              </a:lnSpc>
            </a:pPr>
            <a:r>
              <a:rPr kumimoji="1" lang="en-US" altLang="zh-TW" sz="24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receiver gets frame </a:t>
            </a:r>
            <a:r>
              <a:rPr kumimoji="1" lang="en-US" altLang="zh-TW" sz="2400" i="1" dirty="0" err="1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</a:t>
            </a:r>
            <a:r>
              <a:rPr kumimoji="1" lang="en-US" altLang="zh-TW" sz="24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, sends </a:t>
            </a:r>
            <a:r>
              <a:rPr kumimoji="1" lang="en-US" altLang="zh-TW" sz="2400" dirty="0" err="1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ack</a:t>
            </a:r>
            <a:r>
              <a:rPr kumimoji="1" lang="en-US" altLang="zh-TW" sz="24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(</a:t>
            </a:r>
            <a:r>
              <a:rPr kumimoji="1" lang="en-US" altLang="zh-TW" sz="2400" i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i+1</a:t>
            </a:r>
            <a:r>
              <a:rPr kumimoji="1" lang="en-US" altLang="zh-TW" sz="24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) which is lost</a:t>
            </a:r>
          </a:p>
          <a:p>
            <a:pPr lvl="1">
              <a:lnSpc>
                <a:spcPct val="90000"/>
              </a:lnSpc>
            </a:pPr>
            <a:r>
              <a:rPr kumimoji="1" lang="en-US" altLang="zh-TW" sz="2400" dirty="0" err="1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Ack’s</a:t>
            </a:r>
            <a:r>
              <a:rPr kumimoji="1" lang="en-US" altLang="zh-TW" sz="24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are cumulative, so next ACK (</a:t>
            </a:r>
            <a:r>
              <a:rPr kumimoji="1" lang="en-US" altLang="zh-TW" sz="2400" i="1" dirty="0" err="1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i+n</a:t>
            </a:r>
            <a:r>
              <a:rPr kumimoji="1" lang="en-US" altLang="zh-TW" sz="24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) may arrive before transmitter times out on frame </a:t>
            </a:r>
            <a:r>
              <a:rPr kumimoji="1" lang="en-US" altLang="zh-TW" sz="2400" i="1" dirty="0" err="1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</a:t>
            </a:r>
            <a:endParaRPr kumimoji="1" lang="en-US" altLang="zh-TW" sz="2400" i="1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kumimoji="1" lang="en-US" altLang="zh-TW" sz="24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if transmitter times out, it sends </a:t>
            </a:r>
            <a:r>
              <a:rPr kumimoji="1" lang="en-US" altLang="zh-TW" sz="2400" dirty="0" err="1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ack</a:t>
            </a:r>
            <a:r>
              <a:rPr kumimoji="1" lang="en-US" altLang="zh-TW" sz="24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with P bit set</a:t>
            </a:r>
          </a:p>
          <a:p>
            <a:pPr lvl="1">
              <a:lnSpc>
                <a:spcPct val="90000"/>
              </a:lnSpc>
            </a:pPr>
            <a:r>
              <a:rPr kumimoji="1" lang="en-US" altLang="zh-TW" sz="24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can be repeated a number of times before a reset procedure is initiated</a:t>
            </a:r>
          </a:p>
          <a:p>
            <a:pPr>
              <a:lnSpc>
                <a:spcPct val="90000"/>
              </a:lnSpc>
            </a:pPr>
            <a:r>
              <a:rPr kumimoji="1" lang="en-US" altLang="zh-TW" sz="28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Damaged Rejection</a:t>
            </a:r>
          </a:p>
          <a:p>
            <a:pPr lvl="1">
              <a:lnSpc>
                <a:spcPct val="90000"/>
              </a:lnSpc>
            </a:pPr>
            <a:r>
              <a:rPr kumimoji="1" lang="en-US" altLang="zh-TW" sz="24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reject for damaged frame is lost</a:t>
            </a:r>
          </a:p>
          <a:p>
            <a:pPr lvl="1">
              <a:lnSpc>
                <a:spcPct val="90000"/>
              </a:lnSpc>
            </a:pPr>
            <a:r>
              <a:rPr kumimoji="1" lang="en-US" altLang="zh-TW" sz="24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handled as for lost frame when transmitter times out</a:t>
            </a:r>
          </a:p>
          <a:p>
            <a:pPr>
              <a:lnSpc>
                <a:spcPct val="90000"/>
              </a:lnSpc>
            </a:pPr>
            <a:endParaRPr kumimoji="1" lang="en-US" altLang="zh-TW" sz="2800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kumimoji="1" lang="en-US" altLang="zh-TW" sz="2800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Selective-Reject(ARQ)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kumimoji="1" lang="en-US" altLang="zh-TW" sz="28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only rejected frames are retransmitted</a:t>
            </a:r>
          </a:p>
          <a:p>
            <a:pPr>
              <a:lnSpc>
                <a:spcPct val="90000"/>
              </a:lnSpc>
            </a:pPr>
            <a:r>
              <a:rPr kumimoji="1" lang="en-US" altLang="zh-TW" sz="28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subsequent frames are accepted by the receiver and buffered</a:t>
            </a:r>
          </a:p>
          <a:p>
            <a:pPr>
              <a:lnSpc>
                <a:spcPct val="90000"/>
              </a:lnSpc>
            </a:pPr>
            <a:r>
              <a:rPr kumimoji="1" lang="en-US" altLang="zh-TW" sz="28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minimizes retransmission</a:t>
            </a:r>
          </a:p>
          <a:p>
            <a:pPr>
              <a:lnSpc>
                <a:spcPct val="90000"/>
              </a:lnSpc>
            </a:pPr>
            <a:r>
              <a:rPr kumimoji="1" lang="en-US" altLang="zh-TW" sz="28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receiver must maintain large enough buffer</a:t>
            </a:r>
          </a:p>
          <a:p>
            <a:pPr>
              <a:lnSpc>
                <a:spcPct val="90000"/>
              </a:lnSpc>
            </a:pPr>
            <a:r>
              <a:rPr kumimoji="1" lang="en-US" altLang="zh-TW" sz="28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more complex logic in transmitter</a:t>
            </a:r>
          </a:p>
          <a:p>
            <a:pPr>
              <a:lnSpc>
                <a:spcPct val="90000"/>
              </a:lnSpc>
            </a:pPr>
            <a:r>
              <a:rPr kumimoji="1" lang="en-US" altLang="zh-TW" sz="28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hence less widely used</a:t>
            </a:r>
          </a:p>
          <a:p>
            <a:pPr>
              <a:lnSpc>
                <a:spcPct val="90000"/>
              </a:lnSpc>
            </a:pPr>
            <a:r>
              <a:rPr kumimoji="1" lang="en-US" altLang="zh-TW" sz="28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useful for satellite links with long propagation delays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6" name="Picture 6"/>
          <p:cNvPicPr>
            <a:picLocks noChangeAspect="1" noChangeArrowheads="1"/>
          </p:cNvPicPr>
          <p:nvPr/>
        </p:nvPicPr>
        <p:blipFill>
          <a:blip r:embed="rId3"/>
          <a:srcRect l="4633" t="3580" r="4633" b="10739"/>
          <a:stretch>
            <a:fillRect/>
          </a:stretch>
        </p:blipFill>
        <p:spPr bwMode="auto">
          <a:xfrm>
            <a:off x="3505200" y="0"/>
            <a:ext cx="5286375" cy="6689725"/>
          </a:xfrm>
          <a:prstGeom prst="rect">
            <a:avLst/>
          </a:prstGeom>
          <a:noFill/>
        </p:spPr>
      </p:pic>
      <p:sp>
        <p:nvSpPr>
          <p:cNvPr id="66569" name="Rectangle 9"/>
          <p:cNvSpPr>
            <a:spLocks noGrp="1" noChangeArrowheads="1"/>
          </p:cNvSpPr>
          <p:nvPr>
            <p:ph type="title"/>
          </p:nvPr>
        </p:nvSpPr>
        <p:spPr>
          <a:xfrm>
            <a:off x="0" y="1492266"/>
            <a:ext cx="3500430" cy="3151180"/>
          </a:xfrm>
          <a:noFill/>
          <a:ln/>
        </p:spPr>
        <p:txBody>
          <a:bodyPr>
            <a:normAutofit/>
          </a:bodyPr>
          <a:lstStyle/>
          <a:p>
            <a:r>
              <a:rPr kumimoji="1" lang="en-US" altLang="zh-TW" sz="2400" b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Go-Back-N </a:t>
            </a:r>
            <a:br>
              <a:rPr kumimoji="1" lang="en-US" altLang="zh-TW" sz="2400" b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</a:br>
            <a:r>
              <a:rPr kumimoji="1" lang="en-US" altLang="zh-TW" sz="2400" b="1" dirty="0" err="1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vs</a:t>
            </a:r>
            <a:br>
              <a:rPr kumimoji="1" lang="en-US" altLang="zh-TW" sz="2400" b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</a:br>
            <a:r>
              <a:rPr kumimoji="1" lang="en-US" altLang="zh-TW" sz="2400" b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Selective-Reject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505685" y="297870"/>
            <a:ext cx="7772400" cy="1143000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Selective-reject ARQ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8153400" cy="4648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Window-size limitation</a:t>
            </a:r>
          </a:p>
          <a:p>
            <a:pPr lvl="1">
              <a:lnSpc>
                <a:spcPct val="130000"/>
              </a:lnSpc>
            </a:pP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E.g. 3 bit sequence number, window size = 7</a:t>
            </a:r>
          </a:p>
          <a:p>
            <a:pPr lvl="1">
              <a:lnSpc>
                <a:spcPct val="130000"/>
              </a:lnSpc>
            </a:pP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Station A sends frames 0 ~ 6 to station B</a:t>
            </a:r>
          </a:p>
          <a:p>
            <a:pPr lvl="1">
              <a:lnSpc>
                <a:spcPct val="130000"/>
              </a:lnSpc>
            </a:pP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Station B receives all seven frames and cumulatively acknowledges with RR7</a:t>
            </a:r>
          </a:p>
          <a:p>
            <a:pPr lvl="1">
              <a:lnSpc>
                <a:spcPct val="130000"/>
              </a:lnSpc>
            </a:pP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If RR 7 is lost</a:t>
            </a:r>
          </a:p>
          <a:p>
            <a:pPr lvl="1">
              <a:lnSpc>
                <a:spcPct val="130000"/>
              </a:lnSpc>
            </a:pP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 times out and retransmit frame 0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22555" y="297870"/>
            <a:ext cx="7772400" cy="1143000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Selective-reject ARQ (cont)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772400" cy="1981200"/>
          </a:xfrm>
        </p:spPr>
        <p:txBody>
          <a:bodyPr/>
          <a:lstStyle/>
          <a:p>
            <a:pPr lvl="1">
              <a:lnSpc>
                <a:spcPct val="120000"/>
              </a:lnSpc>
            </a:pP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B has already advanced its receive window to accept frames 7, 0, 1, 2, 3, 4, and 5. Thus, it assumes that frame 7 has been lost and that this is a new frame 0 which it accepts.</a:t>
            </a:r>
            <a:endParaRPr lang="en-US" altLang="zh-TW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55652" name="Text Box 4"/>
          <p:cNvSpPr txBox="1">
            <a:spLocks noChangeArrowheads="1"/>
          </p:cNvSpPr>
          <p:nvPr/>
        </p:nvSpPr>
        <p:spPr bwMode="auto">
          <a:xfrm>
            <a:off x="2759075" y="3962400"/>
            <a:ext cx="3992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b="1">
                <a:latin typeface="Arial" charset="0"/>
                <a:ea typeface="新細明體" pitchFamily="18" charset="-120"/>
              </a:rPr>
              <a:t>0 1 2 3 4 5 6 7 0 1 2 3 4 5 ...</a:t>
            </a:r>
          </a:p>
        </p:txBody>
      </p:sp>
      <p:sp>
        <p:nvSpPr>
          <p:cNvPr id="155653" name="Rectangle 5"/>
          <p:cNvSpPr>
            <a:spLocks noChangeArrowheads="1"/>
          </p:cNvSpPr>
          <p:nvPr/>
        </p:nvSpPr>
        <p:spPr bwMode="auto">
          <a:xfrm>
            <a:off x="2835275" y="4532313"/>
            <a:ext cx="1676400" cy="1524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5654" name="Rectangle 6"/>
          <p:cNvSpPr>
            <a:spLocks noChangeArrowheads="1"/>
          </p:cNvSpPr>
          <p:nvPr/>
        </p:nvSpPr>
        <p:spPr bwMode="auto">
          <a:xfrm>
            <a:off x="2835275" y="5257800"/>
            <a:ext cx="1676400" cy="1524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5655" name="Text Box 7"/>
          <p:cNvSpPr txBox="1">
            <a:spLocks noChangeArrowheads="1"/>
          </p:cNvSpPr>
          <p:nvPr/>
        </p:nvSpPr>
        <p:spPr bwMode="auto">
          <a:xfrm>
            <a:off x="2362200" y="43434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b="1">
                <a:latin typeface="Arial" charset="0"/>
                <a:ea typeface="新細明體" pitchFamily="18" charset="-120"/>
              </a:rPr>
              <a:t>S</a:t>
            </a:r>
          </a:p>
        </p:txBody>
      </p:sp>
      <p:sp>
        <p:nvSpPr>
          <p:cNvPr id="155656" name="Text Box 8"/>
          <p:cNvSpPr txBox="1">
            <a:spLocks noChangeArrowheads="1"/>
          </p:cNvSpPr>
          <p:nvPr/>
        </p:nvSpPr>
        <p:spPr bwMode="auto">
          <a:xfrm>
            <a:off x="2371725" y="5105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b="1">
                <a:latin typeface="Arial" charset="0"/>
                <a:ea typeface="新細明體" pitchFamily="18" charset="-120"/>
              </a:rPr>
              <a:t>R</a:t>
            </a:r>
          </a:p>
        </p:txBody>
      </p:sp>
      <p:sp>
        <p:nvSpPr>
          <p:cNvPr id="155657" name="Text Box 9"/>
          <p:cNvSpPr txBox="1">
            <a:spLocks noChangeArrowheads="1"/>
          </p:cNvSpPr>
          <p:nvPr/>
        </p:nvSpPr>
        <p:spPr bwMode="auto">
          <a:xfrm>
            <a:off x="4543425" y="4586288"/>
            <a:ext cx="1111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1800" b="1">
                <a:latin typeface="Arial" charset="0"/>
                <a:ea typeface="新細明體" pitchFamily="18" charset="-120"/>
              </a:rPr>
              <a:t>RR7 lost</a:t>
            </a:r>
          </a:p>
        </p:txBody>
      </p:sp>
      <p:sp>
        <p:nvSpPr>
          <p:cNvPr id="155658" name="Line 10"/>
          <p:cNvSpPr>
            <a:spLocks noChangeShapeType="1"/>
          </p:cNvSpPr>
          <p:nvPr/>
        </p:nvSpPr>
        <p:spPr bwMode="auto">
          <a:xfrm flipV="1">
            <a:off x="4511675" y="4724400"/>
            <a:ext cx="0" cy="473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5659" name="Line 11"/>
          <p:cNvSpPr>
            <a:spLocks noChangeShapeType="1"/>
          </p:cNvSpPr>
          <p:nvPr/>
        </p:nvSpPr>
        <p:spPr bwMode="auto">
          <a:xfrm flipV="1">
            <a:off x="4435475" y="4953000"/>
            <a:ext cx="152400" cy="76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5660" name="Rectangle 12"/>
          <p:cNvSpPr>
            <a:spLocks noChangeArrowheads="1"/>
          </p:cNvSpPr>
          <p:nvPr/>
        </p:nvSpPr>
        <p:spPr bwMode="auto">
          <a:xfrm>
            <a:off x="4587875" y="5257800"/>
            <a:ext cx="1676400" cy="1524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5661" name="Freeform 13"/>
          <p:cNvSpPr>
            <a:spLocks/>
          </p:cNvSpPr>
          <p:nvPr/>
        </p:nvSpPr>
        <p:spPr bwMode="auto">
          <a:xfrm>
            <a:off x="4206875" y="5486400"/>
            <a:ext cx="685800" cy="152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2" y="96"/>
              </a:cxn>
              <a:cxn ang="0">
                <a:pos x="432" y="0"/>
              </a:cxn>
            </a:cxnLst>
            <a:rect l="0" t="0" r="r" b="b"/>
            <a:pathLst>
              <a:path w="432" h="96">
                <a:moveTo>
                  <a:pt x="0" y="0"/>
                </a:moveTo>
                <a:cubicBezTo>
                  <a:pt x="60" y="48"/>
                  <a:pt x="120" y="96"/>
                  <a:pt x="192" y="96"/>
                </a:cubicBezTo>
                <a:cubicBezTo>
                  <a:pt x="264" y="96"/>
                  <a:pt x="348" y="48"/>
                  <a:pt x="432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5662" name="Line 14"/>
          <p:cNvSpPr>
            <a:spLocks noChangeShapeType="1"/>
          </p:cNvSpPr>
          <p:nvPr/>
        </p:nvSpPr>
        <p:spPr bwMode="auto">
          <a:xfrm>
            <a:off x="2924175" y="4608513"/>
            <a:ext cx="2068513" cy="75088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5663" name="Text Box 15"/>
          <p:cNvSpPr txBox="1">
            <a:spLocks noChangeArrowheads="1"/>
          </p:cNvSpPr>
          <p:nvPr/>
        </p:nvSpPr>
        <p:spPr bwMode="auto">
          <a:xfrm>
            <a:off x="3070225" y="4814888"/>
            <a:ext cx="603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1800" b="1">
                <a:latin typeface="Arial" charset="0"/>
                <a:ea typeface="新細明體" pitchFamily="18" charset="-120"/>
              </a:rPr>
              <a:t>retx</a:t>
            </a:r>
          </a:p>
        </p:txBody>
      </p:sp>
      <p:sp>
        <p:nvSpPr>
          <p:cNvPr id="155664" name="Text Box 16"/>
          <p:cNvSpPr txBox="1">
            <a:spLocks noChangeArrowheads="1"/>
          </p:cNvSpPr>
          <p:nvPr/>
        </p:nvSpPr>
        <p:spPr bwMode="auto">
          <a:xfrm>
            <a:off x="4716463" y="4868863"/>
            <a:ext cx="3794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800" b="1">
                <a:solidFill>
                  <a:srgbClr val="000000"/>
                </a:solidFill>
                <a:latin typeface="Symbol" pitchFamily="18" charset="2"/>
                <a:ea typeface="新細明體" pitchFamily="18" charset="-120"/>
              </a:rPr>
              <a:t>Ö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53280" y="297880"/>
            <a:ext cx="7772400" cy="1143000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Selective-reject ARQ 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066800"/>
            <a:ext cx="7772400" cy="32766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Problem with the foregoing scenario</a:t>
            </a:r>
          </a:p>
          <a:p>
            <a:pPr lvl="1">
              <a:lnSpc>
                <a:spcPct val="120000"/>
              </a:lnSpc>
            </a:pP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overlay between the sending and receiving windows</a:t>
            </a: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altLang="zh-TW" sz="28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Solution </a:t>
            </a:r>
          </a:p>
          <a:p>
            <a:pPr lvl="1">
              <a:lnSpc>
                <a:spcPct val="120000"/>
              </a:lnSpc>
            </a:pP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for a k-bit sequence number, the maximum window size is limited to 2</a:t>
            </a:r>
            <a:r>
              <a:rPr lang="en-US" altLang="zh-TW" sz="2400" baseline="300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k-1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.</a:t>
            </a:r>
          </a:p>
        </p:txBody>
      </p:sp>
      <p:sp>
        <p:nvSpPr>
          <p:cNvPr id="156676" name="Text Box 4"/>
          <p:cNvSpPr txBox="1">
            <a:spLocks noChangeArrowheads="1"/>
          </p:cNvSpPr>
          <p:nvPr/>
        </p:nvSpPr>
        <p:spPr bwMode="auto">
          <a:xfrm>
            <a:off x="2328863" y="4419600"/>
            <a:ext cx="40719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b="1">
                <a:latin typeface="Arial" charset="0"/>
                <a:ea typeface="新細明體" pitchFamily="18" charset="-120"/>
              </a:rPr>
              <a:t>0  1  2  3  4  5  6  7  0  1  2 ...</a:t>
            </a:r>
          </a:p>
        </p:txBody>
      </p:sp>
      <p:sp>
        <p:nvSpPr>
          <p:cNvPr id="156677" name="Rectangle 5"/>
          <p:cNvSpPr>
            <a:spLocks noChangeArrowheads="1"/>
          </p:cNvSpPr>
          <p:nvPr/>
        </p:nvSpPr>
        <p:spPr bwMode="auto">
          <a:xfrm>
            <a:off x="2405063" y="5715000"/>
            <a:ext cx="1127125" cy="1524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6678" name="Text Box 6"/>
          <p:cNvSpPr txBox="1">
            <a:spLocks noChangeArrowheads="1"/>
          </p:cNvSpPr>
          <p:nvPr/>
        </p:nvSpPr>
        <p:spPr bwMode="auto">
          <a:xfrm>
            <a:off x="1931988" y="4800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b="1">
                <a:latin typeface="Arial" charset="0"/>
                <a:ea typeface="新細明體" pitchFamily="18" charset="-120"/>
              </a:rPr>
              <a:t>S</a:t>
            </a:r>
          </a:p>
        </p:txBody>
      </p:sp>
      <p:sp>
        <p:nvSpPr>
          <p:cNvPr id="156679" name="Text Box 7"/>
          <p:cNvSpPr txBox="1">
            <a:spLocks noChangeArrowheads="1"/>
          </p:cNvSpPr>
          <p:nvPr/>
        </p:nvSpPr>
        <p:spPr bwMode="auto">
          <a:xfrm>
            <a:off x="1941513" y="5562600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b="1">
                <a:latin typeface="Arial" charset="0"/>
                <a:ea typeface="新細明體" pitchFamily="18" charset="-120"/>
              </a:rPr>
              <a:t>R</a:t>
            </a:r>
          </a:p>
        </p:txBody>
      </p:sp>
      <p:sp>
        <p:nvSpPr>
          <p:cNvPr id="156680" name="Text Box 8"/>
          <p:cNvSpPr txBox="1">
            <a:spLocks noChangeArrowheads="1"/>
          </p:cNvSpPr>
          <p:nvPr/>
        </p:nvSpPr>
        <p:spPr bwMode="auto">
          <a:xfrm>
            <a:off x="3563938" y="5043488"/>
            <a:ext cx="1111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1800" b="1">
                <a:latin typeface="Arial" charset="0"/>
                <a:ea typeface="新細明體" pitchFamily="18" charset="-120"/>
              </a:rPr>
              <a:t>RR4 lost</a:t>
            </a:r>
          </a:p>
        </p:txBody>
      </p:sp>
      <p:sp>
        <p:nvSpPr>
          <p:cNvPr id="156681" name="Line 9"/>
          <p:cNvSpPr>
            <a:spLocks noChangeShapeType="1"/>
          </p:cNvSpPr>
          <p:nvPr/>
        </p:nvSpPr>
        <p:spPr bwMode="auto">
          <a:xfrm flipV="1">
            <a:off x="3532188" y="5105400"/>
            <a:ext cx="0" cy="5492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6682" name="Line 10"/>
          <p:cNvSpPr>
            <a:spLocks noChangeShapeType="1"/>
          </p:cNvSpPr>
          <p:nvPr/>
        </p:nvSpPr>
        <p:spPr bwMode="auto">
          <a:xfrm flipV="1">
            <a:off x="3455988" y="5334000"/>
            <a:ext cx="152400" cy="76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6683" name="Freeform 11"/>
          <p:cNvSpPr>
            <a:spLocks/>
          </p:cNvSpPr>
          <p:nvPr/>
        </p:nvSpPr>
        <p:spPr bwMode="auto">
          <a:xfrm>
            <a:off x="3227388" y="5943600"/>
            <a:ext cx="685800" cy="152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2" y="96"/>
              </a:cxn>
              <a:cxn ang="0">
                <a:pos x="432" y="0"/>
              </a:cxn>
            </a:cxnLst>
            <a:rect l="0" t="0" r="r" b="b"/>
            <a:pathLst>
              <a:path w="432" h="96">
                <a:moveTo>
                  <a:pt x="0" y="0"/>
                </a:moveTo>
                <a:cubicBezTo>
                  <a:pt x="60" y="48"/>
                  <a:pt x="120" y="96"/>
                  <a:pt x="192" y="96"/>
                </a:cubicBezTo>
                <a:cubicBezTo>
                  <a:pt x="264" y="96"/>
                  <a:pt x="348" y="48"/>
                  <a:pt x="432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6684" name="Text Box 12"/>
          <p:cNvSpPr txBox="1">
            <a:spLocks noChangeArrowheads="1"/>
          </p:cNvSpPr>
          <p:nvPr/>
        </p:nvSpPr>
        <p:spPr bwMode="auto">
          <a:xfrm>
            <a:off x="2640013" y="5272088"/>
            <a:ext cx="603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1800" b="1">
                <a:latin typeface="Arial" charset="0"/>
                <a:ea typeface="新細明體" pitchFamily="18" charset="-120"/>
              </a:rPr>
              <a:t>retx</a:t>
            </a:r>
          </a:p>
        </p:txBody>
      </p:sp>
      <p:sp>
        <p:nvSpPr>
          <p:cNvPr id="156685" name="Rectangle 13"/>
          <p:cNvSpPr>
            <a:spLocks noChangeArrowheads="1"/>
          </p:cNvSpPr>
          <p:nvPr/>
        </p:nvSpPr>
        <p:spPr bwMode="auto">
          <a:xfrm>
            <a:off x="2389188" y="4953000"/>
            <a:ext cx="1143000" cy="1524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6686" name="Line 14"/>
          <p:cNvSpPr>
            <a:spLocks noChangeShapeType="1"/>
          </p:cNvSpPr>
          <p:nvPr/>
        </p:nvSpPr>
        <p:spPr bwMode="auto">
          <a:xfrm>
            <a:off x="2493963" y="5065713"/>
            <a:ext cx="1343025" cy="64928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6687" name="Rectangle 15"/>
          <p:cNvSpPr>
            <a:spLocks noChangeArrowheads="1"/>
          </p:cNvSpPr>
          <p:nvPr/>
        </p:nvSpPr>
        <p:spPr bwMode="auto">
          <a:xfrm>
            <a:off x="3760788" y="5715000"/>
            <a:ext cx="1219200" cy="1524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6688" name="Text Box 16"/>
          <p:cNvSpPr txBox="1">
            <a:spLocks noChangeArrowheads="1"/>
          </p:cNvSpPr>
          <p:nvPr/>
        </p:nvSpPr>
        <p:spPr bwMode="auto">
          <a:xfrm>
            <a:off x="3708400" y="5334000"/>
            <a:ext cx="438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3600" b="1">
                <a:solidFill>
                  <a:srgbClr val="FF0000"/>
                </a:solidFill>
                <a:latin typeface="Arial" charset="0"/>
                <a:ea typeface="新細明體" pitchFamily="18" charset="-120"/>
              </a:rPr>
              <a:t>x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en-US" dirty="0"/>
              <a:t>Stop and wait flow control performance issues</a:t>
            </a: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5854792"/>
              </p:ext>
            </p:extLst>
          </p:nvPr>
        </p:nvGraphicFramePr>
        <p:xfrm>
          <a:off x="395536" y="1340768"/>
          <a:ext cx="6912768" cy="5517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87" name="Equation" r:id="rId3" imgW="2539800" imgH="2286000" progId="Equation.3">
                  <p:embed/>
                </p:oleObj>
              </mc:Choice>
              <mc:Fallback>
                <p:oleObj name="Equation" r:id="rId3" imgW="2539800" imgH="2286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1340768"/>
                        <a:ext cx="6912768" cy="55172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40D210D-120E-49E3-B9F0-9226BF711168}"/>
                  </a:ext>
                </a:extLst>
              </p14:cNvPr>
              <p14:cNvContentPartPr/>
              <p14:nvPr/>
            </p14:nvContentPartPr>
            <p14:xfrm>
              <a:off x="369360" y="3175560"/>
              <a:ext cx="8003160" cy="36828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40D210D-120E-49E3-B9F0-9226BF71116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0000" y="3166200"/>
                <a:ext cx="8021880" cy="370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1119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C0F0F-46C8-4B47-AD00-E5CD896F1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54544-6525-4348-A266-DD8025C06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3F7C341-CC64-4F53-B7E9-5BFD32A1FFE6}"/>
                  </a:ext>
                </a:extLst>
              </p14:cNvPr>
              <p14:cNvContentPartPr/>
              <p14:nvPr/>
            </p14:nvContentPartPr>
            <p14:xfrm>
              <a:off x="466200" y="1146240"/>
              <a:ext cx="8693640" cy="5260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3F7C341-CC64-4F53-B7E9-5BFD32A1FF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6840" y="1136880"/>
                <a:ext cx="8712360" cy="527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19859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Error free sliding window flow control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0" y="1554162"/>
            <a:ext cx="9144000" cy="452596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ct val="40000"/>
              </a:spcBef>
            </a:pPr>
            <a:r>
              <a:rPr lang="en-US" altLang="zh-TW" sz="28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Window size W, transmission time = 1, propagation time = a</a:t>
            </a:r>
          </a:p>
          <a:p>
            <a:pPr>
              <a:lnSpc>
                <a:spcPct val="110000"/>
              </a:lnSpc>
              <a:spcBef>
                <a:spcPct val="40000"/>
              </a:spcBef>
            </a:pPr>
            <a:r>
              <a:rPr lang="en-US" altLang="zh-TW" sz="28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Case 1: W &gt;= 2a + 1</a:t>
            </a:r>
          </a:p>
          <a:p>
            <a:pPr lvl="1">
              <a:lnSpc>
                <a:spcPct val="110000"/>
              </a:lnSpc>
              <a:spcBef>
                <a:spcPct val="40000"/>
              </a:spcBef>
            </a:pP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Sender A can transmit continuously with no pause and normalized throughput is 1.0</a:t>
            </a:r>
          </a:p>
          <a:p>
            <a:pPr>
              <a:lnSpc>
                <a:spcPct val="110000"/>
              </a:lnSpc>
              <a:spcBef>
                <a:spcPct val="40000"/>
              </a:spcBef>
            </a:pPr>
            <a:r>
              <a:rPr lang="en-US" altLang="zh-TW" sz="28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Case 2: W &lt; 2a + 1</a:t>
            </a:r>
          </a:p>
          <a:p>
            <a:pPr lvl="1">
              <a:lnSpc>
                <a:spcPct val="110000"/>
              </a:lnSpc>
              <a:spcBef>
                <a:spcPct val="40000"/>
              </a:spcBef>
            </a:pP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Sender A exhausts its window at t = W and cannot send additional frames until t = 2a + 1.</a:t>
            </a:r>
          </a:p>
          <a:p>
            <a:pPr lvl="1">
              <a:lnSpc>
                <a:spcPct val="110000"/>
              </a:lnSpc>
              <a:spcBef>
                <a:spcPct val="40000"/>
              </a:spcBef>
            </a:pP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Normalized throughput is W / (2a+1)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E0682BB-95B2-40CE-B81B-B94CFBCA3BED}"/>
                  </a:ext>
                </a:extLst>
              </p14:cNvPr>
              <p14:cNvContentPartPr/>
              <p14:nvPr/>
            </p14:nvContentPartPr>
            <p14:xfrm>
              <a:off x="1542240" y="2165760"/>
              <a:ext cx="682200" cy="584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E0682BB-95B2-40CE-B81B-B94CFBCA3B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32880" y="2156400"/>
                <a:ext cx="700920" cy="60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60464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0808"/>
            <a:ext cx="4464496" cy="1978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11410B7-29ED-4B4E-8821-A0D6007BF055}"/>
                  </a:ext>
                </a:extLst>
              </p14:cNvPr>
              <p14:cNvContentPartPr/>
              <p14:nvPr/>
            </p14:nvContentPartPr>
            <p14:xfrm>
              <a:off x="1809360" y="1369800"/>
              <a:ext cx="6657840" cy="3529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11410B7-29ED-4B4E-8821-A0D6007BF05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00000" y="1360440"/>
                <a:ext cx="6676560" cy="354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99835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7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539552" y="1203213"/>
            <a:ext cx="7560839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28244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7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899592" y="1268760"/>
            <a:ext cx="7200801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62723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ARQ</a:t>
            </a:r>
          </a:p>
        </p:txBody>
      </p:sp>
      <p:pic>
        <p:nvPicPr>
          <p:cNvPr id="161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72816"/>
            <a:ext cx="7920880" cy="3960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48573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76872"/>
            <a:ext cx="3456384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28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717032"/>
            <a:ext cx="8136904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05000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95" y="1340768"/>
            <a:ext cx="7873243" cy="1123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4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02"/>
          <a:stretch/>
        </p:blipFill>
        <p:spPr bwMode="auto">
          <a:xfrm>
            <a:off x="659196" y="2463950"/>
            <a:ext cx="7873243" cy="3667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60226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72816"/>
            <a:ext cx="7416824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34136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DE516-5F45-443C-A321-9D6443FEB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457200"/>
            <a:ext cx="8686800" cy="6068144"/>
          </a:xfrm>
        </p:spPr>
        <p:txBody>
          <a:bodyPr/>
          <a:lstStyle/>
          <a:p>
            <a:r>
              <a:rPr lang="en-US" sz="3200" dirty="0"/>
              <a:t>1. A channel has a data rate of 4 kbps and a propagation delay of 20ms. For what range of frame sizes does stop-and-wait give an efficiency of at least 50%?</a:t>
            </a:r>
            <a:endParaRPr lang="en-IN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C3185F9-5490-4368-A10E-2C227545D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ADAB49C-662A-4ABA-8FEE-C539BAA57143}"/>
                  </a:ext>
                </a:extLst>
              </p14:cNvPr>
              <p14:cNvContentPartPr/>
              <p14:nvPr/>
            </p14:nvContentPartPr>
            <p14:xfrm>
              <a:off x="1456200" y="1432440"/>
              <a:ext cx="6474960" cy="3589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ADAB49C-662A-4ABA-8FEE-C539BAA571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46840" y="1423080"/>
                <a:ext cx="6493680" cy="360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9109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E7A35-6F52-4C00-AAF7-DB5BFF36E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Consider the use of 1000-bit frames on a 1-Mbps satellite channel with a 270-ms delay. What is the maximum link utilization for: a. Stop-and-wait flow control? b. Continuous flow control with a window size of 7? c. Continuous flow control with a window size of 127? d. Continuous flow control with a window size of 255?</a:t>
            </a:r>
            <a:endParaRPr lang="en-IN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78FDF-0350-4263-9AF8-D048A9F4D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3088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73A5C-AC60-4C7D-987A-22BBFB05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A30E-1931-4441-B15E-D4BE74A51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42DE306-7CC1-4BFE-A3F9-A97DBBD93F0F}"/>
                  </a:ext>
                </a:extLst>
              </p14:cNvPr>
              <p14:cNvContentPartPr/>
              <p14:nvPr/>
            </p14:nvContentPartPr>
            <p14:xfrm>
              <a:off x="1920600" y="108360"/>
              <a:ext cx="6971760" cy="5266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42DE306-7CC1-4BFE-A3F9-A97DBBD93F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11240" y="99000"/>
                <a:ext cx="6990480" cy="528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82101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8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b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High Level Data Link Control (HDLC)</a:t>
            </a:r>
          </a:p>
        </p:txBody>
      </p:sp>
      <p:sp>
        <p:nvSpPr>
          <p:cNvPr id="69639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29600" cy="4876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kumimoji="1" lang="en-US" altLang="zh-TW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an important data link control protocol</a:t>
            </a:r>
          </a:p>
          <a:p>
            <a:pPr marL="0" indent="0">
              <a:lnSpc>
                <a:spcPct val="90000"/>
              </a:lnSpc>
              <a:buNone/>
            </a:pPr>
            <a:r>
              <a:rPr kumimoji="1" lang="en-US" altLang="zh-TW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Defines </a:t>
            </a:r>
          </a:p>
          <a:p>
            <a:pPr>
              <a:lnSpc>
                <a:spcPct val="90000"/>
              </a:lnSpc>
            </a:pPr>
            <a:r>
              <a:rPr kumimoji="1" lang="en-US" altLang="zh-TW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3 station types:</a:t>
            </a:r>
          </a:p>
          <a:p>
            <a:pPr lvl="1">
              <a:lnSpc>
                <a:spcPct val="90000"/>
              </a:lnSpc>
            </a:pPr>
            <a:r>
              <a:rPr kumimoji="1" lang="en-US" altLang="zh-TW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Primary - controls operation of link</a:t>
            </a:r>
          </a:p>
          <a:p>
            <a:pPr lvl="1">
              <a:lnSpc>
                <a:spcPct val="90000"/>
              </a:lnSpc>
            </a:pPr>
            <a:r>
              <a:rPr kumimoji="1" lang="en-US" altLang="zh-TW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Secondary - under control of primary station</a:t>
            </a:r>
          </a:p>
          <a:p>
            <a:pPr lvl="1">
              <a:lnSpc>
                <a:spcPct val="90000"/>
              </a:lnSpc>
            </a:pPr>
            <a:r>
              <a:rPr kumimoji="1" lang="en-US" altLang="zh-TW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Combined - issues commands and responses</a:t>
            </a:r>
          </a:p>
          <a:p>
            <a:pPr>
              <a:lnSpc>
                <a:spcPct val="90000"/>
              </a:lnSpc>
            </a:pPr>
            <a:r>
              <a:rPr kumimoji="1" lang="en-US" altLang="zh-TW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2 link configurations</a:t>
            </a:r>
          </a:p>
          <a:p>
            <a:pPr lvl="1">
              <a:lnSpc>
                <a:spcPct val="90000"/>
              </a:lnSpc>
            </a:pPr>
            <a:r>
              <a:rPr kumimoji="1" lang="en-US" altLang="zh-TW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Unbalanced - 1 primary, multiple secondary. Supports full duplex and half duplex transmission.</a:t>
            </a:r>
          </a:p>
          <a:p>
            <a:pPr lvl="1">
              <a:lnSpc>
                <a:spcPct val="90000"/>
              </a:lnSpc>
            </a:pPr>
            <a:r>
              <a:rPr kumimoji="1" lang="en-US" altLang="zh-TW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Balanced - 2 combined </a:t>
            </a:r>
            <a:r>
              <a:rPr kumimoji="1" lang="en-US" altLang="zh-TW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stations and supports full duplex and half duplex.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7990821-8175-4AA8-B76E-E60CCC902EC4}"/>
                  </a:ext>
                </a:extLst>
              </p14:cNvPr>
              <p14:cNvContentPartPr/>
              <p14:nvPr/>
            </p14:nvContentPartPr>
            <p14:xfrm>
              <a:off x="624960" y="438120"/>
              <a:ext cx="8388000" cy="6301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7990821-8175-4AA8-B76E-E60CCC902EC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5600" y="428760"/>
                <a:ext cx="8406720" cy="6319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i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Cont…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428596" y="1428736"/>
            <a:ext cx="8229600" cy="4800600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TW" sz="2800" b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3 data Transfer Modes</a:t>
            </a:r>
            <a:endParaRPr kumimoji="1" lang="en-US" altLang="zh-TW" sz="2800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r>
              <a:rPr kumimoji="1" lang="en-US" altLang="zh-TW" sz="28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Normal Response Mode (NRM)</a:t>
            </a:r>
          </a:p>
          <a:p>
            <a:pPr lvl="1"/>
            <a:r>
              <a:rPr kumimoji="1" lang="en-US" altLang="zh-TW" sz="24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unbalanced configuration, primary initiates transfer</a:t>
            </a:r>
          </a:p>
          <a:p>
            <a:pPr lvl="1"/>
            <a:r>
              <a:rPr kumimoji="1" lang="en-US" altLang="zh-TW" sz="24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used on multi-drop lines, many terminals are connected to host computer.</a:t>
            </a:r>
          </a:p>
          <a:p>
            <a:r>
              <a:rPr kumimoji="1" lang="en-US" altLang="zh-TW" sz="28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Asynchronous Balanced Mode (ABM)</a:t>
            </a:r>
          </a:p>
          <a:p>
            <a:pPr lvl="1"/>
            <a:r>
              <a:rPr kumimoji="1" lang="en-US" altLang="zh-TW" sz="24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balanced configuration, either station initiates transmission without receiving permission from other combined station, has no polling overhead, widely used</a:t>
            </a:r>
          </a:p>
          <a:p>
            <a:r>
              <a:rPr kumimoji="1" lang="en-US" altLang="zh-TW" sz="28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Asynchronous Response Mode (ARM)</a:t>
            </a:r>
          </a:p>
          <a:p>
            <a:pPr lvl="1"/>
            <a:r>
              <a:rPr kumimoji="1" lang="en-US" altLang="zh-TW" sz="24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unbalanced configuration, secondary may initiate transmit without permission from primary, primary holds responsibility for the line, rarely used</a:t>
            </a:r>
          </a:p>
          <a:p>
            <a:endParaRPr kumimoji="1" lang="en-US" altLang="zh-TW" sz="2800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CA72FE8-6E30-4527-B425-473EAA09C381}"/>
                  </a:ext>
                </a:extLst>
              </p14:cNvPr>
              <p14:cNvContentPartPr/>
              <p14:nvPr/>
            </p14:nvContentPartPr>
            <p14:xfrm>
              <a:off x="784440" y="198360"/>
              <a:ext cx="7759800" cy="5884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CA72FE8-6E30-4527-B425-473EAA09C38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5080" y="189000"/>
                <a:ext cx="7778520" cy="5902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HDLC Frame Structure</a:t>
            </a:r>
          </a:p>
        </p:txBody>
      </p:sp>
      <p:sp>
        <p:nvSpPr>
          <p:cNvPr id="78856" name="Rectangle 8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29600" cy="20574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1" lang="en-US" altLang="zh-TW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synchronous transmission of frames</a:t>
            </a:r>
          </a:p>
          <a:p>
            <a:pPr>
              <a:lnSpc>
                <a:spcPct val="90000"/>
              </a:lnSpc>
            </a:pPr>
            <a:r>
              <a:rPr kumimoji="1" lang="en-US" altLang="zh-TW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single frame format used</a:t>
            </a:r>
          </a:p>
        </p:txBody>
      </p:sp>
      <p:pic>
        <p:nvPicPr>
          <p:cNvPr id="78854" name="Picture 6"/>
          <p:cNvPicPr>
            <a:picLocks noChangeAspect="1" noChangeArrowheads="1"/>
          </p:cNvPicPr>
          <p:nvPr/>
        </p:nvPicPr>
        <p:blipFill>
          <a:blip r:embed="rId3"/>
          <a:srcRect l="4633" t="3580" r="4633" b="75171"/>
          <a:stretch>
            <a:fillRect/>
          </a:stretch>
        </p:blipFill>
        <p:spPr bwMode="auto">
          <a:xfrm>
            <a:off x="1143000" y="3352800"/>
            <a:ext cx="7051675" cy="2138363"/>
          </a:xfrm>
          <a:prstGeom prst="rect">
            <a:avLst/>
          </a:prstGeom>
          <a:noFill/>
        </p:spPr>
      </p:pic>
      <p:sp>
        <p:nvSpPr>
          <p:cNvPr id="6" name="Right Brace 5"/>
          <p:cNvSpPr/>
          <p:nvPr/>
        </p:nvSpPr>
        <p:spPr>
          <a:xfrm rot="16200000">
            <a:off x="2500299" y="2143116"/>
            <a:ext cx="571503" cy="2571767"/>
          </a:xfrm>
          <a:prstGeom prst="rightBrace">
            <a:avLst>
              <a:gd name="adj1" fmla="val 8333"/>
              <a:gd name="adj2" fmla="val 47185"/>
            </a:avLst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" rtlCol="0" anchor="ctr" anchorCtr="0"/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7" name="Right Brace 6"/>
          <p:cNvSpPr/>
          <p:nvPr/>
        </p:nvSpPr>
        <p:spPr>
          <a:xfrm rot="16200000">
            <a:off x="6643704" y="2375930"/>
            <a:ext cx="571504" cy="2143141"/>
          </a:xfrm>
          <a:prstGeom prst="rightBrace">
            <a:avLst>
              <a:gd name="adj1" fmla="val 8333"/>
              <a:gd name="adj2" fmla="val 47185"/>
            </a:avLst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" rtlCol="0" anchor="ctr" anchorCtr="0"/>
          <a:lstStyle/>
          <a:p>
            <a:pPr algn="ctr"/>
            <a:r>
              <a:rPr lang="en-US" dirty="0"/>
              <a:t>Trailer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E11FE0D-1AF8-4F51-A30F-864D5DDBE2C7}"/>
                  </a:ext>
                </a:extLst>
              </p14:cNvPr>
              <p14:cNvContentPartPr/>
              <p14:nvPr/>
            </p14:nvContentPartPr>
            <p14:xfrm>
              <a:off x="764280" y="2225520"/>
              <a:ext cx="8194680" cy="4632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E11FE0D-1AF8-4F51-A30F-864D5DDBE2C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4920" y="2216160"/>
                <a:ext cx="8213400" cy="46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92667AB-C294-4B48-879A-76B96CA04670}"/>
                  </a:ext>
                </a:extLst>
              </p14:cNvPr>
              <p14:cNvContentPartPr/>
              <p14:nvPr/>
            </p14:nvContentPartPr>
            <p14:xfrm>
              <a:off x="4300920" y="3367080"/>
              <a:ext cx="1394640" cy="11271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92667AB-C294-4B48-879A-76B96CA0467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91560" y="3357720"/>
                <a:ext cx="1413360" cy="1145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77320"/>
            <a:ext cx="8686800" cy="838200"/>
          </a:xfrm>
        </p:spPr>
        <p:txBody>
          <a:bodyPr/>
          <a:lstStyle/>
          <a:p>
            <a:r>
              <a:rPr kumimoji="1" lang="en-US" altLang="zh-TW" b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Flag Fields and Bit Stuffing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16770"/>
            <a:ext cx="8229600" cy="4038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1" lang="en-US" altLang="zh-TW" sz="28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delimit frame at both ends with 01111110 </a:t>
            </a:r>
            <a:r>
              <a:rPr kumimoji="1" lang="en-US" altLang="zh-TW" sz="2800" dirty="0" err="1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seq</a:t>
            </a:r>
            <a:endParaRPr kumimoji="1" lang="en-US" altLang="zh-TW" sz="2800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kumimoji="1" lang="en-US" altLang="zh-TW" sz="28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receiver hunts for flag sequence to synchronize</a:t>
            </a:r>
          </a:p>
          <a:p>
            <a:pPr>
              <a:lnSpc>
                <a:spcPct val="90000"/>
              </a:lnSpc>
            </a:pPr>
            <a:r>
              <a:rPr kumimoji="1" lang="en-US" altLang="zh-TW" sz="28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bit stuffing used to avoid confusion with data containing flag sequence 01111110</a:t>
            </a:r>
          </a:p>
          <a:p>
            <a:pPr lvl="1">
              <a:lnSpc>
                <a:spcPct val="90000"/>
              </a:lnSpc>
            </a:pPr>
            <a:r>
              <a:rPr kumimoji="1" lang="en-US" altLang="zh-TW" sz="24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0 inserted after every sequence of five 1s</a:t>
            </a:r>
          </a:p>
          <a:p>
            <a:pPr lvl="1">
              <a:lnSpc>
                <a:spcPct val="90000"/>
              </a:lnSpc>
            </a:pPr>
            <a:r>
              <a:rPr kumimoji="1" lang="en-US" altLang="zh-TW" sz="24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if receiver detects five 1s it checks next bit</a:t>
            </a:r>
          </a:p>
          <a:p>
            <a:pPr lvl="1">
              <a:lnSpc>
                <a:spcPct val="90000"/>
              </a:lnSpc>
            </a:pPr>
            <a:r>
              <a:rPr kumimoji="1" lang="en-US" altLang="zh-TW" sz="24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if next bit is 0, it is deleted (was stuffed bit)</a:t>
            </a:r>
          </a:p>
          <a:p>
            <a:pPr lvl="1">
              <a:lnSpc>
                <a:spcPct val="90000"/>
              </a:lnSpc>
            </a:pPr>
            <a:r>
              <a:rPr kumimoji="1" lang="en-US" altLang="zh-TW" sz="24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if next bit is 1 and seventh bit is 0, accept as flag</a:t>
            </a:r>
          </a:p>
          <a:p>
            <a:pPr lvl="1">
              <a:lnSpc>
                <a:spcPct val="90000"/>
              </a:lnSpc>
            </a:pPr>
            <a:r>
              <a:rPr kumimoji="1" lang="en-US" altLang="zh-TW" sz="24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if sixth and seventh bits 1, sender is indicating abort</a:t>
            </a:r>
          </a:p>
        </p:txBody>
      </p:sp>
      <p:pic>
        <p:nvPicPr>
          <p:cNvPr id="79876" name="Picture 4"/>
          <p:cNvPicPr>
            <a:picLocks noChangeAspect="1" noChangeArrowheads="1"/>
          </p:cNvPicPr>
          <p:nvPr/>
        </p:nvPicPr>
        <p:blipFill>
          <a:blip r:embed="rId3"/>
          <a:srcRect l="4633" t="14319" r="4633" b="57272"/>
          <a:stretch>
            <a:fillRect/>
          </a:stretch>
        </p:blipFill>
        <p:spPr bwMode="auto">
          <a:xfrm>
            <a:off x="1637605" y="4853515"/>
            <a:ext cx="5760640" cy="2060848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595208E-EF68-445C-AB4C-B1B33C9C1369}"/>
                  </a:ext>
                </a:extLst>
              </p14:cNvPr>
              <p14:cNvContentPartPr/>
              <p14:nvPr/>
            </p14:nvContentPartPr>
            <p14:xfrm>
              <a:off x="1572120" y="914760"/>
              <a:ext cx="7318800" cy="5835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595208E-EF68-445C-AB4C-B1B33C9C136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62760" y="905400"/>
                <a:ext cx="7337520" cy="5854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Address Field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305800" cy="27432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kumimoji="1" lang="en-US" altLang="zh-TW" sz="28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identifies secondary station that sent or will receive frame</a:t>
            </a:r>
          </a:p>
          <a:p>
            <a:pPr>
              <a:lnSpc>
                <a:spcPct val="90000"/>
              </a:lnSpc>
            </a:pPr>
            <a:r>
              <a:rPr kumimoji="1" lang="en-US" altLang="zh-TW" sz="28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usually 8 bits long</a:t>
            </a:r>
          </a:p>
          <a:p>
            <a:pPr>
              <a:lnSpc>
                <a:spcPct val="90000"/>
              </a:lnSpc>
            </a:pPr>
            <a:r>
              <a:rPr kumimoji="1" lang="en-US" altLang="zh-TW" sz="28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may be extended to multiples of 7 bits</a:t>
            </a:r>
          </a:p>
          <a:p>
            <a:pPr lvl="1">
              <a:lnSpc>
                <a:spcPct val="90000"/>
              </a:lnSpc>
            </a:pPr>
            <a:r>
              <a:rPr kumimoji="1"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Left most bit of each octet indicates if it is the last octet (1) or not (0)</a:t>
            </a:r>
          </a:p>
          <a:p>
            <a:pPr>
              <a:lnSpc>
                <a:spcPct val="90000"/>
              </a:lnSpc>
            </a:pPr>
            <a:r>
              <a:rPr kumimoji="1" lang="en-US" altLang="zh-TW" sz="28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all ones address 11111111 is broadcast</a:t>
            </a:r>
          </a:p>
        </p:txBody>
      </p:sp>
      <p:pic>
        <p:nvPicPr>
          <p:cNvPr id="82950" name="Picture 6"/>
          <p:cNvPicPr>
            <a:picLocks noChangeAspect="1" noChangeArrowheads="1"/>
          </p:cNvPicPr>
          <p:nvPr/>
        </p:nvPicPr>
        <p:blipFill>
          <a:blip r:embed="rId3"/>
          <a:srcRect l="4633" t="24377" r="4633" b="60852"/>
          <a:stretch>
            <a:fillRect/>
          </a:stretch>
        </p:blipFill>
        <p:spPr bwMode="auto">
          <a:xfrm>
            <a:off x="683568" y="4509120"/>
            <a:ext cx="8064896" cy="1848818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6546D99-9469-4F1F-9D95-FD582BF78A6D}"/>
                  </a:ext>
                </a:extLst>
              </p14:cNvPr>
              <p14:cNvContentPartPr/>
              <p14:nvPr/>
            </p14:nvContentPartPr>
            <p14:xfrm>
              <a:off x="1022040" y="133920"/>
              <a:ext cx="7687440" cy="6381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6546D99-9469-4F1F-9D95-FD582BF78A6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12680" y="124560"/>
                <a:ext cx="7706160" cy="6400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477837" y="0"/>
            <a:ext cx="8229600" cy="1139825"/>
          </a:xfrm>
        </p:spPr>
        <p:txBody>
          <a:bodyPr/>
          <a:lstStyle/>
          <a:p>
            <a:r>
              <a:rPr kumimoji="1" lang="en-US" altLang="zh-TW" b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Control Field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0" y="1052736"/>
            <a:ext cx="9143999" cy="349411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kumimoji="1" lang="en-US" altLang="zh-TW" sz="28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different for different frame type</a:t>
            </a:r>
          </a:p>
          <a:p>
            <a:pPr lvl="1">
              <a:lnSpc>
                <a:spcPct val="90000"/>
              </a:lnSpc>
            </a:pPr>
            <a:r>
              <a:rPr kumimoji="1" lang="en-US" altLang="zh-TW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Information - data transmitted to user</a:t>
            </a:r>
          </a:p>
          <a:p>
            <a:pPr lvl="2">
              <a:lnSpc>
                <a:spcPct val="90000"/>
              </a:lnSpc>
            </a:pPr>
            <a:r>
              <a:rPr kumimoji="1" lang="en-US" altLang="zh-TW" sz="28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Flow and error control piggybacked on information frames</a:t>
            </a:r>
          </a:p>
          <a:p>
            <a:pPr lvl="1">
              <a:lnSpc>
                <a:spcPct val="90000"/>
              </a:lnSpc>
            </a:pPr>
            <a:r>
              <a:rPr kumimoji="1" lang="en-US" altLang="zh-TW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Supervisory - ARQ when piggyback not used</a:t>
            </a:r>
          </a:p>
          <a:p>
            <a:pPr lvl="1">
              <a:lnSpc>
                <a:spcPct val="90000"/>
              </a:lnSpc>
            </a:pPr>
            <a:r>
              <a:rPr kumimoji="1" lang="en-US" altLang="zh-TW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Unnumbered - supplementary link control</a:t>
            </a:r>
          </a:p>
          <a:p>
            <a:pPr>
              <a:lnSpc>
                <a:spcPct val="90000"/>
              </a:lnSpc>
            </a:pPr>
            <a:r>
              <a:rPr kumimoji="1" lang="en-US" altLang="zh-TW" sz="28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first 1-2 bits of control field identify frame type</a:t>
            </a:r>
          </a:p>
          <a:p>
            <a:pPr>
              <a:lnSpc>
                <a:spcPct val="90000"/>
              </a:lnSpc>
            </a:pPr>
            <a:endParaRPr kumimoji="1" lang="en-US" altLang="zh-TW" sz="2800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pic>
        <p:nvPicPr>
          <p:cNvPr id="84996" name="Picture 4"/>
          <p:cNvPicPr>
            <a:picLocks noChangeAspect="1" noChangeArrowheads="1"/>
          </p:cNvPicPr>
          <p:nvPr/>
        </p:nvPicPr>
        <p:blipFill>
          <a:blip r:embed="rId3"/>
          <a:srcRect l="4633" t="39375" r="4633" b="35796"/>
          <a:stretch>
            <a:fillRect/>
          </a:stretch>
        </p:blipFill>
        <p:spPr bwMode="auto">
          <a:xfrm>
            <a:off x="539552" y="4149080"/>
            <a:ext cx="8064896" cy="2708920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17FA37E-479E-4A2D-8F57-03BDFB584BBA}"/>
                  </a:ext>
                </a:extLst>
              </p14:cNvPr>
              <p14:cNvContentPartPr/>
              <p14:nvPr/>
            </p14:nvContentPartPr>
            <p14:xfrm>
              <a:off x="54000" y="322560"/>
              <a:ext cx="9073800" cy="5953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17FA37E-479E-4A2D-8F57-03BDFB584BB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640" y="313200"/>
                <a:ext cx="9092520" cy="597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DD3ADAF-A9E4-4DF9-94A3-0420DAB3DD03}"/>
                  </a:ext>
                </a:extLst>
              </p14:cNvPr>
              <p14:cNvContentPartPr/>
              <p14:nvPr/>
            </p14:nvContentPartPr>
            <p14:xfrm>
              <a:off x="2639880" y="1082160"/>
              <a:ext cx="6430680" cy="5601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DD3ADAF-A9E4-4DF9-94A3-0420DAB3DD0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30520" y="1072800"/>
                <a:ext cx="6449400" cy="5620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1915"/>
            <a:ext cx="8229600" cy="1139825"/>
          </a:xfrm>
        </p:spPr>
        <p:txBody>
          <a:bodyPr/>
          <a:lstStyle/>
          <a:p>
            <a:r>
              <a:rPr kumimoji="1" lang="en-US" altLang="zh-TW" b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Control Field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28956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kumimoji="1" lang="en-US" altLang="zh-TW" sz="28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use of Poll/Final bit depends on context</a:t>
            </a:r>
          </a:p>
          <a:p>
            <a:pPr>
              <a:lnSpc>
                <a:spcPct val="90000"/>
              </a:lnSpc>
            </a:pPr>
            <a:r>
              <a:rPr kumimoji="1" lang="en-US" altLang="zh-TW" sz="28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in command frame is P bit set to1 to solicit (poll) response from transmitter</a:t>
            </a:r>
          </a:p>
          <a:p>
            <a:pPr>
              <a:lnSpc>
                <a:spcPct val="90000"/>
              </a:lnSpc>
            </a:pPr>
            <a:r>
              <a:rPr kumimoji="1" lang="en-US" altLang="zh-TW" sz="28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in response frame is F bit set to 1 to indicate response to soliciting command</a:t>
            </a:r>
          </a:p>
          <a:p>
            <a:pPr>
              <a:lnSpc>
                <a:spcPct val="90000"/>
              </a:lnSpc>
            </a:pPr>
            <a:r>
              <a:rPr kumimoji="1" lang="en-US" altLang="zh-TW" sz="2800" dirty="0" err="1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seq</a:t>
            </a:r>
            <a:r>
              <a:rPr kumimoji="1" lang="en-US" altLang="zh-TW" sz="28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number usually 3 bits</a:t>
            </a:r>
          </a:p>
          <a:p>
            <a:pPr lvl="1">
              <a:lnSpc>
                <a:spcPct val="90000"/>
              </a:lnSpc>
            </a:pPr>
            <a:r>
              <a:rPr kumimoji="1"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can extend to 8 bits as shown below</a:t>
            </a:r>
          </a:p>
          <a:p>
            <a:pPr>
              <a:lnSpc>
                <a:spcPct val="90000"/>
              </a:lnSpc>
            </a:pPr>
            <a:endParaRPr kumimoji="1" lang="zh-TW" altLang="en-US" sz="2800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pic>
        <p:nvPicPr>
          <p:cNvPr id="87044" name="Picture 4"/>
          <p:cNvPicPr>
            <a:picLocks noChangeAspect="1" noChangeArrowheads="1"/>
          </p:cNvPicPr>
          <p:nvPr/>
        </p:nvPicPr>
        <p:blipFill>
          <a:blip r:embed="rId3"/>
          <a:srcRect l="4633" t="71591" r="4633" b="10739"/>
          <a:stretch>
            <a:fillRect/>
          </a:stretch>
        </p:blipFill>
        <p:spPr bwMode="auto">
          <a:xfrm>
            <a:off x="1066800" y="4724400"/>
            <a:ext cx="7051675" cy="17716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Information &amp; FCS Fields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Information Field </a:t>
            </a:r>
          </a:p>
          <a:p>
            <a:pPr lvl="1"/>
            <a:r>
              <a:rPr kumimoji="1" lang="en-US" altLang="zh-TW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in information and some unnumbered frames</a:t>
            </a:r>
          </a:p>
          <a:p>
            <a:pPr lvl="1"/>
            <a:r>
              <a:rPr kumimoji="1" lang="en-US" altLang="zh-TW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must contain integral number of octets</a:t>
            </a:r>
          </a:p>
          <a:p>
            <a:pPr lvl="1"/>
            <a:r>
              <a:rPr kumimoji="1" lang="en-US" altLang="zh-TW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variable length</a:t>
            </a:r>
          </a:p>
          <a:p>
            <a:r>
              <a:rPr kumimoji="1" lang="en-US" altLang="zh-TW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Frame Check Sequence Field (FCS)</a:t>
            </a:r>
          </a:p>
          <a:p>
            <a:pPr lvl="1"/>
            <a:r>
              <a:rPr kumimoji="1" lang="en-US" altLang="zh-TW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used for error detection</a:t>
            </a:r>
          </a:p>
          <a:p>
            <a:pPr lvl="1"/>
            <a:r>
              <a:rPr kumimoji="1" lang="en-US" altLang="zh-TW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either 16 bit CRC or 32 bit CRC</a:t>
            </a:r>
          </a:p>
          <a:p>
            <a:pPr>
              <a:buFont typeface="Wingdings" pitchFamily="2" charset="2"/>
              <a:buNone/>
            </a:pPr>
            <a:endParaRPr kumimoji="1" lang="zh-TW" altLang="en-US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HDLC Operation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296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1" lang="en-US" altLang="zh-TW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consists of exchange of information, supervisory and unnumbered frames</a:t>
            </a:r>
          </a:p>
          <a:p>
            <a:pPr>
              <a:lnSpc>
                <a:spcPct val="90000"/>
              </a:lnSpc>
            </a:pPr>
            <a:r>
              <a:rPr kumimoji="1" lang="en-US" altLang="zh-TW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have three phases</a:t>
            </a:r>
          </a:p>
          <a:p>
            <a:pPr lvl="1">
              <a:lnSpc>
                <a:spcPct val="90000"/>
              </a:lnSpc>
            </a:pPr>
            <a:r>
              <a:rPr kumimoji="1" lang="en-US" altLang="zh-TW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initialization</a:t>
            </a:r>
          </a:p>
          <a:p>
            <a:pPr lvl="2">
              <a:lnSpc>
                <a:spcPct val="90000"/>
              </a:lnSpc>
            </a:pPr>
            <a:r>
              <a:rPr kumimoji="1" lang="en-US" altLang="zh-TW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by either side, set mode &amp; seq</a:t>
            </a:r>
          </a:p>
          <a:p>
            <a:pPr lvl="1">
              <a:lnSpc>
                <a:spcPct val="90000"/>
              </a:lnSpc>
            </a:pPr>
            <a:r>
              <a:rPr kumimoji="1" lang="en-US" altLang="zh-TW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data transfer</a:t>
            </a:r>
          </a:p>
          <a:p>
            <a:pPr lvl="2">
              <a:lnSpc>
                <a:spcPct val="90000"/>
              </a:lnSpc>
            </a:pPr>
            <a:r>
              <a:rPr kumimoji="1" lang="en-US" altLang="zh-TW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with flow and error control</a:t>
            </a:r>
          </a:p>
          <a:p>
            <a:pPr lvl="2">
              <a:lnSpc>
                <a:spcPct val="90000"/>
              </a:lnSpc>
            </a:pPr>
            <a:r>
              <a:rPr kumimoji="1" lang="en-US" altLang="zh-TW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using both I &amp; S-frames (RR, RNR, REJ, SREJ)</a:t>
            </a:r>
          </a:p>
          <a:p>
            <a:pPr lvl="1">
              <a:lnSpc>
                <a:spcPct val="90000"/>
              </a:lnSpc>
            </a:pPr>
            <a:r>
              <a:rPr kumimoji="1" lang="en-US" altLang="zh-TW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disconnect </a:t>
            </a:r>
          </a:p>
          <a:p>
            <a:pPr lvl="2">
              <a:lnSpc>
                <a:spcPct val="90000"/>
              </a:lnSpc>
            </a:pPr>
            <a:r>
              <a:rPr kumimoji="1" lang="en-US" altLang="zh-TW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when requested or fault noted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607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6625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E4A6B-D0D2-418E-97AE-33186FE33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EE3F5-54A4-4A62-8EF6-78B5515C9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E3D2621-8BA7-433A-9F1D-190D6BA4F56E}"/>
                  </a:ext>
                </a:extLst>
              </p14:cNvPr>
              <p14:cNvContentPartPr/>
              <p14:nvPr/>
            </p14:nvContentPartPr>
            <p14:xfrm>
              <a:off x="644040" y="334800"/>
              <a:ext cx="8094240" cy="6036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E3D2621-8BA7-433A-9F1D-190D6BA4F5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4680" y="325440"/>
                <a:ext cx="8112960" cy="605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134382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HDLC Operation Example</a:t>
            </a:r>
          </a:p>
        </p:txBody>
      </p:sp>
      <p:pic>
        <p:nvPicPr>
          <p:cNvPr id="92165" name="Picture 5"/>
          <p:cNvPicPr>
            <a:picLocks noChangeAspect="1" noChangeArrowheads="1"/>
          </p:cNvPicPr>
          <p:nvPr/>
        </p:nvPicPr>
        <p:blipFill>
          <a:blip r:embed="rId3"/>
          <a:srcRect l="4633" t="3580" r="4633" b="51903"/>
          <a:stretch>
            <a:fillRect/>
          </a:stretch>
        </p:blipFill>
        <p:spPr bwMode="auto">
          <a:xfrm>
            <a:off x="1066800" y="1828800"/>
            <a:ext cx="7051675" cy="44783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HDLC Operation Example</a:t>
            </a:r>
          </a:p>
        </p:txBody>
      </p:sp>
      <p:pic>
        <p:nvPicPr>
          <p:cNvPr id="93190" name="Picture 6"/>
          <p:cNvPicPr>
            <a:picLocks noChangeAspect="1" noChangeArrowheads="1"/>
          </p:cNvPicPr>
          <p:nvPr/>
        </p:nvPicPr>
        <p:blipFill>
          <a:blip r:embed="rId3"/>
          <a:srcRect l="9265" t="46535" r="9265" b="7159"/>
          <a:stretch>
            <a:fillRect/>
          </a:stretch>
        </p:blipFill>
        <p:spPr bwMode="auto">
          <a:xfrm>
            <a:off x="1427163" y="1843088"/>
            <a:ext cx="6330950" cy="46593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7413F-79F1-4BF8-8184-54962E858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2620E-C176-4C23-99C6-6C4957B64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0E0BFB3-6D5B-483F-8CBD-6C222FF039B8}"/>
                  </a:ext>
                </a:extLst>
              </p14:cNvPr>
              <p14:cNvContentPartPr/>
              <p14:nvPr/>
            </p14:nvContentPartPr>
            <p14:xfrm>
              <a:off x="54000" y="231480"/>
              <a:ext cx="8793720" cy="6181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0E0BFB3-6D5B-483F-8CBD-6C222FF039B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640" y="222120"/>
                <a:ext cx="8812440" cy="619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7762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FADA8-EA39-4B08-BD39-4B69375D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D309D-48BA-47F7-B5CF-01B48677E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B9EF8B0-5831-47F6-AA06-F84B011959FA}"/>
                  </a:ext>
                </a:extLst>
              </p14:cNvPr>
              <p14:cNvContentPartPr/>
              <p14:nvPr/>
            </p14:nvContentPartPr>
            <p14:xfrm>
              <a:off x="637560" y="583920"/>
              <a:ext cx="8349840" cy="6244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B9EF8B0-5831-47F6-AA06-F84B011959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8200" y="574560"/>
                <a:ext cx="8368560" cy="626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5641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b="1" dirty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kumimoji="1" lang="en-US" altLang="zh-TW" b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Link Control Protocols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need layer of logic above Physical</a:t>
            </a:r>
          </a:p>
          <a:p>
            <a:r>
              <a:rPr lang="en-US" altLang="zh-TW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to manage exchange of data over a link</a:t>
            </a:r>
          </a:p>
          <a:p>
            <a:pPr lvl="1"/>
            <a:r>
              <a:rPr lang="en-US" altLang="zh-TW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frame synchronization</a:t>
            </a:r>
          </a:p>
          <a:p>
            <a:pPr lvl="1"/>
            <a:r>
              <a:rPr lang="en-US" altLang="zh-TW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flow control</a:t>
            </a:r>
          </a:p>
          <a:p>
            <a:pPr lvl="1"/>
            <a:r>
              <a:rPr lang="en-US" altLang="zh-TW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error control</a:t>
            </a:r>
          </a:p>
          <a:p>
            <a:pPr lvl="1"/>
            <a:r>
              <a:rPr lang="en-US" altLang="zh-TW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addressing</a:t>
            </a:r>
          </a:p>
          <a:p>
            <a:pPr lvl="1"/>
            <a:r>
              <a:rPr lang="en-US" altLang="zh-TW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control and data</a:t>
            </a:r>
          </a:p>
          <a:p>
            <a:pPr lvl="1"/>
            <a:r>
              <a:rPr lang="en-US" altLang="zh-TW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link management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Flow Control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296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1" lang="en-US" altLang="zh-TW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ensure sending entity does not overwhelm receiving entity</a:t>
            </a:r>
          </a:p>
          <a:p>
            <a:pPr lvl="1">
              <a:lnSpc>
                <a:spcPct val="90000"/>
              </a:lnSpc>
            </a:pPr>
            <a:r>
              <a:rPr kumimoji="1" lang="en-US" altLang="zh-TW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by preventing buffer overflow</a:t>
            </a:r>
          </a:p>
          <a:p>
            <a:pPr>
              <a:lnSpc>
                <a:spcPct val="90000"/>
              </a:lnSpc>
            </a:pPr>
            <a:r>
              <a:rPr kumimoji="1" lang="en-US" altLang="zh-TW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influenced by:</a:t>
            </a:r>
          </a:p>
          <a:p>
            <a:pPr lvl="1">
              <a:lnSpc>
                <a:spcPct val="90000"/>
              </a:lnSpc>
            </a:pPr>
            <a:r>
              <a:rPr kumimoji="1" lang="en-US" altLang="zh-TW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transmission time</a:t>
            </a:r>
          </a:p>
          <a:p>
            <a:pPr lvl="2">
              <a:lnSpc>
                <a:spcPct val="90000"/>
              </a:lnSpc>
            </a:pPr>
            <a:r>
              <a:rPr kumimoji="1" lang="en-US" altLang="zh-TW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time taken to emit all bits into medium</a:t>
            </a:r>
          </a:p>
          <a:p>
            <a:pPr lvl="1">
              <a:lnSpc>
                <a:spcPct val="90000"/>
              </a:lnSpc>
            </a:pPr>
            <a:r>
              <a:rPr kumimoji="1" lang="en-US" altLang="zh-TW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propagation time</a:t>
            </a:r>
          </a:p>
          <a:p>
            <a:pPr lvl="2">
              <a:lnSpc>
                <a:spcPct val="90000"/>
              </a:lnSpc>
            </a:pPr>
            <a:r>
              <a:rPr kumimoji="1" lang="en-US" altLang="zh-TW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time for a bit to traverse the link</a:t>
            </a:r>
          </a:p>
          <a:p>
            <a:pPr>
              <a:lnSpc>
                <a:spcPct val="90000"/>
              </a:lnSpc>
            </a:pPr>
            <a:r>
              <a:rPr kumimoji="1" lang="en-US" altLang="zh-TW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assume here no errors but varying delays</a:t>
            </a:r>
          </a:p>
          <a:p>
            <a:pPr>
              <a:lnSpc>
                <a:spcPct val="90000"/>
              </a:lnSpc>
            </a:pPr>
            <a:endParaRPr kumimoji="1" lang="zh-TW" altLang="en-US" dirty="0">
              <a:ea typeface="新細明體" pitchFamily="18" charset="-12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3ACEB14D7C914C9A66454C530220F9" ma:contentTypeVersion="16" ma:contentTypeDescription="Create a new document." ma:contentTypeScope="" ma:versionID="9fb385c8b5795119783711c503c667ec">
  <xsd:schema xmlns:xsd="http://www.w3.org/2001/XMLSchema" xmlns:xs="http://www.w3.org/2001/XMLSchema" xmlns:p="http://schemas.microsoft.com/office/2006/metadata/properties" xmlns:ns2="803c8e6e-8136-4d7d-af1c-024f8e6687c9" xmlns:ns3="6464b784-94fc-4d5d-8912-f9bf35373677" targetNamespace="http://schemas.microsoft.com/office/2006/metadata/properties" ma:root="true" ma:fieldsID="3e1a8678d2ebc7280d1a30e07dc0f506" ns2:_="" ns3:_="">
    <xsd:import namespace="803c8e6e-8136-4d7d-af1c-024f8e6687c9"/>
    <xsd:import namespace="6464b784-94fc-4d5d-8912-f9bf353736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Modifiedby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3c8e6e-8136-4d7d-af1c-024f8e6687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odifiedby" ma:index="20" nillable="true" ma:displayName="Modified by" ma:format="Dropdown" ma:list="UserInfo" ma:SharePointGroup="0" ma:internalName="Modifiedby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3ca7166d-de03-4c3e-865e-07adad3d8bb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64b784-94fc-4d5d-8912-f9bf3537367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0e379b9-577f-4df9-8fd5-5ffd8b75bf6a}" ma:internalName="TaxCatchAll" ma:showField="CatchAllData" ma:web="6464b784-94fc-4d5d-8912-f9bf3537367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03c8e6e-8136-4d7d-af1c-024f8e6687c9">
      <Terms xmlns="http://schemas.microsoft.com/office/infopath/2007/PartnerControls"/>
    </lcf76f155ced4ddcb4097134ff3c332f>
    <TaxCatchAll xmlns="6464b784-94fc-4d5d-8912-f9bf35373677" xsi:nil="true"/>
    <Modifiedby xmlns="803c8e6e-8136-4d7d-af1c-024f8e6687c9">
      <UserInfo>
        <DisplayName/>
        <AccountId xsi:nil="true"/>
        <AccountType/>
      </UserInfo>
    </Modifiedby>
    <SharedWithUsers xmlns="6464b784-94fc-4d5d-8912-f9bf35373677">
      <UserInfo>
        <DisplayName/>
        <AccountId xsi:nil="true"/>
        <AccountType/>
      </UserInfo>
    </SharedWithUsers>
    <MediaLengthInSeconds xmlns="803c8e6e-8136-4d7d-af1c-024f8e6687c9" xsi:nil="true"/>
  </documentManagement>
</p:properties>
</file>

<file path=customXml/itemProps1.xml><?xml version="1.0" encoding="utf-8"?>
<ds:datastoreItem xmlns:ds="http://schemas.openxmlformats.org/officeDocument/2006/customXml" ds:itemID="{AADECA04-F005-4BE1-A6B1-259A9FCD68F3}"/>
</file>

<file path=customXml/itemProps2.xml><?xml version="1.0" encoding="utf-8"?>
<ds:datastoreItem xmlns:ds="http://schemas.openxmlformats.org/officeDocument/2006/customXml" ds:itemID="{43C36474-56F9-4AAC-BACF-3964AD79A66C}"/>
</file>

<file path=customXml/itemProps3.xml><?xml version="1.0" encoding="utf-8"?>
<ds:datastoreItem xmlns:ds="http://schemas.openxmlformats.org/officeDocument/2006/customXml" ds:itemID="{D7BED9A8-40D9-4D68-924A-B5B02119454C}"/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1848</TotalTime>
  <Words>1616</Words>
  <Application>Microsoft Office PowerPoint</Application>
  <PresentationFormat>On-screen Show (4:3)</PresentationFormat>
  <Paragraphs>252</Paragraphs>
  <Slides>51</Slides>
  <Notes>29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1" baseType="lpstr">
      <vt:lpstr>Arial</vt:lpstr>
      <vt:lpstr>Franklin Gothic Book</vt:lpstr>
      <vt:lpstr>Franklin Gothic Medium</vt:lpstr>
      <vt:lpstr>Symbol</vt:lpstr>
      <vt:lpstr>Times</vt:lpstr>
      <vt:lpstr>Times New Roman</vt:lpstr>
      <vt:lpstr>Wingdings</vt:lpstr>
      <vt:lpstr>Wingdings 2</vt:lpstr>
      <vt:lpstr>Trek</vt:lpstr>
      <vt:lpstr>Equation</vt:lpstr>
      <vt:lpstr>Data Link Control Protocols Chapter 7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Link Control Protocols</vt:lpstr>
      <vt:lpstr>Flow Control</vt:lpstr>
      <vt:lpstr>Model of Frame Transmission</vt:lpstr>
      <vt:lpstr>Stop and Wait Flow control</vt:lpstr>
      <vt:lpstr>Stop and Wait Link Utilization</vt:lpstr>
      <vt:lpstr>Continued…</vt:lpstr>
      <vt:lpstr>Sliding Window Flow Control</vt:lpstr>
      <vt:lpstr>Sliding Window Diagram</vt:lpstr>
      <vt:lpstr>Sliding Window Example</vt:lpstr>
      <vt:lpstr>Error Control</vt:lpstr>
      <vt:lpstr>Automatic Repeat Request (ARQ)</vt:lpstr>
      <vt:lpstr>Stop and Wait ARQ</vt:lpstr>
      <vt:lpstr>Stop and Wait ARQ</vt:lpstr>
      <vt:lpstr>Go-Back-N ARQ</vt:lpstr>
      <vt:lpstr>Go-Back-N - Handling </vt:lpstr>
      <vt:lpstr>Go Back N - Handling</vt:lpstr>
      <vt:lpstr>Selective-Reject(ARQ)</vt:lpstr>
      <vt:lpstr>Go-Back-N  vs Selective-Reject</vt:lpstr>
      <vt:lpstr>Selective-reject ARQ</vt:lpstr>
      <vt:lpstr>Selective-reject ARQ (cont)</vt:lpstr>
      <vt:lpstr>Selective-reject ARQ </vt:lpstr>
      <vt:lpstr>Stop and wait flow control performance issues</vt:lpstr>
      <vt:lpstr>Error free sliding window flow control</vt:lpstr>
      <vt:lpstr>PowerPoint Presentation</vt:lpstr>
      <vt:lpstr>PowerPoint Presentation</vt:lpstr>
      <vt:lpstr>PowerPoint Presentation</vt:lpstr>
      <vt:lpstr>ARQ</vt:lpstr>
      <vt:lpstr>PowerPoint Presentation</vt:lpstr>
      <vt:lpstr>PowerPoint Presentation</vt:lpstr>
      <vt:lpstr>PowerPoint Presentation</vt:lpstr>
      <vt:lpstr>PowerPoint Presentation</vt:lpstr>
      <vt:lpstr>Consider the use of 1000-bit frames on a 1-Mbps satellite channel with a 270-ms delay. What is the maximum link utilization for: a. Stop-and-wait flow control? b. Continuous flow control with a window size of 7? c. Continuous flow control with a window size of 127? d. Continuous flow control with a window size of 255?</vt:lpstr>
      <vt:lpstr>High Level Data Link Control (HDLC)</vt:lpstr>
      <vt:lpstr>Cont…</vt:lpstr>
      <vt:lpstr>HDLC Frame Structure</vt:lpstr>
      <vt:lpstr>Flag Fields and Bit Stuffing</vt:lpstr>
      <vt:lpstr>Address Field</vt:lpstr>
      <vt:lpstr>Control Field</vt:lpstr>
      <vt:lpstr>Control Field</vt:lpstr>
      <vt:lpstr>Information &amp; FCS Fields</vt:lpstr>
      <vt:lpstr>HDLC Operation</vt:lpstr>
      <vt:lpstr>PowerPoint Presentation</vt:lpstr>
      <vt:lpstr>HDLC Operation Example</vt:lpstr>
      <vt:lpstr>HDLC Operation Example</vt:lpstr>
    </vt:vector>
  </TitlesOfParts>
  <Manager/>
  <Company>School of IT&amp;EE, UNSW@ADFA, Australia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7 - William Stallings, Data and Computer Communications, 8/e</dc:title>
  <dc:subject>Lecture Slides</dc:subject>
  <dc:creator>Dr Lawrie Brown</dc:creator>
  <cp:keywords/>
  <dc:description/>
  <cp:lastModifiedBy>Raghu s</cp:lastModifiedBy>
  <cp:revision>163</cp:revision>
  <cp:lastPrinted>2006-07-05T05:51:00Z</cp:lastPrinted>
  <dcterms:created xsi:type="dcterms:W3CDTF">1999-09-28T07:38:10Z</dcterms:created>
  <dcterms:modified xsi:type="dcterms:W3CDTF">2021-11-26T06:41:17Z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1</vt:i4>
  </property>
  <property fmtid="{D5CDD505-2E9C-101B-9397-08002B2CF9AE}" pid="7" name="MailAddress">
    <vt:lpwstr>a.j.pullin@newi.ac.uk</vt:lpwstr>
  </property>
  <property fmtid="{D5CDD505-2E9C-101B-9397-08002B2CF9AE}" pid="8" name="HomePage">
    <vt:lpwstr>http://www.newi.ac.uk/pullina/default.htm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true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true</vt:bool>
  </property>
  <property fmtid="{D5CDD505-2E9C-101B-9397-08002B2CF9AE}" pid="20" name="NavBtnPos">
    <vt:i4>3</vt:i4>
  </property>
  <property fmtid="{D5CDD505-2E9C-101B-9397-08002B2CF9AE}" pid="21" name="OutputDir">
    <vt:lpwstr>H:\Data\Networks\Notes\HTML</vt:lpwstr>
  </property>
  <property fmtid="{D5CDD505-2E9C-101B-9397-08002B2CF9AE}" pid="22" name="ContentTypeId">
    <vt:lpwstr>0x010100C93ACEB14D7C914C9A66454C530220F9</vt:lpwstr>
  </property>
  <property fmtid="{D5CDD505-2E9C-101B-9397-08002B2CF9AE}" pid="23" name="Order">
    <vt:r8>871700</vt:r8>
  </property>
  <property fmtid="{D5CDD505-2E9C-101B-9397-08002B2CF9AE}" pid="24" name="xd_Signature">
    <vt:bool>false</vt:bool>
  </property>
  <property fmtid="{D5CDD505-2E9C-101B-9397-08002B2CF9AE}" pid="25" name="xd_ProgID">
    <vt:lpwstr/>
  </property>
  <property fmtid="{D5CDD505-2E9C-101B-9397-08002B2CF9AE}" pid="26" name="_SourceUrl">
    <vt:lpwstr/>
  </property>
  <property fmtid="{D5CDD505-2E9C-101B-9397-08002B2CF9AE}" pid="27" name="_SharedFileIndex">
    <vt:lpwstr/>
  </property>
  <property fmtid="{D5CDD505-2E9C-101B-9397-08002B2CF9AE}" pid="28" name="ComplianceAssetId">
    <vt:lpwstr/>
  </property>
  <property fmtid="{D5CDD505-2E9C-101B-9397-08002B2CF9AE}" pid="29" name="TemplateUrl">
    <vt:lpwstr/>
  </property>
  <property fmtid="{D5CDD505-2E9C-101B-9397-08002B2CF9AE}" pid="30" name="_ExtendedDescription">
    <vt:lpwstr/>
  </property>
  <property fmtid="{D5CDD505-2E9C-101B-9397-08002B2CF9AE}" pid="31" name="TriggerFlowInfo">
    <vt:lpwstr/>
  </property>
  <property fmtid="{D5CDD505-2E9C-101B-9397-08002B2CF9AE}" pid="32" name="MediaServiceImageTags">
    <vt:lpwstr/>
  </property>
</Properties>
</file>