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89" r:id="rId4"/>
    <p:sldId id="276" r:id="rId5"/>
    <p:sldId id="273" r:id="rId6"/>
    <p:sldId id="267" r:id="rId7"/>
    <p:sldId id="268" r:id="rId8"/>
    <p:sldId id="277" r:id="rId9"/>
    <p:sldId id="279" r:id="rId10"/>
    <p:sldId id="280" r:id="rId11"/>
    <p:sldId id="281" r:id="rId12"/>
    <p:sldId id="282" r:id="rId13"/>
    <p:sldId id="271" r:id="rId14"/>
    <p:sldId id="283" r:id="rId15"/>
    <p:sldId id="284" r:id="rId16"/>
    <p:sldId id="285" r:id="rId17"/>
    <p:sldId id="28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5T03:56:24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30243 5264 28 0,'0'0'196'0,"0"0"-11"0,0 0-12 16,0 0-2-16,0 0-12 0,0 0-10 0,0 0-12 15,0 0-7-15,-4-2-7 0,4 2-10 0,0 0-5 16,0 0-10-16,0 0-5 0,0 0-3 0,0 0-10 15,0 0-6-15,0 0-10 0,0 0-3 0,0 0-7 16,0 0-6-16,0 0-9 0,0 0-1 0,0 0-8 16,0 0-4-16,0 0 0 0,0 0-7 0,-6 7 3 15,6-7-4-15,-4 5-3 0,2 0 3 0,-1 2-4 16,0 3 2-16,-2 1-4 0,0-1 0 0,-1 5-2 16,2-4-3-16,-2 4 4 0,2 0-2 0,-4 0 0 15,4 1-4-15,-1 0 2 0,0 0 16 0,1-2-1 0,0 3-3 16,1 0-2-1,-1-2 1-15,1 2-4 0,2 0 2 0,-2 0-4 16,2 0 0-16,-3 2 1 0,4-5-4 0,-1 3-1 16,-2 0 1-16,3-2-2 0,-1 2 0 0,-2 0-2 0,2-3 0 0,-3 1 4 0,2-3-1 15,-2 5-5-15,2-1 3 0,0-3-3 0,1 1 1 0,-3 3 0 16,4-5 2-16,-2-1-3 0,-2 0 1 16,2 1 2-16,1 0-1 0,-3 0-2 0,2 0-1 15,-1 0 0-15,2 1-2 0,-2-4 3 0,2 3-1 16,-1-2 1-16,0 0-5 0,2 1 7 0,-2-1-4 0,2-2-2 15,-2 1 1-15,1-1 1 0,2-1-3 0,-1-2 3 16,0 2 4-16,0-1-3 0,0-1 0 16,0 1-2-16,0-1 1 0,0 0 1 0,0-5-4 15,0 4 4 1,0-4-4-16,0 5 4 0,0-2 2 0,0-3-3 0,2 4 0 0,-2-4 2 0,0 0 1 16,-2 5 0-16,2-5-2 0,0 0 3 0,0 0-3 15,0 0 4-15,0 0-1 0,4 2-4 0,-4-2-8 16,0 0-12-16,0 0-21 0,0 0-42 0,0 0-33 15,0 0-53-15,0 0-56 0,0-11-175 0,0 11-430 16,0 0 190-16</inkml:trace>
  <inkml:trace contextRef="#ctx0" brushRef="#br0" timeOffset="724.6134">29963 5825 129 0,'0'0'155'16,"0"0"-8"-16,0 0-13 0,0 0-21 0,0 0 0 15,0 0-8-15,0 0 9 0,0 0-12 0,0 0-1 16,0 0-2-16,9 11-7 0,-7-9-6 0,3 1-3 16,-3 1-5-16,2 0-4 0,0 1-3 0,0 0-4 15,0 0-2-15,-1 1-5 0,3 0-1 0,1 4-9 16,0-5-5-16,-2 4 2 0,0 1-1 0,0 0-4 16,1 1-3-16,-1 0-1 0,1-2-2 0,-1 1-2 15,0 0-4-15,2-1 0 0,-4-1-2 0,3 1-4 16,-4-2-1-16,0 0 2 0,3-2-6 0,-1 4-1 15,0-2 0-15,0-1-5 0,2-1 3 0,-5 2-4 16,3-4 1-16,0 2 0 0,-3-3-4 16,3 2 2-16,-2-1-1 0,1 0-2 15,0-1 1-15,-1 3-2 16,1-3-2-16,-2 1 0 0,-1-3 7 0,1 4-7 0,-1-4 1 16,3 5 1-16,-3-5 4 0,0 0-2 0,0 0 6 15,1 2 5-15,-1-2 2 0,0 0 6 0,0 0 3 16,0 0 4-16,0 0 3 0,0 0 5 0,0 0-7 15,0 0 1-15,0 0-2 0,0 0-4 0,12-11 7 16,-11 6 2-16,2 3-1 0,1-3 2 0,-2-2-1 16,-1-1 2-16,6 2-12 0,-5-5-3 0,2 2-5 15,0-1-2-15,0-2-3 0,1 0 4 0,1 3-19 16,-2-2-13-16,1 0-15 0,-1 0-22 0,1 1-24 16,0-1-27-16,0 3-28 0,-1-2-37 0,0 0-40 15,3-1-40-15,-2 4-186 0,-1-4-464 0,2 3 205 16</inkml:trace>
  <inkml:trace contextRef="#ctx0" brushRef="#br0" timeOffset="1199.3734">30703 5592 92 0,'0'-6'263'0,"0"6"-7"0,3-3-10 0,-3 3-11 16,0 0-8-16,2-3-10 0,-2 3-15 0,0 0-12 16,0 0-12-16,0 0-17 0,1-4-13 0,-1 4-16 15,0 0-13-15,0 0-15 0,0 0 0 0,0 0-31 16,0 0-12-16,0 0-9 0,0 0-6 0,0 0 3 16,-3 17 3-16,4-7-8 0,-2-3 2 0,-2 3-5 15,3 1-3-15,-2 2 1 0,0 0 4 0,0 4-13 16,-3-1 1-16,3-2-4 0,0 1-3 0,1-4-2 15,-1 2-2-15,-2 2 1 0,4-6-3 0,-1 3-1 16,-1 2 0-16,0-5-3 0,0 2 2 0,2-3-6 16,0-1-13-16,2 0-9 0,-4-2-13 0,2-2-14 15,2 1-9-15,-4-1-11 0,2-3-9 0,0 4-27 16,0-4-41-16,0 0-61 0,0 0-46 0,0 0-224 16,0 0-506-16,4-12 225 0</inkml:trace>
  <inkml:trace contextRef="#ctx0" brushRef="#br0" timeOffset="1574.2981">30547 5502 231 0,'-7'-3'231'16,"7"3"-15"-16,0 0-17 0,0 0-12 0,0 0-10 15,-5 0-13-15,5 0-9 0,0 0-9 0,0 0-14 16,0 0-9-16,-2-3-7 0,2 3-8 0,0 0-5 16,0 0-7-16,0 0-4 0,24 2-6 0,-11-2-6 15,6 0-8-15,3-2-6 0,-1 2-5 0,8-2-8 16,-1 2-3-16,2-1-6 0,0-2 0 0,-2 3-7 15,-5 2-6-15,-2-2-3 0,-2 1-3 0,-1-1-1 0,-7 0-5 16,0 0-2-16,-3 1 0 0,-1-1-4 16,-2 0-3-16,-5 0-7 0,8 0-7 0,-8 0-10 15,7-1-15-15,-7 1-14 0,0 0-26 0,7 1-25 16,-7-1-29-16,0 0-26 0,0 0-17 0,0 0-31 16,-2 5-198-16,2-5-428 0,-10 5 190 0</inkml:trace>
  <inkml:trace contextRef="#ctx0" brushRef="#br0" timeOffset="1951.0692">30463 5862 208 0,'0'0'214'0,"1"4"-6"0,2-1-6 0,-3-3-5 16,6 2-4-16,-2 1-5 0,1 1-3 0,2-1-9 16,3 0-8-16,-4-1-16 0,4 3-9 15,2-3-9-15,1 1-16 0,4 0-7 0,1-2-10 16,-4 2-12-16,-3-2-10 0,8 3-7 0,-6-3-8 0,2 0-3 15,-4 1-8-15,9-1 2 0,-8 0-9 0,4-1-9 16,-5 0 1-16,2-1-2 0,0 0-5 0,-2-1-7 16,2 4 1-16,-4-5-5 0,1 3-5 15,-6 0-5-15,5-1-9 0,-4-2-14 0,0 3-21 16,2-1-26-16,-7 1-27 0,6-1-34 0,-6 1-40 0,9-4-44 16,-5 1-46-16,-4 3-170 0,0 0-455 0,6-4 202 15</inkml:trace>
  <inkml:trace contextRef="#ctx0" brushRef="#br0" timeOffset="2581.16">31028 5853 205 0,'0'0'242'0,"0"0"-5"16,5-4-5-16,-5 4 0 0,0 0-7 0,1-2-10 15,-1 2-3-15,0 0-8 0,0 0-13 0,3-2-10 16,-3 2-10-16,0 0-13 0,0 0-20 0,0 0-6 15,0 0-16 1,0 0-14-16,0 0-12 0,0 0-14 0,0 0-9 0,0 0-6 0,0 0-9 16,0 0-3-16,0 0-11 0,1 12 1 0,-1-10-4 15,0 4-2-15,0 0-8 0,-1 1 4 0,-2 1-5 16,3 1 8-16,0 0-6 0,-4 1 1 0,2 3-12 16,-1-2 0-16,2 0-1 0,-2 1-4 0,-2 4-1 15,1-1 8-15,-1-3-6 0,4 4 1 0,-3-5 4 16,0 0-4-16,3 0-7 0,-1 0 1 0,0 1 2 15,2-4 1-15,-4 1-4 0,4-3 0 0,-1 4-2 16,1-5 0-16,1 1 0 0,-1 1 5 0,0-3-8 16,0 1 2-16,0-1-6 0,0 1 1 0,0-5 2 15,0 5 2-15,0-2 6 0,0-3-11 0,0 4-2 16,0-4 3-16,0 4 0 0,0-4 7 0,0 0 9 16,0 0-15-16,4 5 2 0,-4-5 2 0,0 0 4 15,0 3-5-15,0-3 3 0,0 0-6 0,0 0 10 16,0 0-14-16,0 0 6 0,0 0 3 0,4 2-4 15,-4-2 5-15,0 0-3 0,9 0 1 0,-3 3-2 16,1-3-2-16,-7 0 1 0,15-3 0 0,-2 3 3 16,0 0 9-16,1 0-15 0,-1 0 1 0,4 0 6 0,1 0 0 15,0 3-10-15,0-3-15 0,-4-3-23 0,2 2-25 0,4 0-24 16,-10-1-31-16,4 0-46 0,-2 1-61 0,-2-3-62 16,-4 1-216-16,1 0-551 0,-2 1 245 0</inkml:trace>
  <inkml:trace contextRef="#ctx0" brushRef="#br0" timeOffset="5925.8015">21806 4408 104 0,'0'0'169'0,"0"0"-9"0,0 0-8 16,0 0-16-16,0 0-4 0,0 0-17 0,0 0-7 15,0 0-10-15,0 0-9 0,0 0-4 0,0 0-15 16,0 0-9-16,0 0-6 0,0 0-7 0,0 0-10 16,0 0 2-16,0 0-7 0,0 0 1 0,0 0 0 15,0 0-4-15,0 0 6 0,0 0-5 0,7 12 6 16,-2-10 2-16,1 0 3 0,1-1 0 0,7 3 6 16,4-1 2-16,1 0-4 0,11 1-1 0,3-3-2 15,5 0 1-15,1 1-3 0,14 1 1 0,2 0-1 16,0 1-3-16,3-3-2 0,-6-1 3 0,3 4-6 15,3-1-4-15,-5-1 0 0,-2 5-5 0,-11-3-1 0,-3 0-2 16,0-2 0-16,0 3-6 0,-2-2 1 0,0 1 0 16,-12 0-4-16,4-1 1 0,-6-1-3 0,-1-2-2 15,3 3 3-15,-2-2-2 0,-1 1 5 0,-2-2-7 16,-5 4 0-16,3-6 0 0,-3 4 0 0,-4-2 5 0,1 1 6 16,-2-1 3-16,-3 1 0 0,-5-1 3 15,10 0-4-15,-10 0-2 0,9-1 0 0,-5 0 2 16,-4 1-3-16,8 0-4 0,-8 0-1 0,4-2-1 15,-4 2-2-15,0 0-2 0,0 0 1 0,0 0-1 16,0 0-9-16,0 0-11 0,0 0-19 0,0 0-11 16,6-2-16-16,-6 2-31 0,0 0-25 0,0 0-33 15,0 0-39-15,0 0-46 0,0 0-134 0,0 0-396 16,0 0 175-16</inkml:trace>
  <inkml:trace contextRef="#ctx0" brushRef="#br0" timeOffset="6477.8276">22751 4324 98 0,'0'0'186'0,"0"0"-14"0,0 0-12 16,0 0-7-16,-1-3-6 0,1 3-8 0,0 0-16 15,0 0-12-15,0 0-9 0,0 0-10 0,0 0-14 16,0 0-8-16,0 0-5 0,0 0-7 0,0 0-8 15,0 0-1-15,0 0-2 0,9 12-2 0,-8-8-2 16,3-2-1-16,0 4 13 0,0-1-14 0,2 1 0 16,4 1 0-16,-3 1 2 0,2 1-5 0,1-1-2 15,-1 1-2-15,1-1-1 0,1 0-4 0,4 1-2 16,-5-1-3-16,4 2-2 0,-3-1 1 0,3 0-4 16,-3-4-2-16,0 3-2 0,-1-1 1 0,-1 0 1 15,0-1-3-15,4 0-5 0,-7-1 0 0,2 2 1 16,0-4 2-16,-2 1-2 0,-2-2 7 0,0 1 2 15,0-1 2-15,-2 1 4 0,1 0 0 0,-3-3-1 16,4 1-2-16,-4-1 1 0,0 0-1 0,4 4-1 16,-4-4-4-16,0 4-1 0,0-1 1 0,0-3-2 15,0 5 0-15,0-1 1 0,0-4 0 0,-4 8 2 16,-1-1 6-16,1 0-2 0,-3-1-4 0,-3 1-1 16,1 0 2-16,-1 0-2 0,-8 1-4 0,1-2-13 15,-2 4-26-15,-1-5-25 0,2 0-32 0,-3 2-44 16,5-2-55-16,-2 0-67 0,1-1-156 0,6-1-438 15,2 1 194-15</inkml:trace>
  <inkml:trace contextRef="#ctx0" brushRef="#br0" timeOffset="7223.8679">23287 3730 152 0,'-3'-5'189'0,"2"2"14"0,0-2 1 0,-1 1-6 0,1 1 2 16,0-1-6-16,1 4-6 0,-2-6-11 0,2 6-9 15,0-5-7-15,0 5-15 0,-1-3-12 0,1 3-14 16,0 0-19-16,0 0-9 0,0 0-16 0,0 0-15 15,0 0-3-15,0 0-10 0,0 0-3 0,-5 18-3 16,1-6-4-16,2 5-1 0,0 3-1 0,-1 3-8 16,-1-5 0-16,1 2-1 0,1 0-1 0,-5 0-2 15,7 5-4-15,-4-5-1 0,3-2-1 0,-4 1 1 16,1-2-5-16,3-2 0 0,0-2-2 16,-2-1 2-16,3 2-4 0,-4 1-9 0,4-6-15 0,-1 1-16 15,0 0-20-15,1-3-17 0,-3 0-22 0,2-2-27 16,1 0-22-16,-3-1-33 0,3-4-41 0,0 3-198 15,0-3-443-15,0 0 197 0</inkml:trace>
  <inkml:trace contextRef="#ctx0" brushRef="#br0" timeOffset="7626.265">23063 3688 175 0,'0'0'202'0,"0"0"-21"0,0 0-14 0,-3-1-12 15,3 1-13-15,0 0-8 0,0 0-12 0,0 0-4 16,0 0-11-16,0 0-8 0,0 0-1 0,0 0-12 15,0 0-2-15,0 0-9 0,0 0-3 0,0 0 1 16,0 0 3-16,0 0 3 0,24 1-2 0,-10 2 1 16,2-2-8-16,2 0-6 0,4 1-6 0,7-2-4 15,3 0-6-15,-1 0-3 0,2 1-4 0,-2 2-5 16,-1-2-5-16,2 0-3 0,-1 2-2 0,-4 3-4 16,-8-4-2-16,-1-1-11 0,-4-1-5 15,-3 0-12-15,0 0-6 0,-6 0-7 0,1 0-9 16,-6 0-17-16,6 0-16 0,-6 0-20 0,6 3-10 0,-6-3-13 15,0 0-19-15,5 7-31 0,-4-5-24 0,-1-2-159 16,0 0-367-16,-1 8 164 0</inkml:trace>
  <inkml:trace contextRef="#ctx0" brushRef="#br0" timeOffset="8025.2583">23017 4146 58 0,'4'0'248'0,"-4"0"-9"0,9 3-3 16,-3-3-11-16,2 0-7 0,1 2-12 0,4 0-9 16,1-1-16-16,0 2-13 0,6-2-12 0,-3 3-13 15,-1-3-12-15,1-1-13 0,-2 0-10 0,-2 0-9 16,1 0-9-16,0 0-9 0,-2 0-7 0,3 3-10 16,-1-3-4-16,-1 2-5 0,0-2-9 0,-1 0-4 15,-1 2-2-15,0-4-4 0,-1 2-5 0,1-1-1 16,0 0-1-16,-1 1-6 0,1 0-6 0,0-3-14 15,-2 3-12-15,-4-1-22 0,3-3-26 0,-2 3-27 16,3 0-39-16,-4-2-53 0,3 0-53 0,-3 2-229 16,0-2-495-16,-1 2 220 0</inkml:trace>
  <inkml:trace contextRef="#ctx0" brushRef="#br0" timeOffset="8354.4285">23620 4068 63 0,'0'0'312'0,"-1"-5"-19"0,-2 1-18 0,3 4-10 15,0 0-22-15,-1-5-14 0,1 5-22 0,0-3-18 16,0 3-23-16,0 0-21 0,0 0-15 0,0 0-15 15,0 0-22-15,0 0-12 0,0 0-10 0,0 0-4 16,0 0-8 0,-8 13-5-16,8-6-4 0,-4 1-2 0,0 2-2 0,1 3-6 0,-1-2-5 15,0 1 1-15,2 2-4 0,-5 0-5 0,3-1-3 16,3-1-3-16,-3-1-2 0,1 2 0 0,1 1-4 16,-2-4-7-16,2 2-9 0,-1-4-17 0,3 2-19 15,-2-2-18-15,-1 0-23 0,2-2-22 0,0 1-23 16,-1-2-34-16,2-2-33 0,0 0-25 0,0-3-203 15,0 0-451-15,0 0 200 0</inkml:trace>
  <inkml:trace contextRef="#ctx0" brushRef="#br0" timeOffset="8983.3491">23610 4021 47 0,'1'-5'226'0,"3"2"-7"16,-3-3-22-16,3 0-13 0,0 1-14 15,1 0-16-15,0 1-13 0,0 1-10 0,4 0-11 16,-1 1-14-16,2 0-8 0,2 0-5 0,-5 2-8 16,2 0-4-16,3 2-8 0,-3-1-9 0,2 2-4 15,1 0-4-15,-2 2-7 0,4 1-4 0,-4-1-6 16,-1 2-1-16,1-1-7 0,-2 2-2 0,-3 1-1 15,0-1-4-15,4 1-2 0,-5 3 0 0,-3-3-5 0,-1 1 1 0,3 0-3 0,-6-2 1 16,3 3 0-16,-4-1-3 0,1 1 1 0,-5-1 0 16,-1-2-1-16,1-1 0 0,-2 3-4 0,-1-6 2 15,0 3 0-15,-4 1-4 0,2-5 2 0,2 1-3 16,-1 2-8-16,3-4-1 0,-2 1-5 0,5-2-6 16,-5-1-2-16,5 1-2 0,-3-1-2 15,1 0 0-15,8 0 1 0,-9 0 2 0,9 0-1 0,-5 0 8 16,5 0-3-16,-6 2 0 0,6-2 1 0,0 0 2 15,0 0 3-15,0 0-2 0,0 0 2 0,-5 1-3 16,5-1-2-16,0 0-1 0,0 0 1 0,0 0 1 16,0 0 5-16,0 0 0 0,0 0-4 0,12 4 1 15,-12-4 2-15,8 4 0 0,-3-1 10 0,-2-1-9 16,1 1 0-16,-3-1 2 0,4 1-1 0,0 1 2 16,-1 0-2-16,0 0-2 0,-3 1 1 0,4-2 2 15,-2 3 1-15,1-2 3 0,0 2 0 0,0-1 0 16,0 1 0-16,-1 0 1 0,1-1 4 0,-2 1 3 15,2 0-1-15,0 1 9 0,0-1 1 0,1 1 2 16,0-2 2-16,-2-1 4 0,0 4 4 0,1-3 3 16,1-1 5-16,-2 1 5 0,5-1 6 15,-3-1 0-15,4 0 1 0,2 2-3 0,-1-3-5 0,1 1 0 16,0-3-6-16,3 0-6 0,-3 0-26 0,1-4-27 16,0 2-36-16,-1-3-53 0,6 0-67 0,-7-1-75 15,1-1-148 1,-3 1-436-16,-1-3 192 0</inkml:trace>
  <inkml:trace contextRef="#ctx0" brushRef="#br0" timeOffset="18826.4331">2102 5501 17 0,'0'0'185'0,"0"0"-13"0,1-3-6 16,-1 3-10-16,0 0-13 0,0 0-8 0,0 0-11 0,0 0-9 15,0 0-12-15,0 0-11 0,0 0-7 0,0 0-11 16,0 0-7-16,0 0-8 0,0 0-2 16,0 0-5-16,-1 13-13 0,-1-8 5 0,2 4-4 15,0 1-2-15,0 3 0 0,0-2-2 0,2 4-1 16,-2 2-4-16,0 1-3 0,0 2-1 0,1 0 2 0,0 0-4 16,-1-1-2-16,0 2-1 0,4-2-2 0,-3 0-1 15,3-2-2-15,-4-4-10 0,3 6 3 16,-1-4 5-16,-1-2-1 0,2-2-10 0,-3-1 6 15,1-1 1-15,2 1-1 0,-2 0 0 0,-1-3-3 16,1-2 3-16,2 1-3 0,-2-1-3 0,2 1 3 0,-3-1-2 16,0-3-1-16,0-2 2 0,1 7 0 0,-1-7 0 15,0 3-3-15,0-3-7 0,0 5-11 0,0-5-12 16,0 0-21-16,0 0-36 0,0 0-38 16,0 0-42-16,0 0-171 0,0 0-362 0,0 0 161 15</inkml:trace>
  <inkml:trace contextRef="#ctx0" brushRef="#br0" timeOffset="19344.988">1912 5496 19 0,'0'0'127'0,"0"0"-7"0,0 0 4 16,0 0 1-16,0 0 0 0,0 0 3 0,0 0-1 16,26 3-13-16,-18-3-9 0,2 0 3 0,4 0-2 15,-1 0-6-15,5 0-4 0,-2-1-9 0,5-1-1 16,-1-2-9-1,-1 2-6-15,3-1-7 0,-3 1-6 0,-1 1-4 0,0-4-7 0,-4 5-5 0,-1 0-2 16,-3-2-8-16,3 2 1 0,-6 0-3 0,0 0-3 16,-2-1-6-16,1 2 0 0,-6-1 0 0,12-2-2 15,-7 3-4-15,-5-1-5 0,8 0 4 0,-8 0-8 16,11 1-11-16,-11-1-13 0,5 0-16 0,-1 2-28 16,-4-2-24-16,0 0-27 0,8 2-29 0,-6 1-35 15,1-2-117-15,-3-1-318 0,6 5 141 0</inkml:trace>
  <inkml:trace contextRef="#ctx0" brushRef="#br0" timeOffset="19886.4083">1865 5975 104 0,'0'0'157'0,"-4"0"-6"0,4 0-18 15,-5 3-16-15,5-3-9 0,0 0-11 16,-4 4-4-16,4-4-14 0,-2 4-2 0,2-4-9 0,0 4-2 0,0-4 0 16,0 5 2-16,0-5 2 0,4 3 7 0,-4-3-3 15,6 2 5-15,-2 1 2 0,3-2-2 0,2-1 1 16,3 0-5-16,-1 0-9 0,9 0-3 0,-1 3 3 15,1-3-7-15,-1-3-12 0,2 3-2 0,2 0-5 16,4-2-7-16,-7 0-1 0,8 1-2 0,-5 0-4 16,-1-2 1-16,1 1-2 0,-5 0-1 0,0-1-3 15,-2 3-5-15,-2-1 1 0,-6 1-1 0,-1-1-2 16,0 0 3-16,1 1-1 0,-3 1 1 0,-5-1 2 16,8 0-1-16,-8 0-5 0,7 0 0 0,-7 0-2 15,0 0 0-15,9-3-3 0,-9 3-2 0,0 0-9 16,0 0-19-16,0 0-24 0,0 0-24 0,0 0-37 15,0 0-31-15,0 0-37 0,0 0-49 0,0 0-115 16,0 0-367-16,0 0 164 0</inkml:trace>
  <inkml:trace contextRef="#ctx0" brushRef="#br0" timeOffset="20500.1731">2542 5897 208 0,'0'0'204'0,"0"0"-17"0,0 0-16 0,0 0-24 16,0 0-9-16,0 0-20 0,0 0-14 0,0 0-12 16,0 0-9-16,0 0-7 0,-1 12-8 0,1-7-4 15,0 1-6-15,0 3-5 0,0 1-6 0,0 0 1 16,0 2-5-16,0 2-2 0,0 1-5 0,0 2-2 16,0 0-5-16,0 9 2 0,1-6-5 0,-1-2-1 15,3 3-5-15,-3-2-3 0,0 6 1 0,0-7 1 16,0 2-5-16,0-2-2 0,0 0 3 0,0 1-7 15,0-4 5-15,0-1-4 0,0-4-1 0,2 2 1 16,-2-2-2-16,0-1 0 0,-1-1 0 0,1-3 0 31,1 2 1-31,-1-2-4 0,0-2 1 0,-1 1 1 0,1-4-1 0,1 2-1 0,-1-2 8 16,3 7 2-16,-3-5 4 0,0-2 0 0,0 4 3 16,0-4 5-16,0 0 8 0,0 0 6 0,0 0 6 15,4 4 0-15,-4-4 4 0,0 0 2 0,0 0-3 16,0 0-1-16,0 0 0 0,0 0-4 0,0 0-2 15,6 0 1-15,-6 0-3 0,9 0 4 0,-9 0-4 16,12 0-1-16,-6 0-7 0,3-1 3 0,4 1-3 16,-3 0-7-16,3-1-3 0,-2 1-2 0,3 0 0 15,-2-2-5-15,-2 2 1 0,3-1 2 0,-3-1-2 16,0 1-2-16,-1 1-6 16,-1-1 6-16,-2 0-5 0,-6 1 0 0,13-2 3 15,-8 2-2-15,-1-2-1 0,0 2-4 0,-4 0-11 0,6-3-10 0,-6 3-10 16,0 0-11-16,5 0-22 0,-5 0-20 0,0 0-21 0,8-2-35 15,-8 2-45-15,0-4-63 0,0 4-196 16,0-8-473-16,0 8 210 0</inkml:trace>
  <inkml:trace contextRef="#ctx0" brushRef="#br0" timeOffset="22782.5434">3314 5711 39 0,'0'0'148'0,"0"0"-9"0,0 0-18 16,0 0-7-16,0 0-11 0,0 0-15 0,0 0-5 16,0 0-8-16,-5 10 2 0,4-5-1 0,1 1 2 0,-1 0-4 15,1 2 0-15,-2 4 0 0,1-3-2 16,0 3-4-16,1 5-6 0,-2 0-3 0,1-2-4 16,-2 2-6-16,1-1 3 0,4 1-5 0,-2 0-9 15,-2 0 5-15,4-5-10 0,-2 0 0 0,2-1-8 0,0 2 0 16,1-3 2-16,0 0-6 0,-1 1-4 0,1 0 1 15,-2-4 3-15,0-1-6 0,2 0-3 16,-2-2-7-16,2 3-26 0,-2-3-15 0,0 1-15 16,2-3-33-16,-3-2-45 0,0 0-178 0,0 0-332 0,5-11 147 15</inkml:trace>
  <inkml:trace contextRef="#ctx0" brushRef="#br0" timeOffset="23111.9717">3280 5669 18 0,'0'0'128'0,"6"1"-7"0,-6-1-10 0,7 3-3 16,-1-3-10-16,-6 0-9 0,11-4-8 0,-3 4-12 15,0-3-6-15,-2 0-3 0,0 1-12 0,1 0 2 0,-1-3 0 16,1 2 3-16,-4-2 7 0,1 1 8 0,0-1 5 16,-1 2 5-16,-1-2 2 0,0 1 4 0,0 0 8 15,-2 4 5-15,-2-7-3 0,2 7-2 0,-3-6-9 0,0 5-10 16,3 1-6-16,-6-7-9 0,2 7-6 16,4 0-6-16,-11 0-5 0,11 0-13 0,-12 3-21 15,7-1-20-15,-1 1-21 0,1 1-20 0,-3 1-30 16,4 2-37-16,2-2-39 0,-2 2-166 0,1 0-353 15,2-2 156-15</inkml:trace>
  <inkml:trace contextRef="#ctx0" brushRef="#br0" timeOffset="23710.6849">3770 5704 154 0,'0'-2'214'0,"-1"-3"-8"0,0 0-15 0,-2-1-9 15,-1 1-17-15,1 2-10 0,-1-2-14 0,-2 0-12 16,-1 0-14-16,1 5-8 0,-2-2-13 0,-1 0-3 15,-1 2-15-15,-1 1-10 0,0 0-4 0,1 2-9 16,-2 2-4-16,1 0-2 0,-5 2-8 16,5 0-5-16,-3 3 0 0,1 1-6 0,2-3-2 0,2 1-4 15,-2 3-2-15,3-2 0 0,1 0-6 0,2-1-3 16,1 1-6-16,0-5-2 0,2 7 0 0,-2-2-1 16,4-3-7-16,0-2 1 0,0 3 0 0,1-4 1 15,4 1-1-15,-1-1-3 0,3 0 7 16,-1-2 0-16,2 0-3 0,2 0 5 0,0-1-2 0,4-1 1 15,-4 1-1-15,2-2-1 0,2 1-2 0,-3 1 1 16,3 0 1-16,-1-1-1 0,-1 2 1 0,-2-1-1 16,2 0-2-16,-2-1 3 0,1 3 1 0,-4-1 8 15,0 0-10-15,1 1 1 0,-2-1-1 0,-1 1-1 16,1 2 2-16,-1-1 3 0,-1 0-3 0,0 2 4 16,2-1 0-16,-4 2-1 0,2 1-1 0,0 1 1 15,-1 1 4-15,-2-1 3 0,-1 1 10 0,-1 3-1 16,-2-3 3-16,2-1 5 0,-3 3 6 0,0-3 6 15,-1 1 5-15,-3-2 4 0,-2 1 2 0,4-1 2 16,-4 0 2-16,-2 0-4 0,3-5 0 0,-5 2 1 0,5-1-10 16,-4-3 2-16,2 0-8 0,-1-2-3 15,-3 1-3-15,2 0 3 0,-1-1-10 0,1-3-14 16,2 1-12-16,-2-2-16 0,4 1-17 0,-1-1-27 16,1-2-30-16,2 2-38 0,2 0-56 15,1 0-56-15,-2-3-177 0,1 1-456 0,3 3 202 16</inkml:trace>
  <inkml:trace contextRef="#ctx0" brushRef="#br0" timeOffset="24212.4194">4817 5571 201 0,'0'-2'230'16,"1"-2"-12"-16,-2-2-10 0,1 6-16 0,-4-5-15 15,-1 3-15-15,0-1-13 0,5 3-12 0,-9-2-13 16,5 2-13-16,4 0-9 0,-15 2-10 0,3-1-8 16,3 3-10-16,-2 3-8 0,-5 1-5 15,2 1-7-15,4 4-4 0,-5-4-7 0,5 4-1 16,-3 9-7-16,1-8-2 0,1 8-4 0,4-5-3 0,-1 2-1 16,1 4-3-16,3-3-2 0,2 6 1 15,0-6-2-15,1 5-1 0,1 1 0 0,0-6 0 16,7 4 3-16,-2 5-3 0,-4-3-1 0,5 3 3 15,-1-1-2-15,1 1-1 0,0-2-2 0,-2 0 2 0,2 0-6 16,0-2 1-16,-3 1-1 0,0-7-3 0,-1 1 3 16,1-1 1-16,-3 1-4 0,-1-2 1 0,1 0-1 15,-4-1-1-15,0-2 0 0,-4 2-1 0,2-3-3 16,1-2 1-16,-3 1 2 0,2-3-12 0,-3 0-19 0,2-1-19 16,1-4-24-16,-2 3-28 0,1-5-50 0,3-3-58 15,-5 0-219-15,1-5-459 0,-2 0 203 0</inkml:trace>
  <inkml:trace contextRef="#ctx0" brushRef="#br0" timeOffset="24629.8328">4514 6009 112 0,'4'-5'281'0,"1"4"-21"0,0-3-23 0,3 3-19 0,2-2-16 16,-1 0-17-16,0 2-19 0,5 0-18 0,-5-2-9 16,4 1-18-16,-2 2-7 0,1-3-11 15,2 3-13-15,-3 1-8 0,3-3-8 16,-1-1-8-16,0 3-5 0,6-3-8 0,-5-1-20 0,1-1-16 16,2 0-17-16,1-1-11 0,-4 0-7 0,4-2-4 15,-8-1 0-15,2 3 0 0,-3-3-4 0,-2 2 6 16,2 0 0-16,-2-1 3 0,-4-1 0 0,0 2 4 15,0-1 1-15,-2 3 3 0,0 0 8 16,-2-2 6-16,2 5 0 0,-1 2 1 0,-1-7-3 16,3 4-6-16,-2 3 1 0,0 0 1 0,0 0-2 0,0 0 3 15,-14 10 3-15,10-5-3 0,1 0 5 16,0 4-1-16,-1 2 5 0,2-5 0 0,-1 5 4 16,2-2 2-16,-2 0 3 0,2 1-1 0,2 2 3 15,1-2-1-15,0 1-4 0,1-1 1 0,2 0-1 16,-1-2-3-16,1 1 1 0,0 1-4 0,0-3-4 0,-1-1-15 15,5-1-26-15,-4 2-37 0,2-3-32 16,1-4-66-16,1 0-223 0,-9 0-428 0,19-7 190 16</inkml:trace>
  <inkml:trace contextRef="#ctx0" brushRef="#br0" timeOffset="24925.9136">4808 5697 70 0,'5'5'137'0,"0"-3"-11"0,0 1-10 0,2 1-5 16,0-1-10-16,5 0-3 0,-4-1-12 0,2-1-5 0,-3-1-8 15,-7 0-4-15,14-3 2 0,-7 1-2 0,-2-2 1 16,1 2 4-16,-2-3 3 0,0 1 6 0,-1 2 1 15,-1-4 0-15,-2 4 2 0,0 2 0 0,0-8-7 0,0 8-9 0,-4-4-7 16,4 4-7 0,-4-3-6-16,4 3-7 0,-6-2-11 0,6 2-23 15,0 0-17-15,-18 4-26 0,13-1-27 0,1 0-34 16,0 1-32-16,-1 0-50 0,2 0-115 0,0-1-317 16,3-3 140-16</inkml:trace>
  <inkml:trace contextRef="#ctx0" brushRef="#br0" timeOffset="25265.0445">5346 5750 246 0,'0'0'262'0,"-1"-5"-16"0,1 5-17 16,-2-4-22-16,2 4-23 0,0 0-19 0,-1-5-21 16,1 5-16-16,0 0-12 0,0 0-13 0,-9 11-7 15,2-4-5-15,-2 6-5 0,-3 2-3 0,-2 2-6 16,-3 5-2-16,1-1-8 0,-1 3-5 0,1-2-5 16,0 2-6-16,0-2-3 0,0 3-5 0,2-4-6 15,4-4 0-15,1-2-6 0,0 1-1 0,0-2-4 0,3-2-3 0,0-1-1 16,2-1-6-16,-2-3-2 0,1 3-18 0,3-5-34 0,-1 1-27 15,-1-1-19-15,4-5-39 0,-6 2-58 0,6-2-254 16,0 0-470-16,0 0 207 0</inkml:trace>
  <inkml:trace contextRef="#ctx0" brushRef="#br0" timeOffset="25530.6077">5057 5814 76 0,'0'0'272'0,"0"-3"-22"0,0 3-27 16,0 0-31-16,0 0-15 0,0 0-20 0,0 0-2 0,10 8 2 15,-2 0-7-15,0 0-6 0,2 2-4 0,0 2-12 16,1 1 2-16,1 1-9 0,-2 1-8 0,3-1-9 16,0 7 1-16,-4-2-13 0,5-3-2 0,0 7-12 15,-1-6-10-15,-3-1 0 0,-1 1-10 16,8 4-2-16,-7-5-11 0,1-2 0 0,-3-1-1 0,-2-3-5 15,2-1-8-15,0-1-23 0,-3 2-22 0,0-4-17 16,0-1-18-16,0-2-19 0,-1 0-50 0,-4-3-59 16,13-1-68-16,-13 1-224 0,13-11-509 0,-7 1 225 15</inkml:trace>
  <inkml:trace contextRef="#ctx0" brushRef="#br0" timeOffset="26000.216">5506 5796 211 0,'2'0'204'15,"-2"0"-6"-15,8 7-12 0,-4-2-11 0,0-3-9 16,-1 1-7-16,1-2-8 0,1 3-8 0,2-3-5 15,-1 1-7-15,-1 1-7 0,2-2-4 0,-1-1-12 16,2 0-12-16,-2-1-10 0,-6 1-7 0,14-1-6 16,-9 1-5-16,3-2-1 0,-3 1-2 0,-1-1 2 15,-4 2-2-15,6-4-7 0,-2 3-7 0,1-3-1 16,-2 1-5-16,-2-1-7 0,0-2-2 0,2 3-4 16,-2-6-3-16,-2 4-3 0,-3 1-5 0,4-4-2 15,-4 5-4-15,2-1-4 0,-1 1 1 0,-1-1-5 16,-1 1-3-16,0 1-1 0,-3 1 1 0,-3 2 5 15,-2 4-5-15,-1-1-1 0,-1 2 4 0,-1 3-6 16,2 0 4-16,0 3-6 0,3 1-1 0,-3 0 4 16,-2 8 2-16,3-4-5 0,1 7 5 15,4-8 1-15,2 7-2 0,-1 3 0 0,6-8 0 0,1 4 4 16,0-4-6-16,1-1 2 0,3 3-3 0,0-3 4 16,1 2-1-16,4-4-6 0,1 1-6 0,1-4-19 15,1 1-24-15,2-1-36 0,-3-5-40 0,3-2-52 16,4-3-54-16,-2-1-214 0,2-1-485 0,2 0 215 15</inkml:trace>
  <inkml:trace contextRef="#ctx0" brushRef="#br0" timeOffset="26663.0556">6178 5874 250 0,'-5'-7'237'16,"1"1"-14"-16,-4-1-18 0,-1 2-12 0,-1 1-11 16,-1-1-5-16,-1 0-12 0,-6 0-10 0,-1 0-11 15,4 1-8-15,-3 3-11 0,1 1-12 0,-2-1-11 16,0 3-9-16,2 1-9 0,-2 1-6 0,2 1-11 16,-2 3-6-16,4-2-7 0,-3 1-2 0,4 5-3 15,-4 0-3-15,5 1-4 0,-2-1-2 0,3 5-4 16,1 5 8-16,2-6-2 0,0-3 1 0,-1 4 2 15,4 2 5-15,0-2-6 0,4 1 3 0,-1 0 2 16,3-1-1-16,1 2 5 0,3-4-5 0,0-1-1 16,5-1-3-16,0 2-6 0,4-1 6 0,-2-3-4 31,3-1-5-31,4 0-6 0,-2-3 0 0,0 0-10 0,2-2 10 0,1-1-8 0,-2-3 5 16,2 1 3-16,1-4-11 0,-2-3 9 0,2 0-11 15,5-4-3-15,-7-2 3 0,5-3-5 0,-1-3 2 16,-3-2-3-16,-1 0 1 0,0-5 0 0,-6 1-12 15,0-3-2-15,1 0 13 0,-4-1-10 0,1 0-3 16,-4 1-4-16,-2-1 13 0,-1 1-9 0,-3 0 1 16,1 1-1-16,-1 5 3 15,-1-4 9-15,-2 4-1 0,3-6-4 0,-5 6 6 0,4-6-1 16,-3 3 4-16,0 5-5 0,-2-8-5 0,3 9 0 16,1 0 2-16,0 0-3 0,-2 0 1 15,2 0 0-15,-1 5 1 0,1 0 5 0,2 0-4 16,-3 7-4-16,1-2-4 0,1 2 1 0,1 0 4 15,0 1-11-15,0 4 12 0,-3-3-14 0,3 3 3 0,0 0 2 16,-4 12 8-16,-1-3 5 0,1 7-23 0,-1 1 18 16,-1 1 0-16,-1 7-13 0,1 3 0 15,3 2 11-15,1-2-9 0,-1 4 2 0,3-1 21 16,1 1-10-16,-1 0-6 0,4 2 2 0,-1-3 18 16,2 3-19-16,1-1 12 0,-1 1-7 0,2-2 4 0,-2-3-3 15,0-3-1-15,2 3 10 0,-1-2-16 0,-1-3 0 16,1 0-12-16,-1-7-9 0,3 0-11 0,-4-1-14 15,4 0-13-15,-5-5-13 0,3 0-9 16,1-4-14-16,2 3-17 0,-3-5-14 0,2-1-26 16,4-1-47-16,-1-1-50 0,2-4-251 0,4-3-544 0,-2 3 242 15</inkml:trace>
  <inkml:trace contextRef="#ctx0" brushRef="#br0" timeOffset="27164.7935">6736 6200 163 0,'1'-2'308'0,"-1"2"-11"0,0 0-17 16,0 0-23-16,0 0-24 0,0-5-26 0,0 5-24 0,0 0-19 15,0 0-19-15,0 0-12 0,0 0-17 16,-3 15-9-16,-1-6-11 0,-5 3-6 0,5 1-12 16,-5 0-7-16,0 5-19 0,-4-1-42 0,3 5-55 15,-8 2-72-15,8-10-92 0,-10 6-228 0,8-3-473 0,0-1 210 16</inkml:trace>
  <inkml:trace contextRef="#ctx0" brushRef="#br0" timeOffset="28752.0538">793 5977 73 0,'0'4'174'0,"0"-4"-14"16,0 6-10-16,0-6-9 0,1 5-12 15,-1-5-8-15,-1 3-13 0,1-3-7 0,0 0-13 16,5 3-2-16,-5-3-9 0,0 0-13 0,0 0 1 0,0 0-8 15,0 0 0-15,0 0-7 0,14-6-6 0,-10 4-5 16,1-5-6-16,0 2 1 0,-1 0-6 0,0-2-10 16,1 4 7-16,-4-4-7 0,3 0 1 15,0 4 5-15,-4-1 11 0,1-2-1 0,-1 2 8 16,0 4 1-16,-1-5 0 0,1 5-2 0,0-6-9 0,0 6-6 16,-4-4-2-16,0 2-6 0,4 2-8 0,0 0-1 15,-14 2-18-15,8 1-22 0,-1-3-32 0,1 4-17 16,1-2-24-16,1-1-30 0,0 1-45 0,0 1-111 15,4-3-315-15,-2 4 140 16</inkml:trace>
  <inkml:trace contextRef="#ctx0" brushRef="#br0" timeOffset="29161.6372">1096 5634 190 0,'-4'-3'177'15,"4"3"-25"-15,0 0-7 0,0 0-23 0,0 0-14 16,0 0-10-16,0 0-8 0,0 0-11 0,0 0-1 15,0 0-10-15,0 0-4 0,0 0-9 0,0 0-11 16,0 0 3-16,-5 8-2 0,5-8-8 0,0 0-1 16,0 0 1-16,0 0-3 0,0 0 1 0,0 0-5 15,0 0-4-15,0 0-6 0,0 0 5 0,0 0-6 16,0 0-2-16,5-12 1 0,-5 12-4 0,0 0 1 16,-5-3 0-16,5 3-4 0,0-4-1 0,0 4-3 15,0 0 1-15,0 0-2 0,-4-3-3 0,4 3 2 16,0 0-4-16,0 0 1 0,0 0-5 0,0 0 8 15,-11 5-3-15,11-5 0 0,-8 4 1 0,4-3-3 16,4-1-11-16,-5 4-4 0,1-3-21 0,4-1-30 16,-6 5-23-16,3 0-27 15,3-5-30-15,-5 4-109 16,4-4-274-16,-2 3 121 0</inkml:trace>
  <inkml:trace contextRef="#ctx0" brushRef="#br0" timeOffset="29680.6804">1114 6015 70 0,'1'4'179'0,"-1"-2"-13"0,0 3-9 0,0 1-9 16,3-2-8-16,-2-2-9 0,0 3-8 0,0 0-11 0,2 0-12 16,-3-3-9-16,3 6-8 0,-2-7-4 15,-1-1-11-15,6 3-3 0,-6-3-2 0,0 0 0 16,0 0-7-16,14-5-5 0,-9 3-5 0,-1-3-4 16,1 3-3-16,-1-1-3 0,1-1-2 0,-1 0-3 15,0 3-1-15,-3-4 1 0,-1 5 4 0,4-4 10 16,-3 1 6-16,-1-1-1 0,0 4 3 0,0-4 4 15,0 4 1-15,0 0-2 0,0 0-7 0,0 0-1 16,0 0-3 0,-6-1-4-16,6 1-7 0,0 0 1 0,0 0-14 15,-13 1 6-15,13-1-6 0,-6 3-2 0,3-2 0 16,3-1-3-16,-5 4-1 0,5-4-2 0,-4 2-3 16,4-2-6-16,0 0-14 0,-1 3-10 0,1-3-15 0,0 0-8 15,0 0-5-15,0 0-3 0,0 0-9 0,0 0-5 16,0 0 0-16,12-8 4 0,-7 6 8 0,-1-1 10 15,-1-2 6-15,1 3 7 0,-1-1 10 0,0-1 7 16,-3 1 5-16,3-1 5 0,-3 4-2 0,1-5-2 16,-1 5 4-16,2-5 0 0,-2 5-2 0,-2-5-16 15,2 5-29-15,-1-5-39 0,1 5-57 0,-4-5-198 16,4 5-373-16,-4-5 166 0</inkml:trace>
  <inkml:trace contextRef="#ctx0" brushRef="#br0" timeOffset="32170.9983">7843 5777 150 0,'-1'-3'254'0,"1"3"3"0,0 0-9 0,1-7-21 16,-1 7-16-16,0 0-21 0,-1-4-20 0,1 4-18 16,0 0-19-16,0 0-15 0,0 0-15 0,0 0-8 0,0 0-10 15,-3 14-6-15,2-5-9 0,-1 1-7 16,0 4-2-16,-5 3-3 0,4-1-9 0,0 3-1 16,-3 0-7-16,2 5-1 0,0-3-6 0,-1 2-4 15,1-2-3-15,0 4 0 0,-1 1-2 0,4-1-2 0,-3-7-4 16,3 0-1-16,-3-1 2 0,1 0 0 15,3-1-7-15,0-5 1 0,0 0-5 0,0 2-12 16,-1-5-12-16,1 0-20 0,0-3-22 0,0 2-19 16,0-2-12-16,0-1-20 0,1-1-40 0,-1-3-51 15,0 0-210-15,0 0-443 0,0 0 196 0</inkml:trace>
  <inkml:trace contextRef="#ctx0" brushRef="#br0" timeOffset="32581.5301">7614 5762 121 0,'0'0'231'0,"0"0"-15"0,0 0-15 0,0 0-15 15,0 0-10-15,0 0-14 0,0 0-13 0,0 0-14 16,0 0-12-16,0 0-10 0,0 0-12 0,0 0-11 16,0 0-8-16,0 0-3 0,0 0 2 0,17 0-5 0,-8 1 4 15,-2 0-10-15,6 0 3 0,6 1-5 16,-1-2-7-16,3 3-1 0,0-3-7 0,10 0-5 15,0 0-6-15,-2 0-2 0,3-3-5 0,-1 3 0 16,-2 0-5-16,-1-2-4 0,-8 4 0 0,1-4-6 0,-2 2-1 16,-6 2 1-16,0-2-3 0,-3-2 0 0,-2 2-6 15,-1 0-3-15,-7 0 6 0,8 0-9 16,-8 0 2-16,8 2-6 0,-8-2-7 0,5 0-12 16,-5 0-6-16,4 3-15 0,-4-3-21 0,-2 5-25 15,2-3-35-15,0-2-45 0,-1 5-34 0,-1 2-217 0,-4-2-449 16,4-3 198-16</inkml:trace>
  <inkml:trace contextRef="#ctx0" brushRef="#br0" timeOffset="33080.7764">7633 6290 258 0,'-3'2'301'0,"3"-2"-12"0,0 0-15 0,0 0-10 16,0 0-16-16,0 0-18 0,0 0-16 0,-3 3-22 15,3-3-14-15,0 0-12 0,0 0-23 0,0 0-20 16,0 0-9-16,0 0-11 0,0 0-15 0,0 0-5 15,0 0-11-15,0 0-9 0,0 0-6 0,-5 2-5 16,5-2-7-16,0 0-4 0,0 0-7 0,0 0-3 16,0 0 0-16,0 0-7 0,0 0-3 0,0 0-1 15,0 0-6-15,0 0 2 0,0 0-2 0,0 0-1 16,0 0 0-16,11 2-5 0,-4-1-2 0,0-1 1 16,1 2 0-16,5-1 0 0,3 0-1 0,2-1 1 15,2 3 2-15,1-3-1 0,10 0 4 0,-3 3-2 16,-5-3-8-16,5 0-1 0,-6 0 1 0,0 0-2 0,-3 2 4 15,-1 0 3-15,-2-1-7 0,-3-1 0 16,-3 1-4-16,-1 0 12 0,0 1-14 0,-5-2 3 16,2 1-2-16,-6-1 4 0,8 1 0 0,-8-1 3 15,0 0-4-15,9 0 2 0,-9 0 2 0,4 0-2 16,-4 0 8-16,0 0-18 0,5 3-23 0,-5-3-26 0,0 0-25 0,0 0-28 0,0 0-30 0,0 0-37 16,0 0-49-16,0 0-67 0,0 0-170 0,0 0-504 15,0 0 223-15</inkml:trace>
  <inkml:trace contextRef="#ctx0" brushRef="#br0" timeOffset="33619.9776">8262 6160 166 0,'0'-3'302'0,"3"0"-17"0,-3 3-19 0,2-5-16 0,-2 5-21 15,1-4-21-15,-1 4-24 0,0 0-21 16,0 0-17-16,0 0-20 0,0 0-9 0,0 0-15 0,0 0-10 16,0 0-9-16,-1 17-6 0,1-5-4 0,0 0-6 15,-1 5-5-15,0 2-3 0,-2 5-2 0,-1 3-8 16,-1-3-3-16,-3 0-3 0,6 1-2 0,-2 0-6 15,0-1-5-15,-1 2-3 0,1-6 0 16,0-4-4-16,3 4 0 0,-3-3-1 0,0-2 0 0,3-2-4 16,-4-1-3-16,4-2 0 0,-2 0-2 0,-1 0-2 15,3-3-1-15,1 0-1 0,-2-2 2 0,2 0-2 16,0-1 0-16,0-1-1 0,0-3-3 16,-2 5 0-16,2-5 0 0,2 4-1 0,-2-4-3 0,2 3 2 15,-2-3-2-15,1 3 5 0,-1-3-3 0,0 0 0 16,7 2 1-16,-1-2 0 0,-6 0-1 0,14-1 0 15,-7 2-1-15,-1-1 8 0,8-1-7 16,-5 1 1-16,4-1-1 0,-3 0-2 0,2-1-3 16,-1 2 4-16,0-4-1 0,1 3 0 0,-1 1-3 0,1 0 4 15,1 0 7-15,-6 0-7 0,1-2 0 0,-1 1-4 16,1 1 0-16,-8 0 1 0,12-1 1 0,-7 0-1 16,-5 1 0-16,9 0-3 0,-9 0-10 0,0 0-8 15,10-2-10-15,-10 2-17 0,4 0-25 16,-4 0-36-16,4-3-47 0,-4 3-44 0,4-5-54 0,-4 1-211 15,1-1-505-15,-1 5 225 0</inkml:trace>
  <inkml:trace contextRef="#ctx0" brushRef="#br0" timeOffset="34023.1188">8841 6118 212 0,'0'0'257'0,"0"0"-23"0,0 0-11 16,0 0-19-16,0 0-18 0,0 0-7 0,0 0-8 15,0 0-7-15,0 0-14 16,0 0-14-16,0 0-13 0,0 0-4 16,0 0-11-16,0 0-4 0,19 0 0 0,-19 0-1 0,14 0-11 15,-1 2-8-15,-3-2-6 0,3 0-9 0,0-2-10 16,-2 4-7-16,2-2-6 0,-2-2 2 0,2 2-5 15,0 0-14-15,-3 2-21 0,-1-2-24 0,-1 2-25 16,-2-2-27-16,-1 1-31 0,-5-1-34 16,12 2-32-16,-12-2-38 0,7 0-39 0,-7 0-161 0,0 0-438 15,0 0 194-15</inkml:trace>
  <inkml:trace contextRef="#ctx0" brushRef="#br0" timeOffset="34241.8185">8841 6227 10 0,'0'0'233'0,"0"0"6"0,2 4 4 0,2-1-6 15,2-3-5-15,1 3-4 0,2-3-3 0,2 1-15 16,1 0-16-16,-3-1-16 0,4 0-18 0,-3-1-16 16,0 0-10-16,3-2-14 0,-2 3-16 0,-3 0-6 15,2-3-5-15,-1 1-30 0,-1 0-30 0,1 0-33 16,-4 1-28-16,-1-1-24 0,2 1-37 0,-6 1-33 15,0 0-27-15,10-1-42 0,-7-2-53 0,-3 3-141 16,0 0-415-16,0 0 184 0</inkml:trace>
  <inkml:trace contextRef="#ctx0" brushRef="#br0" timeOffset="37701.6676">9730 5571 81 0,'0'0'210'0,"0"0"-15"0,0 0-16 0,4-4-14 16,-4 4-16-16,0 0-17 0,0 0-11 0,0 0-18 16,0 0-8-16,0 0-12 0,0 0-17 15,0 0 1-15,0 0-10 0,0 0 0 0,0 0-1 16,5 13 1-16,-1-5 6 0,-3 1-2 0,3 3 0 0,0 4-5 15,1 1 0-15,0 2 0 0,0-2-3 0,-1 8 0 16,4-2-1-16,-3 4-4 0,0-3-2 0,4 0-3 16,-4 2-5-16,5-3-2 0,0 1-5 15,-1-1 1-15,0 1-5 0,-2-6-1 0,0 2-2 0,0-2-3 0,-1 0-1 0,2-1-5 0,-1 0-1 16,-1-1 2-16,-1-2-3 0,1-2 1 16,-6-1 4-16,4 0-10 0,1-3 1 0,-5-1-1 15,1-2 4-15,3-2-2 0,-3 1 11 0,2 1 9 16,-3-5 9-16,1 3 8 0,-1-3-6 0,0 0 1 0,0 0-7 15,8-10 4-15,-5 6-5 0,0-5-6 16,1-2-6-16,0-6-2 0,1 5 2 0,0-3-5 16,0 1 5-16,2-3-4 0,-3-2-1 0,-2 0 2 15,6 1-1-15,-4 1 17 0,1-2-11 0,-4 0 3 16,3-1-1-16,0 1-5 0,-3 2 5 0,-1-3 8 0,5 2-1 16,-1 0 2-16,-3-1-1 0,-1 1 3 0,4 1-4 15,-1 0-2-15,-3 1-4 0,1 2 0 16,-1-3 0-16,1 2-11 0,-1 3-3 0,0 2 14 15,1-2-12-15,1 3-1 0,-1-2-1 0,-1 2-3 0,0 2-2 16,3 0 0-16,-3 1-1 0,-3 0 0 0,6 3-3 16,-3-2-7-16,0 1-17 0,0 4-22 0,1-5-24 15,-1 5-30-15,0 0-21 0,-1-4-21 16,1 4-21-16,0 0-26 0,0 0-40 0,-3 13-41 0,2-8-192 16,-1-1-496-16,2 4 219 0</inkml:trace>
  <inkml:trace contextRef="#ctx0" brushRef="#br0" timeOffset="38522.9615">10226 5900 146 0,'0'0'166'0,"0"0"-10"0,-5 3-3 16,5-3-10-16,0 0-12 0,0 0-2 0,0 0-10 0,0 0-6 16,0 0-7-16,0 0 3 0,0 0-4 15,0 0-10-15,0 0 0 0,0 0-13 0,0 0-6 16,0 0-4-16,0 0-10 0,0 0-4 0,14 0-3 15,-14 0-4-15,18 0-3 0,-5 0-4 0,1-3-7 0,4 2-4 16,1 1 0-16,1 0-4 0,2 0 0 0,-3 0-5 16,-1 1-2-16,1-2 0 0,-5 1 0 0,-1 1-5 15,-4-1-2-15,4 0-2 0,-6 0-5 16,-2 0 3-16,-5 0-5 0,11 3 0 0,-6-3-2 0,-5 0-3 0,7 1 3 0,-7-1 2 16,4 1-6-16,-1 2 4 0,-3-3-1 0,-1 9 1 15,-1-6 0 1,0 4 2-16,-1-2-3 0,-2 4 3 0,-3-3-3 15,-1 6 0-15,0-5 1 0,-4 8 1 0,1-3-1 16,-2-1 1-16,-8 6-4 0,8-2 2 0,0-2 2 16,-4 1-3-16,4-1 2 0,0-1 1 0,-1-1-4 15,1 4 0-15,2-1 3 0,1-4-2 0,-2 4 1 16,5-5-2-16,0 1 1 0,1-2-1 0,1-1 1 0,-1-1-4 16,3 2 2-16,-1-3-3 0,4 0 3 15,-2 1-1-15,1-2-1 0,2-2 3 0,-4 3-4 0,4-5 7 0,0 4-2 0,4-1 0 16,-4-3 1-16,5 5 8 0,0-2 4 0,1-3 4 15,2 0 1-15,2 0-2 0,0 0-1 0,2 0 2 0,6-3 0 16,2 2 2-16,-7 0 0 0,6-2 4 0,-2 3 2 16,2-5-6-16,1 5-1 0,0-2-2 0,-3-1 3 15,-4 1-4-15,0 2 0 0,-1-2-4 0,-2 2 1 16,1-3 0-16,-4 3-3 0,0 0-4 0,1-1-1 16,-2 1-2-16,-6 0 2 0,13 0-2 0,-9-1 2 15,-4 1-3-15,9 0 0 0,-9 0 2 0,8 0-1 16,-8 0 2-16,6 1-2 0,-6-1-1 0,9 0-11 31,-4-3-16-31,-5 3-27 0,9-3-30 0,-5 2-28 0,-2-1-38 16,1-1-38-16,-3 3-47 0,0 0-163 0,9-1-429 15,-9 1 190-15</inkml:trace>
  <inkml:trace contextRef="#ctx0" brushRef="#br0" timeOffset="39141.4056">9527 6460 236 0,'0'0'220'0,"-4"-1"-21"0,4 1-13 0,0 0-12 15,0 0-21-15,0 0-12 0,0 0-14 0,0 0-14 16,0 0-12-16,0 0-8 0,0 0-2 0,0 0-5 16,0 0 4-16,22 2 0 0,-12-1-1 0,-1-2-5 15,5 4-4-15,0-2-5 0,5 1-5 0,3 1 0 16,6-2-3-16,6 2 7 0,5-3-7 0,11 0-3 16,9 2-6-16,3-1-6 0,6-1 2 0,25 1-11 15,-1 0-2-15,-1-1-1 0,-25 2-7 0,33 0 7 16,-6-1-10-16,-1 3-6 0,-29-2-4 0,28 2 2 15,-29-3-2-15,2 2 4 0,4-1 0 16,-5 1 9-16,-1-2-7 0,-5 0 1 0,-7 1 2 16,-9 0 11-16,-8 0-7 0,-1-2 1 0,-8 0 7 0,-4 0 11 15,-2 0 10-15,-6 0 11 0,1-2 15 0,-5 4 10 16,-2-4 5-16,1 2-3 0,-7 0-1 0,11 0-7 0,-11 0-8 16,8 0-5-16,-8 0-7 0,6 0-9 0,-6 0-6 15,0 0-9-15,0 0-12 0,8 0-1 0,-8 0-25 16,0 0-34-16,0 0-45 0,0 0-38 0,0 0-33 15,0 0-41-15,0 0-50 0,0 0-61 0,0 0-80 16,0 0-206-16,0 0-625 0,0 0 277 0</inkml:trace>
  <inkml:trace contextRef="#ctx0" brushRef="#br0" timeOffset="45237.8768">31907 5518 81 0,'0'0'188'16,"0"0"-2"-16,0 0-11 0,0 0-15 0,0 0-7 15,0 0-18-15,0 0-11 0,0 0-18 0,0 0-9 16,0 0-10-16,0 0-7 0,0 0-14 0,0 0-7 16,4 3-1-16,-3 0-9 0,-1-3 1 0,-1 7-7 15,1-1 2-15,-3 2 0 0,3 1 1 0,0 8 6 16,-1 3 5-16,1 3 0 0,-1 6 6 0,-2-1 3 16,-1 1-2-16,7 4 4 0,-10-3-8 0,2 3 2 15,0 3-6-15,0 10 1 0,1-14-4 0,-1 16-5 0,1-2-3 0,0-12 0 0,3 3-7 16,-4-6-2-16,5 1-6 0,0 1 1 0,0-4-1 15,5 0-4-15,-4 1-4 0,2-6-2 0,-2 3 1 0,-1-6-2 16,5-2 0-16,-5-2-4 0,3 0-1 0,-2-2-5 31,-1-1 4-31,0-5 1 0,0 2-4 0,4-2-2 16,-4-3 1-16,-1 0 0 0,1-1 0 0,-3 0-3 16,6 0 5-16,-2-3 4 0,-1 3 1 0,0-5-5 15,0 0 0-15,0 0-10 0,0 0-17 0,0 0-22 16,0 0-19-16,10-9-24 0,-10 6-24 0,3-4-37 15,-2 2-36-15,3 0-47 0,-3-1-195 0,2-2-454 16,1 0 200-16</inkml:trace>
  <inkml:trace contextRef="#ctx0" brushRef="#br0" timeOffset="45981.6621">32000 5535 105 0,'0'-4'193'0,"0"4"-10"15,0 0-15-15,0 0-15 0,0 0-12 0,0 0-17 16,-2-3-14-16,2 3-15 0,0 0-10 0,0 0-4 16,0 0-8-16,-12 2-5 0,12-2-9 0,-14 5-11 15,5 0-1-15,0 0-5 0,-7 4-7 0,4-2-8 16,-6 1 1-16,0 3 4 0,0 0-6 0,-5 6 1 15,4-1-4-15,1-5-7 0,-1 0 4 0,3 3-2 16,0-4-7-16,2 2 6 0,0 1-4 0,7-4 3 16,-1 2-8-16,-1-2 2 0,0-1 1 0,1-2-2 15,3 2 0-15,1-1-6 0,0-2 7 0,2-1-8 16,-3-1 0-16,2 3 6 0,2-3-4 16,1-3 4-16,-4 2-1 0,4-2 3 15,-1 3 6-15,1-3 7 0,0 0 2 0,0 0 5 0,-3 3 3 0,3-3-5 16,0 0 0-16,0 0 0 0,0 0-5 0,0 0-2 15,17-7 0-15,-12 3-4 0,-1 0-1 0,2-1 2 16,2 0-6-16,-3-5-5 0,6 4 3 0,-3-1 0 16,0-3 2-16,6-3 3 0,-5 4 4 0,1-1 6 15,2-1 3-15,-5 0 10 0,6 1-1 0,-4-1 3 16,-3 3-4-16,3-4 7 0,0 7-2 0,-4-5 2 16,3 4-7-16,-2-2 9 0,1 3-10 0,-1-4 0 15,-1 3-4-15,-1 1-5 0,1 0 2 0,-1 0-5 16,1-1-2-16,0 1 1 0,0 1-1 0,-1 2 5 15,0-1-10-15,0-1-1 0,-3 1-2 0,3 1-4 16,-4 2-5-16,0 0 4 0,8-1-5 0,-8 1-3 16,7 5 4-16,-3 0-6 0,3 2 4 0,2 0 1 15,-2 4 0-15,3 2-1 0,2 1 0 0,2 2 0 16,-4 0 1-16,9 4 0 0,-4 1-1 0,2-1 4 16,0-1-3-16,0 1 3 0,0 1-12 0,-4-6-35 15,-1 2-45-15,0-2-63 0,-1 1-75 0,-5-1-256 16,-3-3-520-16,3 0 230 0</inkml:trace>
  <inkml:trace contextRef="#ctx0" brushRef="#br0" timeOffset="47011.7753">31692 6836 233 0,'0'0'235'0,"0"0"-22"16,0 0-19-16,0 0-24 0,0 0-19 0,0 0-14 15,0 0-12-15,0 0-14 0,9 10-9 0,-6-2-11 16,-2 3-1-16,5 1-5 0,-3 6 3 0,-1-1 2 16,2 3 18-16,-1 5-7 0,0 0 2 0,3 1-5 15,-3 0-1-15,1-3-8 0,0 6-7 0,0-5-4 16,3 3-8-16,-4-1-7 0,3-1-2 0,1 1-8 15,0-2-2-15,-1-5-6 0,0-1-2 0,0 1-7 16,0-5-1-16,-1-1 0 0,-1 0-5 0,-2-1-2 16,2-2-6-16,-1-4-2 0,-1 2-4 0,0-4 2 15,0 0 4-15,-2 1 20 0,2-2 22 0,1 0 13 16,-3-3-11-16,0 0-5 0,0 0-8 0,10-12 1 16,-6 6-14-16,1-3-1 0,3 0-5 0,-2-1-1 15,0 0 2-15,1-6-10 16,-2 2 2-16,4-3-6 0,-1 1 9 0,-3-1-4 15,3 0 10-15,-3 1-5 0,1-1 3 0,1-2 15 16,-1 1-15-16,-2 1 4 0,1-3-6 0,3 2-3 0,-2-9 0 16,-1 8 0-16,2 1-4 0,-4-2-4 0,3 2 0 0,1 0-1 15,1-1 2-15,-2 0-7 0,1 5 10 0,-1 4-11 16,-2 1-9-16,-2-4 2 0,2 7 0 0,-1 0 1 16,-1 1-5-16,2 3-2 0,-2-2-13 0,-1 0-53 15,1 1-41-15,-2 3-38 0,0 0-15 0,0 0-20 16,0 0-26-16,0 0-32 0,0 13-36 0,0-4-54 15,-2 2-186-15,4 0-555 0,-2 2 246 0</inkml:trace>
  <inkml:trace contextRef="#ctx0" brushRef="#br0" timeOffset="47489.1344">32133 7345 140 0,'-5'2'191'0,"1"3"-18"0,2 0-11 16,-5 0-6-16,3 4-1 0,-1 1-9 0,-4-1-3 15,7 3-7 1,-2-2-9-16,-4 1-5 0,4 1-11 0,3-1-4 0,-3 6-5 16,4-2-7-16,-5-4-5 0,5 2-6 0,3-2-8 15,-1 0-8-15,-1 0-1 0,3-2-7 0,0 3 1 16,4-5-2-16,-4 0 1 0,3 0-3 16,1-5 6-16,0 2-4 0,2-2-3 0,3-2-2 0,-3-2-6 15,0-2-3-15,8 0-5 0,-6-1 0 0,2-7-4 16,2 4 4-16,-7-2 13 0,3-2 5 0,-5 4 10 15,2-2 5-15,-2-1-7 0,-3-2 10 0,-1 2-14 0,1 1 9 0,-2-1 18 0,-4-1-1 16,2 2-1-16,-5 0-8 0,1-1 2 0,-3 2-4 16,-2-3-12-16,0 4-7 0,0-2 2 0,-3 5-11 15,3-5-5-15,2 5-3 0,-4 0-3 0,3 0-3 16,0 2-6-16,1-1-4 0,0 3-13 0,-1 0-24 16,-1 0-35-16,0 2-32 0,0-1-36 0,0 3-37 15,3 1-37 1,-3 1-57-16,0 3-59 0,1-1-290 0,3 3-644 15,-3-3 284-15</inkml:trace>
  <inkml:trace contextRef="#ctx0" brushRef="#br0" timeOffset="48293.9975">31651 9025 174 0,'-1'-3'189'0,"-2"0"-1"0,-3-3-6 15,6 3-4-15,-4 0-1 0,4-1-4 0,0 4-7 16,-5-4-2-16,5 4-8 0,0-4-3 0,0 4-9 15,0 0-14-15,-4-2-13 0,4 2-17 0,0-5-8 16,0 5-12-16,0 0-11 0,0 0-9 0,0 0-5 0,0 0-5 16,0 0-4-16,-5 15-5 0,1-5-4 0,-2 4-5 15,0 3-5-15,1 3 0 0,-3 3 1 0,-4 5 1 16,2 6 4-16,2 0 2 0,1 1 6 0,-5 8-5 16,6 6-2-16,-2-15-3 0,1 14-4 0,-1-3 1 15,2 2-5 1,3-13-3-16,-5 0 0 0,2 1-2 0,1 0 2 0,0-4-6 0,1 3-3 15,1-2 8-15,-2-3-10 0,0-1 1 0,-1-1 1 16,-1-2-5-16,2-6 2 0,1 7 0 0,-1-1 5 16,1-1-6-16,-1-5 0 0,2-1-1 0,0-2 2 15,0-3-2-15,0 3 0 0,1-5 3 0,-2 0-1 0,0 1 3 16,3-2 3-16,-1-1 5 0,-3 3-12 16,3-5 12-16,1 1-13 0,-1-3 1 0,0 1-1 15,2 0 3-15,0-1 0 0,-2-1-3 0,2-2 4 16,0-2 1-16,0 6-1 0,0-6-6 0,0 0 4 15,-2 4-1-15,2-4-3 0,2 4-1 0,-2-4-16 0,0 0-8 16,0 0-14-16,0 0-30 0,0 0-31 16,0 0-27-16,0 0-39 0,0 0-34 0,9-11-40 15,-7 7-235-15,-2-1-508 0,3-1 225 0</inkml:trace>
  <inkml:trace contextRef="#ctx0" brushRef="#br0" timeOffset="48707.9594">31195 9731 30 0,'-5'-5'307'0,"5"5"-19"0,-4-2-15 15,4 2-19-15,0 0-21 0,0 0-19 0,0 0-25 0,-5-1-20 16,5 1-19-16,0 0-13 0,0 0-16 0,0 0-10 16,0 0-8-16,-4 8 1 0,4-4-11 0,0 0-3 15,2 0-3-15,-2 3-2 0,2 0-2 16,-1 1-4-16,3 1-5 0,0 4 4 0,4 3-7 16,-1-1-1-16,1 2-2 0,2 0 0 0,2 7-6 0,2 4-7 15,-3 0 3-15,2-4-7 0,2 0 5 0,-3-2-5 16,4 2 0-16,-3-2 3 0,1 1-25 15,-2-7 6-15,-2 0 6 0,5-1-11 0,-7-1-3 16,1-3-5-16,-4-2 0 0,5 3 2 0,-6-5 3 0,1-2-5 16,-1 1-10-16,0-2 9 0,-3 0-6 0,3-1 0 15,-3 1-2-15,2-2 5 0,-2 1-7 0,-1-3 3 16,4 4-17-16,-4-4-30 0,0 0-24 0,0 0-33 16,0 0-35-16,0 0-38 0,0 0-40 15,5-11-56-15,-2 9-54 0,-3 2-224 0,2-11-581 0,1 7 257 16</inkml:trace>
  <inkml:trace contextRef="#ctx0" brushRef="#br0" timeOffset="49109.3533">31780 9927 56 0,'0'-5'278'0,"2"2"-10"16,-1-2-17-16,-1 1-13 0,0 4-10 0,0-6-10 16,0 4-18-16,0 2-17 0,0-5-16 0,0 5-19 15,0 0-15-15,0 0-15 0,-1-4-13 0,1 4-10 16,0 0-12-16,-8 0-6 0,8 0 3 0,-13 4-10 0,6-2-4 16,-2 5-4-16,-3-2-5 0,-2 6-3 15,0 1 1-15,4-1-4 0,-6 2 3 0,5 1-2 16,-2-1-2-16,-1 3-2 0,1-2-1 0,-1 2-7 15,3-2 2-15,-1 1-17 0,1 1 6 0,1-1 1 16,2 0-2-16,-1-1-8 0,1-1-4 0,2-3 4 16,2 1-2-16,-1-1-4 0,1-2 8 0,-1-2-12 15,3 0 2-15,-1-1-2 0,-1-1-1 0,2 1-4 16,0-1 1-16,1-1 1 0,-2-1 3 0,3-2-3 0,-2 3-23 16,2-3-23-16,0 0-27 0,0 0-37 0,0 0-39 15,-7 1-74-15,7-1-64 0,0 0-249 0,0 0-571 16,-16-6 253-16</inkml:trace>
  <inkml:trace contextRef="#ctx0" brushRef="#br0" timeOffset="50840.4596">12313 4998 26 0,'0'0'176'0,"2"2"-12"0,-2-2-12 0,0 0-9 0,1 4-8 15,-1-4-14-15,0 0-5 0,3 2-14 0,-3-2-8 16,0 0-8-16,0 0 1 0,0 0 0 0,0 0-6 16,0 0 0-16,0 0-2 0,0 0-7 0,0 0-3 15,0 0-10 1,0 0-2-16,0 0-7 0,0 0-5 0,-18-6-5 0,16 4-2 0,2 2-5 16,-2-7-1-16,1 4-5 0,-1 0 3 0,0-1-4 15,2 4 3-15,2-7-1 0,-2 2-1 0,2 0-1 16,-2 0-3-16,1 0-1 0,3 2 0 0,-2-1-5 15,0 2-3-15,3-1-5 0,-5 3-1 0,5-2-2 16,-5 2 0-16,10 2 2 0,-7 2-1 0,2 1 0 16,-1 1 1-16,-3 1-1 0,4 3-1 0,-2 1 2 15,-3-1 0-15,-3 1 1 0,-2 1-3 0,0 4 2 16,0-2-10-16,-4-1-21 0,0 0-34 0,-5-1-42 16,2-3-45-16,-1 0-63 0,-5 3-143 15,0 0-378-15,0-2 168 0</inkml:trace>
  <inkml:trace contextRef="#ctx0" brushRef="#br0" timeOffset="51642.3576">12733 4475 45 0,'0'-5'228'0,"0"5"-9"0,3-4-10 16,-3 4-20-16,0 0-17 0,0 0-18 0,0-3-16 16,0 3-15-16,0 0-18 0,0 0-11 0,0 0-10 0,0 0-10 15,6 8-3-15,-5-1-1 0,3 2-4 0,1 4 3 16,3 5 0-16,-2 0-1 0,2 1-1 0,2 4 1 15,-1 3 22-15,5 0-7 0,-4 3-7 16,2-2-4-16,-2-2-7 0,-1 3-4 0,0-4-7 16,1 1-5-16,-1 1-2 0,-1-7-5 0,2-2-3 0,-2 0 1 15,1 0-8-15,-2-2-5 0,0-1-2 16,-1-4-3-16,-3 2-1 0,1-5-5 0,2 2 1 0,-6-3 1 16,4-4 2-16,-2 2 11 0,-2 1 21 15,1-2 13-15,-1-3 1 0,0 0-13 0,8-9-3 16,-6 1-5-16,0 0-3 0,2-3-9 0,2-5-2 15,3-2 2-15,-4 1-15 0,3-2 4 0,-3 1-1 16,-1-3-10-16,2 2-2 0,-2 2 7 0,3-2 7 16,-5 2-3-16,5 0 4 0,-5 1 4 0,2 0-7 15,0-1 7-15,0 0 4 0,-2 3 1 0,3-2-8 16,0 0 1-16,-2-1 1 0,1-1-2 0,2 1-4 16,-2 0-3-16,1-1-2 0,0 3-2 0,-2-1 0 15,1 6 0-15,-2-3-3 0,1 4 0 0,-1-3-3 16,1 7-2-16,-3-3-5 0,2 4-1 0,-2-1-8 0,0 1-14 0,2 1-27 0,-2-2-29 0,0 5-33 15,0 0-27-15,0 0-23 0,0 0-22 0,0 0-46 16,0 0-46-16,0 0-240 0,-8 12-558 16,8-4 248-16</inkml:trace>
  <inkml:trace contextRef="#ctx0" brushRef="#br0" timeOffset="52283.9258">13294 4875 122 0,'0'0'257'16,"0"0"-22"-16,-6-2-18 0,6 2-22 0,0 0-18 16,0 0-18-16,-10 4-15 0,10-4-10 0,-7 5-14 15,2-2-8-15,-2 2-9 0,1 3-8 0,-1-3-7 16,0 3-1-16,-2 1-4 0,3 1-8 0,-2 1-4 15,3-1-6-15,-4 0-4 0,5 0-1 0,-5 4-2 16,4-2-6-16,1-2-3 0,3 3-3 0,-3 1-4 16,4-3-1-16,0 2 0 0,0-1-5 0,2 0-1 15,1 1 5-15,1-4-4 0,1 1-1 0,4 0-4 16,-1 0-3-16,-3-3 4 0,5 2-3 0,-1-2-3 16,0 0-3-16,-1-1-2 0,1-3-2 0,0 0-1 15,1-2 0-15,-1 1 2 0,1 0-2 0,0-2-2 0,-1-2-1 16,0-1 3-16,0-1-5 0,-4 2 1 15,5-3 9-15,-4-1 5 0,1 0 10 0,-2-2-7 0,-1 4 10 16,1-2-16-16,-1-5 9 0,-1 1-10 0,-1 3-6 16,-1-3-1-16,-1 0-3 0,0-2 9 0,0 1-12 15,0-5 1-15,-1 4-1 0,-1 0 1 0,-2 2 2 16,2-2 1-16,1 1-7 0,-5-1 7 0,2 2 1 16,0 0-1-16,0 2-7 0,1-1 0 0,-5 2 1 15,-1 0 0-15,3-1-1 0,-2 1 4 0,3 3-10 16,-5-2-3-16,2 2 7 15,1 1-6-15,-2-2-7 0,2 3-11 16,-1-1-17-16,2 2-14 0,-2 0-21 0,1 1-25 0,-5-2-20 0,4 4-29 0,-2-1-34 16,4 1-30-16,-2 1-38 0,4 1-233 0,-6 0-518 0,6 0 229 15</inkml:trace>
  <inkml:trace contextRef="#ctx0" brushRef="#br0" timeOffset="52938.7194">13630 4720 59 0,'-4'-2'193'0,"4"2"-4"16,0 0-17-16,0 0-14 0,0 0-14 0,0 0-9 16,0 0-12-16,0 0-13 0,0 0-10 0,0 0-8 15,0 0-9-15,0 0-6 0,0 0-4 0,0 0-5 16,0 0-6-16,0 0 3 0,0 0 8 0,0 0 0 16,0 0 8-16,0 0 4 0,0 0 5 0,13 9-1 15,-4-8 1-15,1-2-3 0,3 2-8 0,5-1-9 16,0-1 0-16,0-1-11 0,1 2-3 0,-1-2-8 15,2 1-4-15,-1 0-5 0,-6 0-4 0,-3-1-3 16,3 2-4-16,-3 0 0 0,-2-1-3 0,2 1-6 16,-5 0-9-16,2 0-11 0,-7 0-17 0,6-2-18 15,-6 2-18-15,9-1-23 0,-9 1-28 0,0 0-30 16,0 0-31-16,0 0-24 0,8 1-26 0,-8-1-154 16,0 0-399-16,0 0 177 0</inkml:trace>
  <inkml:trace contextRef="#ctx0" brushRef="#br0" timeOffset="53176.7373">13653 4826 132 0,'-4'4'242'0,"4"-4"-16"0,-1 3-10 0,1-3-6 16,0 0-15-16,-5 2-11 0,5-2-12 0,0 0-5 15,0 0 4-15,15 3 3 0,-3-5-15 0,-1 0-13 16,2-1-12-1,7 2-12-15,-3-3-17 0,2 3-10 0,-1 0-9 16,0 1-7-16,1-3-10 0,-3 3-12 0,4 0-16 16,-10 0-31-16,3 0-32 0,-4 0-36 0,1 0-42 15,-2 0-43-15,1 0-47 0,-3 0-45 0,2 0-173 16,-8 0-441-16,14 0 195 0</inkml:trace>
  <inkml:trace contextRef="#ctx0" brushRef="#br0" timeOffset="53762.9038">14177 4487 175 0,'0'0'291'0,"0"-4"-19"0,0 4-19 16,0 0-19-16,-3-5-21 0,3 5-20 0,0 0-20 15,0-4-24-15,0 4-18 0,0 0-16 0,0 0-10 16,0 0-12 0,0 0-7-16,2 15-10 0,-2-3-6 0,2 3-2 15,0 3 1-15,0 0-1 0,2 7-1 16,-1-6-1-16,4 8-4 0,0 1-5 0,-1 0-1 15,2-2-3-15,-1 1-5 0,2-1-5 0,0-1-4 0,-2 1-1 0,0-7-3 0,-2 1-4 16,4 4 0-16,-1-6-5 0,3-2-4 0,-3-2 0 16,1 1-4-16,1-5 1 0,-1-1-3 0,-2 0-3 15,-2-1 6-15,-4-3-5 0,3 2-3 0,-4-2 5 16,5-2-1-16,-3-3 2 0,-2 0-5 0,0 0-1 16,0 0 1-16,11-5 0 0,-7-2-7 0,1-1 3 15,-3-1-5-15,6-2 1 0,-3 0-3 0,-1-1 4 16,0-5-3-16,0 2-2 0,-1-1 0 0,4 0-2 15,-3-1 3-15,-3-2-2 0,1 2 4 0,1-2-1 16,0 2-1-16,-1 0 2 0,-2-1-3 0,0-1 2 16,3 0 1-16,-3 0 2 0,2-9-1 0,0 10-1 15,1-8-2-15,2 7 9 0,-1 0-7 0,0 1 0 16,-1 6 5-16,0-1 0 0,0 1-2 0,2 1 11 16,-5 3 5-16,4-2-3 0,-3 4-1 0,2 1 4 15,-1 1-11-15,-2-2-2 0,0 1-2 0,0 5-5 16,2-4-21-16,-2 4-27 0,0-3-33 0,0 3-27 15,0 0-24-15,0 0-31 0,0 0-39 0,0 0-48 16,0 0-246-16,-8 14-536 0,8-14 238 0</inkml:trace>
  <inkml:trace contextRef="#ctx0" brushRef="#br0" timeOffset="54534.0121">14624 4787 14 0,'-5'-1'252'0,"5"1"-23"0,0 0-23 15,0 0-21-15,0 0-16 0,0 0-18 0,0 0-8 16,0 0-11-16,0 0-14 0,0 0-11 0,0 0-7 16,0 0-2-16,0 0 2 0,0 0 1 0,14-3-4 15,-14 3 1-15,17-1-10 0,-6-1-1 0,2 2-14 16,1 0-2-16,3-2-7 0,-2-1-3 0,2 3-9 15,-3 0-7-15,0 0-3 0,4 0-2 0,-5 0-5 0,1 0-3 0,-3 3-5 0,-1-3-3 16,0 2-4-16,1-2 2 0,-6 2-7 0,1-1 1 16,-2 0-5-16,0 2 0 0,1-2-2 0,-2 2-2 0,-1 1 1 15,-2-4 0-15,3 5-3 0,-3-1 2 16,0-1-3-16,-2 4 2 0,1 0 1 0,-5-2 0 16,-1 7-1-16,0-3 1 0,-3 4-3 0,-1-3-1 15,1 2 2-15,-4 1-2 0,0-1 1 0,-1 1 3 16,-1-3-2-16,1 2-1 0,1 0-3 0,-3-3 4 0,4 2 0 15,3-1-2-15,0-3-2 0,0 0-2 0,-3 0 4 16,4 1-2-16,1 1-1 0,0-2 4 16,2-2-4-1,1 0-1-15,-1 0 3 0,2 0 0 0,-1-2-2 16,0 1 0-16,0-1 0 0,2-1 1 0,3-2-2 16,-2 5 1-16,2-5-1 0,-3 4-2 0,3-4 4 15,-1 3 2-15,1-3 1 0,0 0-2 0,-4 2-1 16,4-2 2-16,0 0 1 0,0 0 6 0,0 0 4 15,5 5 6-15,0-3 2 0,0-1 1 0,3 1-2 16,-2-1 2-16,2 0-1 0,2 0-3 0,3-1-1 16,0 2-2-16,1-4-1 0,2 4-1 0,4-2-2 0,-1-2 2 0,-1 2-4 0,1-1-3 15,-3 0 3-15,2 1-1 0,-5-1-3 0,2-1 0 16,-2 1 0-16,0-1 12 0,-3 2-2 0,0-2 4 16,-1 2-3-16,-2 0 3 0,-1 0 0 0,-6 0 5 15,10-3-1-15,-3 3 0 0,-7 0-4 0,7 0 11 16,-7 0 2-1,8-1 3-15,-8 1-3 0,9-1-8 0,-9 1-4 0,6 0 11 0,-6 0-5 0,8-2-1 0,-8 2-1 16,5-1-1-16,-5 1-20 0,4-2-39 16,-4 2-43-16,0 0-44 0,0 0-57 0,0-7-84 0,0 7-313 15,0 0-623-15,-9-9 276 0</inkml:trace>
  <inkml:trace contextRef="#ctx0" brushRef="#br0" timeOffset="55762.9037">10180 6709 243 0,'0'0'244'0,"0"0"-14"15,0 0-15-15,0 0-13 0,0 0-10 0,0 0-16 0,0 0-11 16,0 0-19-16,0 0-15 0,0 0-16 0,0 0-7 15,0 0-15-15,0 0-11 0,0 0-11 0,-1 15-3 16,1-7 4 0,0 3-7-16,0 0 6 0,0 6-3 0,-3 0 0 0,3 2-5 15,0 1-6-15,3 5 1 0,-6-2-7 0,3 4-3 16,0-8-4-16,-1 0 0 0,2 6-10 0,-1-6-1 16,0-1 1-16,0 0-6 0,0 1-5 0,0-2 4 0,0-1-8 0,0 1 0 15,0-3 0-15,0-2-2 0,0-2 0 0,0 2 0 16,-1 0-6-16,1-6-14 0,-3 0-14 0,2 0-18 15,1-1-17-15,0 0-16 0,0-1-22 0,-4-1-47 16,4-3-41-16,0 0-42 0,0 0-228 0,-4-12-486 0,3 7 215 16</inkml:trace>
  <inkml:trace contextRef="#ctx0" brushRef="#br0" timeOffset="56390.6923">10171 6771 132 0,'0'-5'199'0,"5"0"-4"15,-2-2-15-15,1 2-11 0,3-4-11 0,1 4-20 16,-3 1-4-16,4-2-6 0,0 1-10 0,-3 0-8 15,2-1-7-15,1 2-10 0,-2 2-6 0,2-2-8 16,2 0-13-16,0 2-2 0,-2 2-7 0,1 1-9 16,3 1-1-16,-1 1-7 0,2 1-4 0,-3-1-4 15,0 2-4-15,1 1 2 0,1 1-10 0,-4 1-3 16,1 0 5-16,3 4-4 0,-4-2-4 0,-3 2 2 16,-2-3-4-16,3 6 4 0,-5 2-3 0,-1-5 0 15,-2-1-2-15,-1 7 6 0,-5 0-6 0,-2-3-2 16,-2-1 5-16,-1-1-5 0,-2 2 5 0,0-3-6 0,-4-2 3 15,4 2-3-15,0 0-5 0,-1-5 6 0,-1 3-2 16,5-5 3-16,1-1-4 0,1 2 1 0,1-4 0 0,2 0-2 16,0 1 2-16,-1-2-2 0,2-1 1 0,5 0 2 15,0 0-3-15,-13-1-2 0,9 0 1 16,4 1 1-16,0 0-4 0,-1-5-1 0,1 5 1 16,0 0 5-16,0-6-4 0,0 6-4 0,0 0 2 0,6-5-2 15,-2 5-3-15,-1-3 2 0,2 2-1 0,-5 1 3 16,10-1-1-16,-10 1-3 0,11 2 3 0,-4-2-2 15,-7 0 3-15,10 3-3 0,-5-2 0 16,2 3 3-16,-2 0 0 0,0 1-2 0,-1 0 2 0,3 0 2 16,-3 5-4-16,1-3 0 0,-1 4 1 0,0-3 1 15,1 3 5-15,-2 0-5 0,2-1 2 0,-2 2 4 16,0 0 0-16,2 5-2 0,-1-5 3 0,0-2-2 16,-3 2-2-16,3 0 4 0,1 0 3 0,0 0 4 15,-1 0-5-15,1-2 0 0,-1-1-2 0,4-1 4 16,-2 1 0-16,-1-3-2 0,3 1-2 0,-3-3-4 15,0 2-20-15,3-1-22 0,-2-4-33 0,1 2-36 16,-1-3-35 0,9 0-48-16,-5 0-198 0,-1-3-422 0,3 1 187 0</inkml:trace>
  <inkml:trace contextRef="#ctx0" brushRef="#br0" timeOffset="56875.0023">10617 7028 208 0,'0'0'280'0,"0"0"-22"0,0 0-27 0,0 0-25 0,0 0-24 16,0 0-20-16,0 0-19 0,0 0-10 0,0 0-15 15,5 11-10-15,-5-7-9 0,0 5-8 0,0 0-6 16,0 1-5-16,0 2-1 0,-1 4-11 0,-2-3 0 16,3-1-9-16,-4 5-3 0,3 1-6 0,-4-3-3 15,4 3-6-15,-3 0 3 0,0-1-10 0,3-3-5 16,-3 3-5-16,1-5 13 0,2 1-14 0,-3 0-4 16,3-2-1-16,-3 2-1 0,4-2-5 0,-3-2 0 15,1 0-2-15,2-2 3 0,-1-2-2 0,-2 4-4 16,3-5 3-16,-1 0-1 0,1 3 6 0,0-3 4 15,0-4 4-15,0 4 0 0,1 1-2 0,-1-5 6 16,0 4-8-16,0-4-1 0,4 1 0 0,1 2 5 16,-5-3 0-16,9 0 6 0,-4 0-1 0,3 1 3 15,1-1-7-15,0-1 1 0,1 1 1 0,3 0-5 16,-3 0 2-16,3-3-3 0,1 0-4 0,-3 2 1 16,3 1-8-16,-1-3 3 0,1 0 0 0,-1 1-6 15,0 1-18-15,-2 0-17 0,0-2-20 0,1 3-30 16,-4-1-40-16,-3-1-45 0,8-3-58 0,-7 4-68 15,2-4-168-15,-3 4-496 0,4-2 220 0</inkml:trace>
  <inkml:trace contextRef="#ctx0" brushRef="#br0" timeOffset="57465.6578">11770 6442 207 0,'0'0'218'0,"0"0"-15"0,0 0-13 0,0 0-25 16,0 0-11-16,0 0-7 0,0 0 0 0,0 0-6 15,0 0-4-15,0 0-7 0,9 5 1 0,-9-5-4 16,7 2 4-16,2-1 0 0,-3-1-2 0,5-1-11 16,-1 1-8-16,5-2-8 0,-2 0-14 0,5-2-1 15,-3-1-14-15,2 2-6 0,-4 2-7 0,-2-1-7 16,1-1-24-16,-1 1-30 0,1-2-33 0,-5 3-29 16,1-3-37-16,0 4-39 0,-2 0-39 0,1 0-25 15,-7 0-224-15,7 0-461 0,-7 0 204 0</inkml:trace>
  <inkml:trace contextRef="#ctx0" brushRef="#br0" timeOffset="57652.986">11798 6554 158 0,'0'5'217'0,"0"-5"-1"15,5 5-8-15,0-1-7 0,0-1-5 0,2 0-20 16,4 1-18-16,-1 1-16 0,0-3-12 15,4 1-11-15,-1 1-12 0,1-3-17 0,-1 1-42 16,1 0-57-16,0-2-69 0,0-2-64 0,-1 0-182 0,5-2-349 16,-5 2 156-16</inkml:trace>
  <inkml:trace contextRef="#ctx0" brushRef="#br0" timeOffset="58398.6766">12526 6041 61 0,'0'-5'256'0,"0"5"-13"15,0 0-12-15,1-4-21 0,-1 4-19 0,0 0-19 0,0 0-16 16,2-6-15-16,-2 6-18 0,0 0-10 0,0 0-17 0,0 0-9 15,0 0-8-15,6 10-6 0,-2-8 1 0,-2 9-4 16,1-1 1-16,2 2 3 0,0-1-5 0,3 4 3 16,-2 2-3-16,-2 2-3 0,9 5-1 0,-7-6-2 15,5 7-2-15,-4 2-3 0,2-3-2 0,0 3-2 16,0-5-7-16,1-2 1 0,-1 2 0 0,3 1-9 16,-6-6-1-16,3 0-3 0,-1-2-3 0,-2 1 0 15,-1-5-6-15,0 0 3 0,0-3-9 0,0-1 4 16,-1 0-3-16,0-3-2 0,-3 0 1 0,2 0 15 0,-2-2 13 15,-1-2 11-15,4 2-6 0,-4-2-3 0,0 0-12 16,9-11 5-16,-8 2-12 0,4-1-1 16,2-5 0-16,-1-2-5 0,0 0-1 0,1-2-6 15,-2-1-4-15,3-3 3 0,-3 5-4 16,1-2 12-16,-2 2-19 0,1 2 5 0,-1-2 0 0,0-2-8 16,0 3 10-16,-3-1-1 0,5 2 1 0,-2-1-6 15,0 3 4-15,-4-3-2 0,4 5 0 16,-2-3-12-16,0 1 12 0,-1 6-4 0,2-6 1 0,-1 2-8 15,1 1 5-15,-2 0-23 0,0 4-13 0,3 0-19 16,-3 2-21-16,-1 0-30 0,0 1-37 0,1 0-51 16,-1 4-42-16,0 0-37 0,0 0-263 0,0 0-576 15,0 0 255-15</inkml:trace>
  <inkml:trace contextRef="#ctx0" brushRef="#br0" timeOffset="58893.5392">13097 6336 25 0,'0'-7'280'0,"0"7"-17"0,-1-3-18 16,1 3-26-16,0 0-22 0,0 0-19 0,-4-5-21 16,4 5-18-16,0 0-12 0,-13 7-12 0,7-2-11 15,-3 3-10-15,-1-1-13 0,0 0-4 0,1 5-3 16,0 0-7-16,0 3-1 0,-4-1-7 0,8-4-4 16,0 3-2-16,1 3-1 0,0-1-2 0,0 1 2 15,4-6 4-15,0 5-2 0,1-5 2 0,2 2-7 16,2 2-5-16,3-4 0 0,1-1-5 0,-3-2 1 15,3 2-5-15,3-1-1 0,-1-3 0 0,2 0 6 16,1-2-12-16,-1-1 2 0,2-1-7 0,-3-2-4 0,0-1 5 16,6-3-4-16,-5 2 0 0,1-6-6 15,-5 1 3-15,5-3 0 0,-5 1-4 0,-1-5 3 0,-2 6 4 0,-1-7 4 0,0 5 2 0,-1-5-12 16,-1 1 2-16,-6 2-4 0,2-1 0 0,-2-1 0 16,-2 1-2-16,-1 4 0 0,-3-3-1 0,-4 1-1 15,-1 3-1-15,1 1-3 0,-3-1-11 0,0 5-18 16,4-1-17-16,-1 0-17 0,-5 2-24 0,5 2-30 15,-2 1-29-15,3-1-45 0,-3 2-28 0,6 0-52 16,-4 2-174-16,3-1-476 0,2 1 212 0</inkml:trace>
  <inkml:trace contextRef="#ctx0" brushRef="#br0" timeOffset="59407.8277">12434 6800 275 0,'0'0'269'0,"0"0"-22"0,-5 3-25 16,5-3-22-16,0 0-23 0,0 0-16 16,0 0-18-16,0 0-13 15,0 0-11-15,11 2-10 0,-2 0-13 0,0-2-3 16,4 0-6-16,4-2-2 0,3 1-3 0,-1 1-3 15,13 0-6-15,-1-1-4 0,3 1-6 0,4-3-4 16,0 2-6-16,18 0-7 0,-1-3 7 0,5 3-15 16,4-2 0-16,-3 3-7 0,31 0-4 0,-32 1-1 15,4 2-1-15,2-1 0 0,24 0-3 0,-27-1-1 16,-2-1-1-16,2 1 1 0,-2 3 2 0,-6-3 6 16,-3-1 11-16,-12-1-7 0,-2 2 10 0,-5 1 4 15,-2-4 11-15,-10 1 7 0,-6 1 4 0,-6 0 22 16,4-1 9-16,-6 1 18 0,-1-3 0 0,-1 3 8 0,-5 0-11 15,10 0-6-15,-6-1-15 0,-4 1-10 16,0 0-7-16,9-1-19 0,-9 1-36 0,0 0-34 16,0 0-50-16,4-3-35 0,-4 3-56 0,0 0-49 0,0 0-56 0,0 0-63 0,0 0-296 0,0 0-667 15,0 0 295-15</inkml:trace>
  <inkml:trace contextRef="#ctx0" brushRef="#br0" timeOffset="59932.4104">13070 6962 250 0,'0'0'287'0,"-5"-4"1"0,5 4-24 0,0 0-18 16,0 0-22-16,-6-1-23 0,6 1-19 0,0 0-22 15,0 0-21-15,0 0-12 0,0 0-12 0,-5 8-14 16,1-2-5-16,-1 5-9 0,0 1-7 0,-3 4 0 16,2 1 1-16,-2 3-3 0,0 4-8 0,1 3-2 15,-1-1-4-15,4 2-5 0,-1-1-2 0,0 1-7 16,-3 1-2-16,7-2-2 0,-4 0-2 0,5-4-7 15,-4-3-3-15,4-1-3 0,-2 0 0 0,2 0-3 16,0-2-3-16,0-1-5 0,0 0-4 0,0-5-16 16,2 0-15-16,-2-2-13 0,0-1-16 0,0-1-17 15,0-2-18-15,-2 1-12 0,2-2-19 0,0-4-44 16,0 4-52-16,0-4-51 0,0 0-205 0,0 0-500 16,0-15 222-16</inkml:trace>
  <inkml:trace contextRef="#ctx0" brushRef="#br0" timeOffset="60515.456">12954 7021 166 0,'9'-11'230'16,"0"4"-10"-16,2-1-10 0,5-1-11 0,-2-2-18 0,-4 6-17 15,2 0-13-15,-1 1-14 0,1 0-14 0,0 0-8 0,0 4-14 16,-2 1-13 0,3 1-9-16,-3 0-7 0,0 3-6 0,1-1-10 0,-2 3-4 0,-2 1-7 15,3 2 3-15,-2 1-9 0,-3 3-4 0,4 3-2 16,-5 0-4-16,-3 0-2 0,3 1-4 0,-4 2-1 16,-5-2-2-16,1 0 0 0,0 1-1 0,-1-3-3 15,0-1 0-15,-3 0-4 0,-2-1 3 0,1 1-2 16,2-5 0-16,-4-3-5 0,-1 5 3 0,0-5 0 15,-3 0-4-15,-1 0 4 0,4-2-5 0,-1 0 2 16,0-2 0-16,3 0 0 0,1-1-2 0,0 0 0 16,1-1 0-16,3 0-2 0,0 2 2 0,0-3 0 15,5 0-1-15,-9 0 4 0,9 0-5 0,-5 2 0 16,5-2 1-16,0 0-1 0,0 0-1 0,-6 0 0 0,6 0 3 16,0 0-5-16,0 0 1 0,0 0-2 15,0 0 4-15,0 0-1 0,15 4-1 0,-9-3 1 16,2 1-1-16,-2 0 5 0,6 0 4 0,-3 2 4 0,1 0 4 15,-1-1-1-15,4 2 1 0,-4-2 1 0,5 3 2 16,-3 1-2-16,0-3-4 16,1 4 0-16,-2-2 0 0,1 1 5 0,-1 1-8 0,0-4-2 0,0 6-2 15,0-5 8-15,0 4-9 0,-1-1 2 0,-1-1-3 16,1 0-2-16,0 0 2 0,0-1-2 0,0 0 4 0,-4-1-2 16,6-1-2-16,-9 0-2 0,8 0 6 0,-6 0-6 15,4 0-2-15,-3-2 0 0,0 1-17 0,0-2-21 16,-1 0-27-16,-4-1-40 0,10 0-42 15,-5-4-68-15,3 1-52 0,-3-2-156 0,0-1-457 0,4 0 202 16</inkml:trace>
  <inkml:trace contextRef="#ctx0" brushRef="#br0" timeOffset="60960.0816">13438 7233 206 0,'3'-5'306'0,"-3"5"-13"0,0-4-18 15,0 4-19-15,0 0-7 0,1-3-35 0,-1 3-12 16,0 0-25-16,0 0-17 0,4-3-16 0,-4 3-16 16,0 0-14-16,0 0-11 0,0 0-14 0,0 0-16 15,0 0 1-15,0 11-9 0,3-5-3 0,-1 0-9 16,-2 6-1-16,-2-2-5 0,-1 2-6 0,3 3-1 15,-1 1-3-15,-2 0-5 0,2 0-5 0,1 2 2 16,-4 0-4-16,4-1-3 0,-1 3 1 0,-2-3-3 0,3-1-1 16,-5 1-1-16,4 0 0 0,0-3-2 0,1 4-3 15,-4-4-2-15,1 1-5 0,2-4 12 0,1 0-10 16,0 2 2-16,-3-4-1 0,2 2 0 0,0-2-3 16,1-4 3-16,-4 3-5 0,5-3 2 15,-2-1-1-15,1 2-2 0,0-3 1 0,1 1 1 0,2-2-3 16,-3-2-3-16,0 6 3 0,1-2 10 15,-1-4-4-15,4 3 1 0,0 0 2 0,-4-3-4 0,9 1 13 16,-3 2-4-16,2-3-4 0,2 0 5 0,0 0 2 16,3 1 2-16,-1-1-7 0,2-1-6 0,-3-2 2 15,3 3-3-15,3-1 1 0,-5-1-10 0,3 1-30 16,2 0-15 0,0-2-55-16,2 0-61 0,-6 2-66 0,1-1-88 15,-2-1-208-15,-1-2-567 0,-3-1 251 0</inkml:trace>
  <inkml:trace contextRef="#ctx0" brushRef="#br0" timeOffset="174207.0852">1295 7691 27 0,'0'0'161'0,"0"0"-9"0,0 0-11 16,0 0-3-16,0 0-6 0,0 0-8 16,0 0-10-16,0 0-7 0,0 0-2 0,0 0-8 15,0 0-3-15,0 0-10 0,0 0-6 0,0 0-5 0,0 0-9 16,0 0 0-16,0 0-2 0,0 0-4 0,0 0 1 16,0 0 0-16,0 0-2 0,0 0-2 15,0 0 4-15,0 0-14 0,0 0-3 0,0 0-7 16,-15-1-4-16,15 1-1 0,-9 1-1 0,1-1-6 15,-1 2-1-15,3-2-21 0,-3 3-3 0,0-1 5 0,-1 3-5 16,0-2-1-16,-3-1 2 0,1 1 4 0,3 4-5 16,-3-5 4-16,1 3-1 0,0-1-2 15,-1 3 3-15,2-1 0 0,1 1-4 0,-1 0-1 0,0 1 1 16,1 2 0-16,-4 1 1 0,0 3 2 16,3 0-1-16,1 0 5 0,0 0-12 0,0 3 9 15,-1 2 1-15,2-2-1 0,2 2 0 0,1-1 3 0,-1 0 1 16,2-3 0-16,4 2 4 0,0 0 2 0,0-1 3 15,2-2-2-15,2-2 1 0,1 2 3 0,-1-3 0 16,4-1 2-16,1-1-1 0,-1 2 0 16,4-5 1-16,-2 1 2 0,3-2-5 0,5 2 1 15,-3-2-2-15,2-1 0 0,2-4-5 0,-1 1-11 16,-1-1-18-16,-5 0-14 0,0-1-17 0,-1-2-26 0,1 2-7 16,-2-2-32-16,-1 0-38 0,2-1-14 0,-3 0-168 15,0 0-363-15,-3-1 161 0</inkml:trace>
  <inkml:trace contextRef="#ctx0" brushRef="#br0" timeOffset="174499.6139">1367 7892 163 0,'0'0'209'0,"0"0"-24"0,0 0-20 16,0 0-10-16,0 0-3 0,-4 11-1 0,4-6-6 16,0 4-12-16,-3-1-10 0,3 1-11 0,-2 2-3 15,0-2-10-15,2 2-8 0,-2 2-8 0,4-1-10 16,-2-2-4-16,2 1-5 0,-1 1-6 0,2 0-4 16,1-2-8-16,-1-1-1 0,0 0-4 0,0-3 4 15,4-1-11-15,-1 3-4 0,1 0-1 0,-2-5-2 16,1-1-12-16,6 0-22 0,-2 1-29 0,-2-3-36 15,4-3-49-15,1-1-47 0,0-3-216 0,-3 0-415 16,3-1 183-16</inkml:trace>
  <inkml:trace contextRef="#ctx0" brushRef="#br0" timeOffset="174804.0105">1456 7806 104 0,'0'0'140'15,"0"0"4"-15,0 0-13 0,13 8-10 0,-13-8-6 16,10 1-8-16,-10-1-12 0,17-2-11 0,-8 1-8 16,-9 1-4-16,14-2-8 0,-6-1-4 0,-1 0 0 15,-7 3-12-15,9-3-3 0,-2-1 9 16,-5 2 4-16,-2 2 16 0,3-7 11 0,-3 7-15 15,-2-7-5-15,2 7-3 0,-6-6-10 0,6 6 0 0,-9-2-7 16,1 0-5-16,8 2-4 0,-16 0-7 16,7 2-4-16,0 0-8 0,9-2-12 0,-13 3-21 0,5 0-16 15,2-1-24-15,2 1-34 0,-1 1-21 0,3 1-46 16,-1 0-139-16,3-5-320 0,-4 7 142 16</inkml:trace>
  <inkml:trace contextRef="#ctx0" brushRef="#br0" timeOffset="175220.8998">1616 7878 111 0,'0'0'182'16,"0"0"-13"-16,0 0-20 0,6 9-11 0,-2-2-5 0,-1-1-9 15,2 2-4-15,-1 5-5 0,2-2-10 16,-1 4-5-16,4 1-8 0,0-1-1 0,-5 0-7 16,5 2-9-16,-3 0-5 0,-1-3-5 0,3 1-4 15,-4-4-3-15,-3 1-2 0,3-1-8 0,-3-1-10 16,2 0 0-16,-2-3-1 0,-1-2-1 0,4 1-3 16,-4-3 6-16,0 2 10 0,1-2 19 0,-1-3 22 0,-1 4 10 15,1-4-6-15,0 0-7 0,0 0-13 16,0 0 1-16,0 0-4 0,-10-14-1 0,7 7 4 15,2-1-6-15,1-2-6 0,0-1-7 0,0 0 3 16,1-6-4-16,3 6-6 0,-3-2-3 0,2 0-2 16,3-3-9-16,-2 4-4 0,4-3-7 0,-2 0 2 15,1 3-3-15,0 3-2 0,5-5-6 0,-5 7-4 16,3-3-19-16,-1 5-27 0,0-2-31 0,-1 0-32 16,1 3-40-16,-3 0-38 0,3-1-52 0,-2 4-62 15,-1-5-174-15,0 5-502 0,-6 1 223 0</inkml:trace>
  <inkml:trace contextRef="#ctx0" brushRef="#br0" timeOffset="175522.4441">2077 7835 104 0,'0'0'293'0,"0"0"-17"0,-9-3-17 0,9 3-18 0,-10 1-21 16,10-1-15-16,-19 7-18 0,9-3-9 15,-2 1-17-15,-1 4-12 0,1 3-17 0,-2-3-7 0,1 3-13 16,0-1-8-16,4 3-8 0,0 1-13 0,-1-1-4 16,2-1-6-16,3 1-6 0,0-1-7 0,2 2-4 15,2-1-9-15,1 1-3 0,0 0 3 16,0-2-7-16,1-1-6 0,2 1 0 0,2-2-4 0,0-1-2 15,4 0-2-15,3-1-26 0,-3 0-31 16,0-1-31-16,2-4-43 0,2-1-49 0,1-2-71 0,3-2-68 16,-4-2-161-16,6 0-491 0,-2-2 218 0</inkml:trace>
  <inkml:trace contextRef="#ctx0" brushRef="#br0" timeOffset="176170.5539">2182 7906 80 0,'0'0'240'0,"0"0"-22"0,0 0-13 0,0 0-2 16,0 0-2-16,-9 17-12 0,8-8-9 0,-3 1-10 16,3 0-12-16,-2 1-10 0,3 3-7 0,0 0-11 15,0 3-6-15,0-3-7 0,4 0-10 0,-4-1-4 16,5-1-12-16,-1 0-8 0,0-1-3 0,0 0-10 15,-1-2-6-15,4 1-7 0,-2-2-2 0,3 0-3 16,-5-3-5-16,5 0-3 0,-1-1-2 0,0 0-4 16,1-3-1-16,-8-1-8 0,23-1-7 0,-10-3-12 15,-2 0-17-15,3-1-7 0,-5-4-9 0,0 1 0 16,1 0-3-16,-2-2 4 0,1 0 3 0,-4-1 2 16,0 1 3-16,-4-2 5 0,3 0 6 0,-4-1 6 15,0 4 14-15,3-2 8 0,-3 2 10 0,0 2 7 16,0 1 12-16,0 6-3 0,-3-10-3 0,3 7-10 15,0 3-3-15,0 0-11 0,0 0-5 0,0 0 2 16,0 0-3-16,0 0 1 0,-10 13 2 0,10-3-6 16,-1 0 1-16,2 3-4 0,3-1 1 0,-3 0-2 15,0-1-3-15,3 2 6 0,0-1-4 0,0 0 1 16,0-4-6-16,1 1 10 0,1-1-6 0,2 0-2 16,-3-3 5-16,4 1 4 0,2-5-6 0,0 3-2 15,2-2 0-15,6-4-2 0,-5-1 3 0,2 2 4 16,2-6-30-16,0 2-10 0,0-5-12 0,-3 2-8 15,2-5 0-15,-3 1-1 0,-1-2 5 0,-3 1 5 16,-1 0 6-16,0-3 5 0,-5 7 14 0,-1-3 6 16,-1 1 13-16,-1 3 11 0,-1-1 13 0,0 3 3 15,0-1 4-15,0 1-2 0,1 2-5 0,-1 4-7 16,0-6-9-16,0 6-1 0,0 0 9 0,0 0-12 16,0 0 5-16,-7 13-7 0,4-5 1 0,0 1 9 15,1 0-12-15,2 4 1 0,-1-1 1 0,1 1-2 16,0 0-1-16,0-1 0 0,1-1 6 0,-1 0-5 15,2 0-2-15,0 0 0 0,-1-1-9 0,3-2-14 16,0-1-12-16,1 1-13 0,-1-2-22 0,0-2-27 16,3-1-34-16,3-2-42 0,-10-1-37 0,26-3-57 15,-9 1-242-15,3-4-548 0,-1-1 243 0</inkml:trace>
  <inkml:trace contextRef="#ctx0" brushRef="#br0" timeOffset="176481.9971">2601 7732 39 0,'-4'1'174'0,"4"-1"-13"0,-6 8-17 0,6-4-6 15,0-4-12-15,0 5-9 0,0-5 3 0,5 7-18 16,-5-7 0-16,8 1-7 0,-8-1-10 0,13 0-8 0,-2-1-5 15,-11 1-9-15,18-7-7 0,-9 3-6 0,1-1-3 16,-1-3-6-16,-3 0 5 0,-2 3 16 16,1-4 22-16,-1 4 15 0,-3-1 8 0,1-1 3 15,-2 0 0-15,0 7-5 0,-5-12-2 0,1 8-21 16,-1-2-9-16,0 4-8 0,5 2-6 0,-16-5-7 16,9 5-14-16,7 0-13 0,-17 6-21 0,8-1-22 0,1-1-26 15,2 4-31-15,0-2-32 0,-1-1-38 16,7 2-33-16,-1 1-49 0,-2-4-147 0,3-4-404 15,4 13 179-15</inkml:trace>
  <inkml:trace contextRef="#ctx0" brushRef="#br0" timeOffset="176835.4971">2996 7693 65 0,'0'0'291'0,"0"-11"-14"0,-3 6-15 16,3 5-13-16,-1-9-18 0,1 9-17 0,-4-6-23 15,4 6-20-15,0 0-20 0,0 0-18 0,-1-8-20 16,1 8-7-16,0 0-13 0,0 0-2 0,-1 20-2 16,-2-5-4-16,3 2-6 0,-1 0 3 0,1 9-5 15,0 0 1-15,-3 2 2 0,6 1-11 0,-3 2 4 16,-3 1-14-16,6-2-1 0,-3-1-9 0,4 0 1 15,-4 0-7-15,2 0-9 0,2-3 3 0,0-8-6 16,-4 0 0-16,5 1-8 0,-1-2 2 0,-3-5-3 16,3-2 1-16,-1 2-5 0,-2-6-2 0,3 2-5 15,1-3-14-15,-1-1-13 0,-4-4-22 0,15 1-33 16,-5-1-31-16,-10 0-37 0,26-10-45 0,-7 4-38 16,0-2-23-16,-3-2-232 0,1-2-517 0,0 1 229 15</inkml:trace>
  <inkml:trace contextRef="#ctx0" brushRef="#br0" timeOffset="177019.9559">2951 7946 273 0,'0'0'348'0,"0"0"-29"15,-6-3-27-15,6 3-32 0,0 0-31 16,5-9-22-16,0 6-20 0,-5 3-16 0,18-8-16 15,-9 3-19-15,5 2-16 0,-4-1-8 0,8 1-37 0,-5-1-38 16,5-1-53-16,-3 2-68 0,4-3-96 0,-6 3-261 16,5 1-476-16,0-5 210 0</inkml:trace>
  <inkml:trace contextRef="#ctx0" brushRef="#br0" timeOffset="177585.1844">4231 7891 168 0,'-4'-9'292'0,"0"1"-12"0,1 2 3 15,-1-4 2-15,0 5 9 0,-1-4-7 0,4 5-15 16,-3 0-10-16,3 0-24 0,1 4-34 0,-2-5-19 16,2 5-24-16,0 0-19 0,0 0-17 0,0 0-12 15,-3 18-1-15,0 2-17 0,3 5-9 0,-1 3-4 16,-1 1-14-16,2 4-3 0,1 1-13 0,0 3-4 15,3 10 4-15,0-1 1 0,-2-11-12 0,2 1-2 16,-1-3-5-16,0 1-2 0,0 2-3 0,-2-3-3 16,1-1-8-16,1-2-17 0,0-4-6 0,-4 0-10 15,2-9-12-15,-1 0-14 0,0-5-10 0,0-2-11 16,0-2-15-16,0-1-16 0,0-3-11 0,-1 1-26 16,1-5-56-16,-4 1-64 0,4-1-66 0,0 0-213 15,-5-18-571-15,1 1 253 0</inkml:trace>
  <inkml:trace contextRef="#ctx0" brushRef="#br0" timeOffset="177867.8969">4104 7878 131 0,'10'-8'218'0,"-1"-4"-7"16,0 6-11-16,4-3-9 0,2 2-8 15,-3 2-18-15,3 1-12 0,3 4-12 0,-5 0-13 16,2 6-13-16,4 0-11 0,-5-1-11 0,-1 4-6 16,-3-1-8-16,-1 1-6 0,-1 3-5 0,-3-2-3 0,0 2-7 15,-1 3-6-15,-4-3-4 0,0-1-4 0,-1 0-2 16,-3 0-4-16,-3-1-5 0,2 2 0 16,-5-2-2-16,-1 2-3 0,4-5-4 0,-2 5 0 15,-2-4-3-15,2-2-3 0,0 2-22 0,3-5-25 16,-2 3-23-16,-1 0-33 0,5-4-38 0,0 1-26 0,-1-1-42 15,5-2-187-15,0 0-409 0,0 0 181 0</inkml:trace>
  <inkml:trace contextRef="#ctx0" brushRef="#br0" timeOffset="178268.4238">4582 7923 170 0,'-4'-6'297'0,"4"6"-33"16,0 0-30-16,0-3-22 0,0 3-26 0,0 0-18 15,0 0-14-15,0 0-14 0,5 14-6 0,-1-7-10 16,0 4-8-16,1 0-7 0,1 1-2 16,1 2-9-16,-4 2-7 0,4 0-4 0,-2-2-10 0,1 6-3 15,-2-8-11-15,0 2-2 0,-1-1-8 0,-2 0-5 16,0-1 0-16,0-3-6 0,1 2-4 0,-1-3-2 15,-2 0-11-15,2-1 19 0,-2-2-18 0,1-1 3 16,0-1 8-16,0-3 6 0,-3 5-7 0,3-5 4 16,0 0-6-16,-10-8-6 0,4 1 2 0,0 0-3 15,3-3-3-15,-1 0-1 0,-1-1-6 0,1-1-2 16,2-3-2-16,1 0-3 0,1-2 5 0,1 0-2 16,1 0-6-16,3 0 5 0,0-2-6 0,3 5-3 15,1-1 2-15,-2 2-2 0,0 2 2 0,2 1-2 16,2 1-3-16,-2 1-3 0,0 1-14 0,1 2-17 15,0-2-28-15,-1 2-29 0,4 3-35 0,-5-1-45 16,1-1-52-16,1 3-52 0,-2 1-192 0,-2 1-507 16,2 0 225-16</inkml:trace>
  <inkml:trace contextRef="#ctx0" brushRef="#br0" timeOffset="178684.8302">4923 7914 33 0,'0'0'234'0,"0"0"-25"16,0 0-15-16,0 0-5 0,0 0-1 0,-9 11-5 16,5-4-8-16,-5 3-9 0,4 0-10 0,-3 1-4 15,3 5-10-15,0-1-10 0,0 3-10 0,0-1-2 16,0 3-13-16,4-3-4 0,2 1-5 0,0 0-11 15,2-2-5-15,-2 1-6 0,7-1-9 0,-5-6 0 16,6 4-8-16,-1 0 1 0,1-6 2 0,5 3-3 16,-7-3 6-16,5-1 1 0,0-2 3 0,-2-4-4 15,4 1 0-15,-1-4-4 0,6 1-1 0,-7-1-11 16,5-3 1-16,0-3-6 0,0-2-4 0,-2-1-4 0,0-3-3 16,3-7-7-16,-6-1 3 0,-2 5-13 15,0-1 18-15,-3-7-13 0,-1 8 0 0,-5-1 2 16,-2 1 8-16,1 1 9 0,-6-1-21 0,-4 4-3 15,-1 0-1-15,2 3-9 0,-6 1 7 0,-2-1-3 16,-2 4-4-16,1 2-3 0,-2 0-5 0,1 2-25 16,1 0-29-16,-3 3-29 0,7 0-28 0,-1 3-32 15,-1-2-32-15,5 5-44 0,2-3-52 0,0 3-270 16,4-1-587-16,1-1 259 0</inkml:trace>
  <inkml:trace contextRef="#ctx0" brushRef="#br0" timeOffset="179134.4144">5351 7916 220 0,'0'-5'268'0,"-4"2"-16"0,3-2-10 0,0 1-11 15,1 4-15-15,-3-4-17 0,3 4-16 0,0-5-18 16,0 5-13-16,0 0-16 0,-2-4-14 16,2 4-17-16,0 0-12 0,0 0-11 0,0 0-4 15,0 0-4-15,-3 17 0 0,3-5 2 0,1 1-8 0,-1 4-4 16,4 0-8-16,-3 1 0 0,2 1 9 0,0 2-17 16,0-2-5-16,4 6 13 0,-4-6-16 0,4 0-6 15,-1-1 1-15,1-2 2 0,-2 1-12 16,1-2 0-16,-1-4-3 0,-1-1-3 0,4-2-3 0,-7-2 1 15,3 2 2-15,-1-4 3 0,0-1 4 0,1 0 17 16,0-1 0-16,-4-2-8 0,9-5-2 0,-1 1 5 16,0-3-12-16,-1-3 1 0,2-5-1 0,4 3 7 15,-3-2-15-15,-2-2-5 0,3-2 0 0,-2 3 0 16,-1-2 1-16,-1 2-2 0,2-2-7 0,-2 4 3 16,-3 0-4-16,1 1 5 0,-1 0 1 0,-1 1-8 15,1 3 7-15,1-2-1 0,-1 1-6 0,-3 2-1 16,3 1-9-16,-3 0-21 0,2 1-28 0,1-1-26 15,-4 1-37-15,0 2-45 0,0 3-60 0,5-4-45 16,-5 4-51-16,5-3-167 0,-5 3-529 0,0 0 233 16</inkml:trace>
  <inkml:trace contextRef="#ctx0" brushRef="#br0" timeOffset="179416.424">5829 8008 36 0,'0'0'348'16,"0"0"-34"-16,-3-2-34 0,3 2-34 0,0 0-23 15,0 0-22-15,0 0-20 0,-10 14-8 0,4-6-12 16,-1 4-11-16,2-1-4 0,0 4-7 0,0 0-7 0,-5 0-2 16,6-3-7-16,0 4-12 0,2 0-1 15,-1-3-12-15,2 2-8 0,-1-2-5 0,1 0-13 16,1-1 0-16,1 1-10 0,1-1-4 0,2-3-14 15,0 1 4-15,-1-2-5 0,1 1-17 0,5-2-26 0,-4-2-36 16,4-3-39-16,1 2-48 0,2-3-63 16,-2-2-48-16,4-3-80 0,-2-1-175 0,4-4-530 15,-3 0 234-15</inkml:trace>
  <inkml:trace contextRef="#ctx0" brushRef="#br0" timeOffset="179687.8046">5750 7861 190 0,'0'0'190'0,"-4"-3"-27"0,4 3-15 0,0 0-20 16,0 0-7-16,0 0-10 0,22 0-12 0,-13-1-8 16,-1 1-4-16,4-1-10 0,-3-2-5 15,2-1-1-15,-2 0 3 0,2-1 1 0,-4 4 11 0,-3-6 11 16,4 4 18-16,-3-2 24 0,-5 2-1 0,4 0-3 15,-3-1-3-15,-1 0-12 0,0 4-17 0,0-6-3 16,-1 3-16-16,-4 1-9 0,-2 0-5 16,7 2-11-16,-14 2-8 0,8 0-14 0,-2 1-27 0,3 0-23 15,-4 1-25-15,4 2-34 0,-3-1-36 0,4 3-43 16,3 1-41-16,-1-5-67 0,0 5-144 0,4-3-436 16,1 1 193-16</inkml:trace>
  <inkml:trace contextRef="#ctx0" brushRef="#br0" timeOffset="180298.872">6373 8058 149 0,'-2'-4'233'0,"-2"-1"-20"16,-1 0-18-16,-3-3-13 0,1 1-14 0,-3 3-10 15,-1-1-4-15,1 0-7 0,-3 1-5 0,2 1-6 16,-6 1-9-16,-2 2-8 0,-2 0-10 0,3 0-11 16,-2 2-4-16,1 0-5 0,0 2-6 0,0 2-9 15,0-1-3-15,2 2-6 0,0 1-8 0,-1 1-1 16,4 0-10-16,4 0 1 0,-3 3-7 0,3 1-4 16,1 2-2-16,3-2-3 0,-1 2-1 0,1 1-2 15,3-4 4-15,2 4-4 0,4 1-2 0,-3-5-1 16,5 4 1-16,1-5 0 0,0 4 0 0,3-1 1 0,1-4 0 15,2 1 6-15,-3-4 3 0,9 2-2 16,-4-3-2-16,4-3-3 0,0 1-1 0,0 0-4 16,-1-7 3-16,2 3-6 0,-2-2 3 0,1-3-5 15,0-2 9-15,1-2-15 0,-5-1 0 0,3-2 1 0,-3-1-6 16,-1-4 2-16,2-5 0 0,-2-2 4 0,-3-5-9 16,2 3-1-16,-5-2-4 0,1-1 2 15,-2-1-4-15,-3 0 4 0,-1-2-4 0,0 3 0 16,-2 1 12-16,0 1-14 0,-2 6 4 0,0 4 2 0,-1-3-4 15,1 4 3-15,-1 3 6 0,1-3 0 0,2 5 0 16,-3 0 4-16,-1 1 7 0,3 4-1 16,0-1 4-16,0 2-15 0,1 1 12 0,-2 0-6 15,1 0-1-15,1 4-7 0,-3-5-7 0,3 5 2 0,0 0 2 16,0 0 2-16,-6 16-3 0,5-5 4 0,-2 4-3 16,0 2-4-16,0 7 5 0,1 1-1 0,0 4-1 15,4 0 3-15,-2 1-2 0,2 0 3 16,-1 2 2-16,3 1-7 0,1-3-3 0,3 1 7 0,-3-1 0 15,4-1-2-15,-2-1 5 0,0 0-1 0,2-3-4 16,-2-8 0-16,-2 0 6 0,3 1-9 0,-4-2-18 16,2-1-11-16,1-4-19 0,-4-1-16 0,1-1-28 15,0-4-31-15,0-2-48 0,0 1-68 0,1-3-304 16,-5-1-588-16,14-5 261 0</inkml:trace>
  <inkml:trace contextRef="#ctx0" brushRef="#br0" timeOffset="181032.9379">6689 8153 163 0,'0'0'205'0,"0"0"-17"0,0 0-17 15,0 0-9-15,-5 5-5 0,5-5-15 0,-3 5-11 16,3-5-8-16,0 0-14 0,3 5-2 0,-3-5-3 15,1 4-2-15,-1-4 3 0,4 3 0 0,1-1-6 16,-5-2-6-16,9 0-11 0,-1 0-9 0,-8 0-4 16,14-3-7-16,-8 1-5 0,0-2-6 0,1 0-8 15,1-2-3-15,-2 1-1 0,-1-2-3 0,0 0-5 16,-2 0-2-16,-1 1-3 0,1-1 4 0,-3 0-5 16,0 2 2-16,-1-4 0 0,-3 4-5 0,0-2 0 0,0 3-3 15,-6 0-4-15,1 1 2 0,1 2-6 16,-1 1-1-16,-1 0 0 0,-3 4-3 0,4 1 3 15,-2 2-2-15,-2 3 2 0,-1 1 0 0,1 0 2 16,-2 6 0-16,5 0 8 0,1-1 1 0,-1-1 2 0,3 2-1 16,2-1 3-16,4-1-2 0,-1-2 2 15,2 3-1-15,3 0 3 0,0 0 1 0,-2-4 4 16,4 0 0-16,2 3 0 0,0-4-4 0,2-3 5 16,3 3-3-16,1 2 0 0,-1-8-3 0,2 0-1 0,1-1-2 15,3-1-3-15,3-3 0 0,-3-5-2 16,-1 1 0-16,1-1-8 0,2-3-7 0,5-7-3 15,-8 4-2-15,1 1-5 0,2-9-5 0,-6 4-1 16,1 1-3-16,-3 0-3 0,1-3-2 0,-2 2-8 0,-2-2-1 16,-2-1 6-16,-1 4-5 0,-1-2 5 0,-1 3 1 15,-2-1 6-15,-3 3-1 0,1 0 3 0,-2 0 0 16,-1 3 3-16,3 0-1 0,-1 1-3 0,-3 2-1 16,3-2 1-16,0 2-1 0,1 2 0 0,-3-2-4 15,3 5-1-15,0-6-8 0,0 6 3 0,0 0-1 16,-4-1 5-16,4 1 4 0,0 0-2 0,0 0 3 15,-6 12 2-15,3-6 2 0,3-1 1 0,-1 2 1 16,-2 0 2-16,3 1 1 0,0 2 0 0,-1 0-1 16,2-3 8-16,-1 1-6 0,4 2 2 0,0 0 1 15,0 0 0-15,1-2 1 0,-1 2 2 0,2 0-2 16,2 0-2-16,-3-1 10 0,3 0-5 0,-1 0 6 16,-2 1 8-16,3-1-1 0,-2 1 10 0,1-2-7 15,-1 3-2-15,-1 0 2 0,-1-2 0 0,1 0 1 16,-2 1 10-16,-2 0-8 0,-1 0 0 0,1-2-1 15,-1 2 0-15,2-4-3 0,-4 0 2 0,1 0-1 16,0 1-4-16,-2-3 4 0,-1-1-19 0,2 0-30 16,-3 1-44-16,-3-2-63 0,8-2-83 0,-15-4-271 15,6-1-535-15,-1 0 237 0</inkml:trace>
  <inkml:trace contextRef="#ctx0" brushRef="#br0" timeOffset="182280.9673">7853 8095 218 0,'0'0'226'0,"0"0"-20"0,0 0-17 0,0 0-19 16,0 0-17-16,0 0-16 0,0 0-15 0,0 0-9 15,0 0-11-15,0 0-1 0,0 0-5 0,9 12-5 16,-5-7-2-16,1 3-2 0,2 2-4 0,1 1-4 16,3 6-2-16,-4 2 0 0,5-2-1 0,-3 0-3 15,0 5-9-15,-1-3-3 0,0-1-5 0,-1 1-1 16,-1-2-7-16,1-1-6 0,-3-1-3 0,2 1-2 15,-4-5-3-15,2-1-2 0,-3-2-6 0,2 2 0 16,-2-5-1-16,-1 0 2 0,0 0 11 0,0-5 8 16,0 3 11-16,0-3-4 0,0 0-8 0,0 0 0 15,0 0-6-15,-14-12-2 0,7 4-4 0,0-4 1 16,3-3-8-16,-1-1-1 0,1 0-7 0,4 0 1 16,-4 0 9-16,3 0-12 0,2 0-4 0,1 0 1 15,-2 5-3-15,3-1-1 0,3-5-5 0,0 5 5 16,0-5 1-16,3 5-13 0,0-1 4 0,0 3 2 15,5-1 1-15,-5 3-4 0,5-3-1 0,-5 4-12 16,1 0-24-16,3 0-22 0,-4 3-29 0,0-2-27 16,0 4-40-16,0 1-44 0,1-3-45 0,2 4-233 0,-6 2-515 15,2-2 228-15</inkml:trace>
  <inkml:trace contextRef="#ctx0" brushRef="#br0" timeOffset="182647.5922">8202 8224 202 0,'1'2'204'0,"3"0"-11"0,1 1 1 0,0 0-8 16,-1 0-5-16,1 0-10 0,4-1-9 0,1 1-11 15,-2-3-15-15,5 0-13 0,-2-2-12 16,0-1-7-16,1 1-14 0,0-1-7 0,-2-1-6 0,0-1-11 15,0-1-5-15,1 0-7 0,-4-1-7 0,0 1-7 16,-2-3-3-16,-3 3-4 0,1-3-5 0,-2 2-3 16,-2 1-7-16,0 0 1 0,-2-1-1 0,-1 3-6 15,-6-2-3-15,-3 5-1 0,2-3 4 0,-3 4-1 16,0 3 3-16,-4-2 2 0,0 5 2 0,3-1-3 16,-2 4 3-16,4-1-1 0,-1 3-2 0,5 0 3 15,0 2-8-15,0 2 1 0,4-1 0 0,4-1 1 16,-2-1 7-16,6 0-8 0,1 4-2 0,2-4-1 15,-1-1 8-15,3-1-12 0,-2 0-12 0,3-1-27 16,3 0-40-16,3-1-46 0,-1-4-62 0,5-4-68 16,-6 0-156-16,6 0-438 0,-1-1 193 0</inkml:trace>
  <inkml:trace contextRef="#ctx0" brushRef="#br0" timeOffset="183296.1387">8763 8168 19 0,'0'-5'335'0,"0"0"-6"0,-2 0-16 15,1 1-28-15,0-1-7 0,-3 1-21 0,-1 0-28 0,1 1-16 16,-3 2-19-16,-2-1-19 0,-3 1-21 16,-2 0-12-16,0 2-13 0,1 2-10 0,-3 1-10 15,3 0-9-15,-5 2-16 0,3 1-1 0,-1 3-13 16,3 0-3-16,1-1-5 0,0 5-11 0,5-3-3 0,-1 2-5 15,2 1 1-15,3 2-9 0,0-1-1 0,2-4-9 16,1 5 3-16,1-2-8 0,2-2 5 16,2-2-4-16,0 3 0 0,2-3-4 0,2 0 4 15,0-2-3-15,3-1-2 0,-1-2 3 0,5 1-6 0,2-3 2 16,1-3-10-16,-6-2 7 0,6 0-6 0,0-3 2 16,-3-2 12-16,0-2-16 0,-2 0 0 0,0-2-3 15,-3-2-5-15,0 1 5 0,-1-2-5 16,-5 2 6-16,3-2-5 0,-5 3 2 0,3 0 12 0,-6 1-2 15,3 2-1-15,-3-3 6 0,0 5 11 0,0-2 15 16,0 1 1-16,0 5-1 0,0-3-7 0,-2 1 4 16,2 4-14-16,0-5-10 0,0 5-7 0,0 0 4 15,0 0 0-15,0 0 1 0,4 14-5 0,-4-7-3 16,3 5 1-16,-1 6 1 0,-1-1-1 0,3 0-3 16,0 9 1-16,-4 6-1 0,1 2 6 0,-1 11 12 15,3-10-9-15,-3 1-7 0,0 12 0 0,0-13 3 16,0 12-5-16,0 2 1 0,0-15 7 0,-3 0-4 15,2-1 0-15,-1-1 5 0,-1 2-3 0,-1-7-4 16,-5 1 2-16,4-3 1 0,-3-5-3 0,1-4 6 16,-5 1-5-16,5-6 8 0,-4-3-3 0,1-1-4 15,0 0 3-15,-2-5 2 0,1-1-5 0,-1-3 3 16,1-3-5-16,-4-5 1 0,2-4 2 0,0-2 2 16,0-6-2-16,3-1-1 0,2-5 1 0,2 0-7 0,2-3 0 15,2 4 9-15,2-4-12 0,0 2 1 0,2 3 6 16,-1 8-3-16,2 1 2 0,2-3 0 15,-1 4-3-15,1 1 0 0,1 4 1 0,2-4-8 16,-3 4-3-16,7 2-23 0,-1 1-16 0,0 0-21 0,4 0-22 16,-5 1-28-16,3-3-31 0,3 0-39 0,-4 1-51 15,6 1-46-15,0-1-317 0,-2-3-653 0,2 3 290 16</inkml:trace>
  <inkml:trace contextRef="#ctx0" brushRef="#br0" timeOffset="184028.4354">9034 8228 157 0,'-2'-4'298'0,"0"0"-19"0,2 4-23 0,-4-5-19 16,4 5-23-16,0 0-23 0,-2-2-17 0,2 2-20 15,0 0-13-15,-9 5-13 0,3-3-15 0,3 3-10 16,-4 1-6-16,2 0-8 0,0 2-5 0,0 4-9 16,1-2-2-16,1 2-5 0,0-1 1 0,1 2-3 15,1-1 1-15,2 5-7 0,1-2 1 0,0-4-8 16,3 7-7-16,0-7-5 0,2-2 0 0,-1 2-5 16,4-1 1-16,-1-2-4 0,3-2-1 0,3 2-3 15,-2-6-5-15,6-1-1 0,-1 0-4 0,0-2-5 16,1-5 8-16,0 2-8 0,-2-4-3 0,-1-2-10 15,-3 0 4-15,2-4-15 0,-2-1-4 0,-2-2 4 16,0 0 0-16,-4 1 1 0,-2-1-2 0,1 1 4 16,-5 4-2-16,2 1 8 0,-3 0 4 0,0 1 17 15,1 4-1-15,-1 1-3 0,-1-1 0 0,1 3-4 16,0 3-5-16,0 0-3 0,-3-4-2 0,3 4-1 16,0 0 2-16,-6 13 7 0,3-4-7 0,2 2-3 0,-1-1 4 15,2 3 0-15,0-1 1 0,2 4-1 16,1 0 3-16,-1 1-1 0,3-2 1 0,4-3 1 15,-1 2 5-15,-3-3-4 0,4-2 2 0,1 0-2 16,-2-1 14-16,1-1-16 0,2-1 1 0,1-3 18 0,-1-2-17 16,7 2-5-16,-4-6 8 0,0 2-5 0,2-4-2 15,0-1 1-15,0-1 1 0,0-3-3 0,-3-2 1 16,1-1 0-16,-1-4-6 0,-2 1 15 16,2-6-20-16,-5 2 3 0,1-4 2 0,0-1-3 0,-3 1-1 15,-2-2 3-15,0 0 0 0,-4 1 0 0,-1-1-6 16,1 2 4-16,-7-2 1 0,3 2 1 0,-1 6-1 15,1-1-3-15,-2 5 9 0,2-1-9 0,-1 6 6 16,4 1 14-16,-2-2-6 0,-1 6 0 0,3-2-4 16,-3 2-3-16,4 1-4 0,0 3 1 0,0 0 1 15,0 0-1-15,-10 17 1 0,6-3-5 0,-1 1 7 16,1 10-2-16,-1-1 4 0,1 4 5 0,4-2 1 16,-6 0-9-16,8 3 3 0,2 1 1 0,-3-3 2 15,3 0 0-15,0-2-2 0,0 0-2 0,1 0-2 16,-1-7 6-16,1 1-7 0,-1-1 8 0,1-1-28 15,0-2-12-15,0 0-24 0,2-3-26 0,-1-1-21 16,3-3-29-16,0 0-38 0,6 1-49 0,4-5-61 16,1 2-206-16,8-6-527 0,1 2 234 0</inkml:trace>
  <inkml:trace contextRef="#ctx0" brushRef="#br0" timeOffset="184777.8875">10143 8248 154 0,'-4'-6'268'0,"0"-1"-26"15,-1 0-17-15,-4 0-15 0,4 1-17 16,-4-1-7-16,0 2-14 0,-4-1-1 0,-2 0-11 16,-3 1-10-16,1-2-4 0,0 3-6 0,-2 2-5 0,1-1-4 15,-3 1-10-15,2 4-8 0,2 0-4 16,3 0-10-16,-4 2-10 0,1 0-9 0,1 6-10 15,-2 1-2-15,4 2-6 0,-1 0 0 0,6 3-10 16,-5 0-4-16,8 2-5 0,-1-1 0 0,2 2 4 0,4 7-10 16,1-9-8-16,1 0 0 0,3 0 0 0,0-1 1 15,1 0-1-15,4-1-7 0,1-3-7 0,-2-2 2 16,7 3 4-16,-5-6-6 0,1-2-1 16,1 3 2-16,5-5 0 0,-2-3-2 0,3 0-1 0,0 0-16 15,-2-7-9-15,0-1-14 0,-1 0-8 0,3-6-3 16,0-7-5-16,-4 6-1 0,3-5 1 0,-7 4 3 15,-2-2 5-15,0-1 4 0,-1 0 4 0,-5 2 6 16,2 0 3-16,-1 5 17 0,-3 1 10 0,0 1 16 16,1 2 6-16,-1 1-7 0,0 2 0 0,0 0-10 15,0 5-4-15,-2-3 4 0,2 3-8 0,0 0-2 16,-6 13 5-16,3-3 2 0,1 0-4 0,1 1 0 16,-2 6-5-16,2 0 8 0,4 0-6 0,-2 2 7 15,4 0-4-15,-2-1-1 0,3 1 2 0,1-4 1 16,0 2-4-16,0-3-1 0,2-2 3 0,-2 0 1 15,2-4 0-15,0-1-1 0,0-2 0 0,2-3-2 16,1 1-8-16,0-1-4 0,-1-4-2 0,2-3-9 16,1 0-2-16,0-6 0 0,1-2 4 0,-2-2-2 15,5-5-2-15,-5-1 1 0,1-3-3 0,-1-1 7 16,-2-1 0-16,-1 2-1 0,-6-3 4 0,-1 1-3 0,0 0 4 16,0-1 1-16,-2 1 2 0,-1 1 13 0,-4 5 3 15,3-1 8-15,-4 2 1 0,1 1 5 16,0 1 2-16,1 1 5 0,0 3 4 0,1 3-4 15,-1-4-1-15,2 6 13 0,-2-2-2 0,1 3-7 0,0 3-8 16,2-1-7-16,-1 1 0 0,1 4 0 0,0 0-10 16,0 0 11-16,-4 16-13 0,3-3-1 15,1 3 7-15,1 6-8 0,-1 5-1 0,0-1 2 16,3 3-2-16,-2 0 2 0,4 1-2 0,-1 0 5 0,1 0-7 16,0-1 4-16,0 2-1 0,-1-1 6 0,1 0-7 15,-1-2 4-15,0-2-2 0,1-8-3 16,4 5 6-16,-8-6-7 0,3-2 1 0,0-3-6 15,-3-1-19-15,3 1-10 0,1-4-27 0,-5 0-19 0,4-2-32 16,2-3-36-16,1-2-49 0,-2 1-56 0,3-2-323 16,4-3-622-16,-1-4 275 0</inkml:trace>
  <inkml:trace contextRef="#ctx0" brushRef="#br0" timeOffset="185160.5916">10315 8342 143 0,'0'0'254'0,"8"-7"-22"0,-3 4-17 0,5 1-20 16,3 0-13-16,0-1-16 0,9 1-14 0,-3-1-17 16,0 1-13-16,3-1-9 0,5-1-13 0,-6 1-11 15,0 1-7-15,-1-3-10 0,3 1-2 0,-5-1-16 16,1-1-14-16,-1 2-12 0,-5 1-9 0,-1-2-1 15,-1 0-1-15,-1 0-3 0,-2 1-3 0,-1 1-1 16,-1-2 2-16,-3 1 7 0,0 1 10 0,0-2 5 16,-1 5 6-16,-2 0 6 0,0 0-8 0,4-5-8 15,-4 5-1-15,0 0-7 0,0 0 7 0,0 0 4 16,0 0 8-16,-8 16 2 0,4-5 4 0,1-1 2 16,0 0 3-16,-1 6 4 0,-1-1 1 0,3 2-5 15,-1-1 1-15,3-1-3 0,0 2-4 0,-1 1-1 16,1-2-6-16,1-2-7 0,-1-1 2 0,3-1-12 15,-2-2 6-15,3 3-4 0,1-5-12 0,-1 1-28 16,2-1-30-16,3-3-38 0,1 2-46 0,3-5-56 16,7-2-43-16,-2 0-269 0,4-5-539 0,-3-1 239 15</inkml:trace>
  <inkml:trace contextRef="#ctx0" brushRef="#br0" timeOffset="185443.9035">10743 8066 87 0,'0'0'213'0,"-6"-1"-23"0,6 1-20 0,0 0-6 0,0 0-15 16,0 0-12-16,0 0-1 0,-4 5-5 0,4-5 9 16,0 0-5-16,0 0-8 0,0 0-6 0,22-3-10 15,-14 2-10-15,1-4-8 0,0 2-6 0,2-2-9 16,-5 1-7-16,2-3-9 0,1 0-2 0,-4 1 1 15,3 2 6-15,-6-1 6 0,2 0-2 0,-4 0-8 16,0 2-8-16,0-1-4 0,0 4-7 0,-5-4-9 16,5 4-2-16,-14 3-3 0,5 1-4 0,0-2-16 15,-4 5-17-15,3 1-20 0,1-2-23 0,0 6-31 16,2-4-22-16,1 4-35 0,3-2-31 0,0 0-44 16,0 1-186-16,2-3-433 0,4 3 191 0</inkml:trace>
  <inkml:trace contextRef="#ctx0" brushRef="#br0" timeOffset="186260.7503">11233 8269 233 0,'-4'-7'288'0,"0"2"-8"0,2-6-28 0,-4 5-10 16,2 0-18-16,-2 1-20 0,-3 0-18 0,2 1-20 15,-5 0-14-15,3 3-14 0,-1 0-18 0,-4 2-8 16,4 2-12-16,-7 4-9 0,3 0-3 0,1 1-8 0,2 3-4 16,-2 2-2-16,-1 2-8 0,4-2 0 15,-2 3-7-15,6 1-3 0,-2 2 1 0,4-2-10 16,3 1 0-16,1 3-8 0,0-2-4 0,5-2 2 16,-1 0-4-16,4 0-4 0,-1-1-3 0,5-1 1 0,-2-3 2 15,0-4-4-15,3-1-5 0,1 2 0 0,2-3 0 16,-4-3-5-16,2-1-7 0,-2 2 4 15,1-8-7-15,-2 1-5 0,-1-2-5 0,3-2-5 16,-4-1-9-16,0-6-8 0,1 0-1 0,-5-3-8 0,-1-2 2 16,-2 1-3-16,-2 0 2 0,-2 0 2 0,-3 1 5 15,-3 1 3-15,-2-1 0 0,3 2 5 16,-4 1 1-16,2 1 7 0,3 4 3 0,0 1 8 0,0-1 4 16,1 1 1-16,1 2 1 0,0 1 1 0,2 0 0 15,1 1 6-15,1 0-10 0,0-2 2 0,4 1-2 16,2 2 1-16,3-2-2 0,1 1 2 0,2 2-2 15,-1-1 8-15,2 2-12 0,1 1 3 0,5 0 1 16,-2 0-4-16,1 1 1 0,0 1 2 0,1 0 0 16,-2 2 1-16,0 1-3 0,1-1 1 0,-4 3 1 15,1 1-3-15,0 0 5 0,-5 0 1 0,0 1-5 16,-1 2 5-16,-3 0-6 0,1 1 5 0,-1 5 1 16,-2-3-2-16,0 0 0 0,-3 3 0 0,-1-4 2 15,0-1 1-15,0 5-5 0,0-8 3 0,0 4 0 16,0-3 1-16,0-1 0 0,0-2 2 0,0-1 1 15,-1 1-3-15,-2-1 6 0,3-2 12 0,0-4 16 16,0 4 21-16,0-4-8 0,0 0-4 0,0 0-1 16,0 0-10-16,4-14 1 0,-4 6-2 0,4-4-6 15,-4 0-6-15,4 1 5 0,0-5-9 0,2 2-4 16,-1-3-1-16,0 0 3 0,2 2-4 0,2-1 0 16,-2 0 0-16,1 0 5 0,0 4-15 0,1-2 2 15,-1 2 1-15,0 3 0 0,0-2-1 0,3-1 4 16,-3 2 0-16,4 0 13 0,-4 3-2 0,1 0-12 15,0 0 0-15,-1 0-1 0,0 5 4 0,-2-2-10 0,3 3 10 16,-3 1-4-16,3 0-1 0,-4 4 0 16,3-1-7-16,1 2-1 0,-3 1 5 0,2 4-8 15,-4-2 7-15,-3 3-7 0,3 0 2 0,-4 3 3 16,3 1 1-16,-3 4-2 0,-4-1 4 0,4-1-8 0,-3 1 12 16,2 2-6-16,-3-1 2 0,0 0-6 0,0-2 6 15,4 0 0-15,3 1-2 0,-2 0 2 16,-1-5 1-16,4-2-11 0,1 3-39 0,-1-1-29 15,5 1-37-15,5-1-48 0,-5-5-64 0,8 0-56 0,1-2-276 16,7-1-604-16,3 2 267 0</inkml:trace>
  <inkml:trace contextRef="#ctx0" brushRef="#br0" timeOffset="187092.9752">12709 8322 2 0,'0'0'293'0,"0"0"-10"0,0 0-11 16,0 0-13-16,-4-4-15 0,4 4-16 0,0 0-14 15,0 0-20-15,0 0-17 0,0 0-17 0,0 0-9 16,-9 7-14-16,5-2-2 0,0 0-8 0,-2 5-8 0,-1-2-3 16,3 4-13-16,0 5-7 0,0-1-2 0,-1 3-11 15,3-3-5-15,1 4 10 0,2-1-22 16,1-1-10-16,2 0-2 0,2-1-3 0,1-2-6 0,0 2 0 15,2-3-11-15,0-1 2 0,2-5 1 0,0 1-2 16,5 0-4-16,-6-4-3 0,2 0-7 0,2-2 0 16,-1-2-17-16,1-2-9 0,-4-2-9 0,2 1-11 15,-1-6 10-15,1-1-11 0,0-2-10 0,-3-3 3 16,0 0 1-16,-2-2 2 0,0 1 4 0,-3-2 6 16,0 4-2-16,-3 3 6 0,0-3 10 0,1 3 14 15,-1 5 8-15,-1 1 6 0,3-2-12 0,-5 2-2 16,2 4-5-16,0-3 3 0,0 3-5 0,0 0 5 15,0 0-4-15,4 19 2 0,-1-12 1 0,-1 3 2 16,3 3-1-16,-1-2 0 0,3 3 6 0,-1-3-2 16,0 0-1-16,3 0-7 0,-4-3 5 0,7 0-3 0,-3-1 4 15,1 1-3-15,-1-1-1 0,0-1 8 16,1-2-4-16,2 1 0 0,-2-5 4 0,0 0-6 0,2 0 6 16,-5-3-5-16,5-1-3 0,-5-1 24 0,3 0-23 15,-2-5 0-15,0 0 3 0,-2-4-6 16,0 2 1-16,-3-6-3 0,2 0 3 0,-3-3-5 0,0-4-3 15,-2 6 6-15,-4 1 6 0,1 1-1 0,-2-3 12 16,-1 3-7-16,-3-2 5 0,-1 3 1 0,-1 4-3 16,-1-1-3-16,-3 2 1 0,2 1-4 0,-1 1-5 15,4 3-3-15,-8-3 2 0,4 5 1 0,0 0-14 16,5 0-23-16,-4 1-16 0,3 0-26 0,-2 3-24 16,3 0-26-16,1 0-30 0,8 0-33 0,-12 1-37 15,12-1-41-15,-8 3-249 0,4 0-558 0,3 0 247 16</inkml:trace>
  <inkml:trace contextRef="#ctx0" brushRef="#br0" timeOffset="187608.6576">13295 8181 180 0,'3'-4'325'0,"-1"-1"-18"0,1-2-7 16,-3 3-31-16,1 1-27 0,1 1-26 16,-2 2-25-16,0 0-20 0,0 0-11 0,0 0-21 15,0 0-4-15,-3 19-5 0,2-7-6 0,1 2-5 0,0 1-3 16,0 4-2-16,0 6 1 0,0-5-19 0,2 7 2 16,0 1-1-16,0 2-11 0,2 0-1 15,-4-1-11-15,2 0-2 0,-2-1-10 0,0-2-11 16,0-2-3-16,0-5-6 0,-1-2 3 0,1 0-6 0,-3-5 4 15,1-2-17-15,2 2 4 0,-2-7 1 16,0 2-3-16,1-2 0 0,0-1 6 0,1-1 2 16,0-3-8-16,0 0-3 0,0 0-2 0,-12-7-4 0,8 0-2 15,0-3-2-15,2 0-15 0,1-1 6 0,2-6-4 16,1 5-7-16,0-3 7 0,3-2 0 0,-1 1-2 16,3 2-4-16,0 0 7 0,2 0-9 15,-3 1 9-15,3 4-11 0,-1 0 3 0,6-2 1 0,-4 2 14 16,1 2-20-16,1 2 8 0,-3 1-6 0,2 0 6 15,1 1-4-15,-3 3 1 0,2 3-1 0,2 0 6 16,-2-1-7-16,-1 4-5 0,-1 1 5 0,-2 1 1 16,2 2 2-16,-2 0-2 0,-2 1-2 0,-1 0 6 15,-1-1-7-15,1 2-1 0,2-1 5 0,-4-1 3 16,0 3 1-16,0-4-26 0,0-1-21 0,-2-1-23 16,0 0-26-16,2 0-28 0,-1-1-39 0,0 0-34 15,2-2-36-15,-1 0-26 0,5-1-41 0,1-1-197 16,3 0-539-16,2-2 239 0</inkml:trace>
  <inkml:trace contextRef="#ctx0" brushRef="#br0" timeOffset="187975.3209">13778 8433 20 0,'-7'8'231'0,"5"-5"-8"0,0 2-13 0,-1-1-13 16,1 2-7-16,1 0-14 0,1-1-12 15,1 3-7-15,0-5-7 0,0 2-6 0,2 0-6 16,-1 1-1-16,1-4-2 0,1 1-4 0,2 1-3 0,3-3-12 16,-1 0-13-16,2-1-10 0,2-1-6 0,0 0-10 15,-3-3-5-15,3-1-6 0,3-5-2 0,-6 3-11 16,0-3-6-16,1 0-6 0,-6 1-3 0,4-3-4 16,-4 2-2-16,-3-2-2 0,0 0-8 0,-2 2-3 15,-3 0-5-15,-1-1 6 0,-3 1-7 0,3 2-1 16,-5 1-2-16,-2 2 0 0,2 1 1 0,-4 1 0 15,2 5 2-15,-1 0 3 0,0 2-3 0,0 0 2 16,1 5-4-16,0 3 7 0,0 1-5 0,3 2 2 16,0 2 1-16,3-2-5 0,1 1 5 0,1-1 2 15,3-1-5-15,1 3 0 0,0-1-3 0,2 1-1 16,1-4 1-16,1 2-2 0,2-4-21 0,0-1-26 16,2-2-33-16,0 0-40 0,1-1-53 0,2-3-55 15,1-4-60-15,0 2-215 0,1-2-534 0,1-2 236 16</inkml:trace>
  <inkml:trace contextRef="#ctx0" brushRef="#br0" timeOffset="188374.9524">13997 8448 196 0,'0'0'237'0,"0"0"6"0,0 0 3 16,10 11-6-16,-9-6-9 0,2 1-10 0,1 2-10 15,-2 1-4-15,2 3-3 0,1 0-8 0,-1-2-13 16,-3 2-13-16,2 0-8 0,-2 0-12 0,3 0-13 0,-4-1-14 15,5 0-10-15,-5-1-10 0,0-2-17 0,1-2-3 16,-1 1-10-16,0-1-3 0,0-2-6 16,0-1-2-16,0-3-3 0,0 6-6 0,0-6-9 15,0 0 6-15,0 0-7 0,0 0-4 0,0 0-11 0,-11-13 0 16,11 7-2-16,-3-1-2 0,3-2-3 0,3-3-1 16,-2 0-1-16,5-3-10 0,0-2 2 0,1 3 1 15,5-1-5-15,-2-4-5 0,3 3 8 16,-3 0-4-16,4 2 1 0,-2 0 3 0,-1-1 2 0,1 3 4 15,-5 4 9-15,5-2-5 0,-3 5 0 0,0-1-5 16,-2 1-5-16,0 2-7 0,0 3-1 0,1 0 4 16,3 3-5-16,4 6 3 0,-4 1 2 0,3 2-8 15,-9 0 7-15,3 0 0 0,2 3-2 0,-6 2 2 16,1-3-5-16,-1 3-1 0,1-1 5 0,-1 0-6 16,1-1 5-16,-1-4 0 0,-3 3-9 0,-1-3-10 15,4 1-35-15,-3 0-23 0,3 0-20 0,4 0-33 16,2 2-37-16,-1-6-53 0,10 4-58 0,8-2-81 15,1-2-198-15,5 0-600 0,4-3 265 0</inkml:trace>
  <inkml:trace contextRef="#ctx0" brushRef="#br0" timeOffset="188990.9009">15231 8139 177 0,'-1'-4'312'0,"1"4"-11"0,-5-5-7 16,2 1-10-16,3 4-14 0,0 0-26 0,-3-4-19 15,3 4-26-15,0 0-22 0,0 0-17 0,0 0-14 16,0 0-18-16,0 0-14 0,0 0-1 0,7 13-14 15,-1-4-2-15,0 3 5 0,1 4 3 0,-1 2 3 16,5 8-3-16,-2 0-3 0,0 4 0 0,2-1-7 16,-4 1-5-16,0 2-5 0,1-2-7 0,3-1-10 15,-3 0-2-15,1-2-7 0,-3-3-6 0,-2-3-4 0,1-2-5 16,3-4-1-16,-7-1-12 0,3-4-4 16,0 0 6-16,2-3-4 0,-3-2 0 0,-2 1 4 15,2-1 27-15,-2-4 24 0,-1-1-8 0,0 0-8 16,0 0-7-16,9-12-7 0,-5 5-4 0,5-10-7 0,-3 1-4 15,2-2-2-15,1-7-3 0,0-1-7 0,1-3-1 16,-1 3 0-16,1 0-4 0,-1 3-5 16,0-2 4-16,-2 0-6 0,-1 7-1 0,-1-3 1 0,-1 5-5 15,2-1 5-15,-2 1-6 0,1 1-1 0,-2 2-3 16,-1 2 8-16,1 0-11 0,1 1-22 0,-2 0 0 16,-2 5-27-16,1-2-12 0,1 2-9 0,0 0-28 15,0 2-27-15,0-1-22 0,-2 4-40 0,0 0-34 16,1-4-14-16,-1 4-21 0,0 0-37 0,0 0-28 15,9 14-289-15,-9-9-659 0,5 4 291 0</inkml:trace>
  <inkml:trace contextRef="#ctx0" brushRef="#br0" timeOffset="189267.8942">15598 8464 218 0,'0'4'238'0,"0"2"-6"0,-3-2-7 0,3 8-6 15,-1-5-8-15,1 3-14 0,0-2-10 0,0 3-11 16,0 1-7-16,0 0-11 0,0 0-11 0,0 3-6 16,1-2-18-16,2-2-10 0,-2 3-9 0,3-2-10 15,-3-4 0-15,2 2-15 0,1-2-11 0,-3 0-2 16,2-1-9-16,-1-1-8 0,6-2-7 0,-3 0-23 15,0-1-32-15,4-1-29 0,0-2-33 0,0-2-38 16,1-1-44-16,5-5-57 0,-3 0-64 0,2-1-145 16,-4-1-458-16,7-2 204 0</inkml:trace>
  <inkml:trace contextRef="#ctx0" brushRef="#br0" timeOffset="189553.6552">15658 8365 152 0,'1'5'180'0,"-1"-5"-15"16,2 6-6-16,0-4-13 0,2 3-3 15,1-1-4-15,0-1-10 0,4-1-7 0,0 1-10 0,0-3-7 16,2 2-7-16,-2-3-9 0,2 1-8 0,-1-1-6 16,-2-2-4-16,1-2-2 0,-3 1 2 0,4-1 10 15,-3-3 9-15,-1 1 9 0,-5 1 7 0,3-2 2 16,-4 4 3-16,-2-2-3 0,0-1-6 0,-3-1-8 15,1 2-8-15,-5 1-4 0,3 0-12 0,-2 0-5 16,3 3-6-16,-1-1-10 0,-1 4-10 0,-1-2 0 16,0 1-23-16,1 3-29 0,1-1-24 0,0 2-28 15,2 0-34-15,0 3-30 0,1 0-50 0,5-2-52 16,-2 0-229-16,1 2-498 0,0 0 220 0</inkml:trace>
  <inkml:trace contextRef="#ctx0" brushRef="#br0" timeOffset="190056.932">16446 8297 199 0,'0'-7'310'0,"-1"2"-13"15,-1-3-5-15,0 5-5 0,2-4-6 0,0 2-2 16,-1 1-16-16,1 4-11 0,-4-8-22 0,3 5-17 16,1 3-22-16,0 0-25 0,-3-2-19 0,3 2-23 15,0 0-9-15,0 0-11 0,0 0-8 0,-1 12-15 16,1-2-6-16,-2 4-5 0,2 2-6 0,0 2-5 16,2-1-5-16,-2 9-2 0,4-1-3 0,-4 2 10 15,5-2-24-15,-2-1 5 0,-1-1-2 0,3-4-11 16,-2 0 4-16,-2-1-5 0,3-2-2 0,0-5-2 15,-3 1 2-15,3 0-5 0,-2-3 1 0,1-1-5 16,-2-4-7-16,-1 1 2 0,3 0-2 0,-2-2-20 16,-1 1-21-16,0-4-45 0,0 0-39 0,0 0-45 15,13-7-62-15,-12 2-69 0,3 1-84 0,1-1-200 16,-1-3-625-16,-3-1 277 0</inkml:trace>
  <inkml:trace contextRef="#ctx0" brushRef="#br0" timeOffset="190401.7809">16420 8165 107 0,'-7'-1'237'0,"7"1"-19"0,0 0-21 0,0 0-13 16,0 0-18-16,0 0-14 0,0 0-11 0,0 0-15 16,0 0-13-16,0 0-7 0,0 0-13 0,0 0-7 0,0 0-8 15,0 0-5-15,0 0-6 0,0 0-8 16,0 0-4-16,14-6-6 0,-10 4-7 0,1-1 1 16,2 1-5-16,-4-2 6 0,1 3 6 0,0-2 5 15,-4 3 4-15,1-7 1 0,-1 7-7 0,3-3-2 0,-3 3-7 16,0-4-2-16,0 4-11 0,-4-5-1 0,4 5-6 15,-4-2-18-15,4 2-19 0,-9 0-19 0,9 0-24 16,-10 3-20-16,5 0-27 0,1 0-29 0,0 1-26 16,2 0-37-16,0 0-174 0,1 1-400 0,2 0 177 15</inkml:trace>
  <inkml:trace contextRef="#ctx0" brushRef="#br0" timeOffset="190871.9218">16850 8298 236 0,'4'-2'279'15,"0"-1"-17"-15,-4 3-12 0,6-4-16 0,-5 1-16 16,-1 3-17-16,0 0-20 0,3-4-13 0,-3 4-25 16,0 0-12-16,-14-3-13 0,10 3-11 0,-5 0-16 15,-3 2-7-15,1 0-9 0,-2 1-7 0,2 1-7 16,1 0-6-16,-1 3-7 0,-1 0-7 0,3 0-1 15,0 1-3-15,0-3-7 0,3 2 0 0,2-1-6 16,0 0-4-16,0 1-5 0,0 0 1 0,2-3-4 16,2 2-3-16,2-1 0 0,1 0-1 0,1 0-1 15,-2-1-3-15,6 1 1 0,0-2 0 0,-1 0-2 16,5 0 0-16,-2 0 2 0,3-2-4 0,-3 1 4 16,0 1-5-16,4-1 2 0,-4 2-3 0,3-3 3 15,-1 3 1-15,1-3-1 0,-1 3 1 0,1-2-3 0,-2 3 0 16,0 1-5-16,-5 0 3 0,4 2 1 15,-2-1 3-15,-3 2-4 0,2 1 10 0,-5 3 3 16,2 0-1-16,-1-1 11 0,-6 1-8 0,2-1-2 16,-2 0 3-16,1 5 4 0,-2-9 3 0,-5 7 5 0,2-6 11 15,-3 0 1-15,1-2 3 0,0 1 1 0,-5-3 0 16,4 2-1-16,-4-4-4 0,2-1-5 16,0-2 1-16,-4 0-3 0,5 0-3 0,-3 0-6 15,2-5-15-15,2-2-26 0,0 3-22 0,0-3-26 0,2 1-40 16,-1-2-46-16,4-1-57 0,5 0-61 0,-4-1-237 15,4 3-549-15,3 0 244 0</inkml:trace>
  <inkml:trace contextRef="#ctx0" brushRef="#br0" timeOffset="191404.9755">17373 8136 89 0,'0'-10'304'15,"-1"3"-14"-15,1 1-19 0,0 0-21 0,0 0-24 16,0 2-25-16,-3 2-22 0,3 2-20 0,0 0-17 16,0 0-13-16,0 0 1 0,-5 13-6 0,5-3-1 15,-4 2 0-15,0 5 3 0,3 1 0 0,-2 2-3 16,2 6-6-16,0-3-2 0,2 4-8 0,-1-2-15 15,1 3 10-15,7-2-5 0,-4 3-9 0,0-3-2 16,2-2 0-16,2 1-17 0,-3-5-8 0,0-2 2 16,0-3-18-16,-1-1 3 0,-1-2-3 0,-1-2-3 15,2-1-1-15,-3-4-16 0,0 2 7 0,1-3 2 16,-1 0 8-16,0-2-16 0,-1 2 2 0,0-4 9 16,2 6-4-16,-2-6-4 0,0 0 9 0,2 1-12 0,-2-1-3 15,0 0-3-15,0 0-1 0,0 0-10 0,0 0 8 16,3-12 0-16,-2 9 9 0,0-3-13 15,1-1-2-15,0 2-1 0,1-4 0 0,-1 0-4 16,4-1-1-16,-2-5-2 0,0 3 3 0,3-5-1 0,-1 0-2 16,2 0-3-16,-1-1 0 0,4-7-1 0,-4 7 2 15,3-6 1-15,-2 8 4 0,-4-1-4 16,2 0-4-16,1 5 5 0,-1-3-1 0,-2 3-1 0,0 1-3 16,-3 2 6-16,4-2-5 0,-2 1 0 0,-2 0 1 15,3 2-1-15,-3 1-1 0,-1 0 0 0,4-1 0 16,-3 1 4-16,2 1-5 0,-2-2-8 0,-1 5-12 15,0-3-22-15,4 3-25 0,-4 3-32 0,0-5-33 16,0 5-40-16,0 0-24 0,0 0-16 0,0 0-33 16,0 0-39-16,0 0-291 0,10 14-627 0,-6-10 278 15</inkml:trace>
  <inkml:trace contextRef="#ctx0" brushRef="#br0" timeOffset="192437.038">17856 8344 78 0,'0'0'275'0,"1"-7"-6"16,2 5-7-16,-3 2-6 0,1-7-22 0,0 6-17 15,-1 1-9-15,-1-7-17 0,0 2-11 0,1 5-10 16,-3-5-10-16,-2 2-12 0,-1-1-10 0,-2 2 4 15,-6-1-21-15,1 1-3 0,-1-1-20 0,-4 2-2 16,4 1-11-16,-4 0-6 0,-1 4-7 0,1 1-8 0,2 2-4 16,-2 3-8-16,2 0-7 0,0 2 0 15,3 1-10-15,-1 2 5 0,4 2-4 0,1-1-2 16,1 2-9-16,3-1-2 0,1 0-5 0,4 2-4 16,0-1 19-16,4-1-19 0,-4-1 6 0,5-3 0 15,0-3 0-15,3 1-3 0,-3-3-1 0,4 1-2 0,4-1 2 16,-3-1-6-16,8-3 6 0,-1-1-1 15,0-2-5-15,0-1-13 0,2-5-10 0,0-1-4 16,-2-1-10-16,-2-1-6 0,2-5-2 0,-2 0 6 0,-2-1-1 16,0-1 7-16,-3 0 2 0,-1 0 4 0,-3 1 1 15,2 1 1-15,-4 2 31 0,0 2-2 0,-3 2 14 16,0 1 3-16,0 2-1 0,2-1-8 16,-2 1-10-16,-1 4 2 0,-1-5-2 0,1 5-1 0,0 0-5 15,0 0 5-15,-3 16-3 0,5-8 3 0,-4 2-5 16,2-1 1-16,4 3-7 0,0 0 7 0,-1-1 1 15,3 0-1-15,-1 3 3 0,0-4-1 0,2 0-3 16,2-1 0-16,2-2 4 0,-2 1-1 0,1-2 2 16,0 1-2-16,2-3 2 0,-3-1-2 0,4-4-5 15,-3 1-1-15,3-3-7 0,-4-3-1 0,1 2-5 16,0-3-1-16,2-7-2 0,-2 2-6 0,0-2 6 16,-4-3 14-16,0-2-16 0,0 0 3 0,-3-1 0 15,-2 3 0-15,-1-3 1 0,-1 4-3 0,-1-5 5 16,-3 7 1-16,1-2-6 0,-1 1 6 0,0 3 0 15,-1 1-2-15,1 0-6 0,0 4-5 0,-1 2-1 16,4-2-12-16,-2 3-5 0,0-1-12 0,0 1-4 16,1 2-2-16,3 2 6 0,-7-2 3 0,7 2 0 15,0 0 4-15,-9 4 0 0,9-4 6 0,-4 6 0 16,4-2 8-16,-1 1 1 0,2 0 3 0,2-2 4 16,-2 5 0-16,4-3 3 0,-1 3-1 0,-1 1 4 15,1-3 3-15,3 3 2 0,-1-1 3 0,1 2-1 16,-1-3 0-16,1 3-1 0,2-3 4 0,-2 0 3 15,0 0-5-15,0 1 5 0,1-2-2 0,-2 0 3 16,2 3-2-16,-1-3 2 0,-1 0-2 0,0 1-1 16,-2-1 2-16,1 4 0 0,-3-1 0 0,0-1 3 15,1-2-3-15,-1 3-2 0,0-1 5 0,-2 5 1 16,-2-4-5-16,2 2 5 0,0 0-2 0,-2 0 0 0,0-2 2 16,1 2-1-16,1-1 0 0,0 0 2 0,-2-1 2 15,2 3-1-15,0-2-1 0,0-3 1 0,0 0-1 16,2-1 1-16,-2-2 5 0,1 3 1 15,1-2 5-15,0-2 6 0,4-1 2 0,0 1 0 0,1-2-1 16,5-1-5-16,2 0-1 0,-4-2 2 0,4-2-1 16,-1-1-2-16,3-2-5 0,-1-4-5 0,2 1 15 15,-4-3-15-15,1 1-3 0,-2-3 2 0,-2-1 1 16,0 1-2-16,-1 1 6 0,-2 0 12 0,-1 5 16 16,0-2 4-16,-2 2 10 0,-3 3 3 0,2 1-3 15,-2 0-18-15,-1 0-3 0,0 5-5 0,4 0-1 16,-4 0 0-16,0 0-3 0,-4 13-2 0,3-9 1 15,-2 4 0-15,2-1-6 0,1 4 1 0,-2-1 3 16,0 0-9-16,2 2 1 0,0-2-6 0,0 0-9 16,2-3-14-16,-2 0-1 0,3 1-19 0,1 1-18 15,0-3-22-15,0-2-27 0,1 1-40 0,5 2-52 16,3-6-46-16,0 0-278 0,1-2-565 0,0 0 250 16</inkml:trace>
  <inkml:trace contextRef="#ctx0" brushRef="#br0" timeOffset="192727.2905">18312 8225 14 0,'0'0'180'0,"-4"3"-8"0,4-3-12 15,2 4-6-15,-2-4-16 0,5 3 2 0,1-1-8 16,-1-1-3-16,-5-1-11 0,12 0-5 0,-5 0 2 15,2-1-7-15,-4-1-2 0,3 0 3 0,-3 0 2 0,2-1 5 16,0-1 16-16,-3 0-3 0,-3 0-4 16,1 1-1-16,0-2 6 0,-2 1-16 0,0 4-10 15,-2-7-8-15,0 4-9 0,-2 0-8 0,4 3-9 16,-8-5-9-16,5 4-10 0,-3-2-5 0,6 3-16 0,0 0-18 16,-15 4-20-16,9-1-21 0,1 0-23 0,1 1-30 15,-1 2-31-15,1 0-33 0,2 1-38 16,2-1-41-16,-2 5-220 0,4-5-481 0,2 4 213 15</inkml:trace>
  <inkml:trace contextRef="#ctx0" brushRef="#br0" timeOffset="193120.729">18529 8376 32 0,'0'0'257'0,"0"0"-27"0,0 0-26 15,0 0-21-15,0 0-12 0,0 0-16 0,0 0-9 16,0 0-4-16,0 0-4 0,7 9-13 0,-7-6-9 16,1 1-6-16,0-1-6 0,0 2-7 0,1-1-1 15,-1-1-5-15,3 1-5 0,0-2-3 0,2 0-7 16,-1 2-7-16,3-3-7 0,2 1-2 0,-1 0-7 16,5-2-5-16,-5-2-6 0,1-1-3 0,3-1-2 15,-4 0-6-15,0-3-2 0,-3 1-5 0,2 0-1 16,-3-3-4-16,-2 2 1 0,-2-1-1 0,2 1-4 15,-3-1-5-15,-3 2 2 0,-1 0-4 0,2 2-1 16,-5-1 1-16,2 3-2 0,-5 0 3 0,1 2-2 16,-4 0 1-16,0 2-2 0,-1 7 0 0,2-2 3 15,1-4-1-15,2 9 1 0,-5 0 7 0,4 1-4 16,1 2-1-16,0 1 0 0,3-2 3 0,1 1 0 16,0 2 1-16,3 0-4 0,1 0 2 0,2 0-2 15,1-2-2-15,0-2 1 0,1 2-8 0,2 0-28 16,1-1-34-16,-1-3-44 0,3-2-48 0,2-1-60 15,-1-2-62-15,1-3-171 0,3 2-481 0,6-3 213 0</inkml:trace>
  <inkml:trace contextRef="#ctx0" brushRef="#br0" timeOffset="193719.1445">19107 8474 247 0,'5'-9'268'0,"-4"0"-14"0,2 0-15 0,-3-2-3 16,-3-1-2-16,3 0-11 0,-2 2-2 0,-2-2-25 16,0 1 14-16,-2 2-29 0,-2 0-7 0,-1 1-16 15,-4 1-12-15,4 0-10 0,-8 0-16 16,-2 3-9-16,2 1-7 0,-1 2-16 0,1 2-5 0,-2 2-15 16,2 0-1-16,-2 3-6 0,0 2-12 0,1-2 18 15,4 4-29-15,0 0 5 0,1 6-7 0,-1-1 14 16,1 1-14-16,2 1-2 0,-2 4-1 0,7 0-5 15,0-1-1-15,3-3-5 0,2 0 7 0,-2 4-9 16,4-2 2-16,2 0 0 0,2-1-2 0,-1 1 16 16,3-4-19-16,2-3 0 0,-1-1 0 0,2 0 0 15,-1-2 0-15,2-2-3 0,1-3 0 0,0 2-3 16,2-4 7-16,1 1-5 0,4-3-7 0,-2-3 6 16,2-4-5-16,0 0-1 0,-2-2 7 0,1-6-7 15,2-2-5-15,-2-4 7 0,1-1-5 0,-2-7-1 16,-2 2-14-16,-1-5-2 0,0-1-9 0,-3 1 4 0,-2-1 0 15,-1 3 0-15,-3-2 2 0,-1 1-1 16,-1 1-1-16,-1 2 13 0,0 2 4 0,-2 1-16 16,-2 4 2-16,2 3 10 0,0 3 1 0,-1 2 6 15,0 2-3-15,1 1 10 0,0 2 2 0,-1 3 1 16,1-1-5-16,0 2-4 0,0 0-4 0,0 4-7 16,0 0 1-16,0 0 2 0,-4 11-1 0,1 1 1 15,-1 3 2-15,1 4 6 0,-1 2-7 0,0 5 8 16,-1 0-1-16,4 3 5 0,-3-1 7 0,1 6 1 0,7-2-2 15,-4 0 5-15,0-1 1 0,3-4-3 0,-2 5 1 16,0-4-2-16,4-3-3 0,-2 1 3 0,1-8 0 16,1-1-7-16,0-1 6 0,1-1-3 0,-1-3 1 15,0 0-4-15,3-5 3 0,0 3-18 0,1-8-27 16,-2 5-29-16,5-6-30 0,-2-1-35 0,0-3-33 16,2 1-42-16,-2-3-46 0,5-6-59 0,-7 5-265 15,1-5-619-15,-4 2 274 0</inkml:trace>
  <inkml:trace contextRef="#ctx0" brushRef="#br0" timeOffset="195084.4643">977 8523 53 0,'0'0'305'16,"0"0"-8"-16,0 0-18 0,0 0-18 0,0 0-20 16,0 0-22-16,0 0-25 0,0 0-19 0,0 0-21 0,0 0-17 15,-1 5-15-15,1-2-11 0,0 6-13 0,-1 3-7 16,1 5-9-16,-2 7-9 0,4 3-3 0,-2 2-7 15,-2 1-8-15,2 2-1 0,0 0-1 16,0 0-3-16,3-3-2 0,1 2-2 0,-2-4-4 16,2-8-6-16,2 10 1 0,-1-4 1 0,-1-8-6 0,0 2-2 15,0-3-4-15,-1 2-2 0,1-6-3 16,-1 0-1-16,1-2-4 0,-4-2 3 0,0-2-4 16,1 0 6-16,1 0-9 0,0-3 7 0,-2 0 1 15,1-1 0-15,-1-2-3 0,0 0-1 0,0 0-8 16,0 0-8-16,-6-15-4 0,2 10-8 0,-1-4-11 0,3 1-5 15,-1-3-7-15,3-1-3 0,-3 1 2 16,6-3 6-16,-3 4 4 0,3-7 3 0,4 0 4 16,-2 3-2-16,3-2-5 0,-2 1 7 0,2 2 0 15,1-2 2-15,0 6-1 0,-1-1 4 0,2 2 0 16,-1 2 1-16,0 0 1 0,2 2 0 0,-3-3 1 16,1 6 1-16,3 1 2 0,-1 1-2 0,-1 3 3 0,1 2-2 15,-2 1 3-15,1 1-2 0,0 6 1 16,-3-3 0-16,1 4 5 0,-3-2 0 0,-1 2 5 15,-3-2 0-15,-2 3-2 0,1-5 4 0,-4 5 0 16,0-1 9-16,-3-2-5 0,0 1 5 0,-4-2 0 16,-2 0-2-16,4-4 0 0,-2 1 0 0,-1-3-1 0,-3 0 1 15,2-2-13-15,-5 0-18 0,5-1-23 16,4-3-30-16,-5-1-40 0,4-1-32 0,0-3-55 16,3 2-37-16,-3-4-194 0,5 2-465 0,1-2 206 15</inkml:trace>
  <inkml:trace contextRef="#ctx0" brushRef="#br0" timeOffset="195783.7758">1369 8889 105 0,'0'0'207'0,"0"7"-13"0,2-2-16 0,-1 0-14 16,3-1-15-16,-3 1-14 0,4 0-12 0,0 1-7 16,2 0-7-16,0-2-6 0,1 3-3 0,1-3 7 15,1 0-8-15,-3-3-6 0,1-1-5 0,0 1-4 16,1-1-7-16,0-2-1 0,-3 0-1 0,2 0-6 16,0-3-3-16,-3-1-10 0,0 2 0 0,1-1-5 15,-3-3-2-15,2 2 0 0,-1-3 0 0,-3 2 0 16,-1 0-1-16,3-1-1 0,-6 0-5 0,2 1 1 15,0-2-6-15,-6 4-4 0,2-2-1 0,0 4-4 16,-4 2-1-16,4-3-1 0,-4 1-7 0,-1 0 3 16,2 4-7-16,-4 1 3 0,1 3-2 0,2 5 1 15,-2-2-4-15,-1 5 1 0,2 2 2 0,1 0-3 16,-1 2 1-16,3 0 2 0,4 0-2 0,-3 0 3 16,5 1 2-16,4 0-1 0,-3-2-4 0,1-1 0 15,3 2 0-15,0-6 0 0,0 0 0 0,3-1-3 16,-1 2 3-16,2-3-1 0,0 0 0 0,5 1 1 15,-2-3-3-15,-1-3 6 0,8 0-11 0,0 0 5 16,0-1 4-16,1-3-2 0,-2-3 1 0,-3 2-6 16,5-4-1-16,-1-2 3 0,-2-1-4 0,0 1 1 15,-1 1 1-15,-1-7 1 0,-1 1-2 0,-2-2-2 16,1-1 4-16,-2-2-7 0,-1-6 1 0,3-1 0 16,-7-2-3-16,1 2 0 0,-2-3 0 0,0 3-2 15,-3-7 6-15,-1 4-6 0,-1-2 4 0,1 5-3 16,-4 3 3-16,0 3 4 0,-1-1 2 0,1 2 9 15,3 2 0-15,-3 3 3 0,0-1-3 0,3 2 7 16,-3 4 4-16,4 1-2 0,-4 1-12 0,3 1 1 0,1 0-1 16,0 4-7-16,0 0 2 0,0 0 2 15,0 0-2-15,-4 17-1 0,4-1-4 0,-2 2 0 16,4 8 1-16,-2-1 0 0,4 3-3 0,-3-1 4 16,2 2 1-16,-1-3-2 0,1 3 0 0,-2-5-1 15,3 1-2-15,0-6 0 0,0 1 4 0,1-1 2 16,-1-1-5-16,-3-2 0 0,4 1 2 0,-5-5-7 15,4 5-12-15,1-8-20 0,-5 4-17 0,4-2-18 16,-1-3-22-16,-2-1-18 0,5 4-17 0,-6-7-33 16,4 0-54-16,1 1-42 0,2-5-247 0,-7 0-545 15,13 0 241-15</inkml:trace>
  <inkml:trace contextRef="#ctx0" brushRef="#br0" timeOffset="195994.0908">1663 8964 295 0,'0'0'281'0,"0"0"-22"0,-2-3-17 0,2 3-28 16,0 0-13-16,0 0-15 0,16-3-15 0,-3 1-19 15,0 0-14-15,-3 1-16 0,4 0-10 0,-2 0-16 16,2-1-45-16,-4 0-37 0,5 2-57 0,-2 0-58 15,6-5-70-15,-7 2-200 0,5-4-399 0,-4 5 176 16</inkml:trace>
  <inkml:trace contextRef="#ctx0" brushRef="#br0" timeOffset="196599.6458">2034 8874 57 0,'0'0'256'0,"-7"6"-8"15,2 0-17-15,-1-1-10 0,0 2-14 0,0 3-9 16,0-3-14-16,-5 6-7 0,5-1-9 0,0 2-11 16,1 2-10-16,1-3-9 0,3 4 3 0,-2 0-16 15,1-5-13-15,3 5-6 0,-1-5-8 0,1-1-7 16,3 2-8-16,0 2-3 0,1-5-10 0,-1 1-9 15,2 2-4-15,2-6-4 0,0 2-2 0,1-3-5 16,3-1 1-16,-1-3-9 0,0 2-5 0,4-2-19 16,2-3-16-16,-3-4-8 0,-4-1-19 0,8 1-6 15,-4-6-5-15,-1 6-3 0,1-5 4 0,-1-4 2 16,-3-1 6-16,-2 2 2 0,-4 0 5 0,1 3 7 16,0-1 11-16,-4 2 12 0,-1 1 12 0,0 2 14 15,0-1 6-15,3 2-3 0,-2 0-6 0,-1 5-8 16,2-4 5-16,-2 4-1 0,0 0-15 0,0 0-1 15,-11 14-1-15,8-6 4 0,1-1-5 0,2 4 1 16,0 0 3-16,0-1 0 0,0 2 1 0,4-3 1 16,1 3 1-16,-4-3-8 0,4 0 1 0,-1 0 0 15,1 0 0-15,0-2-1 0,0 0 1 0,2-4-3 16,3 1 4-16,0-3-2 0,-1 1 1 0,3-1-2 16,-12-1 2-16,21-4-3 0,-10-1 1 0,-1 1 0 15,0-4-5-15,-1 2 6 0,1-7 5 0,-1 1-10 16,0-2-3-16,-4-2 3 0,2-2-5 0,-1-1 6 15,-5 4 6-15,2-4-3 0,-3 0 7 0,0-1 8 16,-4 3 2-16,-1 0 4 0,-3 3 2 0,2-3 6 16,-7 4-4-16,4-3 2 0,0 1 2 0,-5 3-7 15,3 0-11-15,2 4 18 0,-3-2-5 0,2 3-18 16,-2-2-3-16,2 4-18 0,1-2-24 0,-1 5-28 16,1-1-33-16,1 3-32 0,1-1-39 0,7 1-37 15,-18 0-45-15,13 1-56 0,-3 2-185 0,8-3-529 16,-4 4 234-16</inkml:trace>
  <inkml:trace contextRef="#ctx0" brushRef="#br0" timeOffset="197032.5779">2496 8969 94 0,'0'7'207'0,"3"-2"-10"0,0 0-10 15,3 1-11-15,-2-1-10 0,2 0-8 0,3 0-3 16,1 1-10-16,-1-2-4 0,3-2-4 0,0 3-8 16,1-5-8-16,1 0-9 0,-1 0-7 0,0-2-4 15,1-1-14-15,0 1-6 0,-1-3-7 0,-3 0-4 16,-1-2-9-16,1 0-6 0,-2-1-1 0,-2-1-3 15,-1-1-3-15,-1 1-2 0,0-1-6 0,-2-1-4 16,-4 1 2-16,1 2-5 0,-4-1-3 0,1-1 0 16,-3 3-1-16,0 1-5 0,-1 0-1 0,-1 3 1 15,-1 1-1-15,1 1 0 0,-5 1 2 0,4 2 0 16,-3 2 2-16,0 2-3 0,4 1 4 0,-6 3 0 16,2 2 1-16,-1 0 11 0,5 3-2 0,0-4-4 15,-1 5 2-15,6-3 0 0,-2-1 3 0,3 4-4 16,-1-2-2-16,3 1-1 0,1 2-2 0,0-2-3 15,3-4-2-15,2 4-3 0,1-2 2 0,1 0-8 16,1 1-22-16,0-3-30 0,1-5-37 0,1 2-42 16,2-1-43-16,-2-1-52 0,4-4-58 0,-1 1-249 15,1-3-559-15,4 0 248 0</inkml:trace>
  <inkml:trace contextRef="#ctx0" brushRef="#br0" timeOffset="197432.984">2964 8985 56 0,'0'0'222'0,"-5"8"-11"0,5-8-5 16,0 6-20-16,0-6-14 0,2 6-10 16,1-3-7-16,-3 1-11 0,3 0 0 0,0-1 2 0,1-1-8 15,0 1-5-15,1-1-4 0,4-1-10 16,-1 2-13-16,-3-3-5 0,4-1-7 0,1 1-13 15,-1-4-10-15,-4 3-5 0,3-4-8 0,1 0-1 16,-4 1-7-16,-1-3-7 0,0-1-2 0,-2 1-1 16,-1 1-10-16,-2-5-3 0,-1 5-6 0,-2-3-2 0,-4 2 0 15,1 0-3-15,-1 0-5 0,-5 3-2 0,4 0 0 16,-4 3 1-16,3 0-2 0,-4 2-1 16,2 1 1-16,-1 2 5 0,-2 3 2 0,1 3 0 0,4-1 6 15,-3 3-1-15,3 3 3 0,0-2 3 0,1-1-1 16,1 5 0-16,5-5 0 0,-3 5 2 15,5-2-6-15,1 0 3 0,0-4-2 0,3 3 0 16,1 3-3-16,-1-5 1 0,5 2-6 0,-2-2 0 16,3-1-10-16,3-2-35 0,-3-2-28 0,0-1-29 15,3-1-39-15,-1 1-31 0,2-5-36 0,4-2-44 0,-5 1-234 16,2-4-509-16,-1 1 226 0</inkml:trace>
  <inkml:trace contextRef="#ctx0" brushRef="#br0" timeOffset="197816.0978">3130 9069 193 0,'3'-5'201'0,"-1"2"16"0,0 0-8 0,0-1-14 0,-2 4-14 16,4-6-21-16,-4 6-18 0,4-1-13 0,-4 1 16 16,0 0 1-16,4 11 2 0,-4-4 3 0,2-3 1 15,-1 7 0-15,2-4 1 0,-2 3 2 0,1 3-1 16,0 1-7-16,-2-3-11 0,1-1-6 0,2 0-12 16,-2 2-9-16,1-3-5 0,-2 1-29 0,0-4-2 15,1-1-1-15,-1 1-5 0,0-6-4 0,-1 7-5 16,1-7 1-16,0 5-12 0,0-5 6 0,0 0-9 15,0 0-2-15,0 0-6 0,0 0-3 0,0 0-21 16,-11-18 15-16,13 7-4 0,-2-6-12 0,1 5-1 16,1-5-1-16,1 0 4 0,2 0-4 0,3 0-14 15,-2 1 14-15,-1 2 0 0,4-3-1 0,1 1-16 16,2 3 22-16,-4 3 8 0,3-5 3 0,-3 5 0 16,1 0 4-16,1 3-5 0,-5-1-1 0,3 4-3 15,-2 2 0-15,1 2-10 0,4 0 0 0,-3 2 0 16,2 1-1-16,1 6-4 0,-2-1 3 0,4 5-3 15,-3 3 0-15,-3-2 0 0,0 1 4 0,-3 2 8 16,2 0-14-16,-2 0-1 0,-2-1 10 0,-2 4-14 16,0-2-12-16,0-2-21 0,0-4-52 0,-2 0-37 15,1-1-43-15,-2-2-49 0,2 2-63 0,1-6-71 16,-1 1-253-16,2-2-653 0,-1-4 290 0</inkml:trace>
  <inkml:trace contextRef="#ctx0" brushRef="#br0" timeOffset="198713.9772">4500 8964 50 0,'0'-7'220'16,"0"1"-6"-16,0 2 1 0,0-3-6 0,0-1-1 15,0 2-4-15,-2-1 0 0,2 3 0 0,2-1-2 0,-4 1-2 16,4-1-12-16,-2 5-19 0,0-7-17 16,0 7-14-16,0-3-20 0,0 3-12 0,0 0-13 15,0 0-10-15,0 0-8 0,9 15-5 0,-8-3-10 16,3 0 1-16,0 5-3 0,-3 2 0 0,3 8 4 0,1-1 1 16,-1 1-15-16,1 0-2 0,0 1-1 0,-1-1 0 15,1-2-2-15,-1 3-7 0,1-3 2 16,-1-5-3-16,3-2-7 0,0 2 3 0,-2-3-2 15,2-1-4-15,-2-3-5 0,1-1-7 0,-2-2 8 0,-2-3-5 16,2 1 0-16,-1-2 6 0,-1-1-4 0,0-2 1 16,0 1 7-16,-2-4-4 0,4 3 2 0,-4-3-4 15,0 0-6-15,6-10 2 0,-2 5-1 0,0-5 9 16,1 1-15-16,0-3-7 0,-2-5 13 0,2 0-6 16,1-1-3-16,-3-1-1 0,2-6 1 0,-2-2-2 15,4 2 1-15,-5 0 12 0,-2 7 1 0,2-9 4 16,-2 8 2-16,3-1 12 0,-2 3-7 0,0 0 5 15,2 2-7-15,-1 2-2 0,-1 2 4 0,2 0-8 16,-3-1-3-16,3 4 0 0,-1 0 0 0,-1 2-5 16,-1-1 6-16,3 3-9 0,-3 0-1 0,0 0-15 15,0 4-6-15,4-6-23 0,-4 3-37 0,0 3-28 16,1-4-29-16,-1 4-23 0,0 0-16 0,0 0-24 16,0 0-21-16,5 12-39 0,0-8-36 0,-2 1-257 15,-2 1-591-15,3-1 262 0</inkml:trace>
  <inkml:trace contextRef="#ctx0" brushRef="#br0" timeOffset="198999.9314">4854 9227 61 0,'0'4'220'0,"-1"0"-5"0,1 1-1 0,0 2-7 16,-2 2-9-16,1-1 0 0,1 1-2 16,1 3-8-16,-1 0-10 0,-2-1-6 0,3 5-12 15,-1-4-4-15,-1 5-14 0,1-2-11 0,0-1-8 0,2 3-11 16,-2-1-8-16,2-5-11 0,-1 3-8 0,2-1-7 16,-1 0-8-16,-1-3-7 0,3 3-5 0,0-3-7 15,2-1 4-15,-2-2-27 0,0-2-13 0,1 0-21 16,-1-2-34-16,3 1-34 0,0-4-37 0,-1 0-41 15,6 0-43-15,-1-5-48 0,1 0-216 0,-2-2-497 16,4 0 221-16</inkml:trace>
  <inkml:trace contextRef="#ctx0" brushRef="#br0" timeOffset="199321.849">4900 9085 191 0,'-2'2'197'16,"0"4"-15"-16,1-2-15 0,0 3-18 0,1 0-11 15,1-2-7-15,2 2-12 0,0 1-11 0,1-4-1 16,1-1-8-16,0 4-8 0,3-3-2 0,1 0-8 16,1-4-7-16,-1 1 1 0,-4 0-6 0,8-1-7 15,-5 0-3-15,-2-2-3 0,3-2-6 0,-1 2-2 16,-2-7 0-16,-1 6 6 0,-1-4 4 0,0-1 4 15,-2 2-1-15,2-1-1 0,-3 2-5 0,-2 0-6 16,1 0-3-16,-2 0-4 0,0 0-8 0,0 3-1 16,-2-2-7-16,-2 1-3 0,-1 2 2 0,1 1-11 15,6 0 3-15,-13 0-11 0,7 1-15 0,-1 2-22 16,2 2-23-16,-4-1-34 0,5-2-29 0,-1 4-33 0,1 0-41 16,1-2-212-16,-5 4-436 0,3-3 193 15</inkml:trace>
  <inkml:trace contextRef="#ctx0" brushRef="#br0" timeOffset="200279.3618">5127 9336 267 0,'0'0'278'15,"0"0"-21"-15,4-2-26 0,-4 2-26 0,0 0-23 16,0 0-14-16,0 0-23 0,0 0-14 0,4 7-10 0,-4-2-6 16,0 2-4-16,1 0-5 0,-1 1-3 0,3 2-3 15,-3-1-7-15,0 1-13 0,0 0 0 0,0 1-7 16,0-1-11-16,0-1-2 0,1 1-2 16,-1-4-7-16,0-2-4 0,0 4-6 0,2-4-2 0,-2-1-3 15,0-1 4-15,0-2 10 0,0 0 4 0,-2 8-5 16,2-8-6-16,0 0-3 0,0 0-3 0,-4-16-1 15,3 8-10-15,1 3 5 0,-2-5-3 0,2 0-7 16,-2-2-2-16,4 2-5 0,-2-2 0 0,2 1 0 16,-1-1-1-16,2 1-4 0,0 2-1 0,1-3 3 15,3 1-7-15,-4 0 3 0,3 3 0 0,0-1-2 16,3 4-2-16,-5 0-2 0,4 0 6 0,-3 2-10 16,4 1 3-16,-3 2-5 0,3 0 3 0,0 2-1 15,-1 1 1-15,2 4-4 0,-1-2 2 0,-3 3 0 16,2 1 0-16,-3-1 4 0,-1 3-1 0,0-2-2 15,1 0 4-15,-4 3-3 0,2-2 2 0,-2 0-4 16,-1 1-4-16,0-3-4 0,0 0-2 0,-1-4-9 16,0 1 4-16,1-1 1 0,-2 1 3 0,2-5 1 15,-1 5 3-15,1-5 0 0,0 0-1 0,0 0-8 16,0 0 2-16,-13-10 4 0,12 5 2 0,-1-2-1 16,1 1 5-16,1-2 0 0,-1-1 0 0,2 1 1 15,-1-2 5-15,1 0-1 0,1-1 2 0,0 0 5 16,2 1 7-16,-1-1-10 0,1 4 2 0,1-3 0 15,-1 2 2-15,1-2 0 0,0 4-2 0,1-1 2 0,-1 2-3 16,2 1 3-16,-1 0-3 0,-1 0 1 16,4 3-2-16,-4-1 0 0,3 1-1 0,3 2-2 15,-3 1 2-15,1 1-2 0,1-1 1 0,2 2-2 16,-3 2 3-16,1-1-3 0,-2 2 3 0,-2-2-2 0,3 5 2 16,-3-4 0-16,-1 4-1 0,1-2 7 0,-3 1-9 15,0 1 1-15,-3-1-2 0,0 1 2 16,0 1 2-16,0 0-4 0,-1 0 4 0,-2-1 3 15,1 2-4-15,-1-1 0 0,0 0 1 0,1 1-3 0,0-4 3 16,1 4-1-16,0-7-1 0,0 5 3 0,-3-2-1 16,3 0-3-16,1-2 4 0,0 1 1 0,0-2-3 15,0 2 3-15,1-2 8 0,-1-3-8 16,0 3 1-16,5-2 0 0,-3 1-3 0,4-1 5 0,-5-1-1 16,5 0-1-16,2 1 0 0,1-2 12 0,1-1-9 15,2-3 0-15,6 2-3 0,-6-1 3 0,6-3-1 16,1 0-4-16,-2-2-3 0,2 0-2 0,-6 0 3 15,2-3-1-15,-3 3-5 0,-3-2 6 0,1 3 1 16,-5-4 2-16,1 3 6 0,0-4-1 0,-5 6 9 16,2 0 8-16,-2-3-9 0,-2 3 8 0,1 1 3 15,0-1-1-15,0 5-5 0,-3-7-9 0,3 7-1 16,0 0-4-16,0 0 3 0,0 0 3 0,0 0-8 16,-9 9 10-16,8-2-13 0,-2 1 1 0,3-2 3 15,0 2 0-15,-1 2 2 0,2-1-4 0,-2-1-2 16,2 1-1-16,-2 1-10 0,2-5-8 0,-1 2-25 15,0-1-24-15,0-2-19 0,3 2-22 0,-2 0-20 16,-1-3-25-16,2 0-32 0,1-2 4 0,4-1-23 16,3 0-243-16,1 0-483 0,2-2 215 0</inkml:trace>
  <inkml:trace contextRef="#ctx0" brushRef="#br0" timeOffset="200597.8739">5627 9183 106 0,'0'6'145'16,"0"-1"-9"-16,5 2-12 0,-2-2-8 0,-1 2-14 0,5-2-4 16,-2-1 0-16,0 1-15 0,4-1 4 0,-3-3-11 15,1 2 0-15,3-2 6 0,1 3-4 16,0-5-4-16,-1-2-1 0,1 2-3 0,-4-3-2 15,-2-1 0-15,1-3 2 0,-2 0 3 0,1-1 0 0,-2 1-1 16,-1 1 2-16,-6 1-5 0,3-5 3 0,-6 2 4 16,0 2-5-16,2 2-3 0,-3-3-7 0,2 4-4 15,-4 1-3-15,2 1-10 0,2 2 0 16,-7 0-6-16,6 1-3 0,-2 2-6 0,2-2-5 0,1 5-16 16,-2 1-20-16,3-2-28 0,-2 3-32 0,2 1-24 15,5-3-30-15,-2 3-44 0,4-3-47 0,-2 5-140 16,3-4-386-16,-1 3 170 0</inkml:trace>
  <inkml:trace contextRef="#ctx0" brushRef="#br0" timeOffset="201096.4174">5892 9324 221 0,'0'5'225'0,"0"0"-4"0,1 2-9 15,0-1-9-15,0 3-8 0,1 0-5 0,-2 2-13 16,1 0-8-16,0 1-11 0,-1 0-14 0,2-2-2 16,-2 2-15-16,0 2-12 0,-2-4-10 0,1 0-1 15,-2 0-16-15,2-3-8 0,0-2-10 0,1 4-5 16,-1-4-5-16,-2 0-4 0,2-2-5 0,-2 0-5 16,2 1-2-16,1-4-4 0,-8 2-2 0,8-2 0 15,0 0-7-15,-10-5-5 0,10 5 3 0,-6-9-6 16,3 4 3-16,-1-3-6 0,4 3-3 0,0-9-2 15,-1 5-2-15,2-3-2 0,-1-1 4 0,4-3-9 0,0 3 1 16,1-1-1-16,5-1 3 0,-1-2 3 16,-1 8-8-16,1-5 3 0,4 4 2 0,-1-3 3 15,-2 4 2-15,5-1-2 0,-4 4 8 0,1-1-8 16,-2 2 3-16,3-1-2 0,-2 4-9 0,-1 1 15 0,3 2-9 16,-3 1-10-16,2 3 3 0,-2-1 0 0,-1 1 0 15,-1 3-1-15,1-1 2 0,-3 5 0 16,0-3-1-16,-3 4-2 0,2-1 3 0,-4 0-1 15,2 3 0-15,-3 1 2 0,-1 1 1 0,-1-5-5 0,1 5 5 16,-1-3 1-16,-1-1-2 0,2-3-3 0,-1 2 6 16,0-2-5-16,1-3 0 0,-2 1 10 0,6-1-15 15,-3 0 8-15,2-3-2 0,2 3-6 0,2 1 4 16,2-3-11-16,5 2-15 0,-2-2-26 0,8-4-30 16,-1 6-37-16,-1-5-52 0,2 0-52 0,-3-2-69 15,1 0-201-15,0-4-531 0,-3 1 236 0</inkml:trace>
  <inkml:trace contextRef="#ctx0" brushRef="#br0" timeOffset="201973.9606">7242 8892 110 0,'0'0'193'0,"-1"-4"-6"0,1 4-7 0,0 0-11 15,0-8-10-15,0 8-6 0,0-4-10 0,0 4-8 16,0 0-4-16,2-2-13 0,-2 2-4 0,0 0-1 16,0 0-6-16,0 0-2 0,0-5 0 0,0 5-5 15,0 0 1-15,0 0-3 0,0 0-5 0,-1-5-8 16,1 5-2-16,0 0-2 0,0 0-8 0,0 0-5 15,0 0-7-15,0 0-5 0,0 0-7 0,0 0-4 16,0 0-5-16,0 0-4 0,0 0-7 0,0 0 0 16,0 0-3-16,0 0-4 0,-3-4-2 0,3 4-1 0,0 0-5 15,0 0 4-15,0 0-5 0,0 0 0 16,0 0-4-16,0 0 0 0,0 0 3 0,0 0 8 0,0 0-15 16,0 0 2-16,0 0-3 0,0 0-3 0,0 0 3 15,0 0-2-15,0 0 13 0,0 0-13 16,0 0 1-16,0 0-3 0,0 0 8 0,0 0-6 0,0 0-4 15,0 0 15-15,0 0-12 0,0 0-4 0,0 0 2 16,0 0 2-16,0 0 1 0,0 0-3 0,0 0 0 16,0 0 0-16,0 0 0 0,0 0-3 0,0 0 2 15,0 0 1-15,0 0 2 0,0 0-4 0,0 0 3 16,0 0 1-16,0 0-1 0,0 0-2 0,0 0 9 16,0 0-6-16,0 0-3 0,0 0-2 0,0 0 3 15,0 0-2-15,0 0 3 0,0 0 0 0,0 0-2 16,0 0 2-16,0 0-1 0,0 0-1 0,0 0 1 15,0 0 1-15,0 0-4 0,0 0 1 0,0 0 6 16,0 0-1-16,0 0-7 0,0 0 1 0,0 0 4 16,0 0 2-16,0 0-1 0,0 0-2 0,0 0-1 15,0 0 6-15,0 0-10 0,0 0-3 0,0 0 2 16,0 0 0-16,0 0-9 0,0 0 6 0,0 0-16 16,0 0-9-16,0 0-13 0,0 0-14 0,0 0-19 15,0 0-18-15,0 0-41 0,0 0-34 0,0 0-44 16,0 0-223-16,0 0-476 0,0 0 210 0</inkml:trace>
  <inkml:trace contextRef="#ctx0" brushRef="#br0" timeOffset="203461.6235">6851 9363 160 0,'0'0'171'0,"1"2"-3"0,-1-2 0 0,6 3 1 16,-6-3-3-16,6 2-2 0,-1-1-1 0,-5-1-3 16,9 0-2-16,-9 0-9 0,10-1-10 0,-2-1-5 15,-2-1-4-15,6-1-1 0,-7 1-15 0,4-1-5 16,1 0-11-16,-1-3-9 0,0 0-8 0,-1 2-8 16,1-4-8-16,0-1-2 0,-3 1-12 0,0-4-3 15,6-3 3-15,-7-1-9 0,0-1-5 16,2 0 1-16,-1-7-6 0,-1 4-6 0,-1-4 2 0,-2-1-6 15,1-1 0-15,-2 2-3 0,-1 1-1 0,-1 0 1 16,0 3-1-16,-2 3 1 0,2-2-2 16,-2 2-5-16,1 2 2 0,-1-1-2 0,-1 4 1 0,2 1-1 15,2 2-1-15,-1 2-3 0,-2-3-2 0,0 6 1 16,2 0-5-16,0 0 2 0,0 3-3 0,1 2-2 16,-3-7-1-16,3 7-5 0,0 0 5 0,0 0 10 15,-7 9-12-15,4 1 1 0,-2 2 2 0,-2 5-2 16,3 2-2-16,-2 6 6 0,2 0-3 0,3 4 0 15,-3-1-4-15,3 0 15 0,2 2-10 0,2-4 0 16,2 5 0-16,-1-2 3 0,1 1 4 0,4-4-6 16,-1-1 3-16,0 0 1 0,3-2-2 0,-3-4-4 15,0-2 12-15,1 0-14 0,2-2-17 0,-2-2-11 16,-1-2-26-16,1-1-33 0,-1-2-23 0,-1-2-31 16,2-2-39-16,1-1-33 0,2-2-245 0,0-1-499 15,0-4 222-15</inkml:trace>
  <inkml:trace contextRef="#ctx0" brushRef="#br0" timeOffset="203910.3074">7382 9097 171 0,'-3'-4'221'0,"3"4"-22"0,0 0-7 0,0 0-14 16,0 0-10-16,-13 6-6 0,9-1 1 16,-2 1-12-16,1 3-7 0,-3 3-4 0,0-1-3 15,-3 2-7-15,3 1-3 0,3 3-6 0,-4-2-5 0,0 2-7 16,4 0-6-16,0 1-8 0,1-1 0 0,2 0-2 16,0 0-13-16,2 0-2 0,2 0-8 0,-1-2-6 15,4-3-7-15,-4 0-3 0,5 0-6 16,-1-2-2-16,2 0-5 0,-2-3-2 0,3 0 3 0,2 1-15 15,-1-4 13-15,4-2-14 0,-3-1 2 0,4 1-1 16,-1-4-2-16,5-1-4 0,-3-1 0 0,2-4-4 16,-2 0 4-16,2 0-7 0,-4-2 1 0,1-2-1 15,-4-1-4-15,3 0-1 0,-7-3 3 0,3-2-3 16,-4 1 3-16,-1-1 4 0,1 2-6 0,-4-1 6 16,-1-1-1-16,-1 2 1 0,-6-1 6 0,4 8-2 15,-5-2-12-15,3 1 9 0,-9-1-7 0,3-1-2 16,0 7-1-16,-5-3 1 0,5 3-1 0,-3 2-2 15,2 2 0-15,-2 1-2 0,1-3-22 0,0 6-8 16,-1-2-21-16,5 2-18 0,-5-2-27 0,5 1-19 16,0 3-27-16,0-1-33 0,5-2-40 0,-1 2-34 15,1 0-262-15,3-1-548 0,-3 2 243 0</inkml:trace>
  <inkml:trace contextRef="#ctx0" brushRef="#br0" timeOffset="204157.5915">6943 9068 301 0,'-1'-3'342'15,"1"3"-20"-15,-4-2-34 0,-1-1-18 0,5 3-24 16,0 0-33-16,0 0-19 0,0 0-23 0,0 0-11 0,0 0-18 15,13-4-15-15,0 6-10 0,6-2-17 0,2-2-10 16,-3 2-26-16,3 2-33 0,-2-2-44 0,0 0-52 16,2 1-69-16,-1-1-70 0,2-1-257 15,-2-1-498-15,10 2 220 0</inkml:trace>
  <inkml:trace contextRef="#ctx0" brushRef="#br0" timeOffset="204858.2464">8555 9189 173 0,'-3'-6'257'15,"0"-1"-4"-15,1 3-8 0,-1 1-14 0,2-1-22 16,-1 1-20-16,2 3-20 0,0 0-20 0,-2-5-17 16,2 5-13-16,0 0-14 0,0 0-7 0,3 15-3 15,-2-7-2-15,3 8 12 0,0 1-5 0,0 2-1 16,2 6-3-16,2 3-1 0,-2-1 0 0,0 0-2 15,2 2-13-15,-1 0-2 0,2-3-12 0,-1 1-22 0,1-3-1 16,3 3 3-16,-5-5-7 0,2-3-1 16,-1-1-10-16,2-2 1 0,-1-2 10 0,-2-4-16 15,-3 0-3-15,-2-3-4 0,2-2 4 0,1 1-4 16,-1-2 28-16,-3 0 9 0,3-3 34 0,-4-1-7 0,0 0-6 16,0 0 4-16,13-9-26 0,-8 0-4 0,2 0-5 15,1-6 1-15,0-2-6 0,0 0-6 16,-1 0 2-16,0 0 6 0,-1-2-9 0,0 0 3 15,1 1 11-15,-2 0 8 0,-3 0 4 0,2-1-4 0,0 2-4 16,-3 3 7-16,1 1-5 0,0-3-5 0,-2 4-1 16,0 1-5-16,0 0-2 0,0 1-3 0,0 1-3 15,-2-4-7-15,2 8-2 0,0-6-2 0,0 3-7 16,0 3-14-16,0-2-17 0,0 2-21 0,0 0-15 16,2 1-21-16,-2-1-24 0,2 2-29 0,-2 3-26 15,0-6-34-15,0 6-36 0,0 0-25 0,0 0-28 16,0 0-20-16,0 0-293 0,8 9-637 0,-4-5 282 15</inkml:trace>
  <inkml:trace contextRef="#ctx0" brushRef="#br0" timeOffset="205163.9699">8984 9537 213 0,'0'0'242'0,"0"0"-25"16,0 0-19-16,0 0-12 0,0 0-14 0,-9 12-12 16,6-5-9-16,-2 2-12 0,3 0-1 0,-2 0-19 15,1 1-10-15,1 1-8 0,-1 1-4 0,2-3-12 16,0 5-5-16,1-3-7 0,0-2-6 0,0 2-5 0,2-1-5 15,1-1-3-15,1 1-6 0,0-3-5 0,1 1-4 16,1-1-5-16,-2-2-7 0,2 0-27 16,-1-1-28-16,2 0-37 0,3-3-42 0,0-1-50 15,3 0-45-15,-2-3-190 0,1-2-425 0,-1 1 187 0</inkml:trace>
  <inkml:trace contextRef="#ctx0" brushRef="#br0" timeOffset="205473.886">8949 9370 129 0,'0'0'145'0,"4"7"-5"16,-1-3-4-16,1 0-16 0,0 0-9 0,3-1-9 15,1-1-11-15,2 1-1 0,0-1-10 0,2-2-5 16,-2 0-10-16,1 0-1 0,-3 0-7 0,-1-2 7 15,4-1-3-15,-2-1 8 0,-3 1 11 0,1-2 15 16,-5 3 14-16,2-1 6 0,-1-3-4 0,-2 3-5 16,-1-1-11-16,0 4-9 0,0-8-9 0,-5 5-11 15,1 0-7-15,0 1-4 0,-1 0-5 0,-3 2-8 16,2-2-7-16,6 2-13 0,-14 6-19 0,8-3-18 16,0 0-27-16,0 2-23 0,0 2-42 0,3 1-19 15,3-2-23-15,0 4-41 0,-2-1-163 0,4 0-380 16,-1 0 169-16</inkml:trace>
  <inkml:trace contextRef="#ctx0" brushRef="#br0" timeOffset="206126.7904">9252 9549 3 0,'0'0'262'0,"0"0"-31"0,0-5-22 0,0 5-25 16,0 0-9-16,4 12-5 0,-4-7-8 0,1 6-7 16,-2 0-5-16,2-1-4 0,-1 1-10 15,3 2-8-15,-2-1-9 0,1 0-7 0,0 1-10 16,-2 0-10-16,0-4-2 0,0 2-13 0,0-1-3 0,0 0-6 16,0-3-8-16,0-2-2 0,0 2-3 0,0-2-2 15,0-1 7-15,0-2 15 0,0-2-1 0,0 0-1 0,-6 2-10 16,6-2-5-16,0 0-8 0,-9-11-4 15,7 4-1-15,1-3-6 0,-4-2-4 0,1 2-5 16,4-2-1-16,-1 0-7 0,2 1 0 0,1 0-2 16,0 0 0-16,-2 0-9 0,5 1 4 0,-2 2-3 15,-1 0 0-15,2 3-3 0,0 0 2 0,1 1-5 16,0-1-7-16,4 5 4 0,-4 0-1 0,-5 0-2 16,17 2-1-16,-6 5 3 0,1-4-2 0,-4 3-2 15,2 4 1-15,-4-4 2 0,3 5 1 0,-2-3-7 16,-1 0 6-16,-1 1-19 0,-3-2-9 0,0 0-5 15,-1 1-6-15,0-3-6 0,-1 3-1 0,-1-4-3 16,1 0-4-16,0 0 5 0,-1 0 1 0,1-4 0 16,0 0-7-16,0 0 15 0,0 0-5 0,0 0 2 15,-8-9 8-15,8 9 6 0,-1-8 5 0,3 0-1 16,0 1 15-16,0 1-3 0,2 0 3 0,1-6 8 16,2 5 2-16,0-5 4 0,1 5 4 0,-2-3 4 15,3 3 2-15,1-3-2 0,1 4 3 0,-1-2 0 16,1 2 5-16,1-1-11 0,-1 3 3 0,1-1-2 15,-2 2-4-15,0 3-2 0,-1 0-3 0,3 0 4 16,-3 2-4-16,-3 1 1 0,2 2-2 0,-3 0 3 16,1 0-3-16,1 2 2 0,-4 2-3 0,3 0-2 15,-4 1 2-15,1 1-1 0,-1-1 6 0,0 1-4 16,-2 1 3-16,1-2-4 0,-1 0 3 0,-1 0 1 0,1 1-1 16,0-3-12-16,0 0-10 0,-2 1-10 15,2 0-21-15,-1-4-23 0,1 2-28 0,0-2-37 16,0 0-25-16,1 2-12 0,2-5-7 0,1 1-24 15,3 1-171-15,1 0-406 0,4 0 179 0</inkml:trace>
  <inkml:trace contextRef="#ctx0" brushRef="#br0" timeOffset="206626.387">10046 9668 123 0,'1'-5'212'0,"-2"-2"-15"0,-1 1-2 16,1-3-3-16,-3 4 1 0,0-3-7 0,0 1-9 16,-2 0-5-16,0-2-3 0,-3 2-12 0,-1-1-5 15,-3 1-5-15,3 0-6 0,-3 3-12 0,4 1-13 16,-5-2-8-16,1 2 3 0,3 1-21 0,-7 0-10 16,1 2-6-16,-2 2-8 0,5 0-6 0,-5 1-6 15,5 2-3-15,-3 2-6 0,2 2-4 0,-3 0-8 16,3 1-4-16,0 3 10 0,4 1-14 0,-2-2 0 15,6-1-9-15,-2 3 4 0,3 1 0 0,0-4-11 16,1 1 7-16,4 0-1 0,4-2 1 0,-3 2-5 16,3 1 2-16,0-5-1 0,2 3 0 0,2-1-4 15,5-3 2-15,-3 2 1 0,-1-4-2 0,5 0 1 16,-2 0-6-16,5-3 1 0,-4 0 0 0,5-2-4 16,-1-2-4-16,1-3-3 0,-7 1-3 0,6-4-3 15,-2-1-4-15,-1-4 4 0,-4 2 0 0,3-2-1 16,-3 0 3-16,-3 2 9 0,-2-3-4 0,1 4 9 15,-6 0 26-15,4 1-1 0,-4 0 17 0,5 3 20 16,-5 1-1-16,0 0 8 0,3 1-13 0,-2 1-11 16,-1 3-10-16,0 0-7 0,3-2-2 0,-3 2-3 15,0 0-2-15,0 0-3 0,0 17 0 0,1-8-3 16,0 1-3-16,3 0 6 0,0 3-4 0,0-1-2 16,1 2-2-16,0 3 3 0,0-5-3 0,1-3 4 15,1 3-12-15,2-2-28 0,-3 0-27 0,2-1-26 16,-2 1-31-16,0-3-38 0,2-2-45 0,-1-2-49 15,5-1-39-15,-1-1-36 0,0-1-201 0,8-3-555 0,-6 1 246 16</inkml:trace>
  <inkml:trace contextRef="#ctx0" brushRef="#br0" timeOffset="206882.3979">10218 9549 191 0,'0'0'267'0,"0"0"-29"0,0 0-19 0,0 0-15 16,0 0 4-16,1 12-14 0,2-3-5 0,4-1-6 15,-1 4-10-15,0 1-7 0,4 3-3 0,-1-1-11 16,2 1-7-16,1-1-5 0,0 1-4 0,-2 0-13 16,4-2-7-16,-1 1-11 0,-3 2-7 0,3 0-17 15,-4-3-2-15,1 1-13 0,-1-1-3 0,-1-2-10 16,-3-4-24-16,5 1-29 0,-6-1-32 0,1-1-35 15,-1-3-34-15,-1 1-35 0,-1-1-54 0,6-3-50 16,-8-1-263-16,0 0-544 0,10-6 241 0</inkml:trace>
  <inkml:trace contextRef="#ctx0" brushRef="#br0" timeOffset="207125.9564">10422 9600 151 0,'-3'-2'344'16,"3"2"-26"-16,0-5-33 0,0 5-35 0,0 0-24 16,0 0-25-16,-10 7 2 0,3 0-23 0,1 2-13 15,-3 0-6-15,1 7-12 0,-1-3-5 0,1 4-12 16,-3 0-11-16,2-1-7 0,-1 2-17 0,1-1-7 16,4 1-2-16,-1-3-12 0,-3 4-3 0,4-7-11 15,1 3-5-15,0-3-8 0,0 0-4 0,1-3-19 16,0 1-35-16,0 2-31 0,-1-4-32 0,2-1-41 15,1-2-44-15,-2 0-40 0,3-1-56 0,0-4-242 0,0 0-536 16,0 0 237-16</inkml:trace>
  <inkml:trace contextRef="#ctx0" brushRef="#br0" timeOffset="207772.9179">11735 9694 49 0,'0'0'226'0,"0"0"-6"0,0 0-14 0,0 0-8 16,0 0-12-16,0 0-13 0,0 0-9 0,0 0-9 15,-5 10-9-15,5-10-6 0,0 0 2 0,0 0-4 16,0 0 3-16,0 3 0 0,0-3 2 0,0 0 4 16,0 0 0-16,0 0-9 0,0 0-16 0,0 0-12 15,0 0-9-15,-9-10-12 0,9 10-7 0,-1-5-1 16,1 1-3-16,0 4-12 0,1-5-3 0,-1 5-6 16,4-6-1-16,0 5-12 0,-4 1-12 0,9-1-5 15,-9 1-1-15,11 3-2 0,-4 0-3 0,1 3-3 0,1 0-2 16,-2 0-4-16,-1 2 0 0,-2 0 0 0,1 3 5 15,-2-2-9-15,-3 1-20 0,-2 5-33 16,-5-3-41-16,-2 3-59 0,-1-1-72 0,-4 0-79 0,-2-4-267 16,-3 0-609-16,2-2 270 0</inkml:trace>
  <inkml:trace contextRef="#ctx0" brushRef="#br0" timeOffset="209670.5541">12093 9528 175 0,'0'0'258'0,"0"0"-10"16,0 0-18-16,0 0-20 0,-3-5-14 0,3 5-23 16,0 0-17-16,0 0-21 0,0 0-12 0,0 0-9 15,-7 9-5-15,4-4-6 0,-1 5-5 0,0-3-16 0,0 3-6 16,3 0-3-16,-2 1-8 0,1 2 0 16,1-1 0-16,2 2-4 0,1-1-7 0,2 4-1 15,2-6 3-15,0 0-10 0,-1 0-7 0,4 1-1 16,0-1-3-16,1-3-1 0,2 0-3 0,-2-2 0 0,3-1-3 15,1 1-3-15,0-4-1 0,4 3 0 16,1-5-8-16,-5 0 2 0,-2-2-1 0,-1-2-1 16,1 0-2-16,-1-1-11 0,-1-2-8 0,-3 0-9 15,0-3-5-15,1-2-4 0,-3 1 3 0,-2-1 5 0,-1-1-4 16,-1 3 3-16,-1-4 5 0,-1 3 1 0,1 4 3 16,0 1 9-16,0-2 1 0,0 5-4 0,0-2 0 15,-2 1-4-15,2 4 5 0,0 0-4 0,0 0 2 16,-14 10-2-16,11-1 4 0,1-2-2 0,0 4 4 15,2-2 0-15,2 4 5 0,0-2-2 0,1 1-2 16,1-1 2-16,3-2 4 0,-1 3-2 0,3-5 6 16,-1 1 6-16,2-1 3 0,-2 1 16 0,1-4-12 15,5 0 3-15,-2 1 6 0,-1-3-10 0,3-2-7 16,0-1 2-16,0 0-2 0,-4-3 3 0,4 0-5 16,2-1-1-16,-5 1-1 0,2-5 2 0,-3 2-2 15,3-1-7-15,-4-1 6 0,-4-3-2 0,8 0-4 16,-7-3 2-16,-2 5 3 0,1-7-6 0,-1 0 6 15,-1 2-8-15,-2-2 0 0,-5 0-1 0,3 1 3 16,-6 0-2-16,6-1-1 0,-8 4-2 0,-1-2-2 16,-2 3-3-16,1 0 3 0,-2 0 3 0,0 3-3 15,-2-1 0-15,0 4-4 0,2 0 5 0,1 0 6 16,-4 1-9-16,-1 1-3 0,2 3-2 0,5 0-5 16,-3-2-3-16,0 2-4 0,7 1-1 0,-1-2-3 15,0 1-3-15,-1 1 3 0,8 0-4 0,-9 0 3 0,9 0 4 16,0 0 1-16,-8-1 2 0,8 1 1 15,0 0-3-15,-6 1 12 0,6-1-5 0,0 0 2 16,0 0-2-16,0 0 1 0,0 0 3 0,0 0 2 16,0 0 1-16,0 0 1 0,0 0-1 0,0 0-2 0,10 9 2 15,-6-6 1-15,0-2 0 0,-3 0 4 16,3 2 1-16,-4-3-4 0,8 4 2 0,-7-3 2 16,-1-1-3-16,6 4 2 0,-6-4 1 0,4 4 1 15,-4-4-4-15,3 1 3 0,-3-1 1 0,0 0 2 0,0 0-4 16,0 0 11-16,2 2-15 0,-2-2 3 0,0 0 1 15,0 0-1-15,9 0-1 0,-9 0 2 0,13 0 0 16,-8 0 1-16,0-2 0 0,3 2-2 0,2 0 2 16,-2-1-1-16,2 1-2 0,-2-1 3 0,3-2 0 15,-1-1-2-15,3 3 1 0,-3-2-1 0,2 1 1 16,1-1 1-16,-2-1 2 0,0 0 1 0,1-2 0 16,1 2-2-16,1-1 2 0,-4 0-3 0,3-1 0 15,-3 1 0-15,1 0 2 0,-1-1-2 0,0 4 1 16,-2-2 8-16,-1-2-7 0,1 3 3 0,-3-3 7 15,0 1 6-15,0 2 3 0,-1-4 1 0,-1 0 4 16,-2 1-5-16,2-2-2 0,-2 2-1 0,0-1-3 16,-1-1 2-16,0 3-3 0,-1-1-6 0,1-1 4 15,0 3-2-15,0-2 3 0,-1 3-2 0,1 3-1 16,-3-7-2-16,3 5-1 0,0 2-1 0,-3-4 0 16,3 4-1-16,-2-4 0 0,2 4-10 0,0 0 3 15,0 0 3-15,-9 5 0 0,5 2-2 0,-1 1 2 16,-1 2-1-16,3 2 0 0,0-1-1 0,2 5 2 15,-4 1 3-15,5 1-2 0,0 0 2 0,4 2 3 16,0 4-2-16,-2-1 3 0,1 3-2 0,2-1 1 16,-1-6-4-16,0 0 5 0,1 4-7 0,-3-3 6 15,2-2-3-15,-1-1 3 0,-2 2-4 0,3-4 4 16,-3-3-2-16,1 0 1 0,0-2-3 0,-2-2 1 16,0-1 2-16,0 0-3 0,0 0-1 0,1-2 3 0,-1-1 2 15,1 0 1-15,-1 0 1 0,0-4-4 0,0 0 0 16,0 0-3-16,-2 2 3 0,2-2 1 0,0 0-6 15,0 0-1-15,0 0 4 0,1-12-6 16,-2 7-3-16,3 3 4 0,0-5-1 0,-1 2-3 0,1 0 1 16,1-3-7-16,0-3 8 0,2 3-1 0,0-1-5 15,0-1 5-15,1 2 1 0,-1-3-1 16,3 3 2-16,-3-1-6 0,4 1 7 0,-2 1-1 16,-1 1 2-16,-1 0-5 0,3 4 2 0,-1-2-2 0,0 1 1 15,-2 0 1-15,0 1-1 0,0 1-4 0,4 1 16 16,-9 0-11-16,13 1 0 0,-8 1-2 0,3 0 4 15,-2 1 0-15,-1-1-3 0,2 3 1 0,-2 1 2 16,-1 0-4-16,3 2 2 0,-4-1 9 0,2 3-6 16,-1 1-4-16,-2-3 3 0,1 3 1 0,-1-1 3 15,2 0-7-15,-1 2 4 0,-1-4 0 0,1 4-3 16,-1-5 3-16,0 0 0 0,1 1 0 0,-1-1 2 16,2-2-1-16,-3 2 3 0,2-2 6 0,-1 0-9 15,4-1-2-15,-3-1 7 0,2 1-2 0,3-1 2 16,2-1-3-16,1-1 3 0,1-1-1 0,2 0 2 15,-1-1-3-15,1-3 2 0,1-1-1 0,4 2-1 16,-6-2 0-16,4-2-1 0,-7 2 2 0,0-3-8 16,2 0 8-16,-5 0 1 0,1-1-2 0,-3 0 0 15,3 0 7-15,-4 2 2 0,-1-2 4 0,0 3-2 16,0 0 2-16,-1 1 5 0,-1 2 2 0,1-1-1 16,-1 0-4-16,2 0-4 0,-3 4-2 0,0 0-4 15,0-3-8-15,0 3-2 0,0 0 7 0,0 0-1 16,0 0 0-16,0 13 3 0,-2-8-5 0,1 2 2 15,1 0 14-15,0-2-13 0,0 2-5 0,0 1-10 0,0 0-10 16,0-2-18-16,1 1-15 0,-1-2-18 16,0 1-27-16,4-1-24 0,-4-1-27 0,1 1 12 15,6 2-6-15,2-5-29 0,2 1-42 0,2-2-235 16,0 2-486-16,1-6 215 0</inkml:trace>
  <inkml:trace contextRef="#ctx0" brushRef="#br0" timeOffset="210557.8168">13100 9385 106 0,'0'0'203'0,"-9"5"-22"0,6-1-10 15,2-1-13-15,0 2-17 0,-1 0-8 0,2-1-11 16,-1 1-6-16,2 0-7 0,1 2-12 16,2 0-5-16,-2-4-4 0,1 2-1 0,2 1-3 15,0-2-3-15,-1-2-3 0,1 0-2 0,0 2-5 0,1-3-3 16,3 1-7-16,-9-2 6 0,13-6-11 0,-6 6-6 16,0-1-2-16,-2-3-3 0,2 0-5 0,-1-5-3 15,-1 4 3-15,-1-2 5 0,1-3-4 16,-5 1 4-16,0-1 6 0,0 4 5 0,0-2-5 0,0 3 8 15,-5-2-17-15,1 2-5 0,0 1-2 0,-3 0-5 16,0 0-6-16,-3 4-3 0,1-3-1 0,-1 4 0 16,0-1-9-16,1 2-19 0,-2 1-15 0,5 1-25 15,-1 1-28-15,-1-1-29 0,1 4-24 0,1 0-47 16,5-2-15-16,-2 1-232 0,1 1-459 0,4-2 203 16</inkml:trace>
  <inkml:trace contextRef="#ctx0" brushRef="#br0" timeOffset="211401.8168">13546 9493 273 0,'0'-4'293'0,"-3"1"-18"15,2-1-18-15,1 4-24 0,-3-6-23 0,1 2-20 0,2 4-13 16,-12 0-27-16,3 0-15 0,0 2-15 16,-1 5-11-16,0-2-11 0,-2-2-8 0,2 6-7 15,0-3-8-15,0 3-5 0,-2 3 4 0,2-2-5 0,0 2-17 16,0 2-2-16,-1 1-3 0,5-1-5 16,2 0-2-16,0-1 0 0,0 3-2 0,3-3 8 15,1 1-18-15,3 4 1 0,1-6-2 0,2 3 5 16,-1-5-9-16,3 1-1 0,3 0-6 0,-2-3 6 0,5 1 2 15,2-3-2-15,0 1 9 0,1-5-10 16,2 1-2-16,0-3-1 0,0 0-4 0,2-3 6 16,-4 1-9-16,0-3 3 0,0-2 0 0,1 0-5 15,-3-1 0-15,3-4-1 0,-4 0-2 0,0-2 15 0,-1-1-17 16,1-5-5-16,-1-4 0 0,-6 5-2 0,2-6-1 16,-2 0 3-16,-5-2-3 0,1 1 2 15,-2-1-2-15,-1 7-3 0,-4-4 1 0,1 5 0 0,-3-1 5 16,2 3-1-16,-3 3-1 0,2 2 10 0,1 0 5 15,-1 2 1-15,0 2 8 0,1 1 0 0,0 1-9 16,-1 2-2-16,5 2 7 0,-3-2-17 0,3 4 0 16,-6-1 0-16,6 1 0 0,-5 8 3 15,1 3-2-15,0-1 9 0,3 3-3 0,0 4 1 0,-2 2 6 16,1 7 4-16,-1-1 0 0,6 3 1 0,-1-1 2 16,-2-3-5-16,3 1 4 0,-1 0-1 0,1-4 12 15,-2-4-24-15,2 2 7 0,-1 0 7 0,-2-2-16 16,3 0 8-16,-2-5 0 0,-1-1-7 0,0-1 0 15,0-1 3-15,0-2 1 0,0-2-10 0,0 2-2 16,-1-3 10-16,1-1-5 0,0-3-2 0,1 4-16 16,-1-4-1-16,0 0-10 0,0 0-2 0,0 0 3 15,6-11 7-15,-3 7 2 0,1 0-2 0,-2-3 2 16,3 2 4-16,2-3-7 0,-1 3 3 0,2-1 1 16,2-1 19-16,-2 0-16 0,0 2 3 0,2-3-2 15,-1 2 7-15,-2 2-6 0,1-2 4 0,2 1-3 16,-5 2 1-16,3 0 1 0,-2 2 3 0,3-2-4 15,-4 3 2-15,3 0-5 0,-8 0 1 0,10 3 6 16,-1-1-1-16,-5 1-2 0,1 1 1 0,2 1-2 16,-5 0 3-16,7 0 2 0,-5 0-1 0,-3 2-1 15,3 1 1-15,0 0 2 0,-3-2 3 0,2 1-4 0,-2 0 2 16,2 0-4-16,-1 0 3 0,2-2 1 16,-3 2 0-16,2 0 0 0,-1-4-1 0,1 2 4 15,-1 2 0-15,1-4 0 0,2-1-1 0,-1 2-1 16,1 1-7-16,1-4-8 0,1 1-19 0,-1-2-14 0,3 0-17 15,3 0-13-15,-3 0-14 0,2-2-23 16,1 0-28-16,-1-3-29 0,-2 0-44 0,2-1-249 16,-3-3-504-16,1 5 223 0</inkml:trace>
  <inkml:trace contextRef="#ctx0" brushRef="#br0" timeOffset="213701.5866">15433 9410 246 0,'-5'-5'259'0,"5"1"-13"15,-4 2-16-15,-1 0-16 0,1-2-16 0,-1 1-12 16,-4 0-14-16,3 1-9 0,-2-1-13 0,-1 2-10 16,-4-2-9-16,3 2-10 0,-4 2-10 0,1-1-7 15,-6 2-8-15,5 0-5 0,-4 5 4 0,0 1-10 16,-7 5-12-16,6-3-6 0,-4 5-5 0,-2 3-3 15,7 1-7-15,4-3-10 0,-1 4 0 0,3-3 2 16,2 1-12-16,5 0-4 0,1-1 2 0,2 3-5 16,3-2-2-16,3-1-3 0,2 1 3 0,4-2-3 15,2-1-4-15,3-3-3 0,-1 3-24 0,11-1-21 16,-7-5-29-16,2-2-37 0,-1-2-37 0,2 3-44 16,-1-6-44-16,2-2-62 0,-3-1-163 0,9 0-485 15,-6-3 215-15</inkml:trace>
  <inkml:trace contextRef="#ctx0" brushRef="#br0" timeOffset="215034.5275">15563 9489 27 0,'-3'0'260'15,"3"0"-15"-15,-12 2-18 0,6 0-12 0,-2 4-15 16,-1-1-14-16,0 2-11 0,1 2-9 0,2 1-16 0,0 0-9 15,1 2-10-15,2 0-8 0,-1 0-1 0,3 0-4 16,1 2-9-16,3 1-10 0,-2-1-8 16,3-4-8-16,1 2-3 0,1-4-11 0,2 2-4 15,0-3-2-15,-1 0-1 0,5 1-3 0,-1-4-10 0,3-2-4 16,3 1 1-16,-1-1-10 0,-3-4 7 0,8-1-10 16,-8 1-3-16,4-2-5 0,-1-2-4 15,-1-1 2-15,-1-3-3 0,-4 0-2 0,0-1 1 16,0-2-5-16,-2-2 2 0,-5 1-5 0,1-3 1 0,-3 1-3 15,-2-1-1-15,-1 2 1 0,-1 0-5 0,-5 1-2 16,2 4 3-16,-1-1-6 0,-3 3 5 0,-4-2-4 16,2 5 1-16,-4 0 0 0,-1-1-1 0,3 5 1 15,-4 1-6-15,4 0 3 0,4 1 7 0,-4 2-10 16,2 1 0-16,3 0 0 0,-2-1 5 0,5 2-6 16,0 1 6-16,3-1-3 0,-1-1-3 0,1 2 4 15,2-3-1-15,1 0 3 0,1 1 2 0,2-1 4 16,3 1-9-16,-2-1-7 0,6-1-2 0,3 0 0 15,-3-2 5-15,5 0-1 0,-2-1 1 0,8-2 5 16,-4-1-4-16,0-1 9 0,0-3-7 0,0-1 3 16,0 1 3-16,-4-4-5 0,-4 4 1 0,3-4-1 0,-5 0 0 15,2-2 1-15,-4 3 2 0,-1-2-4 16,1 1 13-16,-1 2-10 0,-4-2 0 0,0 2-6 16,0-1 4-16,0 3 2 0,-2 0 0 0,-2-1-5 15,0 1 1-15,0-2 1 0,-1 5-1 0,1 0-6 0,-4 1 1 16,3 1-3-16,-3 1-6 0,1-1 2 15,3 2-1-15,-2 1-4 0,6 0 1 0,-12 1 3 16,7 2 2-16,1-2 3 0,2 3-3 0,-1 3 4 16,2-1 0-16,2-1 3 0,-1 3 1 0,3-2 1 0,1 3 0 15,2-1 1-15,2 1-3 0,-1 1 4 0,4-3-1 16,3 4 10-16,-3 0-6 0,2-4-2 16,1 2-5-16,-4-1 4 0,4 1 3 0,-5-1-2 15,4 1 0-15,0 1 0 0,-4-2-1 0,1 2 5 0,-2-1-3 16,2 5-1-16,-5-4 3 0,4 1-1 0,-4 0 1 15,1 0 3-15,0 0-4 0,-1-1 1 0,-1 2-1 16,2 0 2-16,-4-1-2 0,1 0 1 0,-1 1 1 16,0 0 8-16,0-1-9 0,1-1 0 0,1 1 1 15,-3 0-1-15,2-1-1 0,-2-3 2 0,2 3 10 16,0-5-12-16,-2 2 2 0,1-1 2 0,0-2-1 16,1 0 2-16,-1 0 5 0,2-2 1 0,1 0-1 15,3-2 4-15,-8 0-1 0,15-3 1 0,-3 2-4 16,-2-3 1-16,0 0 0 0,3-3 0 0,0-1-4 15,1-2 2-15,0 1-1 0,-5-1-1 0,3-2 1 16,-1-2-1-16,-1-1-2 0,-2 0 4 0,1-1-1 16,-4-1 0-16,1-3 1 0,-1 3-7 0,-1 1 4 15,0 1 0-15,-2-4-1 0,-2 4 0 0,-2 0 3 16,1-1 0-16,0 0 0 0,-2 4-4 0,-2-3 2 16,1 4 1-16,-1 2-8 0,-2 0-1 0,0 1 4 15,2 3-2-15,-2-2-4 0,3 4 3 0,-1-4-5 16,1 4-4-16,1 1-4 0,2-1-1 0,-3 1-13 15,1-1-5-15,3 3 2 0,0 0 9 0,0 0-6 16,0 0 2-16,0 0 8 0,0 0 0 0,-2 9 1 16,4-4 6-16,-1 1-1 0,1-1 0 0,0 2-1 15,3-1 4-15,-1 4 10 0,1-2-8 0,0 2 2 16,2 0 0-16,-1-1 0 0,2 1 0 0,-3 2 4 16,0 0-1-16,-1 0 0 0,1-4-2 0,-2 6 1 15,1-1 2-15,0-2 0 0,-2 0 2 0,0 0 7 16,-2 1-9-16,3 1 2 0,-3-1 0 0,1 0-2 15,0 0-1-15,-1-1 2 0,0 0-3 0,0-1 4 16,0 2 3-16,2 0-1 0,0-3 2 0,-2 1 5 16,2 0 5-16,0-1 0 0,1-2 2 0,-1 1-2 0,4 1 5 15,2-1 8-15,-1-1-1 0,3 2 4 16,1-4 1-16,1 0 16 0,2 2-13 0,4-4 1 16,1 2-4-16,1-4-1 0,0-2-2 0,-1 2-1 0,-1-2 1 15,0-2 7-15,-1-1-16 0,-6-2 0 0,4-2 1 16,-5 0-2-16,0-5 1 0,2 1-1 0,-2-5 0 15,-1 0-6-15,-1-1-2 0,-2 0 1 16,2-8-2-16,-4 9-6 0,-3-3 4 0,-2 1 0 0,-2 0 0 16,2 2-3-16,-2 5-2 0,-2-3 3 0,0 5 1 15,4 1-2-15,-2 2 1 0,2-4-2 0,-3 7-4 16,4 2-3-16,0 2 0 0,0 0 1 0,-13 5 0 16,9 3 1-16,1 0 2 0,-4 5-2 0,3-2 2 15,-1 6 1-15,0-1 1 0,1 1-3 0,4 0-7 16,0-5 14-16,0 3-2 0,0 2-4 0,2-6 0 15,0-2 1-15,-2 3 3 0,4-2-2 0,-3-2 0 16,3-2 0-16,-3 2-18 0,3-4-30 0,0 2-33 16,0-1-47-16,2-1-61 0,-1-4-55 0,3 0-262 15,-8 0-545-15,14-4 242 0</inkml:trace>
  <inkml:trace contextRef="#ctx0" brushRef="#br0" timeOffset="215564.9123">16821 9394 185 0,'0'0'256'0,"-1"-6"-25"0,1 6-17 16,-4-6-19-16,1 1-21 0,-1 3-13 15,-1-1-12-15,-2 1-16 0,-2 0-10 0,-2-1-7 16,-1 3-14-16,-1 0-14 0,-2 0-1 0,-1 5-9 0,-3 1-12 16,2-2-4-16,2 1-5 0,2 0-6 0,-1 2-6 15,4 2-6-15,0 3-2 0,0-2-3 0,3-2-7 16,2 3 9-16,2-4-11 0,0 4-6 16,1-4 2-16,2 5-3 0,0-5-1 0,3 0 0 0,1-2 0 15,0-2-5-15,5 4 11 0,-3-3-13 0,5 1 0 16,1-1 8-16,2 1-9 0,-4-4 2 0,4 4-3 15,4-3 1-15,-4-1 0 0,2 1 9 16,3 0-7-16,-3-2 0 0,-2 3 0 0,-2-1 5 0,3 0 1 16,-1 1 2-16,3-2 7 0,0 1-1 0,-1 1-2 15,-6-2-1-15,2 3-4 0,-2-1-3 0,-1 1-1 16,0 0-1-16,1 2-2 0,-3-2 3 0,-1 3 3 16,-2-1 5-16,0 2 1 0,-3 2 0 0,2-2 3 15,-3 3 1-15,-3 1-1 0,-1-2 7 0,0 0-3 16,-1 0 2-16,-1 1-1 0,-3-1-3 0,0 0 3 15,0-3-4-15,0 3 0 0,-4-4 7 0,4 1-7 16,-5-1-7-16,3 1-3 0,-1-5 14 0,-3 4-11 16,3-5 9-16,-2-1-17 0,3-1-3 0,0 1-7 15,-1-3-20-15,2 0-31 0,-3-1-26 0,4-2-41 16,-3-1-45-16,2 1-39 0,4-1-56 0,-2-1-246 16,0 1-545-16,3-3 241 0</inkml:trace>
  <inkml:trace contextRef="#ctx0" brushRef="#br0" timeOffset="215947.3448">17102 9419 113 0,'0'-12'322'0,"-4"-1"-21"0,4 1-20 0,0 3-1 0,0 1-9 16,-1 3-20-16,2 1-7 0,-1-2-43 0,0 2-15 16,0 0-29-16,0 4-18 0,-4-3-8 0,4 3-22 15,0 0-3-15,-4 12-13 0,3-2-8 0,1 7-5 16,0 2-1-16,-5 7-3 0,2 4-1 0,2 3 2 16,1 1-4-16,0 1-7 0,-2 12-6 0,4 1-6 15,-4-15-5-15,4 12-2 0,-2-8-7 0,0-4 1 16,0 1-2-16,1-2-10 0,2-1 3 0,-3 0-4 15,0-1-2-15,0-4-7 0,0-1 3 0,0-6-2 16,0-2-6-16,1 0-4 0,-1-5-17 0,2 0-10 16,-2-5-2-16,2-3-7 0,-2 2-2 0,0-1-6 15,0-3-27-15,0-2-37 0,0 0-33 0,0 0-43 16,0 0-43-16,13-17-40 0,-8 7-287 0,-4-5-587 16,3 4 260-16</inkml:trace>
  <inkml:trace contextRef="#ctx0" brushRef="#br0" timeOffset="216230.4552">17084 9457 63 0,'9'-14'234'0,"0"4"-8"0,5-4-13 0,-5 5-9 15,0 0-12-15,1 2-18 0,2 0-16 0,-1 1-12 16,1 2-13-16,-1 3-13 0,2 2-11 0,0 2-8 15,1 2-12-15,-1 2-7 0,-3 0-8 0,4 5-5 0,-4 1-8 16,-5-2-7-16,0 4-5 0,2 2-1 16,-5-1-2-16,-2 0 2 0,0 0-11 0,-2 0-8 15,-5 0 2-15,0-2-2 0,0 1-3 0,-1-4-1 0,-2 0-2 16,0 1-4-16,0-3 0 0,-3 3-1 0,4-6-4 16,-1 0-12-16,-1 2-24 0,1-3-24 0,0-1-28 15,3-1-29-15,-5-1-38 0,8-2-38 16,-1 0-221-16,5 0-434 0,-10-4 192 0</inkml:trace>
  <inkml:trace contextRef="#ctx0" brushRef="#br0" timeOffset="217013.0303">17535 9462 87 0,'0'-5'270'0,"0"1"-19"0,-3 1-20 0,3 3-20 16,-2-7-19-16,-2 4-13 0,0 1-18 0,1 0-12 15,3 2-14-15,-11 1-9 0,6 2-9 0,-8 0-8 16,4 3-2-16,-1 0-1 0,-1 3-3 0,-2-1-5 16,0 6-6-16,0 1-6 0,-3 5 1 0,6-6-10 15,1 2-1-15,-1 1-6 0,2 0-3 0,3 1-5 16,-2-2-4-16,3 2-4 0,3-2-6 0,1 2-6 15,0-6-5-15,4-1 3 0,1 2-6 0,0-2 1 16,7 2-3-16,-3-5-4 0,0 0-4 0,2-1 3 16,2-4-5-16,2 2-1 0,1 0 1 0,0-5-2 15,-2 2-4-15,-2-4-2 0,4 0-1 0,-5-3 2 0,2-1 1 16,4-1-2-16,-8 0-9 0,5-5-1 16,-2-2-14-16,-2 2-9 0,-1-2 1 0,-4-2-7 15,1 0-2-15,-3-1-4 0,-3 6 13 0,4-7-10 16,-8 6 1-16,3-1 6 0,-1 1-5 0,-4 0 3 0,3 2 3 15,0-1 0-15,-4 3 4 0,5-2 3 0,-6 3 1 16,8 0 2-16,-1 2 0 0,-2 0 5 16,2-1-4-16,1 2 0 0,0 0 1 0,1-1 3 15,3 0-1-15,0 3 0 0,2-1 2 0,1 3 0 0,-7 0-3 16,12 0-2-16,0 2 3 0,-2 1 10 0,0 5-11 16,2-1-2-16,-1 3 6 0,0-3-2 0,3 5 5 15,-3 2 0-15,3-2 0 0,-5 4 3 0,0-2-1 16,0 0 5-16,-4 2-2 0,0-4 2 0,0 3-1 15,-1-5-1-15,0 2 2 0,-4 0 1 0,0-2 1 16,0 0-2-16,0-1 1 0,-4-4 5 0,4 2-7 16,-1-2 1-16,-2-1 11 0,3 0-11 0,0-4 16 15,-1 5 12-15,1-5 9 0,0 0 3 0,0 0-6 16,0 0-10-16,0 0 1 0,0 0-6 0,0-19 0 16,0 8-7-16,1 2 2 0,7-6-7 0,-2-1 2 15,-2 1-7-15,1-2 3 0,2 0-2 0,-1 2 1 16,4-2-7-16,-1 1 1 0,-2-1 1 0,0 3 0 15,2-1 14-15,-2 4-16 0,-2 0 1 0,1-1 11 16,2 4-11-16,-2 1-2 0,2-1-7 0,-3 3 0 16,0 1 1-16,0 2 0 0,3 2 3 0,-8 0-2 15,14 4-4-15,-8 2 0 0,3 3 6 0,-4 0 0 16,-1 3-2-16,1 3-1 0,-2 0 1 0,-2 0 4 16,-1 1-2-16,0 1-8 0,0 0 2 0,0-2-9 0,-1-3-8 15,-2 2-13-15,2 3-17 0,1-7-15 16,-2 0-16-16,2 1-12 0,2-2 7 0,2 0-23 15,1 0-34-15,3 1-27 0,7 0-40 0,3-5-45 16,-4 2-180-16,8-1-473 0,-2-1 211 0</inkml:trace>
  <inkml:trace contextRef="#ctx0" brushRef="#br0" timeOffset="217862.9881">18330 9576 47 0,'0'-12'212'0,"1"-1"-9"0,-2 1-14 0,-2 1-5 15,2 0 0-15,-2-2-15 0,-1 1-4 0,-2 2-9 16,0 0-6-16,-2-5-9 0,-3 7-2 0,2-1-4 16,-1 2-10-16,-3 2-9 0,0 0-7 0,-6 1-10 15,5 4-7-15,-7 1-7 0,3 2-6 0,-2 2-10 16,2 2-6-16,-1 1-4 0,1 3-5 0,1 2-7 16,2 1-1-16,1-1-4 0,0 3-7 0,1 5 0 15,3-5-4-15,4 1-3 0,-1 1 0 0,6 0-5 16,1-2-1-16,0 2 4 0,4-1-5 0,0-1-2 15,0-2 0-15,2-3-3 0,-1-2 1 0,3 1 1 16,-2-2 13-16,4-1-13 0,0-1 2 0,2-1 1 16,1-2-2-16,0-3 1 0,-1 0-1 0,4 0-6 15,-1-5 2-15,4 1-6 0,-1-5 3 0,-4-2 0 16,1-1-3-16,1-2 1 0,-1-6-5 0,1-4 1 16,-1 2 1-16,-4-4-4 0,3-3-1 0,-5 0-2 15,2 0 2-15,-5-1-1 0,1 1 1 0,-1 1-1 16,0 2 13-16,-3-2-12 0,-1 2 1 0,0 9 4 15,0-2-4-15,-2 2 0 0,-1 1-1 0,1 3 8 0,0 3-2 16,0-2 6-16,0 3-5 0,1 1 5 16,-2 1-1-16,1 2 2 0,0 2-8 0,-1-3 1 15,1 6-9-15,0 0 3 0,0 0-2 0,0 0-2 16,0 0 0-16,-6 17 5 0,4-8-2 0,-1 3 1 0,1 2 0 16,-2 3-1-16,1 2-1 0,-2 1 2 0,4 6 13 15,-4-1-12-15,2-1-4 0,2-1 5 0,0 6-3 16,1-4 5-16,-2 2-6 0,2-3 4 0,4 0 0 15,-2-5 2-15,0 0-4 0,2 1 4 0,2 0 4 16,-1-5 1-16,2 4-1 0,-1-2 2 0,-1-2-4 16,2-3-2-16,2-3 5 0,-3 1 1 0,3 1-2 15,-1-3-4-15,-1-2 4 0,1-1 3 0,-2 1-2 16,7-5-3-16,-4 3 4 0,0-2-1 0,4-2 0 16,-3 0-5-16,2-2 0 0,2-2 2 0,-2 0-5 15,8-4 4-15,-3-1-1 0,-1 0 0 0,3-4-6 16,4-3-7-16,-8 3-3 0,-2-1 2 0,9-5-1 15,-12 4 0-15,3 1 2 0,-4-3 1 0,-1 2 1 16,2-2 0-16,-5 3 8 0,-1 2-13 0,-2-1 2 16,1 2 11-16,-2 0-12 0,-1 0 2 0,-3 1-1 15,1 2-5-15,-1 1-8 0,2 0 2 0,0 3-9 16,-2-1-7-16,-1 0-4 0,2 2 1 0,2 3 1 16,-9 0 3-16,1 0-1 0,8 0 1 0,-9 7 14 15,3-1-10-15,-2-2 6 0,-1 5 0 0,4-1 1 16,0 4 3-16,1 2 4 0,-2-4-2 0,3 3 3 15,2 1 4-15,2 0 1 0,-1 1 1 0,0 0 1 16,5-3-3-16,0 2 5 0,-1-2 0 0,4 0 2 16,-4-2 0-16,1 2 3 0,0-2 4 0,4-1 5 15,-4 1 9-15,3 0 0 0,0-1 4 0,-2-1-3 16,-1-1-6-16,1 1 11 0,-3-1-12 0,1-1-3 16,-3 0-4-16,0-2 5 0,1 2 0 0,-5-2 2 15,-2-1-14-15,-4-1-28 0,-4 1-46 0,-2-1-65 0,-7-2-74 16,0 0-312-16,3-2-571 0,-8-6 252 0</inkml:trace>
  <inkml:trace contextRef="#ctx0" brushRef="#br0" timeOffset="219111.9544">1376 9821 38 0,'0'0'304'0,"0"0"-19"0,1-3-25 16,-1 3-24-16,0 0-27 0,0 0-23 0,0 0-21 16,0 0-17-16,0 0-13 0,-5 12-11 0,2-3-10 15,0 2-7-15,-1 3-4 0,-4 4-5 0,0 7 1 16,3 2 1-16,-1-3-3 0,1 3 2 0,1 2-5 15,0-3-6-15,-1 3 11 0,4-2-18 0,-1 0-3 16,5 1-5-16,1-3-3 0,1 1 2 0,0-4 1 16,1-2-4-16,3-1-5 0,-1 0-1 0,9 1-9 15,-6-5 0-15,2 1-12 0,0-5-1 0,2 0 0 16,0-2-5-16,2-1-5 0,-4-3-3 0,1 0 9 16,-3-3-48-16,3-1-35 0,-1-2-25 0,1 0-33 15,-1-3-30-15,5-3-35 0,-8 1-42 0,4-5-42 16,0-4-51-16,-4 3-178 0,-1-6-523 0,0 4 232 15</inkml:trace>
  <inkml:trace contextRef="#ctx0" brushRef="#br0" timeOffset="219346.3467">1242 10065 33 0,'0'0'321'0,"-7"-1"-23"16,7 1-16-16,0 0-28 0,-10 1-22 0,10-1-18 16,0 0-22-16,0 0-17 0,0 0-10 0,0 0-22 15,0 0-9-15,0 0-11 0,0 0-12 0,0 0-11 0,0 0-5 16,23-5-14-16,-9 2-10 0,-4 1-7 16,3-1-11-16,1 1-39 0,-1-1-38 0,2 1-45 15,2 0-59-15,3-1-56 0,-1 3-72 0,-6-1-160 16,6 2-451-16,-6-1 200 0</inkml:trace>
  <inkml:trace contextRef="#ctx0" brushRef="#br0" timeOffset="219743.7414">1700 10015 138 0,'0'0'314'15,"0"0"-23"-15,-5-1-24 0,5 1-24 0,0 0-15 16,-9 7-17-16,0-2-11 0,-1 5-13 0,1 2-11 16,-4 1-4-16,2 3-20 0,2-2-12 0,-3 5-5 15,3-2-10-15,3 3-5 0,-1-3-11 0,1 3-6 16,4-2-11-16,0-1-12 0,2 3 3 0,3-3-7 16,2 2-11-16,3-4-1 0,1-1 5 0,2-2-13 15,3-2-5-15,0 2-6 0,2-6 5 0,3-1-8 16,-3-2-5-16,6-3-5 0,-4-1-1 0,0-2 2 15,10-5-10-15,-10 2 14 0,1-4-19 0,7-3-9 16,-11 1 14-16,-1 0-6 0,-1-4-3 0,-2-1-17 16,-2 0 12-16,-1-1-9 0,-3-2 7 0,-1 2 2 15,-3-7-3-15,-1 6-1 0,-2 0-9 0,-5 0 3 16,2 1 3-16,-4 1-6 0,0 9 0 0,-1-8-4 16,-5 7-4-16,-3 4-4 0,-3 0-15 0,2-1-22 15,-3 5-17-15,-7-2-20 0,9 6-21 0,-1 1-29 16,2 2-27-16,4-2-31 0,2 3-40 0,4-2-58 15,0 2-196-15,4 1-533 0,2-3 236 0</inkml:trace>
  <inkml:trace contextRef="#ctx0" brushRef="#br0" timeOffset="220293.0914">2628 10000 98 0,'0'0'242'0,"0"0"-13"0,0 0-14 16,0 0-13-16,0 0-7 0,0 0-8 15,0 0-16-15,0 0-7 0,0 0-16 0,0 0-4 16,0 0 0-16,0 0 0 0,24 0-6 0,-8-1-10 16,0-1-6-16,6-1-10 0,0 1-12 0,-1 2-10 15,6 0-8-15,-5-2-6 0,6 0-12 0,-6 1-5 0,-5 1-5 16,0 0-7-16,-4 2-8 0,0 1-1 16,-3-2-7-16,-3 0-5 0,0-1-3 0,-2 5-5 15,2 0-2-15,-5-3-1 0,2 3-4 0,-4-1-4 16,0 4 5-16,-5 1-1 0,-3 2 0 0,-4 1-1 0,-1 2-4 15,-9 4 5-15,0 1-7 0,-1 1 5 0,-1-2-8 16,1 2 3-16,0 0 2 0,1-2-3 0,-2 2-1 16,4-3 3-16,5-3-2 0,0 1-2 15,4-1 2-15,-2-2-7 0,4-1 0 0,2-2 2 16,1-1-1-16,1 0 4 0,4 0-2 0,-3-3 1 0,1-1 0 16,3 2 0-16,0-2 0 0,3 1 8 0,2 0 4 15,0 0 9-15,5-1 5 0,2-1 5 16,6 1 0-16,1-2-6 0,-1 2 3 0,4-8 0 15,-1 4-1-15,-3 0-6 0,1 0 1 0,2-1-12 0,-8 1 10 16,-2-1-12-16,3-1 0 0,-2 0-20 0,-2 0-26 16,-3 1-24-16,2-1-34 0,-1 0-47 0,-2-1-56 15,1-1-65-15,-2 1-266 0,0-2-575 16,-1 3 255-16</inkml:trace>
  <inkml:trace contextRef="#ctx0" brushRef="#br0" timeOffset="220709.3999">3092 10236 47 0,'0'0'202'0,"0"0"-9"0,0 0 3 15,-1 4-7-15,1-4-8 0,0 0-12 0,3 5-10 16,-3-5-7-16,4 4-6 0,-1-2-2 0,-3-2-5 15,9 2-4-15,-2-1-5 0,0-1-12 0,3 0-8 16,3-3-8-16,-3 1-13 0,2-1-7 0,0 0-6 16,1-3-6-16,-5 0-5 0,2-1-5 0,-1 0-9 15,-4 0-3-15,4-3-4 0,-4 3-2 0,-1-2-1 16,-7-1-13-16,3 2 1 0,-1-1-4 0,-3 2 0 16,-1-1-7-16,0 1-2 0,-4 2-6 0,-3 0 1 15,-1 1 2-15,0 1-3 0,-5 6 2 0,5-2 0 16,-5 3 2-16,4 3-1 0,-1 3 0 0,2 1-3 15,0 1 1-15,2 3 2 0,2-1 1 0,0 5 0 16,1-2 3-16,6 1-1 0,-1 1 1 0,3-2-1 16,3-1 5-16,-1 1-8 0,5-1 0 0,-3-5-1 15,2 4 2-15,0-3 1 0,1-2-6 0,0-1 0 16,3 0-20-16,2-2-28 0,1-2-36 0,-1-3-35 16,1 2-57-16,3-4-56 0,-4-4-59 0,1 1-178 15,0-1-497-15,-3-5 219 0</inkml:trace>
  <inkml:trace contextRef="#ctx0" brushRef="#br0" timeOffset="221108.9976">3303 10193 93 0,'0'0'210'0,"0"0"9"0,0 0-1 0,0 0 2 16,5 7-2-16,-4 0-4 0,0-2-4 0,1 5-7 16,0-5-7-16,1 5-6 0,1 1-11 0,-2 1-13 15,3-1-5-15,-1 1-17 0,0 1-12 0,0-2-11 16,-2 1-9-16,0 0-13 0,-1-4-5 0,-1 2-3 15,0-2-19-15,1 0-4 0,-1-1-4 0,0-2-10 0,0 0-6 16,-1-2-9-16,1 3 12 0,0-6 7 16,-3 3-16-16,3-3-5 0,0 0 0 0,0 0-6 0,-9-10-14 15,7 4 9-15,-1 0-2 0,2-5 0 16,1 1-11-16,1-2-4 0,0-1-1 0,3-2 2 0,1-2 0 16,3 2-3-16,1-1-3 0,1-1 2 0,-1-1 3 15,4 2-7-15,-1 3 9 0,0 0-11 16,5 1-10-16,-3 2 13 0,0 0 1 0,-2 3-7 0,2 3 9 15,-4 0-14-15,0 3 2 0,1 2 4 16,1 3-4-16,-2 2 1 0,0 2 3 0,-1 2-8 0,-2 1 5 16,-2 4 3-16,1 2-3 0,-1 0 1 0,-2 1 3 15,0 0 5-15,-3 1-5 0,0-1-2 16,1-1 1-16,-1 0 1 0,0 0-7 0,0-4-15 16,0-3-23-16,1 5-15 0,0-6-26 0,2 3-29 0,-2-7-31 15,3 2-44-15,1 0-51 0,4-3-42 0,-4 0-218 16,8-3-542-16,1-1 240 0</inkml:trace>
  <inkml:trace contextRef="#ctx0" brushRef="#br0" timeOffset="221775.3933">3793 10273 128 0,'0'0'218'0,"0"0"-2"0,0 0-13 16,0 0-3-16,0 0-3 0,0 0 3 0,11 9-6 16,-4-6-9-16,-3-3-11 0,5 0-12 0,-9 0-15 15,19-3-14-15,-10 0-10 0,1 2-10 0,2-2-9 16,-2-1-13-16,-1 0-10 0,0-2-8 0,-4 1-8 16,3 0-7-16,-4-5-11 0,1 2-9 0,-4-1-3 15,-1 2-4-15,3 0-7 0,-6-3 0 0,1 3-8 16,-2 3 2-16,-5-4-5 0,1 3 0 0,-1-2-4 15,-1 2-1-15,-2 5-2 0,-2-3 0 0,4 6 0 16,-7 1 2-16,3 2 0 0,-2 4 3 0,3 0 3 16,-1 3 4-16,4 4 0 0,1-1 7 0,-1 0-1 15,4 5 2-15,1-2 5 0,1-1 14 0,3 2-11 16,0-1 2-16,2 0 0 0,2-1 6 0,1-3-7 16,-1 2-7-16,4-2 10 0,2-2-8 0,0-2 2 15,1 1-8-15,0-4 0 0,-1 0 3 0,1-3-2 16,3 3-3-16,0-5-1 0,6-1-4 0,-1 1 5 15,-4-3-4-15,4-3-3 0,-2 1-3 0,-4-3 7 16,5-5-13-16,-2 0-4 0,2-1-2 0,-3-2-1 16,0-1-15-16,-3-1-6 0,1-2-6 0,-1-8-2 15,-4 7 1-15,-1-1 2 0,2-1-2 0,-2 3 8 16,-3 0-2-16,-1 1 13 0,-2 1-8 0,0 5-3 16,-2-2 7-16,2 4-1 0,-2-1 1 0,1 0 1 15,-2 1 3-15,2 4-2 0,1 0 2 0,-2 0 3 16,2 4-4-16,-2-5-7 0,1 1-2 0,1 4 2 15,0 0 2-15,0 0-1 0,0 0 1 0,0 0 5 0,-2 16 0 16,5-11 1-16,-3 3-1 0,4 1 2 16,-3 3 3-16,2-2 1 0,2 2 2 0,-1 0-5 15,1 0 1-15,0-1 1 0,4 0 5 0,-8-1-4 16,7 2 2-16,-3 0-2 0,4-3 1 0,-4-1 5 0,3 2-2 16,-3-1 4-16,3-1-6 0,-2 0 9 0,-2-3-4 15,1 1 1-15,-2 0 0 0,0-3 0 16,0 1 0-16,0 0 1 0,-1-1-1 0,1-1-15 15,-3-2-6-15,5 5-12 0,-5-5-21 0,0 0-39 0,0 0-42 16,0 0-50-16,5-10-39 0,-4 5-255 0,0-1-514 16,2-5 227-16</inkml:trace>
  <inkml:trace contextRef="#ctx0" brushRef="#br0" timeOffset="222311.7665">5382 10248 104 0,'-4'-4'269'0,"0"0"-5"15,-1 0-1-15,1 0-6 0,0 0-7 0,-1 0-3 16,0 2-8-16,0-3-11 0,-1 0-17 0,-1 3-9 16,-4-1-15-16,0 1-10 0,2 0-9 0,-4 2-15 0,0 3-13 15,-6 1-6-15,0 0-9 0,-6 6-17 16,2 5-8-16,0-3-14 0,6 4 3 0,-2 2-16 15,0-1 0-15,8-1-6 0,0 1-6 0,3 1-3 16,-1-2-10-16,5 4 0 0,1-5-12 0,3 2 4 0,1-1-6 16,3-3-6-16,3 1-4 0,3 0-29 0,1-2-30 15,4 0-37-15,1-2-39 0,3 0-48 16,-1-4-56-16,5 0-60 0,0-5-77 0,4 0-210 0,-7-1-607 16,9-2 269-16</inkml:trace>
  <inkml:trace contextRef="#ctx0" brushRef="#br0" timeOffset="223406.3816">5515 10300 188 0,'-2'-4'310'0,"1"1"-14"0,0-1-31 0,1 4-24 16,-3-4-23-16,3 4-22 0,0 0-23 0,0 0-12 15,0 0-11-15,-9 8-11 0,4 1-5 0,0 0-7 16,2 4-6-16,-3-2-7 0,1 5-7 0,0-1-4 15,1-3-5-15,3 1-10 0,1 1-6 0,1 2 1 16,0-4 3-16,5 4-17 0,-1-4-5 0,3 1-6 16,-1-2-4-16,3 1-12 0,2-4 1 0,-2 1 2 15,6-1-10-15,1-2-3 0,-3-2 1 0,1-2-1 16,3 0-5-16,-5-4-5 0,4 0-2 0,-4-1 1 16,3-2-3-16,-4-3 4 0,-2 2-18 0,4-7-7 15,-4 1 3-15,-2-2-10 0,1-2-7 0,-3-1 3 16,-3 1-1-16,1-1 4 0,-3 2-2 0,-2 1 0 15,-1 3 0-15,1-6 1 0,0 8 3 0,-3 1 0 16,1 1 2-16,-1 2 2 0,3 0-1 0,0 2-4 16,-4 1-5-16,5 2 6 0,0 0-1 0,0 0 5 15,-12 8-3-15,8 1 1 0,1 1 1 0,0 2 4 16,0 2-2-16,3 2-5 0,0 0 2 0,-2 0 6 16,7 1-1-16,-1 0 6 0,0-2-1 0,-2-2 9 15,3 1-12-15,3 1 1 0,-2-6 2 0,2 0 13 16,4 4-11-16,-2-6 1 0,4 0 1 0,-4-2-4 15,4 0-1-15,-4-3 0 0,11 0 4 0,-3-2 2 0,1-3-1 16,-1-3-4-16,0 1 1 0,0 1 5 0,-3-7-7 16,1 2 3-16,-1-3 2 0,1-3-1 15,-6 1-3-15,4 0 7 0,-2-3-5 0,-3 0-3 16,-2-1 2-16,1-1 0 0,-3 1-2 0,2 0-1 0,-6-2 2 16,3 3 1-16,-3-1-6 0,-1 0-1 0,-1-1 3 15,0 2-4-15,-3 5 11 0,0-3-10 0,-1 3-1 16,-2 3 0-16,1 0 0 0,-3 1-4 0,4 3 1 15,-1 0 3-15,-1-3-1 0,0 7 1 0,4-2-11 16,-3 3 6-16,6 0-2 0,-9 0 4 0,5 3-5 16,0 1-3-16,-1 1 8 0,2 1-2 0,0 5 1 15,0-1 0-15,2 1 3 0,1 6 1 0,1-2-2 16,-1-3 0-16,4 5 5 0,1 0-2 0,1-3 1 16,-2 3 1-16,2-1-4 0,0-2 2 0,0 0 0 15,2-3-3-15,-5 1 5 0,5 3 2 0,-3-6-1 16,3 4-1-16,-2-3-3 0,-1 0 3 0,2-1 1 15,-2 2 1-15,0-4-4 0,-1 3 4 0,5-1 1 16,-3-2 3-16,1 0-5 0,-2-2-6 0,1 1 15 16,-1-2-7-16,4-2 4 0,-2 0-4 0,4 0 3 15,-1-1-3-15,1-1 1 0,0-1-4 0,0 0 0 16,0 0 5-16,1-3 2 0,5-3-1 0,-7 3 1 16,3-4-3-16,-4 0 0 0,1 1 2 0,-2-3-2 15,2-4 0-15,-1 1 2 0,0-3-1 0,-4-1 7 16,3 2 1-16,-3 1 7 0,3-3 1 0,-2 2 3 0,-2-2 7 15,-3 5-4-15,2 2-5 0,-3-2 6 0,0 0-13 16,-2 1 0-16,1 0 1 0,1 0-2 16,-2 1 1-16,-1 0-2 0,2 0 0 0,-4 1-7 15,1-1 8-15,-1 4-7 0,2-2 5 0,-2 3-5 0,5 1-4 16,-4-1-3-16,4 2-9 0,-4-2-1 0,3 2-7 16,1 3-12-16,0-5 0 0,0 5-7 0,-4-2-11 15,4 2 1-15,0 0 1 0,0 0 7 16,0 0 2-16,0 0 0 0,0 0 8 0,4 12-2 0,-4-6 5 15,4 0 5-15,0 1-1 0,-3-1 2 0,4 1 2 16,-1 5 2-16,1-3 12 0,0 1-9 0,2 5 0 16,-4-4 4-16,0 0 1 0,1-1-1 0,1 4 3 15,-4 0-1-15,2 0 1 0,-2 1 3 0,-1 2-3 16,0-5 5-16,0 3-4 0,0-4 2 0,0 2-2 16,-1 3 2-16,-1-3 2 0,1-1-1 0,2-2 8 15,-2 2-9-15,-3-2-3 0,7-1 6 0,-1 1 2 16,1 0-4-16,5-1 14 0,-2 1-13 0,3-1 4 15,5-1-6-15,1 1-21 0,2-2-28 0,2-2-34 16,-1 2-42-16,2-6-41 0,2-1-54 0,-4 2-43 16,5-4-170-16,4 1-472 0,-8-3 209 0</inkml:trace>
  <inkml:trace contextRef="#ctx0" brushRef="#br0" timeOffset="223841.4684">6560 10285 129 0,'0'0'245'16,"-1"8"-6"-16,1-4-11 0,0 1-8 0,1 0-12 16,-1 2-13-16,4-2-13 0,-2 2-10 0,0 0-10 15,0-1-10-15,2-1-7 0,2 3-13 0,1 0-8 16,2-2-14-16,-1 0-7 0,3-2-7 0,-1-1-6 15,3 0-9-15,-2 0-6 0,1 1-9 0,3-8-5 0,-5 3-4 16,4 0-7-16,-1-3-2 0,1 1-6 16,-4-4-4-16,0 2 0 0,-4-2-8 0,4-2 0 15,-4 1-5-15,-2-2 0 0,0 1-1 0,-3-1-9 0,1-1 2 16,-2 3-1-16,-2 1 5 0,-1-3-9 0,-3 2 1 16,0-1-7-16,-4 2 7 0,1 2-1 0,-1 3 9 15,-3-1 2-15,0 5-8 0,3 1 1 16,-8 2-6-16,0 4 9 0,4 2 2 0,-5 1 1 0,6 2-2 15,0 0-1-15,2 3 0 0,3 0 2 0,-1 2-4 16,3 0 2-16,6-1-4 0,-1 3 1 0,1-4-2 16,-2 1 2-16,5-1 2 0,2-1-10 0,1 1 2 15,-1-5-6-15,2-3-12 0,-1 2-22 0,4-5-30 16,-2 0-32-16,1 3-38 0,1-6-31 0,3-1-37 16,-3 1-20-16,9-4-3 0,3-2-25 0,0 0-212 15,-3-2-496-15,9-5 219 0</inkml:trace>
  <inkml:trace contextRef="#ctx0" brushRef="#br0" timeOffset="224256.8967">6952 10418 56 0,'0'0'304'0,"0"-5"-20"0,0 5-25 0,0 0-25 16,0 0-23-16,0 0-16 0,0 0-15 16,0 0-6-16,0 0 0 0,-5 16-4 0,4-10-9 15,-2 3-3-15,1-1-8 0,-1 4-8 0,2-4-13 16,-3 1 14-16,4 3-20 0,0-3-6 0,-1 0-11 15,1 2-9-15,0-4-5 0,-3 4-22 0,3-5 1 16,0-1-8-16,0 4-3 0,0-5-5 0,0 2-7 16,-1-2-3-16,2 0 2 0,-1-4 2 0,-1 2 0 15,1-2-11-15,0 0-4 0,0 0-1 0,0 0 3 0,0 0-11 16,4-10-2-16,-3 2 1 0,-1 3-5 0,5-8-2 16,-5 3-8-16,4-2-3 0,0-3-1 15,0-2 6-15,2 3-5 0,2-2 1 0,-2 0-6 16,3 1 5-16,-1-2 7 0,1 1-8 0,-2 3 2 15,2-1 11-15,-2 2-23 0,0 3 4 0,3 1-4 0,-2 1 18 16,-1 0-15-16,3 2 1 0,-4 1 3 0,3 1-7 16,-2 3-7-16,5 2 5 0,-1 0-3 15,-1 4 1-15,0 1 2 0,3 2 0 0,-7 0 9 0,4 4-2 16,-2 2-11-16,0-1 8 0,-2 5-6 0,-1-6 5 16,-2 4 0-16,-2-1 6 0,-1 0-6 0,0 0-7 15,0-3-10-15,0 0-16 0,0-3-16 0,-1 1-15 16,-2-1-10-16,3 5-22 0,3-8-19 0,-2 4-17 15,-1-7-19-15,4 3-31 0,-2 0-31 0,5-6-35 16,-1 4-255-16,2-2-548 0,-1-3 242 0</inkml:trace>
  <inkml:trace contextRef="#ctx0" brushRef="#br0" timeOffset="224588.9486">7352 10057 256 0,'0'-5'297'0,"0"-2"-23"15,-1 2-26-15,1 3-27 0,0-3-23 0,0 5-23 16,0 0-15-16,0 0-12 0,-4 14-4 0,4-4-11 16,-1 7-3-16,-2 4 2 0,3 6 0 0,0 2-1 15,-1 1-7-15,-2 3-2 0,3 2-11 0,0 1-4 16,-1-2-9-16,1 2-4 0,0 10-9 0,0-15-10 15,5 1-8-15,-6-3-3 0,2 0-11 0,2-1 1 16,-2-1-2-16,-1-8-10 0,4-1-2 0,-4-4-7 16,1-3-4-16,3 1 3 0,0-2-4 0,1 1-11 15,0-2-4-15,3-4-26 0,-3 2-15 0,5-5-17 16,2 1-16-16,-1-3-20 0,4-4-26 0,2 3-25 16,2-3-51-16,-2-2-54 0,-1-1-39 0,-5 0-217 15,3-7-534-15,-3 3 237 0</inkml:trace>
  <inkml:trace contextRef="#ctx0" brushRef="#br0" timeOffset="224807.67">7329 10398 156 0,'0'0'283'0,"0"0"-23"15,0 0-21-15,-7 0-21 0,7 0-12 0,0 0-5 0,0 0-7 16,0 0-11-16,20 6-13 0,-15-5-21 0,4-1-10 16,4 0-12-16,-4 0-14 0,4 2-19 0,2-2-25 15,-2 0-36-15,-1 0-46 0,1-2-48 0,0 1-60 16,1-2-57-16,-1 2-233 0,-4 0-444 0,2 0 197 16</inkml:trace>
  <inkml:trace contextRef="#ctx0" brushRef="#br0" timeOffset="225338.9921">7874 10355 32 0,'0'0'292'15,"-2"-4"-14"-15,2 4-27 0,0 0-20 0,-1-4-23 16,1 4-19-16,0 0-20 0,-12-2-15 0,6 1-19 15,-5 1-8-15,-2 1-14 0,-1 1-7 0,-3 2-9 16,-2 2-9-16,1-2-4 0,0 2-6 0,0 3-7 16,3-2-6-16,-2 3-8 0,5-2-4 0,1 1-2 15,1-1-11-15,1 2-2 0,1-3-1 0,2 2-4 16,0-2-3-16,2-1-1 0,0 1-5 0,1-2-5 16,2 0-1-16,-1-1 2 0,2 1-1 0,0 0-2 15,0-5-1-15,3 2 1 0,3 1 0 0,1-3-2 16,3 1-2-16,1-1 1 0,3 0-3 0,-1-1-1 15,-1 1 2-15,2-3 1 0,-1 3 3 0,2-1 10 0,-2 0 1 16,0 1 6-16,1 0-1 0,0-2-3 16,-2 4 0-16,-2-1-5 0,4 0-4 0,-4 2 4 15,1-1-5-15,0 5-1 0,-2-2-7 0,0 3 2 16,0 1 6-16,-3 0 1 0,-1 2 8 0,0 2 6 0,-1 1-1 16,1 0 6-16,-2-2-2 0,-2 1-1 0,-1-1 7 15,-1 0-3-15,-2 5-4 0,-2-6 2 16,1 1-6-16,-1 0 4 0,-2 2 7 0,-1-3-11 0,-4 2 1 15,2-2-1-15,0-3 0 0,-3-2-2 0,2 1 0 16,-2-3-3-16,0-2-9 0,-1 0 4 0,1-2-4 16,0 0 5-16,-1-3 2 0,4 1-7 0,-4-2-3 15,4 0-16-15,-2-1-21 0,1 0-14 0,1-3-18 16,1 4-20-16,0-7-30 0,1 5-33 0,3 0-51 16,-1 0-65-16,2-1-82 0,0-1-229 0,-1 0-609 15,5 3 271-15</inkml:trace>
  <inkml:trace contextRef="#ctx0" brushRef="#br0" timeOffset="225945.9171">9444 10461 235 0,'-4'-6'328'0,"3"1"-12"0,-2 2-16 16,1 0-18-16,2 3-24 0,-4-6-27 0,2 3-22 0,2 3-27 15,0 0-23-15,0 0-18 0,0 0-8 0,-7 9-9 16,7-3-4-16,-1 6 6 0,1 0-6 0,-2 4-2 15,1 4-1-15,2-1 0 0,-1 1-5 16,3 5 6-16,-2-2-19 0,1-3-15 0,0 1-6 0,0-2-5 16,1 5-4-16,-2-7-8 0,2 2-5 0,1-3-11 15,-2 2-27-15,1-2-30 0,2-4-27 0,-4-1-31 16,3-1-28-16,1 0-35 0,-4-2-45 0,3-4-46 16,0-2-59-16,1 1-283 0,-1-2-612 0,-4-1 271 15</inkml:trace>
  <inkml:trace contextRef="#ctx0" brushRef="#br0" timeOffset="226270.6484">9219 10379 266 0,'-3'-2'332'15,"3"2"-18"-15,-2-3-22 0,2 3-19 0,-2-5-25 16,2 5-15-16,0 0-21 0,-2-3-20 0,2 3-20 16,0 0-15-16,0 0-21 0,0 0-10 0,5-5-12 15,2 4-16-15,2-2-3 0,7 3-11 0,2-2-10 16,5 2-4-16,5-6-8 0,4 4-6 0,1-2 2 0,1 1-12 16,0-2-9-16,4 4 14 0,-3 0-21 0,-2-4-7 15,-1 5-21-15,-3 0-23 0,-8 0-21 0,-2 0-18 16,-5 2-21-16,-4 1-16 0,1-2-17 0,-4 1-17 15,2 2-20-15,-5 0-10 0,1 1-9 0,-1 1-17 16,-4-1-24-16,0 1-194 0,0 0-438 0,0 0 193 16</inkml:trace>
  <inkml:trace contextRef="#ctx0" brushRef="#br0" timeOffset="226570.7072">9307 10858 231 0,'-1'3'273'0,"-4"-2"-7"16,2 1-19-16,3-2-14 0,-2 4-7 0,2-4-14 15,0 7-13-15,0-7-9 0,0 4-12 0,0-4-4 16,5 4 1-16,-4 2-3 0,7-3-2 0,-2 1-8 15,3-1-8-15,5-1-14 0,-1 2-10 0,6 0-8 16,-1-2-20-16,1 1-10 0,1-3-9 0,1 3-6 16,-2-3-5-16,4 1-16 0,-5-2-2 0,1 1-32 15,3 0-40-15,-5-3-32 0,2 1-40 0,-5 1-40 16,4-2-44-16,-5 0-47 0,6-2-37 0,-3 2-57 0,-3 0-178 16,5-1-534-16,-4-1 237 0</inkml:trace>
  <inkml:trace contextRef="#ctx0" brushRef="#br0" timeOffset="227153.0847">9870 10774 18 0,'-4'0'277'0,"4"0"-13"16,-7-2-11-16,7 2-9 0,-5-1-17 0,5 1-7 15,0 0-12-15,0 0-8 0,0 0-13 0,-6-3-8 16,6 3-9-16,0 0-13 0,0 0-16 16,0-4-11-16,0 4-9 0,0 0-14 0,11-2-9 0,-3 1-13 15,1 1-5-15,6-1-16 0,-2 1-3 0,4 0-6 16,2-1-9-16,1 1-2 0,2 0-2 0,-3 1-8 15,-1 1-4-15,-2-3 0 0,-3 4-7 0,-1-3-2 16,1 3-6-16,-4-3 3 0,-2 2-4 0,0 0-10 16,-4 0 3-16,0-1-1 0,0 3-2 0,-3 1 3 15,-2 1 0-15,0 1-4 0,-5 0 1 0,1 1-1 16,-4 3-1-16,-2 1 1 0,-3-2-2 0,2 1 9 16,-1 1-9-16,-1 0 7 0,1 0-9 0,-3-2 1 15,3 6 2-15,0-5 2 0,-3 0-5 0,5 0-2 16,1-4 5-16,2 1-4 0,-1 1 0 0,2-2 1 15,0 1 2-15,1-2-3 0,2 0-1 0,1-1 4 16,-1 0 6-16,0-2-12 0,3 2 5 0,0 1-3 16,1-2 4-16,1-3 2 0,1 4-1 0,1 1 6 15,2-4-2-15,3 1 5 0,-1-2 3 0,6 2 9 0,1-3-7 16,2 1-4-16,4 4 5 0,-1-3-8 16,1-1-1-16,11 0-1 0,-11-1 1 0,-1 1 2 15,-1 0-2-15,0-1 1 0,-3 2-2 0,-4-2-3 16,3 0 3-16,-3-2 6 0,-2 1-12 0,2 1-21 0,-3-2-11 15,-1 1-25-15,1-1-25 0,-1-4-36 0,0 3-42 16,-2 0-44-16,1-4-47 0,-1 0-286 16,-3 4-581-16,3-6 258 0</inkml:trace>
  <inkml:trace contextRef="#ctx0" brushRef="#br0" timeOffset="228118.5149">10271 10861 140 0,'-3'-3'324'0,"2"-2"-19"0,1 1-15 0,0 4-22 0,-1-5-18 16,1 5-28-16,0 0-23 0,-3-5-21 0,3 5-23 15,0 0-14-15,0 0-14 0,0 0-11 0,0 0-5 16,0 19-7-16,1-12-4 0,1 3-1 0,0 0-3 15,0 2-11-15,0 1 2 0,2-1-9 0,-4 1-3 16,4-1-2-16,-2 4-2 0,1-4-11 0,-2 2-2 16,-1-4-3-16,1 2-12 0,1-1-1 0,-1-3-2 15,-2 1-2-15,1-2-3 0,0-2-9 0,0 3-6 16,0-5-1-16,0 2-4 0,0-4 6 0,0-1-17 16,-4 4 3-16,4-4-12 0,0 0-3 0,0 0 0 15,-13-8-4-15,9 4 6 0,0-4-7 0,0 3 3 16,2-5 1-16,-1 3 2 0,5-1 3 0,-4-3-2 15,2 3 2-15,0-3 1 0,0 0-5 0,3-1 2 16,-1 3 3-16,2-3-2 0,0 3 1 0,1-2-1 16,3 2 7-16,-3 0-9 0,1 0 1 0,2 2 4 15,2 2 0-15,-3-4 3 0,-1 8-6 0,3-1 1 0,1-1-1 16,-1 1 2-16,0 2 0 0,4 0-1 16,-3 3-5-16,-1 1 6 0,5 0 4 0,-5 4-7 0,0-2-1 15,1 5 4-15,-2-1 1 0,-2 1-1 0,0 0 0 16,-3 2-1-16,1-1 5 0,-1 0-4 0,-1 1 0 15,-2-2 12-15,0 0-9 0,1 2 0 0,1-8-1 16,-2 6 1-16,0-5 3 0,0-2 1 16,0 2-7-16,0-3 6 0,0 1 0 0,0-4 4 0,1 3-6 15,-1-3 1-15,0 0 3 0,0 0-9 0,0 0 1 16,3-17-5-16,-3 11-4 0,1-3 1 0,0 1 3 16,2-5-1-16,-1 2-3 0,0 2 7 15,1-1 2-15,1 0-4 0,0 0 2 0,-1-1-2 0,2 4 3 16,-3 0-3-16,2-1 1 0,-1 3-3 0,1-2-3 15,-1 2-1-15,4 0 7 0,-2 0-7 0,1 0 6 16,-1 3-8-16,3 2 5 0,-2-1 2 0,3 1-3 16,-1 1-3-16,-3-1 4 0,4 4 0 0,-4 0-2 15,3 0 6-15,-3-1-2 0,0 2 3 0,4 4-4 16,-4-4 8-16,-1 3-3 0,1 0-2 0,-1 0 8 16,0-3-7-16,-2 4 2 0,1-1-1 0,-2 1-3 15,2-1 4-15,-2-1 0 0,-1-1-2 0,0 4 5 16,1-2-4-16,-1-3 1 0,0 2 1 0,0-1 0 15,1-2-3-15,-2 0 0 0,1 2 4 0,1-3 0 16,-1-3-1-16,2 4 3 0,-2-4-2 0,1 4 1 16,-1-4 3-16,3 4-2 0,-3-4 0 0,2 3 3 15,-2-3-2-15,0 0 1 0,14-4 0 0,-7 1-1 16,-1 2 0-16,4-2 1 0,2 0 1 0,-2 0 1 16,-1-4-2-16,4 3 3 0,-2 0-3 0,1-4 6 15,-1 2 6-15,-2-1 11 0,2-2 2 0,-3 2 1 16,1-2 7-16,-1 2 7 0,1 1 7 0,-3-2 1 0,-2 4-7 15,0 1 10-15,-3-1-6 0,3 2-9 0,-1-1-3 16,-3 3-12-16,5-3-8 0,-5 3 3 0,0 0-9 16,0 0 2-16,1 11 1 0,-2-5-3 0,-3-1 2 15,4 2-6-15,-4 2 4 0,4-1-5 0,-1 2 0 16,-2-1-7-16,2-2-4 0,0-1-13 0,1 3-11 16,-3-3-10-16,3 1-12 0,0-2 3 0,3 0-1 15,-1 1-23-15,2-1-28 0,4 0-35 0,-2-2-43 16,3 1-39-16,5-4-46 0,-1 3-258 0,-2-3-564 15,2 0 251-15</inkml:trace>
  <inkml:trace contextRef="#ctx0" brushRef="#br0" timeOffset="228430.2118">10753 10729 123 0,'-8'1'217'0,"-1"2"-19"0,1 2-14 0,2-1-13 16,1 1-11-16,1-1-14 0,1 2-8 0,2 1-11 16,2 0-6-16,-1-2-5 0,2 2-11 0,1-1-8 15,4 1-10-15,1 0-5 0,0 0-7 0,3-2-7 16,0-1-6-16,3 1-9 0,-4-1-5 0,3-3-5 16,0 1-1-16,-4-1-8 0,1-2 0 0,2-1-9 15,-2-1-5-15,-4-1-3 0,1 0-6 0,-5-2 0 16,2 1-2-16,-1 0 2 0,-2-3-4 0,-5 2-1 15,3-3 1-15,-7 1-2 0,4 4-1 0,-6-3-2 16,1 2 2-16,0-1 0 0,-1 4-1 0,1-1 1 16,0 1-4-16,1 2 2 0,-2 1-8 0,2 0-16 15,2 2-16-15,-4 1-33 0,2 4-35 0,4-3-36 0,0 3-38 16,2-1-173-16,1 0-383 0,1 3 169 0</inkml:trace>
  <inkml:trace contextRef="#ctx0" brushRef="#br0" timeOffset="228967.9964">11031 10929 29 0,'0'-3'289'15,"0"3"-30"-15,0 0-27 0,0 0-25 0,0 0-13 16,0 0 1-16,9 9 1 0,-8-4-7 0,-1 3-8 15,3 1-4-15,-2 2-3 0,3-2-13 0,-3 3-15 16,3 0-5-16,-4 0-14 0,0 0-12 0,4-2-13 16,-4 1-6-16,0-1-10 0,1-2-9 0,-2-1-4 15,1 0-11-15,0-1-9 0,-1 0-3 0,1 0 0 16,0-4 0-16,0-2-6 0,-3 4-1 0,6-1 1 16,-3-3-9-16,0 0-7 0,0 0 0 0,-8-8 3 15,5 1-10-15,2 1 0 0,0-3-1 0,-2-2 0 16,3-2-8-16,0 3 4 0,0-3-6 0,0-1 0 15,4 3 0-15,-3-6-3 0,3 3 1 0,0 2-3 16,1 0 2-16,3 2-2 0,-3-2 2 0,3 3 0 16,-2-2-7-16,2 2 2 0,0 3-4 0,2-2 2 15,-1 3 6-15,-1-2-9 0,1 4 0 0,0-1 2 0,-2 3-1 16,2 0-1-16,1 0-1 0,-2 2-2 0,-1 0 2 16,2 1-1-16,0 4 2 0,-4-2 2 15,4 1-6-15,-4 0 5 0,-1 2 0 0,1 1-2 16,0 3 5-16,-1-1-4 0,1-1-4 0,-1 1 6 0,-3 3-4 15,-1-1 0-15,3 0 5 0,-3 0-2 16,0 0 4-16,0 0 2 0,-3 2-7 0,2-4 2 16,1 3 2-16,-3-1-2 0,2-2-3 0,-1 1 7 15,-1-4-4-15,2 1 2 0,1-1-1 0,0 1 2 0,1-2-6 16,2-2 2-16,-3 1-9 0,2-2-10 0,2 1-16 16,0-3-28-16,-4-1-28 0,9 0-34 0,-9 0-41 15,10-2-51-15,3-5-53 0,-8 3-240 0,4-1-553 16,0-3 244-16</inkml:trace>
  <inkml:trace contextRef="#ctx0" brushRef="#br0" timeOffset="229800.3834">12213 10455 272 0,'0'-6'280'0,"3"1"-4"0,-2 0-2 0,1-1-3 15,-2 2-9-15,0 4-15 0,2-6-16 0,-1 4-22 16,-1 2-21-16,0 0-19 0,0 0-20 0,1-6-20 16,-1 6-12-16,0 0-10 0,-6 14-9 0,5-3-1 15,-3 1-2-15,1 4-3 0,-2 2-1 0,2 3-3 16,1-2-2-16,1 6 3 0,-1 3-16 0,1-1-5 16,2 0-3-16,2-3-5 0,-2 2-6 0,0-8-7 15,5 8 11-15,-2-7-20 0,-1-1-3 0,4-2-2 0,-4 1 1 16,4-2-8-16,-3-5-1 0,0 0-1 15,1-2-2-15,-1-2-6 0,1-1-10 0,1-1-18 16,2-3-23-16,3 1-16 0,3-4-26 0,-5-1-23 16,5-1-31-16,-1 0-35 0,-3-2-37 0,7-2-39 0,-3-4-34 15,1 0-44-15,-2-2-178 0,0 2-540 0,-3-2 239 16</inkml:trace>
  <inkml:trace contextRef="#ctx0" brushRef="#br0" timeOffset="230017.3863">12021 10601 277 0,'0'0'300'0,"0"0"-14"0,0 0-22 16,-7-4-15-16,7 4-31 0,0 0-13 0,0 0-11 15,0 0-14-15,0 0-14 0,28 0-14 0,-12 0-18 16,2 0-6-16,2-1-17 0,0-1-13 0,0 2-14 15,1-2-24-15,-2 2-30 0,3 0-31 0,-1 0-47 16,-3 2-49-16,3-4-45 0,5-2-61 0,-5 1-239 16,-2-2-477-16,0 3 212 0</inkml:trace>
  <inkml:trace contextRef="#ctx0" brushRef="#br0" timeOffset="230416.2778">12607 10528 86 0,'0'0'263'15,"-16"3"-16"-15,11-2-12 0,-5 3-13 0,-2 2-13 16,2 0-13-16,-3 2-10 0,4-2-12 0,-2 7-2 16,-2-1-8-16,4 2-4 0,-2-1-11 0,4 2-5 15,2-1-10-15,-3 3 1 0,6-3-7 0,1 1-8 16,1 3-5-16,1-2-17 0,1 0-3 0,2-1-1 15,0-2-19-15,4 0 1 0,2 1 2 0,-2-1-14 16,5 2-3-16,-1-5-3 0,1-3-8 0,-4 0-3 16,4 0-8-16,2-4 2 0,3-1-6 0,1 0-4 0,0-2-7 15,-1-4 8-15,-1 1-1 0,-6-1-7 16,6-3-1-16,2 0-7 0,-6-6 4 0,2 1-9 16,-2-5 7-16,-3 2 0 0,-1-2-6 0,3-6 9 15,-7 3-6-15,-4 3-3 0,3 1-8 0,-8-2 5 0,2 2-1 16,-5 0 6-16,-2 3-10 0,0 0 12 0,-6-2-9 15,2 3-11-15,-6 4 5 0,1-4-2 16,-1 6-4-16,1-2-16 0,5 4-41 0,-1 2-26 0,1 0-33 16,0 1-43-16,-3 2-46 0,6 1-54 0,0 0-69 15,-2 2-209-15,8-1-586 0,-1 4 259 0</inkml:trace>
  <inkml:trace contextRef="#ctx0" brushRef="#br0" timeOffset="230893.8809">13717 10498 132 0,'0'-4'342'16,"0"0"-18"-16,0 2-27 0,0 2-29 0,0-7-27 0,0 7-27 16,0 0-22-16,0 0-24 0,0 0-12 0,0 0-10 15,3 19 1-15,-1-9-2 0,-2 2-3 0,3 5-4 16,-1 0 2-16,1 1 3 0,-1 2-14 0,1 5-12 16,3-1-1-16,-3-3-13 0,2 4-9 0,-4-6-8 15,3 0-7-15,0 0-8 0,0-3-7 0,1 1-4 16,-3-3-8-16,1 0-21 0,-1-4-18 0,1 0-29 15,0-1-30-15,-1-3-30 0,-1 0-26 0,1-1-26 16,0-2-53-16,2-1-49 0,1-2-59 0,-5 0-258 16,12-5-594-16,-6 2 263 0</inkml:trace>
  <inkml:trace contextRef="#ctx0" brushRef="#br0" timeOffset="231151.4348">13605 10498 349 0,'-3'-3'343'15,"-1"1"-17"-15,2-1-24 0,-2 1-20 0,4 2-28 16,-3-4-16-16,3 4-19 0,0 0-22 0,-2-6-17 16,2 6-18-16,6-2-18 0,0-2-15 0,3 0-13 15,4 3-12-15,5-4-8 0,1 0-7 0,2 0-7 16,-1 2-15-16,7 0-10 0,0-1-1 0,1-1-10 0,-4 3-18 15,3-1-27-15,1 3-25 0,-7 0-32 16,-2 0-29-16,0 1-28 0,-2 1-33 0,-5 0-32 16,0 1-34-16,-1-1-34 0,-4 0-223 0,0 0-506 0,-2-1 224 15</inkml:trace>
  <inkml:trace contextRef="#ctx0" brushRef="#br0" timeOffset="231439.807">13546 10877 28 0,'-1'3'278'0,"-1"-1"-10"15,2-2-13-15,0 9-5 0,0-9 7 0,3 5 3 16,2-4-6-16,1 2-14 0,3 2-8 0,3-1-19 15,8-2-15-15,-2 1-20 0,4 1-17 0,-2-1-12 16,7 0-17-16,2-1-9 0,-8 0-13 0,7 0-14 16,-5-1-9-16,5 2-7 0,-5-3-15 0,4 2-35 15,-8 0-35-15,2-2-35 0,-2 0-40 0,-1 1-45 16,-4-1-53-16,4-3-64 0,-1 2-84 0,-4-3-166 16,1 3-532-16,-3-3 236 0</inkml:trace>
  <inkml:trace contextRef="#ctx0" brushRef="#br0" timeOffset="231998.3752">14126 10840 149 0,'-4'-1'287'0,"-1"-2"-15"16,5 3-20-16,-5 0-15 0,5 0-14 16,-5-2-18-16,5 2-14 0,0 0-17 0,-4-5-10 15,4 5-8-15,0 0-6 0,0 0-6 0,0 0-13 0,0 0-10 16,0-3-13-16,0 3-14 0,0 0-5 0,13-4-10 16,-7 4-7-16,5-3-6 0,0 2-12 0,0 1-1 15,5 0-8-15,0 0-5 0,3 0-1 16,0 0-8-16,2 0 3 0,-1 1-11 0,2-2 2 0,-4 1-3 15,0 1-2-15,-5 2-3 0,-3-3-4 0,-1 0 2 16,-3 0-5-16,0 2-3 0,-3-2-7 0,-3 0 0 16,7 4 3-16,-6-1 0 0,-2 2 0 0,-3-1 2 15,-2 2 1-15,-2 3-3 0,-5 0 0 0,-1 5 3 16,1-3-3-16,-5-1-1 0,4 3-2 0,0 1 2 16,0-1 1-16,-4-1 1 0,4 0-5 0,-1 1-1 15,1 0 3-15,-2-1 3 0,4-1-3 0,-2 2-3 16,1-3 1-16,-1 2 0 0,5-1-2 0,1-2 4 15,-1-1-1-15,3-2-1 0,2 1-1 0,-1-2 2 16,1 2-1-16,3-2-3 0,-2 0 6 0,3 0-2 16,0-1 2-16,4-1-4 0,1 1 6 0,2-2 0 15,4 1 7-15,1-2-5 0,3 1-2 0,2-1-2 16,-4 0 4-16,8-1-2 0,1 0 2 0,-3 0-6 16,0-1 0-16,-2 0 6 0,4-1-3 0,-4 0 0 0,-3-1-15 15,-1 1-13-15,0 0-20 0,-2 1-11 16,-1-3-23-16,-1 1-29 0,1 0-28 0,-3-2-37 0,-1 1-39 15,2-2-56-15,-2 2-198 0,-1-1-504 16,-1-3 222-16</inkml:trace>
  <inkml:trace contextRef="#ctx0" brushRef="#br0" timeOffset="232714.3362">14504 10897 43 0,'0'-4'348'0,"0"-4"-16"0,0 5-17 0,0 3-24 16,0-5-25-16,0 5-28 0,0-5-24 0,0 5-24 16,0 0-20-16,0 0-20 0,0 0-10 0,0 0-3 15,-1 18-10-15,2-11-2 0,-1 6-6 0,1 3-4 16,3-4-4-16,-1 5-13 0,-2 0 1 0,0 0-6 15,3 1 6-15,0-2-24 0,1-2-9 0,-1 5-4 16,-3-8-3-16,-1 0-10 0,0 0-8 0,3-3 2 16,-2 0 5-16,-1-3-15 0,0 0-1 0,0-1 4 15,3 0-7-15,-3-1 5 0,0-3 10 0,0 0-19 16,0 0-7-16,0 0 7 0,0 0-17 0,-12-9 1 16,7 2 2-16,4 0-4 0,-2-3-9 0,2 0 0 15,-2 0-1-15,2-1-4 0,2-1 3 0,2 1-5 16,-2 1 3-16,3-1-2 0,2 3 3 0,1-1 1 15,-2-2-3-15,0 3 6 0,3 2 1 0,1-1-7 16,-3 1-1-16,3 3 4 0,1-2-2 0,-2 3-6 16,2 1 7-16,0 1-1 0,3 3 2 0,-3-1-4 15,2 5 3-15,-2-2 0 0,-1 4-4 0,1-1 3 16,-3 2 2-16,-1 1 13 0,-1 1-12 0,-1-1-4 16,-4 2 4-16,1-4-2 0,-1 3-1 0,-1 0-8 0,1-3-8 15,-4-1-7-15,4-3-1 0,-2 2-2 16,0-2 1-16,1-2 7 0,1 1 6 0,0-4-2 15,0 0-5-15,0 0-3 0,0 0 2 0,0 0 5 0,1-14-6 16,1 7 5-16,1-1 8 0,4-2-6 0,-1-1 1 16,-1 1 2-16,0-1 5 0,3-2 10 0,2 1-7 15,-5 1 1-15,3 0 5 0,-3 1 2 0,2-2 4 16,-1 4 9-16,-1-1-8 0,0 1 3 0,2 2 2 16,-4 0 2-16,0 1-2 0,4 0-2 0,-4 1-4 15,2 4 3-15,0-3-2 0,2 2-2 0,-7 1 0 16,14 2-1-16,-8 0-1 0,3 2 5 0,-1 4-8 15,1 0 0-15,-2-1 4 0,1 3 0 0,2 4-3 16,-5 1-1-16,3-1 1 0,-7-2 4 0,3 3-1 16,0-1-3-16,-4-2 4 0,0-3-1 0,0 4 2 15,0-1-4-15,0-3-10 0,0 2-11 0,0-5-19 16,0 2-21-16,-2-1-22 0,2-2-17 0,2 1-16 16,2 2-7-16,2-3-30 0,2 1-40 0,2-2-54 15,4 2-229-15,3-1-517 0,1-4 229 0</inkml:trace>
  <inkml:trace contextRef="#ctx0" brushRef="#br0" timeOffset="233197.1898">15355 11019 312 0,'4'-6'303'0,"-3"1"-12"0,2 0-16 0,-3-1-17 16,0 2-13-16,0 0-15 0,1-4-10 0,-5 2-12 15,3 0-16-15,-3-2-16 0,-1 2-12 0,-4 1-4 0,2-2-12 16,-1 2-9-16,-1 0-8 0,-4 1-7 16,0 1-2-16,1 3-23 0,-1 0-13 0,-5 2 0 15,1 1-6-15,-3 1-10 0,3 4-6 0,-2-3 5 0,5 2-17 16,0 1-8-16,2-2-1 0,-2 6-8 0,4-3 1 16,4 2-3-16,-2 0-4 0,3 2-5 0,1-3 1 15,2 2-2-15,0-1-2 0,4-2-2 16,-2 3 0-16,2-2-1 0,3-1-3 0,0 0-1 0,2 1-2 15,-1-2-3-15,4-2-5 0,3-1-12 0,5 1-1 16,0-3-10-16,-5-1-8 0,2-2-7 0,-1-2-2 16,0 0-1-16,0-2-4 0,-2 0 15 0,0-3 4 15,-1 1-5-15,0-2 6 0,-3 1 3 0,-2 2 15 16,-2-1 19-16,1 0 23 0,-1 2 11 0,0-1 6 16,-2 3-2-16,2-1 1 0,-4 3-4 0,3-4-10 15,-1 3-7-15,-2 1-7 0,0 0-5 0,0 0-4 16,0 0 6-16,0 0-8 0,-2 13 7 0,0-8-7 15,1 2 8-15,1-1-9 0,-2 5-3 0,4-2 1 16,-2 0 1-16,3 0-3 0,-1 2-2 0,2-2-1 16,0-1 1-16,1 3-12 0,0-4-36 0,0-1-39 15,-1-1-41-15,5 0-36 0,0 3-45 0,1-4-53 16,-1-1-52-16,4-2-26 0,1 3-265 0,6-4-645 16,-2-3 286-16</inkml:trace>
  <inkml:trace contextRef="#ctx0" brushRef="#br0" timeOffset="233439.2478">15518 10930 72 0,'0'-4'292'0,"0"4"-31"16,-2-3-25-16,2 3-19 0,0 0-4 0,0 0 0 0,7 20-7 15,-2-11-9-15,0 3-9 0,1 2-1 0,3 3-9 16,1 1-8-16,-1-1-7 0,-1 3-3 0,7 2-8 15,-2-1-8-15,-4-4-1 0,5 0-17 0,-5-1-12 16,3-1-10-16,-2-1-8 0,0-3-18 0,-2 0 9 16,0-3-17-16,0 4-7 0,0-7-9 0,-3 2-35 15,3-2-33-15,-2-1-27 0,-1 1-28 0,0-2-48 16,2-3-47-16,0 0-56 0,1-3-61 0,-2-2-269 16,0 0-596-16,0 1 265 0</inkml:trace>
  <inkml:trace contextRef="#ctx0" brushRef="#br0" timeOffset="233661.7799">15782 10969 257 0,'0'0'320'0,"0"0"-34"0,0 0-11 0,0 0-9 16,-17 10-11-16,10 0-17 0,-6 2-9 0,2 2-13 15,-2 1-16-15,-5 5-6 0,2 2-8 0,0-1-14 16,3-7-18-16,-5 7-14 0,4-5-14 0,4 1-18 15,-3 0-2-15,1-2-11 0,1 1-7 0,0-2-2 0,4-2-25 16,0 0-37-16,1-2-38 0,0 0-44 16,2-2-51-16,-2 1-49 0,3-4-55 0,2-2-64 15,1-1-266-15,0-2-587 0,1 4 261 0</inkml:trace>
  <inkml:trace contextRef="#ctx0" brushRef="#br0" timeOffset="234032.0636">16014 10914 150 0,'0'0'159'0,"0"0"-5"15,0 0-3-15,0 0-3 0,0 0 5 0,0 0 12 16,0 0 8-16,0 0 13 0,0 0 13 0,0 0 12 16,0 0 5-16,0 0 5 0,0 0-4 0,0 0-1 15,0 0-7-15,0 0-4 0,0 0-13 0,0 0-17 16,0 0-8-16,0 0-21 0,0 0-15 0,0 0-15 15,0 0-9-15,0 0-17 0,0 0-13 0,0 0-39 16,0 0-40-16,0 0-46 0,0 0-34 0,0 0-39 16,0 0-58-16,0 0-69 0,0 0-68 0,-2 4-247 15,2-4-610-15,0 0 271 0</inkml:trace>
  <inkml:trace contextRef="#ctx0" brushRef="#br0" timeOffset="235213.9017">1136 11887 33 0,'0'0'206'15,"-6"5"-14"-15,6-1-14 0,0-4-13 0,-2 5-13 16,2-1-8-16,0-4-12 0,-1 5-14 0,-1-1-9 16,2-4-10-16,2 4-6 0,-2-4-11 0,3 4 2 15,-3-4 0-15,6 2-2 0,-2 0-6 0,-4-2-7 16,8 0 1-16,-8 0-2 0,0 0-2 0,13-3 2 15,-9 2-6-15,1-2-2 0,-3 0 3 0,2 2 9 16,-1-3 8-16,-3 4 1 0,2-4-4 0,-2 1-5 16,3 0-3-16,-3 3-6 0,0-5-3 0,0 5-6 15,-1-7-8-15,-2 4-6 0,1-1-1 0,2 4-8 16,-8-6-9-16,0 6-17 0,3-1-25 0,5 1-22 16,-11 0-34-16,11 0-31 0,-13 2-42 0,7-3-35 15,6 1-56-15,-12 1-185 0,8 1-461 0,-2-1 205 16</inkml:trace>
  <inkml:trace contextRef="#ctx0" brushRef="#br0" timeOffset="235579.1962">1220 11681 107 0,'0'0'240'0,"0"0"-16"16,0 0-19-16,5-2-17 0,-5 2-15 0,0 0-11 16,0 0-6-16,1-4-15 0,4 1-14 0,-5 3-3 15,8-4-22-15,-5 0-7 0,-1 0-2 0,2 1-2 16,-3-2-3-16,2 0 3 0,-2 2-2 0,0 0 2 15,2 1-3-15,-3 2-4 0,0 0-5 0,5-4-12 16,-5 4-8-16,0-6-5 0,0 6-6 0,1-3-7 16,-1 3-6-16,0 0-5 0,0 0-1 0,0 0-4 15,-15 7-10-15,11-4-11 0,0 1-16 0,0-1-21 16,0 1-31-16,0 1-33 0,1-2-42 0,-1 4-54 16,0-1-56-16,-1-1-161 0,3 2-444 0,0-2 196 15</inkml:trace>
  <inkml:trace contextRef="#ctx0" brushRef="#br0" timeOffset="235934.0851">1340 11989 43 0,'3'4'196'0,"2"-1"-10"0,1-1-6 0,-1 0-14 16,2-1-11-16,0 1-9 0,0-1-11 0,1-2-9 15,0 1-4-15,-1-2-8 0,-1 1-6 16,0-2-3-16,1-1 5 0,-1 2 8 0,-6 2 14 0,4-4 0 16,0 3-2-16,-3-4 2 0,-1 5 0 0,0-8-3 15,-2 5-4-15,-2-1-2 0,1 0-1 0,-3 1-7 16,2-1-7-16,-1 2-9 0,-2 0-5 0,2-1-14 15,0 2-5-15,5 1-8 0,-6-4-12 0,2 2 1 16,4 2-8-16,0 0-7 0,0 0-3 0,-6-1-9 16,6 1-20-16,0 0-27 0,0 0-26 0,-5 7-32 15,5-7-30-15,0 6-34 0,0-6-41 0,0 6-50 16,0-6-55-16,1 6-215 0,1-2-541 0,-2-4 241 16</inkml:trace>
  <inkml:trace contextRef="#ctx0" brushRef="#br0" timeOffset="236671.9762">2464 11911 239 0,'0'-4'274'0,"-1"1"-8"15,1-3-5-15,0 6-18 0,-1-5-11 0,1 5-20 16,-1-4-22-16,1 4-27 0,-2-3-16 0,2 3-16 16,0 0-12-16,-5 12 0 0,3-1-9 0,-4-1-6 15,0 6-3-15,2 0-2 0,-2-2-7 0,3 4-4 16,0-1-10-16,-1 1-4 0,0 0-15 0,-1 0 16 15,4-3-24-15,-2 4-3 0,2-3 0 0,-1 1-16 16,0-1 6-16,1-3-13 0,-2-1-30 0,3-2-26 16,-1 2-27-16,-2-4-33 0,3 1-41 0,0-4-39 15,0 0-41-15,0-2-70 0,0-3-174 16,0 0-494-16,0 0 218 0</inkml:trace>
  <inkml:trace contextRef="#ctx0" brushRef="#br0" timeOffset="236993.3716">2163 11812 219 0,'0'0'285'0,"-4"-4"-21"0,4 4-22 0,-4-3-21 16,4 3-24-16,0 0-21 0,0 0-15 0,0 0-16 15,0 0-11-15,0 0-13 0,7-4 4 0,-1 3-2 16,8-1-13-16,-1 1-7 0,9-2-9 0,6 0-6 16,2-1-6-16,1 2-13 0,5-1-2 0,-3 1-7 15,3 2-9-15,2-4-3 0,-3 3-1 0,-3 0-8 16,-1 2-8-16,3-1 1 0,-14 3-7 0,1-1-20 16,-4-2-9-16,-5 3-12 0,-2-1-11 0,0-1-10 15,-2 2-17-15,0-1-12 0,-3 0-13 0,-1 1-6 16,-2-1-9-16,1 3-23 0,-2 0-23 0,-1-1-25 15,0-4-33-15,-4 8-183 0,0-2-412 0,1-1 183 16</inkml:trace>
  <inkml:trace contextRef="#ctx0" brushRef="#br0" timeOffset="237308.0374">2178 12226 240 0,'-1'4'244'0,"1"-4"9"0,0 0-9 16,5 7-4-16,-1-4-7 0,1 1-7 0,1-1-13 16,5 0-11-16,0 1-10 0,-2 0-15 0,9 0-12 15,1-2-11-15,-1 0-13 0,5 1-12 0,5-1-14 0,0-1-4 16,2 0-13-16,-2-1-9 0,2 0-12 15,0 0-2-15,0 0-8 0,1-2-3 0,-4 1-11 0,-9 1-8 16,1 2-5-16,-5-2-5 0,0-2-1 16,-4 2-5-16,1-3 0 0,0 3-21 0,-3 0-18 15,-3-1-19-15,0 0-24 0,3 0-41 0,-8 1-43 0,9-2-56 16,-4 0-59-16,-1 1-291 0,-1-3-588 0,1 2 262 16</inkml:trace>
  <inkml:trace contextRef="#ctx0" brushRef="#br0" timeOffset="237604.2895">2848 12134 236 0,'0'-5'352'0,"0"5"-25"16,-2-6-26-16,1 4-31 0,1 2-28 0,0 0-29 15,0 0-23-15,0 0-22 0,0 0-18 16,0 0-13-16,-5 9-9 0,5-1-10 0,-1 4-6 0,-3-2-4 16,8 6-8-16,-8 2-2 0,4-1-2 0,0 0-12 15,4 2-3-15,-3-1-13 0,-1 3-7 0,3-4-7 16,-1 1 0-16,-2 0-6 0,3-2-6 0,-3 0-15 16,1-2-26-16,2-4-10 0,-2-2-37 15,-1 0-30-15,0-2-27 0,2-1-21 0,0-1-23 0,-1 0-47 16,-1-4-39-16,0 0-256 0,0 0-530 0,0 0 234 15</inkml:trace>
  <inkml:trace contextRef="#ctx0" brushRef="#br0" timeOffset="238042.7397">2848 12103 39 0,'5'-10'248'16,"4"2"-10"-16,1 0-9 0,0 0-14 0,-1 2-16 15,3-1-19-15,-1 4-16 0,1 1-15 0,-1-1-13 16,2 6-13-16,-4-1-10 0,5 3-12 0,-5 1-10 16,2-1-8-16,-2 4-4 0,-1 0-5 0,1 1-2 15,0 5-5-15,-4-5-7 0,-1 4 5 0,-3-4-11 16,2 6-8-16,-3-3-3 0,-4-1-3 0,0-1-6 16,-1 6 1-16,0-5-5 0,-5 1-4 0,2-3-8 15,-1-1-4-15,-4-1-18 0,3 0-12 0,1-2-13 16,-2-1-8-16,0-2-6 0,4-1-13 0,-1 0 3 15,0-2 3-15,2 0-2 0,-1 3 4 0,7-3 6 16,0 0 2-16,-11-3 4 0,11 3 11 0,-6 0 1 16,6 0 2-16,0 0 2 0,0 0 1 0,0 0 2 15,-4 3 3-15,4-3 12 0,0 0-1 0,0 0 5 16,10 9 1-16,-5-9 6 0,0 3-3 0,-1 1 5 16,1 2 5-16,3-2 3 0,-4 3 5 0,5 1 1 15,-4-3 0-15,2 6 11 0,0-1-7 0,0-2 2 16,-3 4 0-16,4-3-2 0,-3 1 0 0,0 0-5 15,4-2 0-15,-4 1-3 0,3-2 1 0,-3 0-2 16,4 0-3-16,-1 1-1 0,-3-4-15 0,0-2-21 16,0 0-24-16,2 2-36 0,-7-4-36 0,15 0-49 15,-8-4-48-15,0 0-162 0,3 0-405 0,-5 0 180 16</inkml:trace>
  <inkml:trace contextRef="#ctx0" brushRef="#br0" timeOffset="238942.511">3217 12194 110 0,'-1'-5'334'0,"1"5"-21"0,0 0-28 0,0 0-25 16,-3-5-28-16,3 5-29 0,0 0-20 0,0 0-18 15,0 0-12-15,0 0-14 0,4 17-1 0,-4-8-12 16,0 0-3-16,0 2-8 0,4 0-13 0,-4-4-6 15,0 5-7-15,0-1-9 0,0 1-4 0,4 1-8 16,-3-4-5-16,-2 4-10 0,2-4-6 0,-1 3-2 16,0-8-4-16,-1 4-2 0,-2-3-3 0,3 0-11 15,0 0-5-15,0-5-8 0,-1 5-2 0,-2-3-1 16,3-2-9-16,0 0-12 0,0 0-1 0,0 0-8 16,0 0 5-16,-14-13-5 0,12 7 6 0,-2-1 0 15,1-1 3-15,2 3-1 0,-1-7 9 0,2 2-5 16,0-1 2-16,0-1-2 0,0 2 6 0,3-2 0 15,0 3 1-15,1-2-1 0,2 0 1 0,-5 3 4 16,6-1 4-16,-2 3-4 0,0-1-1 0,0 2-1 16,4 2 4-16,-4-1-1 0,3 2-2 0,0 1-1 15,-1 2 5-15,6 1-2 0,-3 2 1 0,3 3-2 16,-3 1-1-16,2 0 1 0,-5 1 4 0,0 1-3 16,-1 2 0-16,3 0 2 0,-4-3-1 0,0 6 2 15,-1-4-5-15,0 0 5 0,-4 1-3 0,3-7 2 16,-3 5-1-16,2-5 0 0,-2 1 0 0,0-1-1 15,0-2 4-15,0 1-5 0,0-4-1 0,-2 5 10 16,2-5-4-16,0 0-7 0,0 0-7 0,0 0-4 16,-7-11-6-16,7 5-4 0,0-1 0 0,0 1 1 15,0-4-1-15,1 0 3 0,1 0 3 0,0 2 2 0,0 2-1 16,0-4 0-16,1 0 5 0,-1 3 4 16,2 0-6-16,1 1-2 0,-1-2 4 0,1 1 1 15,-1 3 1-15,-1-1-3 0,3 1 5 0,0 0-5 16,-1 1 1-16,2 2 6 0,-2 0-2 0,1 0 0 15,-6 1-1-15,13 2 0 0,-4-1-1 0,-4 1 0 0,4 2 11 16,-4 1-7-16,3 1-4 0,-3-1 1 16,0 4 2-16,1-3 0 0,-3 1 1 0,1 3-1 15,-3 1 0-15,2-1 0 0,-2 0 5 0,-1-1-5 16,0 2 5-16,0-1-2 0,0-2-1 0,0 1-1 0,-1-2 1 16,1 3 3-16,0-4-2 0,1 1 3 15,-2 0-4-15,2-2 2 0,-1-1 3 0,0-1-1 16,0-3 0-16,0 6 3 0,0-6 4 0,2 4 0 15,2-3 5-15,-4-1-4 0,12-1 2 0,-6 1-2 16,1-3-3-16,2 1 4 0,3-2-2 0,-1 3 4 0,0-3 3 16,-2-1 8-16,-3 2 2 0,3 0 6 0,-1-1 7 15,-2 1 4-15,2-4 14 0,-3 4 20 0,0-2 9 16,-1 0 4-16,1 1 2 0,-1-1-6 16,0 1-1-16,0 1-4 0,-3 1-6 0,-1 2-5 0,4-5-8 15,-4 5-11-15,1-3-9 0,-1 3-9 0,0 0-10 16,0 0 4-16,0 0-1 0,0 0-3 15,0 13-8-15,0-8 3 0,0 2 0 0,0-1-4 0,0 2-2 16,0-1-1-16,0 0-11 0,3-1-3 16,-2 4-6-16,4-1-16 0,4-1-15 0,-1 1-32 0,6 0-27 15,-2-1-29-15,4-1-29 0,0 0-29 0,1-2-39 16,-2-2-42-16,3-3-48 0,0 0-236 0,-4-1-596 16,-1-3 264-16</inkml:trace>
  <inkml:trace contextRef="#ctx0" brushRef="#br0" timeOffset="239251.8611">3668 12093 27 0,'-5'5'162'0,"1"0"-10"15,-1 1-22-15,4 1-9 0,1-1-10 0,1 1-7 16,4 0-8-16,0-4-3 0,2 1-15 0,2 4-3 15,1-4-8-15,0 1-4 0,2 0-7 0,-1-2-2 16,1 0-3-16,-1-3-10 0,1 0-8 0,-2 0 16 16,-4-1-5-16,3-2 4 0,-2 0 9 0,-1-1 13 15,-2-1 2-15,0 1 7 0,0-1 1 0,-1 0-1 16,-3 1-2-16,-3-1-3 0,-1-1-3 0,0 2-3 16,-3-2-6-16,2 4-4 0,-1-3-8 0,-4 1-4 15,2 2-4-15,0 0-7 0,0 2-7 0,-4-1-17 16,7 2-21-16,-4 2-31 0,0 3-22 0,3-2-37 15,-1 2-22-15,2-1-31 0,4 2-39 0,-3-1-148 16,0 2-366-16,4 4 162 0</inkml:trace>
  <inkml:trace contextRef="#ctx0" brushRef="#br0" timeOffset="239724.14">3843 12280 26 0,'0'0'315'16,"0"0"-29"-16,-2-5-32 0,2 5-27 0,0 0-23 16,0 0-21-16,0 0-9 0,0 0-8 0,2 16-9 15,-2-10-1-15,0 2-3 0,1 2-7 0,2 0-6 16,-3 2-10-16,1-3-4 0,-1 1 7 0,2-1-7 16,-2 1-23-16,0-2-13 0,0 2-6 0,0-3-8 15,2-2-6-15,-2 2-5 0,0-3-12 0,0 0-1 16,0-4 13-16,0 6-19 0,0-3-5 0,0-3 0 15,0 0-4-15,0 0 1 0,0 0-8 0,0 0-2 16,0 0-14-16,-5-15-9 0,5 6 7 0,0-1-7 16,0 0 3-16,1-4 0 0,3 3-4 0,0-1-3 15,1-5 2-15,0 1-2 0,4 6 2 0,-1-4-1 16,1-1 0-16,-4 5-3 0,8-1 4 0,0 1-4 16,-7 1 2-16,10 0-3 0,-7 3 1 0,1 1 1 15,1 2-4-15,0-1 0 0,2 3 2 0,-1-1-4 16,-2 4 4-16,1-1-1 0,0 4 1 0,0 0-6 15,1 3 4-15,-2 0 0 0,4 4 1 0,-8-1-3 16,2 1 0-16,0 4 4 0,-2-1 4 0,-1-1 1 0,-1 3-3 16,-3-1 3-16,-1-4 5 0,0-1-7 15,0 5 1-15,0-2-4 0,0-1 4 0,-1-3-3 16,0 0 0-16,1-1-25 0,2 2-11 0,1-3-19 16,-2 0-28-16,-1-3-29 0,3 2-31 0,0-2-33 15,0 0-33-15,7-3-22 0,-1 2-50 0,3-1-166 16,2 0-486-16,2-3 215 0</inkml:trace>
  <inkml:trace contextRef="#ctx0" brushRef="#br0" timeOffset="240160.4075">4825 12059 133 0,'-2'4'266'0,"2"-4"-7"0,0 0-4 16,0 5-3-16,0-5 2 0,0 0 2 0,7 5-4 0,0-5 0 15,4 1-5-15,3-1-15 0,5 0-19 0,0 0-17 16,1 0-14-16,2-1-22 0,-4 4-11 0,4-5-15 15,-2 1-17-15,-3 1-18 0,-3 0-51 0,-1 0-43 16,-1-1-44-16,-4 1-56 0,-1 0-45 0,-7 0-51 16,9 1-25-16,-7 2-21 0,-2-3-41 0,0 0-184 15,0 0-499-15,-11 7 222 0</inkml:trace>
  <inkml:trace contextRef="#ctx0" brushRef="#br0" timeOffset="240308.9076">4905 12146 240 0,'-5'2'272'16,"1"1"7"-16,0 0 4 0,4-3 0 0,-2 1-7 15,2-1-5-15,0 0-22 0,-3 3-16 0,3-3-22 16,0 0-7-16,0 0-11 0,0 0-13 0,13 2-18 0,-2 0-16 16,1 1-2-16,-1-1-31 0,1-1-16 15,7-1-46-15,-2 0-61 0,1 3-61 0,-4-2-68 16,1-1-85-16,6 0-88 0,-8 0-211 0,2 0-564 16,-3 0 250-16</inkml:trace>
  <inkml:trace contextRef="#ctx0" brushRef="#br0" timeOffset="241093.7146">5937 11743 5 0,'-3'-6'280'0,"2"0"-11"0,-2 0-3 16,0-1-8-16,0 1-6 0,0-1-4 0,2 4-8 15,1-1 3-15,-2-1-16 0,1 1-21 0,1 4-17 16,-1-4-16-16,1 4-22 0,0 0-17 0,0 0-21 16,0 0-7-16,0 0-9 0,1 16 0 0,2-4-12 15,1 6 0-15,-2 6-3 0,3 1-3 0,1 3-6 16,2 0 6-16,1-2-7 0,-1 1-3 0,3-1-6 15,-3 0-3-15,2 3-5 0,3-6-3 0,-8-2-11 0,4-4 1 16,0 0-5-16,-3 0-2 0,1-6-4 16,-2 0 9-16,0-1-14 0,-1-3-4 0,1 1 3 15,-1-4-3-15,-3 0-1 0,2-1 3 0,-2 0 2 0,-1-3-4 16,5 3-3-16,-5-3-2 0,0 0 1 0,9-13-4 16,-6 7 2-16,2-3-7 0,-3-2-2 0,5-6-4 15,-2 2-3-15,-1-4-2 0,-1-1-3 0,4-6 2 16,-4 1 3-16,3 0-4 0,-2 0 1 0,-1 0 5 15,1 1-4-15,0 1 1 0,-1 2 1 0,2 3 2 16,-2-2-4-16,0 4 14 0,1-1-17 0,-2 0 15 16,4 2-11-16,-4 3-3 0,3 0 0 0,-1-1 2 15,1 4-1-15,-2 0 0 0,1 4 1 0,-1-4-10 16,1 3-15-16,0 1-22 0,0 0-26 0,1 1-29 16,-2 1-35-16,-1 1-33 0,-2 2-19 0,0 0-24 15,9 5-26-15,-5-2-29 0,1 3-59 0,-5-1-185 16,5 3-557-16,-4 4 248 0</inkml:trace>
  <inkml:trace contextRef="#ctx0" brushRef="#br0" timeOffset="241405.9124">6325 12120 46 0,'0'0'300'0,"0"0"-21"16,5 2-23-16,-5-2-28 0,0 0-25 0,0 0-20 0,0 0-19 15,-5 8-3-15,1-2-8 0,3-1-12 0,-2 2-9 16,-2 0-14-16,4 2-9 0,-2-1-8 16,1 5-6-16,-1-1-10 0,3 1-4 0,0-1-5 15,3 1-9-15,-2-1-4 0,3 5-8 0,-3-9-6 0,4 6 2 16,-1-4-10-16,2-1-6 0,1-4-2 0,-1 5 0 15,2-5-12-15,-2 1-21 0,3-2-28 16,1 0-32-16,-1-4-41 0,3-2-41 0,-2 2-48 16,5-10-52-16,-2 5-191 0,0-4-469 0,1 1 208 0</inkml:trace>
  <inkml:trace contextRef="#ctx0" brushRef="#br0" timeOffset="241693.4856">6303 11981 8 0,'0'5'196'0,"0"-2"-12"0,0 1-12 0,4 1-9 16,1 0-12-16,-1-3-9 0,1 3-12 0,6 0-12 16,0-2-12-16,0 0-7 0,1-2-9 0,0-1-17 15,1 0 4-15,-3-1-9 0,1-3-5 0,-1 1-6 16,0-1 2-16,-1-1 9 0,-4 0 8 0,1-2 6 15,-2 1-3-15,0 2 5 0,-3-4-10 0,2 3-7 16,-6-3-6-16,2 3-4 0,-3 0-8 0,3 0-5 16,-6 1-5-16,0 1-3 0,3 0-6 0,-1 1-3 15,-3 2-5-15,2 0-23 0,6 0-19 0,-13 0-26 16,7 2-26-16,-1 3-35 0,1 0-33 0,4 0-32 16,-2 0-211-16,1 0-414 0,3 4 184 0</inkml:trace>
  <inkml:trace contextRef="#ctx0" brushRef="#br0" timeOffset="242571.762">6588 12176 9 0,'0'0'209'0,"0"0"-13"0,0 0 1 0,0 0 2 0,0 0 0 15,-3 18-3-15,5-11-10 0,-1 3-6 0,0 1-6 16,-2 0-13-16,4 1-11 0,-1 0-8 16,2-3-13-16,-3 1-7 0,1 0-15 0,-1-3 0 15,1 1-17-15,-2-4-8 0,0 1-9 0,0 3-2 0,1-4-6 16,1-1-3-16,-2-3-6 0,0 6 9 0,0-6 1 16,-3 3-4-16,3-3-4 0,0 0-6 0,0 0-3 15,-5-13-8-15,1 2-7 0,2 2 4 0,1-1-6 16,-2-1-8-16,3-2 4 0,-1 3-5 0,-1 0 1 15,5-1-12-15,1 1 5 0,-2-1 5 0,1 2-8 16,1 0-3-16,-1 1-5 0,0 3 2 0,2 0-5 16,-1-2 2-16,3 6-5 0,-1-3-3 0,4-3 4 15,-1 7-1-15,0 0-3 0,2 4 3 0,1-1-5 16,-2 2 12-16,0-1-9 0,2 6 0 0,-4 0 1 16,3 2-1-16,-3-2-1 0,-3-1 2 0,0-1 1 15,-1 2-5-15,1 0-4 0,-4-1-6 0,2-1-1 16,-2 0-8-16,-1-2-3 0,0-3-3 0,0 1 0 15,0-1 10-15,0-3 1 0,-1 7 2 0,1-7 6 16,0 0-2-16,0 0 2 0,0 0 1 0,-5-12-4 16,1 7 12-16,4-5-12 0,0 5 0 0,5-6 3 15,-3 3-1-15,1-1-1 0,2-1 5 0,0-1 0 16,0 0-2-16,-1 1 5 0,3 0 2 0,-1 0 3 16,0 1-3-16,2 1 3 0,-4 2 3 0,3 2-2 15,-3-4-3-15,3 5 3 0,-2-1-4 0,0 1 3 16,5 3-1-16,-6 0-1 0,-4 0-2 0,14 1 5 15,-10 3-5-15,2 1 3 0,2 3-2 0,-3-4-1 16,-1 5 3-16,1-1-4 0,-1 3 1 0,1-3 2 16,-4 4-4-16,2-2 7 0,-2 2-1 0,-1-2 1 0,1 3 0 15,-2 0-1-15,1-2-1 0,0 1 2 0,-1 0 2 16,1-1-3-16,0 1 0 0,-3-2 8 16,3-1-6-16,0 1-1 0,0-2 2 0,0-2-3 15,0-2 3-15,0 2 1 0,0-1 0 0,3 0 4 0,-3-4-2 16,1 3 8-16,3-2-1 0,-4-2-3 0,13 0-5 15,-4-2 6-15,1-1-1 0,3-1-3 16,5-2-2-16,1 0-1 0,-1 0 2 0,1-3-1 16,0 0-1-16,0 1-1 0,2-4 4 0,-5 5-3 0,1-5 3 15,-3 3-1-15,-4 1 9 0,-2 4 18 0,-3-2 12 16,0 1 8-16,-2 0 5 0,0 1 9 0,1-1 0 16,-1 2-1-16,-3 3-16 0,1-4-6 0,-1 4-7 15,0 0-7-15,0 0-2 0,0 0-4 0,-14 10 2 16,9-5-4-16,0 4-6 0,-2-2-1 0,2 3 0 15,0-1 0-15,4 1-8 0,-3 0-4 0,3 2-4 16,-2-2-7-16,3-1-3 0,0-1-10 0,3-1-13 16,1 0-14-16,-3 1-7 0,5-1-1 0,-2-2-10 15,4 0-13-15,-2 2-19 0,3-2-17 0,3-1-22 16,-2-1-28-16,-1 0-18 0,5-2-39 0,-1-2-26 16,-1-2-217-16,0-2-503 0,1 2 222 0</inkml:trace>
  <inkml:trace contextRef="#ctx0" brushRef="#br0" timeOffset="242875.6246">7080 12060 128 0,'-10'4'189'0,"2"0"-11"0,-1 1-11 0,4 2-10 15,1-4-19-15,0 2-3 0,2 1-12 0,3 0-10 0,0-2-3 16,1 1-5-16,3 0-10 0,1-2-8 0,3 1-6 15,1 1-7-15,1-2-6 0,1-2-8 16,1 3-4-16,1-2-6 0,-4-2-4 0,2-2-3 16,-2 0-5-16,-1-1-4 0,0-3-1 0,1 0-2 0,-3-1 6 15,-4-1 7-15,0-1 0 0,0 2 9 16,-2 1 2-16,-2-1-3 0,-2 0-4 0,2 1-3 16,-4 0-8-16,-2 0 2 0,1 2-8 0,-2 1-1 15,2 1-4-15,-2 2-6 0,-2 0 2 0,2 0-16 0,3 0-17 16,-4 4-29-16,0 1-27 0,4-2-30 0,0 5-32 15,2-2-34-15,2 2-40 0,-1-1-167 0,2 0-400 16,2 3 176-16</inkml:trace>
  <inkml:trace contextRef="#ctx0" brushRef="#br0" timeOffset="243304.9302">7338 12271 171 0,'4'4'228'16,"-4"0"0"-16,0-4-1 0,0 8-3 0,1-2-12 16,-1 2-10-16,3-1-10 0,-2 3-8 0,-1-1-14 15,1 5-11-15,2-4-12 0,-3 2-5 0,1-2-13 16,-1 2-11-16,0-3-10 0,0-1-14 0,0 0-10 16,0-3-3-16,0 0-10 0,0 1-7 0,0-2-4 15,0-4 4-15,0 4-9 0,0-4 6 0,0 5 3 16,0-5-3-16,0 0-7 0,0 0-9 0,0 0-4 15,0 0 3-15,0-19-9 0,0 9 0 0,-1 0-4 16,2-2-6-16,-1 0-5 0,4 0 6 0,0-4-9 16,-2 0 2-16,5-1-7 0,-1 3 1 0,1-1 4 15,-1-1-8-15,4 3-3 0,-3 3 2 0,-1-2-1 16,3 3 0-16,0 1-3 0,0-2-2 0,0 5 0 16,1 0-1-16,0-1 2 0,0 6-4 0,3 0 2 15,-4 2-1-15,3 1 0 0,-1 1-3 0,-2 1 1 16,0 7 1-16,1-4-3 0,-5 3 8 0,3 4-4 15,-3 0 0-15,0 0 5 0,0 0-3 0,-2 1-3 0,-2-4 2 16,-1 2 3-16,3-2 1 0,-3-2-7 16,1 0-21-16,-2 2-24 0,2-2-20 0,3-1-2 0,1 1-21 15,8 2-48-15,-1-2-55 0,8-1-59 16,-1 1-284-16,10-5-579 0,1 5 256 0</inkml:trace>
  <inkml:trace contextRef="#ctx0" brushRef="#br0" timeOffset="243603.526">7959 12018 155 0,'0'0'268'0,"-8"-1"-21"0,8 1-19 0,0 0-16 16,0 0-17-16,0 0-8 0,0 0-8 0,0 0-6 15,0 0-4-15,0 0-8 0,0 0-13 0,0 0-10 16,0 0-10-16,0 0-2 0,0 0-11 0,0 0-5 16,0 0-15-16,31 4-8 0,-18-3-12 0,5-1-16 15,1 0-40-15,-2 0-56 0,2 0-65 0,-3 0-67 16,5 0-69-16,-3 0-217 0,0 0-493 0,1 0 219 15</inkml:trace>
  <inkml:trace contextRef="#ctx0" brushRef="#br0" timeOffset="244103.1629">8369 11868 19 0,'0'0'342'0,"0"-4"-19"15,0 4-24-15,0 0-23 0,0 0-26 0,-4-4-26 0,4 4-20 16,0 0-21-16,0 0-18 0,0 0 2 16,0 0-3-16,2 16-1 0,0-7 0 0,1 2-7 15,-1-1 5-15,1 7 7 0,2 0-2 0,2 2-17 16,0 1-8-16,2 5-14 0,0 0-16 0,0 0-5 0,4-2-8 15,-3 1-7-15,3-3-10 0,-7-2-8 0,3-2-3 16,0 0-8-16,0 0-3 0,0 0-6 16,-1-4-10-16,-1-2-1 0,-2-3-8 0,2 2 3 15,-3-4-9-15,-2-1-6 0,1-1 3 0,1 0-2 0,-3 1-2 16,1-4 3-16,-2-1-2 0,5 5-2 0,-5-5-1 16,0 0-2-16,0 0-3 0,8-10-2 0,-5 4-4 15,-1 0 1-15,2-6 0 0,0-2-5 0,0-1 0 16,1-5-4-16,1-3 6 0,-2-1-1 0,1-2-6 15,2 1 5-15,-5 1-5 0,7-1 2 0,-6-4 5 16,3 5-4-16,0-3 2 0,-2 3-2 0,0 3 2 16,1 5-2-16,-1-3 2 0,1 0 1 0,-4 5-1 15,3 2-2-15,0 2-1 0,-1-3-2 0,-2 6 3 16,3-1 4-16,-2 2-11 0,1 0-13 0,-2 1-18 16,2 0-37-16,-1 2-32 0,1 0-37 0,-3 3-46 15,4-4-39-15,-4 4-35 0,0 0-41 0,15 9-45 16,-11-5-253-16,3 3-649 0,0 1 287 0</inkml:trace>
  <inkml:trace contextRef="#ctx0" brushRef="#br0" timeOffset="244636.7817">8772 12226 275 0,'0'0'318'0,"0"0"-13"0,0 0-1 0,0 0-25 0,0 0-8 16,0 0-11-16,-7-3-26 0,7 3-8 16,0 0-20-16,0 0-5 0,2-5-20 0,-2 5-23 0,6-8-16 15,-2 6-8-15,0-3-18 0,5 3-14 0,0-3-9 16,2 1-8-16,-1 1-14 0,3 0-5 0,1 1-8 15,0-2 0-15,5 3-6 0,-2-2 2 16,2 2-16-16,-2 1-6 0,1-3 1 0,-4 6-2 0,0-6 0 16,-1 6-11-16,1-3 2 0,-3 1-9 0,-2 3 0 15,3-2-12-15,-6 1-15 0,0-1-9 0,0 0-14 16,-3 3 0-16,1-1-3 0,-8 1 1 0,3 0 7 16,-4 0 3-16,-3 3 3 0,-2 1 4 0,-4 1-1 15,0 2 4-15,-4 0 1 0,-4 3-1 0,1-1 5 16,-2 3-3-16,5-5 3 0,-3 5 1 0,3-5 4 15,4 0 3-15,-1-2 4 0,3-3-7 0,2 1 3 0,3 1 0 16,0-3-1-16,2-1 2 0,0-1 2 16,0-1-4-16,1 1 1 0,0-2 3 0,3 3 6 15,1-5 3-15,5 6 2 0,3-2 4 0,1-2-3 16,2 1-2-16,3-1 1 0,0 1-2 0,8-3 0 16,-2 3 4-16,0-3-7 0,-1 1 0 0,0 2 1 15,-1-2-3-15,0-2 3 0,-2 2 1 0,-2-2-7 16,-3 1-7-16,0 0-18 0,-2-3-23 0,-3 2-27 15,2 0-34-15,-4-1-51 0,-4 2-64 0,10-3-64 0,-5 1-231 16,-1-1-562-16,-4 1 249 0</inkml:trace>
  <inkml:trace contextRef="#ctx0" brushRef="#br0" timeOffset="245552.7351">5527 12814 166 0,'0'0'188'0,"0"0"-13"16,0 0-14-16,0 0-12 0,-11 8-11 0,11-8-3 16,0 0-6-16,-3 3 5 0,3-3 0 0,0 0 0 15,0 0 8-15,7 7 5 0,-2-5 4 0,1-1 4 16,6 2 0-16,-1-2 0 0,8 0-4 0,3-1-9 16,9 0-8-16,2 0-1 0,4-3-14 0,0 1-10 15,19 0-9-15,2-1-3 0,4 1-9 0,6 4-7 16,27-4-13-16,-6 4 3 0,2 2-18 0,-27-3-3 15,30 4 1-15,-3 0-4 0,0 2-8 0,-28 0-1 16,31-1-4-16,-25-1-7 0,27 1-2 0,-31-3 0 16,1-1-4-16,32 3-1 0,-34-3-3 0,31 3 0 15,-32-5 2-15,1 0-8 0,2 3 4 0,2-1-4 16,-1-4-5-16,-1 2 5 0,-1-2-4 0,-5 2 0 16,7 0 2-16,-10 0-6 0,-1-3 5 0,1 3-9 15,-5-2 10-15,2 4-5 0,-2-2 6 0,0 2 9 16,5-2 0-16,-5-2 0 0,0 4 3 0,4-2-8 15,-2 1 1-15,6 1-1 0,3 0-5 0,1-4 0 16,2 9 4-16,26-2-5 0,-29 3-13 0,-3-3 15 16,1 1 5-16,-2 1-8 0,-6 1 1 0,0-1-4 0,-16-2-4 15,4-1 3-15,-5-1-6 0,-4 1 3 16,-5 2 6-16,-7-4-4 0,-3 2 1 0,-3-3 3 16,-3 1 5-16,0-2-4 0,1 0 4 0,-2-2-7 0,2 2 1 15,2-2 8-15,-4-1 1 0,3 2 3 0,-3-3 4 16,1 2-8-16,-1 0 1 0,-1-1 4 15,1 2-3-15,-4-1-5 0,2 2 0 0,-3-2-4 16,-5 2-4-16,8-2-19 0,-6-1-23 0,-2 3-22 0,0 0-30 16,0 0-24-16,0 0-35 0,0 0-41 0,0 0-68 15,-20 4-81-15,12-4-255 0,0 1-645 16,2 1 286-16</inkml:trace>
  <inkml:trace contextRef="#ctx0" brushRef="#br0" timeOffset="247116.8829">6924 13079 151 0,'-1'-4'271'0,"1"4"-9"16,0-7 0-16,-3 4-6 0,3 3-9 0,-1-5-20 16,1 3-14-16,0 2-24 0,-3-4-21 0,3 4-17 15,0 0-17-15,0 0-16 0,0 0-19 0,0 0-5 16,0 0-12-16,-6 8-8 0,1 1-6 0,1 2-5 15,-1 1-5-15,1 5-21 0,-1 2 10 0,1-2-13 16,-1 2-1-16,-3 8-3 0,3-9-2 0,4 8 2 16,-3-2-4-16,2-5-1 0,-2-1-5 0,1 10-1 15,3-8 0-15,-4-3-2 0,4 0-2 0,-1 0-3 16,2-1 1-16,-1-4-1 0,0-2-2 0,0 5 10 16,0-6-15-16,2-3-17 0,-2 1-22 0,0 0-21 15,2-3-15-15,-2 1-14 0,0-2-14 0,0-3-39 16,3 5-62-16,-3-5-37 0,0 0-217 0,0 0-490 15,11-8 217-15</inkml:trace>
  <inkml:trace contextRef="#ctx0" brushRef="#br0" timeOffset="247701.6706">6817 13139 11 0,'2'-7'217'0,"2"-2"-19"0,0 2-12 0,2 0-17 15,2-1-10-15,2-1-5 0,-1 1-12 0,0 0-9 16,3 3-5-16,-1 0-12 0,-1 2-7 0,3 0-13 16,0 3-4-16,1 1-6 0,-1 1-7 15,1 2-4-15,-4 1-11 0,5 5-3 0,1 0-5 0,-5 3-1 16,4 0-4-16,-3-1-5 0,2 5-1 0,-2 0-6 15,-3-2-3-15,-1 0 0 0,0 1-6 16,-4-1 1-16,-1-3-5 0,-1 5 2 0,-1-5-1 16,-2 2-2-16,-1-4-4 0,-1 0 1 0,-1 2-4 0,-4-1 1 15,2-2-1-15,-3 2-3 0,0-5 0 0,-3 3-1 16,1-2 0-16,0-1-6 0,-2-2-1 0,3 3-5 16,-2-5-2-16,1 1-3 0,0-1 2 15,4-2-4-15,-3 0-2 0,2 0-4 0,0 0 4 0,8 0 3 16,-10 0-2-16,10 0 0 0,-9 0-3 0,9 0 4 15,-4-2-3-15,4 2 1 0,-1-4-1 0,1 4 1 16,0 0 0-16,4-6 3 0,-4 6-5 0,5-5 1 16,-1 5 3-16,-4 0-1 0,6-2-2 0,-6 2 3 15,9 0-1-15,-9 0 2 0,13 1-1 0,-4 0 4 16,-4 2-2-16,0 1-3 0,4 1 5 0,-1 0-1 16,0 2 0-16,0-2 3 0,-1 4-4 0,0-3 6 15,1 3 5-15,-2-1 1 0,1 2 2 0,-1-2-2 16,2 3 1-16,-2 1 2 0,1-3 1 0,-1 1 5 15,-3 2-5-15,4-4-1 0,-3 2 2 0,1 1 1 16,0-1-3-16,0-3 3 0,-1 4 0 0,5-5 1 16,-5 5-4-16,1-7 4 0,-1 0-2 0,1 1 10 15,0-2-10-15,4 2 0 0,-4-5-3 0,3 1-2 16,2-2-1-16,2 1-24 0,-3 0-33 0,1-3-42 16,-3 1-45-16,5-4-57 0,-3 0-248 0,1-1-477 15,0-3 211-15</inkml:trace>
  <inkml:trace contextRef="#ctx0" brushRef="#br0" timeOffset="248999.3922">11233 12608 187 0,'0'5'197'16,"0"-5"-7"-16,0 0-15 0,0 0-7 0,0 7-8 16,0-7-4-16,0 0-8 0,-3 2-4 0,3-2-5 15,0 0-1-15,0 0 1 0,0 0-2 0,0 0 0 16,0 0-3-16,0 0-6 0,0 0-9 0,0 0-4 15,0 0-17-15,0 0-10 0,-5-12-9 0,5 10-9 16,-2-1-6-16,2 3-6 0,0-6-2 0,0 6-6 16,-2-6 2-16,2 6-5 0,2-5-6 0,-2 5-1 15,2-4-14-15,-2 4 4 0,4-2-6 0,-4 2-5 16,0 0-4-16,10 2-3 0,-3 2 0 0,-1-1 0 16,-1 2-4-16,-1 4 1 0,0-1-3 0,-3 1 10 15,-1 2-12-15,-1-1-7 0,-3 3-14 0,0-1-18 16,-5 2-24-16,-1 1-38 0,-3-3-42 0,-1 3-79 15,4-3-68-15,-2 0-180 0,0-2-505 0,1-1 225 16</inkml:trace>
  <inkml:trace contextRef="#ctx0" brushRef="#br0" timeOffset="249598.8363">12523 12392 33 0,'0'-5'285'0,"-2"3"-9"0,2-3-10 15,0 5-4-15,-2-5-8 0,2 5-16 16,0-7-16-16,0 7-17 0,0 0-16 0,-2-4-19 15,2 4-18-15,0 0-21 0,0 0-13 0,0 0-10 0,0 0-6 16,-4 14-10-16,4-7 21 0,-1 5 2 0,-3 5-8 16,4-1-9-16,-4 2-8 0,4 2-4 0,-1-1-12 15,1 0-11-15,0 1 1 0,1-1-9 0,-2 0 0 16,2-2-11-16,-1 0-1 0,0 0-8 0,2-5-15 16,-2 0-27-16,0 0-29 0,2-2-27 0,-2 0-34 15,0-3-43-15,0-1-49 0,0 0-49 0,0-2-66 16,0-4-212-16,1 3-558 0,-1-3 248 0</inkml:trace>
  <inkml:trace contextRef="#ctx0" brushRef="#br0" timeOffset="249887.8285">12244 12332 112 0,'-3'-5'346'0,"3"5"-36"0,1-5-28 0,-1 5-28 15,11-5-22-15,-4 0-19 0,6 1-10 0,1-5-10 16,4 3-13-16,10-1-2 0,-1 0-15 0,1 0-2 16,-1 0-18-16,-5 2-13 0,6 0-14 0,-8 1-14 15,-1 0-7-15,3 0-8 0,-4 1-14 0,5 0-8 16,-4 3-10-16,-1-1-25 0,2 2-31 0,-5-1-29 15,-1 3-31-15,-3 2-31 0,2-2-39 0,-3 2-39 0,-2 0-37 16,-2 1-37-16,2-3-221 0,-6 1-503 16,2 0 222-16</inkml:trace>
  <inkml:trace contextRef="#ctx0" brushRef="#br0" timeOffset="250178.0395">12283 12668 247 0,'-5'3'257'0,"5"-3"-15"0,-1 2-12 16,1-2-18-16,-3 4-13 0,3-4-1 0,4 6 1 15,2-3 8-15,2 1-14 0,1 1-7 0,3-2-8 16,4 2-7-16,2-1-18 0,0 1-4 0,4-3-11 15,-2 1-20-15,1 0-8 0,6-1-10 0,-6 2-1 16,2-4-18-16,5 2-6 0,0-2-2 0,3-2-15 16,-3 2-19-16,-9 0-25 0,1-2-37 0,-1 2-39 15,-1-4-32-15,-3 3-52 0,-2-1-54 0,0-1-62 16,-1 0-262-16,0-1-567 0,-1 0 252 0</inkml:trace>
  <inkml:trace contextRef="#ctx0" brushRef="#br0" timeOffset="250483.1206">12925 12654 327 0,'-2'-3'394'15,"2"3"-18"-15,-2-5-23 0,2 5-23 0,-1-4-32 0,1 4-28 16,0 0-36-16,-2-3-27 0,2 3-24 15,0 0-15-15,0 0-14 0,-10 15-11 0,8-9-20 16,0 5 8-16,-2-2-13 0,1 8-7 0,0-3-11 16,2 3-7-16,-2 1-8 0,1-2-11 0,2 1-7 15,0 1-7-15,1-1-8 0,-1 2-4 0,1-2-3 16,0 0 3-16,1-2-21 0,-1-3-31 0,2-1-22 0,-1-1-29 16,-1-3-26-16,2 0-20 0,-2-2-11 0,1 0-4 15,0-1-22-15,1-1-33 0,-3-3-31 16,7 0-30-16,-7 0-37 0,11-7-250 0,-6-2-562 15,-1 1 249-15</inkml:trace>
  <inkml:trace contextRef="#ctx0" brushRef="#br0" timeOffset="250879.8567">12918 12634 228 0,'4'-9'263'16,"1"0"-10"-16,2 1-9 0,-1 1-16 0,4 2-20 15,-6 0-21-15,3 1-16 0,-1 0-19 0,0 3-12 16,7 0-7-16,-4 2-20 0,0 1-10 0,4 3-14 16,-4-1-3-16,0 3-9 0,2 1-5 0,-3 1 7 15,-3 1-15-15,1 2-3 0,1 0-2 0,-6-2-5 16,1 4-4-16,-2-4-5 0,-1 2-6 0,-4 0-2 16,-1-2-3-16,-3 4-4 0,-1-6-3 0,-4 4-6 15,-2-3-15-15,1 1-16 0,-2-6-16 0,3 3-14 16,1-1-8-16,2-4-2 0,-1-1 1 0,5 1 3 15,0 1 5-15,1 0 5 0,1-2 2 0,5-1 9 16,-5 3 3-16,5-3 1 0,0 0 3 0,0 0 3 16,0 0 9-16,9 6 8 0,-2-5 4 0,1 2 6 15,2 1 3-15,-1-1 3 0,5 2 8 0,-5-1 0 16,9 4 7-16,-8-3 2 0,4 0-3 0,-2 2 4 16,-2-3-1-16,3 2-7 0,-2 0 5 0,0 1-4 0,-1-2-4 15,-1-1-3-15,0 2-1 0,0-3-4 16,-3 2-12-16,0-1-20 0,1-1-29 0,0 0-34 15,-3 1-42-15,3-2-43 0,-1-2-56 0,-6 0-229 0,14-1-484 16,-5-2 214-16</inkml:trace>
  <inkml:trace contextRef="#ctx0" brushRef="#br0" timeOffset="251530.6956">13318 12738 98 0,'0'0'329'0,"0"0"-21"0,0 0-28 0,0 0-26 16,0 0-27-16,0 0-20 0,0 0-24 0,0 0-11 16,0 0-6-16,5 17-12 0,-1-7-9 0,-1 0-10 0,-1-1-15 15,2 1-9-15,2 4-10 0,-3-1-10 0,2-2-9 16,-3 1 4-16,0-1-18 0,1-1-7 0,-1 1-6 15,0-1-3-15,0-3-4 0,-1 0-5 0,1-2-5 16,-2 1-6-16,1-1-5 0,-1-3 2 0,0-2-2 16,0 4-12-16,0-4-3 0,0 0-12 0,0 0-9 15,0 0 1-15,-4-17 1 0,2 11-3 0,0 0 4 16,2-5-2-16,2 1 2 0,-4 2 3 0,6-3 1 16,-4 3-1-16,4-2 8 0,2 1 15 0,-6 1-11 15,4 0 7-15,1 2 1 0,-1-2 0 0,-1 4 2 16,3-1-3-16,-1 0 7 0,0 2-8 0,3 0-3 15,-2 3-1-15,3 0-1 0,0 1-3 0,3 2 1 16,-3 1 12-16,-2 3-12 0,2-2 0 0,-2 0-7 16,-1 3-1-16,3-2 3 0,-4 4-3 0,-2-5 0 15,-1 3-8-15,1-2-12 0,-2 0-4 0,0 0-12 16,-2-1-2-16,0-1-5 0,-1 2-9 0,-1-1-4 16,-3-5 3-16,3 2 1 0,3-2 9 0,-12 1 5 15,12-1 0-15,-9-5 2 0,8 1 7 0,-3 0 4 16,4-1 7-16,0 0 9 0,0-3 6 0,4-1 3 15,1 0 6-15,2 0 11 0,4-4 2 0,-3 2 11 16,1 3 6-16,6-5 3 0,-1 4-1 0,0 0 6 16,-3 1 4-16,0 2 1 0,1 1 2 0,0 2-1 15,3-1 0-15,-2 3 1 0,0 1-3 0,1 0-3 16,3 3-5-16,0 1 15 0,-5 1-15 0,2 0-10 0,-1 2 17 16,-2 4-23-16,-3-2 3 0,-2 3-1 0,1-2-7 15,-5 3 2-15,3-1-4 0,-2 0-1 16,-3 1 0-16,1-1-16 0,-1-2-17 0,-1 0-18 15,0 0-14-15,1 0-26 0,-2-1-24 0,1-1-31 0,1-2-29 16,1 1-30-16,1 1-34 0,1-3-22 0,5 2-53 16,1-5-169-16,5 3-505 0,5-2 223 0</inkml:trace>
  <inkml:trace contextRef="#ctx0" brushRef="#br0" timeOffset="251996.1141">14212 12818 209 0,'1'-8'277'16,"0"2"-2"-16,-1-4-11 0,-1 5-6 0,0-4-16 15,-2 1-2-15,-1 1-15 0,2 0 2 0,-5-1-29 16,0 1-8-16,-4 0-4 0,1 1-25 0,-1 2-15 16,-2 2-5-16,1-1-21 0,-3 3-8 0,2 3-12 15,-6-1-14-15,6 1 1 0,-5 2-10 0,3 4-7 16,0 1-2-16,2-1-10 0,3 1-10 0,-1 2-1 15,4-2-6-15,-2 1-1 0,3 5 4 0,3-7-11 16,0 4-5-16,2-3-2 0,1 2 3 0,3 1-5 16,1-3 0-16,-1 0-5 0,6 0 6 0,-1 0-10 15,1-2 2-15,6 0-5 0,-3 0 5 0,1-3-10 0,-1-1-7 16,1 1-10-16,1-2-1 0,-1-3-10 16,-3-3 0-16,4 1-6 0,-2-3 4 0,-1-1 1 15,1 2-1-15,-3-5-2 0,1 1 9 0,-4 2 6 16,1-2 5-16,-4 4 19 0,1-1 17 0,1 2 17 0,-3 0 9 15,-1-2-1-15,1 3-3 0,-2 2-6 0,3-5-7 16,-2 3-6-16,-1 2-10 0,0 0 0 16,0 0-3-16,0 0 1 0,5 10-6 0,-6-5 2 15,2 2-5-15,-1 0 3 0,2 2-3 0,-2-1-1 0,2 1-2 16,1 0 2-16,-1 2-1 0,1-4 5 0,3 4-7 16,-3-5-10-16,1 5-22 0,2-5-23 0,-1-1-35 15,0 1-32-15,4-3-32 0,-4 2-45 0,4-4-47 16,4 1-6-16,5-2-35 0,1 0-67 0,-6-3-191 15,5 0-581-15,-5-1 258 0</inkml:trace>
  <inkml:trace contextRef="#ctx0" brushRef="#br0" timeOffset="252247.0943">14378 12753 247 0,'-3'-3'321'0,"3"3"-26"15,0 0-20-15,-1-4-33 0,1 4-24 0,0 0-25 16,0 0 1-16,7 8 0 0,0 0 11 0,1 2-13 16,-2 0 4-16,7 2-12 0,-3 3-12 0,5-2 8 15,-3 2-8-15,2-2-8 0,-1 3-12 0,-1-1-10 16,1-2-15-16,0 1-11 0,-2 0-16 0,0-2-1 16,-5-3-17-16,3-1-5 0,0 2-7 0,-4 0-17 15,3-3-40-15,-3 2-35 0,2-4-32 0,-1 0-26 16,-1-2-22-16,-1 2-35 0,1-3-30 0,1 0-37 15,0-2-45-15,1-5-35 0,-2 3-279 0,-1-3-610 16,2-2 271-16</inkml:trace>
  <inkml:trace contextRef="#ctx0" brushRef="#br0" timeOffset="252491.7199">14651 12758 251 0,'0'0'287'0,"0"0"-26"0,0 0-19 16,0 0-8-16,-14 4-10 0,8 2-10 16,-3 1-10-16,-1 5-9 0,-3-2-7 0,2 3-6 15,-1 0-7-15,0 2-3 0,-7 3-12 0,10-4-10 0,-1 0-11 16,-3 2-24-16,4-4 0 0,-4 3 0 0,3 0-22 16,1 1-10-16,-1-2-5 0,0 2-8 0,3-4-22 15,2 0-35-15,0-2-36 0,-2-1-35 16,3-2-38-16,2-1-39 0,0-1-33 0,-1 1-29 0,5-3-43 15,-2 0-276-15,0-3-558 0,0 0 248 0</inkml:trace>
  <inkml:trace contextRef="#ctx0" brushRef="#br0" timeOffset="253223.4278">14945 12559 181 0,'0'0'266'0,"0"0"-10"16,0 0-16-16,0 0-20 0,0 0-12 0,0 0-13 15,0 0-12-15,0 0-5 0,0 0-3 0,0 0 7 16,0 0 0-16,0 0 1 0,23 1-10 16,-14-1-6-16,0 0-14 0,1 0-15 0,0-1-11 15,2-1-13-15,-2 2 0 0,2 0-19 0,0 0-7 0,0 0-15 16,1 0 0-16,-3 2-14 0,0-2-31 0,0 0-28 16,-3 1-34-16,-1-1-21 0,-6 0-45 0,10 1-37 15,-6 0-34-15,-4-1-41 0,0 0-42 0,9 2-261 16,-9-2-558-16,0 0 248 0</inkml:trace>
  <inkml:trace contextRef="#ctx0" brushRef="#br0" timeOffset="253460.719">14958 12661 168 0,'0'0'314'0,"0"0"-14"0,-3 2-10 15,3-2-23-15,0 0-11 0,0 0-18 0,0 0-8 16,0 0-12-16,0 0-14 0,13 0-11 0,-1 0-22 16,-2 0-19-16,3 0-8 0,-7 0-13 0,4 0 0 15,-1 0-35-15,1 2-4 0,4-2-10 0,-3-2-13 16,-1 2-30-16,1 0-37 0,-3 0-33 0,3 0-40 16,-3 0-47-16,-1 0-54 0,0-2-67 0,5 2-287 15,-1-1-571-15,1-1 253 0</inkml:trace>
  <inkml:trace contextRef="#ctx0" brushRef="#br0" timeOffset="254610.59">15525 12175 213 0,'0'-5'315'0,"0"5"-13"0,0-6-12 0,0 6-21 15,0-4-26-15,0 4-24 0,0 0-22 0,0 0-17 16,0 0-16-16,0-5-22 0,0 5-17 0,0 0-14 16,0 0-6-16,3 13-7 0,-1-6-2 0,1 3 4 15,1-1-1-15,2 7-9 0,-1 2 0 0,0 1 1 16,4 5 2-16,-4 2-2 0,3-1-3 0,-2 4-1 15,3-2 3-15,-1-2-15 0,1 3 3 0,0-1-16 0,1-1-8 16,2-4-3-16,-6 2-9 0,4-4 0 0,-5-4-3 16,2-1 6-16,-2-3-15 0,-1 0-3 15,2-4-1-15,-2 1-5 0,-2-5-1 0,2 1 1 16,-1 1-1-16,-1-2 7 0,1-3-2 0,-3-1-2 0,5 1-1 16,-5-1-8-16,9-6 1 0,-3-5-3 0,-1 5 2 15,1-6-1-15,0-5-2 0,0 0-2 16,-1-2-1-16,4-4-2 0,-3 4-3 0,0-5 5 0,2-3-4 15,-5 3 1-15,1 0-1 0,0-4-3 0,-3 10 7 16,3-8-5-16,0 1-3 0,-4 4 3 0,1 1-3 16,3 1 12-16,-4-1-7 0,0 2-2 0,1 3 0 15,-1 3 2-15,3 0-3 0,-3-1 7 0,1 1-11 16,-1 3 1-16,0 1-2 0,0 0 1 0,0 4 1 16,-1-1-20-16,1 0-25 0,0 5-35 0,1-6-40 15,-1 6-26-15,0 0-17 0,0 0-19 0,0 0-27 16,0 0-26-16,-9 16-21 0,13-6-44 0,-8-3-223 15,4 4-568-15,4 5 252 0</inkml:trace>
  <inkml:trace contextRef="#ctx0" brushRef="#br0" timeOffset="254917.5991">15946 12504 233 0,'0'0'212'16,"0"0"-9"-16,0 0-8 0,0 0-6 0,-7 14-11 16,3-5-12-16,2 0-11 0,-1 2-8 0,-1 6-10 15,2-6-10-15,-3 5-11 0,4-2-20 0,-1 3-8 16,1-6-9-16,0 5-5 0,1 0-1 0,0-3-13 15,2-1-4-15,1 0-7 0,-1 0-5 0,2-2-4 0,0-2-4 16,-2-1-9-16,2 0-16 0,0-2-16 16,1-1-17-16,2 0-31 0,0 0-31 0,2-1-30 0,2-3-35 15,1-3-50-15,1-1-163 0,5-1-390 16,-4-3 173-16</inkml:trace>
  <inkml:trace contextRef="#ctx0" brushRef="#br0" timeOffset="255229.6288">15961 12371 160 0,'0'0'172'0,"0"0"-12"15,0 0-15-15,1 5-1 0,-1-5-8 0,0 0-5 16,12 4-3-16,-6-4-8 0,4 2-6 0,1-2-9 15,0 1-9-15,-1-2-7 0,-2-1-8 0,2 0-9 16,-2 0-2-16,-2-1-5 0,2 1 0 0,-3-1 5 16,0 0 8-16,0-1-5 0,-1-1-7 0,-3 2-4 15,1-2-6-15,-1 0-7 0,-1 1-5 0,-4 2-6 16,-1-3-3-16,-4 2-4 0,-1 0-4 0,1 2-4 16,-3-2-5-16,2 6-22 0,-2-3-14 0,5 0-21 15,-1 1-25-15,-1 4-23 0,0 1-28 0,3-2-30 16,2 1-43-16,0 0-157 0,0 2-372 0,3 1 166 15</inkml:trace>
  <inkml:trace contextRef="#ctx0" brushRef="#br0" timeOffset="255941.9963">16187 12583 108 0,'-2'-3'289'0,"2"3"-27"0,-2-5-23 0,2 5-26 15,0-4-26-15,0 4-23 0,0 0-15 0,0 0-17 16,0 0-6-16,4 12-9 0,-4-6-7 0,3 3-5 16,-2 1-3-16,0 2-4 0,1-6-3 0,1 7-6 0,-3-1-5 15,1-2-6-15,1 2-6 0,-1-1-9 16,-1 0-7-16,1-1-4 0,-1 0-3 0,0 1-3 15,-1-5-2-15,1 0-7 0,0 0-2 0,-1-2-1 16,1-1 1-16,0 1-1 0,-2-1-4 0,2-3-6 0,0 0 1 16,0 0-5-16,0 0-2 0,-8-8-4 0,5 4 3 15,3-4-3-15,-4 0 0 0,4 0-2 16,-4 0-3-16,6-3 3 0,-4 0 2 0,2-1-2 16,2 0 4-16,0 3-1 0,0-3 2 0,0 2-3 0,1-2 1 15,1 4-2-15,2-1-2 0,0 2 1 0,-2-1-2 16,1 4-5-16,-1 1-3 0,4-2 0 0,-1 3 7 15,-2 1-5-15,3 1-3 0,2 2 11 0,-3 1-11 16,2 2-3-16,-3 3 3 0,4 1 1 0,-2 1-5 16,1 4 3-16,-4-2-1 0,3 2 3 0,-5-1-4 15,1-3 1-15,0 1 4 0,-1-3-1 0,-1 2 0 16,0-3-1-16,-1-2-1 0,-1 2-1 0,1-3 0 16,2 0 6-16,-2-1 2 0,-1-3 1 0,1 4 1 15,-1-4-4-15,0 0-6 0,0 0-8 0,0 0-2 16,-7-9-8-16,5 3 2 0,0-1-1 0,0 0 2 15,2-2-1-15,0-1 16 0,-1 0-16 0,1-1 4 16,3-1 2-16,-2 1 4 0,0 1 0 0,2-2 4 16,-1 6-3-16,2-5 6 0,3 4 0 0,-2-3 0 15,-1 5 2-15,2-2-3 0,0 1-1 0,3 1 3 16,0 2 0-16,-4 1-6 0,3 1 6 0,0-1-3 16,3 4-4-16,-2-2 6 0,1 2-5 0,-1 2 4 15,-1 2-1-15,3 0-1 0,-3 0 3 0,1 4-3 16,0-3-1-16,-1 0 4 0,-2 3-1 0,-1 2 2 15,-1-2-1-15,1 2-1 0,-1 0 3 0,0 0-2 0,-2 1 2 16,0-3-2-16,-1 2 4 0,-1-1-4 0,0-3 2 16,1 2-3-16,0-3 0 0,1 0-18 0,-2-2-14 15,1 4-11-15,0-6-14 0,-1 2-13 16,2-1-22-16,0 1-28 0,2-3-43 0,0-1-44 0,-4-1-247 16,12-1-493-16,-4-1 219 0</inkml:trace>
  <inkml:trace contextRef="#ctx0" brushRef="#br0" timeOffset="256424.1391">17000 12642 63 0,'0'-5'263'0,"0"-2"-14"0,1 2-11 15,-2 1-15-15,-1-4-8 0,1 3-11 0,0-2-12 16,-3 2-12-16,-1 0-8 0,-1 0-11 0,1 0-11 15,-1 0-10-15,0 1-7 0,-3-1-8 0,-4 2-11 16,-1 1-7-16,0 0-9 0,4 1-4 0,-8 1-8 16,5 1-4-16,-2 0-10 0,0 3-4 0,-1 2-7 15,0 3-4-15,-1 0-8 0,4 3-4 0,1 0-2 16,0 1-3-16,2 3-3 0,1-2-3 0,2 1 6 16,1-3-17-16,2 2 0 0,4-4-3 0,-2 3 3 15,2-1-5-15,1-3 5 0,-1 0-7 0,1-1-2 16,6 2 2-16,-1-3-6 0,0 0 4 0,3 0 0 15,0-4 5-15,3-1-4 0,2 1 1 0,-1-2-4 16,-2-1-1-16,1-1-3 0,-1-4-11 0,1 2 0 16,-1-3-7-16,0-2 0 0,1 0-4 0,1-1 2 15,-3-1 2-15,-2 1-1 0,-3 1 0 0,0-1 4 16,1 2 5-16,-2 1 10 0,-4 0 12 0,4 1 9 16,-1 1 2-16,-1 2-7 0,-2 2-2 0,4-6-3 15,-4 6-8-15,1-2-1 0,-1 2-4 0,0 0 1 16,0 0 1-16,0 11-6 0,-1-6 5 0,-3 4 2 15,7-4-5-15,-3 5 3 0,-3-1-6 0,7 1 16 16,-1 0-7-16,2-1-5 0,-1 1 0 0,-1-2-16 16,1 1-23-16,1-1-29 0,2 1-30 0,-3-4-34 15,1 2-40-15,2-2-50 0,0-2-48 0,3-1-289 16,-4 0-600-16,7 1 265 0</inkml:trace>
  <inkml:trace contextRef="#ctx0" brushRef="#br0" timeOffset="256698.133">17103 12588 117 0,'0'0'250'0,"0"0"-24"0,0 0-12 0,0 0 4 15,0 0-10-15,5 12 0 0,-1-4-5 0,0 5-4 0,1-4-6 16,0 3-3-16,7 2-11 0,-3 1 2 0,4-1-4 15,-1 1-3-15,0-1-25 0,-1 1-4 0,2-1-13 16,-1-2-12-16,0 1-13 0,0-1-14 16,-4-1-3-16,2-2-1 0,-1 1-20 0,-2-2-5 0,1-1-13 15,0-2-35-15,-2 0-29 0,-1 0-25 0,-1-1-28 16,1-1-33-16,0 0-48 0,0-3-44 0,3 0-53 16,-8 0-72-16,9-6-176 0,-4 2-532 0,0-1 236 15</inkml:trace>
  <inkml:trace contextRef="#ctx0" brushRef="#br0" timeOffset="257023.5386">17329 12571 110 0,'-1'-4'262'0,"1"4"-26"0,0 0-10 0,0 0-2 15,-14 9-8-15,9-1-9 0,-3 1-13 0,1 3-8 16,-3 4-9-16,-1-4-10 0,2 6-4 0,-3 3-6 15,1-3-17-15,0 6-7 0,-2-4-7 0,4-3-14 16,0 4-11-16,-1-6 2 0,2 2-18 0,-1-3-9 16,-1 0-7-16,6-2-9 0,-5 1-2 0,4-3-8 15,1-1-6-15,-2-1-17 0,2-1-8 0,3 0-36 16,-3-1-28-16,0-2-24 0,4 1-31 0,-4-1-22 16,4 0-30-16,0-4-44 0,3 4-50 0,-3-4-218 0,0 0-502 15,10-3 222-15</inkml:trace>
  <inkml:trace contextRef="#ctx0" brushRef="#br0" timeOffset="257332.9404">17627 12509 73 0,'0'0'264'0,"-10"-3"-16"0,10 3-16 15,-9 0-18-15,9 0-14 0,0 0-11 0,-8 2-20 16,8-2-10-16,0 0-15 0,-7 1-8 0,7-1-3 16,0 0-11-16,0 0-5 0,-5 1-9 0,5-1-10 15,0 0-6-15,0 0-6 0,0 0-3 0,12 6 4 16,-4-4-11-16,1 1-6 0,5-1-8 0,0 1 0 15,6 1-6-15,7-1-8 0,-4 0 2 0,3-2-5 16,-3 0-11-16,-4-1 1 0,5 2-3 0,-6-2-5 16,3 0 0-16,-8 0-3 0,0-2 1 0,-2 2-5 15,-3 2-3-15,-1-4 2 0,-2 2-4 0,-5 0-2 16,8-1-5-16,-4 0-25 0,-4 1-21 0,0 0-29 16,0 0-36-16,0 0-58 0,0 0-47 0,0 0-63 15,0 0-205-15,0 0-516 0,0 0 229 0</inkml:trace>
  <inkml:trace contextRef="#ctx0" brushRef="#br0" timeOffset="257874.6893">17963 12347 244 0,'0'-6'342'0,"0"6"-18"0,0-4-24 0,0 4-25 0,0 0-23 16,0-5-22-16,0 5-23 0,0 0-32 16,0 0-13-16,0 0-20 0,0 0-9 0,0 0-14 15,5 10-6-15,-1-1 10 0,1 1-15 0,2 0 1 0,0 6-5 16,1 1-2-16,1-1-1 0,-4 2 7 0,5 6-21 15,-1-4-7-15,0 4-13 0,0 0 3 16,0-1-15-16,-2-4 14 0,-4 0-24 0,3-2 5 0,-2 0-7 16,0-1-12-16,-1-3 1 0,-1-2-6 0,1-1 3 15,-2-3 0-15,2-1-7 0,-2 0-3 0,2-2 9 16,-1 0-11-16,0-1 4 0,-1 1 5 0,0-2 8 16,-1-2 1-16,0 0-6 0,0 0 1 0,0 0-9 15,12-8-6-15,-10 2 7 0,3-2-6 0,-1-3 3 16,1-1-6-16,-1 0-3 0,4-5 3 0,-2 0-6 15,1-4-2-15,0-2 2 0,2 6 1 0,0-7 2 16,-4 7-2-16,0 0 5 0,3-2 13 0,-3-1 1 16,0 4 8-16,-1-1-2 0,1 0 2 0,-1 2-1 15,2 3 0-15,-2-8 0 0,0 9-4 0,1-4-2 16,2-2-3-16,-5 5 1 0,2-1-3 0,0 2-7 16,-1 0-5-16,1 1 3 0,-1 0-3 0,-1 3-9 15,-2 3-24-15,3 0-29 0,-3-1-29 0,3 2-50 16,-3 3-38-16,1-5-16 0,-1 5-12 0,0 0-18 15,0 0-36-15,-4 11-32 0,4-4-37 0,-1 2-262 0,1 1-628 16,0 1 278-16</inkml:trace>
  <inkml:trace contextRef="#ctx0" brushRef="#br0" timeOffset="258424.4452">18344 12661 5 0,'0'0'273'0,"-2"-2"-10"0,2 2-8 0,0 0-11 15,0 0-12-15,0 0 5 0,0 0-4 0,0-5-22 16,0 5-16-16,3-3-18 0,1-2-15 0,2 2-8 15,2 1-25-15,-1-2-16 0,2-3-12 0,2 2-8 16,2 2-9-16,-2 1-8 0,1-5-8 0,-2 3-10 16,7 3-5-16,-4-2-7 0,-1 1-6 0,-3 0-1 15,3 1-5-15,-5 0-4 0,1 1 1 0,-2-1-4 16,-2-1-9-16,-4 2-1 0,0 0-5 0,12 0 1 16,-10 3-5-16,-2-3 0 0,-2 6 0 0,-1-2 0 15,-4 4 1-15,-1 1 2 0,-1 2-5 0,-5 1-3 16,1 2 0-16,-2-1-1 0,1-1 0 0,-3 2-1 15,8-1 11-15,-5 0-12 0,0 0 0 0,1 1-2 16,-1-1 1-16,3-2 1 0,-1 2 14 0,3-5-16 16,3 1 1-16,1-3 1 0,1 2 8 0,0-3-9 15,0 0-2-15,2-1 1 0,-1-1 2 0,3 1-2 16,0-4 2-16,5 6 1 0,4-3 4 0,1 0-3 0,3 0 4 16,6-1-3-16,3-1-3 0,-4 1 4 15,13-2 0-15,-3 0 0 0,0 0-5 0,1-2 2 16,3 1 7-16,-9-1-1 0,5 2 3 0,-5 0 21 0,-5-2-9 15,-4 1-2-15,-2 1 2 0,-1-1-4 0,-1 1 8 16,-3-2-14-16,-2 2 8 0,-5 0-5 16,10 0 1-16,-5-1-19 0,-5 1-28 0,0 0-36 15,5-2-40-15,-5 2-60 0,0 0-62 0,0 0-76 0,0 0-222 16,0 0-570-16,0 0 252 0</inkml:trace>
  <inkml:trace contextRef="#ctx0" brushRef="#br0" timeOffset="259672.226">15686 13201 90 0,'-4'-2'208'0,"4"2"-9"0,0 0-15 0,-6-3-10 16,6 3-13-16,0 0-6 0,0 0 2 0,0 0-5 0,0 0-2 15,0 0-5-15,0 0-9 0,0 0 0 0,0 0-2 16,0 0-9-16,17 0 1 0,-5 0-5 0,2 0 0 15,9-2-8-15,3 2-7 0,2-1-4 16,0 1-13-16,4 0-9 0,1 0-4 0,3-2-5 0,1 4-12 16,2-2 3-16,0 0-12 0,1 0-4 0,10 0-1 15,-11 3-5-15,-1-1-5 0,2 0-3 0,0 1-4 16,-3-1-1-16,1 3-1 0,13 0 1 16,-14-2 0-16,17 1 1 0,-3-1 5 0,3 1-4 0,-1 0 4 15,2-3-4-15,3-1 2 0,-2 0 4 0,3 3 3 16,0-1-4-16,-2-4 2 0,5 2 4 0,-5 0-7 15,-1 0-5-15,-3 2 1 0,-18 1-1 0,1-6-5 16,0 3 2-16,-3 3-3 0,-2-3 2 0,-2 0 1 16,-6 0 6-16,0-3-1 0,5 3 2 0,-1-2 0 15,4-1 3-15,-2 2-7 0,1 0 0 0,-1-4 1 16,4 0-1-16,0 1 1 0,3 1-1 0,0 0-7 16,1-1 2-16,-1 1 1 0,-2 1 0 0,-2-1 1 0,0 2-8 15,-4 1 5-15,-8 1-2 0,-4-1 1 16,-2-1-6-16,-2 1 10 0,-3-3-13 0,-2 3 3 15,0 0-2-15,0 0-1 0,0 0 2 0,-1 0-7 16,4 0 6-16,2-3-8 0,-1 3 12 0,8-2-13 16,0 2 1-16,3-1 0 0,8 1-2 0,-1 1 3 15,3-2-1-15,-2 0-3 0,0 1 2 0,-3 2-3 0,-7 0 4 16,1-1-1-16,-2-1-7 0,-4 2 4 0,-3-2 2 16,0 2 0-16,-1-2-5 0,-1 1 4 0,0-1-6 15,1-1 10-15,-4 1-7 0,4 0 3 16,0 0 1-16,-1 1-1 0,2-2 0 0,2-1-6 0,2 0 5 15,2 1 10-15,5 1-7 0,-5 0-1 0,4 0-5 16,6-2-1-16,0 4 4 0,-8-2-8 0,0 0 7 16,-1 1 2-16,-5-1-2 0,-1 2 1 0,-2-2 1 15,0 0 1-15,-3 0-1 0,0 0-1 0,0 0-1 16,-8 0 2-16,14 0-2 0,-14 0 12 0,9 0-17 16,-5 0 5-16,-4 0 1 0,9 0 0 0,-9 0-4 15,10 0 5-15,-10 0 0 0,6 0 2 0,-6 0-3 16,10 0-2-16,-10 0-1 0,9-2 2 0,-9 2 1 15,4-1-3-15,-4 1 1 0,0 0-3 0,0 0-1 16,0 0-8-16,0 0-13 0,6-2-18 0,-6 2-1 16,0 0-38-16,0 0-29 0,0 0-29 0,0 0-22 15,0 0-35-15,0 0-46 0,0 0-57 0,0 0-333 16,-21 2-685-16,21-2 303 0</inkml:trace>
  <inkml:trace contextRef="#ctx0" brushRef="#br0" timeOffset="260420.462">16918 13467 25 0,'0'0'274'0,"0"-5"-13"15,0 5-12-15,0 0-13 0,0 0-17 0,-1-5-17 16,1 5-21-16,0 0-18 0,0 0-19 0,0 0-13 16,0 0-17-16,0 0-9 0,-12 7 3 0,8 0 11 15,0 1-6-15,-2 3 0 0,2-1 3 0,-1 2-1 16,0 5-2-16,1-1-3 0,-1 2-1 0,2-1 0 16,2 3-16-16,-2-1 3 0,3 8-10 0,-2-8-6 15,4-1-4-15,-2 3-14 0,3-3-1 0,-3 0-10 16,0 3 1-16,4-3-8 0,-3-1-10 0,3-2 7 15,-4-3-5-15,1-2-5 0,2 1-34 0,1-4-23 0,-3 1-31 16,1-3-19-16,0 2-18 0,-2-3-22 16,1 1-37-16,3-2-63 0,1-3-64 0,-5 0-263 15,13-3-586-15,-8 1 259 0</inkml:trace>
  <inkml:trace contextRef="#ctx0" brushRef="#br0" timeOffset="260986.3498">16872 13489 152 0,'2'-7'232'0,"5"1"-12"0,-2 2-21 16,0-1-16-16,1 2-12 0,2 0-11 0,0 1-13 15,3 0-10-15,1 0-4 0,-2 2-7 0,3 1-16 16,-2-1-5-16,0 3-1 0,1 0-3 0,-1 4-9 15,1 0-2-15,-1 0-6 0,-2 1-5 0,1 8-4 16,-3-7-10-16,-1 3 3 0,1 2-10 0,-3-1-3 16,-3 3 0-16,2-2-4 0,-3 1-4 0,0 2-6 15,-3-2 8-15,2 1-19 0,-3-2 2 0,-1-3-3 16,-1 0-2-16,-1 4-1 0,-2-6-3 0,0-1-3 16,3 1 2-16,-5-1-5 0,0-2 0 0,0 2-5 15,-1-4-1-15,2 0-6 0,-3 0-9 0,-1 1-2 16,4-2-5-16,-1-3 0 0,3 0 0 0,8 0 0 15,-13 0-3-15,9-1 3 0,4 1-3 0,-12-2 1 16,12 2 0-16,-6-2 1 0,6 2-3 0,-5-1 6 16,5 1-1-16,0 0 9 0,0 0-5 0,-4-2-1 15,4 2 7-15,0 0-7 0,0 0-2 0,0 0 1 0,0 0 7 16,0 0-8-16,0 0 0 0,12-5-2 16,-12 5 4-16,10 1-2 0,-5 3 1 0,0-1 2 15,3-1 5-15,-3 1 0 0,5 1 4 0,-2 4 0 16,1-1 8-16,-4 0 1 0,5 2 5 0,-1-1 5 0,-2 2-1 15,2-1 4-15,-1 1-4 0,0 0 4 0,0-2 3 16,0 1-2-16,0 0 0 0,-1 0 3 16,1 0 13-16,-3-2-9 0,3 0-5 0,-4 0-2 15,0-3 2-15,1 1-3 0,1 1 1 0,0-2-1 0,4-2-2 16,-4-1-3-16,2 1-4 0,6-2 1 0,-5 0-17 16,3 0-20-16,-1-2-21 0,2-1-34 0,-3 1-29 15,2 0-19-15,-3-1-32 0,-2 0-25 16,3-2-42-16,-2 3-254 0,-3-2-515 0,0-1 228 0</inkml:trace>
  <inkml:trace contextRef="#ctx0" brushRef="#br0" timeOffset="273407.7976">1385 13739 213 0,'0'0'265'0,"1"-5"-14"0,0 4-13 0,-1 1-17 15,0 0-13-15,0 0-18 0,0 0-11 0,0 0-24 16,0 0-14-16,0 0-19 0,0 0-16 0,0 0-11 16,4 7-7-16,-3 0-4 0,1-2-5 0,-1 7 0 0,3 3-6 15,-3-1-7-15,2 4-2 0,3 5 0 0,-1-3-6 16,3 4-7-16,-4-5-18 0,-1 1-8 0,3 4-6 16,0 3 4-16,0-8-6 0,-1-2 8 0,-1 3-11 15,4-4-3-15,-4 1 2 0,2-1-3 16,-1-1-2-16,-1-1 1 0,0-4-1 0,0 1 3 0,-3-2-2 15,0-4-4-15,2 2-4 0,-2-1-7 16,2-2-19-16,-3 0-13 0,1 1-19 0,-1-5-27 16,0 0-50-16,0 0-55 0,0 0-44 0,0 0-195 15,0 0-463-15,-14-12 205 0</inkml:trace>
  <inkml:trace contextRef="#ctx0" brushRef="#br0" timeOffset="273775.0069">1192 13847 10 0,'0'0'271'0,"0"0"-22"0,-3-2-17 0,3 2-23 15,0 0-14-15,0 0-13 0,0 0-9 0,0 0-19 16,-1-5-11-16,1 5-9 0,0 0-11 0,6-6-7 16,3 1-12-16,0 1-6 0,4-5-5 0,1 4-6 15,1-3-11-15,6-1-5 0,-1 4-6 0,1-3-8 16,6-1-3-16,-1 3-4 0,2-1-8 0,1 0-2 16,-3 5-5-16,-4-4-4 0,5-1 2 0,-8 3-9 15,3 1 0-15,-5 2-1 0,-6-2-6 0,2 3-2 16,-4-1-8-16,0 1-9 0,-4 0-16 0,1 1-9 15,-1 2-7-15,-1-2-14 0,-3 2-15 0,-1-3-24 16,4 6-25-16,-4-6-34 0,-1 11-40 0,-2-7-54 16,0 1-139-16,3-5-412 0,-7 8 183 0</inkml:trace>
  <inkml:trace contextRef="#ctx0" brushRef="#br0" timeOffset="274090.0295">1239 14316 15 0,'5'7'233'15,"-4"-4"0"-15,6 0-5 0,-2-2-5 16,1 2-11-16,6-2-8 0,-2 2-9 0,4-3-18 0,4-2-7 15,2 4-11-15,3-4-9 0,-3 1-10 0,8-3-9 16,1 2-6-16,-6-1-14 0,4-4-10 0,1 2-11 16,-9 1-12-16,3-1-4 0,-2 3-6 0,-1-1-7 15,-2-1-4-15,-4 1-7 0,-2 1-4 0,-2 1-8 16,-1 1-3-16,0-2-4 0,-2 2-17 16,-1 0-25-16,-5 0-21 0,9-1-46 0,-9 1-40 0,9-2-51 15,-9 2-54-15,0 0-247 0,5 0-509 0,-5 0 225 16</inkml:trace>
  <inkml:trace contextRef="#ctx0" brushRef="#br0" timeOffset="274856.9921">1808 14163 227 0,'0'-5'335'0,"-3"1"-33"0,3 4-27 0,0-5-29 16,0 5-26-16,-1-5-23 0,1 5-25 0,0 0-18 15,0 0-18-15,0 0-5 0,0 0-22 0,0 18-7 0,4-7-12 16,-4 0-7-16,2 5-12 0,1 2-4 16,1 0-11-16,-3 1 1 0,3 1-10 0,-2-1-2 15,1-1-6-15,-2 0-4 0,3 2-1 0,-1-2-7 16,0 0 9-16,1-1-10 0,-1-2-9 0,-1 1 3 15,-1-5-10-15,2 1-14 0,-2-1-19 0,1-1-13 16,-1-5-20-16,-1 3-13 0,1-4-15 0,1 2-5 16,-2-2-4-16,0 0-5 0,0-4-11 0,0 0-15 15,0 0-13-15,0 0-4 0,0 0-6 0,2-14 14 16,-2 9 13-16,0-2 18 0,0-2 13 0,0-1 14 16,-2 0 17-16,0-2 13 0,1 2 28 0,-2-2 12 15,1-3 13-15,-1 3 23 0,2 2 17 0,-2-4 9 16,1-1 10-16,0 3 8 0,1 0 3 0,-2 0 4 15,3-4 3-15,0 4-5 0,0-3-7 0,0-2-1 16,0 7-1-16,1-2-7 0,1 0-4 0,2 0-5 16,-1 0-5-16,2 0-8 0,0 3-2 0,3-2-6 15,0 2 0-15,0 1-8 0,2 1 1 0,1 0-4 16,0 2 6-16,-2 0-14 0,5 3 1 0,-2-1-2 16,-2 4-2-16,4 1-5 0,-3 2-3 0,2 3 5 15,-3-1-3-15,1 3-2 0,-3 2 0 0,3 1 1 16,-3 2-2-16,-3 2 1 0,-2-3-2 0,0 4 1 15,-2-1 0-15,0-4-1 0,-2 4 1 0,0-4 0 16,-4 0 0-16,1 0 1 0,-1-1 0 0,-1-2 2 16,-1 2 0-16,-2-4 0 0,-1 0-5 0,1 2 4 15,-2-1-1-15,2-1 1 0,-3-4-3 0,2 0 4 16,1-1-9-16,0-2-7 0,4 0-3 0,-4 0 1 16,9 0-6-16,-9-1-3 0,5-1-3 0,4 2 3 15,-5-3-3-15,5 3 5 0,-3-2-3 0,3 2 2 16,0 0 1-16,0 0 1 0,12-4 4 0,-12 4 0 15,10 3 0-15,-1-1 0 0,-4 0-2 0,3 1 5 16,1 4 2-16,0-3 3 0,0 1-2 0,0-2 1 16,0 6 4-16,0-3-3 0,0 1 8 0,1 2 0 15,-3-2 9-15,1 4-1 0,1-4 6 0,-1 3-8 16,3 0 4-16,-3 1 2 0,2-5-4 0,-4 2-1 16,2 1 3-16,-1-5-1 0,-1 0-15 0,-1 3-23 15,0-4-24-15,-1 1-40 0,1-3-44 0,3-1-62 16,-8 0-177-16,0 0-404 0,15-3 179 0</inkml:trace>
  <inkml:trace contextRef="#ctx0" brushRef="#br0" timeOffset="275773.0095">2228 14255 54 0,'0'0'213'0,"0"0"-11"16,0 0-10-16,0 0-2 0,5 14-17 0,-2-8-6 15,-1 3-4-15,1 1-3 0,-1 0-13 0,4 2-10 16,-4-2-3-16,6 2-9 0,-3 0-19 0,-3-3-7 16,2 1-11-16,-3 3-7 0,2-4-9 0,-3-2 4 15,1 0-14-15,2 3-9 0,-2-5-4 0,0 0-5 16,1 0-2-16,-1-1-1 0,-1-4-3 0,1 3-2 15,-1-3 1-15,0 0 3 0,0 0-9 0,0 0 8 16,0 0-13-16,0 0 2 0,-10-14-2 0,6 10-3 16,2-4 4-16,0 2-1 0,0-3 2 0,-3-1-1 15,2 0-1-15,5 2-3 0,-2-2 1 0,0-1-4 16,1-1 3-16,-1 2-6 0,1 1-4 0,4-3-4 16,-1 3 1-16,2 0-2 0,-1 1-3 0,3 0-1 15,2 1-3-15,-2 1 3 0,2 2-2 0,4 2 0 16,-1 1-3-16,0 2 0 0,-3 0 2 0,3 1-2 15,1 2-1-15,-4 3-1 0,7 0 0 0,-7 1 1 16,0-1 4-16,3 5-6 0,-5-3 5 0,-1 1-2 16,2 0-2-16,-4 0 3 0,-1 2-2 0,0-3-2 15,-1-1 5-15,-1-2-6 0,-2 0-2 0,3 1-2 16,-3-3-3-16,1 2 0 0,-1-2 4 0,0-4 2 16,0 4 3-16,0-4 1 0,0 0-2 0,0 0-6 15,0 0-1-15,0 0 2 0,-4-18 1 0,4 11-1 16,-2-3-1-16,4 0 3 0,-2 1 0 0,1-1 2 15,1-1 6-15,-1 0-10 0,0 2 5 0,4 0-1 16,-1-1-3-16,0 0 7 0,1 2-8 0,0-1 0 16,3 1 4-16,-2 3 2 0,2-1-3 0,-2 0 2 15,3 1-3-15,0 1 6 0,0-1-2 0,-1 3-2 16,3 1 2-16,-3 1-3 0,0 1 1 0,1 0-3 16,1 1 2-16,0 3 9 0,-3 0-7 0,-1-1-2 15,3 1-2-15,-4 3 6 0,1 1-4 0,-2 0 3 16,1 1-3-16,0 2 4 0,-2 0 2 0,-2 0 0 15,0 1 0-15,1 3-2 0,-4-6 3 0,4 3-1 16,-4-2 1-16,4 1 3 0,-2 1-1 0,0-2 0 16,0-1-3-16,1-1 2 0,0-4-2 0,1 3 2 15,0-1 1-15,-1 0 0 0,2-2 10 0,1 0-10 16,0-2-2-16,1 1 7 0,1-2-1 0,1 1-2 16,2-3-1-16,3 0 2 0,-2 1 0 0,2-2-3 15,2-3 1-15,3-1 4 0,-2-1-5 0,3-3 0 16,-4 2-1-16,4 0 3 0,-7 1 0 0,5-1-5 15,-6-2 6-15,-1 3 3 0,-1-4-4 0,2 3-2 16,-4-2 12-16,-2 4 6 0,-2-2 16 16,2 1 8-16,-2 1 10 0,0 1-3 0,0-1-1 0,-2 1-3 15,0 4-5-15,2-5-11 0,-2 5-8 0,0 0-1 16,0 0 1-16,0 0 6 0,-12 9-17 0,10-2 1 16,-1-1-5-16,2 5 2 0,0-5 3 0,2 3-9 15,-1 0-2-15,0 2-12 0,1-2-15 0,2 1-10 16,-1-1-4-16,2 2-3 0,4-4-13 15,-2 2-21-15,2-2-13 0,1-2-25 0,5 2-31 0,-1-2-38 16,5-1-44-16,0 0-251 0,1-2-515 0,-3-1 228 16</inkml:trace>
  <inkml:trace contextRef="#ctx0" brushRef="#br0" timeOffset="276067.9884">2876 14201 101 0,'-3'5'180'0,"2"1"-10"15,0-1-12-15,1 2-10 0,0 0-11 0,2-2-8 16,1 0-10-16,1 1-11 0,1-1-5 0,0-2-10 16,0 0-5-16,3 0-7 0,3-3-6 0,-4 0-3 0,0-1-4 15,2-1 2-15,-2-1-1 0,-1-2 2 16,-1-5 0-16,4 3 5 0,-4-3 14 0,-4-1-14 15,2 1 6-15,-3 1-2 0,0 1-2 0,0 2-2 16,0 0-9-16,-4-1-7 0,0 3-8 0,0-1-6 16,-2 2-1-16,1 3-9 0,-3 0-6 0,8 0 0 15,-11 4-13-15,2 1-18 0,3 0-32 0,-1 3-36 0,1-1-28 16,1 2-33-16,2 0-34 0,2 2-36 16,2 0-193-16,-1 0-426 0,3-1 188 0</inkml:trace>
  <inkml:trace contextRef="#ctx0" brushRef="#br0" timeOffset="276488.1477">3088 14384 48 0,'0'0'239'0,"4"1"-28"16,-4-1-17-16,1 3-1 0,2 0 3 0,-2 3-10 15,2-2-5-15,-2 0-11 0,1 4-12 0,0-1-14 16,-2 0-14-16,1 3-9 0,-1-5-10 0,0 2-7 15,-1-2-13-15,1 2-9 0,0 0-6 0,-2-1-9 16,2-6-5-16,0 6-1 0,0-6-3 0,2 5 1 16,-2-5 14-16,0 0 12 0,0 0-1 0,0 0-7 15,0 0-13-15,0 0-6 0,0 0-6 0,-2-22-4 16,4 10-12-16,-2-2-8 0,2-3-2 0,1 2-1 16,2-2-7-16,1 0 2 0,-5 1-4 0,5 6 2 15,0-2-4-15,1 2-5 0,0 0 3 0,-1 1-3 16,1 2 0-16,-2 1-4 0,0 2-4 0,1 1 0 15,0 1-4-15,-6 2 6 0,15 2-1 0,-5 0-1 16,-1 1-1-16,0 2-5 0,4 1 0 0,-3 1 8 16,-1 2-5-16,5 4 2 0,-2-2-3 0,-1 0 1 15,-1 5 1-15,-1-4 5 0,-2 5 2 0,0-8-6 16,-2 4 2-16,0-2 8 0,-1-1-8 0,0 1 0 16,0-2-2-16,-3-2 5 0,3 0-9 0,-3-1-22 15,2-2-19-15,-1 1-17 0,0-1-30 0,-1-1-16 16,-1-3-27-16,0 0-75 0,9 2-41 0,-9-2-219 15,0 0-508-15,23-5 225 0</inkml:trace>
  <inkml:trace contextRef="#ctx0" brushRef="#br0" timeOffset="276949.5141">4164 14202 222 0,'0'0'242'0,"0"0"-16"0,-4 4-12 0,4-4-10 16,0 3-6-16,0-3 3 0,1 8 8 0,-1-8-2 15,3 4 11-15,1-2 12 0,3 0 3 0,-2-2-8 16,6 1-7-16,3-2-16 0,0 1-15 16,4-2-19-16,1 1-16 0,1-2-18 0,-2 2-14 15,4 0-12-15,-4 0-9 0,-4-1-29 0,0 0-46 0,-1 2-64 16,-1 0-61-16,-3 0-67 0,1 0-66 0,-4 2-57 16,0 1-289-16,-2-1-628 0,-4 2 278 0</inkml:trace>
  <inkml:trace contextRef="#ctx0" brushRef="#br0" timeOffset="277112.8968">4234 14362 270 0,'-3'4'367'0,"1"-2"13"0,2-2 3 15,-4 1-18-15,4-1-24 0,-4 3-34 0,4-3-12 16,0 0-17-16,0 0-18 0,12 1-12 0,-4-1-26 16,3 0-27-16,-1 0-12 0,3 0-20 0,0-1-15 15,5 1-18-15,-4 0-47 0,5-1-56 0,0 1-86 16,-2-3-80-16,-3 3-82 0,4-1-106 0,-6-2-324 15,6 1-703-15,-5 2 311 0</inkml:trace>
  <inkml:trace contextRef="#ctx0" brushRef="#br0" timeOffset="277439.9038">5011 14079 41 0,'-5'-4'282'16,"5"4"-27"-16,0 0-32 0,0 0-14 0,-6 6 5 15,3-1 0-15,-2 5-5 0,4 2-5 0,-3 5-3 16,0 2-5-16,0-2-4 0,4 7-1 0,-1 0-4 15,0 2-4-15,2-1-24 0,-2-6-17 0,2 6-12 16,4-5-10-16,-5-1-14 0,4 0-4 0,1-2-11 16,0 4-27-16,0-4 10 0,-1 0-6 0,0-6-16 15,-2 2-39-15,1-1-39 0,1-2-40 0,-2 1-39 16,2-2-49-16,-3-4-55 0,2-1-53 0,0 1-288 16,-1-3-597-16,-2-2 264 0</inkml:trace>
  <inkml:trace contextRef="#ctx0" brushRef="#br0" timeOffset="277694.8415">4882 14110 20 0,'-3'-5'346'15,"2"3"-27"-15,1-1-25 0,0 3-22 0,-1-6-25 16,1 6-25-16,-1-5-19 0,1 5-20 0,0 0-16 15,3-3-5-15,4 1-14 0,3 1-9 0,4-2-3 16,-1 2-6-16,6-5-10 0,-2 4-23 0,2-2 0 16,3 1-9-16,-3-2-7 0,5 3-10 0,-1-1-7 15,4 0-1-15,-6 2-18 0,0-2-43 0,-3 3-43 16,0 0-45-16,-4 0-49 0,-4 3-55 0,4-3-62 16,-2 1-250-16,-2 2-545 0,-3 0 241 0</inkml:trace>
  <inkml:trace contextRef="#ctx0" brushRef="#br0" timeOffset="277973.8377">4858 14573 63 0,'0'0'286'0,"0"0"-10"0,2 7-5 0,-2-7-1 16,3 2-3-16,0 0-3 0,0 0 4 0,4-1-1 16,0-1-26-16,4 0-22 0,1 0-11 0,1 0-23 15,2 0-14-15,3-3-12 0,3 2-18 0,-2-1-19 16,4-4-11-16,4 4-7 0,-6-1-10 0,-1 1-12 16,-1-2-24-16,0 1-33 0,-4-1-49 0,-1 2-49 15,-1 0-45-15,1 1-66 0,-2 0-68 0,-2-4-82 16,4 5-195-16,-2-1-571 0,-2 1 253 0</inkml:trace>
  <inkml:trace contextRef="#ctx0" brushRef="#br0" timeOffset="278485.8409">5314 14485 81 0,'0'0'284'0,"-5"-1"-27"0,5 1-12 15,0 0-14-15,-5-1-15 0,5 1-8 16,0 0-11-16,0 0-6 0,0 0-12 0,0 0-14 16,0 0-15-16,0 0-13 0,0 0-11 0,15-7-14 15,-6 7-13-15,5-1-10 0,-4 1-13 0,8-1-3 16,-1 0-5-16,2 1-8 0,3 0-7 0,-3-3-3 15,1 2-7-15,-1 0-3 0,-2 1-9 0,-3 0-3 16,-2 0-1-16,-2-2-6 0,1 2-2 0,0 0-4 16,-5 2-3-16,-1-1 0 0,0 1-3 0,-4 1-1 15,2 2 1-15,-6-1-3 0,2 3 3 0,-4 3-3 16,-5-1 8-16,0 3-10 0,-3 3 2 0,0 0-1 16,-2-1 1-16,-3 4-1 0,5-4-2 0,-3 0 2 15,3 1-1-15,-4-1-2 0,8-2-1 0,-1-2-1 16,0 3 1-16,2-3 1 0,0-2-3 0,2 0 1 15,1-1-2-15,1 0 1 0,1-2 1 0,1-2-2 16,-1 1 2-16,2 1 5 0,1-5-3 0,4 5 3 0,-4-5-2 16,9 3 0-16,2-3 4 0,2 1-3 15,0-1 1-15,1 0 4 0,3-1-7 0,1 0 4 16,1-1 0-16,-3 1-2 0,0-1 1 0,-4 1-4 16,0-1 5-16,2 2-2 0,-2-6 2 0,0 6-5 0,-3-2-26 15,4 2-35-15,-7-3-44 0,3 1-67 16,0-3-90-16,0 0-266 0,-4 4-570 0,2-3 253 15</inkml:trace>
  <inkml:trace contextRef="#ctx0" brushRef="#br0" timeOffset="279385.005">5820 14512 140 0,'-3'-5'341'0,"3"5"-20"15,0 0-44-15,-1-5-28 0,1 5-26 0,0 0-26 16,0 0-20-16,0 0-14 0,-6 10-15 0,6-1-5 16,0-1-11-16,0-1-11 0,0 9-3 0,1-5-5 15,-1-1-5-15,1 6-5 0,3-1-7 0,-3 0-3 0,2-1-5 16,-2-4-16-16,3 2 2 0,-4-1-12 15,1-1-8-15,-1 0-1 0,3-3-7 0,-2-3-2 16,2 4-5-16,-3-5-2 0,0 1 14 0,1 1-14 16,-1-5-2-16,0 0-6 0,0 0-1 0,0 0-7 0,0 0 5 15,-13-9-3-15,9 4-8 0,-1-2 2 0,0-2-3 16,1 1-5-16,2-2-4 0,-2-1 6 16,4-2-2-16,-4 1 0 0,2 2 1 0,2-1-4 15,2-1 0-15,-2 1-4 0,1 2-2 0,3-1 3 16,0-2 0-16,1 4-5 0,0-1 2 0,3 3-2 0,1 0-2 15,0 0-1-15,1 2 0 0,2 1-5 0,-3 3 4 16,2 2 1-16,2 1 4 0,1-1 6 16,-4 4-10-16,2 0-1 0,-1 0-2 0,-1 4-1 15,3 2 4-15,-5-2 2 0,1 4 1 0,-3-4 1 0,1 5 2 16,-2-3 1-16,-3-3-2 0,2 1 3 0,-4-3-4 16,1-2-5-16,1 2 2 0,-2-2 2 0,0 0-5 15,2-1 13-15,-2-4-2 0,0 0 2 16,0 0 0-16,0 0 0 0,0 0-2 0,-9-14-1 15,5 3 5-15,4 2-3 0,0-3-2 0,0 1 1 0,2-1-3 16,-2 1 1-16,3-1 2 0,1 0-4 0,0 1 1 16,0 1 1-16,1-2-3 0,-1 3 2 0,3 1-6 15,0 0 4-15,-2 1 3 0,3 0-2 16,-3 2-4-16,1 1 2 0,1 1-2 0,-1 0-5 0,-1 3 8 16,4 2-6-16,-4-1-1 0,2 4-1 0,-1 2 8 15,2 2 5-15,-2 0-11 0,0 2-3 0,0 3 1 16,-3-2 8-16,1 6-3 0,-1-4 2 0,-1 3-2 15,3 0 9-15,-5-4-4 0,3 3-6 0,-2-4 4 16,0 1 3-16,-1-1-2 0,2 1 3 0,-2-5-2 16,2 3-1-16,0-7 11 0,-1 4-8 0,1-3-2 15,0-1 5-15,0-2-2 0,2 3 3 0,1-4-2 16,3-1 2-16,0-1-2 0,1-4 3 0,-2 4 1 16,3-4-6-16,2-1-4 0,-1-2-8 15,2-2-8-15,0-2-1 0,1-2 0 0,-1 4 9 0,0-4-5 16,-3-1-2-16,-2 6 4 0,0-1 8 0,-3 0 13 15,2 3 11-15,-2-2 12 0,-2 4-1 0,1 0-4 16,-2 2-10-16,2 0 9 0,0 0-24 0,-4 3 3 16,0 0 1-16,0 0-14 0,0 0 15 0,0 9 0 15,-2-1 0-15,2 1-1 0,-1 2 1 0,0-1 13 16,1 2-12-16,1 1-19 0,-1-1 16 0,1 4-1 16,2-4 0-16,-2 0 0 0,3-1 0 0,1-2 0 15,0 1-1-15,4 0 3 0,-1-3 0 0,2 1-12 16,-1-1-20-16,5-3-24 0,0 2-23 0,0-5-32 15,-1-1-37-15,2 0-42 0,2-4-53 0,1-3-65 16,-7 1-229-16,6-5-576 0,-6 0 255 0</inkml:trace>
  <inkml:trace contextRef="#ctx0" brushRef="#br0" timeOffset="279678.1015">6298 14441 4 0,'-6'3'230'0,"-1"0"-25"0,2 1-14 16,0 2-11-16,1-2-8 0,-1 1-10 0,4-2-6 16,2 3-9-16,-1-1-6 0,4-2-6 0,-3 1-10 15,4 0-10-15,0-3-8 0,3 2-12 0,0-1-6 16,3-2-9-16,-1 0-8 0,2 0-5 0,-1-4-9 16,-2 1-3-16,3-4-2 0,-3 3-6 0,0-5 6 15,-3 2-3-15,2-2 6 0,-4 0-4 0,-1 1 4 16,1-1 10-16,-4 1 1 0,-1 1-1 0,1-1 1 15,-3 3-7-15,0-2-6 0,0 2-3 0,-1 2-8 16,-2 2-9-16,-1 0-1 0,1 1-8 0,6 0-15 16,-13 3-23-16,7 0-26 0,0 4-26 0,-1 0-28 15,2 4-31-15,1-2-39 0,3-2-37 0,-2 3-37 16,3 1-196-16,3-3-469 0,1 2 209 0</inkml:trace>
  <inkml:trace contextRef="#ctx0" brushRef="#br0" timeOffset="280101.2937">6527 14567 11 0,'0'0'276'15,"6"2"-22"-15,-6-2-4 0,4 3-7 0,0-2-1 16,-1 4-6-16,0 0-8 0,1 3-8 0,-2 0-1 16,1 0-24-16,1-1-12 0,-2 3-15 0,1-1-12 15,0 1-16-15,-1 1-10 0,-2-1-15 0,3-3-8 16,-3-2-11-16,-3 4-9 0,3-3-8 0,0-2-9 15,0 2-5-15,0-3-3 0,-1 0-4 0,1-3-6 16,-1 4 1-16,1-4 1 0,0 0-4 0,0 0-9 16,0 0 9-16,0 0-14 0,2-15 0 0,2 5-23 15,-4 0 12-15,2-7-9 0,2 3 1 0,0-2 3 16,3 1-7-16,-1 0-1 0,1-1-1 0,1 1-2 16,-1-1 13-16,0 2-27 0,2 2 16 0,-4 2-10 15,0 1 0-15,2-1-1 0,-1 4 8 0,3-2-12 16,-4 3 8-16,3 2-11 0,-3 1 7 0,4 0-7 15,0 2 0-15,0 3 6 0,0-1-5 0,1 5 0 16,-1 0 2-16,0 3-5 0,-1-3 2 0,-2 7 16 16,2-2-16-16,-3-2 2 0,0 5-2 0,0-1-1 15,0 1 5-15,-2-2-2 0,1-2 2 0,-2 1 5 16,1-2-1-16,1 2-1 0,-3-3-1 0,4-1-4 16,1 1 0-16,2-1-34 0,0-2-27 0,3-1-27 15,-1-2-28-15,4 1-40 0,3 0-54 0,3-4-65 16,1-1-282-16,1-2-608 0,1-1 268 0</inkml:trace>
  <inkml:trace contextRef="#ctx0" brushRef="#br0" timeOffset="280550.8823">7357 14291 90 0,'0'0'302'0,"0"0"-11"0,0 0-20 0,-9 0-12 16,9 0-14-16,0 0-15 0,0 0-12 0,0 0-21 0,0 0-12 15,0 0-7-15,0 0 17 0,0 0 4 16,22 9-10-16,-4-7-12 0,5 0-15 0,5 1-14 15,-1-3-16-15,4 0-12 0,-1 0-12 0,1 1-8 16,-2 0-14-16,-5-1 0 0,2 2-17 0,-5-2-17 0,-1 2-41 16,-5-2-40-16,-1 0-37 0,-2 0-37 0,-1 0-35 15,-3 0-46-15,-2 0-62 0,3-2-66 0,-1-1-225 16,-3 2-582-16,-1-4 257 0</inkml:trace>
  <inkml:trace contextRef="#ctx0" brushRef="#br0" timeOffset="280781.7851">7611 14184 28 0,'-2'-1'401'0,"2"1"-30"0,-4-3-34 0,4 3-24 0,0 0-35 16,0 0-33-16,-6 5-2 0,2 2-1 0,3 2 6 16,-2 4-15-16,-2-2-13 0,5 8-6 0,0 0-8 15,0 7-18-15,0-6-16 0,0 5-17 16,4 3-6-16,0-8-11 0,1 3-9 0,-4-3-21 0,9 4-4 15,-6-4-14-15,2-2-9 0,-2 0-14 0,2-1-38 16,0 1-35-16,-2-3-63 0,-1-2-65 0,0-6-57 16,0 5-68-16,0-2-93 0,-3-3-311 0,4-2-719 15,-1 2 318-15</inkml:trace>
  <inkml:trace contextRef="#ctx0" brushRef="#br0" timeOffset="281099.0006">8169 14260 270 0,'4'-6'363'0,"2"0"-23"16,-2-1-18-16,-2 5-19 0,2-1-25 0,-4 1-23 15,0 2-35-15,1-5-20 0,-1 5-18 0,0 0-27 16,0 0-13-16,0 0-11 0,0 0-4 0,0 15-8 15,-1-6-12-15,-3 1 4 0,4 2-9 0,-5 4 4 16,4 1-5-16,-2 1-2 0,2 1-10 0,-3-2-9 16,3 4-1-16,1 4-7 0,-1-5-9 0,1 4-5 15,-2-5-8-15,4 7-2 0,-1-2 2 0,-1-4-10 16,3-3-6-16,-3 0-12 0,0-3-24 0,2-2-13 16,-2-2-53-16,0-1-25 0,0 0-35 0,0-4-22 15,0 1-23-15,1-3-36 0,-1-3-66 0,0 0-81 16,0 0-186-16,0 0-587 0,0 0 260 0</inkml:trace>
  <inkml:trace contextRef="#ctx0" brushRef="#br0" timeOffset="281380.2524">7954 14241 166 0,'-4'-1'315'0,"4"1"-19"16,0 0-24-16,0 0-19 0,0 0-13 0,0 0-28 16,9-4-22-16,-2 4-14 0,4 0-10 0,3-1-12 0,4 0-7 15,-1 1-13-15,2 0 7 0,0-1-24 0,0-3-10 16,9 0-15-16,-6 2-3 0,0 1-12 16,-4-2-5-16,3 1-8 0,6-1-7 0,-9 1 0 15,1-1-8-15,-6 1-10 0,5 0-11 0,-3 2-23 0,-3-1-35 16,-1 1-26-16,1 0-28 0,-2 0-32 0,0 0-36 15,-2 1-37-15,-2 0-28 0,1 0-44 0,-2 1-174 16,-1 1-472-16,-2 1 209 0</inkml:trace>
  <inkml:trace contextRef="#ctx0" brushRef="#br0" timeOffset="281733.0605">8079 14707 209 0,'-1'5'325'0,"1"-5"-6"16,0 5-12-16,0-5-9 0,0 3-18 0,0-3-13 15,0 0-17-15,0 0-23 0,1 3-17 0,-1-3-18 16,0 0-18-16,7 2-30 0,-1-2-4 0,-6 0-7 15,13 0-15-15,-4 0-12 0,3 0-13 0,0 0-4 16,3-2-10-16,3 1-8 0,4-1-3 0,-3-1-9 16,-1-1 1-16,5-1-13 0,-5 2 0 0,2 2-11 15,-2-1-2-15,-6 1 1 0,3-4 8 0,-3 4-16 16,-1-1-1-16,-1 0-11 0,1 1-16 0,0 0-24 16,-1-2-22-16,-2 3-23 0,-2-3-22 0,2 0-36 15,-3 2-34-15,0-2-49 0,0-1-62 0,2 0-314 16,-5 2-635-16,2-2 281 0</inkml:trace>
  <inkml:trace contextRef="#ctx0" brushRef="#br0" timeOffset="282266.1234">8654 14487 266 0,'0'0'297'0,"-1"-3"-14"16,1 3-23-16,0 0-11 0,0 0-28 0,0 0-22 16,0 0-20-16,0 0-22 0,0 0-14 0,0 0-16 15,0 0-12-15,0 0-7 0,0 0-1 0,-4 16-9 16,4-11-1-16,0 6-3 0,0-1-11 0,0 7-7 15,-1 1 0-15,-3-1-11 0,1 2-5 0,2 0-2 16,1 5-10-16,-1-6-2 0,-3 0-6 0,4-1-1 16,-5 1-7-16,5-4-1 0,-3 3-6 0,2-2-2 0,1-4 0 15,0 1-3-15,0-2 5 0,0 0-11 0,0-3 3 16,1 0-2-16,-1-2 1 0,3 2-2 16,-3-3-3-16,0 0-2 0,1-1 2 0,2 1 0 15,-3-4-6-15,0 5 1 0,0-5 3 0,0 4 0 0,0-4 1 16,1 3 2-16,-1-3 2 0,0 0 11 0,0 0-4 15,6 1 3-15,-6-1-2 0,9 0 5 16,-1 0-5-16,-8 0 0 0,13-2 1 0,-7 0-4 16,2 0 14-16,1 1-23 0,5 0 0 0,-4 0 3 15,2-1-6-15,-1 2 7 0,1-2-8 0,0 0 1 0,1 0-4 16,0 2 4-16,-2-1 0 0,1 1 2 0,2-3-4 16,-5 2 2-16,1-1-2 0,-1 1-3 15,0 1 1-15,-1 0 4 0,-4-3-2 0,-4 3-1 16,11 0 3-16,-6 0-11 0,-1-2-2 0,-4 2-25 0,9-2-25 15,-9 2-15-15,5-4-20 0,-2 2-29 0,-3 2-43 16,0 0-58-16,-3-7-60 0,-2 5-267 0,3-2-593 16,-2 1 263-16</inkml:trace>
  <inkml:trace contextRef="#ctx0" brushRef="#br0" timeOffset="283947.9778">11106 14390 120 0,'-4'10'153'16,"3"-7"3"-16,0 1-8 0,-3 2-5 0,0 0-3 15,1-2-5-15,-4 5-4 0,1-2-10 0,-2 1-7 16,-1-1-1-16,3 0-8 0,-2-2-7 0,-1 2-4 16,-1-1-4-16,1-2-7 0,-1 0-5 0,-3 1-2 15,3-2-5-15,-3 2-5 0,1-4-2 0,0 0-2 0,-4-1-2 16,1 0-1-16,0 0-4 0,2-2-2 15,0-1 4-15,2-1-7 0,-3-1-2 0,2 0-3 16,3-3-2-16,-1-1-3 0,1 1-5 0,1-1-3 16,0-3-3-16,1 3-1 0,-1-1-2 0,3-3-1 0,0 1-5 15,2 2 0-15,2-2-1 0,-1 0-3 0,-1 3-1 16,6-3 2-16,-1 0-6 0,-1 2 1 16,5 1-4-16,0-3 1 0,3-1-4 0,1 3 4 15,4-2-2-15,4 0-1 0,-1 0-3 0,7-2 0 0,-5 4 0 16,7-2 0-16,-3-1 0 0,1 2-1 0,-4 3-2 15,-3-2 1-15,1 3 1 0,-8 1-2 0,4 0 6 16,-5 1-2-16,-1 1 0 0,-3-1 2 16,0 3 0-16,0-1-3 0,-1 1 1 0,0-1 0 15,-4-1-4-15,0 4 0 0,1-6 0 0,-1 6-3 0,-9-4 0 16,4-1 3-16,-4 2 4 0,-1 0-7 0,-3 1 2 16,-1-1 0-16,2 2-2 0,-1-2 1 0,0 1 3 15,-4 0-4-15,-1 0 0 0,-1 2 1 16,1 2 0-16,4 0 1 0,0-1-2 0,3 2 1 0,-1 0-3 15,2 1 0-15,1 2 0 0,1 1 2 0,3 0 0 16,1 3 0-16,-2 3 0 0,3 3 1 0,2-3 0 16,5 4 2-16,1-1 2 0,0 3 3 0,4 5 9 15,4 0-1-15,1 0 8 0,0-1-4 0,4 1-1 16,0-2-3-16,-3 5 1 0,0-5-1 0,-1 2-2 16,-1 2 1-16,-1-1 2 0,-2-2 0 0,1 1-3 15,1 5-3-15,-3-2 1 0,1-1 0 0,-5-1 0 16,-1 0-5-16,1-1 11 0,-1-5-6 0,1-2-1 15,-5-1-3-15,4 0 0 0,1 0-3 0,-4-4 5 16,2-2-4-16,-3 2 0 0,0-4 10 0,0-1-12 16,0 0 5-16,0 0-1 0,0-3 1 0,0-1-1 15,1 2 0-15,-1-5 6 0,0 4-4 0,0-4-4 16,0 0-17-16,-5 3-43 0,5-3-61 0,0 0-82 16,-14-5-104-16,10 1-175 0,-2-2-520 0,-1-1 231 15</inkml:trace>
  <inkml:trace contextRef="#ctx0" brushRef="#br0" timeOffset="284963.1988">12180 14234 126 0,'0'0'202'16,"-1"-9"0"-16,-2 6 0 0,3-2 3 0,0 5-3 15,0-8-10-15,0 5-3 0,0-2 5 0,3 4 0 16,-3 1-5-16,-3-7-7 0,3 7-16 0,0 0-10 16,0-6-16-16,0 6-20 0,0 0-17 0,0 0-14 15,0 0-8-15,0 0-11 0,3 14-4 0,-2-3-5 16,-1 3-4-16,1 4-8 0,0 0-4 0,1 0-2 15,3 6-5-15,-3 2-6 0,1-6-1 0,2 6-4 16,-1-6-3-16,0 4-2 0,0-5-4 0,1-1 0 16,0-1 2-16,-2 1-5 0,0-2 2 0,0-1-3 15,-1 0-6-15,-1-1-9 0,1-3-9 0,-1-4-19 16,-2-2-18-16,1 2-16 0,1-2-17 0,-2-2-14 16,1-3-27-16,-2 4-40 0,2-4-55 0,0 0-47 15,0 0-191-15,-3-13-493 0,1 2 218 0</inkml:trace>
  <inkml:trace contextRef="#ctx0" brushRef="#br0" timeOffset="285348.6812">11969 14212 12 0,'-4'-3'277'0,"4"3"-14"0,0 0-14 16,0 0-15-16,0 0-16 0,0 0-21 0,0 0-15 16,0 0-14-16,0 0-15 0,8-4-16 0,-2 1-14 15,2 2-13-15,5 0-6 0,6-2-9 0,1 1-9 16,8-2-3-16,-2 0-4 0,2 0-6 0,0 0-8 15,3-1 7-15,-2 1-14 0,2 0-6 0,-3-1-6 16,0 1-9-16,-8 3 11 0,0-1-14 0,-4 2-5 16,-3 0-4-16,0 0-1 0,-3 2-2 0,-1-2-3 15,-1 1 1-15,-2 0-4 0,0 0-5 0,1 1-4 0,-7-2-13 16,9 1-12-16,-4 0-13 0,-5-1-9 16,5 1-16-16,-5-1-19 0,4 4-16 0,-4-1-20 15,0-3-22-15,1 8-34 0,-2-4-32 0,0 0-47 16,-1 2-131-16,0-2-406 0,-1 1 180 0</inkml:trace>
  <inkml:trace contextRef="#ctx0" brushRef="#br0" timeOffset="285683.9865">12034 14650 234 0,'0'0'243'16,"3"5"-6"-16,-1-1-5 0,1-1-9 0,-1 2-7 15,3 0-8-15,1-1-8 0,1 2-13 0,5-2-2 16,-2 0-11-16,2-1-16 0,5 1-12 16,4 0-5-16,-3-1-11 0,2-3-12 0,9 1-8 0,-8-1-6 15,1 0-8-15,7-1-10 0,-3-3-11 0,-5 0-4 16,2-1-3-16,-5 3-15 0,3-2-4 0,-5-2-4 15,2 2-6-15,-5 0-2 0,-2 2-3 16,0 0-6-16,-4-1 1 0,3 1-12 0,-6 2 8 0,2-3-5 16,-3 1-9-16,0-1-16 0,-3 3-23 0,5-2-21 15,-5 2-23-15,4-2-24 0,-4 2-39 0,0 0-52 16,2-5-58-16,-2 5-291 0,-1-5-579 0,1 5 256 16</inkml:trace>
  <inkml:trace contextRef="#ctx0" brushRef="#br0" timeOffset="286120.9426">12650 14565 21 0,'-3'-2'296'0,"3"2"-12"0,0 0-20 16,0 0-17-16,0 0-25 0,-1-5-14 0,1 5-27 15,0 0-21-15,0 0-22 0,0 0-11 0,0 0-16 16,0 0-9-16,0 0-12 0,1 14-1 0,2-4 3 16,0 0-7-16,-1 2 2 0,1 4 0 0,-1 0 6 15,1 2-12-15,-1 0-8 0,0 1-6 0,2 8-9 16,-3-8 0-16,2 1-3 0,3 3-6 0,-5-3 7 16,0-3-15-16,2 2-7 0,1-3-3 0,-2 0-1 15,0-4-19-15,1-1-22 0,-1-1-22 0,-1-2-21 16,0-1-24-16,1 0-29 0,0-1-19 0,-1-2-19 15,0-1-29-15,2-1-52 0,-3-2-220 0,0 0-483 16,0 0 213-16</inkml:trace>
  <inkml:trace contextRef="#ctx0" brushRef="#br0" timeOffset="286545.3246">12701 14575 45 0,'4'-6'239'0,"0"-2"-18"15,2 0-19-15,1-2-10 0,2 3-12 16,2 1-10-16,-1-1-10 0,4 3-7 0,3 1-10 0,1-1-8 16,-5 4-10-16,1 2-7 0,-3-2-16 0,1 2-7 15,0 1-7-15,0 4-12 0,-3 0-6 0,1-1-8 16,-2 9-2-16,0 0-6 0,-6 0-2 16,-1-2-7-16,-1 4-5 0,-2-1-3 0,-5-1 1 0,-2 2-4 15,-1-3-6-15,-1 0 1 0,-4 1 1 0,-1-1-9 16,3-3-2-16,-1-1-4 0,-1-1-6 0,2-4 2 15,3 0-9-15,-2-1-2 0,2-1 0 0,2-1 0 16,3 0 2-16,0 1 2 0,0-2 1 0,5-1-2 16,-5 1-3-16,5-1-2 0,0 0-1 0,0 0 8 15,0 0-7-15,0 0-2 0,0 0 1 0,0 0 0 16,20-1 0-16,-12 3 4 0,-3 1 2 0,4 1 2 16,0-1 5-16,0 3 0 0,1-1 1 0,-1 3 1 15,1-1 1-15,2 3 5 0,-3-2 1 0,0 3 9 16,-1-2-10-16,2 0 1 0,-1 1 1 0,0-2-6 15,-1 2 22-15,-1-3 4 0,-1 1-4 0,0-2-8 16,-1-1 2-16,1 0-6 0,-2 0-2 0,0-2-11 16,1 1-24-16,-3-1-24 0,2-3-33 0,-4 0-49 15,10 0-65-15,-10 0-74 0,11-4-217 0,-4-2-514 16,1-1 228-16</inkml:trace>
  <inkml:trace contextRef="#ctx0" brushRef="#br0" timeOffset="287178.7088">13018 14675 208 0,'0'0'361'0,"0"-6"-28"0,0 6-35 0,3-3-30 0,-3 3-29 16,0 0-30-16,0 0-17 0,0 0-17 16,0 0-5-16,2 17-6 0,1-7-11 0,-2 1-17 15,-1 2-1-15,3 0-6 0,-1 4-8 0,1-1-11 16,-2 0-14-16,3 2-6 0,-3-3-15 0,0 2 2 15,-1-5-15-15,0 1-3 0,0-3 0 0,0 1-8 16,0-3-5-16,0-1-6 0,0-3-2 0,-1 2 1 16,1-2-2-16,0-4-4 0,-5 3-6 0,5-3-6 15,0 0-21-15,0 0 6 0,-13-15-9 0,12 9 3 16,0-5 3-16,-2 3 6 0,3-5 0 0,0 2-17 16,0-2 6-16,3 2-5 0,-1 1 3 0,1-2 4 15,1 3-3-15,1 1 0 0,0-2 9 0,0 4-21 16,-1 1 10-16,1 3 0 0,0-3-1 0,1 4-3 15,2-1 2-15,0 2-3 0,-1 0 2 0,0 2 3 0,4 4-1 16,-3 0 3-16,0 1-5 0,0 2 3 0,0-1-3 16,1 0 3-16,-5 2 3 0,1 0 2 15,0 0 1-15,-2-1 7 0,-1 0-17 0,-1-2-6 16,-1-2-7-16,3 1 1 0,-3-3 0 0,0 2 13 0,0-5-2 16,0 3 0-16,0-3 2 0,0 0-1 0,0 0 4 15,0 0-5-15,-6-13 6 0,6 6-1 16,2-4 5-16,-2 2-6 0,0-2 5 0,1-1-6 15,2 0 3-15,2 1 4 0,-1-6-2 0,1 6 11 16,-1 0-8-16,2-5 4 0,-1 5-2 0,3 2-2 0,-4-1 10 16,4 2-3-16,-2 1-4 0,-1 3-3 0,0-2 0 15,3 4 0-15,-3-1-2 0,5 1 0 0,-2 1 0 16,1 4-3-16,4 1 3 0,-4 0-3 16,0 3-2-16,2 2 2 0,-5 0 3 0,1 0-2 0,-1 3 0 15,0 4 0-15,-2-3 6 0,0 2-8 0,-1 2 3 16,-2-2 5-16,-1 1-3 0,-1 0 1 0,1 1 12 15,1 0-12-15,-2-7-5 0,1 4-10 0,-1-1-18 16,2-4-17-16,-2 1-15 0,2-3-12 16,1 3-13-16,0-5-12 0,2 0-6 0,1 2-11 0,2-5-27 15,2 2-36-15,4-2-40 0,1-2-247 0,-1-2-506 16,1 1 223-16</inkml:trace>
  <inkml:trace contextRef="#ctx0" brushRef="#br0" timeOffset="287627.2889">13691 14754 163 0,'3'-12'301'0,"2"6"-11"0,-2-5-14 0,-2 4-4 15,3-3 0-15,-4 5-2 0,1-3-18 0,-2 2-13 16,1-4-4-16,-4 5-21 0,3-3-15 0,-3 1-18 16,-1 2-16-16,-3 1-15 0,3 1-18 0,-5-1-17 15,-2 4-6-15,-2 2-15 0,1-2-16 0,3 5-3 16,-8 2-2-16,4 0-12 0,0 5-9 0,1-2-1 15,1 5-1-15,1-1-5 0,2 1-11 0,1-3 0 16,1 7-2-16,2 0-5 0,4-2-7 0,-3 1 4 16,3-3 2-16,2 1-11 0,0 0 12 0,2-5-13 15,2 3-7-15,-1-5-5 0,1 2 2 0,2-5-14 16,1 1-7-16,-1-2 3 0,3-1-1 0,1-3-1 16,-2-1-3-16,5-2 7 0,-4-2-4 0,2-2 4 15,-2-3-6-15,4-1 2 0,-1-2 6 0,-3 0-2 16,-2 4-7-16,-3-2 21 0,4 0 15 0,-4 4 6 15,0-2 19-15,-2 1 12 0,-2 5 2 0,2-4 5 16,-2 2-6-16,0 2-5 0,-1 2-8 0,3-4-8 16,-3 4-6-16,1-3-5 0,-1 3-6 0,0 0-6 15,0 0 6-15,-1 17 0 0,-1-9 2 0,4 3-3 16,-2 0-3-16,1-1-1 0,-1 1 3 0,4 2-23 16,-3 0 19-16,3-3-5 0,0 1-21 0,1-1-14 15,-1 1-30-15,3-2-30 0,2 0-30 0,0-2-42 16,2 1-45-16,5-2-42 0,0 2-39 0,3-5-48 15,1 1-259-15,2-2-642 0,-2-2 284 0</inkml:trace>
  <inkml:trace contextRef="#ctx0" brushRef="#br0" timeOffset="287884.0094">13900 14637 211 0,'0'0'297'0,"-3"-4"-28"0,3 4-28 16,0 0-25-16,0 0-21 0,0 0-6 0,0 0 0 16,7 14 11-16,-1-7-1 0,0 1-3 0,2 4-2 15,0 0-8-15,1 2-6 0,1-1-3 0,-1 5-10 0,2-4-11 16,2 0-9-16,0 1-9 0,-2 2-11 16,2-3-8-16,0 0-14 0,-3 1-8 0,-1-2-5 15,0 1-15-15,1-3-10 0,-2-3-5 0,-3 2-4 16,3 0-10-16,-3-3-32 0,1-2-31 0,-3-1-43 0,-1 0-29 15,2-1-33-15,-1-1-52 0,-3-2-70 0,0 0-73 16,10-6-286-16,-4 2-652 0,-3-4 289 0</inkml:trace>
  <inkml:trace contextRef="#ctx0" brushRef="#br0" timeOffset="288094.0665">14090 14675 39 0,'0'0'363'0,"0"-6"-33"15,0 6-36-15,0 0-25 0,0 0-21 0,-13 6-6 16,7 1-3-16,-3 2-14 0,-4 5-5 0,3 1-6 0,-1-1-9 16,0 3-16-16,1 5-5 0,-1-4-16 0,2-1-11 15,0 1-17-15,2-1-14 0,1-1-14 0,1 0-12 16,0 0 4-16,1-3-21 0,1-1-11 16,0 0-20-16,0-4-43 0,3-1-54 0,-1 0-57 15,-1 1-49-15,1-3-71 0,2 0-83 0,-2-2-289 0,1-3-642 16,1 5 284-16</inkml:trace>
  <inkml:trace contextRef="#ctx0" brushRef="#br0" timeOffset="288555.8407">14721 14686 117 0,'0'0'270'0,"-6"1"-17"0,6-1-18 15,0 0-18-15,0 0-15 0,-7 3-18 0,7-3-8 16,0 0-5-16,0 0-9 0,-3 3-11 0,3-3-9 15,0 0 2-15,0 0 7 0,0 0 1 0,16 0-7 0,-4 0-1 16,2 0-15-16,3-2-14 0,2 4-13 16,-2-5-10-16,-4 3-7 0,5 0-17 0,-5 0-26 0,0 0-48 15,-2 0-47-15,2 0-50 0,-6 1-67 0,0-1-63 16,2 2-281-16,-5 0-558 0,1 0 247 16</inkml:trace>
  <inkml:trace contextRef="#ctx0" brushRef="#br0" timeOffset="288726.1522">14757 14795 360 0,'-5'0'355'16,"5"0"-19"-16,-4 5-19 0,4-5-16 15,0 0-21-15,-1 3-24 0,1-3-20 0,0 0-11 0,0 0-26 16,9 1-18-16,-4 0-16 0,3 1-17 0,-2-1-16 16,2 0-13-16,1-1-35 0,2 3-54 0,-3-3-58 15,1 0-59-15,-1 0-69 0,3 0-88 16,-5 0-292-16,2-3-578 0,1 2 255 0</inkml:trace>
  <inkml:trace contextRef="#ctx0" brushRef="#br0" timeOffset="289175.2467">15603 14521 50 0,'0'-3'316'16,"0"3"-32"-16,0-6-26 0,0 6-30 0,0 0-24 0,0 0-22 16,0 0-13-16,0 0 0 0,1 17-5 15,3-6 0-15,0 6-5 0,-1-1-5 0,-2 5-5 16,0 4-4-16,4-1-5 0,-5 0-10 0,4 2-7 15,0-7-11-15,0 6-8 0,-3-5-25 0,3-1 4 0,0 5-9 16,-3-5-7-16,2-1-5 0,0 0-19 16,-1-5-31-16,0-2-27 0,-1 1-34 0,1-3-32 0,-1-2-40 15,0-1-39-15,-1 0-38 0,2-2-61 16,-2-4-232-16,2 1-531 0,-2-1 236 0</inkml:trace>
  <inkml:trace contextRef="#ctx0" brushRef="#br0" timeOffset="289457.9291">15473 14535 259 0,'-2'-5'314'0,"0"4"-19"0,2 1-19 0,-4-6-14 0,4 6-21 16,-1-4-18-16,1 4-17 0,0 0-21 0,0 0-18 15,4-3-16-15,-4 3-19 0,10-2-11 0,0 0-9 16,4-1-14-16,3 1-4 0,3-1-12 16,3 3-15-16,-4-3 1 0,12 2-9 0,0-2-2 0,1 1-11 15,-2 0-2-15,0 1-6 0,-1-1-1 0,-10 2-19 16,0-2-12-16,-2 2-43 0,-2 0-35 0,-3 0-40 16,-2 2-37-16,0 0-39 0,-2-1-46 0,-2 1-244 15,0 0-517-15,0 2 228 0</inkml:trace>
  <inkml:trace contextRef="#ctx0" brushRef="#br0" timeOffset="289775.1122">15378 14983 30 0,'-5'5'206'0,"5"0"-4"0,-4-2-4 0,4 2-4 16,0-1-4-16,-1-1 3 0,1-3 1 0,5 8 1 15,0-4-1-15,0-1-11 0,7 1-6 0,-2 0-13 16,8-1-13-16,0 3-8 0,2-5-9 0,2 2-8 16,1 0-8-16,4-3-10 0,2 3-5 0,-1-3-14 15,-7 1-9-15,-1-2-6 0,3 1-4 0,-4-1-5 16,2 1-8-16,-2-2-4 0,-6 2-11 0,1-1-2 15,-1-1-10-15,-2 0-25 0,1 1-22 0,-1-3-30 16,-2 1-34-16,1 0-40 0,-5-1-60 0,3-3-71 16,0 2-267-16,-1-1-561 0,1 0 249 0</inkml:trace>
  <inkml:trace contextRef="#ctx0" brushRef="#br0" timeOffset="290375.4044">15985 14899 137 0,'0'0'307'0,"-5"-3"-14"16,5 3-18-16,0 0-28 0,0 0-20 0,0 0-24 15,5-6-17-15,-5 6-19 0,5-3-12 0,-1 2-15 16,1-2-15-16,0 0-6 0,3-2-10 0,3 3-10 16,1 1-2-16,3-1-12 0,-2 0-7 0,1 1-2 15,4-3-4-15,-4 4-9 0,0 0-4 0,4-1-7 16,-8 2-9-16,2-1-1 0,-1 4-6 0,-2-3-4 15,-4 1-3-15,4 0-4 0,-5-1-3 0,1 3-2 16,-1 2 5-16,1 1-11 0,-5 1 1 0,0 1-3 16,-4 0-4-16,0 5 0 0,-1-3 0 0,-3 5 0 15,-1-2-1-15,-2 0-2 0,-1 2 3 0,-1-2-1 16,0 1 1-16,-1-1-1 0,0-1-5 0,-1 1 4 0,2 1 1 16,-4-4-7-16,4 1 1 0,-1 0 2 15,5-4-6-15,0 1 5 0,1-1-2 0,1 1 0 16,3-5 0-16,-1 2-3 0,1-1 2 0,2 0 6 15,-1 0-8-15,3-2 11 0,0 1-8 0,0-4 5 0,5 6 0 16,2-4 1-16,4 1 1 0,2 0 13 0,0-2-15 16,2 1 0-16,3-2-2 0,1 0-3 15,1 3 6-15,-2-3 8 0,0 0-10 0,0 0 5 16,-2-3-7-16,-4 3 3 0,1 0 0 0,-3-2-5 16,-2 2 3-16,2 0 2 0,-5-1-2 0,3-1 2 0,0 2 0 15,-3-1-37-15,-5 1-22 0,11-4-33 0,-8 3-38 16,1 0-51-16,-4 1-53 0,6-6-54 0,-6 0-204 15,3 3-527-15,-3-2 232 0</inkml:trace>
  <inkml:trace contextRef="#ctx0" brushRef="#br0" timeOffset="291040.6284">16328 14947 294 0,'0'-2'297'0,"0"2"-4"0,0-5-31 16,0 5-25-16,0 0-25 0,0 0-20 0,0 0-23 16,0 0-8-16,0 0-3 0,-4 14 5 0,5-5-8 15,0 2-10-15,1-1 0 0,-1 3-15 0,-1-1-3 16,1 2-7-16,3 3-14 0,-1 0-9 0,0-3-7 16,0 3-11-16,-2-5-2 0,1 5-11 0,-2-5-3 15,0 0-10-15,0-2-2 0,2 1-7 0,-4-4-4 16,2 0-11-16,-2-1 4 0,2 2-8 0,-1-5 11 15,1-1-10-15,0-2 0 0,-3 6 1 0,3-6-12 16,0 0 6-16,0 0-10 0,0 0-2 0,-3-18-2 16,4 10-18-16,0-3 10 0,-1-1-4 0,3 1 2 15,-2-5 0-15,2 3 2 0,0-2-4 0,1 0 4 16,0 2 1-16,-1 2 1 0,-1 2 0 0,1 0-4 16,-1-1 10-16,1 5-1 0,-1 0 1 0,0-1-1 15,0 3-2-15,1 0-9 0,-3 3 2 0,6-3-9 16,-6 3 10-16,9 3 3 0,-2 0-5 0,1 1 1 15,-1 4 3-15,0 0-1 0,1 2-3 0,-4 0-5 16,2 1 7-16,-2 0 1 0,1 2-1 0,-1-4 0 16,-4 0 6-16,1 0-6 0,-1-1-3 0,3-3-6 15,-3 3 1-15,0-4-1 0,0 2 2 0,0-2 2 16,0-4 1-16,0 5 4 0,0-5 1 0,0 0 2 16,0 0-3-16,0 0 2 0,0 0-2 0,-3-15 6 15,3 6 8-15,3-3-11 0,-3-1-1 0,4 1 0 16,1-4-1-16,0 1-2 0,0 3 4 0,-1 0-1 15,1-5 1-15,4 5 1 0,-4 1 1 0,0 0-4 0,2 4-1 16,-1-2-1-16,2 2 0 0,-1 1-2 16,0 2-2-16,-1 1-6 0,2 0 9 0,1 1-3 15,-2 2 4-15,2 2-4 0,-1-2 0 0,3 5-2 16,-3 1 2-16,3 1-3 0,-3 0 6 0,-1 3-2 0,-1 1 1 16,-1 1 4-16,0 3-5 0,3 2 0 0,-7-7 4 15,1 2 2-15,0 2-5 0,-1 0 7 16,2-1-2-16,-3-4-4 0,1 2-1 0,-1-2-9 15,0-1-20-15,3-1-15 0,-2 0-12 0,-1 0-10 16,1-2-15-16,3 1-15 0,-1 0-20 0,3-1-32 0,-1 1-33 16,4-2-44-16,5-2-55 0,-1-1-162 0,6-1-483 15,-1 0 215-15</inkml:trace>
  <inkml:trace contextRef="#ctx0" brushRef="#br0" timeOffset="291473.4974">17030 15066 290 0,'2'-8'301'0,"0"1"-12"16,-2-2-12-16,2 3-11 0,-2-3-8 0,0 2-12 16,-3-2-14-16,2 2-7 0,-1-1-12 0,-1 0-13 15,-1-1-8-15,-3 1-26 0,0 0-12 0,-1 2-14 16,0 1-11-16,-2 0-13 0,0 1-15 0,-3 3-12 16,-1 0-11-16,0 2-3 0,-1 2-13 0,-1 4-8 15,1 0-4-15,2 4 0 0,-2-1-5 0,3 3-3 16,0 2-9-16,1-1-23 0,2 1 19 0,4 2 1 15,1-6-4-15,0 6-4 0,0-2-5 0,4-3 2 16,0 1 1-16,0-1-9 0,2-1 3 0,3 2-1 16,0-5-2-16,0 1 1 0,1-3-17 0,-3 0 20 15,8 0 0-15,-4-2-4 0,2 0 11 0,0-3-16 16,5 1 5-16,-5-4 3 0,5-2-8 0,-1 0 5 16,-1 0-8-16,-1-5-1 0,3 0 2 0,-1-2-4 15,-4 1 3-15,-1 2 4 0,-2-3-5 0,3 3-9 16,-4-1 24-16,-1 3 7 0,0 1 15 0,-2 1 1 15,1 1 1-15,-2 1-8 0,2-1-4 0,-3 3-21 16,3-4 9-16,-3 4-5 0,0 0-2 0,0 0 4 16,0 0 2-16,0 14-4 0,-1-7-3 0,1 0 0 15,-2 2-1-15,2 1-5 0,2 0 3 0,-1 0-15 16,2 1 18-16,-1-1-6 0,2 1-12 0,-1-4-19 16,1 3-22-16,0-3-39 0,2 1-30 0,-2-4-38 15,1 2-39-15,1 1-22 0,1-3-30 0,7-1-72 0,-2 1-288 16,9-3-658-16,-2-1 292 0</inkml:trace>
  <inkml:trace contextRef="#ctx0" brushRef="#br0" timeOffset="291735.2703">17240 14975 208 0,'0'0'310'0,"0"0"-31"15,0 0-25-15,0 0-29 0,0 0-13 0,0 0-4 0,0 0-1 16,14 13-8-16,-4-4-3 0,-1-1-8 16,4 6-4-16,1-2-1 0,2-1-15 0,-3 5 4 15,3-1-9-15,-1-2-8 0,-2 1-6 0,3-1-31 16,-4 3-1-16,2-4-6 0,-2-2-14 0,-5-2-11 0,2 5 2 16,0-6-8-16,-1 1-19 0,-2-1-16 0,2 1-36 15,-2-3-52-15,-3-3-40 0,-1 2-42 16,2 2-41-16,-3-4-43 0,2 0-70 0,-3-2-316 15,0 0-644-15,0 0 285 0</inkml:trace>
  <inkml:trace contextRef="#ctx0" brushRef="#br0" timeOffset="291961.9201">17471 14968 66 0,'0'0'333'0,"-3"-3"-32"0,3 3-30 0,0 0-8 0,0 0-9 15,-20 14-10-15,12-5-15 0,-3 4-11 0,1 1-16 16,-1 3-11-16,0 1-10 0,-2 5-24 16,1 1-10-16,0-1-10 0,3-6-15 0,3 1-12 15,-2 2-6-15,-1-2-16 0,4-3-8 0,-4 1 2 0,4 0-14 16,-1-6-9-16,3 2-33 0,-1-2-35 0,2 1-43 16,0-6-42-16,-3 5-55 0,4-3-57 0,1-3-56 15,0 0-266-15,0-4-570 0,1 5 253 16</inkml:trace>
  <inkml:trace contextRef="#ctx0" brushRef="#br0" timeOffset="292328.1451">17828 14847 102 0,'0'0'258'0,"0"0"-18"0,-8 0-19 15,8 0-8-15,0 0-16 0,0 0-14 0,0 0-11 16,0 0-7-16,-1 6-14 0,1-6 5 0,0 0 1 15,10 2-5-15,1 0-3 0,1 0-9 0,6 0-4 16,0 0-14-16,2-3-10 0,1 1-9 0,4-1-14 16,-3 1-5-16,2 0-6 0,3-3-10 0,-5 3-8 15,-3 0-5-15,0-1-6 0,-1 2-9 0,-4-2-26 16,-4 2-31-16,3-2-34 0,-4-1-41 0,-4 4-48 16,0-4-55-16,-5 2-43 0,10 0-252 0,-10 0-529 15,4-1 235-15</inkml:trace>
  <inkml:trace contextRef="#ctx0" brushRef="#br0" timeOffset="292565.9995">17940 14686 135 0,'0'0'352'0,"-2"-3"-34"0,2 3-28 0,0 0-38 15,0 0-23-15,0 0-21 0,-6 7-2 0,9 3 0 16,-6-2-14-16,3 7-1 0,0 3 0 0,0-1-4 15,3 1-6-15,-6 7-15 0,6-7-13 0,-2 9-15 16,1-1-3-16,0-2-32 0,0-4 8 0,1 0-12 16,1-1-25-16,-2 0 8 0,0 0-11 0,-1-1-14 15,3-2-24-15,-1-3-64 0,-1-1-49 0,2 1-50 16,-4-3-56-16,0-2-66 0,0 0-76 0,0-2-232 16,0-1-604-16,1 0 267 0</inkml:trace>
  <inkml:trace contextRef="#ctx0" brushRef="#br0" timeOffset="292905.4633">18454 14730 33 0,'5'-10'366'0,"-1"-2"-14"15,-1 6-17-15,-1 0-10 0,1 0-10 0,-1 2-20 16,1-2-24-16,-2 5-34 0,0-3-19 0,-1 4-46 16,3-3-18-16,-3 3-3 0,0 0-15 0,0 14-12 15,-2-5-12-15,2 3 3 0,-1 1-20 0,0 4-5 16,-2 3-12-16,0 6-9 0,3-1 4 0,-3 3-7 16,2-2-4-16,0-1-10 0,3 1-14 0,-2-1 11 15,0-5-9-15,0-2 5 0,3 0-8 0,-3-1-7 16,2-5 1-16,-2 1-19 0,1-3-16 0,-1 1-37 15,3-2-23-15,-3-5-24 0,1 2-23 0,0 0-23 0,1-2-27 16,-1-2-56-16,-1-2-73 0,5 0-288 16,-5 0-627-16,9-2 278 0</inkml:trace>
  <inkml:trace contextRef="#ctx0" brushRef="#br0" timeOffset="293183.5705">18326 14664 84 0,'3'-6'288'16,"-1"3"-24"-16,2 0-18 0,-4 3-16 0,9-2-18 15,-4-1-15-15,4 1-15 0,-1 2-13 0,3 0-5 16,3 0-13-16,4-2-9 0,0 1-10 0,1 2-9 0,-2-2-15 15,3 0-8-15,1-2-11 0,-1 3-7 16,7 0-9-16,-8-2-7 0,-1 3-8 0,-4-1-5 16,0 0-6-16,-1-1-5 0,-3 1-16 0,-1 0-30 15,-1-3-32-15,-2 3-31 0,-2-3-39 0,-4 3-44 0,9 3-49 16,-5-2-51-16,-4-1-170 0,4 4-454 0,-5 0 201 16</inkml:trace>
  <inkml:trace contextRef="#ctx0" brushRef="#br0" timeOffset="293524.5334">18211 15146 198 0,'0'0'266'15,"0"0"-8"-15,-1 4-14 0,1-4-17 0,0 0-14 16,0 0-17-16,0 0-12 0,4 3-7 16,-4-3-2-16,6 2-13 0,2 1-13 0,1-3-6 15,1 0-14-15,0 3-3 0,4-3-15 0,-1 1-3 0,6 1-14 16,-1-2-5-16,1 0 1 0,0-1-11 0,-1 0 0 16,1 0-6-16,-1-2 0 0,3 0-2 0,-2 1-9 15,0-1 3-15,-2-1-7 0,-3 1-3 0,2-2-2 16,-3 2-5-16,-1 1 5 0,-1-1-20 0,-3 2-1 15,-1-2-24-15,1 1-31 0,-4 0-35 0,2 1-37 16,1-1-38-16,-3 0-47 0,-4 2-44 16,7 0-67-16,-7 0-239 0,9-1-574 0,-5 0 254 15</inkml:trace>
  <inkml:trace contextRef="#ctx0" brushRef="#br0" timeOffset="294068.9466">18846 14928 304 0,'0'0'304'0,"0"-5"-12"16,0 5-18-16,0 0-15 0,0-5-26 0,0 5-22 15,0 0-19-15,0 0-26 0,0 0-14 0,4-2-18 16,-4 2-14-16,0 0-16 0,0 0-7 16,0 0-10-16,0 0-9 0,0 13-5 0,0-6-9 0,0 2-3 15,-3 1-11-15,6 6-3 0,-3-4 3 0,-3 5 0 16,3 2-10-16,-1-2-5 0,1 1-6 0,-4 1 0 15,4-2-2-15,-5 2 0 0,2 1-7 16,1-4 1-16,2 1 6 0,-1 0-13 0,-2-4-3 0,3-1 5 16,-1 0-6-16,1-3 7 0,0-1-9 0,0 1-2 15,0-3 7-15,0 0-3 0,1-1 1 0,-1-1 5 16,0 0-12-16,0 0 4 0,3 0 3 16,-3-4 11-16,1 1 10 0,-1-1 7 0,2 4 7 15,-2-4 4-15,8 2-7 0,-8-2 13 0,12 1-17 0,-6 0-3 16,3-1 2-16,0 0-8 0,3 0-8 0,2 0-1 15,-1 0 3-15,4-1-1 0,1-2-3 0,3 2-15 16,-8-2 21-16,4 2-7 0,-4 0-1 0,2-2 4 16,-3 2-5-16,-1 0 3 0,-2-1-1 0,-1 1 3 15,1 1-13-15,-4-3-1 0,0 2-36 0,-5 1-48 16,9 1-58-16,-9-1-60 0,4-1-72 0,-4 1-77 16,0 0-241-16,4 4-630 0,-4-4 278 0</inkml:trace>
  <inkml:trace contextRef="#ctx0" brushRef="#br0" timeOffset="310107.5493">696 16044 80 0,'0'0'133'0,"0"0"-4"0,0 0 2 0,0 0-16 16,0 0 6-16,0 0 4 0,0 0-10 16,0 0-5-16,25 0-4 0,-25 0-12 0,16 1-4 0,-3-1-2 15,-3 0-5-15,3 0-8 0,7 0 0 0,-3-1-11 16,2-2-6-16,0 3-7 0,3-3-3 0,-3 2-3 16,0 0-7-16,3-2 1 0,-2 1-7 15,-1 0-2-15,3 0-7 0,-4 2 5 0,1-1-3 0,-2 0-6 16,-3 1-2-16,-4 1 0 0,4-1 2 15,-5 0-10-15,-1 0 0 0,-3 0 4 0,2 0-4 16,-7 0 1-16,11-1-2 0,-11 1-4 0,5 0-2 16,-5 0 5-16,0 0-4 0,6 1 3 0,-6-1-5 0,0 0 6 15,0 0-7-15,8 1-8 0,-8-1-14 16,0 0-17-16,2 2-11 0,-2-2-15 0,0 0-27 16,0 0-17-16,0 0-13 0,0 0-21 0,0 0-20 15,0 0-87-15,0 0-270 0,-17 7 119 0</inkml:trace>
  <inkml:trace contextRef="#ctx0" brushRef="#br0" timeOffset="310463.0778">797 16112 71 0,'0'0'216'0,"0"0"-12"0,0 0-20 16,0 0-10-16,-4 1-10 0,4-1-13 0,0 0-9 16,0 0-15-16,0 0-12 0,0 0-11 0,0 0 1 15,0 0-5-15,0 0-7 0,0 0 1 0,19 3-12 16,-9 0 0-16,2-6-8 0,-2 6-7 16,3-3-4-16,1 1-5 0,0-1-3 0,4 1-9 15,1-2-3-15,0 1-4 0,3-4-3 0,-1 4-4 16,0 0-1-16,-2 0-6 0,2-1 0 0,-1 1-3 0,1-2 0 15,-9 1-4-15,0 1-2 0,-1-2 0 16,0 1 0-16,-4-1-2 0,1 2-1 0,-8 0-2 16,9 0 2-16,-9 0-3 0,6 0-1 0,-6 0 0 15,6-1 1-15,-6 1 0 0,0 0-5 0,7 0 1 16,-7 0-3-16,0 0-7 0,0 0-13 0,0 0-20 16,0 0-23-16,0 0-26 0,0 0-26 0,0 0-46 15,0 0-34-15,0 0-202 0,0 0-425 0,0 0 188 16</inkml:trace>
  <inkml:trace contextRef="#ctx0" brushRef="#br0" timeOffset="311120.9915">917 15888 175 0,'0'0'183'0,"0"0"-9"16,0 0-14-16,-1-2-11 0,1 2-11 0,0 0-12 15,0 0-1-15,0 0-15 0,0 0-7 0,0 0-7 16,0 0-9-16,0 0-2 0,0 0-3 0,0 0-5 16,15-2-4-16,-15 2-10 0,8 4-6 0,-3-4-6 15,0 3-6-15,5 2-1 0,-4-1-7 0,5 1 1 16,-1 1-8-16,1 0 0 0,1 0-3 0,2-1 1 16,0 5-5-16,4-3-1 0,-4 3-2 0,4-2-3 15,-4 2-2-15,4 0 1 0,-3 0-3 0,1-3 2 16,-5 0-7-16,2-2 3 0,-2 2 1 0,1 0 0 15,-2 0 4-15,2-2-11 0,-1 2 3 0,1-2-10 16,-2 0 7-16,0-1 0 0,-4 3 0 0,2-5 0 16,0 2 0-16,-3-1 2 0,1 2-4 0,2-1 1 15,-4-3 0-15,1 1 1 0,-1 2-4 0,-4-4 3 16,6 2-2-16,-6-2 3 0,5 4 14 0,-5-4 9 16,0 0 5-16,4 2 5 0,-4-2 3 0,0 0 1 15,0 0 2-15,0 0 4 0,0 0 3 16,8 3 1-16,-8-3 3 0,0 0-1 0,0 0-1 15,0 0-3-15,0 0-6 0,0 0-3 0,0 0-3 0,0 0-7 16,0 0-3-16,0 0-8 0,0 0 1 0,-8 10-2 16,5-6-5-16,0 0-1 0,-6 4-1 0,-3 3 0 15,3 0 3-15,-5 1-4 0,1 3-2 0,-2-1 0 16,2 1-5-16,-1 1 4 0,0-1 3 16,-1 0-7-16,-1 5 3 0,-3-3 0 0,1 1 3 15,2-5-2-15,3 3-12 0,-1-3-23 0,1 1-27 16,4-2-30-16,-5 0-38 0,8-4-44 0,-2 1-61 15,2-1-59-15,-2-1-164 0,3-4-487 0,1-1 215 16</inkml:trace>
  <inkml:trace contextRef="#ctx0" brushRef="#br0" timeOffset="312939.9648">1846 15976 8 0,'0'0'67'16,"0"0"-5"-16,0 0 0 0,0 0-4 0,0 0 0 15,0 0-7-15,0 0 2 0,0 0-4 0,0 0-5 16,0 0-2-16,0 0-5 0,0 0 9 0,0 0-2 15,0 0-2-15,0 0-2 0,0 0 3 16,0 0 1-16,0 0 2 0,0 0-11 0,0 0 35 16,0 0-21-16,0 0 0 0,-4-7 9 0,4 7-8 15,0 0 1-15,0 0 5 0,0 0 3 0,0 0 6 16,0 0 1-16,0 0 2 0,0 0-5 0,0 0-4 16,0 0 4-16,0 0-6 0,0 0 1 0,0 0-8 0,0 0 0 15,0 0-1-15,0 0-3 0,0 0-5 16,0 0 5-16,0 0-13 0,0 0 1 0,0 0 0 15,0 0-4-15,0 0-4 0,0 0 0 0,0 0-1 16,0 0-1-16,0 0 1 0,0 0 0 0,0 0-3 16,0 0-3-16,0 0 1 0,0 0-1 0,0 0 0 15,0 0-6-15,0 0 3 0,0 0-7 0,0 0 2 16,0 0-2-16,0 0 0 0,0 0-2 0,0 0-1 16,0 0-1-16,0 0-1 0,0 0-5 0,0 0 2 15,0 0 1-15,0 0 1 0,0 0-3 0,0 0 0 16,12 9 1-16,-12-9-2 0,6 3 3 0,-3 2-1 15,2-1 2-15,-2 1-2 0,4 2 1 0,-1 3 3 16,2-3 0-16,2 5 5 0,-1 1 6 0,0 1 1 16,1 1 2-16,-1 2 1 0,3-1-2 0,-1 2 1 15,-1 6-2-15,-1-7-3 0,2 0 0 0,-4 0-1 16,1 0-2-16,0 0 1 0,-2-6-3 0,-1 0 3 16,2 0-3-16,-4 0-4 0,3-2-2 0,-3 0 2 15,2-2 0-15,-2 1 1 0,1-3-3 0,-3-3 3 16,0 1 5-16,2 2 4 0,-2-3 19 0,-1-2 18 15,3 4 13-15,-3-4-3 0,0 0-1 0,0 0-4 16,0 0-3-16,0 0-3 0,6-10-8 0,-4 8 0 16,0-2 0-16,-1-4-7 0,2 1-1 0,-2-3 4 15,0 1 0-15,1-2-5 0,0 0 1 0,-1-5 6 16,2 0-22-16,-2 0 21 0,3-1-9 16,0-3 4-16,-3-1-8 0,2 1-15 0,2-4 12 0,0 6-6 15,-4 0 5-15,3 1 0 0,1-1 1 0,-1 7-1 16,-3-1 3-16,2-3-3 0,-2 5-9 0,2-1 10 15,-2-2-4-15,2 4-6 0,-1 4 1 0,2-3-4 16,-4 1-3-16,1 1 0 0,2 1-1 0,-2 1 7 16,-1 4-12-16,4-9-19 0,-4 7-14 15,0-1-23-15,0 3-33 0,0-4-30 0,0 4-34 16,0 0-21-16,0 0-18 0,0 0-34 0,0 0-46 16,0 0-220-16,0 16-529 0,0-11 235 0</inkml:trace>
  <inkml:trace contextRef="#ctx0" brushRef="#br0" timeOffset="313318.8373">2339 16298 83 0,'0'0'166'16,"0"0"-7"-16,0 0-1 0,3 14-12 0,-3-7-2 16,1 3-7-16,-2-5-2 0,2 6-1 0,0 0-4 15,-1 1-11-15,-1 0-6 0,1 0-4 16,0 3-9-16,0-1-4 0,0 1-9 0,0-2-3 15,1 0-6-15,2-2-6 0,1 4-1 0,-4-3-11 16,1-1-6-16,4 0-4 0,0 0-6 0,-1-4-3 16,0 2 0-16,1-3-6 0,0 1-3 0,4-3 0 0,-4 1-5 15,2-3-4-15,3 2-20 0,0-4-30 0,3 0-31 16,-2-3-47-16,1 1-50 0,-2-2-56 16,1 0-158-16,-2-1-398 0,2 0 177 0</inkml:trace>
  <inkml:trace contextRef="#ctx0" brushRef="#br0" timeOffset="313657.1954">2446 16187 104 0,'0'0'161'16,"0"0"-18"-16,0 0-10 0,0 0-10 0,0 0-11 15,0 0-9-15,0 0-4 0,3 17-13 0,0-13-7 16,0-1-12-16,-3-3 0 0,7 7-2 0,-2-3-9 16,-2-1-8-16,2-1-8 0,-5-2 0 0,9 3-6 15,-4 0 3-15,-5-3-4 0,0 0-2 0,13-5-3 16,-13 5-2-16,6-3 16 0,-4-2-3 16,2 0 14-16,-4-1 10 0,0 1 10 0,0-1 0 15,-1-1 1-15,-2 0 3 0,1 2-3 0,-1-2 2 16,-3 0-6-16,2 0-6 0,-1-1-5 0,1 3-9 0,-1 0-6 15,0 1-6-15,-1 1-5 0,-1 1-6 16,7 2-19-16,-11 0-24 0,11 0-32 0,-18 2-43 16,18-2-30-16,-10 10-41 0,4-5-41 0,-1 2-150 15,6 3-380-15,-3-3 169 0</inkml:trace>
  <inkml:trace contextRef="#ctx0" brushRef="#br0" timeOffset="314684.1452">2669 16298 66 0,'-1'-3'205'0,"-3"-2"-6"0,2 1-7 15,0 1-13-15,2 3-11 0,-5-2-19 0,5 2-17 16,0 0-10-16,0 0-17 0,0 0-12 0,0 0-8 16,0 0-7-16,0 0-12 0,-4 10-2 15,3-3-8-15,1-2 1 0,0 4-3 0,-1 0-1 16,2 3-3-16,0-1-2 0,0 0 0 0,-2 1-8 0,2 1 0 16,2-1-9-16,-1 0 2 0,0 0-5 0,-2-1-1 15,1-2-5-15,0 0 1 0,-1-2-1 16,0-2-3-16,0 0-3 0,0-1 5 0,1-1 5 15,-1-3 10-15,0 2 6 0,0-2-7 0,0 0-3 16,0 0-4-16,0 0-1 0,-11-11-4 0,9 4-1 16,-2 2-2-16,1-2-1 0,-2-3 2 0,1 1-1 15,4-1 5-15,-3 2-9 0,1-2 1 0,2 0-2 16,0 1-3-16,0-1-1 0,2 0-3 0,1 1 1 16,1 0-2-16,0 1 0 0,1-1-2 0,0 1 1 15,1 2-3-15,2-2 3 0,0 1-2 0,-3 2-3 16,5 0-1-16,-4 5-3 0,2-2 1 0,0-1 0 15,1 3-2-15,0 1 1 0,0 3 2 0,2-2-2 16,-2 3 2-16,0 2-3 0,0 0 2 0,1 3 0 16,-2-2 3-16,-3 4-1 0,0-3-2 0,4 3 4 15,-4-2-2-15,-1 2 1 0,0-3-5 0,-3 0 3 16,-1-1-1-16,4-3 1 0,-4 1 3 0,3 0-3 16,-2-1 5-16,-1-2-1 0,0 0 1 0,0-3 2 15,1 4 2-15,-1-4 0 0,0 0 1 0,0 0 1 16,0 0-7-16,0 0 2 0,0-13 2 0,-1 7 0 15,1-1-2-15,1 1-2 0,-3-3-2 0,3 0 0 16,-1 1 1-16,0 0-1 0,1 0 3 16,-1-1-2-16,4 3 1 0,-3-1-3 0,2-1 0 15,0 1-1-15,0 1 0 0,1 1-1 0,2-4 4 0,0 5-4 16,1 1 1-16,-1-3-2 0,1 3 4 16,-2 0-2-16,5 1-1 0,-4 0-3 0,-6 2 1 0,13 0 0 15,-13 0 0-15,13 2-2 0,-8-2 1 0,2 5 4 16,-4-2-4-16,3 3-1 0,-4-1 1 0,2 2 0 15,1 3 1-15,0 0 3 0,-5 0-3 0,1-1 1 16,-1 3 1-16,3-2 0 0,-3 2 3 16,0-2 2-16,0 4-4 0,-3-3-1 0,3 0-1 15,0 1 2-15,0-1 2 0,3-2-6 0,-2 2 4 16,1-1-2-16,0-3 1 0,-2 1-2 0,4-2 6 16,-4 0-3-16,5 3 2 0,-4-4 1 0,3 0 0 15,1 0 0-15,0-1 1 0,2-1 3 0,-2 0-4 16,0 0 3-16,4-2-3 0,-1 2 4 0,2-4-3 0,0 2 3 15,3-4 2-15,-4 1-3 0,1-2-2 16,-1 1 3-16,1-3-2 0,-1-1 0 0,-1 0 1 16,-2-2-4-16,3-1-1 0,-1 0 2 0,-6 1-3 15,5-2 8-15,-5 1-6 0,0 2 0 0,0 1 0 16,2-1-2-16,-4 4 4 0,1-2-3 0,-1 6 4 16,3-8-2-16,-3 5-1 0,0 3-4 0,0 0-5 15,0 0 0-15,0 0 1 0,0 0 0 0,0 0 0 16,0 0 2-16,0 0 0 0,-7 15 3 0,7-6-3 15,-1-1 0-15,0 1 2 0,2 0-4 0,-1 0 6 16,4 1-1-16,-4-2 2 0,4 2-3 0,0-1 1 16,-1 0-1-16,1-3-14 0,1 0-10 0,-1-1-29 15,0-1-24-15,1 0-35 0,5-2-35 0,-2 0-49 16,5-2-208-16,-13 0-438 0,19-6 193 0</inkml:trace>
  <inkml:trace contextRef="#ctx0" brushRef="#br0" timeOffset="315016.0128">3119 16166 12 0,'0'0'179'15,"-7"9"-10"-15,4-5-9 0,0 3-18 0,3-2 1 16,-1 0-10-16,1 2-10 0,0-7-8 0,2 8-2 15,0-3-11-15,1-1-1 0,0 1-4 0,-3-5-8 16,9 5-8-16,-3-3-7 0,-6-2-7 0,15 0-5 16,-7 0-2-16,-8 0-9 0,13-7-7 0,-9 4 1 15,5-3-1-15,-3-2-7 0,1-1 0 0,-1 1 11 16,-2-2 0-16,-2 1 5 0,2-1 4 0,-4 6 2 16,1-4 8-16,-1 8 1 0,-4-12-6 0,1 7-8 15,-1 1-4-15,4 4-10 0,-9-9-2 0,9 9-5 16,-9-4-6-16,9 4-6 0,0 0-8 0,-19 11-22 15,14-7-25-15,-2 3-23 0,3 3-32 0,0-4-29 16,0 5-37-16,4 1-45 0,-2-3-193 0,1 1-426 16,4 2 189-16</inkml:trace>
  <inkml:trace contextRef="#ctx0" brushRef="#br0" timeOffset="315516.6636">3304 16383 45 0,'0'0'217'0,"0"0"-28"15,0 0-12-15,0 0-13 0,0 0-3 16,8 14 1-16,-7-7-15 0,0 1-7 0,1 2-11 16,0-1-11-16,-2 1-5 0,1 1-10 0,1 2-2 15,-4-5-6-15,5 3-5 0,-6-1-10 0,5 0-5 16,-4-3-10-16,2-1-4 0,-1 0-8 0,1 0-3 15,0-2-2-15,-1 0-4 0,1-1-2 0,0-3 8 16,0 6 16-16,0-6 12 0,0 0-9 0,0 0-7 16,0 0-7-16,0 0-8 0,-5-14-4 0,3 7-5 15,2-2 0-15,-2-1-4 0,2-1-8 0,0 2 4 16,1-4-4-16,2 0-6 0,-2 1 11 0,3-3-14 16,0 4-2-16,2-4-2 0,-2 3-1 0,3-1-5 15,0 1 1-15,-1 0 1 0,2 3-3 0,2-4 1 16,-5 6 0-16,3-3-5 0,2 3 0 0,-5 0 2 15,3 2-5-15,-2 3-1 0,3-1 0 0,-1 1 0 16,-2 0 1-16,-6 2 1 0,18 4-1 0,-9-1-2 16,-1-1 0-16,1 1-1 0,-3 4 1 0,2 0-2 15,-3 3 3-15,0-1-3 0,1 3 2 0,-2-2 1 16,1 7 2-16,-2-4-3 0,-1 1 0 0,2 0 0 16,-2 1 2-16,0 3-1 0,-2-2-1 0,3-2 4 15,-2-6 1-15,3 5-2 0,-4-2-6 16,1-2-10-16,0 1-21 0,1-3-9 0,0 0-20 15,1 0-25-15,-1-3-21 0,3 1-30 0,2-3-20 0,7 0-47 16,3 0-217-16,2-6-461 0,10 1 205 0</inkml:trace>
  <inkml:trace contextRef="#ctx0" brushRef="#br0" timeOffset="315820.0637">4068 16272 196 0,'0'0'319'0,"0"0"-23"0,0 0-23 16,0 0-23-16,0 0-20 0,0 0-23 0,0 0-3 15,0 0-31-15,0 0-13 0,0-8-19 0,0 8-8 16,0 0-18-16,14-3-13 0,-1 3-7 0,-3-2-8 16,4 2-15-16,-1-3-3 0,1 2-5 0,5 0-7 15,-6 1-3-15,4 0-13 0,-3 0-34 0,-2 0-40 16,-1 1-33-16,0-1-55 0,-11 0-51 0,14 2-56 16,-9 0-227-16,-5-2-492 0,7 5 218 0</inkml:trace>
  <inkml:trace contextRef="#ctx0" brushRef="#br0" timeOffset="316001.2224">4017 16367 304 0,'0'0'342'0,"0"0"-26"0,0 0-29 16,0 0-27-16,0 0-26 0,0 0-20 0,26-5-15 16,-15 5-18-16,3-1-19 0,-4-1-12 0,8 1-15 15,0 1-15-15,-4 0-12 0,-1-2-4 0,4 2-45 16,-5-1-56-16,1 4-61 0,-3-3-86 0,4 1-101 15,-5 2-211-15,4 0-493 0,-1-2 219 0</inkml:trace>
  <inkml:trace contextRef="#ctx0" brushRef="#br0" timeOffset="316748.685">5198 16017 159 0,'0'0'276'0,"0"0"-8"15,0-5-3-15,0 5-27 0,0 0-21 0,4-1-17 16,-4 1-27-16,0 0-14 0,0 0-21 0,0 0-17 16,0 0-11-16,0 0-8 0,0 15-14 15,1-7-4-15,-1 4-3 0,1 4-10 0,3 0-6 0,-3 1-4 16,2 1-4-16,-2 8-7 0,2-5-4 0,-1-2-6 16,1 0-2-16,1-2 0 0,-2 2-5 0,-1 1-3 15,2-3 2-15,0 0 1 0,-2 1-10 0,2-3-24 16,-1 3-25-16,-2-6-24 0,1-1-31 0,-2 0-45 15,1-5-45-15,0 0-41 0,-2-1-227 16,-1-2-474-16,3-3 210 0</inkml:trace>
  <inkml:trace contextRef="#ctx0" brushRef="#br0" timeOffset="317061.535">5057 16019 139 0,'0'0'286'0,"0"0"-22"16,-1-4-19-16,1 4-18 0,0 0-20 0,0 0-21 15,0 0-17-15,0 0-16 0,0 0-14 0,4-5-15 16,-4 5-12-16,13-5-11 0,-3 3-9 0,2-1 1 15,1 1-18-15,6-2-8 0,3 0-7 0,0 0-3 16,1 1-7-16,5-1-4 0,0 2-4 0,-6 1-4 16,6-3-3-16,-9 3-5 0,0 1-9 0,-1 1-29 15,-4 3-29-15,-1-2-39 0,0 1-32 0,-4 2-27 16,0-1-37-16,-2 1-33 0,-3 0-182 0,0 0-418 16,-4 1 186-16</inkml:trace>
  <inkml:trace contextRef="#ctx0" brushRef="#br0" timeOffset="317326.015">5117 16382 204 0,'-3'5'249'0,"3"-2"-4"0,3 0-6 0,-2 1-7 15,2 3-5-15,2-5-7 0,-1 2-9 0,2 0-8 16,4 1-15-16,2-2-12 0,7 1-14 0,-2-1-10 16,2-1-16-16,-1-2-11 0,4 2-14 0,-1-2-15 0,0 0-5 15,1 0-16-15,-1 3 1 0,0-3-20 16,-1 0-34-16,-2 0-43 0,-5 0-44 0,1 0-60 16,-4-3-78-16,8 1-69 0,-6-1-197 0,-2-1-507 15,0 1 225-15</inkml:trace>
  <inkml:trace contextRef="#ctx0" brushRef="#br0" timeOffset="317652.5217">5637 16305 158 0,'-2'-7'327'0,"2"7"-11"16,-5-3-27-16,5 3-27 0,0 0-29 0,0 0-25 15,-4-4-25-15,4 4-20 0,0 0-17 0,0 0-16 16,-4 12-10-16,0 0-11 0,3-5-3 0,1 8-11 16,-3 1-18-16,6-1-6 0,-3 2-4 0,0 0-10 15,1 1 0-15,-1 0-13 0,4-1-3 0,-3-2-2 16,3 2-2-16,-1-1-5 0,-1-4-2 0,1-1-13 15,-2-2-19-15,-2 2-19 0,2-3-22 0,0-3-22 16,2 2-42-16,-3-2-34 0,0 0-29 0,1-2-25 16,-1-3-49-16,0 0-161 0,0 0-438 0,0 0 194 15</inkml:trace>
  <inkml:trace contextRef="#ctx0" brushRef="#br0" timeOffset="318080.8217">5610 16329 159 0,'3'-12'215'0,"1"0"-19"16,-3 2-13-16,3-2-13 0,1 1-12 0,3 1-11 16,-3 2-15-16,0-2-11 0,0 3-14 0,2 3-11 15,0-2-7-15,-1 4-13 0,3-3-5 0,-2 3-7 16,6 2-11-16,-2 2-4 0,2 0-5 16,-4 1-3-16,2 0 3 0,-1 3-12 0,-1 2 0 15,-2 1-6-15,-1 0 0 0,-2 3-2 0,1-1-2 0,-1 1-2 16,-4 0-1-16,-3 0 1 0,2 1-3 0,-5-1-1 15,-4 0-5-15,3-1 4 0,-3-3-7 0,1 1 0 16,0-1-2-16,-6 2 1 0,5-5-7 0,-2 0-5 16,1-2 2-16,-1 1 1 0,7-3 0 15,-3 1 1-15,2-1 2 0,6-1-2 0,-4 0 1 16,4 0 1-16,0 0 1 0,0 0-5 0,0 0 2 16,0 0-5-16,14-8 6 0,-8 7-1 0,5-1-3 15,-1 1 11-15,0 0-2 0,2 3 6 0,0-2 1 16,1 4 8-16,-1-1 1 0,0 1 1 0,0 1-2 15,-2 0 3-15,3 3 5 0,0 1 3 0,-3 3-2 16,0-1-1-16,-2-1 27 0,5 5-3 0,-8-5-13 16,4 2 3-16,-4-2-4 0,4 0-5 0,-3 1 2 15,-2-3-4-15,2 2-22 0,0-2-21 0,-1-2-28 0,-2-1-23 16,0 1-38-16,0-2-45 0,0-2-60 0,1 1-215 16,-4-3-455-16,7 0 202 0</inkml:trace>
  <inkml:trace contextRef="#ctx0" brushRef="#br0" timeOffset="319030.9313">6033 16358 221 0,'0'0'263'0,"0"0"-27"0,-4-2-24 0,4 2-22 16,0 0-26-16,0 0-10 0,0 0-15 0,-1 10-4 16,1-6-5-16,0 3-3 0,1 1-8 0,-1 0-5 15,3 3-3-15,-3-1-8 0,0 2-8 0,1-2-10 16,-1 3-8-16,0-4-7 0,0 0-10 0,3 1-5 16,-3-1-4-16,0-4-3 0,0 2-5 0,0-2-4 15,0 0-1-15,1-2 0 0,-1 1 8 0,0-4 1 16,0 0 3-16,0 0-5 0,0 0-3 0,0 0-5 15,-10-7-5-15,5 3-2 0,2-2-2 0,2-3-7 16,-3 1 0-16,3-4 2 0,-2 5-3 16,2-2-9-16,-1 0 3 0,2-4-11 0,2 5 12 15,-1-1-5-15,3-1-4 0,0-1-17 0,0 3 20 0,2-1-5 16,-1 1 3-16,2 3-4 0,-2 0-1 16,3-2 4-16,-1 2-7 0,2 3-1 0,-1-1 2 15,2 6-2-15,3-3-1 0,-3 4-3 0,1 1 5 16,-3 0-3-16,3 3 1 0,-3 1 4 0,0 0-3 15,1 1 0-15,-2 0 0 0,-1 2 3 0,-1-2-4 16,-1 0-11-16,-2 2 13 0,2-4-1 0,-4 2 2 16,0-5-5-16,0 6 3 0,0-6 1 0,3-3 3 0,-3 3 3 15,1-3-1-15,-1-2-1 0,0 0-8 0,0 0 10 16,0 0-7-16,0 0-1 0,-4-10 2 16,4 3-1-16,0-1 4 0,-4 2-3 0,6-6 0 15,0 2-4-15,-2 0 4 0,0-1-2 0,0 1 1 16,3 2 1-16,-1-2-1 0,2 1 4 0,-4 1-5 15,4 1 0-15,0-1 1 0,-2 2 2 0,2 0-2 16,0 1 3-16,1 1-5 0,0 0 3 0,4 3-4 16,-4-3 5-16,3 3-5 0,-3 1-1 0,8-2 0 15,-7 4 0-15,6-2 0 0,-3 2 4 0,2 2-4 16,-1 0 5-16,-1-1-2 0,3 3-3 0,-4-1 3 16,2 2 2-16,-1-1-2 0,0 2 1 0,-3 0 4 15,0 0-5-15,-1-1-5 0,-1 1 4 0,0 1 0 16,-3 1 1-16,3-3 3 0,-4 1-2 0,2 1-2 15,-2 1 4-15,-2-1 3 0,0-1-2 0,2 2 1 16,-3-2 1-16,2 2 4 0,-2-3-3 0,2 1 0 16,0 0-2-16,-1 1 4 0,2-2 1 0,-1 0 6 15,2-2-6-15,-1 1-2 0,0 0 1 0,2-2 3 16,-1 1 1-16,2-1 3 0,-1-2-4 0,2 1 5 16,1-1-2-16,2 0 3 0,0-2-4 0,-2 1 2 15,-5-1-2-15,13-2-1 0,1-1 4 0,-5 0-1 16,0-3-7-16,1 1-5 0,-1-1-16 0,-1-1 8 15,1-3-8-15,1-2 4 0,-1-1-1 0,-4 4 3 16,2-2 1-16,-1 1 2 0,-2 0-2 0,-1 0 8 16,0 1 11-16,1 1 6 0,-2 1 5 0,0 2 8 15,-1 0-4-15,0 1-1 0,-1 4-10 0,2-7-2 16,-2 7-10-16,0 0 2 0,1-1 1 0,-1 1 3 16,0 0-3-16,-3 12-5 0,1-4 3 0,2-1 2 15,0 0-9-15,0 1 3 0,1 3 5 0,0-3-3 16,-1 3-13-16,3-3-17 0,1 2-10 0,-3-3-11 15,1 0-21-15,1-2-9 0,3-2-17 0,2 3-2 16,5-3 6-16,4 2-18 0,-4-5-38 0,4 0-38 16,5-2-50-16,-7 1-195 0,3-7-464 0,0 2 205 15</inkml:trace>
  <inkml:trace contextRef="#ctx0" brushRef="#br0" timeOffset="319362.9183">6519 16179 158 0,'-9'7'199'0,"4"-2"-16"15,0 3-18-15,0 1-11 0,2-1-4 16,-1 1-15-16,0-1-10 0,4 1-6 0,0-1-4 16,3 1-11-16,1-2-8 0,0 1-8 0,-2-1-7 0,6 1-2 15,-3-2-4-15,7-1-7 0,-3-2-6 16,0 1-5-16,2 0-7 0,-2-3-2 0,4-2 0 15,-3 0-4-15,-4-3-9 0,3-2 4 0,-1 1-3 16,-3-1 9-16,0-2 4 0,0-4 7 0,-2 2 7 16,-1-2 8-16,-2 2 4 0,2 0 9 0,-5 1-1 15,1-1-2-15,-2 1 2 0,1 3-6 0,1-1-11 16,-2 2-9-16,4 5-6 0,-4-11-7 0,4 11-5 16,-9-1-2-16,9 1-6 0,0 0-21 0,-14 3-27 15,9 2-24-15,1-1-28 0,-2 3-27 0,0-1-26 16,4 1-54-16,1 3-48 0,-2-1-255 0,2 1-518 15,2 1 229-15</inkml:trace>
  <inkml:trace contextRef="#ctx0" brushRef="#br0" timeOffset="319962.6991">6831 16375 100 0,'-1'-5'254'0,"-1"2"-16"0,0-1-10 16,2 4-16-16,-6-5-13 0,6 5-20 16,0-4-20-16,0 4-18 0,-2-5-13 0,2 5-16 0,-1-3-15 15,1 3-12-15,0 0-4 0,0 0-10 0,-7 12-2 16,7-7 3-16,-1 2-5 0,1 2 0 0,-2 2-2 15,2 1-2-15,0 0-1 0,1 3-4 16,1 4-8-16,0-5-2 0,-2 1-8 0,1-5 0 16,-1 3-7-16,1-1 0 0,2-2-4 0,-3-2-6 15,-3-1 5-15,6-1-6 0,-3 0 3 0,0-1-2 16,1-2-6-16,-1-3 21 0,-1 5 20 0,1-5 0 0,0 0-6 16,0 0-5-16,0 0-8 0,0 0-2 0,-3-13-3 15,3 4-12-15,0-1-2 0,0 0-7 16,-1-2-4-16,2-1 0 0,3 0-4 0,-3 0 3 15,2-3-2-15,-2 4 1 0,3 2-6 0,1-2 0 16,0-3 4-16,2 5-6 0,0 1 5 0,0-1-6 16,0 1 1-16,2 1-3 0,0 0 7 0,1 2-3 15,-2-1-8-15,5 3 4 0,-4 0-3 0,1 0 4 16,-1 0-4-16,0 3-1 0,0 1 0 0,4 1-3 16,-4 3 2-16,0 0-3 0,1-1 1 0,-5 2 4 15,1-1-6-15,1 4 5 0,-1 1-4 0,0 0 2 16,-2 4 4-16,0-1-3 0,0 0 4 0,-2 3-4 15,0-1 4-15,0 1-2 0,-2-3-6 0,0 5 13 16,0-7-2-16,0 3 1 0,3-2-5 0,-2-2 3 16,1 1 0-16,-1-2 1 0,-1 0 1 0,3-2 1 15,-1-1-2-15,-1 2 6 0,2-2-4 0,-1-1-1 16,3 0-25-16,0-2-30 0,3 0-43 0,-2 0-46 16,6-4-61-16,-3 2-84 0,1-2-153 0,8-1-479 15,1-1 212-15</inkml:trace>
  <inkml:trace contextRef="#ctx0" brushRef="#br0" timeOffset="320330.949">7366 16235 209 0,'0'0'321'0,"0"0"-16"0,0 0-13 16,0 0-22-16,-6-2-18 0,6 2-20 0,0 0-21 15,0 0-18-15,0 0-32 0,0 0 1 0,0 0-15 16,0 0-11-16,0 0-20 0,0 0-5 15,15-6-13-15,-15 6-8 0,22-2-13 0,-8 2-4 16,5 0-7-16,10-3-9 0,-8 3-7 0,1-2-3 16,7 2-1-16,-1-2-4 0,-5 1-8 0,-2-1-3 0,-1 0-8 15,2 1-23-15,-4 0-26 0,0 1-17 16,-7 0-18-16,2-3-23 0,-4 3-15 0,-3-2-25 16,-6 2-25-16,14-1-37 0,-14 1-47 0,9 0-242 15,-9 0-514-15,0 0 227 0</inkml:trace>
  <inkml:trace contextRef="#ctx0" brushRef="#br0" timeOffset="320590.0736">7600 16075 312 0,'0'0'377'0,"-5"-5"-39"0,5 5-30 16,-4-3-41-16,4 3-31 0,0 0-24 0,0 0-19 15,0 0-15-15,-5 14 2 0,6-5-12 0,2 3-1 16,-3 5-1-16,-3 0-15 0,6 2-9 0,-2 3-1 16,2-4-12-16,1 7-9 0,-3-7-11 0,0 1-16 15,-1 1-6-15,3 1 0 0,3 2-14 0,-5-3-3 16,2-3-16-16,-2 0-14 0,2-2-32 0,-2-3-55 16,0-2-37-16,0 1-50 0,1-1-51 0,0 0-66 15,0-4-74-15,-1-2-239 0,-1 3-610 0,3-2 270 16</inkml:trace>
  <inkml:trace contextRef="#ctx0" brushRef="#br0" timeOffset="326023.0517">4623 16110 157 0,'0'-4'283'0,"0"4"-10"0,0-6-9 0,0 6-18 15,0-5-14-15,0 5-15 0,0-4-17 0,0 4-12 16,0 0-20-16,0-4-19 0,0 4-12 0,0 0-15 15,0 0-16-15,0 0-16 0,0 0-7 0,0 0-11 16,0 0-9-16,4 10-1 0,-3-1-9 0,1 4 0 16,1 4-10-16,-1 1-2 0,1 2-3 0,0-1-4 15,-1 1 0-15,-1 4-2 0,1 1-4 0,2-1-4 16,-2-4-4-16,-1 1 3 0,2-4-5 0,3 1 0 16,-5-1-15-16,-1-2 18 0,3-3-7 0,2 1 3 15,-3-3-3-15,-1 1 0 0,-2-2-6 0,2 0 7 16,0-2-1-16,-1-3-1 0,0 1-4 0,0 0-12 15,1-3-9-15,-1-2-14 0,0 5-28 0,0-5-41 16,0 0-44-16,0 0-44 0,0 0-49 0,2-17-35 16,-2 13-184-16,0-5-488 0,1 2 217 0</inkml:trace>
  <inkml:trace contextRef="#ctx0" brushRef="#br0" timeOffset="326657.2395">4663 16152 109 0,'2'-7'219'0,"-2"0"-17"0,2 0-15 0,0-2-13 16,2 3-10-16,-2 0-16 0,2-4-13 0,1 2-10 15,-2 3-9-15,4-6-9 0,-2 5-7 0,-1 1-6 16,4-2-9-16,-3 2-7 0,5-2-6 0,-2 2-9 15,-3 2-6-15,4-1-5 0,-3 2-7 0,6-1-4 16,-2 3-5-16,-1 0-7 0,0 0 0 0,3 2-3 16,-5 0-5-16,3 2 3 0,-3 0-2 0,-1 4 0 15,-1 1 0-15,0 1 3 0,-2-1 1 0,-1 2 5 16,1 6 4-16,-3 0-2 0,-3 0 3 0,0-2-1 16,-1 3-3-16,-5-1 0 0,1-1-4 0,0-1 0 15,1 2-5-15,-6-6-4 0,4-2 2 0,-1 4-1 16,4-2-4-16,-5-4 3 0,5 0-3 0,-4-2-2 15,2 2 0-15,0-2 2 0,-1-2-3 0,-1 1 1 16,5-3-1-16,-3-1 1 0,1 1-3 0,0-1 1 16,7 0-3-16,-10-1-1 0,10 1-1 0,-6 0-2 15,6 0-2-15,0 0-3 0,-10-1 0 0,10 1-6 16,0 0-9-16,-4 0-3 0,4 0-3 0,0 0 2 16,0 0-3-16,0 0 3 0,0 0 0 0,0 0 7 15,0 0-2-15,0 0 1 0,0 0 0 0,0 0 4 16,0 0-4-16,20 3 5 0,-13-3 1 0,-2 5 0 15,2-3 0-15,2 0 1 0,-1 0-1 0,-2 2 3 16,3 0 0-16,-1 1-3 0,-3 0 7 0,4 0-3 16,1 2 1-16,-2-2 1 0,1 2 2 0,1-3-2 15,-5 1 6-15,4 1-2 0,-1-1 7 0,-2 1 3 16,-1-2-5-16,2-2 11 0,-1 3 2 16,4-2-3-16,-2 1 3 0,-3-1-4 0,0 1-1 0,2-2 2 15,-2 1 1-15,0-1-7 0,0 1 2 0,0-1-2 16,-1 1-1-16,-2-1-2 0,-2-2 3 0,12 5-3 15,-8-5-1-15,-1 1 1 0,5-1-1 16,-8 0-8-16,7 0-24 0,-1 0-25 0,-6 0-32 16,0 0-13-16,14-1-68 0,-10-4-57 0,1 1-218 15,0-2-473-15,0 4 210 0</inkml:trace>
  <inkml:trace contextRef="#ctx0" brushRef="#br0" timeOffset="328204.1642">8164 16098 23 0,'0'-4'255'0,"0"4"-12"0,0-7-4 16,0 4-18-16,0-1-13 0,2 0-14 15,-2 4-15-15,0 0-15 0,0-4-12 0,0 4-16 16,0-4-15-16,0 4-16 0,0 0-10 0,0 0-12 15,0 0-11-15,0 0-5 0,0 0-9 0,9 10-3 0,-5-3 0 16,3 0 1-16,0 5-8 0,-2 3-5 16,4-1 0-16,0 5-6 0,0 6 4 0,1 1-5 15,-1-3-22-15,0 3-1 0,-1-1 0 0,-1-2 3 16,3 4-7-16,-4-9 2 0,-1 0 0 0,-1 1 0 16,1-2-2-16,4 0-1 0,-6-2 1 0,1-2 4 0,-2-2 0 15,0-1-8-15,1-2 0 0,-2 1-2 0,2-4 6 16,-2 2-3-16,0-3 4 0,2-2 8 15,-3 2 17-15,0-4 13 0,2 2 6 0,-2-2-8 16,0 0-2-16,0 0-9 0,8-7 4 0,-6 3-14 16,1-3 0-16,0 1-2 0,-1 1-1 0,1-6-4 15,1 1 1-15,-1-1-5 0,1-1 3 0,-1 1-8 0,-1-1-1 16,-1-3 5-16,1 0 0 0,-1-2-5 16,0 2 3-16,-1-2-2 0,3-2-4 0,0 0-1 15,-1-1 5-15,-1-3-8 0,2 3 2 0,-2-4 3 16,1 6 5-16,0 0-6 0,3 1 6 0,-5 7 7 15,1-6 1-15,3 4 1 0,-6 2-1 0,4-1 2 16,-2 2-3-16,0 1-4 0,0 1 3 0,0 2 0 16,0-2-7-16,-4 2 4 0,3 0-1 0,1 0-5 15,0 5-7-15,0-10-18 0,0 6-16 0,0 4-30 16,0-4-39-16,0 4-46 0,0 0-33 0,0 0-32 16,0 0-35-16,-7 9-37 0,3-2-173 0,2-2-495 15,2 5 219-15</inkml:trace>
  <inkml:trace contextRef="#ctx0" brushRef="#br0" timeOffset="328936.4815">8517 16310 125 0,'0'0'149'0,"-8"-3"-25"15,8 3 3-15,0 0-11 0,-5-1 1 0,5 1-6 16,0 0 0-16,0 0-7 0,0 0-1 0,0 0 2 15,0 0-1-15,0 0 6 0,0 0-3 0,0 0-2 16,0 0-3-16,0 0-8 0,0 0-2 0,0 0-9 16,0 0-7-16,13-6-8 0,-6 6-4 0,-1-2-8 15,3-1-5-15,3-2-5 0,1 3-2 0,0-3-7 16,0 3-3-16,5 2-2 0,0-2-4 0,0-3-2 16,0 3-6-16,1 1 1 0,-6-1-5 0,1-1-1 15,-1 3 0-15,-2 0-3 0,-1 0-1 0,-4 0 5 16,1 0-14-16,-1 3 3 0,0-2-1 0,-2 1 1 15,-1 0-3-15,0 3 1 0,-2-1 3 0,-1 1-3 16,0 2 1-16,-2 1-3 0,-2 1 1 0,-1 0 0 16,-2 2 0-16,-2 1 2 0,-1-1-2 0,-1 2-1 15,-2 1 1-15,0-1 0 0,-1 1 3 0,1 0-2 16,-1-1-2-16,4 0-1 0,-3 0 6 0,-1 2-6 16,5-5 2-16,0 2-2 0,-1-3 0 0,4-1 0 15,-3 0 3-15,5-2-4 0,-2 1-1 16,2-4 2-16,0 3-3 0,0-1 1 0,1-2 0 0,2 0-1 15,0 0 0-15,1-3 2 0,-5 4 1 0,5-4 0 16,-2 4 3-16,2-4-3 0,0 0 6 0,0 0-1 16,4 5 15-16,-4-5 0 0,9 1 5 0,-2 1 34 15,5-1-3-15,-3 0-1 0,4-1 1 0,1 0-6 16,4 0-2-16,0-1-16 0,4 0 12 16,-4-2-5-16,1 3 2 0,0-3 0 0,0 1-4 15,0 0-1-15,-2 0 4 0,-2-2-7 0,-2 3 1 0,1-2 1 16,-1 2-5-16,-2 0-21 0,-3-1 18 0,-2 1-1 15,2-1-6-15,-2 2-18 0,1 0 19 0,-7 0-6 16,6-2 0-16,-6 2-3 0,8-1 1 16,-8 1 0-16,9-2-2 0,-9 2 5 0,4-1-17 15,-4 1-24-15,0 0-31 0,5-3-36 0,-5 3-46 16,0 0-48-16,1-3-67 0,-1 3-268 0,0 0-565 16,0 0 249-16</inkml:trace>
  <inkml:trace contextRef="#ctx0" brushRef="#br0" timeOffset="331051.4077">1826 17223 170 0,'-4'-4'263'0,"4"4"-22"0,-2-4-22 0,2 4-21 0,0 0-22 16,0 0-22-16,0 0-15 0,0 0-19 0,0 0-11 15,0 0-9-15,0 0-11 0,11 14-6 0,-7-3-6 16,6 3 0-16,-3 2 8 0,-1 1-6 0,4 8 1 16,-3-1-2-16,5 1-8 0,-3 1 3 0,2 0-18 15,1 3 2-15,-2-4 5 0,0 3-7 0,2-1-9 16,2-3-2-16,-5 3-3 0,1-6-4 16,0-2-3-16,0 2-5 0,-3-7-2 0,2 3-3 15,-3-5-2-15,-1-3 0 0,-2-1-4 0,1-1-2 16,-2-2 4-16,1 0 4 0,1-1 21 0,-1-1 18 15,-3-3 8-15,0 0-1 0,0 0-9 0,12-10-14 16,-8 4 2-16,1-6-8 0,0-4-7 0,0-1-1 16,0 2 0-16,0-3-4 0,-1-2 1 0,0 2-7 15,-1-3-2-15,3 1-2 0,-5 2 2 0,6-7 0 16,-4 7 5-16,0 1-3 0,2-1-1 0,-5 3 5 16,1 0 1-16,2-1-6 0,1 0 2 0,-3 3 3 15,-1 1-5-15,5 1 2 0,-5 0 1 0,1 0-7 16,-1 3-6-16,0-1-5 0,3-1 3 0,-3 5 3 15,0-1-1-15,0 6-17 0,1-7-12 0,-1 7-22 16,0-7-23-16,0 7-32 0,3-4-26 0,-3 4-13 16,0 0-21-16,0 0-15 0,0 0-23 15,5 14-49-15,-4-9-72 0,2 2-159 0,1-4-510 0,1 6 226 16</inkml:trace>
  <inkml:trace contextRef="#ctx0" brushRef="#br0" timeOffset="331325.9558">2298 17549 140 0,'-5'3'209'0,"0"1"-21"16,5-4-13-16,-2 9-9 0,-1-1-14 0,-1 1-8 15,3 1-10-15,-3 2-7 0,3 3-11 0,-1 2-11 16,2 4-11-16,-2-5-7 0,1 1-13 0,1-1 1 0,1-3-11 16,0-2-9-16,2 3 1 0,1-2-8 0,-1-2-5 15,1 0-2-15,1-2-9 0,4 1-4 0,-1-4-22 16,1 2-26-16,-3-3-29 0,4-2-40 16,2-2-47-16,1-2-65 0,-4-2-110 0,5-3-337 15,0 2 150-15</inkml:trace>
  <inkml:trace contextRef="#ctx0" brushRef="#br0" timeOffset="331647.5196">2302 17396 78 0,'0'0'175'0,"0"0"-14"0,0 0-16 16,0 0-5-16,0 0-12 0,0 0-9 0,0 0-9 16,14 12-15-16,-5-12-7 0,-3 3-12 0,1-3-6 15,-7 0-3-15,14 0-7 0,-4 0-7 0,-10 0-3 16,13-3-16-16,-9 1 6 0,-4 2 1 0,10-3-3 16,-5 1 13-16,-5 2 10 0,4-7 6 0,-4 7 4 15,0-5-6-15,0 5-2 0,-1-8-2 0,1 8-12 16,-8-7-9-16,3 6-2 0,5 1-4 0,-17-3-3 15,7 5-3-15,-3-2-16 0,7 2-16 0,-3-2-29 16,0 3-21-16,1 1-31 0,5 2-56 0,-1-2-48 16,4-4-134-16,-5 12-349 0,2-4 155 0</inkml:trace>
  <inkml:trace contextRef="#ctx0" brushRef="#br0" timeOffset="332616.2853">2510 17561 7 0,'0'0'194'0,"0"0"-15"15,3 19-5-15,-2-12-11 0,3 2-13 0,-4 2-12 16,3-1-5-16,-2 1-12 0,2 0-9 16,-1-2-6-16,-1 1-7 0,-1 1-6 0,0-3-11 15,0 2-5-15,3-6-6 0,-3 2-14 0,0-1 8 16,0-5 17-16,0 6 14 0,0-6 17 0,0 0 4 16,0 0-25-16,0 0 2 0,0 0-9 0,0 0-9 0,-15-10-2 15,11 3-17-15,-2 0 0 0,3-3-3 16,-1 5-15-16,3-4 9 0,-2-1-4 0,1 1-18 15,0-3 5-15,2 0 0 0,2 2-5 0,0-2-1 16,1 4-5-16,1-4-7 0,0 3 3 0,0-1 2 16,2 2-8-16,1 1 1 0,-2 2-3 0,1 0-2 15,1 1 2-15,-2 4-5 0,3-3-5 0,-8 3 2 16,15 3 4-16,-7 1-3 0,1 2 0 0,-1 2-12 16,-1 0 12-16,2 0-1 0,-1 4 2 0,-3-5-3 15,4 5 0-15,-5 0 4 0,1-3-3 0,-1 2-8 16,0-1 9-16,-3 3 0 0,0-4 2 0,2 0-1 15,-2-4-1-15,1 2 3 0,0-3-4 16,-2 2 2-16,0-6 3 0,-2 4 2 0,2-4-2 0,0 0-8 16,0 0 3-16,0 0 2 0,0 0-9 15,0 0-9-15,-5-17 9 0,5 10 1 0,0 0-1 0,-1-1 3 16,4-2 1-16,-2-1-1 0,1 1 2 0,1 1-4 16,-2-1 4-16,2 3 0 0,-1-1-2 0,1-1-1 15,2 1 0-15,-2 1 4 0,0 5-5 16,4-3 4-16,-3-2-3 0,1 3-1 0,-3 0 0 15,-2 4 3-15,11-2-3 0,-11 2-11 0,11 0 9 16,-11 0 4-16,9 2-1 0,-4 1 3 0,-1 1-2 16,2 1-15-16,1 0 15 0,-1 3 3 0,-2 1-3 15,-2-4 0-15,2 6 4 0,0 0-2 0,1-2-1 16,-1 1 0-16,0 2 1 0,-3 0 2 0,3 3-1 16,0-2 2-16,-4-1-3 0,0-1 2 0,0-1-2 15,1 3 1-15,-1-3 1 0,3 2-4 0,-2-1 4 16,-1 0-1-16,1-1-3 0,2-2 4 0,-2-1 0 15,-1 0-1-15,4-2 2 0,0 1 2 16,-3-2-1-16,3-1 1 0,0 2 4 0,-4-5-2 16,9 2 3-16,-9-2-3 0,16-1 4 0,-6-3-3 15,1 2 0-15,0-6-2 0,-1 1-2 0,3 2 6 0,1-4-11 16,-2-2 6-16,-1 1-1 0,-2 3-2 0,-1-2-6 16,2-1 2-16,-4-3 1 0,0 1 1 0,-3 1-1 15,0 1 3-15,1 4 2 0,-4-5-2 16,1 5 6-16,0 1 10 0,3-1 1 0,-4 6 3 15,0-9 0-15,0 9-1 0,-4-7-16 0,4 7 11 16,0 0-1-16,0 0-6 0,0 0-4 0,0 0 2 16,0 0-2-16,0 0-3 0,0 0-7 0,0 0 13 15,-9 27-4-15,9-16 6 0,0 1-5 0,3 0 1 16,-3 1-3-16,4-4 4 0,-3 3-13 0,4-4-9 16,-1 4-11-16,1-2-15 0,-4-3-21 0,6-1-16 15,-1 0-16-15,3-2-3 0,3-1-17 0,1-1-42 16,3-2-45-16,4 0-218 0,-3-3-454 0,2 1 201 15</inkml:trace>
  <inkml:trace contextRef="#ctx0" brushRef="#br0" timeOffset="332923.4804">2914 17469 52 0,'0'0'162'0,"0"11"0"0,2-5-8 0,0 0-11 16,3 0-1-16,-1 1-7 0,2-2-10 0,-1 0-4 15,3 0-8-15,-1-3-3 0,4 3-8 0,-5-3-8 16,2 0-9-16,-8-2-6 0,19 0-8 0,-19 0-4 16,17-2-9-16,-8 0-3 0,-4-2-10 0,4-4 3 15,-5 5-1-15,0-7-2 0,-3 3 1 0,-1 0 1 16,0-1 4-16,0 0 5 0,0 8 4 0,-5-15-9 15,1 9 0-15,0 0-5 0,-1 1-9 16,0 0-3-16,-4 0-2 0,9 5-5 0,-13-2-7 16,13 2-22-16,-15 2-27 0,15-2-27 0,-13 7-28 15,7-4-38-15,3 1-34 0,-2 3-69 0,1-1-126 16,4 0-378-16,0-6 167 0</inkml:trace>
  <inkml:trace contextRef="#ctx0" brushRef="#br0" timeOffset="333449.1113">3217 17575 73 0,'0'0'255'16,"0"0"-29"-16,0 0-24 0,0 0-24 0,0 0-13 15,0 0-17-15,0 0-14 0,9 19-10 0,-5-7-4 16,-4-2-10-16,5 2-1 0,-4 5-5 0,3-4-8 16,0 2-6-16,-3 2-2 0,-1-6-8 0,0-1-4 15,4 2-5-15,-4-5-10 0,3 3-1 0,-6-6-6 16,3-4-5-16,3 10-5 0,-3-10 7 0,-3 9 8 16,3-9 10-16,0 0 16 0,4 3-2 0,-4-3-14 15,0 0-2-15,0 0-21 0,0 0 6 16,0-26-8-16,0 11-2 0,1 3-1 0,-1 1-7 0,0-6-5 15,4 1 1-15,0 0-7 0,1 1-1 0,-4 3-1 16,3-1-4-16,0-3-1 0,0 6-1 0,0-2-1 16,-1 0-2-16,5 5-1 0,-2-5-3 0,1 5-1 15,-1 0 2-15,1 1-9 0,-2 2 0 0,4-1-1 16,-9 5-1-16,11-3-5 0,-11 3-11 16,15 1 21-16,-15-1-3 0,13 5-1 0,-4 1-3 15,0 0-3-15,0 1 6 0,-4 2-14 0,0 1 15 16,3 4-1-16,-3 2 2 0,-4-6-2 0,3 7-1 15,1 1 2-15,-2-1-3 0,2-2 2 0,-5 1 1 16,1 1 2-16,3-5-5 0,-3-1 2 0,2-2 3 16,-2 3-3-16,3-3-5 0,-4-1 1 0,4-1-11 15,-3 2-23-15,-1-2-28 0,4-1-31 0,-4-6-37 16,4 6-54-16,1-5-87 0,-5-1-192 0,0 0-505 16,23-5 225-16</inkml:trace>
  <inkml:trace contextRef="#ctx0" brushRef="#br0" timeOffset="333767.5147">3995 17515 30 0,'0'0'313'15,"0"0"-12"-15,0 0-25 0,0 0-22 0,0 0-23 16,0 0-22-16,0 0-15 0,0 0-7 0,0 0-16 0,25 0-10 16,-14 0-14-16,1 0-12 0,0 0-10 0,1-2-14 15,0 1-12-15,6-1-11 0,0-1-4 16,0 3-22-16,-5-1 9 0,3 0-9 0,-3 1-3 15,-2-2-23-15,0 2-29 0,-3 3-35 0,-9-3-43 16,16 2-37-16,-16-2-46 0,12 2-61 0,-12-2-259 16,0 0-512-16,8 5 228 0</inkml:trace>
  <inkml:trace contextRef="#ctx0" brushRef="#br0" timeOffset="334043.0792">4073 17594 42 0,'0'0'357'0,"0"0"-24"16,0 0-23-16,0 0-32 0,0 0-22 0,0 0-6 0,0 0-2 15,0 0-6-15,0 0-14 0,0 0-18 16,31 2-8-16,-16-2-14 0,-15 0-5 0,27 0-24 16,-13 0-24-16,-1 0 3 0,-13 0-19 0,27-2-9 15,-13 2-11-15,-1 0-9 0,-13 0-9 0,25 0-11 16,-16 0-9-16,-9 0-2 0,18-3 0 0,-18 3-8 15,14 0-2-15,-14 0-8 0,0 0-10 0,14-1-2 16,-14 1-21-16,0 0-19 0,9-3-28 0,-9 3-22 16,0 0-42-16,0 0-43 0,0 0-52 0,0 0-55 15,0 0-85-15,0 0-257 0,0 0-644 0,-22-14 285 16</inkml:trace>
  <inkml:trace contextRef="#ctx0" brushRef="#br0" timeOffset="335701.9395">5069 17210 36 0,'0'-7'276'0,"1"5"-21"0,-1 2-19 16,0 0-26-16,0 0-22 0,0 0-18 0,0-4-24 16,0 4-14-16,0 0-17 0,0 0-13 0,0 0-5 15,3 11-10-15,0-1-3 0,0 1-3 0,0 1-12 16,-1 5 11-16,2 0-16 0,-2 4 5 0,1-1-14 15,-2 0-3-15,2-1-4 0,-2 0-5 0,3 5-2 16,-3-7-5-16,0 1-4 0,2-2-4 0,-2-4-1 16,3 3-2-16,-4-5-2 0,5 1-4 0,-4-2 1 15,1-2-4-15,-1-1 1 0,0-1-12 0,3 0-19 16,-3-2-14-16,-1 1-15 0,2-1-14 0,-2-3-28 16,0 0-37-16,0 0-68 0,10 0-218 0,-10 0-441 15,0 0 195-15</inkml:trace>
  <inkml:trace contextRef="#ctx0" brushRef="#br0" timeOffset="336063.1698">4867 17244 221 0,'0'0'253'0,"0"0"-13"16,-3-5-22-16,3 5-8 0,0 0-21 0,0 0-14 15,0 0-14-15,-4-3-18 0,4 3-11 0,0 0-13 16,0 0-13-16,0 0-10 0,0 0-11 0,0 0-10 16,0 0-6-16,16-7-5 0,-4 5-7 0,1-1-7 15,6 1-5-15,3-2-3 0,-4 1-6 0,5-2-1 16,6-3-4-16,1 3 0 0,1-2-6 0,-2 1-1 15,-1 5-2-15,0-3-7 0,-9 3 3 0,-2-1-15 16,-2 0-9-16,-6 4-18 0,4 0-11 0,-4-2-16 16,-4 1-12-16,1 1-6 0,0 0-12 0,-1 3-13 15,-1 0-13-15,-1 0-23 0,-2 0-24 16,1 2-20-16,-2-7-160 0,-3 12-361 0,0-7 159 16</inkml:trace>
  <inkml:trace contextRef="#ctx0" brushRef="#br0" timeOffset="336376.0336">4946 17630 171 0,'4'1'248'0,"1"-1"-12"0,0 2-10 16,1-1-10-16,2 1-12 0,4-2-13 0,3 0-15 16,2 0-12-16,2 0-13 0,1 0-12 0,-1 0-16 15,2 0-9-15,0-2-9 0,0-1-11 0,2 3-6 16,-3-1-10-16,1 0-8 0,-2-2-7 0,0 1-6 16,-6 1-7-16,-3-3-4 0,3 6-3 0,-5-4-5 15,-1 2-4-15,1 0-5 0,-3-2-5 0,0 1-17 16,-5 1-25-16,9 0-25 0,-9 0-30 0,0 0-30 15,0 0-61-15,11-3-72 0,-11 3-189 0,4-4-461 16,-4 4 205-16</inkml:trace>
  <inkml:trace contextRef="#ctx0" brushRef="#br0" timeOffset="336928.6621">5476 17492 150 0,'-2'-4'260'16,"2"4"-25"-16,0 0-22 0,0 0-19 0,0 0-18 15,-4-4-14-15,4 4-15 0,0 0-15 0,0 0-11 16,0 0-10-16,0 0-13 0,0 0-8 0,0 0-7 16,10-4-7-16,-10 4-6 0,12-1-2 15,-5 0-7-15,5-3-5 0,-2 4-1 0,2-3-12 16,1 3 3-16,0-2-9 0,1 0 0 0,-5 2-4 16,0-1-6-16,-1 2-1 0,-8-1-2 0,15 2-6 0,-7-2 2 15,-3 2-10-15,0 2 4 0,-1 0-10 16,1 3 8-16,-5-1-3 0,0 2 2 0,0-1-4 15,-4 3-1-15,-1 0-1 0,0 3 0 0,-1-2-1 16,-6 3 10-16,2-1-12 0,-3 3 4 0,2-2-8 16,-3 2 4-16,2-2 5 0,1-1-2 0,0 1 0 15,4-5-2-15,-2 3-3 0,1-1 0 0,2-2-2 16,1-2 34-16,1 0-7 0,1-2-3 0,1 0-13 16,2-5 15-16,-2 7-5 0,2-7 2 0,0 7 4 15,0-7 12-15,8 2-5 0,-2 1 3 0,5-3 2 16,0 0 5-16,-1 0-14 0,2 0 0 0,2-3-4 15,5 2 0-15,-5 0-9 0,4 1 4 0,-4-3 2 16,-2 2-5-16,-1-2 1 0,-2 3 0 0,0 0-18 16,-9 0-5-16,14 0-12 0,-8 0-22 0,-6 0-15 15,11-2-40-15,-11 2-46 0,11-3-66 0,-11 3-294 16,10-5-542-16,-4 2 240 0</inkml:trace>
  <inkml:trace contextRef="#ctx0" brushRef="#br0" timeOffset="337829.9098">5820 17535 230 0,'1'-5'221'0,"-1"5"-30"0,0 0-20 0,0 0-9 15,0 0-5-15,0 0-5 0,0 0-7 0,0 23-3 16,0-15-5-16,3 1-10 0,-2 0-5 16,0 2-5-16,2 0-9 0,-2 1-8 0,2 0-11 0,-3-1-5 15,1 1-8-15,-1-2-9 0,0 0 1 0,3-4-13 16,-2 0-3-16,0 1-7 0,-1-3-3 0,3 1 1 16,-3-5-1-16,0 0-6 0,-3 10 9 0,3-10-2 15,0 0-4-15,0 0 0 0,0 0-8 16,0 0-4-16,-15-12 3 0,11 5-14 0,0 2 7 15,0-3 2-15,2 1-5 0,-2-2 0 0,1 2-3 16,6-2 1-16,-3-2-7 0,0 5 6 0,0-6-4 16,1 3-4-16,2 1 3 0,-2 2-4 0,0-1-3 15,3 1 3-15,-3 2-4 0,6-1 1 0,-6 0-5 16,-1 5-1-16,9-2 0 0,-9 2-12 0,14 1 14 16,-14-1-8-16,12 6 6 0,-3 0-1 0,-2 0 0 15,2 4 2-15,-1-4-4 0,-2 5 5 16,3-5 3-16,-4 5-5 0,2-4 1 0,-2 3-10 0,1-3 12 15,0-2-5-15,-4 2-1 0,-1-2 0 0,3-2 0 16,-3 2 1-16,-1-5 0 0,0 6 6 0,0-6 0 16,0 0-4-16,0 0-1 0,0 0-1 0,0 0-1 15,0 0-11-15,0 0 13 0,-11-21 2 0,11 15-4 16,-1-3 2-16,1 2 1 0,1 0-1 0,2-3 3 16,-1 0-2-16,-1 5 1 0,0-5 0 15,2-1 2-15,-1 1-1 0,1 0 0 0,2 3-2 16,2-1 5-16,-1 1-7 0,-1 3 6 0,3-2-4 15,2 2 1-15,-4 1 3 0,2 1-12 0,-2 2 6 16,2-2-10-16,-8 2 7 0,19 4 3 0,-11-1 0 16,-3 2-1-16,5 3 2 0,-3-2 0 0,-1 4-1 15,3 2-1-15,-4-2 2 0,-1 2 2 0,0 0 2 0,-3-1-5 16,2 6 4-16,-1-6-10 0,-2 0 7 16,1 2 4-16,2-4-4 0,1 3 2 0,-3-1 0 15,4-2 3-15,-2-2-3 0,0 0 2 0,-1 0-1 16,2-2-15-16,-2 0 16 0,2 0 6 0,0-3-4 15,2-1 1-15,-6-1 3 0,16 0-7 0,-16 0 2 16,13-3-6-16,-2-2 10 0,-3 0-3 0,1 0 5 16,1 1-4-16,-4-7 1 0,1 5 1 0,-1-1 0 15,-1-3-4-15,0 1 3 0,-1-1-14 0,-3-2 12 16,3 4 6-16,-4-4-6 0,1 3 2 0,-1 1 1 16,0 0 0-16,0 2 7 0,0-2 1 0,-1 3 8 15,1 5-8-15,1-7-4 0,-2 2 1 16,1 5-10-16,0 0 1 0,-4-5 3 0,4 5-6 15,0 0 6-15,0 0-2 0,-1 18-20 0,1-11 23 0,1 0-5 16,-1 3-2-16,0 2 3 0,4-4 0 0,-3 3-1 16,3-1 0-16,0-1-2 0,1 1-4 0,3-2-16 15,-6 1-8-15,6-3-19 0,1 0-6 16,5-1-10-16,-1 0-34 0,6 0-26 0,2-4-48 16,-1 0-46-16,-1-1-237 0,-2 0-491 0,-1-6 218 15</inkml:trace>
  <inkml:trace contextRef="#ctx0" brushRef="#br0" timeOffset="338133.0085">6235 17404 79 0,'-3'2'163'0,"0"3"-8"0,3-5-12 16,-6 8-11-16,4-4-8 0,2-4-8 15,0 7-5-15,4-2 0 0,0 0-10 0,1-3-12 0,4 1-3 16,-3-2-11-16,3 4-9 0,-1-5-2 0,6 1-6 16,-5-1-6-16,0 0-5 0,-9 0-2 0,19-3-4 15,-12-2-2-15,0 3 2 0,-3-3 3 16,0 1 11-16,-2-2 3 0,0 2 6 0,-2-3 7 16,-3 2 2-16,0 0-17 0,0-2 8 0,-4 2-7 15,1 1-8-15,1 1-6 0,0-2-8 0,5 5-4 16,-14-3 0-16,14 3-20 0,-12 2-18 0,12-2-26 15,-13 6-28-15,7-2-33 0,5 0-52 0,-3 5-59 16,1-2-151-16,3 2-386 0,3-4 172 0</inkml:trace>
  <inkml:trace contextRef="#ctx0" brushRef="#br0" timeOffset="338610.4022">6459 17573 182 0,'0'0'219'0,"0"0"-13"16,0 0-14-16,0 0-13 0,2 17-6 16,-3-12-15-16,2 4-11 0,2 3-15 0,-2 2-7 15,3-5-13-15,0 3-12 0,-3-1-6 0,-1 0-9 16,0 0-7-16,3 1-8 0,-2-4-5 0,-1-1-7 15,0 1-1-15,-1-4-8 0,1 0 1 0,0-4 6 16,0 6 9-16,0-6 15 0,0 0 6 0,0 0-7 16,0 0-6-16,0 0-8 0,0 0-6 0,0 0-8 15,-5-17-4-15,2 7-5 0,3 1-3 0,0-2-4 16,4-1-5-16,-4 1 4 0,1-1-9 0,3 0-1 16,1 2-2-16,0-6-2 0,2 5 0 0,-2-1-8 15,0 0 1-15,5 4-2 0,-2-4-8 16,0 2 10-16,-2 3-9 0,4 1 2 0,0 1 0 0,1-1-5 15,1 4 3-15,-1 0-4 0,-2 1-2 0,1 4-2 16,0-1 3-16,-1 3-2 0,1 1 2 0,-1 3-2 16,-2-2 3-16,0 0-2 0,2 5-3 0,-4 4 6 15,0-7-4-15,-1 4 0 0,1 2 6 0,-1-4-8 16,1 5 9-16,-1-5-5 0,-3 1-6 16,2-1-15-16,-2-1-17 0,2-1-21 0,-2-1-29 15,3 0-34-15,-3-2-28 0,-1-6-39 0,3 10-65 16,-3-10-178-16,1 2-469 0,-1-2 209 0</inkml:trace>
  <inkml:trace contextRef="#ctx0" brushRef="#br0" timeOffset="338886.5588">6914 17452 154 0,'0'0'272'0,"0"0"-9"15,-4-3-18-15,4 3-22 0,0 0-17 16,0 0-15-16,0 0-22 0,0 0-9 0,0 0-7 16,0 0-15-16,28 3-7 0,-14-1-15 0,4 0-15 15,-1 0-7-15,3-2-4 0,2 1-9 0,0 1-7 16,-1-2-13-16,6 1-3 0,-4-1-8 0,-2 2-27 15,-5-2-35-15,3 0-36 0,-5 0-47 0,1 0-49 16,-3 0-73-16,-1-2-207 0,-2 1-457 0,-9 1 203 16</inkml:trace>
  <inkml:trace contextRef="#ctx0" brushRef="#br0" timeOffset="339095.9594">7056 17357 58 0,'-4'-2'373'0,"4"2"-15"0,-5-4-41 16,5 4-36-16,0 0-27 0,0 0-36 0,0 0-14 0,-7 11-5 16,5-5-14-16,2 5-5 0,1 1-27 0,-1 0 4 15,1 5-11-15,-2-2-9 0,1-4-21 0,0 7-4 16,1-1-11-16,-2 0-12 0,0 0-5 16,1-1-28-16,0 2-31 0,1-2-44 0,-1-1-47 15,0-1-59-15,0-1-54 0,3-1-85 0,-5-1-261 16,5-5-569-16,1 3 251 0</inkml:trace>
  <inkml:trace contextRef="#ctx0" brushRef="#br0" timeOffset="339409.5697">7420 17357 224 0,'0'0'299'0,"1"-6"-31"15,-1 6-31-15,0 0-21 0,0 0-11 0,0 0-8 16,0 0-8-16,0 0-14 0,0 26-5 0,-1-16-1 0,1 1-5 16,0 2-6-16,4 1-4 0,-2 3-12 15,-1 0-9-15,1 0-17 0,2-1-9 0,-3 0-9 16,1 0-17-16,2 4-4 0,0-3-7 0,-1-1-3 15,3 1-8-15,-2-5-17 0,0-2-5 0,-2 2-23 16,0-6-28-16,0 2-27 0,-1 0-32 0,1-3-34 16,-1 0-29-16,-1-5-50 0,0 7-82 0,0-7-240 15,0 0-549-15,0 0 243 0</inkml:trace>
  <inkml:trace contextRef="#ctx0" brushRef="#br0" timeOffset="339659.0432">7256 17316 19 0,'0'0'344'0,"-1"-7"-35"16,1 7-33-16,3-8-25 0,0 4-25 0,-3 4-25 15,13-7-21-15,-4 4-19 0,4 0-18 0,-2-2-21 16,4 3-1-16,5-1-14 0,-6-1-11 0,8 0-8 15,-2-1-11-15,2 5-5 0,-4-5-21 0,3 5 10 16,-3 0-8-16,-4 0-24 0,3-2-28 0,2 2-35 16,-6 0-39-16,-2 0-43 0,1 0-56 0,-3 2-261 15,-9-2-467-15,15 5 207 0</inkml:trace>
  <inkml:trace contextRef="#ctx0" brushRef="#br0" timeOffset="339957.0138">7292 17744 53 0,'0'0'321'0,"-2"3"-8"16,2-3-16-16,0 0-13 0,9 5-14 0,-2-3-11 15,-7-2-21-15,18 0-12 0,-18 0-21 0,24 0-11 16,-6-2-18-16,-2-1-25 0,4 3-2 0,-3-2-20 16,2 2-27-16,-8 2 5 0,3-2-10 0,-1 0-5 15,1 0-16-15,-2 3-14 0,-2-1-13 0,0-2-21 16,-1 0-27-16,1 0-29 0,0-2-55 0,2 4-30 16,-12-2-61-16,18-5-61 0,-9 2-61 15,1 1-196-15,4-2-533 0,-2-3 236 0</inkml:trace>
  <inkml:trace contextRef="#ctx0" brushRef="#br0" timeOffset="340393.0484">7821 17544 230 0,'-5'-5'370'0,"5"5"-27"0,0 0-22 0,0 0-34 15,0 0-31-15,0 0-28 0,-1-4-31 0,1 4-19 16,0 0-18-16,0 0-18 0,0 0-13 0,-4 16-9 16,3-9-15-16,-2 5-21 0,-1-3 4 0,3 4-15 15,-3-1-8-15,7 3-9 0,-7 0 5 16,4 1-15-16,-3 1 7 0,3-7-24 0,0 7 10 15,0-3 0-15,-1-3-9 0,2 0 0 0,-1 1 3 16,4-2-10-16,-4 0 2 0,0-1-19 0,0-1 14 16,4-4-3-16,-4 1 2 0,1 0-1 0,-1-5-2 15,11 4 6-15,-1-3-22 0,0 1 15 0,2-2 4 16,1 0-8-16,4-2-3 0,1-1 1 0,1 1-4 16,-2 0 4-16,1-1-3 0,-2 1 4 0,-2-1-3 15,-1 1-18-15,1 2 20 0,-5-2-7 0,0-1 6 16,1 2-8-16,-2 0 3 0,-8 1-13 0,13-1-23 15,-13 1-29-15,11-2-41 0,-11 2-46 0,0 0-54 16,17-2-76-16,-17 2-260 0,11 0-583 0,-11 0 259 16</inkml:trace>
  <inkml:trace contextRef="#ctx0" brushRef="#br0" timeOffset="340742.9756">8060 17236 51 0,'-2'-9'369'0,"-1"4"-21"15,3 5-30-15,3-10-22 0,-3 10-36 0,2-6-32 16,-2 6-23-16,0 0-14 0,5-5-28 0,-5 5-13 15,0 0-26-15,0 0 0 0,27 11-10 0,-17-3-13 16,6 4-10-16,0 1-6 0,0 8-12 0,4 0-3 16,0 3-9-16,2-1-5 0,-5 3-1 0,-2 1-10 15,2 2 3-15,0 1-9 0,-2 3 4 0,1 0-9 16,-7-4-1-16,-1 7 3 0,-3 0-11 0,-4 11-10 16,-2-13 11-16,1 0-10 0,-6 1-12 0,-6 0-10 15,3-3-41-15,-5-1-28 0,1 0-45 16,-2-3-41-16,2 0-35 0,-10 0-56 0,3-7-255 15,0-2-549-15,0-2 243 0</inkml:trace>
  <inkml:trace contextRef="#ctx0" brushRef="#br0" timeOffset="341675.0346">5140 17058 192 0,'0'0'215'0,"-14"3"-20"0,5-2-14 16,-5 2-13-16,1 1-13 0,-4 0-10 15,-3 0-14-15,2 4-1 0,1-3-9 0,1 4-2 16,0-2-7-16,-1-1-5 0,-1 5-6 0,1-2-10 16,0 3-10-16,0 0 3 0,-1 6-7 0,3-2 2 15,-3 5-10-15,1 2-1 0,1-1-6 0,-2 4-6 16,4-1-2-16,-3-1-2 0,3 2-10 0,0 1 4 16,2 0-6-16,1 6 0 0,-1-1-3 0,7-1-1 15,0 1 0-15,5 2-3 0,-2 0 2 0,4 1-5 16,-2 0 0-16,9-4-11 0,-1 2 10 0,2 0-4 15,3-2-2-15,0-1-4 0,3 3 4 16,1-5-5-16,15 10-1 0,-9-12 1 0,5-1-3 0,0-2 2 16,13 4-5-16,-8-8-23 0,2-2-58 0,0 0-36 15,1-4-43-15,13 1-52 0,2-2-75 0,-19-9-172 16,22-1-483-16,-16 0 215 0</inkml:trace>
  <inkml:trace contextRef="#ctx0" brushRef="#br0" timeOffset="342590.0356">8564 17338 88 0,'0'0'287'0,"0"0"-16"16,-3-5-19-16,3 5-17 0,0 0-31 0,0 0-23 15,0 0-19-15,0 0-25 0,0 0-7 0,0 0-16 16,-5 8-2-16,4-1-3 0,-1 6 5 0,1-1-5 15,-2 4-9-15,1 1-8 0,-1 1-1 0,3 0-2 16,0 2-10-16,-1-1-5 0,1 1-7 0,1-1-9 16,2 2-2-16,-2-4-7 0,2 2-4 0,-3-2-3 15,2 2-5-15,2-3-3 0,-1 0 0 0,-1-4-9 16,0-2-26-16,0 0-25 0,-1-3-18 16,-1-1-30-16,2 0-23 0,-1 0-19 0,0-2-18 15,-1-4-57-15,0 0-51 0,0 0-184 0,0 0-461 16,0 0 204-16</inkml:trace>
  <inkml:trace contextRef="#ctx0" brushRef="#br0" timeOffset="343073.6987">8521 17406 109 0,'0'-10'185'0,"2"1"-8"15,1-4-9-15,0 4-8 0,-3 2 2 0,3-3-8 16,-1 5-7-16,1-2-2 0,-1 1-12 0,1-2-5 15,-2 3-11-15,4 1-12 0,-2-1-13 0,1 2-8 16,-4 3-8-16,10-3-10 0,-2 3-5 0,4 2-9 16,-3 2-3-16,5 0-7 0,-5 1-3 0,0 3-6 15,4 0-1-15,-3 4-3 0,2 0-8 0,-5-1 1 16,1 0-3-16,1 4 1 0,-5-3-4 16,1 1 0-16,-1-2-3 0,-2 5-2 0,-3-3 3 0,-4-3-4 15,4 5 3-15,-7-2-3 0,3-4-3 0,-4 2 1 16,-5 1 4-16,2-4-3 0,-2 3 3 0,4-3-3 15,-2-3-2-15,1-1 0 0,2 1-8 16,0-1 3-16,2-1 3 0,1-1-5 0,6-2 3 16,-7 1-1-16,7-1 0 0,-8 3 1 0,8-3-2 15,-5 4 5-15,5-4-8 0,0 0 4 0,0 0 1 16,0 0-1-16,0 0-5 0,0 0 0 0,0 0-2 16,22 0 1-16,-16 3 3 0,5 1-4 0,1-2 7 15,-1 4 6-15,1 0 3 0,-3-1 7 0,2 3-2 16,5 2 10-16,-5-3 1 0,2 3 5 0,-4-1 1 15,5 3 2-15,-5-2-2 0,3 1-2 0,-2-3 0 16,-1 2-5-16,0-2-2 0,-1-1-1 0,-1-1 1 16,1 2-6-16,-4-4 2 0,2 0 1 0,0-2-8 15,-1 3 1-15,0-3-23 0,3 0-21 0,-4-1-32 16,-4-1-38-16,14-3-40 0,-8-2-51 0,3 1-60 16,0 0-168-16,0-4-453 0,3 0 201 0</inkml:trace>
  <inkml:trace contextRef="#ctx0" brushRef="#br0" timeOffset="343504.0425">9176 17449 195 0,'-9'-3'281'0,"9"3"-19"0,0 0-23 0,-7 0-25 15,7 0-19-15,0 0-14 0,0 0-6 0,0 0-14 16,0 0-15-16,0 0-20 0,0 0-7 0,0 0-15 16,0 0-8-16,14-6-11 0,-2 6-8 0,2 0-8 15,4-3-4-15,0 3-3 0,3-2-12 0,7 0-4 16,-6-1-5-16,0 3-4 0,7-1 6 0,-7 0-14 16,5 0 1-16,-6 1-6 0,-4-2-3 0,2 2-9 15,-6 0-19-15,1 0-10 0,-4 0-20 0,2 0-20 16,-3 0-11-16,0 0-28 0,-9 0-17 15,14 0-19-15,-14 0-23 0,13-2-18 0,-7 2-50 16,-6 0-129-16,9-4-380 0,-4 1 168 0</inkml:trace>
  <inkml:trace contextRef="#ctx0" brushRef="#br0" timeOffset="343789.0761">9360 17317 287 0,'-3'-3'345'0,"3"3"-7"0,-2-7-26 15,2 7-10-15,-4-5-34 0,4 5-23 0,0 0-22 16,-3-3-37-16,3 3-17 0,0 0-23 0,0 0-13 16,0 0-7-16,0 0-14 0,7 24-6 0,-4-11-11 15,6 4-2-15,-5 0-6 0,5 7-11 0,-1 1-6 16,-2 0-8-16,4 2-2 0,-6-1-3 15,1-1-6-15,2-1-5 0,-1 3-8 0,-4-4-21 0,2 5-21 16,-1-10-36-16,-3 1-29 0,1 0-40 0,-1 0-39 16,0-3-48-16,0-6-61 0,-1 5-282 0,0-9-581 15,-2 2 257-15</inkml:trace>
  <inkml:trace contextRef="#ctx0" brushRef="#br0" timeOffset="344671.4738">9918 17210 170 0,'0'-5'302'16,"-3"1"-21"-16,3 1-19 0,0 3-21 0,3-5-30 15,-3 5-24-15,0 0-26 0,0 0-17 0,0 0-13 16,0 0-15-16,5 12-6 0,-4-2-15 0,5 6-3 16,-3 1-7-16,4 1 4 0,-1 1-10 0,3 5 3 15,-1 0-5-15,2 0-1 0,0 0-6 0,-1 1-3 16,4-1-10-16,-4 2-2 0,-1-8-4 0,1 0-3 16,1 0-4-16,-4-1-2 0,2 0-9 0,-2 0-3 15,-1-5-4-15,-2-2 2 0,-1 1-3 0,0-1-1 16,1-6-6-16,-1 1 8 0,-1 1-7 0,-1-2 0 15,1-2 1-15,-1-2-3 0,0 0 3 0,0 0-2 16,0 0 0-16,0 0-3 0,3-14-13 0,-3 7 16 16,0-3-1-16,0 2 6 0,0-3 7 0,1-3 2 15,0-2 7-15,-1-2-3 0,3 1 9 0,-3-1 12 16,0-2 8-16,3-7-1 0,2 2-5 0,-2-1-11 16,3-3 7-16,-1 0-3 0,1 1-1 0,4-1-6 15,-5 6-13-15,1 4 3 0,0 0-3 0,-1 3-1 16,-1 0-4-16,-4 8-5 0,5-2-14 0,-3 4 15 15,1 0-8-15,-2 2-2 0,2-1-19 0,-2 2-49 16,2 0-41-16,-3 3-30 0,0 0-12 0,0 0-30 16,0 0-30-16,6 10-34 0,-3-3-60 0,-2 3-283 15,-1-2-622-15,5 4 275 0</inkml:trace>
  <inkml:trace contextRef="#ctx0" brushRef="#br0" timeOffset="345320.8619">10276 17530 163 0,'0'0'246'0,"0"0"-19"0,0 0-17 0,0 0-18 16,0 0-3-16,0 0-12 0,-4-3-16 0,4 3-19 15,0 0-5-15,0 0-22 0,0 0-5 0,0 0-15 16,0 0-4-16,17-3-4 0,-6 3-11 0,2 0-4 16,4 0-8-16,0-1-5 0,0-2-6 0,2 2-4 15,3-1-7-15,-3 0-1 0,2 0-4 0,-1 1-1 16,-2 1-7-16,0-2 0 0,1 4-4 0,-8-2-8 15,0 0 0-15,-5 1-1 0,2-1-3 0,-2 0-3 16,-1 2 1-16,0 2-3 0,-2 0-3 0,-2 2 2 16,-1 1 3-16,-1 1-3 0,-7 4 1 0,0-5-2 15,-3 7 7-15,1 1-5 0,-2-3 2 0,-8 7-6 16,6-6-1-16,-2 1 0 0,-3 3-1 0,0 1 0 16,-1 0-3-16,0 2 4 0,8-10-2 0,-1 3 0 15,-4 0 1-15,8-3 3 0,0 0-1 0,1-1 24 16,1 0-1-16,-1-1-2 0,3-3-6 0,0 0 0 15,0 2-17-15,3-5 13 0,-1 3-13 0,0-3 3 16,3-2 12-16,0 5 0 0,0-5 0 16,0 0 0-16,8 4-12 0,4-3 15 0,-1-1-14 15,1 0 16-15,2 0-4 0,6-1 1 0,-2 0 0 16,1-2 0-16,4 2-1 0,-4-2 1 0,3 1-3 16,-2 1 4-16,-2-1-2 0,3-1-5 0,-2-1-2 15,1 1 2-15,-2 1 7 0,-1-1-1 0,-3 0-2 16,-4 2 1-16,-2 1 0 0,1-2 0 0,-9 2 5 15,10-3-10-15,-10 3 15 0,12-1-3 0,-12 1 0 16,0 0-3-16,11 0 2 0,-11 0 1 0,0 0-2 16,0 0-8-16,8-1 3 0,-8 1-14 0,0 0 0 15,0 0-12-15,0 0-31 0,0 0-18 0,0 0-35 16,0 0-52-16,0 0-78 0,1-6-113 0,-1 6-179 16,0 0-555-16,-9-11 246 0</inkml:trace>
  <inkml:trace contextRef="#ctx0" brushRef="#br0" timeOffset="348118.6651">12189 16884 179 0,'0'0'269'0,"0"0"-3"16,1-3-13-16,-1 3-9 0,0 0-12 0,0 0 0 16,0 0-19-16,1-5-14 0,-1 5-11 0,0 0-29 0,0 0-20 15,0 0-12-15,0 0-14 0,0 0-15 16,0 0-11-16,0 0-10 0,0 0-10 0,5 10-4 16,0-5-6-16,3 4-6 0,2 6-3 0,1-1-4 15,-1 3 0-15,4 7 3 0,-3-3 19 0,2 2-2 16,1 2-15-16,-5 1 2 0,5 0-3 0,-1 1-7 15,-4-1-1-15,1-2-7 0,-1-2-6 0,-4-2-1 16,3-3-3-16,1-3 0 0,-1 1-3 0,-3-3-4 16,0-3 5-16,0 1-4 0,-4-3-2 0,4-2-2 15,-4 0 6-15,2-2-8 0,0 2 23 0,-2-4 10 16,-1-1 9-16,4 3-5 0,-4-3-2 0,0 0 2 16,0 0-16-16,4-12-1 0,-4 7-3 0,1-2 2 0,2-2-4 15,-2-1-1-15,1-2-10 0,2-1 4 0,-4-4-19 16,3 1 14-16,-2-4-1 0,1 1-1 15,2-6 0-15,0 7 5 0,1-3 5 0,-3-4-5 16,1 7 4-16,2-3-6 0,0 3-2 0,3-7 2 16,-3 2 6-16,1 4-2 0,2 5-1 0,-4-2-4 15,1 2-1-15,-1 3 1 0,0 1-6 0,-1 2 4 16,-1 1-5-16,0 2-1 0,0-1 1 0,-2 2-1 16,2-1-11-16,-2 5-9 0,3-7-33 0,-3 7-23 15,1-5-35-15,-1 5-34 0,4-4-37 0,-4 4-28 16,0 0-17-16,0 0-24 0,0 0-31 0,0 0-44 15,5 15-196-15,-1-9-558 0,0 0 247 0</inkml:trace>
  <inkml:trace contextRef="#ctx0" brushRef="#br0" timeOffset="348428.9268">12651 17215 230 0,'4'3'319'0,"-4"-3"-15"0,0 0-26 0,0 0-20 16,0 0-26-16,0 0-29 0,0 0-20 0,0 0-19 16,0 0-18-16,-2 5-17 0,2-5-13 0,0 6-13 15,-2 2-20-15,4-1 7 0,-4 3-12 0,2-1-10 16,0 2-9-16,-1 2 0 0,0-1-5 0,1 1-7 15,0 1-3-15,0-1-5 0,0-2 0 0,1 2-10 16,2-2 2-16,-1 2-2 0,1-5-14 0,-1 3-8 16,0-6-22-16,1 4-10 0,1-4-18 0,0 0-18 15,2 0-27-15,1-3-33 0,1-2-35 0,3 0-57 16,0-3-240-16,-2-4-490 0,9 0 217 0</inkml:trace>
  <inkml:trace contextRef="#ctx0" brushRef="#br0" timeOffset="348732.3324">12695 17036 22 0,'0'0'159'0,"0"0"-14"0,0 0-10 0,0 0-19 16,0 0-4-16,0 0-15 0,0 9-8 0,0-9-12 0,10 5 0 15,-4-4-7-15,1 0-9 0,3 2-1 0,-2-3-16 16,3 1 1-16,-6-1-3 0,3 0-21 16,-8 0-4-16,11-1 3 0,-7-1-9 0,0 0 11 15,0-1-6-15,-3 0 14 0,-1 3-6 0,0-5 4 16,0 5-8-16,-6-7 0 0,6 7 2 0,-12-2 2 16,2 1-5-16,5-2 0 0,5 3-4 0,-20 2-5 0,11 0 0 15,2 0-16-15,1 1-25 0,0 2-23 0,0-1-41 16,1 1-32-16,1 1-104 0,4 0-251 15,0 1 111-15</inkml:trace>
  <inkml:trace contextRef="#ctx0" brushRef="#br0" timeOffset="349500.6216">12935 17240 164 0,'0'-4'201'0,"0"4"-25"0,0 0-18 16,0 0-18-16,0 0-10 0,0 0 2 0,0 0-4 15,5 10 3-15,-1 0-10 0,-3 1-7 0,4-1-1 16,-4 3-9-16,2-2-7 0,1 4-8 0,-3-2-8 15,-1-2-6-15,2 1-10 0,0-1-4 0,-2-1-6 16,0 1-5-16,0-4-6 0,0 3-1 0,0-5-5 16,0 0-1-16,0-5 0 0,0 9 7 0,0-9 13 15,0 4 3-15,0-4-7 0,0 0-1 0,0 0-14 16,0 0 4-16,-9-16-6 0,5 7-7 0,4 0 2 16,-2-2-9-16,2-1-1 0,-3 0-4 0,3 0 5 15,5-5 0-15,-5 7-5 0,1-4-5 0,2 3 3 16,2-1-2-16,-1 3 0 0,0 0 0 15,1 2 1-15,-1-1-6 0,2 3-4 0,-2 1 0 16,1 1 2-16,0 0-2 0,2 1-6 0,-7 2 1 0,0 0-3 16,19 3 2-16,-14 2 1 0,3-1 1 15,-1 3-3-15,0 1 1 0,-2 2 8 0,0-1-8 16,-2 3 0-16,4 0 1 0,-3 0 1 0,-3-1-1 0,0-2 3 16,2 3-1-16,-4-3 1 0,2-1-3 0,0-1 1 15,-1 0-7-15,0-4 2 0,0-3-1 16,-1 10 3-16,1-10 6 0,-1 4-5 0,1-4 0 15,0 0 6-15,0 0-6 0,0 0-2 0,0 0 4 16,-10-14-4-16,8 9 2 0,2-4 1 0,0 2 2 16,2-2 0-16,1-2-2 0,-1 1 2 0,0 0-2 15,1-2 6-15,1 2-7 0,-1-2 6 0,3 3-5 16,-1-3-2-16,1 5 1 0,0-3-2 0,-3 5 2 16,5-3 5-16,-4 1-12 0,1 5 8 0,2-3-6 15,-4 3 5-15,3-1-3 0,-6 3 1 0,13-1-3 16,-13 1 2-16,14 1-3 0,-7 2 5 0,0 2-3 15,-3-1 3-15,6 3 1 0,-2 1-4 0,-3 1 3 16,0-1 0-16,3 3 1 0,-3-1-2 0,0 0 2 16,-4 2-1-16,3 1 3 0,-4-2-3 0,3 2 4 15,-3-1-5-15,-3 0 3 0,3 0-2 0,-1 0 0 16,-3-2 2-16,4 0 5 0,0-2-11 0,-1 3-14 16,-2-7-16-16,3 4-13 0,0-2-15 0,0 2-1 15,0-5-22-15,3 3 6 0,-3-6-6 0,1 8-3 16,0-5-8-16,-1-3-16 0,11 5-22 0,-4-4 1 15,-7-1-19-15,13 1-30 0,-13-1-98 0,0 0-305 16,19-4 135-16</inkml:trace>
  <inkml:trace contextRef="#ctx0" brushRef="#br0" timeOffset="349966.3028">13550 17338 42 0,'1'-7'248'15,"-1"7"-10"-15,1-9-9 0,2 3-15 16,-3 1-14-16,0-4-9 0,-4 4-12 0,3-5-17 0,-1 5-5 16,-3-3-10-16,1 2-6 0,-1-4-12 15,-1 5-7-15,-2-4-13 0,1 2-6 0,-5-1-11 16,3 3-8-16,-1 0-9 0,1 3-5 0,1 0-8 16,-3-1-3-16,-1 3-12 0,1 0-5 0,-2 3-3 0,4 2-8 15,-4-1-1-15,4 4-3 0,0 1-3 16,1 3-8-16,1-3 5 0,1 3-3 0,3 1-6 15,1-1 1-15,0 1 2 0,2-3-2 0,0 2 1 16,4 1-1-16,-1-3-1 0,3 1-3 0,-1-2-1 16,4 1 3-16,0-3-2 0,-3 3 2 0,2-6-4 15,2 3 3-15,-1-2-4 0,-1-2-1 0,-2-2-1 16,-6-1 6-16,16 0-5 0,-16 0-1 0,13-5-4 0,-7-1 0 16,-1 1 0-16,-1 1 4 0,-3-4-5 15,3 3 4-15,-1-1 10 0,-2 0 13 0,-1 6 13 16,4-11 9-16,-3 6 11 0,-1 5 3 0,1-7 3 15,-1 7-22-15,0 0 2 0,0 0-10 0,0-8-5 16,0 8-2-16,0 0 4 0,0 0-16 0,0 0-2 16,0 0 2-16,0 0 2 0,0 0-2 0,12 20-4 15,-9-15-1-15,0 1-3 0,0 0 2 0,0-1-3 16,4 3-27-16,-2 0-22 0,1-6-22 0,-1 5-31 16,3 1-28-16,1-2-34 0,1 0-35 0,-1-1 0 15,8 0-12-15,3-1-54 0,2 1-218 0,-2-2-515 16,7 1 229-16</inkml:trace>
  <inkml:trace contextRef="#ctx0" brushRef="#br0" timeOffset="350252.6444">13693 17232 182 0,'0'0'278'15,"-2"-5"-30"-15,2 5-23 0,0 0-21 0,0 0-31 16,0 0-16-16,0 0-12 0,0 0-10 16,0 0 2-16,11 14-3 0,-6-7-7 0,0 3-3 15,0 2 0-15,4 2-7 0,-4-4-5 0,4 5-5 16,0-1-7-16,1 1-10 0,0-2-3 0,1 1-8 16,0 0-8-16,-1-2 0 0,-3 0-13 0,0-4-4 15,1 4-8-15,2-5-2 0,-5 3-7 0,3-4-14 16,-3 0-28-16,0 0-22 0,0-2-32 0,-1 0-23 15,0-3-37-15,-4-1-44 0,9 2-64 0,-9-2-242 16,0 0-506-16,15-5 224 0</inkml:trace>
  <inkml:trace contextRef="#ctx0" brushRef="#br0" timeOffset="350484.0671">13842 17256 223 0,'-1'-3'342'15,"1"3"-32"-15,-3-8-34 0,3 8-25 0,0 0-34 16,-1-5-23-16,1 5-17 0,0 0-19 0,0 0-15 16,-14 14-14-16,6-7-14 0,1 5-5 0,0 2-10 15,0-2-10-15,-1 2-6 0,0 2-13 0,-2 0-3 16,-1-1-9-16,3-1-4 0,-2 1-5 0,0 2-3 16,2-3-6-16,3 0-2 0,-8-2-11 0,10-1-18 15,0-1-24-15,-1 1-36 0,1-5-39 16,-2 2-42-16,4-2-48 0,1-2-45 0,-3 2-226 0,3-6-488 15,0 0 216-15</inkml:trace>
  <inkml:trace contextRef="#ctx0" brushRef="#br0" timeOffset="350855.9741">14388 17258 53 0,'0'0'279'15,"0"0"-19"-15,0 0-22 0,0 0-15 0,0 0-18 16,0 0-6-16,0 0-18 0,0 0-14 0,0 0-16 16,0 0-10-16,0 0-8 0,0 0-2 0,23-2-12 15,-12 0-6-15,2 1-10 0,1 0-3 0,-1-2-14 16,6 2 2-16,-4-2-15 0,-2 3-9 0,0-1-9 16,4-2-2-16,-6 3-9 0,2 0-23 0,-3 0-34 15,-1-1-28-15,0 2-43 0,-9-1-39 0,13 0-50 16,-8 4-32-16,-5-4-236 0,0 0-476 0,-1 11 210 15</inkml:trace>
  <inkml:trace contextRef="#ctx0" brushRef="#br0" timeOffset="351086.7197">14392 17382 137 0,'0'0'322'15,"0"0"-13"-15,0 0-24 0,0 0-20 0,0 0-25 16,0 0-16-16,0 0-16 0,28-3 10 15,-18 1-28-15,3 2-6 0,-2-3-16 0,1 2-18 16,-2 0-9-16,-4-1-15 0,6 1-13 0,-2 0-12 16,-10 1-6-16,18 0-10 0,-8 1-6 0,-10-1-19 15,13 0 5-15,-5 0-8 0,-8 0-2 0,12 1-25 16,-12-1-19-16,11 0-31 0,-11 0-25 0,8 0-27 0,-8 0-30 16,0 0-33-16,0 0-33 0,0 0-55 15,11-1-58-15,-11 1-198 0,0 0-519 0,0 0 230 16</inkml:trace>
  <inkml:trace contextRef="#ctx0" brushRef="#br0" timeOffset="351949.8261">15009 17038 268 0,'-1'-4'262'0,"1"4"-13"16,0 0-9-16,0 0-11 0,-2-5-13 16,2 5-19-16,0 0-20 0,0 0-19 0,0 0-17 15,-2-3-18-15,2 3-13 0,0 0-11 0,0 0-10 0,0 0-5 16,-1 22-6-16,-2-9 3 0,2 3-11 0,-2 1-1 15,3 0 0-15,-1 2-6 0,1 0-4 16,0 5 0-16,-4 1-8 0,3-4-4 0,1 4-3 16,-3-8-4-16,6 5-6 0,-3-4-2 0,1 0-2 15,2-6-5-15,-1 5-12 0,2-5-28 0,-4-3-52 16,4 1-20-16,-2-2-26 0,1-1-23 0,1 0-31 16,-2-2-26-16,1-3-38 0,-1 1-186 0,-2-3-450 15,8 0 199-15</inkml:trace>
  <inkml:trace contextRef="#ctx0" brushRef="#br0" timeOffset="352277.9434">14841 17048 105 0,'0'0'291'0,"0"0"-20"15,0 0-21-15,0 0-25 0,0 0-22 0,0 0-21 16,0 0-20-16,2-4-16 0,-2 4-13 0,13-1-14 16,-1-1-7-16,5-3-14 0,3 2-3 0,2 0-19 15,-3 0-7-15,3 0-5 0,6 0-5 0,-1-2-8 16,0 3 0-16,-8 0-7 0,0-1-1 0,0 1-9 15,-1 0-3-15,-3 2-8 0,-3-1-33 0,2 1-29 16,-5 0-38-16,1 1-34 0,-3 0-30 0,0 4-8 16,-3-2-43-16,3-1-178 0,-7-2-400 0,2 8 176 15</inkml:trace>
  <inkml:trace contextRef="#ctx0" brushRef="#br0" timeOffset="352541.6261">14891 17446 197 0,'0'0'201'16,"0"0"-1"-16,4 8 0 0,-4-8-1 0,5 5 0 15,-1-2-5-15,3-1-5 0,-1 0-14 16,4-1-13-16,3 1-12 0,1-2-11 0,-1 2-16 15,0-2-11-15,1 1-12 0,5-1-9 0,-6 2-10 16,7-2-6-16,-3 0-5 0,-5 0-10 0,5 0-20 16,-2-2-44-16,-6 4-38 0,10-4-51 0,-7 1-53 15,-2-1-59-15,3 2-207 0,0-3-445 0,-2 0 197 16</inkml:trace>
  <inkml:trace contextRef="#ctx0" brushRef="#br0" timeOffset="353029.9761">15341 17357 183 0,'-5'-2'202'0,"5"2"-1"0,0 0-5 0,0 0-1 16,0 0-13-16,0 0-18 0,0 0-16 0,0 0-15 16,10-10-12-16,-3 8-14 0,-1-1-13 0,-6 3-9 15,18-4-9-15,-8 4-6 0,-1-3-8 0,5 1-4 16,-1 2-6-16,2 0-7 0,2 0-4 16,-3-1-7-16,-1 1-2 0,-2-1-2 0,2 1-2 15,-1-1-5-15,-5 2-3 0,-7-1-6 0,14 0 3 16,-9 1-3-16,-5-1-2 0,8 4 6 0,-7 1-15 0,-2 3 7 15,-3-3-5-15,-2 5 0 0,-2 1 3 0,-5 3-2 16,-1-2 0-16,-1 2 2 0,2 2-5 16,-2 0 3-16,3-3-4 0,-1 3 4 0,0-4-4 15,2 2 1-15,0-1-5 0,2 1 5 0,1-5-5 16,3-1 4-16,1 1-2 0,3-4 1 0,-3 3 2 16,3-1-3-16,1-3 4 0,0-4 5 0,0 6 0 15,0-6 9-15,6 7 5 0,-1-6 2 0,-5-1-5 16,17 1 0-16,-7 1 7 0,2-2-12 0,-1 0-1 15,2-2 4-15,0 1-8 0,-2 0 1 0,1 1-7 16,-2 0-20-16,5-3-22 0,-6 3-24 0,-9 0-32 16,18-1-32-16,-6-5-57 0,0 5-225 0,-12 1-441 15,14-5 196-15</inkml:trace>
  <inkml:trace contextRef="#ctx0" brushRef="#br0" timeOffset="353730.3223">15721 17387 45 0,'0'0'242'16,"0"0"-19"-16,-3-3-23 0,3 3-16 0,0 0-28 15,0 0-15-15,0 0-3 0,0 0-1 0,0 0-1 16,-3 17-1-16,5-10-4 0,-2 5-3 0,2-3-8 16,-2 3-5-16,2-1-8 0,-1 1-5 0,0 0-9 0,0 0-8 15,2-2-6-15,-2 0-6 0,-1 1-11 0,2-3-1 16,-1 0-11-16,2-2 2 0,-3-1-8 16,1 1 0-16,-1-6-6 0,0 6 2 0,2-2-4 15,-2-4 0-15,0 0 0 0,0 0-6 0,0 0-4 16,0 0-6-16,0 0 3 0,-14-10-1 0,12 3-2 15,-1 1-4-15,2-2 5 0,-1-1-4 0,1-1-4 16,1 0-4-16,0 3 15 0,0-4-13 0,3 5 5 0,-1-5 1 16,1 6 3-16,-2-3-1 0,3 3-2 15,-1 0-1-15,1 1-4 0,4-2-5 0,-4 1 0 16,1 3-2-16,-5 2 1 0,14-2-5 0,-14 2 1 16,17 4 1-16,-7 1-4 0,0 1 0 0,-2 0 0 15,1 2-2-15,-1 1 7 0,-1 0 0 0,1 0-2 16,-3 0-3-16,-1-1 4 0,-1 2-6 0,-2 0 4 15,0-4 0-15,-1 1 3 0,3-2-11 0,-5 0 4 16,2-5-6-16,-2 8 6 0,1-4 1 0,1-4 0 16,-7 3-4-16,7-3-2 0,0 0-4 0,0 0 1 15,-13-12 2-15,13 7-2 0,0-2-3 0,3-2 3 16,-2-1 2-16,3 0-2 0,-1-1 8 0,3 0 6 16,0 1-8-16,2 0-1 0,-3-2 0 0,4 3 0 15,-1-3 4-15,-1 4 0 0,1 0 5 0,0 2-6 16,-3 1 2-16,4-2 0 0,-3 4-1 0,4-1-1 15,0-1 0-15,-2 2-1 0,3 3-3 0,0 0 2 16,-1 2 3-16,-1 1-2 0,0 2 0 0,4 0 0 16,-4 2-1-16,-3 0 10 0,3 1-10 0,-4 1 5 15,-1 3-4-15,0-3 2 0,1 4 0 0,-1-1 2 16,-4-2-2-16,3 4 5 0,-2-3-8 0,-2 1-15 16,2 0-17-16,-1-1-26 0,1-1-25 0,-1-3-28 15,5 1-31-15,-2-1-25 0,-2-3-46 16,0 5-33-16,-1-9-142 0,4 8-425 0,-4-8 188 15</inkml:trace>
  <inkml:trace contextRef="#ctx0" brushRef="#br0" timeOffset="354195.4924">16320 17449 90 0,'2'-5'242'0,"0"1"-4"0,0-1-6 0,-2 5-10 15,2-10-5-15,-2 5-13 0,0 5-14 0,-3-9-12 16,2 4-20-16,1 5-15 0,-7-7-16 0,2 3-12 16,0 3-11-16,5 1-7 0,-14-3-11 0,4 3-8 15,-3 0-8-15,4 3-9 0,-2 1-3 0,-1 2-6 16,1-2-5-16,-1 4-7 0,1 0 2 0,-1 1-5 16,3 0-3-16,0 3-4 0,1 0-4 0,2-2-4 15,2 2 0-15,1 0-1 0,3-2-6 0,1 0 4 16,0 1-6-16,2-1 1 0,-2 1 2 0,4-2-4 15,3-2 0-15,-3-2-4 0,5 0 8 0,0 0-4 16,-1-1 0-16,4-1-2 0,-2-3 0 0,2-3 0 16,1 3-1-16,-5-5 8 0,3 0-13 0,-1 1 0 15,-1-4-3-15,0 1-1 0,-2-2 3 0,0 1-2 16,-3 2 0-16,0 0 12 0,-1 1 15 0,-1 0 16 16,-3 5 13-16,4-7 11 0,-4 7 4 0,3-5-3 15,-3 5 0-15,3-4-18 0,-3 4-9 0,0 0-7 16,0 0-7-16,0 0-2 0,0 0-3 0,0 0-4 15,0 0 3-15,0 0 0 0,0 0-9 0,-1 15 0 16,2-9 13-16,0 0-18 0,2-1 5 0,-2 1-5 16,3-1-17-16,0 2-22 0,1 1-30 0,-1-1-28 15,2 0-38-15,2-2-38 0,-1 2-31 0,1 0 9 16,9 0-29-16,-1-2-66 0,-2-2-203 0,-1 1-526 16,6-1 234-16</inkml:trace>
  <inkml:trace contextRef="#ctx0" brushRef="#br0" timeOffset="354468.3666">16454 17368 84 0,'-4'-5'255'0,"4"5"-20"0,0 0-31 0,0 0-19 16,0 0-10-16,0 0 0 0,0 0 7 0,0 0-17 15,23 16-9-15,-15-10-10 0,1 3 5 0,1 3-21 16,2-2-5-16,-1 3-1 0,4 2-10 0,-4-2-10 16,3-1-3-16,-1 2-13 0,-3 0-3 0,2-1-13 15,-1-1-2-15,-2 1-11 0,2-4-4 0,-6 3-5 16,3-5-1-16,-2 3-18 0,2-4-19 0,-5-2-27 16,0 3-27-16,1-3-32 0,0-2-23 0,-3 3-33 15,-1-5-45-15,7 3-58 0,-7-3-203 0,0 0-473 16,0 0 209-16</inkml:trace>
  <inkml:trace contextRef="#ctx0" brushRef="#br0" timeOffset="354736.3444">16598 17379 104 0,'0'0'304'0,"0"0"-35"0,0-7-29 16,0 7-25-16,0 0-24 0,0 0-15 0,-3 15-11 15,-1-6-5-15,-2 7-4 0,2 1-8 0,-3 3-8 16,1-5-13-16,1 2-7 0,-4 0-14 0,1 3-3 16,0-3-10-16,1 4-7 0,-1-4-10 15,2 0-6-15,1-5-8 0,1 2-5 0,-1-2-5 16,2-2-3-16,-2 0-5 0,5-3-5 0,-4 1-18 0,3-2-12 16,0-2-9-16,1-4-8 0,-3 4-10 0,3-4-5 15,0 5-19-15,0-5-23 0,0 0-27 16,0 0-31-16,0 0-33 0,0 0-54 0,0 0-232 15,14-12-477-15,-14 12 212 0</inkml:trace>
  <inkml:trace contextRef="#ctx0" brushRef="#br0" timeOffset="355378.7144">16972 17331 92 0,'-13'-2'214'16,"13"2"-15"-16,0 0-13 0,-9 1-5 0,9-1-12 15,0 0-8-15,0 0-5 0,0 0-5 0,0 0-2 16,0 0 3-16,0 0-4 0,0 0-7 0,0 0-7 15,0 0-6-15,0 0-9 0,0 0 2 0,0 0-4 16,0 0-6-16,0 0-7 0,39-2-9 0,-19 0-5 16,0-1-9-16,8 2-8 0,0-2-8 0,3 0 4 15,-4 0-20-15,-8 1 3 0,9-2-13 0,-6 4 5 16,-3-2-12-16,-6 1 0 0,-2-1-5 0,2 2-6 16,-4-1-1-16,-2 1-12 0,-7 0-15 0,12-2-14 15,-12 2-13-15,0 0-11 0,9-2-17 0,-9 2-19 16,0 0-29-16,0 0-32 0,0 0-42 0,0 0-41 15,0 0-55-15,0 0-144 0,0 0-458 0,-28-3 203 16</inkml:trace>
  <inkml:trace contextRef="#ctx0" brushRef="#br0" timeOffset="355777.1899">17070 17169 113 0,'0'0'285'0,"1"-7"-8"0,-1 7-14 16,0 0-16-16,0 0-19 0,-1-8-15 0,1 8-23 15,0 0-16-15,0 0-15 0,0 0-22 0,0 0-20 16,0 0-8-16,0 0-14 0,0 0-8 0,0 0-9 15,8 17-3-15,-6-5 0 0,2 3-2 0,-1-1-2 16,0 3-1-16,-3 2-2 0,7 6-3 0,-6-4-3 16,-1 2-6-16,2 1 0 0,0-3-9 0,-2 4-2 15,0-6-7-15,0-1-3 0,1 2-3 0,3-2 7 16,-4-2-12-16,1-2-5 0,-1-4 0 0,3 1-5 16,-2-4 0-16,-1 0 1 0,1 1-2 0,2-2-2 15,-2-2-1-15,2 0-1 0,-3 3 0 0,0-7 1 16,1 5 2-16,-1-5 1 0,0 4-2 0,0-4-4 15,0 0 6-15,0 0-18 0,3 5-22 0,-3-5-26 16,0 0-30-16,0 0-37 0,0 0-40 0,0 0-56 16,10-14-70-16,-10 10-222 0,0 4-547 0,6-8 243 15</inkml:trace>
  <inkml:trace contextRef="#ctx0" brushRef="#br0" timeOffset="356396.7032">17809 17190 143 0,'0'0'269'0,"0"-6"-3"0,0 6-5 15,-3-1-9-15,3 1-10 0,0 0-21 0,-1-5-13 16,1 5-23-16,0 0-16 0,0 0-18 0,0 0-24 16,0 0-14-16,0 0-9 0,0 0-13 0,-4 12-6 15,8-5 1-15,-4 3-13 0,-4 2-7 0,9 5 15 16,-5-1-6-16,1 0-7 0,2 3-8 0,-2-4-4 16,3 4-7-16,0-1-5 0,-3-1-2 0,2 1-3 15,-1-1-6-15,0 0 2 0,-2-2-7 0,2-1 3 16,-2-2-8-16,0 0-11 0,0-2-14 0,0-3-16 15,0-1-17-15,0 0-22 0,3-1-22 0,-5-2-14 16,2 1-15-16,0-4-41 0,2 4-65 0,-2-4-69 16,0 0-176-16,0 0-497 0,0 0 221 0</inkml:trace>
  <inkml:trace contextRef="#ctx0" brushRef="#br0" timeOffset="357092.4642">17648 17195 140 0,'0'0'237'0,"0"0"-13"15,0 0-8-15,0 0-6 0,-5-1-4 0,5 1-7 16,0 0-7-16,0 0-3 0,0 0-8 0,0 0-9 16,-8-1-13-16,8 1-7 0,0 0-11 0,0 0-2 15,0 0-14-15,0 0-12 0,0 0-6 0,0 0-21 16,0 0-1-16,18-7-12 0,-9 5-1 0,1 1-12 15,4-2-4-15,5-3-18 0,2 3 18 0,0 1-15 16,7-6-5-16,-2 1-4 0,-4 4-2 0,-2-2-2 16,-2 1-3-16,0 0-4 0,-5 3-16 0,-1-2 12 15,-1 1 0-15,-4 0-6 0,2 1-3 0,-4-1-16 16,1 2-18-16,0-2-25 0,-6 2-25 0,10 2-22 16,-10-2-18-16,5 0-13 0,-5 0-14 0,4 5-24 15,-3-3-36-15,-1-2-44 0,-1 6-193 0,1-6-476 16,-3 6 211-16</inkml:trace>
  <inkml:trace contextRef="#ctx0" brushRef="#br0" timeOffset="357436.0881">17607 17579 112 0,'0'0'239'0,"0"0"-10"15,0 0-5-15,5 7 0 0,0-6-10 0,1 2-7 16,1-3-11-16,3 0-14 0,3 0-12 0,1 1-6 16,-1-2-12-16,7 1-16 0,0-3-11 15,2-1-8-15,0 1-8 0,-2 2-15 0,3-1-9 16,-2-1-9-16,-1-1-6 0,2 0 6 0,-3 0-21 15,0 3-3-15,-8-2-7 0,2 1-2 0,0 2-6 16,0 0-2-16,-4-3-3 0,-3 3-3 0,2-2-4 16,1 2 2-16,-4-2-4 0,0 1-5 0,-5 1-15 15,8-3-27-15,-8 3-31 0,5-1-40 0,-5 1-42 16,9-3-47-16,-5 2-52 0,0 0-247 0,-4 1-523 16,0 0 233-16</inkml:trace>
  <inkml:trace contextRef="#ctx0" brushRef="#br0" timeOffset="357958.4158">18154 17415 126 0,'-2'-4'313'0,"2"4"-18"0,0 0-27 0,0 0-24 15,-1-5-29-15,1 5-22 0,0 0-26 0,0 0-15 16,0 0-19-16,0 0-12 0,0 0-12 0,0 14-10 16,-3-9-14-16,2 0-8 0,-3 5-7 0,4 1-5 15,-2-1-5-15,-2 3-7 0,2 2-4 16,0-1-3-16,0 2-7 0,-1 1 3 0,2-5-15 15,-2 5 2-15,1-5-4 0,2 2-2 0,-2-3-4 0,1 0-1 16,0 0-2-16,1 1-1 0,0 0-1 0,0 0-1 16,1-5 5-16,-1-2-9 0,-2 2 2 0,4-2-3 15,-2-2 3-15,1 1-3 0,-1 1 0 0,0-5 10 16,6 2-2-16,-3-1 7 0,3 1 0 16,1-1-4-16,-1-1 1 0,2 0 1 0,1 1 1 15,5-2-2-15,-1-3-7 0,5 0 9 0,0-1-2 16,0 0 1-16,-1-5 2 0,3 9 4 0,-2-3-1 0,0 0 1 15,-4 0-4-15,-3 1-3 0,2-2-1 16,-4 3 2-16,1-1 0 0,0 0-4 0,-5 3 1 16,-5 0 4-16,12-3-8 0,-12 3 3 0,5-3-10 15,1 2-1-15,-6 1-16 0,4-2-19 0,-4 2-24 16,8-2-26-16,-8 2-45 0,2-3-34 0,-2 3-40 16,8-3-49-16,-4-1-247 0,-4 4-535 0,5-8 237 15</inkml:trace>
  <inkml:trace contextRef="#ctx0" brushRef="#br0" timeOffset="358908.5816">18556 17041 160 0,'0'0'200'0,"0"0"-12"0,0 0-17 0,0 0-14 15,12-1-18-15,-12 1-7 0,0 0-10 0,16 0-6 16,-16 0-6-16,16 3-4 0,-5-1-4 0,-1 1-2 15,4 1-4-15,3 2 1 0,0 1-9 0,2 1-2 16,-4 2-3-16,7 3-1 0,-7 2-4 0,7 1-5 16,-2 3 1-16,-3 1-2 0,2 0-6 0,-3 2-6 15,0 1-5-15,-2 4 1 0,-4 2 0 0,3 0 0 16,0 2-5-16,-3-1-6 0,-2 1-5 0,0 5 2 16,-2-4-7-16,-2 4 2 0,-2-4-9 0,1 14-1 15,-2 0 1-15,-1-9-5 0,0-2-1 0,-3 1-2 16,1-1 2-16,-6-4 26 0,1-1-14 0,0 0 5 15,-3-4-19-15,-1 3-20 0,-5-4-27 0,2-2-29 16,-4-2-34-16,-1 0-26 0,-4-3-37 0,1-2-24 16,-3-2-77-16,-3-4-192 0,0-2-481 0,-2 2 214 15</inkml:trace>
  <inkml:trace contextRef="#ctx0" brushRef="#br0" timeOffset="360172.5793">15194 16757 129 0,'-9'-4'155'0,"9"4"-10"0,-5-1-11 15,5 1-4-15,-10-2-9 0,10 2-11 0,0 0-7 16,-17 1-15-16,17-1-1 0,-13 2-5 0,3 0-4 16,1 0-7-16,-1 1-5 0,-4-1-5 0,3 5 0 15,-6-2-8-15,0 3-1 0,0 0 1 16,2 1-1-16,-2-2-8 0,1 5 1 0,-7 4-3 15,8-3 0-15,-6 4-7 0,1 3 1 0,-3 1-2 16,4 3 0-16,-2-2-2 0,2 2 0 0,-1 2 0 16,2 0 0-16,1 2-6 0,1 0-2 0,3 0 2 0,-4 3 0 15,8 1 3-15,-1-1-3 0,5 4 1 0,-1-2 0 16,4 2 2-16,6-2-1 0,0 0 0 16,6 16-2-16,-3-20-4 0,3 5 2 0,-1-2-4 15,6-1-2-15,2 3-3 0,-2-1 1 0,4-4-1 16,0-5-2-16,2 1-2 0,-1 4 1 0,2-7 2 15,2 3-3-15,3-4 1 0,1-3-1 0,2 0-1 16,-1-1-3-16,3-3-16 0,1-3-17 0,4-3-32 16,0 0-21-16,3-3-32 0,-4-1-31 0,-1-4-52 15,0 1-174-15,-2-4-398 0,4 1 176 0</inkml:trace>
  <inkml:trace contextRef="#ctx0" brushRef="#br0" timeOffset="361189.6015">19153 17096 140 0,'0'-2'134'0,"0"2"-13"15,0 0-13-15,0 0-11 0,0 0-12 0,0 0 1 16,0 0 2-16,0 0 4 0,0 0 15 0,0 0 11 15,0 0 4-15,0 0 10 0,0 0 3 0,0 0-1 16,0 0 0-16,0 0 1 0,0 0-2 0,0 0-7 16,0 0-6-16,0 0-8 0,0 0-2 0,0 0-8 15,0 0-11-15,0 0-19 0,0 0-1 0,0 0-4 16,0 0-8-16,0 0-10 0,-1 12-1 0,2-7-3 16,1 4-2-16,-2 1-2 0,2 1 2 0,2 4-2 15,-3 2 3-15,-1 1 3 0,1 8-3 0,0-6-5 16,3 4-4-16,0 2 2 0,-3-8-11 0,3 0 1 15,-1 0-37-15,-1 2 3 0,0-2 0 0,0-1 1 16,-1-2-2-16,2-1 2 0,-3-2 5 0,1 0 0 16,2 0-7-16,-2-4-18 0,0 2-17 0,2-3-24 15,-1-1-22-15,-2-1-26 0,2-2-20 0,-1 0-18 16,-1-3-37-16,4 4-56 0,-4-4-175 0,0 0-455 16,0 0 202-16</inkml:trace>
  <inkml:trace contextRef="#ctx0" brushRef="#br0" timeOffset="361738.1333">19164 17070 43 0,'4'-5'193'16,"1"1"-20"-16,-1 0-8 0,1-1-20 0,0 1-14 15,-5 4-10-15,12-3-14 0,-5 2-4 0,-7 1-15 16,13 1-8-16,-1-1-9 0,-5 3 1 0,2 1-11 16,-3 1-3-16,5 0 0 0,-6 3-5 15,4 1 0-15,-4 2 5 0,2 0-7 0,-4 0-9 0,1 6-3 16,-1-1 2-16,-2 1-6 0,-5-1-1 0,4-4-1 16,0 0-7-16,-4 1 2 0,-2-1-3 0,2 2 1 15,-5 1-7-15,4-5 0 0,-5-1 2 0,4 0 0 16,-1-2-4-16,-1 1-5 0,1-2 5 15,-1 0 2-15,2-3-3 0,1-1-3 0,5-2 2 16,-9 3-4-16,4-1 2 0,5-2 0 0,0 0-3 16,0 0-3-16,0 0 3 0,0 0-1 0,0 0-1 0,0 0-2 15,-11-5-3-15,11 5-1 0,0 0 1 0,0 0-4 16,11-9 4-16,-11 9-5 0,12-3 2 16,-6 1-3-16,1 1 5 0,-2-1-1 0,-5 2-1 15,16 0-2-15,-7 0 1 0,-9 0 4 0,14 2 0 16,-7-2 3-16,-7 0-6 0,12 3 7 0,-6 1 1 15,-1 0 7-15,3 0-1 0,-3 2 6 0,0 2 6 16,-1-2 1-16,4 1 4 0,-3 2 2 0,-4 1-4 16,4 1 5-16,-2-3 11 0,1 2-12 0,0 2 4 15,0-2 0-15,-2 1-1 0,2-1-2 0,-1 0 0 16,0-2-1-16,0-1-6 0,-1 0-1 0,1-1-3 16,1 1 4-16,-1-3-5 0,4 1-3 0,-5 0-10 15,5-1-23-15,-1-1-30 0,3-2-47 0,2 1-45 16,-11-2-52-16,23-1-42 0,-10 1-186 0,0-2-448 15,1-1 198-15</inkml:trace>
  <inkml:trace contextRef="#ctx0" brushRef="#br0" timeOffset="362036.9522">19635 17252 207 0,'-2'-7'266'16,"2"7"-21"-16,0 0-23 0,0 0-19 0,0 0-22 0,0 0-16 16,0 0-16-16,25 3-8 0,-13-2-14 0,6 6-4 15,-1-7-13-15,3 2-3 0,-3 1-8 0,5-2-3 16,-2-1-15-16,8 1 0 0,-7-1-15 15,-1 0-2-15,1 3-7 0,-3-6-6 0,-5 6-1 16,-1-6-19-16,-2 6-19 0,-1-6-27 0,3 6-28 16,-12-3-41-16,10-4-34 0,-10 4-57 0,14-1-69 15,-14 1-133-15,5-5-406 0,-5 5 180 0</inkml:trace>
  <inkml:trace contextRef="#ctx0" brushRef="#br0" timeOffset="362269.4988">19812 17094 103 0,'-7'-7'330'0,"7"7"-20"0,0 0-34 0,0 0-31 15,0 0-20-15,0 0-36 0,0 0-6 0,0 0-2 16,-8 14-8-16,8-4-5 0,1 4-2 0,-2 3-1 16,1 0-11-16,0 4-8 0,4 2-14 0,-4 1-13 15,1-3-8-15,2 4-10 0,0-1-6 0,-1-5-10 16,-1 1-12-16,0-3-4 0,-1 3-11 0,1-3-31 15,1-1-31-15,0-2-34 0,0-1-40 0,-2-2-43 16,0 1-56-16,1-2-56 0,0 0-58 0,0-2-200 16,2-2-531-16,2 1 235 0</inkml:trace>
  <inkml:trace contextRef="#ctx0" brushRef="#br0" timeOffset="362772.7245">20088 17040 25 0,'0'-7'234'0,"0"7"-26"0,0 0-24 16,0 0-19-16,0 0-3 0,0 0-1 0,0 0 2 15,7 19-2-15,-1-6-3 0,-5-1 0 0,3 6 0 16,0 3-6-16,4 3-8 0,-2 2-7 0,-1-2-5 16,3-2-15-16,-1 7-5 0,1-4-9 0,-3-1-8 15,2-6-12-15,4 5-4 0,-6-4-11 0,4-1-6 16,-5-2-4-16,4-1-4 0,-1 1-8 0,-4-6 3 16,1 2-9-16,-3-5-6 0,3 1 3 0,0-3-9 15,-3 1 3-15,2-3 1 0,-3-3-2 0,2 6-6 16,3-3 2-16,-5-3-5 0,0 0 4 0,0 0-8 15,0 0 0-15,13-11-4 0,-9 5 1 16,1-3 2-16,-2 0-6 0,1-8-4 0,4 0 6 0,-3 1-4 16,2-4-2-16,-1 3-2 0,2-6 0 0,-1-2 2 15,-1 2-2-15,-1 3 10 0,-1 2 1 0,1 1 11 16,0-2-1-16,-1 2 0 0,2-1 9 16,-5 1-1-16,3 2 5 0,-3-2-8 0,2 4 0 15,-2 2-5-15,2-2-7 0,-1 3-1 0,0 2 9 0,0-1-10 16,-2 1-3-16,0 8 2 0,0-12-12 15,4 6-20-15,-4 6-25 0,1-10-39 0,-1 10-42 0,0 0-43 16,0 0-43-16,0 0-25 0,0 0-21 0,0 0-54 16,0 0-168-16,0 0-517 0,0 0 229 15</inkml:trace>
  <inkml:trace contextRef="#ctx0" brushRef="#br0" timeOffset="363500.0448">20470 17355 29 0,'0'0'157'16,"0"0"-10"-16,0 0 1 0,-7 0-2 0,7 0 12 16,0 0 4-16,0 0 4 0,0 0-5 0,0 0 4 15,0 0-8-15,0 0-14 0,0 0-13 0,0 0-11 16,0 0-16-16,28-8-5 0,-18 6-16 0,3-2-6 16,-2 1-7-16,5 1-3 0,-4-1-9 0,7 1-2 15,-2-1-5-15,2-2-5 0,-6 3-2 0,1 0-5 16,-1 0-4-16,0 1-3 0,-2 2-2 0,0-2-7 15,0 1 0-15,-11 0-5 0,13 0 0 16,-13 0-4-16,10 0-1 0,-10 0-3 0,8 3 1 0,-8-3-3 16,3 6-1-16,-1-1-1 0,-2-1 2 15,0-4-2-15,-5 14 2 0,-1-4 0 0,-1 0-1 0,-1 1 6 16,-2 4-5-16,-3-1-7 0,2 1 5 0,-3-3-5 16,0 2 3-16,2 1 0 0,-3-1 4 15,2-2-7-15,-1 1 4 0,1 1-1 0,3-7-3 16,-5 5 3-16,4-2-3 0,1 0 3 0,0-4-3 0,2 2 0 15,1-5 2-15,-1 3-2 0,4-2 0 16,2 0 1-16,-4 0-4 0,6-4 5 0,-7 4 7 16,7-4-6-16,-5 4 2 0,5-4 6 0,-3 5 6 0,3-5 3 15,0 0 4-15,0 0 2 0,0 0-1 0,0 0 0 16,13 4-1-16,-13-4-1 0,14 0 3 16,-14 0-4-16,18-2 0 0,-11 2 3 0,6-2-1 15,1 2 1-15,-1-2 4 0,6 2-1 0,-1-1 6 16,-1-3 2-16,1 6 6 0,-2-4 4 0,3 0-3 15,-1 2 5-15,0-1 0 0,1 1 2 0,-6 0-10 16,1-2-1-16,0 2 10 0,-5 0-19 0,1 0-1 16,-2-1 3-16,-8 1-3 0,13 0 8 0,-13 0 1 15,11 0 7-15,-11 0 2 0,0 0 3 0,12 0 3 16,-12 0-5-16,5-1-1 0,-5 1-7 0,0 0-1 16,10-3-1-16,-10 3-5 0,0 0-1 0,0 0 2 15,0 0-8-15,0 0-9 0,0 0-21 0,0 0-27 16,0 0-33-16,0 0-33 0,0 0-28 0,0 0-36 15,0 0-42-15,0 0-39 0,0 0-61 0,0 0-279 16,0 0-630-16,0 0 279 0</inkml:trace>
  <inkml:trace contextRef="#ctx0" brushRef="#br0" timeOffset="366176.3313">21454 11457 98 0,'0'0'135'0,"0"0"-14"16,0 0-17-16,0 0-6 0,0 0-6 0,0 0-19 16,0 0-2-16,0 0-2 0,0 0-1 0,0 0 6 15,0 0-1-15,0 0-6 0,0 0 4 0,0 0-2 16,0 0 2-16,0 0 0 0,0 14-7 0,0-11 8 16,3 2-3-16,-3-1-3 0,0 2 2 0,0 1-4 15,0-1-2-15,0 4-1 0,-3-4-8 0,6 2-4 16,-2 1-5-16,0 2-5 0,2-2-2 0,-2 1 2 15,-1 0-6-15,4 0-5 0,-3 1-1 0,3-2-1 16,-1 1 5-16,2 0-9 0,-3 1-2 0,2 0-3 0,-1 1 0 16,1-2-1-16,-2 1 0 0,2-1-6 15,-1 0 3-15,1 0-2 0,-1-1 0 0,0 1-2 16,-2 0-3-16,2-1-3 0,0 0 4 0,0 2 3 0,1-1-2 16,-2 1-1-16,1-3-3 0,1 2 2 0,1 1-1 15,-1-3-2-15,1 2 0 0,-3-5 0 16,2 4-3-16,-1-4 3 0,1 4-3 0,0-1 3 0,-1-3 2 15,1 4-4-15,-1-3 0 0,2 0 1 0,-3 1-3 16,1-1 5-16,-1 1-2 0,0-2-3 0,0 2 2 16,-2-1-2-16,2 0 2 0,0 2 1 0,-2-3 2 15,3 4-3-15,-2-3-2 0,1 0 1 0,0 2 5 16,0-3-4-16,-2 3-1 0,0 0-1 0,2-5 4 16,-2 3-5-16,2 1 5 0,-1-1-1 0,-1 1-2 15,2-2 2-15,-2-1-1 0,0 1-1 0,2 1 1 16,-2 0 4-16,0 0-7 0,0-1 4 0,0 0-3 15,0 1 2-15,0-1-5 0,0 0-1 0,0 1-6 16,0 0-3-16,0 0-4 0,0-1-4 0,0 0-9 16,0 0-5-16,0-1-18 0,-2 3-13 0,4-2-29 15,-4 0-6-15,4 2-21 0,-2-5-11 0,2 1-38 16,-2-3-119-16,0 7-314 0,0-7 140 0</inkml:trace>
  <inkml:trace contextRef="#ctx0" brushRef="#br0" timeOffset="366947.7849">21696 12622 62 0,'0'0'167'0,"0"0"-11"0,0 0-9 0,0 0-15 16,0 0-3-16,-8 3-2 0,8-3-7 0,0 0-12 15,0 0-2-15,0 4-12 0,0-4-8 0,-1 8-11 16,1-4-5-16,-3-2-4 0,2 4-3 0,0-1-6 16,-2 2-4-16,3 0-8 0,-1 1-5 0,1 2-3 15,0 1-4-15,0 1-9 0,0-2-17 0,0 1-18 16,0 2-23-16,0-1-16 0,1-1-35 0,2-1-20 16,-2 3-59-16,-1-5-96 0,0 4-281 0,1-3 125 15</inkml:trace>
  <inkml:trace contextRef="#ctx0" brushRef="#br0" timeOffset="367499.1489">21813 13825 25 0,'0'0'215'0,"0"0"-17"15,0 0-25-15,0 0-21 0,0 0-8 0,0 0-7 16,0 0 10-16,2 12 10 0,-2-12-5 16,-2 7-8-16,2 0-8 0,0 0-13 0,-1 3-11 0,1 2-13 15,-2 0 2-15,-1 3-5 0,3-3-8 0,-1 5-7 16,-2-1-5-16,3-2-9 0,0 3-9 0,-1 1-2 16,1-3-6-16,0 4-6 0,0-2-3 0,0 2-5 15,0-1-4-15,0 1-25 0,1 1-29 0,0-2-4 16,-1 0-28-16,3 1-35 0,-2-2-32 0,4-1-31 15,-2 1-32-15,-2-6-46 0,-1 5-116 0,1-1-373 16,1-1 166-16</inkml:trace>
  <inkml:trace contextRef="#ctx0" brushRef="#br0" timeOffset="368058.4473">21990 15416 49 0,'0'8'164'0,"0"-2"-11"0,1 5 1 0,-1-3-7 15,1 1-4-15,-2 2-7 0,1 1 4 0,5 2-10 16,-2 1-3-16,0-1-13 0,-3 3-2 0,6-1-12 15,-3 1-8-15,1 0-4 0,1 7-3 0,-1-6-6 0,3 9-3 16,-2-4-3-16,1 3-9 0,3-1 0 16,-3 0 11-16,3 0-8 0,-1 2-4 0,1-2-6 15,1 1-9-15,-2 3-4 0,-2-4-2 0,4 0-6 16,-2 0 0-16,1 4-3 0,4-5 5 0,-3 3-4 0,-1 0 0 16,1 2-2-16,-1 0-5 0,-1-6 1 15,-2 5-5-15,-2-2-4 0,4 3 5 0,-3-6-4 16,-1-2-24-16,-3 4-1 0,2 1 4 0,-3-2-4 15,-2-4-7-15,1-2-2 0,-3 2-5 0,2-3-6 16,-4 0-7-16,0-3-4 0,0 1-4 0,1-5-8 0,-2 1-4 16,2-1-11-16,-1-1-8 0,-2-2-3 0,7-1-14 15,-3-1-13-15,0 2-7 0,0-2-20 0,3-1-11 16,1-4-19-16,-5 5-151 0,0-2-333 0,5-3 149 16</inkml:trace>
  <inkml:trace contextRef="#ctx0" brushRef="#br0" timeOffset="368548.6309">22133 16767 98 0,'0'0'114'15,"1"3"0"-15,-1-3-5 0,3 3 3 0,-3-3-9 16,1 8 4-16,-2-5-6 0,-2 2 14 0,2 2 0 16,-2 2-8-16,-2 1-9 0,1-1-6 0,0 7-5 15,-2-1-6-15,2 1-7 0,0-3-1 0,3 5-8 16,-4-1-11-16,2 3 1 0,-2 7-7 0,-1-6-5 15,6 4 3-15,-4-1-9 0,0 2-9 0,0-7-1 16,3 6-3-16,-1-4-14 0,-1 4-23 0,0-6-29 16,2 1-24-16,-3-1-26 0,4-2-39 0,-2 0-31 15,-2 0-111-15,0-5-294 0,0 0 131 0</inkml:trace>
  <inkml:trace contextRef="#ctx0" brushRef="#br0" timeOffset="368837.1645">22142 17582 73 0,'0'8'183'16,"1"-4"-15"-16,3-1-6 0,-2 4-12 0,2 0-11 16,-1 1-10-16,1 3-20 0,0 0-9 0,-2-2-10 15,2 2-8-15,-1 1-12 0,0 0-8 0,1-1 1 16,1 4-41-16,-1-3 7 0,-1-2-13 0,-1 2-11 16,2 1-19-16,-1-2-22 0,-2 1-12 0,1-1-42 15,1-1-22-15,-1 0-114 0,0 2-244 0,-5-2 109 16</inkml:trace>
  <inkml:trace contextRef="#ctx0" brushRef="#br0" timeOffset="382358.543">22778 11210 250 0,'0'0'310'0,"0"-6"-14"0,-1 2-16 16,1 4-15-16,-3-3-22 0,3 3-23 0,0 0-20 16,-1-4-18-16,1 4-17 0,0 0-22 0,-1-3-14 15,1 3-16-15,0 0-12 0,0 0-9 0,0 0-10 16,0 0-10-16,0 0-8 0,1 16 0 0,3-8-4 15,-3 1 0-15,4 3 5 0,-2 5-6 0,-2 0-1 16,0 4 1-16,2-3-2 0,1 9-7 0,-4-2-3 16,2 0 1-16,-2 0-6 0,2 4-3 0,-1-4-1 15,0 0-4-15,-1-6-1 0,3-1-7 0,-1 2 1 16,1-6-2-16,-2 5-5 0,0-4 7 0,2-3-16 16,-2 0-17-16,0-4-15 0,1 1-17 0,-2-3-17 15,1 0-23-15,0-1-15 0,-1 0-8 0,1-2-15 0,-1 1-44 16,0-4-57-16,0 0-51 0,0 0-233 0,0 0-542 15,0 0 239-15</inkml:trace>
  <inkml:trace contextRef="#ctx0" brushRef="#br0" timeOffset="382967.386">22774 11305 47 0,'3'-7'255'0,"1"-2"-19"0,1 1-14 0,-3-1-18 15,2 0-12-15,3 1-5 0,-2-1-24 0,1 2-14 16,3 1-9-16,-4-2-17 0,3 1-8 0,1 3-14 16,-2 1-8-16,2 0-7 0,2-1-12 0,0 2-7 15,1 2-9-15,-2 2-4 0,3 3-5 0,-2-2-2 16,0 2-3-16,2 1-5 0,-4 2-5 0,1 1-2 15,2-2-5-15,-3 3 0 0,1-2-3 0,-5 2 4 16,3 0-7-16,-4-1 1 0,0 3-2 0,0 0 2 16,-1-1-3-16,0 0-5 0,-3 0 3 0,-3 2-2 15,0 2 1-15,-1-2-1 0,-1 0 1 0,-2 1-2 16,1-3 0-16,-2-1 0 0,2-2 0 0,-1 2 0 16,-2 0-2-16,-1-3-1 0,1-2 0 0,0 2-1 0,1 3 0 15,2-7 0-15,-1 0 0 0,1-1 0 16,3 0-1-16,-3 0 1 0,2 0 1 0,4-2-4 15,-8 0 0-15,8 0 0 0,-8 0-4 0,8 0 5 0,-4-4-3 16,4 4-6-16,-4-3 3 0,4 3-2 0,0 0 1 16,-4-2-4-16,4 2 4 0,0 0 0 0,0 0-3 15,0 0 1-15,0 0-2 0,0 0-1 0,12-5-1 16,-12 5 4-16,10 3 0 0,-10-3-2 0,10 0 3 16,-4 2-1-16,-1-1 1 0,1 1 1 0,1 1-6 15,1 1 4-15,0-2-3 0,-2 1 0 0,2 0 2 16,2 0-2-16,-6 0 1 0,5 4 0 0,-1-2 1 15,-2 0-3-15,2 2 5 0,0-2-1 0,-1 2 0 16,1 0 0-16,-3-3-2 0,0 2 4 0,3 0 2 16,-3-2-5-16,4 3 3 0,0-2 0 0,-3 0-1 15,1 0-1-15,0-1 1 0,0-1-5 0,-1-2-6 16,2 2-10-16,0 0-9 0,-2 0-15 0,1-2-15 16,1-1-27-16,-2 0-32 0,3-1-35 0,0-3-48 15,-1 2-223-15,0-5-459 0,-1 3 203 0</inkml:trace>
  <inkml:trace contextRef="#ctx0" brushRef="#br0" timeOffset="383315.8626">23412 11400 95 0,'-8'0'276'0,"8"0"-10"16,0 0-17-16,0 0-15 0,0 0-12 0,0 0-8 15,0 0 3-15,0 0 0 0,0 0-15 0,28-2-9 16,-16 2-5-16,2 0-7 0,-1 0-5 0,-1-1-15 15,3 1-12-15,-3 0-16 0,6 4-4 0,-4-5-16 16,0-1-9-16,-1 0-11 0,1 3-15 0,-4-1-1 16,3-1-11-16,-7 1-17 0,2 0-21 0,-3 0-30 15,-5 0-35-15,10-3-36 0,-3 3-39 0,-7 0-38 16,6 0-41-16,-6 0-44 0,0 0-30 0,4 3-243 16,-4-3-550-16,0 0 243 0</inkml:trace>
  <inkml:trace contextRef="#ctx0" brushRef="#br0" timeOffset="383561.4586">23495 11483 262 0,'0'0'282'0,"0"0"-13"0,-4 2-9 16,4-2-16-16,0 0-16 0,0 0-22 0,0 0-3 16,0 0-1-16,0 0 1 0,8 7-3 0,-2-6 0 0,2-1 0 15,-1 3-13-15,3-3 2 0,2 0-19 0,0-3-17 16,1 2-19-16,1-1-9 0,-2 1-11 0,2-1-7 15,-1 0-17-15,1 0-6 0,-5-1-10 16,0 1-7-16,-2 0-13 0,0 2 3 0,0-1-32 0,-2 0-18 16,-5 1-25-16,0 0-24 0,10 0-23 0,-10 0-17 15,4-1-20-15,-4 1-21 0,0 0-29 0,0 0-38 16,6-1-46-16,-6 1-48 0,0 0-267 0,0 0-596 16,0 0 264-16</inkml:trace>
  <inkml:trace contextRef="#ctx0" brushRef="#br0" timeOffset="384638.3924">24122 11272 198 0,'0'0'235'0,"0"0"-10"0,0-5-3 0,0 5-8 16,0-5-10-16,0 5-12 0,3-5-12 16,-3 5-13-16,0-4-13 0,0 4-13 0,0 0-15 0,0 0-14 15,0 0-16-15,0 0-7 0,0 0-6 0,0 0-3 16,10 14-1-16,-5-6 0 0,2 3-1 0,0 6 4 15,0 1-6-15,0 8-1 0,-1-1-2 16,4 3-6-16,-4 3-5 0,2-4 0 0,2 1-1 0,0 0-6 16,-1 0-10-16,0-5 4 0,3 1-6 0,-5-8-4 15,1 2-1-15,2-2-4 0,-1-1-6 0,-4 0-3 16,2-5 0-16,-2 0-4 0,0-1 0 0,-3-2-8 16,2-2 10-16,0-1 0 0,-1 0-5 0,-1 0 21 15,2-1 20-15,-4-3 6 0,0 0-2 0,0 0-14 16,9-10-4-16,-8 5-3 0,3-3-9 0,1-4 0 15,-1 1 2-15,1-6-2 0,-1 1-12 0,3-2 2 16,-1-7-1-16,-4 8-6 0,2-1 1 0,0-2 3 16,-1 1-7-16,0 1-2 0,0-1 6 0,0 1-4 15,0 1-1-15,0 0-2 0,-1 6 13 0,0-8-2 16,0 5-4-16,1 1 2 0,-1-3-3 0,0 3-1 16,0 0-9-16,2 1 3 0,1 1-1 0,-1-1-1 15,-3 3 0-15,2 1 1 0,1-1-4 0,-2 1 1 0,1 1-12 16,-1 2-16-16,0 0-29 0,0 1-21 0,-2 0-31 15,0 4-35-15,0-4-42 0,0 4-16 16,0 0-24-16,0 0-31 0,0 0-38 0,-2 12-266 16,0-7-600-16,4 3 266 0</inkml:trace>
  <inkml:trace contextRef="#ctx0" brushRef="#br0" timeOffset="384984.7467">24594 11594 97 0,'-1'-5'244'0,"-2"2"-20"0,3 3-24 15,0 0-17-15,0 0-24 0,-4-2-18 0,4 2-15 16,0 0-11-16,0 0-16 0,0 0-8 0,-5 12-5 16,4-7-7-16,-2 3-9 0,2 2 0 0,0 0 0 15,-2 1 1-15,3 1-11 0,3 0-4 0,-2-1-5 16,0 1-4-16,0 2-2 0,3 2-3 0,-1-6-8 16,1 0-2-16,0 1-4 0,-2-2 2 0,7 2-7 0,-3-5 0 15,2 2-9-15,-1-3-21 0,4 0-28 0,-1-3-44 16,-3 1-42-16,5-4-47 0,-3-1-199 0,4-1-397 15,0 1 175-15</inkml:trace>
  <inkml:trace contextRef="#ctx0" brushRef="#br0" timeOffset="387879.2449">24563 11468 71 0,'0'0'165'0,"-6"11"-5"16,3-7-6-16,3 0-15 0,-1 2-4 16,-3-2-11-16,4 4-2 0,0-1-7 0,0-2-6 15,0 4-6-15,3-2-2 0,-3 2-11 0,2-4-9 16,1 3-6-16,1 0-4 0,1-2-3 0,1 1-6 0,0-2-5 16,2 0-1-16,-1-2-3 0,4 1-1 15,-2 0-4-15,1-3-7 0,2-2-2 0,-5 1-5 16,0-1 3-16,1-1-8 0,4 0 1 0,-7-1-4 0,3-2 4 15,-1 0-9-15,1-2-1 0,-3-3-4 0,-1 1 3 16,0-1-5-16,0 0 3 0,-3-1 6 0,-2 3-3 16,1-2 5-16,-3 3 6 0,2 2 0 15,1-2 2-15,0-2-2 0,-4 4-4 0,3-1 2 0,-2 3-5 16,3 3-5-16,-2-5-1 0,-1 3-1 0,-3 0-2 16,6 2-2-16,-5-2-3 0,5 2-1 0,-12 0-2 15,7 2-3-15,-2 1-14 0,0-1-17 0,3 2-13 16,-1-1-18-16,1 1-21 0,-1 2-21 0,3-1-36 15,-2 1-40-15,3 0-58 0,-1-1-118 0,2 1-381 16,-1-1 169-16</inkml:trace>
  <inkml:trace contextRef="#ctx0" brushRef="#br0" timeOffset="388328.3741">24997 11423 229 0,'0'0'285'16,"-7"-1"-25"-16,7 1-21 0,0 0-19 0,0 0-24 0,0 0-21 15,0 0-14-15,0 0-12 0,0 0-13 0,0 0-11 16,0 0-13-16,0 0-9 0,0 0 1 0,0 0 9 16,0 0 5-16,29 4-7 0,-9-4-10 0,-1 0-10 15,4-3-4-15,6 2-12 0,-1 1-1 0,2-3-10 16,-1 1-6-16,-2 2-5 0,1-4-7 0,-6 4-3 15,-2-1-7-15,-1-1-3 0,-8 0-1 0,1 2-8 16,-4-1 5-16,-3 1-3 0,3-2-5 0,-8 2 12 16,11 0 4-16,-7 0-3 0,-4 0 5 0,0 0-10 15,9 0 3-15,-9 0 2 0,0 0-14 0,0 0-12 0,4-2-21 16,-4 2-27-16,0 0-26 0,0 0-34 16,0 0-42-16,0 0-72 0,0 0-54 0,1-3-258 15,-1 3-569-15,0 0 252 0</inkml:trace>
  <inkml:trace contextRef="#ctx0" brushRef="#br0" timeOffset="388884.5012">25699 11229 244 0,'0'-6'342'0,"-1"2"-18"16,1 4-22-16,0 0-28 0,0 0-26 0,0 0-35 15,-1-2-21-15,1 2-25 0,0 0-14 0,0 0-14 16,0 0-17-16,6 14-7 0,-3-7-11 0,0 2-2 15,1 4-15-15,3 0 6 0,-1 3-1 0,4 1-4 16,-1 1-1-16,0 0-1 0,0 2-6 0,-3-3-1 16,7 7-3-16,1-1-1 0,-5-7-10 0,-1-1-10 0,1 2 1 15,-3 0-6-15,3-3-7 0,-5-2-1 16,5 0-3-16,-4-2 0 0,0-1-9 0,-2-2 0 16,1-2-7-16,-3 0 1 0,2-1 8 0,-1-1-4 15,1 0 11-15,-3-3 22 0,3 2-5 0,-3-2 1 16,0 0-8-16,8-8-4 0,-4 2-3 0,1-2-8 15,0-1-1-15,-1-2-4 0,4-4-4 0,-2-1 6 16,0-1-10-16,0-1-2 0,1 2-4 0,-2-2 0 0,0 0-6 16,-1-1 15-16,-1 4-13 0,-2-1 1 0,0-1-1 15,3 2-1-15,-4 2 2 0,0-1 0 0,2 3-3 16,-2-1 2-16,2 0-2 0,-2 1 4 0,0 1-6 16,0 0-1-16,0 3 2 0,1 1 0 0,-1-6-3 15,0 9 2-15,0-3-4 0,-1-1-5 0,1 3-27 16,0 4-28-16,1-3-33 0,1-1-33 0,-2 4-36 15,0 0-33-15,0 0-18 0,0 0-24 0,0 0-32 16,0 0-33-16,5 12-291 0,-3-4-639 0,-2-4 283 16</inkml:trace>
  <inkml:trace contextRef="#ctx0" brushRef="#br0" timeOffset="389685.1279">26107 11403 52 0,'0'0'253'0,"0"0"-14"16,0 0-12-16,0 0-14 0,0 0-15 0,0 0-12 15,0 0-13-15,0 0-14 0,0 0-12 16,0 0-13-16,0 0-12 0,1-5-12 0,-1 5-9 15,0 0-10-15,7-2-13 0,-7 2-4 0,8 0-13 0,-1-3-3 16,-2 3-8-16,3-3-6 0,4 3-4 0,-7-1 4 16,8-2-10-16,-5 2-4 0,2 2-2 0,0-2-5 15,3 2 1-15,-4-2-3 0,1 1-5 0,4 0-1 16,-2 0-2-16,-2 1 0 0,2 2 2 0,-2-2-6 16,0 1-2-16,2-1 2 0,-3 2 0 0,-2-3-4 15,1 4 1-15,-3-3-5 0,0 0 3 0,2 2 1 16,-4 0-4-16,1-1 1 0,0 2-1 0,-2 1 0 15,2 1 1-15,-6 0 1 0,0-1 1 0,-2 3 0 16,-3 1-1-16,-1 0 7 0,-3 4-1 0,-2-2-1 16,-2 3-2-16,-1-2 3 0,1 2-1 0,-3-2-3 15,3 1-1-15,-2-1 4 0,-1-3-3 0,2 4 3 16,1-2-4-16,2 0 0 0,-3 0-3 0,4-3 3 16,1 2-1-16,1-3-1 0,1 2-5 0,-1-2 15 15,-1 1-12-15,3-2 3 0,0 1-4 0,2-2 7 16,-2 0-5-16,4 1-3 0,2-2 2 0,-1-2 5 15,-1 1 3-15,4 0 5 0,0-3 4 0,0 5 17 16,0-5 15-16,8 4 8 0,0-3 10 0,4-1 2 0,3 1-1 16,5-1 6-16,-1-1-3 0,2 1-5 0,0-1-2 15,2-1-3-15,4-3-3 0,-8 5-5 16,11 0-7-16,-10-2 4 0,7-1-3 0,-9 0-4 16,1 1-6-16,-1 0 5 0,0 0-4 0,-6-2 3 0,1 1-1 15,-4 1 2-15,4 2-3 0,-3-2 3 0,-5 0-2 16,4 0 2-16,-4 1-4 0,2 1-4 0,-2-4 1 15,0 1-10-15,1 1 3 0,-2 0-4 0,3 1 0 16,-5 0-4-16,-2 1-4 0,7-3-1 0,-7 3 0 16,0 0-10-16,6-2-27 0,-6 2-28 0,0 0-27 15,0 0-30-15,0 0-37 0,0 0-42 0,0 0-43 16,0 0-50-16,0 0-41 0,0 0-274 0,0 0-644 16,0 0 285-16</inkml:trace>
  <inkml:trace contextRef="#ctx0" brushRef="#br0" timeOffset="390481.8849">24364 12126 172 0,'0'0'211'16,"0"0"-14"-16,0 0-11 0,0 0-15 0,0 0-10 15,0 0-17-15,0 0-8 0,0 0-8 0,0 0-13 16,0 0-6-16,0 0-9 0,0 0-6 0,0 0-2 16,0 0 8-16,0 0 2 0,0 0-1 0,15 6-1 15,-10-4-7-15,3-2 0 0,-2 2-2 0,5-2 3 16,0 1-9-16,3-1-4 0,5 0-5 0,-2 0 1 16,3-1-10-16,3 1 1 0,12 0-4 0,2-6-1 0,15 2-3 15,0 3-6-15,6-3-3 0,0-1 1 16,1 3-3-16,3-2 0 0,2 2-4 0,0-1-2 15,2-1-8-15,-2 3-4 0,3-2 1 0,-1 0-5 0,26 1-4 16,-28 1 5-16,-4 0-6 0,3 1-2 0,-1-3-4 16,0 2 4-16,0-2-1 0,2-2-8 0,-2 1 3 15,-2 1-1-15,3-2-7 0,-5 0 2 0,-6 0 3 16,1 2 1-16,-15-2-2 0,-1 5 2 0,-1-4-3 16,-6 1 2-16,2 1-2 0,-10 0 6 0,-3 0 3 15,0 1 1-15,-2-1 7 0,2 0 2 0,-2-1 1 16,1 1 4-16,-1-1-7 0,2 2 6 0,0-1-5 15,-1 1-7-15,2-2 8 0,2 3-11 0,7-1 0 16,-9 2-1-16,9-3 2 0,-9 3-2 0,7 0-2 16,-5-1 3-16,-3 0-10 0,1 2 6 0,-7-1-7 0,1 2 3 15,-1-3-6-15,-4 0 1 0,-1 1 2 16,-1-1 3-16,-3 0-6 0,-4 0 6 0,9 0-5 16,-9 0 2-16,9 0-9 0,-9 0-17 0,0 0-11 15,5 0-28-15,-5 0-29 0,0 0-43 0,0 0-49 0,0 0-62 16,0 0-66-16,-15-8-293 0,8 6-652 15,4-2 289-15</inkml:trace>
  <inkml:trace contextRef="#ctx0" brushRef="#br0" timeOffset="391125.9931">25724 12269 104 0,'0'0'285'15,"0"0"-17"-15,-2-4-21 0,2 4-21 0,0 0-25 16,0 0-23-16,0 0-20 0,0 0-16 0,0 0-8 15,0 0-8-15,2 17-2 0,-1-6 0 0,0 4 0 16,1 2-4-16,2 4-1 0,-4-4 0 0,2 3-5 16,0 4-3-16,0 1-11 0,-1-4-7 0,0 1-9 15,4 4-4-15,-3-9-10 0,0 0-8 0,3 0-21 16,-5 0-2-16,5-5-3 0,-4 0-6 0,3 0 11 16,-2-1-17-16,0-2-4 0,2 0 4 0,-3-1-3 15,2-4-16-15,-2 4-17 0,-1-7-11 0,4 3-16 16,-4-4-27-16,0 2-46 0,0-2-63 0,0 0-67 0,0 0-280 15,8-14-564-15,-6 8 251 0</inkml:trace>
  <inkml:trace contextRef="#ctx0" brushRef="#br0" timeOffset="391508.9785">25533 12297 47 0,'-4'-1'294'0,"4"1"-14"0,0 0-14 16,0 0-16-16,-5-3-22 0,5 3-18 0,0 0-17 15,0 0-24-15,0 0-16 0,0 0-13 0,0 0-12 16,7-5-12-16,-7 5-11 0,11 0-12 0,-1-1-10 15,-1 0-2-15,3-2-6 0,0 1-5 0,9 0-2 16,-4-1-9-16,3 3-2 0,1-3-5 0,7 1-7 16,-7 2-5-16,7-1 0 0,-5 0-4 0,-2 1-6 15,-1 0-6-15,3 1 1 0,-2 0-2 0,-3-2-4 16,-1 3 0-16,0-3-1 0,-3 1-1 0,-2-1-3 16,-1 2 0-16,-1 0-2 0,-2-2-4 0,-3 1 0 15,0 1 1-15,-5-1-6 0,9-2-15 0,-9 2-8 16,7 0-24-16,-7 0-22 0,0 0-30 0,3 3-14 15,-3-3-16-15,0 3-21 0,0-3-37 0,0 10-26 16,-1-8-225-16,-3 3-471 0,3-2 210 0</inkml:trace>
  <inkml:trace contextRef="#ctx0" brushRef="#br0" timeOffset="391860.9809">25589 12680 103 0,'0'0'241'0,"0"6"-9"0,0-6-11 16,-1 6-4-16,2-3-5 0,3-1-2 0,0 1-11 0,1 1 2 15,5-1-9-15,1 1-14 0,2-1-9 16,6-3-11-16,1 1-14 0,2 0-6 0,5 2-11 15,1-3-9-15,1 0-9 0,-1-2-10 0,0 0-9 16,-6 1-6-16,6-4-7 0,-7 3-14 0,-1-1-6 0,0 1 2 16,-3 0-4-16,-2-1-12 0,-4 3-5 0,1-3-1 15,-7 2 0-15,3 0-6 0,-3-1 8 16,-1 1 3-16,-4 1-2 0,10-1-9 0,-5-1-2 16,-5 2-2-16,7 0-1 0,-7 0-4 0,0 0-18 0,5-3-29 15,-5 3-24-15,1-3-48 0,-1 3-33 0,0 0-38 16,0-4-56-16,0 4-53 0,3-5-262 0,-3 5-583 15,0-5 259-15</inkml:trace>
  <inkml:trace contextRef="#ctx0" brushRef="#br0" timeOffset="392169.7498">26144 12526 215 0,'0'0'317'16,"1"-4"-24"-16,-1 4-29 0,0 0-28 0,0 0-24 15,0 0-26-15,0 0-15 0,0 0-14 0,0 0-6 16,0 0-8-16,3 18-8 0,-3-11-5 0,2 1-4 16,-2 4-5-16,0 1-6 0,0-2-6 0,-1 1-9 15,1 5-7-15,0-7-11 0,0 2 5 0,0 1-17 16,1 0-12-16,-2-1 7 0,1 0-7 0,1-4-12 15,-1 4-5-15,-1-4-3 0,1 0 2 0,0-2-17 16,0 1-23-16,0-2-19 0,0 2-23 0,1-2-16 16,-2-3-18-16,1-2-18 0,0 6-38 0,0-6-48 15,0 0-38-15,0 0-35 0,0 0-216 0,9-12-507 16,-9 7 225-16</inkml:trace>
  <inkml:trace contextRef="#ctx0" brushRef="#br0" timeOffset="392741.1547">26126 12501 62 0,'1'-9'210'0,"3"2"-11"0,1-3-14 0,-1-1-3 15,1 2-11-15,3 0-5 0,-2 1-10 16,3 0-6-16,-4-1-8 0,5 3-13 0,-2-1-5 16,1 3-9-16,-2 0-10 0,1 1-12 0,1 0-7 0,-1 1-9 15,0 0-6-15,-1 4-9 0,1-1-3 0,-3 1-10 16,2 3-2-16,0 0 1 0,0 1-11 0,0 0-2 15,1 3-6-15,-3 2-1 0,3-2 3 0,-4 3-7 16,-1 0-4-16,0-5 2 0,0 7-2 16,-5-4-3-16,1-1 1 0,0 3-4 0,-3-2 1 0,-1 0-1 15,-2-2-3-15,-2 2-1 0,-1-3-3 0,-4 4-13 16,1-3-8-16,4-1-13 0,-5-1-10 0,4 0 0 16,1-3-4-16,0 1 2 0,0 0 1 0,4 0-5 15,-1-2 10-15,0-2 5 0,6 0 5 0,-6 3 4 16,6-3 4-16,-4 0 4 0,4 0 1 0,0 0 1 15,0 0 6-15,0 0-3 0,0 0 5 0,0 0 5 16,0 0 6-16,22 0 3 0,-17 0 6 0,0 1 1 16,1 0 1-16,2 1-4 0,-2-1 2 0,0 2-3 15,0 1 4-15,2-2-2 0,-2 1 4 0,2 2 1 16,1 2 1-16,1-1 0 0,-1 0 3 0,-1 1 4 16,1 0 2-16,0-2 11 0,0 3 6 0,1-3-2 15,0 1 2-15,-2-1 3 0,5 1 3 0,-3 0 1 16,-4-3 0-16,3 1 0 0,3-2-1 0,-3 0-4 15,-2-2 7-15,2 1-13 0,1-2-5 0,-4 0-6 16,5 1-1-16,-1-3 1 0,2-1-8 0,-3 1 0 16,-2-1 2-16,2 1-6 0,-2-2 2 0,-2 1-8 15,1 1 4-15,0-1 5 0,0 0-4 0,-4 0 1 16,2 2-1-16,0-2-3 0,0 0 0 0,-2 2-4 16,2-1 1-16,-1-1-11 0,0 1-10 0,-3 3-38 0,3-7-33 15,-3 7-41-15,1-5-46 0,-1 5-63 16,2-5-59-16,-5 0-251 0,2 1-579 0,-2 1 256 15</inkml:trace>
  <inkml:trace contextRef="#ctx0" brushRef="#br0" timeOffset="394056.4692">22585 13089 124 0,'0'0'275'0,"0"0"-17"0,0 0-22 16,0 0-23-16,0 0-24 0,3-5-18 0,-3 5-23 16,0 0-14-16,0 0-16 0,0 0-13 0,0 0-4 15,0 13-4-15,-3-6 0 0,3 0 7 0,0 3 6 16,0-1-6-16,-1 8 1 0,1 0-5 0,0-2-17 16,0 4-5-16,1-1 0 0,-1 0-4 0,0 3-5 15,4 4-3-15,0-7 5 0,-3 3-15 0,2-2-3 16,-2-2-6-16,4 0-4 0,-4-5-3 0,2 4-6 15,-2-4-1-15,2 1 7 0,-2-4-11 0,2 4-4 16,-2-8-3-16,0 4-2 0,-1-3-27 0,0 0-21 16,0-2-21-16,1 1-20 0,-1-1-18 0,2 0-20 0,-2-4-27 15,-3 3-63-15,3-3-53 0,0 0-221 0,0 0-510 16,-6-12 227-16</inkml:trace>
  <inkml:trace contextRef="#ctx0" brushRef="#br0" timeOffset="394394.3726">22340 13114 213 0,'0'0'239'0,"0"0"-19"0,0 0-22 0,0 0-20 16,6-4-16-16,3 5-11 0,0-1-12 0,1 2-9 16,4-2-8-16,0 0-3 0,5 1-5 0,2 1-4 15,9-2 1-15,-4 0-3 0,5-2 4 0,-3-2-12 16,0 2-5-16,-1-1-8 0,-4 2-7 0,4-3-9 16,-9 1-7-16,1 2-3 0,-4-2-7 0,-1 2-6 15,-3 0-6-15,0-3-1 0,-2 1-4 0,-4 3-6 16,0 0-5-16,0-1-1 0,-5 1-13 0,9-1-23 15,-9 1-34-15,0 0-22 0,9 2-21 0,-6 1-31 16,-2 1-25-16,0-2-60 0,-1-2-27 0,-1 7-168 16,2-2-431-16,-2 0 190 0</inkml:trace>
  <inkml:trace contextRef="#ctx0" brushRef="#br0" timeOffset="394823.0758">22814 13297 59 0,'0'0'229'0,"0"0"-9"0,0 0-18 15,0 0-11-15,-17 10-17 0,15-5-8 0,-2 2-11 16,-1 2-7-16,0 2-9 0,-2 3-4 0,5 1-2 15,-2 1-8-15,1 1-8 0,-1 0 0 0,3 0-6 16,1 0-12-16,4 0 8 0,-3-4-17 0,6 1-1 16,-2 1-7-16,1-1-6 0,3-5 1 0,-2 2 5 15,2-5-16-15,-1 5-1 0,3-5 6 0,-1-2-4 0,1 1-5 16,1-2-2-16,2-3-4 0,-3 0-11 0,2-1-1 16,1-1-6-16,-1-3 1 0,-2 1-4 0,2-2-2 15,-4-2-2-15,1 0-3 0,-1-4-6 0,-1 3 1 16,1-5-7-16,0-3 9 0,-1 0-13 0,-3-1 1 15,-1-1-5-15,-3 0-2 0,-1 2 3 0,-4 0-1 16,4 0-4-16,-2 1 1 0,-5 3-4 0,2 1 2 16,-4 2-2-16,0 0 2 0,1-1-5 0,-2 2 16 15,-4 3-20-15,5-1-12 0,-3 3-20 0,1-2-29 16,4 6-28-16,-7-2-33 0,3 4-35 0,0 0-38 16,1 3-52-16,-1 2-259 0,2-2-552 0,1 4 244 15</inkml:trace>
  <inkml:trace contextRef="#ctx0" brushRef="#br0" timeOffset="395572.7223">23565 13471 186 0,'0'0'200'0,"-2"3"5"0,2-3-2 0,0 0-2 16,-2 5 0-16,2-5 1 0,0 0-2 0,0 0 1 15,0 0 1-15,0 0-1 0,0 0-3 0,0 0-6 16,0 0-21-16,0 0-14 0,0 0-17 0,14-12-9 16,-8 7-14-16,1-1-11 0,1 0-15 0,2-4-9 15,3 0-6-15,-4-4-9 0,2-1-4 0,2 1-5 16,-4-1-10-16,3 0-3 0,-2-2-5 0,-2 0-6 16,-1 0-6-16,-1 0-6 0,-2 0-5 0,0 3-6 15,-1 2 6-15,-1 0-9 0,-3 0-3 0,1 3 2 16,0 1-9-16,-1 2 1 0,-2 0-2 0,2-1-8 15,-3 0-6-15,0 4-7 0,-1 1-11 0,1-1-5 16,-3 3-9-16,2-2-3 0,-3 5 0 0,3-1-2 0,-3 3 7 16,-1 0 1-16,5 4 4 0,-1-1 3 15,1 3 4-15,3-1 2 0,1 2 4 0,1-1 5 16,2 2 0-16,-2-3 5 0,4 5 1 0,3-3 2 16,1 2 2-16,-1 1-1 0,1-1-1 0,3-2 7 15,0 1 3-15,-2 1 9 0,3-2 3 0,0 0 3 16,-1 0 1-16,-1-4 2 0,-2 1-4 0,-2 3 3 15,2-4-1-15,-2 1 0 0,-5-1 1 0,3 1-3 16,-1-3-2-16,-4 0 3 0,4-1 0 0,-4 1 2 0,0 0-5 16,-4 0 6-16,2-1-1 0,-4 0-4 0,1-1 3 15,-3 1-17-15,0-1-20 0,1-1-27 0,0-1-40 16,0 1-50-16,-2-1-50 0,2-4-67 16,-2 1-200-16,2-1-497 0,0 0 221 0</inkml:trace>
  <inkml:trace contextRef="#ctx0" brushRef="#br0" timeOffset="396254.6769">23919 13395 47 0,'3'2'220'15,"-1"1"-5"-15,1 1-8 0,1-3-10 0,-2 4-7 16,3-3-17-16,-1 2-9 0,-1-4-10 0,1 2-10 16,1 1-9-16,0-3-9 0,1 0-10 0,1 1-15 15,-7-1-7-15,11-4-8 0,-6 2-3 0,2-1-16 16,0 0-4-16,-2-3-13 0,-1-2-10 0,0 1-10 16,1-3-13-16,-1 1-8 0,-4-3-3 0,0 2-4 15,0 0-1-15,-2-2 0 0,0 1-1 0,-3 2-2 16,1 0-1-16,-2 0 4 0,3 1-4 0,-8 3 3 15,3-2-4-15,-1 3 2 0,-2 1-3 0,0 2 2 16,1 2 3-16,0 2 0 0,0 4 0 0,-1-1 1 16,0 1 3-16,1 6-2 0,1-1 1 0,1 5 1 15,2 1 11-15,2-1 3 0,3 2 2 0,1 1 5 16,1-2 2-16,0 3 6 0,3-3 1 0,4 1 5 16,-3-2 0-16,3-2 2 0,2-1 16 0,0-2-8 15,-2-2 4-15,1 0 3 0,0-2 1 0,1-4-1 16,0 1 11-16,0 0-23 0,3-1-3 0,0-4 0 0,-2 0-9 15,3-3 1-15,4-3-8 0,-1-1 9 16,-2-2-7-16,-1 1-8 0,0-5-1 0,3 0-10 16,-4-3-13-16,2-7-4 0,-2 0-1 0,0-2-5 0,-3 1-5 15,-1-6 4-15,-3 4 0 0,-1 0 2 0,-2-4-2 16,-1 3 3-16,2 1 3 0,-6-1 0 16,0 8-2-16,1 1 4 0,-3 1-1 0,3 0 2 0,-2 5 0 15,-1 3 1-15,2-3-1 0,-1 4 6 0,1 1-5 16,-2 0 4-16,4-1-6 0,-2 6-1 0,0-2-1 15,0 1 2-15,2 3-2 0,0 0 0 16,0 0 5-16,-9 14-6 0,6-4 7 0,-1 2-2 0,3 0 4 16,0 5-1-16,-1 2 6 0,4 1 5 0,0 5-1 15,1 1 8-15,2-2-5 0,0 2 5 0,2 0-2 16,3-3 3-16,-3 1 2 0,0-6-8 0,1 0-2 16,-2-2 5-16,0 1 1 0,1 0-7 0,-2-1 3 15,-1-6-2-15,0 1-16 0,0-1-20 0,2-2-29 16,-4-1-31-16,2 0-38 0,-3-2-44 0,4-1-67 15,3 1-246-15,2-4-522 0,3 1 230 0</inkml:trace>
  <inkml:trace contextRef="#ctx0" brushRef="#br0" timeOffset="396620.741">24450 13354 104 0,'-6'8'219'0,"6"-8"-8"16,4 5-8-16,-4 0-8 0,0-5-7 0,5 5-8 0,-1-4-8 15,-1 1-9-15,3 0-12 0,3-4-13 16,0 2-15-16,1 0-9 0,2-1-11 0,-1 1-11 16,-2-2-11-16,0-3-7 0,3 1-12 0,-6 1-18 15,0-4-16-15,2 0-11 0,1-1-9 0,-5 1-4 16,0-3 1-16,0 0 2 0,-3 3-6 0,-1 2 0 15,-1-2-1-15,-2 3 1 0,-2-1-6 0,0 0 3 16,-3 2 0-16,-2 3 11 0,0 0 2 0,-4 0 2 16,1 3-1-16,0 3-2 0,0-1 0 0,-2 6 1 0,2-2 0 15,0 3-2-15,-1 2 2 0,5-1 0 16,-1 1 3-16,4 1-5 0,1 0 2 0,1-2-3 16,2-2 2-16,1 3 0 0,2 1 0 0,1-4 0 15,0 0-2-15,2-1-4 0,5-1-19 0,-1 1-27 0,1-1-43 16,2-1-52-16,5-3-42 0,-5 0-227 0,4-3-439 15,-2 1 193-15</inkml:trace>
  <inkml:trace contextRef="#ctx0" brushRef="#br0" timeOffset="397154.5052">24892 13346 93 0,'-2'-3'275'0,"-2"-2"-16"15,1-1-14-15,-1 2-15 0,-4 2-19 0,1-2-17 16,-4 3-12-16,1-1-12 0,-1 2-8 0,-1 3-20 16,-1 1-15-16,2-1-4 0,-2 4-12 0,0 3-8 15,2 1-9-15,2-2 4 0,0 0-21 0,0 5-6 16,0 2-9-16,1-5-5 0,3 3 0 0,1 1-5 16,3 1-6-16,1-1-6 0,0-1 0 0,1-3-1 15,3 0-6-15,1 0-1 0,-1-1-2 0,6 2-2 16,-1-3 0-16,3-1 6 0,1-4-13 0,1 2-1 15,0-1 0-15,-2-2-8 0,6-3 3 0,-1 0 1 16,1 0 0-16,-1-7-4 0,0 5-7 0,1-6-12 16,-1-1-8-16,-2-1-1 0,-1-2-5 0,4-3-4 15,-4 1-3-15,4-8-3 0,-4-2-5 0,-1 0-1 16,0 3 3-16,-3-7 2 0,1 5 5 0,-2-6 1 16,-1 6 1-16,-3-3 5 0,0 1 3 0,-5-1 1 15,1 6 3-15,-2 2 0 0,1 2 3 0,-2 0 1 16,-1 1 1-16,-1 3 5 0,3 5 3 0,-1 0 2 15,0 0 0-15,2 3-5 0,-2-2-4 0,2 6 2 16,-3-4 1-16,3 4 0 0,0 0-3 0,-10 8 3 16,8-2 0-16,-4 5 2 0,2 4 2 0,2 2 1 15,-2 0 5-15,3 2 5 0,-3 5-2 0,4 2 8 0,0 3 1 16,2-4 1-16,-2 2 4 0,4-8 0 16,-2 5 1-16,0-4-3 0,2-3 2 0,0 0 0 0,-1 2-1 15,3-4-7-15,-3-3 2 0,1 0-2 0,3 0-4 16,-3-2 5-16,3 1-5 0,-2-1-1 0,0 0-2 15,3-5-6-15,-4 2-11 0,4-4-16 16,-1 0-28-16,2 1-29 0,5-4-28 0,-2 0-41 0,2 0-47 16,5-3-50-16,-1 1-193 0,0-5-478 0,2 4 211 15</inkml:trace>
  <inkml:trace contextRef="#ctx0" brushRef="#br0" timeOffset="397399.4492">25061 13358 213 0,'0'0'299'16,"0"0"-8"-16,0 0-13 0,0 0-22 0,0 0-15 15,0 0-23-15,0 0-15 0,0 0-22 0,21-5-18 16,-6 2-6-16,-2 2-26 0,1 0-13 0,3-1-13 15,-2 0-12-15,-3 1-8 0,-1 1-9 0,6 0-31 16,-4-2-34-16,-1 2-47 0,-1 2-47 0,0-2-54 16,-1-2-57-16,1 2-259 0,-3 2-490 0,-3-4 217 0</inkml:trace>
  <inkml:trace contextRef="#ctx0" brushRef="#br0" timeOffset="399534.9947">25877 13361 119 0,'-3'-3'252'0,"3"3"-14"16,0 0-15-16,-2-5-17 0,2 5-11 0,0 0-21 16,0 0-17-16,0 0-12 0,-1-4-16 0,1 4-15 15,0 0-14-15,0 0-9 0,0 0-10 0,0 0-8 0,8 9 2 16,-4-4-3-16,4 3-4 0,0 0 0 16,1 0 4-16,1 1-3 0,0 5-6 0,0-6-2 15,0 4-9-15,1 5 1 0,-4-7-3 0,2 0-7 16,-4 0-6-16,0 2 0 0,-1-2-6 0,0-1 3 0,0 1-7 15,-3 0 0-15,-1-1-4 0,-1 0 1 16,-3-1-5-16,2-3 1 0,0 2-3 0,-3-2 3 16,1 0-3-16,0-2-2 0,-1-2 1 0,-1-1-2 15,6 0 4-15,-10 0-3 0,5-3-1 0,-1-2-1 0,0 1 1 16,1-1-1-16,1-3 2 0,0 3-2 0,2-6 1 16,2 1 6-16,-1-1-2 0,3-2-2 0,-1-2 0 15,3-2-1-15,3 1 1 0,0 2-7 16,2-2 2-16,-2 5-3 0,0-4-2 0,2 6 1 0,-4 0 3 15,-1 1-8-15,3-1-1 0,-1 1-7 0,0 1-18 16,-1 2-28-16,2 0-23 0,-1 2-24 0,1-2-31 16,0 4-32-16,1 0-29 0,0 1-35 0,-2 1-231 15,3 0-495-15,-3 4 219 0</inkml:trace>
  <inkml:trace contextRef="#ctx0" brushRef="#br0" timeOffset="400000.7399">26397 13362 155 0,'-1'-4'267'0,"-2"-1"-19"15,-1-2-22-15,-1 4-17 0,-4-1-16 0,5 1-15 16,-6 0-13-16,0 1-10 0,-2 2-9 0,-2 2-10 15,-2 3-11-15,-1 0-6 0,-1 0-4 0,3 4-13 16,-3 0-6-16,4 0-12 0,1 5-7 0,-1-2-8 16,3 5-9-16,-1-2-1 0,4-1-7 0,3 1-5 15,0-1-5-15,1-2-1 0,4-1-3 0,0 1-2 0,2 2-5 16,-1-2 0-16,5-2-2 0,-2-1-6 16,5-1 1-16,-1-1-2 0,1 2 1 0,2-6-2 15,3 1-2-15,-1 1-3 0,6-4 5 0,-1-2-7 16,1-2-7-16,-1-2-11 0,0 0-9 0,1-3-5 0,-3-1-8 15,0-3-1-15,-2-1 3 0,0-1 5 0,-5 1-1 16,0 4 0-16,-3-1 8 0,1 0 12 16,-4 1 10-16,0 2 12 0,0 1 7 0,-2 3 0 15,-1-2-5-15,3 4-9 0,-3 1 1 0,1-5-4 0,-1 5-2 16,0 0 1-16,0 0-5 0,0 0 9 0,0 12-9 16,0-7 10-16,0 4-15 0,0-1 3 0,0 2-1 15,4 0 0-15,-3-1-2 0,3-1-7 16,-3-1-18-16,3 2-23 0,-3-2-26 0,3 1-41 0,-1-1-48 15,2-3-58-15,-1 1-268 0,1-2-528 0,1-1 234 16</inkml:trace>
  <inkml:trace contextRef="#ctx0" brushRef="#br0" timeOffset="400433.6066">26613 13339 35 0,'2'-3'272'15,"-2"3"-22"-15,0-5-27 0,0 5-21 0,0 0-5 16,0 0-5-16,4 10-4 0,0-5-9 0,-4 4-10 16,3 1-12-16,-1 2-11 0,2-2-8 0,0 7-9 15,-2-5-12-15,-2 0-8 0,2-1-11 0,0 0-9 0,-2 0-6 16,0 0-6-16,0-4-8 0,0 2-8 16,0-3-5-16,0 0-5 0,0-1-5 0,-2-2 2 15,2 1-6-15,-2-1-6 0,-3-1 4 0,5-2-6 16,0 0 0-16,-10-2-6 0,4-1-4 0,0-1 2 0,3-1-2 15,-2-4-2-15,1 1-2 0,1-2-3 16,1-1-3-16,-1 1-2 0,3-2-4 0,5-4 5 16,-3 3-7-16,1-4 0 0,6 2 13 0,-2 0-15 15,-1 3 4-15,3 0-1 0,1 1-3 0,-1 2 0 0,0 1-2 16,4 0-1-16,-3 3 0 0,2 0-3 16,-1 3 13-16,3 0-16 0,0 2 1 0,-1 1 5 15,1 2-1-15,-2 2-2 0,-1 0 0 0,1 2-2 16,-2 2 0-16,0 1 5 0,1 3 6 0,-1-1-12 0,-3 2 1 15,-3-2 0-15,2 1 3 0,-4 0-7 0,0-2-4 16,-1 1-10-16,2-1-14 0,-2 0-16 16,-1-1-21-16,2-1-25 0,-2-2-23 0,2 0-18 15,-1-2-18-15,3 0-1 0,0 0-20 0,9-3-27 0,0 0-22 16,1-2-162-16,4-2-422 0,3 0 186 0</inkml:trace>
  <inkml:trace contextRef="#ctx0" brushRef="#br0" timeOffset="401032.9725">27216 13312 161 0,'-1'-7'279'0,"-2"-3"-10"0,3 4-13 0,-2-5-13 15,-3 1-10-15,-2 3-4 0,1-3-26 0,-4 4-12 16,1 0-15-16,-4 1-11 0,0 0-19 0,3 3-14 16,-8 2-8-16,1 1 0 0,-2 1-20 0,8 2-17 15,-5 4-10-15,2 1-5 0,0 1-10 0,1 2-3 16,3 0-8-16,1 3 0 0,3 2-6 0,3-1-7 15,1 0-4-15,0-4-2 0,2 5 0 0,2-6-3 16,2 1-3-16,-1-1-1 0,3-1 0 0,2-2-4 16,0 2-3-16,1 0 13 0,2-5-13 0,2-1 4 15,-4-1-7-15,3 0-4 0,3-1 9 0,-4-4-5 16,1 1-6-16,0-2 4 0,0-2-11 0,-1-1 3 16,-5-2-13-16,7-6-6 0,-7 4-2 0,3-4-1 15,-4 1 2-15,0 1 2 0,2-4 6 0,-3 6-3 16,-1 1-2-16,0-1 3 0,-3 5 5 0,1-1 2 15,1 0 0-15,0 3-2 0,-2 0-3 0,0 3-2 16,1-5-1-16,-1 5-2 0,0 0 6 0,0 0-2 16,0 0 2-16,4 17 1 0,0-7 13 0,0 6-17 15,-2 1 2-15,3 1 2 0,-1 8 2 0,3-1-1 0,0 2-2 16,-3 0 4-16,-4-3 2 0,1 5-7 0,3 0 10 16,-2 0 4-16,0 0 1 0,-2 0-2 15,3 2 7-15,3-2-1 0,-3 3 4 0,-3-6-1 16,4 1-4-16,-1-2 4 0,1 1-7 0,-4-8 2 0,0 0-1 15,0-2-5-15,0-3 5 0,-2 3 3 16,-3-5-3-16,1 0-5 0,-3-3 2 0,-2 0-3 16,0-3 8-16,-5 0-5 0,4-4 4 0,-4 2-2 15,1-3 0-15,-1-3 1 0,-1-1 0 0,-3-3-4 0,5-3 3 16,-1 0-5-16,0-4 1 0,6-2 1 0,-3 2 7 16,3-5-13-16,3 1 8 0,-3-7-2 0,7 7 2 15,-1-1-1-15,4 0-3 0,1 0-3 16,3 1 4-16,-1 1-1 0,4 1-1 0,4-1-2 0,-3 3 0 15,3 2-2-15,2 1-2 0,-2 1 3 0,5-1-23 16,-1 3-11-16,-2-1-23 0,0-1-23 0,1 3-29 16,-4 2-43-16,1-1-35 0,1-2-70 0,-4-1-268 15,-1 4-568-15,3-3 252 0</inkml:trace>
  <inkml:trace contextRef="#ctx0" brushRef="#br0" timeOffset="401584.4919">27489 13292 90 0,'-3'1'225'0,"0"3"-17"16,3-4-10-16,-2 5-10 0,2-1-5 0,0-4-16 16,0 6-8-16,2-2-6 0,-2 1-15 0,1-2-7 15,4 1 1-15,-3-1-7 0,4 2-3 0,-1-2-6 16,3-1 9-16,2 0-18 0,0-1-11 0,-1 1-11 15,1-2-9-15,-2 0-6 0,0-2-3 0,0 1-10 0,0-1-3 16,0 0-5-16,-1-4-5 0,-2 2-5 16,0 1-5-16,-3-6-4 0,2 3-4 0,-1-1-10 15,-2 0 3-15,-2-1-5 0,-1-1-1 0,-3 5-2 16,3-4 0-16,-6 3-5 0,-1 1-3 0,0-1 0 0,-5 2 2 16,1 3-2-16,2 3-2 0,-5 1 1 15,1 2-1-15,1 5 4 0,-2-1 0 0,1 5 2 16,-1 7 0-16,3-1 2 0,7-3 1 0,-3 0 3 15,4 2 7-15,3-1 3 0,2 6-2 0,2-7 2 0,0 0 2 16,3-3 3-16,0-1-3 0,0 3 3 16,3-5-5-16,-1 0 12 0,0-3-16 0,5-1 6 0,-1-2-3 15,1 2-2-15,-1-5-1 0,2-1-3 0,2-2-16 16,-2 0-26-16,1-1-29 0,0-3-28 0,-1 3-30 16,-1-5-29-16,-2 4-34 0,0-5-45 0,-1 1-45 15,-3 2-192-15,3-3-497 0,-4 2 220 0</inkml:trace>
  <inkml:trace contextRef="#ctx0" brushRef="#br0" timeOffset="402131.9529">28137 13239 96 0,'0'0'292'0,"0"0"-24"16,0 0-15-16,0 0-28 0,0 0-21 0,0 0-22 16,0 0-11-16,0 0-9 0,-16 11-13 0,9-7-12 15,1 3-15-15,-4 0-8 0,-3 5-6 0,7 5-7 0,-3-2-5 16,2 2-4-16,1 0-3 0,2 0-5 0,1 2-6 16,2-2-5-16,1-2 0 0,4 1-2 0,1 1-5 15,0-2-3-15,2-1-2 0,-1-4-4 0,0 0-4 16,3-1-3-16,1-1-6 0,-1-1-3 0,3-2 0 15,1 0-10-15,0-1-1 0,1-1 1 0,-2-3-2 16,2 0-3-16,-5-3-3 0,4-1 1 0,1-1-2 16,-2-2-7-16,3-1 0 0,-3-4 0 0,-2 0 3 15,0-2-6-15,-4-3-9 0,1-3 16 0,-3 3-11 16,-2-1-8-16,-2-2 0 0,-2 0-3 0,-2 1 2 16,-3 2-1-16,1 0-6 0,-8 2 5 0,4 1-4 15,-5 2-8-15,0 4 1 0,0 0-13 0,2 4-17 16,-6 0-15-16,8 4-20 0,0 0-22 0,-3 4-26 15,1 1-34-15,0-1-31 0,5 2-36 0,1 1-51 16,0 3-170-16,7 0-484 0,2-1 215 0</inkml:trace>
  <inkml:trace contextRef="#ctx0" brushRef="#br0" timeOffset="402515.1435">28578 13135 188 0,'-5'-10'264'0,"1"-2"-17"0,-1 3-20 0,1-1-18 0,0 3-18 16,-1-1-16-16,0 4-15 0,3 1-21 0,-1 1-17 16,1-1-11-16,-2 1-10 0,4 2-15 15,0 0-6-15,-13 7-11 0,7 1-5 0,-2 1-5 16,1 6-6-16,1-1-6 0,1 6-6 0,-1 6 0 0,1 1-4 15,1 0-4-15,1 2-3 0,1 4 3 16,3-2 1-16,-1-1-3 0,1 0 3 0,3 0 0 16,1 2 1-16,-1-3 5 0,1-1 2 0,-1-1 15 0,1-2-3 15,0 1 10-15,2 0 12 0,-1-3 17 0,3 1 1 16,0 1 1-16,-2-2 1 0,-1-4-8 0,0-1 1 16,0 3-6-16,-1-2-9 0,1-2-14 15,-1-2-1-15,0-1-9 0,-3-1 4 0,2-4-15 0,-7 3 9 16,3-1-28-16,-1-4-19 0,-4 0-2 0,-2 0-27 15,0-2-29-15,-1-3-26 0,-2 2-30 0,1-3-44 16,-4-1-41-16,0-1-60 0,2-4-318 0,-4-1-624 16,2-6 276-16</inkml:trace>
  <inkml:trace contextRef="#ctx0" brushRef="#br0" timeOffset="402698.0924">28486 13611 57 0,'10'-7'342'0,"1"0"-23"16,0-1-27-16,2 2-17 0,2 0-35 0,-1 0-25 16,2 1-23-16,-4 1-16 0,0 0-20 0,-1 1-17 0,1 2-31 15,-6 1-49-15,3-3-52 0,-1 2-75 16,-3 1-68-16,0-1-96 0,3-1-126 0,-2 1-386 16,0-1 171-16</inkml:trace>
  <inkml:trace contextRef="#ctx0" brushRef="#br0" timeOffset="403279.8955">29404 13162 185 0,'-2'-5'293'16,"2"5"-28"-16,-3-2-20 0,3 2-34 0,0 0-13 15,0 0-27-15,0 0-18 0,0 0-13 0,0 0-4 16,0 14-2-16,2-4-5 0,-2 2 1 0,3 2-1 16,-1 6-2-16,3-3 0 0,-1 2-11 0,3 5 0 15,0 2-10-15,0-8-6 0,-2 3-10 0,4 1-8 16,-3-2 3-16,0 0-16 0,-1-4-6 0,2 0 8 15,-1-1-26-15,-2-5 3 0,1 0-8 0,0-1-7 16,-1-4 3-16,-4 1-8 0,4-2 5 0,-3 1 0 16,3-2-2-16,-1-1 17 0,-3-2 8 0,0 0-8 15,0 0 2-15,9-6-10 0,-4 0-5 0,1-2-2 16,-2-2-1-16,1-1-4 0,3-5-9 0,-1-3 1 0,-2 0 3 16,1 1-4-16,0-7-9 0,2 1 5 15,-3 6 2-15,0-1-12 0,-1 2 0 0,-2-3 3 16,0 1-3-16,-1 0-3 0,-1 2-1 0,0 0 3 15,0 5-9-15,1 3-9 0,0 3-14 0,-1 0-20 0,0-1-28 16,0 3-28-16,-1-1-39 0,0-1-41 0,1 6-41 16,-1-2-31-16,1 2-22 0,0 0-249 0,0 0-571 15,0 0 253-15</inkml:trace>
  <inkml:trace contextRef="#ctx0" brushRef="#br0" timeOffset="403996.7857">29862 13250 228 0,'0'-4'265'0,"0"0"-8"0,0-1-25 16,0 1-18-16,0 4-23 0,-4-6-17 0,-2 4-21 15,4-1-12-15,2 3-14 0,-11 0-7 0,2 3-9 16,-3 0-9-16,-1 2-10 0,0 1 4 0,-4 4-23 15,1-1-6-15,3 1-2 0,-1 5-6 0,4-1-5 16,-2 1-6-16,2 2-5 0,5 0 1 0,-3 0-5 16,4 2-5-16,3-2-1 0,1 0-1 0,4-3-1 15,1 3-5-15,-4-5 2 0,3-2-3 0,5 0 0 16,-1 1-2-16,-2-5-1 0,6 1 2 0,2-2-6 16,-4-1-1-16,7-3-1 0,-5-1 2 0,8-1-7 15,-5-3 1-15,2-1-4 0,-6-2 1 0,4-5-17 16,-4 2-6-16,0-3-5 0,-2-3-2 0,0-1-2 15,-4 1 1-15,-4-4 4 0,3 3 4 0,-1 0-5 16,-3 2 9-16,2 3 2 0,-2 3 4 0,0-1 8 16,0 4-1-16,0 0-1 0,-2 3-7 0,2 3-2 15,-3-4 2-15,3 4 1 0,0 0 0 0,-9 9 2 16,5 0 2-16,3 1 0 0,-1 1-3 0,2 0 4 16,0 3-1-16,2 1 0 0,-1 0 0 0,3-1 0 15,1-3 2-15,2 5-1 0,-3-9 1 0,2 5 1 16,0-4 2-16,2-1 2 0,1 2 0 0,-1-4-3 15,2-2 6-15,-1 0-1 0,2-2-6 0,0-1 4 16,1-2-2-16,-1-2-2 0,0 0 1 0,0-2 1 0,2-4-2 16,1-2 1-16,-1-3-3 0,0-1 2 0,-2-2-4 15,2-6-1-15,1 2 1 0,-9 3 0 0,4-7 0 16,-2 1 4-16,-3-1-4 0,-1 1-1 16,-4 0 1-16,-1 0 2 0,-5-2-1 0,3 1-3 0,-1 0 1 15,-4 2-1-15,-1 6 2 0,2 1 5 0,1 2 1 16,0 1 0-16,1 4 1 0,0 1-3 0,2 3 2 15,1-1-1-15,-1 4-4 0,2-1-4 16,-1 2-2-16,3 2 4 0,0 0-1 0,-14 9 2 0,10 1-2 16,1 7 0-16,0 2 4 0,-1 1 0 0,4 6-1 15,1 3 2-15,-1 0 6 0,3 5 4 0,0-4-1 16,0 1 3-16,3-2-1 0,-3 0-3 0,2 0 4 16,-2 0-8-16,3-3 9 0,-4-6-10 0,0-2 7 15,1-1-6-15,-1 3-8 0,2-10-12 0,0 3-13 16,-3-2-25-16,4-1-37 0,-3-3-28 0,3-1-46 15,1-2-48-15,1-2-247 0,1 0-496 0,5-1 220 16</inkml:trace>
  <inkml:trace contextRef="#ctx0" brushRef="#br0" timeOffset="404446.0033">30348 13280 222 0,'0'0'259'0,"-3"-4"-23"0,3 4-30 16,0 0-20-16,0 0-13 0,0 0-11 0,-10 7-8 0,9 0-10 15,-3 1-10-15,2 3-2 0,0 1-10 16,2-1-3-16,-4 3-4 0,4 2-7 0,2 0-7 16,0-5-3-16,2 1-4 0,-4-1-7 0,5-1-11 15,-1 1-9-15,1-1-1 0,0-3-8 0,0 2-3 0,-1-4-3 16,1 2-2-16,4-5-7 0,-4 1-6 15,4-2 2-15,2 1-5 0,-1-2-5 0,0-3-2 16,-1 0-1-16,2-3-7 0,0-2-10 0,-2-1-12 16,1-1-7-16,0-3-9 0,0-2 2 0,-2-2 0 0,0 1 4 15,-1 0 1-15,-3 2-1 0,-3 3 4 0,3-1 7 16,-4 1 10-16,0 5 6 0,0 1 0 16,2-2 0-16,-2 4-6 0,0 3-4 0,0 0-1 15,-4-2 2-15,4 2-2 0,-7 6-3 0,3 3 2 0,1 0 5 16,1 4-2-16,-2 1-4 0,2 0 1 0,2 1 0 15,2-3 1-15,0 5-4 0,0-2 8 0,0-1-5 16,-1-1 3-16,3-4 9 0,0 3-15 0,-2-2 4 16,1-1-2-16,4-1 3 0,-4-1 1 0,3-2-11 15,-2-1-20-15,1-3-28 0,3 1-39 0,-2-4-50 16,2 2-41-16,2-1-30 0,0-3-259 0,6-3-513 16,0-3 226-16</inkml:trace>
  <inkml:trace contextRef="#ctx0" brushRef="#br0" timeOffset="404863.5801">30685 13222 69 0,'2'8'240'0,"-1"-1"-8"0,0 2-9 0,-1 3-13 16,3-2-12-16,-2 0-12 0,3 1-8 0,0-2-14 15,2 4-11-15,-2-5-13 0,1 1-6 0,1-4-12 16,-2 2-10-16,0-3-6 0,4 1-9 0,-3 0-7 16,2-2-10-16,3-2 7 0,-2-1-19 0,0 0-8 15,-2-1-3-15,2-3-9 0,2-1-5 0,-1 0-3 16,0 0 9-16,0-4-18 0,-1 3-1 0,-3-5-9 16,0-1 4-16,-1 2-4 0,-1 0-4 0,-3-2-3 15,0 5-3-15,0-4 0 0,-4 0 0 0,-4 5-2 16,0 0-6-16,1 0-2 0,-5 2 3 0,4 2-2 15,-6 2-2-15,4 1 2 0,1 3-2 0,-5 1 1 16,3 2-1-16,-5 3-1 0,7-1 2 0,-4 6-3 16,2-1 4-16,1 3-1 0,5 1-1 0,0-1 2 15,1 1-1-15,3-1 0 0,1 0 3 0,5 0-1 16,-3-4 0-16,1 0 0 0,2-1 2 0,-1-1-5 16,2-2 3-16,2-1-3 0,-1 1-18 0,0-6-21 15,2 2-28-15,3-1-37 0,-3-3-37 0,4 0-44 16,1-5-41-16,-2 1-215 0,4-4-478 0,0-2 211 15</inkml:trace>
  <inkml:trace contextRef="#ctx0" brushRef="#br0" timeOffset="405279.0825">31012 13169 60 0,'0'-4'266'0,"0"4"-7"0,0-3-19 0,0 3-18 16,0 0-19-16,4-3-24 0,-4 3-15 15,0 0-16-15,0 0-16 0,0 0-9 0,0 0-4 0,-18 12-5 16,13-7-16-16,-2-2-7 0,-3 7-9 0,4-5-12 16,-3 2 1-16,2 3-13 0,-1-1-4 0,0 0-7 15,3-1 0-15,1 1-6 0,0 0-1 0,2-3-6 16,-2 5-5-16,3-5-1 0,-2-1-3 0,3 2 16 16,0 0-2-16,3-4-1 0,-1 3 0 0,2-3-7 15,1 0 0-15,1 0-4 0,1 1-2 0,1-1-3 16,3-2-2-16,0 0 3 0,1 1-1 0,1-2-3 15,-3 0 2-15,4 2 8 0,-1-4-1 0,-1 4 7 16,-2-4-1-16,0 4-4 0,-1-2 2 0,-3 0 0 16,0 1-5-16,-6-1-4 0,10 0 1 0,-10 0-4 15,7 0 14-15,-7 0-20 0,4 5-1 0,-1 1 5 16,-2-2 1-16,0 1 5 0,-2 1-2 0,-1 2 2 16,-1 1 0-16,0-3 7 0,-3 3-3 0,0 0 8 15,-2 0-11-15,0 0-2 0,0-2 3 0,-3 2-11 16,2-5 8-16,-2 4 14 0,-1-3-16 0,2-1-3 15,-4 2 6-15,2-1-1 0,-1-3-26 0,2 1-24 16,-2-3-22-16,1 0-35 0,-1-2-34 0,4-1-51 16,-1 0-64-16,3-1-75 0,1-4-240 0,2 0-594 15,3-1 264-15</inkml:trace>
  <inkml:trace contextRef="#ctx0" brushRef="#br0" timeOffset="405862.5777">31736 13076 114 0,'0'-5'190'15,"0"0"-12"-15,-1-1 6 0,1-1 0 0,0 3 2 16,-3-2-3-16,3 0-3 0,-3 0-7 0,2-1-8 16,0 0-13-16,-2 2-9 0,1-1-10 0,0 0-12 15,-2 3-16-15,-1 0-8 0,-1-1-9 0,2 2-11 16,-2-2-8-16,1 2-8 0,-2 0-5 0,1 2-4 16,6 0-6-16,-17 4-8 0,12-1-3 0,-3 4-6 15,-2 1-2-15,1 6 1 0,0 1-2 0,-1 2 3 16,1 6-2-16,3 0 0 0,2 5 5 0,1-2 1 15,3 5-1-15,-3-2 3 0,6 2-1 0,-1-2-1 16,-1 5 2-16,2-2-4 0,0-1 1 0,1 0-1 16,1-1-1-16,-3-1 0 0,4-2 2 0,-5-1 9 15,2-7-2-15,-3 0 7 0,2-1-6 0,-2-2-4 16,0-2 5-16,0 3-3 0,0-9 7 0,0 4-16 16,-2-3-1-16,-2 0-11 0,2-3 3 0,0 0 5 15,0-2-9-15,0-1-19 0,-3 1-25 0,-1-3-36 16,-1 1-32-16,0-2-48 0,-2-3-51 0,0-1-63 15,-1 1-292-15,1-4-595 0,0-1 264 0</inkml:trace>
  <inkml:trace contextRef="#ctx0" brushRef="#br0" timeOffset="406061.8094">31418 13412 177 0,'3'-3'351'0,"1"-1"-27"0,-4 4-26 0,10-4-29 16,-1 3-26-16,-2 1-25 0,4-3-20 0,2 2-14 16,0 1-30-16,-1-1-6 0,0 2-23 0,2 0-39 0,-2 1-42 15,-1-2-39-15,2 0-45 0,-4 0-45 0,7-2-60 16,-5-1-53-16,0 1-195 0,1-3-426 16,-1 2 189-16</inkml:trace>
  <inkml:trace contextRef="#ctx0" brushRef="#br0" timeOffset="406894.0972">31839 13213 226 0,'0'0'267'0,"0"0"-6"16,-16 7-16-16,11 0-12 0,-3 0-15 0,1 1-17 15,0 4-9-15,-1-2-13 0,0 4-11 0,-1 1-7 16,1 1-7-16,2-1-21 0,1 1-6 0,1-1-12 15,2 1-8-15,2 0-10 0,-1-3-7 0,2 3-5 16,-1-5-9-16,1-1-7 0,2 3 1 0,1-6-16 16,1 3 2-16,0-3-5 0,4-2-7 0,-2 2 4 15,2-3-5-15,5-3 5 0,-5 2-10 0,4-1-6 16,1-4-3-16,4 1-5 0,0-4 0 0,-3-1-4 16,2-2-8-16,-2-2 1 0,1-2 1 0,-2 0-1 15,-2-3-6-15,-1-1 0 0,0-1-4 0,-3 0-8 16,-6 0-4-16,2-1 6 0,-1-3-7 0,-6 4 6 15,-2-2-4-15,0 2-5 0,-4 2 3 0,-8 1 2 16,3-1-2-16,-5 4 3 0,1 3-2 0,0 1 7 16,-1 4-6-16,6 3 2 0,-2-2 0 0,2 4-2 15,-1-1 1-15,5 1-5 0,0 1-2 0,1 1-4 16,1-2 5-16,5 4 6 0,-2-2-5 0,4 1-4 16,-2 0 10-16,5 0 1 0,0-1-1 0,2 1 1 15,0-1 4-15,4 0-4 0,2-1 3 0,0 1-5 16,1-3 4-16,2 3 5 0,5-4-2 0,-1-1-2 15,-1-3 0-15,1 1-1 0,-2-1-1 0,-3 0-12 16,3-5-3-16,-5 3-4 0,-1-2 3 0,-1-2-1 16,-1 1 3-16,1-1-4 0,-4-2 6 0,-3 2 0 15,0 0-1-15,-2-2 3 0,-3 0-2 0,-1 2 2 16,-1-2 4-16,-4-2-4 0,-2 2 1 0,0 3 1 16,-2 1 2-16,1 0 1 0,1 1 1 0,0 2 0 15,4 1-2-15,-5 2-9 0,6 1-5 0,-1 1-3 16,7 0-3-16,-9 0 1 0,4 3 3 0,0 0 4 15,5 1 1-15,0-4-3 0,0 8 4 0,0-1 3 0,5-3 1 16,0 6 4-16,4-3 1 0,0 1 2 0,3 0 1 16,2-2 2-16,2 4 3 0,1-3 2 15,2 0 5-15,2-2 2 0,-3 2-1 0,3-4 2 16,0 2-1-16,-1-4 2 0,-1 0-1 0,-2 1-4 0,1-2 0 16,1 0 5-16,-7 0-1 0,-3 0 0 15,-2 0 1-15,1 2 2 0,-2-2 1 0,-6 0 2 16,9 0-4-16,-4 1-4 0,-5-1-4 0,5 2 2 15,-5-2-3-15,5 1 3 0,-3 3-2 0,0 3 2 0,-2-4 0 16,0 2 3-16,3 4-8 0,-2-4 2 0,-1 2 0 16,0 4 5-16,0 1-7 0,1-1 5 0,3 0 0 15,-4 0-1-15,0 3 5 0,0 0 4 0,0-3 0 16,0 1 7-16,0 2 1 0,0-2-20 0,4-1 3 16,-4 1-1-16,0-1 0 0,0-1-2 0,3 0 7 15,-3-1-5-15,0 0 1 0,3-3 2 0,-3 0-4 16,2 2 5-16,0-4-1 0,3 2-23 0,1-2-19 15,1 2-25-15,-2-4-36 0,9 1-31 0,-5-3-42 16,5-4-38-16,-1 3-231 0,2-5-478 0,2-3 212 16</inkml:trace>
  <inkml:trace contextRef="#ctx0" brushRef="#br0" timeOffset="407216.7479">32768 12998 166 0,'4'-4'329'0,"-3"0"-15"0,-1 4-13 0,0-5-18 15,3 2-39-15,-3 3-24 0,0 0-20 0,1-2-24 16,-1 2-25-16,0 0-13 0,0 0-14 0,0 10-11 15,-1 0-11-15,-2 5-13 0,-2 3-2 0,4 2-10 16,-3 5 6-16,0 1-17 0,3 0-4 0,-3 5-1 16,0-2-11-16,0-1-6 0,3 0-1 0,-1 1-11 15,0-9 7-15,1 6 2 0,-3-7-13 0,0-1-2 16,3-1-1-16,1-5-21 0,1 1-17 0,-2-3-30 16,0-2-23-16,1 0-25 0,0-4-26 0,0 1-33 15,-3 0-37-15,3-5-60 0,0 3-221 0,0-3-506 16,0 0 224-16</inkml:trace>
  <inkml:trace contextRef="#ctx0" brushRef="#br0" timeOffset="407777.0484">32709 12997 233 0,'8'-8'268'15,"-5"1"-19"-15,7 3-20 0,-4-2-10 0,3-1-28 16,1 5-18-16,-2-1-17 0,-8 3-10 0,0 0-19 16,0 0-11-16,50-1-7 0,-50 1-9 0,34 7-6 0,-17-1-7 15,-17-6-4-15,29 12-1 0,-13-3 0 16,-16-9-11-16,27 16-5 0,-16-9-8 0,-2 3-5 16,-3 3-6-16,-6-13 0 0,13 19-9 0,-13-19-2 15,4 22 2-15,0-6-10 0,-4-16-2 0,-5 27-2 0,1-13-3 16,4-14-3-16,-13 25 0 0,5-14 2 15,0-1 0-15,-4 3-6 0,12-13-1 0,-26 17-1 16,14-8 2-16,-2-2-3 0,-1 1 4 0,2-3-5 16,1-1 2-16,-1 1-3 0,3-2-7 0,0-2 6 15,2 3-18-15,-1-3 0 0,4 0 0 0,0 1 2 0,5-2 1 16,-9 1-1-16,4 1 0 0,5-2-1 16,0 0-1-16,0 0-3 0,0 0 1 0,0 0-6 15,0 0 5-15,0 0 1 0,0 0 3 0,18 0 1 16,-13 2 0-16,-5-2-2 0,0 0 3 0,0 0-1 0,0 0 0 15,38 12 1-15,-38-12 5 0,0 0-6 0,23 9 7 16,-23-9-7-16,14 11 0 0,-14-11 0 16,14 17 3-16,-14-17-2 0,9 19 2 0,-2-9 6 0,-7-10 6 15,7 20 3-15,-7-20 0 0,5 21 9 16,-1-11-2-16,-4-10 38 0,4 19 2 0,-4-19-7 0,5 17 10 16,-5-17-12-16,5 14 3 0,-5-14-2 0,0 0 5 15,9 15 2-15,-9-15-1 0,9 10-11 16,-9-10 0-16,0 0 0 0,22 7-12 0,-22-7-14 15,0 0 16-15,29 2-34 0,-29-2-20 0,0 0-39 16,0 0-48-16,41-12-54 0,-41 12-61 0,18-17-77 0,-11 10-231 16,-7 7-573-16,12-27 254 0</inkml:trace>
  <inkml:trace contextRef="#ctx0" brushRef="#br0" timeOffset="410212.3517">22893 14555 199 0,'0'0'259'16,"0"0"-19"-16,0 0-18 0,0 0-18 0,0 0-18 16,0 0-15-16,0 0-19 0,0 0-17 0,0 0-9 15,0 0-13-15,0 0 6 0,0 0 7 0,0 0 4 16,7 17-1-16,-5-6-4 0,4 1-1 0,-2 2-8 15,0 3 0-15,-1 2-8 0,-1 0-6 0,2 2-11 16,-3 2 2-16,-2 6-17 0,1-4-5 0,1 1-3 16,-1 0-13-16,0-7 1 0,0 0-5 0,0-1-6 15,-1 2-7-15,2-3-2 0,1 0 1 0,0-5-7 16,-4-1-18-16,4 1-9 0,-2-1-37 0,0-5-26 16,2 2-26-16,1-1-29 0,-3-1-35 0,1 0-44 15,3-4-58-15,-2 2-261 0,1-2-554 0,1-1 245 16</inkml:trace>
  <inkml:trace contextRef="#ctx0" brushRef="#br0" timeOffset="410856.9733">22875 14645 30 0,'1'-7'220'0,"1"-2"-18"0,2-1-9 16,-1 4-19-16,1-3-15 0,3 0-11 0,-1 1-13 16,4 3-15-16,-3-4-12 0,2 3-8 15,-1-3-12-15,0 5-5 0,1-4-5 0,-4 5-7 16,2-2-6-16,0 0-10 0,-2 1 2 0,2 0-9 0,-1 0-6 16,-2 1-3-16,4-1-4 0,-3 4-5 0,0-2 0 15,-1-1-5-15,-4 3-7 0,14 0 2 16,-8 3-1-16,1-1-2 0,0 0-2 0,1 1-4 15,0 1 1-15,1 2-3 0,0 1 0 0,1 0 0 0,-3 0-3 16,2-2 2-16,-1 4-2 0,-2 0 6 0,2 1-1 16,-3 1-3-16,2-1 2 0,0 0 2 0,-6 0-6 15,3-1 0-15,-2 1 3 0,0-2-4 0,-2 3-1 16,0-6 3-16,-2 4-1 0,0 1 1 0,-2-1 1 16,-1-2-3-16,-1-2 4 0,0 5-4 0,-1-4 0 15,-2 2 0-15,-1-3 0 0,1 0 1 0,0 1-1 16,-2 1-3-16,2-3-5 0,-2 0-3 0,4 0 0 15,-3 0-7-15,2-1-3 0,0-1 1 0,2 2-8 16,1-3 0-16,1 2-1 0,-1 0 7 0,5-3-1 16,-8 1 0-16,8-1 2 0,-5 3-3 0,5-3 5 15,0 0 3-15,0 0-1 0,0 0 0 0,0 0 5 16,0 0-1-16,0 0 0 0,0 0 3 0,22-2-4 16,-16 2 2-16,2 0 4 0,1 0 2 0,0 2-6 15,0-1 3-15,1-1 1 0,0 1 1 0,2 2-2 16,-2-1 3-16,0 2 4 0,3 0 2 0,-4 0 4 15,1 3-1-15,1 1 9 0,-2-2 10 0,0 3 2 16,2-1-1-16,-4 3 4 0,2 3-3 0,-1-3 3 16,-2-2-1-16,3 6-1 0,-5-4 2 0,4 0-1 15,-2-2-1-15,-1 0 18 0,0 2-4 0,0-3-2 16,1 1 1-16,-3-4-7 0,4 1-3 0,-2-1-4 16,-1 1 1-16,0-2-1 0,1 0-6 0,2-1-20 15,1 0-29-15,4-2-40 0,-2-2-60 0,4-1-67 16,-3 1-248-16,3-3-476 0,-1-2 212 0</inkml:trace>
  <inkml:trace contextRef="#ctx0" brushRef="#br0" timeOffset="411572.7308">23508 14817 230 0,'0'0'270'15,"-5"-2"-32"-15,5 2-25 0,0 0-24 0,0 0-17 16,-5 7-15-16,3 0-5 0,1-2-11 0,1 2-5 16,-1 5-7-16,-1-2-5 0,2 7-3 0,2-1-9 15,-1 1-9-15,2-2-5 0,-2 0-8 0,0 1-6 16,-1 0-11-16,3-5-5 0,-2 1-9 0,-1 1-1 15,1-4-9-15,1 1-1 0,-1-3-9 0,-2-2 1 16,2 3-5-16,0-4-3 0,-1 1-1 0,0-2 0 16,0-3-4-16,0 7 0 0,0-7-4 0,0 0 2 15,0 0-6-15,0 0 2 0,0 0-11 0,-11-12-7 16,8 4-5-16,0-1-1 0,1 0 0 0,-1 0 2 16,1-2-4-16,2 0-1 0,0-1 3 0,1 0-1 15,2 1 0-15,-2-1 0 0,3 4 0 0,0-1 3 0,1-2-3 16,0 2 3-16,1 1-1 0,-1 2-6 15,3 0 4-15,0 0-1 0,-1 2-1 0,1 1 2 16,1 0-2-16,-1 2-1 0,4 2 0 0,-3 2 2 16,0 1 1-16,1 1 3 0,-1 3 6 0,0 0 2 15,1 0 3-15,-2 1-2 0,-3 2 3 0,-1-4-7 0,0 4 1 16,1-3 1-16,-1 0-2 0,-3 1 2 16,2-3-1-16,-1 2 2 0,-3-4-1 0,1 3 0 15,-1-3 2-15,-2 0 1 0,-2-1-2 0,5-3 2 16,-5 4 0-16,5-4-1 0,-9-3-4 0,9 3-7 15,-9-7-3-15,5 3 1 0,-1-3-3 0,4 0-1 16,-2-1-3-16,3-3-5 0,3 1 3 0,-2 0-1 16,4-1-1-16,0 0 2 0,-1 1 2 0,1 1 2 15,3 0-1-15,1-2 4 0,-1 3-4 0,1-2 6 16,0 5-2-16,-1-1-3 0,1 1 7 0,-2 2-3 16,-1 1-2-16,2-2 0 0,-1 3 1 0,1 0 1 0,-1 1-1 15,1 1-1-15,-1 0 3 0,1 4-2 0,-1-3 2 16,-1 4 0-16,0 3 1 0,1-2 0 15,-1 6 2-15,1-3 2 0,-2 2-3 0,-4 0 7 16,2 1-5-16,-2 0 2 0,2-1 2 0,-3 1-3 0,-3-2-1 16,3 1 2-16,0-1 1 0,-1 0-2 0,1 0 2 15,0 0-18-15,0-2-25 0,0-2-36 0,0 0-35 16,1-2-29-16,2 0-52 0,-1-2-60 16,2 1-150-16,4-3-436 0,1-1 193 0</inkml:trace>
  <inkml:trace contextRef="#ctx0" brushRef="#br0" timeOffset="412023.0707">24136 14864 141 0,'0'-5'286'0,"2"-1"-16"0,-4 0-13 15,1 0-20-15,-1 1-19 0,0 1-18 0,-2 1-18 0,2-2-14 16,-7 0-17-16,5 3-15 0,-5 0-9 15,0 1-11-15,-2 1-5 0,-2 2-8 0,-5 1-6 0,5 2-10 16,-2 0-5-16,-2 2-6 0,1 3-4 0,3 2-4 16,0 0-8-16,2 4-7 0,2-1-4 0,1-1-1 15,1 0 0-15,1 0-11 0,5-2-4 0,0 0-1 16,-1 0-2-16,5 0 0 0,1-3-5 16,0 0-1-16,2 2-1 0,-1-5-1 0,2 2-2 15,-2-2 8-15,5-2-11 0,0 1 0 0,2-2 0 0,0-1 4 16,1-2-5-16,-4-2-2 0,5 1 1 0,-4-4-7 15,2 1-11-15,2-2-3 0,-4-3 0 16,3 2 4-16,-4-2-9 0,3-2 1 0,-4 2 7 0,-1 0-3 16,-2 1 13-16,0 1 11 0,-1 2 18 0,-1 1 11 15,0-1 1-15,0 2 1 0,-2-2-16 0,-1 5-6 16,3-3-8-16,-3 3-1 0,0 0-4 0,0 0 7 16,5 12-5-16,-4-7-5 0,0 3 1 15,2 1 4-15,-1 1-3 0,2 0-2 0,1-1 9 16,0 0-13-16,-1 0-1 0,0 2-29 0,0-5-20 0,1 3-24 15,0-4-24-15,1 0-27 0,0 2-30 0,-1-4-45 16,1 1-53-16,3-3-69 0,-3-1-190 0,7-1-548 16,2 1 243-16</inkml:trace>
  <inkml:trace contextRef="#ctx0" brushRef="#br0" timeOffset="412277.3193">24304 14775 143 0,'0'0'281'0,"0"0"-24"0,0 0-21 0,0 0 3 15,14 12-1-15,-5-2-6 0,4 2-9 0,-2 3-9 16,3 0-4-16,0 4-8 0,4 2-5 0,-6-6-9 16,2 2-13-16,-3-2-7 0,-1 0-22 0,1-1-2 15,0 1-17-15,-2-3-11 0,0-1-9 0,-3-1-5 16,2-2-13-16,0 1-15 0,-6-4-7 0,7 4-5 15,-5-3-25-15,-3-2-46 0,3 1-34 0,1-2-38 16,-1 3-30-16,-1-3-29 0,-1 1-26 0,3-3-75 16,-5-1-63-16,8 0-227 0,-8 0-573 0,9-5 254 15</inkml:trace>
  <inkml:trace contextRef="#ctx0" brushRef="#br0" timeOffset="412533.6437">24520 14817 132 0,'2'-3'315'0,"-2"3"-34"15,0 0-30-15,0 0-27 0,0 0-8 0,0 0-5 16,-5 19-4-16,4-9-10 0,-7 6-7 0,3 2-8 16,-1 1-6-16,-5 3-12 0,0 2-10 0,0-7-11 15,0 0-13-15,2 2-7 0,0-3-13 0,-1 0-12 16,1-1-15-16,2 0-1 0,0-3-9 0,3-2-6 15,-2 1-9-15,1-4-1 0,1 3-4 0,2-4-23 16,-1 1-34-16,0-3-36 0,1 1-35 0,1 0-29 16,-1-2-34-16,2-3-68 0,-2 1-101 0,2-1-216 15,0 0-565-15,0 0 250 0</inkml:trace>
  <inkml:trace contextRef="#ctx0" brushRef="#br0" timeOffset="413697.6433">25709 14555 71 0,'0'0'232'0,"4"-1"-26"0,-4 1-19 0,0 0-26 16,0 0-8-16,0 0-23 0,0 0-10 16,0 0-15-16,0 0-12 0,0 0-6 0,0 0-2 15,0 0-3-15,-14 7 2 0,7-3 1 0,-2 3 2 0,1 3-1 16,-6-1-4-16,-1 4 0 0,-7 3-3 0,-1 1 6 15,-2 1-15-15,-1 1-7 0,-2-2-8 16,-3 4-1-16,0-2-8 0,2-1-3 0,1-1-3 16,-2 3-6-16,4-6 0 0,1 2-6 0,-1-3-5 0,7-1-1 15,0-1 0-15,4-2-5 0,2-2 0 0,3-2 0 16,-4-1 3-16,8 2-4 0,-1-2-4 16,2 0-3-16,1-3 7 0,-2 3-10 0,2-1 1 15,0-1 1-15,4-2-1 0,-5 3-1 0,5-3-3 0,-4 0 0 16,4 0 5-16,0 0-3 0,0 0-2 0,-4 3 2 15,4-3-1-15,0 0 2 0,0 0-1 0,0 0 5 16,13 6 11-16,-4-4 4 0,4-2-5 0,5 1 9 16,0-1 1-16,2 3-2 0,-2-1 2 0,4 0 0 15,7 1 7-15,1-1-7 0,0 0 1 0,5 1-4 16,-6 0 2-16,2-1-2 0,1 1-5 0,2-2 3 16,-3 2-6-16,-2-1 4 0,1-2-3 0,-7 0-4 15,-2 3 1-15,-1-1-2 0,-6-2-2 0,2 1-2 16,-2 0-4-16,-3-1 2 0,1 1 32 0,-2-1-7 15,-2 0-5-15,-4 0 2 0,4-1-5 0,-8 1-3 16,10 1-5-16,-10-1 5 0,6 0 1 0,-6 0-15 16,0 0 2-16,4 2-1 0,-4-2 3 0,0 0-16 15,0 0-19-15,8 0-19 0,-8 0-23 0,0 0-25 16,0 0-25-16,0 0-25 0,0 0-24 0,0 0-48 16,0 0-53-16,-17 5-220 0,12-5-523 0,-4 0 232 15</inkml:trace>
  <inkml:trace contextRef="#ctx0" brushRef="#br0" timeOffset="414336.4477">25306 15054 90 0,'0'0'200'0,"0"0"-12"0,0 0-11 16,0 0-3-16,-9 0-8 0,9 0-7 0,0 0-5 16,0 0-5-16,0 0-7 0,-7 0-2 0,7 0-7 15,0 0-9-15,0 0-5 0,0 0-4 0,0 0-8 16,0 0-12-16,0 0-5 0,0 0-8 0,0 0-8 15,-6 0-4-15,6 0-8 0,0 0-3 0,0 0 5 16,0 0 14-16,0 0 14 0,15 5 6 0,-5-2 6 16,3 0 1-16,5-2-8 0,0 2-4 0,1 1-10 15,4-2-5-15,8 2 7 0,-1 0-22 0,1 0-8 16,0-1-4-16,-2 0-6 0,-1 1-2 0,-1 1-5 16,-5-2-4-16,-3 0-3 0,1 1 0 0,-3-3-5 15,-3 1 1-15,-4 0-11 0,3 1 2 0,-3-2 5 16,1 0-10-16,-5 1-1 0,4-1 0 0,-5-1 4 15,-5 0 2-15,9 1 4 0,-5-1 0 0,-4 0 0 16,0 0-7-16,9 0-4 0,-9 0 0 0,5 3 6 16,-5-3-12-16,0 0 9 0,0 0-7 0,0 0 7 15,0 0-10-15,8 0 2 0,-8 0-5 0,0 0-29 16,0 0-14-16,0 0-26 0,0 0-32 0,0 0-39 16,0 0-48-16,0 0-51 0,0 0-62 0,0 0-282 15,-17-7-629-15,12 5 278 0</inkml:trace>
  <inkml:trace contextRef="#ctx0" brushRef="#br0" timeOffset="416202.5356">26499 14442 150 0,'3'-2'258'0,"-3"2"-14"0,-3-6-13 0,3 6-12 15,0-5-18-15,0 5-18 0,0 0-17 0,3-4-18 16,-3 4-17-16,0 0-16 0,0-3-7 0,0 3-18 15,0 0-6-15,0 0-11 0,5 14-4 0,-3-5-9 16,2 3-4-16,1-1 1 0,2 5-3 0,-2 1-2 16,3 3 1-16,-1 9 7 0,5 2-4 0,-2-4 2 15,1-2-6-15,0 4 1 0,-2-4-7 0,3 0-6 16,-3 0 0-16,0-5-4 0,3 2-3 0,-5-4-3 16,2-1-4-16,-1-2-2 0,2 1 10 0,-5-3-15 15,2-1 0-15,-1-3 26 0,-2-2-2 0,0-2-4 16,-2 3-4-16,2-3-2 0,0-2 3 0,0-1-4 15,-3 0-1-15,-1-2-3 0,0 0-6 0,10-4-3 16,-8-1-1-16,1-1 1 0,0 0-1 0,2-5-7 16,-2 1-1-16,-1-4 1 0,6 0-2 0,-4-2-2 15,1 0 5-15,-1-1-2 0,-1 0-4 0,3-1-1 16,-3 1-1-16,1 0 5 0,1-1 9 0,0 2 1 16,-1 3 5-16,3-4-5 0,-3 0 12 0,3-1 7 15,-4 1-5-15,6 0 6 0,-4 0 0 0,1-1-4 0,-1 2 0 16,3 0 2-16,-2 1-3 0,-2 2-1 0,0 1 2 15,-1 3 0-15,0-1 0 0,1 3-5 16,-1-1-5-16,-2 3-3 0,-1 0-3 0,2 0-5 16,1 1 6-16,-3 1-10 0,0 3-17 0,1-7-23 0,-1 7-35 15,0 0-24-15,0 0-19 0,0 0-23 0,0 0-26 16,0 0-32-16,-10 12-41 0,10-7-48 0,-1 0-279 16,-2 0-601-16,2 5 267 0</inkml:trace>
  <inkml:trace contextRef="#ctx0" brushRef="#br0" timeOffset="416530.0848">26946 14764 84 0,'0'0'211'0,"0"0"2"0,2 19-11 0,-2-14-10 16,1 4-8-16,-1 3-10 0,1 0-7 0,0 3-12 16,1 4-11-16,-1-4-11 0,-2 2-13 0,1 0-12 15,1-1-8-15,0 1-9 0,1-1-14 0,0-4 0 16,1 2-10-16,-1-5-7 0,2 1-7 0,0 0-3 15,-2-4-6-15,1 0-2 0,0 0-4 0,0-2-11 16,1 2-16-16,3-5-31 0,1-1-34 0,-1 0-33 16,1 0-39-16,3-5-52 0,1 2-216 0,-3-3-425 15,2-2 188-15</inkml:trace>
  <inkml:trace contextRef="#ctx0" brushRef="#br0" timeOffset="416852.9079">26999 14640 58 0,'0'0'158'0,"0"0"-15"0,-9 5-7 15,9-5-6-15,1 5-5 0,-1-5-3 0,5 4-3 16,-1-1-10-16,-4-3-10 0,10 5-8 0,-2-3-10 15,-3-2-5-15,3 0-8 0,1 0-4 0,-2 0-10 16,1 0-5-16,-8 0 0 0,11-2-7 0,-3-1-7 16,-4 1 4-16,1-4-8 0,-1 0 4 0,-3 3 3 15,3-1 6-15,-2-1 5 0,1-2 0 0,-6 4-5 16,3-4-4-16,-2 4-2 0,1-1-6 0,-2 2-4 16,-2-1-5-16,1 0-1 0,-1 2-1 0,5 1-8 15,0 0-23-15,-22 4-33 0,17-1-43 0,0 1-41 16,-1-2-47-16,-2 6-145 0,3 0-347 0,3-1 154 15</inkml:trace>
  <inkml:trace contextRef="#ctx0" brushRef="#br0" timeOffset="417866.369">27199 14809 203 0,'0'0'274'0,"0"0"-20"0,0 0-23 0,0 0-25 0,0 0-23 15,0 0-20-15,0 0-19 0,0 0-14 0,0 0-15 16,0 0-13-16,0 0-7 0,-3 16-11 0,4-9-6 16,-1 2-5-16,0 2-3 0,0-1 1 0,1 1-8 15,0 0-6-15,-1 1-1 0,3 4-5 0,-2-7-6 16,-1 3-3-16,0-2-3 0,-1-1-5 0,1 1-2 16,0-4-6-16,0 1 2 0,0-2-4 0,0 0-1 15,0-2-1-15,0 2 0 0,-1-2 1 0,1-3 2 16,0 0-2-16,-2 5-1 0,2-5-3 0,0 0-2 15,0 0 1-15,0 0-5 0,-5-15-3 0,5 9-5 16,0 0 0-16,3-3-1 0,-2-1-4 0,3 0 1 16,1 1-2-16,3-4-1 0,-2 3 1 0,-1-1 0 15,2 0 2-15,0 2-1 0,1-1 3 0,0 2-1 16,-1 1 1-16,-2 2 2 0,4-1 2 0,-5 1-5 16,-3 1-1-16,5 3 1 0,0-1-4 0,-1 2 1 15,-5 0 0-15,14 5-3 0,-9-1 4 0,0 0-3 16,3 4 1-16,-2 0-1 0,-2 1 2 0,1 1 1 15,-1-1 2-15,3 7 0 0,-5-5-1 0,1 0 0 16,-1 0-1-16,-2-1 0 0,0-1 2 0,0-1-1 16,-1 1 2-16,1-2-1 0,0-2-2 0,-1-2 1 15,-2-1 5-15,3-2-3 0,0 0 0 0,-5 2 1 16,5-2-6-16,0 0-3 0,-8-11 0 0,6 6 4 16,-1-4-3-16,3-2-1 0,0 2-1 0,0-3 2 15,0 0 0-15,3 2-1 0,-2-2 2 0,0 0 1 16,3 3-3-16,0-4-1 0,-1 4 6 0,2 0 0 15,-3 0-5-15,5-1 4 0,-5 3-2 0,5 0-1 16,-2 0 1-16,2 2-2 0,2-1 4 0,-1 2 2 16,1 2-6-16,-3 0-3 0,2 1-1 0,0 1 5 15,-1 1-1-15,0 1-2 0,0 0 1 0,0 2-1 16,2 0 4-16,0 3-2 0,-4-3 1 0,2 4 0 16,-1-2 2-16,0 3-2 0,-1-1 3 0,1 2 0 15,-3 1-1-15,-1-2-1 0,2 1 1 0,-1 2 2 16,-2-2-3-16,-1 1 0 0,0 2 2 0,0-3-1 15,0 1 0-15,-1-2 4 0,-2 2-2 0,3-5 1 0,0 2 0 16,0-2 0-16,0 0 2 0,0-1-1 0,0 1 7 16,0-3-3-16,3 3 1 0,-3-4 1 15,0-2 1-15,1 4 0 0,4 0 3 0,-2-3 0 16,-3-1 1-16,10 1 0 0,-5-1 2 0,-5 0-6 0,18-3 2 16,-4-1 0-16,-2 2-5 0,3-5 2 0,0 0-2 15,2-1 3-15,-2 0-1 0,2-1-4 16,-6 1 0-16,1 2 2 0,-1-2 1 0,-3 0-3 15,-1 1 2-15,1-2 1 0,-4 4 6 0,1-2 9 16,-1 1 7-16,-4 1 10 0,4-1-1 0,-3 4 5 0,2-4-5 16,-3 3-5-16,0 3-5 0,1-6-5 0,-1 6-2 15,0 0-3-15,0 0-2 0,0 0-1 16,0 0-1-16,-13 15-1 0,9-10-3 0,3 2-2 0,0 2-4 16,-2 0-9-16,2-1-8 0,1 0-15 15,0 1-13-15,0-1-17 0,1-2-16 0,2 2-5 0,2 1-23 16,0-2-37-16,0-2-34 0,5-1-27 0,1 1-46 15,0 0-186-15,1-2-466 0,-2-2 207 0</inkml:trace>
  <inkml:trace contextRef="#ctx0" brushRef="#br0" timeOffset="418187.7086">27601 14712 79 0,'-3'6'183'0,"2"-2"-8"0,1 1-6 0,1 2-12 15,3-1-13-15,0-1-7 0,2 1-7 0,2 0-12 16,1 0-15-16,2-3-6 0,-1 1-8 0,3 0-10 16,-3-4-10-16,3 2-2 0,0-2-11 15,-3-1-2-15,3-1-7 0,-3-2-6 0,-5 1 0 0,4-5-4 16,-4 1-2-16,2-2 3 0,-2 1 5 0,-3-1 7 15,-2 4 9-15,0-3 6 0,0-1-3 16,0 1-5-16,-2 2-4 0,-2-1-8 0,-1 1-3 16,0 1-7-16,-3 0 0 0,0 3-6 0,2 0-4 0,-3 2-10 15,4 0-20-15,5 0-27 0,-14 2-28 0,6 2-25 16,3 3-44-16,1-3-48 0,1 6-202 0,1 1-410 16,4-3 181-16</inkml:trace>
  <inkml:trace contextRef="#ctx0" brushRef="#br0" timeOffset="418649.1477">27929 14846 96 0,'0'0'291'0,"0"0"-35"0,0 0-28 0,0 0-7 16,5 8-7-16,-5-4-6 0,2 7-8 0,-2-3-11 15,3 5-19-15,0-3-16 0,-1 2-9 0,0 0-17 16,-4 0-7-16,2 2-10 0,0-2-11 16,0-2-9-16,0 1-8 0,-2-1-11 0,-1-2-9 0,3-1 1 15,0-2-8-15,-1-2-1 0,1 3-7 0,-2-5 1 16,2-1-3-16,0 0-4 0,-6 3-3 0,6-3-2 16,-9-6-2-16,5 0-1 0,1 0-6 0,-4-4-5 15,4-2-1-15,-1-3 3 0,-1 1-6 16,3-2-1-16,1 0-4 0,0-1 0 0,1 0 0 0,1 5-2 15,0 0-1-15,4-1-4 0,-1-2 3 0,0 2-1 16,4 2 1-16,-1 0-2 0,1 2-6 0,1 0 0 16,1-1 2-16,3 2-3 0,-3 3-4 0,4 0 5 15,-2 4 0-15,2-2-6 0,-1 3 7 0,4 0-6 16,-4 0 2-16,1 4-4 0,-2 0-1 0,-1 2 4 16,1 1-3-16,1 4 2 0,-3-2 1 0,-4 1-2 15,-1 2 2-15,0 3 0 0,-1-4 1 0,-2 1 4 16,0 2-9-16,-2-3-11 0,0 1-12 0,-2 0-13 15,0 0-16-15,1-3-21 0,-2-1-21 0,-2 2-23 16,5 0-27-16,-2-5-35 0,0-1-34 0,2-1-53 16,0-3-159-16,-1 3-468 0,1-3 208 0</inkml:trace>
  <inkml:trace contextRef="#ctx0" brushRef="#br0" timeOffset="418937.908">28394 14620 70 0,'0'0'239'0,"0"0"-5"15,0 0 0-15,0 0 5 0,0 0-10 16,0 0-7-16,17 5-15 0,-7-4-15 0,4-1-17 0,3 0-20 16,-3 0-16-16,5-1-14 0,0 2-13 0,0 1-9 15,-5-2-26-15,5 0-42 0,-6 1-47 0,5 0-55 16,-8 2-67-16,4-3-65 0,-1 1-198 0,-1-1-428 16,-1 2 190-16</inkml:trace>
  <inkml:trace contextRef="#ctx0" brushRef="#br0" timeOffset="419449.0817">28946 14478 253 0,'0'0'292'0,"-1"-5"-24"0,1 5-22 0,0 0-29 16,0 0-26-16,-3-4-15 0,3 4-26 0,0 0-7 15,0 0 5-15,4 16-2 0,-4-4 3 0,4 0 6 16,0 5-9-16,2 9 8 0,-1-3 5 0,3 4-2 16,0-1-5-16,-1 0-11 0,2 0-9 0,1 2-11 15,2-2-7-15,-2-2-10 0,3 1 2 0,-3-3-24 16,-2-2-5-16,1-4-5 0,-3 1-5 0,3-2-10 15,-4-1-2-15,-1-3-9 0,4-2-3 0,-6-3-7 16,2 0-2-16,-1-2 7 0,-1-1-4 0,0 0-1 16,-2-3-1-16,5 0-10 0,-5 0-4 0,6-8 1 15,-1 3-2-15,-1-4 0 0,-1 0-4 0,-1-3-5 16,1-1-3-16,1-5 7 0,-1 0-3 0,1-1-4 0,4-4-21 16,-4-6 20-16,1 3 2 0,-1-2-9 15,-2 1-17-15,3-4 20 0,-1 3 4 0,2 1-1 16,-2 1-17-16,-1 3 17 0,-2 2-2 0,4 4-2 15,-3 2 1-15,0-2 1 0,-1 6 2 0,1 0-3 16,0 2 2-16,3 0-1 0,-3 3 1 0,0 0-2 0,-1 1-8 16,-1 1 2-16,2-1-11 0,0-1-30 15,0 3-47-15,-2 3-41 0,2-1-30 0,-2 1-32 16,0 0-33-16,5 10-46 0,-1-6-43 0,-4 1-267 16,4 6-629-16,-3-3 279 0</inkml:trace>
  <inkml:trace contextRef="#ctx0" brushRef="#br0" timeOffset="420031.0034">29346 14689 24 0,'-6'-3'198'0,"6"3"-12"0,-8 0-13 16,8 0-9-16,0 0-10 0,0 0-8 15,-9 1-4-15,9-1 0 0,0 0 0 0,0 0 3 16,0 0 0-16,0 0 0 0,0 0-1 0,0 0 0 16,0 0-14-16,0 0-11 0,0 0-11 0,23-4-11 0,-10 1-6 15,1 2-8-15,3-2-9 0,2-1-2 16,-1 0-8-16,2 2-7 0,-1 0 2 0,-1 0-6 15,1-1-1-15,2 1 1 0,-6-1-6 0,0 1-2 16,-3 2-3-16,-2-2-8 0,-1 3-1 0,0-2-3 0,-3 2-4 16,0-2-9-16,-6 1 9 0,11 1-12 15,-8 0-4-15,-3-1-1 0,5 3-2 0,-5 1-2 16,0-4 2-16,0 8 0 0,-3-1 8 0,-1-1-4 16,0 4-10-16,-7 1 5 0,-2 3-3 0,-1-2 1 15,0 3 2-15,-5 5-2 0,1-2-1 0,0 2-2 0,-1 2 7 16,5-8-5-16,1 3-3 0,-1-2 0 0,1-1 9 15,3-2-8-15,-1 2 1 0,5-3-3 16,0-1-3-16,2-2 4 0,-1 0-1 0,3-3-1 16,-1-1 4-16,2 1 3 0,-1-2-1 0,2-3 9 0,6 6 2 15,1-4-2-15,5-1 2 0,-1-1 2 0,8-1-1 16,-2-2-1-16,6 1-1 0,-3-1-4 0,7-1 1 16,-6 1 5-16,-1 0 2 0,2 1 2 15,-3-1 0-15,2 1 1 0,-4-1-3 0,-4 2-2 16,0-2 0-16,1 3 2 0,-4-1-7 0,0 1 0 0,-2 0-1 15,1 0-6-15,-9 0-27 0,14-1-33 0,-10 1-30 16,-4 0-37-16,8 0-46 0,-8 0-57 0,6 0-45 16,-6 0-251-16,4 2-565 0,-4-2 251 0</inkml:trace>
  <inkml:trace contextRef="#ctx0" brushRef="#br0" timeOffset="421097.9696">26541 15483 124 0,'0'0'191'0,"0"0"-8"0,0 0-14 0,0 0-5 16,0 0-11-16,-1-6-4 0,1 6-8 0,0 0-12 15,0 0-6-15,0 0-8 0,0 0-7 0,0 0 0 16,5-1-13-16,-5 1-5 0,8-1-9 0,-3-2-2 15,3 1-4-15,1 0-3 0,3 0-3 0,0 0-2 16,8-1 1-16,1 1 1 0,8-2-3 0,-1 0-4 16,4 0-6-16,0 3 1 0,4-1-1 0,2-1-2 15,-1 3-5-15,14 0-3 0,0-3-6 0,-11 3 2 16,16 0-5-16,4-1-1 0,-1 1-6 0,-3 1-3 16,3-2-1-16,1 0-2 0,-1 1-3 0,4-2 2 15,4 2-7-15,1 0-2 0,-1-1 3 0,-1 0-1 16,25-1-2-16,-31 1 0 0,5 1-1 0,-6 0-3 15,-2 0 1-15,-2 1 0 0,-4-2-2 0,-12 1-2 16,0 1 8-16,-1-2-10 0,0-2 2 0,1 3-3 16,-2 0 0-16,1-1 2 0,1 0 1 0,1-1-6 15,-1 2-1-15,2-2 12 0,-4 1-7 0,3-1-7 0,13 0 4 16,-13 3-4-16,11-1 3 0,0-1-1 16,-12-1 1-16,0 4 3 0,1-2-5 0,-2 1 2 15,2 0 1-15,1 2-5 0,-6-3 31 0,-1 1-4 16,1-2-3-16,-3 2 0 0,0-1-2 0,0-1-2 0,-2 1-2 15,-2 1-2-15,0-2-5 0,-8 2 3 16,0-1 1-16,1 1-5 0,-2-3 3 0,2 1-4 16,-1 2 8-16,-1-4-1 0,-2 3-1 0,5-2-10 15,-4 0 0-15,2 1 6 0,0 1-4 0,1 1 5 0,-2-1-2 16,4-1 3-16,-5 2 6 0,1 1-9 0,-7-2 16 16,6-2-13-16,-4 2-4 0,-4 0 8 0,-2 0 3 15,-1 0-7-15,3 3 8 0,-6-3 1 16,3 1 9-16,-7-1-6 0,9 0 5 0,-9 0 3 15,7 0 10-15,-7 0-1 0,9-1 0 0,-9 1-2 0,0 0 4 16,9 1-28-16,-9-1 18 0,7 0-3 0,-7 0 1 16,7 0-4-16,-7 0-2 0,0 0-9 0,0 0 0 15,0 0 11-15,7-1-10 0,-7 1-10 16,0 0-5-16,0 0-15 0,0 0-18 0,0 0-33 0,0 0-34 16,0 0-20-16,0 0-22 0,0 0-36 0,0 0-44 15,0 0-59-15,-25 3-285 0,18-3-614 0,-5 1 272 16</inkml:trace>
  <inkml:trace contextRef="#ctx0" brushRef="#br0" timeOffset="422695.499">27304 15787 221 0,'0'-7'236'0,"4"3"-12"0,-4 4-10 0,1-4-1 16,-1 4-9-16,0-5-4 0,0 5-12 0,0-5-4 15,0 5-15-15,0-4-10 0,0 4-8 0,0 0-16 16,0 0-15-16,-1-5-12 0,1 5-16 0,0 0-13 16,0 0-6-16,0 0-11 0,0 0-2 0,0 0-7 15,0 17-11-15,-4-9-2 0,4 4-4 0,0 0-5 16,-1-1-1-16,1 7-6 0,1-4-1 0,-2 3 2 15,1-4-3-15,1 3-2 0,-1 1 0 0,0 0-4 16,0-5-1-16,4 3 1 0,-4-2-5 0,1-2 1 16,-1-1 2-16,0 2-20 0,0-3-21 0,1-4-25 15,-1 2-27-15,0-2-28 0,3 0-35 0,-2-1-29 16,-1-4-44-16,0 4-243 0,0-4-495 0,0 0 220 16</inkml:trace>
  <inkml:trace contextRef="#ctx0" brushRef="#br0" timeOffset="423016.8571">27008 15733 135 0,'0'0'287'16,"-2"-4"-14"-16,2 4-14 0,0 0-23 0,0-5-21 16,0 5-24-16,4-4-20 0,0 1-17 0,1 1-13 15,6-4-13-15,1 4-13 0,2-1-18 0,4-1-8 16,0-1-5-16,5 2-11 0,5-2-3 0,0 1-9 16,-1 1-7-16,1 2-5 0,-7-1-6 0,-1-1-4 15,-1 0 0-15,-1 1-7 0,0 2-1 0,-3-3-5 16,-2 3-16-16,5 0-18 0,-6 0-16 0,-1 3-20 15,0-3-20-15,0 0-18 0,-1 0-22 0,-1 2-20 16,-3 0-24-16,1-1-25 0,-1 1-24 0,-1 0-159 16,0 0-386-16,-5-2 172 0</inkml:trace>
  <inkml:trace contextRef="#ctx0" brushRef="#br0" timeOffset="423341.8354">27066 16051 40 0,'0'5'236'0,"0"-5"3"0,6 3 3 0,-3-1-8 16,-3-2-9-16,12 2-9 0,-5-2-8 0,5 0-13 15,0 2-9-15,4-1-9 0,2-2-11 0,3 1-11 16,-1-2-12-16,3 0-12 0,-2 2-13 0,9 0-7 16,-2-2-12-16,-6 1-3 0,1-1-19 0,-4 0-13 15,3 1-3-15,-4-2-3 0,-2 3-1 0,-2-1-8 0,-2 0-5 16,0 1-12-16,-1-2-21 0,2 1-32 16,-4 1-25-16,0 0-38 0,2-1-37 0,-2-2-47 15,2 0-59-15,0-1-62 0,-5 3-164 0,0-3-490 16,2 2 217-16</inkml:trace>
  <inkml:trace contextRef="#ctx0" brushRef="#br0" timeOffset="427631.6131">27557 11852 121 0,'0'0'311'15,"0"0"-10"-15,0 0-10 0,-10-2-13 0,10 2-19 16,0 0-17-16,0 0-21 0,0 0-15 0,0 0-15 16,0 0-19-16,0 0-19 0,0 0-7 0,0 0-15 15,0 0-10-15,0 0-6 0,27-4-7 0,-16 1-1 16,1 0-14-16,-2 1-9 0,3 0-5 0,-2-1-5 16,3 1-15-16,-2 0 11 0,4-1-19 0,-3 0 1 15,0 0-11-15,-2 2-10 0,2-2-26 0,1 3-32 16,-5-4-32-16,0 4-33 0,0-2-43 0,-4 1-42 15,2 0-46-15,-7 1-42 0,10 0-258 0,-10 0-566 16,6 0 250-16</inkml:trace>
  <inkml:trace contextRef="#ctx0" brushRef="#br0" timeOffset="427820.3876">27626 11889 281 0,'0'0'284'0,"-5"2"-12"0,5-2-17 0,-3 2-28 15,3-2-22-15,0 0-20 0,-2 4-15 0,2-4-18 16,0 0-15-16,0 0-11 0,0 0-8 0,0 0-15 16,13 1-10-16,-4-1-2 0,3 0-15 0,1-1-6 15,3-2-25-15,0 2-39 0,3-3-43 0,-1 2-58 16,0 0-59-16,1-3-69 0,-6 0-176 0,8 2-430 16,-10-2 190-16</inkml:trace>
  <inkml:trace contextRef="#ctx0" brushRef="#br0" timeOffset="428335.9155">28099 11447 198 0,'-1'-4'328'0,"1"4"-26"15,-2-7-19-15,2 7-18 0,3-4-26 0,-3 4-28 16,0-5-20-16,0 5-18 0,0 0-24 0,0 0-18 16,0 0-7-16,13 12-11 0,-7-3-8 0,2 1-9 15,3 6 0-15,0 1-6 0,1-1-1 0,2 7-2 16,3 2-7-16,-3 0-4 0,1-2-3 0,-2-2-6 15,2 2-6-15,-3-1-5 0,-2-6-2 0,2 1-11 16,-3-1 0-16,-2 1-5 0,1-4-5 0,2 3-4 16,-5-6-4-16,-1 1 4 0,1-4 7 0,-3-1-15 15,0-2 5-15,0-1-6 0,2 1 2 0,-2-1 4 0,-2-3-4 16,0 0-2-16,0 0-3 0,7-9 3 0,-5 3-8 16,2-5 3-16,-2-1-5 0,-1 1 1 0,5-6-6 15,-4-2 3-15,3 0 1 0,-2-1-7 16,-1 1 9-16,2-7-4 0,-3 7-5 0,3 0 9 0,0-6 2 15,-3 7 6-15,2-1 6 0,-2 2 6 0,4-1 9 16,-1 0-13-16,0 0-3 0,0 1 6 0,-2 1-7 16,2-1-1-16,0 5-3 0,0 0 3 0,1 0-5 15,-4 2-2-15,4 1-1 0,-1 1 11 0,-1 0-19 16,-1 4-17-16,0-1-23 0,-1 2-34 0,0-1-37 16,-1 4-45-16,3-5-30 0,-3 5-27 0,0 0-30 15,0 0-39-15,4 10-293 0,-3-4-617 0,0-2 272 16</inkml:trace>
  <inkml:trace contextRef="#ctx0" brushRef="#br0" timeOffset="428709.6367">28560 11635 14 0,'0'0'265'0,"0"-5"-19"15,0 5-19-15,0 0-23 0,0 0-22 0,0 0-18 0,0 0-11 16,0 0 1-16,-4 14-4 0,4-6-10 0,-5 2-7 15,0 1-6-15,3 1-6 0,-2 5-3 16,3-1-8-16,-1 1-10 0,-2-1-8 0,3-2-5 16,1-1-10-16,0 3-9 0,0-3-7 0,1-2-5 0,1 1 0 15,0-2-8-15,2 1-2 0,1-4-9 0,0 3 3 16,0-2-17-16,-1-3-30 0,1-1-19 0,3 0-34 16,0-2-40-16,-1-1-39 0,2-4-44 0,5 0-47 15,-2-2-196-15,1-4-461 0,1-3 204 0</inkml:trace>
  <inkml:trace contextRef="#ctx0" brushRef="#br0" timeOffset="429001.9369">28646 11569 104 0,'0'0'173'15,"6"3"-6"-15,-2-2-20 0,3-1 0 0,0 0-20 16,2 0-10-16,1-1-12 0,3-2-7 0,-3 2-12 16,-2 0-3-16,2-4-12 0,-1 1-9 0,0-2-1 15,-2 0 3-15,-2-4 10 0,1 7 11 0,-2-7 2 16,-2 4 3-16,-2 0-1 0,0-1-9 0,-2 3-6 16,-2-3-3-16,1 3-9 0,-7-2-6 0,-1 2-5 15,-1 1-6-15,1 1-6 0,-2 0-3 0,0 1-2 16,0 2-6-16,1-1-25 0,0 1-27 0,4 2-32 15,-2-1-30-15,5 0-55 0,1 3-48 0,-1-3-165 16,4 3-383-16,1-5 170 0</inkml:trace>
  <inkml:trace contextRef="#ctx0" brushRef="#br0" timeOffset="429299.8694">29052 11548 214 0,'0'0'257'0,"0"0"2"0,13 7-4 0,-4-4-10 0,1-1-8 15,4-2-12-15,0 0-16 0,4-2-14 0,0-1-19 16,1 3-22-16,-2-2-11 0,1 1-12 0,-2 0-19 16,-5-2-10-16,0 1-26 0,3 2-42 0,-4-3-51 15,2-2-59-15,-1 2-70 0,1 1-78 0,-3-2-204 16,2-4-461-16,-3 1 204 0</inkml:trace>
  <inkml:trace contextRef="#ctx0" brushRef="#br0" timeOffset="429722.6519">29499 11350 31 0,'-1'-3'368'0,"1"3"-37"0,0 0-31 15,-1-5-33-15,1 5-30 0,0 0-20 0,0 0-12 16,6 15-8-16,-2-5-4 0,1 4-1 15,3 3-5-15,-2 2-2 0,7 3-7 0,-5-3 5 16,4 3-20-16,-4-2-11 0,4 2-8 0,2 2-13 0,-5-6-9 16,3 0-8-16,1 3-10 0,-4-6-10 0,1 0-6 15,-5-1-11-15,3-3-10 0,1 0-3 0,-3-1-7 16,2-5 0-16,-3-1 1 0,-1 4-12 0,1-6 5 16,-2 2-12-16,0-1 7 0,1-3-14 0,-4 0-3 15,13-4-5-15,-9 0 1 0,1-3-4 0,-1-2-1 16,4-3-2-16,-1-4-8 0,0-1-6 0,1-1 3 15,0-7-1-15,0 1-10 0,1-2 9 0,-4 0-2 16,0 6-1-16,-1-3 1 0,1 4-5 0,-1 0 2 16,0 0 4-16,-3 2-1 0,2 1 0 0,-2-1 0 15,0 5 0-15,-1 1 1 0,2 2-2 0,-4-1 0 16,2 3-2-16,-1 0-6 0,1 1-33 0,0 2-38 16,0 0-45-16,0 4-45 0,-1-5-53 0,1 5-31 15,0 0-45-15,0 0-58 0,0 0-253 0,0 13-657 0,0-6 290 16</inkml:trace>
  <inkml:trace contextRef="#ctx0" brushRef="#br0" timeOffset="430171.1954">29953 11504 263 0,'-4'-1'304'16,"4"1"-24"-16,-5-2-24 0,5 2-22 0,-2-4-28 16,2 4-17-16,0 0-21 0,0 0-16 0,0 0-14 15,10-1-14-15,-5-3-12 0,3 3-13 0,2 0-8 16,0 0-8-16,3-1-8 0,1 1-9 0,-1 0-6 16,6-4-1-16,-2 5-8 0,0-2-4 0,4-1 2 15,-6 3-12-15,0 0-6 0,-6 0-1 0,3 3-2 16,-1-3-3-16,-4 0-7 0,-2 1 0 0,0 3-1 15,-1-2-9-15,-3 2 5 0,-1 0 0 0,0 3-3 16,-5 4-2-16,-3-2-1 0,-2 4-2 0,-3 0-1 16,-1 1 2-16,-4-1-3 0,-1 3 2 0,5-2-15 15,1-2 0-15,1 1 2 0,0-1 3 0,2-2-3 16,4-1 2-16,2 1 1 0,-1 0 3 0,2-5 4 16,0 1 3-16,3 0 10 0,3-1 12 0,1-1 24 15,2 1-12-15,3-2 4 0,4-1 3 0,-1 1-7 16,3-2-5-16,4-2-2 0,0 0-3 0,1 1-2 15,1-3-2-15,2 1-2 0,-4 0-3 0,5-3 0 0,-6 5-13 16,-4 0-13-16,-1-3-32 0,-2 2-27 16,0 1-31-16,-5 0-36 0,-1-1-46 0,-5 1-54 15,12 0-60-15,-12 0-173 0,0 0-502 0,4 2 223 16</inkml:trace>
  <inkml:trace contextRef="#ctx0" brushRef="#br0" timeOffset="430722.9662">28463 12129 23 0,'0'0'297'0,"0"0"-16"0,0 0-21 16,0 0-16-16,0 0-22 0,-6-3-16 0,6 3-17 15,0 0-20-15,0 0-11 0,27 3-12 0,-13-6-5 16,6 3-1-16,1 0 1 0,9-1-5 0,2 1-1 16,4-3-5-16,2 1 2 0,15-3-5 0,6 2-10 15,2-1-4-15,30-1-7 0,-27 2-8 0,34-4-5 16,-4 5-9-16,-2-2-8 0,4 2-3 0,-3-3 3 16,5 5-24-16,-4 2-6 0,1-2-2 0,-2 0 0 15,-5 0-7-15,3 0 11 0,-23 4-17 0,24-3-1 0,-30 0-7 16,3 1-5-16,-1-4-5 0,2 4 9 0,-8-5-8 15,-2 1 4-15,-2-3 10 0,-16 2 6 0,0 2 4 16,-4-4-4-16,-1-1 8 0,-6 4 9 0,-8-2 7 16,0 1 11-16,-7 1 11 0,-2-1 1 0,-1 0-2 15,-4 3 0-15,2 0-9 0,-7 0-11 0,9-1 2 16,-9 1-13-16,6 0-26 0,-6 0-35 0,5-1-46 16,-5 1-61-16,0 0-56 0,0 0-51 0,0 0-57 15,0 0-66-15,0 0-360 0,0 0-769 0,-17 9 341 16</inkml:trace>
  <inkml:trace contextRef="#ctx0" brushRef="#br0" timeOffset="431288.8586">29489 12371 268 0,'4'-3'275'0,"-3"-4"-13"0,-1-1-1 0,0 3-4 16,0-1 0-16,0 6-13 0,3-5-13 0,-3 2-26 15,0 3-22-15,1-5-17 0,-1 5-26 0,0 0-17 16,0 0-11-16,0 0-9 0,0 13-10 0,0-4-12 16,0 1-5-16,0 2-4 0,4 5-21 0,-3-2-4 15,-1 4-4-15,3-2 13 0,-2 0-18 0,4 0-4 16,-1 0 1-16,0 0-6 0,0-1-4 0,1-1 1 15,-1-3-7-15,1 0 1 0,-1-2-9 0,0 0-21 16,2-1-24-16,-4-2-22 0,2-2-29 0,-1 2-31 16,-1-2-36-16,1 0-51 0,2-5-56 0,-1 0-229 15,-4 0-529-15,10-1 233 0</inkml:trace>
  <inkml:trace contextRef="#ctx0" brushRef="#br0" timeOffset="431571.0297">29272 12359 126 0,'-1'-4'282'0,"-2"0"-13"0,2 1-13 16,1 3-17-16,-3-6-18 0,3 6-23 0,0-5-18 0,0 5-19 15,4-5-18-15,0 0-14 0,5 0-13 0,1 1-13 16,-1-1-2-16,9 0-18 0,-1 2-9 15,3 2-3-15,8-4-10 0,0 2-5 0,0 0-5 16,0 1-9-16,-6 2 3 0,5 0-8 0,4 0-3 0,-11 2-4 16,1-2 2-16,-1 0-13 0,1 3-22 0,-4-3-20 15,1 5-26-15,0-2-27 0,-4-2-29 0,-1 2-24 16,-3-1-36-16,2 0-29 0,-1 1-209 16,0 0-436-16,-5 1 193 0</inkml:trace>
  <inkml:trace contextRef="#ctx0" brushRef="#br0" timeOffset="431852.8658">29303 12732 250 0,'-3'4'247'0,"-1"-2"-14"0,4 1-9 15,0-3-3-15,0 0-13 0,-2 3-13 0,2-3-9 16,0 0-4-16,6 4 5 0,2-3 0 0,5 0-16 16,-1-1-11-16,9 1-11 0,2 1-8 0,-3-4-23 15,8 1-3-15,1 0-10 0,-3 0-11 0,4-1-12 16,-7 2-9-16,-3 0-6 0,-1 0-2 0,2 0-12 16,-3 0-33-16,1 0-28 0,-5-2-33 0,5 1-29 15,-5-1-42-15,-1 2-51 0,-1 0-58 0,8-3-85 16,-2-1-163-16,-3-1-508 0,3-2 225 0</inkml:trace>
  <inkml:trace contextRef="#ctx0" brushRef="#br0" timeOffset="432352.3243">29852 12583 150 0,'0'0'290'0,"-7"-1"-16"0,7 1-18 16,-6-1-19-16,6 1-22 0,0 0-21 0,-2-5-8 0,2 5-23 15,0 0-14-15,0 0-11 0,0 0-8 0,0 0-12 16,0 0-16-16,0 0-2 0,9-4-9 16,-3 4-11-16,6-2-4 0,-1 1-9 0,3-1-3 15,2 0 6-15,4-1-18 0,-2 1-5 0,0 1-6 0,1-3 5 16,-2 4-14-16,2-1-2 0,-1 2-5 0,-4 1-1 15,-3-2-1-15,2 2-5 0,-3 0-3 0,-3 1-4 16,0-2-3-16,0 1 1 0,-2 2-1 16,-3 1 0-16,0 0-2 0,0 2 4 0,-4-2-6 0,0 3 3 15,-2 1 0-15,-3 3 0 0,-5 3-3 0,1-5 1 16,-4 4 2-16,0 0-3 0,0-3-3 0,2 3 8 16,-2-2-8-16,2 0 0 0,0 0 2 15,3-2 0-15,-1-1 1 0,3-2-5 0,-1 1-1 0,1-2 2 16,3 1 3-16,1-1 4 0,-1-2-8 0,3 0-1 15,-1-1 1-15,2 1 2 0,1-4 3 0,-4 4-2 16,4-4 7-16,0 3 4 0,0-3 2 0,4 4 15 16,-4-4 11-16,11 0 0 0,2 3 1 0,1-3-2 15,-1-4 0-15,6 1-7 0,-1 2-5 0,1 0-3 16,-2-2-1-16,1 1-1 0,0-2-4 0,-6 2-6 16,1 0-39-16,-1-1-26 0,-1 1-28 0,-1 0-31 15,-5 0-36-15,2-2-39 0,-1 1-29 0,1 0-50 16,-3 1-234-16,2-3-542 0,-1 2 240 0</inkml:trace>
  <inkml:trace contextRef="#ctx0" brushRef="#br0" timeOffset="432842.3938">30450 12533 267 0,'-2'-5'312'0,"-1"4"-14"16,3 1-22-16,-4-2-20 0,4 2-21 0,0 0-22 15,-2-4-21-15,2 4-19 0,0 0-15 0,0 0-14 16,0 0-10-16,0 0-9 0,0 0-7 0,0 0-16 16,0 0-4-16,0 0-4 0,0 0-15 0,0 0-7 0,14-3 3 15,-2 3-5-15,5-2-9 0,2 4-7 0,4-2-3 16,3-2-7-16,3 2-3 0,-7-2-9 16,7 1-36-16,-2 1-27 0,1-2-40 0,-10 0-48 15,-4-1-44-15,0 2-57 0,4-3-29 0,-7 1-238 0,1-2-526 16,-3 1 233-16</inkml:trace>
  <inkml:trace contextRef="#ctx0" brushRef="#br0" timeOffset="433057.7669">30652 12393 180 0,'0'0'348'0,"0"0"-21"0,0 0-20 15,-10-1-24-15,10 1-23 0,0 0-38 0,-3 5-17 16,2-2 11-16,2 2 0 0,-1 4-18 0,-2 3-4 15,2-1-9-15,0 0-17 0,-1 5-3 0,-1 2-27 16,5-2-3-16,-3 1-20 0,1 3-5 0,0-2-9 16,2 0-10-16,3 0-21 0,-2 1-36 0,0-2-52 15,1 0-45-15,0-5-44 0,-1 0-45 0,-1 0-58 16,3-1-65-16,-1-2-300 0,0 0-620 0,0-2 274 16</inkml:trace>
  <inkml:trace contextRef="#ctx0" brushRef="#br0" timeOffset="433337.5085">31122 12405 378 0,'3'-3'388'0,"-2"-1"-34"15,1 1-25-15,-2 3-35 0,6-5-33 0,-4 2-27 16,-2 3-24-16,0 0-21 0,0 0-14 0,4 10-23 15,-1 0-4-15,-1-2-9 0,-2 3-6 0,2 2 0 16,-1 1-2-16,1 3-12 0,2 0-9 0,-4 0-9 16,4-2-11-16,-1 2-6 0,2 0-13 0,-3 1-5 15,2-2-5-15,-1 0-8 0,-1-4 1 0,2-2-20 16,-1 2-29-16,1-5-39 0,0 3-27 0,0-5-24 16,-2 2-30-16,2-2-16 0,-4-1-35 0,3-1-61 15,1-3-66-15,-4 0-271 0,0 0-611 0,14-7 270 16</inkml:trace>
  <inkml:trace contextRef="#ctx0" brushRef="#br0" timeOffset="433571.6725">30976 12402 326 0,'-6'-2'353'0,"6"2"-18"0,0 0-35 0,0-5-24 16,0 5-30-16,10-5-26 0,-1 1-15 15,4 3-28-15,-3-1-15 0,10 1-17 0,0-1-14 16,2-3-12-16,3 1-12 0,4-1-14 0,-3 3-5 16,-7-2-11-16,4 3-5 0,-2-2-8 0,-3 1-15 0,-3-1-11 15,-1 0-32-15,0 1-25 0,-1-1-35 0,-1 3-41 16,-1 0-34-16,-5 0-45 0,1 0-43 16,-7 0-66-16,11 3-154 0,-4-2-472 0,-4 0 209 15</inkml:trace>
  <inkml:trace contextRef="#ctx0" brushRef="#br0" timeOffset="433815.8465">30989 12712 211 0,'0'0'286'0,"-5"3"-16"16,7 1-4-16,-2-4 1 0,7 5-4 0,-2-3-19 15,9 1-10-15,-1-2-17 0,6 0-20 0,2 0-18 16,7 1-15-16,1 0-18 0,1-1-16 0,-9-2-12 16,2 1-8-16,5-2-19 0,-7 1-10 0,-2 0-25 15,3 0-30-15,-4 0-36 0,-3 0-37 0,-3-2-40 16,7-2-52-16,-8 3-65 0,3-3-69 16,-3 0-193-16,1-2-506 0,1 0 224 0</inkml:trace>
  <inkml:trace contextRef="#ctx0" brushRef="#br0" timeOffset="434217.2286">31577 12504 64 0,'0'0'377'0,"0"0"-24"0,0 0-30 16,0-5-27-16,0 5-27 0,0 0-26 0,0 0-31 0,0 0-20 15,0 0-21-15,0 0-16 0,0 0-12 0,0 0-2 16,2 16-3-16,0-10-3 0,-2 3 5 0,3-1-13 16,0 2 3-16,-3 3-17 0,2-3-1 0,0 3-17 15,0-1-3-15,1 0-12 0,1 2 0 0,-4-2-10 16,5 1-7-16,-3-1-7 0,0 0-7 0,0-3-6 16,0 1-12-16,4-2 8 0,-4-1-2 0,0 2-3 15,-2-6-6-15,4 4 1 0,-3-3-1 0,1-1 2 16,0 0-10-16,-1 0 6 0,-1-3-7 0,0 4 1 15,0-4-2-15,4 3 4 0,-4-3-6 0,4 2-1 16,-4-2-3-16,9 0-2 0,-3 0-7 0,1 0 8 16,-7 0-1-16,15 0-3 0,-5-2 1 0,-1 1-2 15,4 1 0-15,-3-2-3 0,2 0 2 0,-2-1-6 16,0 0-21-16,1 0-33 0,1-1-39 0,0-1-46 16,-2 1-53-16,3 1-56 0,-2-4-61 0,-2 2-339 15,1 0-703-15,-2 0 312 0</inkml:trace>
  <inkml:trace contextRef="#ctx0" brushRef="#br0" timeOffset="437215.2732">27699 16003 67 0,'-8'-1'166'0,"8"1"-5"0,-3 3-4 0,3-3-3 16,0 0-1-16,0 0-9 0,0 0-3 0,0 0-6 0,0 0-3 15,0 0-2-15,0 0-6 0,0 0-9 0,-8-3-1 16,8 3-5-16,0 0-2 0,0 0-3 16,0 0-3-16,0 0-6 0,0 0-6 0,0 0-13 15,15-4-6-15,-5 1-9 0,1 2-8 0,0-3-1 16,8 0-5-16,0-1-8 0,-2 2-4 0,5-2-2 0,-2 1 1 16,-2 1-7-16,1 2-6 0,-2-2 2 15,-3 3-4-15,-2-2 0 0,-5-1-1 0,3 2-2 16,-6 0-2-16,1 0-5 0,-5 1 2 0,9 1-5 15,-9-1-3-15,0 0 2 0,9 2 0 0,-8 2-2 16,-1-4-3-16,-5 8 2 0,0 2 0 0,0-3 1 0,0 2 0 16,-5-1-1-16,0 6 1 0,-1-2 0 0,0 0-2 15,-1 1 2-15,3-4 4 0,-1 1-4 0,1 4-2 16,0-2 2-16,3-2-2 0,-1 0 0 0,4-1 2 16,-5-1-2-16,6 1-5 0,-2-4 5 0,1 0 1 15,1 2-2-15,0-2 4 0,1 0-3 0,-2 0 2 16,3 0 1-16,0 0 2 0,0-1 7 0,0-4-5 15,4 4 9-15,1-1 0 0,2-1 8 16,2-1-4-16,1 1-2 0,4-1 3 0,1-1-2 16,-4 0-5-16,6-1-2 0,-2 1 2 0,-2-2-2 0,0 1-1 15,1 1-3-15,-1 0-3 0,0-2-2 0,-7 3-20 16,3-1-20-16,-1-3-22 0,-3 2-30 0,3-1-47 16,-8 2-47-16,11-2-58 0,-4 0-219 15,-7 2-497-15,9-2 221 0</inkml:trace>
  <inkml:trace contextRef="#ctx0" brushRef="#br0" timeOffset="438081.0286">28148 16015 301 0,'0'0'326'0,"0"-5"-20"0,0 5-23 0,-2-7-20 16,2 7-39-16,0-3-24 0,0 3-20 0,0 0-22 16,0 0-17-16,0 0-15 0,0 0-8 0,-4 15-8 15,4-8-5-15,0 0-9 0,3 1-2 0,-2 0-6 16,-1-2-10-16,0 4-2 0,2-1-11 0,4 1-7 16,-4 0-7-16,-2-3 0 0,0 0-5 0,-2-1 0 15,2 0-5-15,0 1-4 0,0 1-4 16,-3-3-2-16,2-1 9 0,-1 0-14 0,0-3-4 0,2-1-6 15,-9 0-15-15,9 0-9 0,-11-6-6 0,3 3-9 16,0-4 3-16,3 1-1 0,-2-1 0 0,2-2 3 16,1 1-3-16,1-1 6 0,1 0-1 0,0 3 3 15,4-2 1-15,-1 0-1 0,2-1 3 16,2 0 2-16,1 1-1 0,2 2 7 0,-1-2-4 0,5 4-2 16,-1-1 4-16,-2 0-2 0,1 2-1 0,-2 1 1 15,2 2-2-15,3 0 2 0,-3 3-3 0,-3 1 3 16,3 1 1-16,-1-1-1 0,0 2 3 0,-3 1 1 15,0-2-1-15,-2-1-1 0,0 3 3 16,-2-1 4-16,1 1-5 0,-1-2 2 0,-1 0 0 0,-1-3-2 16,0 3 2-16,0 0 3 0,0-5 4 0,0 7-5 15,0-7 7-15,-4 1-2 0,4-1 0 0,0 0-2 16,0 0-2-16,0 0-3 0,0 0-4 0,1-16 4 16,2 11-4-16,-2-3 2 0,2 3 1 0,1-4-3 15,1 1 4-15,1 0 0 0,-1-2 0 0,2 3-5 16,-1 0-20-16,1 0 4 0,1-1 2 0,-1 1 0 15,0 1 1-15,1 1 4 0,-2-1-1 0,2 6 2 16,-1-1-5-16,0-2 2 0,2 3 3 0,-4 0 1 16,-5 0 1-16,11 1-1 0,-5 2 2 0,0 2 7 15,-1 0-7-15,-1 0 0 0,-1 1 10 0,-1 1-8 16,2 1 2-16,-4 2 2 0,0-1-6 0,3 2 5 16,-3-2 4-16,0 3-3 0,1-2 3 0,0 2 0 15,2-2-1-15,-2 0-4 0,3 1 9 0,-3-1-3 16,2 1-3-16,-2-7 3 0,0 4 0 0,3 1 2 15,-1-4-2-15,-1 3 2 0,2-4 0 0,1-2 0 16,1 0 4-16,2-2-2 0,3 1 0 0,0-1 1 16,-1-1-2-16,2-2 2 0,-1-1-2 0,1-3 1 15,-1 2-1-15,3-1 0 0,-1-5 0 0,-2 2 1 16,1 1-5-16,-5-2 0 0,4 1 4 0,-5-1-3 16,-1-1-1-16,3 2 3 0,-4 3 8 0,1 0 4 15,-4-1 6-15,2 2-1 0,-2 0-1 0,0 1 7 16,-1 1-17-16,0 3-2 0,3-4-2 0,-3 4-1 15,0 0-1-15,0 0 0 0,-8 10 0 0,8-6 5 16,-5 4-7-16,5 1-3 0,-2-2 4 0,-1 3 0 16,3-1 2-16,-1 0-2 0,-2 2 1 0,3-3-4 15,0 2 2-15,3-1-4 0,-2-1-14 0,-1-2-8 16,5 2-4-16,0-1-11 0,4-2-27 0,0-1-33 16,4 1-38-16,4-4-58 0,0 1-72 0,-4 0-153 15,6-4-455-15,-2-1 202 0</inkml:trace>
  <inkml:trace contextRef="#ctx0" brushRef="#br0" timeOffset="438376.0722">28573 15887 167 0,'0'6'180'0,"3"-1"-4"0,2 0 1 0,-2 3-7 15,5-3-7-15,0-1-9 0,3 1-15 0,1-2-8 16,-2 0-12-16,5 0-7 0,0-3-15 0,2 0-7 16,-5 0-9-16,-1 0-6 0,0-3-7 0,-2-1-8 15,-2 2-6-15,0-3-1 0,-2 1-3 0,-1-3-5 16,-1 2 5-16,1-3 0 0,-4 0 3 0,0 3-2 16,0-1-4-16,-5-1-6 0,1 2-1 0,0 1-6 15,-2 0-3-15,-3 2-5 0,3 0-3 0,-2-1-6 16,0 3-20-16,-2 4-20 0,1 0-27 0,0 0-35 15,2 3-36-15,3-1-43 0,0 0-51 0,0 1-146 16,4 1-391-16,0 2 174 0</inkml:trace>
  <inkml:trace contextRef="#ctx0" brushRef="#br0" timeOffset="438862.5506">28845 15987 109 0,'14'6'183'15,"-10"-4"-11"-15,1 3-8 0,-1-2-10 0,-1 5-5 16,1-3-8-16,-2 4-3 0,3 0-8 0,-2-2-6 16,-1 2-10-16,1-1-7 0,1 0-2 0,-3 1-9 15,-1 0-9-15,2-2-6 0,-3-1-1 0,1 1-9 16,-1-4-13-16,0 2-1 0,1-1-9 0,-2 0-1 15,2-4-3-15,-1 8 3 0,1-8-9 0,1 3 1 16,-1-3-6-16,0 0 1 0,0 0-1 0,0 0 0 16,-15-9-7-16,13 3-3 0,-1 0-1 0,2 0 0 15,-2-5-2-15,2 5 1 0,1-6-2 0,1 2 3 16,-1-1 0-16,5 0 1 0,-1 0-5 0,4 1 0 16,-2 0-6-16,0-2 0 0,1 2 2 0,4 1-5 15,-2 0-2-15,2 0 2 0,1 2-4 0,2-2-2 16,-2 3 2-16,-1 2-2 0,-2-1-1 0,5 4 0 15,-5 0 0-15,4 2 0 0,-3 2-3 0,2 1 0 16,-2 1 1-16,0 2-2 0,-3 0-4 0,0 2 5 16,1 2-1-16,-3-2 2 0,0 3 0 0,0 5 0 15,-1-6-3-15,-1 4 5 0,-1-3-1 0,-2 0 8 16,3-1-1-16,-3 1-8 0,0 0 4 0,1 0 1 16,-1-2-3-16,3-1-1 0,-2 0-12 0,1 1-10 15,0-5-19-15,2 2-31 0,2 0-41 0,3-2-48 16,4-2-70-16,-2-3-175 0,8 0-439 0,-1 0 194 15</inkml:trace>
  <inkml:trace contextRef="#ctx0" brushRef="#br0" timeOffset="439203.8133">29388 15848 174 0,'-4'-4'287'0,"4"4"-25"0,0 0-18 15,0 0-20-15,-5-1-22 0,5 1-19 0,0 0-14 0,0 0-18 16,0 0-15-16,0 0-11 0,20 2-14 0,-8-2-10 15,6 3-11-15,0-3-4 0,1 0-11 0,3 0-6 16,6 0-8-16,3 2-5 0,-3-2-5 16,0 0-5-16,0 0-5 0,-8 0-4 0,3-2-8 15,3 2 4-15,-3 0-13 0,-4-3-27 0,-1 2-21 0,-4 1-19 16,-2-1-23-16,-1-1-22 0,-4 1-28 0,0-1-30 16,4 0-36-16,-5 2-49 0,-6 0-120 0,6-3-384 15,-6 3 169-15</inkml:trace>
  <inkml:trace contextRef="#ctx0" brushRef="#br0" timeOffset="439462.1274">29672 15758 363 0,'0'0'387'0,"0"-5"-25"0,0 5-19 0,0 0-22 16,0-4-37-16,0 4-34 0,0 0-32 0,0 0-18 15,0 0-26-15,0 0-5 0,-4 15-2 0,4-4-13 0,2-3-6 16,-2 3-14-16,2 4 1 0,0-5-9 0,-2 7-16 16,3 1-8-16,-2-1-9 0,3 0-8 15,-4 1-6-15,4 1-13 0,-3-3 5 0,-2 0-11 16,6 0-30-16,-5-3-32 0,1 3-46 0,-1-2-48 16,-1-1-50-16,0-4-54 0,-2 4-66 0,-1-3-82 0,3-4-240 15,-1-1-636-15,0 0 281 0</inkml:trace>
  <inkml:trace contextRef="#ctx0" brushRef="#br0" timeOffset="439779.0775">30161 15758 192 0,'3'-5'262'0,"-2"1"-8"0,-1 0-13 0,0 0-19 16,0 4-21-16,4-3-22 0,-4 3-19 0,0 0-10 15,0 0-22-15,0 0-16 0,0 0-8 16,0 0-10-16,0 0-6 0,-8 15 0 0,7-9-9 16,-4 5-2-16,5-3 1 0,-1 5-6 0,1-2-1 15,-3 2-4-15,3 3-3 0,0 1-6 0,0-6-4 16,3 2-9-16,1 3-4 0,-1-3-4 0,1 3-2 15,0-6-5-15,-3 1-13 0,3 1-17 0,1-1-32 16,-2-3-41-16,-2 4-44 0,2-7-60 0,2 2-59 16,-5-2-209-16,0-3-480 0,0-2 212 0</inkml:trace>
  <inkml:trace contextRef="#ctx0" brushRef="#br0" timeOffset="440049.6359">30012 15680 127 0,'0'-3'285'0,"0"3"-26"0,4-3-21 0,0 0-21 16,2 1-15-16,4 2-13 0,0-3-10 0,3 3-17 15,1-1-10-15,5-1-14 0,1 2-10 0,1-1-13 16,-3 0-6-16,4 1-9 0,0-1-9 0,-3 1-13 15,0 0-7-15,1 0-4 0,-2 0-7 0,-1 0-9 16,-4 0-7-16,5-1-2 0,-7 2-1 0,4-2-20 16,-2 1-25-16,-1-1-33 0,-1 2-31 0,-2 0-28 15,-1 0-47-15,2 0-53 0,-4 0-60 0,-2 2-139 16,0 0-427-16,-4 2 189 0</inkml:trace>
  <inkml:trace contextRef="#ctx0" brushRef="#br0" timeOffset="440340.0724">29966 16068 199 0,'-1'4'245'0,"1"-4"-11"0,0 4-3 16,0-4-5-16,0 5-2 0,2-1 1 0,3-2-6 15,3 2-4-15,1-1-17 0,4 0-9 0,5-1-16 16,-2 3-17-16,6-5-10 0,0 0-14 0,-1 1-9 16,7-2-16-16,1-3-7 0,-4 6-14 0,-2-5-6 15,-2 1-11-15,-2-1-2 0,-3 1-6 0,-1 1-7 16,2 0-12-16,-4-1-25 0,-1 1-33 0,-3 1-27 16,2-2-32-16,-2 1-42 0,-3-2-52 0,2 3-59 15,0-4-59-15,-2 2-194 0,-1-1-521 0,3 1 232 16</inkml:trace>
  <inkml:trace contextRef="#ctx0" brushRef="#br0" timeOffset="440694.0841">30533 15883 140 0,'0'0'265'0,"0"0"-21"0,0 0-26 15,0-4-24-15,0 4-20 0,0 0-22 0,0 0-16 16,0 0-12-16,0 0-17 0,0 0-3 16,0 0-8-16,5 14 6 0,-3-8-7 0,-2 0-1 0,2 1-2 15,-2 3-4-15,0 0 1 0,2 2-7 0,-2 0 4 16,0 5-9-16,-2 0-6 0,4-2-4 0,-4 2-5 15,0-1-2-15,0 1-5 0,2 0-4 0,-1-2-6 16,-1-2-6-16,2-1-4 0,-2 0-3 0,2 0 0 16,0 0-4-16,-2-7-4 0,2 4 0 0,0-4-17 15,-2 0-10-15,4 2-13 0,-2-4-13 0,0 1-10 16,0-4-20-16,-2 5-33 0,2-5-58 0,0 0-53 16,0 0-264-16,0 0-506 0,0 0 225 0</inkml:trace>
  <inkml:trace contextRef="#ctx0" brushRef="#br0" timeOffset="441443.4949">30565 16218 64 0,'0'0'213'0,"0"0"-15"15,0 0-13-15,0 0-12 0,0 0-4 0,0 0-6 16,0 0-11-16,0 0-8 0,0 0-4 0,0 0-1 16,0 0 1-16,0 0-4 0,0 0-3 0,0 0-10 15,9-1-11-15,-4 0-15 0,3 0-10 0,-3-2-6 16,3 0-8-16,-2 3-7 0,8-5-4 0,-4 2-9 16,2 1-3-16,2-1-8 0,1-2-2 0,3 2-4 15,1-1 6-15,-5 3-6 0,4-3-7 0,-2 2-2 16,0 2 3-16,-3-3 2 0,-3 1-3 0,4-1 0 15,-5 3-1-15,4 0 1 0,-7 0-3 0,2 0 4 16,-3-2-8-16,0 1 1 0,-5 1-8 0,8-1 5 16,-8 1-4-16,5 0 1 0,-5 0-7 0,0 0 0 15,0 0-14-15,6-3-24 0,-6 3-31 0,0 0-26 16,0 0-30-16,0 0-44 0,0 0-54 0,0 0-272 16,0 0-526-16,-19 4 234 0</inkml:trace>
  <inkml:trace contextRef="#ctx0" brushRef="#br0" timeOffset="442508.9494">23329 16719 40 0,'0'0'288'0,"0"0"-25"0,-3-3-26 16,3 3-23-16,0 0-23 0,0 0-18 0,0 0-22 16,0 0-14-16,0 0-14 0,0 0-8 0,-1 15-3 15,2-8-2-15,2 3-6 0,-1 2-1 0,-2 2-6 16,0 6 2-16,0-1-7 0,0 8-4 0,0-1-9 16,0-6-7-16,-2 6-7 0,4 3-9 0,-4-8-5 15,4-1 0-15,-2-1-10 0,2-1 36 0,0-1-1 16,-1-3-23-16,3 1-21 0,-2-3-37 0,0 1-40 15,2-2-35-15,-3-4-24 0,1 1-63 0,0-4-53 16,1-1-242-16,-1-1-500 0,-2-2 222 0</inkml:trace>
  <inkml:trace contextRef="#ctx0" brushRef="#br0" timeOffset="442992.9981">23310 16711 186 0,'4'-9'199'0,"1"-1"-16"16,0 0-8-16,4 1-9 0,0-2-9 0,2 3-14 15,3-2-11-15,0-1-3 0,2 2-6 0,0 2-6 16,3-2-11-16,2 6-7 0,-5 1-10 0,-2 2-9 16,-1 0-12-16,1 3-2 0,-1 1-10 0,-3 1-5 15,4 2-1-15,-5 2-8 0,0-2-1 16,-1 3-7-16,2 3 2 0,-7-1-6 0,1 0-1 0,-2 2-3 15,-2-4-5-15,0 3 3 0,-4-1-2 0,0-1 1 16,-3 1-4-16,-3 3 0 0,1-5-2 0,-4 2 0 16,-2 0-5-16,-1-1 2 0,1-3-2 15,-2 0 2-15,-2-1-13 0,1 2-8 0,0-6-8 16,4 0-7-16,5 2-5 0,-1-2 1 0,-1 0 3 16,4-1-2-16,-1-1 5 0,5-1 3 0,-1 3-5 0,4-3 7 15,0 0 1-15,0 0 1 0,0 0-3 0,0 0 6 16,0 0-1-16,15 1 0 0,-8 0 0 15,1 1 5-15,4-1 2 0,-2 0 1 0,3 2-4 16,-3 0 2-16,-1 2 3 0,4 0 0 0,-4 3 3 16,0-2 3-16,1 3 3 0,-1-2 1 0,0 5 3 15,1 1 3-15,-4-6 0 0,1 5 4 0,3 0-5 0,-2-2 1 16,-1-1 3-16,0 1 2 0,-1 0-4 0,4-2-4 16,-2 1 1-16,-1-1 2 0,0-2-3 0,2 0 2 15,-5 0-1-15,1 1-3 0,0-3-2 0,-1 0-16 16,1-2-21-16,4 2-40 0,-5-1-51 15,6-2-54-15,-3-2-215 0,-7 1-421 0,16-7 188 16</inkml:trace>
  <inkml:trace contextRef="#ctx0" brushRef="#br0" timeOffset="444093.6791">23863 16939 106 0,'0'-7'213'16,"0"7"-12"-16,0 0-13 0,0 0-10 0,-4-5-7 15,4 5-9-15,0 0-7 0,0 0-7 0,0 0-12 16,0 0-6-16,0 0-6 0,0 0-9 0,0 0-7 16,0 0-8-16,0 0-12 0,0 0-4 0,0 0-14 15,0 0-7-15,0 0-10 0,0 0-4 0,0 0-8 16,0 0-2-16,0 19-4 0,3-14-5 0,-2 0 2 15,-1 2-7-15,1 2-3 0,-1 1 3 0,3-4-8 16,-2 5 4-16,-1-4-7 0,0 3 6 0,0 1-7 16,3-2 0-16,-3 0-1 0,1-3-3 0,-2-1 2 15,2 1-2-15,-1-1-1 0,-1 0 0 0,1-3-1 16,0-2 5-16,0 5-3 0,0-5 5 0,0 0 4 16,0 6 2-16,0-6 4 0,-7 0-10 0,7 0 0 15,0 0-2-15,-10-8 3 0,6 5-2 0,0-1-2 16,-2 3 0-16,4-3 1 0,0 0-4 0,2 4-2 15,-1-11 1-15,-2 6-2 0,3-2-5 0,0-2-5 16,3 1 12-16,-2 1-2 0,3-2-3 0,2 3-1 16,-2 1-1-16,1-2-1 0,2 2 2 0,-1-4-3 15,3 6 2-15,-1-4-3 0,1 2 0 0,-3 3 2 16,2 2-2-16,2-3 0 0,-4 4 0 0,5-1-1 16,-4 2-2-16,3 0 1 0,-2 3 2 0,0 2 0 15,-2 1-2-15,1-1 2 0,-2 2 1 0,-1 1 1 16,1-1-2-16,0 0 0 0,-3-1 0 0,1-2 3 15,1 3-4-15,-2-3 2 0,-2-1 3 0,1 1-1 16,-1-1 2-16,3-2 1 0,-3 0 1 0,0-3 3 16,0 4-1-16,0-4-2 0,0 0-2 0,0 0 3 15,-6 2-9-15,6-2-2 0,0 0-8 0,-7-10-1 16,3 3-4-16,1 1 0 0,1 0 1 0,1-3-3 16,-1 2 3-16,3 2 5 0,-1-3-2 0,4-1 3 15,-1 1 0-15,-1-1 1 0,3-1 0 0,1 0 2 16,-2 7 0-16,1-3 0 0,0 2 2 0,4-2-2 15,0 4 1-15,0-1-1 0,1 0 4 0,3 1 0 16,-4 0-1-16,1 2 1 0,-1 0 1 0,0 2-1 16,0 0 1-16,1 0-2 0,-1 4 4 0,1-1 0 15,-3 0-1-15,-1 1 7 0,-1-3-2 0,2 7 0 16,0 0 1-16,-3-1 2 0,0-1-3 0,-1 2 5 16,-2-1 5-16,2 1-3 0,-2 0-2 0,-1 0 0 15,0-1 1-15,0-2-3 0,0 2 3 0,1-4-2 16,-1 3 0-16,3-1 4 0,-3-5 0 0,2 5-2 15,-2-2 2-15,2-1-1 0,0-1 3 0,4 2 2 16,-2-2 0-16,1-1 5 0,4 2 4 0,5-3 3 16,-1-1-1-16,6 0 2 0,-1-2-1 0,5 0 0 15,-2 1-4-15,1-2 1 0,-1-1-2 0,-1-1-3 16,-3-2-1-16,2 0 0 0,-8 2-1 0,1-2-4 16,-3-2 1-16,0 0 0 0,1 1 3 0,-2 0-4 15,-3-2-4-15,-1 0 18 0,0 1 3 0,-2 3 3 16,-2-1 7-16,0 0 7 0,0 2 6 0,-2-2-6 15,2 7-3-15,-3-7-4 0,3 7-24 0,0-5 10 16,0 5-5-16,0 0 2 0,0 0-7 0,0 0-13 16,-9 2 15-16,9-2-7 0,-2 10 4 0,-1-2-5 15,3-2 2-15,-1 0-5 0,1 1 0 0,-3 2 4 16,3-4 3-16,0 3-21 0,3 0-21 0,-2-2-21 16,2 1-22-16,-2-2-29 0,-1 2-23 0,0-3-40 15,0-4-37-15,4 6-37 0,-3-2-273 0,-1-4-553 16,0 0 245-16</inkml:trace>
  <inkml:trace contextRef="#ctx0" brushRef="#br0" timeOffset="444415.7112">24366 16804 112 0,'6'2'203'0,"-3"3"-9"16,4-3-11-16,1 0-14 0,2 1-9 0,1-1-15 15,-2 1-13-15,4-2-16 0,-3 0-10 0,4-2-12 16,-5 1-6-16,0-1-11 0,1-2-6 16,-1-1-6-16,0 0-3 0,-4 0-10 0,3 0 0 15,-7-2-10-15,3-1 3 0,-4 2 1 0,0-2 2 16,-4 0-3-16,4 2 0 0,-4-1-8 0,-2 1-1 0,1 0-6 15,-4 2-5-15,0 0 0 0,0 1-4 16,0 0-1-16,0 2-4 0,0 2-5 0,0-1-14 16,0 3-18-16,3-1-29 0,-2 2-32 0,5 1-50 15,0 2-48-15,-2 3-172 0,5-2-379 0,-2 0 168 16</inkml:trace>
  <inkml:trace contextRef="#ctx0" brushRef="#br0" timeOffset="444873.4841">24678 16962 160 0,'8'8'231'15,"-5"-4"-3"-15,0 4-17 0,5-2-11 0,-7 5-17 16,4-3-11-16,-1 4-11 0,0-1-8 0,1-1-16 15,-5 2-9-15,4-2-14 0,-4 1-10 0,0-1-7 16,0-2-14-16,0 1-5 0,-1-3-4 0,1 0-10 16,-3 0-2-16,-1-1-3 0,4-1-8 0,-4 1-3 15,-1-4-2-15,5-1-1 0,0 0-8 0,-10-3-3 16,5 0-4-16,1-1-1 0,0-2-2 0,3-3-2 16,2 0-6-16,-1-3 3 0,3 2-4 0,0-2-1 15,5-2-4-15,-3-1-1 0,3 1-2 0,-3 6-1 16,2-2 1-16,0 0 0 0,2 1-3 0,4-4 4 15,1-1-3-15,2 5 1 0,-5 1 0 0,0 1 1 16,1 2-1-16,1-2-1 0,2 4 0 0,-2-1-2 16,-2 1 0-16,1 2 1 0,-1 1-2 0,-2 4-1 15,1 0-1-15,-2 4 4 0,1 1-1 0,0-1 6 16,0 6-3-16,-4-2 6 0,-2 1-1 0,-1 1-2 16,2 2 1-16,-1-5-5 0,-2 1 1 0,-1 0 0 15,0 1 1-15,1-2 2 0,2 0-10 0,-2-3-29 16,-1 5-36-16,0-9-46 0,0 5-50 0,0-3-68 15,5-2-252-15,-2 1-520 0,4 0 231 16</inkml:trace>
  <inkml:trace contextRef="#ctx0" brushRef="#br0" timeOffset="445373.496">25373 16782 5 0,'0'0'312'15,"0"0"-20"-15,0 0-19 0,0 0-26 0,0 0-21 16,0 0-24-16,0 0-18 0,0 0-21 0,0 0-18 16,0 0-14-16,0 0-3 0,27 5-15 0,-15-3-12 15,6 0-7-15,0 3-3 0,2-1-5 0,0-1-12 16,10 0-5-16,-10 2-3 0,3-1-9 0,5 1-3 16,-1 4-7-16,1-5-2 0,-10 0-11 0,3-1 6 15,-4 3-9-15,-4-3-5 0,-1 0-1 0,1-1-4 16,-2 0-2-16,-6-1 2 0,4 2-5 0,-4-3-4 15,0 2-2-15,-5-2 1 0,6 1-4 0,-6-1 0 16,3 3-1-16,-3-3-1 0,0 0-3 0,4 2 2 16,-4 1 0-16,0-3 5 0,-5 7 0 0,0-2 1 15,-3 1-2-15,-4 6 4 0,1-5-5 0,-2 4-1 16,-6-1-1-16,4 2-2 0,-3 3-3 0,-10-4 7 16,1 4 0-16,-2-3-2 0,-4 1-1 0,3-1 2 15,3 0-6-15,1-3 6 0,2 3-20 0,5-4-18 16,0-1-32-16,8 0-27 0,-1-4-33 0,-2 1-28 15,9 1-45-15,-3-4-48 0,4 3-204 0,4-4-486 16,-10 0 215-16</inkml:trace>
  <inkml:trace contextRef="#ctx0" brushRef="#br0" timeOffset="445808.5399">25860 17087 166 0,'5'-1'272'0,"-5"1"-18"0,0 0-14 16,3-5-15-16,-3 5-10 0,0 0-19 0,0 0 1 16,0 0-3-16,0 0-1 0,0 0-7 0,0 0 1 15,1-4-9-15,-1 4-2 0,0 0-9 0,0 0 9 16,0 0-15-16,0 0-14 0,0 0-12 15,0 0-10-15,0 0-13 0,0 0-16 0,0 0-3 0,-18 2-12 16,8 4-10-16,0-2-7 0,-2 1-5 0,-3 1-12 16,-3 2-2-16,1 1-14 0,0-1-39 0,1 2-38 15,-3 1-46-15,5-1-49 0,-1 2-55 0,-1 0-66 16,6-4-87-16,-4 4-218 0,4-5-612 16,0 1 271-16</inkml:trace>
  <inkml:trace contextRef="#ctx0" brushRef="#br0" timeOffset="448321.0341">26683 16837 278 0,'-1'-7'279'0,"-2"1"-14"16,2 0-5-16,-3-1-12 0,0-1-4 0,4 3-22 0,-5-3-8 15,4 2-11-15,1-1-6 0,-2 2-7 16,0-1-14-16,1 0-3 0,-2 2-5 0,3 0-15 16,0 4-8-16,-1-7-19 0,1 5-15 0,0 2-13 15,-4-5-14-15,4 5-9 0,0 0-7 0,0 0-3 16,0 0-13-16,8 13-6 0,-3-2 1 0,4 0-6 16,1 6-7-16,3 5-13 0,0 3 4 0,0 0 3 15,-2 2 1-15,2-1-10 0,-2 0 4 0,5 1-4 16,1-1 1-16,-10-7-6 0,4 2 8 0,-2-3-18 15,0-1 1-15,-4-5-14 0,1-2 1 0,-1 5 24 16,1-6 3-16,0-1-10 0,-2-4-3 0,-3 2-17 16,3-1 20-16,-4-1-7 0,4-1 0 0,-4-1 20 15,0-2-15-15,0 0 18 0,0 0-5 0,8-9 5 16,-7 5-9-16,1-6 0 0,2 1 3 0,-4-5-16 16,0-1 11-16,3-2 0 0,-3-4-9 0,0 2 5 15,1-8-3-15,3 0 1 0,-3 3-4 0,3-3 4 16,-1 9 0-16,1-2-1 0,-2 2 5 0,1-1-7 15,-2 3 0-15,4 0-33 0,-4 4 35 0,3 1-3 16,-4 0-2-16,5 0 4 0,-3 4-2 0,-1-1 2 16,-1 3-4-16,1-2 3 0,1 3-3 0,-1 1-20 15,-1-1-18-15,0 4-27 0,1-5-43 0,-1 5-32 16,0 0-22-16,0 0-26 0,0 0-17 0,0 0-33 16,0 0-41-16,0 16-286 0,0-16-609 0,0 15 270 15</inkml:trace>
  <inkml:trace contextRef="#ctx0" brushRef="#br0" timeOffset="448604.1151">27106 16984 104 0,'0'0'220'0,"0"0"-18"0,0 0-16 0,0 0-10 16,-1 13-8-16,-2-6-8 0,3 3-13 0,-4-1-6 16,4 2-9-16,-6 0-7 0,6 0-6 0,0 6-10 15,-4-4-8-15,4 0-6 0,0-4-8 0,3 8-9 16,-2-4-8-16,1 3-6 0,2-4-9 0,0-2-4 16,0 0-2-16,1 2-5 0,2-3-12 0,-1-1-17 15,-1-3-25-15,-1-1-30 0,1 1-35 0,0-5-52 16,8 0-51-16,-4 0-206 0,2-5-415 0,6 0 184 15</inkml:trace>
  <inkml:trace contextRef="#ctx0" brushRef="#br0" timeOffset="448896.7437">27173 16874 137 0,'-11'3'155'0,"11"-3"-13"16,0 0-7-16,0 0-9 0,0 0-8 0,0 0-6 15,0 0-10-15,0 0-5 0,26 4-10 0,-26-4-10 0,15-3-2 16,-15 3-7-16,12-1-8 0,-12 1-1 16,6-4-5-16,-3 0 0 0,2 1-3 0,-3 0 10 15,1-3-1-15,-3 6 4 0,0-6-7 0,0 6-11 16,-7-11-3-16,4 8-5 0,-4 1-2 0,0 0-7 15,7 2-4-15,-18 0-10 0,8 0-13 0,-3 1-28 16,6 2-19-16,-4 0-26 0,3 1-29 0,-1 1-40 16,5 0-161-16,-6 1-326 0,9-2 145 0</inkml:trace>
  <inkml:trace contextRef="#ctx0" brushRef="#br0" timeOffset="449538.3613">27309 17038 236 0,'1'6'242'0,"3"0"-13"0,0 0-11 0,1 3-14 16,2-1-13-16,-1 2-14 0,-5-2-15 0,6 4-17 15,-2-3-12-15,-1 2-10 0,0-2-11 0,-2-3-18 16,1 3-1-16,-1-4-11 0,2 2-9 0,-3-3-4 15,-1 1-6-15,0-5-7 0,0 5 1 0,0-5-6 16,-2 5 0-16,2-5-6 0,-8 0-1 0,8 0-9 16,0 0-10-16,-9-9 7 0,5 6 0 0,2-2-6 15,-1-1-1-15,-1 0-3 0,3-1 0 0,-1 2-2 16,4-3-5-16,-2-1 1 0,1 0-2 0,-1 4-2 16,7-6 0-16,-1 5-3 0,-1-4 9 15,-1 4-5-15,5 0-3 0,-1 1-1 0,-1 0 4 16,1 0-4-16,0 1-1 0,-1 1 0 0,2 3-2 15,-1 3-10-15,3 0 10 0,-3 1-2 0,0 2 2 0,1 0-6 16,-3 1 4-16,-1 0 0 0,0 1-1 0,-1-2 0 16,0 2 0-16,-4-3-3 0,0 4 3 0,1-2-4 15,-1-1 1-15,0-1 0 0,-1-2-4 0,1-3 3 16,0 9 4-16,0-7-9 0,0-2 17 16,-2 3-6-16,2-3-1 0,0 0-2 0,0 0 1 15,-8-12-1-15,7 7 0 0,1-1-2 0,0 0-1 0,2-2-2 16,-1-1 3-16,3 2 0 0,0-5 0 0,2 4-2 15,0-2 2-15,-3 3-3 0,1 1 4 16,0 0-2-16,1-1-1 0,-1 0-5 0,5 1 4 16,-8 0 1-16,4 3 1 0,3 1-3 0,-3-1-2 15,5 0 3-15,2-1-3 0,-6 4 4 0,6 0-4 16,-3 2 3-16,-2-1-5 0,0 1 5 0,0 0 1 0,2 1-5 16,0 2 1-16,0 2 2 0,-2 0-1 0,-1-1 3 15,-1 2-1-15,2 2 5 0,-4-3-7 16,2 3 3-16,-3-2-4 0,0 1 9 0,0 1-3 15,1 2 2-15,-3-1-1 0,4-2 2 0,-4-2-4 16,3 0-9-16,-3 0-13 0,1 0-19 0,-1-2-21 16,1 0-21-16,-1 0-26 0,4 0-30 0,-4-2-34 15,4-1-61-15,-4-2-172 0,10 2-438 0,-3-1 193 0</inkml:trace>
  <inkml:trace contextRef="#ctx0" brushRef="#br0" timeOffset="449985.2311">28022 17029 174 0,'2'-7'274'16,"-1"3"-11"-16,-1 4-6 0,-1-11-14 0,1 8-20 16,0 3-17-16,-4-7-22 0,0 4-9 0,1-1-25 15,-3 1-13-15,-3 3-10 0,3 0-7 0,-6-2-11 16,-2 4-5-16,1-1-6 0,-4 7-8 0,-2 0-6 15,4 1-8-15,0 0-10 0,0 5-5 0,3-2-8 16,-1 2-2-16,3 1-6 0,2-1-6 0,2 1-5 16,1-3 3-16,1 0-7 0,3-1-1 0,1 2-2 15,1-4-6-15,3 1 4 0,0 1 1 0,2-1-7 16,-1-6-2-16,3 5 3 0,5-4-9 0,-4 0 3 16,3-4-8-16,2-1-1 0,-1-1-13 0,1-1-3 15,4-5-18-15,-3 0 8 0,1-3-6 0,-1 2 4 16,-2-4 0-16,-8 3 5 0,5-2 2 0,-3 1 7 15,0 2 6-15,-3-2 30 0,0 4 19 0,-4 0 11 16,6 1 10-16,-4 0-9 0,-1 0-4 0,0 3-10 16,0-1 3-16,-1 3-11 0,0 0 1 0,0 0 0 15,0 0-13-15,-5 10-12 0,4-3 9 0,-1 0-3 16,-1 1 1-16,3 1-6 0,0 1 1 0,0 0-2 16,0 1 1-16,0-2 0 0,6 0-1 0,-2-1-18 15,1-2-30-15,-1 0-33 0,1 0-50 16,0-1-43-16,3-2-68 0,4 1-66 0,-3-1-256 15,4-1-596-15,7-2 265 0</inkml:trace>
  <inkml:trace contextRef="#ctx0" brushRef="#br0" timeOffset="450235.2506">28169 17001 233 0,'0'0'262'0,"-4"-4"-30"0,4 4-14 16,0 0-8-16,0 0 5 0,12 10-10 0,-7-1 0 0,5-2-5 16,-2 3-6-16,1 2-7 0,0-1-6 0,1 2-10 15,0-1 2-15,2 2-16 0,-2 2-6 16,0-3-19-16,3 0-9 0,-7-1-30 0,5 0 11 16,-1 0-14-16,-3-1-3 0,-1-1-22 0,1-3-24 15,1 2-42-15,-4-2-28 0,2 0-36 0,-1-2-49 16,0-2-40-16,1 1-65 0,2-4-80 0,-8 0-209 15,9-7-551-15,-3 5 244 0</inkml:trace>
  <inkml:trace contextRef="#ctx0" brushRef="#br0" timeOffset="450434.6054">28376 17016 139 0,'0'0'329'15,"-2"-5"-34"-15,2 5-35 0,0 0-19 0,0 0 1 16,-17 8-1-16,11 2-12 0,-1-1-15 0,-5 4-14 15,1 1-23-15,0 0 10 0,-1 1-19 0,2 2-15 16,0-3-7-16,-2 2-12 0,2-2-23 0,4 2-26 16,-3-3 14-16,4 3-25 0,-2-4-11 0,2-1-43 15,1-2-53-15,-2 3-54 0,1-2-56 0,2-3-74 16,1-1-89-16,-1-3-198 0,7 0-545 0,-3-1 241 16</inkml:trace>
  <inkml:trace contextRef="#ctx0" brushRef="#br0" timeOffset="450745.1494">28686 16983 96 0,'-8'-3'309'0,"8"3"-30"0,0 0-13 0,-8 0-25 16,8 0-22-16,0 0-22 0,0 0-17 0,0 0-15 15,0 0-10-15,0 0-18 0,0 0-2 0,0 0-11 16,0 0 2-16,0 0 6 0,0 0 15 0,0 0-6 16,0 0 5-16,23 12-25 0,-5-8-7 0,0-3-15 15,4 4 5-15,-1-3-21 0,2-2-13 0,-5 0-16 16,5 1-49-16,5 0-54 0,-6-3-51 0,-3 0-63 15,-1-1-73-15,-5-1-314 0,4-6-596 0,-5 0 265 16</inkml:trace>
  <inkml:trace contextRef="#ctx0" brushRef="#br0" timeOffset="451285.1159">29144 16761 22 0,'0'0'349'0,"0"0"-25"15,0 0-27-15,2-4-31 0,-2 4-21 0,0 0-32 16,0 0-23-16,0 0-16 0,0 0-16 0,9 12 8 15,-3-4-8-15,0 2-5 0,-1-3-5 16,3 7-2-16,0-4-5 0,2 5 6 0,0-2-23 16,0 0-6-16,4 9-22 0,-1-8-4 0,0 1 2 0,-3-2-16 15,4 1 8-15,-2 2-41 0,-2-3 13 0,-1-4 6 16,0 3-10-16,-3-4-8 0,2 1-3 16,-2-1-1-16,1-1-5 0,-3 1-5 0,-1-2-12 15,1 0-2-15,1-1-1 0,-2-1-1 0,1-1-3 16,-2 1 0-16,-1-1-2 0,2 0-3 0,-2-2 14 0,-1-1-8 15,2 5 3-15,-2-5 15 0,3 2 6 16,-3-2-15-16,0 0 14 0,6-7-9 0,-4 1-12 16,1 0 4-16,1-4 8 0,1-1-8 0,-2-4-1 15,1-2-3-15,0-2 0 0,1-6-2 0,0-1-5 16,-3 9 4-16,3-3 2 0,-1-4 0 0,-1 7-2 0,-1 1 7 16,0 0 0-16,-2 2-2 0,2-2 0 0,-2 3-1 15,0 5 5-15,2-2 4 0,-2 4-5 16,0-1-5-16,0 0-1 0,0 2 0 0,3 0-4 15,-3 0-11-15,0 2-26 0,0 3-26 0,2-8-55 16,-2 8-56-16,0-5-53 0,0 5-36 0,0 0-27 16,0 0-60-16,0 0-283 0,0 0-675 0,0 19 299 15</inkml:trace>
  <inkml:trace contextRef="#ctx0" brushRef="#br0" timeOffset="451823.0112">29539 16949 68 0,'0'0'304'0,"0"0"-21"0,0 0-13 15,0 0-20-15,-5 0-9 0,5 0-13 0,0 0-7 16,0 0-14-16,0 0-7 0,0 0-10 0,0 0-14 15,0 0-10-15,0 0-11 0,0 0-21 0,0 0-12 16,24-8-9-16,-13 7-14 0,6-3-9 0,-1-3-15 16,3 5 4-16,0-3-15 0,2 2-6 0,-2 1-3 15,-3-3-9-15,1 5-6 0,-4 0-1 0,-1-1-6 16,-4 2 0-16,-8-1-14 0,13-2 1 0,-7 0-8 16,-6 2 1-16,9 3-1 0,-6 1 0 0,-1 0 0 15,1 1-6-15,-1 0-1 0,-2 3 0 0,-1-4 7 16,-1 8-9-16,-4-2-1 0,-4 5-1 0,0-3 2 15,-4 2 3-15,-1 0-4 0,-9 1-3 0,9-3-1 16,-9 5 2-16,7-2 2 0,-4-1-4 0,3-1-1 16,2-2-1-16,1-2 2 0,5-1-2 0,2-2-3 15,-1 3 1-15,2-5-7 0,3 1-1 0,0-2 3 16,1 1-2-16,2-1 0 0,-3 0 7 0,4-3-4 16,3 7 3-16,2-3 0 0,0-1 4 0,4-3 0 15,4 1-1-15,4 1 2 0,2 1-4 0,-2-3 0 16,5 2 4-16,-1-2 1 0,0 2 4 0,1-4 3 15,-3 2-11-15,4 0 7 0,-5-2 4 0,3-1 5 16,-4 0-4-16,3 1 1 0,-6 1 2 0,0 0-4 16,-2-2 8-16,-1 0-1 0,-3 1-9 0,-1 3-1 15,-2-2-1-15,0-1-13 0,-5 2-30 16,5 0-36-16,-5 0-36 0,0 0-27 0,0 0-23 0,0 0-45 16,0 0-65-16,0 0-244 0,0 0-559 0,0 0 248 15</inkml:trace>
  <inkml:trace contextRef="#ctx0" brushRef="#br0" timeOffset="452898.7162">26328 17811 11 0,'0'0'218'0,"0"0"-14"0,0 0-17 16,0 0-11-16,11-1-15 0,-11 1-9 0,13-4-10 15,0 1-12-15,0 1-10 0,0-1-8 0,8 0-3 16,-3-1 3-16,1-1-7 0,4 3 0 0,4-3-7 15,-7 1-5-15,9 2-10 0,-10-2-6 0,10-1-3 16,-1 2-7-16,4-2-10 0,-1 1-1 0,4-1-11 16,-1 2 0-16,4 0-7 0,12-1-3 0,5-1-5 15,-16-2-1-15,17 0-6 0,1 2 3 0,-2-2-4 16,6 3 0-16,1-4-5 0,0 3 7 0,6-4 5 16,-3 3 8-16,0-3-2 0,2 4 6 0,-5-2-11 15,0 4 2-15,-5-5-5 0,-2 2 1 0,2 4-7 16,-2-2 5-16,-4 0-5 0,2-3 0 15,-16 4-4-15,2 0 0 0,-1-3-6 0,4 3 3 0,8-7-3 16,1 3 1-16,-14 2-6 0,14-4 3 0,3 1-2 16,-16 1-3-16,13-2 3 0,1 1-1 0,-12 2 11 15,0 0-3-15,16 0-1 0,-17 2 6 0,-2 0-3 16,16-1 3-16,-17 0-7 0,-4 2 2 0,4-1 0 16,-2 1 0-16,-2 1-5 0,1 1-4 15,-1-1 0-15,2 1-1 0,-4 0 3 0,2-1 1 16,-1 0-1-16,2 2-6 0,-1 0 2 0,0-1 6 0,4 1 2 15,1-2-8-15,-3 0-2 0,3-1 2 0,-1 1-4 16,5 0 11-16,-3-1 3 0,1 3 5 0,-2-3-2 16,2 3 2-16,-7 0-5 0,5 1 5 15,-1-2-5-15,-5 2 1 0,0-2-3 0,-2 2-1 16,-7-1 8-16,1 2-12 0,-3-2-2 0,11 0 1 16,-11 0 11-16,2-2-7 0,-2 4-6 0,2-4 3 0,6 2 4 15,0-1-6-15,4 2 4 0,-1-2-1 0,2 4 5 16,-1-3-2-16,0 0-7 0,3 0 4 0,-3 2-3 15,0 1-3-15,-2-1 3 0,1 1-2 16,-9-2 3-16,-2 0 5 0,-1 1-1 0,0-1-2 16,0 1-2-16,-8-2-3 0,0 3-2 0,1-2 6 15,-5 1 8-15,-1-1 10 0,1-1 8 0,-1-1-1 16,-6 1 10-16,13 0-20 0,-4-2 7 0,-4 1-3 0,-5 1-3 16,12-3-3-16,-12 3 4 0,10-2-9 15,-3 1 0-15,-7 1 1 0,0 0-9 0,11-2 8 16,-8 2-12-16,-3 0-21 0,0 0-26 0,10-1-35 15,-10 1-39-15,0 0-40 0,0 0-32 0,0 0-57 16,0 0-56-16,0 0-233 0,-32 1-581 0,20 1 257 16</inkml:trace>
  <inkml:trace contextRef="#ctx0" brushRef="#br0" timeOffset="454035.9864">26959 18020 137 0,'-2'-4'251'0,"0"-1"-7"0,2 2-7 0,-4-1-11 0,3 1-1 16,1 3-12-16,-2-7-9 0,-1 4-1 16,2-2-9-16,1 5-8 0,-4-5-21 0,4 5-12 15,0 0-13-15,0-4-21 0,0 4-17 0,0 0-12 16,0 0-6-16,0 0-13 0,0 0-7 0,-4 13-4 0,4-5-7 16,0 4-6-16,2 1-4 0,-4 4-2 0,2-17-5 15,4 33-3-15,-4-15 5 0,6 1-15 16,-4-2 6-16,0 0-3 0,1-3-5 0,-2 2-1 15,-1-16-2-15,4 24-5 0,-4-24-13 0,1 22-15 16,-1-22-45-16,-1 20-21 0,1-20-18 0,0 0-21 16,-3 17-25-16,3-17-21 0,0 0-17 0,0 0-55 15,0 0-213-15,0 0-488 0,0 0 217 0</inkml:trace>
  <inkml:trace contextRef="#ctx0" brushRef="#br0" timeOffset="454391.6315">26724 17980 241 0,'0'0'248'16,"0"0"-18"-16,-2-3-22 0,2 3-22 0,0 0-17 15,0 0-15-15,11-10-19 0,-5 8-13 0,5-1-11 16,0 1-18-16,2-1-2 0,0-1-8 0,7 2-9 16,8-4-3-16,0 4-9 0,0-1 1 0,-1 0-5 15,4-1-6-15,1 1-1 0,-3-2-2 0,-1 0-9 16,4 1 0-16,-14 1-4 0,1 2-6 0,3-2-2 16,-4 3-1-16,-5-2-6 0,-2 2 0 0,0 0-5 15,-11 0 1-15,15 0-2 0,-15 0-11 0,0 0-12 16,14-1-6-16,-14 1-12 0,0 0-22 0,11 1 1 15,-11-1-13-15,0 0-16 0,5 5-10 0,-5-5-25 16,0 0-22-16,0 0-37 0,-2 9-175 16,2-9-373-16,-9 7 165 0</inkml:trace>
  <inkml:trace contextRef="#ctx0" brushRef="#br0" timeOffset="454673.6252">26655 18348 201 0,'0'0'250'0,"0"0"-11"16,0 0-14-16,0 0-5 0,0 0-18 0,0 0-14 15,0 0-10-15,51 6-7 0,-51-6-10 0,41-2-11 16,-10-1-12-16,-2 1-12 0,1 0-10 0,0-3-15 15,-2 2-7-15,2 1-6 0,-30 2-14 16,39-4-2-16,-39 4-14 0,32-3-2 0,-32 3-14 16,25-4-20-16,-25 4-30 0,0 0-38 0,30-4-34 15,-30 4-50-15,0 0-53 0,19-4-76 0,-19 4-152 16,0 0-446-16,0 0 197 0</inkml:trace>
  <inkml:trace contextRef="#ctx0" brushRef="#br0" timeOffset="455261.023">27220 18297 39 0,'0'0'234'0,"0"0"-6"0,0 0-18 15,0 0-12-15,0 0-1 0,0 0-21 0,0 0-7 16,0 0-10-16,0 0-12 0,0 0-10 0,0 0-13 16,0 0-7-16,0 0-4 0,0 0-9 0,0 0-1 15,0 0-12-15,0 0-10 0,70-15-5 0,-70 15-10 16,24-3-8-16,-24 3 1 0,35-2-11 0,-35 2-7 15,29-3 1-15,-29 3-7 0,26 0-4 0,-26 0-1 16,0 0-3-16,0 0-5 0,38 0-2 0,-38 0-3 16,0 0-7-16,0 0-3 0,0 0-2 0,24 3-5 15,-24-3 1-15,0 0-1 0,0 0-1 0,0 0-2 16,6 15-1-16,-6-15 2 0,0 0 2 16,0 0-4-16,0 0-1 0,-29 31-2 0,20-24-1 15,9-7 1-15,-22 18-4 0,5-9 3 0,4 3-3 16,2-1 1-16,11-11 2 0,-22 15 0 0,13-8-5 0,9-7 11 15,-17 16-7-15,17-16-1 0,-9 12 5 16,9-12-1-16,0 0 0 0,-5 14-1 0,5-14 2 16,0 0 4-16,0 0 0 0,0 0 8 0,22 16-8 15,-22-16-2-15,26 3 6 0,-26-3 1 0,34 0 0 16,-34 0 7-16,37-2-8 0,-37 2 8 0,38-3 1 16,-20-3-1-16,-18 6 1 0,37-8-2 0,-37 8-4 15,25-4 4-15,-25 4-3 0,0 0-2 0,29-1 1 16,-29 1-3-16,0 0-1 0,0 0-12 0,0 0-19 15,0 0-23-15,24-3-32 0,-24 3-42 0,0 0-42 16,0 0-51-16,0 0-198 0,0 0-450 0,0 0 200 16</inkml:trace>
  <inkml:trace contextRef="#ctx0" brushRef="#br0" timeOffset="455955.0045">27695 18263 2 0,'0'0'268'0,"0"0"-26"0,0 0-32 0,0 0-20 16,0 0-20-16,0 0-16 0,0 0-10 0,0 0-12 15,0 0-12-15,0 0-7 0,0 0-6 0,0 0-8 16,0 0-3-16,-9 46-7 0,9-46-12 0,0 18 0 15,0-18-9-15,-2 17-10 0,2-17 1 0,0 0-8 16,2 22-4-16,-2-22-5 0,0 0-1 0,-2 17-8 16,2-17 0-16,0 0-3 0,0 0-2 0,0 0-2 15,0 0 2-15,-3 15-2 0,3-15-3 0,0 0-2 16,0 0-7-16,0 0-4 0,0 0-2 16,0 0 4-16,0 0-4 0,0 0 0 0,0 0 1 15,0 0-4-15,-18-44 2 0,18 44 3 0,0 0 1 16,2-17 1-16,-2 17 6 0,0 0-6 0,10-19 0 15,-10 19 1-15,13-10-3 0,-13 10 0 0,19-10 2 16,-19 10-6-16,20-6 2 0,-20 6 2 0,0 0-8 16,32-3 3-16,-32 3 4 0,0 0-4 0,0 0-2 15,46 9 2-15,-46-9 4 0,20 8-4 0,-20-8-1 16,13 12 2-16,-13-12-2 0,11 14 0 0,-11-14 8 16,5 13-9-16,-5-13-1 0,0 0-11 0,0 21-12 15,0-21-5-15,0 0-10 0,-11 19-2 0,11-19 1 16,0 0 1-16,-9 12 5 0,9-12 0 0,0 0-4 15,0 0 0-15,0 0 1 0,0 0-3 0,0 0 6 16,0 0 0-16,0 0 3 0,0 0 6 0,0 0 5 16,-12-48 5-16,12 48 1 0,1-14 8 0,-1 14 7 15,4-20 1-15,-4 20 5 0,5-16 5 0,-5 16 2 16,6-14-2-16,-6 14 1 0,7-13 2 16,-7 13-4-16,0 0-6 0,18-13 3 0,-18 13-3 15,0 0-2-15,21-9-1 0,-21 9-1 0,0 0-1 16,25 0-1-16,-25 0 0 0,0 0-1 0,0 0 2 15,43 10 0-15,-43-10-3 0,19 12 8 0,-19-12-7 16,14 14 1-16,-14-14 1 0,12 17-1 0,-5-9 0 16,-7-8 4-16,8 21-3 0,-8-21 0 0,1 20 0 15,-1-20 0-15,-2 18 0 0,2-18-3 0,-3 17-15 16,3-17-19-16,-2 23-24 0,2-23-30 0,1 19-23 16,-1-19-37-16,0 0-30 0,4 15-36 0,-4-15-122 15,0 0-362-15,0 0 161 0</inkml:trace>
  <inkml:trace contextRef="#ctx0" brushRef="#br0" timeOffset="456429.9957">28376 18302 136 0,'0'0'229'0,"-5"-21"-16"15,5 21-12-15,-9-14-12 0,9 14-15 0,0 0-13 16,-13-17-10-16,13 17-15 0,-15-8-9 0,15 8-14 16,-23-9-3-16,23 9-12 0,-27 0-5 0,27 0-8 15,0 0-1-15,-48 10-8 0,31-3-10 0,17-7-5 16,-23 13-8-16,9-2-5 0,0-1-5 0,14-10-4 16,-18 24-3-16,13-14-2 0,5-10-1 0,-8 19-7 15,4-7-1-15,4-12 1 0,-3 20-9 16,3-20 7-16,5 17-6 0,-5-17 2 0,13 16-1 15,-13-16-5-15,16 13-2 0,-16-13 8 0,18 8-9 16,-18-8 3-16,28 3 2 0,-28-3-6 0,34-4 2 16,-34 4 1-16,36-12-4 0,-20 7-2 0,-1-3 5 15,-15 8-9-15,19-16 3 0,-9 7 6 0,-10 9 8 0,13-15 23 16,-13 15 23-16,0 0 16 0,13-13 4 16,-13 13 5-16,0 0 4 0,0 0-5 0,10-14-7 15,-10 14-10-15,0 0-11 0,0 0-5 0,0 0-14 16,0 0-12-16,0 0 4 0,0 0-11 0,0 0 2 15,0 0 5-15,0 0-6 0,0 0 0 0,0 0-2 16,0 0-1-16,0 0-3 0,21 33-5 0,-21-33-35 16,10 13-33-16,-10-13-35 0,14 15-43 0,-14-15-41 15,15 16-49-15,-4-11-56 0,-11-5-278 0,17 8-601 16,-17-8 265-16</inkml:trace>
  <inkml:trace contextRef="#ctx0" brushRef="#br0" timeOffset="456680.4181">28468 18202 3 0,'0'0'225'0,"0"0"-20"16,0 0-11-16,0 0 1 0,0 0-8 0,0 0-6 15,0 0-6-15,41 28-6 0,-32-18-8 0,4 3-7 16,0-1-5-16,-1 0-10 0,-3 1-4 0,2 0-8 15,1-1-12-15,-3 1-6 0,-1-1-18 0,-8-12-6 16,19 17-5-16,-11-5-13 0,-8-12-8 0,11 14 1 16,-11-14-28-16,12 14-21 0,-12-14-25 0,8 12-28 15,-8-12-31-15,0 0-46 0,12 9-55 0,-12-9-49 16,0 0-188-16,0 0-444 0,0 0 196 0</inkml:trace>
  <inkml:trace contextRef="#ctx0" brushRef="#br0" timeOffset="456895.4401">28696 18220 230 0,'0'0'237'0,"0"0"-12"0,0 0-9 0,0 0-15 16,0 0-14-16,-44 21-7 0,44-21-7 0,-19 21-14 16,6-9-5-16,4 4-12 0,-1 0-14 0,-1-2-11 15,2 1-7-15,-1-1-10 0,2 3-14 0,1-2-6 16,-3 1-7-16,1-3-5 0,9-13-8 0,-9 24-10 15,5-14-29-15,4-10-35 0,-6 17-46 0,6-17-38 16,-4 15-57-16,4-15-52 0,0 0-204 16,0 0-444-16,0 0 196 0</inkml:trace>
  <inkml:trace contextRef="#ctx0" brushRef="#br0" timeOffset="457346.6593">29042 18213 119 0,'0'0'246'0,"0"0"-16"15,0 0-9-15,0 0-10 0,0 0-8 16,0 0-12-16,0 0-13 0,0 0-15 0,0 0-6 16,0 0-10-16,0 0-2 0,0 0-14 0,0 0-7 15,0 0-20-15,0 0-2 0,0 0-8 0,0 0-13 16,0 0-10-16,46-5-5 0,-46 5-9 0,41-1-4 15,-15-4-5-15,3 2-4 0,0 2-6 0,-1-2 1 16,3 0-6-16,-8 1-3 0,5-3-5 0,-28 5 2 16,41-3-5-16,-41 3-1 0,31-4-4 0,-31 4-1 15,23-3 2-15,-23 3-8 0,0 0 4 16,0 0-5-16,25-2-3 0,-25 2-7 0,0 0-20 16,0 0-17-16,0 0-20 0,0 0-30 0,0 0-24 15,0 0-27-15,0 0-29 0,0 0-49 0,0 0-229 16,0 0-481-16,0 0 214 0</inkml:trace>
  <inkml:trace contextRef="#ctx0" brushRef="#br0" timeOffset="457621.9292">29254 18065 259 0,'0'0'326'0,"-3"-4"-35"0,3 4-30 0,0 0-33 16,0 0-24-16,0 0-20 0,0 0-22 0,0 0-12 16,0 20-13-16,0-20-8 0,0 0-8 0,-1 37-8 15,-2-20-4-15,3 0-2 0,0 0-10 0,0-1-6 16,3 3-8-16,-3-3-7 0,0-16-6 16,1 35-2-16,2-23-10 0,-3 3-3 0,0-15-4 15,0 24-8-15,0-24-1 0,-3 22-4 0,3-22-15 16,-4 17-23-16,4-17-29 0,-2 18-44 0,2-18-49 15,-5 15-52-15,5-15-70 0,0 0-245 0,0 0-530 16,0 0 234-16</inkml:trace>
  <inkml:trace contextRef="#ctx0" brushRef="#br0" timeOffset="457977.0695">29682 18052 261 0,'0'0'271'15,"0"-8"-22"-15,0 8-23 0,0 0-28 0,0 0-18 16,0 0-16-16,0 0-25 0,0 0-10 0,0 0-7 15,0 0-9-15,-2 25-2 0,0-15-8 0,2-10-4 16,0 0 2-16,-4 38 0 0,4-23-13 0,0 1-1 16,0-16-9-16,0 33-4 0,3-20-4 15,-2 2-7-15,-1-15-5 0,4 24-5 0,-3-10-5 0,-1-14-5 16,4 20-1-16,-4-20-5 0,4 17-7 0,-4-17 2 16,0 0-14-16,5 17-20 0,-5-17-23 0,0 0-23 15,0 0-33-15,10 12-54 0,-10-12-62 0,0 0-81 16,0 0-159-16,0 0-474 0,0 0 209 15</inkml:trace>
  <inkml:trace contextRef="#ctx0" brushRef="#br0" timeOffset="458261.0305">29530 18006 146 0,'0'0'253'0,"5"-8"-7"0,-1 4-19 0,-4 4-21 0,13-4-9 16,-4-1-15-16,2 2-11 0,2 0-9 0,-1 0-12 15,5-1-8-15,0 1-10 0,2-1-12 16,-1 1-5-16,1 1-11 0,0 0-15 0,1-1-11 16,-4 3-2-16,2-2-8 0,0 2-6 0,-6 2-7 15,2-2-7-15,-4 0 2 0,0 2-10 0,-10-2-14 16,22 2-18-16,-14-1-18 0,0-1-24 0,-8 0-23 15,13 5-37-15,-8-3-29 0,-5-2-36 0,13 5-25 16,-8-3-45-16,-5-2-149 0,5 5-408 0,-5-5 180 16</inkml:trace>
  <inkml:trace contextRef="#ctx0" brushRef="#br0" timeOffset="458612.2101">29484 18354 238 0,'0'0'262'0,"0"0"-25"16,0 0-27-16,0 0-14 0,0 0-18 0,0 0-21 15,0 0-13-15,0 0-1 0,62 0-11 0,-62 0-5 16,38-2-7-16,-38 2-1 0,37-3-2 0,-37 3-4 16,34-4-8-16,-34 4-2 0,40-1-5 0,-21-3-3 15,-19 4-5-15,33-3-7 0,-33 3-11 0,30-5-2 16,-30 5-11-16,24-1-7 0,-24 1-5 16,0 0-6-16,29-6-3 0,-29 6-4 0,0 0-13 15,24-2-23-15,-24 2-30 0,0 0-34 0,0 0-38 16,0 0-42-16,0 0-48 0,30-3-41 0,-30 3-219 15,0 0-491-15,0 0 216 0</inkml:trace>
  <inkml:trace contextRef="#ctx0" brushRef="#br0" timeOffset="459176.172">30004 18262 224 0,'0'0'272'0,"0"0"-19"15,0 0-11-15,0 0-19 0,0 0-9 0,0 0-11 16,0 0-13-16,0 0-11 0,0 0 0 0,13-19-16 15,-13 19-11-15,0 0-14 0,0 0-11 0,0 0-16 16,0 0-9-16,0 0-15 0,0 0-8 0,0 0-13 16,0 0-7-16,0 0-8 0,0 0-2 0,0 0-8 15,0 0-1-15,0 0-1 0,0 0-8 0,13 38-6 16,-13-38-4-16,1 21 2 0,-1-21-5 0,0 22 0 16,0-22-2-16,-2 24 3 0,-1-11-8 0,3-13 1 15,-4 20 2-15,4-20-4 0,-6 22 2 16,6-22-2-16,-4 20 0 0,4-20-4 0,-4 16 4 15,4-16-2-15,0 0-1 0,-6 17-1 0,6-17 2 16,0 0 0-16,0 0 1 0,0 0-1 0,-3 14 3 16,3-14-1-16,0 0 1 0,0 0-3 0,0 0 3 15,0 0-2-15,0 0-2 0,0 0 2 0,0 0 7 16,0 0-14-16,27 6 6 0,-27-6-8 0,0 0 4 16,0 0 0-16,0 0-5 0,0 0 5 0,50-10 1 15,-50 10-4-15,25-7 2 0,-25 7 0 0,26-6 7 16,-26 6-9-16,27-6-1 0,-27 6 0 0,38-6 3 15,-38 6-1-15,31-4-2 0,-31 4-2 0,29-5 6 16,-29 5-4-16,19-2-1 0,-19 2-17 0,0 0-30 16,28-3-31-16,-28 3-45 0,0 0-59 0,0 0-72 15,25-6-285-15,-25 6-585 0,0 0 259 0</inkml:trace>
  <inkml:trace contextRef="#ctx0" brushRef="#br0" timeOffset="471672.4418">21444 18602 95 0,'0'0'172'0,"0"0"-11"0,0 0-6 16,0 0-4-16,0 0-11 0,0 0-12 0,0 0-10 16,0 0-17-16,0 0-10 0,0 0-9 0,0 0-4 15,0 0-15-15,0 0 4 0,0 0-1 0,0 0-4 16,0 0-4-16,0 0 1 0,0 0-4 16,6 50 1-16,-3-36-9 0,-2 3 3 0,2 2-6 15,-2-1-1-15,-1 0-3 0,1 0-7 0,3-1-27 0,-4 0-1 16,0-17 3-16,0 24-1 0,4-13-1 15,-4-11 2-15,0 23-4 0,0-23 3 0,0 15-1 16,0-15-1-16,0 0 0 0,0 18 2 0,0-18-7 0,0 0-6 16,0 0-8-16,0 0-10 0,0 0-38 15,-1 17-32-15,1-17-33 0,0 0-59 0,0 0-110 16,0 0-321-16,0 0 141 0</inkml:trace>
  <inkml:trace contextRef="#ctx0" brushRef="#br0" timeOffset="472310.7586">21472 18580 145 0,'0'0'139'0,"0"0"-12"15,18-13-12-15,-18 13-17 0,0 0 4 16,22-5-16-16,-22 5-6 0,0 0-4 0,0 0-7 16,30 0-5-16,-30 0-7 0,0 0-8 0,0 0 5 15,37 11-10-15,-37-11-6 0,17 11 2 0,-17-11-2 16,13 10 2-16,-13-10-6 0,10 12-9 0,-10-12 3 16,5 13-3-16,-5-13 1 0,0 0-8 0,4 21 3 15,-4-21 0-15,0 0 5 0,-13 26-2 0,4-17-4 16,9-9-1-16,-19 20 0 0,10-13-3 0,9-7-1 15,-21 17-1-15,9-10 1 0,12-7-1 0,-28 14-5 16,19-7 1-16,9-7-4 0,-23 9 0 0,23-9 6 16,0 0-4-16,-19 8-1 0,19-8 0 15,0 0 1-15,0 0-3 0,-17 6 1 0,17-6-1 16,0 0 3-16,0 0-2 0,0 0 2 0,0 0 2 0,0 0-11 16,0 0 6-16,0 0 0 0,0 0 0 15,0 0-2-15,0 0 1 0,0 0-1 0,0 0 5 16,0 0-3-16,0 0 0 0,0 0 3 0,0 0 7 15,0 0-1-15,0 0 0 0,0 0-7 0,87-7 6 16,-87 7-7-16,0 0 2 0,26 1 0 0,-26-1-2 16,0 0 2-16,0 0 3 0,26 6-8 0,-26-6 4 15,0 0 2-15,18 11 1 0,-18-11 0 0,11 11 5 16,-11-11 1-16,7 11 3 0,-7-11-5 0,14 16-3 16,-14-16 4-16,9 12 3 0,-9-12 3 0,9 9 5 15,-9-9-3-15,0 0 4 0,14 14-2 16,-14-14-3-16,0 0 0 0,12 12 1 0,-12-12-3 15,0 0 2-15,0 0 0 0,0 0 2 0,15 7-5 16,-15-7-1-16,0 0 1 0,0 0 0 0,0 0-1 16,0 0-4-16,0 0-1 0,0 0 1 0,0 0-2 15,0 0-15-15,0 0-38 0,0 0-38 0,0 0-46 16,0 0-40-16,0 0-48 0,0 0-132 0,0 0-373 16,0 0 165-16</inkml:trace>
  <inkml:trace contextRef="#ctx0" brushRef="#br0" timeOffset="472905.0403">22286 18611 160 0,'0'0'191'16,"0"0"-18"-16,0 0-21 0,0 0-19 0,0 0-5 15,0 0-10-15,0 0-17 0,0 0-7 0,0 0-9 16,0 0-4-16,-47 0-11 0,47 0-2 0,0 0-4 15,-31 16-4-15,31-16-4 0,-20 13-6 0,20-13-7 16,-22 14-4-16,16-7 1 0,6-7-9 16,-13 15-3-16,13-15-2 0,-13 12 0 0,13-12-4 15,0 0-3-15,-6 15-2 0,6-15-1 0,0 0-3 16,0 0 6-16,-3 17-7 0,3-17 1 0,0 0 1 16,0 0-3-16,27 10-2 0,-27-10-1 0,0 0 1 15,29 0 1-15,-29 0-2 0,0 0-1 0,39 0 4 16,-39 0-4-16,26 0 0 0,-26 0 2 0,0 0 0 15,36 1-7-15,-36-1 2 0,0 0 3 0,27 1-1 16,-27-1-2-16,0 0-2 0,19 8 3 0,-19-8-3 16,0 0 3-16,13 9 4 0,-13-9 0 15,0 0 4-15,9 12 3 0,-9-12-1 0,0 0 6 16,4 20 2-16,-4-20-1 0,0 0 6 0,-5 21 3 16,5-21 2-16,-8 14-2 0,8-14 1 0,-10 15 0 15,10-15-4-15,-22 12 2 0,22-12-4 0,-19 11-5 16,19-11-3-16,-22 9 0 0,22-9 1 0,-22 7-5 15,22-7-2-15,0 0-14 0,-25 0-17 0,25 0-16 16,0 0-12-16,0 0-20 0,0 0-20 0,-42-10-26 16,42 10-31-16,0 0-37 0,-13-9-171 0,13 9-381 15,0 0 169-15</inkml:trace>
  <inkml:trace contextRef="#ctx0" brushRef="#br0" timeOffset="473513.0347">22493 18533 170 0,'0'0'241'0,"0"0"-12"0,0 0-12 16,0 0-20-16,-11-17-22 0,11 17-19 16,0 0-15-16,0 0-16 0,0 0-15 0,0 0-10 15,0 0-10-15,0 0-1 0,0 0-6 0,0 0-2 16,0 0-6-16,-2 54-1 0,4-37-2 0,1-1-5 16,1 1-1-16,0 0-8 0,-3 2-2 0,3-1-5 15,1 1-5-15,-2-2-4 0,-2-1-6 0,4 0 0 16,-5-16-5-16,4 26 0 0,-4-26-4 0,4 19-1 15,-4-19-5-15,3 16 0 0,-3-16 0 0,0 0-2 16,2 16 3-16,-2-16-5 0,0 0 4 0,0 0 0 16,0 0-4-16,0 0 0 0,0 0-7 0,0 0-3 15,0 0-3-15,0 0 0 0,0 0-4 0,0 0-3 16,0 0 0-16,0 0-2 0,0 0-3 16,0 0-3-16,0 0-1 0,-25-46-1 0,25 46 4 15,0 0-5-15,10-22 4 0,-10 22-2 0,13-15 4 16,-13 15-2-16,15-16 2 0,-15 16 0 0,19-13 2 15,-19 13-1-15,19-6-1 0,-19 6 1 0,18-7-1 16,-18 7 1-16,0 0 1 0,22-4-1 0,-22 4-2 16,0 0 1-16,0 0 2 0,0 0 2 0,0 0-2 15,36 12-1-15,-36-12-1 0,11 10 5 0,-11-10-3 16,8 12 4-16,-8-12 0 0,6 20 0 0,-6-20-2 16,0 20 1-16,0-20 2 0,0 19-2 15,0-19 3-15,0 19 0 0,0-19 0 0,0 0-8 16,-1 21-13-16,1-21-12 0,0 0-13 0,2 17-12 15,-2-17-20-15,0 0-31 0,11 11-38 0,-11-11-31 16,0 0-202-16,0 0-412 0,29 0 183 0</inkml:trace>
  <inkml:trace contextRef="#ctx0" brushRef="#br0" timeOffset="473928.4083">23008 18681 172 0,'0'0'205'0,"0"0"-13"15,0 0-15-15,0 0-14 0,0 0-8 0,0 0-12 16,0 0-12-16,-47 14-10 0,47-14-7 0,-21 14-4 16,9-6-8-16,12-8-6 0,-16 17-9 0,8-7-8 15,8-10-4-15,-11 19-3 0,11-19-7 0,-5 19-4 16,5-19-7-16,-5 17-4 0,5-17-2 15,4 17-7-15,-4-17-3 0,0 0 0 0,13 19-3 16,-13-19 1-16,21 13-8 0,-21-13 1 0,27 3-4 16,-27-3-2-16,28 2-3 0,-28-2-1 0,0 0-1 15,37-4 2-15,-37 4-2 0,21-11-3 0,-21 11-1 16,19-13 0-16,-19 13-3 0,14-17-1 0,-9 8 1 16,-5 9 3-16,6-21-4 0,-6 21-1 0,6-20 2 15,-6 20 3-15,-3-20-3 0,3 20 0 0,-9-18 3 16,9 18-5-16,-13-19-1 0,4 11 1 0,9 8-4 15,-18-15-2-15,18 15 1 0,-21-12-1 16,21 12-8-16,-18-7-19 0,18 7-18 0,0 0-19 16,0 0-22-16,-31-2-25 0,31 2-23 0,0 0-19 15,0 0-39-15,0 0-36 0,-26 17-117 0,26-17-371 16,0 0 164-16</inkml:trace>
  <inkml:trace contextRef="#ctx0" brushRef="#br0" timeOffset="474745.2883">23266 18683 55 0,'0'0'201'0,"0"0"-18"0,0 0-19 16,0 0-16-16,0 0-9 0,0 0-6 0,0 0-9 15,0 0-5-15,0 0-7 0,0 0-7 0,0 0-6 16,0 0-2-16,-18 36-4 0,18-36-5 0,-2 15-5 16,2-15-3-16,0 19-5 0,0-19-4 0,4 17-7 15,-4-17-4-15,7 17-3 0,-7-17-6 16,7 18-5-16,-7-18-4 0,9 11-4 0,-9-11-2 15,0 0-3-15,14 15-4 0,-14-15 4 0,0 0-5 16,15 5 0-16,-15-5-3 0,0 0-2 0,0 0-6 16,0 0 2-16,0 0-16 0,42-17-10 0,-42 17-10 15,14-17-6-15,-5 7-8 0,-9 10 2 0,9-28 4 16,-4 17 3-16,-5 11 4 0,4-21-2 0,-4 21 6 16,5-15 6-16,-5 15 8 0,0 0 2 0,1-16 1 15,-1 16-2-15,0 0-4 0,0 0-2 0,0 0-1 16,0 0 0-16,0 0 3 0,0 0-2 15,0 0 0-15,0 0 6 0,0 0-1 0,0 0 1 0,0 0 0 16,0 0-1-16,-17 47 3 0,17-47 1 16,6 20 4-16,-6-20 0 0,5 19 4 0,-5-19-3 15,10 18 0-15,-10-18 1 0,9 11-1 0,-9-11 3 16,17 12 2-16,-17-12 3 0,15 7-1 0,-15-7-5 16,0 0 2-16,36 1-1 0,-36-1-2 0,0 0-1 15,45-5 1-15,-30-4-2 0,2-1-2 0,-3 1 2 16,2-1-1-16,-5-1-3 0,0-1 2 0,3 0-4 15,-5-4 3-15,1 1-1 0,-5 0-1 0,3 0 0 16,0-1 0-16,-4-1 0 0,-2 1 0 0,3-1-2 16,-1 1 1-16,-4 16 2 0,4-27-6 15,-5 11 4-15,1 16 0 0,-3-28 0 0,-1 17 1 16,4 11-3-16,-7-19 0 0,7 19-1 0,-8-24 2 16,8 24 2-16,-8-14-3 0,8 14 2 0,-9-10 4 15,9 10 0-15,0 0-2 0,-10-14-4 0,10 14-6 16,0 0 2-16,0 0 1 0,0 0 0 0,0 0 3 15,0 0 0-15,0 0 0 0,0 0 0 0,-17 35 2 16,17-35 1-16,0 22 0 0,3-5 3 0,-2 1-1 16,0 0-2-16,2-3-1 0,2 5 3 0,0-3 0 15,3 1-2-15,-3-1 0 0,-1 0 0 0,0-2-1 16,1 2 1-16,0-3 0 0,-5-14 1 16,9 25-2-16,-8-15 2 0,-1-10 0 0,5 19-12 15,-5-19-26-15,4 15-27 0,-4-15-35 0,4 14-36 16,-4-14-40-16,0 0-64 0,0 0-126 0,12 11-392 15,-12-11 174-15</inkml:trace>
  <inkml:trace contextRef="#ctx0" brushRef="#br0" timeOffset="475360.9782">24051 18637 153 0,'0'0'213'0,"0"0"-9"16,0 0-11-16,0 0-10 0,-29-11-15 0,29 11-10 16,0 0-10-16,-27 0-13 0,27 0-12 0,0 0-13 15,0 0-8-15,-41 4-6 0,41-4-9 0,-22 5-11 16,22-5-4-16,-23 10-5 0,23-10-8 15,-23 12-7-15,15-3-7 0,8-9-3 0,-19 17-5 16,14-7-4-16,5-10 0 0,-10 20-1 0,6-9-1 16,4-11-2-16,-2 23-2 0,2-23-1 0,2 19 3 15,-2-19-4-15,11 19-1 0,-11-19 2 0,16 14 3 16,-7-6-2-16,-9-8-1 0,20 9 2 0,-20-9-6 16,26 9-4-16,-26-9 3 0,23 3-4 0,-23-3 1 15,0 0-3-15,0 0 0 0,46-8-1 0,-46 8-1 16,21-10-3-16,-9 2-2 0,-1-7-2 15,1 1-7-15,-3 0-4 0,0-4-4 0,-3 0-1 16,1-2 0-16,-1-5 0 0,2 1 0 0,-7-3-2 16,-1 3 3-16,0-3 0 0,-4 0 2 0,-1-3 2 15,1 5-1-15,-1 1-1 0,1 5 2 0,-1-6 2 16,0 8 4-16,0 5-4 0,5 12 5 0,-12-24 1 16,12 24-1-16,-5-19 7 0,5 19-3 0,-5-10-2 15,5 10-3-15,0 0-2 0,0 0-2 0,0 0 2 16,0 0 2-16,0 0-2 0,0 0 2 0,0 0 6 15,0 0-1-15,-4 58 0 0,8-31 2 0,0-2 3 16,1 2-2-16,3-2 4 0,-3 0-1 0,1 3 3 16,-1-5-2-16,3 1-2 0,-3-4-2 0,3-2 0 15,-2 2-2-15,3-3 2 0,-2 1-2 0,-2-2 1 16,0-1 0-16,-1-3 0 0,5 2 0 16,-9-14-2-16,9 20-2 0,-9-20-13 0,4 11-14 15,-4-11-18-15,6 15-16 0,-6-15-18 0,0 0-17 16,9 13-31-16,-9-13-34 0,0 0-29 0,0 0-225 15,0 0-443-15,28 4 196 0</inkml:trace>
  <inkml:trace contextRef="#ctx0" brushRef="#br0" timeOffset="476209.4917">24549 18487 15 0,'0'0'230'16,"0"0"-13"-16,-2-21-7 0,2 21-12 0,0 0-13 16,0 0-10-16,0 0-17 0,0 0-20 0,0 0-13 15,0 0-12-15,0 0-20 0,0 0-10 0,0 0-9 16,0 0-5-16,0 0-4 0,0 0-3 0,0 0-10 15,0 0-3-15,-7 56 2 0,7-40-4 0,-1 5-1 16,1-3-9-16,3 6-5 0,-5-5 8 0,4-2-11 16,-2 3-1-16,0-2-3 0,2 2-2 0,-2-3 1 15,1-2-3-15,-1-15-1 0,-1 24-2 0,1-24-2 16,0 22-3-16,0-22-4 0,0 0 2 0,-2 17-2 16,2-17 5-16,0 0 3 0,0 0-4 15,0 0 4-15,0 0-2 0,0 0 1 0,0 0-7 16,0 0-8-16,0 0-5 0,0 0-9 0,0 0-4 15,0 0-4-15,0 0 6 0,0 0 0 0,0 0 0 16,0 0-1-16,-12-54-1 0,12 54 4 0,4-16 3 16,-4 16-1-16,8-16-3 0,-8 16 1 0,14-14 0 15,-14 14 7-15,11-9-3 0,-11 9 0 0,0 0-1 16,21-12 2-16,-21 12-1 0,22-3 0 0,-22 3 3 16,0 0 0-16,38 3 0 0,-38-3-1 0,0 0 3 15,35 9 1-15,-35-9-4 0,23 10 5 0,-14-1-2 16,-9-9 8-16,14 13 1 0,-14-13 3 0,13 20 1 15,-13-20 4-15,8 17 3 0,-8-17-4 0,-1 17 3 16,1-17 0-16,-7 19 2 0,7-19 3 16,-13 16-6-16,13-16 5 0,-14 15-7 0,14-15 2 15,-18 10-1-15,18-10-1 0,-19 10-3 0,19-10-14 16,-19 3-19-16,19-3-24 0,0 0-31 0,0 0-27 16,-38-1-30-16,38 1-48 0,0 0-191 0,0 0-405 15,-16-17 180-15</inkml:trace>
  <inkml:trace contextRef="#ctx0" brushRef="#br0" timeOffset="476693.098">24885 18717 135 0,'0'0'170'16,"0"0"-19"-16,0 0-4 0,0 0-8 0,0 0-6 15,9 23-6-15,-9-23-3 0,0 0-3 0,0 0-3 16,18 8-11-16,-18-8-9 0,0 0-9 0,0 0-6 16,33-1-6-16,-33 1-8 0,0 0-7 0,0 0-6 15,0 0-7-15,44-10-2 0,-44 10-6 16,18-7-2-16,-18 7-8 0,14-14-2 0,-14 14-5 15,10-12-5-15,-10 12-1 0,8-16-3 0,-8 16 1 16,5-14-4-16,-5 14 3 0,0 0-3 0,0-18-6 16,0 18 2-16,0 0-3 0,-13-16-5 0,13 16 2 15,0 0-2-15,-30-5-6 0,30 5 3 0,0 0 3 16,-35 2 2-16,35-2-1 0,0 0 0 0,-35 15 1 16,25-9-3-16,10-6-1 0,-19 18 2 0,11-7 3 15,8-11 7-15,-18 25-5 0,13-13 8 0,5-12 3 16,-7 23 3-16,5-12-1 0,2-11 6 0,-2 25-4 15,2-25 0-15,2 22 0 0,-2-22 3 16,7 18 0-16,-1-8 1 0,-6-10-2 0,17 16-4 16,-17-16 3-16,20 11-3 0,-20-11-1 0,19 11-2 0,-19-11-20 15,26 6-27-15,-26-6-30 0,25 0-32 16,-25 0-35-16,0 0-36 0,39-7-59 0,-39 7-114 16,34-12-366-16,-17 5 162 0</inkml:trace>
  <inkml:trace contextRef="#ctx0" brushRef="#br0" timeOffset="476992.6341">25238 18664 337 0,'0'0'324'0,"0"0"-18"16,0 0-20-16,0 0-19 0,0 0-22 0,0 0-25 16,0 0-26-16,0 0-16 0,0 0-18 0,0 0-19 15,0 0-17-15,0 0-33 0,0 0-42 0,0 0-51 16,0 0-51-16,0 0-41 0,0 0-56 0,0 0-38 15,0 0-219-15,0 0-438 0,0 0 193 0</inkml:trace>
  <inkml:trace contextRef="#ctx0" brushRef="#br0" timeOffset="477208.4482">25204 18840 91 0,'0'0'328'0,"0"0"-13"0,0 0-18 16,0 0-22-16,0 0-21 0,0 0-25 16,0 0-17-16,0 0-19 0,0 0-19 0,0 0-20 0,0 0-17 15,0 0-14-15,0 0-12 0,0 0-19 16,0 0-28-16,0 0-35 0,0 0-43 0,0 0-50 16,0 0-55-16,0 0-57 0,0 0-61 0,0 0-175 15,0 0-445-15,0 0 196 0</inkml:trace>
  <inkml:trace contextRef="#ctx0" brushRef="#br0" timeOffset="480336.179">26467 18768 103 0,'0'0'218'0,"0"0"-7"0,0 0-1 16,0 0-9-16,0 0-10 0,0 0-1 0,0 0-14 16,0 0-15-16,0 0-9 0,0 0-14 0,0 0-16 15,0 0-14-15,0 0-11 0,0 0-13 0,0 0-21 16,0 0 2-16,0 0-4 0,0 0-9 0,0 0-6 16,0 0-11-16,0 0 4 0,0 0-1 15,0 0-3-15,0 0-8 0,3 46-1 0,-3-46 1 0,1 19-4 16,-1-19-3-16,1 18-3 0,-1-18 1 15,3 15-22-15,-3-15 0 0,0 0-1 0,4 17 0 16,-4-17 2-16,0 0 2 0,0 0 1 0,1 16 4 16,-1-16-4-16,0 0 1 0,0 0 3 0,0 0 4 15,0 0-3-15,0 0-2 0,0 0 2 0,0 0 3 16,0 0-2-16,0 0 0 0,0 0 3 0,0 0-4 16,0 0 0-16,0 0-4 0,0 0-1 0,0 0 3 15,0 0-1-15,-22-41-2 0,22 41 0 0,-5-21 0 16,5 21 0-16,-1-21 2 0,1 21-3 0,0-22 1 15,0 22 2-15,0-21-2 0,0 21-1 0,0-20 0 16,0 20 1-16,6-16 3 0,-6 16-2 0,0 0-2 16,1-20 2-16,-1 20-2 0,7-12-1 0,-7 12 0 15,0 0 0-15,9-12 1 0,-9 12-1 16,0 0 3-16,11-12-4 0,-11 12 4 0,0 0-4 0,16-9 0 16,-16 9-2-16,0 0 3 0,0 0-2 15,23-7-1-15,-23 7-1 0,0 0 2 0,0 0 0 16,0 0 3-16,0 0-2 0,38 5 1 0,-38-5-2 15,0 0 2-15,0 0-1 0,19 13-2 0,-19-13 2 16,0 0-8-16,10 12 7 0,-10-12-2 0,0 0-3 16,6 15 5-16,-6-15-1 0,0 0-1 0,0 0 8 15,-6 20-1-15,6-20-3 0,0 0-5 0,-12 14-7 16,12-14 3-16,-14 11-6 0,14-11-10 0,-17 9 1 16,17-9-9-16,-20 6-5 0,20-6 1 0,0 0-1 15,-20 7 4-15,20-7 1 0,0 0 7 0,0 0 1 16,0 0 2-16,-23 5 8 0,23-5 1 0,0 0 2 15,0 0 5-15,0 0 1 0,0 0 6 0,0 0 0 16,0 0 3-16,0 0 2 0,0 0-3 16,0 0-1-16,0 0-1 0,0 0 4 0,0 0-1 15,0 0-9-15,0 0 6 0,0 0-2 0,0 0 7 16,0 0-4-16,0 0-2 0,0 0 6 0,54 13 1 16,-54-13 2-16,20 8 1 0,-20-8 1 0,25 12 2 15,-25-12-2-15,20 8 3 0,-20-8-1 0,23 11-1 16,-23-11 0-16,19 9 2 0,-19-9-2 0,13 9 5 15,-13-9-4-15,0 0 0 0,18 10 1 0,-18-10 3 16,0 0 3-16,0 0-3 0,14 8 6 0,-14-8-2 16,0 0 5-16,0 0 0 0,0 0 2 0,0 0 1 15,0 0-2-15,18 7-3 0,-18-7 2 0,0 0 0 16,0 0-7-16,0 0-1 0,0 0-14 16,0 0-21-16,0 0-31 0,0 0-43 0,0 0-36 15,0 0-46-15,0 0-223 0,0 0-433 0,0 0 191 16</inkml:trace>
  <inkml:trace contextRef="#ctx0" brushRef="#br0" timeOffset="481072.6215">26025 18695 8 0,'0'0'205'0,"0"0"-19"0,0 0-18 0,0 0-9 15,0 0-16-15,0 0-11 0,32-20-10 0,-32 20-12 16,0 0-9-16,0 0-11 0,0 0-11 0,0 0-4 15,0 0-6-15,0 0-12 0,0 0-3 16,0 0-7-16,0 0-7 0,0 0-6 0,0 0-1 16,0 0-5-16,0 0-1 0,0 0-4 0,0 0 3 15,0 0-1-15,0 0 6 0,0 0 3 0,0 0 2 16,0 0-5-16,-32 41-3 0,32-41-1 0,-18 14-3 16,18-14 1-16,-16 17-3 0,7-9-4 0,9-8-2 15,-19 15 0-15,10-8 0 0,9-7-3 0,-16 15-7 16,16-15 6-16,-9 10-5 0,9-10 7 0,0 0-4 15,-10 10-1-15,10-10-4 0,0 0 5 0,0 0 2 16,0 0 2-16,0 0 0 0,-11 12 4 16,11-12-2-16,0 0 5 0,0 0 9 0,0 0 2 15,0 0 1-15,0 0 3 0,0 0-1 0,53 9 0 16,-34-7-6-16,-19-2 4 0,41 3-5 0,-14 0 1 16,5-2 2-16,-4 2-3 0,2 0-3 0,0-2-1 15,-30-1-5-15,41 2 3 0,-19 0-2 0,-22-2-6 16,33 2-2-16,-33-2-1 0,26 3 0 0,-26-3 0 15,26 2-2-15,-26-2-1 0,0 0-3 0,0 0 1 16,30 5-1-16,-30-5-2 0,0 0 0 0,0 0 0 16,0 0 1-16,0 0 0 0,0 0-7 0,0 0-15 15,0 0-16-15,0 0-11 0,25 1-19 16,-25-1-24-16,0 0-17 0,0 0-39 0,0 0-32 16,0 0-53-16,0 0-144 0,0 0-405 0,0 0 179 15</inkml:trace>
  <inkml:trace contextRef="#ctx0" brushRef="#br0" timeOffset="482393.0468">25418 18666 176 0,'0'0'195'0,"0"0"-12"16,0 0-19-16,0 0-17 0,0 0-16 0,0 0-16 16,0 0-16-16,0 0-7 0,0 0-2 0,0 0-12 15,0 0-2-15,0 0-7 0,-15 28-4 0,15-28-3 16,-3 18 1-16,3-18-4 0,-4 22-2 0,4-9 0 15,0-13-2-15,0 29-3 0,3-18-3 0,-3-11 1 16,1 28-8-16,-1-17-2 0,0-11-4 0,0 25-1 16,0-25-1-16,4 19-2 0,-4-19-5 15,4 18-1-15,-4-18-4 0,0 0-1 0,1 18-3 16,-1-18 2-16,0 0-1 0,0 0-4 0,4 14-2 16,-4-14 1-16,0 0 4 0,0 0-1 0,0 0-1 15,0 0 1-15,0 0-3 0,0 0 0 0,0 0-1 16,0 0-1-16,0 0-3 0,0 0 0 0,0 0 1 15,0 0-3-15,0 0-1 0,0 0 1 0,0 0-3 16,0 0-1-16,0 0 1 0,0 0-1 0,0 0 2 16,-4-55-3-16,4 55-1 0,-1-22 0 0,1 22-1 15,-3-23 3-15,3 23 0 0,-2-22-3 0,-1 9 0 16,3 13 3-16,-4-20-1 0,4 20-4 0,-1-21 1 16,1 21 1-16,-1-18 2 0,1 18-5 0,0 0-2 15,-4-22 0-15,4 22-3 0,0-17 2 0,0 17 0 16,0 0 1-16,10-17 1 0,-10 17-1 15,5-12 1-15,-5 12 1 0,0 0-5 0,13-15 6 16,-13 15-2-16,12-10-2 0,-12 10 5 0,0 0-2 16,14-10-2-16,-14 10 2 0,0 0 1 0,19-7-4 15,-19 7 3-15,0 0-5 0,0 0 2 0,0 0 3 16,0 0-1-16,43 7-1 0,-43-7-2 0,0 0 1 16,18 10 4-16,-18-10-5 0,14 15 4 0,-14-15-2 15,10 17-1-15,-10-17 6 0,5 16 0 0,-5-16 0 16,3 16-3-16,-3-16 0 0,0 0 3 0,0 19-1 15,0-19 3-15,0 0 1 0,-9 20-4 16,9-20 3-16,-9 11 1 0,9-11-2 0,-18 9 1 16,18-9-1-16,-19 8 4 0,19-8-4 0,0 0 0 15,-21 9-2-15,21-9-1 0,0 0 0 0,-21 4 0 16,21-4 1-16,0 0 0 0,0 0-1 0,0 0 0 16,0 0-1-16,0 0 2 0,0 0-1 0,0 0 1 15,0 0-4-15,0 0 3 0,0 0-1 0,0 0 0 16,0 0-3-16,0 0 2 0,-14 8-1 0,14-8-3 15,0 0 6-15,0 0-4 0,0 0 1 0,0 0 0 16,0 0-2-16,0 0 6 0,35 22 0 0,-35-22-4 16,13 12 2-16,-13-12 5 0,15 12-2 15,-15-12 5-15,15 12 1 0,-15-12 1 0,17 11 3 16,-17-11 0-16,13 12 1 0,-13-12-4 0,16 7-1 16,-16-7 1-16,0 0-2 0,0 0 3 0,15 13 0 15,-15-13-1-15,0 0 0 0,0 0 1 0,0 0 1 16,0 0-1-16,0 0-3 0,0 0-12 0,14 6-15 15,-14-6-16-15,0 0-13 0,0 0-25 0,0 0-28 16,0 0-28-16,0 0-23 0,0 0-29 0,0 0-138 16,0 0-348-16,0 0 153 0</inkml:trace>
  <inkml:trace contextRef="#ctx0" brushRef="#br0" timeOffset="482922.6974">25681 18853 106 0,'0'0'153'0,"0"0"-13"0,0 0-11 0,0 0-15 16,0 0-3-16,0 0-17 0,0 0-4 0,0 0-14 15,0 0-2-15,0 0-10 0,0 0-14 16,0 0-2-16,0 0 6 0,0 0-8 0,0 0 1 16,0 0 4-16,0 0-6 0,0 0-2 0,0 0 2 15,0 0-1-15,0 0-1 0,0 0 1 0,0 0-6 16,0 0-3-16,3 35 1 0,-3-35-1 0,0 0-1 16,0 0-4-16,0 0-2 0,0 0-2 0,0 0-3 15,0 0-2-15,-5 18 5 0,5-18 8 0,0 0 12 16,0 0 1-16,0 0-3 0,0 0-3 0,0 0-2 15,0 0-5-15,0 0-6 0,0 0 0 0,0 0-1 16,0 0-5-16,0 0 3 0,0 0-3 0,0 0-3 16,0 0-4-16,0 0 1 0,0 0 2 0,0 0-5 15,0 0-2-15,0 0-1 0,0 0 0 0,0 0-2 16,0 0-6-16,0 0 0 0,2-52-1 16,-2 52 3-16,0 0-3 0,0 0-4 0,0 0 5 15,0 0-1-15,0 0 0 0,0 0-1 0,0 0-1 16,0 0 0-16,22-3 1 0,-22 3-2 0,0 0 3 15,0 0-5-15,0 0 4 0,0 0-11 0,0 0-8 16,0 0-2-16,0 0-10 0,0 0-1 0,0 0-11 16,0 0-13-16,0 0-12 0,0 0-20 0,0 0-23 15,0 0-22-15,0 0-42 0,0 0-128 0,0 0-328 16,0 0 145-16</inkml:trace>
  <inkml:trace contextRef="#ctx0" brushRef="#br0" timeOffset="488520.2625">25699 18932 94 0,'0'0'144'0,"0"0"-2"0,0 0-13 16,0 0-9-16,0 0-7 0,0 0-5 0,0 0-9 15,0 0-1-15,0 0-8 0,0 0-6 16,0 0 1-16,0 0-4 0,0 0-1 0,0 0-10 16,0 0-5-16,0 0 4 0,0 0-3 0,0 0-3 15,0 0-8-15,0 0-3 0,0 0-7 0,0 0-1 16,0 0-5-16,0 0-6 0,0 0-9 0,0 0-2 15,0 0-4-15,0 0-2 0,0 0-4 0,0 0-2 16,0 0 1-16,0 0-4 0,0 0 2 0,0 0-2 16,0 0-1-16,0 0 0 0,0 0-1 0,0 0 1 15,0 0-2-15,0 0 3 0,0 0-3 0,0 0 1 16,0 0-1-16,0 0 1 0,-16 37 0 0,16-37-1 16,0 0 1-16,0 0-2 0,0 0 5 15,0 0 8-15,0 0 6 0,0 0 6 0,0 0 13 16,0 0-9-16,0 0-3 0,0 0-2 0,0 0 0 15,0 0-2-15,0 0-7 0,0 0-4 0,0 0 2 16,0 0-1-16,0 0 4 0,0 0-11 0,0 0 1 16,0 0 1-16,0 0-2 0,0 0-2 0,0 0-4 15,0 0 3-15,0 0-2 0,0 0 1 0,0 0-3 16,0 0-1-16,0 0 2 0,2-53-2 0,-2 53 0 16,0 0-1-16,0 0 2 0,18-10-3 0,-18 10 0 15,0 0-1-15,0 0 1 0,19-8 1 0,-19 8-5 16,0 0 2-16,0 0-1 0,0 0 4 15,0 0-3-15,0 0-2 0,0 0 2 0,32 3 1 0,-32-3 0 16,0 0 4-16,0 0-3 0,0 0-1 16,0 0 3-16,0 0-3 0,23 17 3 0,-23-17-1 15,0 0 0-15,0 0-2 0,0 0 3 0,0 0 0 16,8 13 3-16,-8-13-2 0,0 0-2 0,0 0 1 16,0 0 2-16,0 0-2 0,0 0 1 0,0 0 1 15,0 0-1-15,0 0-1 0,0 0 5 0,0 0-2 16,0 0 0-16,0 0 5 0,0 0-4 0,0 0 0 15,0 0 3-15,0 0-1 0,0 0-2 0,0 0-4 16,0 0-3-16,0 0 6 0,0 0-4 0,0 0-1 16,0 0 0-16,0 0-1 0,0 0 2 15,0 0-3-15,0 0 3 0,0 0 2 0,0 0-8 16,0 0 5-16,14-30-3 0,-14 30 0 0,0 0 1 16,0 0 2-16,0 0-2 0,0 0-2 0,0 0 1 15,0 0 2-15,24-7 3 0,-24 7-6 0,0 0 3 16,0 0 1-16,0 0-4 0,0 0-2 0,0 0 3 15,0 0 4-15,0 0-4 0,0 0 4 0,32 15 1 16,-32-15 1-16,0 0-1 0,0 0-3 0,12 11 3 16,-12-11-3-16,0 0 3 0,0 0-4 0,0 0 3 15,0 0 0-15,0 0 2 0,9 15-1 0,-9-15-2 16,0 0-2-16,0 0 3 0,0 0 3 0,0 0-4 16,0 0 2-16,0 0-1 0,0 0-8 15,0 0-2-15,0 0 1 0,8 12-6 0,-8-12-2 16,0 0 2-16,0 0-1 0,0 0 6 0,0 0-5 15,0 0-11-15,0 0-8 0,0 0-19 0,0 0-20 16,0 0-23-16,0 0-26 0,0 0-26 0,0 0-25 16,0 0-109-16,0 0-306 0,0 0 135 0</inkml:trace>
  <inkml:trace contextRef="#ctx0" brushRef="#br0" timeOffset="488944.8477">25991 18888 109 0,'0'0'135'16,"0"0"2"-16,0 0-13 0,0 0-3 0,0 0-4 16,0 0-10-16,-30 28 6 0,30-28-4 0,0 0-10 15,0 0-7-15,-5 19-3 0,5-19-5 0,0 0-6 16,0 0-2-16,-1 17-8 0,1-17-9 0,0 0-3 15,0 0-5-15,0 0-4 0,6 20-4 0,-6-20-4 16,0 0-7-16,0 0 1 0,0 0-3 16,10 12 1-16,-10-12-3 0,0 0-8 0,0 0-1 15,0 0-16-15,0 0-16 0,0 0-23 0,0 0-18 16,0 0-25-16,32 1-19 0,-32-1-37 0,0 0-22 16,0 0-107-16,0 0-284 0,0 0 127 0</inkml:trace>
  <inkml:trace contextRef="#ctx0" brushRef="#br0" timeOffset="489284.9478">25919 18869 24 0,'0'0'111'15,"0"0"-8"-15,0 0-1 0,0 0-26 0,0 0 0 16,0 0-3-16,0 0-13 0,0 0-4 0,0 0-3 16,0 0-10-16,0 0-4 0,0 0 6 0,0 0 8 15,0 0-5-15,0 0-2 0,0 0 6 0,0 0 2 16,0 0-5-16,0 0-2 0,0 0-4 0,0 0-10 15,0 0-2-15,0 0-6 0,0 0-3 0,0 0-15 16,0 0-6-16,0 0-17 0,0 0-18 0,0 0-24 16,0 0-19-16,0 0-12 0,0 0-18 0,0 0-59 15,0 0-178-15,0 0 79 0</inkml:trace>
  <inkml:trace contextRef="#ctx0" brushRef="#br0" timeOffset="489814.6492">26123 18927 45 0,'0'0'133'0,"0"0"-5"0,0 0-11 16,0 0 5-16,0 0-9 0,0 0-6 15,0 0-5-15,0 0-8 0,0 0-3 0,0 0-6 16,11 21-4-16,-11-21-3 0,0 0-6 0,0 0-5 16,1 16-6-16,-1-16-5 0,0 0-4 0,0 0-3 15,0 0-1-15,0 0-1 0,0 0-5 0,1 14-3 16,-1-14 11-16,0 0-1 0,0 0 2 0,0 0-3 16,0 0 0-16,0 0 6 0,0 0 0 0,0 0 5 15,0 0-4-15,0 0-1 0,0 0-4 0,0 0-5 16,0 0-5-16,0 0-5 0,0 0-3 0,0 0 2 15,0 0-5-15,0 0-4 0,0 0-7 16,0 0 0-16,0 0 0 0,0 0-3 0,0 0-2 16,0 0-4-16,9-45-2 0,-9 45 3 0,0 0 0 15,15-13-2-15,-15 13-4 0,0 0-1 0,13-9 1 16,-13 9-2-16,0 0-1 0,0 0-1 0,21-8 0 16,-21 8 3-16,0 0-3 0,0 0 2 0,0 0-3 15,24-4-3-15,-24 4-1 0,0 0 1 0,0 0 1 16,0 0 3-16,0 0-3 0,0 0 3 0,27 17 2 15,-27-17-1-15,0 0 2 0,9 14-1 0,-9-14 1 16,0 0-1-16,5 14 0 0,-5-14 1 0,0 0 0 16,5 13 2-16,-5-13-2 0,0 0 0 0,0 0-11 15,0 0-23-15,10 13-16 0,-10-13-29 0,0 0-26 16,0 0-32-16,0 0-72 0,0 0-160 16,0 0-396-16,0 0 175 0</inkml:trace>
  <inkml:trace contextRef="#ctx0" brushRef="#br0" timeOffset="490764.6257">27406 18609 176 0,'0'0'201'16,"0"0"-11"-16,0 0-8 0,0 0-11 0,0 0-6 15,0 0-9-15,0 0-8 0,0 0-14 0,0 0-10 16,0 0-18-16,0 0-8 0,0 0-10 0,0 0-12 16,0 0-9-16,0 0-7 0,0 0-6 0,0 0-6 15,0 0-6-15,0 0 2 0,0 0-6 0,-60 19-1 16,45-10-8-16,2-1-1 0,-5 1-4 0,2 1-1 16,-1-2-5-16,4 1-3 0,13-9-1 0,-29 14 3 15,19-8-3-15,10-6-2 0,-25 14-1 16,14-8 3-16,11-6-3 0,-22 13 0 0,22-13-4 15,-15 8-2-15,15-8 3 0,0 0-3 0,-17 11-2 16,17-11 0-16,0 0 1 0,0 0 1 0,0 0 0 16,-10 11 0-16,10-11-1 0,0 0 1 0,0 0 4 15,0 0-1-15,0 0-2 0,0 0-3 0,0 0 2 16,0 0 1-16,0 0 1 0,0 0-3 0,0 0-1 16,0 0 5-16,0 0-3 0,0 0 1 0,45 12-2 15,-45-12-2-15,0 0 4 0,38 1-2 0,-38-1-1 16,33 1 1-16,-33-1 0 0,30 3-2 0,-30-3-2 15,27 2 0-15,-27-2 0 0,26 2 5 0,-26-2-4 16,0 0 1-16,32 5 3 0,-32-5-4 16,0 0-1-16,27 3 3 0,-27-3-3 0,0 0 0 15,0 0 3-15,26 2-1 0,-26-2 0 0,0 0-1 16,0 0 4-16,0 0-4 0,0 0-1 0,30-1 2 16,-30 1-1-16,0 0 1 0,0 0 1 0,0 0 0 15,0 0-4-15,0 0-5 0,0 0-10 0,0 0-6 16,0 0-12-16,0 0-7 0,0 0-4 0,0 0-7 15,0 0-18-15,0 0-11 0,0 0-24 0,0 0-10 16,0 0-37-16,0 0-35 0,0 0-134 0,0 0-346 16,0 0 154-16</inkml:trace>
  <inkml:trace contextRef="#ctx0" brushRef="#br0" timeOffset="491293.166">27098 18906 52 0,'0'0'172'0,"0"0"-16"0,0 0-5 0,0 0-9 0,0 0 0 16,0 0-14-16,0 0-7 0,0 0-9 15,0 0 1-15,0 0-3 0,0 0-2 0,0 0-2 16,0 0 3-16,0 0-7 0,0 0-1 0,0 0-10 16,57 5-4-16,-57-5-3 0,0 0-8 0,51-1-6 15,-30 2-7-15,-21-1-3 0,43-1-6 0,-43 1-5 16,44-1-5-16,-44 1-4 0,36 1-6 0,-36-1-3 15,31-1-2-15,-31 1 1 0,0 0-6 0,29 0-1 16,-29 0-5-16,0 0-10 0,0 0-13 0,0 0-16 16,0 0-23-16,0 0-21 0,31-3-30 0,-31 3-43 15,0 0-48-15,0 0-195 0,0 0-413 0,0 0 182 16</inkml:trace>
  <inkml:trace contextRef="#ctx0" brushRef="#br0" timeOffset="492809.9305">26157 18582 106 0,'0'0'155'0,"0"0"-7"16,0 0-8-16,0 0-14 0,0 0-4 0,2-23 0 0,-2 23-5 15,0 0-10-15,0 0-12 0,0 0-8 16,0 0-9-16,0 0-11 0,0 0-9 0,0 0-7 16,0 0-3-16,0 0-8 0,0 0-4 0,0 0-2 15,0 0-3-15,0 0 0 0,0 0-5 0,0 0 7 16,0 0-2-16,0 0 1 0,-18 47-5 0,18-47 2 15,-9 20-1-15,6-11-4 0,3-9 0 0,-11 21-3 16,6-11-2-16,5-10-1 0,-10 21-3 0,4-10 3 16,6-11-5-16,-13 21-2 0,6-13-11 15,7-8-14-15,-7 15-20 0,7-15-24 0,-10 14-29 0,10-14-28 16,0 0-42-16,-7 14-128 0,7-14-307 16,0 0 137-16</inkml:trace>
  <inkml:trace contextRef="#ctx0" brushRef="#br0" timeOffset="494925.1255">26183 18769 25 0,'0'0'82'0,"0"0"-4"16,0 0-7-16,0 0 2 0,0 0-8 0,0 0-3 16,0 0-7-16,0 0-1 0,0 0-3 0,0 0-6 15,0 0 3-15,0 0-12 0,0 0 9 0,0 0 2 16,0 0-7-16,0 0-5 0,0 0 7 0,0 0-3 16,0 0-5-16,0 0 0 0,0 0-6 0,0 0 3 15,0 0-4-15,0 0-1 0,0 0-7 0,0 0 5 16,0 0-1-16,0 0-4 0,0 0-10 0,0 0 13 15,0 0-2-15,0 0-9 0,0 0 8 0,0 0-1 16,0 0 7-16,0 0-11 0,0 0 1 0,0 0 3 16,0 0 0-16,0 0 2 0,0 0 2 15,0 0-4-15,0 0 1 0,0 0-1 0,0 0 3 16,0 0-4-16,0 0-3 0,0 0 4 0,0 0-2 16,41-8-5-16,-41 8 2 0,30-5 5 0,-30 5-6 15,28-5-3-15,-28 5 1 0,23-4 1 0,-23 4-8 16,0 0 3-16,0 0 0 0,26-5-4 0,-26 5-2 15,0 0 1-15,0 0 4 0,0 0-5 0,0 0-5 16,0 0-3-16,23-3-9 0,-23 3-4 0,0 0-5 16,0 0-8-16,0 0-1 0,0 0-17 0,0 0-15 15,0 0-14-15,0 0-10 0,0 0-23 0,0 0-84 16,0 0-214-16,0 0 95 0</inkml:trace>
  <inkml:trace contextRef="#ctx0" brushRef="#br0" timeOffset="496932.6516">27814 18691 214 0,'0'0'228'0,"0"0"-9"0,0 0-2 16,0 0-3-16,0 0-7 0,0 0-10 0,0 0-10 15,0 0-8-15,0 0-11 0,0 0-17 0,0 0-18 16,0 0-12-16,0 0-13 0,0 0-16 16,0 0-10-16,0 0-12 0,0 0-7 0,0 0-8 15,0 0 1-15,0 0-9 0,0 0-4 0,0 0-5 16,0 0-4-16,0 0-1 0,-13 35-4 0,13-35-2 15,2 21-5-15,-2-21 0 0,1 23 0 0,-1-23-4 16,4 20-3-16,-4-20 2 0,2 22-3 0,-2-22-3 16,3 16-1-16,-3-16 0 0,4 14 1 0,-4-14-3 15,0 0-1-15,1 16-1 0,-1-16 1 0,0 0 0 16,0 0 0-16,0 0 12 0,0 0-8 0,0 0-1 16,0 18-1-16,0-18-5 0,0 0-6 0,0 0-7 15,0 0-5-15,0 0 3 0,0 0-5 0,0 0-1 16,0 0-9-16,0 0 2 0,0 0 3 15,0 0 1-15,-41-34 3 0,41 34-1 0,-12-14 5 16,12 14 0-16,-7-18 4 0,7 18-3 0,-9-16 0 16,9 16 5-16,-7-16 1 0,7 16-2 0,-1-14-2 15,1 14 3-15,0 0 0 0,0-22 1 0,0 22-2 16,0 0 3-16,5-22-1 0,-5 22 0 0,9-17 0 16,-9 17-1-16,14-16 2 0,-14 16-1 0,17-14 6 15,-17 14-6-15,17-14 4 0,-8 7 1 0,-9 7-2 16,20-9 1-16,-20 9-3 0,22-8 4 0,-22 8 0 15,16-8-3-15,-16 8 0 0,0 0 1 16,25-4-4-16,-25 4 2 0,0 0 1 0,0 0-2 0,0 0 2 16,37 3-1-16,-37-3-2 0,0 0 0 15,17 11 2-15,-17-11 4 0,0 0-2 0,8 18 4 16,-8-18-3-16,5 18 2 0,-5-18-1 0,-4 17 0 16,4-17 3-16,-9 19 2 0,9-19 0 0,-15 17-2 15,15-17 0-15,-15 14 1 0,5-7 0 0,10-7 1 16,-18 13-1-16,18-13-4 0,-21 8-4 0,21-8-4 15,-18 5-7-15,18-5-5 0,0 0-2 0,0 0-2 16,0 0 7-16,0 0-1 0,-30 0 1 0,30 0 3 16,0 0-4-16,0 0 4 0,0 0-3 0,0 0 3 15,0 0-1-15,0 0 4 0,0 0-4 0,0 0 3 16,0 0 3-16,0 0-1 0,0 0 2 16,0 0 3-16,0 0-2 0,0 0 0 0,0 0-2 15,0 0 3-15,0 0-2 0,0 0 4 0,82 3-1 16,-82-3 6-16,12 9 0 0,-12-9 6 0,18 12-3 15,-18-12 5-15,14 11-3 0,-14-11 4 0,10 11-5 16,-10-11 3-16,12 12-3 0,-12-12 4 0,0 0-3 16,18 10 2-16,-18-10 0 0,0 0-13 0,9 11-21 15,-9-11-23-15,0 0-30 0,0 0-21 0,0 0-42 16,0 0-43-16,20 8-174 0,-20-8-390 0,0 0 172 16</inkml:trace>
  <inkml:trace contextRef="#ctx0" brushRef="#br0" timeOffset="497606.197">28110 18768 173 0,'0'0'187'16,"0"0"-17"-16,0 0-19 0,0 0-2 0,0 0-8 15,0 0-3-15,0 0-11 0,0 0-3 0,0 0-10 16,0 0-9-16,0 0-4 0,0 0-7 0,0 0-7 16,2 48-6-16,-2-48-11 0,0 0-3 0,2 18-7 15,-2-18-6-15,0 0-6 0,0 0-5 0,0 17-2 16,0-17-3-16,0 0-3 0,0 0-2 0,0 0-1 16,0 0 2-16,0 0-8 0,-13 9 1 0,13-9-4 15,0 0 2-15,0 0-6 0,0 0-2 16,0 0 4-16,0 0-4 0,0 0 1 0,0 0-6 15,0 0 4-15,-29-32-9 0,29 32 3 0,0 0 1 16,0 0-3-16,9-22-1 0,-9 22 3 0,0 0-3 16,14-14-4-16,-14 14 0 0,0 0 5 0,21-9-6 15,-21 9 2-15,0 0 1 0,21-3-2 0,-21 3-1 16,0 0 1-16,0 0-2 0,0 0 1 0,0 0-1 16,41 12 2-16,-41-12 7 0,10 10-8 0,-10-10 4 15,0 0-4-15,9 17-1 0,-9-17 5 0,0 0-3 16,7 14 1-16,-7-14 1 0,0 0-1 0,0 0-2 15,0 0 8-15,0 0-4 0,0 16 2 16,0-16-7-16,0 0 1 0,0 0-9 0,0 0 4 16,0 0-3-16,0 0-5 0,0 0 0 0,0 0 7 15,0 0 4-15,0 0-6 0,0 0 2 0,0 0 2 16,-23-46-4-16,23 46-1 0,0 0-1 0,2-16 2 16,-2 16 1-16,0 0-1 0,0 0 4 0,14-17-3 15,-14 17 0-15,0 0-1 0,13-12 0 0,-13 12 0 16,0 0-1-16,21-6-1 0,-21 6 3 0,0 0 2 15,0 0-2-15,26-1-1 0,-26 1 0 0,0 0 2 16,0 0 0-16,0 0-1 0,0 0 0 0,35 15 0 16,-35-15-1-16,8 10 1 0,-8-10 1 0,10 14 4 15,-10-14-3-15,5 12 3 0,-5-12 0 0,0 0 2 16,4 20 1-16,-4-20-2 0,5 13 1 0,-5-13 0 16,0 0-3-16,6 17-14 0,-6-17-20 15,0 0-21-15,0 0-13 0,4 14-24 0,-4-14-13 16,0 0-31-16,0 0-44 0,0 0-153 0,0 0-363 15,0 0 161-15</inkml:trace>
  <inkml:trace contextRef="#ctx0" brushRef="#br0" timeOffset="498112.6445">28533 18758 135 0,'0'0'207'0,"0"0"-3"0,0 0-6 0,0 0-10 16,20-11-8-16,-20 11-9 0,0 0-18 0,0 0-11 16,0 0-11-16,0 0-13 0,0 0-7 0,0 0-17 15,0 0-3-15,0 0-10 0,0 0-13 0,0 0-4 16,0 0-6-16,0 0-2 0,0 0-8 0,0 0-4 16,0 0-2-16,0 0-3 0,-76 16-4 0,76-16-6 15,-19 7-1-15,19-7-3 0,-13 11-5 0,13-11-1 16,0 0 0-16,-15 14-6 0,15-14 3 0,-8 11-5 15,8-11-2-15,0 0 4 0,-2 16 1 0,2-16-4 16,0 0 1-16,0 0 2 0,10 21-4 16,-10-21 3-16,0 0 0 0,18 13 0 0,-18-13 0 15,18 7 0-15,-18-7 0 0,22 4-1 16,-22-4-4-16,0 0 3 0,33 3-1 0,-33-3 1 16,0 0-1-16,0 0-2 0,0 0 0 0,37-10 0 15,-37 10 1-15,11-8 0 0,-11 8 10 0,0 0 4 0,15-11 10 16,-15 11 8-16,0 0 14 0,0 0 9 15,13-10-2-15,-13 10 2 0,0 0-5 0,0 0-12 16,0 0-7-16,0 0 0 0,0 0-7 0,0 0-11 16,0 0 3-16,0 0-5 0,0 0 7 0,0 0-6 15,0 0-4-15,0 0-1 0,0 0-8 0,0 0 5 16,27 23 1-16,-27-23-6 0,0 0-3 0,9 15 9 16,-9-15-7-16,0 0-4 0,13 12-22 0,-13-12-27 15,0 0-29-15,10 13-26 0,-10-13-24 0,0 0-38 16,0 0-34-16,17 9-34 0,-17-9-56 0,0 0-146 15,0 0-470-15,0 0 208 0</inkml:trace>
  <inkml:trace contextRef="#ctx0" brushRef="#br0" timeOffset="498410.1642">28723 18724 238 0,'0'0'289'0,"0"0"-25"16,0 0-32-16,0 0-19 0,0 0-25 0,0 0-22 15,0 0-9-15,0 0-12 0,0 0-8 0,0 0-12 16,0 0-10-16,0 0-7 0,42 29-9 16,-42-29-8-16,13 16-9 0,-13-16-9 0,11 14-5 15,-11-14-7-15,11 16-4 0,-11-16-8 0,12 13-2 16,-12-13-3-16,10 10-6 0,-10-10-1 0,0 0-3 15,10 13-11-15,-10-13-19 0,0 0-17 0,0 0-19 16,12 13-11-16,-12-13-15 0,0 0-27 0,0 0-34 16,0 0-35-16,0 0-41 0,0 0-35 0,0 0-147 15,0 0-406-15,0 0 180 0</inkml:trace>
  <inkml:trace contextRef="#ctx0" brushRef="#br0" timeOffset="498714.052">28852 18717 73 0,'0'0'267'15,"0"0"-19"-15,0 0-26 0,0 0-27 16,0 0-23-16,0 0-15 0,0 0-16 0,0 0-15 16,0 0-13-16,0 0-10 0,0 0-2 0,0 0-6 0,-36 27-9 15,36-27-5-15,-19 19-5 0,11-9-4 16,8-10-4-16,-15 20-7 0,7-10-7 0,8-10-6 15,-18 17-3-15,13-6 0 0,5-11-8 0,-15 14-4 16,15-14-4-16,-9 10 4 0,9-10-8 0,0 0-4 16,-9 14 2-16,9-14-8 0,0 0 3 0,0 0-2 15,0 0-4-15,0 0 3 0,-10 11-4 0,10-11 1 16,0 0-7-16,0 0-9 0,0 0-15 0,0 0-18 16,0 0-22-16,0 0-27 0,0 0-28 0,0 0-55 15,0 0-69-15,0 0-134 0,0 0-402 16,0 0 178-16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5T04:05:17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17087 5591 13 0,'0'0'85'0,"0"0"2"0,0 0-11 16,0 0 5-16,0 0-10 0,0 0 0 15,0 0-7-15,0 0-6 0,0 0 2 0,0 0-3 0,0 0-7 16,0 0 5-16,0 0-8 0,0 0-2 0,0 0 0 15,0 0 6-15,0 0-5 0,0 0-2 16,0 0-4-16,0 0 3 0,0 0-2 0,0 0 1 16,0 0 4-16,0 0-9 0,0 0-4 0,0 0 4 0,0 0 6 15,0 0-9-15,0 0 0 0,0 0 2 0,0 0-5 16,0 0 3-16,0 0-4 0,2-5 0 16,-2 5-3-16,0 0 2 0,0 0-1 0,0 0-4 15,0 0 1-15,0 0-1 0,0 0 2 0,0 0-3 0,0 0-3 16,0 0-1-16,0 0 1 0,0 0 1 0,0 0-8 15,0 0-2-15,0 0 5 0,0 0-3 0,0 0 2 16,0 0 1-16,0 0-5 0,0 0 3 0,0 0 0 16,0 0 0-16,0 0 0 0,0 0 0 15,0 0 0-15,0 0-1 0,0 0-1 0,0 0 0 0,0 0-5 16,0 0 3-16,0 0-2 0,0 0-4 0,0 0 1 16,0 0-1-16,0 0 3 0,0 0-6 0,0 0 4 15,0 0 2-15,0 0-1 0,0 0-11 0,0 0 8 16,0 0 0-16,0 0-1 0,0 0-2 0,0 0 6 15,0 0-5-15,0 0 2 0,0 0-2 0,0 0-1 16,0 0 3-16,0 0-3 0,0 0 3 0,0 0-2 16,0 0 0-16,0 0-1 0,0 0 1 0,0 0 0 15,0 0 0-15,0 0 2 0,0 0-2 0,0 0-3 16,0 0 6-16,0 0-2 0,0 0-2 0,0 0 3 16,0 0-2-16,0 0-3 0,0 0 2 0,0 0 1 15,0 0-6-15,0 0 5 0,0 0 3 0,0 0-7 16,0 0 5-16,0 0-1 0,0 0 3 0,0 0-5 15,0 0 1-15,0 0 2 0,0 0-2 0,0 0 3 16,0 0 1-16,0 0-3 0,0 0-2 0,0 0 5 16,0 0 0-16,0 0-4 0,0 0-2 0,0 0 2 15,0 0 3-15,0 0-7 0,0 0 7 0,0 0-2 16,0 0 5-16,0 0-5 0,0 0-2 0,0 0 1 16,0 0-1-16,0 0 6 0,0 0-6 0,0 0 3 15,0 0-2-15,0 0 2 0,0 0-1 0,0 0-3 16,0 0 5-16,0 0-1 0,0 0 0 0,0 0-4 0,0 0 2 15,0 0 4-15,0 0-6 0,0 0 0 16,0 0 3-16,0 0-2 0,0 0-4 0,0 0 3 0,0 0-3 16,0 0 6-16,0 0-8 0,-9 11-15 15,5-5-19-15,-1-1-23 0,2 0-41 0,-3 4-43 0,-3-2-165 16,4 3-341-16,-6-3 151 0</inkml:trace>
  <inkml:trace contextRef="#ctx0" brushRef="#br0" timeOffset="30727.7562">1187 5158 67 0,'-9'-1'162'0,"5"-1"-15"16,4 2-8-16,-13 2-8 0,7-1-14 0,-2-1-9 15,0 2 0-15,-3 2-7 0,2-1-5 0,-5 0-8 16,5-1-2-16,-1 3-4 0,-3 0-3 0,0-1-2 15,-2 4-8-15,2-3-11 0,0 5 3 0,-1-3-7 16,3 2-4-16,-3 4 1 0,1-2-9 0,1 2-4 16,0 3 0-16,0 6-3 0,2-5-4 0,3 0 1 15,1 2-6-15,1 1 1 0,1 5 0 0,3-6-1 16,2 0 1-16,2-1 27 0,-1 0-3 0,3-3 1 16,4 1-6-16,-2-5-1 0,5 5-5 0,0-4-3 0,2 5 0 15,-1-5-5-15,3 0-2 0,2-3-4 16,0 3-3-16,-1-6-16 0,1 1-31 0,-5-3-33 15,3 0-38-15,1-4-51 0,1 0-60 0,-5-3-166 16,3-2-403-16,-2 0 178 0</inkml:trace>
  <inkml:trace contextRef="#ctx0" brushRef="#br0" timeOffset="30996.2298">1322 5375 329 0,'0'0'311'0,"0"0"-27"0,0 0-25 15,0 0-25-15,0 0-25 0,0 0-21 0,0 0-16 16,0 0-13-16,-14 13-18 0,10-6-12 16,-1 2-13-16,1 4-11 0,0-2-10 0,1 6-7 15,3 0-7-15,-3 0-8 0,3 0-6 0,0 0-8 16,3-2-2-16,-2 2-8 0,5-3-5 0,-2 1-5 0,4 2-4 15,-3-8 2-15,5 6-5 0,-5-4-3 0,2-3-14 16,-1 0-19-16,2-2-25 0,-2-1-22 16,2-1-24-16,2-1-35 0,-2-2-41 0,3-2-53 15,2-3-57-15,-3 0-165 0,0-2-460 0,7-4 203 16</inkml:trace>
  <inkml:trace contextRef="#ctx0" brushRef="#br0" timeOffset="31295.2962">1386 5303 98 0,'0'0'174'16,"0"0"-16"-16,0 0-14 0,0 0-12 0,0 0-13 15,0 0-12-15,0 0-7 0,0 0-9 0,6 14-9 16,-6-14-11-16,9 3-3 0,-9-3-6 0,12 4-7 15,-12-4-2-15,13 0-5 0,-13 0-7 0,0 0-4 16,15-4-1-16,-15 4-3 0,11-3 10 0,-8-4 12 16,0 5 13-16,-1-2 8 0,-2 4 0 0,-2-8 0 15,2 8-5-15,-2-5-4 0,2 5-8 0,-10-10 0 16,5 8-12-16,-3-1-8 0,3 1-3 0,5 2-6 16,-14 0-16-16,14 0-22 0,-14 0-32 0,14 0-24 15,-13 2-32-15,9 0-47 0,-1 1-63 0,5-3-122 16,-6 10-356-16,3-6 158 0</inkml:trace>
  <inkml:trace contextRef="#ctx0" brushRef="#br0" timeOffset="31726.6978">1543 5404 255 0,'0'0'252'0,"0"0"-23"0,0 0-28 0,-1-2-20 16,1 2-20-16,0 0-16 0,0 0-13 0,4 10-15 16,-3-2-13-16,4-3-9 0,-1 8-8 0,0-5-7 15,2 8-11-15,-2-1-1 0,1-3-6 0,0 3-6 16,0 2-2-16,-1-5-7 0,-1 4 1 0,0-3-10 15,0-1-4-15,0 0-4 0,-2-2 2 0,-1 1-5 16,1-5 1-16,-1 1-3 0,0-1 5 0,0-3 19 16,0 3 27-16,0-4 33 0,0-2 1 0,0 0-2 15,0 0-12-15,0 0-2 0,-4-10-8 0,2 4-2 16,0-5-4-16,0 1-10 0,2 1 5 0,0-7-15 16,4 0 5-16,0 2-7 0,-2-3-6 0,2 2-2 15,1-2 1-15,2 0-3 0,0 1-2 0,0 6-5 16,-1-1-7-16,0 0-8 0,0 1-3 0,2 1-13 15,0 1 13-15,-2 3-2 0,2-2-16 0,2 2-33 16,-1 0-40-16,-1 4-43 0,5-2-40 0,-3-1-54 16,-1 1-61-16,4 2-74 0,-7 0-188 0,6 2-572 15,-1 2 253-15</inkml:trace>
  <inkml:trace contextRef="#ctx0" brushRef="#br0" timeOffset="32026.6639">2070 5373 59 0,'-4'-3'293'0,"-1"1"-17"0,-1 0-11 16,6 2-17-16,-12-3-10 0,4 3-22 15,-1 0-14-15,0 1-12 0,-2 1-15 0,-1 3-12 0,-1-1-16 16,2 3-5-16,-3 2-11 0,4-1-2 0,-3 4-11 15,0 1-16-15,4-1-7 0,0 2-9 0,-1 1-5 16,2-1-6-16,3 5-7 0,3-3-20 16,-1 1 9-16,3 1-4 0,0 0-3 0,3-1-12 15,3-1 2-15,-2 1 3 0,5 0-13 0,1-3-45 16,3-1-19-16,1-3-39 0,-1 0-44 0,-3-4-56 16,8-1-67-16,-5 0-78 0,1-5-164 0,2 0-521 0,2-2 230 15</inkml:trace>
  <inkml:trace contextRef="#ctx0" brushRef="#br0" timeOffset="32642.5088">2280 5392 309 0,'-3'-4'338'0,"3"4"-20"0,-7-3-25 15,7 3-28-15,0 0-28 0,-9-2-21 0,9 2-17 16,-11 12-11-16,4-5-23 0,1 2-8 0,1 1-15 15,0 3-19-15,2-1-12 0,-2 4-6 0,3-1-11 16,0 1-4-16,4-1-10 0,0-3-11 0,-1 1-4 16,2-1 0-16,2 2-11 0,0-3-18 0,3 2 14 15,1-1-1-15,0-2-6 0,1-2-10 0,0 0 2 16,4-3-6-16,-2-2 4 0,-1 2-4 0,4-3-12 16,-3-3-5-16,2 0-22 0,-4-2-9 0,3-1-5 15,1-6-3-15,-2 3 2 0,0-6 0 0,-4 4 0 16,1-5 12-16,-1-1 0 0,-3 4 1 0,-1-1-13 15,-2 1 26-15,-1 0 15 0,1-1 16 16,-1 3 4-16,-1 0 13 0,-1 2 11 0,1 0-7 0,-2 1 5 16,1 1-9-16,1 5-35 0,-1-5 19 0,1 5-8 15,0 0-1-15,0 0-5 0,0 0 3 0,0 0-4 16,0 18-5-16,4-6 3 0,-3-2 8 0,3-1-7 16,0 4-6-16,5 2-7 0,-4-4 1 0,4 4 8 15,-2-5-1-15,5 2-10 0,-4-3 13 0,4 1-2 16,1-1-2-16,-3-4-2 0,2 0 6 0,3-1-6 15,-3-1 3-15,-1-1 5 0,2-4-14 16,0-1 11-16,-3-1-5 0,2-3-3 0,-1 1-8 0,-1-7-1 16,0-2 2-16,1 1-2 0,-6 0-3 0,2-2 9 15,-4 4-6-15,1-4 16 0,-2 6 2 0,0 0-3 16,-1 1 8-16,-1 1 6 0,1 3-2 0,-1 1-8 16,3-1-6-16,-3 5-4 0,0 0-5 15,0 0-4-15,0 0 12 0,0 0-9 0,0 0 3 16,3 22 2-16,0-12-1 0,0 1-7 0,1 6 2 0,-2-6 7 15,-1 1 1-15,5 4 5 0,1-2-11 0,-2-5 2 16,-1 2 1-16,2 0-2 0,1 0-2 0,-1-2 8 16,3 1-14-16,0-2-8 0,0-1-22 0,0-3-23 15,4-1-32-15,-3-1-30 0,12-1-42 0,-3-4-44 16,0 0-48-16,0-6-60 0,0 1-270 16,5-4-634-16,-8 3 281 0</inkml:trace>
  <inkml:trace contextRef="#ctx0" brushRef="#br0" timeOffset="32948.5614">2728 5257 138 0,'0'0'182'15,"-3"4"-14"-15,3 1-8 0,0-5-5 0,4 8-3 16,-4-8-8-16,6 4-5 0,0-2-14 0,2 1-10 15,0-1-8-15,2-2-11 0,3 0-11 0,-4-2-7 16,0 0-5-16,4 0-8 0,-7-2-7 0,3 0-5 16,-1-4-7-16,1 4 0 0,-3-5-3 0,-2 1 8 15,-2 1 13-15,1 0 17 0,0 2 8 0,-3-2 5 16,-2 2-1-16,1 0-2 0,-2-2-8 0,0 4-5 16,-3-1-9-16,0 3-5 0,-1 1-10 0,-1 0-6 15,0 0-4-15,-2 3-4 0,1-1-6 0,4 4-6 16,-3-2-21-16,3 1-29 0,0 0-23 0,0 2-33 15,1-2-38-15,1 2-46 0,3-1-54 0,3-1-235 16,-6 1-487-16,7-1 216 0</inkml:trace>
  <inkml:trace contextRef="#ctx0" brushRef="#br0" timeOffset="33291.8353">3101 5259 102 0,'0'0'342'0,"-4"-9"-13"0,4 9-16 0,0-5-15 15,0 5-31-15,-1-7-24 0,1 7-23 0,0 0-28 16,-2-5-23-16,2 5-18 0,0 0-12 16,0 0-18-16,0 0-6 0,-6 19-15 0,3-9-12 0,1 9-9 15,-3 0-5-15,1 7-4 0,0-1-6 0,-1-1-10 16,2 4 4-16,0-3-15 0,0 1-3 0,3-1-3 15,-1 0 2-15,-2 1-8 0,3-6 1 0,4 4-5 16,-1-5-4-16,-3 1 0 0,1-2-5 16,1-1 8-16,1-2-10 0,0-4-1 0,3 1-6 15,-2-3 5-15,1 0-3 0,0 1 3 0,1-3-17 0,2-2-12 16,-1-1-16-16,5-1-24 0,1-3-22 0,1-1-26 16,4-3-23-16,-3 0-28 0,-2-1-36 0,5-3-42 15,-4-3-68-15,4-1-154 0,0-3-491 0,-2 2 218 16</inkml:trace>
  <inkml:trace contextRef="#ctx0" brushRef="#br0" timeOffset="33497.1627">3078 5494 74 0,'-5'2'358'0,"5"-2"-16"0,0 0-24 0,0 0-26 15,0 0-37-15,0 0-5 0,0 0-19 0,0 0-9 16,0 0-22-16,40-7-12 0,-27 4-15 0,0 2-30 16,2 0-9-16,2-6-17 0,1 6-33 0,1-1-42 15,-6-2-53-15,1 2-56 0,-4-2-65 0,3 0-89 16,-3 3-278-16,2-1-540 0,-3-1 238 0</inkml:trace>
  <inkml:trace contextRef="#ctx0" brushRef="#br0" timeOffset="35307.0055">32566 4638 154 0,'0'0'236'0,"0"0"-9"0,0 0-14 0,0 0-21 16,0 0-9-16,0 0-14 0,0 0-17 0,0 0-12 15,0 0-22-15,0 0-10 0,0 0-10 0,0 0-11 16,0 0-13-16,0 0-7 0,0 0-5 16,0 0-7-16,0 14-5 0,0-7-3 0,0 5 4 0,0 5 30 15,0 12-2-15,-1-3 5 0,0 5-2 0,-2 2 2 16,2-1 2-16,-3 4-5 0,4-2 4 0,0 2-9 15,-1 11 0-15,-2-10-5 0,6-2 3 0,-2 1-11 16,-1-1 5-16,5-2-12 0,-4 2-5 16,6 11-6-16,-3-14-4 0,1 0-1 0,-1-1-2 15,2-4-6-15,-2-2 0 0,-2-5-1 0,1-3-8 16,-4 0-11-16,1-5 9 0,-2 0-8 0,1-2-9 0,0-2-8 16,-1-2-12-16,-2-3-14 0,1 0-23 15,-1-1-30-15,4-2-50 0,0 0-63 0,-14-8-71 16,9 4-272-16,1-3-583 0,0-1 258 0</inkml:trace>
  <inkml:trace contextRef="#ctx0" brushRef="#br0" timeOffset="35672.9008">32280 5216 295 0,'0'0'295'0,"0"0"-24"0,0 0-29 0,0 0-21 15,0 0-23-15,0 0-19 0,0 0-13 0,0 0-19 16,-2 8 7-16,2-3-12 0,2 4 3 0,-1-1-7 15,4 5-3-15,3 2-7 0,-3 2-5 0,0 0-8 16,4 0-7-16,4 6-5 0,-4-7-13 0,4 1-2 16,-4-2-11-16,1 2-2 0,1 0-15 0,0-1-4 15,-1 1-5-15,0-3 1 0,-1 1-7 0,1-1-6 16,-2-4-4-16,1-1-21 0,-3 1 2 0,3-3-24 16,-4 1-28-16,2-4-33 0,-3 1-39 0,1-3-38 15,6-2-60-15,-2 0-65 0,-9 0-256 0,14-4-570 16,-5 1 252-16</inkml:trace>
  <inkml:trace contextRef="#ctx0" brushRef="#br0" timeOffset="35955.8447">32849 5288 8 0,'0'0'355'0,"0"0"-26"0,0 0-37 0,0 0-18 16,0 0-35-16,0 0-24 0,0 0-22 0,0-3-10 15,0 3 1-15,-9 13-11 0,1-3-2 0,-1 2-11 0,0 3-28 16,-4-1 6-16,2 3-17 0,-2-2-9 16,-5 6-10-16,5-6-6 0,-1-1-9 0,2 2-12 15,-5 4-6-15,2-3-4 0,3-5-5 0,1 3-2 16,0-2-25-16,-1 0-26 0,1-1-33 0,5-2-36 15,0 0-35-15,1-5-40 0,1 0-42 0,0-1-39 16,3-1-67-16,1-3-204 0,0 0-528 0,0 0 235 16</inkml:trace>
  <inkml:trace contextRef="#ctx0" brushRef="#br0" timeOffset="36311.179">33277 5082 123 0,'0'0'333'16,"0"0"-24"-16,0 0-27 0,0 0-27 0,0 0-27 15,0 0-29-15,0 0-16 0,0 0-21 0,0 0-8 16,0 0-8-16,0 0-2 0,0 0-10 16,0 0-1-16,-10 39-3 0,3-24-7 0,7-15-2 15,-9 29-11-15,5-13-10 0,-2-1-9 0,3 0-10 0,0 5-10 16,1-4-7-16,1 3-4 0,-2-2-4 0,3-17-15 16,-6 29 15-16,6-15-15 0,0-14-23 0,-1 23-22 15,1-23-24-15,-3 15-33 0,3-15-33 16,0 0-28-16,0 16-31 0,0-16-64 0,0 0-74 15,0 0-206-15,0 0-537 0,0 0 237 0</inkml:trace>
  <inkml:trace contextRef="#ctx0" brushRef="#br0" timeOffset="36586.9501">33051 5017 153 0,'0'0'325'0,"0"0"-21"16,0 0-17-16,0 0-29 0,0 0-5 0,0 0-24 15,0 0-17-15,0 0-20 0,0 0-21 0,0 0-12 16,20-17-13-16,-20 17-17 0,0 0-2 0,40-3-15 16,-40 3-9-16,35 0-7 0,-35 0-8 0,39-2-11 15,-39 2-8-15,37 3-8 0,-37-3 0 0,37 0-18 16,-37 0-2-16,32 2-25 0,-32-2-20 0,25 2-36 15,-25-2-61-15,0 0-24 0,32 3-34 0,-32-3-28 16,0 0-40-16,23 5-19 0,-23-5-192 0,0 0-473 16,18 13 209-16</inkml:trace>
  <inkml:trace contextRef="#ctx0" brushRef="#br0" timeOffset="36894.4933">32969 5399 160 0,'0'0'217'0,"0"0"0"0,0 0-3 15,0 0 1-15,0 0 6 0,0 0 1 0,-4 25 1 16,4-25 5-16,0 0-24 0,0 0-11 0,28 9-10 15,-28-9-8-15,31 5-15 0,-31-5-14 0,36 3-18 16,-15-3-13-16,-21 0-10 0,39 1-10 0,-39-1-14 16,32 3-7-16,-32-3-7 0,35-3-1 0,-35 3-13 15,0 0-12-15,36-1-26 0,-36 1-25 0,0 0-28 16,24 0-33-16,-24 0-35 0,0 0-46 0,0 0-43 16,27-11-54-16,-27 11-251 0,0 0-541 0,14-6 240 15</inkml:trace>
  <inkml:trace contextRef="#ctx0" brushRef="#br0" timeOffset="37321.2906">33351 5450 78 0,'0'0'352'0,"0"0"-18"0,0 0-33 15,0 0-29-15,0 0-27 0,0 0-24 0,0 0-24 16,0 0-22-16,0 0-14 0,0 0-22 0,0 0-16 16,0 0-10-16,0 0-17 0,0 0-3 0,0 0-7 15,0 0-7-15,0 0-9 0,0 0-1 0,-23 13-4 16,23-13-6-16,-3 16-3 0,3-16 1 0,-4 19-7 16,4-19-4-16,-2 23-2 0,-1-9-5 0,3-14-6 15,-5 28-1-15,3-16-4 0,2-12-2 0,-5 25 0 16,5-12-5-16,0-13 2 0,-4 22 2 0,4-22-8 15,-3 17-3-15,3-17 1 0,-2 14 0 0,2-14-1 16,0 0-4-16,0 0 4 0,-3 16-5 0,3-16 3 16,0 0-4-16,0 0 3 0,0 0 11 0,0 0 2 15,0 0 4-15,0 0-1 0,6 17 1 0,-6-17-6 16,0 0 1-16,0 0 0 0,30 0-9 0,-30 0 2 16,0 0-4-16,38-1 4 0,-38 1-5 0,35-3-8 15,-35 3-9-15,29-3-14 0,-29 3-18 16,30-6-21-16,-30 6-26 0,24-4-26 0,-24 4-46 15,0 0-39-15,25-4-47 0,-25 4-30 0,0 0-236 0,28-3-552 16,-28 3 244-16</inkml:trace>
  <inkml:trace contextRef="#ctx0" brushRef="#br0" timeOffset="38421.2148">24397 3733 193 0,'0'0'204'0,"0"0"-10"0,0 0-1 16,0 0-7-16,16 6-7 0,-5-6 12 0,0 3-8 15,2-3-10-15,6 3-3 0,0-2-6 0,8 3-9 16,4 2-8-16,0-2-2 0,2-2-12 0,3 2-12 15,2-2-6-15,3 3-10 0,10-4-8 0,4-1-12 16,5 2-7-16,-9 3-6 0,-14-3-10 0,17-3-5 16,-17 2-2-16,1-1-3 0,-2 2-9 0,-1-2-5 15,-6 3-10-15,0-3 0 0,-7 0-23 0,-4 0-6 16,-5 0-15-16,-2 0-11 0,1 0-10 0,-5 0-13 16,1 0-28-16,-4-3-27 0,-4 3-50 0,8-4-47 15,-6 0-49-15,-2 1-205 0,0-3-492 0,-4 4 219 16</inkml:trace>
  <inkml:trace contextRef="#ctx0" brushRef="#br0" timeOffset="38754.5814">25082 3626 214 0,'0'0'268'16,"0"0"-26"-16,0 0-20 0,0 0-25 0,0 0-42 16,0 0-14-16,0 0-15 0,0 0-12 0,0 0-4 15,10 8-5-15,-5-3 4 0,3 1-2 0,1-1-1 0,2 4 1 16,2-4-1-16,5 5-1 0,0 0-8 0,1-1-3 16,7 2-7-16,-7-2-6 0,5 3-7 0,-5-4-6 15,1-2-7-15,-3 2-4 0,1 1-6 16,-9-2-8-16,4-2-2 0,-4 5-4 0,-3-3-2 15,2 3-6-15,-4 0-3 0,-3 1 2 0,-1 0-5 16,0-1 2-16,-5 2-5 0,-4 2-3 0,-5 1 2 16,-4-4-5-16,-5 6-18 0,0 1-28 0,-5-4-32 15,0 0-38-15,0 0-50 0,-3-1-48 0,7-3-70 16,-7 0-187-16,6-4-493 0,4 2 218 0</inkml:trace>
  <inkml:trace contextRef="#ctx0" brushRef="#br0" timeOffset="39284.1329">23846 2792 71 0,'0'0'324'15,"-5"-5"-24"-15,5 5-27 0,0 0-28 0,0 0-29 16,0 0-26-16,0 0-22 0,0 0-13 0,0 0-20 15,-5 11-8-15,5-1-12 0,-5 4-7 0,2 3-7 16,2 0-12-16,-7 10-3 0,5-2-5 16,-4-6-11-16,4 8-5 0,1-1-6 0,-2-2-1 0,3-5-5 15,-3 7-9-15,2-6-4 0,0-1-1 0,0-1-10 16,0-1-20-16,-2-1-24 0,2-4-27 0,0-1-34 16,0-2-30-16,1-2-39 0,2-1-30 0,-2-2-51 15,1 0-186-15,0-4-444 0,0 0 197 16</inkml:trace>
  <inkml:trace contextRef="#ctx0" brushRef="#br0" timeOffset="40101.6707">23846 2766 88 0,'4'-6'187'0,"1"3"-15"16,-1-1-21-16,1 1-15 0,3 0-6 16,1 1-22-16,-3 2-8 0,5-2-7 0,-3 2-5 15,3 5-8-15,-4-3-11 0,2 1-4 0,1-1-4 16,1 2-6-16,-4 3-4 0,4-2-5 0,-4 0-6 0,2 3-1 16,-2 0-2-16,0 0-1 0,-2 0-10 0,-1 1-2 15,0 1 3-15,-1 0-5 0,-1 2 3 0,-2 1-2 16,0-1-3-16,-2-3-3 0,0 3 2 15,1 0 0-15,-3 0-3 0,0-2 6 0,-1-1 2 16,-2 1-1-16,0 0-2 0,0-4 1 0,-1 1 3 0,0-1-5 16,3-2-1-16,-1 0 0 0,-1 0 5 0,1-1-7 15,-3 1-1-15,5-1-4 0,-2 0-4 0,1-1 7 16,1 0-7-16,0 1-1 0,1-2 0 16,3-1 4-16,-6 5-5 0,4-4-3 0,-1 2 3 15,3-3-7-15,0 0 1 0,-8 1 6 0,8-1-3 16,0 0-1-16,0 0 4 0,-5 1-5 0,5-1-1 15,0 0 0-15,0 0-1 0,0 0 0 0,0 0 5 16,0 5-3-16,0-5 0 0,-1 4 1 0,-3-2-2 16,4-2 1-16,-4 6 0 0,2-6 4 0,-1 3-5 15,3-3 0-15,-5 6 3 0,1-4-3 0,0 2 0 16,0-2 2-16,4-2 1 0,-5 2 3 0,5-2-5 0,-6 1 2 16,2 0-3-16,4-1 5 0,-8 2-3 15,8-2 2-15,-5 1-1 0,5-1 2 0,0 0 0 16,-10-4 2-16,10 4-3 0,-9-1-3 0,9 1 1 15,-5-2-5-15,5 2 1 0,-4-2 2 0,4 2 1 16,0 0 0-16,0 0-3 0,-6-3 3 0,6 3 3 16,0 0-4-16,0 0 1 0,0 0 0 0,0 0 1 0,0 0 2 15,0 0-7-15,0 0 4 0,0 0 0 16,0 0 4-16,0 0-3 0,0 0-5 0,0 0 4 16,0 0-1-16,0 0 5 0,0 0-8 0,0 0 4 15,0 0-4-15,0 0 3 0,0 0-3 0,0 0 1 16,0 0 7-16,0 0-7 0,0 0 4 0,23 3-2 15,-23-3 2-15,6 4-8 0,-1-3 7 0,-1 2-1 16,1-1-2-16,3-1 2 0,-2 4 2 0,2-3 4 16,-3 1-5-16,3-1 3 0,-3 2-6 0,1 3 3 15,1-6-3-15,2 4 2 0,-4-2-2 0,2 1 2 16,0 1 2-16,-2 0 0 0,1-1-1 0,2 3 0 16,-2-3 2-16,2 3 1 0,-2-1-2 0,2 0 0 0,-3-2 0 15,4 3 1-15,-2-3 1 0,-2 0-2 16,1-1-2-16,0 1 5 0,-1-1-3 0,1-1 0 15,0-1 1-15,-1 0-4 0,4 0-21 0,-4 1-18 16,0-1-33-16,-5-1-34 0,13-4-45 0,-4 3-34 16,-4-2-142-16,0-2-355 0,3 1 157 0</inkml:trace>
  <inkml:trace contextRef="#ctx0" brushRef="#br0" timeOffset="40584.7598">23459 2627 185 0,'-1'-2'301'16,"1"2"-17"-16,0 0-16 0,0 0-21 0,0-5-19 15,0 5-22-15,0 0-21 0,0 0-20 0,0 0-22 16,0 0-18-16,0 0-11 0,0 0-16 0,0 0-6 15,0 16-9-15,1-4-11 0,2 3-5 0,-3 3-7 16,1 2-4-16,0 4-6 0,1 6-3 0,0-1-6 16,-2 0-1-16,3 0-4 0,-2 2 0 0,2 3-6 15,-2-2 2-15,4-3-6 0,-1 1-4 0,-3-1 0 16,2-8-1-16,-1-3-1 0,-1 3 1 0,-1-5-2 16,2-3-4-16,-2-2 0 0,-2 1-4 15,4-3 1-15,-2 2-11 0,-2-6-9 0,2 0-8 0,0-1-7 16,0-1-14-16,0-3-39 0,0 0-41 0,0 0-48 15,0 0-45-15,-1-12-51 0,0 4-170 0,3-4-466 16,0 0 206-16</inkml:trace>
  <inkml:trace contextRef="#ctx0" brushRef="#br0" timeOffset="40929.0553">23319 2653 3 0,'0'0'251'16,"0"0"-17"-16,0 0-14 0,2-5-17 0,-2 5-21 15,0 0-14-15,10 0-13 0,-10 0-14 0,9-2-9 16,2 2-12-16,1-3-12 0,-1 3-9 0,1-1-7 16,9 0-4-16,-5-2-12 0,6 1-3 0,-1-3-11 15,0 5-6-15,-1-1-5 0,0 0-4 0,0-1-7 16,-2 2-3-16,0 0-6 0,0 2-5 0,-8-1-16 16,3 0-10-16,-2 2-17 0,2-3-13 0,-5 3-15 15,5-2-12-15,-7 2-19 0,-1-1-23 0,2 1-24 16,-2-1-30-16,1 1-18 0,-2 1-152 0,-4-4-349 15,0 5 154-15</inkml:trace>
  <inkml:trace contextRef="#ctx0" brushRef="#br0" timeOffset="41305.2712">23306 3178 49 0,'0'0'183'16,"2"7"-7"-16,0-4-7 0,-2-3-2 0,0 0-4 15,4 11-6-15,-2-8-2 0,2 2-3 0,0-2 5 16,1 0-2-16,1 1 4 0,1 1-3 0,4-1-5 15,-1-2 0-15,3 2-7 0,2-2-6 16,2 1-6-16,5-3-3 0,1 0-10 0,2 0-9 16,2-3-13-16,-5 1-11 0,-2 1-7 0,0-1-2 15,1-1-3-15,2 1-9 0,-1-2-7 0,-4 0-12 0,-8 1 2 16,3 2-5-16,-3-1-7 0,1 2-1 0,-11 0-5 16,13-3-3-16,-13 3-5 0,12-2-19 15,-8 0-28-15,-4 2-28 0,0 0-32 0,9-3-40 0,-9 3-39 16,0 0-69-16,5-1-45 0,-5 1-212 15,0 0-529-15,0 0 234 0</inkml:trace>
  <inkml:trace contextRef="#ctx0" brushRef="#br0" timeOffset="42867.237">4009 5194 166 0,'-2'-4'308'0,"0"-1"-10"0,0 2-12 15,1-2-7-15,1 5-19 0,-6-4-16 0,6 4-21 16,-1-3-18-16,1 3-23 0,-1-3-22 0,1 3-20 16,0 0-22-16,0 0-11 0,0 0-7 15,0 0-14-15,4 19-6 0,-2-2-5 0,5 8-8 0,-3 4-2 16,1 5-5-16,2 2-7 0,-2 0-3 0,4 10-10 16,0 4 4-16,2-5-9 0,-5 1 2 0,-1-12-2 15,-4 2-5-15,3-3 0 0,0 1-5 0,-3-4-3 16,-1-2-3-16,3-1-9 0,-3-3-11 0,0-6-12 15,-3 1-17-15,2-3-8 0,-4-4-21 0,-3 3-16 16,4-3-16-16,-1-5-14 0,-1 1-21 0,2-3-41 16,-1-1-40-16,1-4-47 0,4 0-209 15,-15-8-500-15,10 1 221 0</inkml:trace>
  <inkml:trace contextRef="#ctx0" brushRef="#br0" timeOffset="43137.285">4037 5325 228 0,'8'-7'258'0,"-1"-1"-24"0,0 5-23 0,0-1-19 16,-1 1-26-16,-1 3-15 0,-5 0-19 0,14 7-8 15,-10-4-7-15,1 9-7 0,0-2-5 0,-1 2-9 16,1 0-5-16,-1 2-9 0,-3-2-6 0,-3 1-5 15,-1 3-6-15,-2-3-5 0,0 1-7 0,0-2-4 16,-7 3-1-16,1-1-4 0,-1 1-4 0,3-7-5 16,-1 1-3-16,1-2-8 0,0-1-9 0,0 0-13 15,3-1-21-15,-1-3-18 0,4 1-17 0,-1 2-29 16,0-5-36-16,4 0-42 0,0 0-61 0,0 0-148 16,0 0-400-16,0 0 178 0</inkml:trace>
  <inkml:trace contextRef="#ctx0" brushRef="#br0" timeOffset="43499.0847">4231 5364 156 0,'0'0'306'15,"0"0"-30"-15,0 0-33 0,0 0-22 0,0 0-24 16,0 0-16-16,12 10-7 0,-3-3-7 0,-2 7-9 15,4-2-9-15,1 2-14 0,-2 1-6 0,1-1-6 16,-3 3-8-16,2-3-14 0,-1 3-7 0,0-2-4 16,0-3-14-16,-3 5-3 0,-2-5-5 0,0 0-9 15,-4-2-3-15,3 0-6 0,-2 0-5 0,-1-3 1 16,0-2-5-16,1 1 0 0,-1-3-1 0,0 2 7 16,0-5 1-16,0 0-3 0,0 0 0 0,0 0-6 15,-16-13-2-15,12 7 3 0,0-5-4 0,3 0 3 16,-2-5-6-16,3-1-2 0,-1 1-4 0,1 0-4 15,4-1-1-15,-2-1-2 0,2 2-3 0,2-2-4 16,1 1 1-16,0 4 0 0,2-1-2 0,-1 1-4 16,1 1-14-16,-1 4-25 0,-1 1-32 0,2-5-34 15,-2 5-42-15,-1-2-46 0,0 8-60 0,3-6-52 16,-1 7-230-16,0-1-570 0,-2 2 253 0</inkml:trace>
  <inkml:trace contextRef="#ctx0" brushRef="#br0" timeOffset="43898.1733">4688 5344 286 0,'-8'-3'297'0,"2"2"-19"0,-1 1-21 15,-1-1-24-15,0 1-16 0,0 1-19 0,-1 5-22 16,-2-3-13-16,3 5-9 0,-1 1-13 0,-1 0-12 15,0 4-6-15,1 3-8 0,2-6-8 0,1 5-4 16,2 1-9-16,3-3 7 0,0-1-4 0,2 4-16 16,0-3-8-16,7 2-5 0,-2-4-6 0,3 5-1 15,0-4-9-15,5 0-2 0,-4-3 0 0,7-2-8 16,0 3-1-16,0-4-4 0,0 1-2 0,2-3-3 16,-1-3-5-16,1-1 2 0,-1-1-2 0,0-2-1 15,0-2-2-15,-6 1-8 0,3-6 5 0,-2 0-8 16,-7 0 1-16,2-4-8 0,-3-5 5 0,-1 0 2 15,-1-6-6-15,-3 6-1 0,-2 2 2 0,-2-3-3 16,-2-6 4-16,-5 10-5 0,4-1 2 0,-5 2 11 16,0 5-30-16,-1-2 14 0,-4 4 1 0,3 4-7 15,-1-1-18-15,2 2-28 0,-4 0-31 0,7 3-31 0,-3 4-33 16,3 0-43-16,0 1-43 0,5 2-45 16,1-4-242-16,1 4-563 0,3 1 249 0</inkml:trace>
  <inkml:trace contextRef="#ctx0" brushRef="#br0" timeOffset="44297.6371">4986 5370 207 0,'0'0'311'0,"-3"-4"-21"15,3 4-40-15,0 0-25 0,0-3-27 0,0 3-20 16,0 0-16-16,0 0-18 0,4 15-11 0,1-6-9 16,0 2-2-16,0 2-3 0,4 2-6 0,-2 1 0 15,1 1-2-15,0 0-7 0,-1-1-5 0,-2-2-11 0,2 1-6 16,1 1-6-16,-2-4-11 0,-3-2-3 16,1 2-6-16,1-2-7 0,-1 0 1 0,1-3-7 15,-3 0 1-15,0-2-5 0,0 0 0 0,1-3 16 16,-2 3 29-16,-1-5 4 0,0 0-6 0,0 0-12 0,8-8-4 15,-7-1-5-15,3-3-12 0,-1 0-5 0,5-3-7 16,-4-1-3-16,3-1-3 0,0 2-8 0,2-2 15 16,-4 0-14-16,0 0-13 0,3-2 6 15,0-5 0-15,-2 7-4 0,3 1 2 0,0-1-9 16,0 1 3-16,-4 2-4 0,0 2 3 0,3 4-6 0,-4 1-2 16,-3-1-24-16,3 3-49 0,1-1-40 0,-4 3-44 15,2-1-39-15,-3 4-40 0,6 0-44 16,-6 0-305-16,5 5-633 0,-2-1 280 0</inkml:trace>
  <inkml:trace contextRef="#ctx0" brushRef="#br0" timeOffset="44541.7276">5324 5399 117 0,'0'0'257'0,"0"0"-18"0,0 0-30 15,-2 10-12-15,0-5-11 0,1 5-9 16,1 0-11-16,0 1-11 0,0 2-14 0,0 5-2 0,0-2-15 16,3 0-10-16,1 0-8 0,-1 0-6 15,0-4-13-15,-1 1-5 0,4-2-9 0,-1 1-4 0,1 0-10 16,-2-2-2-16,3 0-3 0,0-3-17 0,2 0-19 16,-4-4-22-16,4 2-33 0,1-3-36 15,-1-3-45-15,4-1-52 0,-3-3-57 0,-1-2-162 16,1-1-422-16,-2 0 186 0</inkml:trace>
  <inkml:trace contextRef="#ctx0" brushRef="#br0" timeOffset="44797.3026">5342 5235 92 0,'0'0'192'0,"-6"-2"-12"0,6 2-5 0,0 0-9 15,0 0-11-15,15-5-13 0,-7 2-15 16,-2 2-8-16,3-3-10 0,0 0-8 0,1-1-7 16,-1 1-5-16,-4-1-1 0,2 1 8 0,-1-2 6 0,-5 3 7 15,3-1-2-15,-1 0-5 0,-3-1-8 0,0 1-11 16,-3 0-8-16,-2 3-9 0,-1-1-10 0,-6 2-5 16,3 0-6-16,-2 0-11 0,-2 2-19 15,-1 1-24-15,2 0-34 0,1 1-34 0,-1 4-45 16,3-1-47-16,3 0-239 0,0 0-441 0,2-2 195 0</inkml:trace>
  <inkml:trace contextRef="#ctx0" brushRef="#br0" timeOffset="45346.745">5761 5334 106 0,'-4'-7'297'16,"0"2"-19"-16,0 1-19 0,-2-1-19 0,3 1-18 0,-4 0-18 15,1 2-20-15,-2-1-18 0,-3 1-17 0,-1 2-13 16,-1-1-10-16,-1 2-12 0,-2 5-11 0,-1-1-4 16,-1 6-6-16,0-4-6 0,4 3-12 15,0 2-4-15,0 2-7 0,1 1-6 0,3-1-1 16,0 3-5-16,2-2-3 0,6 2-6 0,-2 1 1 0,1 0 1 15,6 1-4-15,-1-2-4 0,2-2-13 0,0 2 8 16,4-3-3-16,-1-2 1 0,5 3-3 0,-2-8 4 16,4 3-1-16,1-3 7 0,2-2-17 15,-3 0 2-15,0-4 4 0,4-1-5 0,0-4 2 0,-1 1-1 16,0-3-1-16,-2-2-3 0,1 0-2 0,0-4 3 16,-3-2-8-16,0 0-2 0,5-8 1 0,-9 5 1 15,1-9-1-15,-1-2-3 0,-1 0-3 0,-7-1 8 16,3-3-10-16,-5 1-2 0,-3-1 2 0,0 0-1 15,3 2-1-15,-7 1 3 0,2 3-6 0,-1 1 9 16,-2 1 8-16,6 4 10 0,-4 6 8 0,7 2 8 16,-6 3 5-16,2 1-3 0,4 3-14 0,-4 0-1 15,3 0-13-15,-2 3 2 0,3 2-6 0,0 0 16 16,-1 14-9-16,1-2-10 0,3 5-3 0,3 3 3 16,-2 6 1-16,-3 1-3 0,8 2 2 0,-4 6 7 15,0-2-4-15,0 0-1 0,3-1 1 0,1 0-4 16,-4-1 5-16,3-3-2 0,-3 0-1 0,1-2-19 15,-2-7 13-15,0-1-23 0,0-1-22 0,-3-5-29 16,3 0-33-16,-1 0-40 0,-1-3-47 0,2-1-54 16,1-3-56-16,-4-1-257 0,3-4-603 0,2 0 267 15</inkml:trace>
  <inkml:trace contextRef="#ctx0" brushRef="#br0" timeOffset="45713.0551">6109 5441 168 0,'0'0'278'15,"0"0"-30"-15,-7 0-29 0,7 0-20 0,0 0-22 16,0 0-14-16,0 0-13 0,0 0-12 0,8 9-12 16,-3-9-4-16,-1 5-7 0,1-2 3 0,2-3-5 15,0 1-4-15,1-2-7 0,1 1-12 0,1-1-9 16,0-3-7-16,2-1-7 0,-1 2-7 0,1-1-4 15,-3-6-3-15,1 3-7 0,-4-3-7 0,2 0-8 16,-3 1-5-16,-1-6-6 0,-4 1 1 0,0 4-7 16,0-2-2-16,-4 0 0 0,0 2 1 0,-1 1-6 15,-5 4-1-15,4 1-5 0,-3 0 1 0,-3 2-3 16,3 4 1-16,-4 2 3 0,2 4-1 0,-1 6 5 16,0-3 0-16,3 5-1 0,0 1-1 0,1 0 0 15,3 0 1-15,1 0-1 0,3 3 1 0,0-3 2 16,2 0-1-16,1-2-2 0,2 2 4 0,4-4-10 15,-2-2-22-15,2-1-28 0,0-1-43 0,2-2-50 16,0-1-51-16,5 0-69 0,-2-4-167 0,5-2-467 0,0 0 207 16</inkml:trace>
  <inkml:trace contextRef="#ctx0" brushRef="#br0" timeOffset="46130.2391">6583 5380 185 0,'0'-5'340'0,"-1"0"-15"0,-1-2-24 16,-2 1-25-16,1 0-17 0,-1-1-25 0,0 2-26 16,-2 1-16-16,-1 1-25 0,-2 0-14 0,-2 1-15 15,1 2-18-15,-3 0-16 0,0 2-4 0,1 1-10 16,1-1-11-16,3 3-10 0,-2 2-9 0,0-4-2 16,2 5-8-16,-1-2-7 0,0 1-4 0,3 1-3 15,0-1 1-15,2 0-9 0,1 1 1 0,1-1-7 16,3 0 0-16,-1 0 6 0,2 0-13 0,1 1 3 15,2-3-1-15,-2 1-3 0,4 1 1 0,2-3-5 16,0 2 1-16,0-3 1 0,4 0-4 0,-3 1-1 16,3-1 1-16,-4-3-2 0,-3 2 2 0,6 0-4 15,-2 1 1-15,-1-2 3 0,3 0-8 0,-5 2 3 16,2 0-3-16,-1-1 1 0,-3 2 0 0,5-1 3 16,-4 2-8-16,1 0 8 0,1 2-5 0,-2 0 2 15,-2 0 2-15,0 3 9 0,-3 0-10 0,1-1 1 16,0 0 4-16,-2 0 12 0,0 0-8 0,-4-1-3 15,-3 1 18-15,-1-2-5 0,0 1-1 0,-2-1 6 16,-3-2-10-16,0 0 4 0,-6 1-1 0,0-3 0 16,2 0-1-16,-1-1-11 0,4-2-26 0,-5-2-28 0,2-1-34 15,0 0-40-15,1-3-43 0,0-2-59 0,7 4-61 16,0-4-264-16,0-1-593 0,2-2 263 16</inkml:trace>
  <inkml:trace contextRef="#ctx0" brushRef="#br0" timeOffset="46712.0772">7402 5378 205 0,'-4'-4'293'0,"1"1"-6"0,1 0-11 0,2 3-20 16,-5-2-25-16,5 2-14 0,-4-3-26 0,4 3-17 16,0 0-14-16,0 0-21 0,-1-4-18 0,1 4-13 0,0 0-12 15,0 0-8-15,5 19-6 0,-2-11-5 16,3 2 8-16,-1 1-18 0,4 3-2 0,1 3 1 16,-2 0-4-16,5 5-1 0,-4-5-6 0,-1 0-2 15,-1-3-7-15,-1 3-6 0,1-2-1 0,0-3 3 16,-6-2-8-16,3 2 0 0,-1-3-4 0,-2 1-1 15,2 1-10-15,-3-5 4 0,1-2 2 0,-1 0 1 0,1 2 7 16,1-4 8-16,-2-2 3 0,0 0 7 0,0 0-5 16,0 0-4-16,-8-14 1 0,7 5-1 0,1-3-10 15,0-4 4-15,0 4 2 0,2-5 4 0,0-1-3 16,0 1 3-16,2-1-7 0,1 1-6 0,1-1-6 16,-1 0 1-16,3 2-8 0,-3-4 7 0,3 6-9 15,1-1 4-15,-4 4-8 0,4-4-9 0,-4 7-41 16,4-1-27-16,-4 6-38 0,-1-4-36 0,1 3-47 15,4 1-44-15,-1 0-49 0,-2 1-55 0,2 2-210 16,0 2-592-16,-1 1 262 0</inkml:trace>
  <inkml:trace contextRef="#ctx0" brushRef="#br0" timeOffset="47061.78">7720 5441 143 0,'5'4'212'0,"2"-1"-5"0,-4-1-15 0,5-2-10 15,-4 0-9-15,6 0-7 0,-10 0-11 0,18-2-14 16,-4 1-8-16,-5 1-8 0,4-4-13 0,1 2-7 16,-4-3-6-16,1-2-9 0,-1-1-9 0,-1 3-7 15,-2-2-5-15,2 1-5 0,-4-2-3 0,-2 3-6 16,-1-4-3-16,-2-1-5 0,-1 5-1 0,-3-3-9 15,-2-1-9-15,-4 4 0 0,-1 0-3 0,-9 1-2 16,2-2 1-16,0 6-2 0,-1 0 1 0,1 2-3 16,-1 3 2-16,2 3-4 0,1 0 2 0,2 3-6 15,-2 0-1-15,5 2 8 0,1 3-10 0,1 0 1 16,2-1 2-16,5 4-7 0,-1-2 4 0,3 0 1 16,3 0-2-16,1 0 0 0,1-1-5 0,1 1-4 15,6-2-18-15,-3-1-30 0,3-2-30 0,2 0-38 16,3-4-52-16,0-1-49 0,-5-2-214 0,5-1-465 15,2-1 206-15</inkml:trace>
  <inkml:trace contextRef="#ctx0" brushRef="#br0" timeOffset="47645.4388">8212 5398 268 0,'-5'-7'272'0,"0"1"-14"15,1 1-20-15,-5-1-24 0,-1 0-23 0,4 4-18 16,-5-1-16-16,1 1-17 0,-3 4-12 16,0-2-12-16,0 5-8 0,1-2-15 0,-2 4-6 15,4-2-10-15,-5 4-5 0,4-1-7 0,2 3-7 0,0 2-4 16,2 4-5-16,0-8-4 0,5 3-5 0,-1 2-3 16,2-3-4-16,2 1 0 0,3 0-4 0,0 0 0 15,1-2-3-15,9 2 0 0,-6-3-5 16,3 0-1-16,3-1-1 0,-4-3-6 0,8 2 2 15,-5-4 2-15,1-1-3 0,0-2-4 0,4-2 2 0,-4-1 0 16,5-2-2-16,-7-2 1 0,-1-1 0 16,2-2 0-16,-5 2-4 0,3-5 3 0,-2 0-2 0,0 4 5 15,-5-3 13-15,3 1-1 0,-4 1 6 0,0 3 6 16,-2-1 1-16,2 4 2 0,-2-4-1 0,0 4-7 16,0 0-6-16,2 3 9 0,-3 1-17 0,1-8-4 15,-1 8-9-15,0 0 0 0,0 0-1 0,0 0 2 16,3 10 10-16,-4 1-15 0,1 0 1 15,0 8-1-15,-3 0 1 0,3 6 6 0,1 4-6 0,1 2 5 16,-2 2-4-16,0 0 2 0,6 13-2 0,-1-10-2 16,0 0 1-16,1-2 1 0,2 2-3 0,0-3 2 15,-2 1 2-15,-1 0 1 0,2-2-3 0,-5-3-4 16,0 1-2-16,-2-6-4 0,-3 0-11 0,-2-7-3 16,-4-2 6-16,-2-1-9 0,-5-4 3 0,3-3 2 15,2-4 4-15,-7-2 2 0,-1-3-1 0,0-3 4 16,-1-4 6-16,3 3 12 0,0-7 8 0,-5-5 2 15,2 1 3-15,8 2 2 0,1-1-6 0,2-1 5 16,4-2-1-16,1 2 0 0,0-1-1 0,4 0 0 16,2 2-2-16,0-2-2 0,3 1-1 0,1 0-9 15,2 1 7-15,3 2-8 0,1 0-2 0,2-1-19 16,0 2-18-16,9-3-25 0,-9 4-31 0,4-2-50 16,-4 4-59-16,4-3-53 0,-3 4-259 0,5-3-554 15,-3 3 245-15</inkml:trace>
  <inkml:trace contextRef="#ctx0" brushRef="#br0" timeOffset="48343.8577">8589 5447 199 0,'0'0'265'0,"0"0"-17"0,0 0-17 15,0 0-14-15,-18 11-15 0,12-5-10 0,-1 4-12 16,1 0-14-16,-3 5-6 0,4-1-10 0,-1 1-4 16,0 2-10-16,3-3-7 0,0 2-10 0,0 0-7 15,3 1-9-15,3-5-6 0,-2-1-9 0,2 1-5 0,2-1-6 16,0 1-7-16,-1-3-11 0,5 1-4 16,-1-3 0-16,1 1-9 0,2-4-6 0,2 3 11 15,0-4-18-15,4-1 0 0,0-1 0 0,2-2-4 16,-1-3-5-16,-1-1 13 0,1-3-16 0,-4 0 1 0,2-5-14 15,0 1-4-15,-2-3-7 0,-3 0-3 16,1 1 0-16,-5 0 0 0,-2 1 2 0,1 1 0 16,-2 3-1-16,-2-2 1 0,-1 2 2 0,-1 3 1 15,2-1 1-15,-2 2 3 0,2 1-7 0,-2 4-4 0,0-4 0 16,0 4-1-16,0 0 4 0,0 0 2 0,-7 17 6 16,7-9-9-16,-2 2 1 0,2 2 3 0,0-1-1 15,2 1-3-15,0 0 2 0,-1 2 1 16,4-3 18-16,-1 0-17 0,0 0 2 0,1-2 2 15,3 3 0-15,-3-4 0 0,5 1 2 0,-2-2 0 0,2 0-1 16,0-2-2-16,-1-2 3 0,4-1-1 0,1-1 0 16,-5-2 0-16,6-2 0 0,-2-2 0 0,6 1 3 15,-5-5 0-15,0-1-8 0,-1-1 2 0,2-3 2 16,-3-3-1-16,-3 0 1 0,6-5 0 0,-3-2 0 16,-6 0 3-16,7 0-2 0,-8-1-3 0,-1-4-2 15,0 2 0-15,-3 1 2 0,-1 1 1 0,-1 0-2 16,-2 0 5-16,3 6-3 0,-1 2 3 0,-3 0-3 15,3 5 5-15,-3-2 1 0,0 4 1 0,-1 0 3 16,5 3-3-16,-1 2 3 0,-2-1-9 0,2 2-5 16,1 0 1-16,-3 1-2 0,3 3 0 0,0 0 3 15,0 0-4-15,-5 13 2 0,4-2 6 0,-2 7-3 16,2 3 0-16,-2-1 1 0,2 8-2 0,1 0 3 16,0 0 2-16,1 1-2 0,2-3 3 0,-3 3 0 15,4-2-5-15,-3 0 0 0,3-8-1 0,0 6-20 16,1-1-21-16,0-5-8 0,-4 0-12 0,3-3-16 15,4 1-20-15,-4-5-24 0,2-1-38 0,3 0-51 16,5-2-49-16,-4-2-216 0,8-1-513 0,8 1 227 16</inkml:trace>
  <inkml:trace contextRef="#ctx0" brushRef="#br0" timeOffset="48812.6198">9584 5516 14 0,'-1'-8'265'0,"-4"-1"-17"16,-1 0-15-16,1 0-14 0,-3 3-15 0,0-4-14 15,-3 3-12-15,2 2-8 0,-3-2-10 0,-2 2-12 16,0-2-12-16,-5 3-12 0,6 2-8 0,-6-2-8 16,5 5-10-16,-4 0-9 0,2 3-7 0,0 4-12 15,0 0-4-15,2 3-7 0,0-1-10 0,2 4 1 16,2 1-3-16,1 2-4 0,0 0-5 0,5 2 0 15,-1-1-3-15,2 1-2 0,3 2-12 0,4-4 11 16,0 1-8-16,1-3-1 0,-2-3-2 0,2 2-1 16,5 1-1-16,-1-6-1 0,-1-1 10 0,2-2-11 15,0-1-3-15,2-1 0 0,2 0 1 0,2-4-7 16,-2-2 3-16,4-2 0 0,0 0-1 0,1-5 0 16,-6-2-6-16,4-1-1 0,-2-2-7 0,-5-3-1 15,8-3-4-15,-5-6-4 0,0 2 4 0,-4 0 1 16,-4 6 1-16,-1 1 2 0,-2 1 14 0,1-1 13 0,-3 7 9 15,0 0 7-15,0 3 11 0,0 0-8 16,-3 1-12-16,3 2-4 0,0 4-4 0,-2-5-4 16,2 5 2-16,0 0-8 0,-5 13 2 0,2-2 5 15,2 0-7-15,1 3 3 0,-3 3 1 0,3-1-11 16,3 4 5-16,-2-3 0 0,3 0 1 0,0 1 0 0,1-1 0 16,1-1 0-16,0-1-2 0,0-3-6 15,0-1-2-15,2-1-39 0,-1 0-23 0,1-3-26 16,0-2-29-16,2 0-32 0,-1-2-40 0,1-1-33 15,1-3-31-15,1-1-233 0,-3-3-525 0,1-4 234 0</inkml:trace>
  <inkml:trace contextRef="#ctx0" brushRef="#br0" timeOffset="49062.7759">9752 5257 160 0,'0'-3'348'0,"-1"-1"-15"0,-2 1-26 15,3 3-32-15,-1-5-27 0,1 5-33 0,0 0-21 16,-4-1-7-16,4 1-29 0,0 0-7 16,-3 18-7-16,3-6-1 0,0 5-4 0,3-1 0 0,-3 5-3 15,4 0-1-15,-3 3-11 0,4 4 0 0,3-2-12 16,-4 3-11-16,1-3-4 0,-4 5-4 0,7-3-13 16,-7 0-6-16,3 1-9 0,-1-2-11 0,3-3-36 15,-6-6-38-15,1 0-43 0,2-1-38 0,-6-5-41 16,6 1-45-16,-3-1-54 0,1-7-48 0,0 1-264 15,-1 0-597-15,3-5 265 0</inkml:trace>
  <inkml:trace contextRef="#ctx0" brushRef="#br0" timeOffset="49426.7906">9725 5575 293 0,'0'0'274'0,"0"0"-26"15,5-4-24-15,-5 4-22 0,13-2-15 0,-3 2-20 16,4 0-14-16,-1 0-13 0,6-2-15 0,-2 0-7 16,3 2-12-16,-2-2-9 0,4 0-10 0,-3 0-10 15,1 0-7-15,1-1-7 0,-2 1-10 0,3-3-16 16,-4-1-16-16,-3-3-14 0,0 0-16 0,1-1-5 16,-2 0-3-16,-4 3 4 0,-2-3 5 0,1 1 0 15,-4 2 8-15,-4-1 9 0,2 3 14 0,0-4 6 16,-6 4 9-16,6 3-1 0,-3 2-6 0,-5-7-1 15,5 7-4-15,-7 2 1 0,7-2 0 0,-8 7 0 16,1 3 4-16,1-1 2 0,0 1 3 0,1 2 2 16,-1 3-1-16,3-1 1 0,0 1-2 0,0-1-3 15,6 3-2-15,-2-2 11 0,-2 2-15 0,2-5-5 16,-1-1 2-16,3 2-4 0,-1-1 0 0,2-2-6 16,2 2-9-16,-3-4-19 0,1 0-31 0,5 0-17 15,0-3-20-15,1 0-45 0,3-2-50 0,1-2-63 16,3-2-214-16,-4 0-493 0,4-4 218 0</inkml:trace>
  <inkml:trace contextRef="#ctx0" brushRef="#br0" timeOffset="49714.0171">10099 5254 87 0,'0'0'138'0,"0"0"-9"16,9 7-5-16,-1-7-11 0,-3 0-7 0,-5 0-7 16,18-2-3-16,-11 0 4 0,5 2-8 0,-3-4 3 15,0 1-2-15,4-2 3 0,-4 1 8 0,-1-1 12 0,-2 0 10 16,0 2 15-16,-2-2 3 0,-1 0-5 16,-1 0-3-16,0 1-15 0,-4 1-13 0,1-2-10 15,-4 2-10-15,0 1-3 0,-3 2-14 0,-1 0-11 16,-1 0-5-16,-3 2-2 0,4 1-17 0,0 0-11 0,-3 4-29 15,5-4-27-15,-2 4-35 0,5 1-38 16,-1 0-38-16,4 0-39 0,2-1-58 0,1 2-146 16,2 1-417-16,0 2 186 0</inkml:trace>
  <inkml:trace contextRef="#ctx0" brushRef="#br0" timeOffset="50458.4119">10535 5426 73 0,'-9'-7'304'0,"0"-3"-21"15,0 1-23-15,0 1-23 0,-1 1-26 16,-4-3-19-16,3 8-20 0,-3-2-21 0,1 3-11 16,-5 1-14-16,4 2-14 0,-5 3-14 0,-2 2-2 15,5 3-9-15,-1 1-12 0,2 3-5 0,2 0-1 0,3 1-10 16,-1 2-1-16,0-1-7 0,3 1-5 0,1 1-3 15,4 0 1-15,-1-1-8 0,3 3 4 16,1-3-4-16,2-3-1 0,2-1-1 0,1 1-3 16,2-2 1-16,2-3 0 0,2 3-1 0,0-6-4 0,3 1 2 15,-3-3-5-15,4-1-1 0,-2-2 1 0,0-1-4 16,1-1-3-16,0-4-5 0,4-1 5 0,0-2-1 16,-5-4-1-16,-3-1-4 0,3-3-2 0,-4 0-5 15,2-8-3-15,-3 1-1 0,-3-3-2 0,-1 8 0 16,-2-1-4-16,1 2 4 0,-1-1 2 0,-2 2 0 15,3 4 2-15,-2 2 4 0,1-2-2 0,-1 1 2 16,1 3 0-16,2 1-2 0,2-1 1 0,0 3-7 16,0 1-1-16,1 1 0 0,1 1 3 0,3 2-3 15,0 2-1-15,2 3 1 0,-3 1 2 0,8 1 1 16,-9 2-1-16,6 3-4 0,-3 0 0 0,-2 4 2 16,3 0 3-16,-4 1 0 0,0-1 0 0,-1 1-3 15,-4 0 6-15,2-2-2 0,-4-3-1 0,-1 0 2 16,-1-1 8-16,-1 0-12 0,0-1 7 0,0-3-2 15,-2-1 0-15,0 1 1 0,-1-4 0 0,1-2-1 16,3-1-2-16,-9 0 3 0,9 0 3 0,-8-8-1 16,3 0-3-16,2-1-7 0,2-3-7 0,2 0-3 15,2-5 3-15,1 0-3 0,1-1 3 0,1 0-2 16,3-1 4-16,2 3 5 0,-2 0-3 0,2-3 9 16,0 7 9-16,0-3 0 0,4 1 4 0,-3 0 9 15,1 3 1-15,-1 4 3 0,1-4-2 0,-2 5 1 16,2 2-4-16,-1-1 0 0,-2 2-1 0,-1-1-8 15,2 1 0-15,0 2-3 0,-2 2-4 0,1 6 2 16,-3-2-1-16,2 4-2 0,-2 0 4 0,-1 2-6 16,-2 1 0-16,-2 0 5 0,1 8-4 0,0-4 1 15,-2 2-2-15,0 0-3 0,-1 0 4 0,-1-2 2 16,1 2-1-16,0-1 0 0,-1-5 0 0,1 1 0 16,-2-1 2-16,1 0-2 0,1-2-8 0,-1 1 12 15,1-4-7-15,0 0-1 0,0 1-4 0,1-1-16 16,2 0-3-16,0-2-14 0,3 2-32 0,0-4-29 15,4 2-40-15,-1-1-49 0,4-4-62 0,-2 0-280 16,2-2-572-16,1 0 254 0</inkml:trace>
  <inkml:trace contextRef="#ctx0" brushRef="#br0" timeOffset="51690.5366">12594 5242 245 0,'0'0'253'15,"0"0"-23"-15,0 0-24 0,-3-4-23 0,3 4-18 16,0 0-17-16,0 0-13 0,-10 12-12 0,6-5-9 16,-1 0-9-16,0 3-3 0,-3 4-10 0,7-6-1 15,-4 4-6-15,0 5-4 0,1-6-3 0,4 5 0 16,0-2-7-16,5 1-7 0,-1-4-2 0,-2 1 0 15,5 0-9-15,-2-2-3 0,0 2 7 0,4-4-15 0,0 1-4 16,0-4-2-16,0 3 1 0,1-4-4 16,2 1-4-16,-1-3-1 0,-1-2-6 0,2 0 10 15,0 0-15-15,-1-2-2 0,-1-1-6 0,1-3-9 16,-2-2-8-16,3 1-8 0,-4-4 2 0,-1 3-1 16,1-2 2-16,-3-1 0 0,-1 2 2 0,2 0 3 15,-5 2 2-15,2 1 9 0,-2 2 3 0,2 0 1 16,-2 1-2-16,-1 0-4 0,4 1-3 0,-4 2 0 15,0 0 1-15,0 0 7 0,0 0-5 0,-1 15 1 16,2-8-6-16,3 3 2 0,-3-1 0 0,3 1 5 16,0-1-1-16,-3 3-2 0,7-3 3 0,-2 2-1 15,-2-2 0-15,5 0 5 0,1-1 1 0,-3-2 0 16,-1-2 5-16,3 1 3 0,2-3-2 0,-4 0 4 0,3 1-1 16,1-2 5-16,-2-2 0 0,2-1-3 0,-2 1 2 15,-2 0 3-15,1-3-4 0,1 0 2 16,1-1-1-16,-1-3 4 0,-2 1 4 0,-1-2-1 15,1-1 7-15,-3-3 4 0,4-4-3 0,-7 5-3 0,3-5-4 16,-1 1 1-16,-3-3 0 0,-3 2-9 0,3 0 11 16,-5-1-4-16,1 2-4 0,-1 6 2 0,-3-6-10 15,2 6 9-15,-3-5-2 0,0 5-5 16,-5-1-4-16,5 1-5 0,-1 2-2 0,-1 1 15 0,-1 1-17 16,2 1-3-16,-3 1-3 0,3 0-14 0,-2 3-21 15,-1-1-18-15,2 2-24 0,-1 0-26 0,2 3-35 16,0-1-41-16,1 3-23 0,1-4-44 0,3 3-253 15,1-1-542-15,3 1 241 0</inkml:trace>
  <inkml:trace contextRef="#ctx0" brushRef="#br0" timeOffset="52195.2414">13290 5078 256 0,'-4'-5'308'15,"3"-2"-10"-15,-2 2-8 0,0 1-11 0,2-1-21 16,-2 3-29-16,3 2-22 0,-1-5-26 0,1 5-21 16,0 0-22-16,0 0-11 0,0 0-13 0,-7 12-13 15,6-3-5-15,0 3-16 0,2 5 2 0,-2 1-4 16,-2 10-7-16,3-5 2 0,-1 4-4 0,2 2 2 15,-1 1-12-15,0-1-8 0,3 0-2 0,-2-1-6 16,2 0 4-16,-1-4-5 0,-1-3-7 0,-1-5-4 16,3 0-1-16,-3 1-2 0,0-7-1 0,0-1-6 15,0 0 2-15,0-3-1 0,0-2 1 0,-1 1-4 16,2 0 8-16,-1-5-1 0,0 0-7 0,0 0 2 16,0 0-1-16,0 0-6 0,0 0 1 0,-8-20-12 15,6 11 0-15,2 0-8 0,0-1-2 0,1-2-7 16,2 0 8-16,-1 2-7 0,2-5 1 0,1 2 6 15,0 3 8-15,1-1-11 0,0 2 2 0,1 0-4 16,2 1 8-16,0-2-7 0,0 3 0 0,0 0 3 16,1 0-3-16,-1 1 0 0,-1 3 0 0,1 2 2 15,-2 1-5-15,5 1 5 0,-4 4-4 0,2 5 2 0,-4-5 12 16,2 3-9-16,2 3-3 0,-1-2 7 16,-4 3 2-16,3-3 1 0,-2 4 0 0,-2-2-1 15,2-2-1-15,-3 1-6 0,0 3-3 0,1-5-22 16,-1 0-19-16,-1 0-30 0,0-1-27 0,2-2-41 0,-5 1-41 15,3-3-43-15,-1 2-41 0,-1-5-208 16,3 1-524-16,-3-1 232 0</inkml:trace>
  <inkml:trace contextRef="#ctx0" brushRef="#br0" timeOffset="52590.3003">13612 5357 208 0,'0'0'208'0,"0"0"-13"0,0 0-15 0,-5 6-9 0,5-6-7 16,0 5-8-16,0-2-10 0,0-3-11 0,4 7-6 15,-4-4-5-15,1-1-6 0,4 2-6 0,-3-1-4 16,5-1-6-16,-3 1-3 0,1-3-11 16,3 0-6-16,2 0-8 0,-10 0-10 0,14-3-3 0,-5 1-4 15,0-3-7-15,0 0-7 0,-1-2-3 0,-2-2-6 16,0-3-1-16,-3 3 0 0,1-3-6 0,-3-1-2 15,-1 2-3-15,-2-4-1 0,-2 3-1 16,-1 3 0-16,-4-3 4 0,-2 5 5 0,1 0 4 16,-1 0 1-16,-1 2 2 0,-2 3-2 0,4 0 2 0,-3 4-8 15,-1 2 1-15,0 6-6 0,-1-3 2 0,3 3 6 16,2 6-9-16,1-1-1 0,1 5-6 0,5-1 3 16,-1 0 0-16,4 0-1 0,0 6-7 0,0-8 4 15,4 1 0-15,1-1 0 0,0 0-3 0,0-2 0 16,1-4-2-16,3-2-9 0,-2 2-28 0,2-3-25 15,1-2-25-15,0-2-27 0,-1 0-34 0,2 0-38 16,2-4-36-16,1-3-39 0,-1 0-192 0,1-3-480 16,-1-4 213-16</inkml:trace>
  <inkml:trace contextRef="#ctx0" brushRef="#br0" timeOffset="52908.1407">13767 5443 94 0,'6'-5'153'0,"1"-5"11"0,-2 3 12 0,-1 5 13 16,0-3-1-16,-1 2-15 0,2-1-16 0,-1 4-17 15,-4 0-17-15,4-3-8 0,-4 3 1 0,5 5 5 16,-1-2 4-16,-1 2-5 0,-1-1-3 0,3 3 0 15,-1 1-3-15,-3-3 0 0,0 2-8 0,2 0-11 16,1-2-1-16,-3 2-11 0,1-2-11 0,0 0-5 16,-2-3-5-16,0 4-5 0,0-2-3 0,0-4-2 15,1 4-6-15,-1-4 0 0,0 0 2 0,0 0-3 16,0 0-6-16,0 0 1 0,-10-9-5 0,7 2-10 16,2 0 3-16,0-3 0 0,1 0 7 0,1 1-2 15,-1-1 8-15,0 0-2 0,8-2 2 0,-3 2-12 16,4 1 16-16,0-1 11 0,1-2 3 0,7 1 1 15,-3-2-2-15,1 3-1 0,1 0-1 0,1 3-1 16,-5-1-16-16,1 6 13 0,-1-1-4 0,1 2-4 16,1 1-11-16,-1 2-4 0,-2 3 0 0,1 3-1 15,-2 5-19-15,-1-3 19 0,-4 5-9 0,-1 0-5 16,-1-1-33-16,-6-3-18 0,-2 6-35 0,1 1-33 16,-5-2-33-16,-1 0-31 0,1 0-43 0,-1 1-49 15,4-7-51-15,-1 0-264 0,3-1-622 0,4 2 276 16</inkml:trace>
  <inkml:trace contextRef="#ctx0" brushRef="#br0" timeOffset="53336.8218">15166 5207 95 0,'-4'-4'405'0,"4"4"-12"0,0 0-13 16,4-4-26-16,-4 4-36 0,0 0-30 15,0 0-32-15,0 0-37 0,0 0-16 0,0 0-15 0,-9 12-9 16,9 1-23-16,-4-1 2 0,4 5-19 0,-1 4-4 16,-2 3-8-16,6 4-12 0,-6 2-3 15,3-3-16-15,-1-1-7 0,1 3-9 0,0-3-11 16,-1-1-6-16,2-6-4 0,-1-2-24 0,0 3-31 0,1-6-38 15,2 2-49-15,-2-3-53 0,2-5-44 0,-3 3-51 16,0-5-42-16,1-4-67 0,2 0-233 0,-3-2-621 16,0 0 274-16</inkml:trace>
  <inkml:trace contextRef="#ctx0" brushRef="#br0" timeOffset="53739.8767">15152 5170 210 0,'10'-12'260'0,"4"-1"-11"16,2 3-16-16,-1 1-17 0,3 4-21 0,-2-2-19 15,2 4-15-15,-1 1-17 0,1 4-17 0,-4 0-8 16,1 5-12-16,-2 1-7 0,2 5-4 0,-6-4-11 16,3 5-4-16,-5-1-4 0,1 4-5 0,-3 0-8 15,-1-3-6-15,-8 3-2 0,3 4-5 0,-4 4-5 16,-3-8-3-16,-2 0 0 0,1-2-8 0,-3 4 3 15,1-6-8-15,-4-1-9 0,-2-2-13 0,3-2-10 16,0 0-3-16,2-2-7 0,0-2-3 0,0-1 4 16,3-2 0-16,3 2 4 0,-2-3 0 0,3 0 9 15,5 0 4-15,0 0 1 0,-13 2-4 0,13 1 0 16,0-3 2-16,-1 5-3 0,1-5 0 0,8 8 1 16,-3-3 6-16,4 3 2 0,0-1 6 0,1 1 11 15,3 6-3-15,-1-4 6 0,0 2 8 0,2-2-1 16,-2 2-2-16,-1 0-1 0,-1-4-2 0,-1 1-2 15,0-1-3-15,1 1-2 0,-2-3 1 0,-2 2-5 16,2-1-1-16,-3-2-19 0,0 0-28 0,-1-1-36 16,0 0-42-16,1 0-53 0,-1-4-73 0,1 0-278 15,-5 0-549-15,19-4 242 0</inkml:trace>
  <inkml:trace contextRef="#ctx0" brushRef="#br0" timeOffset="54055.3894">15540 5476 235 0,'0'0'369'0,"0"0"-40"0,0 0-30 15,0 0-35-15,0 0-30 0,0 0-15 0,-6 9-8 16,5-2-7-16,-1 0-5 0,1 5-15 0,1 0 3 16,-1 1-11-16,0 1-12 0,-2 6-7 0,3-4-11 15,0 2-15-15,0-1-12 0,0-1-8 0,0 0-12 16,0 0-3-16,0-4-7 0,0-1-10 0,0 0-8 15,0-2-4-15,3-2-10 0,-3-2-1 0,1 1-2 16,0 0-9-16,0-1 0 0,1-1-6 0,0-1 2 16,3-1 3-16,3 1-5 0,2-2-8 0,3 2 12 15,6-3-19-15,-2 0 3 0,2 0-4 0,2-4-4 16,-1 1 0-16,2 0 3 0,-3-1-9 0,0 2-1 0,-2-3-31 16,-5 3-29-16,0-2-50 0,-1 0-32 0,-2-1-38 15,-1 5-44-15,-2-1-66 0,2-2-72 16,-8 1-282-16,4-1-684 0,-4 3 303 0</inkml:trace>
  <inkml:trace contextRef="#ctx0" brushRef="#br0" timeOffset="54638.2969">16569 5278 198 0,'0'0'320'0,"0"-4"-29"0,0 4-31 0,-1-3-32 16,1 3-22-16,0 0-26 0,0 0-3 0,1 20-2 15,2-8-3-15,2 5-9 0,3 9-4 0,0-1-1 16,0 3-2-16,-2 1-12 0,2 0-3 0,0-2-6 15,1-3-11-15,-3 0-12 0,1-4-6 0,0-3-10 16,-2 0-13-16,0 0-2 0,-1-6-8 0,0 1-13 16,-3-3-1-16,3-2-8 0,0-3 13 0,-4 1-15 15,1 0-5-15,3-2 7 0,-3-1 14 0,-1-2-17 16,0 0 2-16,0 0 1 0,0 0-10 0,8-18 4 16,-7 6-16-16,3 1 4 0,-1-9-7 0,1 1-1 15,-2 1 0-15,3-5-4 0,2-1 2 0,-5 4-12 16,1 0 3-16,1-6-3 0,-3 6 2 0,3 1 2 15,-3 3-1-15,-1-1 6 0,4 2-9 0,-4 3-5 16,1 1 2-16,0 5-4 0,2-1-6 0,-2 0-25 16,-1 4-30-16,3-2-38 0,-3 1-42 0,0 4-44 15,1-3-30-15,-1 3-27 0,0 0-22 0,10 7-19 0,-6-2-35 16,1 3-207-16,3 1-565 0,-2 0 251 0</inkml:trace>
  <inkml:trace contextRef="#ctx0" brushRef="#br0" timeOffset="55504.3036">17036 5428 301 0,'-3'-7'320'16,"-1"2"-18"-16,0 0-24 0,-1-2-18 0,0 3-15 15,-2-1-18-15,0 2-24 0,1 2-25 16,-6-2-13-16,1 5-18 0,-2 0-9 0,-4 5-8 15,2 1-12-15,-4 1-13 0,2 0-12 0,3 4-2 0,1-1-15 16,1 2-3-16,1 1-5 0,5 2-4 0,0-3-8 16,0 1-2-16,5 2 1 0,1-2-15 0,1-2-2 15,3-2-3-15,3 1-2 0,0 0-3 0,2 0-2 16,5 0 2-16,-5-4-8 0,4 1 4 0,5-3-7 16,-5-1-2-16,5-2-3 0,-3-2-16 0,0-2-5 15,2-3-10-15,-1-1-3 0,-3-3-10 0,4-3-7 16,-6 0 2-16,3-2 9 0,-5-2-8 0,-1 1 4 15,0 0 7-15,-2 3 5 0,-5-1 14 0,3 1 11 16,-3 3 10-16,-1 1 12 0,3 1-1 0,-3 0-3 16,1 1 0-16,2 2-15 0,-3 3 4 0,0 0 0 15,0 0-5-15,0 0 2 0,0 0-4 0,-8 14-1 16,8-5 2-16,0 0-2 0,0 0 2 0,1 2-2 16,2-2 1-16,2 3 1 0,-1-3-1 0,2 1-3 15,2-2 4-15,1 1 13 0,-1-5-14 0,2 2 1 16,0 1 4-16,2-2-4 0,-1-3 1 0,3 0-1 15,-1-1-2-15,-2-1-1 0,3-1 3 0,-3-1-4 16,2-2 12-16,-1-1-9 0,-3-3-3 0,4-4 0 16,1 3 1-16,-4-7 0 0,0 0-5 0,-2 4-2 15,-3-4 2-15,-1 1 3 0,0-2-4 0,-3-3-3 16,-1 4 2-16,0 3 6 0,-1-1-4 0,-3 2 0 0,0 1-6 16,0 1 6-16,2-1-10 0,-5 2 8 15,3 4 0-15,2 0-6 0,-3-2-9 0,5 4-9 16,-4-2-10-16,4 3-14 0,0 2 3 0,0 0 5 15,0 0 1-15,0 0 5 0,-11 7 4 0,11-4 1 0,-2 5 6 16,2-2 0-16,2 4 5 0,0-1-1 16,-1 3 2-16,2 1 11 0,2 4-5 0,-1-3 2 15,1 3 1-15,1 0-1 0,1 1 3 0,-2 0-2 16,-4-1 2-16,6 0-1 0,-6-1 27 0,4 1 3 0,1-1-5 16,-2-4 3-16,0-3-3 0,-1 4 3 0,-1-6-4 15,2 3 2-15,0-3 5 0,0-4 1 16,2 3 8-16,-1-3 7 0,2 1-11 0,0-1-1 15,2-2-1-15,1-1-3 0,2-1 4 0,-1-2-3 16,-2-1-4-16,2-3-5 0,1 2 3 0,-1-4-7 0,5-2 3 16,-3-1-5-16,-3 0-7 0,3-2 9 0,-4-1-1 15,-4 5-1-15,5-4 1 0,-5 2 8 16,-1 4 8-16,0-1 6 0,0 2 15 0,-3 2-4 16,-1 0 2-16,0 1-7 0,3 1 0 0,-2 0-13 0,-1 3-17 15,0 0 11-15,0 0 1 0,0 0-1 0,-13 12 5 16,12-5-22-16,-3 3-2 0,0 0 10 0,3 0 6 15,-3 2-5-15,4 0-1 0,0 0 2 16,4-1 1-16,-3 1-7 0,-1-4 1 0,4 4-6 0,-3-5 0 16,3 2 0-16,3 0-21 0,-1-2-29 0,3-2-19 15,1 2-25-15,3-1-29 0,1-2-46 0,-1-2-50 16,7-4-62-16,2 2-315 0,-5-5-644 0,2-2 285 16</inkml:trace>
  <inkml:trace contextRef="#ctx0" brushRef="#br0" timeOffset="55677.233">17543 5252 216 0,'-3'-3'279'0,"3"3"-26"0,0 0-27 0,-5-4-19 16,5 4-26-16,0 0-14 0,0 0-18 0,0 0-15 15,0 0-37-15,0 0-44 0,17 9-60 0,-12-4-57 16,1-2-71-16,-1 1-158 0,3 1-318 0,-3-2 142 15</inkml:trace>
  <inkml:trace contextRef="#ctx0" brushRef="#br0" timeOffset="56019.6697">17820 5518 318 0,'4'1'308'0,"-4"-1"-13"15,3 4-6-15,-3-4-21 0,6 1-16 0,-6-1-19 16,11-1-20-16,-4-1-23 0,4 1-17 0,-1-1-13 16,1 0-14-16,-1-4-16 0,0 2-14 0,-1-3-12 15,0 1-8-15,1-3-9 0,-5 0-8 0,1-1-9 16,0 0-11-16,-5-2-4 0,-1 7-6 0,0-5-8 16,-4 1-3-16,3 1-13 0,-7 1 1 0,-1-1 0 15,-3 4-4-15,1 4-5 0,-2 3 3 0,-4 0-10 16,-1 2 5-16,2 3 2 0,-1 5-7 0,5 1 0 15,-2 1 0-15,5 2 2 0,3-1 0 0,-1 2-7 16,6-1 10-16,1 3-6 0,1 0 4 0,3-2-4 16,0 0 2-16,5 0-4 0,-1-1 3 0,3-3-16 15,-2 3-25-15,4-6-37 0,-2-3-31 0,1 1-35 16,-1-2-44-16,5-1-40 0,3-3-41 0,-4-1-256 16,3-4-557-16,0-1 247 0</inkml:trace>
  <inkml:trace contextRef="#ctx0" brushRef="#br0" timeOffset="56486.1565">18267 5513 228 0,'9'-15'245'0,"0"1"13"0,-1 0 14 0,-3 3-5 16,-1 2-6-16,-2 1-4 0,0 2-10 0,-1-1-16 15,-2 2-24-15,-2 0-12 0,-2 0-29 0,-5 0-17 16,-2 5-13-16,-1 0-10 0,-7 2-20 0,1 4-6 16,-2 2-12-16,2 3-6 0,-2 3-6 0,5 0-22 15,2 1 10-15,0 2-5 0,4 0-6 0,1 0-9 16,0 0 0-16,4 7 1 0,2-4-2 0,3-3-7 15,2 1-3-15,0 0-4 0,3-1-1 0,0-1 3 16,-2-5-7-16,7 4-3 0,-2-6 9 0,1-1-1 16,1-2-6-16,1 1-4 0,2-4 6 0,1 2-5 15,-1-5 4-15,0-3-1 0,0 3 4 0,3-6-33 16,0-2 17-16,-1-2-1 0,-4-5 9 0,1-1-12 16,1-6 6-16,-2-5-9 0,0 1-13 0,-4-6-1 15,-3 1 5-15,-1-3-3 0,-2-2-2 0,0 2-7 16,-5-16 11-16,2 13 3 0,-2 5-4 0,0 1-2 15,-4 2 8-15,2 4 7 0,3 8 2 0,-3 1 20 16,3 6 1-16,0 0 1 0,-1 3-12 0,3 2-9 16,-1 0 5-16,2 5-8 0,0 0 4 0,0 0 3 0,-1 17-22 15,2-5 17-15,1 8-2 0,3 4 4 0,-2 7-3 16,0 1-10-16,1 1 14 0,0 0 6 16,-2 2 1-16,1 2 0 0,-2-3 5 0,2-1 2 0,-3 1 1 15,1-2-3-15,0-1 10 0,5-4-17 0,-7-7 4 16,1-1-6-16,0-2-2 0,0-5 2 0,0 0-16 15,3 0 17-15,-2-6 3 0,3 0 1 16,0 0-9-16,4-2-14 0,4 0-22 0,-2-4-43 16,8 0-43-16,3-3-48 0,-1 1-57 0,2-1-62 0,10-5-50 15,-5 3-308-15,2 0-691 0,-2 1 306 0</inkml:trace>
  <inkml:trace contextRef="#ctx0" brushRef="#br0" timeOffset="57102.2214">19433 5228 87 0,'0'-5'352'0,"0"-2"-6"0,1 0-7 15,-2 1-4-15,0 1-21 0,-1 1-24 16,4 0-23-16,-2 4-37 0,-2-5-25 0,2 5-26 0,0 0-20 15,0 0-3-15,-5 14-28 0,4 1-3 0,-1 4-19 16,0 7-8-16,2 3-2 0,-3 0 0 0,3 2-9 16,0-1-4-16,2-1-1 0,0 0-8 15,1-1-3-15,1-2-6 0,-2-6-4 0,1-2-6 0,-2-1-9 16,2 0-2-16,-3-5-2 0,2 2-6 0,-2-5-11 16,2-1 6-16,-1-3 0 0,-2 2 0 0,2 0-4 15,-2-5 3-15,2 1-5 0,-1-3 1 0,0 0-4 16,0 0-12-16,0 0-9 0,0 0-9 0,0-15-6 15,2 9-4-15,-1-2 0 0,3-1 6 0,1 1-7 16,3-1 6-16,1 1-16 0,1-1 16 0,-1 4-1 16,4-2 3-16,2 0-6 0,-3 2 12 0,6 0-5 15,-3 2-2-15,3 2 17 0,-3 1-13 0,-3 1 6 16,-1 2-10-16,3 1 5 0,-3 4-1 0,-2-1 0 16,-2 0 6-16,0 2 6 0,-4 2-2 0,1-1 0 15,-4 1 5-15,-2 2 0 0,-3-1 2 0,-2-3 1 16,-7 5 0-16,1-3 0 0,-2-1-7 0,-3 0-15 15,0-3-21-15,-1 0-32 0,0-3-22 0,-3-1-21 16,3-1-25-16,1 0-30 0,4-3-25 0,1 1-26 16,4-1-47-16,1-4-44 0,1 3-221 0,3-2-570 15,0 0 253-15</inkml:trace>
  <inkml:trace contextRef="#ctx0" brushRef="#br0" timeOffset="57768.8847">19824 5553 238 0,'-3'1'246'0,"3"-1"-13"0,-1 5-13 0,0-1-11 15,1 0-14-15,0-4-13 0,2 7-7 16,1-3-3-16,-2-2-1 0,3 2-2 0,2-2-4 15,2-2-12-15,2 0-9 0,2 2-4 0,2-4-10 16,-3 2-19-16,3-3 0 0,-4-1-13 0,2 0-6 0,-3-1-3 16,1-2-15-16,-1-2-4 0,-1 3-9 0,-2-5-4 15,-1 2-12-15,-2-1-8 0,-2-2 2 0,-1 0-7 16,-4 2-2-16,3 1-5 0,-3-2-3 16,-6 4-5-16,-3-2-5 0,4 3 0 0,-5 5-1 15,-4-4-3-15,-1 3 0 0,0 6-2 0,1-1 5 0,0 2-11 16,3 4 6-16,0 1 0 0,2 2-1 15,0 5-1-15,3-1 4 0,1-1 8 0,2 5 0 16,5-2 2-16,2 3 1 0,2-1 2 0,2 1 4 16,8 0-11-16,-7-3 6 0,5-1 9 0,-1-1 2 15,3 1 2-15,0-7 4 0,0 2-9 0,3-1 9 0,2-1-4 16,-1-4 0-16,2 1-8 0,0-2 4 0,-2-3-4 16,4-3-6-16,-2 1 2 0,-3-2-4 0,4-2 3 15,-3-4-6-15,3-1-1 0,-5-1-2 16,2-1 1-16,2-7 2 0,0-4-7 0,-1 1 1 0,-4-4-8 15,-2-4-1-15,3 3-23 0,-5-4 24 0,-1-1 1 16,1-1-5-16,-7-3 0 0,1 5 3 0,-2-1 6 16,-1 3-3-16,-4 2-4 0,2 5 9 15,-1 4-2-15,2 4 7 0,-3 2 9 0,0-1 4 0,4 1-2 16,0 5 4-16,-2-1-4 0,-1 2-9 0,3 1-3 16,0 1-8-16,0 3-3 0,0 0 12 0,0 0-10 15,-9 15-17-15,8-2 23 0,-2 2-7 0,2 6 4 16,1 3 2-16,-3 2 1 0,3 2-7 0,3 1 1 15,-2 0 1-15,3 0 1 0,-4 0 4 0,5 0 0 16,-1 0 0-16,1 0-5 0,-1-2 2 0,1-1 1 16,-1-6-3-16,-3-1-6 0,3-2-20 0,1 0-24 15,-2-1-18-15,-2-3-21 0,3-3-16 0,0 0-19 16,1-1-18-16,-1-4-30 0,-1 0-37 0,5-3-47 16,4 0-56-16,-2-2-257 0,-1-2-613 0,3-2 272 15</inkml:trace>
  <inkml:trace contextRef="#ctx0" brushRef="#br0" timeOffset="57965.2187">20184 5584 201 0,'-4'2'325'0,"4"-2"-21"0,0 0-28 0,0 0-22 15,0 0-21-15,0 0-22 0,0 0-6 0,17 5-33 16,-8-4-16-16,9 0-13 0,0 1-16 0,-2-1-14 15,5-1-8-15,-4 0-33 0,0-1-41 0,-3 1-46 16,0-2-54-16,4 1-53 0,0 0-72 0,0-4-228 16,-8-1-456-16,9 1 202 0</inkml:trace>
  <inkml:trace contextRef="#ctx0" brushRef="#br0" timeOffset="58500.5706">20507 5494 68 0,'0'0'267'0,"-7"5"-12"0,4-2-6 0,-1 6-15 0,1 0-8 15,-1 2-8-15,1 0-13 0,-1 4-3 0,3 2-14 16,-3 0-7-16,4 0-8 0,0 0-10 0,4 0-13 16,-4-5-8-16,2 0-27 0,2 0 1 0,-1 0-8 15,0-2-7-15,3-1-10 0,-1 2-4 0,3-5-2 16,-1 2-7-16,1-1 2 0,1-5-15 0,1 1-7 15,0-2-5-15,2 0-3 0,-2-2-4 0,0-1-5 16,4-2-5-16,-5-1-5 0,4-6-10 0,1 1-16 16,0-1-3-16,-1-1-9 0,-4-2 6 0,-3 4-1 15,3-4-2-15,-2 4 5 0,-4 1 0 0,0 1 15 16,0 2 10-16,-2 2 2 0,1-3-2 0,0 5-15 16,-1-1-3-16,-1 3-14 0,0 0 14 0,0 0-4 15,0 0 4-15,-1 15-2 0,1-8 6 0,0 1-4 16,1 3 1-16,0-1-6 0,1 0 2 0,2 1 0 15,-2-2 2-15,4 0-4 0,-1 0 7 0,1-1-3 16,1 1-4-16,2-4 12 0,0 2-5 0,0-2-4 16,1-1 6-16,3-1-3 0,1-1-3 0,5-1 5 15,2-1-5-15,-3-1 4 0,-1 0-4 0,0-4 4 16,0-2-4-16,-2-2 2 0,-1-1-1 0,-2-2-6 16,0-1 4-16,-1-3-3 0,-1 1 4 0,-4-3-5 15,-1-1-9-15,-1 0 13 0,-4 0-2 0,-2 0 3 16,0-1 7-16,-5 0 3 0,-1 6-22 0,-5-10 24 15,4 11-9-15,-7-3-3 0,2 4-2 0,-3 4 5 16,3-4-6-16,-3 3-3 0,1 1-4 0,4 3-30 16,1 1-20-16,-2 0-24 0,3 0-34 0,-2 2-28 15,2 2-30-15,1 0-38 0,1 1-39 0,2 0-35 16,1 2-264-16,1 0-590 0,0-1 261 0</inkml:trace>
  <inkml:trace contextRef="#ctx0" brushRef="#br0" timeOffset="58900.9644">21102 5566 108 0,'5'5'235'16,"2"-2"-13"-16,1 2-9 0,1 2-11 0,1-2-10 15,4-4-7-15,-2 2-19 0,-1-1-5 0,2-1-12 16,2 1-10-16,-4-4-11 0,4 1-6 0,-4-1-7 16,0-2-6-16,-2-1-4 0,-2-1-10 0,2 0-7 15,-1-5-7-15,-3 2-5 0,3-3-11 0,-7 1-6 16,0-4-3-16,-1 2-2 0,-4-3-3 0,-2 6-1 16,1-2-4-16,0 2 5 0,-4 2-5 0,-1 2-6 15,1-1 3-15,-3 3-7 0,-6 2 3 0,4 4-4 0,0 1-2 16,-1 5 2-16,-2-2 2 0,3 4-4 15,-1 1-4-15,2 2 0 0,3 2-1 0,1 2 0 16,0-2-3-16,2 2-4 0,5 0 2 0,1 1 1 16,1 0-2-16,1-1 2 0,1 2-6 0,4-2-1 15,-1-2 2-15,1-1-17 0,6-2-27 0,-2 0-34 16,0-4-33-16,1 0-39 0,0-4-40 0,0 0-55 16,8-3-45-16,-6 0-235 0,6-6-548 0,-1 1 242 15</inkml:trace>
  <inkml:trace contextRef="#ctx0" brushRef="#br0" timeOffset="59350.0181">21462 5496 136 0,'0'0'242'0,"0"0"-4"0,-3 12-7 16,2-4-6-16,0 4-7 0,1 0-8 0,-3-2-4 16,3 6-5-16,0-1-12 0,-1 1-6 0,1-4-5 15,1 3-9-15,-1-4-16 0,3 0-9 0,-2 2-3 16,-1-6-7-16,0 1-14 0,4-1-11 0,-3-1-8 15,3-1-9-15,0 0-1 0,0-2-13 0,3 1-1 16,0-4-12-16,-1 0 10 0,-6 0-16 0,21-4-25 16,-11-1 12-16,2-2-10 0,1-3 0 0,0 1-5 0,0-3 2 15,-2-1-9-15,2 0-1 0,-4-1 2 16,-2 4-9-16,0-5 0 0,-1 3-6 0,-3 3-1 16,0-3 0-16,1 2-2 0,-2 1 4 0,-2-3 7 15,0 3-16-15,0 3 12 0,-2-1-11 0,0 0 7 16,2 2-3-16,-4 1-3 0,3-1-2 0,-4 4 2 0,1-4-2 15,-3 5 0-15,-1 0-1 0,-2 0-6 0,-4 5-2 16,2 0 10-16,-6 2-3 0,3 1-2 0,-2 2-1 16,3 1 2-16,0 2 1 0,1 2 3 15,2-1-1-15,3 3-5 0,2-1 1 0,-6 4 2 16,7-4-1-16,0 1 6 0,5 0-1 0,-2-4 8 0,2-1-9 16,2 0-1-16,-2 0 4 0,5-2-6 15,-1-1 11-15,5 1-7 0,-3 0 11 0,2-5-8 16,5 3-2-16,-3-2 6 0,3-1-15 0,6 1-17 0,1-1-23 15,8-2-26-15,1 3-36 0,-9-4-38 0,3 2-49 16,5-3-46-16,3-4-62 0,-3 1-274 0,-1-5-622 16,0 4 275-16</inkml:trace>
  <inkml:trace contextRef="#ctx0" brushRef="#br0" timeOffset="59750.2457">21895 5574 60 0,'0'-4'289'0,"0"-3"-5"15,0 3-9-15,0 2-25 0,0 2-29 0,0-5-22 16,0 5-26-16,0 0-16 0,0 0-18 16,0 0-10-16,0 0-5 0,-1 17-5 0,2-8-6 15,-2 6-3-15,1-1-2 0,0 1-5 0,-3 0-2 0,2 1-3 16,1 1 0-16,0-5-10 0,-4 4-4 0,4-5-4 16,0 1-11-16,0-1-3 0,0-2-4 0,0-3-7 15,0 0-8-15,0-1-6 0,0 1-2 16,0-3-6-16,0-3 5 0,-1 7 4 0,1-7-2 0,0 0-7 15,0 0 2-15,0 0-3 0,0 0-10 0,-3-16-9 16,3 5 0-16,3 0-1 0,-2-5 0 0,3-1 4 16,1-1-11-16,0-1 2 0,4-5 0 0,-1 4 5 15,0 3-7-15,0-2 5 0,0 3 17 0,1 3-18 16,0-2 4-16,5 4-4 0,-6 1 4 0,-2 3 7 16,-1 3 0-16,2-2-7 0,0 3-4 0,0 1-3 15,5 2 4-15,1 3 0 0,-2 2-2 0,1 2-4 16,-2 4-4-16,2 4-1 0,-1-1 16 0,1 3-25 15,-3 3 9-15,0-4 4 0,-3 3 6 0,-2-2-8 16,1 1 11-16,-1-1-4 0,0 0-2 0,-3-1-1 16,-1-3 3-16,1-1-9 0,-2-1-27 0,-4 0-30 15,1 1-46-15,-1-3-51 0,-1 0-64 0,-1-1-91 16,-4-3-277-16,-1 0-635 0,2-3 281 0</inkml:trace>
  <inkml:trace contextRef="#ctx0" brushRef="#br0" timeOffset="60821.6177">711 6336 79 0,'0'0'292'0,"0"0"-24"0,0 0-29 0,0 0-28 16,0 0-22-16,0 0-18 0,0 0-10 0,0 0-6 16,0 0-2-16,0 0-4 0,-16 53-10 0,10-31-4 15,4 0-12-15,-3 5-8 0,5-1-11 0,0 0-5 16,4-1-11-16,-3 1-4 0,-1-6-5 0,5 4-11 16,-4-5-8-16,2 5-3 0,6-4-9 0,-5-3-3 15,3 0-1-15,0 1-7 0,-5-6-3 0,6 3-20 16,-3-5-28-16,-2-2-26 0,-1 2-34 0,1-3-39 15,1-1-40-15,-3-1-25 0,1-2-48 0,0-1-215 16,-2-2-477-16,0 0 211 0</inkml:trace>
  <inkml:trace contextRef="#ctx0" brushRef="#br0" timeOffset="61270.0434">664 6367 92 0,'0'0'240'0,"14"-25"-9"0,-5 11-15 16,0 1-13-16,3 1-11 0,-1-1-20 0,-1 4-11 15,3-1-21-15,0 3-14 0,-2 4-10 0,2 1-13 16,1 2-11-16,-4 0-9 0,4 2-9 0,-1 3-6 16,1 6-6-16,-1-1-6 0,-3 3-3 15,-1 3 20-15,-1 1-1 0,-3 0-5 0,-2 0-6 0,-3 3-7 16,-3-1-4-16,-1 3-4 0,-1-5-4 0,-4 2-3 15,-1-1-5-15,-3 3-1 0,1-4-6 0,1-5-3 16,-2 0-14-16,3-3 3 0,10-9-10 0,-22 17-3 16,13-9-4-16,9-8-3 0,0 0 1 0,-20 11 3 15,20-11-5-15,0 0 5 0,-18 6 0 0,18-6 0 16,0 0 1-16,0 0 1 0,0 0-2 0,0 0-2 16,0 0 1-16,0 0-6 0,0 0 6 0,-6 4-3 15,11-1 3-15,1 2-2 0,-1-2 2 0,7 3 2 16,-5 0 6-16,4 0 4 0,0 4 6 0,-1-2 6 15,4 3 3-15,-2 2 5 0,-2-4 3 16,0 1 5-16,3 3-7 0,-4 0 2 0,0-4 0 16,3 4-1-16,-7-2-4 0,0-3 2 0,4 1-4 0,-4 0 0 15,0 0-5-15,-3-1 0 0,2-1-15 0,-1-2-15 16,1 0-30-16,-1 0-35 0,-1-1-37 0,0 0-48 16,1-1-50-16,-1 0-266 0,-2-3-515 0,0 0 229 15</inkml:trace>
  <inkml:trace contextRef="#ctx0" brushRef="#br0" timeOffset="61648.276">1060 6631 234 0,'0'0'285'0,"0"0"-25"0,0 0-31 16,-1-4-25-16,1 4-20 0,0 0-21 0,-4 11-8 16,0-5-15-16,-2 3-8 0,2 0-7 0,0 3-9 15,-1 2-8-15,1 2-3 0,-1-2-7 0,1 5-3 16,1-4-2-16,0 2-7 0,0-3-7 0,3 3-6 16,-1 0 0-16,1 2-8 0,0-3-8 0,0-3 0 15,0-1-3-15,1 0-5 0,2 1 2 0,-2-1-12 16,4-2 0-16,-4-1-4 0,2-2-19 0,-2-3 15 15,3 1-2-15,4 0 4 0,-3-1-1 0,4 0-2 16,1-1-2-16,2-3-1 0,-1 2 0 0,1-2-1 16,3 0 0-16,-2 3-8 0,-2-6 2 0,2 6-3 15,-3-3 1-15,1-3-11 0,-3 3 6 0,0 0-14 16,2-2-18-16,2 2-32 0,-6-2-35 0,2 0-44 16,0-1-58-16,3-2-78 0,-6 1-258 0,4-2-566 15,-5 1 250-15</inkml:trace>
  <inkml:trace contextRef="#ctx0" brushRef="#br0" timeOffset="62546.7078">1322 6743 96 0,'-1'-3'354'0,"-3"0"-27"16,4 3-24-16,0-3-28 0,0 3-29 0,0 0-20 0,0 0-34 16,0 0-19-16,0 0-14 0,0 0-18 0,0 13 6 15,0-4-5-15,0 2-9 0,0 0-4 0,0 1-7 16,0-2-19-16,0 7 13 0,4-5-16 16,-3 2-7-16,2-3-9 0,-2 1-3 0,0-1-11 15,-1-4-10-15,1 4-3 0,-1-4-2 0,2-2-10 16,-1 2-1-16,-1-7-6 0,0 7 6 0,0-7-11 0,0 7 4 15,0-7 2-15,0 0 1 0,0 0-19 16,0 0-13-16,0 0 3 0,0 0-2 0,-9-26-6 16,9 19 3-16,-1-4-1 0,-3 0-2 0,4 3-6 0,-1-3 4 15,1 0-1-15,1 0 1 0,4 3-8 16,-5 1 3-16,6-2-10 0,-3 1 16 0,2 1-4 16,0-2 2-16,0 4-4 0,5 0-3 0,-4 1 2 0,0 1 2 15,2 1 5-15,1 1-1 0,0-1-6 16,-9 2-1-16,15 4 5 0,-4 0-5 0,-2 0 4 15,0 1-1-15,0 0 2 0,0 1 7 0,-4 0-24 16,2 1 20-16,-5 1-2 0,2 2 2 0,0-2-1 16,-3 1-7-16,-1-1-3 0,0-1-3 0,0-1-5 15,0 0-4-15,-1-1 3 0,-2-1-1 0,3-4-1 0,-1 8 6 16,1-8 4-16,0 0-4 0,0 0 2 16,0 0 0-16,-10-16-11 0,10 10 18 0,-3-1 0 15,3 0-4-15,3-5 5 0,-3 6 2 0,1-2-2 16,3-2 2-16,1 0 8 0,0 0-5 0,-1 1-2 15,1-1-1-15,3 4 5 0,1-3-1 0,-3 1 10 16,3 3-11-16,1-1-6 0,0 3 6 0,0 0-4 16,0 0-1-16,-1 3-1 0,1 0 0 0,2 2 2 15,-2 0-4-15,0 1 1 0,-1 2 6 0,1 0-7 16,-2 2 8-16,-2 1-3 0,1 1 7 0,0 0-3 16,-3 1-2-16,1 2 2 0,-1-1-1 0,-2 3-11 15,1-3 15-15,1 5-2 0,-3-3 0 0,-1-4-4 16,5 2 1-16,-5-1 4 0,1-3 1 0,2-2-5 15,-3 4 4-15,4-3-1 0,-3 0-1 0,0-1 3 16,2-2-1-16,-2 0-2 0,2-1 5 0,-3-2-21 16,5 4 26-16,-5-4-6 0,10-2-3 0,-10 2 2 15,9-3-5-15,-1-1 5 0,0-4-4 0,-2 7 9 16,-1-7-8-16,4 1 2 0,-5 2-2 0,1 0 5 16,2-2 7-16,-1-3-10 0,-3 3 8 0,1-1 3 15,-1-1 7-15,1 1-4 0,-2 4 9 0,2-3-1 16,-1 2 2-16,-1 0-5 0,-1 2 1 0,-1 3-7 15,0 0-11-15,2-7 2 0,-2 7-6 0,0 0-13 16,0 0 15-16,0 0 2 0,-2 16-2 0,1-5-4 16,-1-1 1-16,-1-1 4 0,3 5 0 0,-1-6-1 15,1 3-3-15,1-2 1 0,2 0-7 0,-2-1-16 16,1-3-12-16,0-1-10 0,0 3-9 0,2-2-12 16,-1 0-17-16,1-2-23 0,1-2-30 0,2 3-31 15,-7-4-26-15,14-1-29 0,-3-3-56 0,0-2-225 16,-1-1-542-16,-1 0 239 0</inkml:trace>
  <inkml:trace contextRef="#ctx0" brushRef="#br0" timeOffset="62852.9837">1762 6631 166 0,'-6'1'188'0,"3"1"-12"0,-3 0-17 0,3 0-12 15,-1 1-12-15,3 2-8 0,-2-1-8 16,3-1-9-16,3 2-11 0,-2 0-5 0,3-1-5 0,1-1-5 16,-1 1 1-16,2-2-8 0,1 0-1 0,-1-1-11 15,1 2 2-15,1-3-7 0,-1 0-4 0,-1 0-6 16,3-3-2-16,-3 2 0 0,1-2-3 0,-1-1 5 16,-1-2 6-16,0 2 5 0,-1-3 6 15,-1 2 4-15,-1-1 4 0,-2-1 2 0,0 2 0 16,0-2-4-16,-2 3-7 0,0 0-21 0,0-1-5 0,-3 3 3 15,5 2-12-15,-8-5-15 0,3 5-23 0,5 0-22 16,-10 3-22-16,5 0-24 0,-2 2-36 0,3 1-27 16,2-1-41-16,1 1-65 0,-3-2-154 0,2 4-430 15,4 1 190-15</inkml:trace>
  <inkml:trace contextRef="#ctx0" brushRef="#br0" timeOffset="63288.406">1929 6790 84 0,'0'5'220'0,"0"-5"1"0,4 3 1 15,-3 2 1-15,-1-1-4 0,4 2-6 16,-3 2-14-16,2 0-11 0,-2 2-6 0,-1 0-16 16,3-3-10-16,-2 3-11 0,-1-1-9 0,0 0-19 0,0-1-5 15,3-1-10-15,-3 1-6 0,0 1-12 16,-3-4-10-16,3 1-6 0,0-2-3 0,0-4-4 15,0 5-1-15,0-2 1 0,0-3 5 0,0 0 12 16,0 0-12-16,0 0 6 0,0 0-12 0,0 0-1 16,0 0-14-16,-10-20 0 0,10 8-5 0,0 0-5 15,1-3-3-15,-1 2-5 0,4-2 3 0,0-1-11 0,0 5 0 16,6-3 5-16,-4 3-2 0,-2 0-1 16,4 0-9-16,-2 2-1 0,2-3-3 0,1 4 0 15,1-1-2-15,0 1-4 0,-1 1 0 0,3 2 5 16,0 1-3-16,1 3-5 0,-4-1 0 0,2 0 0 15,1 6-4-15,-3-2-3 0,-1 3 9 0,-1 3-5 16,1 0 0-16,-3 2 10 0,1 2-4 0,1 2 3 16,-6-2-2-16,-1 5-5 0,3 0 0 0,-3 0 10 15,1-1-9-15,-2-3-4 0,-2 4 0 0,2-5-11 16,-2-4 2-16,2 4-25 0,-2-6-22 0,2 1-23 16,1 1-28-16,0-4-24 0,0-4-17 0,0 8-18 15,0-8-58-15,4 2-61 0,-4-2-207 0,0 0-536 16,0 0 238-16</inkml:trace>
  <inkml:trace contextRef="#ctx0" brushRef="#br0" timeOffset="63640.5003">2505 6624 194 0,'0'0'321'0,"0"0"-27"15,0 0-20-15,-7-3-28 0,7 3-21 0,0 0-25 16,0 0-25-16,0 0-12 0,0 0-11 0,0 0-17 16,0 0-12-16,0 0-12 0,0 0-12 0,21 6-6 15,-12-4-4-15,4 0-10 0,5 0-8 0,-4-1-6 16,4 1-1-16,4-2-8 0,-2 2-7 0,1-2-8 15,-2 3 1-15,1-1-8 0,-7-2-3 0,6 0 4 16,-7 1-6-16,0-1-17 0,0 1 12 0,-7-1-1 16,-1 0-1-16,-4 0-1 0,10 0-4 0,-5 1 0 15,-5-1-5-15,0 0-6 0,9-1-20 0,-9 1-21 16,0 0-32-16,4-1-36 0,-4 1-51 0,0 0-74 16,0 0-280-16,0 0-549 0,0 0 243 0</inkml:trace>
  <inkml:trace contextRef="#ctx0" brushRef="#br0" timeOffset="63961.1543">3271 6411 117 0,'1'-6'371'0,"-2"2"-15"16,1-1-29-16,1 3-31 0,-1 2-28 0,0-7-32 16,0 7-26-16,3-3-27 0,-3 3-12 0,0 0-17 0,-3 13-25 15,3 0-2-15,-1 2-6 0,-3 3-18 0,-1 0 5 16,1 7-18-16,4 1 8 0,-1-6-8 0,1 4 10 16,0 3-6-16,0-7-10 0,-3 5-12 15,3-4-3-15,0-3-3 0,3 1-7 0,-2-2-4 16,-1 0-6-16,0-2-2 0,0 2-5 0,0-5-28 15,0 1-26-15,0-4-42 0,0 0-35 0,0 0-47 16,0-2-47-16,0-3-43 0,0-4-68 0,0 5-258 16,0-5-598-16,0 0 264 0</inkml:trace>
  <inkml:trace contextRef="#ctx0" brushRef="#br0" timeOffset="64461.8162">3208 6413 177 0,'5'-9'298'15,"4"0"-15"-15,-1 1-21 0,3 3-18 0,0-3-22 16,3 4-18-16,4-1-16 0,-5 3-12 0,4-1-12 16,2 3-13-16,-1 2-9 0,1 2-11 0,-1 0-11 15,-1 3-13-15,-6-2-5 0,1 2-6 0,2 5-11 16,0 0-6-16,-5 3-4 0,-1-2-5 0,-2 3-6 15,-2-3-4-15,-3-1-7 0,-1 1-3 0,-5 1-1 16,-1 3-11-16,-3-2 6 0,0-1-5 0,-4-1-7 16,4 0-14-16,-4-2-13 0,3-3-17 0,-4 2-11 15,1-4-11-15,3 2-9 0,0-4-3 0,0 1-2 16,-1-2 11-16,6-1-1 0,-3 0 2 0,2-2 2 16,0 0 5-16,6 0 7 0,-8-2 2 0,8 2 4 15,0 0 7-15,-8 0 12 0,8 0 1 0,0 0-2 16,0 0 0-16,-4-2-2 0,4 2-3 0,0 0 1 15,0 0-1-15,0 0-3 0,0 0 4 0,0 0 3 16,13 8 2-16,-9-3 1 0,0-1 2 0,4 1 8 16,-2 0 1-16,2 2 11 0,-2-1-1 0,3 2 10 15,-3 0 3-15,2 0 0 0,-3-2 2 0,3 4 5 16,-1-1 2-16,-1 0 1 0,0-3-5 0,1 2-2 16,1-2-1-16,-3 0-6 0,3 1 3 0,-3-3-10 0,3 2 0 15,-3-4-5-15,0 2 10 0,0-1-11 16,-1 0-3-16,0-1-6 0,0 1-17 0,1-2-30 15,-5-1-34-15,10-1-44 0,-10 1-51 0,7-6-59 16,-2 0-85-16,-1-2-225 0,1-1-578 0,2 1 255 0</inkml:trace>
  <inkml:trace contextRef="#ctx0" brushRef="#br0" timeOffset="65244.0592">3672 6657 89 0,'0'0'209'0,"-1"-7"-3"0,1 7-4 0,0-5-2 0,0 5 10 16,-3-4-8-16,3 4-4 0,0-5-7 0,0 5-6 15,0 0-14-15,0 0-11 0,0 0-13 0,0 0-10 16,0 0-13-16,0 0-21 0,0 0-12 0,0 0-10 16,0 0-7-16,0 0-2 0,-1 14-2 15,1-6 0-15,-3 1-1 0,6 3-5 0,-3 1 6 0,0-1 13 16,0 1-8-16,0 4-16 0,1-4 8 0,-1-1-7 15,3 3-9-15,-2 1-1 0,-1-1-4 0,4 0-2 16,-3 1-3-16,-1-3-10 0,3-3 17 0,-2-2-6 16,-1 2-18-16,4-3-4 0,-3-1 1 15,-1 2 0-15,4-4-4 0,-3-2-3 0,-1 1 6 0,0-3-10 16,0 8 4-16,3-6-7 0,-2 2-1 0,-1-4 7 16,0 3-6-16,5 0 2 0,-1-2-2 0,0 2-11 15,1 0 18-15,0-3-2 0,3 0 2 0,-1 0-12 16,4 2 8-16,0-2-2 0,2 0 1 0,-1-2-4 15,4-1-7-15,-1 1-5 0,-2 1 3 0,0 0-12 16,0-2-21-16,-2 0-16 0,2 3-19 0,-3-1-21 16,3 0-22-16,-3-3-37 0,-1 3-40 0,-1-1-50 15,1 1-50-15,-6 0-225 0,4-2-558 0,-7 3 247 16</inkml:trace>
  <inkml:trace contextRef="#ctx0" brushRef="#br0" timeOffset="65910.6412">4049 6734 318 0,'0'-4'307'0,"0"4"-30"0,0-6-26 0,0 6-27 16,0 0-25-16,0 0-23 0,0 0-19 0,0 0-15 15,0 0-14-15,1 13-7 0,-1-5-13 0,0 3-4 16,0-2-3-16,0 3-9 0,0-3-9 0,0 4-5 16,2 3-1-16,0 1-6 0,-1-6-7 0,3 1-6 15,-4-1-7-15,0 0 1 0,0-1-6 0,0-5-5 16,0 2-6-16,0-3-1 0,0 3 0 0,0-3 2 16,0-1-5-16,0-3 1 0,0 4 3 0,0-4-6 15,0 0 3-15,0 0-10 0,0 0 0 0,-10-14 3 16,10 8-11-16,-3-5-5 0,1 1-3 0,2-4-1 15,-1 2 1-15,1 1 2 0,-2 0-2 0,5-1-3 16,-4 3-3-16,3-2 5 0,-1 5-1 0,2-2 4 16,-2 3-2-16,1 1-4 0,1-2 1 0,-1 2 0 15,0 1-3-15,-2 3 0 0,7 0-1 0,-7 0-5 16,10 5 5-16,-5 0 1 0,5 0 0 0,-1 2-3 16,-1 2-4-16,1 0 5 0,-3 2 4 0,3 6 1 15,-3-7-2-15,2 0-1 0,-2-1 3 0,1 2-4 16,-3-3 0-16,1 0 1 0,-4-1 2 0,2-3-1 15,0-1 1-15,0-1 1 0,-3 1 3 0,1 1 4 16,-1-4-3-16,0 0 2 0,0 0-2 0,0 0 1 16,0 0-3-16,-6-10 4 0,3 1-9 0,0 1 0 15,1-3 1-15,2 4 3 0,-2-3 2 0,4 0-3 16,-2 0-3-16,3-1 2 0,2 1-6 0,0-2 4 16,1 3 0-16,0-1 2 0,1 0-2 0,2 3 0 15,0-1 7-15,1 1-8 0,-1 2 0 0,4-2-4 0,-3 5 5 16,2-2-2-16,-1 4 3 0,2-2 1 15,-3 1-5-15,2 4 0 0,-2-3-1 0,0 5 2 16,2 1-2-16,-7 3 3 0,5-2 4 0,-2 3-1 16,-3 0 12-16,-1 2-9 0,1 2-1 0,-4-1-2 15,1 3-3-15,-4-3 4 0,2-1 4 0,-1 4-1 16,-2 2 2-16,1-7-9 0,2 0-16 0,-3-1-17 16,2-1-30-16,0 0-23 0,-2-4-32 0,3 1-40 15,0 1-43-15,-1-3-40 0,1 0-253 0,-3-1-534 0,3-3 236 16</inkml:trace>
  <inkml:trace contextRef="#ctx0" brushRef="#br0" timeOffset="66426.8242">4739 6803 39 0,'1'-12'324'0,"3"3"-11"0,-4-2-11 0,3 2-9 15,-2 1-14-15,-1 1-5 0,0-2-29 0,-1 2 3 0,1-1-18 16,-3 2-22-16,-2-3-21 0,0 1-15 0,-3 1-19 16,-1 1-13-16,0 3-18 0,0-2-7 0,-2 2-12 15,1 2-12-15,-2 2-16 0,-2 1-4 0,1 2-11 16,-3 1-6-16,0 2-4 0,1 2-5 0,1 1-6 16,0 2 3-16,5 3-8 0,-1-1-9 0,1 2 0 15,1 0-4-15,3 10 2 0,0-9-6 0,2 0 0 16,2-2 0-16,2 2 4 0,3-5-6 0,-4 1 0 15,4 1-2-15,1-4 2 0,-1-1-3 0,5 0-1 16,-4-1-2-16,4-3 6 0,0 2-7 0,1-5 7 16,3 1-5-16,0-2-16 0,-1-1 0 0,3-1 18 15,1-4 3-15,2-2-2 0,-4-1-4 0,3-1 10 16,-5-4-14-16,1 2 5 0,1-2-9 0,-1 4 6 16,-4-4-2-16,-1 1 9 0,-2 2 0 0,-2 2 23 15,0-2 11-15,0 2 3 0,-3-1 13 0,3 4 4 16,-3 0-1-16,-1 2-9 0,0 3-17 0,2-5 4 15,-2 5-12-15,2-4-7 0,-2 4-3 0,0 0 1 16,0 0-5-16,0 12-3 0,-2-2 2 0,4-3-4 16,-2 7-10-16,-2 0 13 0,2 1-8 0,2-1 1 15,-2 0 0-15,0 3-2 0,0-5-11 0,1 0-17 16,-1-2-14-16,4 1-26 0,-2-1-41 0,1-1-19 16,1-2-38-16,-1-2-30 0,0 1-38 0,1-2-34 15,0 0-14-15,2-1-34 0,2-1-306 0,-8-2-665 16,20-2 294-16</inkml:trace>
  <inkml:trace contextRef="#ctx0" brushRef="#br0" timeOffset="66704.8426">4983 6722 61 0,'0'0'219'0,"0"0"-20"0,0 0-16 0,0 0 3 16,0 0-4-16,9 10-4 0,1-4-4 0,-2 3-8 16,1-2-8-16,1 3-3 0,2 3-13 0,-1 1-5 15,0 3-6-15,0 0-3 0,-1-1-12 0,1-1-8 16,1-1-6-16,-1 3-9 0,0-3-2 0,-1-1-9 16,1 0-4-16,1-1-6 0,-3-2-14 0,0-1-1 15,-3 0-6-15,2-2-4 0,-3-2-7 0,0 0 2 16,3-1-9-16,-3 2-8 0,0-1-22 0,-1-4-26 15,-2 2-21-15,-2-3-32 0,7 1-48 0,-7-1-50 16,0 0-71-16,10-5-224 0,-6 1-508 0,-3-2 226 16</inkml:trace>
  <inkml:trace contextRef="#ctx0" brushRef="#br0" timeOffset="66999.7148">5182 6754 161 0,'0'0'315'16,"0"0"-34"-16,0 0-30 0,0 0-22 0,0 0-15 15,-11 7-4-15,6 1-15 0,-3 1-9 0,-1 4-9 16,0 6-6-16,2-4-5 0,0 2-12 0,-2 1 3 16,-2 6-12-16,2-7-10 0,2-2-8 0,-1 2-4 15,1-1-9-15,1-3-8 0,-1 3-4 0,1-5-15 16,1 0-7-16,0-1-7 0,0-2-12 0,1 2-15 15,1-4 12-15,1 0-9 0,-1 1-1 0,0-2-1 16,0-3-5-16,-1 3-30 0,4 0-20 0,0 0-22 0,-4-3-14 16,4-2-18-16,-3 6-28 0,1-5-27 15,2-1-30-15,-1 4-34 0,1-4-39 0,0 0-47 16,-7 1-259-16,7-1-571 0,0 0 253 0</inkml:trace>
  <inkml:trace contextRef="#ctx0" brushRef="#br0" timeOffset="80845.3881">5834 7166 36 0,'0'0'127'0,"0"0"-8"0,0 0-13 16,0 0 0-16,0 0 2 0,0 0-15 0,0 0-6 16,0 0-7-16,0 0-1 0,0 0 0 0,0 0-2 15,0 0-6-15,-4 2-4 0,4-2 2 0,0 0 1 0,0 0-2 16,0 0-4-16,0 0-7 0,0 0-5 0,0 0-5 16,0 0 4-16,0 0-5 0,0 0-7 15,0 0 2-15,0 0-5 0,0 0-5 0,0 0-3 16,0 0-4-16,0 0-5 0,0 0-3 0,0 0 7 0,0 0-4 15,0 0-2-15,0 0 6 0,0 0 1 0,0 0 0 16,0 0-2-16,0 0 6 0,0 0 2 0,0 0 1 16,0 0 0-16,0 0 1 0,0 0-1 15,0 0-4-15,0 0 2 0,0 0-1 0,0 0-7 0,0 0 3 16,0 0-3-16,0 0-2 0,0 0-2 0,0 0-1 16,0 0-4-16,0 0 2 0,0 0-5 0,0 0 2 15,0 0-1-15,0 0-3 0,0 0 1 0,0 0-2 16,0 0 3-16,0 0-2 0,0 0-1 0,0 0 0 15,0 0 0-15,0 0 2 0,0 0-5 0,0 0 4 16,0 0-2-16,0 0 0 0,0 0 2 0,0 0 0 16,0 0 0-16,0 0 1 0,0 0 2 0,0 0-1 15,0 0-5-15,0 0 4 0,0 0-1 0,0 0-1 16,0 0-3-16,0 0 2 0,0 0 1 0,0 0-1 16,0 0 1-16,0 0-3 0,0 0-6 0,0 0 7 15,0 0-4-15,0 0 1 0,-1 4 0 0,1-4 2 16,0 0-7-16,-3 5 3 0,2-1-1 0,-3 0 3 15,3 1-2-15,-3 4 2 0,-1-5-4 0,0 7-15 16,-3-3-27-16,-2 6-35 0,-4-2-36 0,5-3-35 16,0 1-53-16,-4 1-156 0,6-3-388 0,0 2 173 15</inkml:trace>
  <inkml:trace contextRef="#ctx0" brushRef="#br0" timeOffset="90086.2228">6407 6636 25 0,'0'0'200'0,"2"-3"-5"0,-2 3-4 15,1-2-3-15,-1 2-2 0,0 0-9 0,0 0-12 16,0 0-3-16,2-4-13 0,-2 4-3 0,0 0-13 15,0 0-12-15,0 0-10 0,-3-6-13 0,3 6-8 16,-6-1-11-16,1-2-5 0,5 3-11 16,-12-1-5-16,7 1-9 0,-3 0-2 0,1 1-6 0,-5 1-2 15,1-1-8-15,-1 1-1 0,-1 2-5 0,3-2-1 16,-4 2-2-16,5 0-7 0,-1-2 1 0,-3 4 1 16,4-1 0-16,0-1-6 0,-1 3 1 15,5-4-4-15,-3 1-2 0,3 0 6 0,1 1-11 0,-2 1 1 16,6-2 0-16,-3 1-2 0,2-1 1 0,1 1 1 15,0-1-2-15,1 1 0 0,2-1-1 0,2 0 3 16,0-1-4-16,2-1 7 0,0 0-2 0,6 2-2 16,-3-4 2-16,3 3-2 0,0-2 1 0,1 1-2 15,0-2 2-15,3 0-2 0,-4 1 3 0,0 2-2 16,0-1 0-16,-1 1-4 0,-2 1 6 0,1 1-7 16,-2 0 3-16,0 0 0 0,-1 0-1 0,-2 2 7 15,1 0 4-15,-1 0 5 0,-5 3 0 0,3-1 5 16,-2 1-5-16,0 2 9 0,-2-4 1 0,0 1 1 15,-4 1 4-15,-1 1 4 0,1-1 3 0,-1 0 1 16,-4-2 0-16,-1 3 1 0,0-5-6 0,-1 3-1 16,0-3-4-16,-2-2-3 0,-1-1 1 0,0-1-7 15,-5 1 3-15,6-3 0 0,-6 1-3 0,5 0-2 16,0-2-2-16,-3 0-3 0,2-2 0 0,3 1-1 16,1 1 1-16,-1-1-4 0,5-1 2 0,0 2-10 15,0-4-13-15,0 4-8 0,2-4-19 0,1 1-17 16,0-1-24-16,1 0-23 0,1-2-23 0,2 2-30 15,3-1-25-15,1 0-38 0,2-1-47 0,-1 1-138 16,4 0-441-16,1 0 195 0</inkml:trace>
  <inkml:trace contextRef="#ctx0" brushRef="#br0" timeOffset="90586.4675">6582 6740 41 0,'-2'-3'278'0,"2"3"-10"0,0-5-14 0,0 5-19 16,2-4-14-16,-2 4-24 0,0 0-23 0,0 0-18 0,0 0-17 15,0 0-16-15,0 0-12 0,0 0-10 16,-14 6-8-16,10 0-7 0,-3 1-6 0,2 2-2 15,0 0-9-15,1 0-5 0,-2 3-5 0,3-2-6 16,1 1 0-16,2 2-3 0,-4 1-4 0,7-2-1 16,-3 1-5-16,2-1-6 0,1 1 2 0,2-2-4 0,1-2-2 15,3 2-3-15,1-5 0 0,0 1-2 0,1 1 0 16,3-6-5-16,-1 1 1 0,1 1-5 16,0-3 3-16,1-2-4 0,4-3 0 0,-5-1 8 15,0 1-8-15,2-7-4 0,-2 1-2 0,-4-2-4 0,3 3-1 16,-3-6-4-16,-4 6 1 0,2-3 2 0,-2 1-3 15,-2 2 0-15,-1-3 14 0,-1 1-10 16,1 3-2-16,-3 1 5 0,0 0 5 0,0 1 3 16,0 0 13-16,-1 0-2 0,-1 2-1 0,2 4-8 15,0-6-3-15,0 6-6 0,-1-2 6 0,1 2-4 0,0 0-2 16,0 0 1-16,-3 11-5 0,2-4-1 0,1 0 3 16,0-1-3-16,1 4 1 0,-1 5 3 15,2-2-6-15,2-2 1 0,-2 3-4 0,2-2-8 16,0-4-15-16,-2 2-17 0,5-3-21 0,-4 4-24 0,4-5-32 15,-2 2-29-15,0-3-30 0,2-4-38 0,1 2-42 16,0 0-179-16,-1-6-474 0,4 1 209 0</inkml:trace>
  <inkml:trace contextRef="#ctx0" brushRef="#br0" timeOffset="91301.4731">7100 6699 261 0,'-1'-5'264'0,"-3"0"-9"0,3 2-10 16,-3-1-11-16,4 1-12 0,0 3-19 0,-5-5-15 16,5 5-19-16,-8-3-17 0,8 3-15 0,-10 0-9 15,4 3-12-15,-6 2-11 0,3 0-9 0,-1 2-5 16,-1 1-12-16,2-1-5 0,-2 5-7 0,1-2-7 16,3 2-5-16,0 5-3 0,2-4-5 0,0-1-5 15,3 4 0-15,-1 1-3 0,6-4-8 0,-1 2-2 16,3 1-1-16,0-5-2 0,4 3 1 0,-1-3-7 15,2-4 2-15,0 1-3 0,2-1 4 0,2-3-3 16,3 3-2-16,0-4 10 0,2-3-10 0,-1-2-5 16,3 0 3-16,-3-4-4 0,1 1-1 0,0-4-3 15,-1 0 1-15,5-7 2 0,-8 2-3 0,-2 0-1 16,0-2-2-16,0-1-1 0,-2 1 6 0,-1 0 12 16,-1-2-16-16,-1 3 2 0,-3-4-1 0,0 0-2 15,0 1 8-15,-4 0-2 0,2 1 7 0,1 0-2 16,-7 0 8-16,2-2 1 0,1 2-3 0,-3 2 10 15,2 2-3-15,0 0 3 0,-4 2 9 0,2 2-6 16,2 1 2-16,-1 2-10 0,0 1-1 0,1 1 3 16,1 1-14-16,0 3-6 0,0 0-4 0,0 0 3 15,-4 17-6-15,4-5 9 0,0 6-3 0,0 0-1 16,0 7 9-16,0 1-4 0,1-1-11 0,-1 2 4 16,3-1-6-16,0 0 5 0,-1 0 0 0,2 1 3 15,-4-8-7-15,1 1 7 0,4-3-4 0,-4-1 1 16,-1-1-2-16,0 0 1 0,3-8 2 0,-3 4 4 15,0-5 1-15,1-1-5 0,-2 2 6 0,1-5 1 16,1 1-5-16,-1-3 11 0,0 0-7 0,0 0-4 16,0 0-12-16,-4-17-9 0,4 11-9 0,0-5 1 15,0-1 5-15,0 1 4 0,0 0-2 0,3 1 0 16,-3 0 3-16,1 1 2 0,3-1 2 0,-1 4-7 16,-3-1 7-16,1 2-5 0,-1 0 1 0,5 0 3 15,-2 0 3-15,-2 0-1 0,3 3-7 0,2-1 7 16,-2-1-1-16,1 4 1 0,-1-3-1 0,-4 3 3 15,15 0-2-15,-8 0 0 0,-1 3-1 0,2 1 3 0,2-1 1 16,-5-1-6-16,4 3 6 0,1 1-5 16,0-1 7-16,1 3-4 0,-4 0 2 0,2-2 3 15,-2 4-1-15,-2-1-3 0,0 1-2 0,0-2-7 16,-2-2 0-16,0 2-9 0,1-3-5 0,-4 2-12 0,4 1-12 16,-4-4-8-16,1 2-16 0,1-2-21 0,0-2-25 15,-2 1-25-15,0-3-9 0,4 4-18 16,-4-4-32-16,14 3-37 0,-9-2-213 0,8-4-493 15,1 2 218-15</inkml:trace>
  <inkml:trace contextRef="#ctx0" brushRef="#br0" timeOffset="91784.7004">8285 6577 18 0,'-1'-5'313'15,"-1"1"-9"-15,2 4-15 0,-1-4-22 0,1 4-28 16,-3-3-22-16,3 3-26 0,-1-3-22 0,1 3-20 15,0 0-14-15,0 0-8 0,-2 16-11 0,2-5-6 16,0 6-6-16,0 1-9 0,0 0-7 0,0 4-7 16,2 4 1-16,3 1-9 0,-3-1-9 0,2 1-4 15,-1 0-4-15,-1-3-8 0,2 2-1 0,2-1-6 16,-1-6-8-16,0-3-16 0,-2 1-21 0,0-1-28 16,1-4-25-16,-1-2-47 0,-2 2-49 0,1-5-48 15,0 0-73-15,-3-3-178 0,-2 0-488 0,3-4 216 16</inkml:trace>
  <inkml:trace contextRef="#ctx0" brushRef="#br0" timeOffset="92400.9014">8134 6734 59 0,'5'-4'228'0,"-5"4"-9"0,8-2-5 16,2 4-15-16,0-2-12 0,3 1-7 0,6-1-12 0,2 0-14 16,4-3-15-16,-4 3-10 0,1-4-10 0,-1 3-17 15,9-1-7-15,-10-2-7 0,-1 2-10 0,0-2-3 16,-1 1-13-16,0-1-12 0,-5 0-1 0,0 0-18 16,-3-1-13-16,3 0-9 0,-2-2-3 0,-2 0-4 15,-2 0-5-15,0-3-2 0,-3 1 2 16,0-1 4-16,-2 1-4 0,0 1 0 0,-2-2 9 0,0 1 7 15,-3 2 4-15,2-3 9 0,-2 5 7 0,1-1 5 16,-1-1 1-16,-3 3-3 0,5 2-3 0,-2-1-7 16,3 3-4-16,0 0-5 0,0 0 8 0,-14 8-10 15,10 0 2-15,-1 2 0 0,3 3 0 0,-5 3-1 16,7 2 4-16,-2 2-1 0,-1-2 4 0,3 2 3 16,-1 6-1-16,2-1-4 0,-2-4-2 0,2-2 1 15,-1 6-1-15,0 1-2 0,0-9-2 0,4-2 1 16,-5 2-3-16,2-5-4 0,0 0 9 0,-1-3-4 15,3-1-6-15,-3-3 2 0,0 0 6 0,0-1-2 16,0-4 2-16,1 3-4 0,-1-3-8 0,0 0-6 16,5-12-4-16,-5 5-2 0,5-6 2 0,-2 4 2 15,2-2-3-15,0 0 11 0,-1-1-11 0,0 4 6 16,1-2 0-16,2-1 1 0,0 3 1 0,-2-1 3 16,0 2 0-16,0 2 0 0,3 0-1 0,-3 2 3 15,3-2 0-15,-3 4-4 0,3-2 4 0,0 3-10 16,-3 0 5-16,3 0-3 0,2 5 0 0,-1 0 3 15,0 2 0-15,-1 1-2 0,2 1 9 0,-5 0-5 16,4-1-2-16,-1 4 0 0,2 0-1 0,-1 0 4 16,0-1-3-16,0 0-2 0,-2-3 0 0,0 0-17 15,-1 1-15-15,2-2-19 0,-3-2-21 0,3 2-23 0,-2-5-33 16,4 1-27-16,2-3-43 0,7-3-25 16,0 2-187-16,0-5-443 0,8 0 196 0</inkml:trace>
  <inkml:trace contextRef="#ctx0" brushRef="#br0" timeOffset="93083.3535">9158 6754 157 0,'1'-7'278'0,"0"-3"-4"0,-2 3-7 0,0-3-13 16,-2 0-12-16,-1 4-11 0,1 1-24 0,-3-3-3 0,0-1-13 16,-3 2-10-16,0 2-16 0,-1 0-12 0,-3 0-6 15,-2 0-14-15,-2 4-10 0,-2 0-13 16,5 2-4-16,-4 2-9 0,0 2-6 0,1 0-13 15,1 0-6-15,2 2-6 0,-1 3-8 0,2 1-10 0,0 4 3 16,7-6-6-16,-2 5-7 0,0 0-5 0,4 3 11 16,2-5-11-16,2 0-8 0,2 3 3 0,2 1-8 15,0-6 3-15,1 0-2 0,2 1-5 16,3-1 10-16,-4-3-10 0,7-1 4 0,-3 0-3 0,4-2-1 16,-1-2-6-16,1-2 2 0,-1-1 4 0,2-3-4 15,-3 2-3-15,0-4 6 0,5-3-13 0,-3 0 3 16,-5 0-6-16,0 0 5 0,0-3-2 0,1 0 0 15,-2-2-2-15,-3 5 3 0,-1-1 6 0,-3 3 2 16,4-3 10-16,-5 3 11 0,3 3 6 0,-2 0 1 16,-1 0-9-16,0 1-10 0,4-2-3 0,-4 5-8 15,0 0 0-15,0 0 2 0,-8 10 5 0,6-3-12 16,2 1 8-16,-3 1-1 0,3 5-4 0,0-2 0 16,3 5 2-16,-1-2 2 0,2 2-7 0,0-5 2 15,1 4 1-15,0-5-4 0,2 0 3 0,-1 0 2 16,1-1-1-16,1-3 1 0,-3 0 0 0,2-2-2 15,2 0-1-15,0-1-4 0,1-6 7 0,-1 2-6 16,1-2-3-16,0-1 7 0,0-2-19 0,1-3-2 16,-1 0-6-16,1-6 5 0,1-2-6 0,-3-1-5 15,1-2 7-15,0-6-6 0,-2 0 2 0,2 0 2 16,-6-2-1-16,1-2 9 0,-1-1-6 0,0-1 4 0,-2 0-2 16,-2 0 2-16,2 1 4 0,-2 3-7 15,-2 1 7-15,1 7-5 0,0 2 7 0,0 5-10 16,1 0 9-16,-3 3 7 0,2 3-5 0,-2 0-5 15,3 3-1-15,0 3-2 0,0 0 2 0,0 0 4 0,-5 16-1 16,1-5 3-16,4 7-2 0,-1 7 0 16,-2-1 5-16,0 3-2 0,6 0-3 0,0 1 8 15,-2-1 0-15,2 2-1 0,-2-2 0 0,2-3 0 16,2 0 5-16,-4 2-1 0,4-1-3 0,-1-5 4 0,-4-3 1 16,6 1 1-16,-1 1 2 0,-1-9-1 0,0 3-1 15,0-2 3-15,2 0-5 0,2 0-3 16,0-5-26-16,-1 0-24 0,4-1-18 0,3-2-42 15,-2 0-40-15,6-4-51 0,1 1-36 0,3-7-53 0,-3 2-241 16,11-5-575-16,-4 0 255 0</inkml:trace>
  <inkml:trace contextRef="#ctx0" brushRef="#br0" timeOffset="93268.904">9360 6716 54 0,'0'0'341'0,"0"0"-20"0,0 0-24 16,0 0-25-16,0 0-20 0,19-8-26 0,-8 4-21 15,2 0-19-15,4-1-16 0,1 1-18 0,3-1-24 16,5-2-34-16,-3 4-56 0,-4 1-62 0,5-1-67 16,-3-1-70-16,-2 4-249 0,3-6-445 0,-2 3 197 15</inkml:trace>
  <inkml:trace contextRef="#ctx0" brushRef="#br0" timeOffset="93816.3088">10834 6570 44 0,'-4'-6'280'0,"3"3"-10"16,-3-3-14-16,-2 2-12 0,2-1-15 0,-1 2-15 0,-1-1-11 15,0 1-15-15,1 1-16 0,-5 2-14 0,1 0-8 16,0 0-17-16,-5 4-7 0,3 3 0 16,-5 2-22-16,4 2-6 0,-4 4-4 0,3 0-9 15,2 1-4-15,-1 1-9 0,2 8-8 0,4-2-8 0,1-5 2 16,1 3-6-16,10 4 0 0,-3 0-12 0,2-6-1 16,4 0 2-16,0-2-9 0,6 4-1 15,-2-4-5-15,2-3-13 0,-1-2-21 0,3 1-28 16,-2-3-36-16,3 2-41 0,-4-7-49 0,-1 2-57 0,5-5-69 15,1-2-202-15,0 0-529 0,0-5 235 0</inkml:trace>
  <inkml:trace contextRef="#ctx0" brushRef="#br0" timeOffset="94982.2671">11050 6650 248 0,'-1'-5'275'0,"1"5"-19"0,1-4-23 0,-1 4-23 15,0 0-11-15,0 0-2 0,0 0-6 0,-13 14-12 16,12-4-12-16,-8 3-10 0,4-3-3 0,1 6-16 16,0 0-8-16,3 1-7 0,-3-2-9 0,5 3-5 15,2-2-13-15,-2-2-6 0,5 3-3 0,-3-2-7 16,5-4-5-16,-3 1-8 0,0-1-9 0,4-2-3 16,-1 0 1-16,2-3-13 0,-1 1-1 0,0-2-1 15,5-4-6-15,-2 0-5 0,-2-3-1 0,4 1-6 16,-4-5-4-16,7-1-27 0,-8 1-12 0,6-5-6 15,-4-1-11-15,1-3 3 0,-2 0-2 0,-1-1 4 16,0 1 1-16,-4-1 2 0,0 1 4 0,-1 4 2 16,-4 0 8-16,1 0 11 0,2 1 9 0,-2 3 8 15,-1 3 0-15,0-1-2 0,0 0-5 0,0 5-2 0,0-4-2 16,0 4-5-16,0 0 4 0,0 0-4 16,0 0 2-16,4 17 3 0,-4-8 0 0,1 3-1 15,3 0-3-15,-4 0 7 0,4 6 4 0,1 1 1 0,0 0-4 16,0-2 11-16,-1 1-6 0,5 0-2 0,-2-3-1 15,-1 1 4-15,0-6-4 0,1 0 3 0,-2 0-3 16,3-1 4-16,-1-3-3 0,2 1-1 16,1-3 3-16,2-1-2 0,-2-3 3 0,2-2-1 0,0 0-2 15,-1-4-2-15,1 2 6 0,1-4-7 0,-3-1-1 16,3 1 2-16,-3-6-3 0,4 2 1 0,-5-1 2 16,3-4 10-16,-3 2-11 0,0-1 0 0,-3-1-6 15,-1 3 2-15,2-3 1 0,-2 2-1 0,0 3 12 16,-5 0-5-16,1-1 1 0,0 1 0 0,-1-1-1 15,-1 3-3-15,-2-2-4 0,-2 3 7 0,4-2-9 16,-8 2 3-16,4 1-4 0,0 3 0 0,-2-2 0 16,0 3-2-16,2-1 3 0,-3 2-1 0,4-1-6 15,-1 2 5-15,0-1-10 0,-1 2-2 0,6 1-4 16,-11-1-4-16,11 1-3 0,0 0 4 0,-10 2-4 16,6 0 3-16,-1 0 1 0,1 1-1 0,2-1 0 15,-2 1 3-15,4-3-1 0,-3 7 2 0,2-3 1 16,1-4-1-16,1 8 3 0,2-3 3 0,-2-1-1 15,3 2 3-15,0-2 1 0,2 1 3 0,2 1 0 16,-3 0 0-16,4-2 0 0,-4 3-2 0,7 1 11 16,-6-1-7-16,3 0 3 0,0 0-4 0,-1 1 4 15,1-1-4-15,-4-1 8 0,2 1-8 0,0 3 0 16,-1-1 4-16,-1-1-2 0,0 1 2 0,2-1-2 16,-2 0 10-16,0 3-9 0,-1-1-2 0,-2-1 3 15,1-2-1-15,1 4 1 0,0-2 1 0,1 1-2 16,-2 1 4-16,0-3-4 0,0 3-1 0,0-2 5 15,-1-2-2-15,0-2 1 0,0 1-2 0,0 0 1 16,2-2 6-16,-4 1-5 0,5-4 2 0,-2 1 6 0,3 0-2 16,-1-1-3-16,-5-1 2 0,13-4 1 0,-2-1-5 15,6-2 4-15,2 1-4 0,-1-1 1 0,0-2 2 16,0 0 0-16,-3-4 0 0,3 4-1 16,-4-3 1-16,0 2 0 0,-2-2 13 0,-5 3 6 0,2-1 11 15,-1-2-5-15,-3 1 9 0,0 1-2 0,-1-1-3 16,1-1-5-16,-5 2 4 0,1-2-5 0,-1 2-1 15,-1-1-7-15,1-1-2 0,-5 1 1 0,3 0-2 16,0 1-5-16,-3 0-4 0,3 1 3 0,-5-1-4 16,5 1 0-16,-2 3 1 0,1 0-13 0,-1 1-5 15,3 2-6-15,-4-1-10 0,5 1 1 0,-3 0-4 16,3 3-9-16,-1-5-1 0,1 5-1 0,0 0-4 16,-4-4-1-16,4 4 0 0,0 0-4 0,0 0 5 15,0 0 7-15,0 0 2 0,0 0 5 0,0 0 0 16,0 0 6-16,7 12-2 0,-6-9 5 0,2 2 5 15,4-1 1-15,-6 1 2 0,7-1 0 0,-4 2-1 16,1-2 3-16,-1 3-2 0,1-1 4 0,1-2 0 16,-2 7-5-16,4-3 4 0,-3 0 0 0,-4 1 4 15,2-1 3-15,-2 2-5 0,3 0 3 0,-4-1 2 16,0 3 6-16,4 1-6 0,-8-1 0 0,8-1-3 16,-8 0 4-16,4 1-1 0,-1 1 1 0,1-3-2 15,-3 2 7-15,3 0-6 0,0-3 3 0,0 1 2 16,0 0-2-16,3 0 1 0,-2-4 1 0,-1 2 2 15,5 0 1-15,0-3 4 0,2 3-3 0,-1-1-1 16,4-1 1-16,-1-1-21 0,4-2-31 0,0 0-41 16,3-2-38-16,0 0-50 0,2-3-53 0,-1-1-222 15,1 0-487-15,0-1 216 0</inkml:trace>
  <inkml:trace contextRef="#ctx0" brushRef="#br0" timeOffset="95432.1392">12181 6730 125 0,'0'0'210'0,"0"0"-2"0,0 0-10 15,4 10-15-15,0-5-7 0,1-2-7 0,-3 1-11 16,3-2-8-16,-1 4-10 0,2-2-10 0,0-1-4 15,1 1-8-15,0-1-8 0,2 0-8 16,2-1-9-16,-2 1 2 0,-1-2-21 0,0 0-3 0,0-1-9 16,0 0-2-16,1-2-8 0,0-1-2 0,0 1-6 15,-4-4-6-15,4 1-4 0,-4-2-1 0,4 0-6 16,-5 0-2-16,1-3-3 0,-1 3-1 0,-3-4-6 16,2 5 1-16,-6-1-3 0,2-1 1 0,0 4-3 15,-6-2-3-15,2 2 2 0,-5-2 4 0,-2 1 0 16,0 4 4-16,-5 1-1 0,4 1 0 0,-6 2 3 15,1 2-4-15,2 4 2 0,-1-1 2 0,3 4-2 16,0 0 5-16,1 2 5 0,4 1-14 0,-1 0 1 16,5-1 3-16,1 4 9 0,0-1-13 0,7 2-2 15,-3-5-1-15,4 1 2 0,1 4 0 0,2-4-5 16,0-4 3-16,-1 0-1 0,3-1-3 0,4 2-12 16,0-1-6-16,-4-4-32 0,3-2-23 0,0 0-30 15,1-1-31-15,-3-3-26 0,4 1-36 0,5-5-11 16,-4-1-19-16,3 0-194 0,3-5-448 0,2-4 198 15</inkml:trace>
  <inkml:trace contextRef="#ctx0" brushRef="#br0" timeOffset="95881.9395">12493 6754 100 0,'0'-2'205'16,"0"2"-19"-16,0 0-21 0,0 0 2 0,0 0 9 15,0 0 4-15,0 0-2 0,0 14-5 0,0-9-7 16,0 6-4-16,-3-2-6 0,3 0-2 0,0 2-7 15,0-1-2-15,-1 1-9 0,2 3-9 0,-2-4-10 16,1 2-9-16,0-2-9 0,-1 0 5 0,1 0-20 16,0-2-10-16,0 0-7 0,-1-1-5 0,2-4-4 0,-2 1-3 15,1 0-6-15,-2 0 3 0,2-4 6 0,3 3 3 16,-3-3-3-16,0 0-7 0,0 0 5 16,0 0-8-16,-7-11-6 0,7 4 10 0,0-2-22 15,-2-1-3-15,2-2-8 0,1-1-6 0,-1 1-5 0,3 0-5 16,-1-4 0-16,0 3 0 0,0-3-5 0,4 6 1 15,-2-2-1-15,0 0 3 0,1 2-3 16,2 0 5-16,-1 1-8 0,-1 1 6 0,4 1-2 0,-4 1 0 16,0 2-2-16,4 0-1 0,-1 1 0 0,-2 0-5 15,2 1 5-15,5-1 1 0,-7 3 1 0,6 0-4 16,-2 1 2-16,0 3-2 0,0-1 3 0,-2 0-5 16,1 2 2-16,1 2 2 0,-3 2 2 0,1-3-8 15,-1 3 8-15,-1 0-4 0,-1 1 2 0,1 0 4 16,-3 0-7-16,0 2 4 0,-2 0-1 0,-1 1 3 15,-1 2-3-15,1-3 4 0,-2-1-10 0,0 0-7 16,-2 0-6-16,3-2-12 0,0 0-13 0,-1 1-15 16,0-4-9-16,1 1-9 0,2 0-4 0,-1-2-19 15,1 3-17-15,2-3-34 0,4 1-40 0,2-3-49 16,1 1-226-16,3 0-507 0,5 3 225 0</inkml:trace>
  <inkml:trace contextRef="#ctx0" brushRef="#br0" timeOffset="98430.1771">12830 6604 65 0,'0'0'78'0,"0"0"-3"0,3-4-9 0,-3 4-4 15,1-3 0-15,-1 3-3 0,0-5-3 0,3 2 1 16,-3 3 15-16,0 0 0 0,0-6 8 0,0 6 1 16,0 0-5-16,1-3 10 0,-1 3-1 0,0 0-1 15,0-7 5-15,0 7 4 0,0-3 2 0,0 3 0 16,0-6 3-16,0 6 3 0,0-3-2 0,0-2 3 15,0 5-2-15,1-6-2 0,0 5 0 0,-1 1-3 16,0-6 4-16,2 2 1 0,-2 4 3 0,0-5 6 16,0 5 1-16,1-5 2 0,-1 5-1 0,0-4-8 15,0 4-7-15,0 0-12 0,0 0-7 0,0 0 4 16,0-5-28-16,0 5-7 0,0 0-4 0,0 0-8 16,0 0-3-16,0 0-2 0,0 0-8 0,0 14 0 15,0-7 4-15,4 2-8 0,-4 4-4 0,0 2 2 16,1 2-1-16,-1 4-1 0,0-1-2 0,3 4-2 15,-2 2 3-15,2-1-1 0,-1 1-1 0,2-2 7 16,-2-4-9-16,1 6 2 0,1 1-7 0,-3-2 8 0,6 0-4 16,-4-7-7-16,5 0 9 0,-3-2 1 15,0 1-2-15,2-3-4 0,-2-3 3 0,2-1-1 0,0 1-3 16,0-4-1-16,1 2-10 0,0-3-3 16,-2-3-13-16,1 1-20 0,0 0-15 0,1-4-24 0,2 1-21 15,-2-2-34-15,-2-3-31 0,7 0-32 0,-3-2-28 16,3-3-30-16,-3 3-203 0,-1-1-499 0,0-2 221 15</inkml:trace>
  <inkml:trace contextRef="#ctx0" brushRef="#br0" timeOffset="98711.0199">12843 6739 198 0,'0'0'275'0,"0"0"-11"16,0 0-19-16,0 0-20 0,0 0-12 0,0 0-11 15,10 4-17-15,-10-4-19 0,18-3-18 0,-5 2-12 16,0 1-14-16,1-1-13 0,0-2-10 0,2 3-11 15,2 0-23-15,-4-1-41 0,0 1-51 0,-1-2-64 16,5 1-66-16,-5-2-81 0,2 0-138 0,-3 1-406 16,-1 1 180-16</inkml:trace>
  <inkml:trace contextRef="#ctx0" brushRef="#br0" timeOffset="102311.6402">10315 7086 147 0,'0'0'176'0,"0"0"-12"0,0 0-8 0,0 0-12 16,0 0-12-16,0 0-11 0,0 0-11 0,0 0-6 16,0 0-9-16,0 0-8 0,0 0-8 0,0 0-9 15,0 0-7-15,0 0-7 0,0 0-5 0,0 0-4 16,0 0-8-16,0 0-3 0,0 0 2 0,0 0-5 15,0 0-4-15,0 0 9 0,-5 14-1 0,5-7 5 0,-5 1-7 16,1-3 4-16,1 4-1 0,-1 1-4 0,-1 1-1 16,2 2 1-16,-2-4-2 0,0 3-2 15,0-1-2-15,0 1-2 0,2-1-6 0,-1-2 0 16,0 2 2-16,-1-1-4 0,3-2-6 0,-2-1 4 0,3 0-2 16,-1-2-3-16,0-1-14 0,1 0-1 15,1 0-16-15,-3 0-6 0,3 0-9 0,0-4-12 16,0 0-37-16,0 0-23 0,0 0-26 0,0 0-20 0,0 0-23 15,0 0-119-15,3-13-319 0,-2 10 140 0</inkml:trace>
  <inkml:trace contextRef="#ctx0" brushRef="#br0" timeOffset="102568.1268">10289 7161 59 0,'0'-4'281'16,"0"4"2"-16,1-5 3 0,-1 2 0 0,0 3 0 15,-1-8-13-15,1 8-3 0,0 0-7 0,-2-5-11 16,2 5-14-16,0 0-17 0,0 0-22 0,0-4-19 16,0 4-24-16,0 0-21 0,0 0-15 0,0 0-12 15,0 0-20-15,0 0-2 0,4 12-8 0,-1-7-4 16,1 0-5-16,1 4-7 0,2 0-3 0,-2 0-14 16,1 0 2-16,1 2-2 0,-2-2-13 0,4 0-13 15,-2-1-24-15,0 1-19 0,1-4-22 0,2 4-26 16,-2-2-24-16,-3-2-29 0,0 0-25 0,-1 0-31 15,2-2-40-15,2 1-50 0,-3-1-298 0,-2-3-615 16,-3 0 273-16</inkml:trace>
  <inkml:trace contextRef="#ctx0" brushRef="#br0" timeOffset="103706.6888">10379 6106 229 0,'0'0'232'0,"0"0"-12"0,-1-5-14 16,1 5-10-16,0 0-15 0,-5-2-12 0,5 2-17 15,-8-3-20-15,8 3-12 0,0 0-6 0,-9 0-18 16,4 3-3-16,0 1-6 0,-6 2-8 0,2-1-5 16,-2 1-6-16,1 4-2 0,1-3-7 0,2 1-2 15,-4 1-1-15,1 7-8 0,0-3-1 0,2 0-4 0,2-2-5 16,1 4-2-16,1-3-5 0,3 0-4 16,-1 0-1-16,1-4 6 0,1 4-11 0,3 0-1 15,1-2-4-15,-3-1-4 0,6 1-13 0,0-2-13 16,0-1-20-16,0 0-19 0,4-2-31 0,0-1-29 0,-1 0-31 15,3 0-33-15,3-4-47 0,-2-1-150 16,-1-1-404-16,6 0 179 0</inkml:trace>
  <inkml:trace contextRef="#ctx0" brushRef="#br0" timeOffset="104072.6454">10595 6203 211 0,'-1'-5'266'0,"1"-1"-5"0,0 2-6 15,1 2-8-15,-1 2-13 0,-1-8-19 0,1 8-19 0,0-4-23 16,0 4-17-16,-3-4-17 0,3 4-14 0,0 0-10 16,0 0-12-16,-10 9-4 0,4-2-12 0,-1 2-7 15,4 1-10-15,0 1-6 0,-3 0-2 0,3 1-9 16,0-2-3-16,1 2-2 0,2 4-6 0,0-4-5 16,4-1-2-16,-3-1 1 0,4 1-9 0,-1 0 0 15,1-2-1-15,-1-2 0 0,1-2-3 0,1 0-2 16,2 0-4-16,-3-2 4 0,3-2 6 0,2-1-13 15,-1 0 0-15,3-4-2 0,-2 0 2 16,-3-2 0-16,4 1-5 0,-5-2-3 0,3-1 1 0,-4-1-1 16,-1 0-3-16,0-2 3 0,-2 2 4 0,0-1-6 15,-2 2-2-15,-2-3-2 0,-1 4 12 0,-1-5-8 16,-1 2-5-16,-3 2-1 0,-4 0-5 0,1 2 3 16,-4-4 2-16,-1 5-1 0,1 0-1 0,1-2-3 15,0 5-5-15,1-1-7 0,-1 2-22 0,3 2-14 16,0-2-17-16,-1 0-27 0,5 1-20 0,-1 1-24 15,2-1-21-15,0 1-42 0,2 2-23 0,1-1-208 16,3-2-474-16,2 7 209 0</inkml:trace>
  <inkml:trace contextRef="#ctx0" brushRef="#br0" timeOffset="104472.2912">10749 6154 25 0,'0'-5'309'0,"0"-1"-11"0,0 1-20 15,-2 0-22-15,2 2-23 0,0 3-26 0,2-5-21 16,-2 5-24-16,0 0-16 0,0 0-18 0,0 0-9 16,9 8-6-16,-2 0-9 0,0 0-16 0,-1 3-13 15,0 0-6-15,3 4-7 0,-1-1-1 0,-2 3-7 16,2-2-2-16,-4 0-5 0,5 1-1 0,-7-2-2 15,2-2-5-15,-1-1-3 0,-2 0-3 0,2-1-5 16,-1 0 0-16,1-5 1 0,-3 1-3 0,0 1-4 16,1-3 4-16,-1-4 5 0,0 5 7 0,0-5 0 15,-4 1-4-15,4-1 0 0,0 0-1 0,-9-10-9 0,4 3 2 16,4-1-5-16,-3-2-2 0,-1 0 1 16,2-1-7-16,2-1 6 0,0-1-6 0,-2 1 1 15,3 0 0-15,3 1-3 0,-3-3-2 0,1 5-2 16,-1-2 1-16,5 2-2 0,0-3-10 0,-1 6-7 0,1-2-26 15,2 0-18-15,-2 3-27 0,0 1-23 16,8 1-30-16,-4-2-26 0,2 4-30 0,-2 0-35 16,4-1-52-16,-2 2-152 0,0 0-465 0,-1 2 206 15</inkml:trace>
  <inkml:trace contextRef="#ctx0" brushRef="#br0" timeOffset="104838.6089">10981 6137 197 0,'0'0'197'0,"0"0"-9"0,0 0-6 0,0 0-9 16,13 8-4-16,-8 1-6 0,-1-1-3 0,3 4 1 16,1 2-13-16,0-2-3 0,-3 5-12 0,4-2-10 15,-4 0-9-15,-1 2-12 0,1 0-8 0,-1-3-10 16,-3 1-7-16,3-1-5 0,0-4-10 0,-3-2-2 15,0 3-9-15,3-1-2 0,-4-3-6 16,0-2-3-16,0-1-3 0,0 1-4 0,0-2 20 0,0-3-6 16,0 0 3-16,0 0-8 0,0 0-8 0,0 0 0 15,-4-13-3-15,3 6-6 0,2-2 1 0,-1-1-6 16,3-2 4-16,-3-3-8 0,1 3 2 0,-1-4-2 16,4 1-4-16,-1 1 5 0,-1-3-2 0,6 2 2 15,-4 4-5-15,2-1 0 0,0-2 4 0,0 3-9 16,-1 1-2-16,2 0 1 0,0 0-2 0,0 3-16 15,0 1-19-15,1-2-28 0,-2 5-30 0,-1 1-39 16,0-1-38-16,1 0-46 0,2 1-47 0,-4 0-185 16,-4 2-480-16,10 2 213 0</inkml:trace>
  <inkml:trace contextRef="#ctx0" brushRef="#br0" timeOffset="105221.3387">11318 6186 30 0,'0'0'234'0,"0"0"-25"0,0 0-18 16,0 0-15-16,4 6-9 0,-4-6-4 0,6 1-7 16,-6-1-1-16,11 2-11 0,-5-1-9 0,2-2-7 15,-2-1-11-15,1 1-15 0,2 0-6 0,-2-2-10 16,1 1-7-16,2-3-7 0,-3 1-4 0,-2-2-12 15,1 1-2-15,-2-1-8 0,-1 0-5 0,-1 0-1 0,1 0-5 16,-1 0-3-16,-4 0-6 0,2 3-1 16,-5-4-6-16,2 1-3 0,-5 3 0 0,3 3-4 0,-7-2 1 15,1 2-3-15,1 2 0 0,-3 1 4 0,2 3-3 16,-4 2-2-16,4 0 0 0,1 3 5 16,1-1-8-16,0 3 3 0,3 1 1 0,-1 2-3 15,5-3 0-15,-1-1 2 0,3 5-1 0,0-6-2 0,0 0 1 16,4 2 2-16,1-3 4 0,2 1-12 0,-1-2-15 15,4 1-29-15,-1-3-39 0,3 0-30 16,0-4-56-16,0-1-44 0,1-2-202 0,3 0-447 16,2-2 199-16</inkml:trace>
  <inkml:trace contextRef="#ctx0" brushRef="#br0" timeOffset="105572.2037">11626 6103 233 0,'-1'-7'236'0,"-3"5"-18"16,3 0-24-16,-3-2-16 0,4 4-18 0,-9-1-16 16,9 1-15-16,-10 5-16 0,4-3-15 0,0 0-5 15,-1 7-10-15,-1-5-9 0,2 1-7 0,-1 4-4 16,2 0-7-16,-2-3-3 0,2 3-7 0,-1 1-4 16,4-1-3-16,-2-1-5 0,3 1-4 0,-2-1 0 15,3 0-5-15,0-2 0 0,0 1-4 0,1-2 1 16,2 0 0-16,0 0-1 0,2-1-5 0,0 1 1 15,-1-2 1-15,3 4 3 0,2-6-1 0,-1 3 5 16,0 0 3-16,2 1 1 0,-1-2 4 0,0 0 1 16,0 4-5-16,-3-3 3 0,0-1 7 0,-2 2 6 15,2 1-1-15,-4-2 6 0,3 1-1 0,-2-1-4 16,-3 3 0-16,-3 1-1 0,-1-3 2 0,-1 3-7 16,-1-2-5-16,-1 1 2 0,-2-2-5 0,-2-1-6 15,1 2-5-15,1-1-2 0,-4-3-21 0,4 1-23 16,0-1-28-16,-1 0-39 0,0-4-48 0,3 1-55 15,0 0-64-15,-1-4-188 0,8-1-486 0,-4 1 215 16</inkml:trace>
  <inkml:trace contextRef="#ctx0" brushRef="#br0" timeOffset="105874.2125">11851 6053 49 0,'-3'-11'355'0,"-1"5"-4"0,1-1-10 15,3 2-25-15,-4 1-32 0,3 0-26 0,1 4-37 16,-3-5-22-16,3 5-17 0,0 0-17 0,0 0-17 16,3 21-18-16,-2-11-6 0,3 10-1 0,0 4-5 0,1 1 0 15,0 2 12-15,-4 2-25 0,3 2 4 16,0 0-16-16,-3 1 0 0,3-3-18 0,0 1-3 15,-3 0-9-15,3-1 0 0,0-3-3 0,-3 0-7 0,3-7-6 16,-3 0-10-16,-1-2-25 0,3-4-29 0,-3-1-3 16,-3-3-34-16,3-2-23 0,0 0-22 0,3 1-9 15,-6-5-15-15,2 1-38 0,1-4-42 0,0 0-70 16,0 0-288-16,-4-15-606 0,4 5 269 0</inkml:trace>
  <inkml:trace contextRef="#ctx0" brushRef="#br0" timeOffset="106104.8134">11864 6050 184 0,'9'-9'238'0,"1"4"-10"0,3-2-15 16,5 2-10-16,1 2-18 0,-1 6-10 0,-1-3-14 16,2 5-13-16,-2 4-12 0,-2 1-7 0,-4 0-13 15,-1-1-5-15,-1 3-7 0,-1 5-9 0,-4-2-8 16,-1 1-6-16,-5 0-12 0,-2-2 0 0,-2 0-7 15,-2 3-4-15,-4-5-8 0,1 1-4 0,-2-1-9 16,-2-1-18-16,0-1-21 0,0-3-28 0,-1 1-35 16,0-5-41-16,4 1-48 0,2-4-36 0,2 0-220 15,-1-2-444-15,4 0 197 0</inkml:trace>
  <inkml:trace contextRef="#ctx0" brushRef="#br0" timeOffset="106786.2832">12217 6101 64 0,'0'0'313'16,"0"0"-29"-16,-1-4-27 0,1 4-30 0,0 0-20 15,0 0-17-15,-11 9-15 0,6-5-17 0,-1 2-13 0,-3 3-13 16,3-1-11-16,-1 4-1 0,1 0-16 15,-1 2-8-15,1-2-6 0,1 0-6 0,1 0-2 16,0 3-10-16,3 0-5 0,-2-3-2 0,6 0 0 16,-2 0-10-16,-1-2-5 0,4 0-5 0,1-3-3 0,2 2-5 15,0-3-1-15,-2-1-3 0,2-1 1 0,0-1-4 16,1-1-8-16,2-2 2 0,-1 0-3 16,3-1 0-16,-3-3-2 0,0 0-5 0,-2-4-16 15,2-1-14-15,-2-1-8 0,0-5-10 0,-2 0-8 0,-1-2 2 16,1 0 4-16,-4 3 6 0,-1-5-1 0,-1 0 3 15,1 7 3-15,-2 0 3 0,-2-1 8 16,4 3 5-16,-1-2 4 0,2 5 3 0,-1-1 9 16,0 1-3-16,0 3-2 0,1-2 1 0,2 1-2 0,-1 3 0 15,3-1 0-15,3 2-2 0,-3-2-2 0,4 2-1 16,0 5 1-16,0-3 2 0,1 2 0 0,3 2 1 16,0 3-1-16,2-1 4 0,-2 5 4 15,-3-3 0-15,3 3 2 0,-4-1 0 0,-3-1 0 0,2 1 4 16,-2-1-2-16,-1 0 0 0,-2 1 2 0,1-2-1 15,-3 2-3-15,-1-4 3 0,0 0 1 0,-1-2-5 16,0 3 1-16,-3-4 4 0,1-1 1 0,-1 1-3 16,-2-3 1-16,1 0-3 0,5-1-1 0,-12-2-2 15,6-2-1-15,2-1-5 0,0-3-13 0,2-1-3 16,-1-3 2-16,3 0-3 0,0-3 0 0,6 1-1 16,0 2 4-16,1-3 11 0,1 1-8 0,0 4 3 15,1-4 2-15,1 1 3 0,-1-1 4 0,0 8 10 16,-2-3-3-16,2 2 0 0,1 1-4 0,2 5 10 15,-7-2-12-15,4 3 0 0,-3 0-5 0,6 3 1 16,-7-1 2-16,5 3 0 0,-1 2 4 0,-2 3 0 16,-1-1 2-16,3 1 0 0,-1 5 3 0,-4-1-1 15,1-3-3-15,-1 0 3 0,-4 2-4 0,0-2 3 16,0 2-3-16,1-4-1 0,-4 2-17 0,3 1-26 16,-1-3-30-16,0 0-30 0,-2-1-47 0,3-4-36 15,0-1-46-15,0 1-217 0,0-4-481 0,7 2 214 16</inkml:trace>
  <inkml:trace contextRef="#ctx0" brushRef="#br0" timeOffset="107453.6769">12906 6082 135 0,'-4'-5'278'0,"1"-2"-12"0,-1 1-11 0,0 0-16 16,-2 1-17-16,4-2-18 0,-3 2-18 0,1 2-15 0,-1-1-16 15,-2 3-20-15,-2 0-8 0,-1 1-19 16,0 1-1-16,-3 2-8 0,0 2-6 0,3-1-8 16,-3 4-2-16,-1 1-7 0,4-1-12 0,1 1-2 15,-4 6 1-15,4-1-3 0,2 0-2 0,1 1-5 0,3-3-2 16,1 0-5-16,-2 4-7 0,3-2-2 0,2-2-3 16,-1 0 4-16,3-3-7 0,2 1 0 15,0 0 3-15,0-3-9 0,1 1 0 0,1-6-2 16,3 3-6-16,2-2 4 0,-2 1-2 0,4-2 1 0,0-2-4 15,-2-4-1-15,1-1 1 0,-2 2-7 0,3-6 5 16,1-1-6-16,-2-3-8 0,-1-1-9 0,-1-3-2 16,-2 0-7-16,1-7-1 0,-1-2 6 0,-2 3-1 15,-5 5 2-15,2-9-5 0,0 3 6 0,-4 7 0 16,-3-3-1-16,2 3 8 0,-1 0 3 0,-2 2 8 16,1 4 6-16,1-1-1 0,-1 4 5 0,0-2 4 15,1 4-4-15,2 1-7 0,-1 1 1 0,-1 0-6 16,2 0-1-16,0 4-2 0,0 0 3 0,0 0-3 15,-8 9-1-15,8 0 5 0,-3 2-2 0,3 1-3 16,-1 5 2-16,1 2-6 0,1 0 8 0,2 5-2 16,-2 3 3-16,3-3 0 0,-1-5-4 0,0-1 3 15,2 1 0-15,0 0 9 0,2-2-8 0,0 0 1 16,2-2-2-16,-2-1-2 0,-1-4 0 0,-1 0 2 16,5-3 2-16,-1 0 2 0,0-3-2 0,1 2-2 15,2-4 4-15,-2-2 0 0,4 0-3 0,-1-4-12 16,5-4-10-16,-7 3 1 0,1-4-16 0,-2 1-4 15,-1-1-1-15,-1-1 5 0,-1 3 2 0,-3-1 4 16,0 0 4-16,1 2 23 0,-5-1-2 0,3 2 0 16,-2 1 0-16,0 1-2 0,-1 3-1 0,0-4 0 15,0 4-5-15,0 0 3 0,0 0-1 0,0 0 4 0,-9 11 0 16,9-6-2-16,-2 2 1 0,0-1-3 16,2 1 6-16,2 0 10 0,-2 1-10 0,1 3-1 15,0-7 0-15,1 4-2 0,0-3-14 0,1 2-6 16,1-3-13-16,-2 2-15 0,3 0-14 0,0-3-27 0,2-2-16 15,0 1-4-15,6-2-29 0,0-2-51 16,2-2-33-16,-2-2-229 0,-4-2-491 0,1-1 216 16</inkml:trace>
  <inkml:trace contextRef="#ctx0" brushRef="#br0" timeOffset="107738.9116">13049 5926 140 0,'0'3'179'16,"1"2"-6"-16,2 0-2 0,0-1-7 0,4-1-5 15,0-2-10-15,0 1-6 0,3-2-7 16,0 0-12-16,2 0-9 0,-2-2-11 0,1 1-10 0,-2-2-8 16,-1-4-6-16,1 0-3 0,1 2 1 0,-5-4 2 15,-1 3 17-15,0 0-1 0,1 0 1 0,-5 0-8 16,2 3-8-16,0-2-12 0,-2 5-3 0,-4-8-10 15,0 7-3-15,-1 1-8 0,5 0-5 0,-11 0-14 16,11 0-19-16,-14 2-22 0,7 4-23 0,2-2-28 16,1 1-27-16,-3 0-30 0,3 2-20 0,3-2-33 15,-1 2-50-15,1-2-140 0,2 1-396 0,2-1 175 16</inkml:trace>
  <inkml:trace contextRef="#ctx0" brushRef="#br0" timeOffset="108130.1326">13348 6099 135 0,'2'6'270'0,"-2"-2"-8"0,0 0 2 0,-2-1-18 16,2 4-10-16,0-2-20 0,0 0-7 0,0 3-17 16,0-1-12-16,-2-1-14 0,2 1-4 0,-1-1-27 15,1 1-11-15,-1 0-13 0,-1-2 8 0,0-3-22 16,2 2-11-16,0-4-11 0,0 7-5 0,0-7 11 15,-1 4-6-15,0-2-1 0,1-2-5 0,0 0-7 16,0 0-8-16,-8-7-6 0,4 1 0 0,4 0 2 16,-3-3-16-16,2-2-7 0,2-1 2 0,-1 3-12 15,4-8-4-15,-1 3-3 0,3 3-1 0,3-4 4 16,-1 2-4-16,2 0-8 0,0 0 9 0,0 2-2 16,-1 2-7-16,4 1 17 0,-3 3-19 0,2 1 0 0,-1 1-4 15,1-2 2-15,0 5 3 0,0 0-6 0,-1 3-4 16,1 0 9-16,-3 3 0 0,1 2-4 0,2-1-1 15,-4 3 3-15,-1-1 0 0,0 3 4 16,0-2-1-16,-2 5 1 0,-1-3-10 0,-3 0-9 0,1 0-15 16,0-3-16-16,-2 4-12 0,0-4-17 0,-1-1-22 15,0-1-29-15,-2-1-29 0,3 1-34 0,0-3-24 16,0-4-37-16,0 5-210 0,0-5-501 16,0 0 221-16</inkml:trace>
  <inkml:trace contextRef="#ctx0" brushRef="#br0" timeOffset="108717.7812">13823 6045 107 0,'1'-7'285'0,"-1"0"-7"0,0-3-6 15,0 3-19-15,-1-3-17 0,1 3-14 0,-4 1-11 16,0-2-16-16,3 3-15 0,-3-2-2 0,-1 0-33 16,1 4-11-16,-2-2-18 0,0 2-5 15,-2-1-8-15,-4 4-15 0,1 0-10 0,1 4-8 0,-4-1-7 16,2 2-8-16,2 2-3 0,-2 0-10 0,2 0 1 15,1 3-1-15,-1 0 6 0,5 0-17 0,0 2-2 16,1-2-3-16,0-1 1 0,3 2-4 0,1 0-2 16,0 0-3-16,1-5 4 0,-1 5-5 0,1-5-2 15,3 4 0-15,0-5 3 0,1-1 4 0,-1 0-5 16,5-1-5-16,0-3 1 0,1 0-4 0,3 0 2 16,-3-2 3-16,0-3-4 0,3 0-6 0,1-5 5 15,0-1-2-15,-2-4-2 0,-1 3 4 0,1 0-3 16,-2 0-6-16,-5-1-4 0,1 4 3 0,-2-1 6 15,0 0-2-15,0 6 6 0,-3-3 4 0,3 2-12 16,-3 0 1-16,-1 4-6 0,0 1-3 0,3-4 2 16,-3 4 4-16,0 0-3 0,0 0 1 0,0 18 3 15,0-7-4-15,0-1 4 0,-3 9 0 0,3 0 0 16,-1 1-2-16,-1 6 2 0,2 5 1 0,-2-5-5 16,-2 0 2-16,3 2 2 0,1-1-1 0,-3 0 16 15,2 1-15-15,1 0 5 0,1 1 2 0,2-4 3 16,1 0 2-16,-1 1-6 0,-1-6 4 0,2-2-4 15,-4-1-9-15,4-1 8 0,-4-6-2 0,1 0 3 16,-2-1 2-16,-2-2 3 0,2 0 0 0,-3-2-2 16,-1-2-5-16,-3-2 3 0,-1-1-3 0,0-2 9 0,-1-3-3 15,-1-1-6-15,0-1 2 0,2-3-4 0,-2-2 2 16,0-3 2-16,1-2-1 0,3 2 1 16,1-3-3-16,-2 1 2 0,4 0-9 0,3 0 11 15,-1 1-2-15,4 0-5 0,-1 5 3 0,2-1 1 0,2-4-11 16,0 4 5-16,5-1-1 0,2 0-10 0,-1-1-18 15,4 5-15-15,1 1-25 0,-1 3-30 16,-1 0-36-16,0 2-47 0,-1 0-67 0,1 1-68 16,-1 0-192-16,-3 0-551 0,4 1 244 0</inkml:trace>
  <inkml:trace contextRef="#ctx0" brushRef="#br0" timeOffset="109820.6531">13924 6706 53 0,'-4'-6'289'0,"4"5"-9"15,0 1-1-15,-1-7-13 0,1 7-14 16,-3-5-20-16,3 5-31 0,0 0-19 0,-1-3-20 16,1 3-19-16,0 0-18 0,0 0-9 0,-5 11-10 15,5-2-8-15,-1 3-12 0,1 0-3 0,-3 5-7 0,3 3-3 16,0 4-7-16,3 2-6 0,-2-2-8 0,4 3-4 16,0-3-2-16,-1 2-4 0,0-6-3 15,0-2-1-15,-2 2-5 0,2-2-16 0,-1-2-20 16,1-1-18-16,-3-4-22 0,0 2-27 0,0-4-42 0,-1 1-49 15,0-4-33-15,3-1-52 0,-7-3-204 0,2 1-486 16,2-3 216-16</inkml:trace>
  <inkml:trace contextRef="#ctx0" brushRef="#br0" timeOffset="110733.8441">13745 6871 16 0,'10'-1'243'0,"2"-1"-12"16,-2 1-9-16,4 1-11 0,3-2-11 0,3-2-9 16,-2 4-11-16,1-1-20 0,-1-3-13 0,4 3-17 15,0-2-9-15,-3 0-11 0,0 0-11 0,0 0-4 16,-2-1-14-16,-1-1-12 0,-3 0-8 0,-2-3-7 16,5 0-16-16,-6-1-11 0,-1 0-12 0,0 0 0 15,-4 0-2-15,-1-2 0 0,1 1-7 0,-1-1 3 16,-3 3 1-16,-1-4 6 0,0 5 2 0,0 2 4 15,0-2 7-15,0 1-1 0,0 1-5 0,0 2-5 16,0 3-3-16,0 0-3 0,-10 0 1 0,6 7-1 16,-1-2 4-16,1 7-4 0,0 0 5 0,3 5 0 15,-3 0 3-15,4 0 3 0,0 3 1 0,0-2 7 16,0 2-3-16,1 1 1 0,2-2 1 0,1-1-4 16,0-1 3-16,-3 0-6 0,4 0-1 0,-2-5 0 0,-2 0 0 15,2-3-2-15,-2-1-3 0,0-1-6 16,-1-2-1-16,4 0 3 0,-4-3-5 0,0-2-4 0,0 0-19 15,0 0-13-15,0 0-9 0,0 0-2 0,-14-14-1 16,10 8 4-16,0-1 3 0,-1-5 1 16,2 1 4-16,2 1 6 0,0 3 5 0,-3-1 9 15,4-1 8-15,4 1 0 0,-4-3 1 0,2 3-5 16,1 2 7-16,2-1-4 0,3 0 1 0,-3 4 3 0,5-1 2 16,-5 2 3-16,8 1 1 0,-2-3 3 15,-2 4-1-15,2 4 0 0,3-2 3 0,-4 3-1 16,0 0 2-16,3 1 2 0,-5 0-6 0,1 2-3 0,-1-1 1 15,0 4-2-15,-3-4 4 0,3 4 0 0,0 0 7 16,-2-1-9-16,-1 1 0 0,-1-2-1 0,1 1 5 16,-1 0-6-16,1-2 3 0,-1 0-3 0,-3-1-2 15,3-1 6-15,-4-2-4 0,1 1 7 0,3-2 1 16,-4 1 0-16,0-4 8 0,9 1 3 0,-5-1-4 16,-4 0 4-16,13-1-3 0,-4-1 1 0,0-2-4 15,1-4-5-15,-3 3 1 0,3-4-1 0,0 1-2 16,-3-1-2-16,4-7 2 0,0 3-5 0,-2-2 0 15,-1 1-1-15,1-1 5 0,1-3-11 0,-4 3 18 16,1-2-9-16,-1 1 0 0,-2 2 10 0,-2 1-7 16,2 0 1-16,-4 1 2 0,0 2-3 0,0 0-2 15,-4 1-2-15,2 2-1 0,-6 0-1 0,3-1-3 16,-1 4 1-16,0-1 4 0,0 1-9 0,-1 2-3 16,-1 0 1-16,1 1 1 0,1 1-3 0,-2 3 3 15,3-1-10-15,-1 2 6 0,1 1 1 0,0 1-7 16,2 1 5-16,2-2 2 0,1 3 1 0,0-1 0 15,2 2 5-15,1 1-5 0,-1 1 2 0,5-2 3 16,-2 0-4-16,0 0 3 0,4-1-1 0,-3 2 0 16,2-1 11-16,0-3-19 0,1 3 3 0,0-4 13 15,0 2-16-15,1 2-3 0,0-3-15 0,-1 2 1 0,0-1-20 16,0 3-5-16,-3-3-6 0,-2 2-4 16,4-3 0-16,-3 3 2 0,-4-2 5 0,4 1 8 15,-2 1 4-15,-3-1 4 0,0-1 3 0,1-1 4 16,-2-1 4-16,1 2-1 0,0-2 5 0,0 3 4 0,0-4-7 15,0-1-11-15,0 2-7 0,1 0-3 0,2-3-10 16,-3-2-13-16,10 2-20 0,-1 0-15 16,1-2-40-16,10-2-49 0,-3 2-190 0,1-3-414 15,1 0 183-15</inkml:trace>
  <inkml:trace contextRef="#ctx0" brushRef="#br0" timeOffset="111099.1291">14769 6803 250 0,'-4'-4'315'0,"0"0"-16"16,3 0-26-16,-2 2-31 0,3 2-27 0,0 0-18 15,-10 1-11-15,10-1-7 0,-13 10-9 0,8 0-18 16,1-3-4-16,-1 5-9 0,1 0-9 0,-1 3-1 16,0 1-5-16,4-3-2 0,-2 0-5 0,3 4-9 15,0 0-1-15,3-4-7 0,-2-1-6 0,4 2-13 16,0-1-11-16,0-2 2 0,3-2-11 0,-3 0 1 15,5 0-5-15,-2-3-7 0,4 0-3 0,0-3-7 16,0 0 2-16,2-3-4 0,-3 0-4 0,2-1-10 16,-1-3 10-16,-2-3-4 0,5-1-3 0,-2-3-12 15,-1-2-11-15,0-1-5 0,-3-3-1 0,-1 0-1 16,-4-3 0-16,-1 2-4 0,-4-2 2 0,1 4 3 16,-5 0-12-16,0-1 14 0,-4 3-3 0,-3 0-6 15,1 4 1-15,-4-2-2 0,-2 5 14 0,2 1-15 16,1 2 2-16,2 1-10 0,-3 3-20 0,2 0-14 15,-1 3-19-15,4 0-20 0,1 2-21 0,-1 1-29 16,2 1-23-16,4-2-23 0,3 6-18 0,2-2-30 16,2-2-22-16,-2 3-229 0,7-1-527 0,-1-1 234 15</inkml:trace>
  <inkml:trace contextRef="#ctx0" brushRef="#br0" timeOffset="111515.3762">15098 6794 71 0,'-1'-4'303'0,"1"4"-24"0,-2-4-30 0,2 4-22 0,-6 0-16 16,6 0-10-16,-3 7-12 0,-1-2-12 0,-1 4-14 16,-2 1-6-16,3 2-11 0,1-2-9 15,0 6-6-15,-1 0-6 0,3 1-8 0,1-3-8 16,0-2-10-16,1 5-4 0,2-4-10 0,-2-3-9 0,2 3-3 15,0-3-9-15,5-1-3 0,-4 1-6 0,2-4-7 16,1 0-1-16,3-1-6 0,0-1-2 0,-5-1-12 16,4-3-15-16,1 0-17 0,-1-4-14 0,3-2-7 15,-1-1-11-15,2-4-5 0,-1-2-3 0,-1-1 10 16,-2-1-4-16,0 1 5 0,-4 2 7 0,-1 0 20 16,0 2 13-16,-2-2 13 0,1 6 21 0,-3-1 5 15,2 2-6-15,0-1-4 0,-1 1-12 0,-1 5 0 16,-1-2-5-16,1 2-1 0,0 0 6 0,0 0-4 15,1 18-1-15,0-11-8 0,1-1 3 0,0 6-5 16,2-2 6-16,2-1-5 0,-2 3-1 0,0-4 5 16,2 1-6-16,2 1-13 0,1-3-19 0,-1 1-29 15,-1-1-27-15,2-3-36 0,3 2-22 0,-2-2-13 16,7-1-45-16,-1-6-43 0,2 2-243 0,-4-2-523 16,4 0 233-16</inkml:trace>
  <inkml:trace contextRef="#ctx0" brushRef="#br0" timeOffset="112064.8078">15546 6849 125 0,'2'-20'181'0,"-1"6"9"0,-1-2 15 0,-1 0 6 16,-4 2-1-16,2 1-4 0,-2 4-8 0,0-3-7 16,-2 5-13-16,0 0-14 0,-2 1-19 0,0 0-10 15,-2 2-11-15,-1 4-8 0,0 1-13 0,0 2-7 0,0 3-5 16,-1 2-9-16,-3 3-7 0,5 2-1 16,-1-1-3-16,3 3-8 0,0-1-8 0,4 1-2 15,4-3 0-15,-2 5-8 0,2-5-2 0,1 0-4 16,1 2-2-16,3-2-4 0,0-4 2 0,1 4-1 0,1-4-7 15,2 1-2-15,-3-6 4 0,3 2-4 0,2 0-4 16,2-4 1-16,-1-1-5 0,1 0-3 16,-2-5 4-16,3 1 11 0,-2-6-18 0,2-2-1 15,-2 5-4-15,0-8 4 0,-2 0-6 0,1-1 6 16,-4 1-1-16,-5 3 1 0,2 1 8 0,0 0 12 0,-1 4 13 16,-1 0 5-16,2 0-9 0,-3 2-8 15,0 2-3-15,1-1-7 0,-1 4-1 0,0 0-4 0,0 0-2 16,0 0-1-16,-1 17-5 0,1-5 3 0,0 5 2 15,1-1 0-15,4 9-3 0,-5 1-1 0,0 1 3 16,2 4-9-16,-2 1 7 0,2-3-6 0,-2 7 9 16,4 12 5-16,-1-11-4 0,7 8 3 15,-8-9 0-15,11 9 1 0,-8-12-6 0,0-1 0 0,3 0-4 16,-4-1 4-16,-4-2 2 0,1-3-12 0,-2-2 26 16,-3-6-16-16,-1 0-1 0,-3-4-5 0,-1-4-6 15,-9-2 6-15,4-1-8 0,-7 0-2 0,0-6 7 16,-7-1-5-16,8-5-4 0,-7-2 3 0,1 1 2 15,2-8-1-15,5 2 4 0,2 1-4 0,1-3-1 16,3 0 3-16,1 0 0 0,2-3-2 0,1 1-5 16,4-8-1-16,1 4-1 0,3-4-1 0,5-3 1 15,1 3 4-15,5-2 3 0,4 1-4 0,2 0 2 16,5 4 10-16,1 1-9 0,-3-1-3 0,4 1-8 16,3 6 6-16,-2-2-15 0,0 0-12 0,2 3-20 15,-8 0-23-15,7 1-28 0,-8 2-35 0,-2-1-42 16,2 2-44-16,-2-3-46 0,1 5-288 0,-6-3-608 15,4-1 269-15</inkml:trace>
  <inkml:trace contextRef="#ctx0" brushRef="#br0" timeOffset="112697.5465">15842 6615 197 0,'-4'-5'247'0,"3"2"-1"0,-2-2-2 0,2 1-5 0,-4 1 0 16,5 3-1-16,0-8-4 0,-1 4-4 0,-2 1-12 15,3 3-16-15,0 0-25 0,0-6-13 0,0 6-24 16,0 0-8-16,0 0-24 0,0 0-8 0,0 0-8 15,4 15-4-15,0-4-6 0,-2 5-2 0,2 4 1 16,4 4 6-16,-4 0 4 0,2 3-4 0,2 1-3 16,-3 0-6-16,1 1-6 0,1 0-5 0,-3 0-8 15,-1-1-3-15,1-4-6 0,0 2-1 0,-4-8-2 16,2-1-9-16,-2 2 1 0,2-6-5 0,-4-2-5 16,1-1-1-16,1-3 2 0,-1 0-12 0,0-2-4 15,-1-2 13-15,1 0-7 0,1-3-5 0,0 0-4 16,0 0-18-16,-10-12-3 0,9 1-7 0,-1 2-3 15,1-8 7-15,2 3-4 0,2-3 0 0,0 5 5 16,3-5-6-16,0 2 7 0,1 5 3 0,0-4-3 16,1 5 5-16,5-4-12 0,0 3 5 0,-3 1 12 0,1 3 5 15,0 2-15-15,6 0 1 0,-4 3 0 0,0-1 0 16,0 4 3-16,1 3-1 0,1 2 3 16,-6 1 0-16,5 4 0 0,-2 3-1 0,-1 0 7 15,-2 2-6-15,0-1 7 0,-1 1-8 0,-1 0 2 0,-3-3-24 16,0 2-28-16,-1-5-32 0,-2 0-42 0,0 1-59 15,-1 1-66-15,3-6-73 0,-5 0-264 0,4 0-641 16,-2-5 284-16</inkml:trace>
  <inkml:trace contextRef="#ctx0" brushRef="#br0" timeOffset="113314.3294">16674 6757 41 0,'-5'-1'245'16,"-2"-1"-3"-16,7 2-19 0,-10-2-1 0,10 2-7 16,-5 0-7-16,5 0-7 0,-8-2-7 15,8 2-6-15,-3-2 3 0,3 2-15 0,0 0-5 0,0 0-11 16,0 0-11-16,-2-3-11 0,2 3-11 0,0 0-8 15,9-5-14-15,1 4-11 0,3-3-6 0,5 0-10 16,0 1-7-16,4-2 2 0,-2 2-8 0,2-2 8 16,-2 1-25-16,1 2-8 0,-2 1-6 0,1-2 5 15,-7 3-14-15,1 0 4 0,-1-1 4 0,-3 1-22 16,-2 1 0-16,-3-1-5 0,0 1-10 0,-1 1-6 16,0 1 2-16,-4 2-2 0,-4 1 6 0,-1 3-5 15,-3 0 4-15,-6 5-6 0,0-1 7 0,-8 4 1 16,3 2-5-16,-5-2 7 0,1 1-6 0,0 4 5 15,1 0-6-15,3-2 0 0,-1 2-1 0,3-2 2 16,0-7-2-16,5 2-1 0,1-1 5 0,2-1-3 16,2-4 3-16,0-1 0 0,3 0 3 0,-2 2-2 15,4-6 0-15,0 1-1 0,1 3 17 0,1-6-12 16,3 2 6-16,1 1 1 0,2-1 1 0,4 1 8 16,0-4-6-16,4 4 10 0,4-3-12 0,0 1 0 15,-4-2-1-15,4-1-2 0,-3 3-24 0,5-5-33 16,-3 2-36-16,-4-1-45 0,1 1-49 0,-1-2-52 15,5-5-64-15,-5 4-213 0,-2 0-551 0,3-3 244 16</inkml:trace>
  <inkml:trace contextRef="#ctx0" brushRef="#br0" timeOffset="113713.2637">16924 6945 1 0,'0'0'244'0,"3"5"-10"0,-3-5-10 16,1 6 1-16,-1-2-19 0,4-1-5 0,1 1-8 0,-1 1-12 15,1 0-8-15,4-3-9 0,-1 1-12 0,-1-3-15 16,2 2-12-16,3-2-11 0,-1 0-12 0,2 0-10 16,-3-5-7-16,1 4-11 0,-1-3-5 15,-3 0 0-15,1-4-22 0,-1-1-11 0,-1 0-13 0,-2-2 1 16,-2 0 3-16,-1 0-14 0,-1 1 1 0,-1-1-3 15,-5 1-1-15,2 1-5 0,-2 4 4 0,-1-2-2 16,-1 2-2-16,-4 0 6 0,2 5 4 0,-2 0 2 16,-1 3 1-16,3 1 0 0,-1 1 1 0,-2 5-1 15,4 2 2-15,-1 0 2 0,1 3 1 0,2-1-1 16,2 3 3-16,4-1-2 0,-2 1 5 0,3 0-3 16,4-2 2-16,4 0-5 0,-4-2-2 0,1-4 0 15,5 5-3-15,-5-2 4 0,4-2-8 0,0-1-14 16,1-3-22-16,0 0-27 0,2 0-31 0,1-2-36 15,-2-2-26-15,3-2-40 0,-1-4-31 0,0-1-23 16,2-2-212-16,-2 0-486 0,-3-3 215 0</inkml:trace>
  <inkml:trace contextRef="#ctx0" brushRef="#br0" timeOffset="114013.8807">17133 7057 1419 0,'10'-6'-44'0,"-4"-5"65"0,1 3 32 15,-2-2 32-15,-1 4 29 0,1 0 20 0,-3 0 8 16,1 1-7-16,-2 2-13 0,2 1-17 0,-3 2-11 16,0 0 3-16,0 0 11 0,0 0 5 0,7 5 11 15,-4 0 2-15,0 1 5 0,-2 0 14 0,0-1-14 16,0 2-3-16,2 0-14 0,-2-2-8 0,0 3-8 15,-1-4-19-15,2 1 7 0,-2-1-8 0,0-4-9 16,1 7-7-16,-1-7 4 0,0 3-11 0,0-3-6 0,0 0 6 16,0 0-6-16,0 0-5 0,0 0-6 0,-13-19-8 15,11 7-11-15,-2 0-4 0,2 0-8 0,4-5 7 16,0 0 3-16,1 0-12 0,3 2-1 16,3 1 2-16,1-1 3 0,2 4-8 0,2 0 3 0,1 1-2 15,3 4 0-15,-4 0-8 0,4 2 8 0,1 3 0 16,-2 2-8-16,-2 1 8 0,2 6 3 0,-2-2-7 15,-2 6-2-15,1-1 2 0,-8-1 2 16,3 4-3-16,-5-2 3 0,0 1-3 0,0-2-21 0,-3 3-19 16,-2-4-25-16,-3 3-22 0,-1-1-25 0,0 0-30 15,-2-5-41-15,1 4-25 0,2-5-64 0,-2-1-71 16,1-2-179-16,0-2-569 0,5-1 252 0</inkml:trace>
  <inkml:trace contextRef="#ctx0" brushRef="#br0" timeOffset="114596.3633">17553 6915 95 0,'-1'5'225'0,"1"-5"-7"16,0 8-3-16,-3-4-11 0,3 2-8 0,0 1-8 16,3-2-12-16,-3 1-12 0,1-1-8 0,0 1-10 15,3-2-4-15,1 0-1 0,-1-1-3 0,4 1-8 16,2-4 4-16,0 0-21 0,0 0-15 0,1-3-9 15,0-1-4-15,1-1-10 0,-2-2-6 0,1 0-4 16,2-4-7-16,-3 2-8 0,-1-6-6 0,-4 5-2 16,3 0-7-16,-4-1 1 0,-1 1 7 0,-3 0-23 15,0 0 2-15,-4-1-5 0,1 4 5 0,-3-1-11 16,-1 1 0-16,-5 2-8 0,0 3 3 0,0-1 4 16,-7 6-3-16,-1 1-2 0,3 1 3 0,-2 0-1 15,4 7 1-15,-2 1 9 0,-2 5-11 0,6 4 3 16,4-6-1-16,-1 1 3 0,4 0 0 0,1 1 3 15,2-1 1-15,3 1-2 0,0 0 5 0,3-3-1 16,0 0-5-16,5-1 1 0,-3-4 1 0,4 5 0 0,-2-8-3 16,4 5 6-16,-1-3-4 0,2-3 8 15,2-1-11-15,1-1-2 0,-1-2-1 0,-1 0 2 0,6-2 2 16,-6-2-5-16,5-3 2 0,-1-1-2 16,-2 0 1-16,3-4-10 0,-6-3 1 0,3 0-8 0,1 0-3 15,-2-8-9-15,-1 2 6 0,-4 1 1 0,-1 0-3 16,-2-2 8-16,3 4-2 0,-5-2 0 0,-2-1 11 15,0 2 3-15,0 5 8 0,2 0 6 16,-5 1 8-16,3 4 2 0,0 1 5 0,-1 1-6 0,-1 0-6 16,1 2-6-16,-1 3-4 0,0 0 1 0,0 0-6 15,0 0 8-15,9 13-3 0,-8-6 3 0,2 5 5 16,-2-1 2-16,2 4-2 0,-1 2 15 0,0-2-13 16,3 0 1-16,-3 1 5 0,3 0 1 0,0-2-2 15,-2-3-6-15,1 1 0 0,-3-2-1 0,3 2-4 16,1-4 6-16,0 1-7 0,0 1-3 0,2-3-24 15,-2 0-29-15,1-3-33 0,-1 0-33 0,0-1-44 16,2-1-60-16,0 1-58 0,1-3-322 0,1-4-643 16,2 0 285-16</inkml:trace>
  <inkml:trace contextRef="#ctx0" brushRef="#br0" timeOffset="115034.4227">18647 6794 6 0,'1'-4'337'0,"-1"0"-5"0,0 0-4 0,0 4-14 15,0-5-12-15,0 5-18 0,0-6-20 0,0 6-38 16,0 0-27-16,0 0-21 0,0 0-19 0,0 0-14 15,0 0-4-15,-1 23 1 0,-3-7-8 16,4-1 6-16,-1 3-5 0,-2 0-2 0,3 8-4 0,-1-7-12 16,1 6-12-16,0-7-7 0,1 0-6 0,-1-1-10 15,3 1-6-15,-3 1-8 0,1-3-7 0,3-1-11 16,-4-2-32-16,1-1-52 0,-1-1-31 0,3-1-38 16,-2-2-40-16,-1-3-34 0,0 1-33 0,0-3-43 15,5-2-69-15,-5-1-260 0,0 0-630 0,0 0 279 16</inkml:trace>
  <inkml:trace contextRef="#ctx0" brushRef="#br0" timeOffset="115270.8942">18466 6770 205 0,'0'0'349'0,"0"-5"-31"0,0 5-15 15,8-8-34-15,-4 5-30 0,4 1-19 0,2-2-17 16,4-1-13-16,4 0-21 0,1 2-19 0,0 0-15 16,1 2-11-16,0 0-19 0,-1-1 0 0,-1 2-18 0,1 0-11 15,-6 0-4-15,1 0-32 0,-1 0-32 16,1 3-34-16,-1-2-35 0,-2 1-49 0,1 1-42 16,-2-1-51-16,0-1-66 0,-2 4-156 0,-2-3-459 0,-1 1 203 15</inkml:trace>
  <inkml:trace contextRef="#ctx0" brushRef="#br0" timeOffset="115527.1404">18418 7193 195 0,'0'7'279'16,"0"-5"-5"-16,4 2 2 0,0 0-4 0,2 1-2 15,4-1-12-15,2-1-13 0,1 2-8 16,7-3-10-16,-1 2-21 0,-2-1-6 0,2-3-20 16,0 3-19-16,0-2-14 0,-1 0-18 0,0-1-16 0,0 3-4 15,-1-2-2-15,-3-1-25 0,-1 0-6 0,1 0-20 16,-3-1-42-16,3-2-28 0,-1 2-41 0,0 0-41 16,1-2-49-16,-3 0-73 0,6-3-75 0,-6 0-256 15,2-1-595-15,-4 0 263 0</inkml:trace>
  <inkml:trace contextRef="#ctx0" brushRef="#br0" timeOffset="115977.6982">18932 7113 48 0,'-4'-1'316'0,"-1"-1"-13"0,5 2-5 0,-4-3-29 16,4 3-17-16,0 0-8 0,-1-4-15 0,1 4 0 16,0 0-12-16,0 0-18 0,0 0-24 0,0 0-12 15,5-8-17-15,1 6-14 0,1 0-17 0,-1-1-8 16,3 1-15-16,2-1-8 0,0 2-14 0,-2-2-2 16,5 3-12-16,-3 0-2 0,3 2-10 0,-5-1 8 15,4 1-19-15,-2 0-5 0,-2 3 3 0,2-1-8 16,-4 1 2-16,-3 1-2 0,1-2-6 0,-1 1-6 15,-1 5 1-15,-2-1 1 0,-5 2-4 0,0-1-1 16,-1 1 6-16,-5 4-5 0,1-1-1 0,-4 1-8 16,1-3 6-16,-3 2-1 0,1 0 0 0,2-1 4 0,-5 1-2 15,7-3-10-15,-2 1 2 0,3-4-1 16,2 4 8-16,0-4-10 0,5-2 6 0,-2 0 2 16,1 0 0-16,-2 0-9 0,4-4 2 0,0 4 9 15,1-6-3-15,4 8 1 0,2-6 1 0,1-1-5 0,5 2 6 16,-1-3-3-16,2 3-2 0,5-3-3 0,0-3-1 15,1 1-13-15,0 1-28 0,-2-2-24 16,2-3-32-16,-1 1-38 0,1 0-48 0,0-2-50 16,-2-2-51-16,-4 2-247 0,2-2-579 0,-5 2 256 0</inkml:trace>
  <inkml:trace contextRef="#ctx0" brushRef="#br0" timeOffset="116760.253">19253 7154 247 0,'0'0'355'0,"2"-4"-20"0,-2 4-26 0,2-1-36 15,-2 1-15-15,0 0-37 0,0 0-22 0,0 0-21 16,0 0-10-16,2 12-3 0,-1-5-7 0,-1 3-9 16,0 1 9-16,-1 0-27 0,2-1-4 0,-1 7-8 15,4-5-12-15,-8 2-4 0,3-4-14 0,1 2-11 16,0-1-3-16,0-1-17 0,-2 1-2 0,0-2 17 15,0-3-28-15,0 1-3 0,1-2-2 0,1-1-8 16,-3 0-14-16,3-4-2 0,-1 3 1 0,1-3-29 16,0 0-15-16,0 0 0 0,-8-9-9 0,7 2-10 15,1-2 7-15,3-3-9 0,-1 3 2 0,3-3 10 16,1 0 0-16,0 0 2 0,0 2 9 0,2-2 6 16,-2 6 11-16,2-5 9 0,1 5 7 0,-5-2-1 0,1 4 9 15,-1 0-1-15,1 1-3 0,0-3-3 16,0 3 2-16,-1 3-7 0,1-1 2 0,-5 1-6 15,8 4 8-15,-4-2-8 0,0 4 3 0,-2-1 3 16,3-1 2-16,-1 4-5 0,-3-4-1 0,-1 3 1 0,0 0-3 16,0-2-11-16,-1 3-8 0,1-1-10 0,-1-2-10 15,-2-1-3-15,2 1 0 0,-1-3 7 0,2 3 4 16,0-5 1-16,-3 2 6 0,3-2-12 16,0 0 0-16,0 0-1 0,0 0 3 0,1-16 3 0,4 11 5 15,-2 0 3-15,0-4 2 0,3 4 3 0,0-2 5 16,0-1 5-16,3 2 2 0,-2-5 8 0,0 6 3 15,1 2 2-15,0-4 6 0,1 3-2 16,-3 0 3-16,-1 2 3 0,5 1-4 0,-3-1-2 0,-1 4-1 16,3-1 1-16,1 2 6 0,-5 2-3 0,3 0 2 15,0 4 0-15,-2 2 1 0,3-2 3 0,-4 3 0 16,-1 5 0-16,-1-3-2 0,-1 1-6 0,2-2 4 16,-3 3 6-16,2-5-11 0,-2-1-2 0,0-2 1 15,-1 3-2-15,0-5 4 0,2-1-2 0,-2 2 3 16,1-2-6-16,0-2-2 0,-1 2 5 0,3-2 0 15,2-2-3-15,-5-1-3 0,15-1 13 0,-5-3-15 16,3 0 0-16,2-4 1 0,1-1-9 0,0 1 1 16,2-4-5-16,0 1-6 0,-4 0 6 0,-1-1-2 15,-4 2 8-15,1 2 7 0,-2-1 14 0,-3 3 16 16,-1 0 1-16,0 1 15 0,0 0 14 0,-1 1-13 16,0 1-15-16,-3 3-3 0,1-4-12 0,-1 4 2 15,0 0-1-15,0 0 4 0,0 0-6 0,-6 14-8 16,2-9-2-16,0 4 3 0,0-1 4 0,3 2 2 15,0 1-6-15,-2-1 8 0,2-1-17 0,1 2 6 16,-3-4-17-16,3 4-4 0,3-6-9 0,-2 0-11 16,-1 3-13-16,3-3-2 0,-1-1-3 0,6 4-16 15,2-5-34-15,-1-1-33 0,4 1-40 0,1-1-34 16,3-4-42-16,-3-1-53 0,-1 1-195 0,4-5-537 0,-4-3 237 16</inkml:trace>
  <inkml:trace contextRef="#ctx0" brushRef="#br0" timeOffset="117051.5711">19710 7038 77 0,'-9'7'201'0,"1"1"-16"0,3 3-13 0,-4-4-10 16,8 5-11-16,-3-2-10 0,4-3-6 0,0 1-6 0,2-1-6 15,0 3-1-15,2-6-6 0,2 3-3 0,2 1-7 16,-3-6-4-16,4 1-7 0,1-2-2 0,-1 1-16 15,0-2-7-15,4-3-5 0,-7 0-6 16,3 1-7-16,-1-5-2 0,1-1 0 0,-3-1-3 0,1 1 2 16,-2-1-4-16,-1-1 0 0,-3 3 6 0,1-5-2 15,0 8-5-15,-4-4 0 0,-1 3-8 0,-2-2-2 16,-1 2-5-16,1 2-5 0,0 1 1 0,-1 2-6 16,6 0-11-16,-13 2-16 0,7 1-23 0,-1 0-23 15,3 1-29-15,-2 0-34 0,5 2-37 0,-2 1-30 16,2-4-42-16,2 6-164 0,-1-2-422 0,4-1 187 15</inkml:trace>
  <inkml:trace contextRef="#ctx0" brushRef="#br0" timeOffset="117426.5851">19950 7302 118 0,'-1'4'289'0,"0"3"-15"0,-2 0-12 16,-1 1-9-16,4-3-8 0,-1 2-16 0,-2 0-12 15,2-1-22-15,0 1-13 0,-2-1-20 0,2-2-11 16,-3 0-5-16,3-1-21 0,1 3-13 0,0-6-13 16,-2 6 4-16,0-5-4 0,2-1 1 0,0 0 10 15,0 0-14-15,0 0-9 0,0 0-5 0,0 0-12 16,-1-13-5-16,2 7-10 0,1-5-9 0,0 2-8 0,3-3-5 16,-1 1 6-16,2-1-9 0,2-2-2 15,0-1-1-15,3 2-9 0,-3 4 6 0,1 0-4 16,1 2-1-16,-1-2-4 0,1 4-4 0,0-1 2 15,1 4 5-15,-1-3-13 0,1 4 2 0,0 1-2 0,0 3 5 16,0 1-5-16,1 3-2 0,-3-1 1 0,1 3 6 16,-1 2-11-16,-4 0 2 0,4 2 3 15,-4-2-1-15,-1 0 2 0,0 3-4 0,-3-3 5 0,-1-1-5 16,0 1-5-16,-1-2-16 0,-2-1-23 0,3-1-19 16,-1-2-30-16,1-1-21 0,-1 0-21 0,-2-1-25 15,3-3-58-15,0 0-49 0,0 0-278 0,0 0-590 16,-5-12 261-16</inkml:trace>
  <inkml:trace contextRef="#ctx0" brushRef="#br0" timeOffset="117747.6142">19994 6832 306 0,'0'0'293'0,"-8"-3"-15"0,8 3-21 15,0 0-15-15,0 0-22 0,0 0-19 0,0 0-17 16,14-4-13-16,-6 6-12 0,6-4-17 0,-1 1-8 16,6 1-7-16,1-2-19 0,-1 2-2 0,0 0-8 15,2 0-7-15,2 2-10 0,-4 1-4 0,-1-3-9 16,4 2-3-16,-1 1-10 0,-4-1-6 0,-3 0-3 15,-4-1-7-15,-2 0-3 0,1-1-1 0,-4 0 8 16,0 1-14-16,-5-1-6 0,9 2-5 0,-9-2-12 16,0 0-16-16,5 0-21 0,-5 0-24 0,0 0-31 15,0 0-44-15,0 0-48 0,0 0-60 0,0 0-66 16,0 0-156-16,-14-5-497 0,14 5 220 0</inkml:trace>
  <inkml:trace contextRef="#ctx0" brushRef="#br0" timeOffset="119025.717">20180 7035 128 0,'0'0'189'0,"0"4"8"0,0-4 1 15,0 0 0-15,0 0 4 0,0 0 0 0,0 0-12 16,0 0 1-16,0 0-4 0,0 0-1 0,0 0 0 0,0 0-16 16,0 0-14-16,7-11-14 0,-5 8-15 15,-2 0-24-15,4-2 1 0,1-1-8 0,-2 0-10 16,3-3-11-16,-1-1-5 0,-1 1-6 0,5-6-9 16,-5-1-4-16,2-1-6 0,-1-1-4 0,-1-1 0 0,-1 2-5 15,-1 0-3-15,1 0-5 0,-2 0-2 16,-1 1 3-16,1 1-9 0,-1 1-4 0,0 2 3 15,-2 1-2-15,1 0 1 0,-1 0-4 0,1 1-3 16,0 2-2-16,-2 1 4 0,2 1-5 0,1-1 2 0,0 3-5 16,0 0 12-16,-1 0-9 0,1 4-7 15,0-6-1-15,0 6 0 0,0-4 0 0,0 4 5 16,-2-4-10-16,2 4 2 0,0 0-7 0,0 0 5 16,0 0 0-16,0 0-1 0,0 0 0 0,0 0 0 0,0 14 2 15,0-7 0-15,0-2 1 0,0 3 1 0,0 1-1 16,2 0 4-16,-1 3-5 0,-1-1 0 15,0 5 3-15,1 0 1 0,-1 0 2 0,-1 2-2 16,2-2 2-16,2 1-4 0,-2-3 5 0,0 1 2 0,1 0 9 16,0-2-17-16,-2 0 2 0,1-3-8 0,1 0-13 15,-1 0-22-15,-1-4-17 0,1 0-20 0,1-1-21 16,-1-1-22-16,-1-2-25 0,1 3-33 0,-1-5-34 16,8 5-55-16,-4-4-181 0,-1 0-490 0,3 2 216 15</inkml:trace>
  <inkml:trace contextRef="#ctx0" brushRef="#br0" timeOffset="119608.2855">20654 6799 8 0,'0'-4'254'0,"-1"-1"-9"0,0 1-15 16,0-1-14-16,-3 1-12 0,2-2-14 0,-3 5-14 16,0-4-14-16,1 2-14 0,-2 0-12 0,0 0-10 0,-1 1-11 15,-2 2-8-15,-1 0-6 0,1 0-8 0,-3 2-11 16,1 3-1-16,0 3-10 0,-5 0-5 16,3 1 7-16,1 1-16 0,-2 1-4 0,3 2-5 15,0 1 0-15,5-2-5 0,-3 3-4 0,2-1 1 0,6 1-3 16,-2-1-1-16,3 3-5 0,2-5-1 0,0-1 2 15,3 1-3-15,2-3 2 0,2 1 0 0,1-1 3 16,1 1-6-16,6-4-3 0,-4-1 0 16,5 1-3-16,-2-2-2 0,3-1 2 0,-2-3-4 0,2-1 2 15,0-1-6-15,-2-2 0 0,-3 1 2 0,1-2-4 16,1-3 0-16,-6-1 1 0,2-2-6 0,0-1 6 16,-4 2 0-16,-2-2 2 0,-1-2 3 0,-1 1-2 15,-4 1 3-15,1-1-5 0,-3-1 1 0,-4 4-6 16,-1-2 12-16,-3-2-14 0,-3 3 1 0,-1 0-5 15,-1 1 2-15,1 2-6 0,-2 0-12 0,5 5-21 16,1-2-23-16,-3 3-27 0,1 0-25 0,3 2-36 16,-1 2-43-16,5-1-47 0,0 0-60 0,-2 2-170 15,6 0-503-15,1-3 223 0</inkml:trace>
  <inkml:trace contextRef="#ctx0" brushRef="#br0" timeOffset="119906.3121">21007 6732 216 0,'0'0'325'0,"0"-4"-41"0,0 4-31 0,0-4-31 16,0 4-19-16,0 0-17 0,0 0-4 0,0 14-5 15,-3-5-7-15,2 0-6 0,1 4-7 0,0-1-2 16,0 5-13-16,-2 0-5 0,0 2 0 0,2 1-23 16,2-1-7-16,-2-2-12 0,2 4-10 0,-1-1-6 0,2-5-9 15,-3 2-7-15,1-1-9 0,-1 0-2 0,3-5-10 16,-2 0-23-16,-1-4-19 0,4 2-41 16,-4-4-27-16,0-1-31 0,0 2-34 0,0-2-50 0,6-3-56 15,-6-1-283-15,5 0-564 0,-5 0 249 0</inkml:trace>
  <inkml:trace contextRef="#ctx0" brushRef="#br0" timeOffset="120158.4109">20887 6706 30 0,'0'0'302'0,"3"-7"-26"0,-3 7-20 15,6-4-22-15,-1 3-22 0,0-1-16 0,5 1-19 16,1-2-10-16,3-1-7 0,-2 4-13 0,10-2-9 16,-5-1-11-16,2 3-8 0,1-1-14 0,-2 1-7 15,0 0-15-15,2 0 1 0,-7 0-15 0,6-2-11 16,-6 2-6-16,4 0-3 0,-2 0-24 0,-5 2-28 16,-1-2-36-16,-1-2-45 0,-1 4-50 0,-2-1-43 15,2 2-37-15,-2-1-206 0,-5-2-453 0,0 3 202 16</inkml:trace>
  <inkml:trace contextRef="#ctx0" brushRef="#br0" timeOffset="120392.811">20892 7050 174 0,'0'2'241'0,"0"3"0"0,1-1-4 0,2 0 1 0,2-1-12 15,0-1-5-15,1-1-13 0,5 2-11 16,3 0-7-16,-1-3-25 0,0 0-15 0,6 1-17 16,-3-1-12-16,-3-1-14 0,1-2-6 0,0 3-14 0,4 0 4 15,-8 0-20-15,2 0-21 0,0 0-24 0,-4 0-39 16,0 0-36-16,2 0-50 0,-2 0-48 16,-1-2-58-16,-7 2-256 0,13 0-498 0,-7 0 220 15</inkml:trace>
  <inkml:trace contextRef="#ctx0" brushRef="#br0" timeOffset="120872.8617">21187 7112 245 0,'0'0'264'0,"1"-5"-21"0,2 1-23 0,-3 4-21 16,0-4-19-16,0 4-21 0,9-5-17 0,-3 4-13 16,2-2-15-16,-3 1-8 0,4-2-8 0,5 2-9 15,-2 1-5-15,0-2-6 0,-4 3 3 0,6-4-7 16,-1 4-8-16,-2-3-9 0,0 3-5 0,1 0 2 16,-4 0-14-16,-1 1-3 0,1-1-6 0,-1 2 4 15,-3 1-9-15,0-1-3 0,-1 1-1 0,-1 1-6 16,-2 0-1-16,-2 2 1 0,1 1 0 0,-3 0-5 15,-4 0 0-15,1 5 2 0,-3-3-2 0,-1 5-2 16,-1-3 0-16,-1 1 0 0,1 1 0 0,-3 1-5 16,5-2 0-16,-3 2 0 0,3-2-1 0,1-2-2 15,-4 1 4-15,5-2-5 0,-1 0 3 0,1-2-1 16,1 2 1-16,-1-2 4 0,5-2 1 0,1 1 3 16,-2-1-3-16,3 0 6 0,1 0 8 0,0-2 9 15,1 1 12-15,3-1 3 0,1-1 0 0,7-2 1 16,-2 3-5-16,3-1-9 0,-3-1 2 0,4-1 0 15,-1 0-4-15,1 0-3 0,-1 0-6 0,0 0-1 16,-2-1-5-16,-4 1 6 0,4-2 0 0,-3 2-4 16,-2-3-12-16,1 3-25 0,-1-1-21 0,-2-2-34 0,1 1-39 15,-1 1-44-15,0-3-64 0,1-1-46 0,-1 1-208 16,2-1-513-16,-2-3 227 0</inkml:trace>
  <inkml:trace contextRef="#ctx0" brushRef="#br0" timeOffset="121476.0531">21499 7121 80 0,'0'-4'338'0,"0"4"-27"0,0 0-27 0,0 0-26 16,0 0-33-16,0 0-22 0,0 0-17 15,0 0-8-15,-4 10 11 0,2-3-15 0,0 1-8 0,0 3-8 16,-1 1-16-16,2-2-7 0,-2 2 0 0,2 3-12 15,0-2-10-15,-3-1-9 0,3-1-13 0,1 0 0 16,-3 0-11-16,3-1-9 0,0-1-9 0,-4-2-1 16,3 1-10-16,1-2 0 0,0-1-12 0,-1-2-5 15,-2 2-3-15,3-5-6 0,0 4 12 0,0-4-20 16,0 0-11-16,0 0-11 0,0 0-16 0,0 0-6 16,-6-14-2-16,6 7 1 0,1-1 6 0,-1 2-1 15,4-4 3-15,-3 0 2 0,3 1 2 0,1 0 2 16,-2 3 0-16,3 0 3 0,-5-2 2 0,3 4 3 15,3 1-5-15,-1-3 13 0,-2 2-10 0,2 1-3 16,-2 1 3-16,-4 2-5 0,9 1 4 0,-9-1 0 16,12 4 3-16,-6-1 0 0,-1 1 1 0,0 0-5 15,-1-1 12-15,1 0-7 0,-2 4-2 0,-1-3 2 16,1-1 2-16,2-1 0 0,-4 2-6 0,2-2-10 16,-3-2-3-16,1 4-7 0,-1-4 10 0,0 0-15 15,0 0-1-15,0 0 2 0,0 0-12 0,0 0-2 16,-17-9-4-16,14 4 7 0,0 0 3 0,2-2 5 15,1 2 6-15,0-3 3 0,1 1 12 0,0 3 5 16,2-4 2-16,1 3 8 0,3-4-1 0,0 3 9 0,3 0-2 16,-2 1 4-16,2 0 5 0,-1 1-3 0,2 1-3 15,-2 0 8-15,0 2-1 0,0 1-4 0,2 0-1 16,-2 1-3-16,2 2 5 0,0 0 0 16,-3 1-5-16,1 3 2 0,-4 0 0 0,4 1 1 0,-3 1-1 15,-2-1-1-15,1 4 3 0,-2 1 2 0,-2-2 0 16,0-2-4-16,-1 4 0 0,-1-1 0 0,0-2 1 15,-2 0 1-15,1 1-14 0,-1-2-18 16,-1 1-17-16,-1-2-23 0,4 1-28 0,-2-5-36 0,-3 2-32 16,6-1-47-16,0-1-26 0,0-4-221 0,-1 2-487 15,1-2 215-15</inkml:trace>
  <inkml:trace contextRef="#ctx0" brushRef="#br0" timeOffset="121889.1117">21927 7256 87 0,'-2'-7'258'0,"0"-2"-12"0,-3 4-12 0,4-1-18 15,-3-1-19-15,0 5-21 0,0 0-17 0,-2 1-12 16,-3-1-12-16,4 2-10 0,-5 4-10 0,-2-2-10 16,3 4-11-16,-2 0-6 0,3 1-7 0,-2 2-9 15,1-1-6-15,1 2-1 0,2 0-1 0,3-1-2 16,-3 0-6-16,3 0-1 0,2 0-8 0,0 3-2 15,-1-4-3-15,1-1-2 0,2-1-3 0,2 0-4 16,-2-1-2-16,2 0-4 0,3 2-1 0,-3-5-1 16,2 1-4-16,4-3 2 0,-3 0-5 0,-6 0-1 15,18-3-7-15,-9 1-1 0,-2-1-1 0,0-6-2 16,3 4 1-16,-5 0-2 0,-1 1 13 0,0 0 19 0,1-1 11 16,-1 3 1-16,-1-2-3 0,-3 4-9 15,1-3-8-15,-1 3-5 0,0 0-10 0,0 0 4 16,0 0 1-16,6 11 0 0,-6-7 0 0,0 3-2 15,0-1-1-15,0 1-8 0,3 2 10 0,-2-1-3 0,-1 0 8 16,0-3-11-16,0 3 0 0,3 0 11 0,-1-3-13 16,1 1-13-16,-2 1-25 0,3-3-23 0,-1 1-28 15,-1-2-33-15,-2 0-47 0,8-2-52 0,-8-1-52 16,0 0-239-16,11-7-542 0,-7 2 240 0</inkml:trace>
  <inkml:trace contextRef="#ctx0" brushRef="#br0" timeOffset="122101.1752">22006 7232 315 0,'0'-4'294'0,"0"4"-29"0,0 0-29 15,0 0-16-15,0 0-29 0,0 0-18 0,7 10-8 16,-5 0-6-16,3-1-1 0,-1 1-6 0,1 1-9 16,2 3-9-16,-1-3-5 0,-1 1-10 0,3 2-4 15,-2-3-10-15,-2 0-5 0,-1-5-10 0,0 5 9 16,0-5-30-16,2 2-8 0,-3-1 8 0,2-5-18 15,0 6 0-15,-2-4-13 0,0 0-20 0,2 0-26 16,-3 0-30-16,-1-4-35 0,4 2-48 0,-4-2-54 16,0 0-56-16,9-2-48 0,-9 2-187 0,5-7-504 15,-1 2 222-15</inkml:trace>
  <inkml:trace contextRef="#ctx0" brushRef="#br0" timeOffset="122288.1849">22130 7258 137 0,'0'0'334'0,"0"0"-22"0,0-2-28 0,0 2-28 0,0 0-26 16,0 0-26-16,0 0-11 0,0 0-4 16,0 0 0-16,-10 14-8 0,5-9-8 0,-3 2-19 15,3 3-11-15,-4 0-14 0,1-1-10 0,0 2-12 0,-1 1-9 16,2-1-6-16,-2-2 5 0,-2 5-34 0,3-5-46 16,0 0-48-16,-2-2-51 0,1 3-66 0,3-5-70 15,1 2-87-15,-3-2-182 0,2-1-526 16,1-3 233-16</inkml:trace>
  <inkml:trace contextRef="#ctx0" brushRef="#br0" timeOffset="123870.3382">669 7983 118 0,'0'0'274'15,"0"0"-25"-15,0 0-20 0,0 0-26 0,0 0-22 16,0 0-14-16,0 0-9 0,0 0-6 0,-20 17-11 15,20-17-12-15,-8 20-7 0,8-20-10 0,-10 21-4 16,6-5-10-16,-4 1-5 0,3-1-6 0,5 1-10 16,-1 1-2-16,1 0-7 0,0-1-6 0,0-17-9 15,1 35-1-15,3-23 2 0,1 4-8 0,-5-16-5 16,10 24-6-16,-2-14-1 0,0 1-4 0,-8-11-4 16,19 15 1-16,-19-15-3 0,18 13 4 0,-11-8-8 15,4-3-7-15,0 1-13 0,-2-3-10 0,-1-3-10 16,2 1-9-16,0-2-7 0,-1-3-5 0,0 0-3 15,0-1 4-15,-1-2 2 0,-2 2 7 0,-1-4 0 16,0 1 9-16,0 2 4 0,-1-2 4 0,-4 3 9 16,1-1 6-16,2 4 8 0,-6 0 10 0,6-1 5 15,-3 3-4-15,0-2-11 0,0 5 1 0,0-5-4 16,0 5-1-16,0 0-1 0,0 0-1 0,0 0 3 16,-4 14-1-16,4-5-1 0,0 1 3 0,4 0-1 15,0 0 2-15,-3 1 1 0,3-3 0 0,0 2-3 16,1-2 1-16,1 1 6 0,2-2-3 0,0 0-3 15,-2-2 2-15,5 1 4 0,0-1 0 0,-2-1 1 16,2-2-6-16,1-2 1 0,-1-2 0 0,1 0 2 16,-1-3-1-16,1 1-1 0,-2 0 2 0,-1-2 6 15,1-2 2-15,-1-1 2 0,0-2 7 0,1-1-1 16,-1-4 2-16,-4 0-1 0,-1-1 1 0,0 0 7 16,-4-1-2-16,0-2 7 0,-3 1 0 0,2-1 2 15,-7 2 7-15,3 0-3 0,-3 3-10 0,-3-3-2 16,0 4-4-16,-2 0-2 0,0 0-1 0,-5 2-4 15,2 3-8-15,-2 0 3 0,6 4-3 0,-7-3-13 16,7 5-21-16,-1 1-24 0,-3-1-27 0,5 3-35 16,-2 0-36-16,13 0-31 0,0 0-43 0,0 0-29 15,-36 10-61-15,36-10-156 0,-14 8-496 0,14-3 220 16</inkml:trace>
  <inkml:trace contextRef="#ctx0" brushRef="#br0" timeOffset="124403.9445">1160 7885 130 0,'0'-3'317'0,"0"3"-24"15,1-7-26-15,-1 5-26 0,0 2-29 0,0 0-28 0,0 0-20 16,0 0-15-16,0 0-14 0,1 13-13 0,-2 0-8 16,0 2-7-16,0 3-2 0,-2 2-7 0,2 5 0 15,1-2-2-15,0-1-5 0,1 2-7 0,-1-6-4 16,1 8-3-16,1-8-9 0,-2 2-8 0,0-1-5 16,0-1-7-16,0-1 6 0,1 0-14 15,-1-2-1-15,1-3-8 0,-1-1-3 0,0-3 0 0,0-2-4 16,-2 0-8-16,2 1-4 0,-2-3-1 0,2 0-1 15,-1-1 0-15,1-3 3 0,0 0-8 16,0 0-10-16,0 0 6 0,-9-7-9 0,6 1-4 16,1 1-3-16,2-2-1 0,-2 0 1 0,2-2 2 15,2 0 3-15,0-1 2 0,1 1-1 0,2-1-4 16,0 0 1-16,2 1 4 0,0-3-1 0,1 4 2 0,0 0 3 16,1 0-3-16,-1 0 2 0,0 4-1 15,0-3-2-15,-2 4 0 0,3 1 1 0,-2-1 1 16,0 3-1-16,1 0 3 0,1 3-6 0,-4-1 1 15,0 4 4-15,4 1 3 0,1 1 4 0,-2 0-3 16,-3 2-1-16,1 0 4 0,2 3-6 0,-3-2 7 16,-1 1-4-16,1-1 4 0,0 0-2 0,0 0-1 0,-1-2 3 15,0 2 1-15,2-3-2 0,-3-1-6 16,0-2-15-16,0 0-10 0,1-1-20 0,0 2-25 16,-1-4-29-16,-3-2-40 0,8 2-45 0,0-1-39 15,-8-1-215-15,22-8-477 0,-11 4 212 0</inkml:trace>
  <inkml:trace contextRef="#ctx0" brushRef="#br0" timeOffset="124802.3961">1552 8157 33 0,'0'0'210'0,"-5"1"-10"0,5-1-7 16,0 7-1-16,0-7-12 0,3 7-20 0,-2-5-7 0,1 2-12 15,1-1-7-15,0 1-6 0,3 1-4 16,-1-4-7-16,0 3-5 0,3-3-12 0,0 0-4 16,3-2-8-16,-2 2-7 0,2-3-8 0,1 1-6 15,-2-2-11-15,1-1 0 0,1-1-5 0,-6 1-5 16,1 0-3-16,0 0-5 0,1-5-4 0,-4 1-5 16,0-1 2-16,1 1-10 0,-5 1 0 0,-4-4-3 15,0 1-1-15,0 0-1 0,-2 4-6 0,-7-2-1 16,3 2 1-16,-4 3-4 0,-3-1 5 0,0 4-4 15,-1 2 3-15,0 0 1 0,5 1-2 0,-2 7 2 16,0-1-2-16,3-2-1 0,-1 6 3 0,3 1 0 16,-2 1-1-16,7 0-1 0,0 2-1 0,1 0-1 15,7-4 1-15,-2 0-2 0,3-2 0 0,0 4 1 16,-2-2 1-16,6-3-1 0,-2 1-6 0,2-3-14 16,4 0-25-16,-1 1-26 0,-2-2-41 0,3-2-42 15,1-1-52-15,0-2-59 0,0-1-150 0,-1-2-441 16,-1 1 195-16</inkml:trace>
  <inkml:trace contextRef="#ctx0" brushRef="#br0" timeOffset="125151.7536">1814 8251 84 0,'0'0'211'16,"0"0"-12"-16,0 0-2 0,8 2 3 0,-8-2-4 16,6 5 7-16,-2-1-6 0,-1-1-12 0,1 0-9 15,-1 1-6-15,0-1-9 0,-1 2-14 0,-1-2-12 16,-1-3-9-16,4 7-11 0,-4-7-13 0,2 6-11 15,-2-6-7-15,0 5-4 0,0-5-6 0,0 0-7 16,-6 7-5-16,6-7-7 0,-7 2-3 0,7-2-6 16,0 0 2-16,-15-9-8 0,9 5-4 0,1-3-2 15,1 2-3-15,2-4-2 0,-3-2-2 0,5 0-5 16,0 2 2-16,4-3-4 0,2-2 2 0,2-3-3 16,2 2-2-16,1 1 5 0,1-1 1 0,3 4 2 15,-5-3 4-15,6 3 2 0,-1 2-3 0,-6 3 2 16,5-1-4-16,-5 3 15 0,3 1-25 0,-1 0-2 15,1 5 3-15,-1 1 2 0,2 0-2 0,-4 3 5 16,1 4-11-16,-1 0 6 0,-1 5 3 0,-6-3 0 16,2 2-6-16,-3 3-3 0,1-2-4 15,-4 3-29-15,1-5-30 0,-1 4-31 0,-2-5-37 0,1 0-36 16,3-1-17-16,0-2-25 0,3-2-44 0,2-2-64 16,0 2-176-16,5-4-523 0,3 1 232 0</inkml:trace>
  <inkml:trace contextRef="#ctx0" brushRef="#br0" timeOffset="125618.2567">3370 8052 143 0,'-3'-11'198'0,"-1"-1"0"0,0 3-5 16,-2-3-5-16,2 3 1 0,0 0-2 0,1 4 6 15,-1 0-7-15,3-1-4 0,-1 2-12 0,0 1-16 0,2 3-21 16,-2-4-17-16,2 4-15 0,0 0-8 0,0 0-10 16,-8 9-2-16,7 1 8 0,-2 2-10 15,1 5 1-15,-1 1 3 0,2 2 6 0,-3 9-6 16,4-4-2-16,0 0-3 0,1-6-3 0,1 9-7 0,-1-1-8 15,-1-1-4-15,1-1-6 0,2-1-11 0,-1-5 4 16,0-1-2-16,-1 0-28 0,3-1-26 0,-1-1-26 16,-1-5-37-16,0 1-38 0,0-4-48 0,-2 0-43 15,2-4-37-15,1 0-266 0,-3-4-549 0,5 0 242 16</inkml:trace>
  <inkml:trace contextRef="#ctx0" brushRef="#br0" timeOffset="126068.7284">3344 8022 39 0,'7'-10'239'16,"5"4"-11"-16,-2-2-11 0,3 1-17 0,0 6-14 15,4-4-16-15,0 2-11 0,2 4-8 0,-6 2-8 16,5 2-14-16,-4 2 11 0,4 3-7 0,-5 0-6 15,-1 1-4-15,-4 1-8 0,0 1-8 0,-2 3-5 16,0-1-7-16,0 1-11 0,-6-2-1 0,-3 2-15 16,0-3-6-16,-4 1-5 0,-2 3-1 0,-3-1-6 15,-2 0-5-15,1-4-3 0,-3-2 2 0,2-1-12 16,-4-1-10-16,1-2-9 0,2-1 0 0,2-1-3 16,1-1-6-16,-1-3 2 0,1 3-1 0,3-3 2 15,4 0 1-15,-3-2 0 0,8 2 1 0,-12 0 4 16,7 2 7-16,5-2 4 0,0 0-1 0,-7 1-11 15,7-1 9-15,0 0-10 0,0 0-6 0,0 0 2 16,0 0 3-16,12 6-2 0,-5-3 5 0,4 2-7 16,0 2 8-16,3 1-1 0,-1 3 4 0,2-1 7 15,-6-1 4-15,5 3 1 0,3 0 10 0,-7 2-3 16,4-1 2-16,2-1 1 0,-4 3 11 0,0-2-16 16,-1 0-5-16,-1-5 2 0,-1 1-5 0,-2 2 0 15,2-5-5-15,-2 1-4 0,-1-1-25 0,-1-2-24 16,-1 1-30-16,2 0-34 0,-2-2-30 0,-1-1-43 15,0-2-54-15,-3 0-79 0,10-2-232 0,-4-1-577 16,1-3 257-16</inkml:trace>
  <inkml:trace contextRef="#ctx0" brushRef="#br0" timeOffset="126557.5301">3815 8293 7 0,'0'0'301'16,"0"0"-18"-16,0 0-21 0,0 0-25 0,0 0-21 15,0 0-20-15,0 0-24 0,0 0-20 0,0 0-13 16,0 0-13-16,0 0-13 0,0 0-10 0,0 15-11 15,-1-9-5-15,1 3-8 0,-2 0-4 0,1 4-8 16,-2-1-1-16,1 7-7 0,-2-2-3 0,1 1 1 16,0 1-3-16,0-2 2 0,0 0 2 0,0 1 3 0,0-3-6 15,-1 3-6-15,1-5 3 0,-1-1-2 16,3 0-1-16,-2-2-7 0,2-1 5 0,0-3-1 16,1 1-4-16,0-1-3 0,-2-3-1 0,2 2 1 15,0-2-2-15,3 2-4 0,-2-1 3 0,3-1 5 16,0-1 0-16,3 1 6 0,2-1-4 0,0 1-1 0,4 1 1 15,-1-4-3-15,-1 1 6 0,3-1-12 16,-1 0-1-16,1 0 5 0,4-1-10 0,0-2 4 16,-5 1 0-16,4 0-1 0,-4 0-4 0,0-1-9 15,-3 3 17-15,-3-1-4 0,0 1-2 0,0-1 4 0,-2-1-10 16,-5 2 7-16,9-2-7 0,-5 2 0 0,-4 0-6 16,0 0 5-16,7-1-6 0,-7 1-7 15,0 0-7-15,0 0-15 0,0 0-24 0,0 0-31 16,5-2-35-16,-5 2-41 0,0 0-66 0,0 0-84 15,-4-9-351-15,3 3-699 0,-3 0 309 0</inkml:trace>
  <inkml:trace contextRef="#ctx0" brushRef="#br0" timeOffset="127658.3409">4430 8274 77 0,'0'0'302'0,"-3"2"-17"0,3-2-17 0,0 0-3 15,0 0-24-15,0 0-15 0,0 0-7 0,0 0-10 16,0 0-16-16,0 0-17 0,0 0-11 0,0 0-13 16,19-2-13-16,-6 0-12 0,-1 0-6 0,5-3-12 15,4 3-7-15,-6 0-17 0,3 1-11 0,0-2-6 16,-4 3-22-16,-1 0-40 0,0-3-32 0,-2 3-41 16,-3 0-45-16,-2 3-47 0,2-3-49 0,-2 3-34 15,-3 0-232-15,-2 1-513 0,-1-4 228 0</inkml:trace>
  <inkml:trace contextRef="#ctx0" brushRef="#br0" timeOffset="127832.7759">4443 8378 63 0,'0'0'284'16,"-2"3"-21"-16,2-3-21 0,0 0-19 0,0 0-9 16,0 0-11-16,10 4-9 0,-2-4-12 0,2 1-20 15,3-1-16-15,-3 0-14 0,8 0-11 0,-5-1-16 16,0 1-11-16,2 0-38 0,-2 1-46 0,1-1-58 15,-2 0-64-15,5-3-59 0,-5 2-224 0,2-2-425 16,-1 2 188-16</inkml:trace>
  <inkml:trace contextRef="#ctx0" brushRef="#br0" timeOffset="128105.1842">5133 8130 2 0,'-3'-6'366'0,"2"2"-8"0,-1 1-29 0,1-1-19 15,1 4-41-15,-2-5-14 0,2 5-34 0,0 0-28 16,-3-4-22-16,3 4-15 0,0 0-13 0,0 0-16 0,1 16-7 16,-1-7-9-16,-1 2-10 0,1 0-7 15,3 6 1-15,-1 0 1 0,-1 0-7 0,1 0-9 16,0 9-4-16,2-9-15 0,-3 2 1 0,5-1-10 15,-2-2-2-15,3 10 1 0,-4-9-9 0,0 1-7 0,1-2-24 16,0-3-30-16,0 1-35 0,-3-2-33 0,2-2-39 16,-1 0-48-16,-2-1-57 0,3-4-52 0,-2 0-243 15,-1-3-569-15,0-2 252 0</inkml:trace>
  <inkml:trace contextRef="#ctx0" brushRef="#br0" timeOffset="128516.2675">5107 8115 14 0,'10'-14'276'0,"-1"-1"-14"0,1 3-14 15,7-1-10-15,-3-1-19 0,4 3-12 0,0 0-18 16,1 1-12-16,0 5-16 0,0 1-14 0,3 4-13 16,0 1-13-16,-3 0-11 0,0 6-15 0,-2 6-13 15,-2-4-3-15,-2 3-5 0,-3 3-8 0,-1 0-8 16,-1 1 0-16,-7 3-9 0,2 6 3 0,-6-7-10 15,-1 0-2-15,-1-1-5 0,-4 2-1 0,-1-2-2 16,-6 2-8-16,1-4-10 0,1-3-2 0,-5 0-19 16,4-2-5-16,-3-3-13 0,0 1-12 0,0-4-7 15,-1 4-6-15,6-7-6 0,3 0 5 0,-3-2 0 16,4 0 6-16,1-2 8 0,3 1 5 0,-1-1 10 16,2 1 4-16,4 2 0 0,-1-5 4 0,1 5-1 15,0 0 4-15,0 0 5 0,0 0 3 0,15 0 6 16,-15 0 2-16,13 6 8 0,-4 0 7 0,1 1 1 15,3 1 9-15,1 2-3 0,-1 2 4 0,-2 2 1 16,2 1 1-16,-3 0-1 0,2-1 6 0,-1 2-3 16,-2-1-2-16,0-1 0 0,-1 0-6 0,-2-6 1 15,-1 4-4-15,3-4 0 0,-2 3-21 0,-2-6-22 16,0 2-31-16,1-1-37 0,-4-2-49 0,6-1-56 16,-6-1-276-16,3-2-506 0,5 2 225 0</inkml:trace>
  <inkml:trace contextRef="#ctx0" brushRef="#br0" timeOffset="128882.3451">5577 8315 151 0,'-4'-2'301'0,"4"2"-27"0,-5-5-27 16,5 5-28-16,-3 0-21 0,3 0-24 0,0 0-13 15,-4 7-3-15,1-2-6 0,3 3-10 0,-4 3 0 16,2-1-3-16,-1-1-5 0,2 9-3 16,-3-1-2-16,3-3-11 0,-3 3-8 0,1 0-2 0,1 2-16 15,-1-1-8-15,1 1-13 0,0-2-6 0,1 0-5 16,-1-1-4-16,2-3-6 0,-2-2-3 0,2-1-1 16,-1-1-10-16,1-3 0 0,0 1-4 15,1-1-5-15,1-1-2 0,-1 1 0 0,1-3 1 0,1 2-5 16,2-1 4-16,1-4-5 0,2 3-1 0,2-1-2 15,3 2 11-15,1-3-18 0,-2 1 6 0,3-2-2 16,2 1-7-16,1-2 1 0,-2 1 0 0,-3 0-1 16,1-2-8-16,-1-1-22 0,-2 1-24 0,2 1-36 15,-3 0-39-15,2-2-52 0,-1 1-74 0,2-4-83 16,-3 2-193-16,-1-2-565 0,-1 2 250 0</inkml:trace>
  <inkml:trace contextRef="#ctx0" brushRef="#br0" timeOffset="129697.5159">5839 8379 95 0,'0'0'232'0,"0"0"1"15,0 0 3-15,8 11-2 0,-4-6-6 0,1 5-13 0,0-1-8 16,0 3-5-16,-1 3-15 0,2 3-19 15,-2-7-6-15,2 4-16 0,-3 1-5 0,1-2-20 16,-2-1-14-16,1-1-9 0,-3-4-9 0,3 4-7 16,-2-5-7-16,-1 0-8 0,0-2-5 0,0-2-10 0,0 1 3 15,0-4-4-15,-1 6-6 0,1-6-6 0,0 0-8 16,0 0-4-16,0 0-6 0,-13-12 13 16,10 7-18-16,1-2 0 0,-1 1-8 0,3-3 1 15,0 1-2-15,0-2 2 0,0 1-1 0,4-2 0 0,0 3 1 16,1-7 2-16,-3 5-5 0,4 2 19 0,0-1-13 15,0 3 1-15,-1 0 2 0,2 0-7 0,-1 3 3 16,4-2-4-16,-5 2 1 0,3 3 0 16,4 3-8-16,-5-3 5 0,4 4-3 0,-2 0 2 0,2 2-3 15,-5 2 5-15,3 1-1 0,0 1 4 0,-1 0 7 16,-4-1-9-16,-2 3-6 0,1 0 3 0,-2-2-5 16,-1 0-6-16,3-3-7 0,-3 3-6 0,-3-3-4 15,3 0-2-15,0-2-1 0,-1 0 7 0,1-3 5 16,0-2 1-16,0 0-2 0,0 0-1 0,0 0-1 15,0 0-1-15,0 0 2 0,5-14-2 0,-1 3 3 16,-3 2 3-16,7-1 8 0,-4-1-8 0,2-5 5 16,2 0-5-16,1 3 4 0,-3 2 1 0,0 1 3 15,1 1-5-15,-2-1 5 0,0 3 2 0,0 0-2 16,0 0 5-16,-2 2-1 0,1 0 2 0,0 2-1 16,-2 2-2-16,-2 1-1 0,8-3-1 0,-2 8-1 15,-1-3 4-15,2 7 1 0,-1-3-4 0,2 3 4 16,-3-1 2-16,1 4 0 0,-1-3 12 0,0 3-8 15,-1-1 2-15,5 5-3 0,-6-7 3 0,3 3 4 16,-2-3-3-16,-1 1 0 0,0 1-3 0,2-1 2 0,-1-3 1 16,0-1 1-16,0 3-4 0,0-3 0 15,-2-1 3-15,2 0 7 0,4 0-7 0,-2-2-2 16,3 1-5-16,0-4 9 0,4 2-8 0,-2-2-5 16,3-5-7-16,-2 0-5 0,6-2-3 0,-3 0 0 15,-1-3-3-15,0 0 5 0,-1-1 1 0,-3 3 3 16,-5-2 5-16,3 1 10 0,-4-1 9 0,1-2 9 15,-3 4 7-15,1 1 2 0,-3 3 18 0,4-2 7 16,-4 0-4-16,1-1-12 0,-1 4 0 0,0 3-7 0,0-5-1 16,0 5-6-16,0 0 4 0,0 0-11 0,-10 15-1 15,5-6-4-15,5-2 0 0,-4 3-6 0,2 2 10 16,0-6-7-16,4 5 0 0,0 2 0 16,-2-3-6-16,0-1-2 0,0 1-17 0,4 0-10 0,-4-1-11 15,1-2-13-15,3-1-14 0,-2 0-5 0,5-2-18 16,-2 0-34-16,4 0-39 0,1-4-46 0,2 0-47 15,-2-1-65-15,0-2-162 0,3-5-519 0,-4 2 230 16</inkml:trace>
  <inkml:trace contextRef="#ctx0" brushRef="#br0" timeOffset="129983.3227">6371 8274 221 0,'-8'5'204'15,"1"2"-15"-15,3-1-12 0,1 0-20 0,2-1-10 16,1 2-15-16,1 1-11 0,2-3-5 0,1 0-10 16,3-1-9-16,2 1-8 0,0-2-9 0,2 1-3 15,1-2-7-15,0-2-5 0,5-2-8 0,-4-1-3 16,1 1-9-16,-2-5 0 0,-1 2-5 0,1-4 5 16,-6 2 5-16,2-3 1 0,-2 1 4 0,-3-1 6 15,-3 2 4-15,1-2 2 0,-2 0 3 0,-3 4 0 16,-1 1-5-16,-3-3-3 0,3 5-8 0,-4-1-6 15,-1 2-12-15,2 1 4 0,-1 1-10 0,4 1-10 16,-5 1-20-16,2 2-25 0,0 2-28 0,2-1-32 16,1 2-34-16,3 1-30 0,4-1-31 0,-2 3-46 15,1 0-165-15,6-2-422 0,-1 2 187 0</inkml:trace>
  <inkml:trace contextRef="#ctx0" brushRef="#br0" timeOffset="130380.2689">6667 8547 217 0,'0'5'268'0,"0"-5"-9"0,0 5-15 0,0-1-10 15,-2 0-1-15,-1 3-22 0,3-2-11 16,3 0-10-16,-3 2-13 0,-4-2-17 0,4 0-14 16,0-1-9-16,0 1-20 0,0-5-8 0,0 6-10 15,0-6-3-15,0 4-10 0,0-4-9 0,0 0 6 0,0 4-3 16,0-4 5-16,0 0 4 0,0 0-23 0,0 0-10 15,-9-14-3-15,6 7-11 0,2-3 4 16,-2 0-13-16,3 0-5 0,3-3-2 0,-3 2-1 0,5-5-8 16,-1 6 6-16,4-5-7 0,-1 0 1 0,1 2-9 15,1-1 2-15,1 3-2 0,3 1 1 0,-5 2 2 16,3 0-5-16,-2 1-1 0,0 2 4 0,1 2-5 16,0 1-3-16,1 2-2 0,-1 2-4 0,1 0 5 15,-2 3-7-15,1 1 9 0,-2 2-5 0,3 5 7 16,-1 0-5-16,-4-2 9 0,0 4 1 0,-2-1 0 15,0 3-1-15,0-2 3 0,1-1-4 0,-4-1 0 16,1-2 5-16,0 0-9 0,-2 0 5 0,0-3-8 16,0-1-20-16,0 0-15 0,0-2-34 0,0-1-27 15,0 2-23-15,1-3-32 0,-1 1-39 0,0-4-57 16,8 0-50-16,-8 0-198 0,15 0-534 0,-2-3 236 16</inkml:trace>
  <inkml:trace contextRef="#ctx0" brushRef="#br0" timeOffset="131179.4024">8445 8591 253 0,'0'3'251'0,"0"-3"-7"0,0 0-17 0,1 7-16 16,-1-7-9-16,0 0-13 0,0 2-9 0,0-2-5 15,0 0-3-15,0 0-13 0,0 5-7 0,0-5 5 16,0 0 4-16,0 0-5 0,0 0-3 0,0 0-19 15,0 0-13-15,0 0-8 0,0 0-15 0,-4-16-4 16,4 13 3-16,0 3 10 0,-4-8-1 0,7 4-6 16,-3 1-10-16,1 0-13 0,-1 3-11 0,4-7 1 15,0 6-10-15,2 0-7 0,-2 0-4 0,-4 1-3 16,14 0-1-16,-6 2-6 0,-2 0-2 0,2 2-9 16,0 1 4-16,-3 1-4 0,-1 0-2 0,0 2-1 15,-2 1-20-15,-4 3-41 0,-2 1-53 0,-7 3-65 16,-4 4-87-16,-4-3-111 0,-7-3-289 0,2 2-697 15,-5-3 309-15</inkml:trace>
  <inkml:trace contextRef="#ctx0" brushRef="#br0" timeOffset="131696.2887">9449 8310 199 0,'-2'-7'301'0,"0"1"-5"0,1-2 0 0,0 4-5 16,-1-1-19-16,1 0-16 0,1 5-33 0,-1-6-22 16,1 6-25-16,0 0-25 0,0 0-7 0,0 0-16 15,0 0-4-15,-1 21-6 0,2-10 0 0,-1 6-1 16,1 0-2-16,0 1 2 0,1 3-7 0,0-2-11 16,0 6 1-16,1 0-18 0,0 0-8 0,1-6-5 15,-2 1-3-15,1 4-5 0,-2-5-37 0,2-2-39 16,-1 0-43-16,-1-2-44 0,-1-3-50 0,3 0-60 15,-3-3-62-15,1 1-313 0,-2-5-633 0,1-3 280 16</inkml:trace>
  <inkml:trace contextRef="#ctx0" brushRef="#br0" timeOffset="131989.1172">9252 8240 116 0,'-2'-2'320'16,"2"2"-22"-16,0 0-26 0,0 0-26 0,0 0-23 0,6-5-22 16,-1 3-11-16,6 0-13 0,1 1-7 0,10-1-8 15,-3 0-8-15,3-1-8 0,8 2-28 0,1-3-6 16,1 1-12-16,0-2-4 0,0 1-11 0,0 2-11 15,-5-1 0-15,-6 3-14 0,-1-2-11 0,-2 4-24 16,-6-2-24-16,2 2-26 0,-2-2-33 0,-2 0-28 16,-4 3-34-16,2 0-28 0,-3-2-20 0,-1 4-30 15,0-2-57-15,-3 1-148 0,-2 2-434 0,-3-1 192 16</inkml:trace>
  <inkml:trace contextRef="#ctx0" brushRef="#br0" timeOffset="132254.9356">9236 8674 173 0,'-2'4'288'0,"2"-4"-20"0,-1 4-17 0,1-4-5 15,4 5 1-15,1-2-5 0,3 0-3 0,2 1-8 16,2-1-13-16,8 2-2 0,-6-3-17 0,4-1-5 15,1 2-21-15,4-1-3 0,-1-3-18 0,6 2-10 16,0-1-11-16,1 0-15 0,-2-1-11 0,1 0-7 16,-6 1-14-16,-4-3-12 0,4 2-25 0,-3-1-39 15,-3 0-42-15,-2 1-53 0,-1 1-49 0,-1 1-60 16,-3-2-63-16,2 1-61 0,-6 0-227 0,3 0-592 0,-2-2 263 16</inkml:trace>
  <inkml:trace contextRef="#ctx0" brushRef="#br0" timeOffset="132744.6095">9914 8635 14 0,'-5'-4'320'0,"5"0"-6"16,0-3-18-16,-2 5-10 0,2 2-13 0,-2-5-18 16,2 5-14-16,-1-5-24 0,1 5-23 0,0 0-15 15,0 0-24-15,-3-5-17 0,3 5-7 0,0 0-22 16,0 0-10-16,0 0-12 0,0 0-10 0,0 0-7 16,0 0-1-16,3 19-10 0,-3-9-5 0,1 3-1 15,1-1-6-15,0 5 1 0,-1-1-1 0,-2 2-9 16,1 1-2-16,0 0-7 0,0-1 0 0,-2-1-4 15,0-1-2-15,1 2 5 0,-2-1-3 0,2-4-5 16,1-1-5-16,0 0 4 0,-4-1-8 0,2-1-3 16,0-1 1-16,1-2-2 0,1-2 1 0,-2-1 11 15,0 1-12-15,1 0-6 0,0-2 7 0,1-3-6 16,-2 4 3-16,2-4 4 0,-1 4 1 0,1-4 4 16,0 0 1-16,5 3-8 0,-5-3 3 0,13-2-2 15,-8 0 2-15,8 2-1 0,-4 0-6 0,5-3 6 16,0 2-5-16,4-2-1 0,0 2-1 0,-4 0 1 15,0-2 1-15,4 2-6 0,-5 1 4 0,1 0 10 16,-2-2-15-16,-1 2-8 0,0 0-18 0,-2-1-18 16,-2 2-18-16,-7-1-22 0,12-2-28 0,-8 2-49 15,1-3-55-15,-1 2-53 0,0 0-282 0,-3-3-601 16,1-1 266-16</inkml:trace>
  <inkml:trace contextRef="#ctx0" brushRef="#br0" timeOffset="133527.1853">10255 8683 166 0,'0'0'236'0,"0"0"-12"0,0 0-3 0,-1-4-13 0,1 4-10 16,0 0-8-16,0 0-9 0,0 0-9 0,0 0-16 15,0 0-7-15,0 0-12 0,0 0-10 0,0 0-13 16,0 0-9-16,0 0-7 0,0 0-11 0,0 0-8 15,0 0-10-15,0 0-10 0,0 0-7 0,0 0-7 16,0 0-6-16,0 0-3 0,0 0-5 0,0 14 0 16,0-7-4-16,0 0-3 0,0 1-2 0,-1 3 0 15,1-1-6-15,0 1 12 0,1 1-9 0,-1-1-3 16,1 1-2-16,1 0 14 0,0 0-14 0,-1-2 0 16,2 2-4-16,-3-4 3 0,1-1-2 0,1 3-1 15,-2-5 1-15,1 0-3 0,0 1 1 0,-1-3 1 16,2 0-4-16,-2-3 0 0,0 5 7 0,0-5-5 15,1 4 10-15,-1-4-5 0,0 0 2 0,0 0-1 16,0 0 2-16,0 0-7 0,0 0 3 0,0 0-1 16,0 0-6-16,0 0 5 0,0 0 1 0,0 0-4 15,0 0 0-15,0 0 0 0,0 0-3 0,0-15 0 16,0 15 1-16,-1-4 0 0,1 4 3 0,1-5-5 16,-1 5-1-16,0 0 15 0,-1-5-18 0,1 5 3 15,0 0-3-15,0 0 6 0,0-3-11 0,0 3-5 16,0 0-4-16,0 0 3 0,0 0-8 0,0 0 1 15,0 0-1-15,0 0 3 0,0 0-2 0,0 0 2 16,0 0 3-16,2-4 1 0,-2 4 12 0,0 0-9 0,0 0 0 16,0 0 0-16,0 0 1 0,0 0 3 15,0 0 1-15,0 0-2 0,0 0-2 0,0 0-1 0,0 0-3 16,0 0-2-16,0 0-2 0,0 0-4 16,0 0-4-16,0 0-3 0,0 0-6 0,0 0 6 0,0 0-1 15,0 0-1-15,0 0 2 0,0 0 4 0,0 0 1 16,0 0 1-16,0 0 3 0,0 0 0 0,0 0 0 15,0 0 1-15,0 0 4 0,0 0-3 16,0 0-2-16,0 0-5 0,0 0-4 0,0 0-8 0,0 0-5 16,0 0-12-16,0 0 0 0,0 0-10 0,0 0-2 15,0 0-6-15,0 0-7 0,0 0-5 0,0 0-4 16,0 0-11-16,0 0-18 0,0 0-2 0,0 0-12 16,0 0-27-16,0 0-136 0,0 0-316 0,-17 2 140 15</inkml:trace>
  <inkml:trace contextRef="#ctx0" brushRef="#br0" timeOffset="136975.8707">10330 8787 188 0,'0'0'189'0,"0"0"-12"0,0-5-9 0,0 5-10 0,0 0-10 16,0 0-6-16,0 0-11 0,-3-4-1 0,3 4-2 16,0 0-7-16,0 0-2 0,0 0-1 15,0-3-7-15,0 3 0 0,0 0-5 0,1-7-1 0,-1 7-7 16,2-3-8-16,0-1-6 0,-1 1-1 0,3-2-7 15,-1 1-1-15,-1-1 1 0,2 1-6 0,-1-1-3 16,0 0-7-16,4 1 5 0,-4 0-7 0,0-1-3 16,5 1 0-16,-6 1-12 0,2 0-4 0,0-1 0 15,0 1-7-15,1 0-3 0,-1 2-9 0,2 0 3 16,-6 1-4-16,8 0-2 0,-8 0-4 0,12 0 3 16,-6 2-8-16,-2 4-2 0,1-1 5 0,0 2-3 15,0 2 3-15,-1-2-4 0,1 4 2 0,0-2-1 16,-2 1 0-16,2-1-3 0,-3 2 4 0,1-1-2 15,-1-2 0-15,1 4-1 0,0-7 1 0,-2 3 2 16,-1-1-6-16,0-3 3 0,0 1 3 0,1 1-3 16,-1-2 1-16,1 0-1 0,-1-4 5 0,0 3-2 15,0-3 1-15,0 0 4 0,0 0-4 0,0 0 0 16,0 0-6-16,0 0 2 0,-9-13 1 0,9 7 0 16,-1 1-2-16,-1-2 0 0,0 0 1 0,2-1-1 15,-1-2-3-15,1-1 5 0,0 3-2 0,0-1-4 16,1 0 0-16,2 1 3 0,1-2-4 0,-2 2-2 15,1 1 0-15,1-2 9 0,1 2-11 0,1 2 5 16,2-3-3-16,-3 2-4 0,4 0 3 0,0 3-3 0,-3-1 4 16,3 2-4-16,-1 0 0 0,2 2 4 0,-1 2-2 15,1-1 2-15,-1 4-6 0,0 0 4 0,0 0 2 16,1 3-1-16,-2 0 0 0,1 3 0 16,0-3-3-16,-3 3 1 0,1-1 5 0,-4 2 2 0,3 1-2 15,0 3-2-15,-2-7 2 0,-3 3 6 0,2 1-4 16,-1 3-1-16,-2-3 5 0,1-5-8 0,-1 3-11 15,2-1-10-15,-4-3-5 0,2 3-18 0,0-3-18 16,0-2-23-16,0 2-28 0,0-2-25 0,0-1-21 16,0 0-16-16,3-2-42 0,1 1-250 0,-4-3-508 15,8 2 226-15</inkml:trace>
  <inkml:trace contextRef="#ctx0" brushRef="#br0" timeOffset="137456.3715">11090 8756 178 0,'-1'-5'284'16,"-2"-4"-14"-16,-1 2-27 0,-1-1-16 0,0 2-18 16,-5-2-17-16,-2 2-16 0,-1 2-9 0,-2-4-10 15,-4 3-5-15,2 2-9 0,-2-2-3 0,-3 5-8 16,3 0-13-16,0 3-3 0,0-1-3 0,-3 1-15 15,3 3-8-15,2 5-9 0,2-1-4 0,1 2-9 16,0 0-7-16,5 0-4 0,-1 3-4 0,2 2-4 16,4-3-8-16,1 2-1 0,1 0-5 0,4-1 1 15,3 1-1-15,0-1-8 0,1-3-3 0,4 0-3 16,-2 0 6-16,2-3-4 0,3 1 0 0,2-2 1 0,3-1 3 16,0-1-11-16,0-3-4 0,-4-1 2 0,0-2 3 15,4 3-9-15,1-6 8 0,-7-1-2 16,0 1-1-16,4-5-9 0,-5 0 4 0,3-2 2 15,-5 0-5-15,4-2-2 0,-8 2 6 0,3 3-3 0,-2-4 10 16,-2 5 14-16,0-5 19 0,0 2 16 0,-3 4 19 16,4 1 1-16,-5-1-6 0,1 1-9 0,2 1-8 15,-3 3-17-15,1-4-6 0,-1 4 7 0,0 0-13 16,0 0-2-16,4 12-5 0,-4-6 2 0,3 1-6 16,-1 1 0-16,2 2-4 0,1-1 4 0,0 3-5 15,0-3-3-15,0 2-20 0,2-1-22 0,-1-1-28 16,3 0-42-16,-3-1-28 0,2-1-42 0,-1 0-46 15,-3 0-54-15,3-4-61 0,-1 0-305 0,1-1-686 16,-1 0 304-16</inkml:trace>
  <inkml:trace contextRef="#ctx0" brushRef="#br0" timeOffset="137698.4315">11220 8690 188 0,'-3'-5'349'0,"3"5"-33"0,-2-4-26 16,2 4-33-16,0 0-23 0,0 0-16 0,0 0-7 16,14 16-4-16,-4-3-2 0,3 1-6 0,-3 1-4 15,3-1-11-15,5 5-11 0,-4-4 6 0,3 1-21 0,-1 5-10 16,-3-7-14-16,-1 0-8 0,0-1-15 16,-1 1-5-16,-2-4-17 0,-1-1-2 0,-1-1-10 15,-1 1-10-15,1-1-8 0,-2-1-28 0,1-2-41 0,-3-1-47 16,0 0-33-16,0 0-35 0,-2-2-34 0,3 1-33 15,-4-3-67-15,4 1-68 0,-4-1-237 16,0 0-610-16,10-9 271 0</inkml:trace>
  <inkml:trace contextRef="#ctx0" brushRef="#br0" timeOffset="137892.1068">11432 8749 107 0,'-2'-2'353'0,"-2"-2"-20"16,4 4-27-16,-4-2-31 0,4 2-13 0,0 0-15 15,-13 8-6-15,5-1-13 0,-2 2-13 0,1 4-12 16,0 3-16-16,-7 4-8 0,6-6-24 0,-2 1-10 16,1-1-15-16,2 3-8 0,-4 0-13 0,4-2-11 15,0 1-20-15,4-3-21 0,0-1-46 0,-3-2-39 16,3-1-50-16,1 3-58 0,0-4-59 0,3-2-56 16,1-1-309-16,0-3-604 0,0-2 267 0</inkml:trace>
  <inkml:trace contextRef="#ctx0" brushRef="#br0" timeOffset="138211.0176">11841 8511 230 0,'0'0'329'0,"0"0"-13"0,0 0-19 15,0 0-13-15,0 0-20 0,0 0-7 0,0 0-22 16,0 0-10-16,7-4-5 0,-7 4 9 0,12 0-5 16,-3 0-6-16,4-3-15 0,6 1-12 0,3 1-14 15,-4-3-15-15,4 4-10 0,-3-2-22 0,0-2-9 16,1 3-16-16,-1-4-7 0,-2 5-17 0,-3-3-28 15,-4 3-39-15,2-2-69 0,-5 0-60 0,0 2-64 16,-7 0-79-16,9 0-68 0,-9 4-321 0,0-4-702 16,0 0 311-16</inkml:trace>
  <inkml:trace contextRef="#ctx0" brushRef="#br0" timeOffset="138376.2999">11868 8609 247 0,'0'2'389'0,"0"-2"-13"0,-4 3-11 0,4-3-22 15,0 0-27-15,0 0-28 0,0 0-26 0,13 0-11 16,-3-1-30-16,-4-1-17 0,6 2-13 0,1-1-23 16,-3 1-19-16,3 0-12 0,0 0-18 0,-3 0-37 0,2 0-55 15,0-1-63-15,0 1-60 0,-2 1-80 0,-3-1-87 16,2 0-331-16,2-1-644 0,-5 1 285 16</inkml:trace>
  <inkml:trace contextRef="#ctx0" brushRef="#br0" timeOffset="139122.354">12710 8122 121 0,'-1'-4'278'16,"1"4"-6"-16,0-7-6 0,0 7-7 0,0-7-1 15,0 7-15-15,0-4-17 0,0 4-15 0,1-3-14 0,-1 3-27 16,0 0-19-16,0 0-18 0,0 0-13 0,0 0-15 16,0 0-7-16,0 0-12 0,3 16 2 0,-1-5-10 15,-1 1 4-15,5 5-2 0,0 2 5 0,2 5-11 16,-1 0 6-16,5-1-6 0,-1 3-6 0,-2-5-6 16,0-3 2-16,5 6 2 0,-6-7-14 0,1 2-6 15,0-1-3-15,1-3-1 0,-4-4-8 16,1 3-2-16,-1-4 0 0,0 1 1 0,0-2-8 0,-2-4-2 15,-2-1 5-15,1 1-4 0,-1-1 13 0,1-3-14 16,-3-1 1-16,0 0-7 0,11-7-4 0,-7 3 4 16,0-7-1-16,1 2-4 0,0-3 0 0,0-3-4 15,2-1-5-15,-2 0 4 0,-1-4-9 0,-1 1 5 16,3-7 0-16,-3 7-2 0,0-2 3 0,3-5-4 16,-5 1 3-16,3 0-3 0,-1 6-1 0,-2-1 4 15,-1 2 5-15,4 0-6 0,-3 1 2 0,3 1-5 0,0 4 4 16,-3 1-9-16,2-1 9 0,-1 2-4 15,-2 3 1-15,3 0-3 0,-2-1 1 0,-1 6-6 16,1-3-27-16,-1 5-24 0,0-7-37 0,3 6-26 16,-3 1-11-16,0 0-6 0,0 0-26 0,0 0-22 15,0 13-18-15,0-8-38 0,4 3-33 0,-3 1-233 16,-1 0-551-16,3 0 244 0</inkml:trace>
  <inkml:trace contextRef="#ctx0" brushRef="#br0" timeOffset="140503.5943">13230 8412 134 0,'-4'-1'287'0,"4"1"-9"0,-5-4-20 0,5 4-16 0,-2-2-17 15,2 2-19-15,0 0-2 0,0 0-28 0,-4-3-16 16,4 3-11-16,0 0-13 0,-4-4-9 0,4 4-6 16,0 0-6-16,0 0 4 0,0 0-20 15,0 0-11-15,0 0-11 0,0 0-1 0,13-2-10 0,-7 2-5 16,2 0-5-16,2-1-8 0,4 1 3 0,3-2-15 15,-1-1 1-15,3 3-6 0,-1-2-1 16,2 2-8-16,1-1 0 0,1 0 5 0,-3 1-7 0,0-1-3 16,-1 1 0-16,-4-2-6 0,-1 2 0 0,-3 0-4 15,2-1 1-15,-6 1-4 0,1 0 0 0,-7 0-4 16,0 0 2-16,9 3 2 0,-8 0 3 0,-4 4-4 16,1 0-2-16,-5 2 5 0,-4 2-1 0,-3 2 0 15,-3-1-1-15,-3 5 2 0,-2 0 1 0,-2 1-5 16,3-2-4-16,-4 0 0 0,3 1 4 0,3 0 0 15,2-3 1-15,2-2-7 0,0 0 1 0,-1 0 0 16,6-4 4-16,1 1-1 0,1-2-1 0,-2 1-1 16,6-4 2-16,-1-1-3 0,1 4 1 0,3-4 5 15,-3-2-5-15,0 3 0 0,3 0 2 0,1-4-2 16,0 5 1-16,0-5 0 0,5 4 2 0,4-1 0 16,5 0 14-16,-1 1-14 0,6-1 3 0,2 0 6 15,-2 1-2-15,2-2 6 0,7 1 0 0,0-2-3 16,1-1 7-16,-1 0-3 0,-6 2-5 0,-2-2-1 15,-1-2-1-15,2 1 4 0,-4 1-7 0,0 0 2 16,-4-2 2-16,-5 2-3 0,-2-1 2 0,1 1-6 0,-2-1-9 16,-5 1-16-16,7-1-22 0,-7 1-22 15,0 0-25-15,0 0-28 0,9 1-27 0,-9-1-30 16,0 0-46-16,0 0-54 0,0 0-208 0,0 0-524 0,0 0 232 16</inkml:trace>
  <inkml:trace contextRef="#ctx0" brushRef="#br0" timeOffset="140993.3423">12608 8901 314 0,'0'0'330'16,"0"0"-12"-16,0 0-22 0,0 0-10 0,0 0-24 16,0 0-21-16,0 0-20 0,0 0-21 0,0 0-16 0,0 0-24 15,0 0-16-15,23-4-5 0,-13 3-18 0,3 1-14 16,1-2-7-16,5 1-19 0,3 0-4 15,7-1-9-15,7 1-3 0,1 1-7 0,19-1-4 16,0-1-6-16,4 2-2 0,7 0-3 0,-1 0-1 0,-2-2-6 16,34 4-2-16,-34-2-4 0,3 3 1 0,25-1 1 15,-27 0-6-15,-5 1 0 0,7-1 8 16,-2 1-15-16,1-3 14 0,1 5-3 0,-12-5 2 0,0 0 6 16,-17 0 7-16,3 0 9 0,-8 0 8 0,-1 0 9 15,-10 0 0-15,-3 0 0 0,1-2 5 0,-7 1 3 16,1-1 6-16,-3 2 5 0,-4 0-11 0,2 0-6 15,-4 0-5-15,-5 0-5 0,9 0-9 0,-5-2-9 16,-4 2-3-16,9-1-5 0,-9 1-6 0,0 0-38 16,0 0-37-16,0 0-52 0,6 1-36 0,-6-1-27 15,4 4-51-15,-4-4-65 0,-5 8-74 0,2-5-373 16,1 1-782-16,-1-3 346 0</inkml:trace>
  <inkml:trace contextRef="#ctx0" brushRef="#br0" timeOffset="141503.7337">13128 9257 180 0,'-1'-10'284'0,"1"3"-2"0,0-2-1 0,-2 3 1 15,2-1-12-15,-1 3 0 0,0-1-12 0,0 0-25 16,1 2-23-16,0 3-17 0,0-5-20 0,0 5-29 16,0 0-16-16,0 0-7 0,0 0-14 0,-4 10-12 15,2 2-10-15,0 0-4 0,-2 5-6 0,1 1 7 16,0 2-28-16,1 5 1 0,0 1-6 0,2-2 2 15,-3-4 14-15,6 6-6 0,-3-1-3 0,0-4-8 16,1-2 11-16,0-1-19 0,1-1-18 0,-2 0-24 16,1-2-21-16,0-4-30 0,2 1-30 0,-2-5-37 15,0 3-33-15,-1-3-47 0,2-2-30 0,-1-2-61 16,-1-3-249-16,4 1-584 0,-4-1 258 0</inkml:trace>
  <inkml:trace contextRef="#ctx0" brushRef="#br0" timeOffset="142285.9651">13035 9180 29 0,'0'0'300'0,"1"-6"-21"0,3 3-12 0,-3-1-13 15,0 1-21-15,2-1-21 0,-2-2-13 0,4 4-21 16,2-3-16-16,2-2-11 0,2 3-13 0,1 0-4 16,5-3-7-16,-1 2 3 0,2 3-6 0,2-1-5 15,-2 2-3-15,1-2-10 0,2 3-7 0,-5 3-13 16,5-2-11-16,-5 3-1 0,1 1-8 0,-2 3-2 16,1 0-8-16,-6 1-10 0,-1-1-1 0,2 4-5 15,-4-4-4-15,-1 4-1 0,-3 0-3 0,1-3-4 0,-4 3 2 16,-2 1 10-16,0-4-21 0,-3 4-2 15,-4 0 1-15,1-2-1 0,-5 0 3 0,0 1-1 16,-1 1-9-16,-1-4-8 0,-2-1-11 0,2 0-9 16,-3-2-15-16,5-1-9 0,-2-2-1 0,2-1-7 15,-1 0 5-15,1-1-4 0,3-1 2 0,-1 0 6 0,3 0 6 16,3 0 2-16,5 0 4 0,-10 0 3 16,10 0 1-16,-7 0 1 0,7 0 6 0,-4 3-3 0,4-3-1 15,0 0 1-15,-2 1 7 0,2-1 0 0,0 0 0 16,6 7 8-16,-2-4 3 0,4 0 2 0,-2 1 6 15,3 3 2-15,0-2 7 0,1 3 1 0,-1 1 4 16,0-1 5-16,4 1-4 0,-3 0 0 0,2 2 1 16,-2-2-2-16,-1 0 7 0,0-1-11 0,1 4-2 15,-2-4 2-15,1 2 1 0,1 0-2 0,-3-2-6 16,2 1 1-16,-1-2-22 0,1-1-23 0,-3 1-24 16,3-2-38-16,1 0-39 0,0-1-58 0,1-3-66 15,2-1-245-15,-2 2-546 0,2-2 242 0</inkml:trace>
  <inkml:trace contextRef="#ctx0" brushRef="#br0" timeOffset="142652.359">13599 9356 78 0,'-1'-3'374'16,"-1"-2"-18"-16,2 5-17 0,-2-4-28 0,2 4-33 15,0 0-32-15,-4-5-22 0,4 5-23 0,-1-1-24 16,1 1-20-16,0 0 2 0,-7 9-10 0,5-3-8 16,1 0-9-16,-3 3 0 0,4 1-2 0,-4 0-13 15,2-1-3-15,0 4-11 0,-1 1-7 0,1 2-9 16,2-1-9-16,-1 2-6 0,1 0 4 0,-1-3-24 16,2 1 3-16,-1-3-7 0,1-2-3 0,-2 1-1 15,1-1-7-15,1-1-2 0,-1-1-6 0,2-1 1 16,0-2-8-16,1 0-2 0,1 3 2 0,-2-4-3 15,3 3-4-15,2-4 2 0,-1 1-3 0,0-3 1 0,3 1 0 16,4 2-2-16,0-3-1 0,2 1-2 0,-2-2 0 16,5 0-2-16,-5 0 0 0,-3-2 3 0,4 1-7 15,-2 1-22-15,-2-4-22 0,0 2-38 0,-1 1-26 16,0-1-29-16,-2 0-42 0,0-1-50 0,-2-4-50 16,2 4-63-16,-4 1-255 0,2-5-640 0,-1 2 284 15</inkml:trace>
  <inkml:trace contextRef="#ctx0" brushRef="#br0" timeOffset="143486.2823">13980 9457 137 0,'0'0'397'0,"-2"-4"-16"0,2 4-29 16,0 0-33-16,0-5-27 0,0 5-36 0,0 0-27 15,0 0-33-15,0 0-13 0,0 0-17 0,0 0-19 16,-1 16-4-16,1-8-8 0,0 2-14 0,0 0-8 16,-2 1-12-16,2 0-1 0,0 0-9 0,0-1-6 15,-1-1-11-15,1 1-7 0,-1 0-8 0,1-2-4 16,0 2-2-16,-2-4-6 0,1 0-7 0,1 2 2 16,-2-3-25-16,2-2-9 0,0 3-5 0,0-3 4 15,0-3-3-15,0 0-15 0,0 0-5 0,0 0-10 16,0 0-2-16,-11-9 5 0,9 3 0 0,-1-3 3 0,2 1 0 15,-2-1 0-15,3-1 7 0,3-1 2 16,-1 1 9-16,1 0-2 0,1 0 7 0,0 1-1 16,-3 1 5-16,4 1 8 0,-1 2 1 0,-1-1 4 15,1 2-6-15,-1 0-1 0,0 1-4 0,-3 3-5 0,7-4 27 16,0 6-27-16,-1 1-5 0,2 1 1 0,-2-1 0 16,3 6 1-16,-4-3-2 0,4 1 5 15,-4 2-4-15,3 1 2 0,-3-2-1 0,-1 1-4 16,1 0 6-16,-4-1-1 0,3-2-7 0,-3 0-3 0,2 1-13 15,-2-2-5-15,2-3-3 0,-3 2 1 0,0-4 6 16,0 6 1-16,0-6-10 0,0 0-12 0,0 0-15 16,0 0-3-16,-8-13 6 0,5 8 5 0,3-3 2 15,0-1 3-15,3 0 8 0,-2 0 4 0,3-3 4 16,0 4 4-16,1-2 1 0,-1-1 14 0,5 4 5 16,-3-3 9-16,1 2 7 0,-1-1 3 0,-2 4 7 15,6-4-10-15,-6 6 2 0,2 1 3 0,1-2-8 16,-1 4 6-16,2-1-10 0,-8 1-1 0,14 4 1 15,-6-3-1-15,0 4 3 0,0 3 5 0,1-2-7 16,-4 4 1-16,1 0 4 0,2 1-1 0,-4-1-3 16,1 2 4-16,-3 0-3 0,0-2 1 0,2 3 5 15,-4-1-1-15,1-1-7 0,2-1 1 0,-1 1-2 16,-1-5 6-16,-1 3-4 0,3-6-4 0,-3 6 3 16,1-6 5-16,3 0-6 0,-3-1 1 0,2 2 3 15,2-3 1-15,-5-1-2 0,10 0-1 0,2-1 3 16,-2-3-3-16,0 1-5 0,-1-1-1 0,4-4-8 15,1 5-2-15,0-8-4 0,1 3 2 0,-2-4 2 16,0 5 2-16,-5-3 3 0,1 1-4 0,-3 0 1 0,2 1 3 16,-5-1 1-16,1 3 1 0,0 0 16 0,-3 1-1 15,2-1 13-15,-2 2-11 0,1-1 2 16,0 3-6-16,-2 2-2 0,4-4-3 0,-4 4 6 16,0 0-7-16,0 0-1 0,0 0 3 0,-6 13-4 0,4-8 3 15,1 3-3-15,1-2 0 0,-1 6 1 0,1-2-3 16,0 0 1-16,-2-1-4 0,4-1-11 0,-2 1-12 15,1-1-18-15,-1-2-15 0,1 0-2 16,3 1-12-16,0-2-23 0,6 5-30 0,-5-6-33 0,4-1-47 16,4-3-42-16,-3 0-223 0,3 0-510 0,1-2 226 15</inkml:trace>
  <inkml:trace contextRef="#ctx0" brushRef="#br0" timeOffset="143783.032">14403 9308 177 0,'-5'4'195'0,"0"1"-7"15,-1 0-8-15,3 0-12 0,2 2-14 0,-1-2-8 16,4 2-11-16,-1 0-8 0,2-2-11 0,-1 1-7 16,2-2-11-16,1 1-10 0,5 0-7 0,-1-2-10 15,-1-2 0-15,3 2-10 0,0-1-6 0,0-2-3 16,-3-2-8-16,-2 2-1 0,1-3-6 0,3-4-1 15,-5 2 2-15,1 0 3 0,-3-1 8 0,-2 0 5 16,0 1 11-16,2-2-7 0,-3 2-2 0,-4 0 1 16,3-1-9-16,-3 3-6 0,-5 0-7 0,4-1 0 15,-3 3-4-15,3 1-1 0,-4-2-5 0,9 2-6 16,-14 4-15-16,8-1-20 0,1 2-20 0,0 2-25 16,2-2-31-16,2 1-24 0,1 5-33 0,2-4-33 0,3 1-57 15,2 2-133-15,-1 0-402 0,3-1 178 16</inkml:trace>
  <inkml:trace contextRef="#ctx0" brushRef="#br0" timeOffset="144199.7255">14733 9585 84 0,'0'0'355'0,"0"2"-19"0,0-2-7 15,0 0-28-15,0 0-27 0,0 0-34 0,0 0-19 16,1 3-19-16,-1-3-22 0,0 0-16 0,3 5-12 15,-3-5-17-15,0 5-3 0,0-5-22 0,-3 4-2 16,3-4-19-16,-1 3-4 0,-2 1-5 0,3-4-11 16,-2 5-6-16,2-5-5 0,-7 1 0 0,7-1-8 15,0 0-3-15,-10-3 0 0,5-1 1 0,4 1 4 16,-3-2-19-16,0-2-5 0,2 2-3 0,-1 0-4 16,0-2 4-16,2-1-6 0,1 2 4 0,-2-2 2 15,4-1 1-15,2-1-1 0,1-1-6 0,-1 2 11 16,1-2-8-16,5 4-6 0,-1-3 1 0,-1 3 1 15,6-3-3-15,-4 7 0 0,7-5-9 0,-7 2 4 16,9 1 2-16,-7 3-9 0,1-1-3 0,2 3 0 16,-4 2 5-16,2 0-2 0,-3 1 0 0,4 2-1 15,-5 2-1-15,0 1-1 0,-1 3 1 0,-1-2-2 16,1 5 3-16,1 1 1 0,-5-4-5 0,2 6 1 16,-3-5 2-16,-2 1 1 0,2-1-1 0,-3 0-1 15,0 0 3-15,-3-1-7 0,7 0-23 0,-8-4-24 16,4 2-34-16,-1-1-36 0,-4 1-38 0,1-4-55 0,3 0-63 15,-2 0-322-15,-2-3-646 0,1-1 285 0</inkml:trace>
  <inkml:trace contextRef="#ctx0" brushRef="#br0" timeOffset="146623.5991">3543 9471 135 0,'0'0'291'0,"0"0"-13"0,0 0-13 16,0 0-9-16,0 0-9 0,0-5-8 16,0 5-25-16,0 0-8 0,0 0-31 0,0 0-16 15,0 0-20-15,0 0-15 0,0 0-17 0,0 0-14 16,0 0-6-16,2 16-8 0,-2-7-9 0,2 3-6 0,-2 3-6 16,0 2-6-16,1 0-2 0,-1 3 5 15,0-2-20-15,3 8 1 0,-2-8-1 0,0 1-14 16,2 0 7-16,-2-1 0 0,2 2-4 0,-2-4-5 15,0 1-1-15,0-5 2 0,1 2-5 0,-1-2-1 0,1-2 1 16,0-3-7-16,-1-1-14 0,-1 0-19 16,1 1-15-16,1-4-12 0,-2 0-6 0,1 0-21 15,-1-3-34-15,0 0-40 0,0 0-40 0,0 0-40 0,0 0-35 16,6-13-156-16,-4 3-458 0,-1-2 203 16</inkml:trace>
  <inkml:trace contextRef="#ctx0" brushRef="#br0" timeOffset="147064.4854">3525 9443 46 0,'1'-10'212'0,"-1"1"-13"0,2 0-6 16,0 0-8-16,1 0-7 0,-2 4-6 0,3-2-13 16,0 2-16-16,-2-2-11 0,3 2-16 15,0 2-12-15,4-1-8 0,3 2-8 0,-2 1-3 0,3-1 7 16,0 4-11-16,3 3-3 0,1 0-4 0,-1 3-3 15,1 1-5-15,-3 3-1 0,-1 1-3 0,0 1-4 16,-2-1-1-16,-3 3-4 0,-2 0-4 0,0-4-2 16,-2 0-4-16,-1 3-6 0,-3 2 1 0,-4-3-9 15,-1-1 1-15,-1 1-1 0,-1-2-6 0,-3 0 0 16,0 0 0-16,1-4-9 0,0 1-10 0,-2-3-8 16,-1 2-7-16,0-4-10 0,1 0-2 15,2-2 2-15,-4-1 0 0,7 3-1 0,0-3 2 0,-1 0 7 16,7-1 1-16,-9 0 2 0,9 0-3 0,-7 1 2 15,7-1-4-15,0 0 3 0,-4 2-1 0,4-2 0 16,0 0 1-16,7 5 4 0,-2-4 2 0,3 3-3 16,-4 1 4-16,5-1 5 0,1 2 1 0,-1 3 3 15,0-2 5-15,1 4 1 0,3-2 8 0,-1 3 2 16,-2-3-1-16,-1 0 5 0,1 4-1 0,0-4-3 16,-1-3-1-16,-1 5-3 0,0-3 6 0,0-1-11 15,-1-1 0-15,-1 0-7 0,-2-1-21 0,1-2-24 16,1 1-36-16,0 0-43 0,0-4-56 0,2 1-72 15,0-2-171-15,4-2-453 0,-3 2 201 0</inkml:trace>
  <inkml:trace contextRef="#ctx0" brushRef="#br0" timeOffset="147398.4862">3966 9681 110 0,'0'0'317'0,"-8"-3"-33"16,8 3-30-16,0 0-24 0,-4 7-18 16,3-3-11-16,1 1-10 0,-1 6-14 0,2-2-12 0,-2 3-14 15,1 5-8-15,0 0-11 0,0-3-9 16,-1 7-6-16,-1-5-5 0,1 3-15 0,0-2-3 16,-2-3-5-16,1 1-16 0,-1-1 0 0,3 6-6 15,0-6-8-15,-1 1-3 0,1-4-5 0,0-3-3 16,-2 2-3-16,2-3-5 0,-2 0 0 0,3 0-6 15,-1-2-3-15,0 2 1 0,1-2 2 0,1-1-2 16,2 0-4-16,-2 0 0 0,3 0-2 0,2 0 1 0,4-2-2 16,1 1 1-16,-1-2-6 0,3 3-3 0,3-1-1 15,-2-2 1-15,-1-3-7 0,5 2-2 0,-2 0-29 16,0-6-18-16,-3 5-30 0,-3-4-36 16,2-2-45-16,0 2-58 0,2-4-62 0,-4 1-280 0,-1-1-597 15,2-2 264-15</inkml:trace>
  <inkml:trace contextRef="#ctx0" brushRef="#br0" timeOffset="147675.3849">4509 9728 7 0,'0'0'304'0,"0"0"-10"0,-5 3-18 0,5-3-23 0,0 0-16 16,0 0-19-16,0 0-9 0,10 4 7 0,-10-4-7 15,8 1-7-15,-2 2-12 0,7-2 1 0,-3 2-19 16,2-3-8-16,2 0-18 0,-1 0-15 0,-1 1-11 16,0 0-16-16,-1-1-8 0,1 0-40 0,1-1-33 15,-4 1-50-15,-1 0-52 0,0 0-61 0,-3 1-54 16,-5-1-66-16,8 2-260 0,-8-2-563 0,0 0 249 15</inkml:trace>
  <inkml:trace contextRef="#ctx0" brushRef="#br0" timeOffset="147846.3377">4515 9850 109 0,'-1'2'375'0,"1"-2"-25"0,0 0-12 0,0 0-18 15,-4 4-25-15,4-4-26 0,0 0-18 0,8 4-27 16,-3-3-22-16,-5-1-4 0,14 0-30 0,-1 0-13 15,-3 0-14-15,3 0-6 0,0-1-35 0,1 1-44 16,-2-1-54-16,3-1-56 0,-3 1-62 0,2 0-82 16,6-4-79-16,-9 2-231 0,8-2-549 0,-9 0 243 15</inkml:trace>
  <inkml:trace contextRef="#ctx0" brushRef="#br0" timeOffset="148105.5333">5245 9631 307 0,'0'-9'405'0,"-1"4"-5"15,1-2-17-15,-2 2-25 0,1 3-36 0,1 2-34 16,0 0-36-16,-1-5-27 0,1 5-32 0,0 0-15 16,0 0-15-16,-5 12-20 0,5 0-19 0,0 2-3 15,0 1-12-15,0 4-12 0,0-1-6 0,0 8-7 16,5-9-8-16,-5 9-5 0,2-11-11 0,1 8-4 15,0 0-1-15,-1-4-7 0,1 0-17 0,-2-2-11 16,0 0-40-16,1-3-31 0,-1 3-35 0,0-2-39 0,0-2-40 16,-1-3-53-16,-1-2-61 0,2-5-50 15,-3 0-236-15,2-3-612 0,0 0 272 0</inkml:trace>
  <inkml:trace contextRef="#ctx0" brushRef="#br0" timeOffset="148546.1149">5222 9604 88 0,'6'-19'259'0,"4"3"-15"0,-3 1-7 0,2 0-9 15,1 1-15-15,2 0-10 0,-2 6-18 0,-1-2-15 16,2 5-18-16,-2-2-14 0,2 3-14 0,-1 1-12 16,-3 5-15-16,5-1-9 0,-2 5-7 15,-1 0-7-15,4 8-6 0,-4-4-6 0,0 3-2 0,-3 3-7 16,1 1-7-16,-1 0-2 0,-5 0-2 0,-1 1-5 15,0 2 0-15,3-2-9 0,-6 0 3 0,-2-2-3 16,0 0-6-16,-4 1-2 0,0-2 2 0,-1-2-3 16,-2 3 0-16,2-7-5 0,-6-1-6 0,1 1-8 15,0-3-9-15,2 1-9 0,-1-3-6 0,4-1-2 16,0 0 7-16,1-2 0 0,3 0 2 0,0 3 1 16,0-4 6-16,6 0-3 0,-5 3 7 0,5-3 0 15,-5 0 7-15,5 0-7 0,0 0 0 0,0 0 3 16,0 0 3-16,5 7 0 0,-5-7 2 0,8 3 2 15,-3 1 5-15,1-1 4 0,1 2 7 0,3-1 1 16,-4 2 1-16,3 0 8 0,1 2 2 0,0-3 1 16,-1 2-2-16,3 0 1 0,-2 3-5 0,-1-5 4 15,2 4-1-15,-3 1-5 0,4-1-1 0,-5 1-5 16,2-3-1-16,0 1-10 0,-1-1-22 0,2 0-25 16,-6-4-27-16,1 1-31 0,2 0-33 0,-2-2-60 15,-5-2-65-15,14-3-211 0,-5 1-506 0,0-3 224 16</inkml:trace>
  <inkml:trace contextRef="#ctx0" brushRef="#br0" timeOffset="148878.8274">5697 9806 264 0,'-4'-5'332'16,"1"5"-13"-16,3 0-31 0,-5-5-24 0,5 5-29 0,0 0-20 15,0 0-26-15,-3-4-23 0,3 4-16 0,0 0-1 16,-5 12-4-16,5-6-6 0,-4 4 8 16,4-2-16-16,-4 4-1 0,3-1-6 0,-3 2-4 15,3-1-11-15,-4 5-13 0,1 9-9 0,3-6-4 16,-2-3-11-16,1 2-8 0,-1 0-5 0,2-2-3 0,1 3-6 16,-3-8-4-16,3 1-5 0,0 0-2 15,0-4-4-15,4 2-7 0,-4-1 8 0,3-3-13 16,-2-2-3-16,0 1-8 0,2-3 6 0,1 2-3 0,2 0-2 15,0-3 2-15,1-1 1 0,0 1-2 0,3-2 1 16,1 2-5-16,-1-1-9 0,4-1-6 0,-4 0-17 16,3 0-15-16,-2-1-14 0,1 1-20 0,2-2-25 15,-5 0-20-15,-3 1-34 0,7-2-42 0,-4 1-48 16,0-2-63-16,1-1-247 0,-1-2-596 0,-1 0 265 16</inkml:trace>
  <inkml:trace contextRef="#ctx0" brushRef="#br0" timeOffset="149529.6993">5996 9888 343 0,'-2'-6'341'0,"-1"5"-26"0,3 1-31 15,-1-5-29-15,1 5-18 0,0 0-38 0,0 0-19 16,0 0-18-16,0 0-5 0,-3 10-10 0,3-2-2 15,-1 2-10-15,2 5-9 0,-1 2-7 0,3-2-7 16,-3 2-2-16,0 2-10 0,1-2-8 0,1-2-6 16,-2-2-11-16,1-1-8 0,-1 1-3 0,0 1-4 15,4-6-8-15,-4 2-8 0,0-3-5 0,2 0 0 16,-2 0-8-16,0 0-8 0,-2-4-4 0,2-3-3 16,-2 5-4-16,2-5-3 0,0 0-3 0,0 0-20 15,0 0-6-15,-12-13 5 0,9 4 1 0,0-1 2 16,2-1 4-16,1 1 12 0,0-7-13 0,0 5-2 15,1 0 3-15,2 0 5 0,1-1 4 0,-2-3 8 16,2 7 11-16,1-2 4 0,-1 0 1 0,0 3-6 16,1 5 7-16,-1-1-7 0,-1-1-2 0,3 2-3 15,0 1-4-15,2 2-5 0,-8 0 6 0,13 2-3 16,-3 3-5-16,-1 5 1 0,-4-3 6 0,4 3 0 0,0-2-5 16,-4 1-3-16,3 3-6 0,-3-3 6 0,-1 2 0 15,-2 0 2-15,2-1-8 0,-2-4-4 16,0 2-12-16,-2-3-6 0,0 0 7 0,-2 2-9 15,2-4 7-15,0-3 5 0,0 4-3 0,0-4 9 0,0 0 1 16,0 0-2-16,0 0 0 0,-8-15 1 0,8 10 2 16,0-4 3-16,0-2 1 0,1-1-1 0,3-1 4 15,-1 2 0-15,5-6 19 0,-3 2-22 16,2 5 8-16,0 0 2 0,1-2 6 0,-2 2-4 0,1 3 1 16,-1-2-4-16,4 3 6 0,-2-1-6 0,1 3-8 15,0 1 8-15,-1 3 6 0,2 0-15 0,0 3-2 16,-1-3 3-16,0 6 6 0,0-1-1 0,0 1-8 15,-3 5 4-15,2 2 0 0,-3-2 3 0,-1 0 1 16,1 1 3-16,0 5 0 0,-5-2 3 0,3-4-4 16,-2 4-3-16,3-1 4 0,-4-2 2 0,1-2-10 15,-1 2-7-15,0 0-10 0,1-7-11 0,2 5-31 16,-3-1-19-16,0-4-19 0,4 1-6 0,-2-1-16 16,5 1-22-16,0-3-38 0,4 1-33 0,1-3-48 15,1 1-216-15,1-4-518 0,0 4 230 0</inkml:trace>
  <inkml:trace contextRef="#ctx0" brushRef="#br0" timeOffset="149961.1285">6625 10028 13 0,'3'-7'279'16,"-1"-4"-4"-16,-2 0-11 0,0-1-13 0,0 1-14 16,0 0-7-16,0 2-15 0,-1 4-14 0,1-2-11 15,-1 2-12-15,-1 0-21 0,0-1-18 0,-1 0-9 16,3 6-17-16,-10-3-4 0,2 3-16 0,-1 0-11 15,-1 2-1-15,-1-1-7 0,-2 6-6 0,0 5 10 16,-1 0-24-16,3 0 1 0,-2 0-6 0,4 4-4 16,0-3 1-16,1 2-7 0,-1-1-9 0,7 0 4 15,-2 2-5-15,1-4 0 0,3 0-2 0,-1-2-5 16,5 1 1-16,-3-3 0 0,2 1-9 0,-1-1 2 16,6-1 0-16,-2-2 0 0,1 2 4 0,-1-2-15 0,7-4 6 15,-5 0-13-15,2-1-5 0,1-1 0 16,1-3-11-16,-1-2 1 0,-1 0-10 0,2-3-2 15,-4 3 3-15,2-5 6 0,-5-1 9 0,-1 1-3 16,0 2 12-16,0 2 13 0,-1 0 19 0,-1 1 7 0,-1 1 5 16,-1 5-13-16,1-5-7 0,-1 5-6 0,0 0 3 15,0 0-2-15,0 0-1 0,0 0 2 0,0 0-6 16,-10 16 1-16,7-10-14 0,2 5 11 16,0-1-2-16,0-1 1 0,-1 1 0 0,4 2 0 0,-2-3-2 15,2 2 0-15,1 0-2 0,1-3-15 0,-1 1-24 16,0-2-28-16,3 1-29 0,-5-3-27 0,3 0-33 15,1-1-10-15,2 0-32 0,2-3-38 16,1-1-298-16,-4-2-574 0,3-1 254 0</inkml:trace>
  <inkml:trace contextRef="#ctx0" brushRef="#br0" timeOffset="150177.4314">6749 9963 129 0,'0'-4'318'16,"-1"-1"-14"-16,0 1-27 0,1 4-25 0,-3-5-27 15,3 5-27-15,0 0-16 0,0 0-19 0,0 0-15 16,0 0-2-16,5 14 6 0,-1-2-19 0,1 0 0 16,0 2-8-16,0 3-5 0,3-3-5 0,-2 1-6 15,4 2-1-15,-2-3-11 0,1 1-7 0,1-1-11 16,-2-2-2-16,0-2-3 0,1 3-10 0,-1-2-6 16,0-3-8-16,1 1 10 0,0-1-41 0,-3-1-21 15,3 1-15-15,0-3-17 0,4 1-57 0,0 1-44 16,0-3-49-16,-2-1-87 0,1-3-275 0,0-2-590 15,-3 0 261-15</inkml:trace>
  <inkml:trace contextRef="#ctx0" brushRef="#br0" timeOffset="150399.0723">6955 9962 36 0,'-3'-6'363'0,"3"4"-39"0,0 2-31 0,0 0-28 0,-2-4-29 16,2 4-14-16,0 0 1 0,-8 12-9 15,3-2-13-15,0 3-7 0,-3 3-12 0,0 1 7 16,3-2-36-16,-5 4-2 0,2 1-13 0,-1-3-14 16,-2 5-11-16,2-3-10 0,-1-5-9 0,0 6-13 0,1-3-6 15,-2-4 8-15,4 4-29 0,-1-6-24 0,2 0-14 16,1-1-48-16,-1-2-34 0,0 1-42 16,1-4-45-16,1 0-56 0,3 0-52 0,-2-2-294 15,3-3-601-15,0 0 266 0</inkml:trace>
  <inkml:trace contextRef="#ctx0" brushRef="#br0" timeOffset="151590.9974">8608 10004 22 0,'0'0'326'0,"0"0"-13"16,4-2-12-16,-4 2-23 0,0 0-22 15,0 0-22-15,0 0-17 0,0 0-29 0,0 0-19 0,0 0-17 16,0 0-12-16,0 7-15 0,0-7-8 0,-4 10-12 15,4-6-11-15,-6 4-9 0,2 1-24 0,-4 7-38 16,3-1-61-16,-5 0-86 0,5-6-92 0,-1 0-256 16,0 2-510-16,0 0 225 0</inkml:trace>
  <inkml:trace contextRef="#ctx0" brushRef="#br0" timeOffset="152043.8436">9375 9941 25 0,'0'0'309'0,"0"-7"-10"0,1 2-13 0,-1 0-17 15,0 5-12-15,-1-5-5 0,1 1-15 0,0 4-1 16,0-5-33-16,0 5-14 0,0 0-25 0,0-6-10 15,0 6-19-15,0 0-13 0,0 0-16 0,0 0-13 16,0 0-8-16,0 0-7 0,0 0-10 0,-3 17 4 16,3-10-20-16,-1 6-7 0,1-1 3 0,0 3-8 15,0 2-1-15,0 2-4 0,1-1 0 0,1 0-2 16,-4 2-7-16,4-2 2 0,-1 0-3 0,1 1-7 16,-2-3-24-16,3-3-9 0,-2 0-29 0,1-1-32 15,-2 0-37-15,0-3-44 0,1 1-39 0,0-3-56 16,1-2-282-16,-1-1-579 0,0-1 256 0</inkml:trace>
  <inkml:trace contextRef="#ctx0" brushRef="#br0" timeOffset="152347.5713">9215 9850 249 0,'0'0'312'0,"0"0"-24"15,0 0-17-15,-5-3-27 0,5 3-27 0,0 0-20 16,0 0-16-16,6-4-15 0,-6 4-11 0,13 0-9 16,-2-1-5-16,3 1-3 0,1 0 1 15,4-3-13-15,0 1-9 0,3 0-11 0,6-1-11 0,-1 1-7 16,1-1-10-16,0 1-6 0,0-1-11 0,-7 2-7 15,-1 1-4-15,-2 0-19 0,-1 1-34 0,-2 0-32 16,-3 1-32-16,-1-2-36 0,-1 1-44 0,-2 0-43 16,3 2-42-16,-4-1-260 0,-2-2-531 0,-1 3 236 15</inkml:trace>
  <inkml:trace contextRef="#ctx0" brushRef="#br0" timeOffset="152621.2041">9216 10207 75 0,'0'5'281'0,"-1"-2"-7"0,1-3-3 0,5 7-9 16,0-3-6-16,1-1-13 0,1 0-6 0,5 1-8 0,-1-1-15 15,7-1-9-15,-1 2-15 0,2 0-14 0,-2-2-14 16,3-2-7-16,-1 0-10 0,-1 0-23 0,1 0 4 15,1 0-24-15,-1 0-10 0,0 0-15 16,-3-2 2-16,-3 2-11 0,1-1-18 0,-1 1-30 0,-3-3-35 16,2 1-24-16,-1 0-29 0,1 1-36 0,-3 0-38 15,-2-2-41-15,3 0-57 0,-1-2-67 0,0 1-196 16,-2-1-544-16,-1-2 241 0</inkml:trace>
  <inkml:trace contextRef="#ctx0" brushRef="#br0" timeOffset="153092.4006">9827 10117 208 0,'-2'-2'341'0,"2"2"-21"0,0 0-21 0,0 0-19 16,0 0-31-16,-7-3-25 0,7 3-17 0,0 0-26 15,0 0-20-15,0 0-18 0,0 0-14 0,0 0-12 16,-2 13-8-16,1-7-11 0,2 0-6 0,-1 4-7 16,0 2 0-16,-1 0-4 0,2 3-9 0,-2 2-7 15,2-1 2-15,-2 2-13 0,1-1-2 0,0 1-7 16,1-1 2-16,-1 1-2 0,0-1-11 0,0-1-2 15,-1-1 3-15,2-3-11 0,-1-1-6 0,-1 1 6 16,1-6-4-16,0 1-7 0,0 0 3 0,1-3-2 16,-1 2 2-16,1-1-3 0,-1-1 2 0,0-4-3 15,0 4-1-15,4-2 0 0,-4-2-3 0,1 5-2 0,-1-5 2 16,5 2-1-16,2 0 3 0,-7-2-6 0,14-2-2 16,-2 0 2-16,-1 1 1 0,1-1 0 0,1 0 1 15,9-1-2-15,-10 1-1 0,1 1 1 16,-1-1-2-16,1-2-1 0,1 3-17 0,-1-3-10 0,-2 1-19 15,-1 1-15-15,-3-1-20 0,1 1-25 0,3-1-45 16,-5 2-47-16,1-3-45 0,-1 3-62 0,-1-3-199 16,0 0-546-16,-1 2 242 0</inkml:trace>
  <inkml:trace contextRef="#ctx0" brushRef="#br0" timeOffset="153993.6311">10137 10260 220 0,'0'0'287'0,"0"0"-26"0,0 0-27 0,0 0-23 15,0 0-15-15,0 0-4 0,6 12 0 0,-6-5-8 16,1 2-12-16,1 2-12 0,0-1-6 0,-1 0-6 15,2 1-15-15,2 2-5 0,-4-1-10 0,0 0-11 16,2 0-7-16,-2 0-10 0,2-3-10 0,-6 2-9 16,6 0-4-16,-6-4-6 0,3-1-4 0,-1 3-12 0,1-4-1 15,-3 0 1-15,3 0-12 0,-1-2 0 16,1-3 1-16,-5 5-3 0,5-5-11 0,0 0-7 16,0 0-6-16,0 0-5 0,-10-12-9 0,10 7-1 0,0-1 4 15,0-1-7-15,0-2 5 0,0 1-3 0,3-2 0 16,-1-1 0-16,2 1 2 0,1 0 1 15,-4 3 5-15,3-3 4 0,1 1 1 0,-2 3 4 16,3-1 8-16,-3 0 5 0,1 0 0 0,-1 3 0 0,4 0-6 16,-5 0 2-16,2 4-10 0,3-3 7 0,-1 3-9 15,-6 0 2-15,15 3-3 0,-8-1 3 0,0 3 1 16,2 0-1-16,-1 3-1 0,-2-2-1 16,1 3-1-16,-1-1 6 0,-1 1-7 0,-1-1 2 0,0 0-1 15,-2 1-3-15,0-1 1 0,-1 0-3 0,0-3 4 16,-1 1-5-16,2 1-1 0,-4-3-3 0,1-1 0 15,1-3-9-15,-1 7-4 0,1-7-1 0,-3 3 3 16,3-3-3-16,0 0-7 0,0 0 1 0,0 0 1 16,0 0 5-16,-9-12-4 0,8 9 3 0,1-4 4 15,0-1 0-15,1-1-2 0,0-1 5 0,3-1 6 0,0 1-2 16,0-1 6-16,-1-1 3 0,3 3 6 16,0-1 3-16,-2 1 8 0,5-1 3 0,-4 3 2 15,0 2-2-15,2 0 0 0,-1 0-5 0,-1 3-6 16,-1 0 6-16,3-1-4 0,1 3-4 0,4 0 6 0,-3 3-3 15,2 0-6-15,-3 3-1 0,1-1 2 0,1 1-2 16,-1 3-1-16,0-1-2 0,-2 3 6 16,0-1-3-16,-2 0 3 0,0 3-3 0,2 0-1 15,-3 3 1-15,-3-4-4 0,0-1 0 0,0 1 6 0,1 2-3 16,-2-4-1-16,0 0 3 0,2-1-1 0,-1 1 1 16,1-3-3-16,-2-2 4 0,1 2 2 0,0-2-2 15,1-1-4-15,0 0 3 0,1 0-3 0,1-1 4 16,-1-1-3-16,4-2 6 0,0 0-3 0,4-2 1 15,0-1-3-15,3 0-1 0,-1-2 6 0,1 1-3 16,0-3-3-16,0 0 2 0,0-5 0 0,-2 4 6 16,-3 2-3-16,0-4 2 0,-3 3 7 0,2 1 3 15,-5-1-1-15,0-1 4 0,1 2 2 0,-2 1-3 16,1-2-8-16,-2 4 2 0,1-2-10 0,-1 0 9 16,0 1-1-16,-1 4-4 0,1-4-1 0,-1 4-6 15,0-5-2-15,0 5-2 0,0 0-2 0,0 0 0 16,0 0 5-16,-3 11-4 0,1-4 5 0,2 0 2 15,-1-2-4-15,0 3 7 0,-2-1-22 0,2 1-7 16,0-2-13-16,-2 1-16 0,6-1-11 0,-6 1-12 16,3-2-25-16,3 2-22 0,-3-3-22 0,0 0-26 15,0-4-23-15,1 4-29 0,-1-4-51 0,0 0-182 16,0 0-492-16,13-4 218 0</inkml:trace>
  <inkml:trace contextRef="#ctx0" brushRef="#br0" timeOffset="154323.2301">10589 10193 169 0,'-7'1'188'0,"6"4"-13"0,-4 1-4 0,5-1-8 0,0 0-2 15,2 2-14-15,1-5-8 0,-2 5-12 0,6-3-10 16,-2 2-5-16,0-4-6 0,0 3-9 0,8-2-5 15,-4-1-7-15,3-1-6 0,-1 1-4 0,0-2-5 16,0 0-3-16,-1-5-2 0,-2 3-3 0,1-3-5 16,1 1 3-16,-5-1 4 0,3-3-4 0,-6 3-1 15,2-2-2-15,1-1 2 0,-5-2 2 0,0 3-2 16,-2-1 1-16,-1 2-8 0,-1-1-5 0,-2-1-5 16,1 4-6-16,-2-2-2 0,-3 2-8 0,2 1 1 15,2 1-5-15,-1 2-5 0,0 0-11 0,-2 1-20 16,2 0-26-16,-3 5-25 0,0 0-33 0,5-1-25 15,0 5-37-15,1-3-38 0,0 3-49 0,4-3-158 16,0 4-438-16,0-2 193 0</inkml:trace>
  <inkml:trace contextRef="#ctx0" brushRef="#br0" timeOffset="154806.318">10825 10357 292 0,'0'-2'302'0,"0"2"-29"16,0 0-30-16,0 0-28 0,0 0-20 15,0 0-6-15,0 0-5 0,0 12-7 0,0-1-5 0,3 1-13 16,-2-2-4-16,-1 3-8 0,1 1-14 0,2-4 2 16,-2 0-11-16,-1 3-7 0,3-2-14 0,-6-2-7 15,3 0-9-15,0-3-7 0,0 2-6 16,0-4-7-16,0 3 7 0,0-3-20 0,0 0 1 0,0-4 11 15,0 4-2-15,0-4 4 0,-4 2-4 0,4-2 9 16,0 0-22-16,-6-10-3 0,2 3-7 0,3-1-5 16,-2-2-3-16,6-3-5 0,-6 1 0 0,6-5-3 15,-3 1-9-15,0-1 3 0,1 2-4 0,4 1 1 16,-1-3-3-16,0 0-7 0,0 5 5 0,0 0-5 16,2 2-2-16,-2-1 7 0,5 1-7 0,-3 2 5 15,4 1-4-15,-1 1-3 0,2 2-6 0,-2 0 1 16,2 3 3-16,-1 1 1 0,1 1-6 0,1 1-1 15,-2 3 2-15,1 2 2 0,-2-2-5 0,2 5 1 16,-1 1-1-16,0 2-2 0,0 2 9 0,-3 1-6 16,2-2 5-16,-5 6-6 0,-3-5 6 0,2 3 1 15,-3 0-5-15,-3 1 6 0,3-4-1 0,-5 4-2 16,1-2-11-16,2-3-12 0,-1-3-9 0,2 2-26 0,-2-1-13 16,3-4-19-16,-1-1-18 0,1-2-18 0,0 0-9 15,0-1-3-15,1 1-19 0,2-3-31 16,-3-2-25-16,14 1-34 0,-4-1-2 0,-1-3-202 15,5-1-490-15,5 2 216 0</inkml:trace>
  <inkml:trace contextRef="#ctx0" brushRef="#br0" timeOffset="155093.1796">11451 10391 33 0,'0'0'275'15,"0"0"-12"-15,0 0-4 0,0 0-3 0,0 0-2 16,12 9-10-16,-10-5-5 0,5-1 3 0,-2 1-14 16,4-1-13-16,1 1 1 0,-1-2-12 0,3 1-15 15,2-1-10-15,-1 1-18 0,2-2-16 0,1 0-17 16,2 1-15-16,-1-1-5 0,-2-1-15 0,-6 0-19 15,5 2-34-15,-7-2-41 0,4-2-48 0,-6 2-44 16,0 2-52-16,-5-2-56 0,9 0-67 0,-9 0-67 16,0 0-176-16,0 0-555 0,0 0 246 0</inkml:trace>
  <inkml:trace contextRef="#ctx0" brushRef="#br0" timeOffset="155272.582">11487 10507 290 0,'-5'3'337'16,"1"-2"-1"-16,4-1-2 0,-4 3-6 0,4-3-13 0,-2 4-25 15,2-4-17-15,0 0-18 0,0 0-29 0,0 4-10 16,0-4-20-16,9 2-19 0,-4 1-14 16,9-2-17-16,-5 3-12 0,6-3-14 0,-2 1-12 0,1 2-12 15,0-1-27-15,8-3-48 0,-5-2-51 0,-4 2-41 16,0-1-43-16,-1-2-49 0,-2 2-44 0,0 0-48 16,-1-2-55-16,4-1-237 0,-8-1-592 15,0 1 261-15</inkml:trace>
  <inkml:trace contextRef="#ctx0" brushRef="#br0" timeOffset="156055.2883">12651 10168 263 0,'-2'-7'294'0,"-1"3"-5"0,2 1-4 0,1-1-7 15,-3 1-11-15,2-1-21 0,1 4-12 0,-1-5-14 16,1 5-29-16,0 0-23 0,0 0-20 0,0 0-19 16,0 0-8-16,0 0-1 0,0 0-1 0,6 18-10 15,-5-7 0-15,3 0-4 0,1 8 1 0,2 0-7 16,-1 1 2-16,4 5-3 0,-1 1-2 0,0-2-6 0,0 3-6 15,0-8-13-15,0 5 8 0,-2-5-14 0,0-1-4 16,2-1-12-16,-1 0-4 0,-2-1-3 0,0-4-5 16,2 1 2-16,-4-1-6 0,1-5-2 0,2 0-6 15,-6 0 0-15,5-2 1 0,-3-2-1 0,-2 3 2 16,2-3 0-16,-3-3-1 0,2 1-5 0,-2-1-4 16,0 0-12-16,8-10 0 0,-6 4-6 0,1-4 10 15,3-3-17-15,1-2 3 0,-6-2 1 0,4-1-3 16,-1-2 10-16,1-5-11 0,-1 6 2 0,1-6 4 15,0-1 2-15,0 3-8 0,-2 3 3 0,1 2-1 16,0-1 7-16,-2 0-3 0,2 0 0 0,-3 3 5 16,3 0-4-16,-2 4-2 0,2 1 7 0,-2 1-4 15,1 2 5-15,0-2-8 0,0 4-4 0,-3 2 5 16,2-2-8-16,0 1-14 0,-1 2-21 0,0 0-25 16,-1 3-18-16,3-2-21 0,-3 2-32 0,3-4-27 0,-3 4-34 15,0 0-25-15,0 0-27 0,11 4-32 16,-8-2-293-16,0 3-626 0,2-1 276 0</inkml:trace>
  <inkml:trace contextRef="#ctx0" brushRef="#br0" timeOffset="156554.597">13055 10401 191 0,'0'0'301'0,"0"0"-8"0,0 0-17 0,0 0-15 16,0 0-19-16,0 0-17 0,0 0-18 0,9-3-23 16,-4 1-15-16,1 2-17 0,3-2-15 0,2 2-5 15,3-3-5-15,2 3-14 0,2-2-5 0,0 2-9 16,-4 0-8-16,4 0-6 0,0 0-3 0,1 0-7 15,-6 0-7-15,0 0-6 0,-3 0-6 0,-1 0-4 16,-2 1-11-16,0-1-7 0,-7 0 1 0,10 0 3 16,-6 1-14-16,-1 1-4 0,-1 0-2 0,-2-2-4 15,-2 8-1-15,-1-1 1 0,-2 1-1 0,-4 1-4 0,-2 2-7 16,-5 2-2-16,0 0-5 0,-4 1-8 16,-3 2-5-16,8-3-1 0,-6 2 3 0,5-3 0 15,2 0-3-15,0 0 4 0,1-2-3 0,-1 1 2 16,6-3 2-16,-1 1 0 0,4-4-1 0,0 0 1 0,0 0 0 15,3 1 6-15,-1-5-2 0,0 3 3 16,2-2 5-16,1-2 7 0,3 7 6 0,2-4 2 16,2-1 8-16,2 1 2 0,2-2 6 0,1-1-4 15,2 3 6-15,4-3-9 0,-1 0 0 0,2 0 7 0,-1 1-11 16,1-1-3-16,0 0-3 0,-6-1 4 0,0 1-5 16,0 0 0-16,-3 0-14 0,1-3-18 15,-4 2-20-15,-1 1-27 0,-1 0-27 0,-5 0-36 16,10 1-41-16,-10-1-45 0,9-1-41 0,-9 1-262 0,0 0-563 15,0 0 249-15</inkml:trace>
  <inkml:trace contextRef="#ctx0" brushRef="#br0" timeOffset="157034.5034">12414 10849 25 0,'-7'-3'370'0,"7"3"-13"0,0 0-17 0,0 0-13 15,0 0-40-15,0 0-27 0,0 0-23 0,0 0-24 16,8-7-21-16,-2 4-22 0,6 1-13 0,1-1-14 16,4-1-18-16,1 1-14 0,1 1-4 0,12-1-6 0,1 3-5 15,4-1 2-15,1-2-10 0,4 2-4 0,15 2-3 16,-1-2-3-16,6 4-3 0,2-1-13 0,28-2 2 16,-29 0-6-16,3 3-7 0,26-1-6 0,-24 0 1 15,23 0-3-15,-26-1-5 0,0-2 1 0,-1 4-1 16,-1-3 7-16,1-3-6 0,-4 4 5 15,-4-3 3-15,-3-1 9 0,-17 3 6 0,-5-2 5 0,-9 2 9 16,-2-3 12-16,-6 3 12 0,-1 0 8 0,-1 0 3 16,-5 0-2-16,0 0-3 0,2 0-9 0,-8 0-7 15,9 0-7-15,-9 0-13 0,4-1-7 0,-4 1-12 16,10-1-22-16,-10 1-32 0,0 0-42 0,0 0-54 16,3-2-74-16,-3 2-65 0,0 0-52 0,0 0-57 15,0 0-72-15,0 0-337 0,0 0-818 0,0 0 361 16</inkml:trace>
  <inkml:trace contextRef="#ctx0" brushRef="#br0" timeOffset="157603.6465">13115 11103 269 0,'0'0'277'0,"0"0"-9"0,0 0-18 16,-1-3-18-16,1 3-21 0,0 0-18 0,0 0-22 15,0 0-20-15,0 0-14 0,0 0-13 0,0 0-3 16,-3 14-1-16,3-5-9 0,0 3-2 0,0 4-6 0,0 1-2 16,2 1-8-16,-2 2-6 0,2 0 3 15,-2 0-14-15,1 6-4 0,-1-6-9 0,3 6-8 16,-4-7-3-16,1 1-7 0,-2-5 1 0,2 5-7 15,-1-4-4-15,1 1-3 0,-1-3-13 0,0-2-22 0,1-3-24 16,-2 2-24-16,1-4-30 0,-2 0-34 0,2-1-32 16,0 0-36-16,-2-3-48 0,3-3-255 0,-5 2-526 15,5-2 233-15</inkml:trace>
  <inkml:trace contextRef="#ctx0" brushRef="#br0" timeOffset="158054.2052">13122 11145 197 0,'5'-9'321'0,"2"0"-22"0,1 0-18 0,0 1-15 16,3-1-21-16,3 1-18 0,4 0-10 0,-8 4-16 16,3 2-9-16,1 2-26 0,-1 0-9 0,2 2-18 15,-2 3-21-15,4 2-5 0,-7 1-6 0,2 3-13 16,-2-1-3-16,-3 0-17 0,2 4-6 0,-1 1-5 15,-6-3-10-15,2 2-6 0,-2 1 0 0,-1 0-7 16,-4-1 1-16,-1-2-5 0,-2 0 0 0,0 0-10 16,-2-3 0-16,-4 4-8 0,0-4-15 0,1-1-11 15,-1-2-12-15,-5 1-9 0,7-1-8 0,-4-1-4 16,1-3 2-16,-1 2 5 0,2-1 3 0,1 0 0 0,2 2 3 16,3-5 5-16,-1 0 1 0,2 3 5 15,5-3-5-15,-9 1 4 0,5 1 4 0,4-2-4 16,-3 2 1-16,3-2 2 0,0 5 10 0,0-5 5 15,3 7 10-15,1-6 1 0,5 3 5 0,-3 3 8 16,4-1 2-16,1 2-1 0,4-3 7 0,-3 4 2 16,3-1 1-16,1 0-4 0,-4-1 3 0,0 2 2 15,3-2-5-15,-3 0-3 0,-2-2-3 0,1 2-4 0,-2 0-3 16,3-1 0-16,-1-1 1 0,-4-1-12 0,0 1-22 16,2-4-16-16,-2 3-25 0,-1-1-28 15,-1-2-38-15,-5-1-46 0,12 1-59 0,-12-1-71 16,12-5-206-16,-4-1-545 0,0 0 241 0</inkml:trace>
  <inkml:trace contextRef="#ctx0" brushRef="#br0" timeOffset="158419.532">13506 11332 208 0,'0'0'336'0,"-1"-3"-28"0,1 3-20 16,0 0-31-16,0 0-27 0,0 0-23 0,-1-4-28 16,1 4-14-16,0 0-19 0,-4 10-9 0,4-4-6 15,0 0-9-15,-2 4-9 0,2 0-5 0,0 3-5 16,0 0-7-16,-1-1 1 0,2 2-12 0,-3 3-5 16,1-2-10-16,-2-2-6 0,6 2-5 0,-6-4-8 15,6 1-3-15,-2 0-3 0,1-3-6 0,0 2-4 16,-1-6-2-16,2 3-1 0,-2-2-4 0,0 1-2 15,2-3-2-15,1 1 4 0,-2 1-5 0,3-2-4 16,1-1-1-16,1 0-5 0,1-2-1 0,-1 2 5 16,3 0-5-16,-2-2 1 0,-1 2 4 0,2-2-9 15,-1-1 2-15,1 0-3 0,-1 0-4 0,1 0 2 0,-4 0-16 16,4-3-23-16,0 2-19 0,-4-2-20 0,8 2-28 16,-8-3-38-16,4 0-38 0,1 0-55 15,0-1-52-15,-2 0-225 0,0-2-551 0,-1-1 244 16</inkml:trace>
  <inkml:trace contextRef="#ctx0" brushRef="#br0" timeOffset="159119.8376">13818 11392 132 0,'-3'-3'349'0,"3"3"-17"0,-1-5-19 0,1 5-18 0,0 0-25 15,0 0-26-15,0 0-22 0,0-4-26 0,0 4-21 16,0 0-26-16,0 0-14 0,0 0-11 0,0 0-13 16,-2 13 0-16,2-6-3 0,-2 3-10 0,2-1-14 15,-1 1-6-15,1 0 6 0,-1 2-20 0,1 1-5 16,1-3-2-16,-1 1-9 0,0 1 2 0,1-2-7 15,-1-3-5-15,0-1-5 0,-1 3 1 0,1-4-13 16,0 0 1-16,0 2 1 0,0-5-4 0,0-2 1 16,0 7 3-16,0-7-4 0,0 0-13 0,0 0-3 15,0 0-10-15,0 0-2 0,-8-12-3 0,8 4 4 16,0 2 2-16,0-2-1 0,0-2 0 0,2-1 2 16,1 1 2-16,0 0-2 0,2-2 2 0,0 2 3 15,0 3-1-15,4-4 3 0,-5 5 5 0,1 2 7 0,-1-1-2 16,1-1 1-16,-1 4-4 0,5-1-3 15,-4 2 4-15,3 0 0 0,-8 1-3 0,18 2-4 16,-12 1 0-16,3-1 3 0,4 5-1 0,-6-1 0 16,0-2-1-16,-1 3 0 0,-2-2 1 0,2 3-1 15,-3-2-2-15,1 0 3 0,-2 1 0 0,0-2-8 16,0 0 0-16,-2 2-5 0,0-2-6 0,-1-2-6 0,1-3 3 16,-1 4 6-16,1-4-2 0,-3 3 2 15,3-3-6-15,0 0 1 0,0 0-5 0,0 0-3 0,-10-11 10 16,7 4-3-16,3 1 2 0,0-2 0 0,0-2 5 15,4 1 4-15,-1-1-1 0,2 0 4 16,0 0 10-16,0-1-4 0,0 1 6 0,3 2 4 16,-3 1 3-16,3 0 12 0,-5 3-5 0,3-3-1 0,0 3-2 15,-2 3-2-15,2-2-5 0,-1 1-5 0,0 1 4 16,-5 1-5-16,14 1 3 0,-9 1-4 0,3 1 1 16,-3-2-5-16,5 7 3 0,-3-3-3 0,-2 4 1 15,3-2 0-15,-3 1 0 0,0 1-3 0,0 0 5 16,-1 3-1-16,-3-4-2 0,3 2-5 0,-4 1-2 15,0-1-7-15,0 1-13 0,3-4-15 0,-3 1-16 16,0-1-13-16,-3 0-17 0,3-1-19 0,0 0-24 16,0-1-13-16,0-1-11 0,4-3-20 0,-4-1-40 15,5 3-36-15,2-3-216 0,-7 0-503 0,19-1 223 16</inkml:trace>
  <inkml:trace contextRef="#ctx0" brushRef="#br0" timeOffset="159568.3632">14433 11435 281 0,'2'-8'293'0,"3"-1"-9"0,-4 1-13 15,-1-1-12-15,2 1-10 0,-1 0-15 0,-1 2-11 16,0-1-13-16,-1 2-10 0,-1-2-15 0,1 1-17 16,-4 2-15-16,0-2-12 0,1 1-14 0,-2 1-16 15,-1-1-13-15,-3 1-12 0,1 2-4 0,-1 1-14 16,-4 1 6-16,2 1-14 0,2 4-10 0,-4-2-7 15,3 5 0-15,-2-1-7 0,0 5 9 0,0-3-13 16,3 6-1-16,2-5-7 0,2 4 1 0,2-2-2 0,-1 0-3 16,3 0 2-16,2 0-8 0,0 1 0 0,0-3-1 15,1 1 3-15,5 1-2 0,-2-2-2 0,1-4 5 16,4-1 2-16,-4 3-8 0,5-4 3 16,2-3-3-16,3 0 9 0,-2-1-16 0,0-1 3 0,1 0-2 15,-2-2 1-15,4-6-10 0,-6 4-1 0,4-8 3 16,-5 6-4-16,-1 0 4 0,0-3 1 0,-1 4 8 15,0 0 5-15,-4-1 12 0,1 3 16 16,-2 0 9-16,0-1 11 0,0 3-8 0,0-2-6 0,-2 4-8 16,4-6-2-16,-4 6-12 0,0 0-6 0,0 0 2 15,0 0 1-15,0 0-4 0,-3 18-1 0,2-12 1 16,1 2-4-16,0-2 1 0,1 5-2 0,-1 0-1 16,5 0 0-16,-1-1-1 0,-3 2-6 0,2-6-17 15,0 5-20-15,0-5-31 0,1 0-28 0,0 0-21 16,0 2-26-16,1-5-12 0,0 3-10 0,4-1-35 15,0-2-52-15,5 0-55 0,3-2-279 0,1 0-629 16,-4-2 278-16</inkml:trace>
  <inkml:trace contextRef="#ctx0" brushRef="#br0" timeOffset="159834.068">14614 11339 272 0,'-4'-4'309'0,"4"4"-29"0,0 0-24 16,0 0-23-16,0 0-15 0,0 0-14 16,0 0 1-16,12 15-7 0,-6-10-4 0,2 7-13 15,0-3-4-15,4 4-5 0,0 0-8 0,0 2-4 16,0 0-3-16,2-3-9 0,-2 2-3 0,0-1-18 0,1-4-12 16,1 7-11-16,-5-9-12 0,3 7-6 15,-6-5-11-15,2 0-3 0,2-1-6 0,-5 1-14 16,0-3-23-16,2-1-30 0,-2-1-27 0,-1-2-22 0,0 2-28 15,2-1-30-15,-3-3-41 0,3 1-57 0,-6-1-59 16,10-2-61-16,-4-1-221 0,-2-4-592 0,-1 2 261 16</inkml:trace>
  <inkml:trace contextRef="#ctx0" brushRef="#br0" timeOffset="160091.1135">14845 11344 238 0,'0'-4'377'0,"0"4"-22"16,0-5-43-16,0 5-23 0,0 0-31 0,0 0-29 16,0 0-17-16,0 0-10 0,-11 11-8 0,5-4-11 15,-1 4-12-15,-1 0-8 0,-1 0-7 0,-2 6-7 16,2-1-10-16,0-1-9 0,0 2-10 0,0 0-7 16,3 0-12-16,-2-1-10 0,-1 0-8 0,3-3-7 15,-2 3-10-15,4-4-7 0,-1-3-3 0,0 0-3 0,-3 1-5 16,7-2-4-16,-4-1-20 0,1-2-26 15,2 2-26-15,0-2-32 0,-3 0-19 0,5-2-33 16,-5 1-30-16,3-1-44 0,-2-1-49 0,4-2-73 16,0 0-283-16,0 0-638 0,-12-5 282 0</inkml:trace>
  <inkml:trace contextRef="#ctx0" brushRef="#br0" timeOffset="169209.8659">16215 8932 90 0,'4'3'132'15,"-4"-3"-11"-15,0 0-8 0,-2 5-7 0,2-5 6 16,2 7-10-16,-2-7-2 0,-2 2-8 0,2 2-4 15,0-4-5-15,0 5-3 0,-2 1-6 16,2-6 0-16,0 2-8 0,0-2 1 0,-2 5-1 0,2 0-2 16,0-5-3-16,-3 5 1 0,0-4-2 0,3-1-4 15,-5 4-7-15,1-3 1 0,-2 2-2 0,6-3-4 16,-5 3-4-16,5-3-2 0,-8 1-1 0,5 0 3 16,3-1-3-16,0 0 0 0,-14-3 4 0,14 3 2 15,-7-2 2-15,7 2 1 0,-5-2 1 0,5 2-6 16,-3-3 3-16,0 0-1 0,3 3-4 0,-2-4-2 15,1-1 1-15,1 5 0 0,0-7-5 0,-1 5 0 16,1 2-2-16,0-7 0 0,0 7-2 0,2-5-4 16,0 0 0-16,-1 5-2 0,1-5-1 0,2 2-2 0,0 0-1 15,0 2-1-15,1-2-3 0,1 2 0 0,0 0-3 16,-6 1 6-16,9-2-2 0,-9 2-2 16,9 3 0-16,-3 1 2 0,0-2-3 0,-2 5 2 15,-1-2 0-15,3 7-1 0,-2-2-2 0,-3 1 2 0,2 5 1 16,-6-4-3-16,-2 4-1 0,1 0 1 0,-5 0-4 15,0-1-7-15,-3 1-23 0,1-2-42 0,-9 7-44 16,6-5-57-16,-2-3-73 0,0 0-224 0,-6 4-499 16,6-8 222-16</inkml:trace>
  <inkml:trace contextRef="#ctx0" brushRef="#br0" timeOffset="173894.2684">2770 11769 145 0,'0'0'276'0,"-4"-4"-13"0,4 4-10 0,0-4-7 16,0 4-7-16,-3-4-10 0,3 4-13 15,0 0-8-15,-2-3-10 0,2 3-13 0,0 0-16 16,0 0-17-16,0-3-13 0,0 3-13 0,0 0-9 0,0 0-9 16,0 0-17-16,0 0-11 0,0 0-14 0,0 0-6 15,0 0-3-15,-3 17-3 0,3-5-6 16,3 2-4-16,-3 4-7 0,1 3-5 0,0-2 13 15,3 6-23-15,-1-5 4 0,-2 5-2 0,3-5-1 0,-3 0-3 16,4-1 0-16,-1 1-2 0,0-2-6 16,-3-1 2-16,2 0-6 0,-2-1-17 0,3-5-15 0,-4 2-18 15,1-3-13-15,-1 1-16 0,3-6-16 16,-3 1-16-16,1-1-14 0,-1 1-22 0,0-4-17 0,0-2-44 16,0 0-44-16,0 0-227 0,0 0-509 0,0 0 225 15</inkml:trace>
  <inkml:trace contextRef="#ctx0" brushRef="#br0" timeOffset="174254.0383">2617 11742 27 0,'-4'-3'275'0,"4"3"-13"0,-3-3-16 16,3 3-14-16,0 0-17 0,0 0-16 0,-5-2-13 15,5 2-14-15,0 0-14 0,0 0-15 0,0 0-4 16,0 0-23-16,13-5-11 0,-8 2-13 0,8 2-7 16,0-5-6-16,3 4-8 0,1-2-8 0,2 1-6 15,1-2-6-15,8-3-3 0,3 4 0 0,-4-2-9 16,5 2-6-16,-5 0 1 0,3-3 3 0,-3 4-5 15,-6-2-7-15,-1 0-9 0,-2 1-2 0,0 2-12 16,-8 1-15-16,4-1-15 0,-5 3-12 0,0-2-17 16,-2 1-7-16,0 1-13 0,-2 0-5 0,-1 0-9 15,-1 3-5-15,-2-1-16 0,-1 1-21 0,0 1-22 16,-4-1-25-16,0 4-183 0,-5 0-392 0,-1 0 174 16</inkml:trace>
  <inkml:trace contextRef="#ctx0" brushRef="#br0" timeOffset="174549.0902">2586 12100 186 0,'-3'3'219'0,"2"1"-5"0,1-4-7 0,4 5-7 16,-3-1-3-16,2-1-4 0,1-1-6 0,3 2-4 15,2 0-5-15,1-1-10 0,7 3-11 0,0-3-8 16,2 2-11-16,2-3-12 0,6 0-10 0,1-1-9 16,-2-2-3-16,2-1-14 0,-1 2-3 0,-4-2-14 15,-1-1-4-15,-2 3-12 0,2 0 1 0,-2 0-9 16,-3-2 0-16,-4 0-10 0,-2 2-9 0,3 2 10 0,-6-2-20 16,-3-2-20-16,3 2-27 0,-3-1-18 15,-5 1-34-15,10 1-37 0,-10-1-41 0,5 0-48 16,-5 0-40-16,5 2-225 0,-5-2-508 0,0 0 225 15</inkml:trace>
  <inkml:trace contextRef="#ctx0" brushRef="#br0" timeOffset="174862.9567">3212 12071 77 0,'-3'-3'317'0,"-1"0"-11"0,1 1-17 0,3 2-15 0,-4-3-25 15,4 3-22-15,0-4-24 0,0 4-19 0,0 0-23 16,0 0-16-16,0 0-13 0,-9 7-10 0,6-2-8 16,0 1 12-16,-1 3-23 0,-1 0-5 15,1 2-7-15,0 0-7 0,0 1-10 0,0 0-3 16,3 5-7-16,0-4-8 0,-1 0-5 0,1 4-6 0,1 0 0 15,0 0-16-15,3-2 23 0,-1-3-17 0,-4-1-17 16,4 1-17-16,-2-1-26 0,2 0-28 0,-2-7-24 16,2 3-30-16,-2-2-36 0,1-3-23 0,-1-2-48 15,3 4-55-15,-3-4-197 0,0 0-503 0,0 0 223 16</inkml:trace>
  <inkml:trace contextRef="#ctx0" brushRef="#br0" timeOffset="175403.9192">3156 11991 245 0,'1'-5'281'0,"-2"0"-22"0,1 0-18 16,-2 0-24-16,4 2-19 0,0-1-24 0,1 2-18 15,2-1-17-15,-1 2-12 0,-4 1-19 0,15 0-7 16,-8 1-8-16,3 2-6 0,1 1-7 0,1 0-2 15,-2 1-9-15,-1 3-7 0,0-3-4 0,0 3 1 16,-3 0-14-16,3-2-2 0,-2 3-2 0,-1 1-7 16,-1-2-1-16,-1 1-4 0,-2 0-1 0,1 1-3 15,-4-1-4-15,-3 2 1 0,0-3-8 0,-2 2-11 16,-2-1-9-16,2-1-10 0,-2 1-12 0,-7 0-4 16,7-4 0-16,0 3-5 0,-6-4 1 0,5 3 2 15,4-4 1-15,-5 2 6 0,6-3 4 0,-1-2 3 16,1 3 5-16,-2-2-1 0,3 2 1 0,3-3 9 15,-6 3 8-15,6-3 1 0,-3 3 3 0,3-3 0 16,0 0-3-16,0 0 5 0,0 0 2 0,18 1 3 16,-11-1 2-16,-1 0 2 0,1 1 6 0,5 1-3 15,-3 0 4-15,1-1 3 0,-1 3 3 0,0-2-1 16,5 3 3-16,-4-2-4 0,1 4 7 0,1-1-5 16,-1 1-1-16,0 0 1 0,1 5 4 0,-2-3-4 15,-2 1 0-15,2-4-2 0,-3 3 5 0,2-2-4 16,-1-2 1-16,-2 3-4 0,0-2 2 0,0-3-2 15,-1 1 0-15,-4 1 18 0,4-2-8 0,-1-1-5 16,0-2 1-16,-4 0 4 0,4 3 7 0,0-2-5 16,-4-1 0-16,0 0-5 0,0 0-4 0,10-4-6 0,-5 3-20 15,0-3-27-15,-1-1-28 0,4-2-27 0,-7 1-40 16,3 0-58-16,1-1-49 0,0 1-48 16,-2 1-222-16,-1-5-535 0,2 2 237 0</inkml:trace>
  <inkml:trace contextRef="#ctx0" brushRef="#br0" timeOffset="176268.5553">4172 11948 287 0,'0'0'284'0,"-2"-4"-23"15,2 4-26-15,0 0-26 0,-2-3-24 0,2 3-10 16,0 0-22-16,-4 10-16 0,3-1-7 0,-3 3-12 16,0 2-8-16,3 1-6 0,-2 2-3 0,1 1-8 15,-1 0-6-15,3-1-4 0,0 6-9 0,3-7-2 16,-2 3-8-16,3-2 0 0,1-3-7 0,3 1-4 16,-5-3-2-16,7 2-4 0,-4-5-3 0,0-1-2 15,2 0 0-15,1-1-6 0,1-4 6 0,2 1-9 16,0-3 4-16,1-4-9 0,0 2-3 0,0-4 2 15,3-1-2-15,-2-2-1 0,4 0-4 0,-5-4-2 16,1 1 7-16,-1-1-8 0,-4 2 0 0,3-4 3 16,-1 0-1-16,-2 0-2 0,-1 1-3 0,0 0 3 15,-3 1 1-15,0 3-3 0,-1-3 5 0,0-1-13 16,1 4 4-16,-2-2-6 0,-1 1 15 0,0-3-14 16,-2 6-2-16,0-1-2 0,0-1-6 0,-2 1 7 15,1 2-14-15,-2 0-4 0,3 0-2 0,-1 2-5 16,-3 1-11-16,1-1-6 0,-1 1-9 0,0 0-7 15,-1 2-9-15,5 1-6 0,-11 1-9 0,4 0-7 16,2 1-3-16,-2 2 6 0,1 0 0 0,1 1 8 16,-3 2 3-16,3 1 1 0,0 1 9 0,1-3-1 15,2 4 9-15,2-2 6 0,-3 1 0 0,3-1 6 16,4 4 3-16,1-4 6 0,-1 1 4 0,2-1-5 16,2-1 12-16,-1 0 5 0,3-2 4 0,0 2 7 15,2 0 7-15,0-1 9 0,1 1 14 0,-2 0 10 0,3-2 6 16,-5 4 4-16,2-3 1 0,1 1 1 0,-4 0 1 15,-3 2 2-15,3-2-4 0,-3 3 2 0,0-6-1 16,-1 9-6-16,-3-6 1 0,-1 2-2 16,-1 2-4-16,-2-1-2 0,-3-1-5 0,2 1 1 0,-5 2-15 15,1-2-17-15,-3-1-24 0,-1 3-29 0,3-4-31 16,-3-1-46-16,4-5-60 0,0 1-248 0,-2-6-478 16,2 3 211-16</inkml:trace>
  <inkml:trace contextRef="#ctx0" brushRef="#br0" timeOffset="176602.3709">4306 11793 33 0,'0'0'215'15,"0"0"-9"-15,0 0-8 0,0 0-6 0,0 0-8 16,0 0-10-16,0 0-14 0,14 7-10 0,-14-7-12 16,10-2-12-16,-2 2-9 0,-2-1-10 0,1 0-10 15,0-2-7-15,0 0-9 0,-1-1-5 0,0-2-10 16,0-1 0-16,0-1-4 0,-2 1 1 0,-3 2 1 16,1-2 2-16,0 0 7 0,-2 0-2 0,-2 1-8 15,0-1-8-15,-2 3-6 0,-3-1-7 0,-2 3-4 16,-3-1-5-16,2 3-1 0,-3 0-4 0,3 0-7 15,-3 5-2-15,0 0-19 0,3 2-17 0,1-2-17 16,0 4-20-16,4 1-27 0,-3-1-27 0,7 1-24 16,-1 0-43-16,4 0-52 0,-2-3-178 0,6 4-438 15,-1 0 193-15</inkml:trace>
  <inkml:trace contextRef="#ctx0" brushRef="#br0" timeOffset="177018.6539">5387 11882 15 0,'2'-7'258'0,"-2"0"-11"0,0-1-13 15,-2 2-13-15,-1-2-9 0,2 0-11 16,0 1-12-16,-3 1-9 0,-4-1-12 0,4 1-11 0,-6-1-10 15,3 2-8-15,-4-3-7 0,-1 3-15 0,-1 3-5 16,0-3-12-16,-1 3-6 0,0 2-14 0,0 2-1 16,1 1-11-16,-1 1 2 0,1 5-18 0,-3 2 2 15,4 2-12-15,3 3-1 0,-1 3-4 0,1 5-2 16,0 1-2-16,5 3-3 0,1-2-1 0,6 4 2 16,1 1 4-16,1-2 0 0,3 1-1 0,-2-1 5 15,3 1 1-15,4 0 0 0,-4-3 5 0,4 2 0 16,-1-1-6-16,-5-3-3 0,3 2 0 0,-4-8 1 15,1 5-9-15,-2-5 6 0,-2-1-8 0,3-1-4 16,-6-1 0-16,0 1-7 0,-3-4 4 0,0-1 1 16,-1 1-4-16,-4-4-3 0,-1 3-5 0,-2 0-10 15,-1-6-23-15,-1 0-28 0,2-3-37 0,-2 3-44 16,-5-5-48-16,4-1-64 0,-4-3-70 0,1-2-224 16,1-4-585-16,0-2 258 0</inkml:trace>
  <inkml:trace contextRef="#ctx0" brushRef="#br0" timeOffset="177384.3129">5065 12210 166 0,'5'-5'314'16,"4"1"-17"-16,1 0-17 0,2-1-10 16,1 4-17-16,4-4-3 0,-4 1-34 0,1 2-21 15,5-2-20-15,-2 3-12 0,1-2-17 0,-2 1-18 16,-3-1-11-16,0 1-10 0,1-1-14 0,-3 1-6 0,2 0-16 15,0-2-24-15,-3-2-25 0,1 1-17 16,-1 1-12-16,-1-1-15 0,-2 0-5 0,2-3 4 16,-1 2-3-16,-3 0 6 0,-4 1 0 0,3 1 5 15,0-2 6-15,-3 3 9 0,2-1 5 0,-1 2-1 0,1-1 3 16,-3 3-1-16,0 0-1 0,0 0-2 0,0 0 5 16,0 0 5-16,0 0 12 0,-9 10-7 0,5-1 12 15,3 0 3-15,-2 2 9 0,2 0-5 0,-2 0 2 16,3 1 5-16,0 5 1 0,3-3 7 0,-2-2-8 15,3 3-1-15,0-3 1 0,-3-2-4 0,8 2-2 16,-5-6-6-16,0 5-3 0,0-5-1 0,-2 0-4 16,2-1-16-16,0 0-23 0,2-4-24 15,2 0-35-15,-3-1-47 0,4-2-48 0,1-2-60 0,1-5-64 16,-2 0-214-16,4-3-548 0,-1 1 242 0</inkml:trace>
  <inkml:trace contextRef="#ctx0" brushRef="#br0" timeOffset="177557.2158">5470 11975 247 0,'-3'-4'386'0,"1"1"-3"0,-2-1-7 15,3 2-26-15,-2-2-22 0,3 4-25 0,-4-4-26 16,4 4-29-16,0 0-27 0,-1-3-18 0,1 3-25 16,0 0-24-16,0 0-35 0,-5-3-39 0,5 3-47 15,0 0-43-15,0 0-37 0,0 0-38 0,0 0-40 16,0 0-45-16,0 0-46 0,18 10-61 0,-14-6-216 15,1-1-534-15,2 1 237 0</inkml:trace>
  <inkml:trace contextRef="#ctx0" brushRef="#br0" timeOffset="177780.3512">5777 11988 14 0,'1'-2'352'0,"-1"2"-16"16,1-3-19-16,-1 3-47 0,0 0-30 0,0 0-27 0,0 0-15 15,0 0-15-15,-11 13-11 0,2-4-9 0,-4 7-11 16,3-1-12-16,-8 3-16 0,1 2-8 16,-1-1-12-16,2 2-8 0,2-6-12 0,1-1-6 15,-1 3-7-15,1-2-12 0,4 1 1 0,-5-3-12 0,2 1-22 16,6-6-21-16,-3 1-17 0,4 0-22 0,-1-5-27 16,0 2-32-16,3-1-28 0,-2-2-64 15,2-1-50-15,3-2-245 0,0 0-520 0,-6-9 230 16</inkml:trace>
  <inkml:trace contextRef="#ctx0" brushRef="#br0" timeOffset="177995.0261">5536 12068 64 0,'2'-3'359'16,"-2"3"-28"-16,0 0-22 0,0 0-25 0,1-5-27 15,-1 5-31-15,0 0-15 0,0 0-22 0,0 0 2 16,13 12 0-16,-6-6-5 0,1 3-15 0,2 1-19 15,-1-3-2-15,4 3-19 0,1 2-11 0,0 1-16 16,0 2-6-16,-1-4-9 0,0 0 1 0,-1 2-37 16,0-1-40-16,-1-3-40 0,2 2-34 0,-3-5-48 15,2 4-48-15,-3-2-61 0,4-6-59 0,-6-1-243 16,4 2-564-16,0-2 250 0</inkml:trace>
  <inkml:trace contextRef="#ctx0" brushRef="#br0" timeOffset="178383.3308">5833 12048 174 0,'0'0'257'0,"0"0"-28"0,0 0-8 0,0 0 7 0,0 0-10 16,0 0-8-16,9 12-11 0,-4-6-11 0,0-1-6 16,0 1 1-16,3 0-8 0,0 1-10 15,2 0-2-15,0-3-20 0,-2-1-10 0,-1 1-10 16,3-2 5-16,1 0-24 0,-1 0-12 0,0-2-6 0,-2 0-8 15,1 0-6-15,-2-4-7 0,1 2-10 0,1-3-5 16,-3 0-8-16,-1 0-11 0,3-3-11 16,-7 1 3-16,2 0-6 0,-2-3-1 0,-2 3-4 15,1 0 0-15,-4-3-9 0,-1 3 2 0,1-1-5 0,-6 3 4 16,1 0-5-16,0 1-3 0,-2 1-3 0,-2 6 4 16,1 1 3-16,1-1-6 0,-5 4 1 15,1 2 3-15,1 2-2 0,3 2 2 0,-1 1-2 16,3 2 6-16,0 2-4 0,4-1 3 0,5 0 3 0,-4 1-6 15,3 2 2-15,6-3 0 0,-2 4 6 0,-1-4-3 16,7-2 2-16,-4-3-5 0,3-3-3 0,4 5-3 16,0-3-33-16,1-1-28 0,0-6-33 0,2 4-38 15,2-1-44-15,2-5-29 0,9 1-15 0,4-3-29 16,5-3-222-16,0 1-516 0,3-1 229 0</inkml:trace>
  <inkml:trace contextRef="#ctx0" brushRef="#br0" timeOffset="178866.3799">6492 12117 74 0,'-8'-9'270'0,"-2"-6"-10"0,4 7-19 15,-3-1-9-15,0 1-24 0,0 0-18 0,0 1-17 16,0 1-19-16,-2 1-11 0,0 2-1 0,-1 3-18 16,-1 2-7-16,-4 1 1 0,-1 1 0 0,1 4-5 15,1 0-8-15,-3 1-3 0,2 1-7 0,2 4-8 16,-2-2-3-16,2 1-7 0,4 2-3 0,0 2 0 15,4-1-14-15,0-2 7 0,1 0-5 0,2 4-3 16,4-2-5-16,0-4-1 0,1-1-3 0,3 0-4 16,1-1-6-16,2 1 2 0,0-2-5 0,7 3-3 0,-6-7-1 15,6 4-3-15,3-5 2 0,-7 2-4 0,9-4-5 16,-1-1-1-16,-1-2-1 0,0-2-5 16,-4-3 1-16,4 2-1 0,-2-7 4 0,-2 6-4 15,1-9-4-15,0-1 3 0,2-7-4 0,0 0 2 0,-7-1-1 16,0-5-5-16,0 1 3 0,-4-5-3 0,0 1-3 15,-2-2 5-15,-3-3-7 0,0 0 4 0,-3 2-4 16,-2 0 3-16,0 2-4 0,0 1-3 16,-3 2 4-16,3 11 3 0,1 3 5 0,0 4 6 0,0 2-2 15,2 1 4-15,2 4-16 0,-4-2-3 0,4 6 0 16,0 0-1-16,-5 13 2 0,5-1 0 0,-4 6-5 16,3 9 9-16,1 2 1 0,1-1-12 15,-1 4 15-15,4 1 6 0,0-4 3 0,1 3-12 0,0-1 6 16,0 2 3-16,3-4 1 0,-3 0 7 0,4 1-13 15,-4-4 7-15,4 1-10 0,0-3 2 0,-4-4 1 16,4-1-4-16,-1-4-5 0,-1 2-28 0,-1-5-27 16,0-3-29-16,-1 1-30 0,1-1-33 0,-1-4-62 15,2-2-58-15,8-3-79 0,-2 0-210 0,6-3-603 16,9-2 267-16</inkml:trace>
  <inkml:trace contextRef="#ctx0" brushRef="#br0" timeOffset="179720.3819">7774 11991 78 0,'-4'-4'341'16,"1"0"-5"-16,2 0-15 0,1 4-11 0,-2-3-12 16,2 3-28-16,-3-3-23 0,3 3-23 0,-4-2-33 15,4 2-20-15,0 0-13 0,0 0-7 0,-4 20-1 16,3-10-1-16,1 3-5 0,-1 4-1 0,1 0-2 16,-3 4-6-16,7 8-3 0,-4-5-14 0,0 4-9 15,0-6-6-15,5 7-7 0,-4-5-17 0,2-5-6 16,-2 1-5-16,3-1-5 0,-3 2-10 0,2-4-12 15,-2-1-30-15,3-5-47 0,-4 1-37 0,4-3-28 16,-4-2-32-16,1 0-37 0,2-2-22 0,-2 0-54 16,-1-4-63-16,0-1-299 0,0 0-657 0,0 0 290 15</inkml:trace>
  <inkml:trace contextRef="#ctx0" brushRef="#br0" timeOffset="180964.1405">7286 12487 208 0,'0'0'216'0,"0"0"-1"0,0 0-11 15,2 2-8-15,-2-2-9 0,0 0-17 0,0 0-23 16,0 0-7-16,0 0-9 0,-16-2-2 0,16 2 2 16,-8-3-3-16,4-1-1 0,4 4-4 0,-2-4-2 15,2 4 6-15,-4-1 8 0,4 1 0 0,0 0-5 16,0 0-15-16,-2-3-11 0,2 3-17 0,0 0-5 16,6-6-15-16,-3 4-4 0,-3 2-5 0,7-1-10 15,-7 1 0-15,11 1-7 0,-7 3-4 0,0-1-6 16,-1-2-2-16,-1 3 0 0,-1 2-10 0,-1 1-7 15,0 2-26-15,-3 2-40 0,-4-1-52 0,-4 4-72 16,2-5-83-16,-7 4-299 0,1-1-606 0,0 1 268 0</inkml:trace>
  <inkml:trace contextRef="#ctx0" brushRef="#br0" timeOffset="181596.8305">7532 12004 205 0,'0'0'273'0,"-5"1"-7"0,5-1-12 0,0 0-9 16,0 0-14-16,0 0-12 0,0 0-16 0,0 0-16 0,0 0-11 15,0 0-8-15,0 0-8 0,-5 0-11 0,5 0-9 16,0 0-12-16,0 0-12 0,0 0-11 0,0 0-5 16,19-2-13-16,-5 0-6 0,4-2-7 0,4 0-7 15,7-1-3-15,-2 3-9 0,1-3 0 0,-1 0-10 16,2 4-7-16,-2-3 1 0,1 2-5 0,-7 2-11 15,2 0-26-15,-4 0-33 0,-2 1-29 0,-5 1-37 16,0-1-31-16,0 2-33 0,-1 2-28 0,-5 0-21 16,1-4-30-16,-2 3-227 0,1-2-510 0,-3 5 225 15</inkml:trace>
  <inkml:trace contextRef="#ctx0" brushRef="#br0" timeOffset="181884.2073">7646 12466 125 0,'0'0'307'0,"-1"6"-16"16,1-6-15-16,0 0-14 0,-2 3-17 0,2-3-15 15,-1 2-18-15,1-2-18 0,0 0-12 0,0 0-16 16,0 0-18-16,0 0-2 0,1 7-9 0,3-6-6 15,1 1-5-15,2 0-8 0,0-2-16 0,5 2 1 16,1-2-12-16,3-2-12 0,6 2-6 0,6-4-9 16,-9 3-5-16,12-6-11 0,-3 5-1 0,-6-1-16 15,6 1-41-15,-10-2-38 0,4 2-31 0,-5 1-36 0,-4-2-43 16,1 3-48-16,-3-2-57 0,0-1-256 16,-1 2-563-16,2 0 249 0</inkml:trace>
  <inkml:trace contextRef="#ctx0" brushRef="#br0" timeOffset="182162.8237">8275 12385 230 0,'0'-5'389'0,"0"5"-26"15,0-5-22-15,0 5-27 0,1-4-23 0,-1 4-36 16,0 0-23-16,0 0-25 0,-1-5-22 0,1 5-19 15,0 0-18-15,-4 12-12 0,1-5-6 0,1 1-12 16,2 1-1-16,-4 3-5 0,3-1 0 0,-2 1-12 16,-2 5-3-16,5 0-14 0,3 1-5 0,-6-2-8 15,3 1-11-15,0 1 2 0,0-3-9 0,0 2-5 16,3-1-13-16,-2-4-25 0,0 0-35 0,-1-2-36 16,0-1-24-16,3 1-47 0,-3-5-39 0,-3 0-29 15,3-1-40-15,0-4-58 0,0 0-254 0,0 0-599 16,0 0 265-16</inkml:trace>
  <inkml:trace contextRef="#ctx0" brushRef="#br0" timeOffset="182517.657">8270 12392 35 0,'5'-12'274'0,"-4"1"-3"0,1 3-6 0,2-2-17 16,-1 0-14-16,1 4-19 0,0-2-21 0,1 2-17 15,4 0-17-15,0 1-20 0,0 0-2 0,2 5-15 16,1 0-4-16,-1 3-5 0,2-3-3 0,-2 5-9 15,2 4-1-15,-4-4-14 0,0 7-2 0,-1-3-3 16,-2 2-12-16,2 3-6 0,-6-2-5 0,1 1-8 16,-2 3-6-16,-6 0-2 0,1 0 0 0,-4-2-10 0,1 1-10 15,-2-3-12-15,-4 2-22 0,3-5-15 0,-2 0-16 16,2-1-9-16,-1 0-10 0,0-6 3 16,5 3 6-16,0-3 8 0,1-1 4 0,-1 1 10 15,3-2 13-15,3 0 15 0,0 0 1 0,0 0 2 0,0 0 1 16,0 0 4-16,0 0 8 0,0 0 3 0,19 3 7 15,-9 0 7-15,2 1 10 0,1 3 4 16,-1-4 3-16,2 4 12 0,0 0 1 0,-1-1 17 16,0-2-18-16,-3 3-5 0,3 0-6 0,-4-4-8 0,0 2 3 15,-3-1-9-15,2 1-2 0,-1-2-26 0,0-1-36 16,-3 1-35-16,1 0-40 0,-2 1-47 0,1-2-49 16,-4-2-74-16,0 0-262 0,13-8-579 15,-8 4 256-15</inkml:trace>
  <inkml:trace contextRef="#ctx0" brushRef="#br0" timeOffset="182770.9556">8753 12353 137 0,'0'0'353'0,"-8"0"-22"0,8 0-29 15,0 0-24-15,0 0-5 0,0 0-10 0,18 5 2 16,-7-4-8-16,2 0-13 0,2-2-9 0,3 0-7 16,-1 1-20-16,2-2-17 0,2 0-21 0,-5-1-16 15,5 0-16-15,-7 1-17 0,-3-2-18 0,3 3-49 16,2-3-57-16,-2 1-59 0,-5-2-57 0,-3 3-55 16,2 2-68-16,-2-1-69 0,-6 1-255 0,0 0-613 0,0 0 271 15</inkml:trace>
  <inkml:trace contextRef="#ctx0" brushRef="#br0" timeOffset="182927.2133">8860 12433 96 0,'-4'4'321'16,"4"-2"8"-16,0-2 2 0,-4 2 2 0,4 3-11 15,0-5 7-15,0 0-19 0,8 2-9 0,-2-1-14 16,5-2-18-16,0 1-25 0,-2 0-21 0,5-2-26 16,-1 2-16-16,-2 0-22 0,3-3-47 0,-2 1-40 15,3-1-73-15,-3 1-73 0,-2-1-78 0,1 0-89 16,4-1-112-16,-4 2-247 0,1 0-649 0,-1-1 288 15</inkml:trace>
  <inkml:trace contextRef="#ctx0" brushRef="#br0" timeOffset="183545.267">9752 12087 12 0,'0'-5'364'0,"0"0"-6"0,1 1-14 0,2-1-6 16,-3 2-6-16,0 3-20 0,1-4-7 0,-1 4-36 16,0 0-24-16,0-5-30 0,0 5-29 0,0 0-21 15,0 0-15-15,0 0-6 0,10 16-20 0,-6-3-9 16,5-1-9-16,-2 5-3 0,3 6-16 0,-1 2-1 15,1 4-3-15,3-2-9 0,-1 2-1 0,1-3-6 0,-3 2 2 16,1-3-14-16,1 3-6 0,-1-2-4 0,0-5-3 16,-5-3-4-16,2-1-6 0,-1 0-3 0,-1-4-3 15,-1-3-11-15,-3-2-4 0,5 0-10 0,-6-4 1 16,2 1 6-16,-2-2 2 0,-1-1-3 0,0-2 1 16,0 0-4-16,0 0 1 0,8-8 4 0,-8 1-7 15,1-5 3-15,-1 1-2 0,3-8-2 0,-2 1 5 16,-1-8 0-16,5-2-2 0,0-1 8 0,0 2-9 15,2-3-4-15,-2-1 4 0,1 3-3 0,2 0 1 16,-3 0-2-16,-1 10 1 0,3-6 3 0,0 4 6 16,0 3-3-16,-2 0-3 0,1 3 3 0,-1 3-3 15,-3 0 0-15,2 3 2 0,-1 2 2 0,-2 1-7 16,0 1-3-16,0 0-27 0,1 0-38 0,0 1-42 16,-2 3-23-16,0 0-10 0,0 0-14 0,7 11-19 15,-3-7-31-15,-1 6-38 0,3-1-38 0,0 2-62 16,-2 0-208-16,2 5-597 0,-1-1 265 0</inkml:trace>
  <inkml:trace contextRef="#ctx0" brushRef="#br0" timeOffset="183811.2259">10249 12414 30 0,'0'0'303'0,"0"0"-30"0,0 0-26 16,-6 2-26-16,4 1-10 0,-1 2-4 0,0 0-10 16,0 0-6-16,0 4-16 0,-1 3-6 0,1-1-16 0,0 0-7 15,1 4-9-15,-3 1-13 0,5 1-7 0,0-2-12 16,0 0-8-16,4-3-8 0,-1 4-9 0,3-6-5 16,-2 2-7-16,1-1-6 0,1-2-8 0,2 0-10 15,-2-1-21-15,2-3-21 0,0 2-42 0,2-3-35 16,-3-2-33-16,5-2-40 0,2 0-53 0,1-5-42 15,-1 1-222-15,0-6-502 0,4 0 222 0</inkml:trace>
  <inkml:trace contextRef="#ctx0" brushRef="#br0" timeOffset="184110.4821">10304 12238 104 0,'-4'5'204'0,"-1"-3"-16"0,2 0-9 16,2 3-9-16,0 0-11 0,1-2-6 0,1 3-4 16,2-2-12-16,-1 1-5 0,3-1-12 0,2-2-6 15,-1-1-12-15,3 3-13 0,1-4-4 0,3-3-9 16,0 1-10-16,-2-3-4 0,2 1-5 0,-4-1-7 16,1-2-1-16,-1 0-3 0,-1-2 0 0,1 0 5 15,-5 0 4-15,-2-1 5 0,1-1 2 0,-5 3-4 16,1 0-7-16,-4 4-7 0,-1 1-3 0,-2-3-6 15,-2 5-1-15,-4 1-9 0,1 0 2 0,4 4-6 16,-5-1-8-16,2 2-21 0,2 0-17 0,1 1-25 16,0 2-29-16,4 0-29 0,0 0-38 0,4 0-37 0,1-3-35 15,1 7-166-15,4-7-414 0,0 0 184 16</inkml:trace>
  <inkml:trace contextRef="#ctx0" brushRef="#br0" timeOffset="184393.3677">10754 12393 251 0,'-5'-3'298'0,"5"3"-26"0,0 0-26 16,0 0-20-16,0 0-18 0,-6-2-14 0,6 2-14 15,0 0-11-15,0 0-14 0,0 0 4 0,0 0 10 16,0 0 1-16,22 2-7 0,-9-4-11 0,3 4-5 16,5-2-12-16,1-3-14 0,-3 2-11 0,0 0-16 15,-1 1-7-15,-4-2-5 0,1-1-19 0,-3 3-35 16,2-2-44-16,-3 1-49 0,0 0-57 0,0 1-80 16,-1-5-84-16,-2 3-246 0,-2 1-575 0,2-3 254 15</inkml:trace>
  <inkml:trace contextRef="#ctx0" brushRef="#br0" timeOffset="184861.0289">11217 12185 299 0,'-2'-6'405'0,"0"-1"-25"0,-1 3-28 0,-1-2-30 15,4 2-33-15,-2 1-28 0,2 3-27 0,-2-4-28 16,2 4-21-16,0 0-20 0,0 0-6 0,0 0-23 16,4 11-13-16,-1-1-10 0,-1-2 0 0,2 4-14 0,1 5 5 15,-2 1 0-15,4 5-7 0,1-4 0 0,0 8-3 16,-1-1-2-16,1-1-9 0,1-1-6 16,-4-5-5-16,8 5-8 0,-8-5-6 0,4 1-7 0,-2-1-3 15,0-2-5-15,-1-2-2 0,0-4-6 0,-3 0-4 16,3-2-7-16,-3-1 3 0,0-1-2 15,-1-3-3-15,1 2 3 0,-3-2-3 0,2-2 2 0,2-1 3 16,-4-1-1-16,0 0-4 0,0 0-3 0,7-12-1 16,-5 5 1-16,5-3-6 0,-4-5 0 0,1-3-2 15,1 2-2-15,-1-2-2 0,3 0-2 0,0-10-9 16,-3 8 12-16,2-2 5 0,0 3 8 0,0-6 15 16,2 1 4-16,-2 8 3 0,-5-2-1 0,3 1 4 15,1 1 0-15,-1 0-3 0,0 0-6 0,2 1-3 16,-3 5-2-16,-2 0-3 0,3 1-3 0,-4 2-5 15,1 2-6-15,2 0-15 0,-3 1-28 0,0 4-37 16,1-8-35-16,-1 6-42 0,0 2-43 0,4-4-46 16,-4 4-28-16,0 0-24 0,0 0-37 0,9 6-32 15,-4-1-308-15,-1 2-713 0,-3-2 317 0</inkml:trace>
  <inkml:trace contextRef="#ctx0" brushRef="#br0" timeOffset="185414.1781">11605 12434 231 0,'-5'-1'258'0,"5"1"-8"15,0 0-6-15,0 0-11 0,-8-1-9 0,8 1-10 16,0 0-7-16,0 0-13 0,0 0-10 15,0 0-2-15,0 0-7 0,0 0-4 0,0 0-3 0,0 0-8 16,0 0-7-16,0 0-20 0,0 0-10 0,12-7-12 16,-6 4-12-16,3 1 3 0,1-1-21 0,3 1-13 15,0 1-3-15,3-5-4 0,3 3-11 0,3 2-3 16,-4 0-6-16,1 1 6 0,0 0-18 0,-2 1-1 16,-3 0-2-16,-1-1-1 0,-2 2-2 0,1 1-11 15,-5-2 5-15,1 0-5 0,-2 1-12 0,0-1-9 16,-3 1 5-16,0 1-2 0,-2 1 0 0,-1-4 0 15,-1 8 0-15,-3-2-1 0,-5 2-14 0,-1 1-4 16,0-2-7-16,-3 3-12 0,-2 3 4 0,-2 0-7 16,-2 3 1-16,1-4-4 0,-1 5-2 0,-3 0 3 15,4-5 5-15,4 2 6 0,-1-2 2 0,2-2 4 16,0-2-1-16,3 1-9 0,2-3 3 0,1 2 5 16,0-4 5-16,1 2 1 0,2-1 6 0,2-3 13 15,-1 2 6-15,0-3 4 0,3-1 1 0,4 5 7 16,0-3 7-16,3 1 1 0,4-2-2 0,-1-1 6 15,4 0 0-15,0 1 2 0,9-1-1 0,-2 0 9 16,-1 2 2-16,3-4 9 0,-1 1 4 0,0 0 9 16,-1-2 1-16,7 3 0 0,-6 0 1 0,0 0-5 15,-2 0-2-15,1-2-5 0,-8 2 0 0,-3-1-19 0,0 2 7 16,-1-2-10-16,-4 1-15 0,2 0-21 16,-7 0-29-16,10-2-28 0,-6 4-34 0,-4-2-40 15,0 0-51-15,0 0-54 0,5 1-63 0,-5-1-236 0,0 0-593 16,0 0 263-16</inkml:trace>
  <inkml:trace contextRef="#ctx0" brushRef="#br0" timeOffset="186126.915">9891 13046 58 0,'0'0'281'0,"0"0"-4"0,-6 0 1 0,6 0-15 16,0 0-15-16,0 0-15 0,-5 2-19 0,5-2-20 15,0 0-16-15,0 0-17 0,0 0-19 0,-4 3-12 16,4-3-14-16,0 0-9 0,0 0-9 0,0 0-18 16,0 0 1-16,0 0-8 0,0 0 17 0,15 4 3 15,-6-1 3-15,6-1-15 0,6-2-2 0,11 0-4 16,4-2-3-16,3-2-5 0,17-4-4 0,4 0-7 15,6 2-6-15,32 0 4 0,1 2-2 0,1-1-5 16,3 5-7-16,0-3-6 0,6 5 1 0,2 4-1 16,0-2-11-16,5-1 4 0,1 6-4 0,-4 3-5 15,-4-2-2-15,-3-2-4 0,-6 2 4 0,-8 4 0 16,-27-9 2-16,27 2-1 0,-35-2-5 0,1-3-2 16,-2 1 4-16,-20-4 12 0,-3-1 4 0,-5 1 24 15,-9 0 25-15,-6 1 39 0,-1 0 21 0,-1 0 27 16,-6-1-1-16,3-1-4 0,0 1-3 0,-5 0-15 15,-3 1-13-15,8 0-15 0,-8 0-14 0,8-3-12 16,-8 3-8-16,5 0-18 0,-5 0-34 0,0 0-39 0,0 0-53 16,0 0-57-16,0 0-64 0,0 0-61 0,0 0-35 15,0 0-42-15,0 8-53 0,0-8-64 0,-8 5-289 16,4-1-786-16,2-1 347 0</inkml:trace>
  <inkml:trace contextRef="#ctx0" brushRef="#br0" timeOffset="186991.5886">10801 13512 112 0,'0'-4'225'0,"0"4"2"16,0-5 3-16,0 5 0 0,0-5-4 0,0 5-3 0,0-5 1 15,0 5-13-15,-3-4-8 0,3 4-8 0,0 0-7 16,0-6-1-16,0 6-5 0,0 0 4 0,-1-4-19 16,1 4-12-16,0 0-12 0,0 0-13 0,0 0-12 15,1-3-13-15,-1 3-9 0,0 0-16 0,0 0-11 16,0 0-6-16,0 0-6 0,0 0-9 0,0 0-8 16,0 0 2-16,0 0-11 0,0 0-7 0,-5 12-1 15,5-12-1-15,0 6 0 0,0-4-4 0,0-2 4 16,0 9-2-16,0-9-3 0,0 3-6 0,0 1 2 15,0-4-1-15,0 0-4 0,0 4 9 0,0-4-10 16,0 0 4-16,0 4 5 0,0-4-4 0,0 0-1 16,0 0-2-16,0 0 3 0,0 0 1 0,0 0 3 15,0 0 7-15,0 0-13 0,0 0-2 0,0 0-5 16,0 0 9-16,0 0-13 0,0 0 3 0,0 0 0 16,0 0 1-16,0 0 0 0,0 0 1 0,0 0-4 15,0 0 1-15,0 0-2 0,0 0 1 0,0 0 4 16,0 0-3-16,0 0-1 0,0 0 1 0,0 0-3 15,0 0 16-15,0 0-17 0,0 0 2 0,0 0-6 0,0 0 8 16,0 0-6-16,0 0 3 0,0 0-10 0,0 0 6 16,0 0-3-16,0 0 2 0,0 0-5 15,0 5 5-15,0-5-1 0,0 5 2 0,0-1-2 0,1 1 1 16,-1 2 4-16,3 1-2 0,-3 1-2 0,0 4-2 16,1-4 3-16,2 6 2 0,-3 1 3 0,1 0 8 15,1 2-12-15,-2 0 3 0,2 1 0 0,-1 0 1 16,-1 0 3-16,3 3-2 0,-3-3 0 0,0-1-13 15,0 0-5-15,0-3-22 0,0 2-14 0,0-2-20 16,0-3-13-16,0-2-20 0,0-1-23 0,0 0-25 16,-4-1-27-16,4-4-30 0,-2 2-30 0,4-1-37 15,-6-3-236-15,4-2-558 0,0 0 248 0</inkml:trace>
  <inkml:trace contextRef="#ctx0" brushRef="#br0" timeOffset="187557.5365">10798 13507 92 0,'3'-11'290'0,"0"1"-8"16,-1 0-15-16,2 1-14 0,1-1-18 16,0 0-16-16,4 0-11 0,-1 1-11 0,1-1-18 15,1 4-12-15,4-5-12 0,-5 4-12 0,5 2-6 16,-1 0-11-16,-1 1-13 0,0 3-11 0,0-1-10 0,0 2-10 15,1 3-8-15,-1 1-13 0,-1 1-2 16,2 2-4-16,2 1-22 0,-2 4-1 0,0 0-8 16,-3 0 2-16,3 0-5 0,-4 3 1 0,-3 0-5 15,1 1 1-15,-2-1-1 0,-3 1 3 0,1 0-6 0,-6 1 0 16,-1-3-2-16,-2-1-1 0,1-1-3 0,-3-1 1 16,-3 3-7-16,-1-1-6 0,2-6-6 0,-8 4-10 15,3-5-11-15,-2 3-2 0,6-6-5 16,-1 1-1-16,1 1 2 0,-1-2 3 0,1-1 1 0,2 1 8 15,2-1 1-15,2-2 5 0,-1 1-1 0,6-1 4 16,-7 1 3-16,7-1 4 0,-3 1 5 0,3-1 5 16,0 0 2-16,0 0-3 0,-6 2 5 0,6-2 0 15,0 0 1-15,0 0 3 0,0 0 2 0,21 1 1 16,-14 0 6-16,3-1-3 0,-4 3 1 0,5 1 10 16,-3 0-15-16,0 0-2 0,1 1 2 0,0 4 0 15,2-2 1-15,-2 3 11 0,-1-1-12 0,-2 2 3 16,4 1-8-16,-2 0 12 0,2 2-3 0,-1-1-6 15,-2-1 7-15,-1-1 0 0,0-1 2 0,2 0 2 16,0-3 0-16,-2 3 6 0,3-3-2 0,-3 1 5 16,5-1 6-16,-1-2-6 0,-1 1 3 0,1-1-2 15,3-4-4-15,-2 1 3 0,2-3-6 0,1 0-1 16,-1 0-4-16,2-1-1 0,-4-1-13 0,1-2-27 16,1 1-11-16,-4 2-25 0,0-5-19 0,-3 3-30 15,-2 0-32-15,-1 2-44 0,-2-1-49 0,-1-4-61 16,0 2-213-16,0 0-548 0,0-1 243 0</inkml:trace>
  <inkml:trace contextRef="#ctx0" brushRef="#br0" timeOffset="191703.6387">16625 8710 154 0,'0'0'228'0,"0"0"-11"0,0 0-19 16,0 0-16-16,-2-3-15 0,2 3-18 0,0 0-11 0,0 0-18 15,0 0-11-15,0 0-9 0,0 0-11 16,0 0-12-16,0 0 0 0,0 0-7 0,0 0 0 0,0 0 0 16,0 0-2-16,0 0 0 0,0 0-1 15,0 0 2-15,0 0-4 0,0 0-2 0,0 0-1 0,0 0-3 16,0 0-5-16,0 0-6 0,0 0-4 0,0 0-2 16,0 0-2-16,0 0-1 0,19 3 1 15,-14-2-3-15,-5-1 0 0,14 2-3 0,-5-1 5 16,0 0-8-16,4 1 0 0,-3 0 5 0,9-1 0 0,-6 1-4 15,1-2-6-15,3 0-1 0,-2 2-1 0,-2-2 1 16,1 0-1-16,-1 0-5 0,-2 0 3 16,3-2 0-16,-1 2-6 0,-2-1 0 0,1 1-3 0,-2-2 3 15,-1 2-2-15,-1 0-6 0,-2-2 1 0,1 2-5 16,-7 0 1-16,7 2 3 0,-7-2 0 0,8-2-2 16,-8 2-1-16,0 0-2 0,9 0-7 0,-9 0-13 15,0 0-15-15,0 0-16 0,0 0-18 0,0 0-24 16,0 0-25-16,0 0-34 0,0 0-31 0,0 0-34 15,0 0-59-15,-21 3-142 0,11-3-449 0,-3 1 199 16</inkml:trace>
  <inkml:trace contextRef="#ctx0" brushRef="#br0" timeOffset="192019.9946">16633 8787 196 0,'0'0'297'0,"0"0"-10"16,0 0-13-16,-6 2-19 0,6-2-18 0,0 0-12 16,0 0-21-16,0 0-16 0,0 0-12 0,0 0-20 0,0 0-8 15,0 0-9-15,15 5 2 0,-9-2-9 16,7-3-11-16,-4 0-3 0,5 2-11 0,0-2-6 16,7 3-6-16,-3-2-10 0,-1-1-3 0,4 1-13 15,-2-1-2-15,3 2-1 0,-2-4-10 0,2 2-7 0,-3-1-2 16,0 1-11-16,-2 1-1 0,-3-1-2 0,-4 0 0 15,-2 0-6-15,0 0 3 0,-1 0-6 16,-7 0-5-16,9-1 3 0,-5 0-8 0,-4 1 1 16,6 2-6-16,-6-2-6 0,0 0-14 0,8-2-21 0,-8 2-17 15,0 0-18-15,0 0-25 0,0 0-32 0,0 0-39 16,0 0-44-16,0 0-50 0,0 0-54 0,0 0-207 16,-18-3-561-16,18 3 249 0</inkml:trace>
  <inkml:trace contextRef="#ctx0" brushRef="#br0" timeOffset="192554.1458">16760 8540 171 0,'-4'-3'299'16,"4"3"-17"-16,0 0-18 0,-2-4-17 0,2 4-20 15,0 0-20-15,0 0-16 0,0 0-15 0,0 0-16 16,0 0-14-16,0 0-16 0,0 0-8 0,0 0-11 16,0 0-13-16,0 0-8 0,0 0-11 0,0 0-8 15,0 0-5-15,0 0 1 0,11 7 1 0,-7-2-4 0,0 0 1 16,4 2-6-16,3 0 2 0,-4 3-3 15,3-3-4-15,3 4-5 0,1 0 4 0,2 0-4 16,1-1-3-16,5 5-8 0,-4-5 4 0,1 2-10 16,-2-2-4-16,1 1 0 0,-4-3-6 0,2 4-1 15,-4-7-2-15,-1 1 0 0,1 2-1 0,-3-4-2 16,0 1-1-16,0 0-4 0,-5-1 1 0,1-2 3 16,-1 0-6-16,2 1 5 0,-4-2-8 0,2 1 11 15,-4-2-13-15,5 2 0 0,-5-2 6 0,4 2-11 0,-4-2 6 16,0 0 7-16,0 0-12 0,4 3-2 0,-4-3-2 15,5 3 1-15,-5-3 0 0,0 2 9 16,0-2-9-16,2 4 3 0,-2 1-1 0,-2 0 1 16,2 0 3-16,-4 0 5 0,0 7-7 0,-2-5 4 0,-7 7-7 15,-1 3 3-15,-5 2 1 0,1 1-1 0,-5-1 3 16,-1 1 2-16,1-3-11 0,1 0-12 0,2 1-11 16,3-2-17-16,3-5-20 0,1 2-17 0,-1-1-18 15,1 1-27-15,5-4-30 0,2 0-31 0,0-1-34 16,2-4-34-16,2 1-240 0,0-1-537 0,2-4 238 15</inkml:trace>
  <inkml:trace contextRef="#ctx0" brushRef="#br0" timeOffset="192951.6797">17484 8651 181 0,'1'-4'339'0,"-1"2"-18"0,0 2-22 0,0 0-24 16,0-8-26-16,0 8-24 0,0 0-27 0,0 0-24 0,0 0-16 16,0 0-14-16,0 0-13 0,0 0-4 0,2 24-4 15,-2-11-7-15,0 3-1 0,2 1-6 0,-2 1-8 16,0 3 5-16,1 3-14 0,-1 3-9 0,-1-5-10 16,1-1-9-16,1-1-3 0,-2-1-3 0,2-1-7 15,1 0 1-15,-1-2-6 0,0 0-9 0,-2-2-32 16,2-4-24-16,-1 2-26 0,0-5-35 0,0 1-36 15,-1-1-33-15,1-2-36 0,0 1-41 0,0-6-71 16,-1 3-203-16,1-3-540 0,0 0 239 0</inkml:trace>
  <inkml:trace contextRef="#ctx0" brushRef="#br0" timeOffset="193263.2272">17324 8611 154 0,'0'-3'316'0,"0"3"-23"16,0-5-29-16,0 5-24 0,0 0-27 0,4-5-21 16,-4 5-20-16,8-2-16 0,-8 2-16 0,15 0-6 15,-3 1-20-15,-1 0-7 0,3-1-8 0,4 0-9 16,0 1-8-16,2-1-2 0,0 0-10 0,3 2-5 15,-2-2-5-15,6 0-4 0,-5-2-4 0,-3 2-8 16,4-1 1-16,-2 0-10 0,-2 0-2 0,-3 1-4 16,1 0-3-16,-3 0-11 0,-6 0-14 0,-1-2-21 15,1 2-18-15,-2-1-24 0,-6 1-22 0,7 1-20 0,-3 2-17 16,-4-3-23-16,0 6-24 0,-2-3-35 0,0 1-203 16,-3 1-440-16,-2-2 196 0</inkml:trace>
  <inkml:trace contextRef="#ctx0" brushRef="#br0" timeOffset="193554.193">17310 9077 280 0,'-1'4'291'0,"1"0"-6"0,0-4-9 0,0 5-12 16,0-1-8-16,0-1-3 0,4-1-2 0,-3 2 0 15,5 0-16-15,2-2-5 0,1 3-11 0,4-5-13 16,0 1-15-16,7-1-17 0,-2 0-7 0,1 0-26 16,1 0-11-16,0 0-15 0,-2 0-11 0,2 0-14 15,-2 1-2-15,-4-1-16 0,-1 2-9 0,-3-1-2 16,3 0-10-16,-3 0-8 0,-1-1-21 0,-4 2-20 16,3-1-18-16,-2-1-23 0,-2 1-23 0,2 2-28 15,-6-3-20-15,7 0-26 0,-7 0-33 0,0 0-47 16,0 0-62-16,10-4-73 0,-7 1-207 0,-1 0-604 15,1 0 268-15</inkml:trace>
  <inkml:trace contextRef="#ctx0" brushRef="#br0" timeOffset="194101.2743">17741 9031 259 0,'0'0'312'0,"0"0"-17"16,0 0-17-16,0 0-25 0,-3-4-15 0,3 4-15 16,0 0-12-16,0 0 1 0,0 0-13 15,0 0-8-15,0 0-10 0,9-3-15 0,-9 3 3 0,5-3-20 16,3 1-8-16,2-1-11 0,3 0-8 0,0 0-8 15,5 0-13-15,-5-1-7 0,4 3-12 0,0-3-9 16,-3 1-6-16,-1 3-7 0,1-2-2 0,-1 2-16 16,-1-1 2-16,-1-1-5 0,-1 2-6 0,-4 0-5 15,3 0-5-15,-9 0-10 0,9 2-7 0,-5-1 0 16,1 1-5-16,-1 1 4 0,-4 1-6 0,-1 1 5 16,-2-2-2-16,-1 6-6 0,-1-4-2 0,-4 3-1 15,-1 2-7-15,-1 2-10 0,-4-1 0 0,1 1-6 16,2-2-1-16,-4 6-3 0,3-3 2 0,0 2 1 15,1-1 4-15,3-1 2 0,-2 1 2 0,3-3 4 0,0-2-2 16,2 2 3-16,-2-1 3 0,3-1 2 16,1-1 5-16,3-3-8 0,-3 2 7 0,3-2-3 15,1-3 5-15,0 3 1 0,1 0 12 0,3-3 10 0,0 2 2 16,1-3 4-16,4-1-2 0,1 3 5 0,3-2-3 16,1-1-3-16,-1 0-1 0,4-1 2 15,0 1-9-15,-3 1-2 0,-1-2 2 0,2 2-2 16,-2-1 4-16,-4 0-4 0,1 0-5 0,-1 0 8 0,-1 0-26 15,-3-1-18-15,1 0-22 0,-6 1-16 0,9 0-24 16,-9 0-36-16,7-2-48 0,-7 2-60 0,5-6-73 16,-5 0-241-16,1 1-598 0,-1-1 265 0</inkml:trace>
  <inkml:trace contextRef="#ctx0" brushRef="#br0" timeOffset="195033.7116">18139 9064 128 0,'0'0'330'0,"-2"-5"-25"0,2 5-27 15,0-3-25-15,0 3-30 0,0 0-18 0,0 0-31 16,0 0-17-16,0 0-17 0,0 0-16 0,0 0-3 15,0 0-9-15,-4 12-2 0,4-4-4 0,0-2-3 16,0 4-3-16,0-1-6 0,0 4-2 0,0 1-1 16,0-4-12-16,0 6-6 0,0-3-11 0,0-3-5 15,0 2 3-15,0-2-13 0,0 0 0 0,0-1-7 0,0-1-6 16,0-2-1-16,0-2-2 0,0 0-1 16,0 0-3-16,0 1-2 0,0-5 1 0,-2 5-1 15,2-5-3-15,0 0-7 0,0 0-5 0,0 0-2 0,0 0-4 16,-13-10-2-16,10 6 1 0,-1-1 1 0,2 0 0 15,2-3-6-15,-3 1 2 0,3-2 3 16,3 0-4-16,-2-2 2 0,2 4-2 0,2 0-1 0,-1-3 2 16,3 1 1-16,-1 3-7 0,1-4 5 0,2 4 0 15,-2-1-1-15,2 3-3 0,1-1 2 0,0 4-1 16,-4 1-2-16,3 0 2 0,4 1-1 0,-4 4 2 16,1 3 4-16,-1-1-2 0,0 2 9 0,-1 1-9 15,-2 1 1-15,0-1 4 0,-2 1 1 0,-1 1-4 16,-1-1 1-16,1 0-1 0,-3-1-1 0,0-1-1 15,-1 1 4-15,-1-3-3 0,1-2 0 0,-1 0-2 16,-1 0 6-16,0 0-3 0,1-3 2 0,-1 1-4 16,3-3-1-16,0 0-3 0,0 0 1 0,-11-8-4 15,10 3 2-15,1-2 4 0,0-1-4 0,0-1-3 16,2-3 3-16,3 2 7 0,-2-1-6 0,2-1 5 16,0 2 5-16,1-3 4 0,0 3 10 0,0-1 1 15,-1 4 0-15,1-4 0 0,1 2-4 0,-2 1 3 16,2 2 1-16,1-1 2 0,-1 2-7 0,-1 0 2 0,-1 2-5 15,4 1-3-15,-4-1 4 0,0 0-8 16,3 2 0-16,-2 1 6 0,2 0-6 0,-3 1-2 16,0 2-4-16,3 1 4 0,1 2-3 0,-4-2-1 15,-1 2 1-15,1 1 2 0,-1 2-7 0,-3 2 2 0,5 2 5 16,-3-2 0-16,-2 1-6 0,2 2 10 0,-2-2-3 16,-1 0-1-16,0-1-1 0,0 0-1 0,0-1 3 15,3 0-7-15,-3-1 5 0,0-2 1 16,1-1 0-16,0 1-10 0,-1-3 3 0,4 1 0 0,-1-1 2 15,1-1 15-15,3-1-12 0,-2-2-4 0,-5 0 7 16,13-1-14-16,-4-2 1 0,4 0-8 0,-3-1-1 16,1 1-2-16,1-6-1 0,3 2 6 0,1-2-6 15,-1-2 4-15,-5 5-4 0,4-6 3 0,-5 2 3 16,1-2 3-16,-2 4 3 0,0-1 2 0,-1 0 9 16,0 0 0-16,-1 1 7 0,-2 2 13 0,-1-1 2 15,-1 3 10-15,3-1-7 0,-5 3 2 0,3-3-4 16,-2 3-15-16,-1 2-4 0,0 0 0 0,0 0 2 15,0 0-1-15,0 0 3 0,-4 18-6 0,4-11 2 16,-2 2-1-16,1 2 1 0,1-2-5 0,-2 3 5 16,1 0 3-16,1-3 2 0,0 1-9 0,1 1-3 15,1-3-6-15,1 2-3 0,1-2-3 0,-1-1-23 16,2-1-9-16,0-2-18 0,4 2-21 0,1 0-25 16,2-2-29-16,-1-2-36 0,2-1-37 0,0-1-47 0,2-1-250 15,-5-3-552-15,4-2 244 0</inkml:trace>
  <inkml:trace contextRef="#ctx0" brushRef="#br0" timeOffset="195347.9719">18569 8961 61 0,'0'0'200'0,"-8"4"-10"16,7 1-5-16,1 0-9 0,0-5 3 0,4 10-16 15,-2-8-8-15,1 4-6 0,3-2-12 0,-1-1-12 16,3 0-6-16,2 1-8 0,1-1-12 0,0-3-9 16,-1 3-7-16,2-3-8 0,-3 1-7 0,-2-1-3 15,1-2-8-15,1-2-2 0,-4 1-7 0,0 0-1 16,3-2 2-16,-4 0-4 0,0-1 1 0,-1 1 0 16,0-1 3-16,-2-1 3 0,-1 3 2 0,-1-4 3 15,1 4-12-15,-3-1-5 0,1 2-4 0,-3 2-4 16,0 0-4-16,-2-1-6 0,7 2 0 0,-14 0-11 15,9 3-14-15,-3 1-14 0,-2-2-19 0,4 1-21 16,-1 1-24-16,2 4-31 0,0-3-27 0,0 2-25 16,4-1-31-16,-2-2-217 0,-1 2-445 0,7-1 197 15</inkml:trace>
  <inkml:trace contextRef="#ctx0" brushRef="#br0" timeOffset="195922.2683">18883 9147 323 0,'4'-2'320'0,"-4"2"-30"0,0 0-31 16,0 0-27-16,0 0-28 0,0 0-22 0,4 7-12 16,-4-7-8-16,-1 8-4 0,-2-1-17 0,3 0-12 15,-1 2-4-15,0-3-8 0,-1 3-11 16,1 1-3-16,0-3-8 0,-2 1-10 0,-1 0-6 0,4-3-11 15,-1 2-4-15,-3-1-8 0,4-1 0 0,-1 0-10 16,1-3 0-16,-4 3-3 0,4-2 0 0,0-3-4 16,-1 4 6-16,1-4 1 0,0 0-6 0,0 0-1 15,0 0-2-15,0 0-8 0,0 0 5 0,-8-13-11 16,8 6-4-16,0 1-1 0,0-1-2 0,0-5-1 16,3 4-4-16,-1-2 3 0,1-2-5 0,-2 0-2 15,4 2 5-15,0 0-5 0,-1-2-2 0,1 2-3 16,-2 1 3-16,2 2-4 0,-2-1 6 0,1 3-4 15,-1 0 4-15,2-1 0 0,-2 1-5 0,-2 0-1 16,6 3 4-16,-4-1 3 0,3 0-10 0,-2 2 2 16,3-2-1-16,-7 3-6 0,13 0 5 0,-8 3 0 15,2-3 0-15,0 2-4 0,-1 1 3 0,2 1 2 16,1 3-1-16,-3 1 0 0,3-2 9 0,-4 3-12 16,4 0-4-16,-5 0 6 0,-1 1 4 0,-1-2-3 15,2 4 0-15,-3-3 5 0,1-1-3 0,-2 4-3 16,0-3 7-16,0 1-6 0,0-3 4 0,-2 1-3 15,1 1-2-15,1-1 3 0,-3-3 1 0,2 3 5 16,1-3-4-16,-4 3-5 0,3-1 2 0,-2-4 5 0,2 1-4 16,-1 2-3-16,-1-1 1 0,1-1 2 0,0-1 5 15,2-3-8-15,0 7 2 0,-1-5-3 0,1-2 6 16,0 6 6-16,0-2-11 0,0-4-2 0,3 4-14 16,-3-4-10-16,5 3-6 0,-5-3-27 0,6 0-32 15,-6 0-38-15,9 0-38 0,-9 0-44 0,9-4-47 16,-5-1-266-16,0 2-570 0,-1-2 252 0</inkml:trace>
  <inkml:trace contextRef="#ctx0" brushRef="#br0" timeOffset="197119.925">18955 8720 203 0,'-3'4'255'0,"3"-4"-18"15,0 0-10-15,0 0-9 0,0 0-2 0,10 3-5 16,-3 0-11-16,1-3-10 0,4 1-13 0,-1-1-14 15,0 0-11-15,3-1-16 0,0 2-8 0,0-1-17 16,3-1-10-16,1 2-12 0,-7-1-10 0,3 1-10 16,-3-2-24-16,-1 2-29 0,1 1-41 0,-6-1-40 15,2 0-40-15,-2 1-51 0,4-1-56 0,-5 0-232 16,-4-1-480-16,6 2 213 0</inkml:trace>
  <inkml:trace contextRef="#ctx0" brushRef="#br0" timeOffset="197315.8241">19041 8857 194 0,'-2'3'349'0,"2"-3"-16"15,0 0-13-15,0 0-17 0,0 0-22 16,0 0-22-16,0 0-20 0,10 4-18 0,-6-4-18 0,4 0-24 16,-2 1-14-16,2-1-15 0,5 2-23 15,-3-2-1-15,-1 0-40 0,6 2-42 0,-4-2-50 16,1 0-58-16,1 0-64 0,0 0-67 0,1-2-80 15,-3-1-211-15,5 2-525 0,-1-2 232 0</inkml:trace>
  <inkml:trace contextRef="#ctx0" brushRef="#br0" timeOffset="197631.1571">19600 8681 65 0,'0'-5'317'0,"3"0"-5"0,-3-1-6 15,1 2-7-15,-1 1-7 0,1-1-10 0,-1 4-8 16,1-5-14-16,-1 5-23 0,2-4-15 0,-2 4-17 16,0-4-22-16,0 4-19 0,0 0-26 0,0 0-12 15,0 0-14-15,0 0-15 0,0 0-11 0,1 16-3 16,0-8-10-16,-1 5-5 0,2 2-10 0,-1 2-4 15,0 0-4-15,2 3-1 0,-2 5-11 0,-1-6 0 16,3 1-7-16,-3-3 7 0,1 3-7 0,-1-3-7 16,1 0-3-16,2 0-28 0,-3-1-15 0,-3-3-41 15,3-1-34-15,-2-1-28 0,0 2-38 0,0-6-49 16,1 0-50-16,1-2-53 0,-4-2-247 0,1-2-607 16,3-1 269-16</inkml:trace>
  <inkml:trace contextRef="#ctx0" brushRef="#br0" timeOffset="197907.6676">19426 8574 182 0,'-1'-5'378'0,"1"5"-30"16,-1-4-26-16,1 4-29 0,0 0-26 15,1-4-27-15,-1 4-13 0,12-3-26 0,0 2-7 0,1-1-3 16,6-1-10-16,-1-1-14 0,1 1-10 0,6 1-13 16,1-1-19-16,-5 3-5 0,-2-2-14 0,1 1-11 15,0 0-12-15,0 0-8 0,-7-1-10 0,1 2-27 16,-4-2-33-16,4 4-37 0,-2 0-44 0,-6-2-40 16,2 2-40-16,-2 1-46 0,2 0-43 0,-2 0-40 15,-1 3-231-15,-3-3-558 0,-1 2 247 0</inkml:trace>
  <inkml:trace contextRef="#ctx0" brushRef="#br0" timeOffset="198159.622">19420 9017 187 0,'-1'4'322'0,"3"-1"-3"0,-2-3-2 15,9 5-7-15,0-2-16 0,3 1-7 0,0-2-6 16,5-1-21-16,1-1-12 0,1 0-13 0,0 0-22 16,3 0-13-16,-3 0-26 0,0 0-13 0,-2 0-19 15,1 0-11-15,-3-3-12 0,-1 3-15 0,0-2-13 0,-3 4-17 16,1-4-50-16,-1 0-24 0,2 1-52 16,-1-1-39-16,-3-2-40 0,4 3-58 0,-3-1-59 0,3-1-61 15,-4-2-271-15,-2 1-626 0,0-3 277 16</inkml:trace>
  <inkml:trace contextRef="#ctx0" brushRef="#br0" timeOffset="198445.2634">20104 8890 351 0,'-2'-4'348'0,"2"4"-28"16,0 0-37-16,0 0-27 0,0 0-29 0,0 0-25 16,0 0-4-16,0 0-13 0,-5 15-8 0,5-6-7 15,0 1-10-15,0 2-8 0,0 5-7 0,0-1-5 16,0 0-16-16,0 1-8 0,0 1-10 0,0 0-13 16,4 1-7-16,-4-1-9 0,1 0-3 0,1 2-9 15,-2-4-1-15,2-3-15 0,0 4-33 0,0-3-34 16,-2-4-36-16,0 0-37 0,0-2-41 0,0 1-52 15,-2-5-35-15,2 1-38 0,0-5-282 0,-4 3-583 16,4-3 259-16</inkml:trace>
  <inkml:trace contextRef="#ctx0" brushRef="#br0" timeOffset="198846.4164">20076 8889 180 0,'8'-15'308'15,"0"4"-21"-15,1-2-18 0,4 1-8 0,2 2-22 16,-6 1-10-16,6 1-20 0,1-1-14 0,2 4-20 16,-5 2-11-16,3-1-15 0,-3 4-16 0,-2 4-14 15,2-1-15-15,-2 2-5 0,0 7-12 0,-1-1-7 0,-1-1-9 16,-5 1-3-16,3 6-10 0,-4-3-8 16,-2 5-3-16,-2-2-3 0,-3 1-3 0,0-2-3 15,-6 1-6-15,1-3 2 0,-1 2-6 0,-3-3-14 16,2 1-11-16,2-5-6 0,-4 2-13 0,3-4-6 0,1-1-10 15,-4 0-1-15,4-2-2 0,0 0 2 16,0-1-2-16,4-2 2 0,1-1 3 0,4 0 1 16,0 0 2-16,-9-4 1 0,9 4 5 0,0 0-1 15,0 0 5-15,0 0 3 0,0 0 6 0,0 0 2 0,0 0 11 16,22 4 7-16,-14 0 7 0,-2 1 4 0,3 0 2 16,1 2 7-16,0-1 6 0,1 2 5 15,-1 0 1-15,0 0 5 0,0 1 16 0,2-1-12 0,-3-1 0 16,0-1-5-16,2 1-6 0,-2 0-2 0,-2 0-6 15,0-2-1-15,2-1-9 0,-4-1-16 0,0 0-39 16,1-1-31-16,0 1-36 0,0 0-49 0,-6-3-59 16,12 0-62-16,-6 0-275 0,-6 0-586 0,18-4 259 15</inkml:trace>
  <inkml:trace contextRef="#ctx0" brushRef="#br0" timeOffset="199143.1527">20548 8875 96 0,'0'0'329'16,"-5"-3"-11"-16,5 3-20 0,0 0-29 0,0 0-20 15,0 0-18-15,0 0-3 0,0 0-8 0,0 0-6 16,27 3-4-16,-14-3 1 0,6 1-14 0,-1-1-1 0,2 0-17 15,8 0-18-15,-6 0-11 0,0-1-17 16,5 0-11-16,-7 1-13 0,4 0-14 0,-6 0-8 16,0-3-10-16,-5 3-9 0,1 0-24 0,-5 0-24 0,-1 0-35 15,-2 0-35-15,2 0-32 0,-8 0-26 0,9-2-40 16,-9 2-38-16,6 0-36 0,-6 0-34 16,0 0-60-16,4-2-206 0,-4 2-565 0,-1-5 250 15</inkml:trace>
  <inkml:trace contextRef="#ctx0" brushRef="#br0" timeOffset="199433.2649">21169 8695 184 0,'-1'-3'365'0,"1"3"-25"0,-1-5-28 0,1 5-30 0,0 0-36 15,-1-4-27-15,1 4-17 0,0 0-2 0,-4 12-2 16,6-2 4-16,-4 0 0 0,2 2-13 0,-2 4 1 16,2 0-5-16,-1 3-4 0,0-3-7 0,1 1-15 15,1 0-12-15,-1 1-15 0,3 0-10 0,-1-1-13 16,-2 0-10-16,2-1-10 0,-1 1-6 0,1-1-11 16,-2-5-7-16,2-1-21 0,1 0-40 0,-6-1-31 15,3 2-51-15,0-6-42 0,0 0-35 0,0 0-32 16,-2-1-36-16,2-4-61 0,-1 4-82 0,1-4-227 15,0 0-643-15,0 0 285 0</inkml:trace>
  <inkml:trace contextRef="#ctx0" brushRef="#br0" timeOffset="199699.6508">20994 8641 104 0,'0'-5'348'16,"0"5"-14"-16,0 0-23 0,0-6-26 0,0 6-28 16,5-6-13-16,-1 2-19 0,1 2-16 0,3 2-11 0,6-3-10 15,-4 3-9-15,4-2-11 0,-1-1-11 0,9 1-7 16,-4 0-10-16,9-1-14 0,-6 1-8 16,2 0-16-16,-1 0-11 0,1 1 6 0,-3-1-24 0,3 1-2 15,-3 1-15-15,-3 0-8 0,1 0-32 0,-4 1-29 16,-2-1-42-16,1 2-39 0,-7-1-40 0,1 1-30 15,-2 0-35-15,-1 3-24 0,-2-2-40 16,-1 1-262-16,-2 1-569 0,1-1 251 0</inkml:trace>
  <inkml:trace contextRef="#ctx0" brushRef="#br0" timeOffset="199962.7985">21044 9013 242 0,'-1'3'283'16,"1"-3"-3"-16,1 5 1 0,2-2-6 0,-1-1 2 15,2 3-6-15,1-2-8 0,4 1 12 0,-1-3-28 16,3 3-2-16,-1 0-20 0,3-2-11 0,5 2-11 16,2-1-20-16,-1-3-11 0,0 2-17 0,-1-1-7 15,-2 0-24-15,2-1-10 0,0-1-13 0,-4 0-10 16,-1-1-13-16,-3 2-13 0,4-2-34 0,-4-1-36 15,2 0-44-15,-2 2-45 0,-1-3-40 0,-3 0-43 16,2 3-46-16,-2-3-51 0,1-1-67 0,-3 0-250 16,0 0-641-16,-2 0 283 0</inkml:trace>
  <inkml:trace contextRef="#ctx0" brushRef="#br0" timeOffset="201254.1883">21628 8931 149 0,'0'-4'224'0,"0"4"-1"0,0 0 3 0,0 0-4 16,0-5-2-16,0 5-4 0,0 0-2 0,-2-4-5 15,2 4-6-15,2-4-5 0,-2 4-8 16,0 0-1-16,0 0-11 0,0-5-10 0,0 5-8 16,0 0-12-16,0 0-25 0,0 0-8 0,0 0-16 0,0 0-6 15,0 0-21-15,0 0-8 0,0 0-4 0,0 0-5 16,0 19-3-16,2-8-9 0,-2-1-3 0,0 5-5 16,3 2 1-16,-3-1-4 0,0 0-6 0,0 2-4 15,-3-1-1-15,6 0 7 0,-3 0 4 0,-3 0-12 16,3 0-5-16,3 2 3 0,-3-6-6 0,0-3 2 15,0 3-4-15,-3-4-4 0,6-1 2 0,-3-2 0 16,-3 1 1-16,6-2 1 0,-3-2 1 0,0-3 0 16,-3 6 1-16,3-3-1 0,0-3-2 0,0 5 3 15,0-5-7-15,0 0 7 0,0 0-1 0,-2 4-8 16,2-4 0-16,0 0 7 0,0 0-1 0,0 0-4 16,0 0 0-16,14-1-1 0,-14 1-4 0,14 0-4 15,-4-1-2-15,-1-1 6 0,4 0-1 0,0 1 4 16,-3-1 1-16,4-1-5 0,-1 2 0 0,1-3-2 15,-4 3 7-15,2 0 0 0,2-1-7 0,-3 2 2 16,-2-2-9-16,-1 2-10 0,0 0-15 0,-1-1-15 16,-2 1-11-16,-5 0-14 0,13 0-12 0,-13 0-21 15,5 1-28-15,-5-1-29 0,0 0-23 0,0 0-22 16,5 0-22-16,-5 0-33 0,0 0-236 0,0 0-541 16,0 0 239-16</inkml:trace>
  <inkml:trace contextRef="#ctx0" brushRef="#br0" timeOffset="201960.2667">21867 9010 267 0,'0'0'317'0,"0"-5"-28"0,0 5-28 0,0 0-25 15,0 0-26-15,0 0-25 0,0 0-10 0,0 0-8 16,0 0-1-16,8 14-7 0,-6-8-8 0,-2 1-3 15,4 2-13-15,-3-2-9 0,-1 3-2 0,4 0-11 16,-4-1-9-16,1 0-12 0,2 2-6 0,-2-5-7 16,2 2-6-16,-3-3-7 0,1 3-6 0,3-1 0 15,-4-2-12-15,0 1-5 0,0-3 1 0,0-3-5 16,0 5-2-16,0-5 1 0,0 0 4 0,0 5-6 16,0-5-3-16,0 0-7 0,0 0 4 0,0 0-2 15,0-13-8-15,1 7-4 0,3 1 2 0,-3-3 2 16,2 0-6-16,-2 0-4 0,4-2 4 0,2 2-2 0,-3-1-5 15,1-2 17-15,1 5-15 0,-2-1 1 16,0 4 4-16,-2-3 4 0,1 1 3 0,-2 1-3 16,2 2-4-16,-2-2 1 0,-1 4-15 0,5-3 5 15,0 1-3-15,-5 2 2 0,9 4-1 0,-4 1-2 0,0-2 3 16,1 2 3-16,0 4-5 0,-1-3-7 16,-3 3 4-16,4 0 5 0,-1-1-5 0,-3-3 1 15,1 2 6-15,-1 0-6 0,0 0-4 0,0-2-9 16,1 2-10-16,-3 1-14 0,0-4-4 0,0-4-8 0,0 8 0 15,0-6-9-15,-2 2 8 0,2-4 2 16,0 0 0-16,0 0-5 0,0 0-5 0,0 0 1 16,0 0 1-16,-7-12 5 0,6 7 8 0,-2 1 3 0,3-5 3 15,0 4 4-15,0-7 10 0,3 4 8 0,-1-1 0 16,3 0 6-16,-2 1 6 0,1-1 4 0,1 1 10 16,1-1 5-16,-1 3 0 0,-1-1 7 0,4 2-5 15,-1-2 1-15,1 0-2 0,1 4 1 0,-1-1-1 16,3 0-1-16,-2 2-2 0,1-1-1 0,2 3-6 15,-3 0 4-15,2 1-5 0,0-2-1 0,-2 4 0 16,1 2-3-16,-4-2 3 0,2 2-5 0,-3 1 0 16,1 2 0-16,-2 0 1 0,-1 2 0 0,-1 1-1 15,-1-1 1-15,-1 2-3 0,-2-1 3 0,1 2-2 16,-2 2 7-16,-1-4-1 0,-1 0-6 0,0 6 4 16,2-4-5-16,-2-3 4 0,3 2-2 0,-1-3-2 15,2 0-15-15,0-2-6 0,-1-2-5 0,5 2-11 16,-3-1-13-16,1 1-7 0,4-2-14 0,3-1-28 15,2 2-31-15,3 0-33 0,-1-4-40 0,5 1-37 16,1-1-226-16,-4 1-505 0,5-3 225 0</inkml:trace>
  <inkml:trace contextRef="#ctx0" brushRef="#br0" timeOffset="202376.4613">22482 9172 179 0,'3'-10'226'0,"1"1"2"0,1 1-3 0,1-2 0 0,-3 0-6 16,1 1-5-16,1 0-5 0,-4 1-6 15,2-1-9-15,-3 4-2 0,1 0-12 0,-1-2-8 16,0 2-11-16,-1 1-11 0,-3-1-15 0,-1 0-15 0,0 0-16 16,-1 2-8-16,-3-1-12 0,-3 1-12 0,-1 3-4 15,3 2-8-15,-4 0-6 0,-1 3-7 0,-3 3-3 16,6-3-1-16,1 3 2 0,1 0-18 16,-2 4 2-16,5-2-6 0,0 0-5 0,2-1 4 0,-3 4-3 15,6-4-2-15,-1 3-5 0,1-2 2 0,-1 0 2 16,3-2-1-16,3 0 6 0,-1-3-9 0,2 3-1 15,-3-3 1-15,3-2 0 0,1-2-1 16,3 3 1-16,2-3-4 0,-1 2 0 0,3-6 0 0,-1 2 7 16,1-2-8-16,-1-2 3 0,5-2-3 0,-6 1-2 15,0-1 6-15,-1 0-3 0,-3 0 3 0,1 0 12 16,0 0 7-16,-5 2 18 0,1 2 11 0,1 0 6 16,-2 1-11-16,-2 2 1 0,3-5-20 0,-3 5-7 15,0 0-7-15,0 0-2 0,0 0 7 0,2 10-9 16,0-6 2-16,-2 4-5 0,-2-1 3 0,2 0-4 15,0 3 3-15,0-2-3 0,2 2 3 0,-2 0 0 16,2 1-8-16,0-1 4 0,-1-1-18 0,2 0-19 16,1-2-33-16,-2-1-22 0,2 1-23 0,0-2-24 15,-3-2-23-15,3 1-31 0,1-1-4 0,5-1-42 16,2-2-73-16,-2 0-289 0,3-4-638 0,-3 1 283 16</inkml:trace>
  <inkml:trace contextRef="#ctx0" brushRef="#br0" timeOffset="202628.6985">22673 9003 45 0,'-2'-3'347'16,"2"3"-24"-16,0 0-30 0,0 0-24 0,0 0-31 0,0 0-5 16,0 0 4-16,5 13-5 0,1-4 7 0,-1 1-13 15,4 4-15-15,0 0-10 0,-2-3-1 0,-1 0-11 16,4 4-11-16,-2-6-10 0,2 6-16 15,0-1-6-15,-1 1-9 0,-1-1-13 0,0-3-6 0,-2-2-21 16,-1 0 0-16,2-1-17 0,-5 0-8 0,5 1-10 16,-5-2-27-16,2-1-44 0,0-2-42 0,-1-1-38 15,-1 2-35-15,-1-4-32 0,2 4-42 0,-3-5-67 16,0 0-86-16,0 0-267 0,0 0-669 0,0 0 296 16</inkml:trace>
  <inkml:trace contextRef="#ctx0" brushRef="#br0" timeOffset="202873.0879">22809 9036 243 0,'0'-2'396'0,"0"2"-15"0,0-7-19 16,0 4-33-16,0 3-31 0,0 0-38 0,0 0-11 16,0 0-46-16,0 0-15 0,0 0-11 0,0 0-6 15,-13 15-5-15,8-7-8 0,-3 1-5 0,2 7-6 16,-2-6-2-16,0 5-13 0,-2 3-13 0,1-2-1 0,0 0-14 15,2-1-15-15,-1 0-10 0,-1 1-4 16,1-1-8-16,3-1-5 0,-5 2-12 0,4-5-27 16,-1 0-39-16,1-2-38 0,-2 0-41 0,3-1-34 15,-1 1-47-15,1-2-52 0,2-2-60 0,0-2-68 0,0-1-245 16,1 1-650-16,2-3 288 0</inkml:trace>
  <inkml:trace contextRef="#ctx0" brushRef="#br0" timeOffset="203887.4828">15634 11430 5 0,'0'0'265'0,"0"0"-9"0,0 0-14 0,0 0-8 16,0 0-12-16,0 0-8 0,0 0-15 0,0 0-15 0,0 0-15 15,0 0-12-15,0 0 5 0,15 1-7 16,-5 0-4-16,2-1-9 0,7 0-7 0,-2 0-13 15,2 0-3-15,0 0-17 0,0 0-9 0,2-1-8 0,0 1-4 16,-3-1-16-16,4 2-1 0,-3-1-12 0,-2 0-14 16,-5 0-25-16,1 0-26 0,-2 1-25 15,-3-1-20-15,-1 2-37 0,-2-1-28 0,0 0-29 0,-1 2-13 16,-4-3-15-16,4 1-16 0,-4-1-32 0,0 0-185 16,0 0-448-16,0 0 198 0</inkml:trace>
  <inkml:trace contextRef="#ctx0" brushRef="#br0" timeOffset="204169.3887">15702 11546 139 0,'0'0'296'16,"0"0"-13"-16,-3 1-17 0,3-1-19 0,0 0-20 15,0 0-23-15,0 0-14 0,11 4-16 0,-6-4-12 16,3 0-11-16,4 0-13 0,-1 1-7 0,2 0-14 15,2-1-8-15,-2-1-9 0,6 2-8 0,-1-1-8 16,-1-1-8-16,1 1-9 0,0 0-10 0,-1-2-1 16,0 0-5-16,1 1-8 0,-7 1-1 0,3-1-5 15,-3 1-5-15,-1-3-8 0,0 3 2 0,-1-1-10 0,0 1-4 16,-4 0-12-16,4 0-16 0,-9 0-12 16,9-3-15-16,-9 3-20 0,4-1-26 0,-4 1-21 15,0 0-31-15,0 0-33 0,0 0-24 0,5-2-47 16,-5 2-179-16,0 0-459 0,0 0 203 0</inkml:trace>
  <inkml:trace contextRef="#ctx0" brushRef="#br0" timeOffset="204640.9353">15864 11264 210 0,'-7'-2'262'0,"7"2"-18"0,0 0-17 16,0 0-20-16,0 0-25 0,0 0-19 0,0 0-12 16,0 0-10-16,0 0 10 0,-6 6 4 0,6-6-3 15,4 5-4-15,1 1-4 0,0 1-2 0,0-3-2 16,3 3-4-16,2-1-5 0,1 1-3 0,5 2-6 15,-1 2-7-15,3-1-16 0,1-3 6 0,-1 3-10 16,7 0-8-16,-5-1-8 0,0 0-16 0,0 2 0 16,-4-4-7-16,4 0-4 0,-2 1-1 0,0-1-10 15,0-2-3-15,0 1-4 0,-2 0-3 0,-4-1-5 16,-3-4 1-16,-1 2-7 0,-2 0 0 0,-1-1-7 16,0 3-1-16,-2-2 10 0,2 1-14 0,-2 0 1 15,-2 0 4-15,-1 3 2 0,0 0-7 0,-1 0 1 16,-2 3 2-16,-2 0-3 0,-3 2-1 0,3-3 4 15,-5 1-2-15,1 5-5 0,-4-3 7 0,-1 2-2 16,1-2-5-16,-3 0-3 0,2-1-8 0,-3 1-7 16,-6 3-14-16,0 1-10 0,7-4-14 0,-1-6-20 15,-4 5-19-15,5-2-26 0,-1 3-28 0,-1-3-38 16,4 1-43-16,2-3-47 0,3-2-290 0,-3 3-610 16,2-3 271-16</inkml:trace>
  <inkml:trace contextRef="#ctx0" brushRef="#br0" timeOffset="205199.1263">17103 11247 152 0,'0'0'305'0,"-1"-4"-33"0,1 4-26 0,0 0-28 0,0 0-21 16,0 0-4-16,-9 10-9 0,5 0-9 0,2-1-11 15,-1 8-3-15,-1-1-8 0,-2 2-4 16,3 1-12-16,0 1-1 0,-1 4-15 0,1 4-10 16,-1-8-9-16,4-1-12 0,2 1 4 0,-2-1-18 0,2 1-4 15,-1-2-11-15,3 0-4 0,0-1-4 0,-3-3-21 16,2 0-27-16,-1-3-36 0,2-1-35 0,-4 0-39 15,0 1-48-15,1-4-54 0,2-2-50 0,-3 0-227 16,0-3-522-16,0-2 231 0</inkml:trace>
  <inkml:trace contextRef="#ctx0" brushRef="#br0" timeOffset="205513.3432">16789 11312 84 0,'0'0'334'0,"-4"-4"-20"0,4 4-21 0,-1-3-29 16,1 3-25-16,0 0-25 0,10-7-22 0,-3 7-20 15,4-1-15-15,0-1-14 0,7 1-15 0,-1-1-10 16,3 2-10-16,2-2-13 0,0 1-4 0,9-2-8 15,-3 3-7-15,0-1-8 0,2 0-9 0,1-1-4 16,-3 2-7-16,-6-1-4 0,-2 2-8 0,2-1-7 16,-3-1-20-16,0 1-16 0,-6 1-24 0,-1 1-24 15,0-1-23-15,-3 0-25 0,-1-1-16 0,0 3-19 0,-2-2-16 16,-1-1-16-16,-1 3-24 0,-1-1-37 0,-3-2-132 16,2 3-392-16,-2-3 174 0</inkml:trace>
  <inkml:trace contextRef="#ctx0" brushRef="#br0" timeOffset="205814.1557">16786 11714 112 0,'2'4'294'0,"-1"0"1"0,2-1-5 16,0 1 2-16,3-1-14 0,2 2 2 0,3-3-18 16,0 2-9-16,3-3-5 0,5 1-20 0,1 0-16 15,9-2-9-15,-9 0-16 0,7 0-18 0,-4 0-11 16,-1 0-17-16,0-1-11 0,-1 0-14 0,1 1-10 16,-3-2-11-16,3 1-2 0,-4 0-20 0,-3-1-26 15,-1 1-29-15,0 1-33 0,-2-3-33 0,-3 1-38 16,0 0-40-16,-2 0-46 0,0-1-50 0,-1 1-53 15,2-4-59-15,-3 4-217 0,0-3-596 0,-1 1 264 16</inkml:trace>
  <inkml:trace contextRef="#ctx0" brushRef="#br0" timeOffset="206306.5042">17345 11670 201 0,'-8'0'294'0,"8"0"-8"0,0 0-18 0,0 0-8 15,0 0-22-15,0 0-14 0,0 0-20 0,0 0-18 16,14-3-15-16,-5 3-13 0,3 0-2 0,0-3-8 15,1 3-15-15,6-2-11 0,-1 2-9 0,0 0-10 0,-4 0-12 16,0 2-8-16,4 1-6 0,-3-2-12 0,-2 0-5 16,0 1-7-16,-4 0-5 0,1 4-3 0,-1-4-9 15,-4 2-4-15,3-1-13 0,-4 2 4 0,-3 0-11 16,-1 2-2-16,0 1-1 0,-4 1-10 0,-1 0-1 16,1 0-3-16,-5 2 1 0,0-1-3 0,-2 2-2 15,-2 0-9-15,-1-3 2 0,1 2-1 0,-1 2 3 16,3-1-2-16,1-3 3 0,-1 4 2 0,2-5 2 15,1 1-4-15,1-1 0 0,3 1 2 0,0-3 5 16,2 0-2-16,-1 0 4 0,2-1 1 0,1 1 1 16,0 0 4-16,0-2-4 0,2 1 6 0,2 0 2 15,1 0 6-15,1-2 7 0,2 1 6 0,0-1 3 16,2-1 5-16,0 0-6 0,2-1-5 0,0 2-1 16,0-3-2-16,-1 0-3 0,0 0-1 0,3 1-14 15,-4-1-22-15,3-1-32 0,-4 1-31 0,3-1-38 16,-1-1-50-16,-5 0-61 0,5-1-72 0,-6 0-193 15,6-3-539-15,-4 0 239 0</inkml:trace>
  <inkml:trace contextRef="#ctx0" brushRef="#br0" timeOffset="206971.8438">17783 11744 95 0,'-4'-4'349'0,"0"3"-31"0,4-3-30 16,0 4-34-16,0 0-29 0,0 0-26 0,0 0-19 15,0 0-11-15,0 0-8 0,-6 11-8 0,6-2-6 0,-1 1-1 16,1 0-15-16,-3 4-6 0,6-2-2 0,-3 3-13 16,0 2-7-16,1-2-12 0,-1-3-7 15,0 4-8-15,1-3-4 0,-1-1-9 0,0-2-6 16,0 1-9-16,0-3 5 0,0-1-8 0,-1-1-8 0,-3-1-8 15,4 0-4-15,0-1-4 0,-5-1 0 0,5-3-11 16,-8 2-7-16,8-2-16 0,0 0-6 0,-11-9 0 16,7 0-2-16,0 3 2 0,4-2 3 0,0 1 0 15,-1-1 2-15,-2-2 2 0,3-1 5 0,3 1 1 16,0-2 5-16,-1 0 4 0,3 2 13 0,1-1 6 16,2 3 12-16,0-2-1 0,-3 3 0 0,5-2 7 15,-1 2 5-15,0 1-4 0,1 3-3 0,-3-1 2 16,-1 2-4-16,1 1 3 0,4 1-13 0,-1 1 4 15,-5 2-7-15,7 1-3 0,-7 0 14 0,0 3-18 16,0 0 4-16,2 3 0 0,-3-2-10 0,-1 4 0 16,1-2 0-16,-3 0-9 0,1 0-7 0,-2-1-11 15,0-1-9-15,-2-1-4 0,2-2-8 0,2-1-3 16,-4 1-2-16,4-1 8 0,-2 0 6 0,0-4 5 16,0 0 1-16,0 0 2 0,0 0 5 0,0 0-4 0,1-16 4 15,0 9 8-15,2-4 4 0,-1 0 6 16,2 0-1-16,-1 1 17 0,1-1 4 0,1-1 4 15,2 1 8-15,-3 0-3 0,1 0 4 0,0 2-3 16,-1 0 7-16,1 0-2 0,4 0-1 0,-5 4 2 0,0 0-3 16,1-1-12-16,-1 5 0 0,1-3-6 0,4 3-1 15,-4 1 0-15,-5 0 1 0,14 3-10 0,-6 0 12 16,-2 4-13-16,2 0 1 0,-2 3-5 16,2-1 8-16,-3 3-1 0,-1 1-7 0,4 3-5 0,-6-4 4 15,2 8 1-15,0-6-2 0,1-2-6 0,-1 2-18 16,-1-3-12-16,1 1-22 0,-2 0-21 0,1 0-22 15,0-2-20-15,1 2-17 0,2-3-23 0,-3-4-19 16,2 1-22-16,-1-2-27 0,2-2-10 0,3 1-35 16,-3-3-194-16,2 0-506 0,-1-3 225 0</inkml:trace>
  <inkml:trace contextRef="#ctx0" brushRef="#br0" timeOffset="207404.9428">18334 11846 131 0,'6'-8'246'16,"-2"0"3"-16,1-1-9 0,0 4-11 0,-1-4-7 15,-3 3-8-15,3-1-8 0,-1 2-6 0,-2-2-9 16,0 0-2-16,3 1-10 0,-4 2-2 0,2 0-8 16,0 0-2-16,-2 4-1 0,-2-6-16 0,0 3-22 15,2 3-6-15,-6-4-17 0,-1 3-6 0,0 0-15 16,-5 2-12-16,1 0-4 0,-2 3 3 0,1 2-20 16,-4 3-4-16,2 0-7 0,0 1-8 0,0 1 5 15,2 1-5-15,2-1-2 0,2 3-7 0,2-1-1 16,-1-1 1-16,6 0-11 0,-4 0 5 0,5 0 0 15,0-2 0-15,4 0-2 0,-3 0-2 0,3-1-3 16,-3-2 3-16,3-1-10 0,4 1 6 0,3-3-3 16,-3 2 0-16,1-4-8 0,1 1 5 0,3-4 5 15,-2 1-5-15,2-4-3 0,0-1 1 0,3 0 6 0,-5-4-8 16,-1 1 0-16,4-3 3 0,-6 2-7 0,2-1 2 16,-4-1 0-16,2 1 8 0,-5 0 5 15,0 1 15-15,1 0 15 0,0 2 20 0,-4 1 8 16,1 2 1-16,2 1-4 0,-3 3-6 0,1-5-13 0,-1 5-5 15,4-3-2-15,-4 3-7 0,0 0 1 0,0 0-3 16,-8 14-8-16,7-6 2 0,1 2-5 0,-1-1 1 16,1 0-1-16,-3 2-4 0,3 0 0 0,3-2-2 15,-2 2-18-15,-1 1-29 0,1-4-24 0,2 1-29 16,-3-1-30-16,6-1-2 0,-2 1-16 0,4-2-34 16,-3-1-45-16,-1 1-62 0,7-4-63 0,-2 2-290 15,3-4-682-15,0 3 301 0</inkml:trace>
  <inkml:trace contextRef="#ctx0" brushRef="#br0" timeOffset="207650.4958">18517 11735 358 0,'-2'-3'334'0,"2"3"-34"0,-1-5-34 15,1 5-27-15,0 0-26 0,0 0-6 0,0 0 8 16,4 12 4-16,0-3-7 0,1 2-2 0,2 4-9 15,2 1-2-15,-2-2-8 0,2 1 4 0,1 2-18 16,0-1-10-16,3 0-10 0,-2 0-14 0,2-2-20 16,-3 2-6-16,-1-4-13 0,-1 4-8 0,1-5-9 0,0 2-9 15,-4-3-27-15,3 0-37 0,-7-5-49 16,7 4-43-16,-3-4-34 0,-1 0-37 0,-1-1-36 16,0 1-31-16,0-2-55 0,-3-3-49 0,0 0-265 15,0 0-633-15,9-10 280 0</inkml:trace>
  <inkml:trace contextRef="#ctx0" brushRef="#br0" timeOffset="207871.0428">18662 11798 99 0,'-1'-4'396'0,"-2"2"-5"0,3 2-16 16,-2-5-24-16,2 5-35 0,0-2-30 0,0 2-31 16,0 0-28-16,0 0-8 0,0 0-14 0,-14 12-6 15,7-2-10-15,-2 3-16 0,2 1-17 0,-3 0-15 16,1 1-11-16,1 1-9 0,-2-1-14 0,1 2-9 15,2-2-8-15,-5 2-11 0,4-1-3 0,0 0-8 16,-1-2-12-16,2 2-16 0,2-6-32 0,-1 0-30 16,3-3-37-16,-1 0-28 0,-1 0-37 0,1-2-37 15,0 0-34-15,1 0-39 0,1-2-55 0,2-3-325 16,0 0-664-16,0 0 294 0</inkml:trace>
  <inkml:trace contextRef="#ctx0" brushRef="#br0" timeOffset="208387.9895">19282 11768 26 0,'0'0'353'0,"0"0"-18"0,0 0-13 0,0 0-15 15,0 0-17-15,0 0-20 0,0 0-16 16,0 0-18-16,0 0-19 0,0 0-19 0,0 0-8 0,0 0-18 15,0 0-10-15,0 0-11 0,19-3 1 0,-6 6-4 16,1-3-13-16,3 0-11 0,-2 0-11 0,2 0-12 16,-3 0-10-16,-2 1-4 0,1-1-19 0,-4 0-39 15,5 0-43-15,-4 2-58 0,-1-2-54 0,-4 0-60 16,1 1-50-16,-3 0-44 0,2 1-65 0,-5-2-201 16,0 0-591-16,-11 8 262 0</inkml:trace>
  <inkml:trace contextRef="#ctx0" brushRef="#br0" timeOffset="208553.8148">19297 11858 154 0,'0'0'352'16,"-4"5"-11"-16,4-5-17 0,0 0-3 0,0 0-21 0,0 4-12 15,0-4-7-15,11 2-10 0,-5-2-12 16,2 3-17-16,2-3-25 0,1 3-17 0,0-2-20 16,1 2-19-16,1-1-16 0,0 1-31 0,-1-1-33 0,-2 1-78 15,5-3-54-15,-1 2-61 0,0-1-70 16,2-1-73-16,1 0-102 0,-4-3-190 0,1 1-591 15,4-1 262-15</inkml:trace>
  <inkml:trace contextRef="#ctx0" brushRef="#br0" timeOffset="208831.3749">20046 11615 354 0,'2'-2'393'0,"-1"-3"-20"0,-1 5-24 0,2-4-40 16,-2 4-29-16,0-3-32 0,0 3-25 0,0 0-13 15,0 0 6-15,0 0-10 0,-3 22-11 0,1-9-1 16,-2 3 3-16,3 0-22 0,-2 3-12 0,1-1-12 16,-1 3-2-16,1 4-24 0,0-5-12 0,1-1-9 15,1 0-9-15,0 8-13 0,0-8-8 0,1-2-6 16,-1 0-21-16,0-5-38 0,3 3-38 0,-2-3-41 15,-1-3-42-15,2 1-45 0,-2 0-57 0,0-5-52 16,1 1-62-16,0-1-327 0,0-2-709 0,-1-3 314 16</inkml:trace>
  <inkml:trace contextRef="#ctx0" brushRef="#br0" timeOffset="209101.4944">19842 11582 212 0,'0'0'334'0,"-3"-3"-27"0,3 3-21 0,0 0-20 16,0 0-24-16,0 0-3 0,0 0 6 0,17 0-9 16,-6 0 0-16,8 1-4 0,-1-1-7 0,4 0-6 15,-3-1-17-15,4-1-15 0,0 4-14 0,4-4-20 16,-7 0-17-16,2 2-4 0,-3-2-21 0,1 1-11 15,-3 1-17-15,4 0-24 0,-7 0-39 0,4 1-43 16,-4 2-45-16,-4-3-40 0,3 1-48 0,-6 1-47 16,0 1-44-16,1 0-50 0,-2 1-293 0,-2-3-637 15,0 3 283-15</inkml:trace>
  <inkml:trace contextRef="#ctx0" brushRef="#br0" timeOffset="209361.3732">19824 11996 318 0,'-2'5'326'0,"1"-1"-13"16,1-1-6-16,1 2-9 0,2-1 1 0,1 1-14 15,2-2 0-15,4 2-28 0,1-1-15 0,0 1-16 16,3-2-17-16,5-1-18 0,2 2-20 0,-2-1-16 15,-1-1-9-15,1-1-21 0,-5 0-9 0,2-1-11 16,-4 0-16-16,2 0-29 0,-1-1-42 0,6 0-46 0,-6-1-46 16,0-1-49-16,-3 1-62 0,1-2-74 0,1 1-91 15,-2-6-237-15,3 1-637 0,-3 4 282 0</inkml:trace>
  <inkml:trace contextRef="#ctx0" brushRef="#br0" timeOffset="209650.3794">20488 11959 90 0,'-4'-4'405'0,"2"1"-16"0,0 1-27 15,2 2-27-15,0 0-16 0,-6-3-43 0,6 3-33 16,0 0-31-16,0 0-17 0,0 0-4 0,-7 11-2 15,3-3-7-15,0 2-3 0,-1 2-13 0,2 1-11 16,-6 3-5-16,7-1-11 0,-2 1-14 0,0 1-10 16,1 0-10-16,0-1-8 0,0 1-11 0,-1 0-8 15,3 1-10-15,0-3-9 0,-1-4-30 0,0 2-40 0,2-1-34 16,0-2-55-16,-1 0-40 0,1-3-43 16,-3 0-44-16,3-2-47 0,3-4-69 0,-3-1-260 15,0 0-653-15,0 0 289 0</inkml:trace>
  <inkml:trace contextRef="#ctx0" brushRef="#br0" timeOffset="210069.6432">20440 11919 216 0,'6'-8'336'0,"-2"0"-23"0,1 1-24 15,4 0-22-15,-1 2-19 0,2 0-11 0,0 1-18 16,2 4-23-16,0 0-11 0,-3 2-19 0,5 2-3 15,-3 1-10-15,4 3-4 0,-5 1-12 0,-1-1-4 16,5 3-15-16,-5 2-6 0,-4-1-7 0,-1-1-10 16,1 3-10-16,-5 0-5 0,0-2-14 0,0 0 2 15,-5 3-10-15,0-1-7 0,0-2-19 0,-3-3-21 16,-2-1-21-16,-3 4-22 0,3-5-22 0,-2-1-17 16,2 1-13-16,-1-3-11 0,0 0-9 0,1-3-4 15,1-1-1-15,3 0 4 0,-2-2 5 0,3 0 15 16,5 2 6-16,-9-3 9 0,7-1 15 0,2 4 14 15,-4-4 10-15,4 4 11 0,0 0 3 0,0 0 9 0,0 0 11 16,11-2 15-16,-11 2 10 0,9 5 13 16,-4-1 1-16,2-2 13 0,2 4-2 0,1 1 8 15,-2-1 1-15,2 1-3 0,-3 1 8 0,5-2 3 16,-3 5-4-16,2-5-4 0,1 5 3 0,-2-6-4 0,0 4-10 16,-2-3-3-16,1 1 0 0,4 0-3 15,-4-1-11-15,-2 1-3 0,1-3-29 0,-2-1-28 16,0 2-24-16,-3 0-27 0,3-4-38 0,-3 1-61 0,2 0-55 15,-5-2-82-15,12-7-203 0,-4 2-559 0,-2-2 247 16</inkml:trace>
  <inkml:trace contextRef="#ctx0" brushRef="#br0" timeOffset="210553.6127">21100 11834 2 0,'-6'-1'316'0,"2"-1"-10"0,4 2-11 15,-11 0-14-15,11 0-6 0,-7 0-15 0,7 0-16 16,0 0-14-16,-9 2-12 0,9-2-10 0,0 0-15 16,0 0-3-16,0 0-15 0,0 0-9 0,0 0-17 15,0 0 0-15,0 0-2 0,0 0-1 0,0 0-10 0,23 5-11 16,-10-4-8-16,0 0-19 0,5 0-4 0,1 1-9 16,-6 1-7-16,1-3-14 0,2 2-36 15,3 0-54-15,-2-2-49 0,-3 0-52 0,0 1-53 16,0-1-60-16,-1-1-54 0,1-2-57 0,-2-1-230 0,-1 2-628 15,3-1 278-15</inkml:trace>
  <inkml:trace contextRef="#ctx0" brushRef="#br0" timeOffset="210840.9946">21723 11660 397 0,'1'-3'423'0,"0"-1"-13"0,-1 1-33 0,0 3-16 16,0-7-35-16,0 7-29 0,3-3-31 0,-3 3-34 15,0 0-19-15,0 0-21 0,0 0 2 0,2 18-9 16,0-8-5-16,-1 3-10 0,0 3-7 0,-1 0-7 16,0 1-7-16,3 1-11 0,-3 3-9 0,0-1-11 15,0 0-9-15,0 0-12 0,0 1-8 0,0-2-9 16,1 6-10-16,-1-5-3 0,0-1-10 0,0-2-29 15,0-1-37-15,0-3-46 0,3-1-53 0,-5-2-45 0,2 1-41 16,-1-4-51-16,1-1-60 0,0 0-58 16,0-2-345-16,0-4-765 0,1 4 340 0</inkml:trace>
  <inkml:trace contextRef="#ctx0" brushRef="#br0" timeOffset="211167.4475">21649 11607 288 0,'0'0'302'15,"0"0"-18"-15,0 0-19 0,-2-3-11 0,2 3-25 16,0 0-10-16,0 0-9 0,0 0-6 0,0 0-7 15,0 0-3-15,0 0-10 0,5-3-9 0,-5 3-7 16,0 0-4-16,19 0-7 0,-7-3-13 0,3 1-14 16,2-2-10-16,2 1-5 0,3-1-13 0,-3 3-18 15,1-4-5-15,2 3-1 0,-4 2-19 0,1-1-10 16,0 0-29-16,-2 1-34 0,-3-2-33 0,-4 1-28 16,3 2-31-16,-3 1-27 0,1 0-29 0,-5 0-29 15,0 1-33-15,2 0-18 0,-2 1-28 0,-1 0-232 16,-3 1-543-16,0-2 239 0</inkml:trace>
  <inkml:trace contextRef="#ctx0" brushRef="#br0" timeOffset="211531.4847">21541 12046 155 0,'-1'2'299'16,"1"-2"-16"-16,-4 3-11 0,4-3-6 0,6 5-10 0,0-3-11 15,0 0-8-15,2-1-9 0,3 2-5 0,1-2-14 16,-1 0-13-16,8 1-13 0,0-2-10 0,-1 0-6 15,4-2-16-15,1 2-15 0,5-1-5 0,-9 1-10 16,4-1-9-16,-1-2-11 0,-1 1-9 0,0-1-8 16,-2 2-12-16,-6 0-9 0,1-2-1 0,-1 0 0 15,-3 2-20-15,3-2 5 0,-8 2-26 0,2 0-24 16,-1 0-32-16,0-1-35 0,1 2-29 0,-2-2-40 16,-5 2-38-16,5-2-48 0,-5 2-58 0,4-3-56 15,-4 3-215-15,2-2-599 0,-2 2 266 0</inkml:trace>
  <inkml:trace contextRef="#ctx0" brushRef="#br0" timeOffset="213182.127">22208 11916 249 0,'0'0'261'0,"0"0"-8"0,0-5-4 0,0 5-11 0,0 0-9 16,0-6-3-16,0 6-12 0,1-2-8 0,-1 2-9 15,0 0-7-15,0 0-11 0,0 0-11 0,0 0-12 16,0 0-17-16,0 0-10 0,0 0-22 0,0-5-7 16,0 5-19-16,0 0-10 0,0 0-7 0,0 0-5 15,0 0-6-15,-1 17 0 0,0-9-5 0,1 4-13 16,-3 0-5-16,2 3 5 0,0 2-7 0,0 1-4 15,-1-2-4-15,1 2 2 0,1-2-5 0,-1 1 0 16,1-1 2-16,-2 1-4 0,1-2 2 0,0-1-3 16,1-1-3-16,-1-1-2 0,-1-3 3 0,2-1-2 15,-1-1-7-15,1 3 2 0,0-6 1 0,0 1-5 16,0-1 1-16,-1 1-1 0,1-5 7 0,1 5 0 0,-1-2-6 16,0-3 4-16,0 0-4 0,0 7 2 15,0-7 0-15,0 0 0 0,0 3 2 0,0-3-3 16,0 0 2-16,1 2-2 0,-1-2-2 0,0 0 1 15,0 0-2-15,3 3 1 0,-3-3 3 0,6 0 0 0,-6 0-5 16,14-1 1-16,-5-2 6 0,-1 2-8 0,3-2 3 16,2 3 0-16,-4-3-1 0,5 1-2 15,-1 0-1-15,1 0 0 0,-1-1 3 0,-2 2-4 0,2 0 5 16,-4 0 2-16,4 1-9 0,-7 0 4 0,1 0-7 16,-7 0-19-16,12-2-15 0,-8 2-21 0,-4 0-17 15,8 2-16-15,-8-2-16 0,4 1-21 0,-4-1-39 16,0 0-30-16,0 0-43 0,0 0-56 0,0 0-171 15,0 0-512-15,0 0 227 0</inkml:trace>
  <inkml:trace contextRef="#ctx0" brushRef="#br0" timeOffset="214148.2513">22480 12031 292 0,'0'0'298'0,"0"-4"-21"15,0 4-27-15,0 0-29 0,0 0-29 0,0 0-14 0,0 0-8 16,5 9 0-16,-1-3-5 0,-4 0-2 16,2 1-13-16,0 3-9 0,1 1 0 0,-1-1-11 15,0 1-10-15,0-3-7 0,-2 3-13 0,5-1-1 0,-5 1-16 16,0-2-11-16,0 0-3 0,0-2-2 0,0 1-14 15,0-3 0-15,3 1-7 0,-1-1-6 16,-4-2 2-16,2-3-5 0,-3 8-3 0,3-7-5 0,0-1 1 16,-4 6 2-16,4-6-7 0,0 0-3 0,0 0 5 15,0 0-11-15,-7-12 3 0,4 9-6 0,3-1 0 16,0-2 0-16,1-1-3 0,1 0-6 0,0 0 3 16,2 0 8-16,1-3-14 0,0 1 4 15,-1 0-1-15,3 2 6 0,0-1 0 0,3 1 1 0,-5 0 3 16,-1 3 0-16,4-1 6 0,-4 2-8 0,1-1-1 15,0 3 0-15,0 0-7 0,0-1 0 0,-5 2 0 16,11 3-3-16,-6 0 0 0,2 0 14 0,-2 0-19 16,1 3 5-16,0 0 0 0,-1 1 0 0,0 2 0 15,-2-3 1-15,0 0 1 0,-1-2-2 0,0 3-2 16,1-1-2-16,-2 1-1 0,0-2-13 0,1 0 0 16,-4-1-7-16,4 2-1 0,-2-6-4 0,0 2 6 15,1 1 2-15,-1-3 2 0,0 0 4 0,0 5-8 16,0-5-5-16,0 0-3 0,0 0-4 0,0 0-4 15,4-15 3-15,-3 10 5 0,1 0 2 0,0 1 2 0,-1-4 4 16,4 3 3-16,-1-4 4 0,1 3 0 16,-1-1 4-16,1-1 5 0,-1 0 5 0,4 0 2 15,-2 2 8-15,1-2 3 0,-2 3 7 0,1 0-7 16,4 0 4-16,-5 1-5 0,4-2 3 0,-1 1-6 0,2 4 2 16,-1 0-4-16,3-1 2 0,-1 1 0 15,-2 1 2-15,5 1-4 0,-5 1-4 0,3-1 7 16,-1 0-4-16,-1 2-4 0,-1 2 1 0,1 0-1 15,-1 0 0-15,0 0-1 0,-2 1 2 0,-1 0 6 0,-1 2-11 16,-1 1 6-16,-1-2-7 0,-1 2 6 0,-2 1-4 16,0 1 3-16,0 2-3 0,-4-3-2 0,1 2 2 15,1-2 1-15,-3 2 3 0,5-2 2 0,-6 0-6 16,3-1 3-16,3-2 4 0,-5 1-6 0,3 1 9 16,-1-4-8-16,2 0 3 0,-1 0-4 0,1-1 3 15,1-4 1-15,1 5-1 0,-2-1 6 0,1-4 2 16,4 5 0-16,-1-4 3 0,-3-1-1 0,9 2 7 15,3-3-11-15,-3 0 1 0,2 0 1 0,1-3 0 16,6 0-1-16,-4 2 2 0,3-4-4 0,-2 1-1 16,4 0-3-16,-3-4 3 0,0 1 0 0,-3 1-2 15,0-1 2-15,-2 1 1 0,0 0 0 0,-1-3 0 16,-1 4 11-16,-2-2 2 0,1-1 10 0,-5 6 9 16,2-2 5-16,-2-2 11 0,1 5 5 0,-2-2-3 15,1 1-5-15,-3 3-12 0,4-5-7 0,-4 5-5 16,0-3 6-16,0 3-18 0,0 0 1 0,0 0 2 15,-5 15-8-15,1-9 4 0,4 0-5 0,-5 0 7 16,3 4-20-16,0 0-13 0,-3-2-5 0,5 2-21 0,0-3-12 16,-1-1-13-16,1 2-14 0,0-3-16 0,0 0-19 15,1 0-18-15,4 0 8 0,-1 2-5 0,1-4-6 16,6 2-35-16,1-2-34 0,0 0-40 16,1-3-57-16,3 0-158 0,5 0-499 0,-3 0 222 0</inkml:trace>
  <inkml:trace contextRef="#ctx0" brushRef="#br0" timeOffset="214497.9814">23224 11938 189 0,'-4'2'196'16,"4"-2"-11"-16,-5 3-18 0,5-3-12 0,-4 4-2 15,4-4-8-15,0 6-3 0,0-6-2 0,0 4-2 16,4-1-4-16,0 1-3 0,0-2-10 0,2 1-5 16,-2-2-8-16,6 1-8 0,-1-1-8 0,-2 2-11 15,0-3-6-15,1 3-5 0,0-3-6 0,-1-3-7 16,-7 3-4-16,14-1-3 0,-7-2 0 0,-1 1 2 16,-1-2 4-16,0 0-8 0,0 0-2 0,-1-2-1 15,-3 1-8-15,1-2 5 0,-2 2-6 0,0 0-3 16,-2-1-8-16,-1 0 1 0,-4 3 1 0,1-1-8 15,-3-1-3-15,0 2-5 0,-4-2-3 0,3 5 2 0,-3 0-14 16,3 0-18-16,-3 0-16 0,2 3-20 16,2 0-23-16,1 2-26 0,-2 0-26 0,2 0-36 0,3 1-31 15,1-1-61-15,-1 3-135 0,1 1-429 16,4-2 189-16</inkml:trace>
  <inkml:trace contextRef="#ctx0" brushRef="#br0" timeOffset="215080.7193">23372 12129 298 0,'0'0'301'0,"0"0"-27"0,0 0-26 16,0 0-26-16,0 0-28 0,4 5-16 0,-4-2-4 15,0 3 1-15,0 2-14 0,0-1-6 0,0 0-13 16,0 0-6-16,0 5-10 0,0-2-2 0,-2-3-7 15,2 3-3-15,-2 0-19 0,2-1-7 0,0 1-9 16,-4-2-7-16,3-1-8 0,1 0-2 0,-2 1-12 16,0-3 2-16,0-1-6 0,-1 0-3 0,3 0-5 15,0-4-3-15,-2 4-3 0,2-4-1 0,-3 5-1 16,3-5-5-16,0 0-6 0,0 0-1 0,-9-13-6 16,7 6 5-16,2 0-2 0,0-3-5 0,0 2 3 15,0-3 0-15,2 1-2 0,-2-2-8 0,1 2 6 16,3-1-8-16,0-1 6 0,1-1-1 0,2 1-5 15,0 5 5-15,2-9 0 0,1 5-1 0,-2 2 0 16,1 2 2-16,0-2 0 0,4 1-4 0,-4 1 1 16,1 1-5-16,3 0 5 0,-2 1-6 0,2 2 9 15,-1-2-9-15,-1 3 1 0,-1-1 2 0,-2 5-4 0,0-4-1 16,0 2 1-16,3 3-2 0,0-2 2 16,-6 0 4-16,4 2-2 0,-4-2-2 0,3 2-3 15,-1 2 4-15,1 0-2 0,-4 2 5 0,0-2-4 0,0 2 1 16,-3 1-3-16,2 1 0 0,-2 0 3 15,-1 2-1-15,-1-2 3 0,-2 3-2 0,3 0-3 16,-4-3 7-16,0 2 3 0,2-1-8 0,-2 1 3 16,-1-1 4-16,1 0-5 0,3-1 9 0,-3 2-2 0,0-1-7 15,0-1-1-15,3 0 2 0,-3 1-1 0,4-5 0 16,-2 1 4-16,2 1-1 0,-2-3 2 0,2-2-5 16,2 5 4-16,-2-3 2 0,4-3 1 0,-2 3 0 15,3-1-1-15,-1 0 1 0,1-1-21 0,5-1-3 16,-1 1-17-16,4-2-29 0,1 0-36 0,-1 0-34 15,2 2-44-15,2-2-43 0,2-2-53 0,0 0-250 16,-7-2-568-16,4-2 252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IN" altLang="en-US" b="1" smtClean="0"/>
              <a:t>Zener diode: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IN" altLang="en-US" b="1" smtClean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IN" altLang="en-US" smtClean="0"/>
              <a:t>Zener diode (also referred as regulated diode) is a two terminal device that is widely used in voltage regulators. When the reverse bias, applied to the semiconductor, has reached to zener voltage Vz , the current will be dramatically increased while the voltage keeps constant.</a:t>
            </a:r>
            <a:endParaRPr lang="en-US" altLang="en-US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en-US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i="1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or I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Zmin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– Minimum current necessary to maintain breakdown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or I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ZMax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– Maximum current that can be safely passed through  the zener diode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or P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ZMax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– Maximum power dissipation across zener diode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altLang="en-US" baseline="-25000" smtClean="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Zener diode is always connected such that it is reverse biased, and it is in zener breakdown region</a:t>
            </a:r>
          </a:p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D01CCD-C496-4D2C-9E90-E8C4A9E636E0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699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dirty="0" err="1" smtClean="0"/>
              <a:t>Zener</a:t>
            </a:r>
            <a:r>
              <a:rPr lang="en-IN" altLang="en-US" dirty="0" smtClean="0"/>
              <a:t> diodes are widely used to regulate the voltage across a circuit. When connected in parallel with a variable voltage source so that it is reverse biased, a </a:t>
            </a:r>
            <a:r>
              <a:rPr lang="en-IN" altLang="en-US" dirty="0" err="1" smtClean="0"/>
              <a:t>zener</a:t>
            </a:r>
            <a:r>
              <a:rPr lang="en-IN" altLang="en-US" dirty="0" smtClean="0"/>
              <a:t> diode conducts when the voltage reaches the diode's reverse breakdown voltage. From that point it keeps the voltage at that value. </a:t>
            </a:r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8D569F-8591-4F2D-B731-EDF20D8110D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3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4845" y="908844"/>
            <a:ext cx="8229600" cy="8270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Part – I : </a:t>
            </a:r>
            <a:r>
              <a:rPr lang="en-US" b="1" dirty="0" smtClean="0">
                <a:solidFill>
                  <a:schemeClr val="accent2"/>
                </a:solidFill>
              </a:rPr>
              <a:t>ANALOG </a:t>
            </a:r>
            <a:r>
              <a:rPr lang="en-US" b="1" dirty="0">
                <a:solidFill>
                  <a:schemeClr val="accent2"/>
                </a:solidFill>
              </a:rPr>
              <a:t>ELECTRONICS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12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b="1" dirty="0" smtClean="0"/>
          </a:p>
          <a:p>
            <a:pPr marL="0" indent="0" algn="ctr">
              <a:buNone/>
            </a:pPr>
            <a:r>
              <a:rPr lang="en-US" altLang="en-US" b="1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CHAPTER-1: DIODES AND APPLICATONS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– 3: Voltage Regulators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</a:p>
          <a:p>
            <a:pPr marL="0" indent="0" algn="ctr"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Robert L. </a:t>
            </a:r>
            <a:r>
              <a:rPr lang="en-IN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Boylestad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Louis </a:t>
            </a:r>
            <a:r>
              <a:rPr lang="en-IN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Nashelsky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Electronic Devices &amp; Circuit Theory, 11</a:t>
            </a:r>
            <a:r>
              <a:rPr lang="en-IN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Edition, PHI, 2012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5" y="593725"/>
            <a:ext cx="10515600" cy="579585"/>
          </a:xfrm>
        </p:spPr>
        <p:txBody>
          <a:bodyPr/>
          <a:lstStyle/>
          <a:p>
            <a:r>
              <a:rPr lang="en-IN" sz="3600" dirty="0">
                <a:solidFill>
                  <a:schemeClr val="accent2"/>
                </a:solidFill>
              </a:rPr>
              <a:t>Working of </a:t>
            </a:r>
            <a:r>
              <a:rPr lang="en-IN" sz="3600" dirty="0" err="1">
                <a:solidFill>
                  <a:schemeClr val="accent2"/>
                </a:solidFill>
              </a:rPr>
              <a:t>Zener</a:t>
            </a:r>
            <a:r>
              <a:rPr lang="en-IN" sz="3600" dirty="0">
                <a:solidFill>
                  <a:schemeClr val="accent2"/>
                </a:solidFill>
              </a:rPr>
              <a:t> Diode : Vi and R fixed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025" y="1173310"/>
                <a:ext cx="11758613" cy="5003653"/>
              </a:xfrm>
            </p:spPr>
            <p:txBody>
              <a:bodyPr/>
              <a:lstStyle/>
              <a:p>
                <a:r>
                  <a:rPr lang="en-IN" dirty="0" smtClean="0"/>
                  <a:t>Equivalent Circuit for ON condition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(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</a:t>
                </a:r>
                <a:r>
                  <a:rPr lang="en-IN" dirty="0"/>
                  <a:t>C</a:t>
                </a:r>
                <a:r>
                  <a:rPr lang="en-IN" dirty="0" smtClean="0"/>
                  <a:t>urrent)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(Power dissipated in </a:t>
                </a:r>
                <a:r>
                  <a:rPr lang="en-IN" dirty="0" err="1"/>
                  <a:t>Z</a:t>
                </a:r>
                <a:r>
                  <a:rPr lang="en-IN" dirty="0" err="1" smtClean="0"/>
                  <a:t>ener</a:t>
                </a:r>
                <a:r>
                  <a:rPr lang="en-IN" dirty="0" smtClean="0"/>
                  <a:t> diode)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 smtClean="0"/>
              </a:p>
              <a:p>
                <a:pPr lvl="1"/>
                <a:endParaRPr lang="en-IN" dirty="0" smtClean="0"/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pPr lvl="1"/>
                <a:endParaRPr lang="en-IN" dirty="0"/>
              </a:p>
              <a:p>
                <a:pPr lvl="1"/>
                <a:endParaRPr lang="en-IN" b="0" dirty="0" smtClean="0"/>
              </a:p>
              <a:p>
                <a:pPr lvl="1"/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1173310"/>
                <a:ext cx="11758613" cy="5003653"/>
              </a:xfrm>
              <a:blipFill>
                <a:blip r:embed="rId2"/>
                <a:stretch>
                  <a:fillRect l="-933" t="-1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11" y="1173310"/>
            <a:ext cx="5113389" cy="28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Line Regulation</a:t>
            </a:r>
            <a:endParaRPr lang="en-IN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285" y="1403253"/>
                <a:ext cx="10515600" cy="4351338"/>
              </a:xfrm>
            </p:spPr>
            <p:txBody>
              <a:bodyPr/>
              <a:lstStyle/>
              <a:p>
                <a:r>
                  <a:rPr lang="en-IN" dirty="0" smtClean="0"/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and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285" y="1403253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89" y="1464322"/>
            <a:ext cx="4275011" cy="27360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50560" y="1327320"/>
              <a:ext cx="11655720" cy="5507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240" y="1320840"/>
                <a:ext cx="11663640" cy="55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0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71814" y="327246"/>
            <a:ext cx="8229600" cy="8270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Load Regulation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FB9FD6B-F51E-419F-B2AB-8D51D1518A43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07122" y="1400852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Fixed V</a:t>
            </a:r>
            <a:r>
              <a:rPr lang="en-US" alt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and variable  R</a:t>
            </a:r>
            <a:r>
              <a:rPr lang="en-US" alt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1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94" y="1154334"/>
            <a:ext cx="4275011" cy="27360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0680" y="943200"/>
              <a:ext cx="11853000" cy="406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20" y="936360"/>
                <a:ext cx="11865600" cy="40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5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17414" grpId="0"/>
      <p:bldP spid="17417" grpId="0"/>
      <p:bldP spid="17419" grpId="0"/>
      <p:bldP spid="17422" grpId="0"/>
      <p:bldP spid="174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752362" y="315119"/>
            <a:ext cx="8229600" cy="827088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accent2"/>
                </a:solidFill>
              </a:rPr>
              <a:t>Numerical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304" y="1142207"/>
            <a:ext cx="10453714" cy="4525962"/>
          </a:xfrm>
        </p:spPr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For the </a:t>
            </a:r>
            <a:r>
              <a:rPr lang="en-US" altLang="en-US" sz="1800" dirty="0" err="1" smtClean="0">
                <a:latin typeface="Times New Roman" panose="02020603050405020304" pitchFamily="18" charset="0"/>
              </a:rPr>
              <a:t>zener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network, 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= 16 V, R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</a:rPr>
              <a:t>= 1 K, 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= 10 V and R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</a:rPr>
              <a:t>= 1.2 K.  Determine 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, I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 and 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Z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Repeat with R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</a:rPr>
              <a:t>= 3 K	                                        </a:t>
            </a:r>
            <a:endParaRPr lang="en-US" altLang="en-US" sz="1800" dirty="0" smtClean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        		 (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Ans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::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8.73 V, 0, 0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)(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10V, 2.67mA, 26.7mW)</a:t>
            </a:r>
          </a:p>
          <a:p>
            <a:pPr marL="609600" indent="-609600">
              <a:buFontTx/>
              <a:buAutoNum type="arabicPeriod"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3564" y="1027837"/>
            <a:ext cx="10875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dirty="0" smtClean="0">
                <a:latin typeface="Times New Roman" panose="02020603050405020304" pitchFamily="18" charset="0"/>
              </a:rPr>
              <a:t>In </a:t>
            </a:r>
            <a:r>
              <a:rPr lang="en-US" altLang="en-US" dirty="0">
                <a:latin typeface="Times New Roman" panose="02020603050405020304" pitchFamily="18" charset="0"/>
              </a:rPr>
              <a:t>a </a:t>
            </a:r>
            <a:r>
              <a:rPr lang="en-US" altLang="en-US" dirty="0" err="1">
                <a:latin typeface="Times New Roman" panose="02020603050405020304" pitchFamily="18" charset="0"/>
              </a:rPr>
              <a:t>zener</a:t>
            </a:r>
            <a:r>
              <a:rPr lang="en-US" altLang="en-US" dirty="0">
                <a:latin typeface="Times New Roman" panose="02020603050405020304" pitchFamily="18" charset="0"/>
              </a:rPr>
              <a:t> network, R</a:t>
            </a:r>
            <a:r>
              <a:rPr lang="en-US" altLang="en-US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</a:rPr>
              <a:t> = 120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250Ω and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5V.  Find the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maximum current flowing through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input varies from 9V to 15V.   		                                                      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13.33mA, 63.33mA)						</a:t>
            </a:r>
          </a:p>
        </p:txBody>
      </p:sp>
    </p:spTree>
    <p:extLst>
      <p:ext uri="{BB962C8B-B14F-4D97-AF65-F5344CB8AC3E}">
        <p14:creationId xmlns:p14="http://schemas.microsoft.com/office/powerpoint/2010/main" val="42811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8600" y="840010"/>
            <a:ext cx="1173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dirty="0" smtClean="0">
                <a:latin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</a:rPr>
              <a:t>the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Zener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network shown, R</a:t>
            </a:r>
            <a:r>
              <a:rPr lang="en-US" altLang="en-US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</a:rPr>
              <a:t> = 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10V,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25V.  Find the minimum and maximum current through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varied between 10Ω and 100Ω</a:t>
            </a: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(0.5A,1.4A)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4100" lvl="4" indent="-609600">
              <a:buFontTx/>
              <a:buAutoNum type="arabicPeriod" startAt="4"/>
              <a:defRPr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62000" y="806164"/>
            <a:ext cx="11014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 startAt="5"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For a </a:t>
            </a:r>
            <a:r>
              <a:rPr lang="en-US" altLang="en-US" dirty="0" err="1">
                <a:latin typeface="Times New Roman" panose="02020603050405020304" pitchFamily="18" charset="0"/>
              </a:rPr>
              <a:t>zener</a:t>
            </a:r>
            <a:r>
              <a:rPr lang="en-US" altLang="en-US" dirty="0">
                <a:latin typeface="Times New Roman" panose="02020603050405020304" pitchFamily="18" charset="0"/>
              </a:rPr>
              <a:t> network, R</a:t>
            </a:r>
            <a:r>
              <a:rPr lang="en-US" altLang="en-US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</a:rPr>
              <a:t> = 470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12V and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50V.   Find the minimum and maximum values of 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remains in ON state, given that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mA and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=500mW  			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(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152 -306 ohms)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34290" y="1134116"/>
            <a:ext cx="11097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regulator, the input DC is 10 V ± 20%. The output requirements are 5 V, 20 mA. Given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 mA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 mA. Design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regulator.     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(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=250 </a:t>
            </a:r>
            <a:r>
              <a:rPr lang="el-G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inmin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=8V ,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inmax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 V,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 </a:t>
            </a:r>
            <a:r>
              <a:rPr lang="el-G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=70 </a:t>
            </a:r>
            <a:r>
              <a:rPr lang="el-G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609600" indent="-609600">
              <a:buFontTx/>
              <a:buAutoNum type="arabicPeriod" startAt="5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5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8229600" cy="32766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7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(a) Consider the circuit shown below.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The Zener Diode regulates at 50V over a range of diode current from 5 mA to 40 mA. Supply voltage V = 200V. Calculate the value of R to allow voltage regulation from a load current I</a:t>
            </a:r>
            <a:r>
              <a:rPr lang="en-IN" sz="20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0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upto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Imax; the maximum possible value of I</a:t>
            </a:r>
            <a:r>
              <a:rPr lang="en-IN" sz="20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 What is Imax?                                                                						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Ans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: Imax=35 mA)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(b) If R is set as in part (a) and I</a:t>
            </a:r>
            <a:r>
              <a:rPr lang="en-IN" sz="20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25mA, what are the limits between which V may vary without loss of regulation in the circuit?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0EF1A66-26C9-45D6-B935-E05F0A6D1419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248400" y="3886200"/>
            <a:ext cx="450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(Ans: Vmin=162.5 V,  Vmax=293.8 V )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396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8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095500" y="1070986"/>
            <a:ext cx="8229600" cy="827088"/>
          </a:xfrm>
        </p:spPr>
        <p:txBody>
          <a:bodyPr/>
          <a:lstStyle/>
          <a:p>
            <a:pPr eaLnBrk="1" hangingPunct="1"/>
            <a:r>
              <a:rPr lang="en-IN" altLang="en-US" dirty="0" smtClean="0">
                <a:solidFill>
                  <a:schemeClr val="accent2"/>
                </a:solidFill>
              </a:rPr>
              <a:t>Module – 3: Voltage Regulators</a:t>
            </a:r>
            <a:endParaRPr lang="en-US" altLang="en-US" dirty="0" smtClean="0">
              <a:solidFill>
                <a:schemeClr val="accent2"/>
              </a:solidFill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2DC1258-B140-447F-A303-26CB0C5646DB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095500" y="2452256"/>
            <a:ext cx="8610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IN" altLang="en-US" sz="3200" b="1" dirty="0">
                <a:latin typeface="Arial" charset="0"/>
                <a:cs typeface="Arial" charset="0"/>
              </a:rPr>
              <a:t>Learning Outcomes:</a:t>
            </a:r>
          </a:p>
          <a:p>
            <a:pPr algn="ctr" eaLnBrk="1" hangingPunct="1">
              <a:defRPr/>
            </a:pPr>
            <a:endParaRPr lang="en-US" altLang="en-US" sz="3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IN" altLang="en-US" sz="2800" dirty="0">
                <a:latin typeface="Arial" charset="0"/>
                <a:cs typeface="Arial" charset="0"/>
              </a:rPr>
              <a:t>At the end of this module, students will be able to:</a:t>
            </a:r>
          </a:p>
          <a:p>
            <a:pPr eaLnBrk="1" hangingPunct="1">
              <a:defRPr/>
            </a:pPr>
            <a:endParaRPr lang="en-US" altLang="en-US" sz="3200" dirty="0">
              <a:latin typeface="Arial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IN" altLang="en-US" sz="2400" dirty="0" smtClean="0">
              <a:latin typeface="Arial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altLang="en-US" sz="2400" dirty="0" err="1" smtClean="0">
                <a:latin typeface="Arial" charset="0"/>
                <a:cs typeface="Arial" charset="0"/>
              </a:rPr>
              <a:t>Zener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diode and its V-I characteristics</a:t>
            </a:r>
            <a:endParaRPr lang="en-IN" altLang="en-US" sz="2400" dirty="0" smtClean="0">
              <a:latin typeface="Arial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IN" altLang="en-US" sz="2400" dirty="0" smtClean="0">
                <a:latin typeface="Arial" charset="0"/>
                <a:cs typeface="Arial" charset="0"/>
              </a:rPr>
              <a:t>Describe </a:t>
            </a:r>
            <a:r>
              <a:rPr lang="en-IN" altLang="en-US" sz="2400" dirty="0">
                <a:latin typeface="Arial" charset="0"/>
                <a:cs typeface="Arial" charset="0"/>
              </a:rPr>
              <a:t>the working of  </a:t>
            </a:r>
            <a:r>
              <a:rPr lang="en-IN" altLang="en-US" sz="2400" dirty="0" err="1">
                <a:latin typeface="Arial" charset="0"/>
                <a:cs typeface="Arial" charset="0"/>
              </a:rPr>
              <a:t>Zener</a:t>
            </a:r>
            <a:r>
              <a:rPr lang="en-IN" altLang="en-US" sz="2400" dirty="0">
                <a:latin typeface="Arial" charset="0"/>
                <a:cs typeface="Arial" charset="0"/>
              </a:rPr>
              <a:t> as voltage </a:t>
            </a:r>
            <a:r>
              <a:rPr lang="en-IN" altLang="en-US" sz="2400" dirty="0" smtClean="0">
                <a:latin typeface="Arial" charset="0"/>
                <a:cs typeface="Arial" charset="0"/>
              </a:rPr>
              <a:t>regulator</a:t>
            </a:r>
          </a:p>
        </p:txBody>
      </p:sp>
    </p:spTree>
    <p:extLst>
      <p:ext uri="{BB962C8B-B14F-4D97-AF65-F5344CB8AC3E}">
        <p14:creationId xmlns:p14="http://schemas.microsoft.com/office/powerpoint/2010/main" val="38293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872"/>
            <a:ext cx="10515600" cy="5541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a DC power supply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5623"/>
            <a:ext cx="10314709" cy="504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452"/>
            <a:ext cx="10515600" cy="973236"/>
          </a:xfrm>
        </p:spPr>
        <p:txBody>
          <a:bodyPr/>
          <a:lstStyle/>
          <a:p>
            <a:pPr algn="ctr"/>
            <a:r>
              <a:rPr lang="en-IN" sz="3600" dirty="0" err="1" smtClean="0">
                <a:solidFill>
                  <a:schemeClr val="accent2"/>
                </a:solidFill>
              </a:rPr>
              <a:t>Zener</a:t>
            </a:r>
            <a:r>
              <a:rPr lang="en-IN" sz="3600" dirty="0" smtClean="0">
                <a:solidFill>
                  <a:schemeClr val="accent2"/>
                </a:solidFill>
              </a:rPr>
              <a:t> Diodes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Heavily doped diodes</a:t>
            </a:r>
          </a:p>
          <a:p>
            <a:r>
              <a:rPr lang="en-IN" dirty="0" smtClean="0"/>
              <a:t>Used in voltage regulators</a:t>
            </a:r>
          </a:p>
          <a:p>
            <a:r>
              <a:rPr lang="en-IN" dirty="0" smtClean="0"/>
              <a:t>Acts like regular diode-forward biasing</a:t>
            </a:r>
          </a:p>
          <a:p>
            <a:r>
              <a:rPr lang="en-US" dirty="0" smtClean="0"/>
              <a:t>Under reverse bias, increase in voltage after </a:t>
            </a:r>
            <a:r>
              <a:rPr lang="en-US" dirty="0" err="1" smtClean="0"/>
              <a:t>Vz</a:t>
            </a:r>
            <a:r>
              <a:rPr lang="en-US" dirty="0" smtClean="0"/>
              <a:t> causes current to increase sharply maintaining voltage constant</a:t>
            </a:r>
            <a:endParaRPr lang="en-IN" dirty="0" smtClean="0"/>
          </a:p>
          <a:p>
            <a:r>
              <a:rPr lang="en-IN" dirty="0" smtClean="0"/>
              <a:t>Rated according to the voltage at which they will turn ON or begin to conduct reverse current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276600" y="433376"/>
            <a:ext cx="8229600" cy="82708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chemeClr val="accent2"/>
                </a:solidFill>
              </a:rPr>
              <a:t>Zener</a:t>
            </a:r>
            <a:r>
              <a:rPr lang="en-US" altLang="en-US" sz="3600" dirty="0" smtClean="0">
                <a:solidFill>
                  <a:schemeClr val="accent2"/>
                </a:solidFill>
              </a:rPr>
              <a:t> Diode and its characteristics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4F3FC5B-BF52-4485-9857-92991F67615A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2000">
              <a:solidFill>
                <a:schemeClr val="bg1"/>
              </a:solidFill>
            </a:endParaRPr>
          </a:p>
        </p:txBody>
      </p:sp>
      <p:grpSp>
        <p:nvGrpSpPr>
          <p:cNvPr id="20484" name="Group 14"/>
          <p:cNvGrpSpPr>
            <a:grpSpLocks/>
          </p:cNvGrpSpPr>
          <p:nvPr/>
        </p:nvGrpSpPr>
        <p:grpSpPr bwMode="auto">
          <a:xfrm>
            <a:off x="1905000" y="1295400"/>
            <a:ext cx="4114800" cy="1054100"/>
            <a:chOff x="1056" y="2456"/>
            <a:chExt cx="2592" cy="664"/>
          </a:xfrm>
        </p:grpSpPr>
        <p:sp>
          <p:nvSpPr>
            <p:cNvPr id="20500" name="AutoShape 4"/>
            <p:cNvSpPr>
              <a:spLocks noChangeArrowheads="1"/>
            </p:cNvSpPr>
            <p:nvPr/>
          </p:nvSpPr>
          <p:spPr bwMode="auto">
            <a:xfrm rot="5400000">
              <a:off x="1908" y="2532"/>
              <a:ext cx="528" cy="504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01" name="Line 5"/>
            <p:cNvSpPr>
              <a:spLocks noChangeShapeType="1"/>
            </p:cNvSpPr>
            <p:nvPr/>
          </p:nvSpPr>
          <p:spPr bwMode="auto">
            <a:xfrm>
              <a:off x="2408" y="2544"/>
              <a:ext cx="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2" name="Line 6"/>
            <p:cNvSpPr>
              <a:spLocks noChangeShapeType="1"/>
            </p:cNvSpPr>
            <p:nvPr/>
          </p:nvSpPr>
          <p:spPr bwMode="auto">
            <a:xfrm flipH="1" flipV="1">
              <a:off x="2272" y="2456"/>
              <a:ext cx="144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3" name="Line 7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144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4" name="Line 8"/>
            <p:cNvSpPr>
              <a:spLocks noChangeShapeType="1"/>
            </p:cNvSpPr>
            <p:nvPr/>
          </p:nvSpPr>
          <p:spPr bwMode="auto">
            <a:xfrm>
              <a:off x="2400" y="2784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5" name="Line 9"/>
            <p:cNvSpPr>
              <a:spLocks noChangeShapeType="1"/>
            </p:cNvSpPr>
            <p:nvPr/>
          </p:nvSpPr>
          <p:spPr bwMode="auto">
            <a:xfrm>
              <a:off x="1296" y="2784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6" name="Text Box 10"/>
            <p:cNvSpPr txBox="1">
              <a:spLocks noChangeArrowheads="1"/>
            </p:cNvSpPr>
            <p:nvPr/>
          </p:nvSpPr>
          <p:spPr bwMode="auto">
            <a:xfrm>
              <a:off x="1056" y="283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Anode</a:t>
              </a:r>
            </a:p>
          </p:txBody>
        </p:sp>
        <p:sp>
          <p:nvSpPr>
            <p:cNvPr id="20507" name="Text Box 11"/>
            <p:cNvSpPr txBox="1">
              <a:spLocks noChangeArrowheads="1"/>
            </p:cNvSpPr>
            <p:nvPr/>
          </p:nvSpPr>
          <p:spPr bwMode="auto">
            <a:xfrm>
              <a:off x="2736" y="283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Cathode</a:t>
              </a:r>
            </a:p>
          </p:txBody>
        </p:sp>
        <p:sp>
          <p:nvSpPr>
            <p:cNvPr id="20508" name="Text Box 12"/>
            <p:cNvSpPr txBox="1">
              <a:spLocks noChangeArrowheads="1"/>
            </p:cNvSpPr>
            <p:nvPr/>
          </p:nvSpPr>
          <p:spPr bwMode="auto">
            <a:xfrm>
              <a:off x="1296" y="25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FFF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0509" name="Text Box 13"/>
            <p:cNvSpPr txBox="1">
              <a:spLocks noChangeArrowheads="1"/>
            </p:cNvSpPr>
            <p:nvPr/>
          </p:nvSpPr>
          <p:spPr bwMode="auto">
            <a:xfrm>
              <a:off x="2784" y="25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pic>
        <p:nvPicPr>
          <p:cNvPr id="20485" name="Picture 33" descr="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46482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2286000" y="1295400"/>
            <a:ext cx="2743200" cy="1054100"/>
            <a:chOff x="762000" y="1295400"/>
            <a:chExt cx="2743200" cy="1054100"/>
          </a:xfrm>
        </p:grpSpPr>
        <p:sp>
          <p:nvSpPr>
            <p:cNvPr id="20492" name="AutoShape 4"/>
            <p:cNvSpPr>
              <a:spLocks noChangeArrowheads="1"/>
            </p:cNvSpPr>
            <p:nvPr/>
          </p:nvSpPr>
          <p:spPr bwMode="auto">
            <a:xfrm rot="5400000">
              <a:off x="1733550" y="1416050"/>
              <a:ext cx="838200" cy="800100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93" name="Line 5"/>
            <p:cNvSpPr>
              <a:spLocks noChangeShapeType="1"/>
            </p:cNvSpPr>
            <p:nvPr/>
          </p:nvSpPr>
          <p:spPr bwMode="auto">
            <a:xfrm>
              <a:off x="2527300" y="14351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4" name="Line 6"/>
            <p:cNvSpPr>
              <a:spLocks noChangeShapeType="1"/>
            </p:cNvSpPr>
            <p:nvPr/>
          </p:nvSpPr>
          <p:spPr bwMode="auto">
            <a:xfrm flipH="1" flipV="1">
              <a:off x="2311400" y="12954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5" name="Line 7"/>
            <p:cNvSpPr>
              <a:spLocks noChangeShapeType="1"/>
            </p:cNvSpPr>
            <p:nvPr/>
          </p:nvSpPr>
          <p:spPr bwMode="auto">
            <a:xfrm flipH="1" flipV="1">
              <a:off x="2514600" y="21971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6" name="Line 8"/>
            <p:cNvSpPr>
              <a:spLocks noChangeShapeType="1"/>
            </p:cNvSpPr>
            <p:nvPr/>
          </p:nvSpPr>
          <p:spPr bwMode="auto">
            <a:xfrm>
              <a:off x="2514600" y="18161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7" name="Line 9"/>
            <p:cNvSpPr>
              <a:spLocks noChangeShapeType="1"/>
            </p:cNvSpPr>
            <p:nvPr/>
          </p:nvSpPr>
          <p:spPr bwMode="auto">
            <a:xfrm>
              <a:off x="762000" y="18161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8" name="Text Box 12"/>
            <p:cNvSpPr txBox="1">
              <a:spLocks noChangeArrowheads="1"/>
            </p:cNvSpPr>
            <p:nvPr/>
          </p:nvSpPr>
          <p:spPr bwMode="auto">
            <a:xfrm>
              <a:off x="762000" y="14351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0499" name="Text Box 13"/>
            <p:cNvSpPr txBox="1">
              <a:spLocks noChangeArrowheads="1"/>
            </p:cNvSpPr>
            <p:nvPr/>
          </p:nvSpPr>
          <p:spPr bwMode="auto">
            <a:xfrm>
              <a:off x="3124200" y="14351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2514600" y="2895601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altLang="en-US" sz="24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or I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Zmin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b="1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2590801" y="3505201"/>
            <a:ext cx="173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or I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ZMax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b="1"/>
          </a:p>
        </p:txBody>
      </p:sp>
      <p:sp>
        <p:nvSpPr>
          <p:cNvPr id="20490" name="Rectangle 4"/>
          <p:cNvSpPr>
            <a:spLocks noChangeArrowheads="1"/>
          </p:cNvSpPr>
          <p:nvPr/>
        </p:nvSpPr>
        <p:spPr bwMode="auto">
          <a:xfrm>
            <a:off x="2590800" y="4191001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or P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ZMax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b="1"/>
          </a:p>
        </p:txBody>
      </p:sp>
      <p:sp>
        <p:nvSpPr>
          <p:cNvPr id="20491" name="Rectangle 5"/>
          <p:cNvSpPr>
            <a:spLocks noChangeArrowheads="1"/>
          </p:cNvSpPr>
          <p:nvPr/>
        </p:nvSpPr>
        <p:spPr bwMode="auto">
          <a:xfrm>
            <a:off x="2151064" y="4876800"/>
            <a:ext cx="2257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    P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altLang="en-US" sz="2400" b="1" baseline="-25000">
                <a:latin typeface="Arial" panose="020B0604020202020204" pitchFamily="34" charset="0"/>
                <a:cs typeface="Arial" panose="020B0604020202020204" pitchFamily="34" charset="0"/>
              </a:rPr>
              <a:t>ZM</a:t>
            </a:r>
          </a:p>
        </p:txBody>
      </p:sp>
    </p:spTree>
    <p:extLst>
      <p:ext uri="{BB962C8B-B14F-4D97-AF65-F5344CB8AC3E}">
        <p14:creationId xmlns:p14="http://schemas.microsoft.com/office/powerpoint/2010/main" val="22348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124200" y="359569"/>
            <a:ext cx="8229600" cy="82708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accent2"/>
                </a:solidFill>
              </a:rPr>
              <a:t>Equivalent circuit of </a:t>
            </a:r>
            <a:r>
              <a:rPr lang="en-US" altLang="en-US" sz="3600" dirty="0" err="1" smtClean="0">
                <a:solidFill>
                  <a:schemeClr val="accent2"/>
                </a:solidFill>
              </a:rPr>
              <a:t>Zener</a:t>
            </a:r>
            <a:r>
              <a:rPr lang="en-US" altLang="en-US" sz="3600" dirty="0" smtClean="0">
                <a:solidFill>
                  <a:schemeClr val="accent2"/>
                </a:solidFill>
              </a:rPr>
              <a:t> Diode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4125FB8-84A7-4970-AB56-224AC70FB0FB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2000">
              <a:solidFill>
                <a:schemeClr val="bg1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7099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1981200" y="1219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Equivalent circuits of Zener diode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			Forward	Reverse	Breakdown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is usually very small, can be neglected</a:t>
            </a:r>
          </a:p>
        </p:txBody>
      </p:sp>
    </p:spTree>
    <p:extLst>
      <p:ext uri="{BB962C8B-B14F-4D97-AF65-F5344CB8AC3E}">
        <p14:creationId xmlns:p14="http://schemas.microsoft.com/office/powerpoint/2010/main" val="23546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05037" y="1004454"/>
            <a:ext cx="8229600" cy="827088"/>
          </a:xfrm>
        </p:spPr>
        <p:txBody>
          <a:bodyPr/>
          <a:lstStyle/>
          <a:p>
            <a:pPr eaLnBrk="1" hangingPunct="1"/>
            <a:r>
              <a:rPr lang="en-IN" altLang="en-US" sz="3600" dirty="0" err="1" smtClean="0">
                <a:solidFill>
                  <a:schemeClr val="accent2"/>
                </a:solidFill>
              </a:rPr>
              <a:t>Zener</a:t>
            </a:r>
            <a:r>
              <a:rPr lang="en-IN" altLang="en-US" sz="3600" dirty="0" smtClean="0">
                <a:solidFill>
                  <a:schemeClr val="accent2"/>
                </a:solidFill>
              </a:rPr>
              <a:t> voltage regulation</a:t>
            </a:r>
            <a:endParaRPr lang="en-US" alt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57104B8-A367-4036-8B1F-0773DBE16543}" type="slidenum">
              <a:rPr lang="en-US" altLang="en-US" sz="20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2000">
              <a:solidFill>
                <a:schemeClr val="bg1"/>
              </a:solidFill>
            </a:endParaRPr>
          </a:p>
        </p:txBody>
      </p:sp>
      <p:pic>
        <p:nvPicPr>
          <p:cNvPr id="14340" name="Picture 2" descr="Zener Regul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181444"/>
            <a:ext cx="77771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6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062"/>
            <a:ext cx="10515600" cy="846626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/>
                </a:solidFill>
              </a:rPr>
              <a:t>Working of </a:t>
            </a:r>
            <a:r>
              <a:rPr lang="en-IN" sz="3600" dirty="0" err="1" smtClean="0">
                <a:solidFill>
                  <a:schemeClr val="accent2"/>
                </a:solidFill>
              </a:rPr>
              <a:t>Zener</a:t>
            </a:r>
            <a:r>
              <a:rPr lang="en-IN" sz="3600" dirty="0" smtClean="0">
                <a:solidFill>
                  <a:schemeClr val="accent2"/>
                </a:solidFill>
              </a:rPr>
              <a:t> Diode : Vi and R fixed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state of the diode</a:t>
            </a:r>
          </a:p>
          <a:p>
            <a:r>
              <a:rPr lang="en-IN" dirty="0" smtClean="0"/>
              <a:t>Use appropriate equivalent circuit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89" y="1464322"/>
            <a:ext cx="4275011" cy="27360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79434" y="4018541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Basic </a:t>
            </a:r>
            <a:r>
              <a:rPr lang="en-IN" dirty="0" err="1" smtClean="0"/>
              <a:t>Zener</a:t>
            </a:r>
            <a:r>
              <a:rPr lang="en-IN" dirty="0" smtClean="0"/>
              <a:t> Regulator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3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47" y="660546"/>
            <a:ext cx="10515600" cy="830629"/>
          </a:xfrm>
        </p:spPr>
        <p:txBody>
          <a:bodyPr/>
          <a:lstStyle/>
          <a:p>
            <a:r>
              <a:rPr lang="en-IN" sz="3600" dirty="0">
                <a:solidFill>
                  <a:schemeClr val="accent2"/>
                </a:solidFill>
              </a:rPr>
              <a:t>Working of </a:t>
            </a:r>
            <a:r>
              <a:rPr lang="en-IN" sz="3600" dirty="0" err="1">
                <a:solidFill>
                  <a:schemeClr val="accent2"/>
                </a:solidFill>
              </a:rPr>
              <a:t>Zener</a:t>
            </a:r>
            <a:r>
              <a:rPr lang="en-IN" sz="3600" dirty="0">
                <a:solidFill>
                  <a:schemeClr val="accent2"/>
                </a:solidFill>
              </a:rPr>
              <a:t> Diode : Vi and R fixed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Determine </a:t>
                </a:r>
                <a:r>
                  <a:rPr lang="en-IN" dirty="0"/>
                  <a:t>state of the diode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err="1"/>
                  <a:t>Zener</a:t>
                </a:r>
                <a:r>
                  <a:rPr lang="en-IN" dirty="0"/>
                  <a:t> diode is ON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IN" dirty="0"/>
                  <a:t> the diode is OFF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19496"/>
            <a:ext cx="3930747" cy="25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879CDE73-34E2-4610-911E-7E068D7D3242}"/>
</file>

<file path=customXml/itemProps2.xml><?xml version="1.0" encoding="utf-8"?>
<ds:datastoreItem xmlns:ds="http://schemas.openxmlformats.org/officeDocument/2006/customXml" ds:itemID="{B870A1CE-C781-4702-84D3-AE5061EF0530}"/>
</file>

<file path=customXml/itemProps3.xml><?xml version="1.0" encoding="utf-8"?>
<ds:datastoreItem xmlns:ds="http://schemas.openxmlformats.org/officeDocument/2006/customXml" ds:itemID="{9EE1FA53-E7A4-45E2-AE30-DB1817B6C021}"/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764</Words>
  <Application>Microsoft Office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Part – I : ANALOG ELECTRONICS </vt:lpstr>
      <vt:lpstr>Module – 3: Voltage Regulators</vt:lpstr>
      <vt:lpstr>Block diagram of a DC power supply</vt:lpstr>
      <vt:lpstr>Zener Diodes</vt:lpstr>
      <vt:lpstr>Zener Diode and its characteristics</vt:lpstr>
      <vt:lpstr>Equivalent circuit of Zener Diode</vt:lpstr>
      <vt:lpstr>Zener voltage regulation</vt:lpstr>
      <vt:lpstr>Working of Zener Diode : Vi and R fixed</vt:lpstr>
      <vt:lpstr>Working of Zener Diode : Vi and R fixed</vt:lpstr>
      <vt:lpstr>Working of Zener Diode : Vi and R fixed</vt:lpstr>
      <vt:lpstr>Line Regulation</vt:lpstr>
      <vt:lpstr>Load Regulation</vt:lpstr>
      <vt:lpstr>Numerical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MAHE</cp:lastModifiedBy>
  <cp:revision>125</cp:revision>
  <dcterms:created xsi:type="dcterms:W3CDTF">2020-10-21T13:34:50Z</dcterms:created>
  <dcterms:modified xsi:type="dcterms:W3CDTF">2021-11-15T04:09:09Z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