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sldIdLst>
    <p:sldId id="256" r:id="rId5"/>
    <p:sldId id="257" r:id="rId6"/>
    <p:sldId id="258" r:id="rId7"/>
    <p:sldId id="261" r:id="rId8"/>
    <p:sldId id="259" r:id="rId9"/>
    <p:sldId id="263" r:id="rId10"/>
    <p:sldId id="264"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96" r:id="rId25"/>
    <p:sldId id="297" r:id="rId26"/>
    <p:sldId id="298" r:id="rId27"/>
    <p:sldId id="299" r:id="rId28"/>
    <p:sldId id="280" r:id="rId29"/>
    <p:sldId id="281" r:id="rId30"/>
    <p:sldId id="282" r:id="rId31"/>
    <p:sldId id="283" r:id="rId32"/>
    <p:sldId id="285" r:id="rId33"/>
    <p:sldId id="284" r:id="rId34"/>
    <p:sldId id="287" r:id="rId35"/>
    <p:sldId id="288" r:id="rId36"/>
    <p:sldId id="292" r:id="rId37"/>
    <p:sldId id="293" r:id="rId38"/>
    <p:sldId id="294" r:id="rId39"/>
    <p:sldId id="295" r:id="rId40"/>
    <p:sldId id="300" r:id="rId41"/>
    <p:sldId id="301" r:id="rId42"/>
    <p:sldId id="302" r:id="rId43"/>
    <p:sldId id="290" r:id="rId44"/>
    <p:sldId id="291" r:id="rId45"/>
    <p:sldId id="303" r:id="rId46"/>
    <p:sldId id="304" r:id="rId47"/>
    <p:sldId id="330" r:id="rId48"/>
    <p:sldId id="305" r:id="rId49"/>
    <p:sldId id="306" r:id="rId50"/>
    <p:sldId id="307" r:id="rId51"/>
    <p:sldId id="308" r:id="rId52"/>
    <p:sldId id="309" r:id="rId53"/>
    <p:sldId id="310" r:id="rId54"/>
    <p:sldId id="311" r:id="rId55"/>
    <p:sldId id="314" r:id="rId56"/>
    <p:sldId id="313" r:id="rId57"/>
    <p:sldId id="315" r:id="rId58"/>
    <p:sldId id="316" r:id="rId59"/>
    <p:sldId id="317" r:id="rId60"/>
    <p:sldId id="318" r:id="rId61"/>
    <p:sldId id="319" r:id="rId62"/>
    <p:sldId id="320" r:id="rId63"/>
    <p:sldId id="321" r:id="rId64"/>
    <p:sldId id="322" r:id="rId65"/>
    <p:sldId id="324" r:id="rId66"/>
    <p:sldId id="326" r:id="rId67"/>
    <p:sldId id="328" r:id="rId68"/>
    <p:sldId id="32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5E73C-C029-4D5C-A4C0-778BD55CB760}" v="3" dt="2022-05-03T21:38:49.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PRABHU BANTWAL - 210904048" userId="S::karthik.bantwal@learner.manipal.edu::298f1fa2-0636-4c7c-a911-dead4afcbba9" providerId="AD" clId="Web-{4115E73C-C029-4D5C-A4C0-778BD55CB760}"/>
    <pc:docChg chg="modSld">
      <pc:chgData name="KARTHIK PRABHU BANTWAL - 210904048" userId="S::karthik.bantwal@learner.manipal.edu::298f1fa2-0636-4c7c-a911-dead4afcbba9" providerId="AD" clId="Web-{4115E73C-C029-4D5C-A4C0-778BD55CB760}" dt="2022-05-03T21:38:49.257" v="2"/>
      <pc:docMkLst>
        <pc:docMk/>
      </pc:docMkLst>
      <pc:sldChg chg="delSp modSp delAnim">
        <pc:chgData name="KARTHIK PRABHU BANTWAL - 210904048" userId="S::karthik.bantwal@learner.manipal.edu::298f1fa2-0636-4c7c-a911-dead4afcbba9" providerId="AD" clId="Web-{4115E73C-C029-4D5C-A4C0-778BD55CB760}" dt="2022-05-03T21:38:49.257" v="2"/>
        <pc:sldMkLst>
          <pc:docMk/>
          <pc:sldMk cId="1273997095" sldId="276"/>
        </pc:sldMkLst>
        <pc:spChg chg="del">
          <ac:chgData name="KARTHIK PRABHU BANTWAL - 210904048" userId="S::karthik.bantwal@learner.manipal.edu::298f1fa2-0636-4c7c-a911-dead4afcbba9" providerId="AD" clId="Web-{4115E73C-C029-4D5C-A4C0-778BD55CB760}" dt="2022-05-03T21:38:49.257" v="2"/>
          <ac:spMkLst>
            <pc:docMk/>
            <pc:sldMk cId="1273997095" sldId="276"/>
            <ac:spMk id="2" creationId="{00000000-0000-0000-0000-000000000000}"/>
          </ac:spMkLst>
        </pc:spChg>
        <pc:spChg chg="mod">
          <ac:chgData name="KARTHIK PRABHU BANTWAL - 210904048" userId="S::karthik.bantwal@learner.manipal.edu::298f1fa2-0636-4c7c-a911-dead4afcbba9" providerId="AD" clId="Web-{4115E73C-C029-4D5C-A4C0-778BD55CB760}" dt="2022-05-03T21:38:45.475" v="1" actId="1076"/>
          <ac:spMkLst>
            <pc:docMk/>
            <pc:sldMk cId="1273997095" sldId="276"/>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09:38:01.9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1811 15354 0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17.00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D7E3B2B-076A-4D9D-9C8C-5B5AC41B3208}" emma:medium="tactile" emma:mode="ink">
          <msink:context xmlns:msink="http://schemas.microsoft.com/ink/2010/main" type="inkDrawing" rotatedBoundingBox="13877,7932 14662,7378 14823,7607 14038,8161" semanticType="callout" shapeName="Other">
            <msink:sourceLink direction="to" ref="{A069F697-F996-4F42-A6AF-285B636B79F8}"/>
          </msink:context>
        </emma:interpretation>
      </emma:emma>
    </inkml:annotationXML>
    <inkml:trace contextRef="#ctx0" brushRef="#br0">13940 7913 0,'0'-25'62,"0"50"48,0-1-110,25 1 15,-25 0-15,25 0 16,-25 0-16,25 0 15,-25-1-15,0 1 16,24-25-16,-24 25 16,0 0-1,25-50 32,0 0-47,0-24 16,24 24-16,-24-25 15,25 0-15,24 1 16,-24-26-16,24 26 16,1-1-16,-26 1 15,1-1-15,0 25 16,-26-24-16,26 49 16,-50-25-16,25 25 15,-50 25 79,0-25-78</inkml:trace>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17.89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AEDF81F-333C-444A-9FAD-1EB684F7A706}" emma:medium="tactile" emma:mode="ink">
          <msink:context xmlns:msink="http://schemas.microsoft.com/ink/2010/main" type="inkDrawing" rotatedBoundingBox="13891,7944 14672,7345 14840,7564 14060,8163" semanticType="callout" shapeName="Other">
            <msink:sourceLink direction="to" ref="{A069F697-F996-4F42-A6AF-285B636B79F8}"/>
          </msink:context>
        </emma:interpretation>
      </emma:emma>
    </inkml:annotationXML>
    <inkml:trace contextRef="#ctx0" brushRef="#br0">13965 7888 0,'0'25'78,"0"-1"-63,25 1-15,-25 0 16,25 0-16,-25 0 16,0 0-16,24-1 0,-24 1 15,0 0-15,25-25 16,-25 25-16,25-50 78,-25 0-78,25 0 16,24-24-16,-24-1 15,25 0-15,-1 1 0,26-1 16,-25-24-1,24 24-15,-24 1 0,-1-1 16,1 25-16,-1 0 16,-24 1-16,0-1 15,0 25-15,-25-25 16,25 25 0,-50 0 77,25 25-77,-25-25-16,0 25 16,-24-25-16</inkml:trace>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4:37:08.234"/>
    </inkml:context>
    <inkml:brush xml:id="br0">
      <inkml:brushProperty name="width" value="0.05292" units="cm"/>
      <inkml:brushProperty name="height" value="0.05292" units="cm"/>
      <inkml:brushProperty name="color" value="#FF0000"/>
    </inkml:brush>
  </inkml:definitions>
  <inkml:trace contextRef="#ctx0" brushRef="#br0">18256 3225 0,'-49'0'62,"98"-25"48,1 25-110,-1-25 15,51 25-15,-1-25 16,0 0-16,0 25 16,1-24-16,-1-1 15,0 25-15,-25-25 0,-24 0 16,0 25-16,-26 0 15,1-25-15,-25 50 79,-25-25-79,25 25 15,-24-25-15,-1 25 16</inkml:trace>
  <inkml:trace contextRef="#ctx0" brushRef="#br0" timeOffset="465.46">18256 3522 0,'0'0'0,"-49"0"63,73 0-63,26-25 15,24 1-15,26-1 16,24-25-16,0 25 16,0-24-16,-25 24 15,0 0-15,-24 0 16,-26 25-16,-24-24 16,-50 24 62,0 0-47</inkml:trace>
  <inkml:trace contextRef="#ctx0" brushRef="#br0" timeOffset="8964.94">4316 9971 0,'0'-24'438</inkml:trace>
  <inkml:trace contextRef="#ctx0" brushRef="#br0" timeOffset="37858.27">4341 9971 0,'0'-24'140,"-25"24"-108,0 0 14,25 24-14,0 1-17,25-25-15,0 0 16,0 0 0,-1 0-1,-24-25 16,-24 25-15,24 25 62</inkml:trace>
  <inkml:trace contextRef="#ctx0" brushRef="#br0" timeOffset="84657.64">4911 11584 0,'0'25'78,"0"-1"-63,25 1-15,-25 25 16,25-25-16,0 24 0,-25 1 16,25-25-1,-25-1-15,0 1 0,24-25 16,-24 25-16,0-50 78</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4:56:00.797"/>
    </inkml:context>
    <inkml:brush xml:id="br0">
      <inkml:brushProperty name="width" value="0.05292" units="cm"/>
      <inkml:brushProperty name="height" value="0.05292" units="cm"/>
      <inkml:brushProperty name="color" value="#FF0000"/>
    </inkml:brush>
  </inkml:definitions>
  <inkml:trace contextRef="#ctx0" brushRef="#br0">8037 13593 0,'0'25'93,"25"49"-77,24 1 0,-24-1-1,0-24 1,-25-26-1,0 1-15,25-25 16,-50 0 0</inkml:trace>
  <inkml:trace contextRef="#ctx0" brushRef="#br0" timeOffset="384.06">7888 13593 0,'74'-50'62,"1"75"-46,-1 25-1,-24-25-15,-1 49 16,-24-24-16,0-26 16,-25 76-1,0-76 1,-25 26-16,0-25 16,1 24-16,-26-24 0,0 0 15,1 0 1,-26 0-16,50-25 15,50-25 32</inkml:trace>
  <inkml:trace contextRef="#ctx0" brushRef="#br0" timeOffset="692.41">8434 13444 0,'24'25'46,"1"25"-46,0 24 16,0-24 0,0 49-1,-1-50 1,-24 1 0,25-25-1,0-25 1</inkml:trace>
  <inkml:trace contextRef="#ctx0" brushRef="#br0" timeOffset="1982.36">7640 14759 0,'-75'25'31,"51"-25"-31,-1 24 16,0 26-1,25-25-15,0 24 32,25-24-32,0 0 15,24-25 1,26-25-1,-26 0 1,-24 1 0,0 24-1,-25-25 1,25 25 0,24-25-1,26 25 16,-51 0-15,26-25 0,-50-24 15,-25 24-31,-24 25 16,-1-25-1,0 50 1,50 0-1,0-1-15,0 1 16</inkml:trace>
  <inkml:trace contextRef="#ctx0" brushRef="#br0" timeOffset="2381.35">8136 14684 0,'0'25'47,"25"25"-32,0-25 16,-1-1-15,1-24 0,-25-49-1,0-50 1,0 49 0,25 25 15,25 25-16,-1 0 1,50 0 0,-74 25-16,25-25 15</inkml:trace>
  <inkml:trace contextRef="#ctx0" brushRef="#br0" timeOffset="2808.99">8731 14412 0,'-99'0'31,"49"24"-15,26 26 0,24 0-1,24-1 16,1-24-31,0-25 16,25 0 0,-26-25-16,26-49 15,-25 49-15,-25-74 16,0 24 0,-75-24 15,51 74-16,48 50 17,1 0-32,25 49 15,-1 1 1,-24-50 0,25 24-1,-25-49 1</inkml:trace>
  <inkml:trace contextRef="#ctx0" brushRef="#br0" timeOffset="3120.32">9079 14312 0,'-25'0'47,"50"50"-32,-1-25 17,1-25-32,25 0 15,24-25 1,-74-25 15,-25-24-15,1 49-1,-1 0 1,25 50 0</inkml:trace>
  <inkml:trace contextRef="#ctx0" brushRef="#br0" timeOffset="3416.03">9475 14114 0,'-74'25'47,"74"-1"-32,0 26 1,0-25-1,25 24 1,24-24 0,-24-25-16,25 0 15,-25 0-15,-1-25 16,1 1-16,0-1 0,0-25 16</inkml:trace>
  <inkml:trace contextRef="#ctx0" brushRef="#br0" timeOffset="3687.77">9773 13791 0,'-25'-24'47,"50"48"-16,-25 1-15,25 0-1,0 0-15,-1 49 16,1-49-16,-25 0 16,0 24-1,0-24-15</inkml:trace>
  <inkml:trace contextRef="#ctx0" brushRef="#br0" timeOffset="3923.15">9699 13990 0,'0'0'0,"49"-75"47,1 51-47,-25-1 16,24 25-1,-24 0 1,0 0 0,0 0-16,-1 0 15,-24 25 1,0-1 0</inkml:trace>
  <inkml:trace contextRef="#ctx0" brushRef="#br0" timeOffset="4062.2">9922 13692 0,'25'25'47</inkml:trace>
  <inkml:trace contextRef="#ctx0" brushRef="#br0" timeOffset="4869.44">10096 13791 0,'0'25'62,"24"0"-46,1 0-1,0-25 1,0 0-16,0-25 16,-25-25-1,0 26 1,0-1-16,24 0 31,1 25 0,0 0-31,0 0 16,49 0 0,1-25-1,-26-24 1,-49 24-1,-25 0 1,-24 25 0,24 0 15,25 25-31,-25 0 16,25-1-16,0 1 15,25 0-15,0 0 16,24-25-1,-24 0-15,25 0 16,-25 0-16,24-25 16,-49 0-1,25 50 32,-25 0-47,50 74 16,74 124 15,-75-99-15,-49-49-1,-74-75 1,-50-124 15,74 74-31,25-24 16,1-26-1,24 76-15,0-1 16,24 25-16,26-25 16</inkml:trace>
  <inkml:trace contextRef="#ctx0" brushRef="#br0" timeOffset="5766.22">15701 13692 0,'0'25'47,"0"0"-32,0 24 1,0 1-1,25 0 1,-25-26 0,0 1-1</inkml:trace>
  <inkml:trace contextRef="#ctx0" brushRef="#br0" timeOffset="6118.63">15429 13767 0,'49'-100'47,"-24"100"-31,74 0-1,-49 0-15,-1 0 16,1 25-16,-25 0 0,24 0 15,1 24 1,-25 1 0,-25-25-1,0 24-15,-75 1 16,51-25-16,-26 0 0,-49-1 16,49-24 15,50-24 0,0-1-15</inkml:trace>
  <inkml:trace contextRef="#ctx0" brushRef="#br0" timeOffset="6492.13">16073 13717 0,'50'-74'62,"-25"49"-62,24 25 16,26 0-1,-26 0 1,-49 25 0,0 24-16,-24 26 15,-51 24 1,26-50 0,24-49-1,74 0 1,1-24-1,99-51 1,-75 50 0,1 1-16,-26-1 0</inkml:trace>
  <inkml:trace contextRef="#ctx0" brushRef="#br0" timeOffset="7836.65">14908 14957 0,'-100'-25'47,"26"25"-31,49 25-16,-24 0 15,-1 0 1,25 24 0,25 1-1,25 0 1,0-26 0,24-24-16,-24 0 15,0 0 173,0 0-157,0 0-15,-1 0-1,1 0 1</inkml:trace>
  <inkml:trace contextRef="#ctx0" brushRef="#br0" timeOffset="8295.26">15081 15032 0,'-49'24'46,"49"1"-30,0 25 0,49-50-1,1 25 1,-1-50 0,-24 0-1,-25-25 1,-25 26-1,-24-1 1,24 25-16,-25 0 16,26 25-1,24-1 1,24-24 0,1 25-16</inkml:trace>
  <inkml:trace contextRef="#ctx0" brushRef="#br0" timeOffset="8690.5">15354 15007 0,'0'25'78,"0"-1"-78,0 1 16,25-25 0,0-25 15,-25 1-31,0-26 16,25 25-1,-25-24 1,24 49-16,-24-25 15,25 25 1,0 25 0,0-25-1,24 24 1,-24 1 0,25-25-16,-25 0 15,49 0 1</inkml:trace>
  <inkml:trace contextRef="#ctx0" brushRef="#br0" timeOffset="9101.8">15900 14784 0,'-75'0'32,"51"0"-32,-26 24 15,25 1 1,0 0-16,25 0 15,0 24 1,25 1 0,25-50-16,-25 0 15,24 0 1,26-50 0,-26-24-1,-49 0 1,0-26-16,-49 26 15,24 49 1,25 50 31,0 25-47,25-1 16,-1-24-1,1 25 1,0-26-16,0 1 15,49 0 1,-49-25-16</inkml:trace>
  <inkml:trace contextRef="#ctx0" brushRef="#br0" timeOffset="9399.8">16197 14709 0,'25'50'63,"-25"-25"-48,50-1-15,24-24 16,-49 0 0,0 0-1,25-49 1,-50-1-1,0 1 1,-25 24 0,0 25-1,25 25 1</inkml:trace>
  <inkml:trace contextRef="#ctx0" brushRef="#br0" timeOffset="9682.43">16669 14610 0,'0'0'16,"-99"25"15,99 0-16,0-1 1,24 26-16,-24-25 16,50 0-1,24-1 1,-24-24 0,24-49-1,-49 24 1</inkml:trace>
  <inkml:trace contextRef="#ctx0" brushRef="#br0" timeOffset="9969.61">17016 14312 0,'0'25'78,"25"0"-62,-25 25-16,25 24 16,-25-49-16,0 24 15,0 26 1,-25-75-16,0 25 15</inkml:trace>
  <inkml:trace contextRef="#ctx0" brushRef="#br0" timeOffset="10177.06">16991 14635 0,'0'0'0,"-25"-99"15,50 74 1,-25 0 0,50 0-1,-1 25 16,-24 0-15,0 0-16,0 25 16,0-25-1,-1 0-15,-24 25 16,0-50 15</inkml:trace>
  <inkml:trace contextRef="#ctx0" brushRef="#br0" timeOffset="10327.95">17190 14263 0,'0'49'63,"24"-24"-63</inkml:trace>
  <inkml:trace contextRef="#ctx0" brushRef="#br0" timeOffset="11188.52">17363 14362 0,'0'-25'47,"0"50"-31,25-25-16,-25 25 15,25-25-15,0 25 16,-1-1 0,1-24-1,-25-24 1,0-1-1,25 0 1,-25 0 15,25 25-31,0 0 16,0 0 0,-1 0-16,26 0 15,-25 0-15,24 0 16,-24-25-16,25 25 15,-1-25 1,-49 1 0,-24-1-1,-1 25 1,0 0 0,0 25-1,25-1 1,0 1-1,0 0 1,25 0-16,0-25 16,24 0 15,-24 0-15,0 25 15,0 24-16,0 1 1,24 74 0,50 25-16,-49 0 15,-25-25 1,-75-75 0,-24-24-1,-50-99 16,99 24-31,0-99 16,25 75-16,0-1 16,149-73-1,-25 98 1,25 25 15,-100 25-15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09:13.460"/>
    </inkml:context>
    <inkml:brush xml:id="br0">
      <inkml:brushProperty name="width" value="0.05292" units="cm"/>
      <inkml:brushProperty name="height" value="0.05292" units="cm"/>
      <inkml:brushProperty name="color" value="#FF0000"/>
    </inkml:brush>
  </inkml:definitions>
  <inkml:trace contextRef="#ctx0" brushRef="#br0">13146 9103 0,'50'-24'94,"-25"-26"-79,49 25-15,-24-25 16,24-24-16,26 24 16,-26 1-16,0-26 15,1 26-15,-26 24 16,1-25-16,-25 26 15,24-1-15,-24 25 16,-25 25 31,-25-1-31,1 26-16</inkml:trace>
  <inkml:trace contextRef="#ctx0" brushRef="#br0" timeOffset="283.22">13444 9178 0,'0'0'0,"75"-75"47,-1 26-31,0-26-16,-24 26 15,24-1-15,-24 0 16,-25 26-16,0-1 0,-1 0 16,-24 50 62,-24-25-78</inkml:trace>
  <inkml:trace contextRef="#ctx0" brushRef="#br0" timeOffset="23674.76">4341 8954 0,'25'0'62,"-25"25"-30,24 0-17,-24 0-15,25 25 16,-25-1-16,25 1 15,-25-1-15,25 26 16,-25-26-16,25-24 16,-25 25-16,24-25 15,-24 24-15,25-24 16,-25 0-16,0 0 16,0-50 30,0 0-46</inkml:trace>
  <inkml:trace contextRef="#ctx0" brushRef="#br0" timeOffset="24051.65">4266 9004 0,'25'-99'47,"0"99"-47,0-25 15,24 25-15,-24 0 16,0 0-16,0 25 15,0-25-15,-25 25 16,24-1-16,1 26 16,-25-25-16,0 25 15,0-26-15,0 26 16,0-25-16,0 0 16,0-1-16,-25 1 0,1-25 31,-1 0-16</inkml:trace>
  <inkml:trace contextRef="#ctx0" brushRef="#br0" timeOffset="24412.1">4663 9004 0,'0'50'47,"25"-50"-31,0 25-16,0-25 15,-1 0-15,26 0 16,-25-25-16,0 0 15,0 0-15,-25 0 16,0 0 0,0 1-16,-25 24 15,25-25-15,-25 25 16,0 0 0</inkml:trace>
  <inkml:trace contextRef="#ctx0" brushRef="#br0" timeOffset="24747.95">4986 8706 0,'0'25'47,"0"0"-47,25 0 16,-1 0-16,-24 24 16,25-24-16,-25 0 15,25 0-15,-25-1 16,25-24-16,-25 25 15,0 0 1,25-25 47</inkml:trace>
  <inkml:trace contextRef="#ctx0" brushRef="#br0" timeOffset="25355.2">5407 8756 0,'-74'0'46,"49"0"-30,0 25-16,25 0 16,-24-25-16,24 24 15,0 1-15,0 0 16,0 0 0,0 0-1,24-25-15,1 0 16,0 0-1,0 0 1,0 0-16,-1 0 16,1 0-1,0 0 1,-25 24 0,0 1-1,0 0-15,-25 0 16,25 25-16,-25-26 15,1 26-15,-1-25 0,0-25 16,25-25 15,25-25-15</inkml:trace>
  <inkml:trace contextRef="#ctx0" brushRef="#br0" timeOffset="25851.65">5705 8806 0,'-50'-25'47,"26"25"-47,-1 25 31,25-1-31,0 1 16,0 0-16,0 0 15,0 0 1,0-1-16,25-24 16,-1 0-1,1 0 1,-25-24-1,25-1-15,-25 0 16,0 0-16,0 0 0,0 1 16,25 24-1,0 0 32,-1 24-31,1-24-16,-25 25 15,25-25-15,0 0 16,-25 25-16,25-25 16,0 0-1,-25-25-15,24 0 16</inkml:trace>
  <inkml:trace contextRef="#ctx0" brushRef="#br0" timeOffset="26098.61">6003 8632 0,'0'-25'47,"25"50"0,-1 0-31,-24 24-16,25-24 15,0 25-15,-25-25 0,25-1 16,-25 26 0,25-25-16,-25 0 0,0-1 15,0 1-15</inkml:trace>
  <inkml:trace contextRef="#ctx0" brushRef="#br0" timeOffset="26367.76">6003 8905 0,'25'-99'31,"-1"74"-15,1 25-16,-25-25 0,25 25 15,0 0 1,0 0-16,-1 0 15,1 0 1,0 0-16,0 25 16,0 0-1,-25-1 1</inkml:trace>
  <inkml:trace contextRef="#ctx0" brushRef="#br0" timeOffset="26517.48">6226 8582 0,'0'25'47</inkml:trace>
  <inkml:trace contextRef="#ctx0" brushRef="#br0" timeOffset="27387.59">6375 8682 0,'0'49'63,"25"-24"-63,-1 0 15,1 0 1,0-25 0,-25-25-1,0 0-15,25 0 16,-25 0-16,0 1 15,0-1-15,25 25 16,-25-25 0,24 25 15,1 0-15,0 0-1,0 0-15,24 0 16,-24 0-16,0-25 15,25 0-15,-26 1 16,-48 24 31,-1 0-47,0 0 16,0 24-1,25 1-15,0 0 16,0 0-16,0 0 15,0-1-15,25 1 16,0-25 0,0 0-16,-1 0 15,1 0-15,-25-25 16,25 1-16,-25-1 31,0 50 16,0 24-47,25 1 16,0 24-16,24 1 15,-24-1-15,25 25 16,-1-24-16,1-1 16,-25-24-16,0-1 15,-25-24-15,0 0 16,-50-25-16,25 0 15,-24-25-15,-1-24 16,0 24-16,1-50 16,-1 26-16,25-1 15,0 1-15,25 24 16,0 0-16,0 0 0,0 0 16,0 0-1,25 1-15</inkml:trace>
  <inkml:trace contextRef="#ctx0" brushRef="#br0" timeOffset="28762.09">9128 9153 0,'25'99'47,"-50"-148"16,0 24-63,1-25 15,24-24-15,0 49 16,0-25-16,0 25 16,0 1-16,0-1 15,0 0-15,0 0 32,24 25-32,1 0 15,0 0 1,25 0-16,-26 25 15,1 0-15,0 24 16,0-24-16,0 0 16,-1 25-16,-24-25 15,25-1-15,-25 1 16,0 0-16,0 0 16</inkml:trace>
  <inkml:trace contextRef="#ctx0" brushRef="#br0" timeOffset="29166.67">9178 9203 0,'0'0'15,"-25"-100"1,50 51 0,24 24-16,-24-25 15,25 25-15,-1 1 16,1-1-16,0 0 15,-26 25-15,26-25 16,-25 25-16,0-25 16,-1 25-16,-48 0 93,24 25-93,0 0 16,-25 25-16,25-26 16,0 1-16,25 0 15,-1-25-15,1 0 16,0 0-16,25 0 16,-1 0-16,1-50 15,-1 26-15,1-1 16,0 0-16,-26-25 15</inkml:trace>
  <inkml:trace contextRef="#ctx0" brushRef="#br0" timeOffset="29920.17">12154 8806 0,'0'24'62,"25"1"-62,-25 0 16,25-25-16,-25 25 16,0 0-16,25-1 15,-25 1 1,-25-25-1</inkml:trace>
  <inkml:trace contextRef="#ctx0" brushRef="#br0" timeOffset="30273.11">11956 8806 0,'0'0'0,"99"-75"47,-49 75-31,-26 0-16,1 0 15,25 0-15,-25 25 16,0-25-16,-1 25 0,-24 0 16,25-1-16,-25 1 15,0 25-15,0-25 16,0 24-16,-25 1 15,-24-25-15,24 24 16,0-24-16,0-25 16,0 25-16,25-50 47,0 0-47,25 1 15,0-26-15,0 0 16</inkml:trace>
  <inkml:trace contextRef="#ctx0" brushRef="#br0" timeOffset="30572.91">12601 8657 0,'-99'49'47,"99"1"-47,-25-25 15,0 0-15,25 24 16,0-24-16,0 0 16,0 0-16,0-1 0,25-24 15,0 0-15,24 0 16,1 0-16,-1-24 15,1-1-15,-25-25 16,0 25-16,-25 1 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11:00.550"/>
    </inkml:context>
    <inkml:brush xml:id="br0">
      <inkml:brushProperty name="width" value="0.05292" units="cm"/>
      <inkml:brushProperty name="height" value="0.05292" units="cm"/>
      <inkml:brushProperty name="color" value="#FF0000"/>
    </inkml:brush>
  </inkml:definitions>
  <inkml:trace contextRef="#ctx0" brushRef="#br0">7813 14238 0,'25'-25'125,"25"0"-125,-1-24 0,1-1 16,25 0-16,-26 1 15,26-1-15,-26 1 16,26-1-16,-26 0 16,1 26-16,-25-1 15,-1 25-15,1-25 16,0 25 15</inkml:trace>
  <inkml:trace contextRef="#ctx0" brushRef="#br0" timeOffset="419.4">8285 13742 0,'0'0'16,"-25"0"31,50 0-32,0-25 1,-1 0-16,1 25 16,25-25-16,-25 25 15,-1-24-15,1 24 16,0 0-1,-25 24-15,25 1 0,0-25 16,-25 25-16,0 0 16,24 0-16,-24-1 15,0 1-15,0 0 16,0 0-16,0 0 16,0-1-1</inkml:trace>
  <inkml:trace contextRef="#ctx0" brushRef="#br0" timeOffset="885.22">8806 13692 0,'-50'99'63,"50"-74"-63,0 0 15,25 0 1,0-25-16,-1 25 0,1-25 16,0 0-16,0 0 15,0-25-15,-1 0 16,1 0-16,-25 0 16,0-24-16,0 24 15,0 0-15,0 0 16,-25 25-16,1-24 15,-1 24-15,0 0 16,0 0-16,0 0 16,25 24-1,0 1-15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46:19.755"/>
    </inkml:context>
    <inkml:brush xml:id="br0">
      <inkml:brushProperty name="width" value="0.05292" units="cm"/>
      <inkml:brushProperty name="height" value="0.05292" units="cm"/>
      <inkml:brushProperty name="color" value="#FF0000"/>
    </inkml:brush>
  </inkml:definitions>
  <inkml:trace contextRef="#ctx0" brushRef="#br0">6028 10368 0,'24'0'63,"-24"25"-48,25 0 1,-25 0-16,25 24 16,-25 1-16,0-25 15,25 24-15,-25 1 16,0 0-16,25-1 16,-25-24-16,0 0 15,0 0-15,0-1 16,0-48-1</inkml:trace>
  <inkml:trace contextRef="#ctx0" brushRef="#br0" timeOffset="360.28">5829 10492 0,'0'0'0,"0"-74"31,25 49-15,0 0-16,24 25 16,1 0-16,-25 0 0,24 0 15,1 0-15,0 50 16,-26-25-16,1 24 16,0-24-16,0 25 15,-25-1-15,0 1 16,0 0-16,-25-26 15,0 26-15,-24 0 16,24-26-16,-25 1 16,25 0-16,1 0 15,-1 0 1,50-50 15,-25 0-15,24 0-16</inkml:trace>
  <inkml:trace contextRef="#ctx0" brushRef="#br0" timeOffset="665.96">6400 10319 0,'0'99'47,"0"-49"-31,24-1-16,-24 1 15,25-25-15,0 24 16,-25-24-16,25 0 15,-25 0-15,0-1 16</inkml:trace>
  <inkml:trace contextRef="#ctx0" brushRef="#br0" timeOffset="960.13">7045 10269 0,'24'99'62,"1"-49"-62,0 0 16,-25-1-16,25 1 0,0-25 15,-25 24 1,24-49-16,-24 25 0,-24-25 16</inkml:trace>
  <inkml:trace contextRef="#ctx0" brushRef="#br0" timeOffset="1235.66">6871 10418 0,'25'-74'16,"0"49"0,-1 0-16,1 25 15,25-25-15,-1 25 0,-24 0 16,25 0-1,-1 25-15,-24 25 0,0-26 16,0 26-16,-25 0 16,0-26-16,0 26 15,-25 0-15,25-26 16,-25 26-16,0-50 16,1 25-16,-1-25 15,25-25 1</inkml:trace>
  <inkml:trace contextRef="#ctx0" brushRef="#br0" timeOffset="1574.56">7516 10344 0,'74'-100'31,"-49"76"-15,25 24-16,-26 0 15,26 0-15,-25 0 16,0 0-16,-25 24 16,0 26-16,0 0 15,0-1-15,0 1 16,-25 24-16,0-49 0,0 25 15,0-26 1,50-24 0,25-24-1,24-1-15,25-25 16,26-24-16,-1 24 16</inkml:trace>
  <inkml:trace contextRef="#ctx0" brushRef="#br0" timeOffset="2199.74">12105 10542 0,'0'99'46,"0"-49"-30,0-25-16,0 24 0,0-24 16,0 0-16,0 0 15,0-1-15,-25 1 16,0-25 0</inkml:trace>
  <inkml:trace contextRef="#ctx0" brushRef="#br0" timeOffset="2499.52">11832 10641 0,'0'0'0,"74"-74"31,-24 74-31,-1-25 16,-24 25-16,50 0 0,-26 0 15,1 25 1,0 0-16,-26 24 0,1-24 15,0 25-15,-25-1 16,0 1-16,-25-25 16,-24 24-16,-1 1 15,25-25-15,-25-1 16,26-24-16,-26 25 16,25-25-1,25-25 1,0 1-16,25-1 15</inkml:trace>
  <inkml:trace contextRef="#ctx0" brushRef="#br0" timeOffset="3039.68">12378 10567 0,'49'-50'47,"-24"25"-32,0 25-15,0 0 0,-1 0 16,1 25-16,0-25 15,-25 25-15,0 0 16,-25 0 0,0-1-16,1 1 15,-1 0-15,0 0 16,25 0 0,25-25 15,-25 24-31,25-24 15,-1 0 1,-24 25-16,25-25 16,0 25-1,-25 0-15,0 0 16,0-1 0,0 1-1,-25-25-15,-24 25 16,24-25-16,0 0 15,0 0-15,0 0 16</inkml:trace>
  <inkml:trace contextRef="#ctx0" brushRef="#br0" timeOffset="3309.78">13246 10492 0,'0'100'46,"0"-76"-46,25 26 16,-25-25 0,0 24-16,0-24 0,24 0 15,-24 0-15</inkml:trace>
  <inkml:trace contextRef="#ctx0" brushRef="#br0" timeOffset="3634.11">13022 10592 0,'124'-100'47,"-99"100"-47,25 0 15,0 0-15,-1 0 0,1 25 16,-25 0-16,-1 0 15,1 0-15,-25 24 16,0-24-16,0 25 16,-25-1-16,1-24 15,-26 0-15,25 24 16,-24-24-16,24-25 16,0 0-16,0 0 15,0 0 1,25-25-1,0 1 1</inkml:trace>
  <inkml:trace contextRef="#ctx0" brushRef="#br0" timeOffset="4016.59">13742 10393 0,'0'99'47,"0"-49"-47,0 0 15,0-26-15,0 26 16,0-25-16,0 0 16,25-1-1,24-24 1,-24 0-16,25 0 16,-1 0-16,-24-24 15,25-1-15,-1 25 16,1-25-16,-25 25 15,-1-25-15,1 25 0,-25-25 16</inkml:trace>
  <inkml:trace contextRef="#ctx0" brushRef="#br0" timeOffset="4241.19">13990 10517 0,'0'0'0,"0"99"31,0-24-15,0-26-16,25 1 15,-25 0-15,24-1 16,-24 1-16,0-25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30T05:54:34.336"/>
    </inkml:context>
    <inkml:brush xml:id="br0">
      <inkml:brushProperty name="width" value="0.05292" units="cm"/>
      <inkml:brushProperty name="height" value="0.05292" units="cm"/>
      <inkml:brushProperty name="color" value="#FF0000"/>
    </inkml:brush>
  </inkml:definitions>
  <inkml:trace contextRef="#ctx0" brushRef="#br0">2282 8086 0,'0'-24'63,"0"48"15,0 1-63,25 25-15,-25-25 16,0 24-16,0 1 16,25-1-16,-25 1 15,0 0-15,24-1 16,-24-24-16,0 0 15,0 0-15,0-1 16,0-48 31,0-1-47,0 0 16,0 0-16</inkml:trace>
  <inkml:trace contextRef="#ctx0" brushRef="#br0" timeOffset="268.67">2009 8086 0,'99'-49'47,"-24"24"-32,-1 0-15,1 0 0,-1 25 16,0-25-16,1 25 16,-26 0-16,-24 0 15,0 25-15</inkml:trace>
  <inkml:trace contextRef="#ctx0" brushRef="#br0" timeOffset="689.24">2084 8806 0,'0'0'0,"24"-25"62,26 0-62,24 0 16,1 0-16,-1 25 0,-24-24 15,24-1-15,-49 25 16,25 0-16,-26-25 16</inkml:trace>
  <inkml:trace contextRef="#ctx0" brushRef="#br0" timeOffset="1234.86">3001 8657 0,'-99'0'32,"50"0"-17,24 25-15,-25-1 16,25 1-16,1 25 15,-1-25-15,25-1 16,0 1-16,0 0 16,25-25-1,-1 0-15,26 0 0,-25-25 16,24 0-16,1 1 16,-25-26-16,0 0 15,-1 1-15,-24 24 16,0 0-16,0 0 15,0 1-15,-24 24 16,24-25-16,0 50 63,0-1-63,0 1 15,24 25-15,1-25 16,-25 24-16,25-24 0,0 25 15,-25-26-15,0 1 16,25-25-16,-25 25 16,24-50 15</inkml:trace>
  <inkml:trace contextRef="#ctx0" brushRef="#br0" timeOffset="1528.69">3473 8508 0,'-100'0'16,"76"25"-1,-1 0-15,0-1 16,25 1 0,0 25-16,0-25 15,0-1-15,25 1 16,0 0-16,-1-25 16,26 0-16,0 0 15,24 0-15,-24-25 16,-1-24-16</inkml:trace>
  <inkml:trace contextRef="#ctx0" brushRef="#br0" timeOffset="1740.08">3795 8136 0,'99'-25'31,"-49"0"-31,-25 25 16,24-24-16</inkml:trace>
  <inkml:trace contextRef="#ctx0" brushRef="#br0" timeOffset="1903.61">3845 8310 0,'0'0'0,"124"-25"47,-50-25-31,1 25-16</inkml:trace>
  <inkml:trace contextRef="#ctx0" brushRef="#br0" timeOffset="2857.03">4961 8111 0,'-99'0'32,"74"0"-17,0 25-15,0-25 0,25 25 16,-25-25-16,25 25 16,0-1-16,25 1 15,-25 0-15,50-25 16,-25 25-16,24 0 15,1-1-15,24 1 16,-24 0-16,0 0 16,-1 0-16,1-1 15,-50 1-15,25 0 16,-25 0-16,-25 0 16,25-1-16,-50 1 15,1 0-15,24-25 16,-25 0-16,1 0 0,24-25 15,0 0-15,0-24 16,25 24-16,0 0 16,25-24-16,0 24 15,0 0-15,-1-25 16,1 26-16,0-1 16,0-25-16,-25 25 15,0 1-15,-25-1 16,0 0-1,-24 25-15,24 0 16,0 0-16,0 0 16,0 0-16,25 25 15,25-25-15,0 25 16</inkml:trace>
  <inkml:trace contextRef="#ctx0" brushRef="#br0" timeOffset="3193.88">5531 8136 0,'-49'50'63,"49"-26"-63,0 26 15,0-25-15,0 0 0,25 24 16,-25-24-16,24 0 16,1 0-16,0-1 15,0-24-15,24 25 16,-24-25-16,25 0 16,-25 0-16,24 0 15,-24 0-15,25 0 16,-25-25-16,-1 25 15,1 0-15,-25-24 16,25 24-16</inkml:trace>
  <inkml:trace contextRef="#ctx0" brushRef="#br0" timeOffset="3419.26">5730 8260 0,'-25'99'63,"25"-74"-63,0 25 16,0-1-16,0-24 15,25 25-15,-25-26 16,0 1-16,0 0 0,25-25 15</inkml:trace>
  <inkml:trace contextRef="#ctx0" brushRef="#br0" timeOffset="3599.05">6102 8186 0,'0'0'0,"0"-25"47</inkml:trace>
  <inkml:trace contextRef="#ctx0" brushRef="#br0" timeOffset="4207.9">6449 8161 0,'0'0'0,"-25"-25"47,50 0-47,0 25 15,0 0 1,-25 25-16,25-25 15,-25 25-15,0 0 16,-25-1-16,0 1 16,25 0-16,0 0 15,0 0-15,0-1 16,25 1 0,0-25-1,-1 25 1,1 0 15,0 0-15,-25-1-1,25 1-15,-25 0 16,0 0 0,0 0-1,-25-25-15,0 24 0,0-24 16,1 0-1,-1 0-15,-25 0 16,25 0-16,25-24 16</inkml:trace>
  <inkml:trace contextRef="#ctx0" brushRef="#br0" timeOffset="4707.74">7069 8186 0,'-99'-50'31,"74"50"-31,-24 0 15,24 0-15,0 0 16,0 0-16,0 25 16,1 24-16,24-24 15,0 0-15,0 0 16,0 24-16,24-24 16,1-25-16,0 25 15,0-25-15,25 0 16,-26 0-16,1 0 15,0-25-15,-25 0 0,25 1 16,-25-1-16,0 0 31,0 50 1,0 0-32,0 24 15,0-24-15,0 25 16,0-1-16,0 1 15,0-25-15,0-1 16,25 1-16,-25 0 16,24-25-1</inkml:trace>
  <inkml:trace contextRef="#ctx0" brushRef="#br0" timeOffset="5361.11">7466 8260 0,'0'25'47,"0"0"-31,0-1-16,0 26 15,0-25-15,25 0 16,-25-1-1,25-24 1,0-24 0,-25-1-16,24 0 0,-24 0 15,25 0 1,-25 1-16,25 24 31,0 0 0,0 24-31,-25 1 16,24-25-16,1 25 16,0-25-1,0 0 1,-25-25-16,25 0 16,-1 1-16,-24-1 0,25 25 15,-25-25-15,25 25 31,-25 25-15,25-25-16,-25 25 16,0 24-16,25-24 15,-25 0-15,0 0 16,24-25-16</inkml:trace>
  <inkml:trace contextRef="#ctx0" brushRef="#br0" timeOffset="5940.04">8310 8533 0,'-25'25'46,"25"-50"-30,0 0-16,0 0 16,0-24-16,0-1 15,0 0-15,0 1 16,25-1-16,-25 1 16,24-1-16,1 25 15,-25-24-15,25 49 16,-25-25-16,25 25 15,0 0-15,-1 0 16,1 0 0,0 25-16,0-1 0,0 26 15,-25-25-15,24 0 16,-24 24-16,25-24 16,-25 25-16,0-26 15,0 1-15,0 0 16,0 0-16,0 0 15</inkml:trace>
  <inkml:trace contextRef="#ctx0" brushRef="#br0" timeOffset="6103.21">8310 8359 0,'74'-74'32,"0"74"-17,1-25-15,-1 0 16</inkml:trace>
  <inkml:trace contextRef="#ctx0" brushRef="#br0" timeOffset="8441.08">10071 8260 0,'25'0'94,"24"0"-94,26 0 16,-26 0-16,26 0 15,-1 0-15,-24 0 16,24-25-16,-24 25 16,24-25-16,-49 25 15,0 0-15,-1-24 16,1 24-16,-50 24 78,1-24-78</inkml:trace>
  <inkml:trace contextRef="#ctx0" brushRef="#br0" timeOffset="8794.25">10468 8012 0,'0'0'0,"-25"0"47,50 0-16,-1 0-31,26 0 16,24 0-16,-24 25 15,0-25-15,-26 25 16,26-25-16,-25 24 16,0 1-16,-25 0 15,24 0-15,-24 0 16,0 24-16,-24-24 16,-1 25-16,0-26 15,-25 26-15,26-25 16,-1 24-16,0-49 15,25 25-15</inkml:trace>
  <inkml:trace contextRef="#ctx0" brushRef="#br0" timeOffset="9327.61">11584 7987 0,'0'25'62,"49"25"-46,-24-1-16,0 1 0,25-1 15,-26 1-15,1-25 16,0 0-16,0-1 16,-25-48 15,25-26-31,-25 0 16,24-24-16,-24 24 15,0 1-15,25-1 16,-25 25-1,0 50 1,25 25 0,-25-25-16</inkml:trace>
  <inkml:trace contextRef="#ctx0" brushRef="#br0" timeOffset="9948.9">12328 8558 0,'-99'-50'16,"74"50"0,-25 0-16,25 0 15,1 0-15,-1 25 16,0 0-16,0-1 16,25 26-1,0-25 1,25 0-16,0-25 15,24 0-15,1 0 16,0-25-16,-25 0 16,24-25-16,-24 1 15,0 24-15,-25-25 16,0 1-16,0 24 0,0-25 16,0 26-16,0-1 15,0 0 1,0 50 15,0 0-15,0-1-16,25 26 15,-25 0-15,24-26 16,-24 26-16,25 0 16,-25-26-16,25 1 15,-25 0-15,0 0 16,0 0-16,25-25 15,0 0 17</inkml:trace>
  <inkml:trace contextRef="#ctx0" brushRef="#br0" timeOffset="10248.86">12750 8434 0,'-75'0'32,"50"24"-17,1 26 1,24-25-16,0 0 15,0 24-15,0-24 16,0 0-16,24 0 16,1-1-16,25-24 15,-1 0-15,1 0 16,0-49-16,24 24 16,-24 0-16</inkml:trace>
  <inkml:trace contextRef="#ctx0" brushRef="#br0" timeOffset="11140.95">12998 8012 0,'74'0'47,"0"0"-47,-24 0 16,25-25-16,-26 25 16,26 0-16,-26 0 15,1 0-15</inkml:trace>
  <inkml:trace contextRef="#ctx0" brushRef="#br0" timeOffset="11362.36">13072 8235 0,'0'0'0,"124"0"47,-25-25-32,25 25-15,0-24 16,-24 24-16</inkml:trace>
  <inkml:trace contextRef="#ctx0" brushRef="#br0" timeOffset="54245.32">13469 7937 0,'25'0'281,"0"0"-265,-1 0-1,1 0 1,0 0 0,0 0-1</inkml:trace>
  <inkml:trace contextRef="#ctx0" brushRef="#br0" timeOffset="69622.88">14412 7888 0,'-25'-25'62,"25"50"-46,0 24-16,0 1 16,0 25-16,0-1 15,0-24-15,0 24 16,0 0-16,25-24 15,-25-25-15,0 0 16,0-1-16,0 1 16,24-25 31,-24-49-47</inkml:trace>
  <inkml:trace contextRef="#ctx0" brushRef="#br0" timeOffset="70119.21">14957 7838 0,'-74'-25'31,"49"50"-15,0 0-16,-24 0 16,24 24-16,0 1 15,0 0-15,25-1 16,-25 1-16,25 0 15,0-1-15,0 1 16,25-1-16,0-24 16,25 0-16,-1 0 15,-24-25-15,25 0 16,-1 0-16,-24 0 16,0-25-16,-25 0 0,0 0 15,0 1 1,-25-1-16,0 25 0,-24-25 15,24 0 1,-25 25-16,1 0 0,24 0 16,0 25-16,25 0 15,0 0 1,0-1-16,25-24 16</inkml:trace>
  <inkml:trace contextRef="#ctx0" brushRef="#br0" timeOffset="70283.15">15230 8186 0,'0'0'16,"-50"-50"31,75 50-47</inkml:trace>
  <inkml:trace contextRef="#ctx0" brushRef="#br0" timeOffset="70883.58">15602 7764 0,'-99'99'47,"99"-74"-31,0 0-16,0-1 15,0 1-15,0 0 16,25 0-16,0 0 16,-1 0-16,1-25 0,25 24 15,-1 1-15,-24 0 16,0 0-16,0 0 16,0-25-16,-25 24 15,24 1-15,-24 0 16,-24 0-16,-1 0 15,-25-1-15,1 1 16,-1-25-16,0 0 16,1 0-16,24 0 15,25-25-15,0-24 16,25-1-16,24 1 16,-24 24-16,25-25 0,-1 1 15,1 24-15,-25-25 16,-25 25-16,25 0 15,-25-24-15,-25 24 16,0 25-16,0-25 16,-24 25-16,-1 0 15,25 0-15,0 0 16,1 0-16,24 25 16,0 0-16</inkml:trace>
  <inkml:trace contextRef="#ctx0" brushRef="#br0" timeOffset="71317.03">15949 7888 0,'100'-50'63,"-51"50"-63,-24-25 15,25 25-15,-1 0 16,-24 0-16,0-24 0,0 24 16,-25-25 30,-25 25-14,25 25-32,0-1 15,-25 26-15,25 0 16,-25-1-16,25 26 16,0-26-16,0 1 15,0 24-15,0-24 16,0 0-16,0-26 15,0 1-15</inkml:trace>
  <inkml:trace contextRef="#ctx0" brushRef="#br0" timeOffset="71475.91">16123 8136 0,'0'0'0,"25"-74"47,0 49-31,24 25-16,26-25 15,-26 0-15,26 25 16</inkml:trace>
  <inkml:trace contextRef="#ctx0" brushRef="#br0" timeOffset="71845.61">16644 7838 0,'-25'-25'47,"25"50"-32,0 25 1,25-1-16,-25 1 15,25 0-15,0-25 16,-1 24-16,-24 1 16,25-25-16,0-25 15,-25 24-15,25-24 0,0-24 32,-1-26-32,1 0 0,0-24 15,0 24-15,-25 1 16,0-1-16,25 0 15,-25 26 1,-25 24 15</inkml:trace>
  <inkml:trace contextRef="#ctx0" brushRef="#br0" timeOffset="87200.97">2084 10319 0,'24'25'63,"1"24"-48,0 1-15,25 24 16,-1 25-16,-24-24 15,25-26-15,-26 26 0,1-50 16,0-1-16,-25 1 16,25-25-1,-25-25 1,25-49-16,-25 0 16,0-26-16,24 26 15,-24-25-15,0 49 16,0 1-16,0 24 15,0 50 17,0 24-32</inkml:trace>
  <inkml:trace contextRef="#ctx0" brushRef="#br0" timeOffset="87801.16">2828 10889 0,'0'0'0,"-99"0"16,74 0-16,0 0 15,0 25-15,0 0 16,25 0-16,-25-1 16,25 1-16,0 0 15,25-25-15,0 25 16,0-25-16,25 0 15,-26 0-15,26-25 16,0 0-16,-26-24 16,1 24-16,0-25 0,-25-24 15,0 49-15,0-25 16,0 26-16,0-26 16,-25 50-16,25-25 15,-25 0-15,25 50 47,0 0-31,0 25-16,25-1 15,0 26-15,0-26 16,-25 1-16,25-25 16,-1 24-16,-24-24 15,25-25-15,-25 25 16,25-25-16,0-25 15</inkml:trace>
  <inkml:trace contextRef="#ctx0" brushRef="#br0" timeOffset="88079.19">3299 10765 0,'-50'25'47,"26"0"-47,24 0 16,0-1-16,0 1 16,0 0-16,0 0 15,24 0-15,1-25 16,25 24-16,-1-24 15,1 0-15,24-24 16,1-1-16,-1 0 16,-24-25-16</inkml:trace>
  <inkml:trace contextRef="#ctx0" brushRef="#br0" timeOffset="88318.97">3770 10344 0,'100'-75'46,"-26"50"-46,-24 25 16,-1-24-16,1 24 16</inkml:trace>
  <inkml:trace contextRef="#ctx0" brushRef="#br0" timeOffset="88469.17">3696 10641 0,'0'0'0,"149"-74"32,-50 49-17,0-25-15</inkml:trace>
  <inkml:trace contextRef="#ctx0" brushRef="#br0" timeOffset="90227.91">4986 9847 0,'0'-24'62,"25"48"-30,-25 1-17,49 25-15,-24 24 0,0-24 16,24 0-16,-24-1 15,0 1-15,0-1 16,0-24-16,-1 0 16,1 0-16,-25-50 31,0 0-15,25-24-16,-25-26 0,0 26 15,0-26-15,0 1 16,0 24-16,0 25 15,0 0-15,0 1 16,0 48 0,0 1-1,0 0-15,0 25 16</inkml:trace>
  <inkml:trace contextRef="#ctx0" brushRef="#br0" timeOffset="91178.87">5507 10120 0,'0'25'47,"24"0"-32,-24 0-15,0 0 16,25 24-16,0-24 16,0 0-1,-25-50 32,0 0-47,0 0 16,0-24-16,25 24 15,-25 0-15,24 25 47,1 0-47,0 25 16,0-25-1,0 25-15,-25 0 16,24-25-16,-24 24 16,25-24-16,0-24 31,-25-1-15,25-25-16,-25 25 15,0 1-15,25 24 16,-25-25-16,0 0 15,25 25-15,-1 0 32,1 0-32,0 25 15,0 0-15,0-1 16,-25 1-16,24 0 16,1 0-16,-25 0 15,0-1 1</inkml:trace>
  <inkml:trace contextRef="#ctx0" brushRef="#br0" timeOffset="95110.27">4539 10096 0,'0'-25'171,"0"0"-139,25 0-17,0 25 1,0 0 0,-1 0-1,1 0 1,0 25-1,-25 0-15,0 0 16,0-1-16,0 1 16,0 0-16,0 25 15,-25-26-15,0 26 0,1-25 16,24 0-16,-25-1 16,50-24 30,-1 0-30,26-24-16,0 24 16,24-25-16,1 25 15,-26 0-15,26 0 16,-26 0-16</inkml:trace>
  <inkml:trace contextRef="#ctx0" brushRef="#br0" timeOffset="95523.09">4762 10666 0,'125'-50'47,"-26"50"-47,25-24 0,0-1 16,0 25-16,0 0 15,-25 0-15,-25 0 16,-24 0-16,0 0 16,-75 25 46,0-25-62,0 24 16</inkml:trace>
  <inkml:trace contextRef="#ctx0" brushRef="#br0" timeOffset="95903.52">5110 10964 0,'0'74'62,"0"-49"-62,0 24 16,0-24-16,0 0 16,25 0-16,-25 0 15,24-25 1,1 0-16</inkml:trace>
  <inkml:trace contextRef="#ctx0" brushRef="#br0" timeOffset="96099.76">5308 11038 0,'25'25'62,"-25"24"-62,0-24 16,0 0-16,25 0 16,-25 0-16,0 0 15</inkml:trace>
  <inkml:trace contextRef="#ctx0" brushRef="#br0" timeOffset="96278.87">4911 10914 0,'0'0'0,"100"-74"47,-1 49-47,0 0 15,25 0-15,0 25 16,-25-25-16</inkml:trace>
  <inkml:trace contextRef="#ctx0" brushRef="#br0" timeOffset="96729.9">6896 10393 0,'0'0'0,"124"-49"47,-75 49-31,51-25-16,-26 25 15,-24 0-15,24 0 16</inkml:trace>
  <inkml:trace contextRef="#ctx0" brushRef="#br0" timeOffset="96914.78">6871 10542 0,'0'0'0,"74"-25"32,1 0-17,24 1-15,-25-1 16,1 25-16,-1-25 15</inkml:trace>
  <inkml:trace contextRef="#ctx0" brushRef="#br0" timeOffset="97232.35">7119 10046 0,'0'0'0,"50"-50"47,-1 50-31,26 0-16,-1 25 16,-24 0-16,24 25 15,-24-1-15,-1 1 16,-49-1-16,0 26 15,0-26-15,-25 26 16,-24-1-16,-1-24 16,1-1-16,24 1 15,0 0-15,50-26 16</inkml:trace>
  <inkml:trace contextRef="#ctx0" brushRef="#br0" timeOffset="97682.66">8458 10269 0,'0'0'0,"50"50"62,-25-1-62,24 26 16,-24-26-16,25 1 15,-25-25-15,24 0 16,-24-1-16,-25 1 16,25-25-16,-25-25 0,25 1 15,-25-26-15,24 0 16,-24-24-16,0 0 16,0 24-16,0 25 15,0 0-15,0 50 31,0 25-15</inkml:trace>
  <inkml:trace contextRef="#ctx0" brushRef="#br0" timeOffset="98273.77">9054 10691 0,'0'99'47,"25"-74"-32,-25 0-15,24 24 16,-24-24 0,25-25-16,-25 25 15,25-25-15,-25-25 0,25 25 16,0-25-16,-25 0 16,0 1-16,24-1 15,-24 0-15,25 25 31,0 0-15,0 0 0,0 25-16,-1 0 15,1-1 1,0-24-16,0 0 16,0 0-16,-25-24 15,24 24-15,1-25 16,0 0-16,-25 0 0,0 0 15,25 25-15,0 0 16,-1 25 15,1-25-31,-25 50 16,25-25-16,0-1 16,0 1-16,-1-25 15,1 25-15,0-25 16</inkml:trace>
  <inkml:trace contextRef="#ctx0" brushRef="#br0" timeOffset="98508.69">9996 10319 0,'0'0'0,"100"-50"47,-51 50-47,1 0 16,-1 0-16,1 0 15</inkml:trace>
  <inkml:trace contextRef="#ctx0" brushRef="#br0" timeOffset="98649.04">9996 10443 0,'0'0'16,"149"0"15,-50-25-31,1-25 16</inkml:trace>
  <inkml:trace contextRef="#ctx0" brushRef="#br0" timeOffset="110503.76">19348 7813 0,'-25'-24'78,"25"-1"-78,-25 25 62,50 0 79,24 0-126,1 0-15,0 0 16,-1 0-16,26 0 16,-1 0-16,1 0 15,-1 0-15,0 0 16,26 0-16,-26 0 0,0-25 16,26 25-1,-26-25-15,0 25 0,1 0 16,-26-25-16,26 25 15,-26 0-15,-24-24 16,0 24-16,0 0 16,0 0-16,0 0 31,-25 24 110,0 1-126,0 0-15,-25 25 16,25-1-16,0 1 15,0-1-15,0 1 16,0 0-16,-25 24 16,25 1-16,0-1 15,0-24-15,0-1 16,0 1-16,0-1 16,25 1-16,-25 0 0,0-26 15,0 26-15,0-25 16,0 0-16,25-1 15,-25 1-15,0 0 16,0 0 0,0-50 140,24 25-94,1 0-46,0 0-16,0 0 16,0 0-1,-1 25-15,-24 0 16,25-1-16,-25 1 0,0 0 16,0 0-16,0 0 15,-25-1-15,1 1 16,-1 0-16,-25 0 15,25 0-15,1 0 16,-1-25-16,0 0 16,50 24 46,0-24-62,24 0 16,-24 25-16,0 0 0,0 0 15,-1 0 1,1-1-16,-25 1 0,25 25 16,-25-25-16,0 24 15,-25-24-15,0 0 16,1 24-16,-26-24 16,25 0-16,-24-25 15,24 25-15,0-25 16,0 0-16,50 0 47,0 0-32,0 0-15,-1 25 0,26-25 16,-25 24 0,0 1-16,-1 0 0,1 0 15,-25 24-15,25 1 16,-25 0-16,0-1 15,0-24-15,-25 25 16,0-1-16,1-24 16,-1 0-16,-25-25 15,25 0-15,1 0 16,-1 0-16,0 0 16,25-25-16,25 25 46,0 0-46,-1 0 16,1 25-16,0 0 16,0 0-16,0-1 15,-25 26-15,24-25 16,-24 24-16,0 1 16,0 0-16,0-26 15,-24 26-15,-1-25 16,0-25-16,0 0 15,0 0 1,1 0 0,24-25-1,24 50 48,-24 0-63,25-1 15,-25 26-15,25-25 16,-25 24-16,0 1 16,25 0-16,-25-1 15,0 26-15,0-26 16,0 26-16,0-1 16,0-24-16,25 24 15,-25 1-15,0-1 16,0 0-16,0 1 0,24-1 15,-24-24 1,0 24-16,0-24 0,25-1 16,-25 1-16,0 0 15,0-26-15,25 1 16,-25 0-16,0 25 16,0-26-16,0 1 15,0 0-15,0 0 16,25-25-1,-25 25 1,0-1 0,-25-24 46,0 25-62,-49-25 16,-1 0-16,-24 25 15,-25-25-15,0 25 16,-25-25-16,0 25 16,1-25-16,24 25 15,24-25-15,1 0 16,50 0-16,49-25 16,0 0-16</inkml:trace>
  <inkml:trace contextRef="#ctx0" brushRef="#br0" timeOffset="111219.78">21084 9029 0,'0'0'0,"-25"-75"62,25 100-15,0 25-47,0 24 16,0 1-16,0-1 16,0 25-16,25 1 0,-25 24 15,0-25-15,25-25 16,-25 1-16,25-1 15,-25 0-15,24-49 16,-24 25-16,0-25 16,25-25-1,-25-25-15</inkml:trace>
  <inkml:trace contextRef="#ctx0" brushRef="#br0" timeOffset="111459.42">21307 9103 0,'0'75'47,"0"-1"-47,0 25 15,25 1-15,-25 24 16,25-25-16,-25 25 16,25-25-16,-25-25 15</inkml:trace>
  <inkml:trace contextRef="#ctx0" brushRef="#br0" timeOffset="114338.17">22076 7739 0,'-25'-50'63,"25"26"-48,-24 24 1,24 24 15,0 1-15,0 0-16,0 25 15,0-1-15,0 1 16,0-1-16,0 26 16,0-25-16,0 24 15,24 0-15,-24-24 16,0 24-16,0-24 16,0 0-16,0-1 15,25-24-15,-25 25 0,0-26 16,0 1-1,0 0-15,25 0 0,-25 0 16,0-1 234,0 1-219,0 0-15,0 0 0,0 0-1,25-25 1,-25 24-16,0 1 31,0 0-15,0 0-1,0 0 1,25-1 0,-25 1 15,0 0-16,0 0 17,-25-25 61,-25 0-93,25 25 16,1-25-16,-1 25 16,-25-1-16,25 1 15,1 0-15,-1 0 16,25 0 0,0-1-16,0 1 15,0 0-15,0 0 16,25-25-16,24 25 15,-24-25-15,25 24 0,-26-24 16,26 0-16,-25 0 16,0 0-16,-1 0 15,-48 0 32,-26 25-47,25-25 16,-24 25-16,24 0 15,0 0-15,0-1 16,0 1-16,25 0 16,-24 0-16,24 0 15,0-1-15,24 1 0,1-25 16,0 25-16,25 0 16,-26-25-1,26 25-15,-25-25 0,24 0 16,-24 0-16,0 0 15,-50 24 17,0-24-32,1 0 15,-1 25-15,-25 0 16,25 0-16,1 0 16,-1-25-16,25 24 15,0 1-15,0 0 16,0 0-16,49 0 15,-24-1-15,0-24 16,25 25-16,-1-25 16,1 0-16,-1 0 15,-24 0-15,0 0 16,-50 0 15,-24 25-31,-1 0 16,25-25-16,-24 25 15,24 0-15,25-1 16,0 1 0,0 0-16,0 0 15,25-25-15,24 25 16,-24-25 0,0 0-16,0 0 0,-1 0 15,-24 24 48,0 26-48,0 0-15,25-1 16,-25 26-16,0-26 16,25 26-16,-25 24 15,25-25-15,0 1 16,-25 24-16,24-25 15,-24 25-15,0-24 0,0 24 16,25-24-16,-25-1 16,0 25-16,0-24 15,0-1-15,0 0 16,0 1-16,0-26 16,25 26-16,-25-26 15,0 1-15,0 0 16,25-1-16,-25 1 15,0-25-15,0 0 16,0-1-16,0 1 16,25 0-16,-25 0 15,0 0 1,0-1-16,0 1 0,0 0 16,0 0-1,0 0-15,0-1 16,0 1-1,0-74 17,0-26-32,0-24 15</inkml:trace>
  <inkml:trace contextRef="#ctx0" brushRef="#br0" timeOffset="115968.59">22027 7665 0,'24'0'125,"1"0"-125,0 0 15,25 0-15,-1 0 16,1 0-16,-1 0 15,26 0-15,-1 0 16,1 0-16,-1 0 16,0 0-16,26-25 15,-1 25-15,-25 0 0,26 0 16,-1 0-16,0 0 16,0 0-16,0 0 15,25 0-15,-24-25 16,-1 25-16,25 0 15,-25 0-15,25 0 16,-25-25-16,25 25 16,-24 0-16,-1 0 15,25 0-15,-25 0 16,-25-25-16,26 25 16,-1-24-16,0 24 15,-24 0-15,24 0 0,0 0 16,-25 0-16,26 0 15,-1-25-15,0 25 16,-25 0-16,26 0 16,-26 0-16,25-25 15,-24 25-15,24 0 16,-25 0-16,26-25 16,-1 25-16,0 0 15,-25 0-15,26-25 16,-26 25-16,25 0 15,1 0-15,-26 0 16,0 0-16,1 0 16,-1 0-16,1 0 0,-1 0 15,0 0 1,-24 0-16,24 0 0,-24-24 16,0 24-16,-1 0 15,-24 0-15,25 0 16,-26 0-16,-24-25 15,25 25-15,-50 0 47</inkml:trace>
  <inkml:trace contextRef="#ctx0" brushRef="#br0" timeOffset="117369.2">22151 9599 0,'24'0'94,"26"0"-78,-25 25-16,24-25 15,26 25-15,-26-25 16,1 25-16,0 0 15,24-25-15,-24 24 16,-1-24-16,1 0 16,0 25-16,-1-25 15,-24 0-15,0 0 16,0 0-16,-1 0 16,-24 25 93,0 0-93,0 0-16,25-1 15,-25 26-15,25-25 16,-25 0-16,25-1 15,-25 1-15,0 0 16,25-25 0,-25 25 15</inkml:trace>
  <inkml:trace contextRef="#ctx0" brushRef="#br0" timeOffset="117765.67">22920 10120 0,'99'0'47,"-50"0"-47,1 0 16,0 0-16,-1 0 15,-24 0-15</inkml:trace>
  <inkml:trace contextRef="#ctx0" brushRef="#br0" timeOffset="117909.3">23019 10344 0,'74'-25'15,"1"25"-15,-1-25 16,0 0-16</inkml:trace>
  <inkml:trace contextRef="#ctx0" brushRef="#br0" timeOffset="119094.04">22299 9624 0,'25'0'47,"25"0"-31,-25 0-16,24 0 15,26 0-15,-1 0 16,0 0-16,1-25 16,-1 25-16,26 0 15,-26 0-15,25-24 16,0 24-16,1 0 15,24-25-15,-25 25 16,0 0-16,25-25 16,-25 25-16,25 0 0,-24 0 15,-1 0-15,0 0 16,-25 0-16,26 0 16,-26 0-16,0 0 15,1 0-15,-26-25 16,26 25-16,-50 0 15,24 0-15,-24-25 16,0 25-16,0 0 16,0 0-16,-1 0 15,1 0-15,25 0 16,-25-24-16,-1 24 16,1 0-1,0 0 63,0 0-46</inkml:trace>
  <inkml:trace contextRef="#ctx0" brushRef="#br0" timeOffset="120886.69">25177 9525 0,'-25'0'47,"25"-25"31,25 25-16,0 0-46,-1 0-1,26 0-15,-25 0 16,24 0-16,1 0 16,24 0-16,-24 0 15,24 0-15,1 0 16,-1 0-16,1 0 16,-1 0-16,1 0 15,-1 0-15,0 0 16,1 0-16,-1-25 0,1 25 15,-1 0-15,0 0 16,1 0-16,-1 0 16,-24 0-16,24 0 15,1 0-15,-1 0 16,-24 0-16,24 0 16,-24-24-16,-1 24 15,1 0-15,0 0 16,-1 0-16,-24 0 15,0 0-15,24 0 16,-24 0 0,0 0-16,0 0 0,0 0 15,-1-25 1,1 25 0,0 0-16,0 0 15,0 0 1,-1 0-1,1 0 1,-25-25 78,0 0-94,0 0 15,0-24-15,25 24 0,-25-25 16,0 26-16,25-26 16,-25 25-16,0 0 15,25 25 32,-25 25-31,24 25-1,-24-25-15,25-1 16,-25 1-16,25 0 16,-25 0-1,25-25-15,0 0 16,-1-25 0,1 0-16,-25 0 15,0 1-15,25-1 16,-25 0-1,25 25 1,0 0 15,-1 25-15,1 0-16,0-25 16,-25 24-16,25-24 15,0 0-15,0 25 16,-1-25-16,1-25 15,0 25 1,-25-24-16,25 24 0,-25-25 16,0 0-1,25 25 17,-25 25-17,24-25-15,1 25 16,-25-1-16,25 1 15,0 0-15,24 0 16,-24-25 0,0 0-16,25 0 0,-1-25 15,1 25-15,-1-25 16,1 25-16,-25 0 16,0 0-16,-25-25 15</inkml:trace>
  <inkml:trace contextRef="#ctx0" brushRef="#br0" timeOffset="121757.01">28104 7417 0,'0'-25'47,"49"25"-15,1-25-17,24 25-15,1 0 16,-1 0-16,25 0 15,1 0-15,-26 0 16,0 0-16,-24 0 16,-25 0-16,-50 0 47,-25 0-32</inkml:trace>
  <inkml:trace contextRef="#ctx0" brushRef="#br0" timeOffset="123472.14">22572 12452 0,'-49'50'47,"49"-75"63,24 25 61,1 0-155,25 0-16,-1 0 16,1 0-16,25-25 15,-26 25-15,26 0 0,-1-25 16,25 25 0,-24 0-16,24-25 0,0 25 15,-25 0-15,50-24 16,-24 24-16,-1 0 15,25 0-15,-25 0 16,25-25-16,-25 25 16,25 0-16,-24 0 15,24 0-15,-25 0 16,0-25-16,25 25 16,-25 0-16,25-25 15,-24 25-15,-1 0 16,0-25-16,0 25 15,0 0-15,1-24 16,-1 24-16,0 0 0,-24-25 16,24 25-16,0-25 15,-25 25-15,26 0 16,-26 0-16,25-25 16,-24 25-16,-1 0 15,-24 0-15,24-25 16,-24 25-16,24 0 15,-24 0-15,-1 0 16,1-25-16,0 25 16,-1 0-16,-24 0 15,25 0-15,-26-24 16,1 24-16,25 0 0,-25 0 16,-1-25-16,26 25 15,-25 0-15,0 0 16,24 0-16,-24-25 15,0 25-15,0 0 16,-1 0 0,1 0-1,0 0 17</inkml:trace>
  <inkml:trace contextRef="#ctx0" brushRef="#br0" timeOffset="124692.15">27657 12105 0,'25'0'93,"0"0"-93,0 0 16,24 0-16,1 0 16,24 0-16,1 0 15,-1 0-15,25 0 0,1 0 16,-26 0-16,25 0 16,0 0-16,-24-25 15,24 25-15,-25-25 16,26 25-16,-51 0 15,26-25-15,-26 25 16,-24 0-16,25 0 16,-25 0-1,-50-25 79</inkml:trace>
  <inkml:trace contextRef="#ctx0" brushRef="#br0" timeOffset="127316.42">28897 7342 0,'25'0'141,"0"0"-110,0-25 0,0 25-15,-1 0-16,1 0 15,0 0-15,0-24 16,0 24-16,24 0 16,-24 0-16,0 0 15,0 0-15,0 0 16,-1 0 0,1 0-1,0 0-15,-25 24 110,25 1-110,-25 0 15,0 0-15,0 24 16,0 1-16,0 24 15,0-24-15,0 24 16,0 1-16,0-26 16,0 26-16,0-1 0,0 1 15,0-26-15,0 26 16,0-26-16,0 1 16,0 0-16,0-1 15,25 1-15,-25-25 16,24 24-16,-24-24 15,0 0-15,25 0 16,-25-1-16,25 1 16,-25 0-16,25 0 15,-25 0-15,0 24 16,0-24-16,25 0 16,-25 0-16,0-1 15,24 1 1,1-25 15</inkml:trace>
  <inkml:trace contextRef="#ctx0" brushRef="#br0" timeOffset="128169.68">28773 9252 0,'25'0'109,"0"0"-109,0-25 16,0 25-16,24 0 15,1 0-15,-25-24 16,24 24 0,1 0-16,-25-25 0,0 25 15,-1 0-15,26 0 16,-25 0-16,0 0 15,-1 0-15,1 0 16,0 0-16,0 0 16,0 0-1,-1 0-15,1 0 32,-25-25-32,25 0 46,-25 0-46,25 1 16,-25-1 0,0 0-16,0 0 15,0 0-15,0 0 16,0 1-16,0-26 16,0 25-16,0 0 15,25 1-15,-25-1 16,0 0-16,24 25 15,1 0-15</inkml:trace>
  <inkml:trace contextRef="#ctx0" brushRef="#br0" timeOffset="129429.43">29443 9178 0,'0'25'125,"0"-1"-125,25 1 15,-25 0 1,0 25-16,25-26 0,-25 26 15,0 0-15,25-1 16,-25 1-16,0-1 16,0 1-16,24 0 15,-24 24-15,0-24 16,0-1-16,25 1 16,-25 24-16,0-24 15,25 24-15,-25 1 16,0-26-16,0 26 15,0-1-15,0-24 16,25-1-16,-25 1 16,0 0-16,0 24 0,0-24 15,0-1 1,0 1-16,0-1 0,0 1 16,0 0-16,0-26 15,0 26-15,25 0 16,-25-1-16,0-24 15,0 25-15,0-25 16,0 24-16,0-24 16,0 0-16,0 0 15,0-1-15,24 1 16,-24 0-16,0 0 16,0 0-1,0-1-15,0 1 0,0 0 16,0 0-1,0 0-15,0-1 0,0 1 16,0 0-16,0 0 16,0 0-1,0-1 1,-24-24-16,24 25 16,0 0-16,0 0 15,0 0 1,0-1-1,0 1 1,0 0-16</inkml:trace>
  <inkml:trace contextRef="#ctx0" brushRef="#br0" timeOffset="130294.28">29121 12055 0,'25'0'110,"-1"0"-95,1 0 1,0 0-16,0 0 15,0-25 1,-1 25-16,1 0 16,0 0-1,0-25-15,0 25 16,-1 0 0,1 0-1,0 0-15,0-24 16,0 24-1,-1 0 1,1 0 0,0 0 15,0 0 0,-25-25-31,25 25 16,-1 0 15,-24-25 32,25 25-48,-25-25 1</inkml:trace>
  <inkml:trace contextRef="#ctx0" brushRef="#br0" timeOffset="133770.54">10988 10145 0,'0'-25'63,"0"50"-17,0 0-30,0 0-16,-24 0 16,-1-25-1,0 0 1,25-25 0,-25 0-16,25 0 0,0 0 15,0 1 1,25 24 31,0 0-47,0 49 15,-1-24-15,1 25 16,0-1-16,0 1 16,0-1-16,-25 1 15,0 24-15,0-24 0,-50-25 16,25 24-1,-24 1-15,-1-25 0,-24-25 16,24 25-16,0-25 16,1-25-16,24 25 15,25-25-15,-25 25 16,50-25 15,25 25-15,-26 0-16,26 0 15,-25 0-15,24 25 16,1-25-16,-25 25 16,24-25-16,-24 25 15,25-25-15,-25 24 16,-1-24 0,-24 25-16,25-25 15</inkml:trace>
  <inkml:trace contextRef="#ctx0" brushRef="#br0" timeOffset="134257.91">11385 10244 0,'-74'-24'47,"49"24"-31,0 24-16,1 1 15,-1 0-15,0 0 16,0 24-16,25-24 15,0 25-15,0-25 16,0-1-16,25 1 16,0 0-16,24 0 15,1 0-15,0-25 16,-1 0-16,1 0 16,-25 0-16,-1-25 15,-24 0 1,-24 0-16,-1 0 15,0 25-15,-25-24 16,26 24-16,-1 0 16,0 0-16,0 0 15,25 24-15,0 1 16,0 0 0,25-25-16,0 0 15</inkml:trace>
  <inkml:trace contextRef="#ctx0" brushRef="#br0" timeOffset="134429.15">11584 10393 0</inkml:trace>
  <inkml:trace contextRef="#ctx0" brushRef="#br0" timeOffset="134991.94">11782 10220 0,'0'24'63,"0"1"-48,0 0-15,0 0 16,25-25-16,0 0 16,0 0-1,-1 0-15,1 0 16,0 0-16,0 0 16,0 0-16,-1-25 15,1 25 1,0 0-1,0 0 1,0 25 0,-1 0-1,1-1-15,-25 1 16,0 0 0,0 0-16,0 0 15,-25-25 1,1 24-16,-1-24 15,0 0 1,0 0-16,0 0 16,1-24-1,24-1 17</inkml:trace>
  <inkml:trace contextRef="#ctx0" brushRef="#br0" timeOffset="135270.65">11832 10195 0,'0'0'0,"99"-75"46,-25 75-30,-24-24-16,0 24 16,-1 0-16,-24-25 15,0 25-15,0 0 16,-25 25 15</inkml:trace>
  <inkml:trace contextRef="#ctx0" brushRef="#br0" timeOffset="135591">12452 10021 0,'0'99'62,"25"-49"-62,-25 0 16,0-1-16,25 1 16,-25-1-16,24-24 15,-24 0-15,25 0 16,0 0-1,-25-1 17,25-24-32</inkml:trace>
  <inkml:trace contextRef="#ctx0" brushRef="#br0" timeOffset="136521.36">11584 10443 0,'0'-25'62,"0"0"173,0 50-126,25 0-78</inkml:trace>
  <inkml:trace contextRef="#ctx0" brushRef="#br0" timeOffset="138313.06">12799 10046 0,'0'25'110,"25"24"-110,25 1 15,-26 0-15,1-1 16,25 1-16,-25-1 15,-1-24-15,1-25 16,25 25-16,-25-25 16,-1 0-16,1-25 0,-25 0 15,25-24 1,0-1-16,0 1 0,0-26 16,-25 26-1,0-26-15,0 50 0,24 0 16,-24 1-16</inkml:trace>
  <inkml:trace contextRef="#ctx0" brushRef="#br0" timeOffset="146871.24">25053 7665 0,'-75'-25'47,"75"0"-32,-24 25 1,24 25 140,0 24-140,0 1-16,0 0 15,0 24-15,0-24 16,0-1-16,0 1 16,0 0-16,0-26 15,24 26-15,-24-25 16,0 0-16,0-1 15,0-48 64</inkml:trace>
  <inkml:trace contextRef="#ctx0" brushRef="#br0" timeOffset="147222.85">24978 7590 0,'-49'25'47,"24"0"-31,0 24-16,0-24 15,0 25-15,1-25 16,-1 24-16,25-24 0,-25-25 16,25 25-1,0-50-15</inkml:trace>
  <inkml:trace contextRef="#ctx0" brushRef="#br0" timeOffset="147413.61">25003 7615 0,'75'50'62,"-26"24"-62,1-24 0,24 24 16,-24-24-16</inkml:trace>
  <inkml:trace contextRef="#ctx0" brushRef="#br0" timeOffset="148547.72">27508 7293 0,'0'-75'32,"0"50"-17,0 1 16,0 48 63,0 1-78,0 0-16,0 25 15,0-1-15,0 26 0,0-26 16,0 1-16,0-1 16,0 1-16,0-25 15,0 24-15,0-24 16,0-50 46,0 1-62</inkml:trace>
  <inkml:trace contextRef="#ctx0" brushRef="#br0" timeOffset="148921.16">27434 7193 0,'50'25'47,"-1"-25"-31,1 25-16,-1 0 16,1 0-16,0-1 15,-1 1-15,1-25 16,-25 25-16,-1 0 15,1-25-15,-25 25 0,0-1 16,0 1-16,-25 0 16,-24 25-16,-1-1 15,1 1-15,24-1 16,-25 1-16,25 0 16,1-26-16,-1-24 15,25 25-15,0-50 31,25-24-31</inkml:trace>
  <inkml:trace contextRef="#ctx0" brushRef="#br0" timeOffset="149214.85">27955 7119 0,'0'25'47,"0"24"-31,0 1-16,25 24 15,-25 1-15,0-1 16,0 1-16,0-1 0,0-24 15,0 24-15,0-24 16,0-1-16,0-24 16,0 0-16</inkml:trace>
  <inkml:trace contextRef="#ctx0" brushRef="#br0" timeOffset="150091.88">27707 11733 0,'25'-50'62,"-25"75"-30,0 24-32,0 1 15,0 49-15,0-24 16,24 24-16,-24-25 16,0 1-16,0-1 15,25 1-15,-25-51 16,0 26-16,0-25 15,25-25 1,-25-25-16,0 0 16,0 0-16,0-24 0,0-1 15</inkml:trace>
  <inkml:trace contextRef="#ctx0" brushRef="#br0" timeOffset="150518.8">27806 11733 0,'50'0'46,"-26"24"-30,26 1-16,0 25 16,-26-25-16,26-1 15,-25 1-15,0 25 16,0-25-16,-1-1 16,1 1-16,-25 25 15,0-25-15,0 24 16,-25-24-16,1 25 15,-1-1-15,-25-24 16,25 25-16,-24-25 16,-1 24-16,25-24 15,-24 0-15,24-25 0,0 25 16,25-50 0,0 0-1,25 0-15</inkml:trace>
  <inkml:trace contextRef="#ctx0" brushRef="#br0" timeOffset="150765.91">28253 11658 0,'0'149'32,"0"-75"-32,0 26 15,24-1-15,-24 25 16,0-25-16,0 0 16,0-24-16,0-1 15,0-24-15</inkml:trace>
  <inkml:trace contextRef="#ctx0" brushRef="#br0" timeOffset="151905.94">24929 8930 0,'0'24'78,"0"26"-78,0 0 15,25-1-15,-25 1 16,0 0-16,0-26 16,0 26-16,0-25 15,24 0-15,-24-1 16,0 1-16,0-50 47</inkml:trace>
  <inkml:trace contextRef="#ctx0" brushRef="#br0" timeOffset="152219.2">24681 9178 0,'49'49'47,"-24"-24"-31,25 0-16,-26 0 15,26 0-15,-25-1 0,25 1 16,-26 0 0,1-25-16,0 25 0,0-50 31,-25 0-16,25-24-15,-1-26 16,-24 26-16,25-1 16,-25 0-16,0 26 15,0-1-15</inkml:trace>
  <inkml:trace contextRef="#ctx0" brushRef="#br0" timeOffset="152698.9">24383 8508 0,'50'124'62,"-26"-99"-62,1 0 16,0-25-16,0 0 16,0 0-1,-25-25 1,24-25-16,-24 25 16,0 1-16,0-26 15,0 25-15,0 0 16,0 1-16,25 24 31,-25 24-31,0 1 16</inkml:trace>
  <inkml:trace contextRef="#ctx0" brushRef="#br0" timeOffset="153007.79">24805 8582 0,'0'25'63,"0"0"-48,0 0-15,0 0 16,24-1 0,1-24-1,0 0 1,0 0-16,0-24 16,-25-1-16,25 0 15</inkml:trace>
  <inkml:trace contextRef="#ctx0" brushRef="#br0" timeOffset="153179.15">24805 8334 0,'24'0'62</inkml:trace>
  <inkml:trace contextRef="#ctx0" brushRef="#br0" timeOffset="153359.31">25102 8409 0,'124'-25'31,"-74"25"-15,-25 0-16</inkml:trace>
  <inkml:trace contextRef="#ctx0" brushRef="#br0" timeOffset="153517.21">25202 8483 0,'0'0'16,"99"-25"31,-74 25-47,24-24 15,1 24-15</inkml:trace>
  <inkml:trace contextRef="#ctx0" brushRef="#br0" timeOffset="153809.69">25474 8409 0,'0'25'47,"25"-1"-47,0 1 16,0 0-1,0 0-15,-1-25 16,1 25-16,0-25 16,0 0-16,-25-25 15,25 0-15,-25-25 16,24 26-16,-24-26 16,0 25-16,0 0 15,0 50 16</inkml:trace>
  <inkml:trace contextRef="#ctx0" brushRef="#br0" timeOffset="154252.23">25822 8632 0,'0'-74'47,"0"49"-31,24 25 15,-24 25-31,25-25 16,0 24-16,-25 1 15,25-25-15,-25 25 16,25-25 0,0-25 15,-25 0-31,24-24 16,1 24-16,0 0 15,-25 0 1,25 25-16,-25 25 15,25-25 1,-25 25-16,24 0 16,1-25-16,-25 25 15,25-1 1,0-24 0</inkml:trace>
  <inkml:trace contextRef="#ctx0" brushRef="#br0" timeOffset="154739.63">26541 8334 0,'-99'-24'32,"74"24"-17,0 0-15,0 0 16,25 24 0,-24-24-1,24 25-15,0 0 16,0 0-1,24 0-15,-24-1 16,25 1 0,0-25-16,-25 25 15,25-25-15,-25 25 16,25-25-16,-25 25 31,0-1 0,-50-24-15,0 0 0,1 25-16,24-25 15,0 0-15</inkml:trace>
  <inkml:trace contextRef="#ctx0" brushRef="#br0" timeOffset="154934.19">26566 8434 0,'25'24'47,"-25"1"-31,0 0-1,0 0-15,0 0 0</inkml:trace>
  <inkml:trace contextRef="#ctx0" brushRef="#br0" timeOffset="155098.71">26591 8285 0,'0'25'47,"0"-1"-31</inkml:trace>
  <inkml:trace contextRef="#ctx0" brushRef="#br0" timeOffset="155467.56">26715 8434 0,'0'24'62,"0"1"-62,24-25 16,-24 25-16,25-25 31,0-25-31,-25 0 16,25 1-16,0 24 15,-25-25-15,24 0 16,1 25 0,0 0-1,0 0 1,0 25-1,-25 0-15,0-1 16,24 1-16,-24 0 16,0 0-16,25-25 15</inkml:trace>
  <inkml:trace contextRef="#ctx0" brushRef="#br0" timeOffset="155923.7">27136 8434 0,'0'24'63,"0"1"-63,0 0 15,25-25 1,0 0-1,0 0 1,0 0-16,-25-25 16,24 25-1,-24-25-15,25 25 32,0 0-17,0 0 1,0 0-16,-1 0 15,1 25-15,0-25 16,0 0-16,0 0 16,-25-25-1,0 1-15,0-1 16,0 0 0,-25 0-16,0 25 0,25-25 15</inkml:trace>
  <inkml:trace contextRef="#ctx0" brushRef="#br0" timeOffset="156232.75">27756 8310 0,'0'0'0,"-24"-25"47,24 50-31,0-1-1,0 1-15,0 0 16,0 0-16,0 0 16,0 24-16,0-24 15,0 0-15,24 0 16,-24-1-16,0 1 15,25-25-15,-25 25 16,25-25-16,0 0 16,24 0-16,-24 0 15,25-25-15,-1 0 16,-24 1-16</inkml:trace>
  <inkml:trace contextRef="#ctx0" brushRef="#br0" timeOffset="156367.7">27682 8409 0,'99'0'16,"0"0"-16,-24-25 16</inkml:trace>
  <inkml:trace contextRef="#ctx0" brushRef="#br0" timeOffset="157131.67">25722 8830 0,'0'0'0,"50"0"63,-25 0-48,24-24-15,26 24 16,-25 0-16,24 0 16,-24-25-16,-1 25 15,1 0-15,-25 0 16</inkml:trace>
  <inkml:trace contextRef="#ctx0" brushRef="#br0" timeOffset="157372.21">25673 8930 0,'0'0'0,"149"0"46,-75 0-46,1-25 16,-1 25-16,0-25 16,-49 25-16,0 0 15,-50 0 1,0 0 0,1 25-16</inkml:trace>
  <inkml:trace contextRef="#ctx0" brushRef="#br0" timeOffset="162643.73">23912 7962 0,'0'-49'62,"-25"49"32,25 24-78,0 26-16,0-25 15,0 25-15,0-1 16,0 1-16,0 24 15,0-24-15,0-1 16,0 26-16,0-26 16,0 26-16,0-26 15,25 26-15,-25-26 16,0 26-16,0-26 16,0 26-16,25-1 0,-25-24 15,0 24 1,24-24-16,-24 24 0,0-24 15,25 0-15,-25 24 16,0-24-16,25-1 16,-25 1-16,0-1 15,25 1-15,-25 0 16,0-1-16,25 26 16,-25-26-16,0 1 15,24-1-15,-24 26 16,0-25-16,0 24 15,0-24-15,25 24 0,-25 0 16,0-24 0,0 0-16,25 24 15,-25-24-15,0-1 0,0 1 16,25 24-16,-25-24 16,0-1-16,0 1 15,0 0-15,0-26 16,0 26-16,25 0 15,-25-26-15,0 26 16,0-25-16,0 0 16,0 0-16,24 24 15,-24-24-15,0 0 16,0 0-16,0-1 16,0 1-16,25 0 15,-25 25-15,0-26 0,25 26 16,-25-25-16,0 24 15,0-24-15,0 25 16,0-25-16,25-1 16,-25 26-16,0-25 15,0 0-15,0-1 16,0 1 0,0 0 15,25-25-16,-25 25 1,0 0 31,24-25-31</inkml:trace>
  <inkml:trace contextRef="#ctx0" brushRef="#br0" timeOffset="163011.83">24085 11683 0,'0'25'63,"0"0"-63,25-1 16,0 26-16,-25 0 15,25-26-15,0 26 16,-25-25-16,24 0 15,-24-50 17,25 0-32,0-25 15,0-24-15,0-25 0,-1 0 16,1-1-16,0 26 16,25-25-16,-26 0 15</inkml:trace>
  <inkml:trace contextRef="#ctx0" brushRef="#br0" timeOffset="163701.2">23862 7987 0,'0'25'62,"0"0"-62,0 0 16,-25-1-16,25 1 16,-25 25-16,1-1 15,-1-24-15,0 25 16,-25-25-16,50-1 15,-24 1-15</inkml:trace>
  <inkml:trace contextRef="#ctx0" brushRef="#br0" timeOffset="163896.22">23862 8062 0,'75'74'63,"-26"-24"-63,26 24 15,-1 0-15,0 1 0</inkml:trace>
  <inkml:trace contextRef="#ctx0" brushRef="#br0" timeOffset="176695.86">24457 10368 0,'-24'0'157,"-1"-24"-126,0 24-31,0 0 16,25-25-16,-25 25 15,25-25-15,0 0 16,0 0-1,0 1 1,0-1-16,25 25 16,0 0-16,0 0 15,0 0-15,-1 0 0,1 0 16,0 25 0,-25 24-16,25-24 0,-25 25 15,0-1-15,0 1 16,0-1-16,-25-24 15,-25 25-15,1-1 16,24-24-16,-25 0 16,1-25-16,24 0 15,-25 0-15,26 0 16,-1-25 0,25 0-1,0 1 1,25 24 15,-1 0-31,1 24 0,0 1 16,25 0-16,-26 0 15,26 0-15,-25-1 16,24-24-16,-24 25 16,25 0-16,-25 0 15,-1-25 1</inkml:trace>
  <inkml:trace contextRef="#ctx0" brushRef="#br0" timeOffset="177678.65">24656 10220 0,'0'-25'63,"0"74"-63,25-24 0,-1 25 16,1 24-1,25-24-15,-25 24 0,-1-24 16,1-1-16,0-24 15,0-25-15,-25 25 16,0-50 0,0 0-1,25-24-15,-25-1 16,0 1-16,0-1 16,0 0-16,0 26 15,0-1-15,0 50 31,0 24-15</inkml:trace>
  <inkml:trace contextRef="#ctx0" brushRef="#br0" timeOffset="178231.68">25053 10641 0,'0'75'32,"25"-51"-32,-25 1 15,0 0-15,24 0 16,1-25 15,-25-25-15,0 0-16,0 0 15,25 25 32,0 0-31,0 25-1,-1-25-15,-24 25 16,25-25-16,0 0 0,0 0 16,0 0-1,-25-25-15,0 0 16,0 1 0,24 24 15,1 24 0,0-24-31,-25 25 16,25 0-16,-25 0 15,25-25 1,-1 0-16</inkml:trace>
  <inkml:trace contextRef="#ctx0" brushRef="#br0" timeOffset="178436.25">25574 10319 0,'0'0'0,"99"-50"46,-25 50-46,-24 0 0,-25 0 16</inkml:trace>
  <inkml:trace contextRef="#ctx0" brushRef="#br0" timeOffset="178585.18">25574 10443 0,'124'0'47,"-75"-25"-47,26 25 15</inkml:trace>
  <inkml:trace contextRef="#ctx0" brushRef="#br0" timeOffset="183264.83">26243 10145 0,'-49'0'62,"49"25"-62,0 0 16,0 0 0,0-1-1,25-24 17,-1 0-17,1 0-15,0 0 16,0 0-16,0 0 15,-1 0-15,1 0 16,0 0 0,-25 25-1,25-25-15,-25 25 16,0 0-16,0 0 31,0-1-31,0 1 0,0 0 16,-25-25-16,25 25 15,-25 0-15,0-25 16,1 24-16,-1-24 16,0 0-1,0 0 1,0 0 0,25-24-1,0-1-15</inkml:trace>
  <inkml:trace contextRef="#ctx0" brushRef="#br0" timeOffset="183452.33">26268 10071 0,'99'-50'46,"-49"50"-30,0 0-16,-1 0 16,1 0-16</inkml:trace>
  <inkml:trace contextRef="#ctx0" brushRef="#br0" timeOffset="183820.82">26665 10170 0,'50'-25'63,"-26"25"-48,-24 25 1,25 0-16,-25 24 15,0-24-15,-25 0 16,1 0-16,-1 0 16,25-1-16,-25 1 15,25 0 17,25-25-17,0 0 1,-1 0-16,1 0 15,0-25-15,0 25 16,0 0-16,-1-25 16</inkml:trace>
  <inkml:trace contextRef="#ctx0" brushRef="#br0" timeOffset="184096.68">27087 10244 0,'0'-24'47</inkml:trace>
  <inkml:trace contextRef="#ctx0" brushRef="#br0" timeOffset="186841.07">27434 10071 0,'-25'-25'63,"0"25"-63,25 25 46,0 0-30,0-1 0,0 1-1,0 0 1,0 0-16,25-25 0,0 25 16,0-1-1,-25 1-15,25-25 0,-1 25 16,1 0-16,-25 0 15,25-1 1,-25 1 0,0 0-16,-25-25 15,0 25-15,1 0 16,-1-25-16,-25 0 16,25 0-16,1 0 15,-1 0 1,25-25-16,0 0 15,0 0-15,25 0 0,-1 1 16,1-1-16,0 0 16,0 25-16,0-25 15,-1 0-15,-24 1 16,25-1-16,-25 0 16,0 0-16,0 0 15,-25 25-15,1-24 16,-1 24-1,0 0-15,0 0 16,0 0 0</inkml:trace>
  <inkml:trace contextRef="#ctx0" brushRef="#br0" timeOffset="187350.93">27707 10071 0,'25'0'62,"-1"0"-62,1 0 0,25 0 16,-25 0-16,-1 0 15,1 0-15,0 0 16,0 0-16,-25-25 31,0 0-15,-25 25-1,0 0 17,0 25-1,25 25-31,-24-26 0,24 26 16,0 0-16,-25-1 15,25 1-15,0-25 16,0-1-16,0 1 15,0 0-15,0 0 16,0 0 0</inkml:trace>
  <inkml:trace contextRef="#ctx0" brushRef="#br0" timeOffset="187494.81">27756 10344 0,'100'-75'31,"-51"50"-15,1 25-16,-1 0 16</inkml:trace>
  <inkml:trace contextRef="#ctx0" brushRef="#br0" timeOffset="188379.89">27037 10244 0,'25'0'79,"-25"25"-64,-25-50 48,50 25 15,0 0-63,0 0 1,-50 0 0,0 0-1,25-24-15,-25 24 16</inkml:trace>
  <inkml:trace contextRef="#ctx0" brushRef="#br0" timeOffset="192214.74">28129 10096 0,'0'24'110,"0"1"-79,0 0-31,24 0 16,-24 0-16,0-1 15,25 1-15,-25 0 0,25 25 16,-25-26-16,25 1 16,0 0-16,-25 0 15,24-25 1,-24 25-16,25-25 47,0-25-32,-25 0-15,25 25 16,0-50-16,-25 26 16,24-1-16,-24 0 15,25 0-15,-25 0 16,0 1-16,0-1 15,0 0 1,25 25 15</inkml:trace>
  <inkml:trace contextRef="#ctx0" brushRef="#br0" timeOffset="196070.24">18355 9624 0,'0'50'63,"0"-25"-48,0-1-15,0 1 16,0 0-16,25 0 15,-25 0-15,0-1 16,0 1-16,0 25 16,0-25-16,25-1 0,-25 1 15,0 0 1,25-25 62,-25-25-78,25 25 16</inkml:trace>
  <inkml:trace contextRef="#ctx0" brushRef="#br0" timeOffset="196687.7">18678 9649 0,'0'50'47,"0"-26"-31,0 1 0,0 0 15,25-25-31,0 0 31,-1 0-15,1 0-16,0 0 15,0 0 1,0 0-16,-1 0 31,1 0-31,0 0 16,0 0-1,-25 25 1,0 0 0,0-1-16,0 1 15,-25-25-15,0 25 16,0 0-16,1 0 16,-1-25-1,0 0 1,0-25-1,25 0 1,0 0-16</inkml:trace>
  <inkml:trace contextRef="#ctx0" brushRef="#br0" timeOffset="197179.29">18703 9674 0,'0'0'0,"99"-50"47,-74 50-47,24 0 16,1 0 0,-25 0-16,0 0 0,24 0 15,-24 0-15,0 0 16,-25 25 46,0 0-46,-25 0 0,25-1-16,0 1 15,0 0-15,0 0 16,25-25-16,0 25 15,-1-25-15,1 0 16,0 0-16,0 0 0,24 0 16,-49-25-16,25 0 15,-25 0 1,0 0-16,-25 1 16,1 24-16,-26-25 15,0 0-15,26 25 16,-1 0-16,0 25 15,25 0 1</inkml:trace>
  <inkml:trace contextRef="#ctx0" brushRef="#br0" timeOffset="198066.24">19447 9550 0,'0'25'63,"0"-1"-63,0 1 15,0 0-15,0 25 16,0-26-16,0 26 0,0-25 16,0 0-16,0-1 15,0 1-15,0-50 47</inkml:trace>
  <inkml:trace contextRef="#ctx0" brushRef="#br0" timeOffset="198881.19">19397 9575 0,'99'-25'47,"-74"25"-47,0 0 16,0 0-16,0 0 16,-25 25-1,0-1 1,-25 1-1,25 0 1,-25-25-16,0 25 16,25 0 31,25-25-32,-25 24-15,25-24 16,0 25-16,0-25 15,-25 25 1,24-25-16,-24-25 94,0 0-94,25 1 15,-25-1-15,0 0 16,0-25-16,0 26 16,25 24 15,-25 24-15,25-24-16,0 25 15,-25 0-15,24-25 16,-24 25-16,25-25 15,0-25 32,-25 0-31,0 0-16,25 25 0,-25-24 16,25 24 30,-1 0-30,-24 24-16,0 1 16,0 0-1,0 0 1,0 0 0</inkml:trace>
  <inkml:trace contextRef="#ctx0" brushRef="#br0" timeOffset="199266.01">20216 9475 0,'-25'-49'62,"0"49"-46,25 25 0,-25-25-16,25 24 15,0 1 1,0 0-16,0 0 16,0 0-1,0-1-15,25-24 16,0 25-1,0-25-15,-25 25 16,25 0 0,-25 0-1,0-1-15,-25 1 16,0-25-16,-25 25 16,1 0-16,24-25 15,-25 0-15</inkml:trace>
  <inkml:trace contextRef="#ctx0" brushRef="#br0" timeOffset="201218.21">18479 10269 0,'25'-25'125,"0"25"-125,25-24 16,-1-1-16,1 25 15,0-25-15,-1 25 16,1 0-16,-25-25 0,24 25 16,-24 0-16,0 0 15,-50 0 63,0 25-78</inkml:trace>
  <inkml:trace contextRef="#ctx0" brushRef="#br0" timeOffset="201602.3">18479 10418 0,'0'0'0,"25"0"63,25-25-63,0 25 15,-1-25-15,-24 25 16,25 0-16,-1-24 16,-24 24-16,0 0 15,0 0-15,-1 0 0</inkml:trace>
  <inkml:trace contextRef="#ctx0" brushRef="#br0" timeOffset="-212138.61">1587 14387 0,'0'49'46,"0"-24"-30,0 0 0,0 0-16,0 24 15,0-24-15,0 25 16,0-1-16,0 1 16,0 0-16,0-1 15,0-24-15,0 25 16,0-1-16,0-24 15,0 0-15,0 0 16,0-50 31,0 0-47</inkml:trace>
  <inkml:trace contextRef="#ctx0" brushRef="#br0" timeOffset="-211650.26">1538 14511 0,'25'-99'31,"-1"74"-31,1 0 16,0 0-16,0 25 15,25 0-15,-26 0 16,1 0-16,0 0 0,-25 25 16,0 0-16,0 24 15,0-24-15,0 0 16,-25 25-16,0-26 16,1 26-16,-1-25 15,0 0-15,0-1 16,0-24-1,25 25 32,25-25-47,0 0 16,0 25-16,0 0 16,-1 0-16,1-25 0,0 24 15,-25 1 1,25 0-16,0-25 0,-25 25 15,24 0 1</inkml:trace>
  <inkml:trace contextRef="#ctx0" brushRef="#br0" timeOffset="-210541.16">2009 14858 0,'0'25'47,"0"-50"47,-25 0-94,25 0 0,0 1 15,-24-26-15,24 0 16,0 26-16,0-1 16,0 0-16,24 25 15,1 0 17,0 0-32,0 25 15,0 0 1,-1-25-16,-24 24 15,0 1 1,25-25-16,-25-25 31,0 1-15,0-26-16,25 25 16,-25 0-16,25 25 15,-25-24-15,25 24 31,-1 0-31,-24 24 16,25 1-16,0-25 16,0 50-16,0-25 15,-25-1-15,24 26 16,-24-25-16,0 0 16,25-25-16,-25 24 15,0-48 32,0-1-31</inkml:trace>
  <inkml:trace contextRef="#ctx0" brushRef="#br0" timeOffset="-210031.01">2877 14362 0,'-99'-25'47,"74"25"-32,1 25-15,-1-25 16,25 25-16,-25-25 16,25 25-16,0-1 15,0 1 1,0 0 0,25 0-1,0-25-15,-1 25 16,1-25-16,0 0 0,0 24 15,0-24-15,-1 25 16,1-25 0,-25 25-16,0 0 15,-25 0 17,1-1-32,-26-24 15,25 0-15,-24 25 16,24-25-16,0 0 15,50 0 17,0 0-17</inkml:trace>
  <inkml:trace contextRef="#ctx0" brushRef="#br0" timeOffset="-209005.6">4093 14660 0,'0'-25'63,"0"50"-48,49-1 1,-24 26-16,25-25 16,-25 0-16,24-1 15,-24 1-15,0-25 0,0 0 32,-25-25-32,0 1 15,0-26 1,0 0-16,0 1 0,0-1 15,0 1-15,0 24 16,0 0-16,24 50 31,1 0-15,25-25-16,-25 24 16</inkml:trace>
  <inkml:trace contextRef="#ctx0" brushRef="#br0" timeOffset="-208629.53">4663 14585 0,'0'0'0,"-25"99"47,50-99-31,0 25-16,25 0 15,-26-25-15,26 0 16,0 0-16,-25 0 16,-1 0-16,-24-25 15,0 0-15,-24 1 16,-1-1-16,-25 0 15,0 25-15,1-25 16,24 0-16,0 25 16,0 0-16,1 0 15,24 25 1,24-25-16,1 0 16</inkml:trace>
  <inkml:trace contextRef="#ctx0" brushRef="#br0" timeOffset="-208367.5">5060 14387 0,'0'49'62,"0"-24"-62,0 25 16,25-1-16,-25 1 16,0 0-16,0-26 15,25 26-15,-25-25 16,25-75 0</inkml:trace>
  <inkml:trace contextRef="#ctx0" brushRef="#br0" timeOffset="-208142.73">5383 14287 0,'0'50'47,"24"0"-32,-24-1-15,25 1 0,-25 0 16,25-1-16,0 1 16,-25-25-16,0 24 15,0-24-15</inkml:trace>
  <inkml:trace contextRef="#ctx0" brushRef="#br0" timeOffset="-207325.58">5333 14635 0,'0'0'0,"-25"-75"31,50 75-15,0-24-16,24 24 15,1 0-15,24 0 16,-24-25-16,24 25 16,1-25-16,-26 25 15,1-25-15,-25 0 0,0 25 16,-25-24-16,0-1 15,-25 25 1,0 0-16,0 0 16,0 0-16,1 0 15,-26 0-15,25 25 16,0-1 0,1 1-16,24 0 15,0 0-15,0 0 16,0-1-1,24 1-15,1-25 0,0 0 16,0 0-16,0 0 16,-1-25-16,1 1 15,0 24-15,-25-25 16,25 25 62,0 0-62,0 0-16,24 0 15,-24 0-15,0 0 0,24 0 16,-24-25 0,0 0-16,0 0 0,0 1 15,-25-1 1,0 0-16,0 0 15,-25 25-15,0 0 16,0 0 0,25 25-1,0 0-15,-25 0 16,25 24-16,0-24 16,0 0-16,0 24 15,0-24-15,25 0 0,0 0 31,0-25-31,-25 25 16,25-25-16,-1 24 16,1-24-1,-25 25 1,0-50 46</inkml:trace>
  <inkml:trace contextRef="#ctx0" brushRef="#br0" timeOffset="-206493.89">6176 14436 0,'-24'-24'63,"24"48"-48,0 1-15,24 25 16,-24-1-16,25 26 16,-25-1-16,25 25 15,0-24-15,0 24 16,-1-25-16,-24 1 0,0-26 16,0 1-16,0 0 15,-24-50-15,-1 0 16,0 0-16,-25-25 15,26-25-15,-1-24 16,0-1-16,25 1 16,0 0-16,25-1 15,0 26-15,24-1 16,-24 0-16,25 1 16,-1 24-16,1 0 15,-1 0-15,1 1 16,0-1-16,-1 0 15,-24 0-15,0 25 0,0-25 16,-25 1-16,24 24 16,-24-25-16,0 0 15,-24 0-15,-1 0 16,-25 0-16,25 1 16,-24 24-16,24 0 15,-25 0-15,26 0 16,-1 24-16,25 26 15,-25-25-15,25 25 16,0-1-16,25 1 16,0-25-16,24-1 15,1 1-15,-1-25 16,1 0-16,0 0 0,-26-25 16,1 1-16</inkml:trace>
  <inkml:trace contextRef="#ctx0" brushRef="#br0" timeOffset="-205651.5">9153 14511 0,'-74'-75'47,"49"75"-47,-25 0 16,0 0-16,1 0 15,-1 0-15,25 25 16,1 0-16,-1 0 0,0 0 16,25-1-16,-25 26 15,25-25-15,25 0 16,0-1-16,0 1 16,24-25-16,1 0 15,-25 0-15,24 0 16,-24-25-16,0 1 15,-25-1-15,0 0 16,0 0-16,0 0 16,0 1-1,0 48 48,25 1-63,0 0 0,-1 0 15,26-25-15,-25 25 16,24-25-16,1 0 16,0 0-16,-1-25 15,1 0-15</inkml:trace>
  <inkml:trace contextRef="#ctx0" brushRef="#br0" timeOffset="-205186.95">9451 14436 0,'-75'0'47,"100"25"-1,0-25-46,0 25 16,-1 0-16,1-25 16,0 25-16,0-1 15,0-24-15,-1 25 16,1-25-16,0 25 16,0-25-16,0 0 15,-25 25 1,-25-25 15,25-25-15,0 0-1,0 0 1,0 1-16,25-1 16,-1-25-16,1 25 15,-25 1-15,25-1 16,0 25 15</inkml:trace>
  <inkml:trace contextRef="#ctx0" brushRef="#br0" timeOffset="-204593.96">9302 14486 0,'-50'0'47,"25"0"-31,1 25-1,-1 0-15,25-1 16,-25 1-16,0 0 16,25 0-16,0 0 15,0-1-15,0 1 0,25-25 16,0 25 0,0-25-16,24 0 0,1 0 15,-1-25-15,1 25 16</inkml:trace>
  <inkml:trace contextRef="#ctx0" brushRef="#br0" timeOffset="-203190.74">9996 14362 0,'-49'50'47,"49"-26"-47,-25-24 15,25 25-15,0 0 16,0 0-16,0 0 16,0-1-1,25-24 1,-1 0-16,1 0 15,0 0-15,0 0 16,0-24-16,-25-1 16,0 0-16,0 0 15,0 0-15,-25 1 16,0 24 0,25-25-16,25 25 46,0 0-46,24 0 16,1 0-16,24 0 16,-24-25-16,-25 25 15,24-25-15,-24 25 16,-50-25 31,1 25-47,-1 0 15,0 0 1,25 25 0,0 0-1,0 0-15,0 0 16,0-1-16,25 1 16,-25 0-16,25 0 15,-1 0-15,1-1 16,-25 1-16,0 0 15,0 0-15,0 0 16,-25-25-16,1 24 16,-1-24-16,0 0 15,25-24 1,0-26-16,25 25 0,0-24 16,24-1-1,1 25-15,-1 0 0,1-24 16,0 24-16,-26 25 15,26-25-15,-25 0 16,0 25-16,-1-25 16,-48 25 15,-1 0-31,0 0 16,0 0-1,0 25 16,25 0-15,0 0-16,0 0 16,25 0-16,0-1 0,0 1 15,0 0-15,-25 0 16,0 0-16,0-1 16,0 1-16,0 0 15,-25-25 1,-25 25-16,25-25 15,-24 0-15,24 0 16</inkml:trace>
  <inkml:trace contextRef="#ctx0" brushRef="#br0" timeOffset="-202345.52">12055 14486 0,'25'0'63,"0"0"-63,-1 0 0,1-25 15,0 25-15,0-25 16,-25 1-16,0-1 16,-25 0-1,-25 25-15,26 0 16,-26 0-16,0 0 15,1 25-15,24-25 16,0 25-16,0-1 16,25 1-16,0 0 15,0 0-15,0 0 16,50-1-16,0 1 16,-1 0-16,26-25 0,-1 0 15,1-25-15,-26 25 16</inkml:trace>
  <inkml:trace contextRef="#ctx0" brushRef="#br0" timeOffset="-201976.13">12477 14387 0,'0'0'15,"0"-25"32,25 50-16,-1 0-15,1-1-16,0-24 16,0 0-1,0 0-15,-1-24 0,1-1 16,0 0 0,-25 0-16,25 0 15,-25 0 1,25 25-16,-1 25 47,-24 0-47,25 0 15,0 0-15,-25 24 16,25-24-16,0 0 0,-1-25 31,1 0-31,0 0 0</inkml:trace>
  <inkml:trace contextRef="#ctx0" brushRef="#br0" timeOffset="-201720.64">13122 14114 0,'24'25'63,"-24"-1"-63,25 26 15,-25 0-15,0-26 16,25 26-16,-25 0 16,0-1-16,0-24 15,0 0-15</inkml:trace>
  <inkml:trace contextRef="#ctx0" brushRef="#br0" timeOffset="-201450.22">12998 14312 0,'124'-74'47,"-100"74"-47,26 0 15,-25 0-15,0 0 16,0 0-16,-1 25 16,1-25-16,0 24 15,0-24-15,0 25 16,-25 0 0,0 0-1,0 0 1</inkml:trace>
  <inkml:trace contextRef="#ctx0" brushRef="#br0" timeOffset="-201300.03">13370 14064 0,'0'25'47</inkml:trace>
  <inkml:trace contextRef="#ctx0" brushRef="#br0" timeOffset="-200759.35">13543 14213 0,'25'-25'47,"0"50"-31,0 0-16,24 0 16,-24-1-16,0 26 15,0-25-15,0 25 16,-25-26-16,0 1 15,-25-25 1,0 0-16,0 0 16,25-25-16,-25-24 0,25 24 15,25-25-15,0 25 16,0 1-16,0-1 16,-1 25-16,26 0 15,-25-25-15,24 25 16,-24 0-16,25 0 15,-1 0-15,1 0 16,-25 0-16,0-25 16,-1 0-16,1 25 15,-25-24-15,-25-1 16,1 0 0,-1 25-16,-25 0 0,1 0 15,-1 25-15,0 0 16,26-1-16,24 26 15,0-25-15,0 24 16,24-24-16,1 0 16,25 0-16,-25-25 15,24 25-15,-24-25 16,0 0-16</inkml:trace>
  <inkml:trace contextRef="#ctx0" brushRef="#br0" timeOffset="-199828.11">15205 14213 0,'25'-74'63,"0"74"-63,24-25 15,-24 25-15,0 0 16,0 25-16,-25-1 16,0 1-16,0 0 15,0 25 1,-25-26-16,0 26 0,-24 0 15,24-25-15,0-1 16,25 1-16,-25-25 16,25 25-1,25-25 1,0 0-16,24 0 16,1 0-16,25 0 15,-26 0-15,1-25 16,-1 25-16,1-25 0,-25 1 15</inkml:trace>
  <inkml:trace contextRef="#ctx0" brushRef="#br0" timeOffset="-199361.75">15478 13717 0,'-74'0'47,"74"25"-32,0 0 1,25-25 0,-1 0-16,1 0 15,25 0-15,-25 0 16,-1 0-16,1-25 15,-25 0-15,0 0 16,0 0-16,-25 1 16,1 24-16,-1 0 15,0 0-15,0 0 16,0 0-16,25 24 16,0 1-1,0 0-15</inkml:trace>
  <inkml:trace contextRef="#ctx0" brushRef="#br0" timeOffset="-198880.59">16297 14139 0,'124'-25'47,"-50"25"-47,1 0 15,-26 0-15,26-25 16,-26 25-16,-24 0 15,0 0-15,-25-25 47,-25 25-31</inkml:trace>
  <inkml:trace contextRef="#ctx0" brushRef="#br0" timeOffset="-198596.98">16520 13866 0,'0'0'0,"25"0"47,24 25-32,1-1-15,0 1 16,-26 0-16,26 0 15,-25-25-15,24 25 0,-24-1 16,0 1-16,-25 0 16,0 0-16,0 0 15,-50-1-15,26 26 16,-26-25-16,0 0 16,1 24-16,49-24 15,0 0-15</inkml:trace>
  <inkml:trace contextRef="#ctx0" brushRef="#br0" timeOffset="-197400.32">17785 13841 0,'0'-25'63,"-25"25"-48,25 25 1,-25 0-16,25 0 16,0-1-1,0 1 1,25-25-1,0 0 1,0 0-16,0 0 0,-1 0 16,1 0-16,0 0 15,0 0 1,0 0 0,-1 0-1,1 0-15,-25 25 16,25 0-16,0 0 15,-25-1 1,0 1 0,0 0-16,0 0 15,-25-25 1,-25 25-16,26-25 0,-1 0 16,-25 24-1,25-24-15,-24 0 0,24 0 16,0 0-16,0 0 15,50 0 17,0-24-17,0 24-15</inkml:trace>
  <inkml:trace contextRef="#ctx0" brushRef="#br0" timeOffset="-197167.79">17909 13742 0,'50'-25'47,"-1"25"-47,-24 0 15,0 0-15,0 0 16,-1 0-16,1 0 16</inkml:trace>
  <inkml:trace contextRef="#ctx0" brushRef="#br0" timeOffset="-196770.64">18256 13841 0,'0'0'0,"50"-50"47,-25 50-31,-1 0-16,1 0 15,0 25-15,-25 0 16,0 0-16,-25 24 16,0-24-16,1 25 15,-1-25-15,0-1 16,0 1-16,25 0 16,-25-25-16,25 25 15,25-25 1,0 0-1,0 0-15,24 0 16,-24 0-16,25 0 16,-25 0-16,24 0 15,-24 0-15,25 0 16</inkml:trace>
  <inkml:trace contextRef="#ctx0" brushRef="#br0" timeOffset="-196598.76">18728 13965 0,'-25'-25'47,"50"25"-16</inkml:trace>
  <inkml:trace contextRef="#ctx0" brushRef="#br0" timeOffset="-196036">18976 13742 0,'0'25'63,"0"-1"-47,0 1-1,24 0-15,26 0 16,-25 0-16,24-1 15,-24 26-15,0-25 16,0 0-16,0-1 16,-1 1-16,-24 0 15,0 0 1,-24-25-16,-26 25 16,25-25-16,-24 0 15,-1 0-15,25-25 16,0 0-16,25 0 15,0 0-15,0-24 16,25 24-16,0 0 0,0 0 16,0-24-1,-1 24-15,1 25 0,-25-25 16,0 0-16,0 1 16,0-1-16,-25 25 15,-24-25-15,24 25 16,-25 0-16,26 0 15,-1 0-15,50 25 47</inkml:trace>
  <inkml:trace contextRef="#ctx0" brushRef="#br0" timeOffset="-195608.39">19323 13717 0,'25'0'62,"-1"0"-46,26 0-16,-25 0 15,24 0-15,-24 0 0,0-25 16,0 25 0,-25-25 31,-25 25-32,25 25 1,-25 0-1,25 0-15,-25 24 16,25 1-16,-24 0 16,24-1-16,0 1 15,0-1-15,-25-24 16,25 25-16,25-25 16,-1-25-16</inkml:trace>
  <inkml:trace contextRef="#ctx0" brushRef="#br0" timeOffset="-195466.99">19273 13965 0,'99'-25'16,"-24"25"-1,-1-25-15,1 25 16,-1-24-16</inkml:trace>
  <inkml:trace contextRef="#ctx0" brushRef="#br0" timeOffset="-194783.09">17562 14461 0,'0'0'0,"99"0"47,0 0-32,0 0-15,25 0 16,50 0-16,24 0 16,1 0-16,-25 0 15,24-25-15,-49 1 16,-25 24-16,-50-25 16,-49 25-16,0 0 0,0 0 15,-50 0 16,0 0-15,0 0 0,0 0-16</inkml:trace>
  <inkml:trace contextRef="#ctx0" brushRef="#br0" timeOffset="-194280.58">18430 14808 0,'0'100'31,"25"-51"-15,-25-24-16,24 25 0,1-26 16,-25 1-1,25 0-15,0-25 31,-25-25-15,25-24-16,-25-1 16,25 0-16,-25 1 15,0-1-15,0 1 16,0-1-16,0 25 16,0 0-16,0 1 15,24-1 16,1 25-31,50-25 16,-26 25-16,26-25 0,24 25 16,-25 0-16,-24-25 15</inkml:trace>
  <inkml:trace contextRef="#ctx0" brushRef="#br0" timeOffset="-193929.12">18951 14759 0,'74'25'47,"-49"-25"-47,-25 24 16,0 1-16,0 0 15,-25 0-15,0 0 16,1-1-16,-1 1 16,0 0-1,50-25 1,0 0-16,-1-25 15,51 25-15,-26-25 16,26-24-16,-26 24 0</inkml:trace>
  <inkml:trace contextRef="#ctx0" brushRef="#br0" timeOffset="-193615.63">19844 14163 0,'49'0'63,"1"0"-63,-25 0 16,0 0-16,-1 0 15</inkml:trace>
  <inkml:trace contextRef="#ctx0" brushRef="#br0" timeOffset="-193457.88">19745 14387 0,'124'0'31,"-75"-25"-31,26 25 16,-1-25-16,0 0 15</inkml:trace>
  <inkml:trace contextRef="#ctx0" brushRef="#br0" timeOffset="-182133.9">20588 14015 0,'49'-75'63,"-24"75"-63,0 0 16,0 0-16,0 0 15,0 0 1,-25 25-16,0 0 15,0 0-15,0-1 16,0 1-16,-25 0 16,25 0-16,-25-25 15,25 25-15,-25-25 16,25 24 31,25-24-32,-25 25-15,25 0 16,0 0 0,-25 0-16,0-1 15,0 1-15,0 0 16,0 0-16,0 0 16,-25 0-1,0-25-15,0 0 16,0 0-16,0 0 15,1 0-15,-1 0 16</inkml:trace>
  <inkml:trace contextRef="#ctx0" brushRef="#br0" timeOffset="-181645.84">20935 14114 0,'25'0'47,"0"0"-47,0 0 15,24 0-15,1 0 16,-25 0-16,24 0 16,-24 0-16,0 0 15,-50-25 16,0 25-15,0 0-16,1 0 47,24 25-47,-25 24 16,25-24-16,0 0 15,0 25-15,0-26 16,0 26-16,0-25 15,0 25-15,0-26 16,-25-24-16,25 25 16</inkml:trace>
  <inkml:trace contextRef="#ctx0" brushRef="#br0" timeOffset="-181502.55">20985 14362 0,'99'-75'47,"-74"75"-47,24 0 16</inkml:trace>
  <inkml:trace contextRef="#ctx0" brushRef="#br0" timeOffset="-181359.96">21382 14312 0,'0'-25'47,"24"25"-32</inkml:trace>
  <inkml:trace contextRef="#ctx0" brushRef="#br0" timeOffset="-180991.65">21605 14089 0,'0'25'47,"0"0"-31,-25-1-16,25 1 15,0 25-15,-25-25 16,25-1-16,0 1 16,0 0-1,25-25 1,0 0-1,0 0-15,24 0 16,-24 0-16,0 0 0,25 0 16,-26 0-1,26 0-15,-25 0 0,0 0 16,-1 0-16,1 25 16</inkml:trace>
  <inkml:trace contextRef="#ctx0" brushRef="#br0" timeOffset="-180745.6">21754 14188 0,'-25'75'47,"25"-51"-31,0 26-16,0-25 15,0 25-15,0-26 16,0 1-16,0 0 16</inkml:trace>
  <inkml:trace contextRef="#ctx0" brushRef="#br0" timeOffset="-164371.06">20786 14114 0,'100'-50'31,"-76"50"-31,26 0 16,-25 0 0,-50 0-1,-25 50 1,26-25-16,-51-1 0,26 1 15,-1 25-15,0-25 16,25-25-16,25 24 16,25-24-1,25 0-15,24 0 16,26-24-16,-1-1 16,0 25-16,0 0 15,0 0-15,-49 0 16,0 0-16,-50 25 15,0-1-15,0 1 16,-50 0-16,-24 25 16,-26-25-16,26 24 0,24-24 15,1-25-15,24 0 16,50 0 0,24 0-16,26-25 15,24 0-15,0 1 16,-24 24-16,-1 0 15,0 0-15,-24 0 16,0 0-16,-26 0 16,-24 24-1,-24-24 1,-1 25-16</inkml:trace>
  <inkml:trace contextRef="#ctx0" brushRef="#br0" timeOffset="-163585.9">22349 14139 0,'-50'-50'47,"75"25"-32,0 25 1,25 0-16,-26 0 15,26 0-15,-25 25 16,0 0-16,-25 0 16,0-1-1,0 1-15,-25 0 16,0 0-16,0 0 16,0-1-16,1 1 15,24 0 1,24 0 31,1-25-32,25 25-15,-25-25 16,-1 25-16,1-25 16,-25 24-16,25-24 15,-25 25-15,0 0 16,-25 0-1,-24-25-15,24 0 16,-25 0-16,25 0 16,-24 0-16,24 0 15,0 0 1,50-25 15,0 25-15,0 0-1</inkml:trace>
  <inkml:trace contextRef="#ctx0" brushRef="#br0" timeOffset="-162386.02">22696 14039 0,'25'0'78,"0"25"-62,25-25-16,-1 0 0,1 0 16,24 25-16,-24-25 15,-25 0-15,24 0 16,-24 0-16,-25-25 31,-25 0-15,0 25-1,25-24 1,-24 24 0,-1 24-1,0 1 1,0 0-16,25 25 16,-25-26-16,25 26 0,0-25 15,0 24 1,0 1-16,0 0 0,0-25 15,0 24-15,0-24 16,0-50 31</inkml:trace>
  <inkml:trace contextRef="#ctx0" brushRef="#br0" timeOffset="-162228.1">22870 14337 0,'99'-25'31,"-24"25"-15,-26 0-16,26 0 15,-1-25-15</inkml:trace>
  <inkml:trace contextRef="#ctx0" brushRef="#br0" timeOffset="-160308.74">23366 14461 0,'25'0'110</inkml:trace>
  <inkml:trace contextRef="#ctx0" brushRef="#br0" timeOffset="-159731.79">23639 14139 0,'0'0'0,"49"-25"62,-24 25-62,0 0 0,0 0 16,0 0 0,-25 25-1,0-1-15,0 1 16,-25-25-16,0 25 16,-25 0-16,26-25 15,24 25-15,0-1 31,0 1 1,24-25-17,1 0-15,-25 25 16,25-25-16,0 25 16,0 0-1,-25 0-15,0-1 16,0 1-1,-25-25 1,0 25 0,0-25-16,0 0 15,-24 0-15,24 0 16,0 0-16</inkml:trace>
  <inkml:trace contextRef="#ctx0" brushRef="#br0" timeOffset="-159122.44">24135 14188 0,'-25'-25'47,"25"50"16,0 0-63,0 0 15,25 0 1,0-1-16,0 1 16,-25 0-16,24 0 15,1 0-15,-25 0 16,25-1-16,-25 1 16,0 0-1,-25-25-15,25 25 16,-49 0-16,24-25 15,0 0-15,0 0 0,0-25 16,25 0 0,0 0-16,0 0 0,0-24 15,25 24-15,0-25 16,0 25-16,0 1 16,-1-1-16,-24 0 15,25 25-15,-25-25 16,0 0-16,0 1 15,-25 24 1,1-25 0,-26 25-16,25 0 15,0 0-15,1 0 16,-1 0-16,50 0 16</inkml:trace>
  <inkml:trace contextRef="#ctx0" brushRef="#br0" timeOffset="-158290.13">23366 14436 0,'0'25'47,"0"0"93,25-25-108,0 0-32</inkml:trace>
  <inkml:trace contextRef="#ctx0" brushRef="#br0" timeOffset="-156025.55">24507 14163 0,'0'25'93,"25"25"-93,-25-1 16,25 1-16,-1 0 16,1-1-16,0-24 15,0 0-15,0 0 16,-1-25-16,1 0 16,0-25-1,0 0-15,0 0 16,-1-24-16,1-26 0,-25 26 15,25-1-15,-25 25 16,0 0-16</inkml:trace>
  <inkml:trace contextRef="#ctx0" brushRef="#br0" timeOffset="-135540.5">6201 16173 0,'0'74'63,"0"-49"-63,0 24 15,0-24-15,25 25 16,-25 0-16,0-1 16,0-24-16,0 25 15,0-1-15,0-24 16,0 0-16,0-50 47</inkml:trace>
  <inkml:trace contextRef="#ctx0" brushRef="#br0" timeOffset="-135240.49">5879 16222 0,'124'-74'31,"-50"49"-31,-24 25 16,24 0-16,1 0 15,-26 0-15,1 0 16,-25 0-16,-1 0 15,-24 25 64,-24 0-64</inkml:trace>
  <inkml:trace contextRef="#ctx0" brushRef="#br0" timeOffset="-134887.7">6474 16421 0,'-25'49'47,"50"-24"-31,-25 0-16,25 0 15,24 0-15,-24-25 0,0 0 16,25 0-16,-26 0 16,1 0-16,-25-25 15,25 0-15,-25 0 16,0-24-16,0 24 15,0 0-15,0 0 16,-25 25-16,0 0 31,25 25-15</inkml:trace>
  <inkml:trace contextRef="#ctx0" brushRef="#br0" timeOffset="-134527.58">6945 16321 0,'0'0'0,"50"0"46,-25 25-30,24 0-16,-24 0 16,0 0-16,0 0 0,0-1 15,-25 1-15,0 0 16,0 0-16,-25-25 31,0-25-31,25 0 16,0-24-16,0-1 15,0 25-15,0-25 16,25 50-16,0-24 16,24 24-16,-24 0 15,0-25-15</inkml:trace>
  <inkml:trace contextRef="#ctx0" brushRef="#br0" timeOffset="-134122">7491 16297 0,'0'99'47,"0"-74"-31,0 0-16,25-1 15,-25 1-15,25-50 47,-25-24-47,24-1 0,1 25 16,-25 0-16,25 1 16,-25-1-16,25 50 46,0-1-30,-1 1-16,1 0 16,0 0-16,0 0 15,0-25-15,-1 25 16,26-25 0,-25 0-16</inkml:trace>
  <inkml:trace contextRef="#ctx0" brushRef="#br0" timeOffset="-133762.57">8086 16197 0,'0'0'16,"-74"-24"0,49 24-1,25 24 32,0 1-31,0 0-1,25 0-15,0 0 16,0-25 0,-1 24-1,-24 1-15,25-25 16,-25 25-16,25-25 15,-25 25 1,-25-25 0,0 25-16,1-25 15,-26 0-15,0 0 16,25 0-16</inkml:trace>
  <inkml:trace contextRef="#ctx0" brushRef="#br0" timeOffset="-133283.36">9054 16123 0,'74'25'47,"-49"-25"-32,25 25-15,-26 24 16,26-24-16,-25 0 16,-25 24-16,25-24 15,-25 0-15,-25 0 16,0-25-16,0 0 16,0-25-16,25 0 15,-24-24-15,24-1 16,0 0-16,0 26 0,24-1 15,1 0 1,0 25-16,25 0 0,-26 0 16,51 25-16,-26-25 15</inkml:trace>
  <inkml:trace contextRef="#ctx0" brushRef="#br0" timeOffset="-132877.72">9723 16197 0,'0'0'0,"-74"-74"63,49 74-63,0 0 0,1 0 15,-1 0-15,0 25 16,25 0-16,-25-1 16,25 1-16,0 0 15,-25 0-15,25 0 16,25-1-16,-25 1 15,25-25-15,0 0 16,0 0-16,-1 0 16,1 0-16,0-25 15,0 1-15,-25-1 16,0 0-16,0 0 16,25 0-16,-25 1 15,24 24 16,-24 24-31,25 1 16,0 0-16,0 0 16,0 0-16,-1-1 15,26 1-15,-25-25 16,24 0-16,-24 0 16</inkml:trace>
  <inkml:trace contextRef="#ctx0" brushRef="#br0" timeOffset="-132622.54">10269 15900 0,'0'25'46,"0"24"-30,0 1-16,0-1 16,25 1-16,-25 0 15,0-1-15,0 1 16,0-25-16,0-1 16,-25 1-16</inkml:trace>
  <inkml:trace contextRef="#ctx0" brushRef="#br0" timeOffset="-132395.72">10046 16173 0,'0'0'0,"99"-75"31,-74 50-31,25 25 16,-26 0-16,26 0 15,-25 25-15,0 0 16,-1 0-16,1 0 15,-25-1-15,25 1 16,-25 0-16,25-25 16,-25 25-16</inkml:trace>
  <inkml:trace contextRef="#ctx0" brushRef="#br0" timeOffset="-132255.01">10542 15925 0</inkml:trace>
  <inkml:trace contextRef="#ctx0" brushRef="#br0" timeOffset="-131945.73">10691 16148 0,'0'0'16,"-75"49"31,75-24-47,0 0 15,0 0-15,25 0 16,0-1-16,0 1 16,0-25-16,-1 0 15,26 0-15,-25-25 0,0 1 16,-25-26 0,0 25-16,-25 0 15,0-24-15,-25 24 16,26 0-16,-26 25 15,25-25-15</inkml:trace>
  <inkml:trace contextRef="#ctx0" brushRef="#br0" timeOffset="-131632.4">11286 16098 0,'99'-49'32,"-24"49"-32,-26 0 15,26 0-15,-1 0 16,-24 0-16</inkml:trace>
  <inkml:trace contextRef="#ctx0" brushRef="#br0" timeOffset="-131474.45">11361 16247 0,'0'0'0,"148"0"47,-48-25-32,24 25-15,0-25 16</inkml:trace>
  <inkml:trace contextRef="#ctx0" brushRef="#br0" timeOffset="-130717.39">13246 15429 0,'-25'0'47,"25"24"-16,0 26-31,0-25 15,0 24-15,0 1 16,0 0-16,25-26 16,-25 26-16,0-25 15,0 0-15,0-1 16,0 1 0,25-25-16,-1-25 31</inkml:trace>
  <inkml:trace contextRef="#ctx0" brushRef="#br0" timeOffset="-130184.84">13469 15577 0,'-25'25'62,"25"0"-62,0 0 16,0 0 0,25-25-1,0 0 1,0 0-1,-1 0-15,1 0 16,0 0-16,0 0 16,0 0-16,-1-25 15,1 25-15,0 0 16,0 0-16,0 0 16,-1 25-1,1-25 1,-25 24-16,0 1 15,25-25-15,-25 25 16,0 0 0,0 0-16,-25-1 15,0-24-15,1 25 16,-1-25-16,0 0 16,-25 0-16,26 0 15,-1 0-15,0 0 16,0 0-16,0 0 15,25-25-15,0 1 16,0-1-16</inkml:trace>
  <inkml:trace contextRef="#ctx0" brushRef="#br0" timeOffset="-129668.93">13519 15553 0,'99'-50'47,"-25"50"-47,-24 0 16,24 0-16,1 0 15,-26 0-15,26 0 16,-26 0-16,-24 25 0,0-25 15,-25 25 48,0-1-47,-25 1-16,25 0 15,0 25-15,0-26 16,0 1-16,0 0 15,25 0-15,24 0 16,-24-1-16,25-24 16,-1 0-16,1 0 15,-25 0-15,0-24 0,0-1 16,-25 0-16,0-25 16,0 1-16,-25 24 15,-25-25-15,-24 26 16,24-1-16,0 25 15,26 0-15,-26 0 16,25 49-16,0 1 16,1-25-16</inkml:trace>
  <inkml:trace contextRef="#ctx0" brushRef="#br0" timeOffset="-129322.76">13246 16073 0,'0'0'0,"-124"0"15,49 0-15,26 25 16,24-25-16,74 0 31,26 0-31,24 0 16,50 0-16,49-25 15,-24 25-15,24 0 16,-24 0-16,-25 0 16,-25-24-16,-25 24 0,-49 0 15,-25 0 1,-50 0 31,-25 0-47,1 24 15,-1-24-15</inkml:trace>
  <inkml:trace contextRef="#ctx0" brushRef="#br0" timeOffset="-128724.03">12998 16520 0,'99'-50'46,"-50"50"-30,1 0-16,-25 0 16,0 0-16,-25 25 15,0 0-15,0 0 16,-25 0-16,0-1 16,0 1-16,-24 0 15,24 0-15,0 0 16,50-25 31,0 0-32,-1 24-15,1-24 16,0 0-16,0 25 16,0-25-16,0 25 15,-1 0-15,-24 0 16,0-1-1,-24 1-15,-1-25 16,-25 25-16,0-25 16,1 0-16,-1 0 15,1 0-15,24 0 16,0 0-16,0 0 16,50-25-1,0 25 1</inkml:trace>
  <inkml:trace contextRef="#ctx0" brushRef="#br0" timeOffset="-128263.73">13370 16470 0,'-50'-24'47,"75"24"-32,0 0-15,24 0 16,1 0-16,0 0 16,-1 0-16,1 0 0,-1 0 15,-24-25 1,0 25-16,-25-25 15,0 0 1,-25 0-16,0 25 16,1 0-1,-1 0 1,25 25 0,-25 0-1,25 25-15,0-1 16,0 1-16,0-1 15,0-24-15,0 25 16,0-1-16,0-24 16,25 0-16,-25 0 15,25 0-15,-1-25 0</inkml:trace>
  <inkml:trace contextRef="#ctx0" brushRef="#br0" timeOffset="-128107.85">13494 16694 0,'0'0'0,"99"-75"31,-49 50-15,49 25-16,-25-24 15,1 24-15</inkml:trace>
  <inkml:trace contextRef="#ctx0" brushRef="#br0" timeOffset="-127962.46">14064 16619 0,'0'-25'63</inkml:trace>
  <inkml:trace contextRef="#ctx0" brushRef="#br0" timeOffset="-126669.48">14089 16520 0,'74'-25'63,"-49"0"-63,25 25 15,-25 0-15,-1 0 16,-24 25-16,25-25 0,-25 25 15,0 0 1,-25 0-16,25-1 16,-24-24-16,24 25 15,-25-25-15,25 25 16,0 0 0,0 0 30,25-25-46,-25 24 16,24-24 0,-24 25-16,25-25 15,-25 25-15,25-25 16,-25 25-16,0 0 16,-25-1-1,0-24 1,1 0-1,-1 0-15,0 0 16,0-24 0</inkml:trace>
  <inkml:trace contextRef="#ctx0" brushRef="#br0" timeOffset="-126104.64">14660 16470 0,'-50'0'62,"50"25"-46,25 0-1,-25 0-15,25 0 16,-1-25-16,26 24 0,0 1 16,-1 0-16,1 25 15,-1-26-15,1 1 16,-50 0-16,25-25 15,-25 25-15,0 0 16,-50-1-16,1 1 16,-1-25-16,-24 0 15,-1 0-15,1 0 16,24-25-16,1 1 16,24-1-16,25-25 15,25 25-15,-1 1 16,1-26-16,25 25 0,-1 0 15,-24 1-15,0-1 16,0 0-16,-25 0 16,0 0-1,0 1-15,0-1 16,-25 0-16,-25 25 16,26 0-16,-1 0 15</inkml:trace>
  <inkml:trace contextRef="#ctx0" brushRef="#br0" timeOffset="-125340.92">14015 16669 0,'0'25'79,"24"-25"-48,-24-25-16,0 0 1,-24 25 31,24 25-16,24-25-31,1 0 16</inkml:trace>
  <inkml:trace contextRef="#ctx0" brushRef="#br0" timeOffset="-124972.85">15329 15974 0,'25'-25'63,"25"25"-63,-25 0 16,49 0-16,-24 0 15,-1 0-15,1 0 16</inkml:trace>
  <inkml:trace contextRef="#ctx0" brushRef="#br0" timeOffset="-124829.03">15280 16148 0,'124'-25'47,"-50"25"-47,25-25 15</inkml:trace>
  <inkml:trace contextRef="#ctx0" brushRef="#br0" timeOffset="-117247.45">15304 15999 0,'25'-25'109,"-25"0"-93,25 25-16,-25-24 15,25 24-15,-25-25 16,25 25-16,0-25 15,-1 25 1,1 0-16,0 0 16,0 0-16,0 25 15,24-25-15,-24 25 16,0-25-16,0 0 16,-1 0-16,1 0 15,-25-25 16,25 0-31,-25 0 16,0 0 0,0 50 31</inkml:trace>
  <inkml:trace contextRef="#ctx0" brushRef="#br0" timeOffset="-116831.33">15379 16197 0,'-25'-49'47,"50"49"0,0 0-31,0 0-16,24 0 15,-24 0-15,25 0 16,-26 0-16,26 0 0,-25 0 15,0 0-15,-1 0 16,-24-25 0,0 0-1,0 0 17,25 25-1</inkml:trace>
  <inkml:trace contextRef="#ctx0" brushRef="#br0" timeOffset="-116353.1">16247 15825 0,'-25'25'78,"25"0"-78,-25 25 16,1-1-16,-1 1 15,0-25-15,0-1 16,25 1-16,0 0 16,50-25 15,-25 0-16,24 0-15,26-25 16,-26 25-16,1 0 0,0-25 16,-26 25-16,26 0 15,-25 0-15,0 0 16,-1 0 0</inkml:trace>
  <inkml:trace contextRef="#ctx0" brushRef="#br0" timeOffset="-116121.21">16396 15949 0,'-25'25'46,"25"0"-30,-25 25-16,25-1 16,0 26-16,0-26 15,0-24-15,0 25 16,0-26-16,25 1 16,0-25-16</inkml:trace>
  <inkml:trace contextRef="#ctx0" brushRef="#br0" timeOffset="-111838.65">16718 16297 0,'0'-25'125,"0"0"47,-24 25-156,24-25-1</inkml:trace>
  <inkml:trace contextRef="#ctx0" brushRef="#br0" timeOffset="-109453.22">17016 15925 0,'-25'0'78,"25"24"-78,-25-24 16,1 25-16,24 0 0,-25 25 16,0-26-16,25 1 15,0 0-15,0 0 16,25 0-16,0-1 16,24-24-16,-24 0 15,25 0-15,-1 0 16,-24-24-16,0-1 15,0 0-15,-1 0 16,1 0-16,-25 1 16,0-1-16,0 0 15,-25 0-15,1 25 16,-1-25-16,0 25 0,-25 0 16,26 0-1</inkml:trace>
  <inkml:trace contextRef="#ctx0" brushRef="#br0" timeOffset="-109176.24">17438 15850 0,'0'-25'47,"0"50"-47,0 0 15,0 25 1,24-1-16,-24-24 0,0 25 16,0-26-16,0 1 15,0 0 1,25-25 15,0-25-15</inkml:trace>
  <inkml:trace contextRef="#ctx0" brushRef="#br0" timeOffset="-108140.94">18479 16073 0,'0'-99'63,"0"74"-63,25 1 15,0 24-15,-25-25 16,25 25-16,0 0 15,0 25-15,24-25 16,-24 24-16,0-24 16,24 25-16,-24-25 15,0 0-15,0 0 16,0 0-16,-1 0 16,-24-25-1,0 1-15,0-1 16,0 0-1,0 0-15,0 50 47,0 0-47,0 0 16</inkml:trace>
  <inkml:trace contextRef="#ctx0" brushRef="#br0" timeOffset="-107811.51">18554 16297 0,'0'0'0,"0"-75"32,0 50-32,25 1 15,0 24-15,-1 0 16,1 0-16,0 0 15,25 24-15,-26 1 16,1-25-16,25 25 16,-25-25-16,-1 25 15,1-25-15,0 0 16,0-25-16,0 25 16,-25-25-16,0 0 15,24 1-15,-24-1 16,0 0-16,0 0 15,25 25 1</inkml:trace>
  <inkml:trace contextRef="#ctx0" brushRef="#br0" timeOffset="-106611.08">20067 15801 0,'0'-25'62,"-25"50"-31,0 24-31,1-24 16,-1 25-16,0-1 16,0 1-16,0-1 15,25-24-15,0 0 16,0 0-16,25-25 31,25 0-15,24 0-16,-24 0 15,-1 0-15,26-25 16,-26 25-16,1 0 0,-25 0 16,24 0-16,-24 0 15,0 0-15,0 0 32</inkml:trace>
  <inkml:trace contextRef="#ctx0" brushRef="#br0" timeOffset="-106376.52">20290 15949 0,'0'0'0,"-25"0"47,25 25-32,0 25-15,-24-1 16,24-24-16,0 25 16,0-1-16,0 1 15,0-25-15,0 0 16,0-1-16,24-24 16</inkml:trace>
  <inkml:trace contextRef="#ctx0" brushRef="#br0" timeOffset="-105012.77">22002 16173 0,'-25'-25'47,"25"50"-31,0-1-1,0 26-15,0 0 16,-25-1-16,25 1 15,0 0-15,0-26 16,0 1-16,0 0 16,0 0-16,-25-25 15,25-25 1,-24 0-16</inkml:trace>
  <inkml:trace contextRef="#ctx0" brushRef="#br0" timeOffset="-104767.21">21729 16173 0,'0'0'0,"99"-50"31,-49 50-15,-1 0-16,1 0 16,0 0-16,-26 0 15,1 0-15,0 0 16,-25 25-1,25-25 32</inkml:trace>
  <inkml:trace contextRef="#ctx0" brushRef="#br0" timeOffset="-104406.94">22324 16297 0,'-25'-25'46</inkml:trace>
  <inkml:trace contextRef="#ctx0" brushRef="#br0" timeOffset="-103837.18">22597 16197 0,'0'100'62,"0"-51"-62,0 1 16,0 0-16,0-1 0,0-24 15,0 0-15,-25-25 32,25-25-17,-25-25-15,25 1 16,0-1-16,0-24 16,0 24-16,0 25 15,25 0-15,0 1 16,0-1-16,0 25 15,-1-25-15,1 25 16,0 0-16,0 0 16,0 0-16,0 25 0,-1 0 15,1-25-15,-25 24 16,0 1-16,0 0 16,-25 0-16,1 0 15,-26-25-15,25 24 16,0 1-16,0-25 15,25 25 17,25 0-17,0 0 1,25-25-16,-25 25 16,24-1-16,-24 1 15,25-25-15,-26 25 0,1-25 16,0 0-1</inkml:trace>
  <inkml:trace contextRef="#ctx0" brushRef="#br0" timeOffset="-103429.22">23837 16123 0,'-49'50'47,"24"-26"-31,0 26-16,25-25 15,-25 0-15,25-1 16,0 1 0,25-25-1,0 25 1,0-25-16,24 0 16,1 0-16,0 0 15,-1 0-15,1 0 16,-1 0-16,1 0 0,-25 0 15,0 0-15,-1 0 16,-24-25-16</inkml:trace>
  <inkml:trace contextRef="#ctx0" brushRef="#br0" timeOffset="-103189.3">24011 16197 0,'-74'100'47,"74"-51"-47,0 1 16,0 0-16,0-1 16,0-24-16,0 0 15,0 0 1,24-50-1,1 0 1</inkml:trace>
  <inkml:trace contextRef="#ctx0" brushRef="#br0" timeOffset="-103002.14">24383 16123 0,'0'-25'47,"0"50"-31</inkml:trace>
  <inkml:trace contextRef="#ctx0" brushRef="#br0" timeOffset="-102839.49">24457 16272 0,'25'0'63</inkml:trace>
  <inkml:trace contextRef="#ctx0" brushRef="#br0" timeOffset="-102590.45">24780 16098 0,'0'75'47,"0"-26"-31,0 1-16,-25-1 16,25 1-16,0 25 15,0-26-15,-25-24 16</inkml:trace>
  <inkml:trace contextRef="#ctx0" brushRef="#br0" timeOffset="-99201.04">22969 15677 0,'0'-75'62,"0"50"-62,-25 1 16,1 24 31,-1-25-32,-25 25-15,1 0 16,-26 0-16,1 0 16,-1 25-16,-24-1 15,-25 1-15,25 0 0,0 25 16,-1-1-16,1 1 16,25-1-16,24 26 15,1-26 1,-1 26-16,50-1 0,0 1 15,0-1-15,25 25 16,24-24-16,51-1 16,24 1-16,24-26 15,26 26-15,24-51 16,26 1-16,24 0 16,-25-25-16,25 0 15,-50 0-15,-24-25 16,-25 0-16,-25-24 0,-25-1 15,0 1 1,-49-26-16,24 1 0,-24-1 16,-25-24-16,0 0 15,-25-25-15,-25 25 16,-25-25-16,-74 0 16,-25 24-16,-74 26 15,-25 0-15,-25 74 16,0 0-16,1 24 15,23 26-15</inkml:trace>
  <inkml:trace contextRef="#ctx0" brushRef="#br0" timeOffset="-24914.36">7689 1315 0,'-24'-75'62,"24"125"-30,0-1-17,0 26-15,0 49 16,24 0-16,-24 0 15,25 0-15,-25 0 16,25 25-16,-25-50 16,0 25-16,25-25 15,-25 0-15,0 1 16,0-26-16,0 1 16,0-1-16,0-24 15,0-1-15,0-24 16,0-75 31,0 26-47</inkml:trace>
  <inkml:trace contextRef="#ctx0" brushRef="#br0" timeOffset="-24562.62">7789 2059 0,'0'0'0,"99"0"31,25-25-31,25 0 16,49 0-16,25 25 16,1-24-16,24 24 15,-25-25-15,0 25 16,-24 0-16,-26-25 16,-24 25-16,-74 0 15,-1 0-15,-49 0 16,0 0-16,-50-25 15,-25 25 1,1 0-16</inkml:trace>
  <inkml:trace contextRef="#ctx0" brushRef="#br0" timeOffset="-23542.8">7838 2084 0,'-25'-25'47,"1"25"-47,24-25 78,0 0-62,24 0-1,-24 1-15,25-1 16,-25-25-16,25 25 0,0-24 16,0 24-1,24 0-15,-24-24 0,25 24 16,-25 0-16,-1 0 15,1 0-15,0 25 16,-25-25-16,25 25 16,-25-24-16,25 24 15,24 0-15,-24 0 16,0 24-16,24 1 16,1 0-16,-25 25 15,24-25-15,1 24 16,0 1-16,-1 24 15,1-24-15,-25-1 0,24 26 16,-24-26-16,0 1 16,24 24-16,-24-24 15,0-25 1,0 24-16,0 1 0,24-25 16,-24 0-16,0-1 15,0 1-15,24-25 16,-24 0-16,25 0 15,-1 0-15,1-25 16,0 1-16,-1-1 16,1-25-16,-1 25 15,1-24-15,-25 24 0,24-25 16,-24 1 0,0 24-16,-25-25 0,25 1 15,0-1-15,-25 25 16,0 1-16,24-1 15,-24 0-15,0 0 32</inkml:trace>
  <inkml:trace contextRef="#ctx0" brushRef="#br0" timeOffset="-22442.7">12129 1290 0,'0'-99'47,"0"148"16,0 1-48,0 24-15,0 25 16,0 1-16,0-1 16,0 25-16,25 0 15,-25 0-15,25-25 16,-25 25-16,25-25 15,0 1-15,0-26 0,-25 0 16,24 1 0,-24-25-16,25-1 0,-25 1 15,25-25 1,-25-1-16,0-48 31,0-1-15,0-25-1,0 25-15,0-24 16</inkml:trace>
  <inkml:trace contextRef="#ctx0" brushRef="#br0" timeOffset="-21967.04">12229 2034 0,'0'0'0,"25"0"47,49 0-31,75 0-16,24-25 16,51 25-16,24-25 15,25 25-15,-25 0 16,24-24-16,-24 24 15,1 0-15,-51 0 16,-24 0-16,-50-25 16,-25 25-16,-25 0 15,-49 0-15,0 0 16,-50 0 15,-49 0-31,24 0 16</inkml:trace>
  <inkml:trace contextRef="#ctx0" brushRef="#br0" timeOffset="-20912.42">12129 2084 0,'0'-25'94,"0"0"-94,0 0 16,0 0-1,25-24-15,0 24 16,0-25-16,0 26 16,0-26-16,-1 25 15,1-24-15,0 24 16,25 0-16,-26 0 0,1 0 16,0 0-1,-25 1-15,25-1 0,0 25 16,-25-25-16,24 25 15,1 0-15,0 0 16,25 0-16,-26 0 16,26 0-16,-25 25 15,24 0-15,-24-1 16,25 1-16,-25 0 16,24 0-16,-24 25 15,0-26-15,0 1 16,24 0-16,-24 0 0,0 0 15,0-1-15,-25 1 16,24 0-16,1 0 16,-25 0-16,25-1 31,-25-48 63,25 24-79</inkml:trace>
  <inkml:trace contextRef="#ctx0" brushRef="#br0" timeOffset="-19929.39">14312 1935 0,'0'-25'172,"0"0"-172,25-24 16,0-1-16,0 0 15,0 1-15,-1-1 16,26 0-16,-25 1 16,0-1-16,-1 1 15,1 24-15,0 0 16,0 0-16,0 0 15,-1 25-15,1-24 16,0 24 0,0 0-16,0 0 15,24 0-15,-24 24 16,0 1-16,24 0 16,-24 0-16,0 0 0,25 24 15,-26 1-15,1-1 16,0-24-16,0 25 15,0 0-15,-25-26 16,24 26-16,-24-25 16,25 0-16,-25-1 15,0 1-15,25 0 16,-25 0-16,0 0 16,25-25-16,-25 24 15,0-48 32</inkml:trace>
  <inkml:trace contextRef="#ctx0" brushRef="#br0" timeOffset="-18241.04">12998 2853 0,'0'0'0,"-50"-25"47,50 99-31,0 25-16,0 1 15,0 24-15,0 0 16,25 0-16,-25 0 15,0 0-15,25-25 16,-25 0-16,0-24 16,0-1-16,0-24 15,0-26-15,0 1 16,0-74 15</inkml:trace>
  <inkml:trace contextRef="#ctx0" brushRef="#br0" timeOffset="-17932.87">12452 3770 0,'0'0'0,"124"-24"31,25-1-16,49 0-15,50 0 16,25 0-16,0 0 16,25 1-16,24-1 0,-24 0 15,-1 0-15,-24 0 16,-49 1-16,-51-1 16,-49 0-16,-25 0 15,-49 0-15,-25 25 16,-25-24-1,-25-1 1</inkml:trace>
  <inkml:trace contextRef="#ctx0" brushRef="#br0" timeOffset="-17010.54">12898 3696 0,'0'-25'63,"0"0"-48,25 0 1,0 1-16,-25-1 16,25 0-16,0-25 15,24 26-15,-24-1 16,0-25-16,24 25 15,-24 1-15,0-1 16,0 0-16,25 25 16,-26-25-16,1 0 0,0 25 15,0-24-15,24 24 16,-24 0-16,25 0 16,-1 0-16,1 0 15,0 0-15,-1 24 16,1 1-16,-25 25 15,24-25-15,1-1 16,-25 26-16,24-25 16,-24 24-16,25-24 15,-26 0-15,1 0 16,-25 0-16,25-1 16,0 1-16,0 0 15,-1-25 16,-24-25 32,0 0-63</inkml:trace>
  <inkml:trace contextRef="#ctx0" brushRef="#br0" timeOffset="-16148.83">14114 3646 0,'0'-25'109,"0"1"-93,25-1-16,-25 0 0,24 0 15,26-24-15,-25 24 16,24-25-16,26 1 16,-25-1-16,-1 0 15,1 1-15,-1-1 16,1 25-16,0 1 15,-1-1-15,1 0 16,-1 0-16,1 0 16,-25 1-16,24 24 15,-24 0-15,0 0 16,25 0-16,-1 0 16,1 24-16,-1 1 15,1 25-15,24-25 0,-24 24 16,0-24-16,-1 25 15,-24-26-15,25 1 16,-25 25-16,-1-25 16,1-1-16,0 1 15,0-25 1,-25 25 0</inkml:trace>
  <inkml:trace contextRef="#ctx0" brushRef="#br0" timeOffset="-4523.8">12229 2084 0,'-25'0'63,"25"-25"15,-25 25-63,25-25 32,0 0-15,0 0-17,0 1 1,0-1-16,0 0 15,0 0 1,25 0-16,-25 1 16,25-1-1,-25 0-15,0 0 16,25 25 0,-25-25-1,0 1-15,24 24 16,-24-25-16,25 25 15,-25-25 1,0 0 15,25 25-31,-25-25 16,0 0 15,25 25-31,-25-24 16,25-1 15,-25 0-15,24 0-1,-24 0 17,25 25 14,0 0-14,-25-24-1,0 48 141,0 1-125,25-25 93,-25 25-140</inkml:trace>
  <inkml:trace contextRef="#ctx0" brushRef="#br0" timeOffset="-2867.12">12452 1637 0,'0'-25'157,"0"0"-126,0 1 0,25-1-15,-25 0 15,25 25-15,-25-25-1,24 25 1,-24-25 0,25 25-1,-25-24-15,25 24 16,-25-25-1,25 25 1,-25-25 0,25 25-1,-1 0 1,1-25 0,0 25-1,0 0 1,-25-25-16,25 25 0,-1 0 15,1-24 1,0 24 0,0 0-1,0 0 1,-25-25 0,24 25-1,1 0 1,0 0-16,0 0 15,0 0-15,-25-25 16,24 25-16,1 0 16,0 0-16,0 0 15,0 0-15,-1 0 16,1-25-16,0 25 16,0 0-1,0 0-15,0 0 16,-1 0-1,1 0-15,0 0 16,0 0 0,0 0-16,-1 0 15,1 0-15,25 0 16,-25 0-16,-1 0 16,26 0-16,-25 0 15,0 0-15,-1 0 16,1 0-16,0 0 15,0 0-15,0 0 0,-1 0 16,1 0 0,0 0-16,0 0 0,0 0 15,-1 0-15,1 0 16,0 0-16,0 0 16,0 0-16,-1 0 15,1 25-15,0-25 16,0 0-1,0 0 1,-1 0 0,1 0-1,-25 25-15,25-25 0,0 0 16,0 0-16,-1 0 16,1 0-1,0 0-15,0 0 16,0 0-16,0 0 15,-1 0 17,1 0 15,0 0-32,0 0 1,0 0 46,-1 0-30,1 0-1</inkml:trace>
  <inkml:trace contextRef="#ctx0" brushRef="#br0" timeOffset="-1691.43">14610 1364 0,'0'-25'78,"25"25"-78,0-24 31,-1-1-15,1 25-16,0-25 15,0 0 1,0 25 0,-25-25-1,24 25 1,1-24 0,0 24-1,0 0-15,-25-25 16,25 25-16,-1 0 15,-24-25-15,25 25 0,0 0 16,0 0 0,0 0-1,-1 0 1,1 0 0,0-25-1,0 25-15,0 0 16,-1 0-1,1 0 1,0 0 0,0 0-16,0 0 15,24 0-15,-24 0 16,0 0-16,0 0 0,0 0 16,-1 0-16,1 0 15,0 0-15,25 25 16,-26-25-16,1 0 15,25 0-15,-25 25 16,-1-25-16,1 0 16,0 0-16,0 25 15,0-25-15,-1 0 16,1 24-16,25-24 16,-25 0-16,24 0 15,-24 25-15,25-25 16,-1 0-16,1 0 15,-25 0-15,-1 0 0,26 0 16,-25 25 0,0-25-16,-1 0 0,1 0 15,0 0-15,0 0 16,0 0-16,0 0 16,-1 0-16,1 0 15,0 0-15,0 25 16,0-25-16,-1 0 15,1 0-15,0 0 16,0 0 0,0 0-1,-25 25-15,24-25 16,-48 0 62</inkml:trace>
  <inkml:trace contextRef="#ctx0" brushRef="#br0" timeOffset="-573.63">16743 1290 0,'0'-25'140,"25"25"-140,-25-25 16,25 25-16,-25-25 16,25 25-16,-1-24 15,1-1 1,0 0 0,0 25-16,-25-25 15,25 25-15,-1-25 16,1 25-1,0 0 1,-25-24-16,25 24 16,0 0-1,-1 0-15,1 0 16,0 0-16,0 0 16,0 0-1,24-25-15,-24 25 16,0 0-16,24 0 15,-24 0-15,0 0 16,25 0-16,-26 0 16,26 25-16,-25-25 15,25 0-15,-1 0 16,-24 0-16,25 24 16,-1-24-16,1 0 15,-1 0-15,-24 25 16,25-25-16,-25 0 0,24 0 15,1 25-15,-1-25 16,1 0-16,-25 0 16,24 25-16,1-25 15,-25 0-15,24 0 16,1 25-16,0-25 16,-26 0-16,26 24 15,0-24-15,-1 0 16,1 25-16,-25-25 15,0 0-15,-1 0 16,1 0-16,0 25 16,-50-25 77,-24 0-93</inkml:trace>
  <inkml:trace contextRef="#ctx0" brushRef="#br0" timeOffset="1262.39">12973 3795 0,'-25'-49'62,"25"24"-62,0 0 32,0 0-17,0 0 1,25 0-16,-25 1 15,25-1 1,-1 0 0,-24 0-16,25 0 15,0 1 1,-25-1 0,25 25-16,-25-25 0,25 25 15,-25-25-15,24 0 16,1 25-1,-25-24-15,25 24 16,-25-25 0,25 25-16,-25-25 15,25 25-15,0 0 16,-25-25-16,24 25 16,1-25-16,0 25 15,0-24 1,0 24-16,-1 0 15,1 0 1,0-25-16,0 25 16,0 0-16,-1 0 15,1-25-15,0 25 16,0 0-16,0 0 16,-1 0-16,1-25 15,0 25-15,0 0 16,0 0-16,-1 0 15,1 0-15,0 0 16,25 0-16,-26 0 16,26 0-16,-25 0 15,24 0-15,-24 0 16,0 0-16,0 0 0,0 0 16,-1 0-1,1 0-15,0 0 0,25 0 16,-26 0-1,1 0-15,0 0 0,0 0 16,0 0-16,0 0 16,-1 0-16,1 25 31,0-25-15,0 0 46</inkml:trace>
  <inkml:trace contextRef="#ctx0" brushRef="#br0" timeOffset="2192.72">14635 3150 0,'25'-25'63,"-1"1"-47,1-1-1,0 25-15,-25-25 16,25 25-16,0-25 15,-1 25 1,1-25-16,0 25 16,0-24-1,0 24-15,-1 0 16,1-25-16,0 25 16,0 0-1,0-25-15,-1 25 16,1 0-1,0-25 1,0 25 0,0 0-16,-1 0 15,1 0 1,0 0 0,0 0-1,24 0-15,-24 0 16,0 0-16,0 0 0,0 0 15,0 0-15,24 25 16,-24-25-16,0 0 16,24 0-16,-24 0 15,25 0-15,-25 0 16,-1 0-16,26 25 16,0-25-16,-26 0 15,26 0-15,0 0 16,-1 0-16,1 0 15,-1 0-15,-24 0 16,0 0-16,25 0 16,-26 0-16,1 0 15,0 0-15,-25 25 16,25-25-16</inkml:trace>
  <inkml:trace contextRef="#ctx0" brushRef="#br0" timeOffset="2965.56">15726 3423 0,'25'0'78,"0"-25"-78,0 25 16,24 0-16,1-25 15,-1 25-15,1-24 16,24 24-16,-24 0 15,0 0-15,24-25 16,-49 25-16,24 0 16,-24 0-16,0 0 0,0 0 15,0 0 17,0 0-32,-1 0 31,-24-25 16,-49 0-32</inkml:trace>
  <inkml:trace contextRef="#ctx0" brushRef="#br0" timeOffset="11115.52">24036 992 0,'0'25'140,"0"25"-140,0-1 0,0 26 16,0-1-16,0 0 16,0 1-16,-25 24 15,25 0-15,0 1 16,0-1-16,0-25 15,0 1-15,25 24 16,-25-25-16,0 25 16,25-24-16,-25-1 15,0 1-15,24-1 16,-24 0-16,0-24 16,0 0-16,25-1 15,-25-24-15,0 0 16,0 0-16,0 0 15</inkml:trace>
  <inkml:trace contextRef="#ctx0" brushRef="#br0" timeOffset="11693.68">24135 2356 0,'-25'0'47,"75"0"0,24 0-32,50 0-15,25 0 16,25-24-16,-1 24 15,26 0-15,-26-25 16,-24 25-16,0 0 16,0-25-16,-25 25 15,0-25-15,0 25 16,-50-25-16,1 25 0,-26 0 16,-24 0-16,0 0 15,-25-24 32,-25-1-47</inkml:trace>
  <inkml:trace contextRef="#ctx0" brushRef="#br0" timeOffset="12681.16">24061 1339 0,'24'0'157,"1"0"-157,50 0 15,49 0-15,0 0 16,49 0-16,1-24 16,0 24-16,-1 0 0,-24-25 15,0 25 1,0-25-16,-1 25 15,-48-25-15,24 25 16,-50 0-16,1 0 0,-26-25 16,-24 25-16,0 0 15,-50 0 63,0-49-62</inkml:trace>
  <inkml:trace contextRef="#ctx0" brushRef="#br0" timeOffset="15705.07">16594 1736 0,'0'-24'62,"0"48"-30,25 1-17,-25 0-15,0 0 0,0 0 16,25 24-16,-25-24 16,0 0-16,0 0 15,25-1-15,0-24 16,-1 0-1,26-24-15,0-26 16,74-24-16,-25-1 16,25-24-16,0 24 15,0 1-15,-25 0 16,-49 49-16,-1 0 16,1 0-16,-25 50 62,-25 0-62,0 0 16</inkml:trace>
  <inkml:trace contextRef="#ctx0" brushRef="#br0" timeOffset="16812.53">16892 3125 0,'-25'-24'47,"0"24"31,25-25-62,0 50 62,0-1-62,25 1-16,-25 0 15,25 0-15,-25 0 16,25-1-16,-25 1 16,25 0-16,-25 0 0,24 0 31,1-25-15,0 0-1,0-25-15,49-25 0,-24 1 16,24-1-16,1-24 15,-1 24-15,-24 0 16,24 26-16,-49-26 16,25 0-16,-26 26 15,1-1-15,0 25 32,-50 25 14,0-25-46,1 24 16</inkml:trace>
  <inkml:trace contextRef="#ctx0" brushRef="#br0" timeOffset="18872.23">16644 1687 0,'-25'-25'62,"25"0"-30,0 50 46,0 0-63,0 0 1,0-1-16,0 1 16,25 0-16,-25 0 15,0 0-15,25-1 16,-25 1-16,25 0 15,-25 0 1,24-25 0,1 0 31,0-25-32,25 25-15,-26-50 16,51 1-16,-26-1 15,26 1-15,-1-1 16,1-25-16,24 26 16,-25-26-16,1 26 15,-1 24-15,-24-25 16,-1 26-16,1-26 0,0 25 16,-26 25-16,1-25 15,0 25-15,-25-24 16,0 48 62,0 1-78,-25 0 16</inkml:trace>
  <inkml:trace contextRef="#ctx0" brushRef="#br0" timeOffset="19777.5">16942 3200 0,'0'0'0,"-50"-75"47,50 100 47,0 0-94,0 0 15,25 0-15,0-1 16,-1-24 0,-24 25-16,25-25 15,25 0-15,-1-25 16,1-24-16,49-1 16,-24-24-16,24 24 15,-25-24-15,1-1 16,-1 26-16,-24-1 0,-1 25 15,-24 1 1,0 24-16,-25-25 0,-25 25 47,0 25-31,1-25-1,-1 0-15,25-25 16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1-03T09:43:51.129"/>
    </inkml:context>
    <inkml:brush xml:id="br0">
      <inkml:brushProperty name="width" value="0.05292" units="cm"/>
      <inkml:brushProperty name="height" value="0.05292" units="cm"/>
      <inkml:brushProperty name="color" value="#FF0000"/>
    </inkml:brush>
  </inkml:definitions>
  <inkml:trace contextRef="#ctx0" brushRef="#br0">18703 8186 0,'0'24'453,"25"-24"-375,-50 0 31</inkml:trace>
  <inkml:trace contextRef="#ctx0" brushRef="#br0" timeOffset="7724.28">18728 8260 0,'0'-25'141,"0"-24"-48,-25 49-77,25 24 0,-25-24-1,25 25-15,0 0 16,25-25 31,24 0-16,-49-25 0,-49 25 16,49 25 16,25-25-32,-25-25 47,-25 25-62,0 0-1,25 25 1,0 25-1,0-26 17,25-24-17,24-49 17,-49 24-17,-24-25 16,-1 50 1,25 25-32,0 0 15,0 0 1,0 24 15,25-49-15,24 0-1,-49-24-15,25 24 16,-25-25-16,0 0 16,0-25 15,-74 50-31,49 0 16,25 25-1,0 0 1,0 25-1,0-26-15,25-24 16</inkml:trace>
  <inkml:trace contextRef="#ctx0" brushRef="#br0" timeOffset="9969.15">18777 12973 0,'-25'0'47,"1"0"0,24 25 16,24-25-1,-24-25-15,-24 25-31,-1 0-1,0 0 32,25 25-31,0-1-1,0 26 1,0-25 15,25-25-31,0 0 16,-25-50 15,0 25-15,-25 25-1,0 0 17,25 50-1,0-25-16,50-25 32,-50-50-15,0 25-1,-25 25-31,0 0 47,25 50-32,0-25 1,0 0 15,50-25-15,-50-25 31</inkml:trace>
  <inkml:trace contextRef="#ctx0" brushRef="#br0" timeOffset="144283.52">23143 9723 0,'0'25'15,"0"-74"110,25 49-109,-25-25-16,0 0 31,24-25-15,-24 26 15,0-1-15,0 0 15,25 25-31,-25-50 15,0 26 17,0-1-17,50 25 1,-50-50 0,0 25 30,25 25-46,-25-24 47,24 24-31,-24-25 15,50 25-31,-50-50 31,25 50-15,-25-25 15,25 25-15,-1 0 15,-24-24-31,50 24 31,-50-50 1,25 50-32,0 0 31,24 0-15,-24 0-1,0 0 1,0 0-1,24 0 1,1 0 0,-1 0-1,1 0 1,0 0 0,-50 25-16,49-25 15,1 0 1,-25 0-1,24 0 1,-24 0 0,25 25-1,-25-25 1,-1 0 0,-24 24-1,50-24-15,0 0 16,-1 50-1,1-50 1,-25 0 0,24 25-16,-24-25 0,0 0 15,24 0-15,-49 49 16,75-49-16,-1 25 16,-49-25-1,0 0-15,24 50 16,-24-50-16,0 25 15,25-25-15,-25 0 16,-1 49-16,26-49 16,-25 0-16,0 25 15,24-25-15,-24 0 16,0 0-16,24 25 16,-24-25-16,0 0 15,25 0-15,-26 0 0,1 49 16,25-49-16,-25 0 15,-1 0-15,26 25 16,0-25 0,-1 50-1,-24-50 1,25 25 0,-26-25-1,1 49 16,25-24-15,-25-25 15,-25 25-31,24-25 16,26 0 0,-50 49 15,25-49-16,0 0 17,0 0 15,-25 25-16,49-25 16</inkml:trace>
  <inkml:trace contextRef="#ctx0" brushRef="#br0" timeOffset="145807.11">26119 9922 0,'25'0'141,"25"0"-110,-50-50-15,25 50-1,-25-25-15,24 25 16,-24-49-1,0 24 1,25 25 0,-25-25-16,0 0 15,50 25-15,-50-49 16,0 24 0,25 25-1,-25-25-15,0-24 31,24 49-15,-24-25 0,25 25-1,-25-25 1,0 0 15,50 25-31,-50-49 31,25 49-31,-25-25 16,24 25 0,-24-25-1,50 25 1,-50-50 15,25 50-31,0 0 31,-25-24-15,24 24 15,26 0 1,-50-25-17,25 25 1,0 0-1</inkml:trace>
  <inkml:trace contextRef="#ctx0" brushRef="#br0" timeOffset="148348.45">26764 9252 0,'50'0'157,"-25"0"-126,-1 0 0,26 50-15,-25-50-1,0 0 1,24 0 0,-24 0-1,0 25 1,25-25-1,-26 0 1,1 24 0,0-24-1,25 0 1,-50 50 0,24-50-16,1 0 15,-25 25 1,50-25-16,-25 0 15,-1 25 1,26-25 0,-25 49-1,0-49 17,-25 25-17,49-25-15,-24 0 16,-25 25-1,25-25-15,24 49 16,1-49 0,-25 25-1,24-25 1,1 50 0,24-50-1,-74 25-15,25-25 16,0 24-1,25-24 1,24 50 0,-49-50-1,0 25 1,24-25 0,-24 49-1,0-49 1,25 25-1,-26-25-15,1 50 16,50-50 0,-75 25-1,24-25-15,1 0 16,-25 24 0,25-24-16,25 0 15,-50 25 1,24-25-16,1 0 15,-25 50 1,50-50-16,-1 0 16,-49 25-1,25-25-15,0 0 16,25 0 0,-50 25-16,49-25 15,-24 0 1,0 0-1,-25 49 17,49-49-32,-24 0 62,0 0 1,0 0-32,24 0 47,-73 0 47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09:52:21.436"/>
    </inkml:context>
    <inkml:brush xml:id="br0">
      <inkml:brushProperty name="width" value="0.05292" units="cm"/>
      <inkml:brushProperty name="height" value="0.05292" units="cm"/>
      <inkml:brushProperty name="color" value="#FF0000"/>
    </inkml:brush>
  </inkml:definitions>
  <inkml:trace contextRef="#ctx0" brushRef="#br0">1116 8830 0,'-25'0'219,"1"0"-157,24 25-46,-25-25-1,25 25 1,-25 0 0,25 0-1,0-1 1,0 1 0,0 0-1,0 0 1,25 0-1,0 0 1,-25-1 0,24-24-16,1 25 15,0-25 17,0 0-17,0-25 1,-1 25-1,-24-24-15,25-1 32,-25 0-17,0 0 1,0 0 0,0 0-1,-25 1 1,1-1-1,-1 0 1,0 0 0,0 25 15,0 0-31,25-25 16,-24 25 15,24 25-16</inkml:trace>
  <inkml:trace contextRef="#ctx0" brushRef="#br0" timeOffset="4777.76">1116 4167 0,'0'-25'110,"-25"25"-95,25-24-15,0-1 32,0 0-32,25 25 15,0 0 1,0 0 0,-25 25-1,25 0-15,-25-1 16,24 26-16,-24-25 15,0 24-15,0 1 16,0-25-16,0 24 16,-24 1-16,-26-25 15,25 0-15,0-1 16,1-24-16,-1 0 16,0 0-16,0-24 15,25-1 1,0 0-16,25 25 15,-25-25 1,25 25-16,0 0 16,-1-25-1,1 25-15,0 0 16,0 0-16,0 25 16,-1-25-16,1 0 15,0 0 1,-25-25 31</inkml:trace>
  <inkml:trace contextRef="#ctx0" brushRef="#br0" timeOffset="5431.66">1339 3994 0,'25'-25'47,"0"25"-32,0-25-15,0 25 16,-1 0 0,-24 25-1,0 0-15,0-1 16,0 1-16,0 0 15,0 0-15,0 0 16,25-25 78,0 0-79,0 24 1,0-24-16,-1 0 16,-24 25-16,25 0 15,0 0 1,-25 0-16,0-1 16,-25 1-16,0 0 0,-24-25 15,24 25-15,0 0 16,0-25-16,1 0 15,24 24-15,-25-24 16,25-24 0,25-1-1,-1 0 1</inkml:trace>
  <inkml:trace contextRef="#ctx0" brushRef="#br0" timeOffset="5855.92">1786 3944 0,'-74'74'47,"74"-49"-32,0 0-15,0 0 16,24 0 0,1-25-16,0 0 15,0 0-15,0 0 0,-1 0 16,1-25-1,0 0-15,-25 0 16,0 0 0,-25 1-1,0-1 1,1 25-16,-1 0 16,0 0-16,0 25 15,25-1 1</inkml:trace>
  <inkml:trace contextRef="#ctx0" brushRef="#br0" timeOffset="6493.72">1984 3820 0,'-24'0'62,"48"0"-62,1 0 0,0 25 16,0 0-16,24-1 16,1-24-16,-25 25 15,24-25-15,-24 0 16,0 0-1,-25-25 1,0 1 0,0-1-16,0-25 15,0 25-15,0-24 16,0 24-16,0 0 16,0 50 30</inkml:trace>
  <inkml:trace contextRef="#ctx0" brushRef="#br0" timeOffset="7163.72">1836 4638 0,'0'75'47,"0"-50"-32,0-1 1,24-24-1,1 0 1,-25-24-16,25 24 16,0-25-16,0 0 15,-1 0 1,1 25-16,-25-25 16,25 25-16,0-24 15,0 24 1,-1 0-1,1 0 1,-25 24-16,25-24 0,-25 25 16,0 0-1,0 0-15,0 0 16,0-1-16,-25 1 16,0 0-1,1 0-15,-1-25 16,0 25-16,0-25 15,0 0 1,1 0 0</inkml:trace>
  <inkml:trace contextRef="#ctx0" brushRef="#br0" timeOffset="7717.98">1860 4589 0,'100'-99'47,"-51"74"-31,-24 0-16,25 0 0,-1 0 15,1 1 1,-25 24-16,-1-25 0,-24 50 94,0-1-79,0 1-15,0 0 16,0 0-16,0 24 16,25-24-16,0 0 15,0-25 1,0 25-16,24-25 16,-24 0-16,25-25 0,-26 0 15,1 0-15,-25 1 16,25-1-16,-25 0 15,-25 0 1,0 0-16,1 25 16,-26-24-16,25 24 15,-24 0-15,24 0 16,0 0-16,25 24 31</inkml:trace>
  <inkml:trace contextRef="#ctx0" brushRef="#br0" timeOffset="8025.58">2555 4093 0,'25'49'47,"-25"-24"-31,24 25-16,1-25 0,-25 24 16,25-24-1,0 0-15,-25 0 16,25-25-16,-25-25 47</inkml:trace>
  <inkml:trace contextRef="#ctx0" brushRef="#br0" timeOffset="8302.32">2729 3944 0,'24'25'62,"-24"0"-62,25-1 16,0 1-16,0 25 15,0-25-15,-25-1 16,24 26-16,1-50 16,0 25-16,-25 0 15,25-1-15</inkml:trace>
  <inkml:trace contextRef="#ctx0" brushRef="#br0" timeOffset="8482.5">2803 4217 0,'50'-99'47,"-1"74"-32,1 0-15,-25 0 16,24 0-16</inkml:trace>
  <inkml:trace contextRef="#ctx0" brushRef="#br0" timeOffset="9103.85">3150 3994 0,'25'-50'63,"0"50"-63,0 0 15,-1 25 1,-24 0 0,0 24-1,0-24-15,0 0 0,0 0 16,-24-1-1,24 1-15,24 0 110,1 0-95,-25 0 1,25-25-16,-25 24 0,25 1 16,-25 0-16,0 0 15,0 24-15,-25-24 16,0 0-16,0 0 16,1 0-16,-1-25 15,25-25 16,25 0-15,-1 0-16,1 25 16,0 0-16,0 0 15,24 0-15,-24 0 0,0 0 16,25 0 0,-26 0-16,1-25 0,0 25 15,0-24-15,0-1 16</inkml:trace>
  <inkml:trace contextRef="#ctx0" brushRef="#br0" timeOffset="9614.1">2679 4291 0,'25'0'62,"0"-25"-46,-1 25-16,1-24 0</inkml:trace>
  <inkml:trace contextRef="#ctx0" brushRef="#br0" timeOffset="11249.67">372 7739 0,'74'-74'62,"-49"74"-62,0 0 16,-25 24 15,0 1-15,0 0-1,0 0-15,0 0 16,0-1 31,25-24-32,0 0 1,0 0 0,-25 25-16,24-25 15,1 25 1,-25 0-1,25-25-15,-25 25 16,25-25 0,-25 24-16,0 1 0,-25 0 31,0-25-31,0 25 0,1-25 16,-1 25-1,25-50 16</inkml:trace>
  <inkml:trace contextRef="#ctx0" brushRef="#br0" timeOffset="11759.65">769 7565 0,'0'-24'47,"25"24"-31,0 0-1,-1-25-15,1 25 16,-25 25 0,0-1-1,0 1-15,0 0 16,0 0-16,0 24 15,-25-24-15,25 0 16,0 0-16,0 0 16,25-25 15,0 0-15,0-25-16,0 0 15,-1 25-15,1-25 0,0 0 16,0 1-1</inkml:trace>
  <inkml:trace contextRef="#ctx0" brushRef="#br0" timeOffset="12390.03">1042 7466 0,'-25'25'62,"50"0"-46,0-25 0,-1 0-16,1 0 15,0-25 16,0 0 1,0 25-17,-25-25 17,24 25-32,1 0 15,0 0 1,-25 25 15,25-25-31,-25 25 16,0 0-16,0 0 15,0-1-15,-25 1 0,0 0 16,0 0 0,1 0-1,24-50 16,0 0-15</inkml:trace>
  <inkml:trace contextRef="#ctx0" brushRef="#br0" timeOffset="12659.42">1017 7441 0,'50'-74'32,"-26"49"-17,1 0-15,0 1 16,0 24-1,-25-25-15,0 50 32</inkml:trace>
  <inkml:trace contextRef="#ctx0" brushRef="#br0" timeOffset="13681.48">1463 7342 0,'-24'0'63</inkml:trace>
  <inkml:trace contextRef="#ctx0" brushRef="#br0" timeOffset="15832.02">1563 7069 0</inkml:trace>
  <inkml:trace contextRef="#ctx0" brushRef="#br0" timeOffset="16065.29">1563 7069 0</inkml:trace>
  <inkml:trace contextRef="#ctx0" brushRef="#br0" timeOffset="16500.84">1563 7069 0,'0'-24'110,"24"-1"-95,1 25 16,0 0-15,0 0 0,0 25-1,-25-1-15,0 1 16,0 0-16,0 0 16,0 0-16,0-1 15,0 1-15,0 0 16,25-25 46,-1 0-46,1-25-16,0 0 16,0 25-16,-25-24 15,25 24-15,-1-25 16,1 25-16,0-25 15</inkml:trace>
  <inkml:trace contextRef="#ctx0" brushRef="#br0" timeOffset="17108.2">2009 6772 0,'-25'0'62,"25"24"-46,-24-24-16,24 25 16,-25 25-16,25-25 15,0 0-15,0-1 16,0 1-16,0 0 0,25 0 16,-1 0-1,1-25 1,0 0-16,0 0 0,0 0 15,-1 0-15,-24-25 16,25 25-16,-25-25 16,0 0-1,-25 0 1,1 25 0,-1 0-1,0 25-15,25 0 16,-25 0-16</inkml:trace>
  <inkml:trace contextRef="#ctx0" brushRef="#br0" timeOffset="19371.63">397 10641 0,'-25'25'62,"25"-50"16,25 25-78,0-25 16,24 1-16,-24-1 15,0 25-15,-25-25 16,25 25-16</inkml:trace>
  <inkml:trace contextRef="#ctx0" brushRef="#br0" timeOffset="20011.16">769 10418 0,'0'-50'47,"0"26"-47,25 24 15,0 0 17,-25 24-17,0 1-15,0 0 16,0 0-16,0 0 16,0-1-16,-25-24 15,25 25-15,25-25 63,-1 0-48,1 0 1,0 0 0,0 0-16,0 25 15,-1-25 1,-24 25-1,0 0-15,0-1 16,0 1 0,-24 0-1,24 0-15,-25 0 16,0-25-16,0 24 0,0-24 16,1 0-1,24-24 1,0-1-1,0 0 1</inkml:trace>
  <inkml:trace contextRef="#ctx0" brushRef="#br0" timeOffset="20466.52">1091 10368 0,'25'-49'62,"0"24"-46,0 25 0,0 25-1,-25 0 1,0-1-16,0 1 16,0 25-16,0-25 0,0-1 15,0 1-15,0 0 16,-25-25-16,50 0 47,-1 0-32,1 0 1,0-25-16,0 25 16,-25-25-16,25 25 15</inkml:trace>
  <inkml:trace contextRef="#ctx0" brushRef="#br0" timeOffset="21029.61">1414 10269 0,'-25'25'62,"25"0"-62,0 0 31,25-25 1,0-25-17,-1 25 1,-24-25 0,25 25-16,0 0 15,0 0 1,0 0-1,-25 25 1,24 0 0,-24-1-1,0 1-15,0 0 16,0 0 0,0 0-1,-24-25 1,24 24-16,-25-24 15,0 0 1,0-24-16,25-1 16,0-25-16</inkml:trace>
  <inkml:trace contextRef="#ctx0" brushRef="#br0" timeOffset="21135.67">1414 10269 0,'0'0'0</inkml:trace>
  <inkml:trace contextRef="#ctx0" brushRef="#br0" timeOffset="21216.32">1414 10269 0,'-50'-25'0,"50"1"15,0-1-15,25 0 16,0 0-16,0 0 16,24 1-16,-24-1 15,0 25-15</inkml:trace>
  <inkml:trace contextRef="#ctx0" brushRef="#br0" timeOffset="21502.28">1811 10244 0,'-25'0'46</inkml:trace>
  <inkml:trace contextRef="#ctx0" brushRef="#br0" timeOffset="22199.86">1960 10170 0,'-25'-50'63,"25"26"-48,25 24 1,-1 0-1,1 0 1,-25 24-16,25 1 16,-25 25-16,0-25 15,0 24-15,0-24 16,0 25-16,0-26 16,0 1-1,25-50 16,0 1-15,-1-1-16,1 0 16,0 0-16,0 25 15,0-25-15,-1 1 16,1 24-16,0-25 0,0 25 16</inkml:trace>
  <inkml:trace contextRef="#ctx0" brushRef="#br0" timeOffset="22613.51">2456 9872 0,'-100'50'31,"76"-25"-15,-1-1-16,0 26 0,25-25 16,0 0-16,-25 0 15,25 24-15,0-24 16,25 0-16,0 0 16,0-25-16,-1 24 15,26-24-15,0 0 16,-1 0-16,-24-24 15,0-1-15,0 25 16,-1-25-16,-24 0 16,-24 25-1,-1-25 1,0 25-16,-25 0 16,26 25-16,-26 0 0,25 0 15</inkml:trace>
  <inkml:trace contextRef="#ctx0" brushRef="#br0" timeOffset="46020.02">17041 3820 0,'25'-25'78,"-25"0"-47,-25 25 126,25 25-79,0 0-63,0 0 1,0 0 0,0-1-16,0 1 15,25 0 1,-25 0-16,0 0 15,0-1 1,24-24-16</inkml:trace>
  <inkml:trace contextRef="#ctx0" brushRef="#br0" timeOffset="46470.09">17090 4316 0,'0'25'62,"0"0"-46,0-1-1,0 1-15,0 0 16,0 0 0,0 0-16,0-1 0,0 1 15,0 0-15</inkml:trace>
  <inkml:trace contextRef="#ctx0" brushRef="#br0" timeOffset="46830.16">17140 4787 0,'0'50'63,"0"-25"-63,0 0 15,0-1 1,0 1-16,0 25 0,0-25 16</inkml:trace>
  <inkml:trace contextRef="#ctx0" brushRef="#br0" timeOffset="47116.23">17140 5259 0,'25'99'63,"-25"-74"-63,0-1 15,0 1-15,0 0 16,0 25-16,0-26 15</inkml:trace>
  <inkml:trace contextRef="#ctx0" brushRef="#br0" timeOffset="48150.59">17239 6722 0,'0'25'63,"0"0"-48,0-1-15,0 1 0,0 0 16,0 0-1,0 0-15,0 24 0,0-24 16,0 0-16,0 0 16</inkml:trace>
  <inkml:trace contextRef="#ctx0" brushRef="#br0" timeOffset="48435.86">17314 7293 0,'0'74'47,"0"-49"-31,0 0-16,0-1 15,0 1-15,0 0 16,0 0-16</inkml:trace>
  <inkml:trace contextRef="#ctx0" brushRef="#br0" timeOffset="48676.49">17314 7789 0,'24'74'46,"-24"-24"-30,0-26 0,0 26-16,25-25 15,-25 25-15,0-1 16</inkml:trace>
  <inkml:trace contextRef="#ctx0" brushRef="#br0" timeOffset="50162.28">17438 8508 0,'0'25'125,"-25"0"-125,25-1 16,0 26-16,0-25 16,0 0-16,0-1 15</inkml:trace>
  <inkml:trace contextRef="#ctx0" brushRef="#br0" timeOffset="50455.73">17438 8979 0,'0'50'63,"0"-25"-63,0 0 15,0-1-15,0 1 16,0 0-16,0 0 16,0 0-16</inkml:trace>
  <inkml:trace contextRef="#ctx0" brushRef="#br0" timeOffset="50693.96">17537 9525 0,'0'25'46,"0"0"-30,0-1-16,0 1 16,0 0-16,0 0 15,0 0-15,0 24 16,0-24-16,-25 25 16</inkml:trace>
  <inkml:trace contextRef="#ctx0" brushRef="#br0" timeOffset="51024.5">17462 10195 0,'0'74'47,"0"-49"-31,0 25-1,0-26-15,0 1 16,0 0-16,0 0 16</inkml:trace>
  <inkml:trace contextRef="#ctx0" brushRef="#br0" timeOffset="51280.05">17438 10790 0,'0'99'46,"0"-74"-46,0 0 16,0 0-16,0 24 16,0-24-16</inkml:trace>
  <inkml:trace contextRef="#ctx0" brushRef="#br0" timeOffset="51550.94">17462 11385 0,'0'50'46,"0"-25"-30,0 0-16,0-1 0,0 1 16,0 25-16,0-25 15,0-1-15</inkml:trace>
  <inkml:trace contextRef="#ctx0" brushRef="#br0" timeOffset="51849.96">17487 12030 0,'0'75'47,"0"-51"-32,0 1 1,0 0-16,0 0 16,0 0-16,0 0 15,0-1-15</inkml:trace>
  <inkml:trace contextRef="#ctx0" brushRef="#br0" timeOffset="52060.09">17487 12576 0,'0'74'47,"0"-49"-31,0 0-1,0 0 1,0 0-16</inkml:trace>
  <inkml:trace contextRef="#ctx0" brushRef="#br0" timeOffset="52234.65">17462 13022 0,'0'0'0,"-24"100"47,24-76-47,0 1 16,0 0-1,0 0-15,0 0 16</inkml:trace>
  <inkml:trace contextRef="#ctx0" brushRef="#br0" timeOffset="52412.57">17462 13469 0,'0'0'0,"0"74"62</inkml:trace>
  <inkml:trace contextRef="#ctx0" brushRef="#br0" timeOffset="55509.72">10443 14238 0,'-25'-25'78,"25"50"0,0 0-62,0-1-1,0 1-15,0 0 0,25 0 16,0-25-16,-1 25 15,-24 0-15,50-25 16,-25 0-16,0 0 16,-1 0-16,1 0 15,0 0-15,25-25 16,-26 0-16,26 0 16,0 0-16,-1 0 15,1 1-15,-1-1 16,1 0-16,0 0 15,24 0-15,-24 25 16,24-24-16,-24-1 0,24 0 16,-24 25-16,-1 0 15,1-25-15,24 25 16,-24 0-16,0 0 16,-1 0-16,26 0 15,-1 0-15,0 0 16,26-25-16,-26 25 15,25 0-15,-24 0 16,24 0-16,-25 0 16,1 0-16,-26 0 15,26 0-15,-26 0 16,26 0-16,-26 25 16,1-25-16,0 25 0,-1-25 15,-24 25-15,25-25 16,-1 25-16,-24-1 15,0 1-15,0-25 16,-25 25-16,25-25 16,-25 25-16,24-25 15,1-25 48,0-25-48,25 26-15,-1-1 0,1-25 16,24 25 0,1 1-16,24-26 0,0 25 15,0 0-15,25 1 16,-25 24-16,25-25 16,-24 25-16,24 0 15,-25 0-15,0 0 16,0 0-16,-24-25 15,-26 25-15,26-25 16,-50 0-16,24 1 16,-24-1-16,25-25 15,-26 25-15,-24 1 16,25-1-16,-25 0 16,0 0-1,-25 25 1,1 0-1,-1 0-15,0 0 16</inkml:trace>
  <inkml:trace contextRef="#ctx0" brushRef="#br0" timeOffset="56328.08">12030 15379 0,'25'25'78,"-25"24"-78,25 1 0,-25 0 15,0-1 1,25 1-16,-25-1 0,0-24 16,0 25-16,0-25 15,0-1-15</inkml:trace>
  <inkml:trace contextRef="#ctx0" brushRef="#br0" timeOffset="56524.02">11757 15478 0,'100'-74'31,"-51"49"-31,26 0 15,-1 25-15,0-25 16,1 0-16,-1 25 16</inkml:trace>
  <inkml:trace contextRef="#ctx0" brushRef="#br0" timeOffset="56905.71">12402 15553 0,'25'0'47,"0"24"-32,0 1-15,0 0 16,24 25-16,-24-26 0,0 1 16,-25 0-1,25 0-15,-25 0 0,-25-25 32,25-50-17,-25 0-15,25 26 16,0-26-16,0 0 15,0 26-15,25 24 16,0-25-16,-1 25 16,1 0-16</inkml:trace>
  <inkml:trace contextRef="#ctx0" brushRef="#br0" timeOffset="57347.96">12973 15503 0,'-75'0'47,"51"0"-47,-1 25 15,25 0-15,-25-1 16,0-24-16,25 25 15,0 0-15,0 0 16,0 0-16,0-1 16,25 1-16,0-25 0,0 0 15,-1 0 1,1 0-16,0-25 16,0 25-16,-25-24 15,0-1-15,0 0 16,0 0-16,0 0 15,25 25 48,-25 25-47,24 0-16,1-25 15,0 0-15</inkml:trace>
  <inkml:trace contextRef="#ctx0" brushRef="#br0" timeOffset="57722.78">13221 15503 0,'-25'25'62,"50"0"-62,-25-1 16,25 1-16,-25 0 31,25-25-31,-25-25 32,24 0-32,-24-24 15,0 24-15,25 0 16,-25 0-1,25 25-15,0 0 32,0 0-17,-25 25-15,24-25 16,-24 25-16,25 0 16,0 0-1,0-25-15,0 0 16</inkml:trace>
  <inkml:trace contextRef="#ctx0" brushRef="#br0" timeOffset="58209.72">13816 15255 0,'-74'-50'47,"49"50"-32,0 25 1,0-25-16,25 25 16,-24 0-16,24-1 15,0 1 1,0 0-1,24-25 1,-24 25 0,25-25-16,-25 25 15,25-25-15,0 25 16,0-1 0,-25 1-1,0 0 16,-25-25-31,0 0 16,25 25 0,-25-25-16,0 0 15,1 0 1</inkml:trace>
  <inkml:trace contextRef="#ctx0" brushRef="#br0" timeOffset="58587.09">14263 15032 0,'0'0'0,"-25"-50"63,0 75-32,25 24-15,-25 1-16,25 0 0,0-1 15,0 26-15,0-26 16,0 26-16,0-26 16,25 1-16,-25 0 15,0-26-15,25 1 16,-25 0-16,0 0 16</inkml:trace>
  <inkml:trace contextRef="#ctx0" brushRef="#br0" timeOffset="59058.06">14114 15453 0,'0'0'0,"-50"-74"47,75 74-32,0-25-15,0 25 16,-1-25-16,26 25 15,-25 0-15,0 0 16,-1 0-16,1-25 16,0 25-16,0 0 15,-25 25 63,0 0-62,0 0-16,0 0 16,25 0-1,0-25-15,-1 0 16,-24 24-16,25-24 16,0 0-16,0 0 15,0-24-15,-25-1 16,0 0-1,-25 0 1,0 0-16,0 25 0,0 0 16,1 0-1,-1 0-15</inkml:trace>
  <inkml:trace contextRef="#ctx0" brushRef="#br0" timeOffset="59409.52">14660 15180 0,'0'-24'46,"0"48"-46,24 1 16,1 25 0,0-25-16,-25-1 15,25-24-15,-25 25 16,0-50 15,0 1-15,0-26-16,0 0 15,25 1-15,-25 24 16,24 0-16,1 0 16,0 25-16</inkml:trace>
  <inkml:trace contextRef="#ctx0" brushRef="#br0" timeOffset="60017.6">15081 15329 0,'-25'-99'47,"25"49"-31,0 26-16,0-1 15,0 0-15,0 0 16,0 0-16,25 25 31,0 0-15,-25 25-16,25 0 15,0 0-15,-1 0 0,1-1 16,-25-48 31,25-1-32,-25 0-15,25 0 16,-25 0-16,0 1 16,25 24-16,-1 0 31,1 0-15,0 0-16,0 0 15,-25 24-15,25-24 16,0 25-16,-25 0 0,0 0 15,24-25-15,-24 25 16</inkml:trace>
  <inkml:trace contextRef="#ctx0" brushRef="#br0" timeOffset="60429.76">15577 15056 0,'75'-24'62,"-50"24"-62,-1-25 16,1 25-1,-25-25-15,-25 0 16,1 25 0,-1-25-16,0 25 15,0 0-15,0 0 16,1 0-16,-1 0 16,0 25-1,25 0-15,-25 0 0,25 0 16,0 24-1,0-24-15,25 0 0,0 0 16,0-1-16,-1-24 16,1 0-16,25 0 15,-25 0-15,24 0 16</inkml:trace>
  <inkml:trace contextRef="#ctx0" brushRef="#br0" timeOffset="60767.58">15925 15007 0,'24'-25'63,"1"25"-63,0 0 15,0 0-15,-25 25 16,25-25-16,-25 25 16,24-25-16,-24 24 15,-24-24 1,-1 0-16,0-24 16,25-1-1,0-25-15,0 25 16,25-24-16,0-1 0,-1 25 15,1 1 1,0-1-16,0 25 0</inkml:trace>
  <inkml:trace contextRef="#ctx0" brushRef="#br0" timeOffset="63689.82">15007 13866 0,'99'-25'31,"-74"0"-16,24 25-15,-24 0 16,0-25-16,0 25 16,0 0-16,-1 0 15,1 0-15,0 0 16,0 0-16,25 0 16,-26 0-16,26 0 15,0 0-15,24 25 0,-24-25 16,24 0-16,25 0 15,-24 0-15,-1 0 16,25 0-16,-24-25 16,-1 1-16,0-1 15,-24 0-15,25-25 16,-1 26-16,-24-1 16,24 0-16,-24 0 15,-1 0-15,1 1 16,-1-1-16,-24 25 15,0-25-15,0 25 16,0 0-16,-25-25 16</inkml:trace>
  <inkml:trace contextRef="#ctx0" brushRef="#br0" timeOffset="63825.92">17041 13419 0</inkml:trace>
  <inkml:trace contextRef="#ctx0" brushRef="#br0" timeOffset="65009.52">17363 13841 0,'-25'-25'62,"25"50"-46,25 0-16,-25 0 15,25 24-15,25-24 16,-26 0-16,26 0 0,25-25 16,-1 0-16,-24 24 15,24-24-15,0 0 16,26 0-16,-26 0 15,0 0-15,26-24 16,-26 24-16,0 0 16,1 0-16,-1 0 15,1 0-15,-1 0 16,1 0-16,-1 24 16,0 1-16,-24 0 15,24 25-15,-24-26 0,0 26 16,-26-25-1,1 0-15,0 24 0,-25-24 16,0 25-16,0-25 16,0-1-16,-25-24 15,0 0 1,1 0-16,-1-24 16,25-1-16,0 0 15,0-25-15,0 25 16,25 1-16,-1-1 15,26 0-15,0 0 16,24 0-16,0 25 16,26-24-16,-1 24 15,25-25-15,-25 25 0,25 0 16,-25 0-16,1 0 16,-1 0-16,0 0 15,0 0-15,-24 0 16,-1-25-16,-24 0 15,24 0-15,-24-24 16,24 24-16,-24-25 16,-25 1-16,24 24 15,-24 0-15,0 0 16,-25 1-16,25 24 16,-25-25-16,0 0 15,-25 0 1,0 25-1</inkml:trace>
  <inkml:trace contextRef="#ctx0" brushRef="#br0" timeOffset="67058.11">19000 14932 0,'0'-24'62,"0"48"1,0 1-63,0 25 16,0-1-16,0 1 15,25 0-15,-25 24 16,0-24-16,25-1 15,-25 1-15,25 0 16,-25-26-16,0 1 16,0-50 15</inkml:trace>
  <inkml:trace contextRef="#ctx0" brushRef="#br0" timeOffset="67501.96">19025 15007 0,'75'-75'31,"-51"51"-31,1 24 16,0 0-1,0 0-15,0 0 0,-1 24 16,-24 1-1,0 25-15,0-25 16,0 24-16,-24 1 16,-1-25-16,0 24 15,0-24-15,0 0 16,1-25-16,-1 25 16,50-50 15,-1 25-16,1 0 1,0 0 0,0 25-16,-25-1 15,25 1 1,-1 0-16,1 0 0,0 0 16,0 0-1,0-25-15,-1 0 16,1 0-1</inkml:trace>
  <inkml:trace contextRef="#ctx0" brushRef="#br0" timeOffset="67904.21">19521 15280 0,'25'-25'62,"0"0"-62,0 25 16,0-25-16,-1 0 16,1 25-16,-25-24 15,0-1 1,-25 25-1,1 0 1,-26 0-16,0 0 16,1 0-16,24 25 15,0-25-15,0 24 0,0 1 16,25 0-16,0 0 16,0 0-16,25-1 15,-25 1-15,50 0 16,-25 0-16,24-25 15,-24 0-15,25 0 16,-1 0-16,1 0 16,0-25-16</inkml:trace>
  <inkml:trace contextRef="#ctx0" brushRef="#br0" timeOffset="68190.65">20042 15081 0,'-99'0'31,"74"0"-15,0 0-16,25 25 15,-24 0-15,24 0 16,0-1-16,0 26 15,0-25-15,0 0 16,24-1-16,26-24 16,-25 25-16,24-25 0,1 0 15,0 0 1,-1-25-16,-24 1 0</inkml:trace>
  <inkml:trace contextRef="#ctx0" brushRef="#br0" timeOffset="68482.81">20389 14833 0,'0'25'46,"25"25"-30,-25-26 0,0 1-16,0 25 15,25-25-15,-25-1 16,0 26-16,0-25 16,0 0-16,0-1 15,0 1-15</inkml:trace>
  <inkml:trace contextRef="#ctx0" brushRef="#br0" timeOffset="68738.12">20315 15081 0,'0'0'16,"99"-74"15,-49 49-31,-25 25 15,-1 0-15,1 0 16,0 0-16,0 0 16,0 0-1,-1 0-15,1 25 16,-25 0-16,25-1 16,-25 1-16,0 0 15,0 0-15,0 0 16</inkml:trace>
  <inkml:trace contextRef="#ctx0" brushRef="#br0" timeOffset="68880.1">20687 14833 0</inkml:trace>
  <inkml:trace contextRef="#ctx0" brushRef="#br0" timeOffset="69322.17">21208 14833 0,'99'-74'32,"-99"49"-17,0 0 1,0 0-16,-25 25 15,1-24-15,-1-1 16,0 25 0,0 0-1,25 25 1,-25-1 0,25 1-16,-24 0 15,24 25-15,-25-1 16,25 1-16,0-1 15,0 1-15,0 0 16,25-1-16,-25 1 16,24-1-16,-24-24 15,0 25-15,25-25 0,-25-1 16</inkml:trace>
  <inkml:trace contextRef="#ctx0" brushRef="#br0" timeOffset="69585.19">21010 15056 0,'0'0'0,"99"-99"47,-50 99-47,-24 0 0,25 0 16,-25 0-16,-1 0 15,1 0-15,0 0 16,0 0 0,-25 25-1,25-25-15,-25 25 16,0 0 0,24-25-16</inkml:trace>
  <inkml:trace contextRef="#ctx0" brushRef="#br0" timeOffset="69743.87">21456 14759 0,'25'0'62</inkml:trace>
  <inkml:trace contextRef="#ctx0" brushRef="#br0" timeOffset="70140.86">21555 14932 0,'99'0'62,"-74"0"-62,0-24 16,0 24-16,0-25 16,-25 0-1,-25 0 1,0 25-1,0-25-15,0 25 16,1 0-16,-1 0 0,0 0 16,0 25-1,25 0-15,-25-25 16,25 50-16,0-26 16,0 1-16,0 0 15,25 0-15,0 0 16,0-25-16,24 24 15,-24-24-15,25 0 16,-25 0-16</inkml:trace>
  <inkml:trace contextRef="#ctx0" brushRef="#br0" timeOffset="70485.37">22002 14808 0,'49'-24'63,"-24"24"-63,0 0 15,0 24-15,0 1 16,-25 0-1,0 0 1,0-75 31,0 25-47,0-24 0,24 24 16,1-25-16,0 26 15,0-1-15,0 0 16,-1 25-16</inkml:trace>
  <inkml:trace contextRef="#ctx0" brushRef="#br0" timeOffset="74829.65">16867 8806 0,'25'0'141,"0"0"-126,24 0-15,1-25 0,0 25 16,-26 0-16,1 0 16,0 0-16,0 0 15,0 0-15</inkml:trace>
  <inkml:trace contextRef="#ctx0" brushRef="#br0" timeOffset="75069.72">16892 8979 0,'0'0'0,"-25"0"47,50 0-31,25 0-16,24 0 15,-24-25-15,24 25 16,0-24-16,1 24 16</inkml:trace>
  <inkml:trace contextRef="#ctx0" brushRef="#br0" timeOffset="75653.57">17537 8706 0,'0'-24'63,"25"48"-47,-25 1-1,25 25-15,-1-25 16,1 24-16,0-24 15,0 0-15,0 0 0,-1-1 16,-24-48 15,25-1-31,-25 0 16,25-25-16,-25 1 16,25-1-16,-25 25 15,0 1-15,0-1 16,0 74 31,0-24-47</inkml:trace>
  <inkml:trace contextRef="#ctx0" brushRef="#br0" timeOffset="76344.11">17959 9103 0,'-25'0'47,"25"-24"-31,0-1 0,0 0-16,0 0 15,0 0-15,0 0 16,25 1-1,-25-1 1,24 25-16,1 0 31,0 25-31,-25-1 16,25 1-16,0 0 16,-25 0-16,24 0 15,-24-50 32,25 0-31,-25 0-1,0 0-15,25 1 16,0-1-16,0 25 16,-1 0-1,1 0 1,0 25-1,-25-1-15,25 1 16,-25 0 0,0 0-16,0 0 0,0 0 15,0-1 1,0-48 15</inkml:trace>
  <inkml:trace contextRef="#ctx0" brushRef="#br0" timeOffset="76951.86">18777 8607 0,'-99'-49'47,"74"24"-32,0 25 1,1 0-16,-1 0 16,25 25-1,-25-25-15,25 24 32,25 1-17,0 0 1,-1 0-1,1-25 1,0 25-16,0-25 16,0 24-16,-1 1 15,1 0 1,-25 0-16,0 0 16,0-1-1,-25 1 1,1-25-16,-26 25 15,25-25-15,0 0 16,-24 0-16,24 0 16,0 0-16,0 0 15,50 0 17,-25-25-32</inkml:trace>
  <inkml:trace contextRef="#ctx0" brushRef="#br0" timeOffset="77198.01">18926 8657 0,'0'25'47,"0"-1"-31,0 1-16,0 25 15,0-25-15,0-1 0,25-24 16,-25 25-16</inkml:trace>
  <inkml:trace contextRef="#ctx0" brushRef="#br0" timeOffset="77356.11">18951 8483 0,'0'0'0,"25"25"47</inkml:trace>
  <inkml:trace contextRef="#ctx0" brushRef="#br0" timeOffset="77792.47">19100 8657 0,'24'74'47,"-24"-49"-32,0 0-15,25 0 16,-25-1 0,0-48 15,0-1-31,25 0 15,0 0-15,-25 0 16,25 1-16,-25-1 16,24 0-16,1 25 47,-25 25-47,25 0 15,-25-1-15,0 1 16,0 0-16,25 0 15,-25 0-15,25-25 32</inkml:trace>
  <inkml:trace contextRef="#ctx0" brushRef="#br0" timeOffset="78353.96">19819 8359 0,'-99'0'46,"74"25"-46,0 0 16,0 24-16,25-24 16,-24 25-16,24-1 15,0 1-15,0 0 16,24-1-16,1 1 0,0-25 16,0-1-16,0 1 15,24-25-15,-24 0 16</inkml:trace>
  <inkml:trace contextRef="#ctx0" brushRef="#br0" timeOffset="78878.22">19968 8508 0,'-50'50'47,"50"-26"-31,0 1-16,0 0 16,0 0-16,25-25 15,0 25-15,0-25 16,-1 0-1,1 0-15,0 0 16,-25-25-16,25 0 16,-25 0-16,0 0 15,25 25-15,-25-24 0,24 24 47,1 24-31,0-24-16,0 25 15,0-25-15,-25 25 16,24-25-16,1 0 16,0-25 15,-25 0-31,0 1 16,0-1-16,-25 0 15,25 0-15,-25 25 16,25-25-16,-24 25 31</inkml:trace>
  <inkml:trace contextRef="#ctx0" brushRef="#br0" timeOffset="79246.39">20588 8359 0,'0'25'63,"0"0"-63,0 0 15,0-1-15,-25 26 16,25-25-16,0 0 16,0-1-16,0 1 15,0 0-15,0 0 16,25-25 0,-25 25-16,25-25 15,-1 0-15,1 0 16,25 0-16,-25-25 15,0 25-15</inkml:trace>
  <inkml:trace contextRef="#ctx0" brushRef="#br0" timeOffset="79447.91">20489 8483 0,'124'-25'31,"-75"25"-15,1 0-16,0 0 16</inkml:trace>
  <inkml:trace contextRef="#ctx0" brushRef="#br0" timeOffset="79907.4">20861 8086 0,'25'25'47,"-1"0"-31,26 25-16,0-1 0,-1 1 16,-24-1-16,-25 26 15,25-26-15,-25 26 16,-50-26-16,1 26 15,-1-26-15,-24 1 16,-26-25-16,26 0 16,-1-1-16</inkml:trace>
  <inkml:trace contextRef="#ctx0" brushRef="#br0" timeOffset="85898.96">23937 9575 0,'-25'0'250,"25"24"-235,-25-24-15,25 25 16,-25-25 0,25 25-16,-25-25 15,25 25 1,0 0-16,0-1 16,0 1-1,0 0 1,25-25-1,-25 25 1,25-25 0,0 0-1,0 0 1,-1 0 15,1 0 0,-25-25-15,0 0 31,25 25-31,-25-25-16,0 1 15,0-1 1,0 0 15,0 0-15,-25 25-1,25-25-15,-25 25 16,25-24-16,-24 24 31,-1 0 0</inkml:trace>
  <inkml:trace contextRef="#ctx0" brushRef="#br0" timeOffset="87331.94">23713 7367 0,'25'25'109,"-25"0"-93,25 24-16,-25-24 15,25 0-15,-25 0 16,24 24-16,1-24 0,0 0 16,0-25 15,0-25-15,0 0-1,-25-24-15,24 24 16,-24-25-16,25 1 15,-25 24-15,0 0 16,0 0-16,0 0 31,-25 50 1,25 0-32</inkml:trace>
  <inkml:trace contextRef="#ctx0" brushRef="#br0" timeOffset="88171.8">24085 7764 0,'0'-25'62,"0"0"-46,-24 25-16,24-25 0,0 1 16,0-1-16,0 0 15,0 0 1,24 25-16,-24-25 0,0 1 31,25 24-31,0 0 31,0 24-31,0 1 16,-25 0 0,24-25-16,-24 25 15,0 0-15,25-50 63,-25 0-48,0 0 1,25 25-16,-25-25 16,25 1-16,0-1 15,-1 25 16,1 0 1,-25 25-17,25-25 1,-25 24-16,25 1 16,-25 0-16,0 0 15,0 0 16,0-50 16,-25 0-47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09:58:50.500"/>
    </inkml:context>
    <inkml:brush xml:id="br0">
      <inkml:brushProperty name="width" value="0.05292" units="cm"/>
      <inkml:brushProperty name="height" value="0.05292" units="cm"/>
      <inkml:brushProperty name="color" value="#FF0000"/>
    </inkml:brush>
  </inkml:definitions>
  <inkml:trace contextRef="#ctx0" brushRef="#br0">15032 12973 0,'49'0'46,"1"0"-30,-25 0-16,24 0 16,1 0-16,-1 0 15,1 0-15,0 0 16,-1 0-16,-24 0 16,0 0-16,0 0 15,0 0-15,-1 0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04:20.885"/>
    </inkml:context>
    <inkml:brush xml:id="br0">
      <inkml:brushProperty name="width" value="0.05292" units="cm"/>
      <inkml:brushProperty name="height" value="0.05292" units="cm"/>
      <inkml:brushProperty name="color" value="#FF0000"/>
    </inkml:brush>
  </inkml:definitions>
  <inkml:trace contextRef="#ctx0" brushRef="#br0">1166 7144 0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3:20.620"/>
    </inkml:context>
    <inkml:brush xml:id="br0">
      <inkml:brushProperty name="width" value="0.05292" units="cm"/>
      <inkml:brushProperty name="height" value="0.05292" units="cm"/>
      <inkml:brushProperty name="color" value="#FF0000"/>
    </inkml:brush>
  </inkml:definitions>
  <inkml:trace contextRef="#ctx0" brushRef="#br0">15999 10418 0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24:12.76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E7C2AE2-4C8C-436F-835F-50C0C9AA5D2B}" emma:medium="tactile" emma:mode="ink">
          <msink:context xmlns:msink="http://schemas.microsoft.com/ink/2010/main" type="writingRegion" rotatedBoundingBox="4839,7225 5471,6727 5572,6855 4939,7353"/>
        </emma:interpretation>
      </emma:emma>
    </inkml:annotationXML>
    <inkml:traceGroup>
      <inkml:annotationXML>
        <emma:emma xmlns:emma="http://www.w3.org/2003/04/emma" version="1.0">
          <emma:interpretation id="{91B7C252-F2CD-4587-84A7-B95B99A3E3BB}" emma:medium="tactile" emma:mode="ink">
            <msink:context xmlns:msink="http://schemas.microsoft.com/ink/2010/main" type="paragraph" rotatedBoundingBox="4839,7225 5471,6727 5572,6855 4939,7353" alignmentLevel="1"/>
          </emma:interpretation>
        </emma:emma>
      </inkml:annotationXML>
      <inkml:traceGroup>
        <inkml:annotationXML>
          <emma:emma xmlns:emma="http://www.w3.org/2003/04/emma" version="1.0">
            <emma:interpretation id="{962AEAB0-AB6E-4575-9CFA-4EEA4143F831}" emma:medium="tactile" emma:mode="ink">
              <msink:context xmlns:msink="http://schemas.microsoft.com/ink/2010/main" type="line" rotatedBoundingBox="4839,7225 5471,6727 5572,6855 4939,7353"/>
            </emma:interpretation>
          </emma:emma>
        </inkml:annotationXML>
        <inkml:traceGroup>
          <inkml:annotationXML>
            <emma:emma xmlns:emma="http://www.w3.org/2003/04/emma" version="1.0">
              <emma:interpretation id="{DD7F91B2-172E-4A0E-9988-7DAA0CB3D43E}" emma:medium="tactile" emma:mode="ink">
                <msink:context xmlns:msink="http://schemas.microsoft.com/ink/2010/main" type="inkWord" rotatedBoundingBox="4839,7225 5471,6727 5572,6855 4939,7353"/>
              </emma:interpretation>
            </emma:emma>
          </inkml:annotationXML>
          <inkml:trace contextRef="#ctx0" brushRef="#br0">4911 7169 0,'0'24'141,"0"1"-125,0 0-16,0 0 15,0 0-15,0-1 16,25-24-1,0 0 1,0-24-16,24-26 16,1 25-16,24-24 0,1-1 15,-26 0-15,1 1 16,0-1-16,-1 25 16,-24 1-16,0 24 15</inkml:trace>
          <inkml:trace contextRef="#ctx0" brushRef="#br0" timeOffset="1401.8">4911 7243 0,'0'-50'47,"0"26"-31,0 48 62,0 1-62,25 0-16,-25 0 15,0 0-15,25-25 16,-25 24 0,25-24-1,-25-24 1,25 24-16,-1-50 0,26 25 15,-25 0-15,0-24 16,24 24-16,1-25 16,-25 26-16,24-26 15,-24 0-15,25 26 16,-26-26-16,1 25 16,0 0-16,0 0 15,-25 1 1,25 24-1,-25 24 64,-25 1-64,25 0 1</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22.07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DC5B315-5CB4-46D0-92AB-29111A0858D9}" emma:medium="tactile" emma:mode="ink">
          <msink:context xmlns:msink="http://schemas.microsoft.com/ink/2010/main" type="writingRegion" rotatedBoundingBox="5089,8564 13324,8649 13308,10124 5073,10040"/>
        </emma:interpretation>
      </emma:emma>
    </inkml:annotationXML>
    <inkml:traceGroup>
      <inkml:annotationXML>
        <emma:emma xmlns:emma="http://www.w3.org/2003/04/emma" version="1.0">
          <emma:interpretation id="{A6FC5847-F86D-454A-B64E-84EE7EF61726}" emma:medium="tactile" emma:mode="ink">
            <msink:context xmlns:msink="http://schemas.microsoft.com/ink/2010/main" type="paragraph" rotatedBoundingBox="5089,8564 13324,8649 13308,10124 5073,10040" alignmentLevel="1"/>
          </emma:interpretation>
        </emma:emma>
      </inkml:annotationXML>
      <inkml:traceGroup>
        <inkml:annotationXML>
          <emma:emma xmlns:emma="http://www.w3.org/2003/04/emma" version="1.0">
            <emma:interpretation id="{49BFF189-BD01-4DB5-972A-B74BB7A8003C}" emma:medium="tactile" emma:mode="ink">
              <msink:context xmlns:msink="http://schemas.microsoft.com/ink/2010/main" type="line" rotatedBoundingBox="5089,8564 13324,8649 13315,9534 5079,9449"/>
            </emma:interpretation>
          </emma:emma>
        </inkml:annotationXML>
        <inkml:traceGroup>
          <inkml:annotationXML>
            <emma:emma xmlns:emma="http://www.w3.org/2003/04/emma" version="1.0">
              <emma:interpretation id="{C38212C6-4DE9-42E7-9CA7-E0491EC92181}" emma:medium="tactile" emma:mode="ink">
                <msink:context xmlns:msink="http://schemas.microsoft.com/ink/2010/main" type="inkWord" rotatedBoundingBox="5089,8564 7645,8591 7636,9476 5079,9449"/>
              </emma:interpretation>
            </emma:emma>
          </inkml:annotationXML>
          <inkml:trace contextRef="#ctx0" brushRef="#br0">5135 8930 0,'0'24'516,"0"1"-500,24 25-16,-24 0 15,0-1-15,25 1 16,-25-1-16,0 1 15,25 0-15,-25-26 16,0 26-16,0-25 16,0 0-16,0-50 109</inkml:trace>
          <inkml:trace contextRef="#ctx0" brushRef="#br0" timeOffset="441.29">5085 8954 0,'25'-49'47,"0"24"-32,-1 25-15,1 0 0,0 0 16,0 25-16,0 0 16,-25-1-1,0 1-15,24 25 16,-24-25-16,0 0 15,-24-1-15,24 1 16,-25 0-16,25 0 16,-25-25-16,25-25 62</inkml:trace>
          <inkml:trace contextRef="#ctx0" brushRef="#br0" timeOffset="816.3">5383 9029 0,'24'25'62,"1"0"-62,0-25 16,0 0-16,24 0 16,-24 0-16,0 0 15,-25-25 1,0 0-1,0 0 1,0 0-16,-25 0 16,25 1-1,-25 24 17</inkml:trace>
          <inkml:trace contextRef="#ctx0" brushRef="#br0" timeOffset="1100.95">5779 8731 0,'0'25'62,"0"0"-62,0 0 16,25 24-16,-25-24 15,25 0-15,-25 0 0,0-1 16,25 1 0,-25 0-16,0 0 31</inkml:trace>
          <inkml:trace contextRef="#ctx0" brushRef="#br0" timeOffset="1655.05">6226 8781 0,'-50'-25'47,"26"25"-32,-1 25 1,0-25-16,25 25 16,-25-25-16,25 24 15,0 1 1,0 0 0,0 0-1,25-25 1,-25 25-16,25-25 15,0 0-15,-1 24 16,1-24-16,0 25 16,0-25-1,-25 25-15,0 0 16,0 0 0,-25-25-1,25 25-15,-25-25 16,0 24-1,1-24-15,-1 25 0,0-25 16,0 0-16</inkml:trace>
          <inkml:trace contextRef="#ctx0" brushRef="#br0" timeOffset="2198.64">6548 8880 0,'-74'-50'62,"49"50"-62,0 25 32,25 0-32,0 0 15,-24 0 1,24-1-16,0 1 15,0 0-15,24-25 16,1 0 0,0 0-1,0 0 1,-25-25-16,0 0 16,0 1-1,25 24-15,-25-25 16,24 25 31,1 25-47,0-25 31,-25 24-31,25-24 0,-25 25 16,25-25-16</inkml:trace>
          <inkml:trace contextRef="#ctx0" brushRef="#br0" timeOffset="2503.19">6747 8607 0,'0'-25'47,"0"50"-16,0 0-31,0 0 16,25 0-16,-25 24 15,24-24-15,1 25 16,-25-26-16,0 26 15,25-25-15,-25 0 16,0-1-16</inkml:trace>
          <inkml:trace contextRef="#ctx0" brushRef="#br0" timeOffset="2789.2">6697 8806 0,'50'-75'47,"-25"50"-31,-1 25-16,1 0 16,0 0-16,0 0 15,0 0 1,0 0-16,-1 25 15,1-25-15,-25 25 16,25 0 0,-25 0-16,-25-25 31</inkml:trace>
          <inkml:trace contextRef="#ctx0" brushRef="#br0" timeOffset="2939.27">6970 8607 0</inkml:trace>
          <inkml:trace contextRef="#ctx0" brushRef="#br0" timeOffset="3313.67">7119 8706 0,'0'25'62,"25"0"-46,-25 0-16,25 0 15,-25-50 32,24 25-47,-24-25 16,0 0-16,0 0 15,25 25 1,0-24 15,0 24-31,0 0 16,-1 0-16,26 0 16,-25 0-16</inkml:trace>
          <inkml:trace contextRef="#ctx0" brushRef="#br0" timeOffset="3733.03">7466 8607 0,'-49'0'47,"49"25"-31,0 0-16,0 0 15,0-1-15,24-24 31,1 0-31,0 0 16,-25 25 78,25 25-79,-25-1-15,25 1 16,-1 0-16,1-1 16,0 26-16,-25-50 0,25 24 15,-25-24-15,-25 0 16,0-25-16,0 0 16,-24 0-16,24 0 15,-25-25-15,26-25 16,24 26-16,0-1 15,0-25-15</inkml:trace>
        </inkml:traceGroup>
        <inkml:traceGroup>
          <inkml:annotationXML>
            <emma:emma xmlns:emma="http://www.w3.org/2003/04/emma" version="1.0">
              <emma:interpretation id="{59BD98A5-2EC1-4962-AB8E-FE0907307F25}" emma:medium="tactile" emma:mode="ink">
                <msink:context xmlns:msink="http://schemas.microsoft.com/ink/2010/main" type="inkWord" rotatedBoundingBox="9551,8823 10247,8831 10241,9421 9545,9414"/>
              </emma:interpretation>
            </emma:emma>
          </inkml:annotationXML>
          <inkml:trace contextRef="#ctx0" brushRef="#br0" timeOffset="6929.62">9575 9227 0,'-25'0'62,"25"25"1,0 0-47,25 0-1,-25 0-15,0-1 16,0-48 78,0-1-79,-25 25-15,25-50 16,0 25-16,0 1 15,0-26-15,0 25 16,0 0-16,0-24 16,0 24-16,0 0 15,0-25-15,25 26 0,-25-1 32,24 0-32,1 25 78,0 0-63,0 0 1,0 25-16,-1 0 16,1-25-16,0 24 15,0 1-15,-25 25 16,25-25-16,-1 0 15,-24-1-15,0 1 16,25 0-16,-25 0 16,0 0-16,0-1 31</inkml:trace>
          <inkml:trace contextRef="#ctx0" brushRef="#br0" timeOffset="7131.65">9575 9203 0,'74'-75'46,"-24"50"-46,-1 1 16,1-1-16,24 0 16</inkml:trace>
          <inkml:trace contextRef="#ctx0" brushRef="#br0" timeOffset="8129.15">10170 8855 0,'-25'-25'47,"0"25"-16,1 0 1,-1 0-32,0 0 15,0 0 1,25 25-1,-25 0 1,0-25-16,25 25 16,-24 0-16,24-1 15,-25 26 1,25-25-16,0 0 16,0 24-16,25-24 15,-1 0-15,-24 0 16,25-25-16,0 25 15,0-25-15,0 24 0,0-24 16,24 0 0,-24 0-16,0 0 15,0 0-15,-25-24 16,24 24-16,-24-25 31</inkml:trace>
          <inkml:trace contextRef="#ctx0" brushRef="#br0" timeOffset="-104512.13">9699 9401 0</inkml:trace>
        </inkml:traceGroup>
        <inkml:traceGroup>
          <inkml:annotationXML>
            <emma:emma xmlns:emma="http://www.w3.org/2003/04/emma" version="1.0">
              <emma:interpretation id="{A069F697-F996-4F42-A6AF-285B636B79F8}" emma:medium="tactile" emma:mode="ink">
                <msink:context xmlns:msink="http://schemas.microsoft.com/ink/2010/main" type="inkWord" rotatedBoundingBox="12404,8722 13323,8731 13317,9310 12398,9300">
                  <msink:destinationLink direction="with" ref="{8E3CA2A0-9438-4BDE-B8D9-30E43FCCDD7B}"/>
                  <msink:destinationLink direction="to" ref="{3D7E3B2B-076A-4D9D-9C8C-5B5AC41B3208}"/>
                  <msink:destinationLink direction="to" ref="{FAEDF81F-333C-444A-9FAD-1EB684F7A706}"/>
                </msink:context>
              </emma:interpretation>
            </emma:emma>
          </inkml:annotationXML>
          <inkml:trace contextRef="#ctx0" brushRef="#br0" timeOffset="9684.28">12551 8880 0,'0'-25'47,"0"50"-31,0 0-1,0 0-15,25 24 16,-25-24-16,0 25 15,25-1-15,-25-24 16,0 25-16,0-25 16,0-1-1,0 1 1</inkml:trace>
          <inkml:trace contextRef="#ctx0" brushRef="#br0" timeOffset="10149.01">12402 8930 0,'0'0'0,"50"-100"31,-25 76-15,0 24-16,-1-25 16,1 25-16,0 0 0,0 0 15,0 25-15,-1-1 16,1 1-16,0 0 16,0 0-16,0 24 15,-1-24-15,-24 0 16,0 25-16,0-25 15,0 24-15,0-24 16,-24 0-16,-1 24 16,0-24-16,0 0 15,-24-25-15,24 0 16,0 25-16,0-25 16,0 0-16,1 0 15,24-25 1,0 0-1,24 25-15,-24-25 16,25 1 0,-25-1-16,25 0 15</inkml:trace>
          <inkml:trace contextRef="#ctx0" brushRef="#br0" timeOffset="11169.89">13246 8756 0,'0'-25'156,"-25"25"-140,0 0 15,0 0-15,0 0-16,1 0 15,-1 0-15,0 0 16,0 0-16,0 25 16,1 0-16,-1-25 15,0 25-15,25-1 16,-25 1-16,25 0 15,-25 0-15,25 0 16,0-1-16,0 26 0,25-25 16,0 0-1,25 0-15,-1-25 16,1 24-16,-1-24 16,1 0-16,-25 0 0,25-24 15,-26 24-15,-24-25 16,25 25-16</inkml:trace>
        </inkml:traceGroup>
      </inkml:traceGroup>
      <inkml:traceGroup>
        <inkml:annotationXML>
          <emma:emma xmlns:emma="http://www.w3.org/2003/04/emma" version="1.0">
            <emma:interpretation id="{0CF2EB5F-8F05-4FCF-96F9-F520AC1E13DC}" emma:medium="tactile" emma:mode="ink">
              <msink:context xmlns:msink="http://schemas.microsoft.com/ink/2010/main" type="line" rotatedBoundingBox="5519,9566 6404,9439 6475,9932 5589,10058"/>
            </emma:interpretation>
          </emma:emma>
        </inkml:annotationXML>
        <inkml:traceGroup>
          <inkml:annotationXML>
            <emma:emma xmlns:emma="http://www.w3.org/2003/04/emma" version="1.0">
              <emma:interpretation id="{2966C8EC-DCED-462C-B173-F9F9D483DFEC}" emma:medium="tactile" emma:mode="ink">
                <msink:context xmlns:msink="http://schemas.microsoft.com/ink/2010/main" type="inkWord" rotatedBoundingBox="5519,9566 6404,9439 6475,9932 5589,10058"/>
              </emma:interpretation>
            </emma:emma>
          </inkml:annotationXML>
          <inkml:trace contextRef="#ctx0" brushRef="#br0" timeOffset="4461.59">5705 9649 0,'0'-25'47,"0"50"93,0 0-140,0 0 16,25-1-16,-25 26 16,25-25-16,-25 0 0,24 24 15,-24-24 1,0 0-16,25 0 16</inkml:trace>
          <inkml:trace contextRef="#ctx0" brushRef="#br0" timeOffset="4850.52">5531 9649 0,'0'0'15,"50"-74"17,-25 74-32,0-25 15,24 25-15,-24 0 16,25 25-16,-26-25 16,1 24-16,0 26 15,0-25-15,0 0 16,0 24-16,-25-24 15,0 25-15,0-26 16,-25 26-16,0-25 16,0 0-16,0-1 15,-24 1-15,24 0 0,0-25 16,0 0-16,25 25 16,-25-25-16,25-25 31,0 0-16</inkml:trace>
          <inkml:trace contextRef="#ctx0" brushRef="#br0" timeOffset="5210.98">6300 9500 0,'0'0'0,"-99"0"47,74 25-47,1 0 15,-1 24 1,25-24-16,0 25 15,0-25-15,0-1 16,25 26-16,24-50 16,-24 25-16,25-25 0,-1 0 15,1 0-15,-25 0 16,-1 0-16,-24-25 16,25 25-1,-25-25 1</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24:18.66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B84286F-4836-4A30-A9E3-311E88918973}" emma:medium="tactile" emma:mode="ink">
          <msink:context xmlns:msink="http://schemas.microsoft.com/ink/2010/main" type="inkDrawing" rotatedBoundingBox="5371,6907 11542,6546 11662,8603 5491,8964" hotPoints="11662,7530 8390,8797 4928,8227 8200,6959" semanticType="enclosure" shapeName="Ellipse"/>
        </emma:interpretation>
      </emma:emma>
    </inkml:annotationXML>
    <inkml:trace contextRef="#ctx0" brushRef="#br0">8905 6921 0,'0'0'0,"-174"-25"0,100 0 15,-50 25-15,0 0 16,0 0-16,-25 0 16,0 0-16,0 25 15,-24 0-15,-1-1 16,0 26-16,-49 0 16,25-1-16,-1 1 15,1-1-15,24 26 16,1-26-16,24 1 15,0 24-15,50-49 16,24 25-16,1-1 0,24-24 16,1 25-16,24-1 15,0 26-15,0-26 16,25 26-16,0-26 16,50 26-16,-25-1 15,24 1-15,26-1 16,-1 25-16,0-24 15,1-1-15,24-24 16,25 24-16,-25-24 16,50-1-16,0-24 15,25 25-15,24-25 16,1-25-16,49 24 0,0-24 16,0 0-1,25-24-15,-1-1 0,1 0 16,0 0-16,0 0 15,-25-24-15,25-1 16,-25-24-16,-25 24 16,0-24-16,1 24 15,-26-24-15,0 24 16,-49-24-16,0 24 16,-25 1-16,-49-26 15,-1 25-15,-49-24 16,0 0-16,-25-26 15,-25 1-15,-25-25 16,-49 0-16,0 0 16,-50 0-16,-25 0 0,-24 25 15,-25 0 1,-50 49-16,0 0 0,-50 50 16,1 0-16,0 25 15,-1 50-15,25-1 16</inkml:trace>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7T10:18:16.02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E3CA2A0-9438-4BDE-B8D9-30E43FCCDD7B}" emma:medium="tactile" emma:mode="ink">
          <msink:context xmlns:msink="http://schemas.microsoft.com/ink/2010/main" type="inkDrawing" rotatedBoundingBox="13862,7894 14586,7466 14721,7693 13996,8121" semanticType="callout" shapeName="Other">
            <msink:sourceLink direction="with" ref="{A069F697-F996-4F42-A6AF-285B636B79F8}"/>
          </msink:context>
        </emma:interpretation>
      </emma:emma>
    </inkml:annotationXML>
    <inkml:trace contextRef="#ctx0" brushRef="#br0">13915 7888 0,'0'-25'63,"0"50"62,25-25-110,-25 25-15,0 24 16,0-24-16,25 0 16,-25 0-16,0 0 15,25-1-15,-25 1 16,25-25-1,-1-25-15,1 1 16,25-1-16,-1-25 16,26 0-16,-26-24 15,26 24-15,-1 1 16,-24-1-16,0 25 16,-1-24-16,-24 24 15,0 25-15,0-25 16,-50 25 78,0 25-94</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2F85-73CB-4622-92C3-CA1D39BF0D1F}" type="datetimeFigureOut">
              <a:rPr lang="en-IN" smtClean="0"/>
              <a:t>03-05-2022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1974F-8349-4860-87A9-181E41E45BC4}" type="slidenum">
              <a:rPr lang="en-IN" smtClean="0"/>
              <a:t>‹#›</a:t>
            </a:fld>
            <a:endParaRPr lang="en-IN"/>
          </a:p>
        </p:txBody>
      </p:sp>
    </p:spTree>
    <p:extLst>
      <p:ext uri="{BB962C8B-B14F-4D97-AF65-F5344CB8AC3E}">
        <p14:creationId xmlns:p14="http://schemas.microsoft.com/office/powerpoint/2010/main" val="40120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250090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Rectifiers</a:t>
            </a:r>
            <a:r>
              <a:rPr lang="en-US" sz="1200" kern="1200" baseline="0" dirty="0">
                <a:solidFill>
                  <a:schemeClr val="tx1"/>
                </a:solidFill>
                <a:effectLst/>
                <a:latin typeface="Arial" charset="0"/>
                <a:ea typeface="+mn-ea"/>
                <a:cs typeface="+mn-cs"/>
              </a:rPr>
              <a:t> </a:t>
            </a:r>
            <a:r>
              <a:rPr lang="en-GB" sz="1200" kern="1200" dirty="0">
                <a:solidFill>
                  <a:schemeClr val="tx1"/>
                </a:solidFill>
                <a:effectLst/>
                <a:latin typeface="Arial" charset="0"/>
                <a:ea typeface="+mn-ea"/>
                <a:cs typeface="+mn-cs"/>
              </a:rPr>
              <a:t>converts an ac sinusoidal signal that is bidirectional with positive and negative amplitudes into a signal with only unidirectional amplitudes that is only positive or only negative. Thus rectifier circuit forces the current through the load to flow in only in one direction. The out put of rectifier is called pulsating dc signal.</a:t>
            </a:r>
          </a:p>
          <a:p>
            <a:endParaRPr lang="en-US" sz="1200" kern="1200" dirty="0">
              <a:solidFill>
                <a:schemeClr val="tx1"/>
              </a:solidFill>
              <a:effectLst/>
              <a:latin typeface="Arial" charset="0"/>
              <a:ea typeface="+mn-ea"/>
              <a:cs typeface="+mn-cs"/>
            </a:endParaRPr>
          </a:p>
          <a:p>
            <a:r>
              <a:rPr lang="en-GB" sz="1200" kern="1200" dirty="0">
                <a:solidFill>
                  <a:schemeClr val="tx1"/>
                </a:solidFill>
                <a:effectLst/>
                <a:latin typeface="Arial" charset="0"/>
                <a:ea typeface="+mn-ea"/>
                <a:cs typeface="+mn-cs"/>
              </a:rPr>
              <a:t>A filter circuit filters ac content from pulsating dc. A filter has to have a capacitor, an energy storing component that can hold the voltage to the peak value of the rectified pulsating dc and then dissipate energy to load when the pulsating dc drops.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Finally regulator is used </a:t>
            </a:r>
            <a:r>
              <a:rPr lang="en-GB" sz="1200" kern="1200" dirty="0">
                <a:solidFill>
                  <a:schemeClr val="tx1"/>
                </a:solidFill>
                <a:effectLst/>
                <a:latin typeface="Arial" charset="0"/>
                <a:ea typeface="+mn-ea"/>
                <a:cs typeface="+mn-cs"/>
              </a:rPr>
              <a:t>to provide constant dc voltage despite of variations in the mains ac power supply or load variations.</a:t>
            </a:r>
            <a:endParaRPr lang="en-US" alt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6</a:t>
            </a:fld>
            <a:endParaRPr lang="en-US"/>
          </a:p>
        </p:txBody>
      </p:sp>
    </p:spTree>
    <p:extLst>
      <p:ext uri="{BB962C8B-B14F-4D97-AF65-F5344CB8AC3E}">
        <p14:creationId xmlns:p14="http://schemas.microsoft.com/office/powerpoint/2010/main" val="347913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8</a:t>
            </a:fld>
            <a:endParaRPr lang="en-US" altLang="en-US" sz="120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alt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9432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C1974F-8349-4860-87A9-181E41E45BC4}" type="slidenum">
              <a:rPr lang="en-IN" smtClean="0"/>
              <a:t>19</a:t>
            </a:fld>
            <a:endParaRPr lang="en-IN"/>
          </a:p>
        </p:txBody>
      </p:sp>
    </p:spTree>
    <p:extLst>
      <p:ext uri="{BB962C8B-B14F-4D97-AF65-F5344CB8AC3E}">
        <p14:creationId xmlns:p14="http://schemas.microsoft.com/office/powerpoint/2010/main" val="378408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A61E4D-6850-41D0-B65C-FD70FD669C9B}" type="datetime1">
              <a:rPr lang="en-IN" smtClean="0"/>
              <a:t>03-05-2022</a:t>
            </a:fld>
            <a:endParaRPr lang="en-IN"/>
          </a:p>
        </p:txBody>
      </p:sp>
      <p:sp>
        <p:nvSpPr>
          <p:cNvPr id="5" name="Footer Placeholder 4"/>
          <p:cNvSpPr>
            <a:spLocks noGrp="1"/>
          </p:cNvSpPr>
          <p:nvPr>
            <p:ph type="ftr" sz="quarter" idx="11"/>
          </p:nvPr>
        </p:nvSpPr>
        <p:spPr/>
        <p:txBody>
          <a:bodyPr/>
          <a:lstStyle/>
          <a:p>
            <a:r>
              <a:rPr lang="en-IN" dirty="0"/>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6789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06AD1C-FA99-4F94-97FA-ED9B8556F802}" type="datetime1">
              <a:rPr lang="en-IN" smtClean="0"/>
              <a:t>03-05-2022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188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DC00A5-66A3-4482-B01B-F209DD242C45}" type="datetime1">
              <a:rPr lang="en-IN" smtClean="0"/>
              <a:t>03-05-2022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1962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074DDC-24E4-478F-A654-D50064B5C798}" type="datetime1">
              <a:rPr lang="en-IN" smtClean="0"/>
              <a:t>03-05-2022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4597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DDCC6D-F80E-4FD3-877A-E8D0F196A289}" type="datetime1">
              <a:rPr lang="en-IN" smtClean="0"/>
              <a:t>03-05-2022</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071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2FA188C-B1F2-430F-BC27-28F30FDE1A96}" type="datetime1">
              <a:rPr lang="en-IN" smtClean="0"/>
              <a:t>03-05-2022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936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0D02B5-96EE-4047-8C27-B2288F743C97}" type="datetime1">
              <a:rPr lang="en-IN" smtClean="0"/>
              <a:t>03-05-2022</a:t>
            </a:fld>
            <a:endParaRPr lang="en-IN"/>
          </a:p>
        </p:txBody>
      </p:sp>
      <p:sp>
        <p:nvSpPr>
          <p:cNvPr id="8" name="Footer Placeholder 7"/>
          <p:cNvSpPr>
            <a:spLocks noGrp="1"/>
          </p:cNvSpPr>
          <p:nvPr>
            <p:ph type="ftr" sz="quarter" idx="11"/>
          </p:nvPr>
        </p:nvSpPr>
        <p:spPr/>
        <p:txBody>
          <a:bodyPr/>
          <a:lstStyle/>
          <a:p>
            <a:r>
              <a:rPr lang="en-IN"/>
              <a:t>Department of Electronics &amp; Communication Engineering</a:t>
            </a:r>
          </a:p>
        </p:txBody>
      </p:sp>
      <p:sp>
        <p:nvSpPr>
          <p:cNvPr id="9" name="Slide Number Placeholder 8"/>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65709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A77DA4A-E300-4D0C-B200-3A155C0A968B}" type="datetime1">
              <a:rPr lang="en-IN" smtClean="0"/>
              <a:t>03-05-2022</a:t>
            </a:fld>
            <a:endParaRPr lang="en-IN"/>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38452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2FC6E-94EC-4834-BE64-B5459D655D77}" type="datetime1">
              <a:rPr lang="en-IN" smtClean="0"/>
              <a:t>03-05-2022</a:t>
            </a:fld>
            <a:endParaRPr lang="en-IN"/>
          </a:p>
        </p:txBody>
      </p:sp>
      <p:sp>
        <p:nvSpPr>
          <p:cNvPr id="3" name="Footer Placeholder 2"/>
          <p:cNvSpPr>
            <a:spLocks noGrp="1"/>
          </p:cNvSpPr>
          <p:nvPr>
            <p:ph type="ftr" sz="quarter" idx="11"/>
          </p:nvPr>
        </p:nvSpPr>
        <p:spPr/>
        <p:txBody>
          <a:bodyPr/>
          <a:lstStyle/>
          <a:p>
            <a:r>
              <a:rPr lang="en-IN" dirty="0"/>
              <a:t>Department of Electronics &amp; Communication Engineering</a:t>
            </a:r>
          </a:p>
        </p:txBody>
      </p:sp>
      <p:sp>
        <p:nvSpPr>
          <p:cNvPr id="4" name="Slide Number Placeholder 3"/>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29685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B08D57-A281-4E2E-A707-AB4BBD5F51AC}" type="datetime1">
              <a:rPr lang="en-IN" smtClean="0"/>
              <a:t>03-05-2022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05456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2AE718-A4F7-43FE-BC0D-E4B063B3064E}" type="datetime1">
              <a:rPr lang="en-IN" smtClean="0"/>
              <a:t>03-05-2022</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7927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E17C0-91AD-482E-931C-A06CA52B8EAF}" type="datetime1">
              <a:rPr lang="en-IN" smtClean="0"/>
              <a:t>03-05-2022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Department of Electronics &amp; Communication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B18A3-9443-42CE-83B9-DF240F8D6231}" type="slidenum">
              <a:rPr lang="en-IN" smtClean="0"/>
              <a:t>‹#›</a:t>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7136"/>
            <a:ext cx="5296687" cy="704080"/>
          </a:xfrm>
          <a:prstGeom prst="rect">
            <a:avLst/>
          </a:prstGeom>
        </p:spPr>
      </p:pic>
    </p:spTree>
    <p:extLst>
      <p:ext uri="{BB962C8B-B14F-4D97-AF65-F5344CB8AC3E}">
        <p14:creationId xmlns:p14="http://schemas.microsoft.com/office/powerpoint/2010/main" val="18246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11.xml"/><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23.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emf"/><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9.xml"/><Relationship Id="rId14" Type="http://schemas.openxmlformats.org/officeDocument/2006/relationships/image" Target="../media/image24.emf"/></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4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479675"/>
          </a:xfrm>
        </p:spPr>
        <p:txBody>
          <a:bodyPr/>
          <a:lstStyle/>
          <a:p>
            <a:r>
              <a:rPr lang="en-US" b="1" dirty="0">
                <a:solidFill>
                  <a:schemeClr val="accent2"/>
                </a:solidFill>
                <a:latin typeface="Times New Roman" panose="02020603050405020304" pitchFamily="18" charset="0"/>
                <a:cs typeface="Times New Roman" panose="02020603050405020304" pitchFamily="18" charset="0"/>
              </a:rPr>
              <a:t>Chapter 1: Diodes and Applications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a:xfrm>
            <a:off x="1524000" y="3061855"/>
            <a:ext cx="9144000" cy="279861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Module – 2 :</a:t>
            </a:r>
            <a:br>
              <a:rPr lang="en-US" b="1" dirty="0">
                <a:solidFill>
                  <a:schemeClr val="accent1"/>
                </a:solidFill>
                <a:latin typeface="Times New Roman" panose="02020603050405020304" pitchFamily="18" charset="0"/>
                <a:cs typeface="Times New Roman" panose="02020603050405020304" pitchFamily="18" charset="0"/>
              </a:rPr>
            </a:br>
            <a:r>
              <a:rPr lang="en-US" b="1" dirty="0">
                <a:solidFill>
                  <a:schemeClr val="accent1"/>
                </a:solidFill>
              </a:rPr>
              <a:t>Applications of Diodes</a:t>
            </a:r>
          </a:p>
          <a:p>
            <a:pPr lvl="0"/>
            <a:endParaRPr lang="en-US"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IN" dirty="0"/>
              <a:t>Robert L. </a:t>
            </a:r>
            <a:r>
              <a:rPr lang="en-IN" dirty="0" err="1"/>
              <a:t>Boylestad</a:t>
            </a:r>
            <a:r>
              <a:rPr lang="en-IN" dirty="0"/>
              <a:t>, Louis </a:t>
            </a:r>
            <a:r>
              <a:rPr lang="en-IN" dirty="0" err="1"/>
              <a:t>Nashelsky</a:t>
            </a:r>
            <a:r>
              <a:rPr lang="en-IN" dirty="0"/>
              <a:t>, Electronic Devices &amp; Circuits Theory, 11</a:t>
            </a:r>
            <a:r>
              <a:rPr lang="en-IN" baseline="30000" dirty="0"/>
              <a:t>th</a:t>
            </a:r>
            <a:r>
              <a:rPr lang="en-IN" dirty="0"/>
              <a:t> Edition, PHI, 2012</a:t>
            </a:r>
            <a:endParaRPr lang="en-GB" dirty="0"/>
          </a:p>
          <a:p>
            <a:pPr>
              <a:lnSpc>
                <a:spcPct val="170000"/>
              </a:lnSpc>
            </a:pPr>
            <a:r>
              <a:rPr lang="en-US" dirty="0">
                <a:latin typeface="Times New Roman" panose="02020603050405020304" pitchFamily="18" charset="0"/>
                <a:cs typeface="Times New Roman" panose="02020603050405020304" pitchFamily="18" charset="0"/>
              </a:rPr>
              <a:t> </a:t>
            </a:r>
          </a:p>
          <a:p>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endParaRPr lang="en-IN" dirty="0"/>
          </a:p>
        </p:txBody>
      </p:sp>
      <p:sp>
        <p:nvSpPr>
          <p:cNvPr id="5" name="Slide Number Placeholder 4"/>
          <p:cNvSpPr>
            <a:spLocks noGrp="1"/>
          </p:cNvSpPr>
          <p:nvPr>
            <p:ph type="sldNum" sz="quarter" idx="12"/>
          </p:nvPr>
        </p:nvSpPr>
        <p:spPr/>
        <p:txBody>
          <a:bodyPr/>
          <a:lstStyle/>
          <a:p>
            <a:fld id="{77AB18A3-9443-42CE-83B9-DF240F8D6231}" type="slidenum">
              <a:rPr lang="en-IN" smtClean="0"/>
              <a:t>1</a:t>
            </a:fld>
            <a:endParaRPr lang="en-IN"/>
          </a:p>
        </p:txBody>
      </p:sp>
    </p:spTree>
    <p:extLst>
      <p:ext uri="{BB962C8B-B14F-4D97-AF65-F5344CB8AC3E}">
        <p14:creationId xmlns:p14="http://schemas.microsoft.com/office/powerpoint/2010/main" val="40157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Performance parameters of HWR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a:t>Assume ideal diode :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m:rPr>
                            <m:sty m:val="p"/>
                          </m:rPr>
                          <a:rPr lang="el-GR" i="1" smtClean="0">
                            <a:latin typeface="Cambria Math" panose="02040503050406030204" pitchFamily="18" charset="0"/>
                          </a:rPr>
                          <m:t>ϒ</m:t>
                        </m:r>
                      </m:sub>
                    </m:sSub>
                  </m:oMath>
                </a14:m>
                <a:r>
                  <a:rPr lang="en-IN" dirty="0"/>
                  <a:t>= 0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F</m:t>
                        </m:r>
                      </m:sub>
                    </m:sSub>
                  </m:oMath>
                </a14:m>
                <a:r>
                  <a:rPr lang="en-IN" dirty="0"/>
                  <a:t>=0</a:t>
                </a:r>
              </a:p>
              <a:p>
                <a:pPr marL="0" indent="0">
                  <a:buNone/>
                </a:pPr>
                <a:r>
                  <a:rPr lang="en-IN" dirty="0"/>
                  <a:t>During positive half cycle,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 is the peak value of the input current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a:t> </a:t>
                </a:r>
                <a:r>
                  <a:rPr lang="en-IN" dirty="0">
                    <a:latin typeface="Cambria Math" panose="02040503050406030204" pitchFamily="18" charset="0"/>
                    <a:ea typeface="Cambria Math" panose="02040503050406030204" pitchFamily="18" charset="0"/>
                  </a:rPr>
                  <a:t>≃</a:t>
                </a:r>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24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10</a:t>
            </a:fld>
            <a:endParaRPr lang="en-IN"/>
          </a:p>
        </p:txBody>
      </p:sp>
    </p:spTree>
    <p:extLst>
      <p:ext uri="{BB962C8B-B14F-4D97-AF65-F5344CB8AC3E}">
        <p14:creationId xmlns:p14="http://schemas.microsoft.com/office/powerpoint/2010/main" val="32235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00545"/>
                <a:ext cx="10515600" cy="568037"/>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00545"/>
                <a:ext cx="10515600" cy="568037"/>
              </a:xfrm>
              <a:blipFill>
                <a:blip r:embed="rId2"/>
                <a:stretch>
                  <a:fillRect l="-1217" t="-19355" b="-13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sup>
                      <m:e>
                        <m:r>
                          <m:rPr>
                            <m:sty m:val="p"/>
                          </m:rPr>
                          <a:rPr lang="en-IN">
                            <a:latin typeface="Cambria Math" panose="02040503050406030204" pitchFamily="18" charset="0"/>
                          </a:rPr>
                          <m:t>I</m:t>
                        </m:r>
                        <m:r>
                          <a:rPr lang="en-IN" b="0" i="1" smtClean="0">
                            <a:latin typeface="Cambria Math" panose="02040503050406030204" pitchFamily="18" charset="0"/>
                          </a:rPr>
                          <m:t> </m:t>
                        </m:r>
                      </m:e>
                    </m:nary>
                  </m:oMath>
                </a14:m>
                <a:r>
                  <a:rPr lang="en-IN" dirty="0">
                    <a:latin typeface="Times New Roman" panose="02020603050405020304" pitchFamily="18" charset="0"/>
                    <a:cs typeface="Times New Roman" panose="02020603050405020304" pitchFamily="18" charset="0"/>
                  </a:rPr>
                  <a: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nary>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a:latin typeface="Cambria Math" panose="02040503050406030204" pitchFamily="18" charset="0"/>
                            <a:cs typeface="Times New Roman" panose="02020603050405020304" pitchFamily="18" charset="0"/>
                          </a:rPr>
                        </m:ctrlPr>
                      </m:sSubSupPr>
                      <m:e>
                        <m:d>
                          <m:dPr>
                            <m:begChr m:val="["/>
                            <m:endChr m:val="]"/>
                            <m:ctrlPr>
                              <a:rPr lang="en-IN" i="1" dirty="0">
                                <a:latin typeface="Cambria Math" panose="02040503050406030204" pitchFamily="18" charset="0"/>
                                <a:cs typeface="Times New Roman" panose="02020603050405020304" pitchFamily="18" charset="0"/>
                              </a:rPr>
                            </m:ctrlPr>
                          </m:dPr>
                          <m:e>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e>
                        </m:d>
                      </m:e>
                      <m:sub>
                        <m: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sSubSup>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42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11</a:t>
            </a:fld>
            <a:endParaRPr lang="en-IN"/>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19760" y="2571840"/>
              <a:ext cx="360" cy="360"/>
            </p14:xfrm>
          </p:contentPart>
        </mc:Choice>
        <mc:Fallback xmlns="">
          <p:pic>
            <p:nvPicPr>
              <p:cNvPr id="6" name="Ink 5"/>
              <p:cNvPicPr/>
              <p:nvPr/>
            </p:nvPicPr>
            <p:blipFill>
              <a:blip r:embed="rId5"/>
              <a:stretch>
                <a:fillRect/>
              </a:stretch>
            </p:blipFill>
            <p:spPr>
              <a:xfrm>
                <a:off x="410400" y="2562480"/>
                <a:ext cx="19080" cy="19080"/>
              </a:xfrm>
              <a:prstGeom prst="rect">
                <a:avLst/>
              </a:prstGeom>
            </p:spPr>
          </p:pic>
        </mc:Fallback>
      </mc:AlternateContent>
    </p:spTree>
    <p:extLst>
      <p:ext uri="{BB962C8B-B14F-4D97-AF65-F5344CB8AC3E}">
        <p14:creationId xmlns:p14="http://schemas.microsoft.com/office/powerpoint/2010/main" val="15277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06582"/>
                <a:ext cx="10515600" cy="67887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06582"/>
                <a:ext cx="10515600" cy="678873"/>
              </a:xfrm>
              <a:blipFill>
                <a:blip r:embed="rId2"/>
                <a:stretch>
                  <a:fillRect l="-1217" t="-162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15600" cy="4652963"/>
              </a:xfrm>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15600" cy="4652963"/>
              </a:xfrm>
              <a:blipFill>
                <a:blip r:embed="rId3"/>
                <a:stretch>
                  <a:fillRect t="-22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12</a:t>
            </a:fld>
            <a:endParaRPr lang="en-IN"/>
          </a:p>
        </p:txBody>
      </p:sp>
    </p:spTree>
    <p:extLst>
      <p:ext uri="{BB962C8B-B14F-4D97-AF65-F5344CB8AC3E}">
        <p14:creationId xmlns:p14="http://schemas.microsoft.com/office/powerpoint/2010/main" val="346288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75855"/>
                <a:ext cx="10515600" cy="91483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75855"/>
                <a:ext cx="10515600" cy="914833"/>
              </a:xfrm>
              <a:blipFill>
                <a:blip r:embed="rId2"/>
                <a:stretch>
                  <a:fillRect l="-1217" t="-1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rad>
                      <m:radPr>
                        <m:degHide m:val="on"/>
                        <m:ctrlPr>
                          <a:rPr lang="en-IN" i="1">
                            <a:latin typeface="Cambria Math" panose="02040503050406030204" pitchFamily="18" charset="0"/>
                            <a:cs typeface="Times New Roman" panose="02020603050405020304" pitchFamily="18" charset="0"/>
                          </a:rPr>
                        </m:ctrlPr>
                      </m:radPr>
                      <m:deg/>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r>
                                  <m:rPr>
                                    <m:sty m:val="p"/>
                                  </m:rPr>
                                  <a:rPr lang="en-IN">
                                    <a:latin typeface="Cambria Math" panose="02040503050406030204" pitchFamily="18" charset="0"/>
                                  </a:rPr>
                                  <m:t>I</m:t>
                                </m:r>
                              </m:e>
                              <m:sup>
                                <m:r>
                                  <a:rPr lang="en-IN" i="1" dirty="0">
                                    <a:latin typeface="Cambria Math" panose="02040503050406030204" pitchFamily="18" charset="0"/>
                                    <a:cs typeface="Times New Roman" panose="02020603050405020304" pitchFamily="18" charset="0"/>
                                  </a:rPr>
                                  <m:t>2</m:t>
                                </m:r>
                              </m:sup>
                            </m:sSup>
                          </m:e>
                        </m:nary>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e>
                    </m:rad>
                  </m:oMath>
                </a14:m>
                <a:r>
                  <a:rPr lang="en-IN" dirty="0">
                    <a:latin typeface="Times New Roman" panose="02020603050405020304" pitchFamily="18" charset="0"/>
                    <a:cs typeface="Times New Roman" panose="02020603050405020304" pitchFamily="18" charset="0"/>
                  </a:rPr>
                  <a:t>    in general</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p>
                      <m:sSupPr>
                        <m:ctrlPr>
                          <a:rPr lang="en-IN" i="1">
                            <a:latin typeface="Cambria Math" panose="02040503050406030204" pitchFamily="18" charset="0"/>
                            <a:cs typeface="Times New Roman" panose="02020603050405020304" pitchFamily="18" charset="0"/>
                          </a:rPr>
                        </m:ctrlPr>
                      </m:sSupPr>
                      <m:e>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e>
                      <m:sup>
                        <m:r>
                          <a:rPr lang="en-IN" i="1">
                            <a:latin typeface="Cambria Math" panose="02040503050406030204" pitchFamily="18" charset="0"/>
                            <a:cs typeface="Times New Roman" panose="02020603050405020304" pitchFamily="18" charset="0"/>
                          </a:rPr>
                          <m:t>2</m:t>
                        </m:r>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dirty="0">
                                <a:latin typeface="Cambria Math" panose="02040503050406030204" pitchFamily="18" charset="0"/>
                                <a:cs typeface="Times New Roman" panose="02020603050405020304" pitchFamily="18" charset="0"/>
                              </a:rPr>
                              <m:t>2</m:t>
                            </m:r>
                          </m:sup>
                        </m:sSup>
                      </m:e>
                    </m:nary>
                    <m:sSup>
                      <m:sSupPr>
                        <m:ctrlPr>
                          <a:rPr lang="en-IN"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sin</m:t>
                        </m:r>
                      </m:e>
                      <m:sup>
                        <m:r>
                          <a:rPr lang="en-IN" i="1" dirty="0">
                            <a:latin typeface="Cambria Math" panose="02040503050406030204" pitchFamily="18" charset="0"/>
                            <a:cs typeface="Times New Roman" panose="02020603050405020304" pitchFamily="18" charset="0"/>
                          </a:rPr>
                          <m:t>2</m:t>
                        </m:r>
                      </m:sup>
                    </m:sSup>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 </m:t>
                    </m:r>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i="1" dirty="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d>
                          <m:dPr>
                            <m:begChr m:val="["/>
                            <m:endChr m:val="]"/>
                            <m:ctrlPr>
                              <a:rPr lang="en-IN" i="1" dirty="0">
                                <a:latin typeface="Cambria Math" panose="02040503050406030204" pitchFamily="18" charset="0"/>
                                <a:cs typeface="Times New Roman" panose="02020603050405020304" pitchFamily="18" charset="0"/>
                              </a:rPr>
                            </m:ctrlPr>
                          </m:dPr>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(2</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num>
                              <m:den>
                                <m:r>
                                  <a:rPr lang="en-IN" i="1" dirty="0">
                                    <a:latin typeface="Cambria Math" panose="02040503050406030204" pitchFamily="18" charset="0"/>
                                    <a:cs typeface="Times New Roman" panose="02020603050405020304" pitchFamily="18" charset="0"/>
                                  </a:rPr>
                                  <m:t>2</m:t>
                                </m:r>
                              </m:den>
                            </m:f>
                          </m:e>
                        </m:d>
                      </m:e>
                    </m:nary>
                  </m:oMath>
                </a14:m>
                <a:r>
                  <a:rPr lang="en-IN" dirty="0">
                    <a:cs typeface="Times New Roman" panose="02020603050405020304" pitchFamily="18" charset="0"/>
                  </a:rPr>
                  <a:t> </a:t>
                </a:r>
                <a14:m>
                  <m:oMath xmlns:m="http://schemas.openxmlformats.org/officeDocument/2006/math">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i="1">
                            <a:latin typeface="Cambria Math" panose="02040503050406030204" pitchFamily="18" charset="0"/>
                            <a:cs typeface="Times New Roman" panose="02020603050405020304" pitchFamily="18" charset="0"/>
                          </a:rPr>
                          <m:t>4</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rPr>
                          <m:t>2</m:t>
                        </m:r>
                      </m:den>
                    </m:f>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b="-574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13</a:t>
            </a:fld>
            <a:endParaRPr lang="en-IN"/>
          </a:p>
        </p:txBody>
      </p:sp>
    </p:spTree>
    <p:extLst>
      <p:ext uri="{BB962C8B-B14F-4D97-AF65-F5344CB8AC3E}">
        <p14:creationId xmlns:p14="http://schemas.microsoft.com/office/powerpoint/2010/main" val="21723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692727"/>
                <a:ext cx="10515600" cy="997961"/>
              </a:xfrm>
              <a:blipFill>
                <a:blip r:embed="rId2"/>
                <a:stretch>
                  <a:fillRect l="-1217" t="-1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436"/>
                <a:ext cx="10515600" cy="4694527"/>
              </a:xfrm>
            </p:spPr>
            <p:txBody>
              <a:bodyPr/>
              <a:lstStyle/>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436"/>
                <a:ext cx="10515600" cy="4694527"/>
              </a:xfrm>
              <a:blipFill>
                <a:blip r:embed="rId3"/>
                <a:stretch>
                  <a:fillRect t="-220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14</a:t>
            </a:fld>
            <a:endParaRPr lang="en-IN"/>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5759640" y="3750480"/>
              <a:ext cx="360" cy="360"/>
            </p14:xfrm>
          </p:contentPart>
        </mc:Choice>
        <mc:Fallback xmlns="">
          <p:pic>
            <p:nvPicPr>
              <p:cNvPr id="6" name="Ink 5"/>
              <p:cNvPicPr/>
              <p:nvPr/>
            </p:nvPicPr>
            <p:blipFill>
              <a:blip r:embed="rId5"/>
              <a:stretch>
                <a:fillRect/>
              </a:stretch>
            </p:blipFill>
            <p:spPr>
              <a:xfrm>
                <a:off x="5750280" y="3741120"/>
                <a:ext cx="19080" cy="19080"/>
              </a:xfrm>
              <a:prstGeom prst="rect">
                <a:avLst/>
              </a:prstGeom>
            </p:spPr>
          </p:pic>
        </mc:Fallback>
      </mc:AlternateContent>
    </p:spTree>
    <p:extLst>
      <p:ext uri="{BB962C8B-B14F-4D97-AF65-F5344CB8AC3E}">
        <p14:creationId xmlns:p14="http://schemas.microsoft.com/office/powerpoint/2010/main" val="64039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609600"/>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Ripple factor (</a:t>
            </a:r>
            <a:r>
              <a:rPr lang="el-GR" sz="2800" b="1" dirty="0">
                <a:solidFill>
                  <a:schemeClr val="accent2"/>
                </a:solidFill>
                <a:latin typeface="Times New Roman" panose="02020603050405020304" pitchFamily="18" charset="0"/>
                <a:cs typeface="Times New Roman" panose="02020603050405020304" pitchFamily="18" charset="0"/>
              </a:rPr>
              <a:t>ϒ</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71600"/>
                <a:ext cx="11062855" cy="4805363"/>
              </a:xfrm>
            </p:spPr>
            <p:txBody>
              <a:bodyPr/>
              <a:lstStyle/>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RMS</m:t>
                        </m:r>
                        <m:r>
                          <a:rPr lang="en-IN">
                            <a:latin typeface="Cambria Math" panose="02040503050406030204" pitchFamily="18" charset="0"/>
                          </a:rPr>
                          <m:t> </m:t>
                        </m:r>
                        <m:r>
                          <m:rPr>
                            <m:sty m:val="p"/>
                          </m:rPr>
                          <a:rPr lang="en-IN">
                            <a:latin typeface="Cambria Math" panose="02040503050406030204" pitchFamily="18" charset="0"/>
                          </a:rPr>
                          <m:t>value</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a:latin typeface="Cambria Math" panose="02040503050406030204" pitchFamily="18" charset="0"/>
                          </a:rPr>
                          <m:t>/</m:t>
                        </m:r>
                        <m:r>
                          <m:rPr>
                            <m:sty m:val="p"/>
                          </m:rPr>
                          <a:rPr lang="en-IN">
                            <a:latin typeface="Cambria Math" panose="02040503050406030204" pitchFamily="18" charset="0"/>
                          </a:rPr>
                          <m:t>voltage</m:t>
                        </m:r>
                        <m:r>
                          <a:rPr lang="en-IN">
                            <a:latin typeface="Cambria Math" panose="02040503050406030204" pitchFamily="18" charset="0"/>
                          </a:rPr>
                          <m:t> </m:t>
                        </m:r>
                      </m:num>
                      <m:den>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i="1">
                            <a:latin typeface="Cambria Math" panose="02040503050406030204" pitchFamily="18" charset="0"/>
                          </a:rPr>
                          <m:t>/</m:t>
                        </m:r>
                        <m:r>
                          <m:rPr>
                            <m:sty m:val="p"/>
                          </m:rPr>
                          <a:rPr lang="en-IN">
                            <a:latin typeface="Cambria Math" panose="02040503050406030204" pitchFamily="18" charset="0"/>
                          </a:rPr>
                          <m:t>voltage</m:t>
                        </m:r>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endParaRPr lang="en-IN" dirty="0"/>
              </a:p>
              <a:p>
                <a:pPr marL="0" indent="0">
                  <a:buNone/>
                </a:pPr>
                <a:endParaRPr lang="en-IN" dirty="0"/>
              </a:p>
              <a:p>
                <a:pPr marL="0" indent="0">
                  <a:buNone/>
                </a:pPr>
                <a:r>
                  <a:rPr lang="en-IN" dirty="0"/>
                  <a:t>Note: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oMath>
                </a14:m>
                <a:endParaRPr lang="en-IN" dirty="0"/>
              </a:p>
              <a:p>
                <a:pPr marL="0" indent="0">
                  <a:buNone/>
                </a:pPr>
                <a:endParaRPr lang="en-IN" dirty="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e>
                        </m:rad>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e>
                            </m:d>
                          </m:e>
                          <m:sup>
                            <m:r>
                              <a:rPr lang="en-IN">
                                <a:latin typeface="Cambria Math" panose="02040503050406030204" pitchFamily="18" charset="0"/>
                              </a:rPr>
                              <m:t>2</m:t>
                            </m:r>
                          </m:sup>
                        </m:sSup>
                        <m:r>
                          <a:rPr lang="en-IN">
                            <a:latin typeface="Cambria Math" panose="02040503050406030204" pitchFamily="18" charset="0"/>
                          </a:rPr>
                          <m:t>−1</m:t>
                        </m:r>
                      </m:e>
                    </m:rad>
                  </m:oMath>
                </a14:m>
                <a:r>
                  <a:rPr lang="en-IN" dirty="0"/>
                  <a:t> </a:t>
                </a:r>
              </a:p>
              <a:p>
                <a:pPr marL="0" indent="0">
                  <a:buNone/>
                </a:pPr>
                <a:endParaRPr lang="en-IN" dirty="0"/>
              </a:p>
              <a:p>
                <a:pPr marL="0" indent="0">
                  <a:buNone/>
                </a:pPr>
                <a:r>
                  <a:rPr lang="en-IN" dirty="0"/>
                  <a:t>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num>
                                  <m:den>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n-IN" i="1"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1.21      independent of load current and input voltage</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71600"/>
                <a:ext cx="11062855" cy="4805363"/>
              </a:xfrm>
              <a:blipFill>
                <a:blip r:embed="rId2"/>
                <a:stretch>
                  <a:fillRect l="-1102" r="-826" b="-5584"/>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15</a:t>
            </a:fld>
            <a:endParaRPr lang="en-IN"/>
          </a:p>
        </p:txBody>
      </p: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1767960" y="2437920"/>
              <a:ext cx="214920" cy="196560"/>
            </p14:xfrm>
          </p:contentPart>
        </mc:Choice>
        <mc:Fallback xmlns="">
          <p:pic>
            <p:nvPicPr>
              <p:cNvPr id="12" name="Ink 11"/>
              <p:cNvPicPr/>
              <p:nvPr/>
            </p:nvPicPr>
            <p:blipFill>
              <a:blip r:embed="rId4"/>
              <a:stretch>
                <a:fillRect/>
              </a:stretch>
            </p:blipFill>
            <p:spPr>
              <a:xfrm>
                <a:off x="1758600" y="2428560"/>
                <a:ext cx="2336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1830600" y="3089520"/>
              <a:ext cx="2964960" cy="527400"/>
            </p14:xfrm>
          </p:contentPart>
        </mc:Choice>
        <mc:Fallback xmlns="">
          <p:pic>
            <p:nvPicPr>
              <p:cNvPr id="13" name="Ink 12"/>
              <p:cNvPicPr/>
              <p:nvPr/>
            </p:nvPicPr>
            <p:blipFill>
              <a:blip r:embed="rId6"/>
              <a:stretch>
                <a:fillRect/>
              </a:stretch>
            </p:blipFill>
            <p:spPr>
              <a:xfrm>
                <a:off x="1821240" y="3080160"/>
                <a:ext cx="298368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1955520" y="2401920"/>
              <a:ext cx="2224080" cy="777240"/>
            </p14:xfrm>
          </p:contentPart>
        </mc:Choice>
        <mc:Fallback xmlns="">
          <p:pic>
            <p:nvPicPr>
              <p:cNvPr id="14" name="Ink 13"/>
              <p:cNvPicPr/>
              <p:nvPr/>
            </p:nvPicPr>
            <p:blipFill>
              <a:blip r:embed="rId8"/>
              <a:stretch>
                <a:fillRect/>
              </a:stretch>
            </p:blipFill>
            <p:spPr>
              <a:xfrm>
                <a:off x="1946160" y="2392560"/>
                <a:ext cx="22428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p14:cNvContentPartPr/>
              <p14:nvPr/>
            </p14:nvContentPartPr>
            <p14:xfrm>
              <a:off x="5009400" y="2732400"/>
              <a:ext cx="268560" cy="187920"/>
            </p14:xfrm>
          </p:contentPart>
        </mc:Choice>
        <mc:Fallback xmlns="">
          <p:pic>
            <p:nvPicPr>
              <p:cNvPr id="15" name="Ink 14"/>
              <p:cNvPicPr/>
              <p:nvPr/>
            </p:nvPicPr>
            <p:blipFill>
              <a:blip r:embed="rId10"/>
              <a:stretch>
                <a:fillRect/>
              </a:stretch>
            </p:blipFill>
            <p:spPr>
              <a:xfrm>
                <a:off x="5000040" y="2723040"/>
                <a:ext cx="2872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p14:cNvContentPartPr/>
              <p14:nvPr/>
            </p14:nvContentPartPr>
            <p14:xfrm>
              <a:off x="5018400" y="2705760"/>
              <a:ext cx="295200" cy="232560"/>
            </p14:xfrm>
          </p:contentPart>
        </mc:Choice>
        <mc:Fallback xmlns="">
          <p:pic>
            <p:nvPicPr>
              <p:cNvPr id="16" name="Ink 15"/>
              <p:cNvPicPr/>
              <p:nvPr/>
            </p:nvPicPr>
            <p:blipFill>
              <a:blip r:embed="rId12"/>
              <a:stretch>
                <a:fillRect/>
              </a:stretch>
            </p:blipFill>
            <p:spPr>
              <a:xfrm>
                <a:off x="5009040" y="2696400"/>
                <a:ext cx="313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p14:cNvContentPartPr/>
              <p14:nvPr/>
            </p14:nvContentPartPr>
            <p14:xfrm>
              <a:off x="5027400" y="2696760"/>
              <a:ext cx="295200" cy="241560"/>
            </p14:xfrm>
          </p:contentPart>
        </mc:Choice>
        <mc:Fallback xmlns="">
          <p:pic>
            <p:nvPicPr>
              <p:cNvPr id="17" name="Ink 16"/>
              <p:cNvPicPr/>
              <p:nvPr/>
            </p:nvPicPr>
            <p:blipFill>
              <a:blip r:embed="rId14"/>
              <a:stretch>
                <a:fillRect/>
              </a:stretch>
            </p:blipFill>
            <p:spPr>
              <a:xfrm>
                <a:off x="5018040" y="2687400"/>
                <a:ext cx="313920" cy="260280"/>
              </a:xfrm>
              <a:prstGeom prst="rect">
                <a:avLst/>
              </a:prstGeom>
            </p:spPr>
          </p:pic>
        </mc:Fallback>
      </mc:AlternateContent>
    </p:spTree>
    <p:extLst>
      <p:ext uri="{BB962C8B-B14F-4D97-AF65-F5344CB8AC3E}">
        <p14:creationId xmlns:p14="http://schemas.microsoft.com/office/powerpoint/2010/main" val="246703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637309"/>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Efficiency (</a:t>
            </a:r>
            <a:r>
              <a:rPr lang="el-GR" sz="2800" b="1" dirty="0">
                <a:solidFill>
                  <a:schemeClr val="accent2"/>
                </a:solidFill>
                <a:latin typeface="Times New Roman" panose="02020603050405020304" pitchFamily="18" charset="0"/>
                <a:cs typeface="Times New Roman" panose="02020603050405020304" pitchFamily="18" charset="0"/>
              </a:rPr>
              <a:t>η</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9200"/>
                <a:ext cx="10515600" cy="4957763"/>
              </a:xfrm>
            </p:spPr>
            <p:txBody>
              <a:bodyPr/>
              <a:lstStyle/>
              <a:p>
                <a:pPr marL="0" indent="0">
                  <a:buNone/>
                </a:pPr>
                <a:r>
                  <a:rPr lang="el-GR" dirty="0"/>
                  <a:t>η</a:t>
                </a:r>
                <a:r>
                  <a:rPr lang="el-GR" b="1" dirty="0"/>
                  <a:t> </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delivered</m:t>
                        </m:r>
                        <m:r>
                          <a:rPr lang="en-IN">
                            <a:latin typeface="Cambria Math" panose="02040503050406030204" pitchFamily="18" charset="0"/>
                          </a:rPr>
                          <m:t> </m:t>
                        </m:r>
                        <m:r>
                          <m:rPr>
                            <m:sty m:val="p"/>
                          </m:rPr>
                          <a:rPr lang="en-IN">
                            <a:latin typeface="Cambria Math" panose="02040503050406030204" pitchFamily="18" charset="0"/>
                          </a:rPr>
                          <m:t>to</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num>
                      <m:den>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supplied</m:t>
                        </m:r>
                        <m:r>
                          <a:rPr lang="en-IN">
                            <a:latin typeface="Cambria Math" panose="02040503050406030204" pitchFamily="18" charset="0"/>
                          </a:rPr>
                          <m:t> </m:t>
                        </m:r>
                        <m:r>
                          <m:rPr>
                            <m:sty m:val="p"/>
                          </m:rPr>
                          <a:rPr lang="en-IN">
                            <a:latin typeface="Cambria Math" panose="02040503050406030204" pitchFamily="18" charset="0"/>
                          </a:rPr>
                          <m:t>by</m:t>
                        </m:r>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0</m:t>
                            </m:r>
                          </m:sup>
                        </m:sSup>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transformer</m:t>
                        </m:r>
                      </m:den>
                    </m:f>
                  </m:oMath>
                </a14:m>
                <a:r>
                  <a:rPr lang="en-IN" dirty="0"/>
                  <a:t>  </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𝑑𝑐</m:t>
                        </m:r>
                      </m:sub>
                    </m:sSub>
                  </m:oMath>
                </a14:m>
                <a:r>
                  <a:rPr lang="en-IN" dirty="0"/>
                  <a:t>=</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𝑑𝑐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r>
                  <a:rPr lang="en-IN" dirty="0"/>
                  <a:t> =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𝑎𝑐</m:t>
                        </m:r>
                      </m:sub>
                    </m:sSub>
                  </m:oMath>
                </a14:m>
                <a:r>
                  <a:rPr lang="en-IN" dirty="0"/>
                  <a:t>= </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𝑎𝑐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r>
                          <a:rPr lang="en-IN" i="1">
                            <a:latin typeface="Cambria Math" panose="02040503050406030204" pitchFamily="18" charset="0"/>
                          </a:rPr>
                          <m:t>4</m:t>
                        </m:r>
                      </m:den>
                    </m:f>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endParaRPr lang="en-IN" dirty="0"/>
              </a:p>
              <a:p>
                <a:pPr marL="0" indent="0">
                  <a:buNone/>
                </a:pPr>
                <a:endParaRPr lang="en-IN" dirty="0"/>
              </a:p>
              <a:p>
                <a:pPr marL="0" indent="0">
                  <a:buNone/>
                </a:pPr>
                <a:r>
                  <a:rPr lang="el-GR" dirty="0"/>
                  <a:t>η </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i="1">
                                <a:latin typeface="Cambria Math" panose="02040503050406030204" pitchFamily="18" charset="0"/>
                              </a:rPr>
                              <m:t>4</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0.406</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p>
              <a:p>
                <a:pPr marL="0" indent="0">
                  <a:buNone/>
                </a:pPr>
                <a:r>
                  <a:rPr lang="en-IN" dirty="0"/>
                  <a:t>If diode is ideal, </a:t>
                </a:r>
                <a:r>
                  <a:rPr lang="el-GR" dirty="0"/>
                  <a:t>η</a:t>
                </a:r>
                <a:r>
                  <a:rPr lang="en-IN" dirty="0"/>
                  <a:t>= 40.6%</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l="-121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16</a:t>
            </a:fld>
            <a:endParaRPr lang="en-IN"/>
          </a:p>
        </p:txBody>
      </p:sp>
    </p:spTree>
    <p:extLst>
      <p:ext uri="{BB962C8B-B14F-4D97-AF65-F5344CB8AC3E}">
        <p14:creationId xmlns:p14="http://schemas.microsoft.com/office/powerpoint/2010/main" val="188408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Peak Inverse Voltage(PIV)</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a:t>Maximum reverse voltage beyond which the diode breaks down.</a:t>
                </a:r>
              </a:p>
              <a:p>
                <a:pPr marL="0" indent="0">
                  <a:buNone/>
                </a:pPr>
                <a:endParaRPr lang="en-IN" dirty="0"/>
              </a:p>
              <a:p>
                <a:pPr marL="0" indent="0">
                  <a:buNone/>
                </a:pPr>
                <a:r>
                  <a:rPr lang="en-IN" dirty="0"/>
                  <a:t>Choose a diode with PIV&gt;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17</a:t>
            </a:fld>
            <a:endParaRPr lang="en-IN"/>
          </a:p>
        </p:txBody>
      </p:sp>
    </p:spTree>
    <p:extLst>
      <p:ext uri="{BB962C8B-B14F-4D97-AF65-F5344CB8AC3E}">
        <p14:creationId xmlns:p14="http://schemas.microsoft.com/office/powerpoint/2010/main" val="13771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9646" y="818587"/>
                <a:ext cx="10515600" cy="5165581"/>
              </a:xfrm>
            </p:spPr>
            <p:txBody>
              <a:bodyPr/>
              <a:lstStyle/>
              <a:p>
                <a:pPr marL="0" indent="0">
                  <a:buNone/>
                </a:pPr>
                <a:r>
                  <a:rPr lang="en-IN" dirty="0"/>
                  <a:t>Q1. An AC input of 230V,50Hz is applied to a transformer having turns ratio 10:1. Secondary of the transformer is connected to a HWR. 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1k</a:t>
                </a:r>
                <a:r>
                  <a:rPr lang="el-GR" dirty="0"/>
                  <a:t>Ω</a:t>
                </a:r>
                <a:endParaRPr lang="en-IN" dirty="0"/>
              </a:p>
              <a:p>
                <a:pPr marL="0" indent="0">
                  <a:buNone/>
                </a:pPr>
                <a:endParaRPr lang="en-IN" dirty="0"/>
              </a:p>
              <a:p>
                <a:pPr marL="0" indent="0">
                  <a:buNone/>
                </a:pPr>
                <a:r>
                  <a:rPr lang="en-IN" dirty="0"/>
                  <a:t>RMS voltage at the primary of transformer= 230V</a:t>
                </a:r>
              </a:p>
              <a:p>
                <a:pPr marL="0" indent="0">
                  <a:buNone/>
                </a:pPr>
                <a:r>
                  <a:rPr lang="en-IN" dirty="0"/>
                  <a:t>Turns ratio= 10:1</a:t>
                </a:r>
              </a:p>
              <a:p>
                <a:pPr marL="0" indent="0">
                  <a:buNone/>
                </a:pPr>
                <a:r>
                  <a:rPr lang="en-IN" dirty="0"/>
                  <a:t>RMS voltage at the secondary of transformer= 23V</a:t>
                </a:r>
              </a:p>
              <a:p>
                <a:pPr marL="0" indent="0">
                  <a:buNone/>
                </a:pPr>
                <a:endParaRPr lang="en-IN" b="1" i="1"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a:latin typeface="Cambria Math" panose="02040503050406030204" pitchFamily="18" charset="0"/>
                    <a:ea typeface="Cambria Math" panose="02040503050406030204" pitchFamily="18" charset="0"/>
                  </a:rPr>
                  <a:t>=</a:t>
                </a:r>
                <a14:m>
                  <m:oMath xmlns:m="http://schemas.openxmlformats.org/officeDocument/2006/math">
                    <m:r>
                      <a:rPr lang="en-IN" i="1" dirty="0">
                        <a:latin typeface="Cambria Math" panose="02040503050406030204" pitchFamily="18" charset="0"/>
                      </a:rPr>
                      <m:t>32.52</m:t>
                    </m:r>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32.52V</a:t>
                </a:r>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9646" y="818587"/>
                <a:ext cx="10515600" cy="5165581"/>
              </a:xfrm>
              <a:blipFill>
                <a:blip r:embed="rId2"/>
                <a:stretch>
                  <a:fillRect l="-1217" t="-188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18</a:t>
            </a:fld>
            <a:endParaRPr lang="en-IN"/>
          </a:p>
        </p:txBody>
      </p:sp>
      <p:sp>
        <p:nvSpPr>
          <p:cNvPr id="6" name="Rectangle 5"/>
          <p:cNvSpPr/>
          <p:nvPr/>
        </p:nvSpPr>
        <p:spPr>
          <a:xfrm>
            <a:off x="2684318" y="3400208"/>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50727" y="3788136"/>
            <a:ext cx="879764"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641272" y="4835235"/>
            <a:ext cx="2909455" cy="58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04554" y="5417127"/>
            <a:ext cx="1201882" cy="38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399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4400"/>
                <a:ext cx="10515600" cy="5262563"/>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32.52mA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10.35mA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10.35V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a:rPr lang="en-IN" i="1" dirty="0">
                            <a:latin typeface="Cambria Math" panose="02040503050406030204" pitchFamily="18" charset="0"/>
                          </a:rPr>
                          <m:t>2</m:t>
                        </m:r>
                      </m:den>
                    </m:f>
                  </m:oMath>
                </a14:m>
                <a:r>
                  <a:rPr lang="en-IN" dirty="0">
                    <a:latin typeface="Times New Roman" panose="02020603050405020304" pitchFamily="18" charset="0"/>
                    <a:cs typeface="Times New Roman" panose="02020603050405020304" pitchFamily="18" charset="0"/>
                  </a:rPr>
                  <a:t> = 16.25mA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a:rPr lang="en-IN" i="1" dirty="0">
                            <a:latin typeface="Cambria Math" panose="02040503050406030204" pitchFamily="18" charset="0"/>
                          </a:rPr>
                          <m:t>2</m:t>
                        </m:r>
                      </m:den>
                    </m:f>
                  </m:oMath>
                </a14:m>
                <a:r>
                  <a:rPr lang="en-IN" dirty="0">
                    <a:latin typeface="Times New Roman" panose="02020603050405020304" pitchFamily="18" charset="0"/>
                    <a:cs typeface="Times New Roman" panose="02020603050405020304" pitchFamily="18" charset="0"/>
                  </a:rPr>
                  <a:t> = 16.25V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a:rPr lang="en-IN" i="1" dirty="0">
                                            <a:latin typeface="Cambria Math" panose="02040503050406030204" pitchFamily="18" charset="0"/>
                                            <a:cs typeface="Times New Roman" panose="02020603050405020304" pitchFamily="18" charset="0"/>
                                          </a:rPr>
                                          <m:t>2</m:t>
                                        </m:r>
                                      </m:den>
                                    </m:f>
                                  </m:num>
                                  <m:den>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n-IN" i="1"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1.21</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40.6%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&gt;32.52V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4400"/>
                <a:ext cx="10515600" cy="5262563"/>
              </a:xfrm>
              <a:blipFill>
                <a:blip r:embed="rId3"/>
                <a:stretch>
                  <a:fillRect l="-1217" t="-116" b="-1147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19</a:t>
            </a:fld>
            <a:endParaRPr lang="en-IN"/>
          </a:p>
        </p:txBody>
      </p:sp>
      <p:sp>
        <p:nvSpPr>
          <p:cNvPr id="6" name="Rectangle 5"/>
          <p:cNvSpPr/>
          <p:nvPr/>
        </p:nvSpPr>
        <p:spPr>
          <a:xfrm>
            <a:off x="2258290" y="914400"/>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183585" y="1593272"/>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675418" y="2285277"/>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93871" y="3060770"/>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58890" y="3752775"/>
            <a:ext cx="1662546"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888181" y="4895235"/>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909453" y="5664345"/>
            <a:ext cx="155171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424545" y="6010348"/>
            <a:ext cx="2244437"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673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At the end of this module, students will be able to:</a:t>
            </a:r>
            <a:br>
              <a:rPr lang="en-IN" b="1" dirty="0">
                <a:solidFill>
                  <a:schemeClr val="accent2"/>
                </a:solidFill>
              </a:rPr>
            </a:br>
            <a:endParaRPr lang="en-IN" dirty="0">
              <a:solidFill>
                <a:schemeClr val="accent2"/>
              </a:solidFill>
            </a:endParaRPr>
          </a:p>
        </p:txBody>
      </p:sp>
      <p:sp>
        <p:nvSpPr>
          <p:cNvPr id="5" name="Content Placeholder 4"/>
          <p:cNvSpPr>
            <a:spLocks noGrp="1"/>
          </p:cNvSpPr>
          <p:nvPr>
            <p:ph idx="1"/>
          </p:nvPr>
        </p:nvSpPr>
        <p:spPr>
          <a:xfrm>
            <a:off x="838200" y="983674"/>
            <a:ext cx="10515600" cy="5193290"/>
          </a:xfrm>
        </p:spPr>
        <p:txBody>
          <a:bodyPr/>
          <a:lstStyle/>
          <a:p>
            <a:pPr marL="0" indent="0">
              <a:lnSpc>
                <a:spcPct val="150000"/>
              </a:lnSpc>
              <a:buNone/>
            </a:pPr>
            <a:endParaRPr lang="en-GB" sz="1800" b="1" dirty="0"/>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Explain need for AC to DC conversion </a:t>
            </a:r>
          </a:p>
          <a:p>
            <a:pPr marL="0" lvl="0" indent="0">
              <a:lnSpc>
                <a:spcPct val="150000"/>
              </a:lnSpc>
              <a:buNone/>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Discuss basic DC power supply unit. </a:t>
            </a:r>
          </a:p>
          <a:p>
            <a:pPr lvl="0">
              <a:lnSpc>
                <a:spcPct val="150000"/>
              </a:lnSpc>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Discuss  and analyze the working of a various rectifier circuits.</a:t>
            </a:r>
          </a:p>
          <a:p>
            <a:pPr lvl="0">
              <a:lnSpc>
                <a:spcPct val="150000"/>
              </a:lnSpc>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Explain how capacitor filter can be used to minimize the ac component.</a:t>
            </a: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Department of Electronics &amp; Communication Engineering</a:t>
            </a:r>
            <a:endParaRPr lang="en-IN" dirty="0"/>
          </a:p>
        </p:txBody>
      </p:sp>
      <p:sp>
        <p:nvSpPr>
          <p:cNvPr id="3" name="Slide Number Placeholder 2"/>
          <p:cNvSpPr>
            <a:spLocks noGrp="1"/>
          </p:cNvSpPr>
          <p:nvPr>
            <p:ph type="sldNum" sz="quarter" idx="12"/>
          </p:nvPr>
        </p:nvSpPr>
        <p:spPr/>
        <p:txBody>
          <a:bodyPr/>
          <a:lstStyle/>
          <a:p>
            <a:fld id="{77AB18A3-9443-42CE-83B9-DF240F8D6231}" type="slidenum">
              <a:rPr lang="en-IN" smtClean="0"/>
              <a:t>2</a:t>
            </a:fld>
            <a:endParaRPr lang="en-IN"/>
          </a:p>
        </p:txBody>
      </p:sp>
    </p:spTree>
    <p:extLst>
      <p:ext uri="{BB962C8B-B14F-4D97-AF65-F5344CB8AC3E}">
        <p14:creationId xmlns:p14="http://schemas.microsoft.com/office/powerpoint/2010/main" val="166292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pPr marL="0" indent="0">
              <a:buNone/>
            </a:pPr>
            <a:r>
              <a:rPr lang="en-IN" dirty="0"/>
              <a:t>Q2. A sinusoidal voltage of peak value 10V is applied to a HWR. If the load resistance is 800</a:t>
            </a:r>
            <a:r>
              <a:rPr lang="el-GR" dirty="0"/>
              <a:t>Ω</a:t>
            </a:r>
            <a:r>
              <a:rPr lang="en-IN" dirty="0"/>
              <a:t>, calculate all the performance parameters of the rectifier.</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20</a:t>
            </a:fld>
            <a:endParaRPr lang="en-IN"/>
          </a:p>
        </p:txBody>
      </p:sp>
    </p:spTree>
    <p:extLst>
      <p:ext uri="{BB962C8B-B14F-4D97-AF65-F5344CB8AC3E}">
        <p14:creationId xmlns:p14="http://schemas.microsoft.com/office/powerpoint/2010/main" val="169459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1"/>
            <a:ext cx="10515600" cy="484909"/>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Full Wave Rectifier with centre tapped transformer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21</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72" y="1458733"/>
            <a:ext cx="4315691" cy="4318611"/>
          </a:xfrm>
          <a:prstGeom prst="rect">
            <a:avLst/>
          </a:prstGeom>
          <a:noFill/>
          <a:ln>
            <a:noFill/>
          </a:ln>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712" y="1316183"/>
            <a:ext cx="6704146" cy="469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544760" y="1080360"/>
              <a:ext cx="5393880" cy="3215160"/>
            </p14:xfrm>
          </p:contentPart>
        </mc:Choice>
        <mc:Fallback xmlns="">
          <p:pic>
            <p:nvPicPr>
              <p:cNvPr id="3" name="Ink 2"/>
              <p:cNvPicPr/>
              <p:nvPr/>
            </p:nvPicPr>
            <p:blipFill>
              <a:blip r:embed="rId5"/>
              <a:stretch>
                <a:fillRect/>
              </a:stretch>
            </p:blipFill>
            <p:spPr>
              <a:xfrm>
                <a:off x="1535400" y="1071000"/>
                <a:ext cx="5412600" cy="3233880"/>
              </a:xfrm>
              <a:prstGeom prst="rect">
                <a:avLst/>
              </a:prstGeom>
            </p:spPr>
          </p:pic>
        </mc:Fallback>
      </mc:AlternateContent>
    </p:spTree>
    <p:extLst>
      <p:ext uri="{BB962C8B-B14F-4D97-AF65-F5344CB8AC3E}">
        <p14:creationId xmlns:p14="http://schemas.microsoft.com/office/powerpoint/2010/main" val="2249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8982"/>
            <a:ext cx="10515600" cy="457200"/>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Working of Full Wave Rectifier </a:t>
            </a:r>
            <a:endParaRPr lang="en-IN" sz="2800" dirty="0"/>
          </a:p>
        </p:txBody>
      </p:sp>
      <p:sp>
        <p:nvSpPr>
          <p:cNvPr id="3" name="Content Placeholder 2"/>
          <p:cNvSpPr>
            <a:spLocks noGrp="1"/>
          </p:cNvSpPr>
          <p:nvPr>
            <p:ph idx="1"/>
          </p:nvPr>
        </p:nvSpPr>
        <p:spPr>
          <a:xfrm>
            <a:off x="332509" y="1316182"/>
            <a:ext cx="11499273" cy="486078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22</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316182"/>
            <a:ext cx="4566526" cy="2816941"/>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7170420" y="1547483"/>
            <a:ext cx="4183380" cy="2583180"/>
          </a:xfrm>
          <a:prstGeom prst="rect">
            <a:avLst/>
          </a:prstGeom>
          <a:noFill/>
          <a:ln>
            <a:noFill/>
          </a:ln>
        </p:spPr>
      </p:pic>
      <p:sp>
        <p:nvSpPr>
          <p:cNvPr id="10" name="Text Box 4244"/>
          <p:cNvSpPr txBox="1"/>
          <p:nvPr/>
        </p:nvSpPr>
        <p:spPr>
          <a:xfrm>
            <a:off x="734292" y="4767972"/>
            <a:ext cx="11097490"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C</a:t>
            </a:r>
            <a:r>
              <a:rPr lang="en-US" sz="2400" dirty="0">
                <a:latin typeface="Times New Roman"/>
                <a:ea typeface="Calibri"/>
                <a:cs typeface="Tunga"/>
              </a:rPr>
              <a:t>enter tapped FWR for                                                          </a:t>
            </a:r>
            <a:r>
              <a:rPr lang="en-US" sz="2400" dirty="0">
                <a:solidFill>
                  <a:srgbClr val="000000"/>
                </a:solidFill>
                <a:effectLst/>
                <a:latin typeface="Times New Roman"/>
                <a:ea typeface="Times New Roman"/>
                <a:cs typeface="Tunga"/>
              </a:rPr>
              <a:t>C</a:t>
            </a:r>
            <a:r>
              <a:rPr lang="en-US" sz="2400" dirty="0">
                <a:effectLst/>
                <a:latin typeface="Times New Roman"/>
                <a:ea typeface="Calibri"/>
                <a:cs typeface="Tunga"/>
              </a:rPr>
              <a:t>enter tapped FWR for                                              </a:t>
            </a:r>
            <a:r>
              <a:rPr lang="en-US" sz="2400" dirty="0">
                <a:latin typeface="Times New Roman"/>
                <a:ea typeface="Calibri"/>
                <a:cs typeface="Tunga"/>
              </a:rPr>
              <a:t>node A is positive w.r.t B </a:t>
            </a:r>
            <a:r>
              <a:rPr lang="en-US" sz="2400" dirty="0">
                <a:effectLst/>
                <a:latin typeface="Times New Roman"/>
                <a:ea typeface="Calibri"/>
                <a:cs typeface="Tunga"/>
              </a:rPr>
              <a:t>	                                                node B is positive w.r.t A</a:t>
            </a:r>
            <a:endParaRPr lang="en-GB" sz="2400" dirty="0">
              <a:effectLst/>
              <a:latin typeface="Calibri"/>
              <a:ea typeface="Calibri"/>
              <a:cs typeface="Tunga"/>
            </a:endParaRPr>
          </a:p>
        </p:txBody>
      </p:sp>
    </p:spTree>
    <p:extLst>
      <p:ext uri="{BB962C8B-B14F-4D97-AF65-F5344CB8AC3E}">
        <p14:creationId xmlns:p14="http://schemas.microsoft.com/office/powerpoint/2010/main" val="15697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9709"/>
            <a:ext cx="10515600" cy="5387254"/>
          </a:xfrm>
        </p:spPr>
        <p:txBody>
          <a:bodyPr/>
          <a:lstStyle/>
          <a:p>
            <a:pPr marL="0" indent="0">
              <a:buNone/>
            </a:pPr>
            <a:r>
              <a:rPr lang="en-US" b="1" dirty="0">
                <a:solidFill>
                  <a:srgbClr val="000000"/>
                </a:solidFill>
                <a:latin typeface="Times New Roman"/>
                <a:ea typeface="Times New Roman"/>
                <a:cs typeface="Tunga"/>
              </a:rPr>
              <a:t>Note: Current through load during both cycles is in same direction  </a:t>
            </a:r>
            <a:r>
              <a:rPr lang="en-US" b="1" dirty="0">
                <a:latin typeface="Times New Roman" panose="02020603050405020304" pitchFamily="18" charset="0"/>
                <a:cs typeface="Times New Roman" panose="02020603050405020304" pitchFamily="18" charset="0"/>
              </a:rPr>
              <a:t>   (from node C to ground)</a:t>
            </a:r>
            <a:endParaRPr lang="en-GB" b="1" dirty="0"/>
          </a:p>
          <a:p>
            <a:pPr marL="0" indent="0">
              <a:buNone/>
            </a:pPr>
            <a:endParaRPr lang="en-IN" dirty="0"/>
          </a:p>
          <a:p>
            <a:pPr marL="0" indent="0">
              <a:buNone/>
            </a:pPr>
            <a:r>
              <a:rPr lang="en-US" b="1" dirty="0">
                <a:solidFill>
                  <a:srgbClr val="000000"/>
                </a:solidFill>
                <a:latin typeface="Times New Roman"/>
                <a:ea typeface="Times New Roman"/>
                <a:cs typeface="Tunga"/>
              </a:rPr>
              <a:t>The frequency of the output signal =Twice the  input frequency</a:t>
            </a:r>
            <a:endParaRPr lang="en-GB" b="1" dirty="0">
              <a:ea typeface="Calibri"/>
              <a:cs typeface="Tunga"/>
            </a:endParaRP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23</a:t>
            </a:fld>
            <a:endParaRPr lang="en-IN"/>
          </a:p>
        </p:txBody>
      </p:sp>
    </p:spTree>
    <p:extLst>
      <p:ext uri="{BB962C8B-B14F-4D97-AF65-F5344CB8AC3E}">
        <p14:creationId xmlns:p14="http://schemas.microsoft.com/office/powerpoint/2010/main" val="315376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1892"/>
            <a:ext cx="10515600" cy="554182"/>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FWR Waveforms</a:t>
            </a:r>
            <a:endParaRPr lang="en-IN" sz="2800" dirty="0"/>
          </a:p>
        </p:txBody>
      </p:sp>
      <p:pic>
        <p:nvPicPr>
          <p:cNvPr id="6" name="Content Placeholder 5"/>
          <p:cNvPicPr>
            <a:picLocks noGrp="1" noChangeAspect="1"/>
          </p:cNvPicPr>
          <p:nvPr>
            <p:ph idx="1"/>
          </p:nvPr>
        </p:nvPicPr>
        <p:blipFill>
          <a:blip r:embed="rId2"/>
          <a:stretch>
            <a:fillRect/>
          </a:stretch>
        </p:blipFill>
        <p:spPr>
          <a:xfrm>
            <a:off x="1034142" y="1609914"/>
            <a:ext cx="9827822" cy="4566179"/>
          </a:xfrm>
          <a:prstGeom prst="rect">
            <a:avLst/>
          </a:prstGeom>
        </p:spPr>
      </p:pic>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24</a:t>
            </a:fld>
            <a:endParaRPr lang="en-IN"/>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96760" y="4839840"/>
              <a:ext cx="3911400" cy="625320"/>
            </p14:xfrm>
          </p:contentPart>
        </mc:Choice>
        <mc:Fallback xmlns="">
          <p:pic>
            <p:nvPicPr>
              <p:cNvPr id="3" name="Ink 2"/>
              <p:cNvPicPr/>
              <p:nvPr/>
            </p:nvPicPr>
            <p:blipFill>
              <a:blip r:embed="rId4"/>
              <a:stretch>
                <a:fillRect/>
              </a:stretch>
            </p:blipFill>
            <p:spPr>
              <a:xfrm>
                <a:off x="2687400" y="4830480"/>
                <a:ext cx="3930120" cy="644040"/>
              </a:xfrm>
              <a:prstGeom prst="rect">
                <a:avLst/>
              </a:prstGeom>
            </p:spPr>
          </p:pic>
        </mc:Fallback>
      </mc:AlternateContent>
    </p:spTree>
    <p:extLst>
      <p:ext uri="{BB962C8B-B14F-4D97-AF65-F5344CB8AC3E}">
        <p14:creationId xmlns:p14="http://schemas.microsoft.com/office/powerpoint/2010/main" val="284743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Performance parameters of FWR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a:t>Assume ideal diode :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m:rPr>
                            <m:sty m:val="p"/>
                          </m:rPr>
                          <a:rPr lang="el-GR" i="1" smtClean="0">
                            <a:latin typeface="Cambria Math" panose="02040503050406030204" pitchFamily="18" charset="0"/>
                          </a:rPr>
                          <m:t>ϒ</m:t>
                        </m:r>
                      </m:sub>
                    </m:sSub>
                  </m:oMath>
                </a14:m>
                <a:r>
                  <a:rPr lang="en-IN" dirty="0"/>
                  <a:t>= 0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F</m:t>
                        </m:r>
                      </m:sub>
                    </m:sSub>
                  </m:oMath>
                </a14:m>
                <a:r>
                  <a:rPr lang="en-IN" dirty="0"/>
                  <a:t>=0</a:t>
                </a:r>
              </a:p>
              <a:p>
                <a:pPr marL="0" indent="0">
                  <a:buNone/>
                </a:pPr>
                <a:r>
                  <a:rPr lang="en-IN" dirty="0"/>
                  <a:t>During positive half cycle,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 is the peak value of the input current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a:t> =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24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25</a:t>
            </a:fld>
            <a:endParaRPr lang="en-IN"/>
          </a:p>
        </p:txBody>
      </p:sp>
    </p:spTree>
    <p:extLst>
      <p:ext uri="{BB962C8B-B14F-4D97-AF65-F5344CB8AC3E}">
        <p14:creationId xmlns:p14="http://schemas.microsoft.com/office/powerpoint/2010/main" val="18591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900545"/>
                <a:ext cx="10515600" cy="568037"/>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900545"/>
                <a:ext cx="10515600" cy="568037"/>
              </a:xfrm>
              <a:blipFill>
                <a:blip r:embed="rId2"/>
                <a:stretch>
                  <a:fillRect l="-1217" t="-19355" b="-13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r>
                          <m:rPr>
                            <m:sty m:val="p"/>
                          </m:rPr>
                          <a:rPr lang="en-IN" dirty="0">
                            <a:latin typeface="Cambria Math" panose="02040503050406030204" pitchFamily="18" charset="0"/>
                            <a:cs typeface="Times New Roman" panose="02020603050405020304" pitchFamily="18" charset="0"/>
                          </a:rPr>
                          <m:t>I</m:t>
                        </m:r>
                        <m:r>
                          <a:rPr lang="en-IN" b="0" i="1" dirty="0" smtClean="0">
                            <a:latin typeface="Cambria Math" panose="02040503050406030204" pitchFamily="18" charset="0"/>
                            <a:cs typeface="Times New Roman" panose="02020603050405020304" pitchFamily="18" charset="0"/>
                          </a:rPr>
                          <m:t> </m:t>
                        </m:r>
                      </m:e>
                    </m:nary>
                  </m:oMath>
                </a14:m>
                <a:r>
                  <a:rPr lang="en-IN" dirty="0">
                    <a:latin typeface="Times New Roman" panose="02020603050405020304" pitchFamily="18" charset="0"/>
                    <a:cs typeface="Times New Roman" panose="02020603050405020304" pitchFamily="18" charset="0"/>
                  </a:rPr>
                  <a: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nary>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t)d(</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a:latin typeface="Cambria Math" panose="02040503050406030204" pitchFamily="18" charset="0"/>
                            <a:cs typeface="Times New Roman" panose="02020603050405020304" pitchFamily="18" charset="0"/>
                          </a:rPr>
                        </m:ctrlPr>
                      </m:sSubSupPr>
                      <m:e>
                        <m:d>
                          <m:dPr>
                            <m:begChr m:val="["/>
                            <m:endChr m:val="]"/>
                            <m:ctrlPr>
                              <a:rPr lang="en-IN" i="1" dirty="0">
                                <a:latin typeface="Cambria Math" panose="02040503050406030204" pitchFamily="18" charset="0"/>
                                <a:cs typeface="Times New Roman" panose="02020603050405020304" pitchFamily="18" charset="0"/>
                              </a:rPr>
                            </m:ctrlPr>
                          </m:dPr>
                          <m:e>
                            <m:r>
                              <a:rPr lang="en-IN" b="0" i="1" dirty="0" smtClean="0">
                                <a:latin typeface="Cambria Math" panose="02040503050406030204" pitchFamily="18" charset="0"/>
                                <a:cs typeface="Times New Roman" panose="02020603050405020304" pitchFamily="18" charset="0"/>
                              </a:rPr>
                              <m:t>−</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e>
                        </m:d>
                      </m:e>
                      <m:sub>
                        <m: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sSubSup>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0"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56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26</a:t>
            </a:fld>
            <a:endParaRPr lang="en-IN"/>
          </a:p>
        </p:txBody>
      </p:sp>
    </p:spTree>
    <p:extLst>
      <p:ext uri="{BB962C8B-B14F-4D97-AF65-F5344CB8AC3E}">
        <p14:creationId xmlns:p14="http://schemas.microsoft.com/office/powerpoint/2010/main" val="29789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06582"/>
                <a:ext cx="10515600" cy="67887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𝐝𝐜</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06582"/>
                <a:ext cx="10515600" cy="678873"/>
              </a:xfrm>
              <a:blipFill>
                <a:blip r:embed="rId2"/>
                <a:stretch>
                  <a:fillRect l="-1217" t="-162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0"/>
                <a:ext cx="10515600" cy="4652963"/>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0"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0"/>
                <a:ext cx="10515600" cy="4652963"/>
              </a:xfrm>
              <a:blipFill>
                <a:blip r:embed="rId3"/>
                <a:stretch>
                  <a:fillRect t="-22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27</a:t>
            </a:fld>
            <a:endParaRPr lang="en-IN"/>
          </a:p>
        </p:txBody>
      </p:sp>
    </p:spTree>
    <p:extLst>
      <p:ext uri="{BB962C8B-B14F-4D97-AF65-F5344CB8AC3E}">
        <p14:creationId xmlns:p14="http://schemas.microsoft.com/office/powerpoint/2010/main" val="15216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775855"/>
                <a:ext cx="10515600" cy="914833"/>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𝐈</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775855"/>
                <a:ext cx="10515600" cy="914833"/>
              </a:xfrm>
              <a:blipFill>
                <a:blip r:embed="rId2"/>
                <a:stretch>
                  <a:fillRect l="-1217" t="-1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Times New Roman" panose="02020603050405020304" pitchFamily="18" charset="0"/>
                      </a:rPr>
                      <m:t> </m:t>
                    </m:r>
                    <m:rad>
                      <m:radPr>
                        <m:degHide m:val="on"/>
                        <m:ctrlPr>
                          <a:rPr lang="en-IN" i="1">
                            <a:latin typeface="Cambria Math" panose="02040503050406030204" pitchFamily="18" charset="0"/>
                            <a:cs typeface="Times New Roman" panose="02020603050405020304" pitchFamily="18" charset="0"/>
                          </a:rPr>
                        </m:ctrlPr>
                      </m:radPr>
                      <m:deg/>
                      <m:e>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I</m:t>
                                </m:r>
                              </m:e>
                              <m:sup>
                                <m:r>
                                  <a:rPr lang="en-IN" i="1" dirty="0">
                                    <a:latin typeface="Cambria Math" panose="02040503050406030204" pitchFamily="18" charset="0"/>
                                    <a:cs typeface="Times New Roman" panose="02020603050405020304" pitchFamily="18" charset="0"/>
                                  </a:rPr>
                                  <m:t>2</m:t>
                                </m:r>
                              </m:sup>
                            </m:sSup>
                          </m:e>
                        </m:nary>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e>
                    </m:rad>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p>
                      <m:sSupPr>
                        <m:ctrlPr>
                          <a:rPr lang="en-IN" i="1">
                            <a:latin typeface="Cambria Math" panose="02040503050406030204" pitchFamily="18" charset="0"/>
                            <a:cs typeface="Times New Roman" panose="02020603050405020304" pitchFamily="18" charset="0"/>
                          </a:rPr>
                        </m:ctrlPr>
                      </m:sSupPr>
                      <m:e>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e>
                      <m:sup>
                        <m:r>
                          <a:rPr lang="en-IN" i="1">
                            <a:latin typeface="Cambria Math" panose="02040503050406030204" pitchFamily="18" charset="0"/>
                            <a:cs typeface="Times New Roman" panose="02020603050405020304" pitchFamily="18" charset="0"/>
                          </a:rPr>
                          <m:t>2</m:t>
                        </m:r>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1</m:t>
                        </m:r>
                      </m:num>
                      <m:den>
                        <m:r>
                          <m:rPr>
                            <m:sty m:val="p"/>
                          </m:rPr>
                          <a:rPr lang="el-GR" i="1" dirty="0">
                            <a:latin typeface="Cambria Math" panose="02040503050406030204" pitchFamily="18" charset="0"/>
                            <a:cs typeface="Times New Roman" panose="02020603050405020304" pitchFamily="18" charset="0"/>
                          </a:rPr>
                          <m:t>π</m:t>
                        </m:r>
                      </m:den>
                    </m:f>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sSup>
                          <m:sSupPr>
                            <m:ctrlPr>
                              <a:rPr lang="el-GR" i="1" dirty="0">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dirty="0">
                                <a:latin typeface="Cambria Math" panose="02040503050406030204" pitchFamily="18" charset="0"/>
                                <a:cs typeface="Times New Roman" panose="02020603050405020304" pitchFamily="18" charset="0"/>
                              </a:rPr>
                              <m:t>2</m:t>
                            </m:r>
                          </m:sup>
                        </m:sSup>
                      </m:e>
                    </m:nary>
                    <m:sSup>
                      <m:sSupPr>
                        <m:ctrlPr>
                          <a:rPr lang="en-IN" i="1" dirty="0">
                            <a:latin typeface="Cambria Math" panose="02040503050406030204" pitchFamily="18" charset="0"/>
                            <a:cs typeface="Times New Roman" panose="02020603050405020304" pitchFamily="18" charset="0"/>
                          </a:rPr>
                        </m:ctrlPr>
                      </m:sSupPr>
                      <m:e>
                        <m:r>
                          <m:rPr>
                            <m:sty m:val="p"/>
                          </m:rPr>
                          <a:rPr lang="en-IN" dirty="0">
                            <a:latin typeface="Cambria Math" panose="02040503050406030204" pitchFamily="18" charset="0"/>
                            <a:cs typeface="Times New Roman" panose="02020603050405020304" pitchFamily="18" charset="0"/>
                          </a:rPr>
                          <m:t>sin</m:t>
                        </m:r>
                      </m:e>
                      <m:sup>
                        <m:r>
                          <a:rPr lang="en-IN" i="1" dirty="0">
                            <a:latin typeface="Cambria Math" panose="02040503050406030204" pitchFamily="18" charset="0"/>
                            <a:cs typeface="Times New Roman" panose="02020603050405020304" pitchFamily="18" charset="0"/>
                          </a:rPr>
                          <m:t>2</m:t>
                        </m:r>
                      </m:sup>
                    </m:sSup>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 </m:t>
                    </m:r>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2</m:t>
                        </m:r>
                        <m:r>
                          <m:rPr>
                            <m:sty m:val="p"/>
                          </m:rPr>
                          <a:rPr lang="el-GR" i="1" dirty="0">
                            <a:latin typeface="Cambria Math" panose="02040503050406030204" pitchFamily="18" charset="0"/>
                            <a:cs typeface="Times New Roman" panose="02020603050405020304" pitchFamily="18" charset="0"/>
                          </a:rPr>
                          <m:t>π</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dirty="0">
                            <a:latin typeface="Cambria Math" panose="02040503050406030204" pitchFamily="18" charset="0"/>
                            <a:cs typeface="Times New Roman" panose="02020603050405020304" pitchFamily="18" charset="0"/>
                          </a:rPr>
                        </m:ctrlPr>
                      </m:naryPr>
                      <m:sub>
                        <m:r>
                          <m:rPr>
                            <m:brk m:alnAt="23"/>
                          </m:rPr>
                          <a:rPr lang="en-IN" i="1" dirty="0">
                            <a:latin typeface="Cambria Math" panose="02040503050406030204" pitchFamily="18" charset="0"/>
                            <a:cs typeface="Times New Roman" panose="02020603050405020304" pitchFamily="18" charset="0"/>
                          </a:rPr>
                          <m:t>0</m:t>
                        </m:r>
                      </m:sub>
                      <m:sup>
                        <m:r>
                          <m:rPr>
                            <m:sty m:val="p"/>
                          </m:rPr>
                          <a:rPr lang="el-GR" i="1" dirty="0">
                            <a:latin typeface="Cambria Math" panose="02040503050406030204" pitchFamily="18" charset="0"/>
                            <a:cs typeface="Times New Roman" panose="02020603050405020304" pitchFamily="18" charset="0"/>
                          </a:rPr>
                          <m:t>π</m:t>
                        </m:r>
                      </m:sup>
                      <m:e>
                        <m:d>
                          <m:dPr>
                            <m:begChr m:val="["/>
                            <m:endChr m:val="]"/>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1−</m:t>
                            </m:r>
                            <m:r>
                              <m:rPr>
                                <m:sty m:val="p"/>
                              </m:rPr>
                              <a:rPr lang="en-IN" dirty="0">
                                <a:latin typeface="Cambria Math" panose="02040503050406030204" pitchFamily="18" charset="0"/>
                                <a:cs typeface="Times New Roman" panose="02020603050405020304" pitchFamily="18" charset="0"/>
                              </a:rPr>
                              <m:t>cos</m:t>
                            </m:r>
                            <m:r>
                              <a:rPr lang="en-IN" i="1" dirty="0">
                                <a:latin typeface="Cambria Math" panose="02040503050406030204" pitchFamily="18" charset="0"/>
                                <a:cs typeface="Times New Roman" panose="02020603050405020304" pitchFamily="18" charset="0"/>
                              </a:rPr>
                              <m:t>(2</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a:rPr lang="en-IN" i="1" dirty="0">
                                <a:latin typeface="Cambria Math" panose="02040503050406030204" pitchFamily="18" charset="0"/>
                                <a:cs typeface="Times New Roman" panose="02020603050405020304" pitchFamily="18" charset="0"/>
                              </a:rPr>
                              <m:t>)</m:t>
                            </m:r>
                          </m:e>
                        </m:d>
                      </m:e>
                    </m:nary>
                  </m:oMath>
                </a14:m>
                <a:r>
                  <a:rPr lang="en-IN" dirty="0">
                    <a:cs typeface="Times New Roman" panose="02020603050405020304" pitchFamily="18" charset="0"/>
                  </a:rPr>
                  <a:t> </a:t>
                </a:r>
                <a14:m>
                  <m:oMath xmlns:m="http://schemas.openxmlformats.org/officeDocument/2006/math">
                    <m:r>
                      <m:rPr>
                        <m:nor/>
                      </m:rPr>
                      <a:rPr lang="en-IN" dirty="0">
                        <a:latin typeface="Times New Roman" panose="02020603050405020304" pitchFamily="18" charset="0"/>
                        <a:cs typeface="Times New Roman" panose="02020603050405020304" pitchFamily="18" charset="0"/>
                      </a:rPr>
                      <m:t>d</m:t>
                    </m:r>
                    <m:r>
                      <m:rPr>
                        <m:nor/>
                      </m:rPr>
                      <a:rPr lang="en-IN" dirty="0">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cs typeface="Times New Roman" panose="02020603050405020304" pitchFamily="18" charset="0"/>
                      </a:rPr>
                      <m:t>ω</m:t>
                    </m:r>
                    <m:r>
                      <m:rPr>
                        <m:nor/>
                      </m:rPr>
                      <a:rPr lang="en-IN" dirty="0">
                        <a:latin typeface="Times New Roman" panose="02020603050405020304" pitchFamily="18" charset="0"/>
                        <a:cs typeface="Times New Roman" panose="02020603050405020304" pitchFamily="18" charset="0"/>
                      </a:rPr>
                      <m:t>t</m:t>
                    </m:r>
                    <m:r>
                      <m:rPr>
                        <m:nor/>
                      </m:rPr>
                      <a:rPr lang="en-IN" dirty="0">
                        <a:latin typeface="Times New Roman" panose="020206030504050203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e>
                          <m:sup>
                            <m:r>
                              <a:rPr lang="en-IN" i="1">
                                <a:latin typeface="Cambria Math" panose="02040503050406030204" pitchFamily="18" charset="0"/>
                                <a:cs typeface="Times New Roman" panose="02020603050405020304" pitchFamily="18" charset="0"/>
                              </a:rPr>
                              <m:t>2</m:t>
                            </m:r>
                          </m:sup>
                        </m:sSup>
                      </m:num>
                      <m:den>
                        <m:r>
                          <a:rPr lang="en-IN" b="0" i="1" smtClean="0">
                            <a:latin typeface="Cambria Math" panose="02040503050406030204" pitchFamily="18" charset="0"/>
                            <a:cs typeface="Times New Roman" panose="02020603050405020304" pitchFamily="18" charset="0"/>
                          </a:rPr>
                          <m:t>2</m:t>
                        </m:r>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smtClean="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b="0" i="1" dirty="0" smtClean="0">
                                <a:latin typeface="Cambria Math" panose="02040503050406030204" pitchFamily="18" charset="0"/>
                              </a:rPr>
                              <m:t>2</m:t>
                            </m:r>
                          </m:e>
                        </m:rad>
                      </m:den>
                    </m:f>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b="-574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28</a:t>
            </a:fld>
            <a:endParaRPr lang="en-IN"/>
          </a:p>
        </p:txBody>
      </p:sp>
    </p:spTree>
    <p:extLst>
      <p:ext uri="{BB962C8B-B14F-4D97-AF65-F5344CB8AC3E}">
        <p14:creationId xmlns:p14="http://schemas.microsoft.com/office/powerpoint/2010/main" val="14373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692727"/>
                <a:ext cx="10515600" cy="997961"/>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sz="2800" b="1" i="1">
                            <a:solidFill>
                              <a:schemeClr val="accent2"/>
                            </a:solidFill>
                            <a:latin typeface="Cambria Math" panose="02040503050406030204" pitchFamily="18" charset="0"/>
                            <a:cs typeface="Times New Roman" panose="02020603050405020304" pitchFamily="18" charset="0"/>
                          </a:rPr>
                        </m:ctrlPr>
                      </m:sSubPr>
                      <m:e>
                        <m:r>
                          <a:rPr lang="en-IN" sz="2800" b="1">
                            <a:solidFill>
                              <a:schemeClr val="accent2"/>
                            </a:solidFill>
                            <a:latin typeface="Cambria Math" panose="02040503050406030204" pitchFamily="18" charset="0"/>
                            <a:cs typeface="Times New Roman" panose="02020603050405020304" pitchFamily="18" charset="0"/>
                          </a:rPr>
                          <m:t>𝐕</m:t>
                        </m:r>
                      </m:e>
                      <m:sub>
                        <m:r>
                          <a:rPr lang="en-IN" sz="2800" b="1">
                            <a:solidFill>
                              <a:schemeClr val="accent2"/>
                            </a:solidFill>
                            <a:latin typeface="Cambria Math" panose="02040503050406030204" pitchFamily="18" charset="0"/>
                            <a:cs typeface="Times New Roman" panose="02020603050405020304" pitchFamily="18" charset="0"/>
                          </a:rPr>
                          <m:t>𝐫𝐦𝐬</m:t>
                        </m:r>
                      </m:sub>
                    </m:sSub>
                  </m:oMath>
                </a14:m>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692727"/>
                <a:ext cx="10515600" cy="997961"/>
              </a:xfrm>
              <a:blipFill>
                <a:blip r:embed="rId2"/>
                <a:stretch>
                  <a:fillRect l="-1217" t="-1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2436"/>
                <a:ext cx="10515600" cy="4694527"/>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r>
                      <a:rPr lang="en-IN"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0" dirty="0" smtClean="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r>
                          <a:rPr lang="en-IN" i="1">
                            <a:latin typeface="Cambria Math" panose="02040503050406030204" pitchFamily="18" charset="0"/>
                            <a:cs typeface="Times New Roman" panose="02020603050405020304" pitchFamily="18" charset="0"/>
                          </a:rPr>
                          <m:t>∗</m:t>
                        </m:r>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R</m:t>
                        </m:r>
                      </m:e>
                      <m:sub>
                        <m:r>
                          <m:rPr>
                            <m:sty m:val="p"/>
                          </m:rPr>
                          <a:rPr lang="en-IN">
                            <a:latin typeface="Cambria Math" panose="02040503050406030204" pitchFamily="18" charset="0"/>
                            <a:cs typeface="Times New Roman" panose="02020603050405020304" pitchFamily="18" charset="0"/>
                          </a:rPr>
                          <m:t>L</m:t>
                        </m:r>
                      </m:sub>
                    </m:sSub>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2436"/>
                <a:ext cx="10515600" cy="4694527"/>
              </a:xfrm>
              <a:blipFill>
                <a:blip r:embed="rId3"/>
                <a:stretch>
                  <a:fillRect t="-220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29</a:t>
            </a:fld>
            <a:endParaRPr lang="en-IN"/>
          </a:p>
        </p:txBody>
      </p:sp>
    </p:spTree>
    <p:extLst>
      <p:ext uri="{BB962C8B-B14F-4D97-AF65-F5344CB8AC3E}">
        <p14:creationId xmlns:p14="http://schemas.microsoft.com/office/powerpoint/2010/main" val="418066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0"/>
            <a:ext cx="10515600" cy="720437"/>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Rectifiers</a:t>
            </a:r>
          </a:p>
        </p:txBody>
      </p:sp>
      <p:sp>
        <p:nvSpPr>
          <p:cNvPr id="3" name="Content Placeholder 2"/>
          <p:cNvSpPr>
            <a:spLocks noGrp="1"/>
          </p:cNvSpPr>
          <p:nvPr>
            <p:ph idx="1"/>
          </p:nvPr>
        </p:nvSpPr>
        <p:spPr>
          <a:xfrm>
            <a:off x="838200" y="1357745"/>
            <a:ext cx="10515600" cy="4819218"/>
          </a:xfrm>
        </p:spPr>
        <p:txBody>
          <a:bodyPr/>
          <a:lstStyle/>
          <a:p>
            <a:pPr marL="0" indent="0">
              <a:buNone/>
            </a:pPr>
            <a:r>
              <a:rPr lang="en-IN" dirty="0"/>
              <a:t>Circuit that converts AC to DC</a:t>
            </a:r>
          </a:p>
          <a:p>
            <a:pPr marL="0" indent="0">
              <a:buNone/>
            </a:pPr>
            <a:endParaRPr lang="en-IN" dirty="0"/>
          </a:p>
          <a:p>
            <a:pPr marL="0" indent="0">
              <a:buNone/>
            </a:pPr>
            <a:r>
              <a:rPr lang="en-IN" dirty="0"/>
              <a:t>Half wave rectifier</a:t>
            </a:r>
          </a:p>
          <a:p>
            <a:pPr marL="0" indent="0">
              <a:buNone/>
            </a:pPr>
            <a:r>
              <a:rPr lang="en-IN" dirty="0"/>
              <a:t>Full wave rectifier → </a:t>
            </a:r>
          </a:p>
          <a:p>
            <a:pPr marL="0" indent="0">
              <a:buNone/>
            </a:pPr>
            <a:r>
              <a:rPr lang="en-IN" dirty="0"/>
              <a:t>			Centre tapped full wave rectifier</a:t>
            </a:r>
          </a:p>
          <a:p>
            <a:pPr marL="0" indent="0">
              <a:buNone/>
            </a:pPr>
            <a:r>
              <a:rPr lang="en-IN" dirty="0"/>
              <a:t>			Full wave bridge rectifier</a:t>
            </a:r>
          </a:p>
          <a:p>
            <a:pPr marL="0" indent="0">
              <a:buNone/>
            </a:pPr>
            <a:r>
              <a:rPr lang="en-IN" dirty="0"/>
              <a:t>Rectifiers with capacitor filter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a:t>
            </a:fld>
            <a:endParaRPr lang="en-IN"/>
          </a:p>
        </p:txBody>
      </p:sp>
    </p:spTree>
    <p:extLst>
      <p:ext uri="{BB962C8B-B14F-4D97-AF65-F5344CB8AC3E}">
        <p14:creationId xmlns:p14="http://schemas.microsoft.com/office/powerpoint/2010/main" val="396724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609600"/>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Ripple factor (</a:t>
            </a:r>
            <a:r>
              <a:rPr lang="el-GR" sz="2800" b="1" dirty="0">
                <a:solidFill>
                  <a:schemeClr val="accent2"/>
                </a:solidFill>
                <a:latin typeface="Times New Roman" panose="02020603050405020304" pitchFamily="18" charset="0"/>
                <a:cs typeface="Times New Roman" panose="02020603050405020304" pitchFamily="18" charset="0"/>
              </a:rPr>
              <a:t>ϒ</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71600"/>
                <a:ext cx="11062855" cy="4805363"/>
              </a:xfrm>
            </p:spPr>
            <p:txBody>
              <a:bodyPr/>
              <a:lstStyle/>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RMS</m:t>
                        </m:r>
                        <m:r>
                          <a:rPr lang="en-IN">
                            <a:latin typeface="Cambria Math" panose="02040503050406030204" pitchFamily="18" charset="0"/>
                          </a:rPr>
                          <m:t> </m:t>
                        </m:r>
                        <m:r>
                          <m:rPr>
                            <m:sty m:val="p"/>
                          </m:rPr>
                          <a:rPr lang="en-IN">
                            <a:latin typeface="Cambria Math" panose="02040503050406030204" pitchFamily="18" charset="0"/>
                          </a:rPr>
                          <m:t>value</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a:latin typeface="Cambria Math" panose="02040503050406030204" pitchFamily="18" charset="0"/>
                          </a:rPr>
                          <m:t>/</m:t>
                        </m:r>
                        <m:r>
                          <m:rPr>
                            <m:sty m:val="p"/>
                          </m:rPr>
                          <a:rPr lang="en-IN">
                            <a:latin typeface="Cambria Math" panose="02040503050406030204" pitchFamily="18" charset="0"/>
                          </a:rPr>
                          <m:t>voltage</m:t>
                        </m:r>
                        <m:r>
                          <a:rPr lang="en-IN">
                            <a:latin typeface="Cambria Math" panose="02040503050406030204" pitchFamily="18" charset="0"/>
                          </a:rPr>
                          <m:t> </m:t>
                        </m:r>
                      </m:num>
                      <m:den>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component</m:t>
                        </m:r>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r>
                          <a:rPr lang="en-IN">
                            <a:latin typeface="Cambria Math" panose="02040503050406030204" pitchFamily="18" charset="0"/>
                          </a:rPr>
                          <m:t> </m:t>
                        </m:r>
                        <m:r>
                          <m:rPr>
                            <m:sty m:val="p"/>
                          </m:rPr>
                          <a:rPr lang="en-IN">
                            <a:latin typeface="Cambria Math" panose="02040503050406030204" pitchFamily="18" charset="0"/>
                          </a:rPr>
                          <m:t>current</m:t>
                        </m:r>
                        <m:r>
                          <a:rPr lang="en-IN" i="1">
                            <a:latin typeface="Cambria Math" panose="02040503050406030204" pitchFamily="18" charset="0"/>
                          </a:rPr>
                          <m:t>/</m:t>
                        </m:r>
                        <m:r>
                          <m:rPr>
                            <m:sty m:val="p"/>
                          </m:rPr>
                          <a:rPr lang="en-IN">
                            <a:latin typeface="Cambria Math" panose="02040503050406030204" pitchFamily="18" charset="0"/>
                          </a:rPr>
                          <m:t>voltage</m:t>
                        </m:r>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endParaRPr lang="en-IN" dirty="0"/>
              </a:p>
              <a:p>
                <a:pPr marL="0" indent="0">
                  <a:buNone/>
                </a:pPr>
                <a:endParaRPr lang="en-IN" dirty="0"/>
              </a:p>
              <a:p>
                <a:pPr marL="0" indent="0">
                  <a:buNone/>
                </a:pPr>
                <a:r>
                  <a:rPr lang="en-IN" dirty="0"/>
                  <a:t>Note: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t>
                            </m:r>
                            <m:r>
                              <a:rPr lang="en-IN">
                                <a:latin typeface="Cambria Math" panose="02040503050406030204" pitchFamily="18" charset="0"/>
                              </a:rPr>
                              <m:t> </m:t>
                            </m:r>
                            <m:r>
                              <m:rPr>
                                <m:sty m:val="p"/>
                              </m:rPr>
                              <a:rPr lang="en-IN">
                                <a:latin typeface="Cambria Math" panose="02040503050406030204" pitchFamily="18" charset="0"/>
                              </a:rPr>
                              <m:t>rms</m:t>
                            </m:r>
                          </m:sub>
                        </m:sSub>
                      </m:e>
                      <m:sup>
                        <m:r>
                          <a:rPr lang="en-IN">
                            <a:latin typeface="Cambria Math" panose="02040503050406030204" pitchFamily="18" charset="0"/>
                          </a:rPr>
                          <m:t>2</m:t>
                        </m:r>
                      </m:sup>
                    </m:sSup>
                  </m:oMath>
                </a14:m>
                <a:r>
                  <a:rPr lang="en-IN" dirty="0"/>
                  <a:t> + </a:t>
                </a:r>
                <a14:m>
                  <m:oMath xmlns:m="http://schemas.openxmlformats.org/officeDocument/2006/math">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oMath>
                </a14:m>
                <a:endParaRPr lang="en-IN" dirty="0"/>
              </a:p>
              <a:p>
                <a:pPr marL="0" indent="0">
                  <a:buNone/>
                </a:pPr>
                <a:endParaRPr lang="en-IN" dirty="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e>
                              <m:sup>
                                <m:r>
                                  <a:rPr lang="en-IN">
                                    <a:latin typeface="Cambria Math" panose="02040503050406030204" pitchFamily="18" charset="0"/>
                                  </a:rPr>
                                  <m:t>2</m:t>
                                </m:r>
                              </m:sup>
                            </m:sSup>
                          </m:e>
                        </m:rad>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den>
                                </m:f>
                              </m:e>
                            </m:d>
                          </m:e>
                          <m:sup>
                            <m:r>
                              <a:rPr lang="en-IN">
                                <a:latin typeface="Cambria Math" panose="02040503050406030204" pitchFamily="18" charset="0"/>
                              </a:rPr>
                              <m:t>2</m:t>
                            </m:r>
                          </m:sup>
                        </m:sSup>
                        <m:r>
                          <a:rPr lang="en-IN">
                            <a:latin typeface="Cambria Math" panose="02040503050406030204" pitchFamily="18" charset="0"/>
                          </a:rPr>
                          <m:t>−1</m:t>
                        </m:r>
                      </m:e>
                    </m:rad>
                  </m:oMath>
                </a14:m>
                <a:r>
                  <a:rPr lang="en-IN" dirty="0"/>
                  <a:t> </a:t>
                </a:r>
              </a:p>
              <a:p>
                <a:pPr marL="0" indent="0">
                  <a:buNone/>
                </a:pPr>
                <a:endParaRPr lang="en-IN" dirty="0"/>
              </a:p>
              <a:p>
                <a:pPr marL="0" indent="0">
                  <a:buNone/>
                </a:pPr>
                <a:r>
                  <a:rPr lang="en-IN" dirty="0"/>
                  <a:t>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dirty="0">
                                                <a:latin typeface="Cambria Math" panose="02040503050406030204" pitchFamily="18" charset="0"/>
                                                <a:cs typeface="Times New Roman" panose="02020603050405020304" pitchFamily="18" charset="0"/>
                                              </a:rPr>
                                              <m:t>2</m:t>
                                            </m:r>
                                            <m:r>
                                              <a:rPr lang="en-IN" b="0" i="0" dirty="0" smtClean="0">
                                                <a:latin typeface="Cambria Math" panose="02040503050406030204" pitchFamily="18" charset="0"/>
                                                <a:cs typeface="Times New Roman" panose="02020603050405020304" pitchFamily="18" charset="0"/>
                                              </a:rPr>
                                              <m:t> </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      independent of load current and input voltage</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71600"/>
                <a:ext cx="11062855" cy="4805363"/>
              </a:xfrm>
              <a:blipFill>
                <a:blip r:embed="rId2"/>
                <a:stretch>
                  <a:fillRect l="-1102" b="-17386"/>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30</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535760" y="3071880"/>
              <a:ext cx="3483000" cy="375480"/>
            </p14:xfrm>
          </p:contentPart>
        </mc:Choice>
        <mc:Fallback xmlns="">
          <p:pic>
            <p:nvPicPr>
              <p:cNvPr id="6" name="Ink 5"/>
              <p:cNvPicPr/>
              <p:nvPr/>
            </p:nvPicPr>
            <p:blipFill>
              <a:blip r:embed="rId4"/>
              <a:stretch>
                <a:fillRect/>
              </a:stretch>
            </p:blipFill>
            <p:spPr>
              <a:xfrm>
                <a:off x="1526400" y="3062520"/>
                <a:ext cx="3501720" cy="394200"/>
              </a:xfrm>
              <a:prstGeom prst="rect">
                <a:avLst/>
              </a:prstGeom>
            </p:spPr>
          </p:pic>
        </mc:Fallback>
      </mc:AlternateContent>
    </p:spTree>
    <p:extLst>
      <p:ext uri="{BB962C8B-B14F-4D97-AF65-F5344CB8AC3E}">
        <p14:creationId xmlns:p14="http://schemas.microsoft.com/office/powerpoint/2010/main" val="87653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3"/>
            <a:ext cx="10515600" cy="637309"/>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Efficiency (</a:t>
            </a:r>
            <a:r>
              <a:rPr lang="el-GR" sz="2800" b="1" dirty="0">
                <a:solidFill>
                  <a:schemeClr val="accent2"/>
                </a:solidFill>
                <a:latin typeface="Times New Roman" panose="02020603050405020304" pitchFamily="18" charset="0"/>
                <a:cs typeface="Times New Roman" panose="02020603050405020304" pitchFamily="18" charset="0"/>
              </a:rPr>
              <a:t>η</a:t>
            </a:r>
            <a:r>
              <a:rPr lang="en-IN" sz="2800" b="1" dirty="0">
                <a:solidFill>
                  <a:schemeClr val="accent2"/>
                </a:solidFill>
                <a:latin typeface="Times New Roman" panose="02020603050405020304" pitchFamily="18" charset="0"/>
                <a:cs typeface="Times New Roman" panose="02020603050405020304" pitchFamily="18" charset="0"/>
              </a:rPr>
              <a:t>)</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9200"/>
                <a:ext cx="10515600" cy="4957763"/>
              </a:xfrm>
            </p:spPr>
            <p:txBody>
              <a:bodyPr/>
              <a:lstStyle/>
              <a:p>
                <a:pPr marL="0" indent="0">
                  <a:buNone/>
                </a:pPr>
                <a:r>
                  <a:rPr lang="el-GR" dirty="0"/>
                  <a:t>η</a:t>
                </a:r>
                <a:r>
                  <a:rPr lang="el-GR" b="1" dirty="0"/>
                  <a:t> </a:t>
                </a:r>
                <a:r>
                  <a:rPr lang="en-IN" dirty="0"/>
                  <a:t>= </a:t>
                </a: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delivered</m:t>
                        </m:r>
                        <m:r>
                          <a:rPr lang="en-IN">
                            <a:latin typeface="Cambria Math" panose="02040503050406030204" pitchFamily="18" charset="0"/>
                          </a:rPr>
                          <m:t> </m:t>
                        </m:r>
                        <m:r>
                          <m:rPr>
                            <m:sty m:val="p"/>
                          </m:rPr>
                          <a:rPr lang="en-IN">
                            <a:latin typeface="Cambria Math" panose="02040503050406030204" pitchFamily="18" charset="0"/>
                          </a:rPr>
                          <m:t>to</m:t>
                        </m:r>
                        <m:r>
                          <a:rPr lang="en-IN">
                            <a:latin typeface="Cambria Math" panose="02040503050406030204" pitchFamily="18" charset="0"/>
                          </a:rPr>
                          <m:t> </m:t>
                        </m:r>
                        <m:r>
                          <m:rPr>
                            <m:sty m:val="p"/>
                          </m:rPr>
                          <a:rPr lang="en-IN">
                            <a:latin typeface="Cambria Math" panose="02040503050406030204" pitchFamily="18" charset="0"/>
                          </a:rPr>
                          <m:t>the</m:t>
                        </m:r>
                        <m:r>
                          <a:rPr lang="en-IN">
                            <a:latin typeface="Cambria Math" panose="02040503050406030204" pitchFamily="18" charset="0"/>
                          </a:rPr>
                          <m:t> </m:t>
                        </m:r>
                        <m:r>
                          <m:rPr>
                            <m:sty m:val="p"/>
                          </m:rPr>
                          <a:rPr lang="en-IN">
                            <a:latin typeface="Cambria Math" panose="02040503050406030204" pitchFamily="18" charset="0"/>
                          </a:rPr>
                          <m:t>load</m:t>
                        </m:r>
                      </m:num>
                      <m:den>
                        <m:r>
                          <m:rPr>
                            <m:sty m:val="p"/>
                          </m:rPr>
                          <a:rPr lang="en-IN">
                            <a:latin typeface="Cambria Math" panose="02040503050406030204" pitchFamily="18" charset="0"/>
                          </a:rPr>
                          <m:t>AC</m:t>
                        </m:r>
                        <m:r>
                          <a:rPr lang="en-IN">
                            <a:latin typeface="Cambria Math" panose="02040503050406030204" pitchFamily="18" charset="0"/>
                          </a:rPr>
                          <m:t> </m:t>
                        </m:r>
                        <m:r>
                          <m:rPr>
                            <m:sty m:val="p"/>
                          </m:rPr>
                          <a:rPr lang="en-IN">
                            <a:latin typeface="Cambria Math" panose="02040503050406030204" pitchFamily="18" charset="0"/>
                          </a:rPr>
                          <m:t>power</m:t>
                        </m:r>
                        <m:r>
                          <a:rPr lang="en-IN">
                            <a:latin typeface="Cambria Math" panose="02040503050406030204" pitchFamily="18" charset="0"/>
                          </a:rPr>
                          <m:t> </m:t>
                        </m:r>
                        <m:r>
                          <m:rPr>
                            <m:sty m:val="p"/>
                          </m:rPr>
                          <a:rPr lang="en-IN">
                            <a:latin typeface="Cambria Math" panose="02040503050406030204" pitchFamily="18" charset="0"/>
                          </a:rPr>
                          <m:t>supplied</m:t>
                        </m:r>
                        <m:r>
                          <a:rPr lang="en-IN">
                            <a:latin typeface="Cambria Math" panose="02040503050406030204" pitchFamily="18" charset="0"/>
                          </a:rPr>
                          <m:t> </m:t>
                        </m:r>
                        <m:r>
                          <m:rPr>
                            <m:sty m:val="p"/>
                          </m:rPr>
                          <a:rPr lang="en-IN">
                            <a:latin typeface="Cambria Math" panose="02040503050406030204" pitchFamily="18" charset="0"/>
                          </a:rPr>
                          <m:t>by</m:t>
                        </m:r>
                        <m:r>
                          <a:rPr lang="en-IN">
                            <a:latin typeface="Cambria Math" panose="02040503050406030204" pitchFamily="18" charset="0"/>
                          </a:rPr>
                          <m:t> </m:t>
                        </m:r>
                        <m:sSup>
                          <m:sSupPr>
                            <m:ctrlPr>
                              <a:rPr lang="en-IN"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0</m:t>
                            </m:r>
                          </m:sup>
                        </m:sSup>
                        <m:r>
                          <a:rPr lang="en-IN">
                            <a:latin typeface="Cambria Math" panose="02040503050406030204" pitchFamily="18" charset="0"/>
                          </a:rPr>
                          <m:t> </m:t>
                        </m:r>
                        <m:r>
                          <m:rPr>
                            <m:sty m:val="p"/>
                          </m:rPr>
                          <a:rPr lang="en-IN">
                            <a:latin typeface="Cambria Math" panose="02040503050406030204" pitchFamily="18" charset="0"/>
                          </a:rPr>
                          <m:t>of</m:t>
                        </m:r>
                        <m:r>
                          <a:rPr lang="en-IN">
                            <a:latin typeface="Cambria Math" panose="02040503050406030204" pitchFamily="18" charset="0"/>
                          </a:rPr>
                          <m:t> </m:t>
                        </m:r>
                        <m:r>
                          <m:rPr>
                            <m:sty m:val="p"/>
                          </m:rPr>
                          <a:rPr lang="en-IN">
                            <a:latin typeface="Cambria Math" panose="02040503050406030204" pitchFamily="18" charset="0"/>
                          </a:rPr>
                          <m:t>transformer</m:t>
                        </m:r>
                      </m:den>
                    </m:f>
                  </m:oMath>
                </a14:m>
                <a:r>
                  <a:rPr lang="en-IN" dirty="0"/>
                  <a:t>  </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𝑑𝑐</m:t>
                        </m:r>
                      </m:sub>
                    </m:sSub>
                  </m:oMath>
                </a14:m>
                <a:r>
                  <a:rPr lang="en-IN" dirty="0"/>
                  <a:t>=</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𝑑𝑐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r>
                  <a:rPr lang="en-IN" dirty="0"/>
                  <a:t> =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b="0" i="1" smtClean="0">
                                    <a:latin typeface="Cambria Math" panose="02040503050406030204" pitchFamily="18" charset="0"/>
                                  </a:rPr>
                                  <m:t>4 </m:t>
                                </m:r>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oMath>
                </a14:m>
                <a:r>
                  <a:rPr lang="en-IN" dirty="0"/>
                  <a:t> *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𝑎𝑐</m:t>
                        </m:r>
                      </m:sub>
                    </m:sSub>
                  </m:oMath>
                </a14:m>
                <a:r>
                  <a:rPr lang="en-IN" dirty="0"/>
                  <a:t>= </a:t>
                </a:r>
                <a14:m>
                  <m:oMath xmlns:m="http://schemas.openxmlformats.org/officeDocument/2006/math">
                    <m:sSup>
                      <m:sSupPr>
                        <m:ctrlPr>
                          <a:rPr lang="en-IN" i="1" dirty="0">
                            <a:latin typeface="Cambria Math" panose="02040503050406030204" pitchFamily="18" charset="0"/>
                          </a:rPr>
                        </m:ctrlPr>
                      </m:sSupPr>
                      <m:e>
                        <m:sSub>
                          <m:sSubPr>
                            <m:ctrlPr>
                              <a:rPr lang="en-IN" i="1" dirty="0">
                                <a:latin typeface="Cambria Math" panose="02040503050406030204" pitchFamily="18" charset="0"/>
                              </a:rPr>
                            </m:ctrlPr>
                          </m:sSubPr>
                          <m:e>
                            <m:r>
                              <a:rPr lang="en-IN" i="1" dirty="0">
                                <a:latin typeface="Cambria Math" panose="02040503050406030204" pitchFamily="18" charset="0"/>
                              </a:rPr>
                              <m:t>𝐼</m:t>
                            </m:r>
                          </m:e>
                          <m:sub>
                            <m:r>
                              <a:rPr lang="en-IN" i="1" dirty="0">
                                <a:latin typeface="Cambria Math" panose="02040503050406030204" pitchFamily="18" charset="0"/>
                              </a:rPr>
                              <m:t>𝑎𝑐</m:t>
                            </m:r>
                          </m:sub>
                        </m:sSub>
                      </m:e>
                      <m:sup>
                        <m:r>
                          <a:rPr lang="en-IN" i="1" dirty="0">
                            <a:latin typeface="Cambria Math" panose="02040503050406030204" pitchFamily="18" charset="0"/>
                          </a:rPr>
                          <m:t>2</m:t>
                        </m:r>
                      </m:sup>
                    </m:sSup>
                    <m:r>
                      <a:rPr lang="en-IN" i="1" dirty="0">
                        <a:latin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e>
                          <m:sup>
                            <m:r>
                              <a:rPr lang="en-IN" i="1">
                                <a:latin typeface="Cambria Math" panose="02040503050406030204" pitchFamily="18" charset="0"/>
                              </a:rPr>
                              <m:t>2</m:t>
                            </m:r>
                          </m:sup>
                        </m:sSup>
                      </m:num>
                      <m:den>
                        <m:r>
                          <a:rPr lang="en-IN" b="0" i="1" smtClean="0">
                            <a:latin typeface="Cambria Math" panose="02040503050406030204" pitchFamily="18" charset="0"/>
                          </a:rPr>
                          <m:t>2</m:t>
                        </m:r>
                      </m:den>
                    </m:f>
                  </m:oMath>
                </a14:m>
                <a:r>
                  <a:rPr lang="en-IN"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m:t>
                        </m:r>
                        <m:r>
                          <a:rPr lang="en-IN" i="1" dirty="0">
                            <a:latin typeface="Cambria Math" panose="02040503050406030204" pitchFamily="18" charset="0"/>
                          </a:rPr>
                          <m:t>𝑅</m:t>
                        </m:r>
                      </m:e>
                      <m:sub>
                        <m:r>
                          <a:rPr lang="en-IN" i="1" dirty="0">
                            <a:latin typeface="Cambria Math" panose="02040503050406030204" pitchFamily="18" charset="0"/>
                          </a:rPr>
                          <m:t>𝐿</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r>
                      <a:rPr lang="en-IN" i="1" dirty="0">
                        <a:latin typeface="Cambria Math" panose="02040503050406030204" pitchFamily="18" charset="0"/>
                      </a:rPr>
                      <m:t>)</m:t>
                    </m:r>
                  </m:oMath>
                </a14:m>
                <a:endParaRPr lang="en-IN" dirty="0"/>
              </a:p>
              <a:p>
                <a:pPr marL="0" indent="0">
                  <a:buNone/>
                </a:pPr>
                <a:endParaRPr lang="en-IN" dirty="0"/>
              </a:p>
              <a:p>
                <a:pPr marL="0" indent="0">
                  <a:buNone/>
                </a:pPr>
                <a:r>
                  <a:rPr lang="el-GR" dirty="0"/>
                  <a:t>η </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b="0" i="1" smtClean="0">
                                <a:latin typeface="Cambria Math" panose="02040503050406030204" pitchFamily="18" charset="0"/>
                              </a:rPr>
                              <m:t>8</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m:t>
                        </m:r>
                        <m:r>
                          <a:rPr lang="en-IN" b="0" i="1" smtClean="0">
                            <a:latin typeface="Cambria Math" panose="02040503050406030204" pitchFamily="18" charset="0"/>
                          </a:rPr>
                          <m:t>812</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a:t>
                </a:r>
              </a:p>
              <a:p>
                <a:pPr marL="0" indent="0">
                  <a:buNone/>
                </a:pPr>
                <a:r>
                  <a:rPr lang="en-IN" dirty="0"/>
                  <a:t>If diode is ideal, </a:t>
                </a:r>
                <a:r>
                  <a:rPr lang="el-GR" dirty="0"/>
                  <a:t>η</a:t>
                </a:r>
                <a:r>
                  <a:rPr lang="en-IN" dirty="0"/>
                  <a:t>= 81.2%</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9200"/>
                <a:ext cx="10515600" cy="4957763"/>
              </a:xfrm>
              <a:blipFill>
                <a:blip r:embed="rId2"/>
                <a:stretch>
                  <a:fillRect l="-121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31</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2812680" y="4911480"/>
              <a:ext cx="420120" cy="214560"/>
            </p14:xfrm>
          </p:contentPart>
        </mc:Choice>
        <mc:Fallback xmlns="">
          <p:pic>
            <p:nvPicPr>
              <p:cNvPr id="6" name="Ink 5"/>
              <p:cNvPicPr/>
              <p:nvPr/>
            </p:nvPicPr>
            <p:blipFill>
              <a:blip r:embed="rId4"/>
              <a:stretch>
                <a:fillRect/>
              </a:stretch>
            </p:blipFill>
            <p:spPr>
              <a:xfrm>
                <a:off x="2803320" y="4902120"/>
                <a:ext cx="438840" cy="233280"/>
              </a:xfrm>
              <a:prstGeom prst="rect">
                <a:avLst/>
              </a:prstGeom>
            </p:spPr>
          </p:pic>
        </mc:Fallback>
      </mc:AlternateContent>
    </p:spTree>
    <p:extLst>
      <p:ext uri="{BB962C8B-B14F-4D97-AF65-F5344CB8AC3E}">
        <p14:creationId xmlns:p14="http://schemas.microsoft.com/office/powerpoint/2010/main" val="6446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r>
              <a:rPr lang="en-IN" sz="2800" b="1" dirty="0">
                <a:solidFill>
                  <a:schemeClr val="accent2"/>
                </a:solidFill>
                <a:latin typeface="Times New Roman" panose="02020603050405020304" pitchFamily="18" charset="0"/>
                <a:cs typeface="Times New Roman" panose="02020603050405020304" pitchFamily="18" charset="0"/>
              </a:rPr>
              <a:t>Peak Inverse Voltage(PIV)</a:t>
            </a:r>
            <a:br>
              <a:rPr lang="en-IN" sz="2800" b="1" dirty="0">
                <a:solidFill>
                  <a:schemeClr val="accent2"/>
                </a:solidFill>
                <a:latin typeface="Times New Roman" panose="02020603050405020304" pitchFamily="18" charset="0"/>
                <a:cs typeface="Times New Roman" panose="02020603050405020304" pitchFamily="18" charset="0"/>
              </a:rPr>
            </a:br>
            <a:endParaRPr lang="en-IN" sz="2800" dirty="0">
              <a:solidFill>
                <a:schemeClr val="accent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a:t>Maximum reverse voltage beyond which the diode breaks down.</a:t>
                </a:r>
              </a:p>
              <a:p>
                <a:pPr marL="0" indent="0">
                  <a:buNone/>
                </a:pPr>
                <a:endParaRPr lang="en-IN" dirty="0"/>
              </a:p>
              <a:p>
                <a:pPr marL="0" indent="0">
                  <a:buNone/>
                </a:pPr>
                <a:r>
                  <a:rPr lang="en-IN" dirty="0"/>
                  <a:t>Choose a diode with PIV&gt; </a:t>
                </a:r>
                <a14:m>
                  <m:oMath xmlns:m="http://schemas.openxmlformats.org/officeDocument/2006/math">
                    <m:r>
                      <a:rPr lang="en-IN" b="0" i="0" dirty="0" smtClean="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32</a:t>
            </a:fld>
            <a:endParaRPr lang="en-IN"/>
          </a:p>
        </p:txBody>
      </p:sp>
    </p:spTree>
    <p:extLst>
      <p:ext uri="{BB962C8B-B14F-4D97-AF65-F5344CB8AC3E}">
        <p14:creationId xmlns:p14="http://schemas.microsoft.com/office/powerpoint/2010/main" val="380753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42109"/>
                <a:ext cx="10515600" cy="5234854"/>
              </a:xfrm>
            </p:spPr>
            <p:txBody>
              <a:bodyPr/>
              <a:lstStyle/>
              <a:p>
                <a:pPr marL="0" indent="0">
                  <a:buNone/>
                </a:pPr>
                <a:r>
                  <a:rPr lang="en-IN" dirty="0"/>
                  <a:t>Q3. A sinusoidal voltage of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i</m:t>
                        </m:r>
                      </m:sub>
                    </m:sSub>
                  </m:oMath>
                </a14:m>
                <a:r>
                  <a:rPr lang="en-IN" dirty="0"/>
                  <a:t>= 20 </a:t>
                </a:r>
                <a:r>
                  <a:rPr lang="en-IN" dirty="0">
                    <a:latin typeface="Times New Roman" panose="02020603050405020304" pitchFamily="18" charset="0"/>
                    <a:cs typeface="Times New Roman" panose="02020603050405020304" pitchFamily="18" charset="0"/>
                  </a:rPr>
                  <a:t>sin (2</a:t>
                </a:r>
                <a:r>
                  <a:rPr lang="el-GR" dirty="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*50*t) is applied to a FWR. If </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a:t>= 1k</a:t>
                </a:r>
                <a:r>
                  <a:rPr lang="el-GR" dirty="0"/>
                  <a:t>Ω</a:t>
                </a:r>
                <a:r>
                  <a:rPr lang="en-IN" dirty="0"/>
                  <a:t>, calculate all the performance parameters.</a:t>
                </a:r>
              </a:p>
              <a:p>
                <a:pPr marL="0" indent="0">
                  <a:buNone/>
                </a:pPr>
                <a:endParaRPr lang="en-IN" dirty="0">
                  <a:latin typeface="Cambria Math" panose="02040503050406030204" pitchFamily="18" charset="0"/>
                  <a:ea typeface="Cambria Math" panose="02040503050406030204" pitchFamily="18" charset="0"/>
                </a:endParaRPr>
              </a:p>
              <a:p>
                <a:pPr marL="0" indent="0">
                  <a:buNone/>
                </a:pPr>
                <a:endParaRPr lang="en-IN"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i</m:t>
                        </m:r>
                      </m:sub>
                    </m:sSub>
                  </m:oMath>
                </a14:m>
                <a:r>
                  <a:rPr lang="en-IN" dirty="0"/>
                  <a:t>= 20 </a:t>
                </a:r>
                <a:r>
                  <a:rPr lang="en-IN" dirty="0">
                    <a:latin typeface="Times New Roman" panose="02020603050405020304" pitchFamily="18" charset="0"/>
                    <a:cs typeface="Times New Roman" panose="02020603050405020304" pitchFamily="18" charset="0"/>
                  </a:rPr>
                  <a:t>sin (2</a:t>
                </a:r>
                <a:r>
                  <a:rPr lang="el-GR" dirty="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*50*t)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20V</a:t>
                </a: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42109"/>
                <a:ext cx="10515600" cy="5234854"/>
              </a:xfrm>
              <a:blipFill>
                <a:blip r:embed="rId2"/>
                <a:stretch>
                  <a:fillRect l="-1217" t="-2214" r="-232"/>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33</a:t>
            </a:fld>
            <a:endParaRPr lang="en-IN"/>
          </a:p>
        </p:txBody>
      </p:sp>
      <p:sp>
        <p:nvSpPr>
          <p:cNvPr id="6" name="Rectangle 5"/>
          <p:cNvSpPr/>
          <p:nvPr/>
        </p:nvSpPr>
        <p:spPr>
          <a:xfrm>
            <a:off x="4544289" y="288066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856507" y="355953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31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78873"/>
                <a:ext cx="10515600" cy="5498090"/>
              </a:xfrm>
            </p:spPr>
            <p:txBody>
              <a:bodyPr/>
              <a:lstStyle/>
              <a:p>
                <a:pPr marL="0" indent="0">
                  <a:buNone/>
                </a:pPr>
                <a14:m>
                  <m:oMath xmlns:m="http://schemas.openxmlformats.org/officeDocument/2006/math">
                    <m:sSub>
                      <m:sSubPr>
                        <m:ctrlPr>
                          <a:rPr lang="en-IN" i="1" smtClean="0">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20mA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12.73mA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b="0" i="1" dirty="0" smtClean="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12.73V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smtClean="0">
                                <a:latin typeface="Cambria Math" panose="02040503050406030204" pitchFamily="18" charset="0"/>
                              </a:rPr>
                            </m:ctrlPr>
                          </m:radPr>
                          <m:deg/>
                          <m:e>
                            <m:r>
                              <a:rPr lang="en-IN" b="0" i="1" dirty="0" smtClean="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14.142mA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14.142V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81.2%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r>
                      <a:rPr lang="en-IN" b="0" i="0" dirty="0" smtClean="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&gt;40V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78873"/>
                <a:ext cx="10515600" cy="5498090"/>
              </a:xfrm>
              <a:blipFill>
                <a:blip r:embed="rId2"/>
                <a:stretch>
                  <a:fillRect l="-1217" t="-111" b="-742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34</a:t>
            </a:fld>
            <a:endParaRPr lang="en-IN"/>
          </a:p>
        </p:txBody>
      </p:sp>
      <p:sp>
        <p:nvSpPr>
          <p:cNvPr id="6" name="Rectangle 5"/>
          <p:cNvSpPr/>
          <p:nvPr/>
        </p:nvSpPr>
        <p:spPr>
          <a:xfrm>
            <a:off x="2272144" y="67887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363690" y="139822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938653" y="211758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86943" y="290144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93525" y="362956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096000" y="454613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957938" y="5445958"/>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075707" y="600396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9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97527"/>
                <a:ext cx="10515600" cy="5179436"/>
              </a:xfrm>
            </p:spPr>
            <p:txBody>
              <a:bodyPr/>
              <a:lstStyle/>
              <a:p>
                <a:pPr marL="0" indent="0">
                  <a:buNone/>
                </a:pPr>
                <a:r>
                  <a:rPr lang="en-IN" dirty="0"/>
                  <a:t>Q4.An AC input of 220V,50Hz is applied to a transformer having turns ratio 10:1. Secondary of the transformer is connected to a FWR. 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2k</a:t>
                </a:r>
                <a:r>
                  <a:rPr lang="el-GR" dirty="0"/>
                  <a:t>Ω</a:t>
                </a:r>
                <a:endParaRPr lang="en-IN" dirty="0"/>
              </a:p>
              <a:p>
                <a:pPr marL="0" indent="0">
                  <a:buNone/>
                </a:pPr>
                <a:endParaRPr lang="en-IN" dirty="0"/>
              </a:p>
              <a:p>
                <a:pPr marL="0" indent="0">
                  <a:buNone/>
                </a:pPr>
                <a:r>
                  <a:rPr lang="en-IN" dirty="0"/>
                  <a:t>RMS voltage at the primary of transformer= 220V</a:t>
                </a:r>
              </a:p>
              <a:p>
                <a:pPr marL="0" indent="0">
                  <a:buNone/>
                </a:pPr>
                <a:r>
                  <a:rPr lang="en-IN" dirty="0"/>
                  <a:t>Turns ratio= 10:1</a:t>
                </a:r>
              </a:p>
              <a:p>
                <a:pPr marL="0" indent="0">
                  <a:buNone/>
                </a:pPr>
                <a:r>
                  <a:rPr lang="en-IN" dirty="0"/>
                  <a:t>RMS voltage across entire secondary of transformer= 22V</a:t>
                </a:r>
              </a:p>
              <a:p>
                <a:pPr marL="0" indent="0">
                  <a:buNone/>
                </a:pPr>
                <a:r>
                  <a:rPr lang="en-IN" dirty="0"/>
                  <a:t>2</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22*</a:t>
                </a:r>
                <a14:m>
                  <m:oMath xmlns:m="http://schemas.openxmlformats.org/officeDocument/2006/math">
                    <m:rad>
                      <m:radPr>
                        <m:degHide m:val="on"/>
                        <m:ctrlPr>
                          <a:rPr lang="en-IN"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2</m:t>
                        </m:r>
                      </m:e>
                    </m:rad>
                  </m:oMath>
                </a14:m>
                <a:r>
                  <a:rPr lang="en-IN" dirty="0">
                    <a:latin typeface="Cambria Math" panose="02040503050406030204" pitchFamily="18" charset="0"/>
                    <a:ea typeface="Cambria Math" panose="02040503050406030204" pitchFamily="18" charset="0"/>
                  </a:rPr>
                  <a:t> =31.11V</a:t>
                </a: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a:latin typeface="Cambria Math" panose="02040503050406030204" pitchFamily="18" charset="0"/>
                    <a:ea typeface="Cambria Math" panose="02040503050406030204" pitchFamily="18" charset="0"/>
                  </a:rPr>
                  <a:t>=</a:t>
                </a:r>
                <a14:m>
                  <m:oMath xmlns:m="http://schemas.openxmlformats.org/officeDocument/2006/math">
                    <m:r>
                      <a:rPr lang="en-IN" b="0" i="1" dirty="0" smtClean="0">
                        <a:latin typeface="Cambria Math" panose="02040503050406030204" pitchFamily="18" charset="0"/>
                        <a:ea typeface="Cambria Math" panose="02040503050406030204" pitchFamily="18" charset="0"/>
                      </a:rPr>
                      <m:t>15.55∗</m:t>
                    </m:r>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15.55V</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97527"/>
                <a:ext cx="10515600" cy="5179436"/>
              </a:xfrm>
              <a:blipFill>
                <a:blip r:embed="rId2"/>
                <a:stretch>
                  <a:fillRect l="-1217" t="-2002" r="-168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35</a:t>
            </a:fld>
            <a:endParaRPr lang="en-IN"/>
          </a:p>
        </p:txBody>
      </p:sp>
      <p:sp>
        <p:nvSpPr>
          <p:cNvPr id="6" name="Rectangle 5"/>
          <p:cNvSpPr/>
          <p:nvPr/>
        </p:nvSpPr>
        <p:spPr>
          <a:xfrm>
            <a:off x="7245926" y="270163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632362" y="333093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610600" y="384355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28107" y="427376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644733" y="4723318"/>
            <a:ext cx="2493819" cy="69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828799" y="540327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130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45127"/>
                <a:ext cx="10515600" cy="5331836"/>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7.775mA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4.95mA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9.898V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5.49mA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10.99V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81.2%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r>
                      <a:rPr lang="en-IN" dirty="0">
                        <a:latin typeface="Cambria Math" panose="02040503050406030204" pitchFamily="18" charset="0"/>
                        <a:cs typeface="Times New Roman" panose="02020603050405020304" pitchFamily="18" charset="0"/>
                      </a:rPr>
                      <m:t>2∗</m:t>
                    </m:r>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&gt;31.11V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45127"/>
                <a:ext cx="10515600" cy="5331836"/>
              </a:xfrm>
              <a:blipFill>
                <a:blip r:embed="rId2"/>
                <a:stretch>
                  <a:fillRect l="-1217" t="-229" b="-1087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36</a:t>
            </a:fld>
            <a:endParaRPr lang="en-IN"/>
          </a:p>
        </p:txBody>
      </p:sp>
      <p:sp>
        <p:nvSpPr>
          <p:cNvPr id="8" name="Rectangle 7"/>
          <p:cNvSpPr/>
          <p:nvPr/>
        </p:nvSpPr>
        <p:spPr>
          <a:xfrm>
            <a:off x="2285998" y="84512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488381" y="157140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938653" y="226341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386944" y="295541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148944" y="361787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116781" y="488632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2923295" y="562462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034144" y="602629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96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P spid="11" grpId="0" animBg="1"/>
      <p:bldP spid="12" grpId="0" animBg="1"/>
      <p:bldP spid="13"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292"/>
            <a:ext cx="10515600" cy="498764"/>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Full Wave Bridge Rectifier </a:t>
            </a:r>
            <a:endParaRPr lang="en-IN" sz="2800"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37</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280" y="1427378"/>
            <a:ext cx="10007204" cy="4654767"/>
          </a:xfrm>
        </p:spPr>
      </p:pic>
    </p:spTree>
    <p:extLst>
      <p:ext uri="{BB962C8B-B14F-4D97-AF65-F5344CB8AC3E}">
        <p14:creationId xmlns:p14="http://schemas.microsoft.com/office/powerpoint/2010/main" val="210671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856"/>
            <a:ext cx="10515600" cy="526472"/>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Working of Full Wave Bridge Rectifier </a:t>
            </a:r>
            <a:endParaRPr lang="en-IN" sz="2800" dirty="0"/>
          </a:p>
        </p:txBody>
      </p:sp>
      <p:sp>
        <p:nvSpPr>
          <p:cNvPr id="3" name="Content Placeholder 2"/>
          <p:cNvSpPr>
            <a:spLocks noGrp="1"/>
          </p:cNvSpPr>
          <p:nvPr>
            <p:ph idx="1"/>
          </p:nvPr>
        </p:nvSpPr>
        <p:spPr>
          <a:xfrm>
            <a:off x="346364" y="1302328"/>
            <a:ext cx="11007436" cy="505402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solidFill>
                  <a:srgbClr val="000000"/>
                </a:solidFill>
                <a:latin typeface="Times New Roman"/>
                <a:ea typeface="Times New Roman"/>
                <a:cs typeface="Tunga"/>
              </a:rPr>
              <a:t>Bridge FWR </a:t>
            </a:r>
            <a:r>
              <a:rPr lang="en-US" dirty="0">
                <a:latin typeface="Times New Roman"/>
                <a:ea typeface="Calibri"/>
                <a:cs typeface="Tunga"/>
              </a:rPr>
              <a:t>when node A is                     </a:t>
            </a:r>
            <a:r>
              <a:rPr lang="en-US" dirty="0">
                <a:solidFill>
                  <a:srgbClr val="000000"/>
                </a:solidFill>
                <a:latin typeface="Times New Roman"/>
                <a:ea typeface="Times New Roman"/>
                <a:cs typeface="Tunga"/>
              </a:rPr>
              <a:t>Bridge FWR when </a:t>
            </a:r>
            <a:r>
              <a:rPr lang="en-US" dirty="0">
                <a:latin typeface="Times New Roman"/>
                <a:ea typeface="Calibri"/>
                <a:cs typeface="Tunga"/>
              </a:rPr>
              <a:t>node B is          positive w.r.t B                                           positive w.r.t. A </a:t>
            </a:r>
            <a:endParaRPr lang="en-GB" dirty="0">
              <a:ea typeface="Calibri"/>
              <a:cs typeface="Tunga"/>
            </a:endParaRPr>
          </a:p>
          <a:p>
            <a:pPr marL="0" indent="0">
              <a:buNone/>
            </a:pPr>
            <a:endParaRPr lang="en-GB" dirty="0">
              <a:ea typeface="Calibri"/>
              <a:cs typeface="Tunga"/>
            </a:endParaRP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15" y="1481715"/>
            <a:ext cx="4803790" cy="28547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520" y="1425070"/>
            <a:ext cx="4708565" cy="2911403"/>
          </a:xfrm>
          <a:prstGeom prst="rect">
            <a:avLst/>
          </a:prstGeom>
        </p:spPr>
      </p:pic>
      <p:sp>
        <p:nvSpPr>
          <p:cNvPr id="8" name="Rectangle 7"/>
          <p:cNvSpPr/>
          <p:nvPr/>
        </p:nvSpPr>
        <p:spPr>
          <a:xfrm>
            <a:off x="1752600" y="5393063"/>
            <a:ext cx="8686800" cy="830997"/>
          </a:xfrm>
          <a:prstGeom prst="rect">
            <a:avLst/>
          </a:prstGeom>
          <a:solidFill>
            <a:srgbClr val="92D050"/>
          </a:solidFill>
          <a:ln>
            <a:solidFill>
              <a:schemeClr val="tx1"/>
            </a:solidFill>
          </a:ln>
        </p:spPr>
        <p:txBody>
          <a:bodyPr wrap="square">
            <a:spAutoFit/>
          </a:bodyPr>
          <a:lstStyle/>
          <a:p>
            <a:pPr algn="just">
              <a:defRPr/>
            </a:pPr>
            <a:r>
              <a:rPr lang="en-US" sz="2400" b="1" dirty="0">
                <a:solidFill>
                  <a:srgbClr val="000000"/>
                </a:solidFill>
                <a:latin typeface="Times New Roman"/>
                <a:ea typeface="Times New Roman"/>
                <a:cs typeface="Tunga"/>
              </a:rPr>
              <a:t>Note: Current through load for both cycles is in same direction</a:t>
            </a:r>
          </a:p>
          <a:p>
            <a:pPr algn="just">
              <a:defRPr/>
            </a:pPr>
            <a:r>
              <a:rPr lang="en-US" sz="2400" b="1" dirty="0">
                <a:latin typeface="Times New Roman" panose="02020603050405020304" pitchFamily="18" charset="0"/>
                <a:cs typeface="Times New Roman" panose="02020603050405020304" pitchFamily="18" charset="0"/>
              </a:rPr>
              <a:t>          (from node C to ground)</a:t>
            </a:r>
            <a:endParaRPr lang="en-GB" sz="2400" b="1" dirty="0"/>
          </a:p>
        </p:txBody>
      </p:sp>
    </p:spTree>
    <p:extLst>
      <p:ext uri="{BB962C8B-B14F-4D97-AF65-F5344CB8AC3E}">
        <p14:creationId xmlns:p14="http://schemas.microsoft.com/office/powerpoint/2010/main" val="8131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164"/>
            <a:ext cx="10515600" cy="568036"/>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Bridge Rectifier Waveforms</a:t>
            </a:r>
            <a:endParaRPr lang="en-IN" sz="2800"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39</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046379"/>
            <a:ext cx="10273145" cy="3414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10701" y="5122491"/>
            <a:ext cx="8742558" cy="457048"/>
          </a:xfrm>
          <a:prstGeom prst="rect">
            <a:avLst/>
          </a:prstGeom>
          <a:solidFill>
            <a:srgbClr val="92D050"/>
          </a:solidFill>
          <a:ln>
            <a:solidFill>
              <a:schemeClr val="tx1"/>
            </a:solidFill>
          </a:ln>
        </p:spPr>
        <p:txBody>
          <a:bodyPr wrap="square">
            <a:spAutoFit/>
          </a:bodyPr>
          <a:lstStyle/>
          <a:p>
            <a:pPr algn="ctr">
              <a:lnSpc>
                <a:spcPct val="115000"/>
              </a:lnSpc>
              <a:spcAft>
                <a:spcPts val="1000"/>
              </a:spcAft>
            </a:pPr>
            <a:r>
              <a:rPr lang="en-US" sz="2200" b="1" dirty="0">
                <a:solidFill>
                  <a:srgbClr val="000000"/>
                </a:solidFill>
                <a:latin typeface="Times New Roman"/>
                <a:ea typeface="Times New Roman"/>
                <a:cs typeface="Tunga"/>
              </a:rPr>
              <a:t>Note: The frequency of the output signal =2 times the  input frequency</a:t>
            </a:r>
            <a:endParaRPr lang="en-GB" sz="2200" b="1" dirty="0">
              <a:ea typeface="Calibri"/>
              <a:cs typeface="Tunga"/>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098440" y="3679200"/>
              <a:ext cx="3009600" cy="285840"/>
            </p14:xfrm>
          </p:contentPart>
        </mc:Choice>
        <mc:Fallback xmlns="">
          <p:pic>
            <p:nvPicPr>
              <p:cNvPr id="3" name="Ink 2"/>
              <p:cNvPicPr/>
              <p:nvPr/>
            </p:nvPicPr>
            <p:blipFill>
              <a:blip r:embed="rId4"/>
              <a:stretch>
                <a:fillRect/>
              </a:stretch>
            </p:blipFill>
            <p:spPr>
              <a:xfrm>
                <a:off x="2089080" y="3669840"/>
                <a:ext cx="3028320" cy="304560"/>
              </a:xfrm>
              <a:prstGeom prst="rect">
                <a:avLst/>
              </a:prstGeom>
            </p:spPr>
          </p:pic>
        </mc:Fallback>
      </mc:AlternateContent>
    </p:spTree>
    <p:extLst>
      <p:ext uri="{BB962C8B-B14F-4D97-AF65-F5344CB8AC3E}">
        <p14:creationId xmlns:p14="http://schemas.microsoft.com/office/powerpoint/2010/main" val="145480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4</a:t>
            </a:fld>
            <a:endParaRPr lang="en-US" dirty="0">
              <a:solidFill>
                <a:schemeClr val="bg1"/>
              </a:solidFill>
            </a:endParaRPr>
          </a:p>
        </p:txBody>
      </p:sp>
      <p:sp>
        <p:nvSpPr>
          <p:cNvPr id="8" name="Rectangle 3"/>
          <p:cNvSpPr>
            <a:spLocks noGrp="1" noChangeArrowheads="1"/>
          </p:cNvSpPr>
          <p:nvPr>
            <p:ph idx="1"/>
          </p:nvPr>
        </p:nvSpPr>
        <p:spPr>
          <a:xfrm>
            <a:off x="540327" y="762000"/>
            <a:ext cx="10157410" cy="3798332"/>
          </a:xfrm>
        </p:spPr>
        <p:txBody>
          <a:bodyPr rtlCol="0">
            <a:noAutofit/>
          </a:bodyPr>
          <a:lstStyle/>
          <a:p>
            <a:pPr marL="0" indent="0">
              <a:buNone/>
              <a:defRPr/>
            </a:pPr>
            <a:r>
              <a:rPr lang="en-US" altLang="en-US" sz="2400" dirty="0">
                <a:latin typeface="Times New Roman" pitchFamily="18" charset="0"/>
              </a:rPr>
              <a:t>What is an AC and an DC signal? </a:t>
            </a:r>
          </a:p>
          <a:p>
            <a:pPr marL="0" indent="0">
              <a:buNone/>
              <a:defRPr/>
            </a:pPr>
            <a:r>
              <a:rPr lang="en-US" altLang="en-US" sz="2400" dirty="0">
                <a:latin typeface="Times New Roman" pitchFamily="18" charset="0"/>
              </a:rPr>
              <a:t>Example of AC signal         </a:t>
            </a:r>
          </a:p>
          <a:p>
            <a:pPr>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r>
              <a:rPr lang="en-US" altLang="en-US" sz="2400" dirty="0">
                <a:latin typeface="Times New Roman" pitchFamily="18" charset="0"/>
              </a:rPr>
              <a:t>Define</a:t>
            </a:r>
          </a:p>
          <a:p>
            <a:pPr marL="0" indent="0">
              <a:buNone/>
              <a:defRPr/>
            </a:pPr>
            <a:r>
              <a:rPr lang="en-US" altLang="en-US" sz="2400" dirty="0">
                <a:latin typeface="Times New Roman" pitchFamily="18" charset="0"/>
              </a:rPr>
              <a:t>Average value</a:t>
            </a:r>
          </a:p>
          <a:p>
            <a:pPr marL="0" indent="0">
              <a:buNone/>
              <a:defRPr/>
            </a:pPr>
            <a:r>
              <a:rPr lang="en-US" altLang="en-US" sz="2400" dirty="0">
                <a:latin typeface="Times New Roman" pitchFamily="18" charset="0"/>
              </a:rPr>
              <a:t>RMS or effective value	</a:t>
            </a:r>
          </a:p>
          <a:p>
            <a:pPr marL="0" indent="0">
              <a:buNone/>
              <a:defRPr/>
            </a:pPr>
            <a:r>
              <a:rPr lang="en-US" altLang="en-US" sz="2400" dirty="0">
                <a:latin typeface="Times New Roman" pitchFamily="18" charset="0"/>
              </a:rPr>
              <a:t>	</a:t>
            </a: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r>
              <a:rPr lang="en-US" altLang="en-US" sz="2400">
                <a:latin typeface="Times New Roman" pitchFamily="18" charset="0"/>
              </a:rPr>
              <a:t>Electricity distribution </a:t>
            </a:r>
            <a:r>
              <a:rPr lang="en-US" altLang="en-US" sz="2400" dirty="0">
                <a:latin typeface="Times New Roman" pitchFamily="18" charset="0"/>
              </a:rPr>
              <a:t>in INDIA: AC signal of 230V, 50HZ.</a:t>
            </a:r>
          </a:p>
          <a:p>
            <a:pPr marL="0" indent="0">
              <a:buNone/>
              <a:defRPr/>
            </a:pPr>
            <a:r>
              <a:rPr lang="en-IN" altLang="en-US" sz="2400" dirty="0">
                <a:latin typeface="Times New Roman" pitchFamily="18" charset="0"/>
              </a:rPr>
              <a:t>Necessity of   DC power: Many electronic gadgets</a:t>
            </a: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2071534924"/>
              </p:ext>
            </p:extLst>
          </p:nvPr>
        </p:nvGraphicFramePr>
        <p:xfrm>
          <a:off x="5453063" y="1202951"/>
          <a:ext cx="3495675" cy="488950"/>
        </p:xfrm>
        <a:graphic>
          <a:graphicData uri="http://schemas.openxmlformats.org/presentationml/2006/ole">
            <mc:AlternateContent xmlns:mc="http://schemas.openxmlformats.org/markup-compatibility/2006">
              <mc:Choice xmlns:v="urn:schemas-microsoft-com:vml" Requires="v">
                <p:oleObj spid="_x0000_s1364" name="Equation" r:id="rId4" imgW="1028520" imgH="177480" progId="Equation.3">
                  <p:embed/>
                </p:oleObj>
              </mc:Choice>
              <mc:Fallback>
                <p:oleObj name="Equation" r:id="rId4" imgW="1028520" imgH="177480" progId="Equation.3">
                  <p:embed/>
                  <p:pic>
                    <p:nvPicPr>
                      <p:cNvPr id="9" name="Object 1"/>
                      <p:cNvPicPr>
                        <a:picLocks noChangeAspect="1" noChangeArrowheads="1"/>
                      </p:cNvPicPr>
                      <p:nvPr/>
                    </p:nvPicPr>
                    <p:blipFill>
                      <a:blip r:embed="rId5"/>
                      <a:srcRect/>
                      <a:stretch>
                        <a:fillRect/>
                      </a:stretch>
                    </p:blipFill>
                    <p:spPr bwMode="auto">
                      <a:xfrm>
                        <a:off x="5453063" y="1202951"/>
                        <a:ext cx="349567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p:cNvGraphicFramePr>
            <a:graphicFrameLocks noChangeAspect="1"/>
          </p:cNvGraphicFramePr>
          <p:nvPr/>
        </p:nvGraphicFramePr>
        <p:xfrm>
          <a:off x="5453062" y="1561097"/>
          <a:ext cx="4791076" cy="628650"/>
        </p:xfrm>
        <a:graphic>
          <a:graphicData uri="http://schemas.openxmlformats.org/presentationml/2006/ole">
            <mc:AlternateContent xmlns:mc="http://schemas.openxmlformats.org/markup-compatibility/2006">
              <mc:Choice xmlns:v="urn:schemas-microsoft-com:vml" Requires="v">
                <p:oleObj spid="_x0000_s1365" name="Equation" r:id="rId6" imgW="1409400" imgH="228600" progId="Equation.3">
                  <p:embed/>
                </p:oleObj>
              </mc:Choice>
              <mc:Fallback>
                <p:oleObj name="Equation" r:id="rId6" imgW="1409400" imgH="228600" progId="Equation.3">
                  <p:embed/>
                  <p:pic>
                    <p:nvPicPr>
                      <p:cNvPr id="11" name="Object 1"/>
                      <p:cNvPicPr>
                        <a:picLocks noChangeAspect="1" noChangeArrowheads="1"/>
                      </p:cNvPicPr>
                      <p:nvPr/>
                    </p:nvPicPr>
                    <p:blipFill>
                      <a:blip r:embed="rId7"/>
                      <a:srcRect/>
                      <a:stretch>
                        <a:fillRect/>
                      </a:stretch>
                    </p:blipFill>
                    <p:spPr bwMode="auto">
                      <a:xfrm>
                        <a:off x="5453062" y="1561097"/>
                        <a:ext cx="4791076"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p:nvPr/>
        </p:nvGrpSpPr>
        <p:grpSpPr>
          <a:xfrm>
            <a:off x="5029200" y="2057400"/>
            <a:ext cx="5334000" cy="2502932"/>
            <a:chOff x="9145859" y="228600"/>
            <a:chExt cx="5334000" cy="2502932"/>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45859" y="228600"/>
              <a:ext cx="5334000" cy="2133600"/>
            </a:xfrm>
            <a:prstGeom prst="rect">
              <a:avLst/>
            </a:prstGeom>
            <a:noFill/>
            <a:ln>
              <a:noFill/>
            </a:ln>
          </p:spPr>
        </p:pic>
        <p:sp>
          <p:nvSpPr>
            <p:cNvPr id="3" name="TextBox 2"/>
            <p:cNvSpPr txBox="1"/>
            <p:nvPr/>
          </p:nvSpPr>
          <p:spPr>
            <a:xfrm>
              <a:off x="9448799" y="2362200"/>
              <a:ext cx="5031059" cy="369332"/>
            </a:xfrm>
            <a:prstGeom prst="rect">
              <a:avLst/>
            </a:prstGeom>
            <a:noFill/>
          </p:spPr>
          <p:txBody>
            <a:bodyPr wrap="square" rtlCol="0">
              <a:spAutoFit/>
            </a:bodyPr>
            <a:lstStyle/>
            <a:p>
              <a:r>
                <a:rPr lang="en-US" altLang="en-US" dirty="0">
                  <a:latin typeface="Times New Roman" pitchFamily="18" charset="0"/>
                </a:rPr>
                <a:t>                 AC signal with </a:t>
              </a:r>
              <a:r>
                <a:rPr lang="en-US" altLang="en-US" i="1" dirty="0">
                  <a:latin typeface="Times New Roman" pitchFamily="18" charset="0"/>
                </a:rPr>
                <a:t>A=</a:t>
              </a:r>
              <a:r>
                <a:rPr lang="en-US" altLang="en-US" dirty="0">
                  <a:latin typeface="Times New Roman" pitchFamily="18" charset="0"/>
                </a:rPr>
                <a:t>230V</a:t>
              </a:r>
              <a:r>
                <a:rPr lang="en-US" altLang="en-US" i="1" dirty="0">
                  <a:latin typeface="Times New Roman" pitchFamily="18" charset="0"/>
                </a:rPr>
                <a:t>, f=</a:t>
              </a:r>
              <a:r>
                <a:rPr lang="en-US" altLang="en-US" dirty="0">
                  <a:latin typeface="Times New Roman" pitchFamily="18" charset="0"/>
                </a:rPr>
                <a:t>50Hz</a:t>
              </a:r>
              <a:endParaRPr lang="en-GB" dirty="0"/>
            </a:p>
          </p:txBody>
        </p:sp>
      </p:grpSp>
      <p:sp>
        <p:nvSpPr>
          <p:cNvPr id="6" name="Rectangle 5"/>
          <p:cNvSpPr/>
          <p:nvPr/>
        </p:nvSpPr>
        <p:spPr>
          <a:xfrm>
            <a:off x="540327" y="4790658"/>
            <a:ext cx="9845175" cy="600164"/>
          </a:xfrm>
          <a:prstGeom prst="rect">
            <a:avLst/>
          </a:prstGeom>
          <a:solidFill>
            <a:srgbClr val="92D050"/>
          </a:solidFill>
          <a:ln>
            <a:solidFill>
              <a:schemeClr val="tx1"/>
            </a:solidFill>
          </a:ln>
        </p:spPr>
        <p:txBody>
          <a:bodyPr wrap="square">
            <a:spAutoFit/>
          </a:bodyPr>
          <a:lstStyle/>
          <a:p>
            <a:pPr algn="just">
              <a:defRPr/>
            </a:pPr>
            <a:endParaRPr lang="en-US" altLang="en-US" sz="900" dirty="0">
              <a:latin typeface="Times New Roman" pitchFamily="18" charset="0"/>
            </a:endParaRPr>
          </a:p>
          <a:p>
            <a:pPr algn="just">
              <a:defRPr/>
            </a:pPr>
            <a:r>
              <a:rPr lang="en-US" altLang="en-US" sz="2400" dirty="0">
                <a:solidFill>
                  <a:srgbClr val="002060"/>
                </a:solidFill>
                <a:latin typeface="Times New Roman" pitchFamily="18" charset="0"/>
              </a:rPr>
              <a:t>Note: The </a:t>
            </a:r>
            <a:r>
              <a:rPr lang="en-US" altLang="en-US" sz="2400" b="1" dirty="0">
                <a:solidFill>
                  <a:srgbClr val="002060"/>
                </a:solidFill>
                <a:latin typeface="Times New Roman" pitchFamily="18" charset="0"/>
              </a:rPr>
              <a:t>average  </a:t>
            </a:r>
            <a:r>
              <a:rPr lang="en-US" altLang="en-US" sz="2400" dirty="0">
                <a:solidFill>
                  <a:srgbClr val="002060"/>
                </a:solidFill>
                <a:latin typeface="Times New Roman" pitchFamily="18" charset="0"/>
              </a:rPr>
              <a:t>or </a:t>
            </a:r>
            <a:r>
              <a:rPr lang="en-US" altLang="en-US" sz="2400" b="1" dirty="0">
                <a:solidFill>
                  <a:srgbClr val="002060"/>
                </a:solidFill>
                <a:latin typeface="Times New Roman" pitchFamily="18" charset="0"/>
              </a:rPr>
              <a:t>DC value  </a:t>
            </a:r>
            <a:r>
              <a:rPr lang="en-US" altLang="en-US" sz="2400" dirty="0">
                <a:solidFill>
                  <a:srgbClr val="002060"/>
                </a:solidFill>
                <a:latin typeface="Times New Roman" pitchFamily="18" charset="0"/>
              </a:rPr>
              <a:t>of this signal is equal to zero. </a:t>
            </a:r>
            <a:endParaRPr lang="en-GB" sz="2400" dirty="0"/>
          </a:p>
        </p:txBody>
      </p:sp>
      <p:sp>
        <p:nvSpPr>
          <p:cNvPr id="10" name="Footer Placeholder 9"/>
          <p:cNvSpPr>
            <a:spLocks noGrp="1"/>
          </p:cNvSpPr>
          <p:nvPr>
            <p:ph type="ftr" sz="quarter" idx="11"/>
          </p:nvPr>
        </p:nvSpPr>
        <p:spPr/>
        <p:txBody>
          <a:bodyPr/>
          <a:lstStyle/>
          <a:p>
            <a:r>
              <a:rPr lang="en-IN"/>
              <a:t>Department of Electronics &amp; Communication Engineering</a:t>
            </a:r>
          </a:p>
        </p:txBody>
      </p:sp>
      <mc:AlternateContent xmlns:mc="http://schemas.openxmlformats.org/markup-compatibility/2006" xmlns:p14="http://schemas.microsoft.com/office/powerpoint/2010/main">
        <mc:Choice Requires="p14">
          <p:contentPart p14:bwMode="auto" r:id="rId9">
            <p14:nvContentPartPr>
              <p14:cNvPr id="2" name="Ink 1"/>
              <p14:cNvContentPartPr/>
              <p14:nvPr/>
            </p14:nvContentPartPr>
            <p14:xfrm>
              <a:off x="651960" y="5527440"/>
              <a:ext cx="360" cy="360"/>
            </p14:xfrm>
          </p:contentPart>
        </mc:Choice>
        <mc:Fallback xmlns="">
          <p:pic>
            <p:nvPicPr>
              <p:cNvPr id="2" name="Ink 1"/>
              <p:cNvPicPr/>
              <p:nvPr/>
            </p:nvPicPr>
            <p:blipFill>
              <a:blip r:embed="rId10"/>
              <a:stretch>
                <a:fillRect/>
              </a:stretch>
            </p:blipFill>
            <p:spPr>
              <a:xfrm>
                <a:off x="636120" y="5464080"/>
                <a:ext cx="32040" cy="127080"/>
              </a:xfrm>
              <a:prstGeom prst="rect">
                <a:avLst/>
              </a:prstGeom>
            </p:spPr>
          </p:pic>
        </mc:Fallback>
      </mc:AlternateContent>
    </p:spTree>
    <p:extLst>
      <p:ext uri="{BB962C8B-B14F-4D97-AF65-F5344CB8AC3E}">
        <p14:creationId xmlns:p14="http://schemas.microsoft.com/office/powerpoint/2010/main" val="246104653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9709"/>
            <a:ext cx="10515600" cy="4710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Performance parameters of Full Wave Bridge Rectifier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709"/>
                <a:ext cx="10515600" cy="4625254"/>
              </a:xfrm>
            </p:spPr>
            <p:txBody>
              <a:bodyPr/>
              <a:lstStyle/>
              <a:p>
                <a:pPr marL="0" indent="0">
                  <a:buNone/>
                </a:pPr>
                <a:r>
                  <a:rPr lang="en-IN" dirty="0"/>
                  <a:t>Assume ideal diode :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m:rPr>
                            <m:sty m:val="p"/>
                          </m:rPr>
                          <a:rPr lang="el-GR" i="1" smtClean="0">
                            <a:latin typeface="Cambria Math" panose="02040503050406030204" pitchFamily="18" charset="0"/>
                          </a:rPr>
                          <m:t>ϒ</m:t>
                        </m:r>
                      </m:sub>
                    </m:sSub>
                  </m:oMath>
                </a14:m>
                <a:r>
                  <a:rPr lang="en-IN" dirty="0"/>
                  <a:t>= 0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F</m:t>
                        </m:r>
                      </m:sub>
                    </m:sSub>
                  </m:oMath>
                </a14:m>
                <a:r>
                  <a:rPr lang="en-IN" dirty="0"/>
                  <a:t>=0</a:t>
                </a:r>
              </a:p>
              <a:p>
                <a:pPr marL="0" indent="0">
                  <a:buNone/>
                </a:pPr>
                <a:r>
                  <a:rPr lang="en-IN" dirty="0"/>
                  <a:t>During positive half cycle, </a:t>
                </a:r>
                <a14:m>
                  <m:oMath xmlns:m="http://schemas.openxmlformats.org/officeDocument/2006/math">
                    <m:r>
                      <m:rPr>
                        <m:sty m:val="p"/>
                      </m:rPr>
                      <a:rPr lang="en-IN">
                        <a:latin typeface="Cambria Math" panose="02040503050406030204" pitchFamily="18" charset="0"/>
                      </a:rPr>
                      <m:t>I</m:t>
                    </m:r>
                    <m:r>
                      <a:rPr lang="en-IN" i="1">
                        <a:latin typeface="Cambria Math" panose="02040503050406030204" pitchFamily="18" charset="0"/>
                      </a:rPr>
                      <m:t> </m:t>
                    </m:r>
                  </m:oMath>
                </a14:m>
                <a:r>
                  <a:rPr lang="en-IN" dirty="0"/>
                  <a: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p>
              <a:p>
                <a:pPr marL="0" indent="0">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latin typeface="Times New Roman" panose="02020603050405020304" pitchFamily="18" charset="0"/>
                    <a:cs typeface="Times New Roman" panose="02020603050405020304" pitchFamily="18" charset="0"/>
                  </a:rPr>
                  <a:t> is the peak value of the input current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a:t>
                </a:r>
                <a14:m>
                  <m:oMath xmlns:m="http://schemas.openxmlformats.org/officeDocument/2006/math">
                    <m:r>
                      <a:rPr lang="en-IN" b="0" i="0" dirty="0" smtClean="0">
                        <a:latin typeface="Cambria Math" panose="02040503050406030204" pitchFamily="18" charset="0"/>
                      </a:rPr>
                      <m:t> </m:t>
                    </m:r>
                    <m:f>
                      <m:fPr>
                        <m:ctrlPr>
                          <a:rPr lang="en-IN" i="1" dirty="0"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𝑚</m:t>
                            </m:r>
                          </m:sub>
                        </m:sSub>
                        <m:r>
                          <a:rPr lang="en-IN" b="0" i="1" dirty="0"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2</m:t>
                            </m:r>
                            <m:r>
                              <a:rPr lang="en-IN" i="1">
                                <a:latin typeface="Cambria Math" panose="02040503050406030204" pitchFamily="18" charset="0"/>
                              </a:rPr>
                              <m:t>𝑉</m:t>
                            </m:r>
                          </m:e>
                          <m:sub>
                            <m:r>
                              <m:rPr>
                                <m:sty m:val="p"/>
                              </m:rPr>
                              <a:rPr lang="el-GR" i="1">
                                <a:latin typeface="Cambria Math" panose="02040503050406030204" pitchFamily="18" charset="0"/>
                              </a:rPr>
                              <m:t>ϒ</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b="0" i="0" smtClean="0">
                                <a:latin typeface="Cambria Math" panose="02040503050406030204" pitchFamily="18" charset="0"/>
                              </a:rPr>
                              <m:t>L</m:t>
                            </m:r>
                          </m:sub>
                        </m:sSub>
                        <m:r>
                          <a:rPr lang="en-IN" b="0" i="1" dirty="0"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F</m:t>
                            </m:r>
                          </m:sub>
                        </m:sSub>
                      </m:den>
                    </m:f>
                  </m:oMath>
                </a14:m>
                <a:r>
                  <a:rPr lang="en-IN" dirty="0"/>
                  <a:t> = </a:t>
                </a:r>
                <a14:m>
                  <m:oMath xmlns:m="http://schemas.openxmlformats.org/officeDocument/2006/math">
                    <m:f>
                      <m:fPr>
                        <m:ctrlPr>
                          <a:rPr lang="en-IN" i="1" dirty="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𝑚</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endParaRPr lang="en-IN" dirty="0"/>
              </a:p>
              <a:p>
                <a:pPr marL="0" indent="0">
                  <a:buNone/>
                </a:pPr>
                <a:r>
                  <a:rPr lang="en-IN" dirty="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709"/>
                <a:ext cx="10515600" cy="4625254"/>
              </a:xfrm>
              <a:blipFill>
                <a:blip r:embed="rId2"/>
                <a:stretch>
                  <a:fillRect l="-1217" t="-224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40</a:t>
            </a:fld>
            <a:endParaRPr lang="en-IN"/>
          </a:p>
        </p:txBody>
      </p:sp>
    </p:spTree>
    <p:extLst>
      <p:ext uri="{BB962C8B-B14F-4D97-AF65-F5344CB8AC3E}">
        <p14:creationId xmlns:p14="http://schemas.microsoft.com/office/powerpoint/2010/main" val="11052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55964"/>
                <a:ext cx="10515600" cy="5220999"/>
              </a:xfrm>
            </p:spPr>
            <p:txBody>
              <a:bodyPr/>
              <a:lstStyle/>
              <a:p>
                <a:pPr marL="0" indent="0">
                  <a:buNone/>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dirty="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2</m:t>
                            </m:r>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
                          <m:rPr>
                            <m:sty m:val="p"/>
                          </m:rPr>
                          <a:rPr lang="el-GR" i="1" dirty="0">
                            <a:latin typeface="Cambria Math" panose="02040503050406030204" pitchFamily="18" charset="0"/>
                            <a:cs typeface="Times New Roman" panose="02020603050405020304" pitchFamily="18" charset="0"/>
                          </a:rPr>
                          <m:t>π</m:t>
                        </m:r>
                      </m:den>
                    </m:f>
                  </m:oMath>
                </a14:m>
                <a:endParaRPr lang="en-I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I</m:t>
                        </m:r>
                      </m:e>
                      <m:sub>
                        <m:r>
                          <m:rPr>
                            <m:sty m:val="p"/>
                          </m:rPr>
                          <a:rPr lang="en-IN">
                            <a:latin typeface="Cambria Math" panose="02040503050406030204" pitchFamily="18" charset="0"/>
                            <a:cs typeface="Times New Roman" panose="02020603050405020304" pitchFamily="18" charset="0"/>
                          </a:rPr>
                          <m:t>rms</m:t>
                        </m:r>
                      </m:sub>
                    </m:sSub>
                  </m:oMath>
                </a14:m>
                <a:r>
                  <a:rPr lang="en-IN" dirty="0"/>
                  <a:t> =</a:t>
                </a:r>
                <a14:m>
                  <m:oMath xmlns:m="http://schemas.openxmlformats.org/officeDocument/2006/math">
                    <m:r>
                      <a:rPr lang="en-IN" dirty="0">
                        <a:latin typeface="Cambria Math" panose="02040503050406030204" pitchFamily="18" charset="0"/>
                      </a:rPr>
                      <m:t> </m:t>
                    </m:r>
                    <m:f>
                      <m:fPr>
                        <m:ctrlPr>
                          <a:rPr lang="en-IN" i="1" dirty="0">
                            <a:latin typeface="Cambria Math" panose="02040503050406030204" pitchFamily="18" charset="0"/>
                          </a:rPr>
                        </m:ctrlPr>
                      </m:fPr>
                      <m:num>
                        <m:sSub>
                          <m:sSubPr>
                            <m:ctrlPr>
                              <a:rPr lang="el-GR"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I</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a:p>
              <a:p>
                <a:pPr marL="0" indent="0">
                  <a:buNone/>
                </a:pP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a:latin typeface="Cambria Math" panose="02040503050406030204" pitchFamily="18" charset="0"/>
                            <a:cs typeface="Times New Roman" panose="02020603050405020304" pitchFamily="18" charset="0"/>
                          </a:rPr>
                          <m:t>V</m:t>
                        </m:r>
                      </m:e>
                      <m:sub>
                        <m:r>
                          <m:rPr>
                            <m:sty m:val="p"/>
                          </m:rPr>
                          <a:rPr lang="en-IN">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endParaRPr lang="en-IN" dirty="0"/>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l-GR" dirty="0"/>
                  <a:t>η</a:t>
                </a:r>
                <a:r>
                  <a:rPr lang="en-IN" dirty="0"/>
                  <a:t>=  </a:t>
                </a:r>
                <a14:m>
                  <m:oMath xmlns:m="http://schemas.openxmlformats.org/officeDocument/2006/math">
                    <m:f>
                      <m:fPr>
                        <m:ctrlPr>
                          <a:rPr lang="en-IN" i="1">
                            <a:latin typeface="Cambria Math" panose="02040503050406030204" pitchFamily="18" charset="0"/>
                          </a:rPr>
                        </m:ctrlPr>
                      </m:fPr>
                      <m:num>
                        <m:f>
                          <m:fPr>
                            <m:ctrlPr>
                              <a:rPr lang="en-IN" i="1">
                                <a:latin typeface="Cambria Math" panose="02040503050406030204" pitchFamily="18" charset="0"/>
                              </a:rPr>
                            </m:ctrlPr>
                          </m:fPr>
                          <m:num>
                            <m:r>
                              <a:rPr lang="en-IN" i="1">
                                <a:latin typeface="Cambria Math" panose="02040503050406030204" pitchFamily="18" charset="0"/>
                              </a:rPr>
                              <m:t>8</m:t>
                            </m:r>
                          </m:num>
                          <m:den>
                            <m:sSup>
                              <m:sSupPr>
                                <m:ctrlPr>
                                  <a:rPr lang="en-IN" i="1">
                                    <a:latin typeface="Cambria Math" panose="02040503050406030204" pitchFamily="18" charset="0"/>
                                  </a:rPr>
                                </m:ctrlPr>
                              </m:sSupPr>
                              <m:e>
                                <m:r>
                                  <m:rPr>
                                    <m:sty m:val="p"/>
                                  </m:rPr>
                                  <a:rPr lang="el-GR" i="1">
                                    <a:latin typeface="Cambria Math" panose="02040503050406030204" pitchFamily="18" charset="0"/>
                                  </a:rPr>
                                  <m:t>π</m:t>
                                </m:r>
                              </m:e>
                              <m:sup>
                                <m:r>
                                  <a:rPr lang="en-IN" i="1">
                                    <a:latin typeface="Cambria Math" panose="02040503050406030204" pitchFamily="18" charset="0"/>
                                  </a:rPr>
                                  <m:t>2</m:t>
                                </m:r>
                              </m:sup>
                            </m:sSup>
                          </m:den>
                        </m:f>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b="0" i="1" dirty="0" smtClean="0">
                                    <a:latin typeface="Cambria Math" panose="02040503050406030204" pitchFamily="18" charset="0"/>
                                  </a:rPr>
                                  <m:t>2</m:t>
                                </m:r>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0.81</m:t>
                        </m:r>
                        <m:r>
                          <a:rPr lang="en-IN" b="0" i="1" smtClean="0">
                            <a:latin typeface="Cambria Math" panose="02040503050406030204" pitchFamily="18" charset="0"/>
                          </a:rPr>
                          <m:t>2</m:t>
                        </m:r>
                      </m:num>
                      <m:den>
                        <m:r>
                          <a:rPr lang="en-IN" i="1">
                            <a:latin typeface="Cambria Math" panose="02040503050406030204" pitchFamily="18" charset="0"/>
                          </a:rPr>
                          <m:t>1+</m:t>
                        </m:r>
                        <m:f>
                          <m:fPr>
                            <m:ctrlPr>
                              <a:rPr lang="en-IN" i="1">
                                <a:latin typeface="Cambria Math" panose="02040503050406030204" pitchFamily="18" charset="0"/>
                              </a:rPr>
                            </m:ctrlPr>
                          </m:fPr>
                          <m:num>
                            <m:sSub>
                              <m:sSubPr>
                                <m:ctrlPr>
                                  <a:rPr lang="en-IN" i="1" dirty="0">
                                    <a:latin typeface="Cambria Math" panose="02040503050406030204" pitchFamily="18" charset="0"/>
                                  </a:rPr>
                                </m:ctrlPr>
                              </m:sSubPr>
                              <m:e>
                                <m:r>
                                  <a:rPr lang="en-IN" b="0" i="1" dirty="0" smtClean="0">
                                    <a:latin typeface="Cambria Math" panose="02040503050406030204" pitchFamily="18" charset="0"/>
                                  </a:rPr>
                                  <m:t>2</m:t>
                                </m:r>
                                <m:r>
                                  <a:rPr lang="en-IN" i="1" dirty="0">
                                    <a:latin typeface="Cambria Math" panose="02040503050406030204" pitchFamily="18" charset="0"/>
                                  </a:rPr>
                                  <m:t>𝑅</m:t>
                                </m:r>
                              </m:e>
                              <m:sub>
                                <m:r>
                                  <a:rPr lang="en-IN" i="1" dirty="0">
                                    <a:latin typeface="Cambria Math" panose="02040503050406030204" pitchFamily="18" charset="0"/>
                                  </a:rPr>
                                  <m:t>𝐹</m:t>
                                </m:r>
                              </m:sub>
                            </m:sSub>
                          </m:num>
                          <m:den>
                            <m:sSub>
                              <m:sSubPr>
                                <m:ctrlPr>
                                  <a:rPr lang="en-IN" i="1" dirty="0">
                                    <a:latin typeface="Cambria Math" panose="02040503050406030204" pitchFamily="18" charset="0"/>
                                  </a:rPr>
                                </m:ctrlPr>
                              </m:sSubPr>
                              <m:e>
                                <m:r>
                                  <a:rPr lang="en-IN" i="1" dirty="0">
                                    <a:latin typeface="Cambria Math" panose="02040503050406030204" pitchFamily="18" charset="0"/>
                                  </a:rPr>
                                  <m:t>𝑅</m:t>
                                </m:r>
                              </m:e>
                              <m:sub>
                                <m:r>
                                  <a:rPr lang="en-IN" i="1" dirty="0">
                                    <a:latin typeface="Cambria Math" panose="02040503050406030204" pitchFamily="18" charset="0"/>
                                  </a:rPr>
                                  <m:t>𝐿</m:t>
                                </m:r>
                              </m:sub>
                            </m:sSub>
                          </m:den>
                        </m:f>
                      </m:den>
                    </m:f>
                  </m:oMath>
                </a14:m>
                <a:r>
                  <a:rPr lang="en-IN" dirty="0"/>
                  <a:t> = 81.2%</a:t>
                </a:r>
              </a:p>
              <a:p>
                <a:pPr marL="0" indent="0">
                  <a:buNone/>
                </a:pPr>
                <a:r>
                  <a:rPr lang="en-IN" dirty="0">
                    <a:solidFill>
                      <a:srgbClr val="00B0F0"/>
                    </a:solidFill>
                  </a:rPr>
                  <a:t>PIV&gt; </a:t>
                </a:r>
                <a14:m>
                  <m:oMath xmlns:m="http://schemas.openxmlformats.org/officeDocument/2006/math">
                    <m:sSub>
                      <m:sSubPr>
                        <m:ctrlPr>
                          <a:rPr lang="en-IN" i="1" dirty="0">
                            <a:solidFill>
                              <a:srgbClr val="00B0F0"/>
                            </a:solidFill>
                            <a:latin typeface="Cambria Math" panose="02040503050406030204" pitchFamily="18" charset="0"/>
                            <a:cs typeface="Times New Roman" panose="02020603050405020304" pitchFamily="18" charset="0"/>
                          </a:rPr>
                        </m:ctrlPr>
                      </m:sSubPr>
                      <m:e>
                        <m:r>
                          <m:rPr>
                            <m:sty m:val="p"/>
                          </m:rPr>
                          <a:rPr lang="en-IN" dirty="0">
                            <a:solidFill>
                              <a:srgbClr val="00B0F0"/>
                            </a:solidFill>
                            <a:latin typeface="Cambria Math" panose="02040503050406030204" pitchFamily="18" charset="0"/>
                            <a:cs typeface="Times New Roman" panose="02020603050405020304" pitchFamily="18" charset="0"/>
                          </a:rPr>
                          <m:t>V</m:t>
                        </m:r>
                      </m:e>
                      <m:sub>
                        <m:r>
                          <m:rPr>
                            <m:sty m:val="p"/>
                          </m:rPr>
                          <a:rPr lang="en-IN" dirty="0">
                            <a:solidFill>
                              <a:srgbClr val="00B0F0"/>
                            </a:solidFill>
                            <a:latin typeface="Cambria Math" panose="02040503050406030204" pitchFamily="18" charset="0"/>
                            <a:cs typeface="Times New Roman" panose="02020603050405020304" pitchFamily="18" charset="0"/>
                          </a:rPr>
                          <m:t>m</m:t>
                        </m:r>
                      </m:sub>
                    </m:sSub>
                  </m:oMath>
                </a14:m>
                <a:endParaRPr lang="en-IN" dirty="0">
                  <a:solidFill>
                    <a:srgbClr val="00B0F0"/>
                  </a:solidFill>
                </a:endParaRPr>
              </a:p>
              <a:p>
                <a:pPr marL="0" indent="0">
                  <a:buNone/>
                </a:pPr>
                <a:endParaRPr lang="en-IN" dirty="0">
                  <a:solidFill>
                    <a:srgbClr val="00B0F0"/>
                  </a:solidFill>
                </a:endParaRPr>
              </a:p>
              <a:p>
                <a:pPr marL="0" indent="0">
                  <a:buNone/>
                </a:pPr>
                <a:endParaRPr lang="en-IN" dirty="0"/>
              </a:p>
              <a:p>
                <a:pPr marL="0" indent="0">
                  <a:buNone/>
                </a:pPr>
                <a:endParaRPr lang="en-IN"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55964"/>
                <a:ext cx="10515600" cy="5220999"/>
              </a:xfrm>
              <a:blipFill>
                <a:blip r:embed="rId2"/>
                <a:stretch>
                  <a:fillRect l="-1217" t="-350" b="-1004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41</a:t>
            </a:fld>
            <a:endParaRPr lang="en-IN"/>
          </a:p>
        </p:txBody>
      </p:sp>
      <p:sp>
        <p:nvSpPr>
          <p:cNvPr id="6" name="Right Brace 5"/>
          <p:cNvSpPr/>
          <p:nvPr/>
        </p:nvSpPr>
        <p:spPr>
          <a:xfrm>
            <a:off x="5320145" y="1399308"/>
            <a:ext cx="3518154" cy="4003965"/>
          </a:xfrm>
          <a:prstGeom prst="rightBrace">
            <a:avLst>
              <a:gd name="adj1" fmla="val 8333"/>
              <a:gd name="adj2" fmla="val 52676"/>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p:cNvSpPr txBox="1"/>
          <p:nvPr/>
        </p:nvSpPr>
        <p:spPr>
          <a:xfrm>
            <a:off x="8894618" y="3020291"/>
            <a:ext cx="2813374" cy="1384995"/>
          </a:xfrm>
          <a:prstGeom prst="rect">
            <a:avLst/>
          </a:prstGeom>
          <a:noFill/>
        </p:spPr>
        <p:txBody>
          <a:bodyPr wrap="square" rtlCol="0">
            <a:spAutoFit/>
          </a:bodyPr>
          <a:lstStyle/>
          <a:p>
            <a:r>
              <a:rPr lang="en-IN" sz="2800" dirty="0"/>
              <a:t>Same as that of </a:t>
            </a:r>
          </a:p>
          <a:p>
            <a:r>
              <a:rPr lang="en-IN" sz="2800" dirty="0"/>
              <a:t>Full Wave Rectifier</a:t>
            </a:r>
          </a:p>
        </p:txBody>
      </p:sp>
    </p:spTree>
    <p:extLst>
      <p:ext uri="{BB962C8B-B14F-4D97-AF65-F5344CB8AC3E}">
        <p14:creationId xmlns:p14="http://schemas.microsoft.com/office/powerpoint/2010/main" val="175258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25080"/>
                <a:ext cx="10515600" cy="5431270"/>
              </a:xfrm>
            </p:spPr>
            <p:txBody>
              <a:bodyPr/>
              <a:lstStyle/>
              <a:p>
                <a:pPr marL="0" indent="0" algn="just">
                  <a:buNone/>
                </a:pPr>
                <a:r>
                  <a:rPr lang="en-IN" dirty="0"/>
                  <a:t>Q5. An AC input of 230V,50Hz is applied to a transformer having turns ratio 10:1. Secondary of the transformer is connected to a Full Wave Bridge Rectifier. Find all the performance parameters of the rectifier.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1k</a:t>
                </a:r>
                <a:r>
                  <a:rPr lang="el-GR" dirty="0"/>
                  <a:t>Ω</a:t>
                </a:r>
                <a:endParaRPr lang="en-IN" dirty="0"/>
              </a:p>
              <a:p>
                <a:pPr marL="0" indent="0">
                  <a:buNone/>
                </a:pPr>
                <a:r>
                  <a:rPr lang="en-IN" i="1" dirty="0">
                    <a:solidFill>
                      <a:srgbClr val="00B0F0"/>
                    </a:solidFill>
                  </a:rPr>
                  <a:t>Compare with Q1</a:t>
                </a:r>
              </a:p>
              <a:p>
                <a:pPr marL="0" indent="0">
                  <a:buNone/>
                </a:pPr>
                <a:r>
                  <a:rPr lang="en-IN" dirty="0"/>
                  <a:t>RMS voltage at the primary of transformer= 230V</a:t>
                </a:r>
              </a:p>
              <a:p>
                <a:pPr marL="0" indent="0">
                  <a:buNone/>
                </a:pPr>
                <a:r>
                  <a:rPr lang="en-IN" dirty="0"/>
                  <a:t>Turns ratio= 10:1</a:t>
                </a:r>
              </a:p>
              <a:p>
                <a:pPr marL="0" indent="0">
                  <a:buNone/>
                </a:pPr>
                <a:r>
                  <a:rPr lang="en-IN" dirty="0"/>
                  <a:t>RMS voltage at the secondary of transformer= 23V</a:t>
                </a:r>
              </a:p>
              <a:p>
                <a:pPr marL="0" indent="0">
                  <a:buNone/>
                </a:pPr>
                <a:endParaRPr lang="en-IN" b="1" i="1"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Input to the rectifier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i</m:t>
                        </m:r>
                      </m:sub>
                    </m:sSub>
                  </m:oMath>
                </a14:m>
                <a:r>
                  <a:rPr lang="en-IN" dirty="0">
                    <a:latin typeface="Cambria Math" panose="02040503050406030204" pitchFamily="18" charset="0"/>
                    <a:ea typeface="Cambria Math" panose="02040503050406030204" pitchFamily="18" charset="0"/>
                  </a:rPr>
                  <a:t>=</a:t>
                </a:r>
                <a14:m>
                  <m:oMath xmlns:m="http://schemas.openxmlformats.org/officeDocument/2006/math">
                    <m:r>
                      <a:rPr lang="en-IN" i="1" dirty="0">
                        <a:latin typeface="Cambria Math" panose="02040503050406030204" pitchFamily="18" charset="0"/>
                      </a:rPr>
                      <m:t>32.52</m:t>
                    </m:r>
                  </m:oMath>
                </a14:m>
                <a:r>
                  <a:rPr lang="en-IN" dirty="0">
                    <a:latin typeface="Times New Roman" panose="02020603050405020304" pitchFamily="18" charset="0"/>
                    <a:cs typeface="Times New Roman" panose="02020603050405020304" pitchFamily="18" charset="0"/>
                  </a:rPr>
                  <a:t>sin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t)</a:t>
                </a:r>
                <a:endParaRPr lang="en-IN"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b="1"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oMath>
                </a14:m>
                <a:r>
                  <a:rPr lang="en-IN" dirty="0"/>
                  <a:t>= 32.52V</a:t>
                </a:r>
              </a:p>
              <a:p>
                <a:pPr marL="0" indent="0">
                  <a:buNone/>
                </a:pPr>
                <a:endParaRPr lang="en-IN" i="1" dirty="0">
                  <a:solidFill>
                    <a:srgbClr val="00B0F0"/>
                  </a:solidFill>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25080"/>
                <a:ext cx="10515600" cy="5431270"/>
              </a:xfrm>
              <a:blipFill>
                <a:blip r:embed="rId2"/>
                <a:stretch>
                  <a:fillRect l="-1217" t="-1908" r="-1159"/>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42</a:t>
            </a:fld>
            <a:endParaRPr lang="en-IN"/>
          </a:p>
        </p:txBody>
      </p:sp>
      <p:sp>
        <p:nvSpPr>
          <p:cNvPr id="6" name="Rectangle 5"/>
          <p:cNvSpPr/>
          <p:nvPr/>
        </p:nvSpPr>
        <p:spPr>
          <a:xfrm>
            <a:off x="7232071" y="312809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660072" y="364071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564581" y="415333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613562" y="519632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925780" y="570894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835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1055" y="955964"/>
                <a:ext cx="11263745" cy="5400386"/>
              </a:xfrm>
            </p:spPr>
            <p:txBody>
              <a:bodyPr/>
              <a:lstStyle/>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32.52mA</a:t>
                </a:r>
              </a:p>
              <a:p>
                <a:pPr marL="0" indent="0">
                  <a:buNone/>
                </a:pPr>
                <a:r>
                  <a:rPr lang="en-IN" dirty="0">
                    <a:latin typeface="Times New Roman" panose="02020603050405020304" pitchFamily="18" charset="0"/>
                    <a:cs typeface="Times New Roman" panose="02020603050405020304" pitchFamily="18" charset="0"/>
                  </a:rPr>
                  <a:t>Average/DC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20.70mA</a:t>
                </a:r>
              </a:p>
              <a:p>
                <a:pPr marL="0" indent="0">
                  <a:buNone/>
                </a:pPr>
                <a:r>
                  <a:rPr lang="en-IN" dirty="0">
                    <a:latin typeface="Times New Roman" panose="02020603050405020304" pitchFamily="18" charset="0"/>
                    <a:cs typeface="Times New Roman" panose="02020603050405020304" pitchFamily="18" charset="0"/>
                  </a:rPr>
                  <a:t>Average/DC voltage across the load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dc</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oMath>
                </a14:m>
                <a:r>
                  <a:rPr lang="en-IN" dirty="0">
                    <a:latin typeface="Times New Roman" panose="02020603050405020304" pitchFamily="18" charset="0"/>
                    <a:cs typeface="Times New Roman" panose="02020603050405020304" pitchFamily="18" charset="0"/>
                  </a:rPr>
                  <a:t> = 20.70V</a:t>
                </a:r>
              </a:p>
              <a:p>
                <a:pPr marL="0" indent="0">
                  <a:buNone/>
                </a:pPr>
                <a:r>
                  <a:rPr lang="en-IN" dirty="0">
                    <a:latin typeface="Times New Roman" panose="02020603050405020304" pitchFamily="18" charset="0"/>
                    <a:cs typeface="Times New Roman" panose="02020603050405020304" pitchFamily="18" charset="0"/>
                  </a:rPr>
                  <a:t>RMS value of load current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I</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22.99mA</a:t>
                </a:r>
              </a:p>
              <a:p>
                <a:pPr marL="0" indent="0">
                  <a:buNone/>
                </a:pPr>
                <a:r>
                  <a:rPr lang="en-IN" dirty="0">
                    <a:latin typeface="Times New Roman" panose="02020603050405020304" pitchFamily="18" charset="0"/>
                    <a:cs typeface="Times New Roman" panose="02020603050405020304" pitchFamily="18" charset="0"/>
                  </a:rPr>
                  <a:t>RMS value of the load voltage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m:rPr>
                            <m:sty m:val="p"/>
                          </m:rPr>
                          <a:rPr lang="en-IN" i="1">
                            <a:latin typeface="Cambria Math" panose="02040503050406030204" pitchFamily="18" charset="0"/>
                            <a:cs typeface="Times New Roman" panose="02020603050405020304" pitchFamily="18" charset="0"/>
                          </a:rPr>
                          <m:t>V</m:t>
                        </m:r>
                      </m:e>
                      <m:sub>
                        <m:r>
                          <m:rPr>
                            <m:sty m:val="p"/>
                          </m:rPr>
                          <a:rPr lang="en-IN" i="1">
                            <a:latin typeface="Cambria Math" panose="02040503050406030204" pitchFamily="18" charset="0"/>
                            <a:cs typeface="Times New Roman" panose="02020603050405020304" pitchFamily="18" charset="0"/>
                          </a:rPr>
                          <m:t>rms</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V</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oMath>
                </a14:m>
                <a:r>
                  <a:rPr lang="en-IN" dirty="0">
                    <a:latin typeface="Times New Roman" panose="02020603050405020304" pitchFamily="18" charset="0"/>
                    <a:cs typeface="Times New Roman" panose="02020603050405020304" pitchFamily="18" charset="0"/>
                  </a:rPr>
                  <a:t> = 22.99V</a:t>
                </a:r>
              </a:p>
              <a:p>
                <a:pPr marL="0" indent="0">
                  <a:buNone/>
                </a:pPr>
                <a:r>
                  <a:rPr lang="en-IN" dirty="0"/>
                  <a:t>Ripple factor  </a:t>
                </a:r>
                <a:r>
                  <a:rPr lang="el-GR" dirty="0"/>
                  <a:t>ϒ </a:t>
                </a:r>
                <a:r>
                  <a:rPr lang="en-IN" dirty="0"/>
                  <a:t>=</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f>
                                      <m:fPr>
                                        <m:ctrlPr>
                                          <a:rPr lang="en-IN" i="1" dirty="0">
                                            <a:latin typeface="Cambria Math" panose="02040503050406030204" pitchFamily="18" charset="0"/>
                                          </a:rPr>
                                        </m:ctrlPr>
                                      </m:fPr>
                                      <m:num>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2</m:t>
                                            </m:r>
                                          </m:e>
                                        </m:rad>
                                      </m:den>
                                    </m:f>
                                  </m:num>
                                  <m:den>
                                    <m:f>
                                      <m:fPr>
                                        <m:ctrlPr>
                                          <a:rPr lang="en-IN" i="1" dirty="0">
                                            <a:latin typeface="Cambria Math" panose="02040503050406030204" pitchFamily="18" charset="0"/>
                                          </a:rPr>
                                        </m:ctrlPr>
                                      </m:fPr>
                                      <m:num>
                                        <m:r>
                                          <a:rPr lang="en-IN" i="1" dirty="0">
                                            <a:latin typeface="Cambria Math" panose="02040503050406030204" pitchFamily="18" charset="0"/>
                                          </a:rPr>
                                          <m:t>2∗</m:t>
                                        </m:r>
                                        <m:sSub>
                                          <m:sSubPr>
                                            <m:ctrlPr>
                                              <a:rPr lang="en-IN" i="1" dirty="0">
                                                <a:latin typeface="Cambria Math" panose="02040503050406030204" pitchFamily="18" charset="0"/>
                                              </a:rPr>
                                            </m:ctrlPr>
                                          </m:sSubPr>
                                          <m:e>
                                            <m:r>
                                              <m:rPr>
                                                <m:sty m:val="p"/>
                                              </m:rPr>
                                              <a:rPr lang="en-IN" dirty="0">
                                                <a:latin typeface="Cambria Math" panose="02040503050406030204" pitchFamily="18" charset="0"/>
                                              </a:rPr>
                                              <m:t>I</m:t>
                                            </m:r>
                                          </m:e>
                                          <m:sub>
                                            <m:r>
                                              <m:rPr>
                                                <m:sty m:val="p"/>
                                              </m:rPr>
                                              <a:rPr lang="en-IN" dirty="0">
                                                <a:latin typeface="Cambria Math" panose="02040503050406030204" pitchFamily="18" charset="0"/>
                                              </a:rPr>
                                              <m:t>m</m:t>
                                            </m:r>
                                          </m:sub>
                                        </m:sSub>
                                      </m:num>
                                      <m:den>
                                        <m:r>
                                          <m:rPr>
                                            <m:sty m:val="p"/>
                                          </m:rPr>
                                          <a:rPr lang="el-GR" i="1" dirty="0">
                                            <a:latin typeface="Cambria Math" panose="02040503050406030204" pitchFamily="18" charset="0"/>
                                          </a:rPr>
                                          <m:t>π</m:t>
                                        </m:r>
                                      </m:den>
                                    </m:f>
                                  </m:den>
                                </m:f>
                              </m:e>
                            </m:d>
                          </m:e>
                          <m:sup>
                            <m:r>
                              <a:rPr lang="en-IN" i="1">
                                <a:latin typeface="Cambria Math" panose="02040503050406030204" pitchFamily="18" charset="0"/>
                              </a:rPr>
                              <m:t>2</m:t>
                            </m:r>
                          </m:sup>
                        </m:sSup>
                        <m:r>
                          <a:rPr lang="en-IN" i="1">
                            <a:latin typeface="Cambria Math" panose="02040503050406030204" pitchFamily="18" charset="0"/>
                          </a:rPr>
                          <m:t>−1</m:t>
                        </m:r>
                      </m:e>
                    </m:rad>
                  </m:oMath>
                </a14:m>
                <a:r>
                  <a:rPr lang="en-IN" dirty="0"/>
                  <a:t>      = 0.483</a:t>
                </a:r>
              </a:p>
              <a:p>
                <a:pPr marL="0" indent="0">
                  <a:buNone/>
                </a:pPr>
                <a:r>
                  <a:rPr lang="en-IN" dirty="0">
                    <a:latin typeface="Times New Roman" panose="02020603050405020304" pitchFamily="18" charset="0"/>
                    <a:cs typeface="Times New Roman" panose="02020603050405020304" pitchFamily="18" charset="0"/>
                  </a:rPr>
                  <a:t>Efficiency </a:t>
                </a:r>
                <a:r>
                  <a:rPr lang="el-GR" dirty="0"/>
                  <a:t>η</a:t>
                </a:r>
                <a:r>
                  <a:rPr lang="en-IN" dirty="0"/>
                  <a:t>= 81.2% </a:t>
                </a:r>
              </a:p>
              <a:p>
                <a:pPr marL="0" indent="0">
                  <a:buNone/>
                </a:pPr>
                <a:r>
                  <a:rPr lang="en-IN" dirty="0">
                    <a:latin typeface="Times New Roman" panose="02020603050405020304" pitchFamily="18" charset="0"/>
                    <a:cs typeface="Times New Roman" panose="02020603050405020304" pitchFamily="18" charset="0"/>
                  </a:rPr>
                  <a:t>PIV &gt;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m:rPr>
                            <m:sty m:val="p"/>
                          </m:rPr>
                          <a:rPr lang="en-IN" dirty="0">
                            <a:latin typeface="Cambria Math" panose="02040503050406030204" pitchFamily="18" charset="0"/>
                            <a:cs typeface="Times New Roman" panose="02020603050405020304" pitchFamily="18" charset="0"/>
                          </a:rPr>
                          <m:t>V</m:t>
                        </m:r>
                      </m:e>
                      <m:sub>
                        <m:r>
                          <m:rPr>
                            <m:sty m:val="p"/>
                          </m:rPr>
                          <a:rPr lang="en-IN" dirty="0">
                            <a:latin typeface="Cambria Math" panose="02040503050406030204" pitchFamily="18" charset="0"/>
                            <a:cs typeface="Times New Roman" panose="02020603050405020304" pitchFamily="18" charset="0"/>
                          </a:rPr>
                          <m:t>m</m:t>
                        </m:r>
                      </m:sub>
                    </m:sSub>
                  </m:oMath>
                </a14:m>
                <a:r>
                  <a:rPr lang="en-IN" dirty="0">
                    <a:latin typeface="Times New Roman" panose="02020603050405020304" pitchFamily="18" charset="0"/>
                    <a:cs typeface="Times New Roman" panose="02020603050405020304" pitchFamily="18" charset="0"/>
                  </a:rPr>
                  <a:t> : PIV &gt;32.52V</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1055" y="955964"/>
                <a:ext cx="11263745" cy="5400386"/>
              </a:xfrm>
              <a:blipFill>
                <a:blip r:embed="rId2"/>
                <a:stretch>
                  <a:fillRect l="-1082" t="-226" b="-936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43</a:t>
            </a:fld>
            <a:endParaRPr lang="en-IN"/>
          </a:p>
        </p:txBody>
      </p:sp>
      <p:sp>
        <p:nvSpPr>
          <p:cNvPr id="6" name="Rectangle 5"/>
          <p:cNvSpPr/>
          <p:nvPr/>
        </p:nvSpPr>
        <p:spPr>
          <a:xfrm>
            <a:off x="1884217" y="95596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079671" y="170107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488381" y="244619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985162" y="312131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664035" y="386642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659581" y="493611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576936" y="5699776"/>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154381" y="6172019"/>
            <a:ext cx="2112820"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084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655" y="886692"/>
                <a:ext cx="11610109" cy="5359545"/>
              </a:xfrm>
            </p:spPr>
            <p:txBody>
              <a:bodyPr/>
              <a:lstStyle/>
              <a:p>
                <a:pPr marL="0" indent="0">
                  <a:buNone/>
                </a:pPr>
                <a:r>
                  <a:rPr lang="en-IN" b="1" dirty="0">
                    <a:solidFill>
                      <a:schemeClr val="accent1"/>
                    </a:solidFill>
                  </a:rPr>
                  <a:t>Exercise</a:t>
                </a:r>
              </a:p>
              <a:p>
                <a:pPr marL="0" indent="0">
                  <a:buNone/>
                </a:pPr>
                <a:r>
                  <a:rPr lang="en-IN" dirty="0"/>
                  <a:t>An AC input of 150V,50Hz is applied to a transformer. Secondary of the transformer is connected to a Full Wave Rectifier with centre tap. Average load current is 84.39mA. Find the turns ratio of transformer if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200</a:t>
                </a:r>
                <a:r>
                  <a:rPr lang="el-GR" dirty="0"/>
                  <a:t>Ω</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655" y="886692"/>
                <a:ext cx="11610109" cy="5359545"/>
              </a:xfrm>
              <a:blipFill>
                <a:blip r:embed="rId2"/>
                <a:stretch>
                  <a:fillRect l="-1050" t="-1818" r="-99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44</a:t>
            </a:fld>
            <a:endParaRPr lang="en-IN"/>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53680" y="273993"/>
              <a:ext cx="10135440" cy="5724360"/>
            </p14:xfrm>
          </p:contentPart>
        </mc:Choice>
        <mc:Fallback xmlns="">
          <p:pic>
            <p:nvPicPr>
              <p:cNvPr id="6" name="Ink 5"/>
              <p:cNvPicPr/>
              <p:nvPr/>
            </p:nvPicPr>
            <p:blipFill>
              <a:blip r:embed="rId4"/>
              <a:stretch>
                <a:fillRect/>
              </a:stretch>
            </p:blipFill>
            <p:spPr>
              <a:xfrm>
                <a:off x="544320" y="264633"/>
                <a:ext cx="10154160" cy="5743080"/>
              </a:xfrm>
              <a:prstGeom prst="rect">
                <a:avLst/>
              </a:prstGeom>
            </p:spPr>
          </p:pic>
        </mc:Fallback>
      </mc:AlternateContent>
    </p:spTree>
    <p:extLst>
      <p:ext uri="{BB962C8B-B14F-4D97-AF65-F5344CB8AC3E}">
        <p14:creationId xmlns:p14="http://schemas.microsoft.com/office/powerpoint/2010/main" val="3909398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0328"/>
            <a:ext cx="10515600" cy="554182"/>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Comparison of rectifiers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675" y="1094510"/>
            <a:ext cx="7973291" cy="4710545"/>
          </a:xfrm>
        </p:spPr>
      </p:pic>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45</a:t>
            </a:fld>
            <a:endParaRPr lang="en-IN"/>
          </a:p>
        </p:txBody>
      </p:sp>
    </p:spTree>
    <p:extLst>
      <p:ext uri="{BB962C8B-B14F-4D97-AF65-F5344CB8AC3E}">
        <p14:creationId xmlns:p14="http://schemas.microsoft.com/office/powerpoint/2010/main" val="18611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pPr marL="0" indent="0">
              <a:lnSpc>
                <a:spcPct val="100000"/>
              </a:lnSpc>
              <a:buNone/>
            </a:pPr>
            <a:r>
              <a:rPr lang="en-US" altLang="en-US" sz="3200" dirty="0">
                <a:latin typeface="Times New Roman" pitchFamily="18" charset="0"/>
              </a:rPr>
              <a:t>Advantages of center tapped FWR over HWR</a:t>
            </a:r>
          </a:p>
          <a:p>
            <a:pPr>
              <a:lnSpc>
                <a:spcPct val="100000"/>
              </a:lnSpc>
            </a:pPr>
            <a:endParaRPr lang="en-US" altLang="en-US" sz="900" dirty="0">
              <a:latin typeface="Times New Roman" pitchFamily="18" charset="0"/>
            </a:endParaRPr>
          </a:p>
          <a:p>
            <a:pPr marL="914400" lvl="1" indent="-457200">
              <a:lnSpc>
                <a:spcPct val="100000"/>
              </a:lnSpc>
            </a:pPr>
            <a:r>
              <a:rPr lang="en-US" altLang="en-US" sz="3200" dirty="0">
                <a:latin typeface="Times New Roman" pitchFamily="18" charset="0"/>
              </a:rPr>
              <a:t>High Efficiency </a:t>
            </a:r>
          </a:p>
          <a:p>
            <a:pPr marL="914400" lvl="1" indent="-457200">
              <a:lnSpc>
                <a:spcPct val="100000"/>
              </a:lnSpc>
            </a:pPr>
            <a:r>
              <a:rPr lang="en-US" altLang="en-US" sz="3200" dirty="0">
                <a:latin typeface="Times New Roman" pitchFamily="18" charset="0"/>
              </a:rPr>
              <a:t>low ripple factor </a:t>
            </a:r>
          </a:p>
          <a:p>
            <a:pPr>
              <a:lnSpc>
                <a:spcPct val="100000"/>
              </a:lnSpc>
            </a:pPr>
            <a:endParaRPr lang="en-US" altLang="en-US" sz="3200" dirty="0">
              <a:latin typeface="Times New Roman" pitchFamily="18" charset="0"/>
            </a:endParaRPr>
          </a:p>
          <a:p>
            <a:pPr marL="0" indent="0">
              <a:lnSpc>
                <a:spcPct val="100000"/>
              </a:lnSpc>
              <a:buNone/>
            </a:pPr>
            <a:r>
              <a:rPr lang="en-US" altLang="en-US" sz="3200" dirty="0">
                <a:latin typeface="Times New Roman" pitchFamily="18" charset="0"/>
              </a:rPr>
              <a:t>Disadvantages of center tapped FWR over HWR</a:t>
            </a:r>
          </a:p>
          <a:p>
            <a:pPr>
              <a:lnSpc>
                <a:spcPct val="100000"/>
              </a:lnSpc>
            </a:pPr>
            <a:endParaRPr lang="en-US" altLang="en-US" sz="900" dirty="0">
              <a:latin typeface="Times New Roman" pitchFamily="18" charset="0"/>
            </a:endParaRPr>
          </a:p>
          <a:p>
            <a:pPr marL="914400" lvl="1" indent="-457200">
              <a:lnSpc>
                <a:spcPct val="100000"/>
              </a:lnSpc>
            </a:pPr>
            <a:r>
              <a:rPr lang="en-US" altLang="en-US" sz="3200" dirty="0">
                <a:latin typeface="Times New Roman" pitchFamily="18" charset="0"/>
              </a:rPr>
              <a:t>Uses 2 diodes</a:t>
            </a:r>
          </a:p>
          <a:p>
            <a:pPr marL="914400" lvl="1" indent="-457200">
              <a:lnSpc>
                <a:spcPct val="100000"/>
              </a:lnSpc>
            </a:pPr>
            <a:r>
              <a:rPr lang="en-US" altLang="en-US" sz="3200" dirty="0">
                <a:latin typeface="Times New Roman" pitchFamily="18" charset="0"/>
              </a:rPr>
              <a:t>Uses center tapped transformer</a:t>
            </a:r>
          </a:p>
          <a:p>
            <a:pPr marL="914400" lvl="1" indent="-457200">
              <a:lnSpc>
                <a:spcPct val="100000"/>
              </a:lnSpc>
            </a:pPr>
            <a:r>
              <a:rPr lang="en-US" altLang="en-US" sz="3200" dirty="0">
                <a:latin typeface="Times New Roman" pitchFamily="18" charset="0"/>
              </a:rPr>
              <a:t>PIV rating is &gt;2V</a:t>
            </a:r>
            <a:r>
              <a:rPr lang="en-US" altLang="en-US" sz="3200" baseline="-25000" dirty="0">
                <a:latin typeface="Times New Roman" pitchFamily="18" charset="0"/>
              </a:rPr>
              <a:t>m</a:t>
            </a:r>
          </a:p>
          <a:p>
            <a:pPr>
              <a:lnSpc>
                <a:spcPct val="100000"/>
              </a:lnSpc>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46</a:t>
            </a:fld>
            <a:endParaRPr lang="en-IN"/>
          </a:p>
        </p:txBody>
      </p:sp>
    </p:spTree>
    <p:extLst>
      <p:ext uri="{BB962C8B-B14F-4D97-AF65-F5344CB8AC3E}">
        <p14:creationId xmlns:p14="http://schemas.microsoft.com/office/powerpoint/2010/main" val="58923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8145"/>
            <a:ext cx="10515600" cy="942543"/>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Activity</a:t>
            </a:r>
          </a:p>
        </p:txBody>
      </p:sp>
      <p:sp>
        <p:nvSpPr>
          <p:cNvPr id="3" name="Content Placeholder 2"/>
          <p:cNvSpPr>
            <a:spLocks noGrp="1"/>
          </p:cNvSpPr>
          <p:nvPr>
            <p:ph idx="1"/>
          </p:nvPr>
        </p:nvSpPr>
        <p:spPr>
          <a:xfrm>
            <a:off x="838200" y="1177636"/>
            <a:ext cx="10515600" cy="4999327"/>
          </a:xfrm>
        </p:spPr>
        <p:txBody>
          <a:bodyPr/>
          <a:lstStyle/>
          <a:p>
            <a:pPr marL="0" lvl="0" indent="0">
              <a:buNone/>
            </a:pPr>
            <a:r>
              <a:rPr lang="en-US" sz="2000" dirty="0"/>
              <a:t>1.  In HWR, the diode is forward biased for what duration of the time period?</a:t>
            </a:r>
            <a:endParaRPr lang="en-GB" sz="2000" dirty="0"/>
          </a:p>
          <a:p>
            <a:pPr marL="0" indent="0">
              <a:buNone/>
            </a:pPr>
            <a:r>
              <a:rPr lang="en-US" sz="2000" dirty="0"/>
              <a:t>(a) T/2  	 	b) T/4  		 c) 3T/4      	d) T  </a:t>
            </a:r>
            <a:endParaRPr lang="en-GB" sz="2000" dirty="0"/>
          </a:p>
          <a:p>
            <a:pPr marL="0" indent="0">
              <a:buNone/>
            </a:pPr>
            <a:r>
              <a:rPr lang="en-US" sz="2000" dirty="0"/>
              <a:t> </a:t>
            </a:r>
            <a:endParaRPr lang="en-GB" sz="2000" dirty="0"/>
          </a:p>
          <a:p>
            <a:pPr marL="0" lvl="0" indent="0">
              <a:buNone/>
            </a:pPr>
            <a:r>
              <a:rPr lang="en-US" sz="2000" dirty="0"/>
              <a:t>2. In center tapped FWR, each diode is forward biased for what duration of the time period? </a:t>
            </a:r>
            <a:endParaRPr lang="en-GB" sz="2000" dirty="0"/>
          </a:p>
          <a:p>
            <a:pPr marL="0" indent="0">
              <a:buNone/>
            </a:pPr>
            <a:r>
              <a:rPr lang="en-US" sz="2000" dirty="0"/>
              <a:t>(a) T/2  	 	b) T/4  		 c) 3T/4      	d) T  </a:t>
            </a:r>
            <a:endParaRPr lang="en-GB" sz="2000" dirty="0"/>
          </a:p>
          <a:p>
            <a:pPr marL="0" indent="0">
              <a:buNone/>
            </a:pPr>
            <a:r>
              <a:rPr lang="en-US" sz="2000" dirty="0"/>
              <a:t> </a:t>
            </a:r>
            <a:endParaRPr lang="en-GB" sz="2000" dirty="0"/>
          </a:p>
          <a:p>
            <a:pPr marL="0" lvl="0" indent="0">
              <a:buNone/>
            </a:pPr>
            <a:r>
              <a:rPr lang="en-US" sz="2000" dirty="0"/>
              <a:t>3. In a center tapped FWR , current through load resistor flows for what duration of the time period? </a:t>
            </a:r>
            <a:endParaRPr lang="en-GB" sz="2000" dirty="0"/>
          </a:p>
          <a:p>
            <a:pPr marL="457200" indent="-457200">
              <a:buAutoNum type="alphaLcParenBoth"/>
            </a:pPr>
            <a:r>
              <a:rPr lang="en-US" sz="2000" dirty="0"/>
              <a:t>T/2  	 b) T/4  	 c) 3T/4      d) T   </a:t>
            </a:r>
          </a:p>
          <a:p>
            <a:endParaRPr lang="en-US" sz="2000" dirty="0"/>
          </a:p>
          <a:p>
            <a:pPr marL="0" indent="0">
              <a:buNone/>
            </a:pPr>
            <a:r>
              <a:rPr lang="en-US" sz="2000" dirty="0"/>
              <a:t>4. The ripple factor of FWR is greater than HWR</a:t>
            </a:r>
          </a:p>
          <a:p>
            <a:pPr marL="0" indent="0">
              <a:buNone/>
            </a:pPr>
            <a:r>
              <a:rPr lang="en-US" sz="2000" dirty="0"/>
              <a:t>(a)  True	(b) False</a:t>
            </a:r>
            <a:endParaRPr lang="en-GB" sz="2000" dirty="0"/>
          </a:p>
          <a:p>
            <a:pPr marL="0" indent="0">
              <a:buNone/>
            </a:pPr>
            <a:endParaRPr lang="en-IN" sz="2000"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47</a:t>
            </a:fld>
            <a:endParaRPr lang="en-IN"/>
          </a:p>
        </p:txBody>
      </p:sp>
    </p:spTree>
    <p:extLst>
      <p:ext uri="{BB962C8B-B14F-4D97-AF65-F5344CB8AC3E}">
        <p14:creationId xmlns:p14="http://schemas.microsoft.com/office/powerpoint/2010/main" val="36110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8764"/>
            <a:ext cx="10515600" cy="595745"/>
          </a:xfrm>
        </p:spPr>
        <p:txBody>
          <a:bodyPr/>
          <a:lstStyle/>
          <a:p>
            <a:pPr algn="ctr"/>
            <a:r>
              <a:rPr lang="en-US" sz="2800" b="1" dirty="0">
                <a:solidFill>
                  <a:schemeClr val="accent2"/>
                </a:solidFill>
                <a:latin typeface="Times New Roman" panose="02020603050405020304" pitchFamily="18" charset="0"/>
                <a:cs typeface="Times New Roman" panose="02020603050405020304" pitchFamily="18" charset="0"/>
              </a:rPr>
              <a:t>Capacitor Filter </a:t>
            </a:r>
            <a:br>
              <a:rPr lang="en-US" sz="2800" b="1" dirty="0">
                <a:solidFill>
                  <a:schemeClr val="accent2"/>
                </a:solidFill>
                <a:latin typeface="Times New Roman" panose="02020603050405020304" pitchFamily="18" charset="0"/>
                <a:cs typeface="Times New Roman" panose="02020603050405020304" pitchFamily="18" charset="0"/>
              </a:rPr>
            </a:b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4509"/>
            <a:ext cx="10515600" cy="5082454"/>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Commonly referred as C type filter</a:t>
            </a:r>
          </a:p>
          <a:p>
            <a:pPr marL="457200" indent="-45720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 component of filter is the energy storing elements. Example: Capacitor</a:t>
            </a:r>
          </a:p>
          <a:p>
            <a:pPr marL="457200" indent="-45720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Capacitor helps to hold the output voltage to its maximum or peak value.</a:t>
            </a:r>
          </a:p>
          <a:p>
            <a:pPr marL="457200" indent="-45720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can be used with HWR as well as with FWR </a:t>
            </a:r>
            <a:endParaRPr lang="en-GB"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48</a:t>
            </a:fld>
            <a:endParaRPr lang="en-IN"/>
          </a:p>
        </p:txBody>
      </p:sp>
    </p:spTree>
    <p:extLst>
      <p:ext uri="{BB962C8B-B14F-4D97-AF65-F5344CB8AC3E}">
        <p14:creationId xmlns:p14="http://schemas.microsoft.com/office/powerpoint/2010/main" val="118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4182"/>
            <a:ext cx="10515600" cy="609600"/>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HWR with Capacitor Filter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49</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2545"/>
            <a:ext cx="10604367" cy="3902291"/>
          </a:xfr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724080" y="2946960"/>
              <a:ext cx="3723840" cy="1777320"/>
            </p14:xfrm>
          </p:contentPart>
        </mc:Choice>
        <mc:Fallback xmlns="">
          <p:pic>
            <p:nvPicPr>
              <p:cNvPr id="3" name="Ink 2"/>
              <p:cNvPicPr/>
              <p:nvPr/>
            </p:nvPicPr>
            <p:blipFill>
              <a:blip r:embed="rId4"/>
              <a:stretch>
                <a:fillRect/>
              </a:stretch>
            </p:blipFill>
            <p:spPr>
              <a:xfrm>
                <a:off x="6714720" y="2937600"/>
                <a:ext cx="3742560" cy="1796040"/>
              </a:xfrm>
              <a:prstGeom prst="rect">
                <a:avLst/>
              </a:prstGeom>
            </p:spPr>
          </p:pic>
        </mc:Fallback>
      </mc:AlternateContent>
    </p:spTree>
    <p:extLst>
      <p:ext uri="{BB962C8B-B14F-4D97-AF65-F5344CB8AC3E}">
        <p14:creationId xmlns:p14="http://schemas.microsoft.com/office/powerpoint/2010/main" val="23121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872"/>
            <a:ext cx="10515600" cy="554183"/>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Block diagram of a DC power supply</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a:t>
            </a:fld>
            <a:endParaRPr lang="en-IN"/>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345623"/>
            <a:ext cx="10314709" cy="504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93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62345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HWR with Capacitor Filter Waveform</a:t>
            </a:r>
            <a:endParaRPr lang="en-IN"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2509" y="1191490"/>
                <a:ext cx="11021291" cy="5164859"/>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Capacitor is initially uncharged</a:t>
                </a:r>
              </a:p>
              <a:p>
                <a:pPr marL="0" indent="0">
                  <a:buNone/>
                </a:pPr>
                <a:r>
                  <a:rPr lang="en-IN" dirty="0"/>
                  <a:t>During (0 to </a:t>
                </a:r>
                <a14:m>
                  <m:oMath xmlns:m="http://schemas.openxmlformats.org/officeDocument/2006/math">
                    <m:f>
                      <m:fPr>
                        <m:ctrlPr>
                          <a:rPr lang="en-IN" i="1" smtClean="0">
                            <a:latin typeface="Cambria Math" panose="02040503050406030204" pitchFamily="18" charset="0"/>
                          </a:rPr>
                        </m:ctrlPr>
                      </m:fPr>
                      <m:num>
                        <m:r>
                          <m:rPr>
                            <m:sty m:val="p"/>
                          </m:rPr>
                          <a:rPr lang="el-GR" i="1" smtClean="0">
                            <a:latin typeface="Cambria Math" panose="02040503050406030204" pitchFamily="18" charset="0"/>
                          </a:rPr>
                          <m:t>π</m:t>
                        </m:r>
                      </m:num>
                      <m:den>
                        <m:r>
                          <a:rPr lang="en-IN" b="0" i="1" smtClean="0">
                            <a:latin typeface="Cambria Math" panose="02040503050406030204" pitchFamily="18" charset="0"/>
                          </a:rPr>
                          <m:t>2</m:t>
                        </m:r>
                      </m:den>
                    </m:f>
                  </m:oMath>
                </a14:m>
                <a:r>
                  <a:rPr lang="en-IN" dirty="0"/>
                  <a:t>) capacitor charges to </a:t>
                </a:r>
                <a:r>
                  <a:rPr lang="en-US" altLang="en-US" dirty="0" err="1">
                    <a:latin typeface="Times New Roman" pitchFamily="18" charset="0"/>
                  </a:rPr>
                  <a:t>V</a:t>
                </a:r>
                <a:r>
                  <a:rPr lang="en-US" altLang="en-US" baseline="-25000" dirty="0" err="1">
                    <a:latin typeface="Times New Roman" pitchFamily="18" charset="0"/>
                  </a:rPr>
                  <a:t>m</a:t>
                </a:r>
                <a:r>
                  <a:rPr lang="en-IN" dirty="0"/>
                  <a:t> </a:t>
                </a:r>
              </a:p>
              <a:p>
                <a:pPr marL="0" indent="0">
                  <a:buNone/>
                </a:pPr>
                <a:r>
                  <a:rPr lang="en-IN" dirty="0"/>
                  <a:t>During (</a:t>
                </a:r>
                <a14:m>
                  <m:oMath xmlns:m="http://schemas.openxmlformats.org/officeDocument/2006/math">
                    <m:f>
                      <m:fPr>
                        <m:ctrlPr>
                          <a:rPr lang="en-IN" i="1">
                            <a:latin typeface="Cambria Math" panose="02040503050406030204" pitchFamily="18" charset="0"/>
                          </a:rPr>
                        </m:ctrlPr>
                      </m:fPr>
                      <m:num>
                        <m:r>
                          <m:rPr>
                            <m:sty m:val="p"/>
                          </m:rPr>
                          <a:rPr lang="el-GR" i="1">
                            <a:latin typeface="Cambria Math" panose="02040503050406030204" pitchFamily="18" charset="0"/>
                          </a:rPr>
                          <m:t>π</m:t>
                        </m:r>
                      </m:num>
                      <m:den>
                        <m:r>
                          <a:rPr lang="en-IN" i="1">
                            <a:latin typeface="Cambria Math" panose="02040503050406030204" pitchFamily="18" charset="0"/>
                          </a:rPr>
                          <m:t>2</m:t>
                        </m:r>
                      </m:den>
                    </m:f>
                  </m:oMath>
                </a14:m>
                <a:r>
                  <a:rPr lang="en-IN" dirty="0"/>
                  <a:t> to </a:t>
                </a:r>
                <a14:m>
                  <m:oMath xmlns:m="http://schemas.openxmlformats.org/officeDocument/2006/math">
                    <m:r>
                      <m:rPr>
                        <m:sty m:val="p"/>
                      </m:rPr>
                      <a:rPr lang="el-GR" i="1">
                        <a:latin typeface="Cambria Math" panose="02040503050406030204" pitchFamily="18" charset="0"/>
                      </a:rPr>
                      <m:t>π</m:t>
                    </m:r>
                  </m:oMath>
                </a14:m>
                <a:r>
                  <a:rPr lang="en-IN" dirty="0"/>
                  <a:t>) </a:t>
                </a:r>
              </a:p>
              <a:p>
                <a:pPr marL="0" indent="0">
                  <a:buNone/>
                </a:pPr>
                <a:r>
                  <a:rPr lang="en-IN" dirty="0"/>
                  <a:t>	Since capacitor retains charge, capacitor voltage &gt; input voltage</a:t>
                </a:r>
              </a:p>
              <a:p>
                <a:pPr marL="0" indent="0">
                  <a:buNone/>
                </a:pPr>
                <a:r>
                  <a:rPr lang="en-IN" dirty="0"/>
                  <a:t>	Diode is now reverse biased.</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2509" y="1191490"/>
                <a:ext cx="11021291" cy="5164859"/>
              </a:xfrm>
              <a:blipFill>
                <a:blip r:embed="rId2"/>
                <a:stretch>
                  <a:fillRect l="-1162" b="-636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50</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435" y="1012104"/>
            <a:ext cx="7305675" cy="2762250"/>
          </a:xfrm>
          <a:prstGeom prst="rect">
            <a:avLst/>
          </a:prstGeom>
        </p:spPr>
      </p:pic>
    </p:spTree>
    <p:extLst>
      <p:ext uri="{BB962C8B-B14F-4D97-AF65-F5344CB8AC3E}">
        <p14:creationId xmlns:p14="http://schemas.microsoft.com/office/powerpoint/2010/main" val="29503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62000"/>
                <a:ext cx="10515600" cy="5414963"/>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Capacitor supplies current to the load and in this process, it 	slowly discharges through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endParaRPr lang="en-IN" dirty="0"/>
              </a:p>
              <a:p>
                <a:pPr marL="0" indent="0">
                  <a:buNone/>
                </a:pPr>
                <a:r>
                  <a:rPr lang="en-IN" dirty="0"/>
                  <a:t>During (</a:t>
                </a:r>
                <a14:m>
                  <m:oMath xmlns:m="http://schemas.openxmlformats.org/officeDocument/2006/math">
                    <m:r>
                      <m:rPr>
                        <m:sty m:val="p"/>
                      </m:rPr>
                      <a:rPr lang="el-GR" i="1">
                        <a:latin typeface="Cambria Math" panose="02040503050406030204" pitchFamily="18" charset="0"/>
                      </a:rPr>
                      <m:t>π</m:t>
                    </m:r>
                  </m:oMath>
                </a14:m>
                <a:r>
                  <a:rPr lang="en-IN" dirty="0"/>
                  <a:t> to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3</m:t>
                        </m:r>
                        <m:r>
                          <m:rPr>
                            <m:sty m:val="p"/>
                          </m:rPr>
                          <a:rPr lang="el-GR" i="1">
                            <a:latin typeface="Cambria Math" panose="02040503050406030204" pitchFamily="18" charset="0"/>
                          </a:rPr>
                          <m:t>π</m:t>
                        </m:r>
                      </m:num>
                      <m:den>
                        <m:r>
                          <a:rPr lang="en-IN" i="1">
                            <a:latin typeface="Cambria Math" panose="02040503050406030204" pitchFamily="18" charset="0"/>
                          </a:rPr>
                          <m:t>2</m:t>
                        </m:r>
                      </m:den>
                    </m:f>
                  </m:oMath>
                </a14:m>
                <a:r>
                  <a:rPr lang="en-IN" dirty="0"/>
                  <a:t>) and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3</m:t>
                        </m:r>
                        <m:r>
                          <m:rPr>
                            <m:sty m:val="p"/>
                          </m:rPr>
                          <a:rPr lang="el-GR" i="1">
                            <a:latin typeface="Cambria Math" panose="02040503050406030204" pitchFamily="18" charset="0"/>
                          </a:rPr>
                          <m:t>π</m:t>
                        </m:r>
                      </m:num>
                      <m:den>
                        <m:r>
                          <a:rPr lang="en-IN" i="1">
                            <a:latin typeface="Cambria Math" panose="02040503050406030204" pitchFamily="18" charset="0"/>
                          </a:rPr>
                          <m:t>2</m:t>
                        </m:r>
                      </m:den>
                    </m:f>
                  </m:oMath>
                </a14:m>
                <a:r>
                  <a:rPr lang="en-IN" dirty="0"/>
                  <a:t> to </a:t>
                </a:r>
                <a14:m>
                  <m:oMath xmlns:m="http://schemas.openxmlformats.org/officeDocument/2006/math">
                    <m:r>
                      <a:rPr lang="en-IN">
                        <a:latin typeface="Cambria Math" panose="02040503050406030204" pitchFamily="18" charset="0"/>
                      </a:rPr>
                      <m:t>2</m:t>
                    </m:r>
                    <m:r>
                      <m:rPr>
                        <m:sty m:val="p"/>
                      </m:rPr>
                      <a:rPr lang="el-GR" i="1">
                        <a:latin typeface="Cambria Math" panose="02040503050406030204" pitchFamily="18" charset="0"/>
                      </a:rPr>
                      <m:t>π</m:t>
                    </m:r>
                  </m:oMath>
                </a14:m>
                <a:r>
                  <a:rPr lang="en-IN" dirty="0"/>
                  <a:t>) capacitor continues to discharge.</a:t>
                </a:r>
              </a:p>
              <a:p>
                <a:pPr marL="0" indent="0">
                  <a:buNone/>
                </a:pPr>
                <a:endParaRPr lang="en-IN" dirty="0"/>
              </a:p>
              <a:p>
                <a:pPr marL="0" indent="0">
                  <a:buNone/>
                </a:pPr>
                <a:r>
                  <a:rPr lang="en-IN" dirty="0"/>
                  <a:t>During 5</a:t>
                </a:r>
                <a:r>
                  <a:rPr lang="en-IN" baseline="30000" dirty="0"/>
                  <a:t>th</a:t>
                </a:r>
                <a:r>
                  <a:rPr lang="en-IN" dirty="0"/>
                  <a:t> quarter cycle, the input voltage begins to rise. When the input voltage just exceeds the capacitor voltage, diode starts to conduct. Capacitor again charges to </a:t>
                </a:r>
                <a:r>
                  <a:rPr lang="en-US" altLang="en-US" dirty="0" err="1">
                    <a:latin typeface="Times New Roman" pitchFamily="18" charset="0"/>
                  </a:rPr>
                  <a:t>V</a:t>
                </a:r>
                <a:r>
                  <a:rPr lang="en-US" altLang="en-US" baseline="-25000" dirty="0" err="1">
                    <a:latin typeface="Times New Roman" pitchFamily="18" charset="0"/>
                  </a:rPr>
                  <a:t>m</a:t>
                </a:r>
                <a:r>
                  <a:rPr lang="en-IN" dirty="0"/>
                  <a:t> </a:t>
                </a: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62000"/>
                <a:ext cx="10515600" cy="5414963"/>
              </a:xfrm>
              <a:blipFill>
                <a:blip r:embed="rId2"/>
                <a:stretch>
                  <a:fillRect l="-1217" b="-236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51</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563" y="402504"/>
            <a:ext cx="5855710" cy="2214023"/>
          </a:xfrm>
          <a:prstGeom prst="rect">
            <a:avLst/>
          </a:prstGeom>
        </p:spPr>
      </p:pic>
    </p:spTree>
    <p:extLst>
      <p:ext uri="{BB962C8B-B14F-4D97-AF65-F5344CB8AC3E}">
        <p14:creationId xmlns:p14="http://schemas.microsoft.com/office/powerpoint/2010/main" val="41052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03564"/>
                <a:ext cx="10515600" cy="5373399"/>
              </a:xfrm>
            </p:spPr>
            <p:txBody>
              <a:bodyPr/>
              <a:lstStyle/>
              <a:p>
                <a:pPr marL="0" indent="0">
                  <a:buNone/>
                </a:pPr>
                <a:r>
                  <a:rPr lang="en-IN" dirty="0"/>
                  <a:t>Let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T</m:t>
                        </m:r>
                      </m:e>
                      <m:sub>
                        <m:r>
                          <a:rPr lang="en-IN" b="0" i="0" smtClean="0">
                            <a:latin typeface="Cambria Math" panose="02040503050406030204" pitchFamily="18" charset="0"/>
                          </a:rPr>
                          <m:t>1</m:t>
                        </m:r>
                      </m:sub>
                    </m:sSub>
                  </m:oMath>
                </a14:m>
                <a:r>
                  <a:rPr lang="en-IN" dirty="0"/>
                  <a:t> be the discharging time of the capacitor and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b="0" i="0" smtClean="0">
                            <a:latin typeface="Cambria Math" panose="02040503050406030204" pitchFamily="18" charset="0"/>
                          </a:rPr>
                          <m:t>2</m:t>
                        </m:r>
                      </m:sub>
                    </m:sSub>
                  </m:oMath>
                </a14:m>
                <a:r>
                  <a:rPr lang="en-IN" dirty="0"/>
                  <a:t> be the charging time.</a:t>
                </a:r>
              </a:p>
              <a:p>
                <a:pPr marL="0" indent="0">
                  <a:buNone/>
                </a:pPr>
                <a:endParaRPr lang="en-IN" dirty="0"/>
              </a:p>
              <a:p>
                <a:pPr marL="0" indent="0">
                  <a:buNone/>
                </a:pPr>
                <a:r>
                  <a:rPr lang="en-IN" dirty="0"/>
                  <a:t>Rate of charge/ discharge depends on the time constant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a:t>C</a:t>
                </a:r>
              </a:p>
              <a:p>
                <a:pPr marL="0" indent="0">
                  <a:buNone/>
                </a:pPr>
                <a:endParaRPr lang="en-IN" dirty="0"/>
              </a:p>
              <a:p>
                <a:pPr marL="0" indent="0">
                  <a:buNone/>
                </a:pPr>
                <a:r>
                  <a:rPr lang="en-IN" dirty="0"/>
                  <a:t>Larger the time constant, more time it takes to discharge.</a:t>
                </a:r>
              </a:p>
              <a:p>
                <a:pPr marL="0" indent="0">
                  <a:buNone/>
                </a:pPr>
                <a:endParaRPr lang="en-IN" dirty="0"/>
              </a:p>
              <a:p>
                <a:pPr marL="0" indent="0">
                  <a:buNone/>
                </a:pPr>
                <a:r>
                  <a:rPr lang="en-IN" dirty="0"/>
                  <a:t>Large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C is preferred to have a smoother output</a:t>
                </a:r>
              </a:p>
              <a:p>
                <a:pPr marL="0" indent="0">
                  <a:buNone/>
                </a:pPr>
                <a:endParaRPr lang="en-IN" dirty="0"/>
              </a:p>
              <a:p>
                <a:pPr marL="0" indent="0">
                  <a:buNone/>
                </a:pPr>
                <a:r>
                  <a:rPr lang="en-IN" dirty="0"/>
                  <a:t>Since charging time is less than discharging time, we can neglect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2</m:t>
                        </m:r>
                      </m:sub>
                    </m:sSub>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03564"/>
                <a:ext cx="10515600" cy="5373399"/>
              </a:xfrm>
              <a:blipFill>
                <a:blip r:embed="rId2"/>
                <a:stretch>
                  <a:fillRect l="-1217" t="-193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52</a:t>
            </a:fld>
            <a:endParaRPr lang="en-IN"/>
          </a:p>
        </p:txBody>
      </p:sp>
    </p:spTree>
    <p:extLst>
      <p:ext uri="{BB962C8B-B14F-4D97-AF65-F5344CB8AC3E}">
        <p14:creationId xmlns:p14="http://schemas.microsoft.com/office/powerpoint/2010/main" val="116743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609600"/>
          </a:xfrm>
        </p:spPr>
        <p:txBody>
          <a:bodyPr/>
          <a:lstStyle/>
          <a:p>
            <a:pPr algn="ctr"/>
            <a:r>
              <a:rPr lang="en-IN" sz="2800" b="1" dirty="0" err="1">
                <a:solidFill>
                  <a:schemeClr val="accent2"/>
                </a:solidFill>
                <a:latin typeface="Times New Roman" panose="02020603050405020304" pitchFamily="18" charset="0"/>
                <a:cs typeface="Times New Roman" panose="02020603050405020304" pitchFamily="18" charset="0"/>
              </a:rPr>
              <a:t>Sawtooth</a:t>
            </a:r>
            <a:r>
              <a:rPr lang="en-IN" sz="2800" b="1" dirty="0">
                <a:solidFill>
                  <a:schemeClr val="accent2"/>
                </a:solidFill>
                <a:latin typeface="Times New Roman" panose="02020603050405020304" pitchFamily="18" charset="0"/>
                <a:cs typeface="Times New Roman" panose="02020603050405020304" pitchFamily="18" charset="0"/>
              </a:rPr>
              <a:t> approximation of output waveform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187" y="1219200"/>
            <a:ext cx="9380395" cy="4839382"/>
          </a:xfrm>
        </p:spPr>
      </p:pic>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53</a:t>
            </a:fld>
            <a:endParaRPr lang="en-IN"/>
          </a:p>
        </p:txBody>
      </p:sp>
    </p:spTree>
    <p:extLst>
      <p:ext uri="{BB962C8B-B14F-4D97-AF65-F5344CB8AC3E}">
        <p14:creationId xmlns:p14="http://schemas.microsoft.com/office/powerpoint/2010/main" val="27471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789709"/>
                <a:ext cx="10515600" cy="5387254"/>
              </a:xfrm>
            </p:spPr>
            <p:txBody>
              <a:bodyPr/>
              <a:lstStyle/>
              <a:p>
                <a:pPr marL="0" indent="0">
                  <a:buNone/>
                </a:pPr>
                <a:r>
                  <a:rPr lang="en-IN" dirty="0"/>
                  <a:t>Let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dc</m:t>
                        </m:r>
                      </m:sub>
                    </m:sSub>
                  </m:oMath>
                </a14:m>
                <a:r>
                  <a:rPr lang="en-IN" dirty="0"/>
                  <a:t> be the average capacitor discharge current</a:t>
                </a:r>
              </a:p>
              <a:p>
                <a:pPr marL="0" indent="0">
                  <a:buNone/>
                </a:pPr>
                <a:r>
                  <a:rPr lang="en-IN" dirty="0"/>
                  <a:t>Charge lost by the capacitor during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dirty="0"/>
                  <a:t> ,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Q</m:t>
                        </m:r>
                      </m:e>
                      <m:sub>
                        <m:r>
                          <m:rPr>
                            <m:sty m:val="p"/>
                          </m:rPr>
                          <a:rPr lang="en-IN" b="0" i="0" smtClean="0">
                            <a:latin typeface="Cambria Math" panose="02040503050406030204" pitchFamily="18" charset="0"/>
                          </a:rPr>
                          <m:t>dis</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oMath>
                </a14:m>
                <a:r>
                  <a:rPr lang="en-IN" dirty="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endParaRPr lang="en-IN" dirty="0"/>
              </a:p>
              <a:p>
                <a:pPr marL="0" indent="0">
                  <a:buNone/>
                </a:pPr>
                <a:endParaRPr lang="en-IN" dirty="0"/>
              </a:p>
              <a:p>
                <a:pPr marL="0" indent="0">
                  <a:buNone/>
                </a:pPr>
                <a:r>
                  <a:rPr lang="en-IN" dirty="0"/>
                  <a:t>Charge acquired by the capacitor during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b="0" i="0" smtClean="0">
                            <a:latin typeface="Cambria Math" panose="02040503050406030204" pitchFamily="18" charset="0"/>
                          </a:rPr>
                          <m:t>2</m:t>
                        </m:r>
                      </m:sub>
                    </m:sSub>
                  </m:oMath>
                </a14:m>
                <a:r>
                  <a:rPr lang="en-IN" dirty="0"/>
                  <a:t> ,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Q</m:t>
                        </m:r>
                      </m:e>
                      <m:sub>
                        <m:r>
                          <m:rPr>
                            <m:sty m:val="p"/>
                          </m:rPr>
                          <a:rPr lang="en-IN" b="0" i="0" smtClean="0">
                            <a:latin typeface="Cambria Math" panose="02040503050406030204" pitchFamily="18" charset="0"/>
                          </a:rPr>
                          <m:t>chg</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rpp</m:t>
                        </m:r>
                      </m:sub>
                    </m:sSub>
                  </m:oMath>
                </a14:m>
                <a:r>
                  <a:rPr lang="en-IN" dirty="0"/>
                  <a:t>*C</a:t>
                </a:r>
              </a:p>
              <a:p>
                <a:pPr marL="0" indent="0">
                  <a:buNone/>
                </a:pPr>
                <a:endParaRPr lang="en-IN" dirty="0"/>
              </a:p>
              <a:p>
                <a:pPr marL="0" indent="0">
                  <a:buNone/>
                </a:pPr>
                <a:r>
                  <a:rPr lang="en-IN" dirty="0"/>
                  <a:t>Charge lost= Charge gained</a:t>
                </a:r>
              </a:p>
              <a:p>
                <a:pPr marL="0" indent="0">
                  <a:buNone/>
                </a:pPr>
                <a:endParaRPr lang="en-IN" i="1" dirty="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I</m:t>
                        </m:r>
                      </m:e>
                      <m:sub>
                        <m:r>
                          <m:rPr>
                            <m:sty m:val="p"/>
                          </m:rPr>
                          <a:rPr lang="en-IN">
                            <a:latin typeface="Cambria Math" panose="02040503050406030204" pitchFamily="18" charset="0"/>
                          </a:rPr>
                          <m:t>dc</m:t>
                        </m:r>
                      </m:sub>
                    </m:sSub>
                  </m:oMath>
                </a14:m>
                <a:r>
                  <a:rPr lang="en-IN" dirty="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a:t>*C</a:t>
                </a:r>
              </a:p>
              <a:p>
                <a:pPr marL="0" indent="0">
                  <a:buNone/>
                </a:pPr>
                <a:endParaRPr lang="en-IN" dirty="0"/>
              </a:p>
              <a:p>
                <a:pPr marL="0" indent="0">
                  <a:buNone/>
                </a:pPr>
                <a:r>
                  <a:rPr lang="en-IN" dirty="0"/>
                  <a:t>Since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b="1" dirty="0"/>
                  <a:t> </a:t>
                </a:r>
                <a14:m>
                  <m:oMath xmlns:m="http://schemas.openxmlformats.org/officeDocument/2006/math">
                    <m:r>
                      <a:rPr lang="en-IN" b="1">
                        <a:latin typeface="Cambria Math" panose="02040503050406030204" pitchFamily="18" charset="0"/>
                      </a:rPr>
                      <m:t>≈</m:t>
                    </m:r>
                  </m:oMath>
                </a14:m>
                <a:r>
                  <a:rPr lang="en-IN" dirty="0"/>
                  <a:t> </a:t>
                </a:r>
                <a14:m>
                  <m:oMath xmlns:m="http://schemas.openxmlformats.org/officeDocument/2006/math">
                    <m:r>
                      <m:rPr>
                        <m:sty m:val="p"/>
                      </m:rPr>
                      <a:rPr lang="en-IN">
                        <a:latin typeface="Cambria Math" panose="02040503050406030204" pitchFamily="18" charset="0"/>
                      </a:rPr>
                      <m:t>T</m:t>
                    </m:r>
                  </m:oMath>
                </a14:m>
                <a:r>
                  <a:rPr lang="en-IN" dirty="0"/>
                  <a:t>, </a:t>
                </a:r>
                <a14:m>
                  <m:oMath xmlns:m="http://schemas.openxmlformats.org/officeDocument/2006/math">
                    <m:sSub>
                      <m:sSubPr>
                        <m:ctrlPr>
                          <a:rPr lang="en-IN" i="1">
                            <a:latin typeface="Cambria Math" panose="02040503050406030204" pitchFamily="18" charset="0"/>
                          </a:rPr>
                        </m:ctrlPr>
                      </m:sSubPr>
                      <m:e>
                        <m:r>
                          <a:rPr lang="en-IN" b="0" i="0" smtClean="0">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dc</m:t>
                            </m:r>
                          </m:sub>
                        </m:sSub>
                        <m:r>
                          <a:rPr lang="en-IN" b="0" i="0" smtClean="0">
                            <a:latin typeface="Cambria Math" panose="02040503050406030204" pitchFamily="18" charset="0"/>
                          </a:rPr>
                          <m:t>∗</m:t>
                        </m:r>
                        <m:r>
                          <m:rPr>
                            <m:sty m:val="p"/>
                          </m:rPr>
                          <a:rPr lang="en-IN">
                            <a:latin typeface="Cambria Math" panose="02040503050406030204" pitchFamily="18" charset="0"/>
                          </a:rPr>
                          <m:t>T</m:t>
                        </m:r>
                      </m:num>
                      <m:den>
                        <m:r>
                          <m:rPr>
                            <m:sty m:val="p"/>
                          </m:rPr>
                          <a:rPr lang="en-IN" b="0" i="0" smtClean="0">
                            <a:latin typeface="Cambria Math" panose="02040503050406030204" pitchFamily="18" charset="0"/>
                          </a:rPr>
                          <m:t>C</m:t>
                        </m:r>
                      </m:den>
                    </m:f>
                  </m:oMath>
                </a14:m>
                <a:r>
                  <a:rPr lang="en-IN" dirty="0"/>
                  <a:t> =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a:latin typeface="Cambria Math" panose="02040503050406030204" pitchFamily="18" charset="0"/>
                              </a:rPr>
                              <m:t>dc</m:t>
                            </m:r>
                          </m:sub>
                        </m:sSub>
                      </m:num>
                      <m:den>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r>
                          <a:rPr lang="en-IN" b="0" i="0" smtClean="0">
                            <a:latin typeface="Cambria Math" panose="02040503050406030204" pitchFamily="18" charset="0"/>
                          </a:rPr>
                          <m:t>∗</m:t>
                        </m:r>
                        <m:r>
                          <m:rPr>
                            <m:sty m:val="p"/>
                          </m:rPr>
                          <a:rPr lang="en-IN">
                            <a:latin typeface="Cambria Math" panose="02040503050406030204" pitchFamily="18" charset="0"/>
                          </a:rPr>
                          <m:t>C</m:t>
                        </m:r>
                        <m:r>
                          <a:rPr lang="en-IN" b="0" i="0" smtClean="0">
                            <a:latin typeface="Cambria Math" panose="02040503050406030204" pitchFamily="18" charset="0"/>
                          </a:rPr>
                          <m:t>∗</m:t>
                        </m:r>
                        <m:r>
                          <a:rPr lang="en-IN" b="0" i="1" smtClean="0">
                            <a:latin typeface="Cambria Math" panose="02040503050406030204" pitchFamily="18" charset="0"/>
                          </a:rPr>
                          <m:t>𝑓</m:t>
                        </m:r>
                      </m:den>
                    </m:f>
                  </m:oMath>
                </a14:m>
                <a:r>
                  <a:rPr lang="en-IN" dirty="0"/>
                  <a:t>   </a:t>
                </a:r>
                <a:r>
                  <a:rPr lang="en-IN" dirty="0">
                    <a:solidFill>
                      <a:srgbClr val="FF0000"/>
                    </a:solidFill>
                  </a:rPr>
                  <a:t>----(1) </a:t>
                </a:r>
                <a:r>
                  <a:rPr lang="en-IN" i="1" dirty="0">
                    <a:solidFill>
                      <a:srgbClr val="00B0F0"/>
                    </a:solidFill>
                  </a:rPr>
                  <a:t>T is the time period of input</a:t>
                </a:r>
                <a:r>
                  <a:rPr lang="en-IN" dirty="0">
                    <a:solidFill>
                      <a:srgbClr val="FF0000"/>
                    </a:solidFill>
                  </a:rPr>
                  <a:t> </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789709"/>
                <a:ext cx="10515600" cy="5387254"/>
              </a:xfrm>
              <a:blipFill>
                <a:blip r:embed="rId2"/>
                <a:stretch>
                  <a:fillRect l="-1217" t="-1925" r="-58" b="-566"/>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54</a:t>
            </a:fld>
            <a:endParaRPr lang="en-IN"/>
          </a:p>
        </p:txBody>
      </p:sp>
    </p:spTree>
    <p:extLst>
      <p:ext uri="{BB962C8B-B14F-4D97-AF65-F5344CB8AC3E}">
        <p14:creationId xmlns:p14="http://schemas.microsoft.com/office/powerpoint/2010/main" val="16787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17418"/>
                <a:ext cx="10515600" cy="5359545"/>
              </a:xfrm>
            </p:spPr>
            <p:txBody>
              <a:bodyPr/>
              <a:lstStyle/>
              <a:p>
                <a:pPr marL="0" indent="0">
                  <a:buNone/>
                </a:pPr>
                <a:r>
                  <a:rPr lang="en-IN" dirty="0"/>
                  <a:t>Note: RMS value of a </a:t>
                </a:r>
                <a:r>
                  <a:rPr lang="en-IN" dirty="0" err="1"/>
                  <a:t>sawtooth</a:t>
                </a:r>
                <a:r>
                  <a:rPr lang="en-IN" dirty="0"/>
                  <a:t> waveform is related to its peak-peak value by the relation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b="0" i="1" smtClean="0">
                            <a:latin typeface="Cambria Math" panose="02040503050406030204" pitchFamily="18" charset="0"/>
                          </a:rPr>
                          <m:t> </m:t>
                        </m:r>
                        <m:r>
                          <m:rPr>
                            <m:sty m:val="p"/>
                          </m:rPr>
                          <a:rPr lang="en-IN" b="0" i="0" smtClean="0">
                            <a:latin typeface="Cambria Math" panose="02040503050406030204" pitchFamily="18" charset="0"/>
                          </a:rPr>
                          <m:t>rms</m:t>
                        </m:r>
                      </m:sub>
                    </m:sSub>
                  </m:oMath>
                </a14:m>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m:rPr>
                                <m:sty m:val="p"/>
                              </m:rPr>
                              <a:rPr lang="en-IN" b="0" i="0" smtClean="0">
                                <a:latin typeface="Cambria Math" panose="02040503050406030204" pitchFamily="18" charset="0"/>
                              </a:rPr>
                              <m:t>pp</m:t>
                            </m:r>
                          </m:sub>
                        </m:sSub>
                      </m:num>
                      <m:den>
                        <m:r>
                          <a:rPr lang="en-IN" b="0" i="0" smtClean="0">
                            <a:latin typeface="Cambria Math" panose="02040503050406030204" pitchFamily="18" charset="0"/>
                          </a:rPr>
                          <m:t>2</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3</m:t>
                            </m:r>
                          </m:e>
                        </m:rad>
                      </m:den>
                    </m:f>
                  </m:oMath>
                </a14:m>
                <a:r>
                  <a:rPr lang="en-IN" dirty="0"/>
                  <a:t>     </a:t>
                </a:r>
              </a:p>
              <a:p>
                <a:pPr marL="0" indent="0">
                  <a:buNone/>
                </a:pPr>
                <a:endParaRPr lang="en-IN" dirty="0"/>
              </a:p>
              <a:p>
                <a:pPr marL="0" indent="0">
                  <a:buNone/>
                </a:pPr>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a:t>=</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i="1">
                            <a:latin typeface="Cambria Math" panose="02040503050406030204" pitchFamily="18" charset="0"/>
                          </a:rPr>
                          <m:t> </m:t>
                        </m:r>
                        <m:r>
                          <m:rPr>
                            <m:sty m:val="p"/>
                          </m:rPr>
                          <a:rPr lang="en-IN">
                            <a:latin typeface="Cambria Math" panose="02040503050406030204" pitchFamily="18" charset="0"/>
                          </a:rPr>
                          <m:t>rms</m:t>
                        </m:r>
                      </m:sub>
                    </m:sSub>
                  </m:oMath>
                </a14:m>
                <a:r>
                  <a:rPr lang="en-IN" dirty="0"/>
                  <a:t>*</a:t>
                </a:r>
                <a14:m>
                  <m:oMath xmlns:m="http://schemas.openxmlformats.org/officeDocument/2006/math">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i="1">
                            <a:latin typeface="Cambria Math" panose="02040503050406030204" pitchFamily="18" charset="0"/>
                          </a:rPr>
                          <m:t>3</m:t>
                        </m:r>
                      </m:e>
                    </m:rad>
                  </m:oMath>
                </a14:m>
                <a:r>
                  <a:rPr lang="en-IN" dirty="0"/>
                  <a:t>    </a:t>
                </a:r>
                <a:r>
                  <a:rPr lang="en-IN" dirty="0">
                    <a:solidFill>
                      <a:srgbClr val="FF0000"/>
                    </a:solidFill>
                  </a:rPr>
                  <a:t>-----(2)</a:t>
                </a:r>
              </a:p>
              <a:p>
                <a:pPr marL="0" indent="0">
                  <a:buNone/>
                </a:pPr>
                <a:endParaRPr lang="en-IN" dirty="0"/>
              </a:p>
              <a:p>
                <a:pPr marL="0" indent="0">
                  <a:buNone/>
                </a:pPr>
                <a:r>
                  <a:rPr lang="en-IN" dirty="0"/>
                  <a:t>Using equation (1) &amp; (2)</a:t>
                </a:r>
              </a:p>
              <a:p>
                <a:pPr marL="0" indent="0">
                  <a:buNone/>
                </a:pPr>
                <a:endParaRPr lang="en-IN" dirty="0"/>
              </a:p>
              <a:p>
                <a:pPr marL="0" indent="0">
                  <a:buNone/>
                </a:pPr>
                <a:r>
                  <a:rPr lang="en-IN" dirty="0"/>
                  <a:t>Ripple factor  </a:t>
                </a:r>
                <a:r>
                  <a:rPr lang="el-GR" dirty="0"/>
                  <a:t>ϒ</a:t>
                </a:r>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i="1">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0">
                            <a:latin typeface="Cambria Math" panose="02040503050406030204" pitchFamily="18" charset="0"/>
                          </a:rPr>
                          <m:t>2</m:t>
                        </m:r>
                        <m:rad>
                          <m:radPr>
                            <m:degHide m:val="on"/>
                            <m:ctrlPr>
                              <a:rPr lang="en-IN" i="1">
                                <a:latin typeface="Cambria Math" panose="02040503050406030204" pitchFamily="18" charset="0"/>
                              </a:rPr>
                            </m:ctrlPr>
                          </m:radPr>
                          <m:deg/>
                          <m:e>
                            <m:r>
                              <a:rPr lang="en-IN" i="0">
                                <a:latin typeface="Cambria Math" panose="02040503050406030204" pitchFamily="18" charset="0"/>
                              </a:rPr>
                              <m:t>3</m:t>
                            </m:r>
                          </m:e>
                        </m:rad>
                        <m:r>
                          <a:rPr lang="en-IN" b="0" i="0" smtClean="0">
                            <a:latin typeface="Cambria Math" panose="02040503050406030204" pitchFamily="18" charset="0"/>
                          </a:rPr>
                          <m:t>∗</m:t>
                        </m:r>
                        <m:r>
                          <a:rPr lang="en-IN" b="0" i="1" smtClean="0">
                            <a:latin typeface="Cambria Math" panose="02040503050406030204" pitchFamily="18" charset="0"/>
                          </a:rPr>
                          <m:t>𝑓</m:t>
                        </m:r>
                        <m:r>
                          <m:rPr>
                            <m:sty m:val="p"/>
                          </m:rPr>
                          <a:rPr lang="en-IN" b="0" i="0" smtClean="0">
                            <a:latin typeface="Cambria Math" panose="02040503050406030204" pitchFamily="18" charset="0"/>
                          </a:rPr>
                          <m:t>C</m:t>
                        </m:r>
                        <m:sSub>
                          <m:sSubPr>
                            <m:ctrlPr>
                              <a:rPr lang="en-IN" i="1">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L</m:t>
                            </m:r>
                          </m:sub>
                        </m:sSub>
                      </m:den>
                    </m:f>
                  </m:oMath>
                </a14:m>
                <a:r>
                  <a:rPr lang="en-IN" dirty="0"/>
                  <a:t> </a:t>
                </a:r>
              </a:p>
              <a:p>
                <a:pPr marL="0" indent="0">
                  <a:buNone/>
                </a:pPr>
                <a:endParaRPr lang="en-IN" dirty="0"/>
              </a:p>
              <a:p>
                <a:pPr marL="0" indent="0">
                  <a:buNone/>
                </a:pPr>
                <a:r>
                  <a:rPr lang="en-IN" dirty="0"/>
                  <a:t>Larger the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C, lesser is the ripple factor and as result smoother output</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17418"/>
                <a:ext cx="10515600" cy="5359545"/>
              </a:xfrm>
              <a:blipFill>
                <a:blip r:embed="rId2"/>
                <a:stretch>
                  <a:fillRect l="-1217" t="-1820" r="-928" b="-4437"/>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55</a:t>
            </a:fld>
            <a:endParaRPr lang="en-IN"/>
          </a:p>
        </p:txBody>
      </p:sp>
      <p:sp>
        <p:nvSpPr>
          <p:cNvPr id="6" name="Rounded Rectangle 5"/>
          <p:cNvSpPr/>
          <p:nvPr/>
        </p:nvSpPr>
        <p:spPr>
          <a:xfrm>
            <a:off x="741218" y="4308764"/>
            <a:ext cx="55626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027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42109"/>
                <a:ext cx="10515600" cy="5234854"/>
              </a:xfrm>
            </p:spPr>
            <p:txBody>
              <a:bodyPr/>
              <a:lstStyle/>
              <a:p>
                <a:pPr marL="0" indent="0">
                  <a:buNone/>
                </a:pPr>
                <a:r>
                  <a:rPr lang="en-IN" dirty="0"/>
                  <a:t>From the </a:t>
                </a:r>
                <a:r>
                  <a:rPr lang="en-IN" dirty="0" err="1"/>
                  <a:t>sawtooth</a:t>
                </a:r>
                <a:r>
                  <a:rPr lang="en-IN" dirty="0"/>
                  <a:t> </a:t>
                </a:r>
                <a:r>
                  <a:rPr lang="en-IN" dirty="0" err="1"/>
                  <a:t>approx</a:t>
                </a:r>
                <a:r>
                  <a:rPr lang="en-IN" dirty="0"/>
                  <a:t> wave,</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b="0" i="0" smtClean="0">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b="0" i="0" smtClean="0">
                            <a:latin typeface="Cambria Math" panose="02040503050406030204" pitchFamily="18" charset="0"/>
                          </a:rPr>
                          <m:t>m</m:t>
                        </m:r>
                      </m:sub>
                    </m:sSub>
                  </m:oMath>
                </a14:m>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num>
                      <m:den>
                        <m:r>
                          <a:rPr lang="en-IN" b="0" i="1" smtClean="0">
                            <a:latin typeface="Cambria Math" panose="02040503050406030204" pitchFamily="18" charset="0"/>
                          </a:rPr>
                          <m:t>2</m:t>
                        </m:r>
                      </m:den>
                    </m:f>
                  </m:oMath>
                </a14:m>
                <a:endParaRPr lang="en-IN" dirty="0"/>
              </a:p>
              <a:p>
                <a:pPr marL="0" indent="0">
                  <a:buNone/>
                </a:pPr>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num>
                      <m:den>
                        <m:r>
                          <a:rPr lang="en-IN" b="0" i="1"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r>
                          <a:rPr lang="en-IN">
                            <a:latin typeface="Cambria Math" panose="02040503050406030204" pitchFamily="18" charset="0"/>
                          </a:rPr>
                          <m:t>∗</m:t>
                        </m:r>
                        <m:r>
                          <m:rPr>
                            <m:sty m:val="p"/>
                          </m:rPr>
                          <a:rPr lang="en-IN">
                            <a:latin typeface="Cambria Math" panose="02040503050406030204" pitchFamily="18" charset="0"/>
                          </a:rPr>
                          <m:t>C</m:t>
                        </m:r>
                        <m:r>
                          <a:rPr lang="en-IN">
                            <a:latin typeface="Cambria Math" panose="02040503050406030204" pitchFamily="18" charset="0"/>
                          </a:rPr>
                          <m:t>∗</m:t>
                        </m:r>
                        <m:r>
                          <a:rPr lang="en-IN" i="1">
                            <a:latin typeface="Cambria Math" panose="02040503050406030204" pitchFamily="18" charset="0"/>
                          </a:rPr>
                          <m:t>𝑓</m:t>
                        </m:r>
                      </m:den>
                    </m:f>
                  </m:oMath>
                </a14:m>
                <a:endParaRPr lang="en-IN" dirty="0"/>
              </a:p>
              <a:p>
                <a:pPr marL="0" indent="0">
                  <a:buNone/>
                </a:pPr>
                <a:r>
                  <a:rPr lang="en-IN" dirty="0"/>
                  <a:t>Upon re-arranging,</a:t>
                </a:r>
              </a:p>
              <a:p>
                <a:pPr marL="0" indent="0">
                  <a:buNone/>
                </a:pPr>
                <a:endParaRPr lang="en-IN" i="1" dirty="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smtClean="0">
                            <a:latin typeface="Cambria Math" panose="02040503050406030204" pitchFamily="18" charset="0"/>
                          </a:rPr>
                        </m:ctrlPr>
                      </m:dPr>
                      <m:e>
                        <m:f>
                          <m:fPr>
                            <m:ctrlPr>
                              <a:rPr lang="en-IN" i="1" smtClean="0">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b="0" i="1" smtClean="0">
                                    <a:latin typeface="Cambria Math" panose="02040503050406030204" pitchFamily="18" charset="0"/>
                                  </a:rPr>
                                  <m:t>𝑓</m:t>
                                </m:r>
                                <m:r>
                                  <m:rPr>
                                    <m:sty m:val="p"/>
                                  </m:rPr>
                                  <a:rPr lang="en-IN" b="0" i="0" smtClean="0">
                                    <a:latin typeface="Cambria Math" panose="02040503050406030204" pitchFamily="18" charset="0"/>
                                  </a:rPr>
                                  <m:t>C</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num>
                          <m:den>
                            <m:r>
                              <a:rPr lang="en-IN" b="0" i="1" smtClean="0">
                                <a:latin typeface="Cambria Math" panose="02040503050406030204" pitchFamily="18" charset="0"/>
                              </a:rPr>
                              <m:t>1+</m:t>
                            </m:r>
                            <m:r>
                              <a:rPr lang="en-IN" i="1">
                                <a:latin typeface="Cambria Math" panose="02040503050406030204" pitchFamily="18" charset="0"/>
                              </a:rPr>
                              <m:t>2∗</m:t>
                            </m:r>
                            <m:sSub>
                              <m:sSubPr>
                                <m:ctrlPr>
                                  <a:rPr lang="en-IN" i="1">
                                    <a:latin typeface="Cambria Math" panose="02040503050406030204" pitchFamily="18" charset="0"/>
                                  </a:rPr>
                                </m:ctrlPr>
                              </m:sSubPr>
                              <m:e>
                                <m:r>
                                  <a:rPr lang="en-IN" b="0" i="1" smtClean="0">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42109"/>
                <a:ext cx="10515600" cy="5234854"/>
              </a:xfrm>
              <a:blipFill>
                <a:blip r:embed="rId2"/>
                <a:stretch>
                  <a:fillRect l="-1217" t="-198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56</a:t>
            </a:fld>
            <a:endParaRPr lang="en-IN"/>
          </a:p>
        </p:txBody>
      </p:sp>
      <p:sp>
        <p:nvSpPr>
          <p:cNvPr id="6" name="Rounded Rectangle 5"/>
          <p:cNvSpPr/>
          <p:nvPr/>
        </p:nvSpPr>
        <p:spPr>
          <a:xfrm>
            <a:off x="838200" y="3629891"/>
            <a:ext cx="32004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5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581891"/>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FWR with Capacitor Filter</a:t>
            </a:r>
            <a:endParaRPr lang="en-IN" sz="2800"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57</a:t>
            </a:fld>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841" y="1660308"/>
            <a:ext cx="10067927" cy="3964637"/>
          </a:xfrm>
        </p:spPr>
      </p:pic>
    </p:spTree>
    <p:extLst>
      <p:ext uri="{BB962C8B-B14F-4D97-AF65-F5344CB8AC3E}">
        <p14:creationId xmlns:p14="http://schemas.microsoft.com/office/powerpoint/2010/main" val="101239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581891"/>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Full Wave Bridge Rectifier with Capacitor Filter</a:t>
            </a:r>
            <a:endParaRPr lang="en-IN"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1634982"/>
            <a:ext cx="6096000" cy="3752850"/>
          </a:xfrm>
        </p:spPr>
      </p:pic>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58</a:t>
            </a:fld>
            <a:endParaRPr lang="en-IN"/>
          </a:p>
        </p:txBody>
      </p:sp>
    </p:spTree>
    <p:extLst>
      <p:ext uri="{BB962C8B-B14F-4D97-AF65-F5344CB8AC3E}">
        <p14:creationId xmlns:p14="http://schemas.microsoft.com/office/powerpoint/2010/main" val="7647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618"/>
            <a:ext cx="10515600" cy="568037"/>
          </a:xfrm>
        </p:spPr>
        <p:txBody>
          <a:bodyPr/>
          <a:lstStyle/>
          <a:p>
            <a:pPr algn="ctr"/>
            <a:r>
              <a:rPr lang="en-IN" sz="2800" b="1" dirty="0" err="1">
                <a:solidFill>
                  <a:schemeClr val="accent2"/>
                </a:solidFill>
                <a:latin typeface="Times New Roman" panose="02020603050405020304" pitchFamily="18" charset="0"/>
                <a:cs typeface="Times New Roman" panose="02020603050405020304" pitchFamily="18" charset="0"/>
              </a:rPr>
              <a:t>Sawtooth</a:t>
            </a:r>
            <a:r>
              <a:rPr lang="en-IN" sz="2800" b="1" dirty="0">
                <a:solidFill>
                  <a:schemeClr val="accent2"/>
                </a:solidFill>
                <a:latin typeface="Times New Roman" panose="02020603050405020304" pitchFamily="18" charset="0"/>
                <a:cs typeface="Times New Roman" panose="02020603050405020304" pitchFamily="18" charset="0"/>
              </a:rPr>
              <a:t> approximation of output waveform</a:t>
            </a:r>
            <a:endParaRPr lang="en-IN" sz="2800" dirty="0"/>
          </a:p>
        </p:txBody>
      </p:sp>
      <p:sp>
        <p:nvSpPr>
          <p:cNvPr id="3" name="Content Placeholder 2"/>
          <p:cNvSpPr>
            <a:spLocks noGrp="1"/>
          </p:cNvSpPr>
          <p:nvPr>
            <p:ph idx="1"/>
          </p:nvPr>
        </p:nvSpPr>
        <p:spPr>
          <a:xfrm>
            <a:off x="838200" y="1080655"/>
            <a:ext cx="10515600" cy="5096308"/>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59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020" y="997168"/>
            <a:ext cx="8097980" cy="4437410"/>
          </a:xfrm>
          <a:prstGeom prst="rect">
            <a:avLst/>
          </a:prstGeom>
        </p:spPr>
      </p:pic>
    </p:spTree>
    <p:extLst>
      <p:ext uri="{BB962C8B-B14F-4D97-AF65-F5344CB8AC3E}">
        <p14:creationId xmlns:p14="http://schemas.microsoft.com/office/powerpoint/2010/main" val="275684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6</a:t>
            </a:fld>
            <a:endParaRPr lang="en-US" dirty="0">
              <a:solidFill>
                <a:schemeClr val="bg1"/>
              </a:solidFill>
            </a:endParaRPr>
          </a:p>
        </p:txBody>
      </p:sp>
      <p:sp>
        <p:nvSpPr>
          <p:cNvPr id="8" name="Rectangle 2"/>
          <p:cNvSpPr txBox="1">
            <a:spLocks noChangeArrowheads="1"/>
          </p:cNvSpPr>
          <p:nvPr/>
        </p:nvSpPr>
        <p:spPr>
          <a:xfrm>
            <a:off x="3048000" y="826994"/>
            <a:ext cx="5929746" cy="468406"/>
          </a:xfrm>
          <a:prstGeom prst="rect">
            <a:avLst/>
          </a:prstGeom>
        </p:spPr>
        <p:txBody>
          <a:bodyPr vert="horz" lIns="91440" tIns="45720" rIns="91440" bIns="45720" rtlCol="0" anchor="t">
            <a:no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altLang="en-US" sz="2800" i="0" dirty="0">
                <a:solidFill>
                  <a:schemeClr val="accent2"/>
                </a:solidFill>
                <a:latin typeface="Times New Roman" panose="02020603050405020304" pitchFamily="18" charset="0"/>
                <a:cs typeface="Times New Roman" panose="02020603050405020304" pitchFamily="18" charset="0"/>
              </a:rPr>
              <a:t>Steps of conversion</a:t>
            </a:r>
          </a:p>
        </p:txBody>
      </p:sp>
      <p:sp>
        <p:nvSpPr>
          <p:cNvPr id="9" name="Rectangle 8"/>
          <p:cNvSpPr/>
          <p:nvPr/>
        </p:nvSpPr>
        <p:spPr>
          <a:xfrm>
            <a:off x="1548075" y="3352800"/>
            <a:ext cx="407852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just">
              <a:spcBef>
                <a:spcPct val="20000"/>
              </a:spcBef>
            </a:pPr>
            <a:r>
              <a:rPr lang="en-US" sz="2400" dirty="0"/>
              <a:t> Step down transformer</a:t>
            </a:r>
            <a:endParaRPr lang="en-GB" sz="2400" dirty="0"/>
          </a:p>
          <a:p>
            <a:pPr marL="342900" indent="-342900" algn="just">
              <a:spcBef>
                <a:spcPct val="20000"/>
              </a:spcBef>
              <a:buFont typeface="Arial" panose="020B0604020202020204" pitchFamily="34" charset="0"/>
              <a:buChar char="•"/>
            </a:pPr>
            <a:endParaRPr lang="en-US" sz="2400"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548074" y="1386112"/>
            <a:ext cx="3733937" cy="19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8692172" y="1261428"/>
            <a:ext cx="3153464" cy="17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626597" y="1330939"/>
            <a:ext cx="3065575" cy="17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6851897" y="5928267"/>
            <a:ext cx="3899230" cy="461665"/>
          </a:xfrm>
          <a:prstGeom prst="rect">
            <a:avLst/>
          </a:prstGeom>
        </p:spPr>
        <p:txBody>
          <a:bodyPr wrap="square">
            <a:spAutoFit/>
          </a:bodyPr>
          <a:lstStyle/>
          <a:p>
            <a:pPr algn="just">
              <a:spcBef>
                <a:spcPct val="20000"/>
              </a:spcBef>
            </a:pPr>
            <a:r>
              <a:rPr lang="en-US" sz="2400" dirty="0"/>
              <a:t> Regulator output (Pure DC)</a:t>
            </a:r>
            <a:endParaRPr lang="en-GB" sz="2400" dirty="0"/>
          </a:p>
        </p:txBody>
      </p:sp>
      <p:pic>
        <p:nvPicPr>
          <p:cNvPr id="14" name="Picture 13"/>
          <p:cNvPicPr/>
          <p:nvPr/>
        </p:nvPicPr>
        <p:blipFill>
          <a:blip r:embed="rId6">
            <a:extLst>
              <a:ext uri="{28A0092B-C50C-407E-A947-70E740481C1C}">
                <a14:useLocalDpi xmlns:a14="http://schemas.microsoft.com/office/drawing/2010/main" val="0"/>
              </a:ext>
            </a:extLst>
          </a:blip>
          <a:srcRect/>
          <a:stretch>
            <a:fillRect/>
          </a:stretch>
        </p:blipFill>
        <p:spPr bwMode="auto">
          <a:xfrm>
            <a:off x="1853011" y="4000604"/>
            <a:ext cx="3429001" cy="1674959"/>
          </a:xfrm>
          <a:prstGeom prst="rect">
            <a:avLst/>
          </a:prstGeom>
          <a:noFill/>
          <a:ln>
            <a:noFill/>
          </a:ln>
        </p:spPr>
      </p:pic>
      <p:pic>
        <p:nvPicPr>
          <p:cNvPr id="15" name="Picture 14"/>
          <p:cNvPicPr/>
          <p:nvPr/>
        </p:nvPicPr>
        <p:blipFill>
          <a:blip r:embed="rId7">
            <a:extLst>
              <a:ext uri="{28A0092B-C50C-407E-A947-70E740481C1C}">
                <a14:useLocalDpi xmlns:a14="http://schemas.microsoft.com/office/drawing/2010/main" val="0"/>
              </a:ext>
            </a:extLst>
          </a:blip>
          <a:srcRect/>
          <a:stretch>
            <a:fillRect/>
          </a:stretch>
        </p:blipFill>
        <p:spPr bwMode="auto">
          <a:xfrm>
            <a:off x="7734712" y="4390065"/>
            <a:ext cx="2133600" cy="1280160"/>
          </a:xfrm>
          <a:prstGeom prst="rect">
            <a:avLst/>
          </a:prstGeom>
          <a:noFill/>
          <a:ln>
            <a:noFill/>
          </a:ln>
        </p:spPr>
      </p:pic>
      <p:sp>
        <p:nvSpPr>
          <p:cNvPr id="16" name="Rectangle 15"/>
          <p:cNvSpPr/>
          <p:nvPr/>
        </p:nvSpPr>
        <p:spPr>
          <a:xfrm>
            <a:off x="2209800" y="5928267"/>
            <a:ext cx="2904284" cy="461665"/>
          </a:xfrm>
          <a:prstGeom prst="rect">
            <a:avLst/>
          </a:prstGeom>
        </p:spPr>
        <p:txBody>
          <a:bodyPr wrap="square">
            <a:spAutoFit/>
          </a:bodyPr>
          <a:lstStyle/>
          <a:p>
            <a:pPr algn="just">
              <a:spcBef>
                <a:spcPct val="20000"/>
              </a:spcBef>
            </a:pPr>
            <a:r>
              <a:rPr lang="en-US" sz="2400" dirty="0"/>
              <a:t> Filtered output</a:t>
            </a:r>
          </a:p>
        </p:txBody>
      </p:sp>
      <p:sp>
        <p:nvSpPr>
          <p:cNvPr id="17" name="Rectangle 16"/>
          <p:cNvSpPr/>
          <p:nvPr/>
        </p:nvSpPr>
        <p:spPr>
          <a:xfrm>
            <a:off x="6107168" y="3316620"/>
            <a:ext cx="5738468" cy="107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spcBef>
                <a:spcPct val="20000"/>
              </a:spcBef>
            </a:pPr>
            <a:r>
              <a:rPr lang="en-US" sz="2400" dirty="0"/>
              <a:t> Rectified output w.r.t. transformer output</a:t>
            </a:r>
          </a:p>
        </p:txBody>
      </p:sp>
      <p:sp>
        <p:nvSpPr>
          <p:cNvPr id="5" name="Footer Placeholder 4"/>
          <p:cNvSpPr>
            <a:spLocks noGrp="1"/>
          </p:cNvSpPr>
          <p:nvPr>
            <p:ph type="ftr" sz="quarter" idx="11"/>
          </p:nvPr>
        </p:nvSpPr>
        <p:spPr/>
        <p:txBody>
          <a:bodyPr/>
          <a:lstStyle/>
          <a:p>
            <a:r>
              <a:rPr lang="en-IN"/>
              <a:t>Department of Electronics &amp; Communication Engineering</a:t>
            </a:r>
          </a:p>
        </p:txBody>
      </p:sp>
    </p:spTree>
    <p:extLst>
      <p:ext uri="{BB962C8B-B14F-4D97-AF65-F5344CB8AC3E}">
        <p14:creationId xmlns:p14="http://schemas.microsoft.com/office/powerpoint/2010/main" val="405121795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4909" y="872836"/>
                <a:ext cx="11097491" cy="5304127"/>
              </a:xfrm>
            </p:spPr>
            <p:txBody>
              <a:bodyPr/>
              <a:lstStyle/>
              <a:p>
                <a:pPr marL="0" indent="0">
                  <a:buNone/>
                </a:pPr>
                <a14:m>
                  <m:oMath xmlns:m="http://schemas.openxmlformats.org/officeDocument/2006/math">
                    <m:sSub>
                      <m:sSubPr>
                        <m:ctrlPr>
                          <a:rPr lang="en-IN" i="1" smtClean="0">
                            <a:latin typeface="Cambria Math" panose="02040503050406030204" pitchFamily="18" charset="0"/>
                          </a:rPr>
                        </m:ctrlPr>
                      </m:sSubPr>
                      <m:e>
                        <m:r>
                          <m:rPr>
                            <m:sty m:val="p"/>
                          </m:rPr>
                          <a:rPr lang="en-IN">
                            <a:latin typeface="Cambria Math" panose="02040503050406030204" pitchFamily="18" charset="0"/>
                          </a:rPr>
                          <m:t>T</m:t>
                        </m:r>
                      </m:e>
                      <m:sub>
                        <m:r>
                          <a:rPr lang="en-IN">
                            <a:latin typeface="Cambria Math" panose="02040503050406030204" pitchFamily="18" charset="0"/>
                          </a:rPr>
                          <m:t>1</m:t>
                        </m:r>
                      </m:sub>
                    </m:sSub>
                  </m:oMath>
                </a14:m>
                <a:r>
                  <a:rPr lang="en-IN" b="1" dirty="0"/>
                  <a:t> </a:t>
                </a:r>
                <a14:m>
                  <m:oMath xmlns:m="http://schemas.openxmlformats.org/officeDocument/2006/math">
                    <m:r>
                      <a:rPr lang="en-IN" b="1">
                        <a:latin typeface="Cambria Math" panose="02040503050406030204" pitchFamily="18" charset="0"/>
                      </a:rPr>
                      <m:t>≈</m:t>
                    </m:r>
                  </m:oMath>
                </a14:m>
                <a:r>
                  <a:rPr lang="en-IN" dirty="0"/>
                  <a:t> </a:t>
                </a:r>
                <a14:m>
                  <m:oMath xmlns:m="http://schemas.openxmlformats.org/officeDocument/2006/math">
                    <m:f>
                      <m:fPr>
                        <m:ctrlPr>
                          <a:rPr lang="en-IN" i="1" dirty="0" smtClean="0">
                            <a:latin typeface="Cambria Math" panose="02040503050406030204" pitchFamily="18" charset="0"/>
                          </a:rPr>
                        </m:ctrlPr>
                      </m:fPr>
                      <m:num>
                        <m:r>
                          <m:rPr>
                            <m:sty m:val="p"/>
                          </m:rPr>
                          <a:rPr lang="en-IN" b="0" i="0" dirty="0" smtClean="0">
                            <a:latin typeface="Cambria Math" panose="02040503050406030204" pitchFamily="18" charset="0"/>
                          </a:rPr>
                          <m:t>T</m:t>
                        </m:r>
                      </m:num>
                      <m:den>
                        <m:r>
                          <a:rPr lang="en-IN" b="0" i="0" dirty="0" smtClean="0">
                            <a:latin typeface="Cambria Math" panose="02040503050406030204" pitchFamily="18" charset="0"/>
                          </a:rPr>
                          <m:t>2</m:t>
                        </m:r>
                      </m:den>
                    </m:f>
                  </m:oMath>
                </a14:m>
                <a:r>
                  <a:rPr lang="en-IN" dirty="0"/>
                  <a:t>  = </a:t>
                </a:r>
                <a14:m>
                  <m:oMath xmlns:m="http://schemas.openxmlformats.org/officeDocument/2006/math">
                    <m:f>
                      <m:fPr>
                        <m:ctrlPr>
                          <a:rPr lang="en-IN" i="1" dirty="0">
                            <a:latin typeface="Cambria Math" panose="02040503050406030204" pitchFamily="18" charset="0"/>
                          </a:rPr>
                        </m:ctrlPr>
                      </m:fPr>
                      <m:num>
                        <m:r>
                          <a:rPr lang="en-IN" b="0" i="0" dirty="0" smtClean="0">
                            <a:latin typeface="Cambria Math" panose="02040503050406030204" pitchFamily="18" charset="0"/>
                          </a:rPr>
                          <m:t>1</m:t>
                        </m:r>
                      </m:num>
                      <m:den>
                        <m:r>
                          <a:rPr lang="en-IN" dirty="0">
                            <a:latin typeface="Cambria Math" panose="02040503050406030204" pitchFamily="18" charset="0"/>
                          </a:rPr>
                          <m:t>2</m:t>
                        </m:r>
                        <m:r>
                          <a:rPr lang="en-IN" b="0" i="1" dirty="0" smtClean="0">
                            <a:latin typeface="Cambria Math" panose="02040503050406030204" pitchFamily="18" charset="0"/>
                          </a:rPr>
                          <m:t>𝑓</m:t>
                        </m:r>
                      </m:den>
                    </m:f>
                  </m:oMath>
                </a14:m>
                <a:endParaRPr lang="en-IN" dirty="0"/>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rpp</m:t>
                        </m:r>
                      </m:sub>
                    </m:sSub>
                  </m:oMath>
                </a14:m>
                <a:r>
                  <a:rPr lang="en-IN" dirty="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num>
                      <m:den>
                        <m:r>
                          <a:rPr lang="en-IN" b="0" i="1" smtClean="0">
                            <a:latin typeface="Cambria Math" panose="02040503050406030204" pitchFamily="18" charset="0"/>
                          </a:rPr>
                          <m:t>2∗</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r>
                          <a:rPr lang="en-IN">
                            <a:latin typeface="Cambria Math" panose="02040503050406030204" pitchFamily="18" charset="0"/>
                          </a:rPr>
                          <m:t>∗</m:t>
                        </m:r>
                        <m:r>
                          <m:rPr>
                            <m:sty m:val="p"/>
                          </m:rPr>
                          <a:rPr lang="en-IN">
                            <a:latin typeface="Cambria Math" panose="02040503050406030204" pitchFamily="18" charset="0"/>
                          </a:rPr>
                          <m:t>C</m:t>
                        </m:r>
                        <m:r>
                          <a:rPr lang="en-IN">
                            <a:latin typeface="Cambria Math" panose="02040503050406030204" pitchFamily="18" charset="0"/>
                          </a:rPr>
                          <m:t>∗</m:t>
                        </m:r>
                        <m:r>
                          <a:rPr lang="en-IN" i="1">
                            <a:latin typeface="Cambria Math" panose="02040503050406030204" pitchFamily="18" charset="0"/>
                          </a:rPr>
                          <m:t>𝑓</m:t>
                        </m:r>
                      </m:den>
                    </m:f>
                  </m:oMath>
                </a14:m>
                <a:endParaRPr lang="en-IN" dirty="0"/>
              </a:p>
              <a:p>
                <a:pPr marL="0" indent="0">
                  <a:buNone/>
                </a:pPr>
                <a:endParaRPr lang="en-IN" dirty="0"/>
              </a:p>
              <a:p>
                <a:pPr marL="0" indent="0">
                  <a:buNone/>
                </a:pPr>
                <a:r>
                  <a:rPr lang="en-IN" dirty="0"/>
                  <a:t>Ripple factor  </a:t>
                </a:r>
                <a:r>
                  <a:rPr lang="el-GR" dirty="0"/>
                  <a:t>ϒ</a:t>
                </a:r>
                <a:r>
                  <a:rPr lang="en-IN" dirty="0"/>
                  <a:t>=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    </m:t>
                            </m:r>
                            <m:r>
                              <m:rPr>
                                <m:sty m:val="p"/>
                              </m:rPr>
                              <a:rPr lang="en-IN">
                                <a:latin typeface="Cambria Math" panose="02040503050406030204" pitchFamily="18" charset="0"/>
                              </a:rPr>
                              <m:t>V</m:t>
                            </m:r>
                          </m:e>
                          <m:sub>
                            <m:r>
                              <m:rPr>
                                <m:sty m:val="p"/>
                              </m:rPr>
                              <a:rPr lang="en-IN">
                                <a:latin typeface="Cambria Math" panose="02040503050406030204" pitchFamily="18" charset="0"/>
                              </a:rPr>
                              <m:t>r</m:t>
                            </m:r>
                            <m:r>
                              <a:rPr lang="en-IN" i="1">
                                <a:latin typeface="Cambria Math" panose="02040503050406030204" pitchFamily="18" charset="0"/>
                              </a:rPr>
                              <m:t> </m:t>
                            </m:r>
                            <m:r>
                              <m:rPr>
                                <m:sty m:val="p"/>
                              </m:rPr>
                              <a:rPr lang="en-IN">
                                <a:latin typeface="Cambria Math" panose="02040503050406030204" pitchFamily="18" charset="0"/>
                              </a:rPr>
                              <m:t>rms</m:t>
                            </m:r>
                          </m:sub>
                        </m:sSub>
                      </m:num>
                      <m:den>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b="0" i="0" smtClean="0">
                            <a:latin typeface="Cambria Math" panose="02040503050406030204" pitchFamily="18" charset="0"/>
                          </a:rPr>
                          <m:t>4</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a:t>
                </a:r>
              </a:p>
              <a:p>
                <a:pPr marL="0" indent="0">
                  <a:buNone/>
                </a:pPr>
                <a:endParaRPr lang="en-IN" i="1" dirty="0">
                  <a:latin typeface="Cambria Math" panose="02040503050406030204" pitchFamily="18" charset="0"/>
                </a:endParaRP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b="0" i="1" smtClean="0">
                                <a:latin typeface="Cambria Math" panose="02040503050406030204" pitchFamily="18" charset="0"/>
                              </a:rPr>
                              <m:t>4</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m:t>
                            </m:r>
                            <m:r>
                              <a:rPr lang="en-IN" b="0" i="1" smtClean="0">
                                <a:latin typeface="Cambria Math" panose="02040503050406030204" pitchFamily="18" charset="0"/>
                              </a:rPr>
                              <m:t>4</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4909" y="872836"/>
                <a:ext cx="11097491" cy="5304127"/>
              </a:xfrm>
              <a:blipFill>
                <a:blip r:embed="rId2"/>
                <a:stretch>
                  <a:fillRect l="-1154" t="-23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60</a:t>
            </a:fld>
            <a:endParaRPr lang="en-IN"/>
          </a:p>
        </p:txBody>
      </p:sp>
      <p:sp>
        <p:nvSpPr>
          <p:cNvPr id="6" name="Right Brace 5"/>
          <p:cNvSpPr/>
          <p:nvPr/>
        </p:nvSpPr>
        <p:spPr>
          <a:xfrm>
            <a:off x="5901135" y="872836"/>
            <a:ext cx="1773382" cy="4142509"/>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Box 6"/>
          <p:cNvSpPr txBox="1"/>
          <p:nvPr/>
        </p:nvSpPr>
        <p:spPr>
          <a:xfrm>
            <a:off x="8146468" y="2660072"/>
            <a:ext cx="3519057" cy="523220"/>
          </a:xfrm>
          <a:prstGeom prst="rect">
            <a:avLst/>
          </a:prstGeom>
          <a:noFill/>
        </p:spPr>
        <p:txBody>
          <a:bodyPr wrap="square" rtlCol="0">
            <a:spAutoFit/>
          </a:bodyPr>
          <a:lstStyle/>
          <a:p>
            <a:r>
              <a:rPr lang="en-IN" sz="2800" dirty="0"/>
              <a:t>Derivation : Exercise</a:t>
            </a:r>
          </a:p>
        </p:txBody>
      </p:sp>
      <p:sp>
        <p:nvSpPr>
          <p:cNvPr id="8" name="Rounded Rectangle 7"/>
          <p:cNvSpPr/>
          <p:nvPr/>
        </p:nvSpPr>
        <p:spPr>
          <a:xfrm>
            <a:off x="2438399" y="3183292"/>
            <a:ext cx="3462735" cy="10423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484909" y="4405744"/>
            <a:ext cx="3200400" cy="94210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22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110163"/>
              </a:xfrm>
            </p:spPr>
            <p:txBody>
              <a:bodyPr/>
              <a:lstStyle/>
              <a:p>
                <a:pPr marL="0" indent="0">
                  <a:buNone/>
                </a:pPr>
                <a:r>
                  <a:rPr lang="en-IN" dirty="0"/>
                  <a:t>Q6. A HWR with capacitor filter is supplied from a transformer having a peak secondary voltage of 20V @ 50Hz. If </a:t>
                </a:r>
                <a14:m>
                  <m:oMath xmlns:m="http://schemas.openxmlformats.org/officeDocument/2006/math">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R</m:t>
                        </m:r>
                      </m:e>
                      <m:sub>
                        <m:r>
                          <m:rPr>
                            <m:sty m:val="p"/>
                          </m:rPr>
                          <a:rPr lang="en-IN" b="0" i="0" smtClean="0">
                            <a:latin typeface="Cambria Math" panose="02040503050406030204" pitchFamily="18" charset="0"/>
                          </a:rPr>
                          <m:t>L</m:t>
                        </m:r>
                      </m:sub>
                    </m:sSub>
                  </m:oMath>
                </a14:m>
                <a:r>
                  <a:rPr lang="en-IN" dirty="0"/>
                  <a:t>=560</a:t>
                </a:r>
                <a:r>
                  <a:rPr lang="el-GR" dirty="0"/>
                  <a:t>Ω</a:t>
                </a:r>
                <a:r>
                  <a:rPr lang="en-IN" dirty="0"/>
                  <a:t> and C=100µF, calculate the ripple factor and average voltage across the load.</a:t>
                </a:r>
              </a:p>
              <a:p>
                <a:pPr marL="0" indent="0">
                  <a:buNone/>
                </a:pPr>
                <a:endParaRPr lang="en-IN" dirty="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0.103</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a:t> = 16.96V</a:t>
                </a:r>
              </a:p>
              <a:p>
                <a:pPr marL="0" indent="0">
                  <a:buNone/>
                </a:pPr>
                <a:endParaRPr lang="en-IN" sz="1800" i="1" dirty="0"/>
              </a:p>
              <a:p>
                <a:pPr marL="0" indent="0">
                  <a:buNone/>
                </a:pPr>
                <a:endParaRPr lang="en-IN" sz="1800" i="1" dirty="0"/>
              </a:p>
              <a:p>
                <a:pPr marL="0" indent="0">
                  <a:buNone/>
                </a:pPr>
                <a:r>
                  <a:rPr lang="en-IN" sz="1800" i="1" dirty="0">
                    <a:solidFill>
                      <a:srgbClr val="00B0F0"/>
                    </a:solidFill>
                  </a:rPr>
                  <a:t>Activity: Compare the result with that of a HWR without filter</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110163"/>
              </a:xfrm>
              <a:blipFill>
                <a:blip r:embed="rId2"/>
                <a:stretch>
                  <a:fillRect l="-1158" t="-1909" r="-121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61</a:t>
            </a:fld>
            <a:endParaRPr lang="en-IN"/>
          </a:p>
        </p:txBody>
      </p:sp>
      <p:sp>
        <p:nvSpPr>
          <p:cNvPr id="6" name="Rectangle 5"/>
          <p:cNvSpPr/>
          <p:nvPr/>
        </p:nvSpPr>
        <p:spPr>
          <a:xfrm>
            <a:off x="2590798" y="285490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837707" y="425962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33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289550"/>
              </a:xfrm>
            </p:spPr>
            <p:txBody>
              <a:bodyPr/>
              <a:lstStyle/>
              <a:p>
                <a:pPr marL="0" indent="0">
                  <a:buNone/>
                </a:pPr>
                <a:r>
                  <a:rPr lang="en-IN" dirty="0"/>
                  <a:t>Q7. A HWR with capacitor filter has to supply an average voltage of 30V to a 900</a:t>
                </a:r>
                <a:r>
                  <a:rPr lang="el-GR" dirty="0"/>
                  <a:t>Ω</a:t>
                </a:r>
                <a:r>
                  <a:rPr lang="en-IN" dirty="0"/>
                  <a:t> load. Find the RMS input voltage and capacitance required to limit the ripple factor at 0.05. Assume frequency=50Hz.</a:t>
                </a:r>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0.05</a:t>
                </a:r>
              </a:p>
              <a:p>
                <a:pPr marL="0" indent="0">
                  <a:buNone/>
                </a:pPr>
                <a:r>
                  <a:rPr lang="en-IN" dirty="0"/>
                  <a:t>→ C= 128.3µF</a:t>
                </a:r>
              </a:p>
              <a:p>
                <a:pPr marL="0" indent="0">
                  <a:buNone/>
                </a:pP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a:t> = 30V</a:t>
                </a:r>
              </a:p>
              <a:p>
                <a:pPr marL="0" indent="0">
                  <a:buNone/>
                </a:pPr>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a:t>=32.6V</a:t>
                </a:r>
              </a:p>
              <a:p>
                <a:pPr marL="0" indent="0">
                  <a:buNone/>
                </a:pPr>
                <a:r>
                  <a:rPr lang="en-IN" dirty="0"/>
                  <a:t>→ RMS input voltage =</a:t>
                </a:r>
                <a14:m>
                  <m:oMath xmlns:m="http://schemas.openxmlformats.org/officeDocument/2006/math">
                    <m:r>
                      <a:rPr lang="en-IN" b="0" i="0"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32.6</m:t>
                        </m:r>
                      </m:num>
                      <m:den>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e>
                        </m:rad>
                      </m:den>
                    </m:f>
                  </m:oMath>
                </a14:m>
                <a:r>
                  <a:rPr lang="en-IN" dirty="0"/>
                  <a:t> = 23.05V</a:t>
                </a:r>
              </a:p>
              <a:p>
                <a:pPr marL="0" indent="0">
                  <a:buNone/>
                </a:pPr>
                <a:r>
                  <a:rPr lang="en-IN" sz="1800" i="1" dirty="0">
                    <a:solidFill>
                      <a:srgbClr val="00B0F0"/>
                    </a:solidFill>
                  </a:rPr>
                  <a:t>Activity: Repeat for FWBR with capacitor filter</a:t>
                </a:r>
              </a:p>
              <a:p>
                <a:pPr marL="0" indent="0">
                  <a:buNone/>
                </a:pPr>
                <a:endParaRPr lang="en-IN" sz="1800" i="1" dirty="0">
                  <a:solidFill>
                    <a:srgbClr val="00B0F0"/>
                  </a:solidFill>
                </a:endParaRPr>
              </a:p>
              <a:p>
                <a:pPr marL="0" indent="0">
                  <a:buNone/>
                </a:pPr>
                <a:endParaRPr lang="en-IN" dirty="0"/>
              </a:p>
              <a:p>
                <a:pPr marL="0" indent="0">
                  <a:buNone/>
                </a:pPr>
                <a:endParaRPr lang="en-IN" sz="1800" i="1" dirty="0"/>
              </a:p>
              <a:p>
                <a:pPr marL="0" indent="0">
                  <a:buNone/>
                </a:pPr>
                <a:endParaRPr lang="en-IN" sz="1800" i="1"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289550"/>
              </a:xfrm>
              <a:blipFill>
                <a:blip r:embed="rId2"/>
                <a:stretch>
                  <a:fillRect l="-1158" t="-1843" r="-55" b="-1959"/>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62</a:t>
            </a:fld>
            <a:endParaRPr lang="en-IN"/>
          </a:p>
        </p:txBody>
      </p:sp>
      <p:sp>
        <p:nvSpPr>
          <p:cNvPr id="7" name="Rectangle 6"/>
          <p:cNvSpPr/>
          <p:nvPr/>
        </p:nvSpPr>
        <p:spPr>
          <a:xfrm>
            <a:off x="1371597" y="3129033"/>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676397" y="474269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835234" y="551279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37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289550"/>
              </a:xfrm>
            </p:spPr>
            <p:txBody>
              <a:bodyPr/>
              <a:lstStyle/>
              <a:p>
                <a:pPr marL="0" indent="0">
                  <a:buNone/>
                </a:pPr>
                <a:r>
                  <a:rPr lang="en-IN" dirty="0"/>
                  <a:t>Q8. A HWR with capacitor filter is fed from a transformer having turns ratio 6:1. Primary voltage is 110V@60Hz. Expected ripple factor ≤ 0.03 and average load current 500mA. Calculate the value of capacitance.</a:t>
                </a:r>
              </a:p>
              <a:p>
                <a:pPr marL="0" indent="0">
                  <a:buNone/>
                </a:pPr>
                <a:r>
                  <a:rPr lang="en-IN" dirty="0"/>
                  <a:t>Turns ratio= 6:1</a:t>
                </a:r>
              </a:p>
              <a:p>
                <a:pPr marL="0" indent="0">
                  <a:buNone/>
                </a:pPr>
                <a:r>
                  <a:rPr lang="en-IN" dirty="0"/>
                  <a:t>→ Secondary RMS voltage= 18.33V</a:t>
                </a:r>
              </a:p>
              <a:p>
                <a:pPr marL="0" indent="0">
                  <a:buNone/>
                </a:pPr>
                <a:r>
                  <a:rPr lang="en-IN" dirty="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a:t>= 25.93V</a:t>
                </a:r>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0.03 → </a:t>
                </a:r>
                <a14:m>
                  <m:oMath xmlns:m="http://schemas.openxmlformats.org/officeDocument/2006/math">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=9.62</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1+2∗</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a:t> = 24.65V</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a:latin typeface="Cambria Math" panose="02040503050406030204" pitchFamily="18" charset="0"/>
                          </a:rPr>
                          <m:t>dc</m:t>
                        </m:r>
                      </m:sub>
                    </m:sSub>
                  </m:oMath>
                </a14:m>
                <a:r>
                  <a:rPr lang="en-IN" dirty="0"/>
                  <a:t>*</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49.3</a:t>
                </a:r>
                <a:r>
                  <a:rPr lang="el-GR" dirty="0"/>
                  <a:t>Ω</a:t>
                </a:r>
                <a:endParaRPr lang="en-IN" dirty="0"/>
              </a:p>
              <a:p>
                <a:pPr marL="0" indent="0">
                  <a:buNone/>
                </a:pPr>
                <a:r>
                  <a:rPr lang="en-IN" dirty="0"/>
                  <a:t>C= 3.25mF</a:t>
                </a: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289550"/>
              </a:xfrm>
              <a:blipFill>
                <a:blip r:embed="rId2"/>
                <a:stretch>
                  <a:fillRect l="-1158" t="-1843" r="-1268" b="-253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63</a:t>
            </a:fld>
            <a:endParaRPr lang="en-IN"/>
          </a:p>
        </p:txBody>
      </p:sp>
      <p:sp>
        <p:nvSpPr>
          <p:cNvPr id="6" name="Rectangle 5"/>
          <p:cNvSpPr/>
          <p:nvPr/>
        </p:nvSpPr>
        <p:spPr>
          <a:xfrm>
            <a:off x="4696688" y="2803054"/>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76397" y="331567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696688" y="382829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09997" y="4579702"/>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449778" y="5348629"/>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094498" y="5878765"/>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325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4181" y="1066800"/>
                <a:ext cx="11055927" cy="5417127"/>
              </a:xfrm>
            </p:spPr>
            <p:txBody>
              <a:bodyPr/>
              <a:lstStyle/>
              <a:p>
                <a:pPr marL="0" indent="0">
                  <a:buNone/>
                </a:pPr>
                <a:r>
                  <a:rPr lang="en-IN" dirty="0"/>
                  <a:t>Q9. A particular load has to be supplied with 10mA average current at 5V dc with </a:t>
                </a:r>
                <a:r>
                  <a:rPr lang="el-GR" dirty="0"/>
                  <a:t>ϒ≤</a:t>
                </a:r>
                <a:r>
                  <a:rPr lang="en-IN" dirty="0"/>
                  <a:t> 0.2%. Find the value of C required to be connected across the load of FWBR. Also find the turns ratio if primary voltage is 220V@50Hz</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oMath>
                </a14:m>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V</m:t>
                            </m:r>
                          </m:e>
                          <m:sub>
                            <m:r>
                              <m:rPr>
                                <m:sty m:val="p"/>
                              </m:rPr>
                              <a:rPr lang="en-IN" b="0" i="0" smtClean="0">
                                <a:latin typeface="Cambria Math" panose="02040503050406030204" pitchFamily="18" charset="0"/>
                              </a:rPr>
                              <m:t>dc</m:t>
                            </m:r>
                          </m:sub>
                        </m:sSub>
                      </m:num>
                      <m:den>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I</m:t>
                            </m:r>
                          </m:e>
                          <m:sub>
                            <m:r>
                              <m:rPr>
                                <m:sty m:val="p"/>
                              </m:rPr>
                              <a:rPr lang="en-IN" b="0" i="0" smtClean="0">
                                <a:latin typeface="Cambria Math" panose="02040503050406030204" pitchFamily="18" charset="0"/>
                              </a:rPr>
                              <m:t>dc</m:t>
                            </m:r>
                          </m:sub>
                        </m:sSub>
                      </m:den>
                    </m:f>
                  </m:oMath>
                </a14:m>
                <a:r>
                  <a:rPr lang="en-IN" dirty="0"/>
                  <a:t> = 500</a:t>
                </a:r>
                <a:r>
                  <a:rPr lang="el-GR" dirty="0"/>
                  <a:t>Ω</a:t>
                </a:r>
                <a:endParaRPr lang="en-IN" dirty="0"/>
              </a:p>
              <a:p>
                <a:pPr marL="0" indent="0">
                  <a:buNone/>
                </a:pPr>
                <a:r>
                  <a:rPr lang="el-GR" dirty="0"/>
                  <a:t>ϒ</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a:latin typeface="Cambria Math" panose="02040503050406030204" pitchFamily="18" charset="0"/>
                          </a:rPr>
                          <m:t>4</m:t>
                        </m:r>
                        <m:rad>
                          <m:radPr>
                            <m:degHide m:val="on"/>
                            <m:ctrlPr>
                              <a:rPr lang="en-IN" i="1">
                                <a:latin typeface="Cambria Math" panose="02040503050406030204" pitchFamily="18" charset="0"/>
                              </a:rPr>
                            </m:ctrlPr>
                          </m:radPr>
                          <m:deg/>
                          <m:e>
                            <m:r>
                              <a:rPr lang="en-IN">
                                <a:latin typeface="Cambria Math" panose="02040503050406030204" pitchFamily="18" charset="0"/>
                              </a:rPr>
                              <m:t>3</m:t>
                            </m:r>
                          </m:e>
                        </m:rad>
                        <m:r>
                          <a:rPr lang="en-IN">
                            <a:latin typeface="Cambria Math" panose="02040503050406030204" pitchFamily="18" charset="0"/>
                          </a:rPr>
                          <m:t>∗</m:t>
                        </m:r>
                        <m:r>
                          <a:rPr lang="en-IN" i="1">
                            <a:latin typeface="Cambria Math" panose="02040503050406030204" pitchFamily="18" charset="0"/>
                          </a:rPr>
                          <m:t>𝑓</m:t>
                        </m:r>
                        <m:r>
                          <m:rPr>
                            <m:sty m:val="p"/>
                          </m:rPr>
                          <a:rPr lang="en-IN">
                            <a:latin typeface="Cambria Math" panose="02040503050406030204" pitchFamily="18" charset="0"/>
                          </a:rPr>
                          <m:t>C</m:t>
                        </m:r>
                        <m:sSub>
                          <m:sSubPr>
                            <m:ctrlPr>
                              <a:rPr lang="en-IN" i="1">
                                <a:latin typeface="Cambria Math" panose="02040503050406030204" pitchFamily="18" charset="0"/>
                              </a:rPr>
                            </m:ctrlPr>
                          </m:sSubPr>
                          <m:e>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oMath>
                </a14:m>
                <a:r>
                  <a:rPr lang="en-IN" dirty="0"/>
                  <a:t>  →  C=2.88mF</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dc</m:t>
                        </m:r>
                      </m:sub>
                    </m:sSub>
                  </m:oMath>
                </a14:m>
                <a:r>
                  <a:rPr lang="en-IN" dirty="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4∗</m:t>
                            </m:r>
                            <m:sSub>
                              <m:sSubPr>
                                <m:ctrlPr>
                                  <a:rPr lang="en-IN" i="1">
                                    <a:latin typeface="Cambria Math" panose="02040503050406030204" pitchFamily="18" charset="0"/>
                                  </a:rPr>
                                </m:ctrlPr>
                              </m:sSubPr>
                              <m:e>
                                <m:r>
                                  <a:rPr lang="en-IN" i="1">
                                    <a:latin typeface="Cambria Math" panose="02040503050406030204" pitchFamily="18" charset="0"/>
                                  </a:rPr>
                                  <m:t>𝑓</m:t>
                                </m:r>
                                <m:r>
                                  <m:rPr>
                                    <m:sty m:val="p"/>
                                  </m:rPr>
                                  <a:rPr lang="en-IN">
                                    <a:latin typeface="Cambria Math" panose="02040503050406030204" pitchFamily="18" charset="0"/>
                                  </a:rPr>
                                  <m:t>CR</m:t>
                                </m:r>
                              </m:e>
                              <m:sub>
                                <m:r>
                                  <m:rPr>
                                    <m:sty m:val="p"/>
                                  </m:rPr>
                                  <a:rPr lang="en-IN">
                                    <a:latin typeface="Cambria Math" panose="02040503050406030204" pitchFamily="18" charset="0"/>
                                  </a:rPr>
                                  <m:t>L</m:t>
                                </m:r>
                              </m:sub>
                            </m:sSub>
                          </m:num>
                          <m:den>
                            <m:r>
                              <a:rPr lang="en-IN" i="1">
                                <a:latin typeface="Cambria Math" panose="02040503050406030204" pitchFamily="18" charset="0"/>
                              </a:rPr>
                              <m:t>1+4∗</m:t>
                            </m:r>
                            <m:sSub>
                              <m:sSubPr>
                                <m:ctrlPr>
                                  <a:rPr lang="en-IN" i="1">
                                    <a:latin typeface="Cambria Math" panose="02040503050406030204" pitchFamily="18" charset="0"/>
                                  </a:rPr>
                                </m:ctrlPr>
                              </m:sSubPr>
                              <m:e>
                                <m:r>
                                  <a:rPr lang="en-IN" i="1">
                                    <a:latin typeface="Cambria Math" panose="02040503050406030204" pitchFamily="18" charset="0"/>
                                  </a:rPr>
                                  <m:t>𝑓𝐶</m:t>
                                </m:r>
                                <m:r>
                                  <m:rPr>
                                    <m:sty m:val="p"/>
                                  </m:rPr>
                                  <a:rPr lang="en-IN">
                                    <a:latin typeface="Cambria Math" panose="02040503050406030204" pitchFamily="18" charset="0"/>
                                  </a:rPr>
                                  <m:t>R</m:t>
                                </m:r>
                              </m:e>
                              <m:sub>
                                <m:r>
                                  <m:rPr>
                                    <m:sty m:val="p"/>
                                  </m:rPr>
                                  <a:rPr lang="en-IN">
                                    <a:latin typeface="Cambria Math" panose="02040503050406030204" pitchFamily="18" charset="0"/>
                                  </a:rPr>
                                  <m:t>L</m:t>
                                </m:r>
                              </m:sub>
                            </m:sSub>
                          </m:den>
                        </m:f>
                      </m:e>
                    </m:d>
                  </m:oMath>
                </a14:m>
                <a:r>
                  <a:rPr lang="en-IN" dirty="0"/>
                  <a:t> →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V</m:t>
                        </m:r>
                      </m:e>
                      <m:sub>
                        <m:r>
                          <m:rPr>
                            <m:sty m:val="p"/>
                          </m:rPr>
                          <a:rPr lang="en-IN">
                            <a:latin typeface="Cambria Math" panose="02040503050406030204" pitchFamily="18" charset="0"/>
                          </a:rPr>
                          <m:t>m</m:t>
                        </m:r>
                      </m:sub>
                    </m:sSub>
                  </m:oMath>
                </a14:m>
                <a:r>
                  <a:rPr lang="en-IN" dirty="0"/>
                  <a:t>= 5.01V</a:t>
                </a:r>
              </a:p>
              <a:p>
                <a:pPr marL="0" indent="0">
                  <a:buNone/>
                </a:pPr>
                <a:r>
                  <a:rPr lang="en-IN" dirty="0"/>
                  <a:t>RMS voltage at the input of rectifier=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5.01</m:t>
                        </m:r>
                      </m:num>
                      <m:den>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e>
                        </m:rad>
                      </m:den>
                    </m:f>
                  </m:oMath>
                </a14:m>
                <a:r>
                  <a:rPr lang="en-IN" dirty="0"/>
                  <a:t> = 3.55V</a:t>
                </a:r>
              </a:p>
              <a:p>
                <a:pPr marL="0" indent="0">
                  <a:buNone/>
                </a:pP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1</m:t>
                            </m:r>
                          </m:sub>
                        </m:sSub>
                      </m:num>
                      <m:den>
                        <m:sSub>
                          <m:sSubPr>
                            <m:ctrlPr>
                              <a:rPr lang="en-IN" i="1">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2</m:t>
                            </m:r>
                          </m:sub>
                        </m:sSub>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num>
                      <m:den>
                        <m:sSub>
                          <m:sSubPr>
                            <m:ctrlPr>
                              <a:rPr lang="en-IN" i="1">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den>
                    </m:f>
                  </m:oMath>
                </a14:m>
                <a:r>
                  <a:rPr lang="en-IN" dirty="0"/>
                  <a:t>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1</m:t>
                            </m:r>
                          </m:sub>
                        </m:sSub>
                      </m:num>
                      <m:den>
                        <m:r>
                          <a:rPr lang="en-IN" b="0" i="1" smtClean="0">
                            <a:latin typeface="Cambria Math" panose="02040503050406030204" pitchFamily="18" charset="0"/>
                          </a:rPr>
                          <m:t>1</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220</m:t>
                        </m:r>
                      </m:num>
                      <m:den>
                        <m:r>
                          <a:rPr lang="en-IN" b="0" i="1" smtClean="0">
                            <a:latin typeface="Cambria Math" panose="02040503050406030204" pitchFamily="18" charset="0"/>
                          </a:rPr>
                          <m:t>3.55</m:t>
                        </m:r>
                      </m:den>
                    </m:f>
                  </m:oMath>
                </a14:m>
                <a:r>
                  <a:rPr lang="en-IN" dirty="0"/>
                  <a:t> </a:t>
                </a:r>
              </a:p>
              <a:p>
                <a:pPr marL="0" indent="0">
                  <a:buNone/>
                </a:pPr>
                <a:r>
                  <a:rPr lang="en-IN" dirty="0"/>
                  <a:t>Required turns ratio = 62:1</a:t>
                </a: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4181" y="1066800"/>
                <a:ext cx="11055927" cy="5417127"/>
              </a:xfrm>
              <a:blipFill>
                <a:blip r:embed="rId2"/>
                <a:stretch>
                  <a:fillRect l="-1158" t="-1800" b="-202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64</a:t>
            </a:fld>
            <a:endParaRPr lang="en-IN"/>
          </a:p>
        </p:txBody>
      </p:sp>
      <p:sp>
        <p:nvSpPr>
          <p:cNvPr id="8" name="Rectangle 7"/>
          <p:cNvSpPr/>
          <p:nvPr/>
        </p:nvSpPr>
        <p:spPr>
          <a:xfrm>
            <a:off x="2119742" y="2276581"/>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2796" y="3198957"/>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613561" y="3825640"/>
            <a:ext cx="2493819" cy="512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971306" y="4543345"/>
            <a:ext cx="2493819" cy="665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782292" y="5689862"/>
            <a:ext cx="2493819" cy="665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71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789709"/>
            <a:ext cx="10827327" cy="5387254"/>
          </a:xfrm>
        </p:spPr>
        <p:txBody>
          <a:bodyPr/>
          <a:lstStyle/>
          <a:p>
            <a:pPr marL="0" indent="0">
              <a:buNone/>
            </a:pPr>
            <a:r>
              <a:rPr lang="en-IN" i="1" dirty="0">
                <a:solidFill>
                  <a:srgbClr val="00B0F0"/>
                </a:solidFill>
              </a:rPr>
              <a:t>Activity: Repeat Q9 for FWR with capacitor filter</a:t>
            </a:r>
          </a:p>
          <a:p>
            <a:pPr marL="0" indent="0">
              <a:buNone/>
            </a:pPr>
            <a:endParaRPr lang="en-IN" dirty="0"/>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65</a:t>
            </a:fld>
            <a:endParaRPr lang="en-IN"/>
          </a:p>
        </p:txBody>
      </p:sp>
    </p:spTree>
    <p:extLst>
      <p:ext uri="{BB962C8B-B14F-4D97-AF65-F5344CB8AC3E}">
        <p14:creationId xmlns:p14="http://schemas.microsoft.com/office/powerpoint/2010/main" val="378985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1273"/>
            <a:ext cx="10515600" cy="859415"/>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Half wave rectifier</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7</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8451" y="1794453"/>
            <a:ext cx="5122149" cy="28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520" y="2703776"/>
            <a:ext cx="2751810" cy="986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2218" y="2703776"/>
            <a:ext cx="3013364" cy="75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637309" y="4703474"/>
                <a:ext cx="10210800" cy="1477328"/>
              </a:xfrm>
              <a:prstGeom prst="rect">
                <a:avLst/>
              </a:prstGeom>
              <a:noFill/>
            </p:spPr>
            <p:txBody>
              <a:bodyPr wrap="square" rtlCol="0">
                <a:spAutoFit/>
              </a:bodyPr>
              <a:lstStyle/>
              <a:p>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𝑉</m:t>
                        </m:r>
                      </m:e>
                      <m:sub>
                        <m:r>
                          <a:rPr lang="en-IN" sz="2400" b="0" i="1" smtClean="0">
                            <a:latin typeface="Cambria Math" panose="02040503050406030204" pitchFamily="18" charset="0"/>
                            <a:cs typeface="Times New Roman" panose="02020603050405020304" pitchFamily="18" charset="0"/>
                          </a:rPr>
                          <m:t>𝑖</m:t>
                        </m:r>
                      </m:sub>
                    </m:sSub>
                  </m:oMath>
                </a14:m>
                <a:r>
                  <a:rPr lang="en-I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𝑉</m:t>
                        </m:r>
                      </m:e>
                      <m:sub>
                        <m:r>
                          <a:rPr lang="en-IN" sz="2400" b="0" i="1" smtClean="0">
                            <a:latin typeface="Cambria Math" panose="02040503050406030204" pitchFamily="18" charset="0"/>
                            <a:cs typeface="Times New Roman" panose="02020603050405020304" pitchFamily="18" charset="0"/>
                          </a:rPr>
                          <m:t>𝑚</m:t>
                        </m:r>
                      </m:sub>
                    </m:sSub>
                  </m:oMath>
                </a14:m>
                <a:r>
                  <a:rPr lang="en-IN" sz="2400" dirty="0">
                    <a:latin typeface="Times New Roman" panose="02020603050405020304" pitchFamily="18" charset="0"/>
                    <a:cs typeface="Times New Roman" panose="02020603050405020304" pitchFamily="18" charset="0"/>
                  </a:rPr>
                  <a:t> sin (</a:t>
                </a:r>
                <a:r>
                  <a:rPr lang="el-GR" sz="2400" dirty="0">
                    <a:latin typeface="Times New Roman" panose="02020603050405020304" pitchFamily="18" charset="0"/>
                    <a:cs typeface="Times New Roman" panose="02020603050405020304" pitchFamily="18" charset="0"/>
                  </a:rPr>
                  <a:t>ω</a:t>
                </a:r>
                <a:r>
                  <a:rPr lang="en-IN" sz="2400" dirty="0">
                    <a:latin typeface="Times New Roman" panose="02020603050405020304" pitchFamily="18" charset="0"/>
                    <a:cs typeface="Times New Roman" panose="02020603050405020304" pitchFamily="18" charset="0"/>
                  </a:rPr>
                  <a:t>t) is the instantaneous voltage at the input of the rectifier</a:t>
                </a:r>
              </a:p>
              <a:p>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𝑉</m:t>
                        </m:r>
                      </m:e>
                      <m:sub>
                        <m:r>
                          <a:rPr lang="en-IN" sz="2400" i="1">
                            <a:latin typeface="Cambria Math" panose="02040503050406030204" pitchFamily="18" charset="0"/>
                            <a:cs typeface="Times New Roman" panose="02020603050405020304" pitchFamily="18" charset="0"/>
                          </a:rPr>
                          <m:t>𝑚</m:t>
                        </m:r>
                      </m:sub>
                    </m:sSub>
                  </m:oMath>
                </a14:m>
                <a:r>
                  <a:rPr lang="en-IN" sz="2400" dirty="0">
                    <a:latin typeface="Times New Roman" panose="02020603050405020304" pitchFamily="18" charset="0"/>
                    <a:cs typeface="Times New Roman" panose="02020603050405020304" pitchFamily="18" charset="0"/>
                  </a:rPr>
                  <a:t> is the peak value of the input voltage</a:t>
                </a:r>
              </a:p>
              <a:p>
                <a:r>
                  <a:rPr lang="en-IN" sz="2400" dirty="0">
                    <a:latin typeface="Times New Roman" panose="02020603050405020304" pitchFamily="18" charset="0"/>
                    <a:cs typeface="Times New Roman" panose="02020603050405020304" pitchFamily="18" charset="0"/>
                  </a:rPr>
                  <a:t>Diode conducts only during positive half cycle of the input</a:t>
                </a:r>
              </a:p>
              <a:p>
                <a:endParaRPr lang="en-IN"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37309" y="4703474"/>
                <a:ext cx="10210800" cy="1477328"/>
              </a:xfrm>
              <a:prstGeom prst="rect">
                <a:avLst/>
              </a:prstGeom>
              <a:blipFill>
                <a:blip r:embed="rId5"/>
                <a:stretch>
                  <a:fillRect l="-955" t="-330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133920" y="1321560"/>
              <a:ext cx="8653320" cy="4375800"/>
            </p14:xfrm>
          </p:contentPart>
        </mc:Choice>
        <mc:Fallback xmlns="">
          <p:pic>
            <p:nvPicPr>
              <p:cNvPr id="3" name="Ink 2"/>
              <p:cNvPicPr/>
              <p:nvPr/>
            </p:nvPicPr>
            <p:blipFill>
              <a:blip r:embed="rId7"/>
              <a:stretch>
                <a:fillRect/>
              </a:stretch>
            </p:blipFill>
            <p:spPr>
              <a:xfrm>
                <a:off x="124560" y="1312200"/>
                <a:ext cx="8672040" cy="4394520"/>
              </a:xfrm>
              <a:prstGeom prst="rect">
                <a:avLst/>
              </a:prstGeom>
            </p:spPr>
          </p:pic>
        </mc:Fallback>
      </mc:AlternateContent>
    </p:spTree>
    <p:extLst>
      <p:ext uri="{BB962C8B-B14F-4D97-AF65-F5344CB8AC3E}">
        <p14:creationId xmlns:p14="http://schemas.microsoft.com/office/powerpoint/2010/main" val="200379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274929"/>
            <a:ext cx="6248400" cy="2286000"/>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514600" y="827807"/>
            <a:ext cx="6248400" cy="2015838"/>
          </a:xfrm>
          <a:prstGeom prst="rect">
            <a:avLst/>
          </a:prstGeom>
          <a:noFill/>
          <a:ln>
            <a:noFill/>
          </a:ln>
        </p:spPr>
      </p:pic>
      <p:sp>
        <p:nvSpPr>
          <p:cNvPr id="11" name="Rectangle 10"/>
          <p:cNvSpPr/>
          <p:nvPr/>
        </p:nvSpPr>
        <p:spPr>
          <a:xfrm>
            <a:off x="2057400" y="2819400"/>
            <a:ext cx="8458200" cy="400110"/>
          </a:xfrm>
          <a:prstGeom prst="rect">
            <a:avLst/>
          </a:prstGeom>
        </p:spPr>
        <p:txBody>
          <a:bodyPr wrap="square">
            <a:spAutoFit/>
          </a:bodyPr>
          <a:lstStyle/>
          <a:p>
            <a:pPr eaLnBrk="1" hangingPunct="1"/>
            <a:r>
              <a:rPr lang="en-US" sz="2000" dirty="0">
                <a:latin typeface="Arial" charset="0"/>
              </a:rPr>
              <a:t>Equivalent Circuit of HWR, when node A is positive w.r.t node B</a:t>
            </a:r>
          </a:p>
        </p:txBody>
      </p:sp>
      <p:sp>
        <p:nvSpPr>
          <p:cNvPr id="13" name="Rectangle 12"/>
          <p:cNvSpPr/>
          <p:nvPr/>
        </p:nvSpPr>
        <p:spPr>
          <a:xfrm>
            <a:off x="2061117" y="5486400"/>
            <a:ext cx="8458200" cy="400110"/>
          </a:xfrm>
          <a:prstGeom prst="rect">
            <a:avLst/>
          </a:prstGeom>
        </p:spPr>
        <p:txBody>
          <a:bodyPr wrap="square">
            <a:spAutoFit/>
          </a:bodyPr>
          <a:lstStyle/>
          <a:p>
            <a:pPr eaLnBrk="1" hangingPunct="1"/>
            <a:r>
              <a:rPr lang="en-US" sz="2000" dirty="0">
                <a:latin typeface="Arial" charset="0"/>
              </a:rPr>
              <a:t>Equivalent Circuit of HWR, when node A is negative w.r.t node B</a:t>
            </a:r>
          </a:p>
        </p:txBody>
      </p:sp>
      <p:sp>
        <p:nvSpPr>
          <p:cNvPr id="10" name="Rectangle 9"/>
          <p:cNvSpPr/>
          <p:nvPr/>
        </p:nvSpPr>
        <p:spPr>
          <a:xfrm>
            <a:off x="1927302" y="6015336"/>
            <a:ext cx="8207298" cy="461665"/>
          </a:xfrm>
          <a:prstGeom prst="rect">
            <a:avLst/>
          </a:prstGeom>
          <a:solidFill>
            <a:srgbClr val="92D050"/>
          </a:solidFill>
          <a:ln>
            <a:solidFill>
              <a:schemeClr val="tx1"/>
            </a:solidFill>
          </a:ln>
        </p:spPr>
        <p:txBody>
          <a:bodyPr wrap="square">
            <a:spAutoFit/>
          </a:bodyPr>
          <a:lstStyle/>
          <a:p>
            <a:pPr algn="just">
              <a:defRPr/>
            </a:pPr>
            <a:r>
              <a:rPr lang="en-US" sz="2400" b="1" dirty="0">
                <a:solidFill>
                  <a:srgbClr val="000000"/>
                </a:solidFill>
                <a:latin typeface="Times New Roman"/>
                <a:ea typeface="Times New Roman"/>
                <a:cs typeface="Tunga"/>
              </a:rPr>
              <a:t>Note: Current through load  exist only for one half  cycle</a:t>
            </a:r>
            <a:endParaRPr lang="en-GB" sz="2400" dirty="0"/>
          </a:p>
        </p:txBody>
      </p:sp>
      <p:sp>
        <p:nvSpPr>
          <p:cNvPr id="12" name="Slide Number Placeholder 3"/>
          <p:cNvSpPr>
            <a:spLocks noGrp="1"/>
          </p:cNvSpPr>
          <p:nvPr>
            <p:ph type="sldNum" sz="quarter" idx="12"/>
          </p:nvPr>
        </p:nvSpPr>
        <p:spPr>
          <a:xfrm>
            <a:off x="8458200" y="6553201"/>
            <a:ext cx="2133600" cy="365125"/>
          </a:xfrm>
        </p:spPr>
        <p:txBody>
          <a:bodyPr/>
          <a:lstStyle/>
          <a:p>
            <a:fld id="{7DB72B6B-351E-47F5-8A9F-408C781D2328}" type="slidenum">
              <a:rPr lang="en-US" smtClean="0">
                <a:solidFill>
                  <a:schemeClr val="bg1"/>
                </a:solidFill>
              </a:rPr>
              <a:t>8</a:t>
            </a:fld>
            <a:endParaRPr lang="en-US" dirty="0">
              <a:solidFill>
                <a:schemeClr val="bg1"/>
              </a:solidFill>
            </a:endParaRPr>
          </a:p>
        </p:txBody>
      </p:sp>
      <p:sp>
        <p:nvSpPr>
          <p:cNvPr id="2" name="Title 1"/>
          <p:cNvSpPr>
            <a:spLocks noGrp="1"/>
          </p:cNvSpPr>
          <p:nvPr>
            <p:ph type="title"/>
          </p:nvPr>
        </p:nvSpPr>
        <p:spPr>
          <a:xfrm>
            <a:off x="838200" y="365126"/>
            <a:ext cx="10515600" cy="784802"/>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Working of HWR</a:t>
            </a:r>
          </a:p>
        </p:txBody>
      </p:sp>
    </p:spTree>
    <p:extLst>
      <p:ext uri="{BB962C8B-B14F-4D97-AF65-F5344CB8AC3E}">
        <p14:creationId xmlns:p14="http://schemas.microsoft.com/office/powerpoint/2010/main" val="906770330"/>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928688"/>
          </a:xfrm>
        </p:spPr>
        <p:txBody>
          <a:bodyPr/>
          <a:lstStyle/>
          <a:p>
            <a:pPr algn="ctr"/>
            <a:r>
              <a:rPr lang="en-IN" sz="2800" b="1" dirty="0">
                <a:solidFill>
                  <a:schemeClr val="accent2"/>
                </a:solidFill>
                <a:latin typeface="Times New Roman" panose="02020603050405020304" pitchFamily="18" charset="0"/>
                <a:cs typeface="Times New Roman" panose="02020603050405020304" pitchFamily="18" charset="0"/>
              </a:rPr>
              <a:t>HWR Waveforms</a:t>
            </a:r>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9</a:t>
            </a:fld>
            <a:endParaRPr lang="en-IN"/>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661" y="1493621"/>
            <a:ext cx="8606705" cy="443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411520" y="4670280"/>
              <a:ext cx="196560" cy="360"/>
            </p14:xfrm>
          </p:contentPart>
        </mc:Choice>
        <mc:Fallback xmlns="">
          <p:pic>
            <p:nvPicPr>
              <p:cNvPr id="3" name="Ink 2"/>
              <p:cNvPicPr/>
              <p:nvPr/>
            </p:nvPicPr>
            <p:blipFill>
              <a:blip r:embed="rId4"/>
              <a:stretch>
                <a:fillRect/>
              </a:stretch>
            </p:blipFill>
            <p:spPr>
              <a:xfrm>
                <a:off x="5402160" y="4660920"/>
                <a:ext cx="215280" cy="19080"/>
              </a:xfrm>
              <a:prstGeom prst="rect">
                <a:avLst/>
              </a:prstGeom>
            </p:spPr>
          </p:pic>
        </mc:Fallback>
      </mc:AlternateContent>
    </p:spTree>
    <p:extLst>
      <p:ext uri="{BB962C8B-B14F-4D97-AF65-F5344CB8AC3E}">
        <p14:creationId xmlns:p14="http://schemas.microsoft.com/office/powerpoint/2010/main" val="23318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ifiedby xmlns="803c8e6e-8136-4d7d-af1c-024f8e6687c9">
      <UserInfo>
        <DisplayName/>
        <AccountId xsi:nil="true"/>
        <AccountType/>
      </UserInfo>
    </Modifiedby>
    <lcf76f155ced4ddcb4097134ff3c332f xmlns="803c8e6e-8136-4d7d-af1c-024f8e6687c9">
      <Terms xmlns="http://schemas.microsoft.com/office/infopath/2007/PartnerControls"/>
    </lcf76f155ced4ddcb4097134ff3c332f>
    <TaxCatchAll xmlns="6464b784-94fc-4d5d-8912-f9bf353736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47939F-E4D1-4ACC-8582-8CD3DBEEEF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A8D51D-8765-4B01-B114-6B85307DF670}"/>
</file>

<file path=customXml/itemProps3.xml><?xml version="1.0" encoding="utf-8"?>
<ds:datastoreItem xmlns:ds="http://schemas.openxmlformats.org/officeDocument/2006/customXml" ds:itemID="{E6E1769A-A99A-432D-A3E9-97F4AD8CE5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1022</TotalTime>
  <Words>6050</Words>
  <Application>Microsoft Office PowerPoint</Application>
  <PresentationFormat>Widescreen</PresentationFormat>
  <Paragraphs>581</Paragraphs>
  <Slides>65</Slides>
  <Notes>4</Notes>
  <HiddenSlides>1</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Chapter 1: Diodes and Applications  </vt:lpstr>
      <vt:lpstr>At the end of this module, students will be able to: </vt:lpstr>
      <vt:lpstr>Rectifiers</vt:lpstr>
      <vt:lpstr>PowerPoint Presentation</vt:lpstr>
      <vt:lpstr>Block diagram of a DC power supply</vt:lpstr>
      <vt:lpstr>PowerPoint Presentation</vt:lpstr>
      <vt:lpstr>Half wave rectifier</vt:lpstr>
      <vt:lpstr>Working of HWR</vt:lpstr>
      <vt:lpstr>HWR Waveforms</vt:lpstr>
      <vt:lpstr>Performance parameters of HWR</vt:lpstr>
      <vt:lpstr>Average/DC value of load current (I_dc) </vt:lpstr>
      <vt:lpstr>Average/DC voltage across the load (V_dc) </vt:lpstr>
      <vt:lpstr>RMS value of load current (I_rms) </vt:lpstr>
      <vt:lpstr>RMS value of the load voltage (V_rms) </vt:lpstr>
      <vt:lpstr>Ripple factor (ϒ) </vt:lpstr>
      <vt:lpstr>Efficiency (η) </vt:lpstr>
      <vt:lpstr>Peak Inverse Voltage(PIV) </vt:lpstr>
      <vt:lpstr>PowerPoint Presentation</vt:lpstr>
      <vt:lpstr>PowerPoint Presentation</vt:lpstr>
      <vt:lpstr>PowerPoint Presentation</vt:lpstr>
      <vt:lpstr>Full Wave Rectifier with centre tapped transformer</vt:lpstr>
      <vt:lpstr>Working of Full Wave Rectifier </vt:lpstr>
      <vt:lpstr>PowerPoint Presentation</vt:lpstr>
      <vt:lpstr>FWR Waveforms</vt:lpstr>
      <vt:lpstr>Performance parameters of FWR</vt:lpstr>
      <vt:lpstr>Average/DC value of load current (I_dc) </vt:lpstr>
      <vt:lpstr>Average/DC voltage across the load (V_dc) </vt:lpstr>
      <vt:lpstr>RMS value of load current (I_rms) </vt:lpstr>
      <vt:lpstr>RMS value of the load voltage (V_rms) </vt:lpstr>
      <vt:lpstr>Ripple factor (ϒ) </vt:lpstr>
      <vt:lpstr>Efficiency (η) </vt:lpstr>
      <vt:lpstr>Peak Inverse Voltage(PIV) </vt:lpstr>
      <vt:lpstr>PowerPoint Presentation</vt:lpstr>
      <vt:lpstr>PowerPoint Presentation</vt:lpstr>
      <vt:lpstr>PowerPoint Presentation</vt:lpstr>
      <vt:lpstr>PowerPoint Presentation</vt:lpstr>
      <vt:lpstr>Full Wave Bridge Rectifier </vt:lpstr>
      <vt:lpstr>Working of Full Wave Bridge Rectifier </vt:lpstr>
      <vt:lpstr>Bridge Rectifier Waveforms</vt:lpstr>
      <vt:lpstr>Performance parameters of Full Wave Bridge Rectifier</vt:lpstr>
      <vt:lpstr>PowerPoint Presentation</vt:lpstr>
      <vt:lpstr>PowerPoint Presentation</vt:lpstr>
      <vt:lpstr>PowerPoint Presentation</vt:lpstr>
      <vt:lpstr>PowerPoint Presentation</vt:lpstr>
      <vt:lpstr>Comparison of rectifiers</vt:lpstr>
      <vt:lpstr>PowerPoint Presentation</vt:lpstr>
      <vt:lpstr>Activity</vt:lpstr>
      <vt:lpstr>Capacitor Filter  </vt:lpstr>
      <vt:lpstr>HWR with Capacitor Filter</vt:lpstr>
      <vt:lpstr>HWR with Capacitor Filter Waveform</vt:lpstr>
      <vt:lpstr>PowerPoint Presentation</vt:lpstr>
      <vt:lpstr>PowerPoint Presentation</vt:lpstr>
      <vt:lpstr>Sawtooth approximation of output waveform</vt:lpstr>
      <vt:lpstr>PowerPoint Presentation</vt:lpstr>
      <vt:lpstr>PowerPoint Presentation</vt:lpstr>
      <vt:lpstr>PowerPoint Presentation</vt:lpstr>
      <vt:lpstr>FWR with Capacitor Filter</vt:lpstr>
      <vt:lpstr>Full Wave Bridge Rectifier with Capacitor Filter</vt:lpstr>
      <vt:lpstr>Sawtooth approximation of output waveform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K [MAHE-MIT]</dc:creator>
  <cp:lastModifiedBy>Suhas K [MAHE-MIT]</cp:lastModifiedBy>
  <cp:revision>159</cp:revision>
  <dcterms:created xsi:type="dcterms:W3CDTF">2020-10-21T13:34:50Z</dcterms:created>
  <dcterms:modified xsi:type="dcterms:W3CDTF">2022-05-03T21:38:59Z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