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14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2.xml" ContentType="application/inkml+xml"/>
  <Override PartName="/ppt/ink/ink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6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0.xml" ContentType="application/inkml+xml"/>
  <Override PartName="/ppt/ink/ink9.xml" ContentType="application/inkml+xml"/>
  <Override PartName="/ppt/ink/ink7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5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7" r:id="rId17"/>
    <p:sldId id="301" r:id="rId18"/>
    <p:sldId id="302" r:id="rId19"/>
    <p:sldId id="303" r:id="rId20"/>
    <p:sldId id="292" r:id="rId21"/>
    <p:sldId id="278" r:id="rId22"/>
    <p:sldId id="279" r:id="rId23"/>
    <p:sldId id="280" r:id="rId24"/>
    <p:sldId id="281" r:id="rId25"/>
    <p:sldId id="282" r:id="rId26"/>
    <p:sldId id="283" r:id="rId27"/>
    <p:sldId id="300" r:id="rId28"/>
    <p:sldId id="286" r:id="rId29"/>
    <p:sldId id="285" r:id="rId30"/>
    <p:sldId id="288" r:id="rId31"/>
    <p:sldId id="290" r:id="rId32"/>
    <p:sldId id="291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9:05:30.10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6455 6817 1686 0,'0'0'83'0,"0"0"-63"0,0 0 11 0,3-7-4 0,0 5-13 0,-3 1-2 0,0-1-3 16,0 2 2-1,0 0-2-15,0-2 1 16,0 2-2-16,2 0 0 0,-2 0-2 16,0 0-1-16,0 0 0 15,0 0-2-15,0 0 0 0,0 0 0 16,0 0 1-1,0 0-2-15,0 0 0 16,0 0 0-16,0 0 0 16,0 0-2-16,0 0 0 15,0 2 0-15,0 13-2 16,0 6 2-16,0 4 1 16,0 4-1-16,0 1 0 0,1 4 1 15,2 7-1 1,0 4 1-16,0-1-1 0,-3-1 0 15,0-7-1-15,2-6 2 16,-2-9-2-16,0-4 1 16,0-7 0-16,0-6 1 15,0-1-1-15,0-3 0 16,0 0 0-16,0 0-1 16,0 0-3-16,0 0-2 15,0 0-6-15,0-12-18 16,0-1-42-16,0-3-174 15</inkml:trace>
  <inkml:trace contextRef="#ctx0" brushRef="#br0" timeOffset="575.4417">6273 6812 1708 0,'0'0'57'15,"0"0"-43"-15,0 0 23 16,0 0-4-16,0 0-8 15,0 0-6-15,0 0-3 16,0 0-4-16,0 0-5 0,0 0-2 16,0 0-1-1,-30 0-1-15,57 0-2 0,18-4 1 16,15-4-1-16,8-1 0 16,4 2-1-16,-5 2 0 15,-6 3 0-15,-4-1 1 16,-12 3-1-16,-11-3-1 15,-12 1-2-15,-11 0 0 16,-7 2 0-16,-4 0 3 16,0 0-1-16,0 0-1 15,-9 0-6-15,-4 0-18 16,-5 4-28-16,1 2-170 16</inkml:trace>
  <inkml:trace contextRef="#ctx0" brushRef="#br0" timeOffset="1060.3337">6315 7319 1772 0,'0'0'84'0,"0"0"-77"16,0 0 17-16,0 0 7 0,0 0-15 15,0 0-6 1,-36 0-7-16,36 0-3 15,0 0 1-15,0 0-1 16,11 0 1-16,17 0-1 16,21 0 1-16,8 0-1 15,5-1 0-15,-2-4 0 16,-9 0 0-16,-8 1 0 16,-10 2 0-16,-9-1-1 15,-11 3 2-15,-5-3-1 16,-5 3 0-16,-2 0 0 0,-1-1 0 15,0 1 1-15,0 0-1 16,0 0-1-16,0 0 1 16,0 0 0-16,0 0 0 15,0 0-13-15,3 0-28 16,0 1-42-16</inkml:trace>
  <inkml:trace contextRef="#ctx0" brushRef="#br0" timeOffset="1425.7155">7226 7318 1864 0,'0'0'29'15,"0"0"-17"-15,0 0 7 0,0 0-8 16,0 0-1 0,-100-14-6-16,63 21-1 15,-3 13 3-15,1 2-1 16,8 6-2-16,1 2-2 16,8 1-1-16,8-3 1 15,8-3-1-15,6 1 0 16,0-4 0-16,18-2-1 0,15-4 1 15,11-6 0-15,6-7-1 16,11-3-4-16,0-2-8 16,-1-15-15-16,-11-6-57 15</inkml:trace>
  <inkml:trace contextRef="#ctx0" brushRef="#br0" timeOffset="1689.1254">7548 6953 1922 0,'0'0'8'0,"0"0"-8"16,0 0 0-16,0 0 1 0,0 0 0 16,123-14-1-1,-71 11-4-15,-1 0-29 16,-5-2-40-16,-10 1-1115 16</inkml:trace>
  <inkml:trace contextRef="#ctx0" brushRef="#br0" timeOffset="1863.1737">7559 7161 1901 0,'0'0'13'16,"0"0"-12"-16,0 0 12 16,0 0 2-16,91-12-11 15,-30-3-4-15,5-2-1 16,-2-2-24-16,-6-2-91 15</inkml:trace>
  <inkml:trace contextRef="#ctx0" brushRef="#br0" timeOffset="2988.7679">9322 6752 1477 0,'0'0'374'0,"0"0"-362"16,0 0-10-16,0 0 9 15,0 0-6-15,0 0 22 16,-45 107-16-16,20-69-5 16,-8 1 0-16,-7 2-4 15,-5 0 0-15,-6-2-2 16,-8 0 1-16,-5-6-1 16,-2-8 0-16,5-9 0 0,9-11-6 15,13-5 1 1,10-7 4-16,10-12 1 0,10-4-2 15,6 1 0-15,3 2 1 16,0 1 1-16,12 2 0 16,7 2 0-16,4 3 0 15,2 4 0-15,6 3 1 16,4 5 0-16,5 0 1 16,5 6 0-16,1 15 1 15,3 5-2-15,-2 3 1 16,-3 3 0-16,-5-2-1 15,-5-3 0-15,-4-2 0 16,-3-2-1-16,-5-7 0 16,-5-2 0-16,-7-6 1 0,-4-2 0 15,-4-2-1-15,-2-2 1 16,0-2 0-16,0 0 0 16,0 0-1-16,0 0 0 15,0 0 0-15,0 1-11 16,3 0-22-16,-2 2-30 15</inkml:trace>
  <inkml:trace contextRef="#ctx0" brushRef="#br0" timeOffset="3732.9394">9869 6850 1815 0,'0'0'57'16,"0"0"-43"-16,0 0 8 16,0 0 1-16,0 0-13 15,0 0-6-15,0-8-4 16,5 24-1-16,1 9 1 15,3 6 0-15,-2 3 2 0,-1 2-1 16,2 0 0 0,-1-3 0-16,-1-2 0 0,0-6-1 15,-3-5 0-15,0-5 0 16,-3-5-1-16,0-3-8 16,0-3-3-16,0-3-15 15,0-1-7-15,-4 0-19 16,-7-3-523-16</inkml:trace>
  <inkml:trace contextRef="#ctx0" brushRef="#br0" timeOffset="4039.5042">9641 6774 1615 0,'0'0'205'0,"0"0"-192"16,0 0 8-16,0 0 9 16,0 0-10-16,0 0-11 15,-4-10-4-15,25 8-3 16,7-3 5-16,16 0 1 0,3-2-5 15,8-1-3 1,-1 0 0-16,-3 3 0 0,-4 4-11 16,-5 1-30-16,-9 0-33 15</inkml:trace>
  <inkml:trace contextRef="#ctx0" brushRef="#br0" timeOffset="4634.0532">9708 7258 1817 0,'0'0'16'0,"0"0"10"15,0 0 7-15,0 0-13 16,0 0-10-16,0 0-1 16,6-4-3-16,26-5-5 15,11-3 0-15,9 3-1 16,6-2 0-16,0 5 0 15,-1 1 0-15,-2 1 0 16,-8-1 0-16,-10 4 0 16,-5 1 0-16,-15-2 0 0,-8 2 0 15,-3-2 0-15,-6 1 0 0,0 1 0 16,0 0 1 0,0 0 0-1,0 0 1-15,0 0-1 0,0 0 0 16,0 0-2-16,0 0-2 15,0 0-8-15,0 0-28 16,0 0-94-16</inkml:trace>
  <inkml:trace contextRef="#ctx0" brushRef="#br0" timeOffset="6026.8558">10421 7212 1744 0,'0'0'126'16,"0"0"-113"-16,0 0 6 0,0 0 4 15,0 0-11 1,0 0-8 0,0 0-1-16,0 0-3 0,0 3 1 15,0 10 0-15,0 2 2 0,0 5 1 16,2 2-1-1,1-1-1-15,1 5 1 16,1 0-1-16,-2 2-1 16,-2 0 0-16,2-5-1 15,-3-3 1-15,2-4-2 16,-1-2 2-16,2-6-1 16,-1-2 0-16,1-1 0 15,-3-3 0-15,1 0 0 0,-1-2 1 16,2 1-1-16,3-1 0 15,1 1 0-15,7-1 1 16,3 0 0 0,5 0 1-16,4 0-1 0,2 0 1 15,4-4-2-15,-2-1 0 16,-1 1 0-16,-4 0 0 16,-9-1-2-16,-5 5-1 15,-2 0-6-15,-5 0 3 16,0 0-2-16,0 0-2 15,-2 0-4-15,2 0-7 16,-1 0-9-16,2-1-9 16,-1-5-63-16</inkml:trace>
  <inkml:trace contextRef="#ctx0" brushRef="#br0" timeOffset="6372.8267">10514 7306 1755 0,'0'0'83'0,"0"0"-79"16,0 0 9-16,0 0 18 15,0 0-13-15,0 0-13 16,13 5-1-16,5-5-1 16,8 0 0-16,3 0-1 15,1 0-2-15,0 0-1 16,0-9-22-16,-6-1-32 15,-9 0-161-15</inkml:trace>
  <inkml:trace contextRef="#ctx0" brushRef="#br0" timeOffset="6642.9918">10438 7199 1842 0,'0'0'16'16,"0"0"-2"-16,0 0 20 0,0 0-16 15,0 0-13 1,0 0-5-16,95-31 0 15,-41 24 0-15,5 0-10 0,-2-1-51 16,-1-2-763 0</inkml:trace>
  <inkml:trace contextRef="#ctx0" brushRef="#br0" timeOffset="7256.1647">11039 6953 1854 0,'0'0'15'0,"0"0"1"16,0 0 10-16,0 0-10 15,0 0-10-15,0 0-2 16,9-9-3-16,19 7 2 16,14-2-2-16,7 2 1 15,5-5 0-15,-5 3-1 16,2-2-1-16,-8-2 0 16,-4 4 0-16,-11-1-2 0,-13 2-4 15,-6 1-2-15,-7 0-6 0,-2 2-3 16,0 0-20-1,-6 0-27-15,-10 0-975 16</inkml:trace>
  <inkml:trace contextRef="#ctx0" brushRef="#br0" timeOffset="7527.4913">11243 6824 1825 0,'0'0'79'0,"0"0"-70"15,0 0 3-15,0 0 2 16,0 0-8-16,0 0-6 16,-3 25 0-16,3 4 1 15,3 4-1-15,6 3 1 16,0 1-1-16,0-4 0 15,1-5 1-15,-1-3-1 16,2-7-9-16,2-3-23 16,1-11-50-16</inkml:trace>
  <inkml:trace contextRef="#ctx0" brushRef="#br0" timeOffset="8307.1654">12274 6743 1825 0,'0'0'30'16,"0"0"-4"-16,0 0 6 16,0 0-9-16,0 0-8 15,0 0-9-15,0-14-5 16,0 14-1-16,0 11-1 16,0 12 1-16,6 8 3 15,0 2-2-15,1-1 0 0,1 1 0 16,-1-4-1-1,0-2 0-15,-4-5 1 16,-1-5-1-16,1-4-2 16,-3-2-6-16,0-8-6 15,0 1-16-15,0-4-45 16,0 0-210-16</inkml:trace>
  <inkml:trace contextRef="#ctx0" brushRef="#br0" timeOffset="8636.7201">12034 6687 1813 0,'0'0'8'0,"0"0"-8"15,0 0 0-15,0 0 12 16,92-35 5-16,-43 28-12 0,5 0-2 16,3 1 0-16,-6-2 0 15,-8 2 0-15,-12 0 2 16,-9 1-5-16,-11 0 2 16,-8 2-1-16,-2 1-1 15,-1 2 3-15,0 0 0 16,0 0-3-16,0 0-2 15,0 0-14-15,0 4-19 16,0 2-37-16</inkml:trace>
  <inkml:trace contextRef="#ctx0" brushRef="#br0" timeOffset="9108.3314">12052 7132 1783 0,'0'0'37'0,"0"0"-36"16,0 0 1-16,0 0 14 15,0 0-2-15,0 0-9 16,-18 0-2-16,42 0-3 16,7 0 3-16,15 0 0 15,5 0-1-15,7-3-1 16,6-4 0-16,5 0 0 15,-8 1-1-15,-9 0 1 16,-9 2 0-16,-14 1 1 16,-11 0 5-16,-8 0-2 0,-7 3 6 15,-3-1-3 1,0 0 0-16,0 1-3 0,0-2-3 16,0 2-2-1,0 0 0-15,0 0-14 0,1 0-36 16,1 0-72-16</inkml:trace>
  <inkml:trace contextRef="#ctx0" brushRef="#br0" timeOffset="9491.4484">12891 7110 1629 0,'0'0'229'0,"0"0"-219"0,0 0 10 16,-88-11 5-16,54 11-10 15,-2 0-8-15,4 5-2 16,2 11-1-16,7 0-2 16,2 2 0-16,5 2-2 15,4-1 1-15,7 1-1 16,5 2 0-16,0-4 0 15,2-1 0-15,22-2 1 16,6-1-1-16,5-2 0 16,4-5 0-16,3-1-1 15,-8-5-2-15,-4 2-1 0,-7-3 0 16,-7 0 0 0,-4 0-3-16,-2 0-5 0,-2 0-18 15,-1-4-15 1,1-7-214-16</inkml:trace>
  <inkml:trace contextRef="#ctx0" brushRef="#br0" timeOffset="9785.166">13203 7120 1844 0,'0'0'94'16,"0"0"-83"0,0 0-1-16,0 0 6 0,0 0-9 15,0 0-6-15,-6 6-1 16,6 17-1-16,0 5 1 0,6-1 1 16,0 4 0-1,-1-3-1-15,2-2-1 0,-3-2-5 16,1-2-3-1,-4-5 0-15,1-3-6 16,-1-6-4-16,-1-4-22 16,0-4-27-16,0 0-450 15</inkml:trace>
  <inkml:trace contextRef="#ctx0" brushRef="#br0" timeOffset="10470.5743">13156 7144 357 0,'0'0'1497'16,"0"0"-1474"-16,0 0 0 16,0 0 0-16,0 0-5 0,13-73-11 15,6 63-5 1,5 0 0-16,0 4-1 15,6-1 0-15,-2 6-1 16,2 1 1-16,0 0-1 0,-5 3 0 16,-5 5 0-16,-6 3-1 15,-6 2 0-15,-7 0-3 16,-1 2-1-16,0 0 1 16,-10 2 2-16,-9 0 1 15,-1-1 1-15,-2-2-2 16,2-1 2-16,7-2 0 15,3-2 0-15,5-5 0 16,4-1 0-16,1-3-1 16,0 0 0-16,0 2 0 15,0 1 1-15,1 1 2 16,11-2 3-16,1 1-1 16,2 0 1-16,2-1-2 0,0 3-1 15,-1 0 0 1,0-1 0-16,-3 1-1 0,1 3-1 15,-4-2 0-15,1 2 0 16,-4 2 0-16,-3 3 0 16,-4 1-1-16,0-2-1 15,0 5 0-15,-1-4 1 16,-14 3 0-16,-7-4 0 16,2 0 1-16,-10-3 0 15,-2-2-1-15,-8-1 0 16,4-4-1-16,3 0 0 15,8-2 2-15,8 0-2 0,8 0-9 16,8 0-4 0,1 0 1-16,1-2-10 0,22-6-35 15,5-3-297-15</inkml:trace>
  <inkml:trace contextRef="#ctx0" brushRef="#br0" timeOffset="10909.0721">13849 7127 1882 0,'0'0'22'15,"0"0"5"-15,0 0-8 16,0 0-4-16,0 0-4 0,0 0-5 16,-36-17-4-16,24 22-1 15,-6 9 0-15,3 3 0 16,-1 2 2 0,4 3-3-16,3 1 0 15,6-1 0-15,3 4 0 16,0-2 0-16,12-1 0 15,9-3 1-15,6-5-1 16,6-3 0-16,1-7-1 0,6-5-2 16,-4 0 1-16,-6-3-1 15,-8-11 2-15,-4-1 1 16,-8-4 0-16,-5-2 0 16,-5-2 0-16,0-4 1 15,-18-1-1-15,-9 3 0 16,-7 4 1-16,-5 6-1 15,0 9-1-15,2 6 1 16,10 0-1-16,9 16 0 16,11 3-25-16,5-1-57 15</inkml:trace>
  <inkml:trace contextRef="#ctx0" brushRef="#br0" timeOffset="12106.473">18236 6757 1786 0,'0'0'41'0,"0"0"-11"15,0 0 8-15,0 0-8 16,0 0-14-16,0 0-3 15,0 0-4-15,-8-12 1 16,8 12-2-16,-1 0-4 16,-1 0 1-16,1 1-5 15,-2 13 0-15,3 9 0 16,-2 7 1-16,1 6 0 16,1 1 0-16,0 4-1 15,0-1 1-15,0-1-1 16,1-5 0-16,2-4 0 15,0-7 1-15,-1-3-1 0,3-7 0 16,-3-5 0 0,0-3-2-16,-2-4 0 0,0-1-3 15,0 0-1-15,0 0 0 16,1 0-7-16,1-8-1 16,-1-9-28-16,-1-2-40 15,0-3-506-15</inkml:trace>
  <inkml:trace contextRef="#ctx0" brushRef="#br0" timeOffset="12475.4489">17943 6759 457 0,'0'0'1399'0,"0"0"-1377"15,0 0-12-15,0 0 16 16,0 0-8-16,0 0-13 16,48-21-4-16,-3 16 0 15,11 4 0-15,6-1 0 16,-1 2 0-16,-6-1-1 15,-10 0 0-15,-8 0 0 16,-14-2 0-16,-10 3 0 0,-7-1 0 16,-3-1 1-16,-2 2-1 15,1-1 0-15,1-1 0 16,0 2-1-16,1-2-5 16,5 2-12-16,0 0-21 15,2 0-17-15,-3 0-233 16</inkml:trace>
  <inkml:trace contextRef="#ctx0" brushRef="#br0" timeOffset="12937.7688">17915 7241 1800 0,'0'0'60'0,"0"0"-60"16,0 0 0-16,0 0 20 15,0 0-4-15,0 0-5 16,37 5-2-16,3-5 5 16,8 0-9-16,8 0-1 0,6-1-1 15,2-6-1-15,1 2 0 16,-6 0-2-16,-7 1 0 16,-11 1 0-16,-13 2 0 15,-9 0 0-15,-10 0 0 16,-3-1 0-16,-2 1 0 15,-2 1 0-15,-2-2 2 16,0 2 0-16,0-1 0 16,0 1-1-16,0 0-1 15,0 0-3-15,0 0-13 16,0 0-35-16,0 0-79 16</inkml:trace>
  <inkml:trace contextRef="#ctx0" brushRef="#br0" timeOffset="13556.7688">18756 7190 1607 0,'0'0'270'0,"0"0"-259"16,0 0-5-16,0 0 23 15,0 0-15-15,0 0-12 16,-1 0-1-16,1 12-1 16,0 4 4-16,0 4-1 0,0-1 2 15,0 6 1 1,0-1 0-16,0 6-3 0,0 0 1 16,0-1-1-16,0 0-1 0,0-6-1 15,0-1 0 1,0-5 0-16,0-3-1 15,0-3 0-15,0-2 0 16,1-4 1-16,2 1-1 16,0-4 0-16,2 4 1 15,5-5 0-15,4 1 1 0,3-2 1 16,6 0 1 0,4 0-2-16,3 0-2 15,-1 0 1-15,1 0-1 16,0-3 0-16,-3 0 0 15,-5-1-4-15,-5 0-4 16,-4 1-4-16,-2 0-1 16,-4 1-5-16,0 1-7 0,1-3-25 15,-4-1-39-15,-2 1-534 16</inkml:trace>
  <inkml:trace contextRef="#ctx0" brushRef="#br0" timeOffset="13803.1496">18891 7371 1879 0,'0'0'30'0,"0"0"-30"0,0 0 4 15,0 0 9-15,0 0-8 16,0 0-4-16,104-15-1 16,-71 9-2-16,-1-1-13 0,-5-4-34 15,-3 0-75 1</inkml:trace>
  <inkml:trace contextRef="#ctx0" brushRef="#br0" timeOffset="14006.8672">18859 7210 1874 0,'0'0'23'16,"0"0"-23"-16,0 0 11 16,0 0 3-16,0 0-14 15,90-12 0-15,-44 6 0 16,3 2-10-16,-1-5-47 15,-5 0-333-15</inkml:trace>
  <inkml:trace contextRef="#ctx0" brushRef="#br0" timeOffset="14342.7129">19554 6799 1901 0,'0'0'23'0,"0"0"-21"16,0 0 1-16,0 0 12 15,0 0-9-15,0 0-5 16,49 0-1-16,-14 0-4 16,5-2-15-16,-1-1-42 15,-8 0-147-15</inkml:trace>
  <inkml:trace contextRef="#ctx0" brushRef="#br0" timeOffset="14506.406">19547 6945 1898 0,'0'0'2'0,"0"0"-1"15,0 0 10 1,83-9-7-16,-33-3-4 0,8 2-15 15,4-2-68-15</inkml:trace>
  <inkml:trace contextRef="#ctx0" brushRef="#br0" timeOffset="14978.9153">20442 6752 1842 0,'0'0'66'0,"0"0"-51"16,0 0 0-16,0 0 4 0,0 0-9 15,0 0-9 1,0 5-1-16,1 12 0 15,2 8 2-15,2 3 0 16,-1 3 0-16,1 1-1 16,-1 0 0-16,1-4-1 15,2-1 0-15,-1-8 0 16,0-6-4-16,-2-4-4 16,-2-4-7-16,0-3-12 15,-1-2-28-15,-1 0-4 16,0-14-701-16</inkml:trace>
  <inkml:trace contextRef="#ctx0" brushRef="#br0" timeOffset="15249.2291">20279 6723 1817 0,'0'0'16'15,"0"0"10"-15,0 0-7 16,0 0-11-16,0 0-3 16,90-46-2-16,-50 40 1 15,5 3 3-15,-2 0-4 16,0 3-1-16,0 0-2 16,-4 0 0-16,-2 0 0 0,-5 0-2 15,-13 2-6-15,-6 4-15 0,-6 0-14 16,-7 1-20-1,0 0-111-15</inkml:trace>
  <inkml:trace contextRef="#ctx0" brushRef="#br0" timeOffset="15609.2543">20237 7089 1859 0,'0'0'13'15,"0"0"-12"-15,0 0 12 16,0 0 13-16,0 0-13 16,0 0-2-16,96 4-1 15,-29-4-8-15,3 0-2 16,0 0 1-16,-6 0 0 15,-6 0-2-15,-7 0 1 16,-14 0 0-16,-14 0-1 16,-10 0-1-16,-11 0 0 15,-2 0 2-15,0 0 0 16,0 0 1-16,0 0 0 0,0 0-1 16,0 0-1-1,0 0-7-15,0 0-14 0,0 0-30 16,0 5-40-16,0-3-1590 15</inkml:trace>
  <inkml:trace contextRef="#ctx0" brushRef="#br0" timeOffset="16006.5567">21126 7109 1766 0,'0'0'118'15,"0"0"-105"1,0 0 15-16,0 0-8 0,0 0-8 16,0 0-6-16,-65-52-2 15,35 52-1-15,-3 0-1 16,-1 0 0-16,-2 13-1 16,5 5-1-16,3 4 0 15,5 5-1-15,5 1 0 16,7 2 1-16,10-1 1 15,1 0-1-15,6-3-1 16,18-3 0-16,6-3-2 16,6-4 2-16,4-5 0 15,1-6 1-15,-5-3-2 16,-1-2 1-16,-9 0 0 16,-7 0 1-16,-5 0 0 0,-8-2 0 15,-1-2 0 1,-1-1 2-16,2-2-2 0,-1-3-7 15,-2 0-21-15,-2-3-99 16</inkml:trace>
  <inkml:trace contextRef="#ctx0" brushRef="#br0" timeOffset="17072.8783">21320 6856 1666 0,'0'0'199'0,"0"0"-186"16,0 0 0 0,0 0 15-16,0 0-13 0,0 0-13 15,73-20-1-15,-25 16-1 16,6-1 0-16,-1 2 0 16,1 1 0-16,-4 0 1 15,-6-3 0-15,-5 3 0 16,-9 1-1-16,-5-3 0 15,-7 3 0-15,-6 1 0 16,-8 0 0-16,-2 0 0 16,-2 0 0-16,0 0-1 15,0 0-8-15,0 0-13 16,-5 0-9-16,-8 3-9 0,1-1-71 16</inkml:trace>
  <inkml:trace contextRef="#ctx0" brushRef="#br0" timeOffset="17438.6894">21593 6668 1858 0,'0'0'21'15,"0"0"-7"1,0 0 8-16,0 0-1 0,0 0-14 16,0 0-7-16,-4 9 0 15,4 13 0-15,3 9 6 16,4 3-2-16,-3 4 1 16,1-2-4-16,0 1 0 15,-2-3-1-15,1-4 0 16,-1-4 0-16,0-7 1 15,-1-4-1-15,0-8 0 16,-2-2 0-16,0-5 0 16,0 0-3-16,0 0-5 15,2 0-4-15,1 0-13 0,1 0-31 16,2-14-100 0</inkml:trace>
  <inkml:trace contextRef="#ctx0" brushRef="#br0" timeOffset="18188.2262">22378 6699 1829 0,'0'0'30'0,"0"0"-8"16,0 0 12-16,0 0-9 0,0 0-9 16,0 0-7-16,0-8-3 15,0 8-4-15,0 2-2 16,0 15-1-16,0 8 1 16,0 6 3-16,0-1-2 15,0 1 0-15,0-2 1 16,0 0-2-16,0-5 1 15,0 1-1-15,0-9-1 16,0-1 1-16,1-6-6 16,-1-5-4-16,2-1-5 15,-2-3-5-15,1 0-24 16,-1 0-11-16,0-14-384 16</inkml:trace>
  <inkml:trace contextRef="#ctx0" brushRef="#br0" timeOffset="18497.4096">22151 6621 1575 0,'0'0'258'15,"0"0"-239"-15,0 0-15 0,0 0 9 16,0 0-6 0,82-24 3-16,-31 22-3 0,9 2 1 15,2 0-5-15,2 0-1 16,-2 0-1-16,-10 0-1 16,-10 0-2-16,-13 0-12 15,-12 0-13-15,-13 3-5 16,-4 3-45-16,-3 2-15 15,-18-1-304-15</inkml:trace>
  <inkml:trace contextRef="#ctx0" brushRef="#br0" timeOffset="18895.2186">22096 7104 1669 0,'0'0'168'15,"0"0"-162"-15,0 0 6 0,0 0 18 16,0 0-14-16,103-8-6 15,-45 1-5 1,6 0 1-16,3 3 0 0,-3 0-3 16,-1 2-1-16,-9 1-1 15,-5 0 0-15,-10 1-1 16,-12-2 0-16,-10 2 0 16,-8-1 0-16,-5 1 0 0,-3-2 0 15,-1 2 0 1,0 0 1-16,0 0-1 15,0 0-1-15,2 0-10 16,3 0-27-16,0 0-40 16</inkml:trace>
  <inkml:trace contextRef="#ctx0" brushRef="#br0" timeOffset="19247.5236">23051 7072 1940 0,'0'0'12'0,"0"0"-8"15,0 0 16-15,0 0 1 16,0 0-13-16,0 0-8 15,-6-1-2-15,6 20-1 0,0 6 3 16,0 4 1 0,0-2 0-16,3 0-1 0,1-4 0 15,2 2 1-15,-3-4-1 16,-2-2-5-16,1-3-4 16,-1-3-3-16,1-3-3 15,-2-3-1-15,0-3-5 16,0-2-28-16,0-2-20 15,0 0-178-15</inkml:trace>
  <inkml:trace contextRef="#ctx0" brushRef="#br0" timeOffset="19832.9746">23026 7062 1890 0,'0'0'17'0,"0"0"-11"16,0 0 9-16,0 0 3 15,96-51-10-15,-62 49-5 0,5 2 0 16,-4 0 0 0,-6 0-1-16,-6 5-2 15,-13 5 1-15,-1 1-2 16,-8 5 0-16,-1 1 0 15,0 0 1-15,-10 1-2 16,-8-1 2-16,-6-1-1 0,-2-3 1 16,0 1 0-16,4-6 0 15,8-1-1-15,8-2 0 16,6-3 1-16,0 3-3 16,0-3 3-16,15 2 0 15,8 0 0-15,4 0 1 16,-1-1 2-16,1 0-2 15,-4 2 1-15,1-1 1 16,-1 4-1-16,0-2 0 16,-4 2 1-16,1 3-2 15,-7-1-1-15,-1 2 1 16,-6-1-1-16,-5-1-1 16,-1 0 1-16,0 1-1 0,-6 1 1 15,-14 2 0-15,-6-4 0 0,-5-2 0 16,-8-1-1-1,-3 0-1-15,-4-7 0 0,1 1 1 16,4-1 0 0,11 0 0-16,10 0 0 15,7 0 1-15,10-1-3 16,1-2-5-16,2-1-12 16,0-2-26-16,0 1-77 0</inkml:trace>
  <inkml:trace contextRef="#ctx0" brushRef="#br0" timeOffset="21205.8789">13336 6419 1824 0,'0'0'27'0,"0"0"-4"15,0 0 11-15,0 0-7 16,0 0-9-16,0 0-1 16,0 0-8-16,0-27-3 15,0 27-3-15,0 5-3 16,-8 23 0-16,-8 16 0 15,-8 16 1-15,-3 12 3 16,-6 6-4-16,-4 9 3 16,-5 5-2-16,2 3 1 15,1 0-2-15,4-3 2 16,3-11-2-16,3-7 1 16,4-8 0-16,0-7 1 0,3-10 0 0,3-10-1 15,3-8 0 1,3-12-1-16,6-7 0 15,4-6 1-15,1-3-1 16,2-3 0-16,0 0-1 16,0 0-2-16,0 0-5 15,0-6-2-15,0-11-19 0,0-10 1 16,0-3-43 0,3-8-1632-16</inkml:trace>
  <inkml:trace contextRef="#ctx0" brushRef="#br0" timeOffset="21905.0151">12991 6578 1820 0,'0'0'25'0,"0"0"-10"16,0 0-9-16,0 0 9 16,0 0-12-16,0 0-3 15,94-75 3-15,-53 51 2 16,3 4 5-16,-2-2-4 16,-3 4-1-16,-8 1 3 15,-7 4-3-15,-5 1 3 0,-5 2-3 16,-5 6 4-1,-6-1-1-15,-2 4-1 16,1-1 0-16,1 0-1 16,-2 2-3-16,-1-3 0 0,0 3-1 15,0 0-1 1,5 0-1-16,1 17 0 0,5 8 0 16,0 8 0-1,1 6 1-15,0 2-1 0,0 1-1 16,7 1 1-16,2-1-6 15,0-4-8-15,-2-3-8 16,-5-8-29-16,-2-7-94 16</inkml:trace>
  <inkml:trace contextRef="#ctx0" brushRef="#br0" timeOffset="22405.9443">13791 6350 1870 0,'0'0'34'0,"0"0"-30"16,0 0 14-16,0 0 0 16,0 0-11-16,-90 59-4 0,81-28-2 15,8 0 1-15,1-2-2 16,7-3 0-16,20-3 0 15,9-5 0-15,9-6 0 16,4-4-1-16,2-8-2 16,-5 0-2-16,-6 0 3 15,-10-13 0-15,-9-7 0 0,-9-5 2 16,-12-4 1-16,0-2 0 16,-14-2 1-16,-14 5 2 15,-9 2-2-15,-4 7 1 16,3 4-3-1,2 8 0-15,7 4-2 0,13 3-12 16,10 0-58-16,6 0-721 16</inkml:trace>
  <inkml:trace contextRef="#ctx0" brushRef="#br0" timeOffset="28749.0677">19580 8310 1821 0,'0'0'31'0,"0"0"-11"15,0 0 14-15,0 0-9 16,0 0-10-16,0 0-5 16,0 0 1-16,0 0-3 15,-5 0-2-15,5 0-3 16,0 0-1-16,0 0-1 15,2 0-1-15,14 0 0 16,11 0 1-16,6 0-1 16,2 0 0-16,-3 0-1 15,-4 0 1-15,-4 0 0 16,-5 0-2-16,-5 0-2 0,-1 0 0 16,-5 0 0-1,-2 0-6-15,1 0-2 0,-3 0-8 0,-1 0-26 16,-1 0-28-1,-2 0-444-15</inkml:trace>
  <inkml:trace contextRef="#ctx0" brushRef="#br0" timeOffset="29057.4045">19483 8556 1795 0,'0'0'59'15,"0"0"-53"-15,0 0 19 16,0 0 0-16,0 0-10 16,0 0-12-16,77 5 0 15,-32-5-2-15,3 0 1 16,-1 0-2-16,1 0 0 15,-6 0 1-15,-6 0-1 16,-9 0 0-16,-10 0 0 16,-9 0-1-16,-5 0-8 0,-3 4-17 15,0 3-3-15,-5-2-41 16</inkml:trace>
  <inkml:trace contextRef="#ctx0" brushRef="#br0" timeOffset="30728.4028">20667 8430 1567 0,'0'0'261'0,"0"0"-241"15,0 0 5 1,0 0 10-16,0 0-16 0,0 0-9 16,0-5 2-16,0 5-2 15,0 0-1-15,0 0-1 16,0 0-4-16,-2 0-1 16,-2 2-3-16,-8 19-2 15,-3 13 2-15,-6 7 4 16,-4 6-2-16,0-4-2 15,2 0 1-15,4-6 0 0,4-6-1 16,5-9 0 0,3-5 0-16,6-8 0 0,1-4-1 15,0-4 0-15,0-1-1 16,4 0 2-16,19 0 0 16,8 0 1-16,9 0 0 15,10-3 1-15,-1-4-2 16,2-1 0-16,-4 2-1 15,-5 2 1-15,-8 2 0 16,-5-2 0-16,-7 1 0 16,-8 2-1-16,-3 0 0 15,-5 1-3-15,0 0-1 16,-3 0-6-16,0 0-1 16,0 0-5-16,-1 0-9 15,-2 0-12-15,0 0-8 0,-3 0-107 16</inkml:trace>
  <inkml:trace contextRef="#ctx0" brushRef="#br0" timeOffset="31037.2311">20791 8606 1920 0,'0'0'16'15,"0"0"-12"1,0 0 8-16,0 0-5 0,0 0-7 16,0 0 1-1,-18 82 1-15,13-41 1 0,5 0-3 16,0-2 2-16,0-1-1 0,0-4-1 16,0-2 0-1,2-9 0-15,3-3 0 16,-2-9 0-16,1-2-4 15,-3-7-3-15,2 1-5 16,2-3-7-16,1 0-18 16,3 0-19-16,4-5-219 0</inkml:trace>
  <inkml:trace contextRef="#ctx0" brushRef="#br0" timeOffset="31792.8307">21183 8551 1875 0,'0'0'65'16,"0"0"-57"-16,0 0-2 16,0 0 4-16,0 0-7 15,0 0-3-15,0 23 0 0,1 2 0 0,4 2 1 16,1-1 0 0,-1 0 0-16,3-3-1 0,-2-3 1 15,0-8-1 1,0-2 0-16,-3-5 0 15,0-4-2-15,0-1-2 16,0 0 3-16,5-6 1 16,2-11 1-16,3-4-1 15,0 1 0-15,-4 3 0 0,1 1 1 16,-3 4 0 0,-1 2 2-16,0 3 2 15,2 4 0-15,-4-2-3 16,-1 5-2-16,3 0 0 15,2 0-1-15,3 0 0 0,0 7 0 16,1 3-2-16,3 2-3 16,0 0-1-16,1-2 0 15,2 0 3-15,-2-4-4 16,1-3-1-16,-4-3 3 16,5 0-3-16,-1-11 7 15,2-6 2-15,-1-1 1 16,-2-1 4-16,-4 2 5 15,2 3 4-15,-5 2-4 16,0 3 1-16,-1 1 0 16,-2 4-6-16,-1 1 0 15,-2 3-4-15,0 0-1 16,2 0-1-16,5 11-1 0,0 7 2 16,-1 4-1-16,0 3 1 15,-3 0 0-15,-3-3-1 0,3-2 0 16,-3-3 1-1,0-6-3-15,2-3-5 16,-1-2-2-16,2-4-9 16,0-2-14-16,5 0-31 15,3-2-1031-15</inkml:trace>
  <inkml:trace contextRef="#ctx0" brushRef="#br0" timeOffset="32079.6645">22103 8623 1958 0,'0'0'16'0,"0"0"-14"16,0 0 17-16,0 0-1 15,0 0-14-15,0 0-3 16,75-5-1-16,-36 5 0 16,1 0-1-16,0 0 0 0,-4 0-6 15,-3-3-6-15,-5-2-6 16,-3-1-9-16,-9 0-16 16,-7-4-61-16</inkml:trace>
  <inkml:trace contextRef="#ctx0" brushRef="#br0" timeOffset="32319.0415">22246 8457 1944 0,'0'0'21'16,"0"0"-14"-1,0 0 4-15,0 0 1 0,0 0-12 16,0 0-2-16,-7 77 2 16,5-32 0-16,2 0 0 15,0 0 0-15,2-2-9 16,10-6-9-16,6-9-11 16,1-11-65-16</inkml:trace>
  <inkml:trace contextRef="#ctx0" brushRef="#br0" timeOffset="32987.2048">22874 8344 1593 0,'0'0'120'0,"0"0"-74"15,0 0-3-15,0 0-20 16,0 0-1-16,0 0-7 16,0-2 10-16,0 2-1 15,0 0-2-15,0 0-7 0,0 0-2 16,0 0 1-16,0 0-4 16,0 0-2-16,0 0-2 0,0 0-4 15,0 7-2 1,0 15-1-16,0 9 1 15,0 6 3-15,0 1-3 16,0-1 2-16,0-3-2 16,0 0 0-16,0-6 0 15,0-3 1-15,0-9-1 0,2-3-1 16,-1-6-4 0,1-4-6-16,-1-3-3 15,2 0-6-15,3 0-2 0,5-8-25 16,2-9-521-16</inkml:trace>
  <inkml:trace contextRef="#ctx0" brushRef="#br0" timeOffset="33370.0248">23091 8458 1917 0,'0'0'11'0,"0"0"-9"16,0 0 12-16,0 0-6 15,0 0-2-15,-18 75-2 16,18-52 1-16,0 2-2 0,0-3-2 16,16 1 0-16,8-3 0 15,10-3 1-15,8-6-1 0,5-4-1 16,-6-5 0-1,-5-2-3-15,-11 0 1 16,-10-12 1-16,-3-8 1 16,-9-7 0-16,-3-4-1 15,-3-5 0-15,-21-3-2 16,-9 4 0-16,-4 5 0 16,-1 9-2-16,6 13-2 0,10 8 2 15,5 0-20 1,10 9-48-16,2 7-61 0</inkml:trace>
  <inkml:trace contextRef="#ctx0" brushRef="#br0" timeOffset="33729.4063">23578 8465 1950 0,'0'0'16'0,"0"0"-9"0,0 0 8 16,0 0-6-16,0 0-8 16,-4 73 3-16,4-29 6 15,0 3-2-15,0 2-2 16,0 0-4-16,0-1 0 15,0 2-1-15,0-6-1 16,0-3 1-16,-2-7-1 16,0-9 1-16,0-7-1 15,1-7-2-15,1-5-4 16,0-4-7-16,0-2-1 16,-2 0 6-16,1-11-7 15,1-8-28-15,0-10-33 0,0-1-454 16</inkml:trace>
  <inkml:trace contextRef="#ctx0" brushRef="#br0" timeOffset="34109.2308">23638 8536 1918 0,'0'0'26'0,"0"0"-13"16,0 0 9-16,0 0-6 16,0 0-14-16,0 0-2 15,-5 17-4-15,5 6 4 16,4 5 1-16,9 0-1 0,8 1 0 16,7-4 1-16,10-4-1 15,5-4 2-15,3-9-2 16,-1-7-4-16,-7-1 1 15,-6-6 0-15,-9-11 2 16,-9-10 1-16,-5-4 1 16,-9-6 0-16,0-2 2 15,-6 0 1-15,-11 3-3 16,-2 8 0-16,5 8 1 16,5 9-1-16,6 5-1 15,3 6-8-15,0 0-22 16,0 8-59-16,4 4-529 0</inkml:trace>
  <inkml:trace contextRef="#ctx0" brushRef="#br0" timeOffset="35311.5565">19593 9987 1494 0,'0'0'380'16,"0"0"-358"-16,0 0-2 15,0 0 8-15,0 0-9 16,0 0-8-16,0 0-6 16,19-4 0-16,16-1-4 15,12-1 0-15,7 2-1 0,0 3 0 16,1-2 0-16,-7 1 0 15,-8 1 0-15,-10 0-2 16,-8 1-4-16,-8-2-8 16,-8 2-1-16,-2 0-8 15,-4 0-27-15,0 0-51 0,-6 0-890 16</inkml:trace>
  <inkml:trace contextRef="#ctx0" brushRef="#br0" timeOffset="35633.3028">19590 10169 1903 0,'0'0'13'15,"0"0"-13"-15,0 0 12 16,0 0 7-16,82-13-16 15,-18 6-3-15,9 4 0 16,-1 3 0-16,-3 0 0 16,-10 0 1-16,-16 0-2 15,-16 0 2-15,-12 0-1 16,-10 0 0-16,-5 0 0 16,0 0 0-16,0 0 1 15,0 0 2-15,0 0-1 16,0 0-2-16,-2 0 0 0,-5 0-11 15,-7 0-25-15,1 0-100 16</inkml:trace>
  <inkml:trace contextRef="#ctx0" brushRef="#br0" timeOffset="48783.2936">20947 9799 1892 0,'0'0'26'0,"0"0"-18"16,0 0 4-16,0 0-3 15,0 0-5-15,0 0-2 16,0 0 0-16,-12 20-1 16,-4 3 6-16,-6 4 0 0,-1 6 2 15,-4 4-3-15,-3-1-4 16,2 0 1-16,3-7-2 16,4-2-1-16,11-8 0 15,5-4-1-15,3-3 1 16,2-3-2-16,0-2 2 15,4-1 0-15,15-1 1 16,10-1 2-16,12 1 1 16,9-3-1-16,3-2-1 15,2 0-2-15,2 0 0 16,-4 0 0-16,-6 0 0 16,-7 0 0-16,-13 0 1 0,-9-4 0 15,-8 1-1-15,-2 2 0 16,-7 0 0-16,1 1-2 15,-2-5-2-15,0 0-6 16,0-4-15-16,0-1-21 16,-8 0-55-16</inkml:trace>
  <inkml:trace contextRef="#ctx0" brushRef="#br0" timeOffset="49119.3591">21006 10003 1894 0,'0'0'41'0,"0"0"-35"15,0 0 7-15,0 0 1 16,0 0-11-16,0 0-2 15,-4 40-1-15,4-8 7 16,0 0-2-16,0-2-4 16,0-1 2-16,0-2-3 0,2 2 0 15,1-3 1 1,-1-2 0-16,-2-4-1 16,0-4 0-16,0-8-5 0,0-3-3 15,0-5-2-15,1 1-2 16,-1-1-8-16,0 0-19 15,3-4-53-15</inkml:trace>
  <inkml:trace contextRef="#ctx0" brushRef="#br0" timeOffset="49373.2902">21522 10043 1954 0,'0'0'25'0,"0"0"-10"16,0 0 10-16,0 0-9 16,0 0-11-16,0 0-5 0,-6-26-4 15,6 26-14 1,0 0-21-16,0 0-36 15,0 3-660-15</inkml:trace>
  <inkml:trace contextRef="#ctx0" brushRef="#br0" timeOffset="49850.2368">21829 9967 1635 0,'0'0'276'16,"0"0"-262"-16,0 0 0 15,0 0 2-15,0 0-8 16,0 0-6-16,-55 19-1 0,43 1 0 15,1 0 2 1,4 5-3-16,6-1 2 0,1 2-1 16,0-4-1-1,10-2 1-15,11-3 0 0,10-6 1 16,6-3-2-16,4-8 0 16,0 0-3-16,1 0 0 15,-8-14-1-15,-7-2 2 16,-12-6 2-16,-6-2 0 15,-7-3 0-15,-2-4 2 16,-8 2 2-16,-17-1-3 16,-6 5-1-16,-4 5 0 15,-2 7-1-15,4 7-1 16,6 6-1-16,7 0-12 0,7 0-11 16,9 9-39-1,4 1-121-15</inkml:trace>
  <inkml:trace contextRef="#ctx0" brushRef="#br0" timeOffset="50228.0124">22279 9868 1937 0,'0'0'24'0,"0"0"-13"0,0 0 4 15,0 0-6-15,0 0-9 16,0 0-2-16,-4 44 2 16,4-11 0-16,0 2 0 15,0-1 0-15,3-5 1 16,1 0 0-16,2-3-1 15,-3-6 0-15,3-3 0 16,-3-8 0-16,-1-4 0 16,-2-3 0-16,0-1-1 15,0-1 1-15,0 0 0 16,0 0 0-16,0 0-1 16,1 0-2-16,1 0-6 0,-1 0-14 15,2-1-9 1,0-10-180-16</inkml:trace>
  <inkml:trace contextRef="#ctx0" brushRef="#br0" timeOffset="52482.4453">22682 9997 1839 0,'0'0'61'0,"0"0"-45"16,0 0 7-16,0 0 2 15,0 0-12-15,0 0-9 16,0 0-3-16,-3-7-1 0,3 14-3 16,0 7 2-1,0 6 1-15,5 0 1 16,1 0-1-16,-1-4 0 15,1 0 0-15,0-4 0 16,-1-4-1-16,0-2-3 16,-2-3-2-16,1-3 0 15,-1 0 2-15,1 0 3 16,4-5 0-16,2-10 1 0,5-5 1 16,-3 2-1-1,1-2 1-15,-2 3-1 0,-2 1 1 16,0 4 1-16,-2 0 2 15,-1 5 2-15,-1 2-1 16,1 3-2-16,3 2-3 16,0 0 0-16,7 0-1 15,0 6 0-15,4 6 0 16,-4 6 0-16,1-3-3 16,-4 2-1-16,0-3-2 15,-2-3-4-15,0-1-4 0,-3-7-8 16,1-3 1-1,0 0 8-15,1-2 0 16,0-11 12-16,-1-4 2 16,-1 3 0-16,1-1 14 0,-1 1 13 15,1 1-7-15,0 2-3 16,-3 3-1-16,3 1-7 16,0 1-3-16,4 2-2 15,-2 3-3-15,2 1 1 16,-1 0-2-16,3 0-1 15,-3 11 0-15,1 6 1 16,-1 0 0-16,-1 0 0 16,-2-3 0-16,-1 2-1 15,-3-4-1-15,-2-3-1 16,-2 0-3-16,1-5-4 16,-2-1 2-16,0-1-6 0,0-1-7 15,0-1-22 1,-6 0-80-16</inkml:trace>
  <inkml:trace contextRef="#ctx0" brushRef="#br0" timeOffset="53106.8862">23528 10106 1822 0,'0'0'2'0,"0"0"-1"16,0 0 7-16,0 0 13 15,0 0-9-15,0 0-2 0,0 29-5 16,0-29 2-1,0 0 0-15,0 0 0 16,0 0 4-16,0 0 3 16,0 0 3-16,0-6-1 15,0-14-7-15,0-10-7 16,0-4-1-16,1-2-1 0,10-1 1 16,2 1 2-1,-1 6 0-15,1 2 0 0,0 1 2 16,1 4 1-16,-3 3 3 15,1 1-4-15,0 7 1 16,-3 2 0-16,0 3-2 16,1 4-3-16,-4-1 0 15,2 4-1-15,1 0 0 16,4 0-1-16,0 4 0 16,4 8 0-16,-1 4 0 15,0 5 1-15,-2 3-1 16,-1 1-1-16,-4 3 1 15,-1-1-1-15,-1-1-1 16,-2-2-1-16,-4-1 1 16,2 0 0-16,-3-3 0 0,2 2-2 15,-1-3 2-15,1-4-4 16,-2-1 2-16,0-3-7 16,0 0-4-16,0-6 1 15,0-1-29-15,0-4-26 16,0 0-199-16</inkml:trace>
  <inkml:trace contextRef="#ctx0" brushRef="#br0" timeOffset="53317.2265">23564 9980 1558 0,'0'0'360'16,"0"0"-349"-16,0 0-10 16,0 0 5-16,101-36-1 15,-61 31-4-15,-2 2-1 16,-1 3-19-16,-6-4-105 16</inkml:trace>
  <inkml:trace contextRef="#ctx0" brushRef="#br0" timeOffset="53949.2248">21844 10542 1860 0,'0'0'23'0,"0"0"-23"0,0 0 3 15,0 0 17 1,0 0-11-16,153 0-5 0,-45 0 2 16,14 0-4-16,9 0-1 15,4 0-1-15,-1 0 0 16,-5 0 1-16,-16 0-2 15,-17-7 1-15,-24 1 0 16,-25 3-5-16,-21 2-4 16,-16 0 0-16,-10 1 3 15,-5 0-22-15,-18 0 5 16,-11 1-41-16,-8 6-243 16</inkml:trace>
  <inkml:trace contextRef="#ctx0" brushRef="#br0" timeOffset="54234.0727">22184 10708 1825 0,'0'0'33'16,"0"0"-33"-16,0 0 0 15,109 0 24-15,-23-4-12 16,17-4-9-16,0 2-3 15,-9 2 0-15,-13 2 2 16,-19 0-2-16,-21 2 5 0,-18 0 4 16,-15 0 3-1,-8 0 4-15,0 0 0 0,0 0-5 16,0 0-4-16,0 0-4 16,0 0-2-16,-6 0-1 15,-5 0-16-15,-5-8-30 16,1-4-682-16</inkml:trace>
  <inkml:trace contextRef="#ctx0" brushRef="#br0" timeOffset="63631.3387">6473 9215 1012 0,'0'0'758'16,"0"0"-723"-16,0 0-18 0,0 0 19 16,0 0-7-1,0 0-11-15,0 0-6 16,0 0-1-16,2-2 1 16,-2 2-3-16,0 0-1 0,0 0 0 15,0 0-5-15,0 0-2 16,0 2-1-16,-2 21-4 15,-7 8 4-15,-7 11 0 16,-4 3 2-16,-5 1-1 16,-6-1 1-16,-7-1-2 15,-6 0 1-15,-11-1 0 16,-8-2-1-16,-7-3 0 16,1-6 0-16,6-10-3 15,16-9 2-15,17-9 1 16,12-4 1-16,9-2 1 15,6-18-2-15,3-6-5 16,0 0 2-16,9 3 1 16,12 2 2-16,7 1-1 0,2 6 1 15,1 2 0-15,2 5 0 16,3 4 0-16,4 3 0 16,2 0 1-16,0 10 0 15,4 11 0-15,-1 6-1 16,1 7 1-16,-4 2-1 15,-1-2 1-15,-2-1-1 16,-4-3 0-16,-7-5 0 16,-6-7 0-16,-8-4 0 15,-4-6 0-15,-4-5 0 16,-3 1 0-16,-3-4 0 16,0 0 0-16,0 0 0 0,0 0 0 15,0 0 0 1,0 0 0-16,3 0-4 0,-1-4-8 15,2-8-18 1,2-8-134-16</inkml:trace>
  <inkml:trace contextRef="#ctx0" brushRef="#br0" timeOffset="63940.3544">6947 9364 1914 0,'0'0'38'0,"0"0"-36"15,0 0-1-15,0 0 1 16,0 0 0-16,0 0-2 16,108-1 0-16,-50-6 0 15,0 1-7-15,0 0-10 16,-7 1-26-16,-12 2-54 16</inkml:trace>
  <inkml:trace contextRef="#ctx0" brushRef="#br0" timeOffset="64129.1909">6995 9571 1648 0,'0'0'222'16,"0"0"-216"-16,0 0 7 16,0 0 16-16,0 0-11 15,95-21-14-15,-39 4-3 16,12 2-1-16,-2 0-10 0,-2 3-55 15,-13 2-1473 1</inkml:trace>
  <inkml:trace contextRef="#ctx0" brushRef="#br0" timeOffset="69029.1854">9080 9090 1610 0,'0'0'54'15,"0"0"-24"-15,0 0 15 16,0 0-4-16,0 0-14 16,0 0-15-16,0 0 2 15,3-11 5-15,-1 11-5 16,-2-1 1-16,0 1 2 0,0 0-4 16,0 0-1-16,0 0-3 15,0 0-1-15,0 0 1 16,0 0-3-16,0 0 1 15,0 0 0-15,0 0-1 16,0 0-2-16,0 0-1 16,0 0-3-16,0 0 0 15,0 0-1-15,3 12-1 16,0 11 2-16,6 7 0 16,-2 3 0-16,1 4 1 15,0 4 0-15,-2-2 1 16,-1-2-2-16,1-2 1 15,-3-6-1-15,3-5 1 0,-2-4-1 16,-1-5 0-16,-1-4 0 16,-1-3 0-16,-1-5 0 15,0-2 0-15,0-1-1 16,0 0 1-16,0 0 1 16,0 0-1-16,0 0-1 15,0 0-1-15,0 0-1 16,0 0-4-16,0 0-4 15,0-4-6-15,0-8-23 16,0-1-36-16,0-1-126 16</inkml:trace>
  <inkml:trace contextRef="#ctx0" brushRef="#br0" timeOffset="69567.2331">8809 9131 1847 0,'0'0'12'15,"0"0"-2"1,0 0 11-16,0 0 9 15,0 0-15-15,0 0-7 16,-5-16-3-16,29 8-5 16,12 0 0-16,15-1 0 15,10 1 0-15,3 2 0 16,0 0 0-16,-3 1 0 0,-9-1 0 16,-8 3 1-16,-13-2-1 15,-9 2-1-15,-14 0 1 16,0 1 0-16,-7 2 0 15,-1 0 0-15,0 0 1 16,0 0-1-16,0 0 0 16,0 0 0-16,0 0-5 15,0 0-11-15,0 5-26 16,0 9 4-16,-9 4-67 16</inkml:trace>
  <inkml:trace contextRef="#ctx0" brushRef="#br0" timeOffset="70061.03">9032 9624 1614 0,'0'0'235'16,"0"0"-228"-16,0 0 2 0,0 0 19 15,0 0-5 1,0 0-13-16,-22 0-4 15,28 0-2-15,18-6-4 16,9-5 1-16,10 2-1 16,6-1 0-16,5 3 0 15,0-1 1-15,3 2-1 16,-5 3 0-16,-8-2 0 16,-11 3-1-16,-13 1 1 15,-6-1 0-15,-9 1 0 16,-4 1 0-16,-1-2 1 15,0 2-1-15,0 0 0 16,0 0 1-16,0 0-1 0,0 0 0 16,0 0-4-1,0 0-5-15,0 0-16 0,0 0-30 16,0 0-110-16</inkml:trace>
  <inkml:trace contextRef="#ctx0" brushRef="#br0" timeOffset="70834.3995">9792 9644 1615 0,'0'0'75'16,"0"0"-18"-16,0 0 1 15,0 0-28-15,0 0-8 16,0 0 6-16,0 0-2 16,0 0-6-16,0 0-5 0,0 0-4 15,-15 0-5-15,-4 0-4 16,-7 0-1-16,-2 7 0 15,-2 7 0-15,3 3-1 16,3 5 0-16,7 2 0 0,3 3-2 16,5 1 2-1,6 0 0-15,3 0-1 0,0-3-1 16,12 0 0 0,10-4 1-16,5-3-1 15,10-2 1-15,4-4 0 16,3-7-1-16,-2-4 2 0,-4-1-2 15,-10 0 1 1,-4-4 1-16,-9-3 0 0,-5-2 0 16,-2 1 0-16,-4-1 1 15,-1-1-1-15,-1 0-6 16,-1-1-19-16,-1-2-87 16</inkml:trace>
  <inkml:trace contextRef="#ctx0" brushRef="#br0" timeOffset="89643.9351">8933 10340 1858 0,'0'0'31'0,"0"0"-29"15,0 0 4-15,0 0 22 16,0 0-12-16,0 0-9 16,0 0-6-16,-2 0 1 15,34 0-1-15,23 0 2 16,25-12 2-16,25-2-2 16,14-6-1-16,8 3 1 15,4-2-3-15,-7 1 0 16,-12 0 0-16,-11 1 0 15,-13 5 0-15,-19-2 0 16,-14 4 0-16,-13 2 0 16,-8 1 1-16,-7 2-1 0,-8 0 0 15,-5 1 1-15,-8 3 2 16,-3 1 1-16,-1-2 1 16,-2 0-1-16,0-1-2 15,0 3 0-15,0 0-1 16,0 0-1-16,0-2-3 15,0 2-11-15,0 0-16 16,0 0-42-16,0 0-926 16</inkml:trace>
  <inkml:trace contextRef="#ctx0" brushRef="#br0" timeOffset="90116.8284">9501 10662 1902 0,'0'0'23'0,"0"0"-20"15,0 0 4-15,0 0 3 16,0 0-10-16,0 0 0 15,-3 41 0-15,4-7 1 16,4 4 1-16,3-1-2 16,-4 0 2-16,3-4 0 15,-2-1-2-15,-1-6 1 16,-1-4-1-16,0-3 1 0,0-8-1 16,0-2-1-1,-1-5-6-15,2-4-5 0,-1 0-24 16,3-6-15-16,-1-14-235 15</inkml:trace>
  <inkml:trace contextRef="#ctx0" brushRef="#br0" timeOffset="90365.0749">9249 10667 1821 0,'0'0'16'16,"0"0"-14"-16,0 0 9 0,0 0 20 15,124-48-16-15,-68 43-8 16,4 1-6-16,-8 3-1 16,-3 1 0-16,-5 0-1 0,-6 0-15 15,-6 0-19 1,-11 2-42-16,-8 8-673 15</inkml:trace>
  <inkml:trace contextRef="#ctx0" brushRef="#br0" timeOffset="90583.2241">9250 10994 1845 0,'0'0'24'0,"0"0"-24"16,0 0 0-16,0 0 7 16,88 7 9-16,-22-7-7 15,9-7-7-15,2-1-2 16,-4 0-6-16,-4-1-19 16,-7 2-54-16,-8 0-535 15</inkml:trace>
  <inkml:trace contextRef="#ctx0" brushRef="#br0" timeOffset="91258.1942">9987 10946 1869 0,'0'0'52'0,"0"0"-45"16,0 0-3-16,0 0 7 16,0 0-5-16,0 0-5 0,-4 18-1 15,4 3 4-15,0 3 3 16,3 2-2-16,-2 0 1 16,-1 3-1-16,2-1 2 15,-2 0-4-15,0-1-1 16,0-2 0-16,0-5-2 15,1-2 2-15,4-5-2 16,1-2 0-16,1-2 1 16,5-2-1-16,4-3 2 15,4-4 2-15,8 0-1 16,4 0 0-16,-1-3-3 16,3-6 0-16,-4-4-3 0,-3 4-2 15,-2-2-6 1,-3 2-3-16,-5-2-1 0,-1 0-8 15,-7 0-29-15,-4-2-58 16</inkml:trace>
  <inkml:trace contextRef="#ctx0" brushRef="#br0" timeOffset="91466.8255">10144 11070 1797 0,'0'0'30'0,"0"0"-29"15,0 0 0-15,0 0 20 0,0 0-15 16,0 0-6-16,64-9 0 16,-34 2-9-16,-3-3-33 15,-2-2-283-15</inkml:trace>
  <inkml:trace contextRef="#ctx0" brushRef="#br0" timeOffset="91641.9709">10094 10948 1840 0,'0'0'29'0,"0"0"-29"0,0 0 0 16,0 0 4-16,0 0-1 15,119-13-3-15,-72 6-12 16,-3-2-75-16</inkml:trace>
  <inkml:trace contextRef="#ctx0" brushRef="#br0" timeOffset="92157.4671">10794 9803 1827 0,'0'0'93'0,"0"0"-85"15,0 0-2-15,0 0 10 16,0 0-4-16,0 0-9 15,40-2-3-15,-1-5 0 16,9 2-4-16,1 1-13 0,2-2-23 16,-5 1-69-1</inkml:trace>
  <inkml:trace contextRef="#ctx0" brushRef="#br0" timeOffset="92358.0486">10888 9975 1817 0,'0'0'104'0,"0"0"-99"15,0 0-4-15,0 0 9 16,0 0-4-16,0 0-1 0,111 0-5 16,-50 0 0-16,6-5-9 15,-9-3-21-15,-6-3-62 16</inkml:trace>
  <inkml:trace contextRef="#ctx0" brushRef="#br0" timeOffset="102519.374">11992 9653 1822 0,'0'0'34'16,"0"0"-22"-16,0 0 10 15,0 0-7-15,0 0-4 16,0 0-7-16,-88 92 1 0,79-63 2 16,1 1-4-16,3 1 0 15,5-2 0-15,0 1-1 16,0-2-1-16,14-3 1 16,9-3 0-16,2-2-2 15,8-6 1-15,4-3-1 16,-1-6 1-16,-3-5-1 15,-2 0 1-15,-4-5 0 16,-5-9-1-16,-5-5 1 16,-1-6 0-16,-7-6 1 15,-6-2 0-15,-3-5-2 0,-4-1 3 16,-17 4 0 0,-7 1-2-16,-4 4-1 0,-2 5 0 15,1 7 2 1,5 5-2-16,8 7-1 0,10 5 1 15,4 1-7-15,4 0-10 16,2 12-39-16,0 5-51 16</inkml:trace>
  <inkml:trace contextRef="#ctx0" brushRef="#br0" timeOffset="102808.2076">12593 9769 1944 0,'0'0'27'0,"0"0"-20"15,0 0 11-15,0 0-6 16,0 0-1-16,0 0-11 16,-8-36 0-16,8 36-11 15,0 0-17-15,0 0-17 16,0 0-169-16</inkml:trace>
  <inkml:trace contextRef="#ctx0" brushRef="#br0" timeOffset="103490.0187">13097 9699 1873 0,'0'0'19'0,"0"0"1"15,0 0-2-15,0 0-4 16,0 0-6-16,0 0-3 16,-77-43-1-16,56 38 3 15,0 0-1-15,-5 5 0 16,1 0-1-16,-2 0-5 15,2 3 1-15,7 5 0 16,-1 3-1-16,8 3-1 16,1 1 0-16,4 3-2 15,6 0-2-15,0 2-4 16,0-4-3-16,19 0 3 16,8-5 0-16,4-6 0 0,2-5-13 15,4 0-1 1,-7 0 8-16,-5-10 1 0,-6-2 12 15,-6-1 2-15,-7 0 7 16,-2 3 18-16,-1-1 4 16,-3 5-5-16,2 4-4 15,-2 1-1-15,0 1-6 16,0 0-5-16,0 0-4 16,0 0-4-16,0 3 0 15,0 16-3-15,3 8 3 16,4 7-1-16,-1 7 2 15,0-3-1-15,2-1 0 0,-2 1 0 16,2-6 0 0,-1-5 0-16,-1-6 0 0,-3-4 0 15,-2-6-3-15,1-5 2 16,-2-5-3-16,0-1-1 16,1 0 2-16,-1 0-3 15,0-3-4-15,0-12-9 16,3-5-44-16,6-3-72 15</inkml:trace>
  <inkml:trace contextRef="#ctx0" brushRef="#br0" timeOffset="104089.0597">13537 9716 1807 0,'0'0'91'15,"0"0"-68"-15,0 0-3 16,0 0-1-16,0 0-5 16,0 0-8-16,-67-55-1 15,45 51-2-15,-1 4 0 16,4 0-1-16,-5 0-2 15,3 8 0-15,-1 6 0 16,2 4-1-16,3 4 1 0,4 2-1 16,9-1-2-16,2-3-1 15,2 0-2-15,2-2-4 16,15-4 1-16,6-5-1 16,6-7 0-16,-1-2-3 15,2 0-3-15,-5-11 2 16,-4-5 9-16,-3-2 5 15,-4 0 0-15,-4 4 11 16,-4-1 10-16,-3 5-1 16,-2 1-2-16,-1 4 0 15,2 3 0-15,-2 2-4 16,0 0-8-16,0 0-6 16,1 0-2-16,4 12-4 0,4 8 4 15,1 8 2 1,1 2 0-16,0 0 1 0,0-3-1 15,-2 0-1-15,-2-5-1 16,-1-2-2-16,-1-5-3 16,-4-2-2-16,-1-5 1 15,0-1-1-15,0-3-2 16,0-1-1-16,0-1-3 16,0 0-10-16,0-2-17 15,-3 0-50-15</inkml:trace>
  <inkml:trace contextRef="#ctx0" brushRef="#br0" timeOffset="104666.3003">13749 9673 1822 0,'0'0'81'16,"0"0"-69"-16,0 0 7 15,0 0 4-15,0 0-7 0,0 0-11 16,-19-13-4-16,32 10 1 15,11 0-2-15,13 0 0 16,8 3-6-16,4 0-5 0,-2 0-4 16,-6-3 2-1,-7-1 2-15,-10 1-5 0,-9 1 9 16,-9-2 7 0,-6 0 3-16,0-3 19 15,0 2-11-15,0-4-1 16,-4 4-4-16,-2 0 1 15,1 2 1-15,2 1 5 0,2 2 0 16,-1 0-8-16,2 0-3 16,0 0-2-16,-1 3-1 15,-3 17-2-15,-4 8 2 16,2 8 1-16,0 6 0 16,3 0 0-16,3 0 0 15,-2 1 1-15,2-4-1 16,0-2 0-16,0-4-1 15,0-4-5-15,0-7 0 16,0-2-9-16,0-6-6 16,0-5-2-16,0-7-60 15,0-2-554-15</inkml:trace>
  <inkml:trace contextRef="#ctx0" brushRef="#br0" timeOffset="104847.2657">13843 9922 1835 0,'0'0'74'16,"0"0"-57"-16,0 0-2 0,0 0-5 15,0 0-5 1,82-63-5-16,-36 53 0 16,6 3-3-16,2 0-16 0,4 2-31 15,-5-3-132 1</inkml:trace>
  <inkml:trace contextRef="#ctx0" brushRef="#br0" timeOffset="105457.6036">14425 9738 1834 0,'0'0'38'16,"0"0"-30"-16,0 0 13 15,0 0-5-15,0 0-15 16,0 0 0-16,-36 2-1 16,33 8 0-16,3 2-1 0,0-2 1 0,0 4 0 15,0-3 0 1,12 0 0-16,6-1 0 15,2-1 0-15,0-1 1 16,-1-4 0-16,-2 1 1 16,4-2 1-16,-2-3 3 15,-1 2 3-15,0 0-3 16,-5-1 2-16,1 1 1 16,-2 0-1-16,-1 1 0 15,-2-1-3-15,4 3-1 0,-2 0-1 16,1 2-1-16,-1 3-1 15,-1 0-1 1,-2 4 0-16,-2 2 0 16,0 1 0-16,-2 2 0 0,-4-2-1 15,0-1 0-15,0 1 0 0,-3-5-1 16,-7 2 2 0,-7-4 0-16,1-3 0 0,-5-2 1 15,0-3 0 1,-1-2-1-16,-4 0 0 15,3 0 0-15,0-7-7 16,2-2-5-16,2-1-8 0,8-2-11 16,8 0-50-16</inkml:trace>
  <inkml:trace contextRef="#ctx0" brushRef="#br0" timeOffset="105619.34">14577 9699 1936 0,'0'0'15'16,"0"0"-14"-16,0 0-1 15,88-56 7-15,-39 45-7 16,6 3 0-16,8 3-8 15,-4 3-28-15,-8-3-74 0</inkml:trace>
  <inkml:trace contextRef="#ctx0" brushRef="#br0" timeOffset="107219.2758">6613 13453 1872 0,'0'0'25'16,"0"0"-25"-16,0 0 0 16,0 0 1-16,0 0 12 15,-37 88-6-15,10-58-2 16,-3-1-1-16,-6-3-1 16,-2 3 0-16,-4-7-1 15,0 0 0-15,-1-5-2 16,-2-6 1-16,11-8 0 0,5-3 0 15,6 0-1 1,6-14 2-16,8-5-2 16,3-1 1-16,5 5-1 0,1 3 0 15,0 2 1-15,6 3-1 16,6 0 0-16,7 5 0 16,5 2 0-16,3 0 0 15,1 7 0-15,5 15 1 16,0 5 0-16,3 6-1 15,-2 4 2-15,5 2-2 16,-1-3 1-16,-3 0-1 16,-4-6 1-16,-4-5-1 15,-9-5 0-15,-2-5 0 16,-4-4-1-16,-3-3-1 16,0-3-3-16,-1-5-15 0,2 0-17 15,0 0-27-15</inkml:trace>
  <inkml:trace contextRef="#ctx0" brushRef="#br0" timeOffset="107549.4548">6991 13489 1923 0,'0'0'28'0,"0"0"-26"16,0 0 5-16,0 0 12 15,0 0-12-15,0 0-6 16,47-8-1-16,-8 3-2 16,7 1-11-16,-1 2-14 0,-6 2-33 15,-5 0-146 1</inkml:trace>
  <inkml:trace contextRef="#ctx0" brushRef="#br0" timeOffset="107722.2709">6979 13689 1873 0,'0'0'39'0,"0"0"-32"15,0 0 6-15,0 0 1 16,0 0-10-16,100-18-3 16,-26 4-1-16,14 0-5 15,3 0-32-15,-4 0-134 16</inkml:trace>
  <inkml:trace contextRef="#ctx0" brushRef="#br0" timeOffset="108344.3249">8063 13447 1909 0,'0'0'19'15,"0"0"-8"-15,0 0 2 16,0 0-5-16,0 0-8 16,0 0 1-16,-6 112 6 15,6-54 1-15,9 9-3 16,5 8 1-16,2-1-5 15,-1-3 1-15,1-10-1 16,-2-5-1-16,0-6 0 16,-6-8 0-16,-2-8 0 15,0-10-1-15,-4-10-2 16,3-4-5-16,-3-8-5 16,-2-2-4-16,0 0 0 15,0-20-8-15,0-11-134 0</inkml:trace>
  <inkml:trace contextRef="#ctx0" brushRef="#br0" timeOffset="108871.5932">8063 13531 1629 0,'0'0'229'0,"0"0"-204"15,0 0-6-15,0 0 5 16,12-76-8-16,12 68-11 0,3 0-4 16,2 7-1-16,3 1 0 15,-4 0 0-15,-8 7 0 16,-4 6-2-16,-7 4 0 16,-3 2-6-16,-6 1-3 0,0 3 3 15,-15-4-1 1,-9 1 5-16,-4 0-2 15,-5-7 2-15,6 1 3 16,2-4 0-16,10-5 1 16,9-2 0-16,4-1 0 15,2-2-1-15,0 0-2 16,0 3 0-16,14-1 3 16,8 0 1-16,5 1 3 15,1 1-1-15,2-1 0 16,-6 5-1-16,0-1-1 0,-5 0 0 15,-4 2-2-15,-3 1 2 16,-4 0-2-16,-2 2 1 16,-6 0-1-16,0 1 1 15,0 0-1-15,-3 0 0 16,-17-2 1-16,-4-3 0 16,-6-3 0-16,-1-5-1 15,1 0-1-15,8 0-6 16,7 0-28-16,12 0-55 15</inkml:trace>
  <inkml:trace contextRef="#ctx0" brushRef="#br0" timeOffset="109529.2474">7730 14599 1873 0,'0'0'23'0,"0"0"-23"15,0 0 0 1,0 0 0-16,0 0 7 15,0 0-6-15,91 2 3 16,2-14 3-16,26-4-5 16,14 0 0-16,7-1-2 15,-1-1 1-15,-9-2-1 16,-9-2 0-16,-20 3 0 16,-22 2-1-16,-21 3 2 0,-21 4-1 15,-17 4 3 1,-14 3 6-16,-6 3-4 0,0 0-5 15,0 0 0-15,0 0-5 16,0 0-18-16,-8 14-7 16,-14 3-32-16</inkml:trace>
  <inkml:trace contextRef="#ctx0" brushRef="#br0" timeOffset="109829.2134">8188 14854 1929 0,'0'0'23'0,"0"0"-23"0,0 0-1 16,0 0-1-1,0 0 1-15,-4 82 1 16,4-39 3-16,4 3-1 16,2-6-1-16,2-4-1 15,-2-2 0-15,-2-4-1 16,5-5-2-16,-1-6-16 0,2-8-29 16,2-11-46-16</inkml:trace>
  <inkml:trace contextRef="#ctx0" brushRef="#br0" timeOffset="110033.491">8342 15017 1682 0,'0'0'241'16,"0"0"-229"-16,0 0-8 15,0 0-1-15,0 0 7 16,103-52-7-16,-54 43-3 15,3 0 0-15,-4 0-1 16,-3 0-7-16,-8-1-11 0,-9 0-42 16,-11 2-197-16</inkml:trace>
  <inkml:trace contextRef="#ctx0" brushRef="#br0" timeOffset="110273.4361">8541 14829 1914 0,'0'0'30'0,"0"0"-23"15,0 0 0-15,0 0 0 16,0 0-7-16,0 0 0 16,-2 43-1-16,7-7 1 0,3-1 0 15,1-1 1 1,2-2-1-16,2 1 0 0,-1-5-8 15,4-5-10-15,1-7-19 16,2-8-45-16,-2-8-1110 16</inkml:trace>
  <inkml:trace contextRef="#ctx0" brushRef="#br0" timeOffset="110557.1952">8922 14928 1928 0,'0'0'11'0,"0"0"-11"15,0 0 0-15,0 0 0 16,0 0 8-16,0 101-4 16,3-60 1-16,2 5-3 15,1 0-2-15,-1 4 1 16,-2-4 0-16,-1-5-1 15,-2-8 1-15,0-8-1 16,3-8 0-16,-3-5-2 16,0-7-3-16,3-2-5 0,2-3-6 15,1 0-25 1,-2-19-38-16</inkml:trace>
  <inkml:trace contextRef="#ctx0" brushRef="#br0" timeOffset="111038.5013">8958 14837 1905 0,'0'0'15'0,"0"0"-8"16,0 0-7-1,91-76 8-15,-64 75-1 16,1 1-6-16,-3 0-1 0,1 13 2 15,-8 5-2 1,-3 3-1-16,-8 4 0 0,-5 4-2 16,-2-1-2-16,-3 0-1 15,-15-3-1-15,3-1-4 16,0-8 7-16,6-3 3 16,6-5-1-16,3-5 0 15,0 0 0-15,0 0 2 16,8-2 1-16,6 1 2 15,1-2 2-15,3 2-1 16,2 1 1-16,-4-1-2 16,9 0-3-16,-5 3 0 15,-5 2 1-15,-3 1-1 16,-9 1-1-16,-3 2 0 16,0 2 0-16,-11 0 0 0,-16 1 1 15,-10-2 2 1,-2-4-2-16,-5-2 0 0,2-6 0 15,9 0-1-15,9 0 1 16,16-12 0-16,8-10-32 16,5-6-182-16</inkml:trace>
  <inkml:trace contextRef="#ctx0" brushRef="#br0" timeOffset="111711.7974">10833 13755 1918 0,'0'0'19'16,"0"0"-5"-16,0 0-4 16,0 0 5-16,0 0-12 15,0 0-3-15,-9 70 0 16,10-12 1-16,10 10 1 15,-2 2 0-15,4 2-1 16,-4-5-1-16,0-3 0 16,0-9 0-16,-6-10 0 15,0-5 0-15,2-11-4 16,-5-5-3-16,0-8-8 16,0-8-2-16,0-7-5 0,0-1-17 15,-5-5-21 1</inkml:trace>
  <inkml:trace contextRef="#ctx0" brushRef="#br0" timeOffset="112238.4609">10803 13808 1860 0,'0'0'25'15,"0"0"-12"-15,0 0-2 0,0 0 1 16,93-75-5-16,-67 75-6 16,1 0 0-16,-7 14 0 15,-1 7-1-15,-10 2 0 16,-4 2 0-16,-5 1 0 16,0 3 0-16,-8-3 0 15,-9 2-1-15,-3-5-2 16,-1-4 0-16,6-5-2 15,6-6 0-15,5-2 3 16,4-6 0-16,0 0-2 16,0 0 0-16,4 0 4 15,12 0-1-15,7-1 2 16,5-2-1-16,3 1 0 0,4 2 1 16,-4 0-1-16,-1 0 2 15,-3 0-2-15,-8 5 0 16,-4 2 0-16,-7 0-1 15,-7 4 1-15,-1 0 0 16,0 4 1-16,-15-1-1 16,-10-2 0-16,-5 0 3 15,-5-5-3-15,1-4 0 16,0-3 3-16,10 0-1 16,9 0-1-16,8 0 0 15,7 0-1-15,0-2-13 16,3-10-44-16,16-3-173 15</inkml:trace>
  <inkml:trace contextRef="#ctx0" brushRef="#br0" timeOffset="112449.3833">11577 13660 1935 0,'0'0'8'0,"0"0"-7"15,0 0-2-15,0 0 1 0,114-55 0 16,-67 54-10 0,1 1-40-16,-5 0-100 0</inkml:trace>
  <inkml:trace contextRef="#ctx0" brushRef="#br0" timeOffset="112637.4039">11567 13866 1919 0,'0'0'11'16,"0"0"-10"-16,0 0 2 15,0 0 5-15,0 0-7 16,127-27-1-16,-66 13 0 15,10-3-23-15,7-2-52 0,1-6-1635 16</inkml:trace>
  <inkml:trace contextRef="#ctx0" brushRef="#br0" timeOffset="113106.3996">12979 13172 1930 0,'0'0'22'0,"0"0"-21"0,0 0 0 16,0 0-1-16,0 0 2 0,-46 75 2 15,18-39 0 1,-7 0-3-16,-5-2 1 15,-9-3-1-15,-2-2-1 16,2-7 1-16,0-5 0 16,4-10-1-16,6-4-1 15,11-3 0-15,11-4 0 0,10-18-1 16,7-6-1 0,0 0-5-16,12 3 4 15,9 6 3-15,-3 8-1 16,1 5 2-16,-4 4 0 0,6 2-1 15,4 2 1 1,5 13 0-16,6 6 1 0,1 7 0 16,3 2-1-16,-2 0 0 15,-4 2 0-15,-3-2 0 16,-1-3 0-16,-6-5 0 16,-2 0 0-16,-5-6-2 15,4-5-15-15,-6-5-35 16,-2-6-128-16</inkml:trace>
  <inkml:trace contextRef="#ctx0" brushRef="#br0" timeOffset="113419.1276">12456 13810 1928 0,'0'0'14'16,"0"0"-14"-16,0 0 2 16,0 0 7-16,138-19-5 15,-33 4-2-15,11 0-1 16,1-2-1-16,-7 3 0 16,-10 5 0-16,-12-1 0 0,-22 6 0 15,-26 1-1 1,-21 3 1-16,-16 0 0 15,-3 0 0-15,0 0 4 0,0 0-2 16,-15 0-2 0,-9 7-4-16,-6 8-15 0,1-6-47 15,0 0-987-15</inkml:trace>
  <inkml:trace contextRef="#ctx0" brushRef="#br0" timeOffset="113767.2677">12584 14209 1937 0,'0'0'21'0,"0"0"-21"15,0 0-2-15,0 0 0 16,0 0 2-16,0 107 7 16,0-65-5-16,0 0-2 15,0-1 0-15,0-2 1 16,0-3 0-16,0-7-2 0,0-2-2 15,0-8-8 1,0-9-25-16,9-10-50 0</inkml:trace>
  <inkml:trace contextRef="#ctx0" brushRef="#br0" timeOffset="113946.532">12767 14379 1808 0,'0'0'143'0,"0"0"-123"16,0 0-9-16,0 0-6 16,0 0 1-16,97-52-5 15,-55 46-1-15,7 3-6 0,2 1-19 16,3-1-27 0,-5-6-211-16</inkml:trace>
  <inkml:trace contextRef="#ctx0" brushRef="#br0" timeOffset="114388.1995">13555 14127 1954 0,'0'0'7'0,"0"0"-7"16,0 0-2-16,0 0 2 15,0 0 0-15,-85 95 1 16,60-62-1-16,-4-2 1 0,-2-1-1 16,-5-2 0-16,-5-5 0 15,3-4-3-15,5-9-4 16,10-9 5-16,12-1 2 16,5-14 0-16,6-12 0 15,3-4-2-15,15 0 2 16,4 8 1-16,-1 2 0 15,-3 11 3-15,0 4 0 16,3 5 2-16,3 0-5 16,1 17-1-16,2 9 0 15,1 6 2-15,1 6-1 16,-1-1 0-16,0-1 0 16,-1-5 0-16,-5-9-1 0,-6-7 1 0,-3-8 0 15,-3-6-1 1,-1-1 1-16,3-3-1 15,2-19-19-15,-5-9-73 16</inkml:trace>
  <inkml:trace contextRef="#ctx0" brushRef="#br0" timeOffset="115293.1689">11692 15681 1823 0,'0'0'81'0,"0"0"-64"15,0 0-1-15,0 0 4 16,0 0-4-16,0 0-12 15,0 0-4-15,104-27 0 0,-48 15 0 16,5 4-6 0,-3 3-16-16,-6 1-40 15,-13 2-185-15</inkml:trace>
  <inkml:trace contextRef="#ctx0" brushRef="#br0" timeOffset="115459.9532">11704 15916 1804 0,'0'0'126'0,"0"0"-117"15,0 0-6-15,0 0 6 16,125-32-2-16,-38 14-5 16,10-3-2-16,1 3-9 15,-5-5-67-15</inkml:trace>
  <inkml:trace contextRef="#ctx0" brushRef="#br0" timeOffset="124396.1845">12900 15468 1890 0,'0'0'23'0,"0"0"-19"0,0 0 10 16,0 0-3 0,0 0-6-16,0 0-3 0,0 0-2 15,0 15-2-15,-7 9 2 16,-8 5 2-16,-3 6 1 16,-3 3-1-16,0 3-1 15,5 2 0-15,3-7 1 16,5-4-2-16,8-10 0 15,0-5 0-15,0-1 0 0,16-1 0 16,5-3 2 0,6-3-1-16,8-2 1 15,3-5 1-15,4-2 0 0,0 0-1 16,2 0-1 0,-3-8-1-16,-5 3 1 0,-5-2 0 15,-7 2-1-15,-5 0 0 16,-5 1 0-16,-8 2-5 15,-2 2-6-15,-3 0-13 16,-1 0-35-16,0 0-126 16</inkml:trace>
  <inkml:trace contextRef="#ctx0" brushRef="#br0" timeOffset="124711.4227">13033 15695 1861 0,'0'0'63'16,"0"0"-47"-16,0 0-5 16,0 0 5-16,0 0-6 15,0 0-10-15,-10 14-5 16,10 18 5-16,0 10 0 15,0 6 1-15,1 4-1 16,7 1 0-16,0-3 0 16,1-4 0-16,-1-8 0 15,0-12 0-15,-1-9-3 16,-4-7-2-16,1-5-6 0,-2-5-4 16,4 0-32-16,-3-12-115 15</inkml:trace>
  <inkml:trace contextRef="#ctx0" brushRef="#br0" timeOffset="125768.3019">13380 15649 1823 0,'0'0'29'0,"0"0"-14"16,0 0 6-16,0 0-5 15,0 0-5-15,0 0-5 16,-55 59-3-16,45-32 1 16,3-1-1-16,5 3-1 15,2 0 0-15,0-1-1 0,15-1 0 16,7-5-1-16,8-2 1 15,4-8 0 1,5-6 0-16,0-6-1 0,-3 0 0 16,-5-6-2-16,-10-8 0 15,-6-6 2-15,-11-2-1 16,-4-3 1-16,0-6-1 16,-14 1-1-16,-13-2 1 15,-3 2 1-15,-1 4 0 16,5 7 0-16,5 6 0 15,6 5 1-15,8 4-1 16,4 2 1-16,1 0-1 16,2 2 0-16,0 0-1 15,0-2 0-15,11-1-1 16,10-2-2-16,10-3 4 0,6 1-1 16,3 0 1-1,1 2-1-15,-4 1 2 0,-7 3-2 16,-6 1 1-16,-11 0 0 15,-4 0 1-15,-7 0 0 16,-1 0 0-16,-1 0-1 16,2 8 1-16,1 13 2 15,-2 0 0-15,2 4-1 0,2-4 1 16,2 0-1 0,9 0-1-16,5-1 1 15,6-2 1-15,9 0 1 16,3-9-2-16,4-4-2 15,5-5 1-15,4 0 0 0,-3-9-1 16,-4-8-1 0,-11-1-2-16,-13 0 3 0,-15-2 0 15,-6-5 0-15,-5 0 1 16,-26-1-1-16,-16-2 2 16,-13 5 0-16,-9 6 1 15,0 6-1-15,7 9-2 16,10 2-1-16,19 2-3 15,14 14-13-15,16 1-56 16,3 0-279-16</inkml:trace>
  <inkml:trace contextRef="#ctx0" brushRef="#br0" timeOffset="126068.9664">12663 16442 1864 0,'0'0'0'15,"0"0"-9"-15,137 20 9 16,-35-20 6-16,29-3 5 0,18-15 2 15,18-4-8 1,5-2-4-16,-5-1 0 0,-9 0-1 16,-18 2 0-16,-24 3-1 15,-29 4 1-15,-30 6-22 16,-32 4-28-16,-25 6-75 16</inkml:trace>
  <inkml:trace contextRef="#ctx0" brushRef="#br0" timeOffset="126302.3036">13123 16615 1789 0,'86'0'0'16,"32"0"-6"-16,16-14 4 0,8-6 2 16,-2-4 2-16,-9 2-1 15,-17-1-1-15,-27 4-14 0,-25 2-6 16,-31 3 20-1,-23 7 36-15,-8 2 32 16,-8 3-35-16,-11-1-26 16,-8 3-7-16,-3 0-1 15,-1 0-31-15,1 0-773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6:35.7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84F7AD0E-460C-4FF4-B4AD-8936EDE3C7FB}" emma:medium="tactile" emma:mode="ink">
          <msink:context xmlns:msink="http://schemas.microsoft.com/ink/2010/main" type="writingRegion" rotatedBoundingBox="4953,16414 10279,16053 10374,17444 5047,17805"/>
        </emma:interpretation>
      </emma:emma>
    </inkml:annotationXML>
    <inkml:traceGroup>
      <inkml:annotationXML>
        <emma:emma xmlns:emma="http://www.w3.org/2003/04/emma" version="1.0">
          <emma:interpretation id="{FC2AC7C2-1787-47D2-B0FA-28BDB0E63826}" emma:medium="tactile" emma:mode="ink">
            <msink:context xmlns:msink="http://schemas.microsoft.com/ink/2010/main" type="paragraph" rotatedBoundingBox="4953,16414 10279,16053 10374,17444 5047,17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30E993-0F2E-4727-81EA-599926C2EDE0}" emma:medium="tactile" emma:mode="ink">
              <msink:context xmlns:msink="http://schemas.microsoft.com/ink/2010/main" type="line" rotatedBoundingBox="4953,16414 10279,16053 10374,17444 5047,17805"/>
            </emma:interpretation>
          </emma:emma>
        </inkml:annotationXML>
        <inkml:traceGroup>
          <inkml:annotationXML>
            <emma:emma xmlns:emma="http://www.w3.org/2003/04/emma" version="1.0">
              <emma:interpretation id="{D2F90CB3-6CD5-4448-9E01-82C515F96BE8}" emma:medium="tactile" emma:mode="ink">
                <msink:context xmlns:msink="http://schemas.microsoft.com/ink/2010/main" type="inkWord" rotatedBoundingBox="4995,17047 6270,16960 6320,17702 5046,17789"/>
              </emma:interpretation>
              <emma:one-of disjunction-type="recognition" id="oneOf0">
                <emma:interpretation id="interp0" emma:lang="" emma:confidence="0">
                  <emma:literal>It</emma:literal>
                </emma:interpretation>
                <emma:interpretation id="interp1" emma:lang="" emma:confidence="0">
                  <emma:literal>If</emma:literal>
                </emma:interpretation>
                <emma:interpretation id="interp2" emma:lang="" emma:confidence="0">
                  <emma:literal>IE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IF</emma:literal>
                </emma:interpretation>
              </emma:one-of>
            </emma:emma>
          </inkml:annotationXML>
          <inkml:trace contextRef="#ctx0" brushRef="#br0">5283 17113 1550 0,'0'0'183'0,"0"0"-161"0,0 0-11 15,0 0 35-15,0 0-19 16,0 0-9-16,0 0-2 16,0-1-3-16,0 1-2 15,0 0-3-15,0 0-2 16,0 0 1-16,0 0-4 16,0 0-1-16,0 0-2 15,0 0 1-15,0 0 0 16,0 0 1-16,0 0-1 15,0 0 1-15,0 0-2 16,0 0 0-16,0 14-1 16,0 8 1-16,0 1 0 15,0 7 0-15,0 0 0 0,3 2 1 16,0 2-1-16,-2-1 0 16,-1-3 0-16,0-3-1 15,0-1 2-15,0-6-1 16,0-4 0-16,0-3-1 15,0-6 0-15,0-1-2 16,0-3-4-16,0-2-15 16,0-1-14-16,0 0-18 15,0 0-171-15</inkml:trace>
          <inkml:trace contextRef="#ctx0" brushRef="#br0" timeOffset="512.217">5004 17165 1548 0,'0'0'264'16,"0"0"-246"-16,0 0-7 15,0 0 4-15,0 0-9 16,0 0-6-16,70-70 1 16,-24 51-1-16,4 3 1 0,0 4-2 15,1-2 2 1,-6 8-2-16,-11 1 1 0,-7 5 0 15,-11 0-4-15,-7 0-3 16,-4 0-6-16,-4 0 4 16,1 0-4-16,-2 10-20 15,0 2-40-15,0 3-482 16</inkml:trace>
          <inkml:trace contextRef="#ctx0" brushRef="#br0" timeOffset="893.2312">5120 17565 1674 0,'0'0'113'16,"0"0"-111"-16,0 0-2 16,0 0 0-16,0 0 11 15,0 0-3-15,45 0-2 16,-9 0-4-16,7-9-1 16,0-3-1-16,3-3 1 15,-4 5-1-15,-7-4 2 16,-10 4-2-16,-9 5 0 15,-10 3 1-15,-4 0 7 0,-2 2 5 16,0 0-2-16,0 0-7 16,0 0-3-16,0 0-1 15,0 0-20-15,0 2-17 16,0 3-90-16</inkml:trace>
          <inkml:trace contextRef="#ctx0" brushRef="#br0" timeOffset="1320.0278">5793 17524 1472 0,'0'0'350'16,"0"0"-327"-16,0 0-8 0,0 0 8 15,-99 15-3 1,77-6-8-16,0 1-8 0,1 5 0 15,7-1-3-15,1 3 0 16,3 2 0 0,5 3-1-16,5-2 0 0,0 0 0 15,5 0 0-15,12-2 0 16,10-6 0-16,3-6 0 16,12-6 0-16,5 0-2 15,0-4-7-15,8-13-20 16,-3-7-31-16,-5 2-213 15</inkml:trace>
          <inkml:trace contextRef="#ctx0" brushRef="#br0" timeOffset="1949.691">5875 17096 1553 0,'0'0'204'0,"0"0"-192"16,0 0-8-16,0 0 34 15,0 0-22-15,0 0-9 16,-4 0-3-16,4 0 5 15,0 0-4-15,8-1-1 16,6-3 12-16,11 0-4 16,-1-4-6-16,4 1-2 15,-1 0 0-15,6-2-3 16,1-2 0-16,1 2-1 16,-1-1 0-16,0 2 0 15,-2 1-2-15,-7 2-18 16,-3 1-19-16,-7 3-31 0,-3 1-318 15</inkml:trace>
          <inkml:trace contextRef="#ctx0" brushRef="#br0" timeOffset="3285.1578">5869 17268 187 0,'0'0'1556'0,"0"0"-1512"16,0 0-24-16,0 0 1 15,0 0 3-15,0 0-13 16,2 0-2-16,15-10-8 15,10 0-1-15,6 0 0 16,9-4 0-16,4 2 0 16,-1-2 0-16,1 3 0 0,-9 3 0 15,-8 3 0 1,-10 2-4-16,-7 3-17 0,-3 0-25 16,-2-2-305-16</inkml:trace>
        </inkml:traceGroup>
        <inkml:traceGroup>
          <inkml:annotationXML>
            <emma:emma xmlns:emma="http://www.w3.org/2003/04/emma" version="1.0">
              <emma:interpretation id="{393A7F67-81EC-4956-82A8-3DD72635C235}" emma:medium="tactile" emma:mode="ink">
                <msink:context xmlns:msink="http://schemas.microsoft.com/ink/2010/main" type="inkWord" rotatedBoundingBox="6569,16304 8401,16180 8495,17571 6663,17695"/>
              </emma:interpretation>
              <emma:one-of disjunction-type="recognition" id="oneOf1">
                <emma:interpretation id="interp5" emma:lang="" emma:confidence="0">
                  <emma:literal>pipit</emma:literal>
                </emma:interpretation>
                <emma:interpretation id="interp6" emma:lang="" emma:confidence="0">
                  <emma:literal>pipi</emma:literal>
                </emma:interpretation>
                <emma:interpretation id="interp7" emma:lang="" emma:confidence="0">
                  <emma:literal>BIBLE</emma:literal>
                </emma:interpretation>
                <emma:interpretation id="interp8" emma:lang="" emma:confidence="0">
                  <emma:literal>piii+</emma:literal>
                </emma:interpretation>
                <emma:interpretation id="interp9" emma:lang="" emma:confidence="0">
                  <emma:literal>BIB*</emma:literal>
                </emma:interpretation>
              </emma:one-of>
            </emma:emma>
          </inkml:annotationXML>
          <inkml:trace contextRef="#ctx0" brushRef="#br0" timeOffset="4326.7036">6618 16970 1698 0,'0'0'92'0,"0"0"-74"0,0 0-2 15,0 0 15-15,0 0-10 16,0 0-8-16,0 0-7 16,0 0 2-16,0 0-1 15,0 0 0-15,0 0-3 16,0 0-2-16,0 0-1 15,0 0 1-15,0 0-1 16,0 0 0-16,0 0-1 16,0 0 0-16,0 8 0 15,0 11 0-15,0 4 0 16,3 10 0-16,1 5 1 16,1 3-1-16,2 5 0 15,-4-5 0-15,3 1 1 16,2-1-1-16,-4-3 0 0,3-4 0 15,-1 0 0-15,-1 0 0 16,1-6 0-16,-3-3 0 16,3 0 0-16,0-6 0 15,-5-7 0-15,1-4 0 16,1-3 0-16,-3-1-2 16,0-4 2-16,1 0-7 15,-1 0-3-15,0 0-4 16,0 0-10-16,0 0-14 15,0-6-67-15</inkml:trace>
          <inkml:trace contextRef="#ctx0" brushRef="#br0" timeOffset="6060.6766">6657 16963 1594 0,'0'0'78'0,"0"0"-20"0,0 0 12 16,0 0-38-16,0 0-5 16,0 0-5-16,0-9-3 15,0 6 0-15,0 0-8 16,0-1-3-16,0 1-1 15,0-2-2-15,1-2-3 16,8 0-1-16,3-2-1 16,7 3 0-16,-1-3 0 15,6 3 0-15,-3 0 0 16,-3 3 0-16,4 3-1 16,-4 0 0-16,-3 0 0 0,-2 0-2 15,-4 0-3 1,-3 11 2-16,-1 2-1 0,-5 0 2 15,0 4 1-15,0 2 1 16,-9 2-2-16,-10 1 1 16,-1 1 2-16,2-2 0 15,-4-4 0-15,8-1 0 16,1-5 1-16,6-3-1 16,5 0 0-16,1-8 0 15,1 1 0-15,0-1-1 16,0 0 1-16,0 0-2 15,0 0 1-15,0 0 1 16,3 2 0-16,8 1 0 16,3 0 0-16,4 0 0 0,1 2 0 15,5 1 0-15,0 1 0 16,-2 2 0-16,-4 1-3 16,-3-3-2-16,-9 0 0 15,0 1-1-15,-1 2-2 16,-5 1-4-16,0 1 3 15,-5 0 1-15,-14-2 4 16,-5 2 2-16,-6-4 2 16,-2-3 0-16,3-1 0 15,3-1 2-15,6-1 2 16,4 0 0-16,3 1-2 16,7-3-2-16,2 1 0 15,4 2-6-15,0-3-36 0,0 0-322 16</inkml:trace>
          <inkml:trace contextRef="#ctx0" brushRef="#br0" timeOffset="7483.0045">7153 17273 1729 0,'0'0'77'0,"0"0"-66"16,0 0 1-16,0 0 17 0,0 0-11 15,0 0-12-15,-7 1 0 16,14-1 6-16,14-2-3 16,14-9-7-16,9-2-1 15,5-4-1-15,4 1 0 16,-1 2 0-16,-3 0-3 15,-6 6-12-15,-10 0-5 16,-9 6-22-16,-9 2-30 16,-6 0-254-16</inkml:trace>
          <inkml:trace contextRef="#ctx0" brushRef="#br0" timeOffset="6742.9095">7264 16894 1791 0,'0'0'57'0,"0"0"-29"16,0 0-3-16,0 0 2 16,0 0-16-16,0 0-7 15,-2-2-2-15,2 2-2 16,0 0 1-16,0 0-1 15,0 0-1-15,0 5-1 16,0 9 2-16,0 4 0 0,0 3 0 16,6 2 0-16,0 3 0 15,0 3 0-15,0-1 0 16,0-2 0-16,0 0 0 16,-2-2 0-16,-1-4 0 15,0-3 0-15,-1-3-1 16,1-4-4-16,0-5-2 15,-2-2-2-15,1 0-11 16,-1-3-10-16,2 0-9 16,-1 0-42-16,1 0-359 15</inkml:trace>
          <inkml:trace contextRef="#ctx0" brushRef="#br0" timeOffset="7071.8923">7095 16871 1652 0,'0'0'161'0,"0"0"-132"15,0 0-2-15,0 0 1 16,0 0-14-16,0 0-7 16,-6-19-1-16,26 8-6 0,12-2 1 15,13 1-1-15,3 1 0 16,10-3-1-16,-1 2 1 16,-4 1-13-16,-6 1-8 15,-7 4-4-15,-12 5-11 16,-10 1-48-16,-9 0-267 15</inkml:trace>
          <inkml:trace contextRef="#ctx0" brushRef="#br0" timeOffset="9593.9675">8193 16835 1834 0,'0'0'50'0,"0"0"-27"15,0 0-5-15,0 0 0 16,0 0-7-16,0 0-9 16,-3 0-2-16,3 6-2 15,0 14 0-15,3 7 2 16,9 5 0-16,3 1 1 16,-3 1-1-16,-3-5-1 15,1 0-5-15,-1-5-7 16,-1-4-4-16,0-6-5 15,0-8-6-15,-2-3-17 16,0-3-221-16</inkml:trace>
          <inkml:trace contextRef="#ctx0" brushRef="#br0" timeOffset="9306.7006">8042 17019 1825 0,'0'0'40'0,"0"0"-34"16,0 0 0-16,0 0 13 16,0 0-7-16,0 0-9 15,94-42 1-15,-46 32-3 16,-2-1 1-16,-1 1-1 15,-5 1 1-15,-4 2 0 16,-3 1 0-16,-8 4 0 0,-6-1-1 16,-8 1-1-16,-2 1 0 15,-6 0 0-15,-3-1 1 16,0 2-1-16,0 0-1 16,0-2-5-16,0 0-16 15,-9 0-25-15,-8-3-178 16</inkml:trace>
          <inkml:trace contextRef="#ctx0" brushRef="#br0" timeOffset="29160.1597">7258 16760 1762 0,'0'0'21'0,"0"0"-2"15,0 0 1-15,0 0-12 16,42-85 4-16,-25 63-6 16,1-2-5-16,5 1-1 15,-4-2 2-15,2 5 0 16,-5-4 2-16,-1 4-1 16,0 1 2-16,-3 5 5 15,-5 6 0-15,-2 4 1 16,-2 2-3-16,-3 2-3 0,6 0-2 15,4 0-2-15,4 0 0 16,8 16 1-16,5 9-1 16,-2 1 0-16,-1 7-1 15,0-2 0-15,-2-1-7 16,-5-5-29-16,-2-8-15 16,-6-8-137-16</inkml:trace>
          <inkml:trace contextRef="#ctx0" brushRef="#br0" timeOffset="29535.7658">7736 16290 1815 0,'0'0'38'16,"0"0"-31"-16,0 0-5 16,0 0 4-16,-34 79-3 15,34-61-1-15,18-1-2 16,9-5 0-16,3-9 1 16,7-3 0-16,2 0 0 15,-2-8-1-15,-6-8-2 0,-8-4-3 16,-13-3 3-1,-8-4 2-15,-2-3 0 0,-8 1 8 16,-17 6 7 0,-8 7-3-16,0 9-6 0,-3 7-3 15,3 3-3-15,5 20-2 16,10 7-10-16,11 2-46 16,7-1-969-16</inkml:trace>
          <inkml:trace contextRef="#ctx0" brushRef="#br0" timeOffset="8572.1264">7653 17302 1757 0,'0'0'67'0,"0"0"-42"0,0 0-15 15,0 0 5-15,0 0 0 16,0 0-10-16,58-75-2 16,-31 65-2-16,1 5-1 15,-4 5 1-15,-1 0 0 16,-4 0-1-16,-7 7-1 15,1 6-2-15,-7 4 1 16,-4 2-2-16,-2-2-6 16,0 2 3-16,-5 0-6 15,-11 1 5-15,4-5-1 16,0 1-2-16,0-7 8 16,6-1 3-16,3-5 0 15,3-1 0-15,0-1-1 0,0 1 0 16,5-1 1-16,5 2 4 15,6-3 5-15,-2 0 1 16,5 0-4-16,-1 0-2 16,-1 0 1-16,0 0-2 15,0 0 1-15,-1 3-2 16,-1 5-2-16,0 1 0 16,-3 1 1-16,-2 2-1 15,-2 1 0-15,-5-1 0 16,-2 1 0-16,-1-1-1 15,0 3 1-15,-6-1 0 16,-10 1 0-16,-5-1 0 0,-4 1 0 16,-5-4 0-1,-3 0-1-15,2 1 1 0,1-3 1 16,3-4-1-16,11-1 0 16,7-3 1-16,6-1-1 15,3 0 0-15,0-9-19 16,6-11-63-16,10-7-1321 15</inkml:trace>
          <inkml:trace contextRef="#ctx0" brushRef="#br0" timeOffset="7957.8328">7738 17277 1814 0,'0'0'41'15,"0"0"-39"-15,0 0 0 16,0 0 8-16,0 0-8 16,0 0 8-16,-5 66-2 15,5-42-5-15,6 3 1 16,2-1-3-16,2 3-1 16,-2-3 0-16,-2-3 1 15,0-2-1-15,-2-6-6 16,-1-4-10-16,0-3-11 0,-2-3-9 15,-1-5-103-15</inkml:trace>
          <inkml:trace contextRef="#ctx0" brushRef="#br0" timeOffset="28707.6888">7520 16643 1728 0,'0'0'54'0,"0"0"-25"16,0 0-3-16,0 0 7 15,0 0-5-15,0 0-5 16,5-31-10-16,-5 31-8 16,0 0-1-16,0 6-3 0,0 22-1 15,-8 19 0 1,-5 20 1-16,2 11-1 0,-2 13 1 15,4 8-1-15,-2-4 0 16,0-3 1-16,3-13-1 16,4-13 0-16,1-12 0 15,3-7 0-15,0-6 0 16,0-11 0-16,0-6 0 16,0-7 0-16,0-9 0 15,0-5 0-15,0-3 0 16,0 0-3-16,0-2-3 15,-5-18-21-15,-1-10-91 0</inkml:trace>
        </inkml:traceGroup>
        <inkml:traceGroup>
          <inkml:annotationXML>
            <emma:emma xmlns:emma="http://www.w3.org/2003/04/emma" version="1.0">
              <emma:interpretation id="{07BD92A6-EA60-40F1-8B21-54CE2E7757F5}" emma:medium="tactile" emma:mode="ink">
                <msink:context xmlns:msink="http://schemas.microsoft.com/ink/2010/main" type="inkWord" rotatedBoundingBox="8834,16552 9583,16502 9633,17245 8885,17296">
                  <msink:destinationLink direction="with" ref="{410CF97A-64DD-4382-9427-F4BEC0A1BC2E}"/>
                  <msink:destinationLink direction="with" ref="{F6C1BB04-0653-40C0-A8C1-7311534D9C0A}"/>
                </msink:context>
              </emma:interpretation>
              <emma:one-of disjunction-type="recognition" id="oneOf2">
                <emma:interpretation id="interp10" emma:lang="" emma:confidence="0">
                  <emma:literal>*</emma:literal>
                </emma:interpretation>
                <emma:interpretation id="interp11" emma:lang="" emma:confidence="0">
                  <emma:literal>5</emma:literal>
                </emma:interpretation>
                <emma:interpretation id="interp12" emma:lang="" emma:confidence="0">
                  <emma:literal>#</emma:literal>
                </emma:interpretation>
                <emma:interpretation id="interp13" emma:lang="" emma:confidence="0">
                  <emma:literal>¥</emma:literal>
                </emma:interpretation>
                <emma:interpretation id="interp14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5665.31">9060 16621 1641 0,'0'0'89'0,"0"0"-51"16,0 0-3-16,0 0-15 16,0 0 1-16,0 0-7 0,0 0 0 15,0-11-5 1,0 11 2-16,0 0 1 0,0 0-1 15,0 0-3-15,0 0 0 16,0 0-4-16,0 0-1 16,0 0-2-16,0 0-1 15,0 11 1-15,0 9-1 16,2 7 1-16,3 2 1 16,1 3-1-16,0 1 0 15,0-4-1-15,0 3 1 16,1-3-1-16,-2-6 0 15,-1-3 0-15,-1-3 0 16,0-7 0-16,-3-3 0 16,2-3 0-16,-2-3 0 0,0 1 0 15,0-2-2-15,0 1-5 16,0-1-8-16,0 2-17 16,-3-2-21-16,-6 0-163 15</inkml:trace>
          <inkml:trace contextRef="#ctx0" brushRef="#br0" timeOffset="16078.0561">8848 16643 1784 0,'0'0'40'0,"0"0"-11"16,0 0 6-16,0 0-9 15,0 0-15-15,0 0-3 16,-8-16-5-16,29 6-2 15,15-1-1-15,10-2 0 16,2 1 1-16,1 1-2 0,-1-3 1 16,-5 3 0-16,-10 3-1 15,-11 3-2-15,-10 3-2 16,-9 0 4-16,-1 2-1 16,-2 0 2-16,0 0-2 15,0 0-8-15,-6 4-11 16,-9 13-9-16,1 2-42 15,-1 1-813-15</inkml:trace>
          <inkml:trace contextRef="#ctx0" brushRef="#br0" timeOffset="16475.5488">8900 17095 1809 0,'0'0'36'0,"0"0"-32"15,0 0-4-15,0 0 13 16,0 0-5-16,0 0-6 15,115-50 0-15,-70 33 0 16,4 0 0-16,-3 3-1 16,-4-2 0-16,-2 5 2 0,-7 2-3 15,-5 1 0-15,-12 3 1 16,-8 3 1-16,-8 2 2 16,0 0 2-16,0 0 2 15,0 0-1-15,0 0-3 16,0 0-3-16,0 0-1 15,0 0-11-15,-3 8-10 16,-2 5-31-16,2-3-187 16</inkml:trace>
          <inkml:trace contextRef="#ctx0" brushRef="#br0" timeOffset="26285.7132">9611 16983 1554 0,'0'0'98'0,"0"0"-50"16,0 0 1-16,0 0-7 15,0 0-22-15,0 0-10 16,0 0 2-16,0 0 4 0,0 0-6 16,0 0 3-16,0 0-4 15,0 0 1-15,0 0-2 16,0 0 2-16,0 0-3 15,0 0-1-15,0 0-4 16,0 0 2-16,0 0-1 16,0 0 0-16,0 0-2 15,0 0 1-15,0 0 0 16,0 0 0-16,0 0-1 16,0 0 1-16,0 0 0 15,-7 0 0-15,-5 0-1 16,-4 0 0-16,-2 7-1 15,0 1 0-15,-2 3 0 16,-1 2 0-16,1 2 0 0,-4 2 0 16,6 1 0-16,2-1 0 15,5 0-1 1,3 0 0-16,5 2 1 0,2-1-1 16,1 1 1-16,0-3-1 15,3 1 1-15,9-5 0 16,1 2 0-16,2-8 0 15,3-1 0-15,-1-2 0 16,0-3 0 0,0 0 0-16,-1 0 0 0,-1 0-1 15,0-4-2-15,-1-5-6 16,0 2-8-16,0-1-20 16,4-1-22-16,-3 1-312 0</inkml:trace>
        </inkml:traceGroup>
        <inkml:traceGroup>
          <inkml:annotationXML>
            <emma:emma xmlns:emma="http://www.w3.org/2003/04/emma" version="1.0">
              <emma:interpretation id="{E6986D7A-DDDF-475C-A8E1-DA3F9687AD27}" emma:medium="tactile" emma:mode="ink">
                <msink:context xmlns:msink="http://schemas.microsoft.com/ink/2010/main" type="inkWord" rotatedBoundingBox="9777,16911 10335,16873 10355,17168 9797,17206">
                  <msink:destinationLink direction="with" ref="{F6C1BB04-0653-40C0-A8C1-7311534D9C0A}"/>
                  <msink:destinationLink direction="with" ref="{410CF97A-64DD-4382-9427-F4BEC0A1BC2E}"/>
                </msink:context>
              </emma:interpretation>
              <emma:one-of disjunction-type="recognition" id="oneOf3">
                <emma:interpretation id="interp15" emma:lang="" emma:confidence="0">
                  <emma:literal>to</emma:literal>
                </emma:interpretation>
                <emma:interpretation id="interp16" emma:lang="" emma:confidence="0">
                  <emma:literal>E0</emma:literal>
                </emma:interpretation>
                <emma:interpretation id="interp17" emma:lang="" emma:confidence="0">
                  <emma:literal>£0</emma:literal>
                </emma:interpretation>
                <emma:interpretation id="interp18" emma:lang="" emma:confidence="0">
                  <emma:literal>€0</emma:literal>
                </emma:interpretation>
                <emma:interpretation id="interp19" emma:lang="" emma:confidence="0">
                  <emma:literal>EO</emma:literal>
                </emma:interpretation>
              </emma:one-of>
            </emma:emma>
          </inkml:annotationXML>
          <inkml:trace contextRef="#ctx0" brushRef="#br0" timeOffset="26847.5212">9801 16958 1439 0,'0'0'422'0,"0"0"-400"16,0 0-12-16,0 0 10 15,0 0-3-15,0 0-11 16,-5-2-5-16,5 2-1 16,0 8-2-16,0 8 2 15,0 3 0-15,0 4 0 16,0 0 0-16,0 5 0 0,0-2 1 16,0-2-1-16,0-2 0 15,0-7 0-15,0-1 0 16,0-4 0-16,3-1 0 15,2-4 0-15,-2-4 0 16,3 2 0-16,-2-3 0 16,5 0 0-16,3 0 1 15,1 0 0-15,1 0-1 16,0-4 0-16,0 1 0 16,0-2-2-16,-1-1-1 15,4 1-1-15,-3 0 2 16,0 0-7-16,-2 2-3 15,-3-1-10-15,1-2-8 0,-1 2-18 16,-3-5-127-16</inkml:trace>
          <inkml:trace contextRef="#ctx0" brushRef="#br0" timeOffset="27292.019">9817 16977 1616 0,'0'0'234'0,"0"0"-223"15,0 0-11-15,0 0 1 0,0 0 3 16,0 0-4-16,111-64-6 16,-80 58-39-16,-4-3-447 15</inkml:trace>
          <inkml:trace contextRef="#ctx0" brushRef="#br0" timeOffset="27118.8095">9871 17060 1811 0,'0'0'44'0,"0"0"-38"15,0 0 4-15,0 0 19 16,0 0-11-16,0 0-14 15,22-12-4-15,0 4-1 16,0-1-4-16,3-2-26 16,-1-2-31-16,-7 0-450 15</inkml:trace>
          <inkml:trace contextRef="#ctx0" brushRef="#br0" timeOffset="27658.1122">10117 16912 1815 0,'0'0'49'0,"0"0"-38"0,0 0 1 16,0 0 6-16,0 0-12 15,0 0-2-15,-27 61-4 16,26-36 2-16,1 1-1 16,0 3-1-16,8-3 0 15,8-2 0-15,6-4 0 16,2-8 0-16,4-4 0 16,-1-6 0-16,0-2 0 15,1-3 0-15,-2-16 0 16,-6-5-1-16,-5-5 0 15,-4-2 1-15,-10-2-1 16,-1-3 1-16,-10 7 0 16,-13 3 0-16,-5 6 2 0,-2 11 0 15,0 6-2-15,2 3 0 16,7 8-10-16,2 9-26 16,10-1-44-16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7:06.11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F6C1BB04-0653-40C0-A8C1-7311534D9C0A}" emma:medium="tactile" emma:mode="ink">
          <msink:context xmlns:msink="http://schemas.microsoft.com/ink/2010/main" type="inkDrawing" rotatedBoundingBox="9347,17558 10103,17348 10107,17364 9351,17574" semanticType="underline" shapeName="Other">
            <msink:sourceLink direction="with" ref="{07BD92A6-EA60-40F1-8B21-54CE2E7757F5}"/>
            <msink:sourceLink direction="with" ref="{E6986D7A-DDDF-475C-A8E1-DA3F9687AD27}"/>
          </msink:context>
        </emma:interpretation>
      </emma:emma>
    </inkml:annotationXML>
    <inkml:trace contextRef="#ctx0" brushRef="#br0">9347 17559 1842 0,'0'0'16'16,"0"0"-12"-16,0 0 3 15,0 0 10-15,0 0-10 16,0 0-4-16,29-1 2 16,21-9-3-16,14-6-1 15,10-1-1-15,6-5 0 16,4-2 0-16,-1 0 0 15,-4 2-3-15,-13 2-5 16,-14 1-6-16,-10 9 0 16,-14-1-24-16,-10 6-60 15,-9 2-997-15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7:06.36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410CF97A-64DD-4382-9427-F4BEC0A1BC2E}" emma:medium="tactile" emma:mode="ink">
          <msink:context xmlns:msink="http://schemas.microsoft.com/ink/2010/main" type="inkDrawing" rotatedBoundingBox="9458,17715 10120,17500 10123,17509 9462,17724" semanticType="underline" shapeName="Other">
            <msink:sourceLink direction="with" ref="{07BD92A6-EA60-40F1-8B21-54CE2E7757F5}"/>
            <msink:sourceLink direction="with" ref="{E6986D7A-DDDF-475C-A8E1-DA3F9687AD27}"/>
          </msink:context>
        </emma:interpretation>
      </emma:emma>
    </inkml:annotationXML>
    <inkml:trace contextRef="#ctx0" brushRef="#br0">9459 17715 1787 0,'0'0'20'16,"0"0"-20"-16,0 0 0 16,0 0 22-16,128-31-2 15,-57 5-16-15,9-1-2 16,-1-2-2-16,-1 5 0 0,-11-1 0 15,-9 6-14-15,-13 5-6 16,-13 6-15-16,-12 5-32 16,-14 3-9-16,-6 0-234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3T03:43:12.0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 3497 0,'25'-74'234,"99"-50"-234,0 25 16,124-100-1,0 1 1,-50-1 0,-123 125-1,-1 49 1,-24-49-1,74-25 1,-50 24 0,-24 1-1,-1 24 1,-49 25-16,25-24 16,0 49-16,0-25 15,-1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8:59.4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10866 3288 1676 0,'0'0'30'0,"0"0"17"16,0 0-1-16,0 0-18 15,0 0-13-15,0 0-9 16,0 0-4-16,0 0-2 16,-6-17 0-16,6 17 1 15,0 0-1-15,0 0 0 0,0 0 0 16,0 0-1-16,0 0 1 16,0 0 0-16,0 0 1 15,0 0-1-15,0 0 1 16,0 0 1-16,0 0-2 15,0 0 1-15,0 0-1 16,0 0 1-16,0 0-1 16,0 0 1-16,0 0-1 15,0 0-1-15,0 0 1 16,0 0 0-16,0 0 0 16,0 0 0-16,0 4 0 0,0 3 0 15,0 2 1 1,0 2-1-16,0 0 0 0,0 3 0 15,1 0 1-15,4 2-1 16,-2-1 0-16,1 1 1 16,-1-3-1-16,0 2-1 15,-1-1 1-15,-1 1 0 16,2-1 1-16,-3 2-1 16,0 0 0-16,0-1 1 15,0 2 0-15,0-1-1 16,0 2 0-16,0 0 0 15,0 2 0-15,0-1 0 16,0 2 0-16,0 1 0 16,0-2 0-16,0-1 0 0,-3-2 0 15,2 2 0-15,-1 1 0 16,2-1 0-16,0-2 0 16,0-5 0-16,0 2 0 15,0-1 0-15,0 1 0 16,0-2 0-16,0 4 0 15,0-2 0-15,0 0 0 16,0 2 0-16,0 2 0 16,0 1 0-16,0 2 0 15,0-3 0-15,0-1 1 16,0-2-1-16,0 2-1 16,0-1 1-16,0 0 0 15,0-1 0-15,0 0 0 0,0 2 0 16,0 0 0-1,0-1 1-15,0 1-1 0,0 1 0 16,0 1 0-16,0-2 2 16,0 4-1-16,0-3-1 15,0 1 1-15,2-2-1 16,-2 0 0-16,1 3 0 16,2-3 0-16,-3 1 1 15,1 0-1-15,1-1 0 16,-2-3 0-16,0 3 0 15,3 0 0-15,-3 0 0 16,5 3 0-16,-4 1 0 0,1-2 0 16,-2-1 0-16,0 3 1 15,1-1-1-15,2 2 1 16,-1 0 0-16,-1 2-1 16,1 1 1-16,-1 2-1 15,-1 1 1-15,2 0 0 16,-2 0 0-16,0-2-1 15,0 0 1-15,0-2 0 16,0 3 0-16,0-4 1 16,0 2-1-16,0 0 0 15,4-1-1-15,-1 0 1 16,-3 1-1-16,3 1 1 16,-3 3 0-16,0-3-1 15,0 1 0-15,0 0 0 16,0-1 2-16,0 1-1 0,0-3-1 15,0 0 0 1,0-1 2-16,0-4-2 0,0 2 1 16,1-2-1-16,1 1 0 15,-1-1 1-15,1 3 0 16,-1 0-1-16,1 4 0 16,-2-1 1-16,0 1-1 15,0 1 1-15,0 2-1 16,0-3 1-16,0 0 0 15,0-1 0-15,0-1 0 0,0 0 3 16,0-2 0 0,0 2 0-16,0-2 1 0,0-1-4 15,0-1 0-15,0 0 0 16,0 2-1-16,0-1 1 16,0 3 0-16,0-2-1 15,0 3 0-15,0-1 0 16,0 0 1-16,0 0-1 15,0 0 0-15,0 0 1 16,0-4-1-16,0 2 0 16,3-3 0-16,0-1 0 15,0-2 0-15,-1 1 0 16,-1 0 0-16,3 0 0 16,-1 4 0-16,-1-1 0 15,1 0 0-15,-2 2 1 0,1-2-1 16,-1 2 0-16,1-2 0 15,-2 1 0-15,1 0 0 16,-1-2 0-16,0 1 0 16,2-2 0-16,-1 0 0 15,2 0 0-15,-1 0 0 16,-1 2 0-16,2-1 0 16,0-1 0-16,0 0 0 15,0 0 0-15,2 1 0 16,-2-2 0-16,-2 2 0 15,1 0 0-15,-1-2 0 16,-1 1 0-16,0-1 0 0,2 0 0 16,-1 1 0-16,2-1 0 15,0 0 0-15,1 2 0 16,1 0 0-16,-2-1 0 16,0 1 0-16,0-2 0 15,0 1 0-15,-3-2 0 16,0 0 0-16,0 1 0 15,0-3 0-15,3-2 0 16,-3 1 0-16,3-1 0 16,0 4 0-16,-3-2 0 15,0 3 0-15,0 3 0 16,0-1 0-16,0 4 0 16,0 0 0-16,0-2 0 15,0 0 0-15,0-1 1 16,-3 0-1-16,3-2 0 0,-3 0 0 15,3 0-1-15,-3 2 1 16,3 1 1-16,-2 2-1 16,2-1 0-16,0 1 0 15,0-1 0-15,0 2 0 16,0-4 0-16,0 2-1 16,0-2 1-16,0 1 0 15,0-2 1-15,0 2-1 16,0 2 0-16,0-1 0 15,0-2 0-15,0 1 0 0,0 0 0 16,0 1 0 0,0-2 0-16,2-1 0 0,-2 0 0 15,3 1 0-15,-3 0 0 16,0-1 0-16,0-1 0 16,0 1 0-16,0-2 0 15,0 3 0-15,0 2 0 16,0 0 0-16,0 0 0 15,0-1 0-15,0 1 0 16,0-1 0-16,0 2 0 16,0 0 0-16,0-2 0 15,0 0 0-15,0 1 0 16,0-1 0-16,0 1 0 16,0 1 0-16,0 0 0 15,-3 4 0-15,3 4 0 0,0-3 1 16,0 0-1-16,0-5 0 15,0-1-1-15,0-2 1 16,0 2 1-16,0 0-1 16,0 1 0-16,-3 4 0 15,0 2 0-15,0 1 0 16,0 0 0-16,1-2 0 16,1-2 0-16,-1-4 0 15,2 0 0-15,0-5 0 16,0 3 0-16,0 2 0 15,0 1 0-15,0 1 0 16,0 2 0-16,0-2 0 16,0 1 0-16,0 1 0 0,0-1 0 15,0-2 0-15,0-4 0 16,0 1 0-16,0 0 0 16,0 1 0-16,0 2 0 15,0 3 0-15,0 1 0 16,0 2 0-16,0 0 0 15,0-2 0-15,0-3 0 16,0-2 0-16,0 0 0 16,0-2 0-16,0 0 0 15,0-4 0-15,0-1-1 16,0-2-3-16,0-3-3 16,0-3-7-16,0-7-20 15,-7 0-90-15</inkml:trace>
  <inkml:trace contextRef="#ctx0" brushRef="#br0" timeOffset="2130.024">10872 3307 1199 0,'0'0'389'16,"0"0"-354"-16,0 0-11 16,0 0 32-16,0 0-4 15,0 0-19-15,0 0-14 16,0 0-9-16,0 0-3 16,0 0 4-16,0 0-1 0,0 0-4 15,0 0-2-15,0 0 0 16,0 0-1-16,0 0 0 15,0 0-3-15,0 0 0 16,0 0 0-16,0 0 0 16,0 0-1-16,0 0 0 15,0 0 1-15,9 0 0 16,10 0 0-16,6 0 0 16,7 0 0-16,4 0 0 15,1-3 0-15,4-4 0 16,0 4 0-16,1-2 1 15,-1 1-1-15,1-1 0 0,0 2 0 16,-5 1 0 0,2-1 0-16,-3 3 0 0,-3 0 0 15,0-1-1-15,-2 1 1 16,4 0 0-16,-2-2 0 16,-1 1 0-16,-4 1 0 15,-1 0 0-15,-2 0-1 16,2 0 1-16,0 0 0 15,4 0 0-15,4 1 0 16,3-1-1-16,3 0 1 16,-1 0 0-16,3 0 0 15,-6 0 0-15,1 0-3 16,-2 0 0-16,-2 0 0 16,0 0-1-16,-1 0 1 15,1 2 0-15,-1-2 2 0,6 0 0 16,-2 0 0-16,3 0 1 15,-1 0-1-15,0 0 1 16,-3 0 0-16,4-2 0 16,-4-1 0-16,-2 0 0 15,-1-1-1-15,-2 1 0 16,-1 1-1-16,-3 0 1 16,0 1-1-16,1-1 1 15,0 2-1-15,2 0 1 16,2 0-1-16,-1 0 1 0,-1 0 0 15,-5 0 1 1,-4 0 0-16,-2 0-2 0,1 0 1 16,-4 0 0-16,2 0 1 15,-1 0-1-15,-3-1 1 16,0 1 0-16,-2-2 0 16,-2 2 0-16,-1 0 0 15,1 0 0-15,0 0 0 16,-3 0 0-16,-1-2 0 15,0 2 0-15,-5 0 0 16,-1 0 0-16,0 0 0 16,0 0 0-16,0 0 0 15,0 0 0-15,0 0-1 0,0 0 2 16,0 0-2 0,0 0 1-16,0 0 0 0,-7 0-75 15,-11 0-448-15</inkml:trace>
  <inkml:trace contextRef="#ctx0" brushRef="#br0" timeOffset="3473.5574">13090 3254 1598 0,'0'0'108'15,"0"0"-93"-15,0 0-8 16,0 0 12-16,0 0-3 16,0 0-3-16,0 0-9 0,0 0-4 15,0 1-1-15,0 7 0 16,0 1 1-16,0 4 0 15,1 3 3-15,1 2 1 16,-2 1-1-16,0 1-2 16,0 3 5-16,0-1 0 15,0 5 1-15,0 2 1 16,0 1-2-16,0 6-1 16,1 2-2-16,1 0-1 15,2 2 0-15,2-2 0 16,-1 1 1-16,1 0-2 15,1 4 0-15,0-1-1 16,-1 2 1-16,-3 0-1 16,0-2 1-16,0-1-1 0,2-3 0 15,4-1 0-15,-3-1 0 16,1 0 0-16,1-1 1 16,-4-1-1-16,3-1 0 15,-4 1 1-15,-3 0 0 16,0 2 2-16,0 1 0 15,0-1-2-15,0 3-1 16,0-2 0-16,0 1 1 16,0-5-1-16,2-1 0 15,4-2 0-15,0 0 0 16,0-3 0-16,0 2 0 0,-2 0 0 16,1 0 0-1,-1 0-1-15,1 0 1 0,1-2 0 16,1 0 0-16,-1 3 1 15,2 2-2-15,-2 0 1 16,0 6 0-16,-1 4 2 16,-3-1-2-16,-2 3 1 15,0-2 0-15,0 0-1 16,0-1 2-16,0-4-2 16,0 1 1-16,0-2 1 15,0-1-1-15,0 1-1 16,0 3 1-16,0 3 0 15,0 0-1-15,0 5 1 0,0 1-1 16,0 2 0-16,-6 6 1 16,0 4 0-16,-1 6-1 15,-1-3-10-15,-2-4-23 16,1-8-116-16</inkml:trace>
  <inkml:trace contextRef="#ctx0" brushRef="#br0" timeOffset="5078.4691">13333 6036 1514 0,'0'0'123'0,"0"0"-88"16,0 0 10-16,0 0 6 15,0 0-16-15,0 0-20 16,0 0-4-16,0 0 0 16,0 0-4-16,0 0-4 0,0 0-3 15,0 0 2-15,0 0-2 16,0 3-2-16,0 4 0 15,0 4 2-15,0 5 0 16,0 3 0-16,0 2 0 16,0 4 0-16,0 6-1 15,0 3 1-15,0 7 1 16,0 3 0-16,0 4-1 16,0 1 1-16,3 0-1 15,9 1 0-15,-3-2 0 16,3-1 0-16,1 0 0 15,-1 0 0-15,0 1 0 0,-2 0 0 16,1 1 0 0,-2 3 1-16,0 2 0 0,-3 4-1 15,0 0 0-15,2 2 1 16,-3-3-1-16,-2-4 0 16,0 2 0-16,0-4 0 15,-1 0 0-15,-1-3 0 16,1-2 0-16,1-3 0 15,-2 1 1-15,1 0-1 16,-2-2 1-16,1 1-1 16,2-2 1-16,1 1-1 15,2 0 0-15,0 2 0 0,0 0 1 16,-1-2-1-16,-1-2-1 16,-1 1 1-1,-1 2 1-15,-1 2-1 0,-1 3 0 16,2 2 0-16,-2-3 2 15,1-2-2-15,-1-3 0 16,0 1 0-16,0 1 0 16,0 3 1-16,0 0-1 15,0 4 0-15,-4-1 0 16,-5 0 0-16,3-2 1 16,0 0 1-16,0-1 1 15,1-2 2-15,1-1-3 16,-3-2-1-16,2 0-1 0,-1-4 2 15,4 1-2-15,1-5 1 16,1 2 1-16,0-2-2 16,0 5 2-16,0 1 0 15,0 1 0-15,0-4-1 16,0 0-1-16,0-8 1 16,0-3 0-16,0 1-1 15,0-7 0-15,0 0 0 16,0 0 0-16,3-3 0 15,-3-1 0-15,0-1 0 16,3-2 0-16,-1-4 0 16,1 1 0-16,-3-5-17 15,0-5-38-15</inkml:trace>
  <inkml:trace contextRef="#ctx0" brushRef="#br0" timeOffset="7066.0196">11067 9196 1475 0,'0'0'89'16,"0"0"-79"-16,0 0-5 16,0 0 37-16,0 0-10 15,0 0-17-15,0 0-15 16,0 12 0-16,0-2 3 16,0 4 14-16,0 3 6 15,0-2-10-15,0 6-7 16,0-1 0-16,0 2 7 15,0 2-9-15,0 3 0 0,0 1 2 16,0 2-2 0,0-1-2-16,0 4-1 0,0 1-1 15,0-1 0-15,0 2 1 16,0-3-1-16,1-3 0 16,4-1 0-16,-2-3 0 15,0-3 0-15,-1-1 0 16,-2-4 0-16,1 0 0 15,-1-2 0-15,0-2 3 16,0 0-3-16,0-7 2 16,0 0-1-16,2-6 0 15,-1 3-1-15,-1-3 4 16,0 0 0-16,0 0 10 16,0 0 1-16,0 0-7 0,0 0-5 15,0 0-1-15,0 0 1 16,0 0-1-16,2 0 1 15,1 0 0-15,5 0-1 16,4 0 1-16,5 0 0 16,4 0 0-16,4-6-1 15,5 0 0-15,3-2-2 16,1 0 1-16,2 2-1 16,7 1 0-16,5 0 0 15,1 1 0-15,3 1 0 16,-1 1 0-16,0 1 0 15,-1-1 1-15,-2 0-1 16,1 2-1-16,5 0 1 0,-2 0 0 16,2 0 1-16,0 0-1 15,-2 0-1-15,-3 0 1 16,2 0 0-16,1 0 0 16,-1 0 0-16,2 0 0 15,-2 0 0-15,-3-3 0 16,1 2 0-16,-3-1 0 15,-4 1 0-15,-2-1 0 16,0 1 0-16,-2 1 0 16,-1 0 0-16,1 0 0 15,0 0 0-15,-1 0 0 16,-1 0-1-16,-4 0 1 0,-1 0 1 16,-3 0-1-16,-1 3 0 15,0-2 0 1,-3 1 0-16,-2-1 0 0,1 2 0 15,-4 1 0-15,-1 0 0 16,4-2 0-16,2 0 0 16,4 0 0-16,1-1 0 15,0-1 0-15,3 2 1 16,-4-2-2-16,-2 0 1 16,-2 0 0-16,-7 0 0 15,-3 0 0-15,-4 0 0 16,-2 0 0-16,-2 0 0 15,-2 0 0-15,1 0 0 0,2 0 1 16,0 0-1 0,4 0 1-16,4 0 1 0,-3 0-2 15,0 0 0-15,0 0 1 16,-2 0-1-16,-2 0 0 16,2 0 8-16,-4-3 4 15,3-1-4-15,1 1-4 16,1-2-3-16,1 0-1 15,1 2 1-15,-2-1-1 16,-2 1 0-16,-1-1 1 16,-5 1-1-16,0 1 0 15,-1 0 1-15,-2-3 1 0,0 2 3 16,0-7-1 0,0-1-3-16,0 1 0 0,-2-4 0 15,-2 1 0-15,-1-1-1 16,0-1 0-16,-1 1-1 15,-3-5-1-15,-2 1-12 16,-2-3-7-16,2-1-22 16,1-1-153-16</inkml:trace>
  <inkml:trace contextRef="#ctx0" brushRef="#br0" timeOffset="9854.4015">10951 5498 1048 0,'0'0'131'15,"0"0"-40"-15,0 0 69 16,0 0-13-16,0 0-81 16,0 0-37-16,0 0-15 15,0 0 0-15,0 0 4 16,0 0-11-16,0 0 3 0,0 0 12 15,0 0 1-15,0 0-5 16,0 0-11-16,0 0-4 16,0 0 0-16,0 0-2 15,0 0 0-15,0 0 1 16,0 0 1-16,0 0 1 16,0 0 1-16,0 0 1 15,0 0-2-15,0 0-1 16,0 0-3-16,0 0 1 15,0 0-1-15,0-2 1 16,7 1-1-16,2-2 0 16,3 0 0-16,6 1 0 0,1 1 0 15,1-1 0-15,1 2 0 16,1-2-1-16,2 2 1 16,1 0 0-16,1 0 1 15,4 0-1-15,1 0 0 16,4 0 0-16,3 0 0 15,2-1 0-15,2-2 0 16,-2 0 1-16,1-2-2 16,0 2 2-16,-2 1-1 15,-2-1 1-15,2 0-1 16,1 0 0-16,2 0 0 16,3-4 0-16,1 2 0 15,5 0 0-15,0 0 0 0,1 0 0 16,0 2 0-1,-4 0 0-15,-1 0-1 0,-2 2 1 16,3-1 0-16,-1-1 0 16,1 1 0-16,3-3 0 15,-3 1 0-15,4-1 0 16,-3-1 0-16,-4 2 0 16,-2 1 0-16,-4-1 1 15,0 4-1-15,-5 0 0 16,-2 0-1-16,-4 0 1 15,-4 0 0-15,-4 0 0 16,0 0 0-16,-4 0 1 16,-1-3-1-16,0 3 0 15,-4 0 0-15,2 0 0 0,-3-2 0 16,1 2 0-16,1 0 0 16,1 0-1-16,-1 0 1 15,0 0 1-15,-1 0-1 16,-1-1 0-16,-3 1-1 15,1 0 1-15,4 0 0 16,0 0 0-16,1 0 1 16,4 0-1-16,-1 0 0 15,0 0 0-15,-1 0 0 16,-1 0 0-16,-2 0 0 16,-2 0 0-16,1 0 0 15,-5 0 0-15,-2 0 0 16,-1 0 0-16,-3 0 0 0,0 0 0 15,3 0 0-15,6 0 0 16,3-3-1-16,6-3 1 16,1 1-5-16,2-1-18 15,0 3-18-15,-2 0-3 16,-5 3 4-16,-8 0-149 16</inkml:trace>
  <inkml:trace contextRef="#ctx0" brushRef="#br0" timeOffset="11345.678">11201 7411 1125 0,'0'0'184'15,"0"0"-167"-15,0 0-15 16,0 0 10-16,0 0 31 16,0 0 32-16,-62 9 8 0,59-9 3 15,1 0-25 1,2 0-12-16,0 0-19 0,0 0-11 15,0 0-2-15,0 0-9 16,-1 0-3 0,-5 0-3-16,-3 0-2 0,-2 0 0 15,-2 0 0-15,1 0 0 16,-2 5-1-16,-2-1 1 16,0 2 1-16,-1-2-1 15,5-1 0-15,2 0 0 16,6-2 0-16,4 0 0 15,-2-1 0-15,2 0 0 16,0 0 0-16,0 0 2 16,0 0 0-16,0 0 0 0,0 0-2 15,15 0 0-15,6 0 1 16,16 0 1-16,11 0 3 16,12 0-3-16,7 0 0 15,9-5 0-15,1-5 0 16,2 2 0-16,-2-1-2 15,-5 1 2-15,-1 1-1 16,-6 2 1-16,1 1 1 16,1-1-1-16,-3-1 1 15,5 0-1-15,-2 1-2 16,4-1 2-16,-4 0-2 16,-1 1 0-16,-6 0 3 15,-4 0 0-15,-8 1-1 0,-2-1 2 16,-2 0 1-1,-1 2-3-15,-1 0-1 0,1 0-1 16,-3 0 1-16,-1 0 0 16,-3 1-1-16,-3-1 0 15,-5 0 1-15,-1 2 1 16,-3-1 0-16,0-1-2 16,-1-1 0-16,-3 1 1 15,7 0 0-15,0-1 0 16,-1 1-1-16,1 0 0 15,-2 1 0-15,-2 0 1 16,-2 1-1-16,0 1 0 0,-8-2 0 16,0 1 0-16,-2 1 0 15,-3-1 0-15,-1 1 0 16,2 0 0-16,0-2-1 16,0 2 1-16,3 0 0 15,-2-1 0-15,2 1 0 16,-2 0-1-16,1 0 1 15,-2 0 0-15,3 0 0 16,0 0 0-16,3-2 1 16,-2 2-1-16,0 0 0 15,1 0 0-15,-3 0 0 16,0-2 0-16,-2 1 0 16,-3-1 0-16,-1 0 0 15,2 1 0-15,-5 1 0 16,-1 0 0-16,-1 0 0 0,0 0 0 15,0 0 0-15,0 0 1 16,0 0-1-16,0-1 0 16,0 1 0-16,0 0 0 15,0 0 0-15,0 0-15 16,0 0-94-16</inkml:trace>
  <inkml:trace contextRef="#ctx0" brushRef="#br0" timeOffset="13640.3655">12056 4346 1607 0,'0'0'38'16,"0"0"-24"-16,0 0 19 16,0 0 11-16,0 0-16 15,0 0-14-15,0 0-4 16,2 0 1-16,-2 0 0 16,0 0 1-16,0 0 1 15,0 0-3-15,0 0 1 0,0 0-3 16,0 0-3-1,0 0 1-15,0 0 0 0,0 0-1 16,0 0 0-16,0 0 2 16,-2 0 0-16,-2 0-3 15,-6 0-2-15,-6 1-2 16,-3 2-1-16,-7 3 1 16,-2 2 0-16,1 1 0 15,-3 2 0-15,1 2 0 16,-1 1 0-16,1 2 0 15,6 2 0-15,0 0 0 16,7 2 0-16,4 0-2 16,0 0 2-16,9 0-1 15,3 2 0-15,0 2-1 16,3 0-1-16,16-2 1 16,5 2 0-16,12-8-1 15,6-3 1-15,5-1 0 0,-2-9 1 16,0-3-1-16,-6 0-2 15,-3-3 4-15,-2-9 0 16,-3 0 0 0,-4-1 0-16,-5 2 1 0,-5 1-1 15,-4 1 1-15,-7 6 0 16,-3-2 3-16,-1 5 0 16,-2 0-2-16,0-1-2 15,0 1-2-15,0 0-27 16,0 0-168-16</inkml:trace>
  <inkml:trace contextRef="#ctx0" brushRef="#br0" timeOffset="14697.6516">11984 6022 1711 0,'0'0'62'0,"0"0"-32"15,0 0-12-15,0 0 7 16,0 0-3-16,0 0-11 16,-1-2-5-16,1 2-3 15,0 0-3-15,0 1-1 16,0 14-1-16,0 5 2 15,0 8 1-15,0 6-1 16,0 2 2-16,0 5-1 16,1-1-1-16,4 0-1 15,-2-2 1-15,0-5 0 16,0-5 1-16,0-5-1 16,-1-1 0-16,-1-7 1 0,-1-2-1 15,0-6 0-15,3-2-1 16,-2-5 1-16,1 2-4 15,-2-1-2-15,3-1-7 16,-3 0-6-16,1 0-4 16,-1 0-5-16,0-9-146 15</inkml:trace>
  <inkml:trace contextRef="#ctx0" brushRef="#br0" timeOffset="15388.6978">11934 6025 1713 0,'0'0'53'16,"0"0"-21"-16,0 0-18 15,0 0-11-15,0 0 8 16,0 0-7-16,64-64 0 16,-34 59-3-16,3 3-1 15,-5 2 0-15,0 0-2 16,-4 5 2-16,-9 11 0 16,-2 1-3-16,-7 7-4 15,-4-1 0-15,-2 5 0 0,0-2 3 16,-15 1 1-16,-4-1 1 15,-1-1-3-15,2 0 3 16,0-5 0-16,6-2 2 16,2-3 0-16,6-7 1 15,4-4-2-15,0 1 1 16,0-2 0-16,0 0 1 16,0 2-1-16,0-4 3 15,7 3-1-15,3-1-1 16,1 1 6-16,10 2-5 15,-1 1 1-15,2 1-2 16,1 2 0-16,-3-2 0 0,-2 2 0 16,-2 0-1-16,-2 0 0 15,-1 2 0-15,-6-1 1 16,-4 2-1-16,-3-3 0 16,0 2 0-16,0 0 1 15,-3 0 1-15,-9 0 1 16,-10-3-2-16,0 0 0 15,-5-4 3-15,-1-1-2 16,1-4-1-16,6 0 3 16,0 0 2-16,7 0-3 15,3 0-2-15,3 0 0 16,2 0-1-16,0 0 0 16,3 0 0-16,3 0-6 0,0 0-19 15,0 0-106-15,12 0-396 16</inkml:trace>
  <inkml:trace contextRef="#ctx0" brushRef="#br0" timeOffset="16851.8331">12247 8427 1718 0,'0'0'40'0,"0"0"-5"0,0 0-6 15,0 0-4-15,0 0-8 16,0 0-2-16,0 0-7 16,-33-12-2-16,23 9-2 15,-2 3-1-15,-3 0 1 16,0 0-1-16,-1 0-1 16,-1 0 0-16,-4 2-1 15,0 6 0-15,-2 6-1 16,-2 1 0-16,0 2-1 15,3 1 2-15,1 0-2 16,3 2 1-16,6 1 0 16,0 1 0-16,0 0-1 15,2 1 1-15,7 0 1 16,1 3-1-16,2 1 0 16,0 3-1-16,2 1 1 0,17-2-1 15,2 0 1-15,8-5 0 16,6-3 0-16,1-7 1 15,4-6-1-15,1-4 1 16,0-4-1-16,0 0 1 16,-1 0-2-16,-1-9-5 15,-5 0-15-15,-3-3-18 16,-4 0-51-16,-9-3-1012 16</inkml:trace>
  <inkml:trace contextRef="#ctx0" brushRef="#br0" timeOffset="17244.6475">11984 8699 1739 0,'0'0'79'0,"0"0"-36"16,0 0-31-16,0 0 2 16,0 0 0-16,0 0-6 15,11 2-6-15,25-2-1 16,22-8-1-16,18-3-10 16,6-7-54-16,3-6-405 0</inkml:trace>
  <inkml:trace contextRef="#ctx0" brushRef="#br0" timeOffset="19551.9967">8279 6411 1730 0,'0'0'50'16,"0"0"-36"-16,0 0-8 15,0 0 9-15,0 0 10 16,0 0-3-16,0 0-16 16,-13-2-6-16,13 2-2 15,0 4-1-15,0 15 1 16,0 8 2-16,0 3 3 0,0 7 1 16,0 2-3-16,2 5 0 15,-1 3 1-15,-1 1-1 16,0 2 0-16,0-4-1 15,0-2 1-15,0 1 0 16,0-3 0-16,0 2 0 16,0-2-1-16,0-2 1 15,2-1-1-15,9-6 1 16,0-1-1-16,-1-3 1 16,1-6-1-16,-5-3 0 15,-2-5 0-15,-1-5 0 16,-1-3-2-16,-2-1 1 0,0-2-4 15,0-2-8-15,0-2-37 16,0 0-86-16</inkml:trace>
  <inkml:trace contextRef="#ctx0" brushRef="#br0" timeOffset="20409.3808">7827 7407 1592 0,'0'0'66'0,"0"0"-37"16,0 0 7-16,0 0 0 16,0 0-6-16,0 0-13 15,-3 1-9-15,9-1-7 16,20 0-1-16,13-2 3 16,16-7 0-16,15-2-1 15,10 3 0-15,5-1-2 16,1-2 0-16,2 0 0 0,-5-1 0 15,-1 1 0-15,-12-2 0 16,-12 6-2-16,-10-2 2 16,-9 2 2-16,-11 1-2 15,-3-1 0-15,-11 2 0 16,-3 2 1-16,-6 1-1 16,-3 2-1-16,-2 0 0 15,0 0-11-15,0 0-28 16,0 9 12-16,0 3-23 15,-3 1-433-15</inkml:trace>
  <inkml:trace contextRef="#ctx0" brushRef="#br0" timeOffset="20835.0875">8184 7660 1287 0,'0'0'478'0,"0"0"-465"16,0 0-3-16,0 0-10 15,0 0 12-15,0 0-1 16,122-42-8-16,-71 32-2 16,9 4-1-16,-1 0-15 0,-5 5-49 15,-11 1-354 1</inkml:trace>
  <inkml:trace contextRef="#ctx0" brushRef="#br0" timeOffset="21599.2598">8385 7674 1766 0,'0'0'30'16,"0"0"-30"-16,0 0-1 15,0 0 0-15,0 0-3 0,0 0 4 16,-4 29 1-16,4-8 7 16,0 7 2-16,0 1-5 15,4 4 0-15,5 3-4 16,-1 0-1-16,-1 3 0 15,2 3 1-15,1-1 0 16,-2 4-1-16,1 4 0 16,-3 0 1-16,-2 1-1 15,-1-2 1-15,0-6-1 16,2-1 0-16,1 0 0 16,-2-2 0-16,5 2 1 15,-6 0-1-15,3-1 0 0,-1 1 0 16,-5-3 0-16,0 1 0 15,0 2 0-15,0-1 2 16,-2 1-1-16,-4-1-1 16,0-1 0-16,6-1 1 15,0-1-1-15,0-1 0 16,0 2 0-16,9-4 0 16,0-1 0-16,-3-1 0 15,-1-1 0-15,0 1 0 16,-3-2 1-16,-1 1-1 15,2 2-1-15,2-1 0 16,1-3 0-16,4-2-1 16,-1-4-2-16,-1-2-8 15,1-2-8-15,1-5-11 16,1-6-50-16,-2-8-750 0</inkml:trace>
  <inkml:trace contextRef="#ctx0" brushRef="#br0" timeOffset="23858.9066">8588 9444 784 0,'0'0'6'0,"0"0"0"15,0 0 16-15,0 0 483 16,0 0-248-16,0 0-177 16,5-13-38-16,-5 13-14 15,0 0-3-15,0-3-6 16,0 3 3-16,0 0-12 16,0 0-6-16,0 0-3 15,0 0-1-15,0 0-1 16,0 0-4-16,0 14 2 15,0 1 3-15,0 3 0 16,0 1 1-16,0 1-1 16,1 1 1-16,2 3 0 15,0 2 0-15,0 4 1 0,3 3 1 16,-2-1 3-16,2 2-3 16,-1-1-2-16,3 3-1 15,-1 0 0-15,2 1 0 16,0-1 0-16,-2-1 1 15,2-2-1-15,-1-1-1 16,-2-3 1-16,1 1 0 16,0-4 1-16,1 3-1 15,-2 0 0-15,0 0 0 16,4 0 0-16,-2 0 0 16,-1 3 0-16,1 2 0 15,-1 3 0-15,-1 2 0 0,2 3 0 16,-2-1-2-1,-2-4 1-15,0 1 1 0,-1-4-1 16,-1 2 1-16,-2-4-1 16,0-1 1-16,1-2-1 15,2-2 0-15,-1 2-2 16,1-1-1-16,-2-3-3 16,1-2 1-16,1-5 4 15,-3-3 2-15,3-3-1 16,4-2 0-16,-1-1 0 15,2-3 1-15,2 0 0 16,5-4 0-16,7 1 0 16,4-3 1-16,7 0 0 15,7 0-1-15,2-3 0 16,5-3-1-16,4-2 1 0,6-3 0 16,11 3 1-16,7 0-1 15,8-1 0-15,5 1 4 16,6-1-2-16,5 1-1 15,1-1 2-15,9 2 1 16,-3 1-4-16,-2 2 0 16,-1 0 1-16,-4 1-1 15,-7 0 1-15,-1 0-1 16,0 1 0-16,-3-1 0 16,-3-1 0-16,-3 0 0 15,-4-5 0-15,1-2-1 16,-2 1 1-16,1-3 1 0,-5 2-1 15,-3 2-1-15,-6 1 0 16,-1 1 1-16,-7 0 1 16,-4-1 0-16,-5 2 1 15,-4-2-1-15,-3 3 2 16,-4-2-2-16,0 2 1 16,-2-3-2-16,-1 2 2 15,-3 3-1-15,-5-2 2 16,-2 2-2-16,-4 2 2 15,-1 1 1-15,-2 0-1 16,2 0-2-16,2 0 1 16,-3 0 0-16,0 0 1 15,1 0 0-15,-3 0-1 0,-1 0 0 16,-1 0 1-16,1 0-2 16,-2 0 2-16,2 0 0 15,2 0 1-15,-1 0 0 16,3 0-3-16,-2 0 0 15,-4 0-1-15,-4-3 1 16,-2 1-1-16,-3 1 2 16,-2-1 5-16,-1-3 6 15,0-2 4-15,0-8-8 16,0-8-8-16,-1-10-1 16,-13-7-1-16,2-4 1 15,-1-5-1-15,1 3 2 16,0 4-1-16,2 5 0 0,-1 2 0 15,-2 4 0-15,4 3 0 16,-3-3 0-16,0 0 0 16,2-2 0-16,0 1 0 15,3 1 0-15,3 4 0 16,2 5 0-16,2 0 0 16,0 4 0-16,0-1 0 15,0 4 0-15,0 0-7 16,0 3 4-16,0 2 2 15,0 5 0-15,0 1 1 16,0 1 0-16,0 1 0 16,0 2 0-16,0 0-2 15,0 0-12-15,0 0-16 16,0 0-19-16,0 0-65 0,0 0-384 16</inkml:trace>
  <inkml:trace contextRef="#ctx0" brushRef="#br0" timeOffset="25568.4661">8315 6470 1554 0,'0'0'62'0,"0"0"-56"16,0 0 0-16,0 0 24 15,0 0 9-15,0 0 3 16,0 0-16-16,91 2 2 0,-47-3-15 16,5-4-6-16,4-2 0 15,4 1-3-15,0 0 1 16,5-1-2-16,-1 3-2 15,0 0-1-15,1 0 0 16,0 1 0-16,1 0 0 16,3 0 2-16,-1 1-2 15,4-1 0-15,5 0 0 16,0 1 0-16,0-4 1 16,-5 0-1-16,-2-2 0 15,-3-2 0-15,-1 1 0 16,-2 3-1-16,-3-1 1 0,-1 0 0 15,-2 4 0 1,0-1 0-16,-4-1 1 0,0 1-1 16,-4 0 1-16,-5 1-1 15,0-3 2-15,-2 2 0 16,-6 1-1-16,-2-1-1 16,-4 1 1-16,-3 3 0 15,-2-3-1-15,-1 3 0 16,0 0 0-16,1-2 0 15,-1 2 1-15,1 0-1 16,0 0 0-16,3 0 0 16,-4 0 0-16,4-3 0 15,-4 1 0-15,-1 1 0 16,-3-2 0-16,-2 2 0 16,1 0 0-16,-3-1 0 0,2 2 0 15,-2-1 0-15,1 0 0 16,0-1 0-16,5-3 0 15,-1 3 0-15,0-1 0 16,-4-1 0-16,0 1-1 16,-3 1 1-16,0-3 1 15,0 5-1-15,-5-3 0 16,-2 2 0-16,-5 1 0 16,3-2 0-16,-3 2 0 15,0 0 0-15,0 0 2 16,0 0-2-16,0 0 0 15,0 0-6-15,2 0-20 0,2 0-32 16,0 0-38-16,2 0-90 16,-1 0-797-16</inkml:trace>
  <inkml:trace contextRef="#ctx0" brushRef="#br0" timeOffset="28388.8491">12058 3135 1338 0,'0'0'27'15,"0"0"-17"-15,0 0 59 16,0 0 18-16,0 0 2 16,0 0-55-16,0 0-15 0,0 0 5 15,0 0 0 1,0 0-6-16,0 0-2 0,0 0-11 15,0 0-4-15,0 0-1 16,0 0 0-16,0 0 0 16,0 0-1-16,0 0-2 15,0 0-1-15,0 2 0 16,0 3 2-16,0 4 2 16,0-1 0-16,0 2-1 15,0-1 1-15,0 1 0 16,0 0 0-16,0-1 0 15,0 0 0-15,3-3 0 16,-2-1 0-16,-1-2 0 16,2-3 1-16,-2 0 0 15,0 0 2-15,0 0 2 0,0 0 3 16,0 0 4 0,0 0 4-16,0 0-1 0,0 0-3 15,0 0 1-15,0 0-5 16,0 0-3-16,0 0-1 15,0 0 0-15,0 0-2 16,0 0 3-16,0 0 0 16,0 0 3-16,0 0-2 15,0 0 1-15,0-1-2 16,0-9-2-16,0-7-3 16,-5-2 0-16,-1-5 1 15,-3-5-1-15,0-3 0 0,2-3-1 16,1 0-1-16,1-1 1 15,1 4 1-15,2 1-1 16,2 2 0-16,-1-1-2 16,-2-1 3-16,-1 2 1 15,-1-2-1-15,0 1 0 16,1 2-1-16,-1-1 2 16,2 0 0-16,-1 3-1 15,-3-4-2-15,1 1 2 16,0-2 0-16,-2-1 1 15,2 1-1-15,2 5 0 16,1 3-1-16,-2 4 1 16,2 6 1-16,2 2-1 0,-1 2-1 15,2 1 0 1,0 0 1-16,0 1 0 0,0-4-3 16,0 1 1-1,0-2 0-15,3 2 0 0,3 0 0 16,0 1 1-16,1 2 1 15,1 1 0-15,-2-2-2 16,3 2 1-16,3 1-1 16,0 0 2-16,6 3-2 15,1 0 1-15,7 0 1 16,5 1-1-16,3 1 0 16,5 0 0-16,1 0 1 0,2 0 0 15,6 0 0 1,2 0 0-16,6 0 1 0,2 0-1 15,3 0-2-15,2 1 2 16,2 1 1-16,-1 0-1 16,2-2 0-16,0 0 0 15,1 0 0-15,7 0 0 16,4 0 1-16,11 0-1 16,5-3 0-16,9-2 0 15,6-2-1-15,6 1 1 16,1 2 0-16,2-3 0 15,-3 1 0-15,0 0 1 16,3-1-1-16,4 0 0 16,2-3 1-16,0 0-2 15,0 3 1-15,-1 0 0 0,1 0 0 16,-2 2 0-16,-1 2 0 16,-6-3 0-16,-5 2 0 15,-2-3 0-15,-8 1 0 16,-5-2 0-16,-4 0 0 15,0 1-1-15,-1-3 1 16,1 3 0-16,4 0 0 16,-1 2 0-16,-3 0 0 15,-1-2 0-15,-2 1-1 16,-7-2 1-16,-1-1 0 16,-3 1 2-16,1-1-2 15,4 3 0-15,1 1-1 0,1 0 1 16,0 1-1-1,4 0 1-15,1 1 0 0,2 0 0 16,-3 0 0-16,-5 0-2 16,-8 1 0-16,-4 0 0 15,-5 1 1-15,-8 1 1 16,-7-1 0-16,-3-1 0 16,-6 1 1-16,1-3-1 15,-1 4 0-15,4-3-1 16,2 3 1-16,1-2 1 15,-4 1-1-15,-1-1-1 16,-6 1 1-16,-6-2 0 16,-2 2 0-16,-1-3 0 15,-4 4 2-15,-3-3 0 16,-4 3 0-16,-3-2-2 0,-6 1 0 16,-4 1 0-16,-4 0-1 15,-1-5-40-15,0-4-536 16</inkml:trace>
  <inkml:trace contextRef="#ctx0" brushRef="#br0" timeOffset="30352.1097">18543 1978 1536 0,'0'0'91'16,"0"0"-69"-16,0 0-16 16,0 0 11-16,0 0 4 0,0 0-11 15,0 0-9-15,0 0-1 16,0 0 0-16,-2 6 0 15,-1 7 0-15,0 2 2 16,2 4 2-16,-5 4-1 16,3 4-3-16,-1 5 6 15,-1 4 3-15,1 4-4 16,-1 3 1-16,-1-1-4 16,3 1-2-16,0 0 1 15,0 0-1-15,2 1 0 16,-1-2 1-16,1-1-1 15,-2-4 1-15,1-2 6 16,1-2 8-16,-1 2-10 16,2 0-3-16,0 2 1 15,0 1-2-15,0 2-1 0,2 4 1 16,2-3 0-16,-1 0 0 16,0-2-1-16,-1-1 0 15,-1-2 1-15,1-1-1 16,-1-1 1-16,1 1 2 15,2 1-2-15,-1-1 0 16,2 2 2-16,-2-2-1 16,3 0-2-16,-2 1 0 15,1-1 1-15,0 2-1 16,-2-2 0-16,0 3 0 0,0 3 0 16,-1 1 0-1,1-1 0-15,0 0 0 0,0-1 0 16,0-3 1-16,0-1-1 15,3 3 0-15,-2 2 0 16,2-3 1-16,-1 2-1 16,-2 1 0-16,0-3 0 15,-2 1 0-15,-1 2 0 16,2-4 0-16,-2 1 0 16,0-4 0-16,0 0 0 15,0-3 0-15,0 0 0 16,4 0 0-16,0 0 0 15,1-1 0-15,0 1 0 0,1-1 0 16,0 1 0 0,1-2 0-16,-4 1 0 0,-2-2 0 15,-1 0 0-15,0 0 0 16,0 2 0-16,0-1 0 16,0 2 0-16,0-1 0 15,0 1 0-15,0-1 0 16,2 0 0-16,-1-3 0 15,1 0 0-15,-1-2 0 16,1-5 0-16,-2 0 0 16,1-1 0-16,1-4 0 15,-2-2 0-15,0 0 0 16,0-4-3-16,0-9-219 16</inkml:trace>
  <inkml:trace contextRef="#ctx0" brushRef="#br0" timeOffset="32217.7267">18664 5053 667 0,'0'0'710'0,"0"0"-641"16,0 0-59-16,0 0-6 15,0 0 44-15,0 0 19 16,0 0-48-16,0 3 1 16,0-3 3-16,0 0 11 15,0 0-3-15,0 0-1 16,0 0-5-16,0 0-5 16,0 0-8-16,0 0-6 15,0 0-4-15,0 0 0 0,0 4-1 16,0 2-1-1,-2 3 0-15,-2 1 1 0,1 6 1 16,-1 1-1-16,2 3 0 16,2 4-1-1,0-1 0-15,0 5 0 0,0-1 0 16,0-4 1 0,0 2-1-16,0-3 1 0,0-3-1 15,0-6 0-15,0-3 0 16,0-4 0-16,0-1 0 15,0-5 0-15,0 0 0 16,0 3 0-16,0-3 3 16,0 0-1-16,0 0 1 15,0 0-3-15,0-3-7 16,0-5-86-16</inkml:trace>
  <inkml:trace contextRef="#ctx0" brushRef="#br0" timeOffset="33357.6899">18149 5436 1526 0,'0'0'106'16,"0"0"-80"-16,0 0 19 15,0 0 12-15,0 0-26 16,0 0-15-16,-28 0-5 16,28 0-4-16,0 0 2 15,0 0-1-15,0 0-3 16,10 0-3-16,11-3-1 15,9-1 3-15,13 0 0 16,9 2 0-16,13-2 0 0,12-3-2 16,9 2 2-16,7-5-1 15,4 0 0-15,-3-2-1 16,-9 0 0-16,-10 1 0 16,-10 0 1-16,-9 1 0 15,-12 1 2-15,-10 3-2 16,-4 0 3-16,-10 1-2 15,-4 3-2-15,-7-1 1 16,-6 3-3-16,-1 0 0 16,-2 0 0-16,0 0-1 15,0 0-5-15,0 5-7 16,-14 8 5-16,-5 0-44 16,-4-2-124-16</inkml:trace>
  <inkml:trace contextRef="#ctx0" brushRef="#br0" timeOffset="34124.202">18470 5639 364 0,'0'0'1313'16,"0"0"-1298"-16,0 0-14 15,0 0 3-15,0 0 10 16,0 0 16-16,-21 0-5 0,21 0-11 15,-2 0-10-15,2 0 4 16,0 0 2-16,0 0-3 16,0 0-5-16,0 0 1 15,2 0 0-15,16 0-3 16,13 0 2-16,15 0 2 16,9-7 0-16,8 1-2 15,3 0 2-15,0-4-2 16,-4 3-2-16,-7 0 3 15,-7 0-3-15,-14 3 1 16,-11 0-1-16,-8 2 1 16,-9 2 2-16,-6 0 1 15,0 0 0-15,0 0 2 16,0 0-2-16,0 0-4 16,-2 0-13-16,-13 6-40 0,-4 4-111 15</inkml:trace>
  <inkml:trace contextRef="#ctx0" brushRef="#br0" timeOffset="35558.2015">12186 10651 1287 0,'0'0'181'0,"0"0"-169"15,0 0 41-15,0 0 43 16,0 0-38-16,0 0-27 16,0 0-3-16,0-37 0 15,0 34-8-15,0 1-6 16,0 0 0-16,0 1 3 16,0 1-3-16,0 0-6 15,0 0-6-15,0 0 0 16,0 0-2-16,0 0-3 15,0 13-2-15,0 11 4 16,0 9 1-16,0 6 0 16,0 6 0-16,0 0 0 15,3 3 0-15,0 4-1 16,1 0 1-16,2-3 0 16,0-5 0-16,-1-4-2 0,-1-8 1 15,2-7-2-15,-3-8 1 16,-2-8-4-16,1-6-1 15,-2-3-8-15,0 0 5 16,0 0-5 0,0-5-68-16</inkml:trace>
  <inkml:trace contextRef="#ctx0" brushRef="#br0" timeOffset="36322.5343">12019 11296 1078 0,'0'0'484'0,"0"0"-412"15,0 0-32-15,0 0-18 16,0 0 0-16,0 0 8 16,-3-10-4-16,3 10-10 15,0-1-5-15,0 1-3 16,0 0-1-16,0 0-4 15,0-3-2-15,3-2 2 16,12 0-1-16,3-2 2 16,7-1 4-16,6 0-8 15,7-3 5-15,9-1-3 16,6 0 0-16,2-4-2 0,1 3 2 16,-4 0-2-16,-7 3 0 15,-9 2 0-15,-7 5 0 16,-9 3-1-16,-5 0-6 15,-6 0-3-15,-4 0-10 16,-5 5-28-16,0 7-19 16,-3-3-88-16,-14 1-1333 15</inkml:trace>
  <inkml:trace contextRef="#ctx0" brushRef="#br0" timeOffset="36608.9488">12107 11472 194 0,'0'0'1505'0,"0"0"-1488"16,0 0-15-16,0 0-2 0,120-50 7 15,-63 31 1 1,0 4-8-16,-6-1-18 0,-11 5-246 16</inkml:trace>
  <inkml:trace contextRef="#ctx0" brushRef="#br0" timeOffset="38039.7348">12153 10692 1652 0,'0'0'38'15,"0"0"-31"-15,0 0-5 16,0 0 3-16,0 0 21 16,0 0 2-16,52-28-16 15,-36 24-5-15,1 1-4 16,2 1 0-16,1-1-1 15,4 0 1-15,1 3-3 16,2-1 0-16,3 0 1 16,1 1 0-16,3 0-1 0,2 0 0 15,4 0 0 1,1 0 0-16,1 0 1 0,4 0-1 16,0 0 1-16,3 0-1 15,-4 0 0-15,1 0 0 16,-4-4 0-16,1-2 1 15,-1 0-1-15,5 1 0 16,0 3 1-16,-1 1-1 16,-1 1 0-16,1 0 0 15,-3-2 0-15,2 0 0 16,1 0 0-16,5-1-1 16,3-1 1-16,1-2 0 15,6-1 1-15,0 0-1 16,3 2-2-16,-3-1 2 0,0 0 0 15,1 1 1-15,2 2 0 16,2 0-1-16,1 0 0 16,0-1 0-16,4 0 0 15,3-4 0-15,4 1 1 16,3 0-1-16,3 0 0 16,-2-1 0-16,-3 1 0 15,1-2 0-15,2 1 0 16,1 1 0-16,0-2 0 15,-1 1 1-15,1 2-1 16,0-1 0-16,-3 1 0 16,0-1 0-16,-2 0 1 15,0 4 0-15,-1-4-1 16,1 4 1-16,-2 0-1 0,-2-1 4 16,1-4-4-16,4 1 0 15,3-2 1-15,0 0 1 16,2 1 0-16,-1-1 0 15,-2 1-1-15,4 0 1 16,-3 3-1-16,0-6 0 16,-1 4-1-16,2-3 1 15,3-3-1-15,2 3 0 16,0-4 0-16,-4 2-1 16,0-2 1-16,-1 0 1 15,0 4 1-15,0 4-2 0,2 0 2 16,1 1-1-1,1 1-1-15,-5 0 0 0,-8 1 2 16,-3 0 3-16,-6 0 0 16,-1 0-3-16,-3-1-2 15,-4 0 0-15,-5-2 2 16,-4 3 0-16,-8-4-1 16,-5 3 4-16,-4 2 2 15,-4 1-5-15,-6-1-1 16,-6 2-1-16,-2 0 0 15,-4 0-14-15,-3-3-64 16</inkml:trace>
  <inkml:trace contextRef="#ctx0" brushRef="#br0" timeOffset="40405.5738">18723 5743 1538 0,'0'0'1'16,"0"0"31"-16,0 0 16 16,0 0-11-16,0 0-3 15,0 90-14-15,0-63-10 16,0 1-1-16,0 1 8 16,0 1-6-16,0 1-8 15,0-2-1-15,0 5 1 16,0 1-2-16,-1 2 5 15,-4 2-2-15,0 2-1 16,2 3-3-16,-2-1 1 0,2 1-1 16,0-1 0-16,0 1 0 15,0-1 0-15,0-1 0 16,-3 3 0-16,3-4 0 16,-1 1 1-16,1 1-1 15,0 0 1-15,0-3-1 16,1 0 0-16,2-1 0 15,0 1 1-15,0 2-1 16,0 5 0-16,0 1 0 16,0 3 0-16,2-2 0 15,1-1 0-15,-2 0 0 16,-1 0 0-16,0 4 0 0,2-1 0 16,-2 3 0-16,0-3 0 15,0 1 0-15,0-3 0 16,0-1 0-16,0-1 0 15,0-1 0-15,0 0 0 16,0 0 0-16,0 1 1 16,0-1-1-16,3 1 2 15,1 0-2-15,-1 5 3 16,3 1 0-16,-5 2 0 16,2-1 4-16,1-4-3 15,-1-7 0-15,1 3-3 16,-1-3 3-16,-1-3-3 0,-1 4 3 15,-1-2-4 1,2 0 2-16,2 0-1 0,-1-4-1 16,0 0 1-16,0-4 0 15,1 0-1-15,-1-2 0 16,2-1 1-16,0 2-1 16,-1-1 0-16,-1 2 0 15,0 0 0-15,0 2 1 16,-2-3-1-16,1-1 0 15,-2 0-1-15,1-3 1 16,2 1 0-16,0 1 0 16,2 0 0-16,-2 1 0 15,1 1 0-15,-1 4 0 16,0-4 1-16,-2 2-2 16,1-6 1-16,-2-1 0 0,0-3 1 15,0 1-1-15,0-2 0 16,0-2 0-16,0 1 0 15,0 0 0-15,0-2 0 16,0-1 0-16,0 0 0 16,0 1 0-16,0-1 0 15,0 0 0-15,0-1 0 16,0 0 0-16,0-2 0 16,0-3 0-16,0-1 0 15,0 0 0-15,0 0 0 16,0-3 0-16,0 4 0 15,0-2 0-15,0 0 0 0,0-1 0 16,-3 2 0-16,3-3 1 16,-2 0-2-16,1-3 2 15,1 0-1-15,0-2 0 16,0 0 0-16,0 2 0 16,0-2-1-16,-2 2 2 15,2-2-1-15,0 3 0 16,0 1-1-16,-1 0 1 15,1 2 1-15,0 1-1 16,-3 0-1-16,2-3 1 16,-1-1 0-16,1-2 1 15,1 0-1-15,-3-1 0 16,1 2 0-16,2-2 0 0,-1 2 0 16,-1-3 0-1,1-3 0-15,1 1 0 0,-2-2 1 16,1 3-1-16,-1 1 0 15,-2 0 1-15,-2 2-1 16,-5 1 1-16,2 0 0 16,-1-1-1-16,-2 3 0 15,1-3 1-15,-2 3-1 16,4-3 0-16,2 0 0 16,1 1-1-16,-1 0-1 15,-1 1-7-15,-1 6-5 16,-4-2-9-16,-4 3-19 15,-2-8-57-15</inkml:trace>
  <inkml:trace contextRef="#ctx0" brushRef="#br0" timeOffset="41672.1473">19008 6157 1700 0,'0'0'118'16,"0"0"-106"-16,0 0-12 15,0 0-3-15,0 0 0 16,0 0 3-16,12 84 9 16,-4-48-5-16,1 0-2 15,4 1-1-15,0 0-1 16,5-2 1-16,-1-5-1 15,4-8 0-15,-3-5 1 0,-1-8-1 16,0-3 2-16,-4-4-1 16,-1-2 3-16,0 0 4 15,-1-16 1-15,-2-7 1 16,-1-9-4-16,0-3-2 16,0 0-1-16,-2 4-3 15,-1 4 1-15,-2 7 0 16,-1 6-1-16,-2 5 0 15,0 6-7-15,0 1-44 16,0 2-290-16</inkml:trace>
  <inkml:trace contextRef="#ctx0" brushRef="#br0" timeOffset="43569.6856">19608 6567 485 0,'0'0'1200'16,"0"0"-1176"-16,0 0 4 16,0 0 1-16,0 0-4 15,0 0-2-15,-25-18-10 16,20 18-1-16,-1 0 1 0,-4 0-4 15,-2 0-2-15,-3 0-4 16,-5 0 2 0,1 9-4-16,-2 3 0 0,0 2-1 15,4 4 0-15,1 1 0 16,2 1 1-16,5 4-1 16,3-3 1-16,6 1-1 15,0 2 0-15,6-2-1 16,16 1 1-16,5-7 0 15,7-2-1-15,5-6 0 16,3-6-12 0,1-2-22-16,-1-2-42 0,-5-16-790 15</inkml:trace>
  <inkml:trace contextRef="#ctx0" brushRef="#br0" timeOffset="43997.4033">19818 6541 1750 0,'0'0'65'0,"0"0"-52"16,0 0-9-16,0 0 2 15,0 0 1-15,0 0-4 16,-3 5-3-16,3 9 6 15,0 1-3-15,0 2 2 0,0 2-2 16,-1 1-2 0,-2 1 0-16,1 3 1 0,1-1-1 15,-2 1-1-15,3-4 1 16,0-1-1-16,0-4 0 16,0-4 1-16,0 0-1 15,0-5 0-15,0 1 0 16,0-5 0-16,6 1 1 15,3-2-1-15,4-1 2 16,7 0-1-16,3 0 1 16,3 0-2-16,-1-6 0 15,2-1 0-15,1 1-8 0,-1 1-6 16,0-1-8-16,0 1-11 16,-3-1-57-16,-5-4-320 15</inkml:trace>
  <inkml:trace contextRef="#ctx0" brushRef="#br0" timeOffset="44216.454">19927 6643 1826 0,'0'0'9'0,"0"0"-9"0,0 0-7 16,0 0 7-16,0 0 0 16,0 0 0-16,108-28-17 15,-80 17-70-15,-3-5-576 16</inkml:trace>
  <inkml:trace contextRef="#ctx0" brushRef="#br0" timeOffset="44366.3141">19888 6496 1704 0,'0'0'97'16,"0"0"-96"-16,121-35-1 0,-60 21-3 16,-2 0-87-16</inkml:trace>
  <inkml:trace contextRef="#ctx0" brushRef="#br0" timeOffset="45862.4675">6591 7920 1818 0,'0'0'58'16,"0"0"-41"-16,0 0 1 16,0 0-3-16,0 0-6 15,0 0-3-15,0 0-4 16,0 0-2-16,-18-12 0 15,36 37 0-15,13 7 0 16,8 9 0-16,7-2 0 16,6 1 1-16,5 1-1 15,-6-2 0-15,1-8 0 16,-10-8 0-16,-11-10 0 16,-5-7-3-16,-10-6 3 15,-6 0 0-15,-2-12 0 16,-5-18 1-16,-3-12-1 0,0-8 1 15,0-1 0-15,0 1-1 16,-6 3 1-16,-2 11-1 16,5 13-2-16,3 11 0 15,0 8-4-15,0 4-10 16,0 0-25-16,3 6-65 16,11 12-83-16</inkml:trace>
  <inkml:trace contextRef="#ctx0" brushRef="#br0" timeOffset="46146.3372">7286 8068 1803 0,'0'0'22'15,"0"0"-22"-15,0 0-3 16,0 0 3-16,0 0 1 16,8 90 4-16,5-55-1 15,-1 1-1-15,1 1-2 16,-1-2 0-16,-3-3 0 16,0-4-1-16,-5-6-8 15,-2-5-12-15,-1-7-21 0,-1-6-81 16,0-4-1054-16</inkml:trace>
  <inkml:trace contextRef="#ctx0" brushRef="#br0" timeOffset="46702.327">7283 8131 1733 0,'0'0'48'16,"0"0"-14"-16,0 0-12 15,0 0-7-15,0 0 1 16,6-77-6-16,5 70-6 16,5 2-3-16,0 3-1 0,5 2 0 15,-2 0 0-15,-2 0 0 16,-4 0-4-16,-2 7-3 16,-5 4 0-16,1 4-5 15,-7 2 6-15,0 5-3 16,0 2-3-16,-7 1 2 15,-8 1-7-15,0-2-11 16,6-4 18-16,1-2 8 16,5-4 2-16,3-3 2 15,0 1-2-15,0-5 0 16,0 0 2-16,0-4 0 16,8 1 3-16,3-1 9 15,0 0-2-15,0 1-6 16,-2-1-2-16,4-2-2 0,-1 1 1 15,0 3-2-15,-3-1-1 16,0 3 1-16,-1 3-2 16,-3-1 2-16,0 4-1 15,-5 1 0-15,0 1 0 16,0-1 0-16,-2 0 1 16,-14-1 0-16,1-1-1 15,-6-6 4-15,-1 0-2 16,-3-6-1-16,2 0 0 15,4 0 1-15,2 0 0 16,11-8-1-16,5-2-1 16,1-1-6-16,0-1-35 0,7-1-72 15</inkml:trace>
  <inkml:trace contextRef="#ctx0" brushRef="#br0" timeOffset="47151.8839">7717 7992 1779 0,'0'0'10'0,"0"0"0"16,0 0 0-16,0 0 1 16,0 0-1-16,0 0-3 15,-58-15-2-15,49 21-3 16,1 7 3-16,1 2 1 16,-2 2-5-16,5 2 0 15,1 4 2-15,-2 5-2 16,5 3-1-16,0 5 0 15,0-2 0-15,0-1 1 16,0-3-1-16,8-3 0 0,5-3 1 16,2-5-1-1,3-2 0-15,0-2 0 0,1-3 0 16,3-2 1-16,1-4-1 16,1-3-2-16,1-3-5 15,0 0-11-15,-1 0-10 16,-4-14-19-16,-1-6-362 15</inkml:trace>
  <inkml:trace contextRef="#ctx0" brushRef="#br0" timeOffset="47362.9753">7716 8199 1833 0,'0'0'1'0,"0"0"1"15,0 0-2-15,0 0 4 16,97-34-4-16,-54 13-14 16,-1-2-112-16</inkml:trace>
  <inkml:trace contextRef="#ctx0" brushRef="#br0" timeOffset="58186.3552">22740 1138 1844 0,'0'0'33'16,"0"0"-11"-16,0 0-1 15,0 0-6-15,0 0-6 16,0 0-6-16,0 0-3 16,0 0-1-16,8 19-3 15,7 20 4-15,8 12 0 0,4 5 1 16,4 2-2-16,4-5 1 15,-1-2-2-15,-1-10-1 16,-5-9-2-16,-4-13 4 16,-7-9-1-16,-3-10 2 15,2-8 0-15,-2-25 2 16,0-8-1-16,2-10 0 16,-4 0 0-16,-3 0 0 15,-2 3 0-15,-4 8 1 16,-3 15 0-16,0 12-1 15,0 11-1-15,0 2-4 16,0 2-33-16,0 16-79 16,0 7-88-16</inkml:trace>
  <inkml:trace contextRef="#ctx0" brushRef="#br0" timeOffset="59679.9563">23159 1231 1739 0,'0'0'60'0,"0"0"-42"16,0 0 8-16,0 0 4 15,0 0-15-15,0 0-8 16,-6-1-5-16,6 1-1 16,0 0-1-16,0 9-3 15,0 12 2-15,0 4 1 16,9 9 1-16,8 3 0 16,5 4 0-16,8 4-1 15,6-3 1-15,4-3-2 16,0-9 2-16,-5-10-1 0,-2-9 0 15,-7-11 0-15,0 0 2 16,-3-17-1-16,0-12 1 16,-7-8 1-16,-5-4 3 15,-5-5 3-15,-6 2-4 16,0 1 3-16,-14 9 0 16,-5 4-1-16,-7 7-4 15,1 7-3-15,6 6 0 16,4 6 0-16,9 4-4 15,3 0-13-15,3 6-36 16,0 5-47-16,15-3-1263 16</inkml:trace>
  <inkml:trace contextRef="#ctx0" brushRef="#br0" timeOffset="60114.0232">23798 1114 1849 0,'0'0'47'0,"0"0"-42"15,0 0-5-15,0 0 0 16,0 0-1-16,0 0 1 16,-2 83 0-16,10-39 0 15,-2 0 0-15,-1-2 0 0,0-6 0 16,-3-7-13-1,-1-7-10-15,-1-8-4 0,2-11-1 16,-2-3 3-16,3 0 25 16,1-19 21-16,4-8-19 15,5-2 0-15,2 0 12 16,4 1 7-16,0 6-4 16,0 5-1-16,-3 7-1 15,-6 6-3-15,1 4 0 16,1 0-10-16,0 15-2 15,1 9 0-15,-2 4 0 16,-4 1 0-16,-1 2 0 16,0-2 0-16,-3-3 0 0,0-3 0 15,3-7-3-15,0-6-14 16,9-9-19-16,3-1-7 16,7-11-85-16</inkml:trace>
  <inkml:trace contextRef="#ctx0" brushRef="#br0" timeOffset="60504.0562">24248 1327 1800 0,'0'0'67'0,"0"0"-64"15,0 0-2-15,0 0 1 16,0 0-2-16,0 0 3 16,15 20-2-16,0-12 0 15,5-4-1-15,5-4 0 16,8 0-16-16,4 0 1 0,-3-6 2 15,-7-5 3-15,-12-1 10 16,-9-1 2-16,-6 2 33 16,0 4-2-16,0 4-3 15,0 0-12-15,0 3-3 16,0 0-7-16,0 0-8 16,-1 3 0-16,-4 24-4 15,0 9 4-15,-1 14-1 16,2 5 0-16,0 7-3 15,1-4-2-15,-2-4 0 16,4-10 2-16,-4-12-1 16,-1-8 0-16,2-11 2 15,-4-6 1-15,5-5 0 0,-1-2 2 16,-2 0 3-16,-5-7-3 16,0-10-7-16,5-5-21 15,6-7-41-15</inkml:trace>
  <inkml:trace contextRef="#ctx0" brushRef="#br0" timeOffset="60961.6898">25530 1013 1903 0,'0'0'28'0,"0"0"-16"15,0 0-7-15,0 0-5 16,0 0 0-16,0 0-2 15,10 33 2-15,17 6 0 16,7 10 0-16,5-6 0 0,3 1 0 16,-2-6 0-1,0-11-2-15,-3-7 1 0,-8-10 1 16,-7-9-2-16,-5-1-1 16,-3-18 3-16,-2-15 2 15,1-12 1-15,-2-6-3 16,-3 0 0-16,-5 10 2 15,-3 8-1-15,0 14 2 16,0 8-3-16,0 9 0 16,0 2-6-16,3 10-35 15,1 12-40-15,5 6-27 16</inkml:trace>
  <inkml:trace contextRef="#ctx0" brushRef="#br0" timeOffset="61299.4913">26268 1271 1798 0,'0'0'35'0,"0"0"-16"15,0 0 6-15,0 0-8 16,-97-7-7-16,73 17-7 16,1 5-2-16,4 6-1 0,3 2 1 15,5 3 1-15,7 4-1 16,4 2-1-16,0 0 2 16,6-1-1-16,13-4-1 15,2-1 2-15,8-8-1 16,2-4-1-16,7-10-7 15,3-4-19-15,2-2-34 16,2-19-132-16</inkml:trace>
  <inkml:trace contextRef="#ctx0" brushRef="#br0" timeOffset="61720.3912">26599 1226 1446 0,'0'0'412'0,"0"0"-388"16,0 0-11-16,0 0-1 15,0 0-2-15,0 0-10 16,-6 12 0-16,6 7 0 16,0 5 2-16,0 5-1 15,2-2 0-15,1 5-1 16,-3-1 1-16,0-2-1 15,0 1 1-15,0-7-1 16,0 1 1-16,0-4-1 16,0-6 0-16,0-1 0 0,0-2 1 15,0-4-1-15,0-1 0 16,0-2 0-16,1 1 0 16,5-2 1-16,3-2-1 15,4 0 1-15,4-1 1 16,2 0-1-16,4 0-1 15,-1 0 2-15,0 0-2 16,2-1-1-16,3-5-5 16,-2-1-13-16,1 3-9 15,-4-2-14-15,-4 3-27 16,-2-8-116-16</inkml:trace>
  <inkml:trace contextRef="#ctx0" brushRef="#br0" timeOffset="61922.413">26720 1398 920 0,'0'0'928'0,"0"0"-913"15,0 0-13-15,0 0-2 16,0 0 0-16,0 0-4 15,98-49-28-15,-69 37-54 16,-1-2-1522-16</inkml:trace>
  <inkml:trace contextRef="#ctx0" brushRef="#br0" timeOffset="62072.5218">26696 1177 1843 0,'0'0'29'0,"0"0"-23"15,0 0 0-15,0 0 1 16,0 0-4-16,100-7-3 16,-55 2-48-16,-4 0-500 15</inkml:trace>
  <inkml:trace contextRef="#ctx0" brushRef="#br0" timeOffset="62888.4972">27540 1031 1835 0,'0'0'22'15,"-98"38"-13"-15,44-9 8 16,-1 7-2-16,7 4-4 15,5 7-6-15,9 8 0 16,8 4-2-16,11 6-3 16,9 3 0-16,6 3 0 0,6-4 1 15,24-11-1 1,11-11 0-16,9-14-8 0,10-11-10 16,4-10-3-1,2-10-11-15,-4 0-39 0,-2-19-612 16</inkml:trace>
  <inkml:trace contextRef="#ctx0" brushRef="#br0" timeOffset="63291.9828">27916 1165 1775 0,'0'0'18'15,"0"0"-16"-15,0 0 14 16,-98-8 11-16,75 8-8 16,1 8-10-16,1 4-6 15,7 5-3-15,3-2 2 16,5 3-2-16,6 4 0 16,0-2 0-16,0 2-1 15,10 0 1-15,4-2-1 16,2 0 1-16,2 0 0 15,3-2 0-15,1 0 0 16,-5-2 0-16,-3 0 0 16,-8-2 0-16,-6-2 1 15,0 2 0-15,-1-1 0 0,-14-1 0 16,-2-3 2 0,-5-4 0-16,0-5-2 0,-2 0 0 15,-2 0-1-15,-2-11 0 16,3 0-5-16,4 2-16 15,12 1-31-15,9 2-87 16</inkml:trace>
  <inkml:trace contextRef="#ctx0" brushRef="#br0" timeOffset="63763.7076">28228 1323 1767 0,'0'0'18'16,"-81"-4"6"-16,50 4 17 16,6 0-14-16,8 0-15 15,5 3-8-15,5 10-3 16,2 2-1-16,2 4 0 15,3 0 0-15,0 1-1 16,11 0-3-16,11-4-6 16,6-4-8-16,8-4-6 0,2-7-10 15,2-1-26 1,-6-2-13-16,-6-13 34 0,-9-5 39 16,-8 3 71-16,-6 0 7 15,-5 1-31-15,0 4-5 16,0 5-16-16,0 3-2 15,0 2-7-15,0 2-7 16,0 0-8-16,0 0-2 16,0 6-2-16,6 11-1 15,3 7 3-15,4-2 0 16,2 1 0-16,3-5-6 16,6-3-11-16,4-8-16 15,5-7-25-15,7-1-29 16,2-21-1008-16</inkml:trace>
  <inkml:trace contextRef="#ctx0" brushRef="#br0" timeOffset="63981.8888">28763 1127 1805 0,'0'0'76'0,"0"0"-54"16,0 0 2-16,0 0-11 15,0 0-6-15,0 0-6 16,-2 2 0-16,2 26-1 15,0 9 0-15,2 7 0 16,3 3 0-16,-4 4 0 16,2 1 1-16,-3 4-2 15,3-6 1-15,2-1-8 0,-1-6-10 16,2-14-28 0,1-12-92-16</inkml:trace>
  <inkml:trace contextRef="#ctx0" brushRef="#br0" timeOffset="64155.7381">28629 1353 1878 0,'0'0'18'0,"0"0"-8"16,0 0-7-16,0 0-2 15,96-30 0-15,-47 29-1 0,6 1-8 16,-1 0-33-16,4 0-76 15</inkml:trace>
  <inkml:trace contextRef="#ctx0" brushRef="#br0" timeOffset="64589.6419">29041 969 1747 0,'0'0'108'15,"0"0"-108"-15,0 0 1 16,0 0 8-16,80 99 6 16,-45-55-6-16,-1 7-7 0,-5 5 0 15,-10 2-1 1,-8 4 0-16,-11-1 0 0,0-1-1 15,-13-2 0-15,-14-6-2 16,-5-9-11-16,-7-11-2 16,-2-9-13-16,1-11-24 15,9-7-49-15,9-5-205 16</inkml:trace>
  <inkml:trace contextRef="#ctx0" brushRef="#br0" timeOffset="64844.7894">29782 1023 1877 0,'0'0'46'0,"0"0"-39"16,0 0-5-16,0 0-1 16,88-27-1-16,-39 26-1 15,5 1-25-15,-5 0-27 16,-11 0-107-16</inkml:trace>
  <inkml:trace contextRef="#ctx0" brushRef="#br0" timeOffset="65003.0135">29746 1163 1844 0,'0'0'0'15,"0"0"5"-15,0 0 3 16,88 0 8-16,-27-9-16 16,11-2-15-16,7-1-86 15,-4-2-1439-15</inkml:trace>
  <inkml:trace contextRef="#ctx0" brushRef="#br0" timeOffset="65339.8483">30440 1076 1662 0,'0'0'198'0,"0"0"-182"0,0 0-3 16,0 0 5-16,-97 19-3 15,77 2-9-15,6 6-3 16,5 2-1-16,6 5 0 15,3 0-1-15,0-3 0 16,19-3-1-16,11-5-2 16,9-8-5-16,4-6-15 15,2-9-3-15,-3 0-8 16,-10-7 4-16,-6-13 23 16,-9-8 6-16,-12-6 6 15,-5-7 11-15,-3-3 6 16,-21 3-9-16,-7 3-5 0,-2 9-2 15,2 10 4-15,5 11 1 16,4 6-11-16,5 2-1 16,6 0-10-16,6 11-18 15,5 2-35-15,3 1-293 16</inkml:trace>
  <inkml:trace contextRef="#ctx0" brushRef="#br0" timeOffset="65520.4244">30881 1172 1922 0,'0'0'24'0,"0"0"-6"0,0 0-7 16,0 0-8-16,0 0-3 15,0 0-7-15,-12-14-23 16,12 14-82-16</inkml:trace>
  <inkml:trace contextRef="#ctx0" brushRef="#br0" timeOffset="65858.0178">31159 998 1881 0,'0'0'23'16,"0"0"-4"-16,0 0-14 16,0 0 5-16,0 0-5 15,109 0-3-15,-76 17-1 16,-8 2-1-16,-8 3 0 16,-9 3 0-16,-8 3 0 15,0 1 0-15,-16 1-3 16,-15-2 0-16,-5-1 2 15,3-6-2-15,8-4 2 16,11-2 0-16,11-6-1 16,3 0 0-16,9-4 1 0,22-3 1 15,20-2-1 1,16 0-1-16,14-5-65 0,8-11-251 16</inkml:trace>
  <inkml:trace contextRef="#ctx0" brushRef="#br0" timeOffset="67139.6476">32543 985 1620 0,'0'0'53'15,"0"0"-33"-15,0 0 35 0,0 0-10 16,8-79-11 0,-13 65-8-16,-6 2-10 0,-3 2-7 15,0 5 3-15,1 3 1 16,2 2-2-16,2 0-5 15,-2 9-3-15,2 11-1 16,-4 9 1-16,5 8 0 16,-1 6 0-16,4 10-1 15,5 2-2-15,0 3 1 16,0 1-1-16,11-2 0 16,3-7-1-16,2-9-11 15,-6-10-21-15,-7-12-28 0,-3-12-110 16</inkml:trace>
  <inkml:trace contextRef="#ctx0" brushRef="#br0" timeOffset="67513.9147">32267 1160 1763 0,'0'0'2'0,"0"0"-2"15,97-29 0-15,-58 29 4 16,-4 0 10-16,-2 0-6 15,-3 3-4-15,-3 7-3 16,-6 3 2-16,-8 0-1 16,-8-3 2-16,-4 4 0 15,-1-3 5-15,0 5 1 0,0-2 1 16,0 3 2-16,0-2-2 16,0-2-8-16,5 1-1 15,11-6-1-15,2 0 3 16,7-5 2-16,1-3-4 15,1 0 0-15,-5-3 0 16,-3-9 0-16,-5-3-2 16,-8-4 1-16,-6-5 1 15,0 0 1-15,-23 0-3 16,-9 4-1-16,-4 5 1 16,0 9-2-16,6 3-2 0,11 3-7 15,11 0-55 1,8 7-258-16</inkml:trace>
  <inkml:trace contextRef="#ctx0" brushRef="#br0" timeOffset="67813.8853">32877 1185 1862 0,'0'0'25'0,"0"0"6"16,0 0-10-16,0 0-9 15,0 0-6-15,0 0-6 16,52 4 0-16,-28 20-1 16,-1 3 1-16,-6-1 0 15,-1-3-3-15,-6-2-3 0,-6-6-2 16,-4-5-5-16,0-9-5 16,0-1 9-16,0-17 8 15,-4-16 1-15,-2-9-1 16,6-1 1-16,0 2 2 15,0 12 1-15,15 10-3 16,1 12-1-16,2 7-28 16,-2 7-68-16</inkml:trace>
  <inkml:trace contextRef="#ctx0" brushRef="#br0" timeOffset="68310.145">32382 1768 1788 0,'0'0'57'0,"0"0"-42"16,0 0-9-16,0 0 7 15,0 0-5-15,-87-15-4 0,73 27-3 16,6 0 0-16,5 5-1 16,2 2 1-16,1 3-1 15,0 5 2-15,0 2-2 16,9-2 1-16,5 5 1 15,3-2 0-15,4 0-1 16,-2 0 1-16,-4-2-2 16,-2-2 0-16,-4-7 0 15,-3-1 0-15,-6-6 0 16,0-3 0-16,0 1 1 16,-9-5 0-16,-13-1-1 15,-8-1 3-15,-7-1-3 16,-1-2 0-16,-2 0-1 0,9 0-5 15,10-7-6-15,11-5-8 16,10 0-23-16,16-2-111 16</inkml:trace>
  <inkml:trace contextRef="#ctx0" brushRef="#br0" timeOffset="68551.9521">32628 2081 1534 0,'0'0'359'16,"0"0"-349"-16,0 0-1 16,0 0 9-16,0 0-7 15,0 0 3-15,-28 45-6 0,25-26-2 16,3 5-2 0,0-2-4-16,0 0 0 0,0-5 2 15,12-1-2-15,4-5-1 16,5-7-5-16,6-4-8 15,3-1-13-15,1-20-48 16,-4-11-389-16</inkml:trace>
  <inkml:trace contextRef="#ctx0" brushRef="#br0" timeOffset="68684.18">32731 1848 1874 0,'0'0'40'0,"0"0"-24"0,0 0-8 15,0 0 1-15,0 0-9 16,0 0-8-16,10-3-71 16</inkml:trace>
  <inkml:trace contextRef="#ctx0" brushRef="#br0" timeOffset="75183.8646">11073 5450 1577 0,'0'0'130'15,"0"0"-87"-15,0 0-13 16,0 0 0-16,0 0-8 15,0 0-10-15,0 0-8 16,0 0 0-16,3 0-1 16,2 0 0-16,1 0-1 15,4 0 0-15,-1 0 1 16,1 0-2-16,4 0 0 16,1-4 0-16,2 3 1 15,2 0-1-15,1-2 1 16,3 0-1-16,-2-1 0 15,3-1-1-15,1 1 1 0,0 0 1 16,2 2-1 0,-2-1 0-16,-2 1 0 0,-1-1-1 15,0 1 0-15,-2 0 0 16,2 1 1-16,4-2-1 16,-1 2 1-16,2-2 0 15,-2 3 0-15,6-2-1 16,-1 2 1-16,0 0 0 15,6-2-1-15,-3 2 0 16,0 0 1-16,1 0-1 16,-1 0 0-16,0 0 0 15,-2 0 0-15,2-3 0 16,-3 3 0-16,-2 0 0 0,2-2-1 16,-3 1 1-1,-1-2 1-15,1 0-1 0,3-2 0 16,3 0 0-16,1 0 1 15,-1 0-1-15,1 0 0 16,-1 0 0-16,0 1 0 16,-3-1-1-16,5 0 1 15,-3 1 0-15,-2 0 0 16,-2 2 0-16,-4-2 0 16,1 3 0-16,1 1 0 15,-1 0 0-15,2 0 0 16,3 0 0-16,-1-2 1 0,3 0-1 15,-1-1 0 1,-1-1 0-16,0-2 0 0,-2 2 0 16,-5 1 0-16,2 0-1 15,-4 0 1-15,1 2-1 16,-1-1 0-16,-2-1 1 16,2 1-1-16,-4 0 0 15,2-1 1-15,-2 2 0 16,-3 1 0-16,0-1-1 15,-2 1 1-15,-3 0-1 16,-2 0 1-16,2 0-1 16,-3 0 1-16,-1 0 0 15,1 0 0-15,0 0 0 16,4 0 0-16,-1 0 2 16,3 0 0-16,0 0-2 0,-3 0 2 15,-3 0-2-15,-2 0 0 16,-1 0 0-16,0 0 0 15,-2 0 0-15,-1 0-1 16,0 0-18-16,0 0-91 16</inkml:trace>
  <inkml:trace contextRef="#ctx0" brushRef="#br0" timeOffset="76967.6863">11060 7431 1692 0,'0'0'47'0,"0"0"-36"16,0 0 7-16,0 0 11 16,0 0-4-16,0 0-12 15,-5 1-6-15,5-1-3 16,0 0-2-16,0 1-1 15,0-1-1-15,0 0 2 16,0 0-2-16,2 2-1 16,11-2 1-16,2 1 1 15,6 0-1-15,1-1 1 16,4 2-1-16,1-2 0 16,1 0 0-16,2 0 1 0,0 0-1 15,2 0-1-15,7 0 1 16,1 0 0-16,5-6 1 15,3 1-1-15,1-3 0 16,-3 2 0-16,0-2-1 16,-1 0 1-16,3 0 2 15,4 1-2-15,5 1 0 16,4 0-1-16,0-1 1 16,-1-1 0-16,-3-1 0 15,-5 1 0-15,-4 2 0 16,-1-2 0-16,-3 5 0 15,-3 0 0-15,-5 2 0 16,1-1 0-16,-2 1 0 0,-1-1 0 16,2 0-1-16,-4-1 1 15,0 0 0-15,-2 2 0 16,-1-1 0-16,-2-1 1 16,-3 3-1-16,0 0 0 15,-2 0 0-15,1 0-1 16,-4 0 1-16,2 0 0 15,3 0 0-15,0 0 0 16,0 0 1-16,3 0-1 16,-4 0 0-16,1-3 0 15,-4 1 0-15,-1-1 0 16,-3 1 0-16,-2-1 1 16,1 2-1-16,-3-2 1 0,3 3 2 15,1-4 0 1,3 1 0-16,-2 2-2 0,1-2 0 15,-2 0 1-15,-1 3-1 16,0-1-1-16,0 1 1 16,-2 0-1-16,2 0 0 15,-1 0 1-15,2 0-1 16,-1 0 0-16,0 0 0 16,0 0 0-16,0 0 0 15,-2 0 1-15,-1-2-1 16,0 2 0-16,0-2 0 15,-2 1 0-15,-2-1 0 0,-1 2 0 16,4-2 0-16,-1 1 1 16,1 0-2-16,-1-1 2 15,0 1-1-15,3 0 0 16,-2-1 0-16,-2 2 0 16,0-2 0-16,-1-1 1 15,1 1 0-15,-5 0-1 16,1 1 0-16,-5 1 0 15,1 0 0-15,-1 0 0 16,0 0 0-16,0 0 0 16,0 0 0-16,0 0-1 15,0-2-16-15,0 2-23 16,-7-5-260-16</inkml:trace>
  <inkml:trace contextRef="#ctx0" brushRef="#br0" timeOffset="91363.6666">11073 7500 895 0,'0'0'622'16,"0"0"-496"-16,0 0-70 0,0 0-8 16,0 0-15-1,0 0-12-15,0 0-10 0,0 0-1 16,0 0 2-16,0 0-1 15,0 0-2-15,0 0 6 16,0 0-8-16,0 0 4 16,0 0-5-16,0 0 0 15,0 0-2-15,0 0-3 16,0 0 2-16,0 0-2 16,0 0-1-16,0 0 0 15,0 0 1-15,3 0-1 16,3 0 0-16,2 0-1 0,0 0 1 15,1 0 0 1,0 0 2-16,2 0-2 16,1 0 0-16,-2-1 1 0,3 1-1 15,1 0 0-15,1-2 1 16,-2 0-1-16,4 2 1 16,-4 0 0-16,-1 0 0 15,0 0-1-15,-3 0 0 16,-1 0 0-16,2 0 1 15,-1 0 0-15,3 0 0 16,1 0-1-16,1 0 0 16,-1 0 2-16,1-3-2 15,0 1 1-15,0 2 0 16,2 0 1-16,-1-1-1 16,0-1-1-16,0 1 3 0,-3-1-2 15,0 1-1 1,-2-1 0-16,2 2 1 0,0 0-1 15,-1 0 1-15,2 0-1 16,-2-3 1-16,0 3-1 16,0 0 1-16,-1-3-1 15,2 1 1-15,-1 2-2 16,-1-3 2-16,2 2-1 16,0-1 0-16,0 1 0 15,0-1 1-15,0-1-1 16,1 0 0-16,-1 2-1 15,3 0 2-15,-3 1-1 16,3-2 0-16,-3 1 0 16,0 1 0-16,3-1 0 0,0 1 0 15,1-2 0-15,5 1 0 16,-2-1 0-16,4 0 0 16,-1-1 0-16,2 0 0 15,1-1 0-15,-1 1 1 16,0 0-1-16,-7 1-1 15,0 0 1-15,-5 1 0 16,0-1 0-16,2 0 0 16,-1 2 1-16,2-3-2 15,6 0 2-15,-2-1-1 16,8 0 0-16,0-2 0 16,1 0 1-16,1 1-1 15,-3-1 0-15,0 4 0 0,-1-1 0 16,-2 2 0-16,0-1 0 15,0 1 0-15,-3 1 0 16,2 0 1-16,-2-3 0 16,3 1-1-16,-1 0 0 15,2-1 1-15,0 0-1 16,0 0 1-16,-2 1-1 16,-1-1 0-16,1 0 1 15,2 0-1-15,0-1 0 16,-1 0 1-16,2 0 0 15,-3 0-1-15,2 1 1 16,-3-1-1-16,1 1 1 0,-1 0-2 16,-3 0 2-16,-2 1-1 15,0 0 0-15,-2 2 0 16,-2 0 0-16,0 0 0 16,0 0 0-16,0 0 0 15,3 0 0-15,0 0 1 16,0-3-1-16,-2 3 1 15,-1-2 1-15,3 1-1 16,-2 0 0-16,-1 1-1 16,3-2 1-16,-3 2 0 15,7 0-1-15,0 0 0 0,0 0 0 16,2 0 0 0,-5-3 0-16,2 3 0 0,-3 0 0 15,-2 0 0-15,1 0 0 16,-2-3-1-16,4 3 1 15,-2-1 1-15,-1 1-1 16,4-1-1-16,-4-1 1 16,-3 1 1-16,2-1-1 15,-4 2 0-15,-1-1 0 16,1-1-1-16,2 1 1 16,-1-2 1-16,2 0-1 15,2 1 0-15,0-1 0 16,2 1 0-16,2-2 0 15,-1 3 0-15,-1-1 0 16,-2-1 0-16,-5 1 0 0,-2 2 0 16,-3-2 0-16,-3 2 0 15,0-1 0-15,0 1-2 16,0 0-5-16,0-1-14 16,-8-1-47-16</inkml:trace>
  <inkml:trace contextRef="#ctx0" brushRef="#br0" timeOffset="93614.8435">7884 7521 1606 0,'0'0'84'0,"0"0"-30"15,0 0-6-15,0 0-27 16,0 0-4-16,0 0-8 16,-43-2-3-16,37-2-2 15,1 4-2-15,-1-1 2 16,0 1-3-16,1 0 3 16,-1 0-2-16,-2 0-2 15,2 0 1-15,0 0-1 16,0 0 2-16,2 0-1 0,1 0 3 15,3 0 4-15,0 0-2 16,0 0-1-16,-2 0 0 16,2 0 2-16,0 0 2 15,0 0-1-15,0 0-2 16,0 0 0-16,0 0-3 16,0 0-1-16,0 0 0 15,0 0-1-15,3-2-1 16,12-4 1-16,9-5-1 15,6 2 0-15,7-2 2 16,2 2-2-16,3 1 0 16,2 2-1-16,0-1 1 15,-1-1 0-15,-3 2 1 16,-1-3-1-16,-3 4 0 16,-1-2-1-16,0 0 1 0,-4 4-1 15,2-4 1-15,3 3 0 16,-2-4 0-16,-1 2 0 15,1 0 0-15,-4 0 0 16,-3-1 0-16,0 0 1 16,-5 3-1-16,-5-2 0 15,0 0 0-15,-1 1 0 16,0-1 1-16,-1-1-1 16,0 0 2-16,-3 4-2 15,-4 0 0-15,-3 3 1 16,-2 0-1-16,-3 0 0 15,0 0 1-15,0 0-1 0,0 0 0 16,0 0 0-16,0 0 0 16,0 0-1-16,0 0 1 15,0 0 0-15,1 0-1 16,4 6-2-16,1 1-25 16,-1-7-101-16</inkml:trace>
  <inkml:trace contextRef="#ctx0" brushRef="#br0" timeOffset="94780.0699">11200 4913 1592 0,'0'0'223'0,"0"0"-189"15,0 0 3-15,0 0 0 16,0 0-16-16,0 0-7 16,0 0 0-16,-16-9-6 15,16 9-5-15,0 0-3 16,0 9-1-16,0 10-2 15,0 10 3-15,0 3 0 16,0-2 0-16,8-5-1 16,3-9-3-16,-2-5-5 15,3-5 3-15,-3-5 1 16,1-1 0-16,5-4 2 0,3-18 3 16,1-5 0-16,1-2-1 15,-5 2 1-15,-2 3 0 16,-7 7 0-16,2 7 0 15,-5 5 0-15,-2 4 1 16,-1 1 2-16,3 0-3 16,4 0-1-16,4 4 0 15,4 6 1-15,1-1 0 16,-2-1 1-16,0 1-1 16,-1-3 0-16,3 3 0 15,-3 1-1-15,4 0 0 16,-1 4-13-16,-3 1-39 0,-2-1-74 15</inkml:trace>
  <inkml:trace contextRef="#ctx0" brushRef="#br0" timeOffset="95619.6402">11219 6671 1776 0,'0'0'41'15,"0"0"-40"-15,0 0-1 16,0 0 5-16,0 0 0 15,0 0 10-15,14 17 4 16,-10-9-8-16,-1-1 2 16,0-2 1-16,-3 0-5 15,2 2-1-15,-1 1 1 16,2 1-2-16,-2 4-3 16,1 4 0-16,-1 4-1 0,1 5 0 15,1 2 0 1,0 2-3-16,0 4 2 0,2 1-2 15,-1 1 1-15,2-2 0 16,-2-7-1-16,-1-1 0 16,-1-8-1-16,-1-7-2 15,1-4-2-15,-1-7-6 16,1 0-11-16,-2-8-3 16,0-17-54-16,0-8-749 15</inkml:trace>
  <inkml:trace contextRef="#ctx0" brushRef="#br0" timeOffset="95928.7321">11261 6636 1824 0,'0'0'38'0,"0"0"-21"15,0 0-7-15,0 0 8 16,0 0-8-16,0 0-8 15,82-38 0-15,-58 38-2 16,1 9 1-16,-2 8-1 16,-4 4 0-16,-2-1 0 15,-4 6 0-15,-4-2-1 16,-5 1-3-16,-4-5-1 16,0 0-1-16,-1-3 1 15,-21-1 1-15,-8-4 1 16,-8-1-5-16,-1-2-3 15,4-5-2-15,8-1-1 0,12-3-12 16,15 0-92-16</inkml:trace>
  <inkml:trace contextRef="#ctx0" brushRef="#br0" timeOffset="96773.8452">11228 7925 1838 0,'0'0'42'15,"0"0"-23"-15,0 0-7 16,0 0-1-16,0 0-8 16,0 0-2-16,0 45 1 15,0-23 0-15,0-1-2 16,2-3 1-16,4-3 0 16,0-4-1-16,-2-4 0 15,2-1 0-15,-2-5-3 0,1-1-2 16,4 0-1-16,4-17 6 15,2-8 1-15,2-4-1 16,-1 4 1-16,-1 2-1 16,-1 4 2-16,-3 6 1 15,-3 4 6-15,-2 5-1 16,1 4-6-16,5 0-2 16,0 0 1-16,6 9-1 15,0 7-2-15,0 2-6 16,-5-1-28-16,-8-3-86 15</inkml:trace>
  <inkml:trace contextRef="#ctx0" brushRef="#br0" timeOffset="98650.1301">11063 7492 1574 0,'0'0'56'15,"0"0"-55"-15,0 0 13 16,0 0 23-16,0 0-9 15,0 0 10-15,-27 15-5 16,21-14-12-16,3 2-2 16,0-3-2-16,3 1 1 15,0-1-7-15,0 0-4 16,0 0-2-16,0 0 4 16,0 0-2-16,0 0-4 15,0 0 0-15,0 0-1 0,0 0-2 16,3 0 0-1,10 2 0-15,5-2 2 0,8 0 3 16,0 0 0-16,6 0-4 16,-1 0 0-16,3 0 0 15,-1 0 0-15,2-4 0 16,-4 1 0-16,0 0-1 16,-1 0 1-16,-3 2 0 15,3-2-1-15,1-2 2 16,2 2-1-16,1-3 0 15,-1 1-1-15,0-2 1 16,-4 3 0-16,-2 1-1 16,-1 0 1-16,-1 0-1 15,-3 3 0-15,2 0-1 16,0 0 1-16,-1 0 0 0,2 0 1 16,2 0-1-16,1 0 0 15,0 0 0-15,-1 0 0 16,0 0 0-16,1-1-1 15,-3-2 1-15,-2 2 0 16,0 0 0-16,-1-1 0 16,-4 2 0-16,6-1 0 15,-2-1 0-15,5 0 0 16,1-2 1-16,-1 0-1 16,0 0 0-16,1-1 0 15,-4 1 0-15,-2 0 0 16,-3 1 0-16,-3 1 0 0,-1 1 0 15,0 0 0-15,-2-1 0 16,5 2 0-16,-4-1 0 16,3-1 0-16,1 2 0 15,-1-1 0-15,0 1 0 16,0 0 0-16,1 0 0 16,-2 0 0-16,2 0 0 15,0 0 0-15,-3 0 0 16,9 0 2-16,-5 0-2 15,4 0 0-15,0 0 0 16,-2 0 1-16,0-1-1 16,2-2 1-16,-3 3-1 15,-1-3 0-15,0 1 0 0,-2-1 1 16,-1 3-1-16,-3-1 0 16,0 1 0-16,-2 0 0 15,2 0 0-15,-1 0 0 16,0 0 0-16,-3 0 0 15,2 0 0-15,-1 0 0 16,-1 0 0-16,3 0 0 16,0-1 0-16,-2 1 0 15,-1-2 0-15,1 2 0 16,1 0 0-16,0 0 0 16,2 0 0-16,-3-1 0 15,5 0 1-15,-3-2-1 16,2 3 0-16,2 0 0 0,-2 0 0 15,0-3 0-15,-3 1 0 16,-1 1 0-16,-2-1 0 16,-2-1 1-16,0 3 0 15,-2-1 0-15,3 1 0 16,-2 0 0-16,1-3-1 16,0 2 1-16,0 0-1 15,1 1 0-15,1-3 0 16,1 3 0-16,0-2 0 15,1 2 0-15,-1 0 1 16,0 0-2-16,1 0 2 16,-2 0-2-16,0-1 1 15,-1-1 0-15,3 2 0 16,-1-1 0-16,2-1 1 0,-1 1-1 16,1-2 0-16,-2-1 0 15,2 1 0-15,-1 1 0 16,-1-1 0-16,-2 1 0 15,-1 1 0-15,1-2 0 16,1 2 0-16,1-2 0 16,0 2 0-16,-3-2 0 15,1 0 0-15,2 2 0 16,-3-1 0-16,0-1 0 16,0 2 0-16,-1-2 0 15,-1 1 0-15,0 0 0 16,-1 2 0-16,0 0 0 0,0 0 0 15,0 0 0-15,0 0 0 16,-3 0 0 0,2-3 0-16,-2 3 0 0,1 0 0 15,-1 0 0-15,0 0 1 16,0 0 0-16,0 0 0 16,0 0-1-16,0 0 1 15,0 0-1-15,0 0-4 16,-4-4-38-16,-21-4-584 15</inkml:trace>
  <inkml:trace contextRef="#ctx0" brushRef="#br0" timeOffset="100994.7141">22334 3491 1693 0,'0'0'172'0,"0"0"-151"15,0 0-4-15,0 0 6 16,0 0-8-16,0 0-8 16,0 0-2-16,-6-7-5 15,6 7 0-15,0 16-2 16,0 13 1-16,16 13 1 15,3 8 0-15,3 1 0 16,4 4 0-16,2-2 0 16,0-2 0-16,1-7-2 15,-1-10-2-15,-3-8 3 16,-3-8 0-16,-5-12 0 16,-4-6 1-16,-1 0 1 0,2-17 0 15,4-16 0 1,1-13-1-16,-5-12 1 0,-5-6-1 15,-2 0 1-15,-6 11-1 16,-1 13 3-16,0 18 3 16,0 10-1-16,0 8 0 15,0 4-5-15,0 0-3 16,2 0-11-16,2 20-25 16,4 3-25-16,0 6-31 15</inkml:trace>
  <inkml:trace contextRef="#ctx0" brushRef="#br0" timeOffset="101427.9957">22915 3931 1818 0,'0'0'57'0,"0"0"-50"0,0 0-1 16,0 0 11-16,0 0-4 15,0 0-13-15,-3 30 0 16,3 0-1-16,-2 9 1 16,-1 2 1-16,2 5 1 15,-3-3-2-15,2-3 0 16,2-2 1-16,0-6-1 16,0-6 0-16,0-6 0 15,0-3-2-15,0-8-4 16,0-5-7-16,0-4-9 0,0 0-7 15,2-4 15 1,2-13-55-16,-4-6-615 0</inkml:trace>
  <inkml:trace contextRef="#ctx0" brushRef="#br0" timeOffset="101989.8039">22921 4001 1629 0,'0'0'184'16,"0"0"-159"-16,0 0-2 16,0 0-5-16,0 0-4 15,0 0-6-15,24-77-6 16,-2 74-2-16,2 3 0 16,3 0 0-16,-3 0-2 0,1 12 1 15,-4 5 0-15,-6 3 0 16,-5 2 1-16,-8 2-3 15,-2 2-2-15,-2 2 2 16,-13-2 0-16,-4-1 0 16,2-3 2-16,4-5 1 15,4-3-1-15,5-6 1 16,2-3-1-16,2-4-1 16,0 2 2-16,0-1-3 15,0 4 0-15,6 0 2 16,5 1 1-16,0-1 1 15,-2 0-1-15,2 2 2 0,-2-2 2 16,0 5-1 0,-3 0-3-16,0 3 1 0,-1 3 0 15,-3 0-1-15,-2 3 1 16,0-2-1-16,0-1 2 16,0-2-2-16,-12-1 1 15,-3-1 0-15,-6-1 0 16,-4-7 0-16,-5-2-1 15,-4-3 0-15,-3 0-1 16,2-1-1-16,4-9 0 16,7 4 2-16,9 1 0 15,11-3 0-15,4 1 0 16,0-3-14-16,10-1-18 0,16 0-27 16,6 0-101-1</inkml:trace>
  <inkml:trace contextRef="#ctx0" brushRef="#br0" timeOffset="102387.8179">23578 3987 1840 0,'0'0'37'0,"0"0"-32"16,0 0 5-16,0 0 12 15,-81 0-7-15,63 13-9 16,1 5-3-16,-4 6 0 16,3 5-2-16,-3 0 3 15,4 3-3-15,2-4-1 16,1 1 1-16,7-1 0 15,1 1-1-15,6-4 0 16,0 0 0-16,0-5 0 16,1 0 0-16,16-1 0 15,2-6 0-15,10 0 0 16,2-6-3-16,3-4-2 16,6-3-6-16,-2 0-11 0,-1-3-29 15,-3-8-42-15,-7-2-966 16</inkml:trace>
  <inkml:trace contextRef="#ctx0" brushRef="#br0" timeOffset="102569.4118">23462 4209 1887 0,'0'0'32'0,"0"0"-32"15,0 0-2-15,0 0 2 0,97-31 0 16,-43 23-1-16,5-2-31 16,3-1-72-16</inkml:trace>
  <inkml:trace contextRef="#ctx0" brushRef="#br0" timeOffset="102830.5887">24102 3720 1889 0,'0'0'28'0,"0"0"-22"15,0 0-1-15,0 0-3 16,0 0-2-16,94-18-1 16,-52 18-16-16,-1 0-22 15,-3 0-68-15</inkml:trace>
  <inkml:trace contextRef="#ctx0" brushRef="#br0" timeOffset="103004.2081">24138 3830 1795 0,'0'0'95'0,"0"0"-88"0,0 0-5 16,0 0 1-16,0 0 1 16,103 5-4-16,-36-5-3 15,8-7-91-15</inkml:trace>
  <inkml:trace contextRef="#ctx0" brushRef="#br0" timeOffset="115944.3199">11159 7473 1619 0,'0'0'36'15,"0"0"-13"-15,0 0 1 16,0 0 15-16,0 0-9 15,0 0-11-15,0 0-7 16,-8-9-5-16,8 9-1 16,0 0-1-16,0 0 2 15,0 0 1-15,0 0-3 16,0 0 3-16,0 0 0 0,0 0-3 16,-2 0-1-16,1 0-2 15,1 0 0-15,-2-3 1 16,2 0 3-16,0 2 1 15,0 0-1-15,0-1 1 16,0 1-4-16,0 0-1 16,0 1 1-16,0 0 0 15,0 0 2-15,0 0-1 16,0 0 0-16,0 0-4 16,0 0 3-16,0 0-3 15,0-3 0-15,8 0-1 16,10-1 1-16,2-1 1 15,0 1-1-15,4 2 0 16,1-2 0-16,2-1-1 16,3 3 1-16,1-1 1 0,3 1-1 15,-1 1 2-15,-3 0 0 16,1-1 0-16,-2 1-1 16,-1-2 0-16,2-1 2 15,-3 1 0-15,-1 0-1 16,3-1-1-16,-1 1 0 15,-4-1 0-15,3 1-1 16,-5 0 0-16,2 1 1 16,0-1-1-16,0 2 1 15,3-3-1-15,3 0 0 16,-2-1 0-16,3 0 0 16,-1-1-1-16,0 1 1 0,1 2 0 15,-2 0 0-15,-1 0 0 16,-3-1 0-16,-1 3 0 15,0-2 0-15,0 0-1 16,6 0 1-16,-2-1 0 16,3-3 1-16,2 2-1 15,2 1 0-15,2 1 0 16,-2-1 0-16,3 0 0 16,1-1 0-16,-1 1 0 15,-2-1 0-15,0-1 0 16,-2 3 0-16,-1 0 0 15,2-2 1-15,-3 2-1 16,5 0 0-16,-2-1 0 16,1 0 0-16,1-2 0 0,0-1 0 15,5 2 0-15,-5-3 0 16,1 3 0-16,-4 0 0 16,-6 2 0-16,-1 0 1 15,-5 2-1-15,-1-2 0 16,-1 2-1-16,2-3 0 15,-1 1 1-15,-2 1 1 16,1-1-1-16,-1-1-1 16,-4 3 1-16,-4 1 0 15,-1-1 0-15,-3 1 0 16,-1-2 0-16,-1 1 0 0,4 1 0 16,-3 0 0-16,0 0 1 15,0-1-1-15,1-2 0 16,2 2 0-16,0-1 0 15,2 1 0-15,0 1 0 16,0-4 0-16,-2 3 0 16,3-1 0-16,-5 2 0 15,-1-2 0-15,-1 2 0 16,-1 0 0-16,-3-1 0 16,1 1 0-16,-2-1 0 15,1 1 0-15,-1 0 0 16,0 0 0-16,0 0 0 0,0 0 0 15,0 0-5 1,0 0-8-16,0 0-21 0,0 0-42 16,-16 0-1562-16</inkml:trace>
  <inkml:trace contextRef="#ctx0" brushRef="#br0" timeOffset="117029.8777">11124 7466 1603 0,'0'0'61'16,"0"0"-51"-16,0 0 6 16,0 0 11-16,0 0 21 0,0 0-14 15,-27-19-26-15,24 17-4 16,0 1 0-16,3-1 4 16,-1 2 2-16,1-1-4 15,0 1 0-15,0 0-2 16,0 0-3-16,0 0-1 15,0 0 0-15,0 0 0 16,0 0 0-16,0 0-2 16,11 0-1-16,15 0 3 15,8 0 3-15,8-2 1 16,8-1-3-16,3-1 0 16,4-1 1-16,2-2-2 0,4-2 1 15,0 1-1 1,2-2 2-16,-4 0-2 0,2 1 1 15,-5 2-1-15,-7 3 0 16,-7 1 0-16,-9 1 1 16,-10 2-1-16,-10 0 0 15,-6 0-1-15,-5 0 1 16,-2 0 0-16,-2 0 0 16,0 0 0-16,0 0 3 15,0 0-1-15,0 0-1 16,0 0-1-16,0 0-40 15,0-8-453-15</inkml:trace>
  <inkml:trace contextRef="#ctx0" brushRef="#br0" timeOffset="120469.3368">25007 3551 1768 0,'0'0'49'0,"0"0"-25"16,0 0 2-16,0 0 0 15,0 0-12-15,0 0-1 16,0 0-5-16,0 0-5 0,-22-5-2 15,22 5 0 1,-6 0-1-16,-3 11 0 0,-7 9 0 16,-3 4 0-16,2 3 0 15,1 2 1-15,4 1-1 16,4 0 0-16,5-2 0 16,3-2 0-16,1-3-1 15,19-1 1-15,9-6 0 16,5-2 0-16,0-5 0 15,3-6 0-15,-6-3 1 16,-2 0 0-16,-5-5 0 16,-2-10-1-16,-1-6 2 15,-6 1-2-15,-3-6 3 16,-6-2-2-16,-6 1 2 16,0-4-1-16,-6 5 2 0,-12 2 0 15,-7 1-2 1,-3 6-1-16,-5 0 0 0,-2 5-2 15,1 3 1-15,3 2-1 16,5 5 0-16,10 2-7 16,4 0-5-16,7 5-18 15,5 6-15-15,0 0-61 16,0-2-531-16</inkml:trace>
  <inkml:trace contextRef="#ctx0" brushRef="#br0" timeOffset="120704.7084">25468 3634 1883 0,'0'0'47'0,"0"0"-43"15,0 0 0-15,0 0 1 16,0 0-5-16,0 0-5 16,-6 7-29-16,6 0-101 15,0-3-987-15</inkml:trace>
  <inkml:trace contextRef="#ctx0" brushRef="#br0" timeOffset="121226.9834">25701 3478 1792 0,'0'0'95'15,"0"0"-80"-15,0 0-7 16,0 0 6-16,0 0-4 15,0 0-10-15,14-7-2 16,30 7 1-16,12 2 1 0,3 0-9 16,-2-2-13-16,-7 0-2 15,-9 0-1-15,-10-4 13 16,-10-3 8-16,-10 2 4 16,-10-1 2-16,-1 0 28 15,0-2-3-15,0-1-7 16,-8-2-8-16,-1 2-2 15,-1 2-2-15,1 2-3 16,2 3 0-16,4 1 0 16,0 1-3-16,1 0 0 15,2 0-2-15,-3 0-1 16,-3 6-1-16,-1 15 2 16,-2 8 0-16,0 9 0 0,-1 10 0 15,2-1 0-15,0 3 0 16,4-3 0-16,-2-1 0 15,2 1 0-15,1-4-2 16,0-2-3-16,0-4-2 16,0-7-3-16,0-5-4 15,1-8-9-15,2-5-15 16,0-10-32-16,0-2-181 16</inkml:trace>
  <inkml:trace contextRef="#ctx0" brushRef="#br0" timeOffset="121409.044">25881 3783 1860 0,'0'0'47'0,"0"0"-29"16,0 0-11-16,0 0-7 15,103-41 0-15,-24 26 0 16,20 5-6-16,14-3-54 15,-2 0-283-15</inkml:trace>
  <inkml:trace contextRef="#ctx0" brushRef="#br0" timeOffset="122541.7432">25767 3777 1693 0,'0'0'90'15,"0"0"-62"-15,0 0-3 16,0 0-4-16,0 0-13 16,0 0-6-16,-2 11-2 15,19-11-2-15,16 0 2 16,13 0 2-16,7 0-2 15,4-8-59-15,-12-5-1749 16</inkml:trace>
  <inkml:trace contextRef="#ctx0" brushRef="#br0" timeOffset="127093.1504">10936 5403 1331 0,'0'0'188'0,"0"0"-113"16,0 0-17-16,0 0-17 15,0 0-23-15,0 0-7 16,0 0 0-16,0 0 3 16,0 0-4-16,0 0-5 15,0 0 0-15,0 0-1 16,0 0 7-16,0 0 7 16,0 0-8-16,0 0-4 15,0 1 2-15,0-1 3 0,0 0 1 16,0 0-3-1,0 0 4-15,0 0-3 0,0 0 2 16,0 0-3-16,0 0-1 16,0 0-1-16,0 0-2 15,0 0-2-15,0 0 0 16,0 0-1-16,0 0 0 16,0 0 0-16,0 0-1 15,0 0 1-15,0 0 0 16,0 0-2-16,0 0 0 15,0 0 1-15,0 0 0 16,10 0-1-16,8 0 0 16,8-5 0-16,5-2-1 0,5 1-5 15,4-5-32-15,-4 2-49 16</inkml:trace>
  <inkml:trace contextRef="#ctx0" brushRef="#br0" timeOffset="127752.2861">11000 5426 1451 0,'0'0'308'0,"0"0"-270"15,0 0-23-15,0 0 3 0,0 0-1 16,0 0-13-1,-3 0-1-15,5 0-2 0,12-1 0 16,3-3 0-16,5 0 1 16,2-1 1-16,6 0 0 15,4 1-2-15,7-2 0 16,6 4 0-16,5-1-1 16,-1 1-2-16,1 2-22 15,-3-4-77-15</inkml:trace>
  <inkml:trace contextRef="#ctx0" brushRef="#br0" timeOffset="128292.752">11137 5424 1579 0,'0'0'109'15,"0"0"-97"-15,0 0 23 16,108-4-12-16,-50-5-23 15,9 0-11-15,-3 2-330 16</inkml:trace>
  <inkml:trace contextRef="#ctx0" brushRef="#br0" timeOffset="129949.8035">11110 5332 1548 0,'0'0'147'15,"0"0"-131"-15,0 0-6 16,0 0 21-16,0 0-16 16,0 0-6-16,8 0 0 15,1 0 4-15,-3 0-1 0,0 0-1 16,0 0 2-16,-2 0 1 16,1 0-6-16,2 0-3 15,-1 0-2-15,3 0-2 16,0 0 0-16,3 0 0 15,-2 0 0-15,4 0 0 16,-2 0-1-16,1 0 1 16,-1 0 1-16,3 0-2 15,1 0 0-15,1 0 0 16,2 0 0-16,3 0 0 16,2 0 0-16,-4 0 1 15,2 0-1-15,-1 0 0 0,-3 0 0 16,3 0 0-16,-2 0 0 15,-1-1 0-15,0 1 0 16,0-2 0-16,3 2 0 16,0-4 0-16,0-1 0 15,3 3 0-15,-1 0 0 16,1-3 1-16,-3 4-1 16,0-2 0-16,3 0 0 15,-5-1 0-15,5 3 0 16,0-1 0-16,4 1 0 15,2-1 0-15,-2 1 0 16,2-1 0-16,-3 2 0 16,0 0-1-16,-3 0 1 15,-3 0 0-15,0-3 0 0,-1 3 0 16,-2-2 0-16,2 0 0 16,-2-1 0-16,-2 1 1 15,-1 0-1-15,1 1 2 16,-2-1-2-16,2 2 1 15,2-3 0-15,0 3-1 16,0 0 1-16,-2-2-1 16,2 0 0-16,0 1 0 15,2-1 0-15,-3 2 0 16,0-1 0-16,1 1 0 16,0-2 0-16,3 2 0 15,2-1 0-15,3 1 1 16,-1-1-1-16,1-1 0 0,-1 2 1 15,0-3-2-15,-1 3 1 16,-3-2 0-16,-3 0 1 16,-2 2-1-16,-2-1 0 15,-1-1 0-15,0 1 0 16,4 0 0-16,-2 1 0 16,1 0 0-16,1-2 0 15,0 2 1-15,0-1-2 16,1 1 2-16,0 0 0 15,-3 0 0-15,-2 0-1 16,0 0 1-16,-2 0 0 16,2 0 0-16,-1 0 0 0,0 0 0 15,2 0-1-15,-4 0 1 16,3 0-1-16,1 0 1 16,1 0-1-16,1 0 1 15,3 0-1-15,0 0 0 16,-2 0 0-16,0 0 0 15,1 0 1-15,-1 0-1 16,0 0 1-16,-4-1 0 16,-4 1-1-16,-3-1 1 15,-4 1 1-15,-2 0 1 16,0 0 2-16,0 0-4 16,1 0-1-16,-1-2 1 15,2 2-1-15,1-1 0 0,4 1 0 16,-1 0 0-16,0 0 0 15,0-2 0-15,-1 2 0 16,-1 0-2-16,0 0-17 16,-4 0-40-16,0-3-455 15</inkml:trace>
  <inkml:trace contextRef="#ctx0" brushRef="#br0" timeOffset="131029.4226">11691 5358 1649 0,'0'0'137'15,"0"0"-124"-15,0 0-8 16,0 0 12-16,0 0-8 0,0 0-6 16,31 1-3-16,-6-1 0 15,8 0 0-15,6-4 0 16,1-1 0-16,0 1 0 16,4 0 0-16,-1-2 0 15,0 4 0-15,0-3 0 16,-4 3 0-16,-6 0 1 15,-5-1 1-15,-5 1 3 16,-5 2 2-16,-5-3 1 16,-5 2-1-16,-2-1 5 15,-3-1 0-15,-2 3 1 16,1-1 0-16,-2 1-3 16,0-2-4-16,0 2-2 15,0 0-4-15,0 0 0 16,0 0-2-16,0 0-27 0,0-1-100 15</inkml:trace>
  <inkml:trace contextRef="#ctx0" brushRef="#br0" timeOffset="139125.7756">22480 5101 1514 0,'0'0'227'0,"0"0"-183"0,0 0-14 15,0 0-1-15,0 0-8 16,0 0-11-16,0 0-6 16,-4-2-2-16,4 2-1 15,0 0-1-15,0 0-1 16,6 15 1-16,9 6 9 15,6 7 4-15,3 5-9 16,0 6 1-16,3 0-1 16,-2 1-3-16,0-2 0 15,-1-4 0-15,-1-6-1 16,-4-6 0-16,-3-8 3 0,-7-8-3 16,-3-3 0-1,-4-3 1-15,1 0 2 0,3-11 1 16,4-14 5-16,2-13-7 15,0-6 0-15,-3-4 0 16,-2 1 0-16,-2 5-1 16,-3 9 0-16,-1 11 1 15,1 7 1-15,-2 7-3 16,2 6 0-16,1 2-4 16,2 0-19-16,5 14-81 15,-1 5-42-15</inkml:trace>
  <inkml:trace contextRef="#ctx0" brushRef="#br0" timeOffset="140048.4913">23091 5494 1743 0,'0'0'113'15,"0"0"-102"-15,0 0-1 16,0 0 11-16,0 0 2 16,0 0-14-16,-6-3-6 15,6 3-1-15,0 0-2 16,0 0 1-16,0 0-1 0,0 0-1 15,-1 13-1 1,-4 8 2-16,2 6 0 0,-2 3 0 16,2 1 1-16,2 2-1 15,1-2 1-15,0-4-1 16,0 4 0-16,0-3 1 16,0-2-1-16,0 1 0 15,0-10-1-15,0-3-3 16,0-4-6-16,0-6-8 15,0-1-11-15,0-3-22 16,0 0-87-16</inkml:trace>
  <inkml:trace contextRef="#ctx0" brushRef="#br0" timeOffset="140661.5639">23098 5503 1700 0,'0'0'137'0,"0"0"-111"15,0 0-4-15,0 0-10 16,0 0 5-16,0 0-9 16,28-65-7-16,1 61-1 15,5 4-2-15,2 0 2 16,0 0-1-16,-8 12-1 15,-6 7 2-15,-6 3-3 0,-8 4-1 16,-8 1-1-16,0 3-1 16,-4-4 1-16,-17 1 2 15,-4-1 3-15,-2-7 0 16,-1 0 0-16,-1-6 1 16,7-3-1-16,4-4 0 15,7-1 0-15,4-5 0 16,7 0 1-16,0 0-1 15,0 0 3-15,0 0 1 16,0 0-2-16,0 0-2 16,2 0 0-16,8 0-2 15,3 5 2-15,8 2 0 16,0 1 2-16,-1 4-2 16,2 1 1-16,-3 3-1 0,-5 4-1 15,0 1 1-15,-5 1 0 16,-2-1-1-16,-6-3-1 15,-1-2 0-15,0-1-1 16,-1-5 2-16,-13-1 0 16,-5 2 1-16,-7-6 0 15,-3-2 0-15,-4-3 0 16,-3 0 1-16,1 0-1 16,7 0-1-16,6-2 0 15,7 1 0-15,5 0-2 16,5 1-9-16,5 0-23 15,0 0-44-15,0 0-360 16</inkml:trace>
  <inkml:trace contextRef="#ctx0" brushRef="#br0" timeOffset="141090.1497">23769 5600 1830 0,'0'0'43'16,"0"0"-33"-16,0 0 7 15,0 0 6-15,0 0-10 16,-89-9-7-16,74 11-3 16,-3 11-1-16,0 4-2 15,0 4 1-15,1 6 0 16,1 2 0-16,3 6-1 16,4 0 1-16,5 1 0 15,4-1-1-15,0-5 0 16,6-3 0-16,13-3 0 15,5-5 0-15,4-6 0 0,9-6 0 16,2-4-2 0,2-3-3-16,2 0-14 0,2-13-20 15,1-6-34-15,0-5-994 16</inkml:trace>
  <inkml:trace contextRef="#ctx0" brushRef="#br0" timeOffset="141412.5835">24278 5361 1870 0,'0'0'39'0,"0"0"-29"16,0 0 0-16,0 0 3 16,0 0-9-16,0 0-4 15,36 0 0-15,7 0 0 16,11 0-1-16,1 0-17 15,-1 0-41-15,-9 2-73 16</inkml:trace>
  <inkml:trace contextRef="#ctx0" brushRef="#br0" timeOffset="141601.3608">24248 5517 1900 0,'0'0'32'16,"0"0"-29"-16,0 0-1 16,0 0 6-16,0 0-6 0,81 1-2 15,2-1-1 1,14 0-46-16,3-15-273 0</inkml:trace>
  <inkml:trace contextRef="#ctx0" brushRef="#br0" timeOffset="142328.4197">25133 5271 1863 0,'0'0'23'0,"0"0"-18"15,0 0 6-15,-82 51 11 16,58-24-14-16,4 2-5 16,4 5-1-16,6 4-2 15,7 1 2-15,3-3-1 16,7-2 0-16,20-5-1 0,10-8-1 15,9-6-1 1,2-7-1-16,3-8-3 0,-8 0-1 16,-6-9 1-16,-7-16 4 15,-12-6 2-15,-10-6 0 16,-8-7 3-16,0-3 0 16,-18 0 2-16,-11 4-2 15,-2 8 3-15,-2 9-3 16,2 9 2-16,4 9-4 15,5 4-1-15,5 4 0 16,4 0 0-16,5 10-9 16,7 9-23-16,1-2-23 15,3-2-115-15</inkml:trace>
  <inkml:trace contextRef="#ctx0" brushRef="#br0" timeOffset="142554.2757">25604 5375 1918 0,'0'0'18'0,"0"0"-12"15,0 0 12-15,0 0-2 16,0 0-15-16,0 0-1 15,-13 0-13-15,13 0-14 0,3 0-36 16,10 0-118-16</inkml:trace>
  <inkml:trace contextRef="#ctx0" brushRef="#br0" timeOffset="143099.2761">25955 5237 1908 0,'0'0'14'0,"0"0"-13"0,0 0-1 16,0 0 3-16,0 0-1 15,0 0-2-15,-35 70 0 16,35-48 0-16,3-2 0 15,8-3-1-15,2-5-2 16,2-3-1-16,1-4 3 16,0 0 0-16,3-2 1 15,1-3 0-15,0 0 0 16,-2 0 1-16,-4 0 1 16,-1 0 4-16,-4-3 2 15,1 1 0-15,0-1-3 16,1 0-1-16,0 3-2 15,0 0-2-15,3 0 0 16,-1 0 0-16,1 10 0 0,0 3 0 16,-3 3 0-1,-2 2 0-15,0 3 0 0,-8-2 0 16,-1 1-2-16,0-3 1 16,0-3-1-16,-8-3 1 15,-7-2 0-15,-9-4 1 16,-8 1 0-16,-7-3 0 15,-6-3 0-15,-2 3-2 16,3-3-2-16,5 0-4 16,6 0-1-16,7 2-8 15,10-2-12-15,9 0-19 16,7 0-32-16,0-5-765 0</inkml:trace>
  <inkml:trace contextRef="#ctx0" brushRef="#br0" timeOffset="143363.0823">26104 5196 1896 0,'0'0'52'15,"0"0"-43"-15,0 0-6 0,0 0-2 16,0 0 0-16,122-44 0 16,-74 37-1-16,-3 3-1 15,-13 4-9-15,-6 0-8 16,-13 0-23-16,-13 0-35 16,0 0-624-16</inkml:trace>
  <inkml:trace contextRef="#ctx0" brushRef="#br0" timeOffset="159192.2473">25421 3716 471 0,'0'0'1104'0,"0"0"-1047"15,0 0-41-15,0 0 7 16,0 0-2-16,0 0-3 16,0 0 3-16,24 1 6 0,-23-1 7 15,1 0-11-15,-2 0 2 16,0-4-3-16,0 1-8 16,0 0-3-16,0 0-5 15,0 0 3-15,0 2-7 16,0 1 2-16,0 0-1 15,0 0-1-15,0 0-2 16,0 0 1-16,0 0-2 16,0 0 0-16,0 0-2 15,0 0-2-15,0 0-2 16,0 0 2-16,0 0 4 16,4 0 1-16,2-1 0 0,-3-6 4 15,1-1 2-15,-1-2 2 16,-1 2-4-16,-2 2 1 15,0 3 1-15,0 3-2 16,0 0-4-16,0 0-21 16,-3 6-61-16</inkml:trace>
  <inkml:trace contextRef="#ctx0" brushRef="#br0" timeOffset="162611.9814">11079 5307 232 0,'0'0'1061'15,"0"0"-919"-15,0 0-64 16,0 0 21-16,0 0-41 16,0 0-10-16,-16 6-14 15,14-6-10-15,2 1-2 16,-1-1-10-16,-2 0-4 15,-2 2-1-15,-4 0-3 16,-1 2-4-16,-2 1 0 16,1 0 0-16,1-2 0 0,3 1 0 15,1-2 0-15,1-2 0 16,2 1 0-16,1-1 0 16,2 0 1-16,0 0 2 15,0 0 4-15,0 0 1 16,0 0-1-16,0 0-2 15,0 0-2-15,0 0 0 16,0 0 0-16,0 0-1 16,10 0 4-16,6 0-4 15,8 0 5-15,9 0-2 16,1 0-3-16,3-4 0 0,2 1 2 16,0 0-3-1,1 0 2-15,-4-1-3 0,-3 1 1 16,-4 1-1-16,-2 0 2 15,0 1-2-15,0-2 2 16,6 2-1-16,4 1-1 16,2 0 2-16,-2 0-1 15,-1 0 0-15,-3 0-1 16,-8 0 1-16,-1 0-1 16,-3 0 0-16,-4 0 0 15,0 0 0-15,-2 0 0 16,5 0 0-16,3 0 0 15,4 0 1-15,5 0-1 16,0 0 1-16,-2-3-1 16,-3 0-1-16,-2 0 1 0,-5 2 0 15,1-2 0 1,-6 2 0-16,4-1 1 0,2 1-1 16,3-2-1-16,7 1 1 15,8-5 0-15,7 0 0 16,6 1 0-16,2-2 0 15,-6 2 0-15,-5 1 0 16,-7 0 0-16,-5 3 0 16,-7-1 0-16,-3 1 0 15,-5 0 0-15,-1 1 0 16,2-1 0-16,-1-1 0 16,-1 0 0-16,0 2 0 0,0-2 1 15,-2 1 0-15,4 0 0 16,0 1-1-16,-3-1 1 15,2 2 0-15,-2 0-1 16,-1 0 0-16,-2 0 0 16,1 0 1-16,1 0-1 15,2 0 0-15,3 0 0 16,-2 0 0-16,2 0 0 16,0 0 0-16,-2 0 0 15,2 0 0-15,0 0 0 16,2 0 0-16,-4 0 0 15,2 0 0-15,-2 0 0 16,-2 0 1-16,-2-2 1 0,-2 2-2 16,2 0 1-16,-3-3-1 15,4 3 0-15,-2 0 0 16,1 0 0-16,-2 0 0 16,2 0 0-16,0-2 1 15,-1 2-1-15,-1 0 0 16,0 0 0-16,-2-1 0 15,-2-1-1-15,-3 2 2 16,0 0-1-16,4 0 0 16,-2 0 0-16,2 0 0 15,2-1 0-15,1 1 0 16,-2 0 0-16,0-2 0 0,-4 2 0 16,-1 0 0-1,1 0 0-15,-2 0 1 0,-1 0-1 16,1 0-1-16,-1 0 1 15,-1 0 0-15,2 0 0 16,-1 0 0-16,-1 0 0 16,2 0 0-16,-2 0 0 15,0 0 0-15,0-1 0 16,0 0-5-16,0-3-23 16,0-4-98-16</inkml:trace>
  <inkml:trace contextRef="#ctx0" brushRef="#br0" timeOffset="167148.8283">25576 5387 1666 0,'0'0'47'15,"0"0"-19"-15,0 0 13 16,0 0-16-16,0 0-16 16,0 0-4-16,0 0 4 15,0 3-2-15,0-3 0 16,0 0-4-16,0 0 5 16,-3 2 0-16,3-2 1 15,0 0 0-15,0 0-4 16,0 0-2-16,0 0-2 15,0 0-1-15,-2 3 0 0,2-3 0 16,0 0 0-16,0 2 0 16,0-2-1-16,0 2 1 15,0-2 0-15,0 0 1 16,0 0-1-16,0 0 0 16,0 0 1-16,0 0 1 15,0 0 6-15,0 0 6 16,0 0-5-16,0-2-7 15,0 0 0-15,0-1 0 16,-1 3 3-16,-1-2-4 16,2 2 2-16,0 0-3 15,0 0 0-15,-1 0 0 16,-2 0-3-16,0 2 2 0,0 6-1 16,1 1-1-1,2-2 0-15,0-2-2 0,0 0 0 16,0-2 3-16,0-3-3 15,0 0 3-15,0 0 2 16,0 0 1-16,0 0 6 16,0-4 0-16,0-2-1 15,0-4 2-15,0 5-3 16,0 1-2-16,-1 3 1 16,1 1-4-16,0 0 0 15,0 0-2-15,0 0-17 16,0 0-67-16,3 3-1414 15</inkml:trace>
  <inkml:trace contextRef="#ctx0" brushRef="#br0" timeOffset="168364.7929">27622 4861 1700 0,'0'0'86'0,"0"0"-46"16,0 0-7-16,0 0-5 16,0 0-12-16,0 0-6 15,-14-16-5-15,1 16-2 16,-9 0-1-16,-9 2-1 16,-11 15 3-16,-9 10-2 15,-5 10 1-15,-4 13-2 16,3 14 2-16,-1 10-2 15,9 6-1-15,11-2 1 0,16-3-1 16,18-5 1 0,4-10-2-16,22-5 1 0,15-8-1 15,11-8-4-15,10-13-10 16,5-6-12-16,2-12-35 16,-2-8-263-16</inkml:trace>
  <inkml:trace contextRef="#ctx0" brushRef="#br0" timeOffset="168977.9327">27888 5017 1864 0,'0'0'38'16,"0"0"-20"-16,0 0-3 0,0 0-3 15,0 0-4 1,0 0-8-16,-9 26 1 0,-2 6 0 16,2 8 2-16,-1 5-3 15,4-1 1-15,5-2-1 16,1-2 1-16,0-6-1 16,0-4 0-16,4-5-3 15,9-5-6-15,-1-6 2 16,3-6-4-16,3-5-1 15,1-3-7-15,4-3 8 16,-2-12 0-16,0-4 4 16,-4 2 4-16,-1 1 2 15,-7 4 1-15,-1 3 8 16,-3 2 4-16,-2 3 2 16,-2 3 0-16,1 1-6 0,-2 0-5 15,0 0-3-15,1 0-1 16,2 3-1-16,0 11 0 15,2 4 2-15,2 0 0 16,-4 1 0-16,2-4-3 16,-2-3-11-16,-2-4-9 15,1-6-7-15,1-2-13 16,1-1-49-16,2-17-1196 16</inkml:trace>
  <inkml:trace contextRef="#ctx0" brushRef="#br0" timeOffset="170374.4883">27888 5003 429 0,'0'0'1321'0,"0"0"-1295"16,0 0-24-16,0 0 23 0,0 0 9 16,0 0-20-16,-8 20 2 15,7-7-1-15,-1 2-7 16,1 4 1-16,-1 3 0 16,1 1-1-16,-1 0-5 15,1-3-1-15,-2-4-1 16,1-5 0-16,-1-5-1 15,3-3 0-15,0-3 1 16,0 0 0-16,0 0 2 16,0-10 1-16,5-12-4 15,13-5-24-15,0 1 8 16,2 2-2-16,-4 7 0 0,-8 9-6 16,-6 4 19-1,-2 2 5-15,-5 2 15 0,-17 0-14 16,-5 0 9-16,2 0 5 15,7 5 3-15,6 0-8 16,12 2-10-16,0 3 0 16,13 1-2-16,14 4 1 15,7-3 0-15,-4 3-8 16,-7 0-1-16,-8-2-1 16,-9 0 9-16,-6 0 2 15,0 0 0-15,-9-1 4 16,-8-2 6-16,4-3 2 0,1 0-5 15,11-3-6 1,1 2-1-16,3 4-9 0,16 2 5 16,2 5-2-16,-3 1-5 15,-5 2 2-15,-9 2 7 16,-4 0 2-16,0 0 3 16,-13-3 10-16,-3-2 8 15,2-5-7-15,4-5-2 16,7-4-6-16,1-1-5 15,2-2-1-15,0 0-1 16,9 0-15-16,8 3 7 16,-4-1 2-16,-4 4 0 15,-8 0 3-15,-1 1 4 16,0 1 0-16,0 1 1 16,8-4-1-16,10-5-14 0,17 0-133 15</inkml:trace>
  <inkml:trace contextRef="#ctx0" brushRef="#br0" timeOffset="170868.8695">28660 5453 1889 0,'0'0'42'16,"0"0"-41"-16,0 0 7 15,0 0 7-15,0 0-6 0,0 0-6 16,-28-90-3 0,36 54-1-16,8-8-1 0,2-1-2 15,0 6 0-15,-2 10 2 16,-5 12 1-16,-8 10 1 16,-2 4 1-16,-1 3 5 15,0 0-4-15,0 0-2 16,2 10-3-16,4 12 2 15,4 8 1-15,2-2 0 16,4-1 0-16,1-1 0 16,4-5 0-16,2-6-6 15,7-5-8-15,1-10-9 16,2 0-2-16,-1-15 7 16,-6-8 4-16,-7 0 14 15,-5 6 0-15,-8 6 33 0,-4 6 3 16,-1 4-12-16,-1 1-11 15,0 0-3-15,0 0-6 16,0 0-4-16,3 4-3 16,3 12 2-16,3 3 1 15,0-1-1-15,2 1 0 16,5-3-9-16,3-1-13 16,5-7-41-16,5-8-153 15</inkml:trace>
  <inkml:trace contextRef="#ctx0" brushRef="#br0" timeOffset="171159.0093">29257 5304 1868 0,'0'0'57'0,"0"0"-45"0,0 0-2 16,0 0 3-16,0 0-9 16,0 0-4-16,-13 16 0 15,14 6-1-15,14 2 1 16,4-4-1-16,4-2-4 15,5-3-7-15,0-8-7 16,-1-7-13-16,-4 0 13 16,-8-2 13-16,-7-15 6 15,-8-5 18-15,0-4 3 16,-10-2-1-16,-14 0-9 16,0 2-7-16,3 8-1 0,4 6-2 15,6 10-1 1,2 2-3-16,-1 0-17 0,5 9-39 15,5 3-114-15</inkml:trace>
  <inkml:trace contextRef="#ctx0" brushRef="#br0" timeOffset="171789.6631">29912 5261 1614 0,'0'0'290'0,"0"0"-269"0,0 0-10 16,0 0 2-16,-105-18-1 15,82 24-7-15,4 9-4 16,3 5-1-16,6 1 1 16,3 3-1-16,4-4 0 15,3-3 0-15,0-3-4 16,3-5-4-16,17-8 1 15,10-1 0-15,9-3-2 16,5-16-6-16,1-8-3 16,-5-9 11-16,-7-5 5 15,-6-5 2-15,-9-4 3 16,-5 3 11-16,-8 7-1 0,-5 8 4 16,0 12-4-1,0 11-4-15,-5 4-3 0,4 5-4 16,-5 0-2-16,0 8-2 15,-6 17 1-15,0 8 0 16,5 5 1 0,5 1 0-16,2 2 0 0,5-2-2 15,14-3-2-15,8-6-2 16,9-5-2-16,9-5-1 16,10-11 5-16,3-8-3 15,0-1-11-15,-7-3 7 16,-9-15 6-16,-11 0 5 0,-10-3 2 15,-12 2 6 1,-9 2 5-16,0 1 5 0,-5 4-11 16,-11 5-5-16,-1 6-2 15,1 1-1-15,4 3 1 16,2 16-1-16,1 3-1 16,3 7 1-16,4-2 0 15,2 1-2-15,0-5-9 16,3-2-18-16,18-8-22 15,10-6-85-15,8-7-1163 16</inkml:trace>
  <inkml:trace contextRef="#ctx0" brushRef="#br0" timeOffset="172114.4255">30734 5162 1870 0,'0'0'43'0,"0"0"-28"16,0 0-6-16,0 0 0 16,0 0-5-16,0 0-4 15,46 34 2-15,-18-10 1 16,-3-3-3-16,-3 1 0 16,-3-2 0-16,-4-3-1 15,-6-7 1-15,-5-4-3 16,-2-4-1-16,-2-2 4 15,1 0 0-15,4-18 3 0,1-11-3 16,4-7-1-16,2 0 1 16,3 3 1-16,0 5-1 15,0 11-1-15,-5 7-8 16,4 3-18-16,1 7-47 16,4 0-434-16</inkml:trace>
  <inkml:trace contextRef="#ctx0" brushRef="#br0" timeOffset="172525.8951">31378 5153 1825 0,'0'0'31'16,"0"0"-4"-16,0 0-6 15,-98-12-3-15,78 16-12 16,1 11-4-16,4 4-1 16,2 6 0-16,5-1-1 15,3 0 0-15,5-2-3 16,0-5-5-16,3-3-11 16,13-5-1-16,4-5 5 15,9-4-4-15,-1 0-2 16,-1-11 15-16,-2-5 6 0,-5-1 13 15,-4 2 16 1,-5 5 0-16,-7 4 0 0,-1 4-9 16,0 2-7-16,0 0-9 15,3 0-4-15,4 6-3 16,5 11 3-16,-1 3 0 16,2 1 0-16,-2-1-1 15,6-3-4-15,4-7-16 16,6-7-59-16,10-3-900 15</inkml:trace>
  <inkml:trace contextRef="#ctx0" brushRef="#br0" timeOffset="172737.2596">31963 4959 1904 0,'0'0'31'0,"0"0"-13"16,0 0-10-16,0 0-3 15,0 0-5-15,0 0 0 16,-8 44 0-16,8 1 0 16,0 2 0-16,0 3 0 15,0-1 0-15,0-3-8 16,0-6-15-16,-3-9-35 16,-9-10-186-16</inkml:trace>
  <inkml:trace contextRef="#ctx0" brushRef="#br0" timeOffset="173109.2927">31895 5179 1767 0,'0'0'41'15,"0"0"-37"-15,0 0-2 16,94-24 6-16,-61 24 0 16,0 0-6-16,3 8-2 15,-2 3 1-15,1 0-2 16,2-3 1-16,0-2-5 15,-2-4-6-15,-4-2 5 16,-1 0 3-16,-5 0 2 16,-7-7 1-16,-2-8 1 15,-8-1-1-15,-7-1-1 16,-1-1 1-16,-1 1 4 0,-16 2-2 16,-7 6 3-16,-1 4 3 15,-3 5-8-15,0 0 0 16,4 17 0-16,4 5 3 15,2 7 6-15,8 3-3 16,4-1-1-16,6 1 0 16,0-3-2-16,6-3-2 15,15-6 1-15,6-5-2 16,10-11-19-16,9-4-42 16,9 0-50-16</inkml:trace>
  <inkml:trace contextRef="#ctx0" brushRef="#br0" timeOffset="173320.7368">32719 4978 1632 0,'0'0'225'15,"0"0"-183"-15,0 0-14 16,0 0-15-16,0 0-8 16,0 0-4-16,-39 25-1 15,27 15 3-15,2 9-1 16,1 5-1-16,0-1 0 15,4-3-1-15,2-6 0 16,3-6-7-16,0-8-18 16,13-11-35-16,15-10-21 15</inkml:trace>
  <inkml:trace contextRef="#ctx0" brushRef="#br0" timeOffset="173620.4067">32863 5291 1815 0,'0'0'50'0,"0"0"-21"15,0 0-20-15,0 0-7 16,0 0-2-16,0 0-2 16,32 23 2-16,-16-13-1 15,2-5-15-15,3-3-3 16,5-2 9-16,2-2 7 16,-1-11 3-16,-3-3 3 15,-8 4 14-15,-4 1 16 16,-6 5 1-16,-5 2-15 15,-1 4-4-15,0 0-7 16,0 4-8-16,-6 21-2 16,-7 8 2-16,-2 13 0 0,-1 2 1 15,-1 1-1-15,0 0-1 16,3-2-9-16,5-2-6 16,0-7-14-16,5-10-61 15</inkml:trace>
  <inkml:trace contextRef="#ctx0" brushRef="#br0" timeOffset="174484.5389">27895 6116 1852 0,'0'0'23'16,"0"0"-8"-16,-82 12 3 16,46 0 2-16,0 5-12 15,4 2-5-15,3 4-1 16,9 0-1-16,6 1-1 16,5-2 1-16,9-3-1 15,0-4-2-15,9-6-3 16,19-4 0-16,14-5 1 15,12-2-2-15,4-20-9 16,-1-11 8-16,-9-9 2 0,-7-9 4 16,-8-2 1-16,-12 0 0 15,-8 9 1-15,-8 8 5 16,-5 14 3-16,0 8 9 16,-9 7-10-16,-4 6-4 15,-1 1-3-15,-1 3 0 16,0 17-2-16,-1 5 1 15,4 8 0-15,2 3 0 16,5 6 0-16,4-2 1 16,1 1-1-16,0-1-1 15,10-4-7-15,8-5-9 16,9-7-16-16,4-7-29 16,2-13-90-16</inkml:trace>
  <inkml:trace contextRef="#ctx0" brushRef="#br0" timeOffset="174768.4719">28182 6252 1726 0,'0'0'99'16,"0"0"-57"-16,0 0-12 16,0 0-6-16,0 0-14 15,0 0-7-15,7-20-3 16,2 29-8-16,3 9 5 16,7 3 3-16,2 1-4 15,-1-3-9-15,3-2-2 16,1-5-2-16,3-9 1 15,0-3 9-15,-6 0 4 16,-5-12 3-16,-8-10 1 0,-8-5 8 16,0-2 4-16,-15 0-5 15,-15-1 2-15,-6 8-4 16,-1 5-2-16,4 9-2 16,6 8-2-16,8 2 0 15,7 20-17-15,6 1-31 16,6 0-132-16</inkml:trace>
  <inkml:trace contextRef="#ctx0" brushRef="#br0" timeOffset="175025.3401">28647 6258 1906 0,'0'0'23'0,"0"0"-3"0,0 0-5 15,0 0 2-15,0 0-10 16,0 0-7-16,1 27-3 16,8 12 3-16,2 12 0 15,2 7 1-15,-2 1-1 16,-4 2-1-16,2-2 0 16,-5-6-7-16,1-7-1 15,-3-12-8-15,-2-16 2 16,0-12-41-16,0-6-77 15</inkml:trace>
  <inkml:trace contextRef="#ctx0" brushRef="#br0" timeOffset="175307.9351">28644 6176 1876 0,'0'0'28'16,"0"0"-8"-16,0 0-7 15,79-47-3-15,-48 47-4 16,4 0-5-16,3 14-1 16,0 8 0-16,-5 1 0 15,-7 4 0-15,-8-2-4 16,-6 1-1-16,-12-3-4 16,-1-3-5-16,-28-2 4 15,-12-4 4-15,-4-5-2 0,1-2 3 16,3-7 3-16,11 0 1 15,12 0-6-15,12-11-4 16,6-4-20-16,15 1-94 16</inkml:trace>
  <inkml:trace contextRef="#ctx0" brushRef="#br0" timeOffset="175676.56">29218 6254 1865 0,'0'0'21'0,"0"0"-8"16,0 0 10-16,0 0-10 15,0 0-7-15,0 0-6 16,14-29-1-16,3 26-7 16,0 3-4-16,-1-2-14 15,-2-1 1-15,-4-1 8 16,-4-4 10-16,-4-1 7 15,-2-5 1-15,-2-2 8 16,-16 1 5-16,-5-3 0 16,-6 8 3-16,1 0 0 15,0 8-4-15,3 2-6 16,2 0-5-16,3 9 0 16,4 8-2-16,3 5 1 0,3 4 0 15,7 1-1 1,3 1 0-16,2-2 0 0,25-1-8 15,12-6-13-15,10-5-25 16,3-7-42-16</inkml:trace>
  <inkml:trace contextRef="#ctx0" brushRef="#br0" timeOffset="176155.4643">29715 6191 1831 0,'0'0'29'0,"0"0"-13"16,-87-12 4-16,56 12 1 16,0 2-8-16,4 13-7 0,3 1-4 15,6 4-1-15,3 2 0 16,9-2 1-16,5-1-2 16,1-2-1-16,17-3 0 15,18-7-1-15,10-7-1 16,4 0-3-16,-1-10-5 15,-7-14-2-15,-6-7 7 16,-12-8 6-16,-4-7 0 16,-9-7 2-16,-10-5 2 15,0-3 8-15,-15 3-3 16,-6 5 1-16,2 12-1 0,2 16 1 16,10 14-1-1,4 11-5-15,0 1-4 0,-2 26-4 16,2 15 0-16,1 12 4 15,2 7 0-15,0 3 0 16,14-1 0-16,6-1 0 16,-2-8 0-16,-1-12-1 15,-3-12-1-15,-2-8-1 16,-5-10 2-16,-4-7 0 16,-3-4 1-16,0-1 2 15,0 0-1-15,0-15-1 16,0-5-14-16,-9-4-52 0,1-4-986 15</inkml:trace>
  <inkml:trace contextRef="#ctx0" brushRef="#br0" timeOffset="177699.7953">30983 6065 1826 0,'0'0'33'0,"0"0"-7"16,0 0-4-16,0 0-9 0,0 0-7 15,-88-15-2-15,61 32-1 16,2 0-1-16,1 8-1 16,6 4 1-16,0 1-2 15,7 0 1-15,7-3-1 16,4-1 0-16,1-3 0 15,21-4 0-15,10-5-3 16,11-7 1-16,5-5-3 16,1-2-1-16,-5-3-1 15,-9-10-1-15,-10 1 6 16,-9 1 2-16,-9 3 0 0,-4 2 4 16,-1 4 4-1,-2 0 2-15,1 2-3 0,-1 0-5 16,3 0-2-16,4 0 0 15,4 0-2-15,8 7 0 16,4 4 2 0,1 1 0-16,3-2 0 0,-2 0 0 15,2-2-2-15,1-4-2 16,-3-4 0-16,-2 0-1 16,-7 0 0-16,-10-10 3 15,-6-6 2-15,0-4 3 16,-17-3-2-16,-12 0 0 0,-8 1-2 15,-1 6 1 1,4 3-3-16,9 11-4 0,8 2-20 16,5 6-50-16,6 8-238 15</inkml:trace>
  <inkml:trace contextRef="#ctx0" brushRef="#br0" timeOffset="177980.6525">31569 6011 1910 0,'0'0'20'0,"0"0"-15"0,0 0-1 16,0 0-3-16,0 0 0 15,6 75 0-15,-3-30 1 16,0 2-1-16,0-1-1 16,-3-2 0-16,0-8-3 15,0-6-11-15,0-14-26 16,4-9-44-16,4-7-314 16</inkml:trace>
  <inkml:trace contextRef="#ctx0" brushRef="#br0" timeOffset="178181.5198">31779 6026 1833 0,'0'0'64'0,"0"0"-31"15,0 0-20-15,0 0-4 16,0 0-4-16,0 0-5 16,2 31 0-16,2 4 1 15,1 4 1-15,-1 4-2 16,-1 0 1-16,-3 1-1 15,0-5-8-15,0-5-9 16,0-7-42-16,4-10-138 16</inkml:trace>
  <inkml:trace contextRef="#ctx0" brushRef="#br0" timeOffset="178564.3351">32058 6242 1832 0,'0'0'64'16,"0"0"-60"-16,0 0-2 15,0 0-1-15,0 0 1 16,0 0 0-16,66 4-2 16,-36-1-7-16,-5-3-18 15,-3 0 4-15,-4 0 3 16,-6-7 5-16,-9-6 10 0,-3-6 3 15,-6 0 12 1,-15-1 0-16,-5 1 0 0,-6 5 12 16,-1 4-5-16,5 5-3 15,0 5-3-15,4 0-7 16,4 9-5-16,0 13-1 16,6 5 2-16,2 5-1 15,8 1 0-15,4 3 0 16,6-1-1-16,21-4-2 15,7-5-7-15,6-5-16 16,5-8-14-16,8-8-38 16,10-5-290-16</inkml:trace>
  <inkml:trace contextRef="#ctx0" brushRef="#br0" timeOffset="178788.0341">32574 6166 1786 0,'0'0'56'0,"0"0"-20"16,0 0-8-16,0 0-5 16,-80-12-13-16,66 24-4 15,1 10-2-15,1 3-2 16,6 3 0-16,3 2-1 16,3-2 0-16,0-1-1 15,11-5 0-15,12-4-6 16,12-9-8-16,4-7-22 15,7-2-31-15,3-7-144 0</inkml:trace>
  <inkml:trace contextRef="#ctx0" brushRef="#br0" timeOffset="178997.4285">32916 6060 1607 0,'0'0'214'0,"0"0"-161"15,0 0-10-15,0 0-15 16,0 0-8-16,0 0-12 15,2-51-8-15,-2 58-1 16,0 13-3-16,0 14 4 16,0 5 1-16,0 3-1 15,0 2 0-15,0-2 0 16,0-1-4-16,0-3-12 16,-3-7-12-16,-4-11-28 15,1-9-59-15</inkml:trace>
  <inkml:trace contextRef="#ctx0" brushRef="#br0" timeOffset="179431.6923">32723 6210 1774 0,'0'0'87'15,"0"0"-80"-15,0 0-7 16,0 0 0-16,96-11 2 0,-52 8-2 15,-2 3 0 1,-1 0-1-16,-8 0-1 0,-6 0 0 16,-8 0-2-16,-9 0 2 15,-4 0 2-15,-6 0 0 16,0 0 8-16,0 0 0 16,0 3-2-16,0 3-2 15,-9 5-3-15,-1 0 3 16,5 3-4-16,1 2 1 15,4 1-1-15,0 1-1 16,0-1 1-16,9-2 0 16,9-3 0-16,6-4 1 15,2-5-1-15,1-3-1 16,-3 0 1-16,-6-11 0 16,-8-6 1-16,-7-5 0 0,-3-1 4 15,-7-5 2-15,-16 0-3 16,-2 5-3-16,0 4-1 15,4 9-1-15,1 9-10 16,4 1-34-16,4 0-90 16</inkml:trace>
  <inkml:trace contextRef="#ctx0" brushRef="#br0" timeOffset="179799.6509">33189 6125 1874 0,'0'0'43'15,"0"0"-16"-15,0 0-14 16,0 0-3-16,0 0-6 16,0 0-4-16,63 23-1 15,-20 3 1-15,-6 3 0 16,-3 3 0-16,-7-4-3 15,-6 0-3-15,-6-6-3 16,-9-7-1-16,-3-7-3 16,-3-6-7-16,-12-2 4 15,-12-10 14-15,-1-11-8 16,2-12 9-16,7-3 1 16,10-2 10-16,6 0-3 0,0 5 6 15,12 10-5-15,7 9-8 16,5 4 0-16,4 7-22 15,5 3-20-15,8 0-56 16,2 0-1658-16</inkml:trace>
  <inkml:trace contextRef="#ctx0" brushRef="#br0" timeOffset="180086.3545">33613 5735 1688 0,'0'0'177'0,"0"0"-131"15,0 0-15-15,0 0-14 16,0 0-5-16,0 0-10 16,53 27-1-16,-1 24 2 15,2 14-3-15,-12 13 0 16,-18 5 0-16,-20 2-1 15,-7 3 1-15,-41-1-1 16,-28-2-2-16,-30-5-3 16,-27-12-3-16,-16-10-3 15,-1-17-15-15,9-23-70 16</inkml:trace>
  <inkml:trace contextRef="#ctx0" brushRef="#br0" timeOffset="195095.3578">25595 5389 1326 0,'0'0'174'16,"0"0"-79"-16,0 0-53 15,0 0-17-15,0 0-12 16,0 0-6-16,0 0 0 0,0 3 4 15,0-3 23-15,0 0 7 16,0 0-13-16,0 0-10 16,0 0-2-16,0 0 1 15,0 0-5-15,0 0-5 16,0 0-1-16,0 0-2 16,0 0 1-16,0 0-1 15,0 0 0-15,0 0-2 16,0 0 3-16,0 0-3 15,0 0-1-15,0 0 0 16,0 0-1-16,0 0-1 16,2 0 1-16,2 0-2 0,2 0 2 15,-2 0-1-15,-2 0 1 16,-2 0 0-16,0 0 0 16,0 0 1-16,0 0 0 15,0 0 1-15,0 0 8 16,0 0-1-16,0 0-6 15,-3 0 0-15,-3 0-3 16,2 0-1-16,-2 0 1 16,3 0-1-16,-2 0 1 15,4 0-16-15,1 0-38 16,0 0-881-16</inkml:trace>
  <inkml:trace contextRef="#ctx0" brushRef="#br0" timeOffset="202574.5808">21489 8718 1851 0,'0'0'37'0,"0"0"-16"16,0 0-7-16,0 0-1 15,0 0-8-15,0 0-4 0,0 0-1 16,9 17-1-16,12 9 1 16,2 12 1-16,2 2 0 15,0 2-1-15,-3 2 0 16,2-3 0-16,0-3 0 15,-3-6 0-15,1-6 0 16,-4-8 0-16,-6-8 0 16,-1-6 1-16,0-4-1 15,3-4 3-15,5-21 1 16,1-15 1-16,0-11-3 0,0-5 2 16,-5 2 4-1,-5 11-4-15,-7 10 5 0,-3 10 4 16,0 9-5-16,0 6-5 15,0 4-3-15,0 4-2 16,0 0-11-16,0 2-15 16,9 20-29-16,7 4-25 15</inkml:trace>
  <inkml:trace contextRef="#ctx0" brushRef="#br0" timeOffset="203168.3771">22237 9148 1810 0,'0'0'31'15,"0"0"-14"-15,0 0 6 16,0 0 0-16,0 0-9 15,0 0-8-15,-105-10 0 16,75 15-1-16,0 9-2 0,2 1 0 16,4 6-2-1,6 4 0-15,3 6-1 0,5 3 0 16,7 2 0-16,3 1 0 16,0-5 0-16,10-2 0 15,15-5 0-15,8-7-3 16,10-7-5-16,7-7-16 15,2-4-26-15,-2-1-96 16</inkml:trace>
  <inkml:trace contextRef="#ctx0" brushRef="#br0" timeOffset="203706.5333">22522 9118 1845 0,'0'0'39'0,"0"0"-32"16,0 0 4-16,0 0 9 16,0 0-14-16,0 0-5 0,-1 10-1 15,1 10 1-15,0 6 1 16,0 4 1-16,0 1-1 16,0 2 0-16,0-2-1 15,0-4 0-15,0-2 0 16,0-4 0-16,0-1-1 15,0-3 0-15,0-1 0 16,0-3 0-16,1-4 0 16,2 0 0-16,1-3 0 15,-1-1 0-15,0 0 1 16,2-3-1-16,1 0 1 16,5 0 0-16,5-1 2 15,2-1 0-15,3 0-3 16,3 0 1-16,-2 0 0 0,2 0-2 15,0 0-2-15,0 0-5 16,-6-3-3-16,-2 2-13 16,-2 1-9-16,-3-3-21 15,-3 3-74-15</inkml:trace>
  <inkml:trace contextRef="#ctx0" brushRef="#br0" timeOffset="203955.4152">22634 9331 1855 0,'0'0'37'15,"0"0"-31"-15,0 0 4 16,0 0 9-16,0 0-8 15,0 0-8-15,30-12-3 16,7 9 0-16,5-2-4 16,3 1-16-16,-3-3-28 15,-6 0-52-15</inkml:trace>
  <inkml:trace contextRef="#ctx0" brushRef="#br0" timeOffset="204163.7685">22667 9145 1861 0,'0'0'28'0,"0"0"-22"16,0 0 11-16,0 0 5 15,0 0-15-15,0 0-7 16,47-24-6-16,-6 22-6 15,5 2-28-15,4-1-61 16</inkml:trace>
  <inkml:trace contextRef="#ctx0" brushRef="#br0" timeOffset="204509.7525">23352 8816 1904 0,'0'0'21'15,"0"0"-21"-15,0 0 2 16,0 0 4-16,0 0-6 16,0 0 0-16,125-7-15 15,-74 2-36-15,-5 0-106 16</inkml:trace>
  <inkml:trace contextRef="#ctx0" brushRef="#br0" timeOffset="204674.5583">23321 8992 1860 0,'0'0'24'15,"0"0"-24"-15,0 0 0 16,0 0 17-16,86 1-3 15,-14-13-14-15,8-5-23 16,1-3-110-16</inkml:trace>
  <inkml:trace contextRef="#ctx0" brushRef="#br0" timeOffset="206194.1759">24273 8702 342 0,'0'0'1138'15,"0"0"-1058"-15,0 0 0 16,0 0-7-16,0 0-24 0,0 0-12 16,0 0-14-16,-13-9 0 15,12 6-2-15,-1 3-4 16,1-2-2-16,-1 0 1 16,2 1-6-16,0 1 0 15,0 0-3-15,0 0 1 16,0 0-1-16,0-2-2 15,0 2 0-15,0 0-2 16,0 0 0-16,0 0-3 16,0 0 0-16,0 0-2 15,0 15-2-15,14 9 3 16,8 8 1-16,5 8 0 16,3 1 0-16,1 1 0 15,2 0 0-15,1-4 0 16,-1-6-1-16,-5-7-3 0,-4-8 0 15,-6-8 2-15,-7-4 0 16,-1-5 2-16,2 0 0 16,0-13 0-16,9-15 1 15,-2-12 0-15,1-10 0 16,0-7-1-16,-5 4 1 16,-1 5 2-16,-7 11 2 15,-5 11 0-15,-2 7 3 16,0 8-3-16,0 4-3 15,0 2-2-15,0 5-1 16,0 0-9-16,0 0-12 16,1 18-39-16,5 8-31 0</inkml:trace>
  <inkml:trace contextRef="#ctx0" brushRef="#br0" timeOffset="207341.7349">25024 9225 975 0,'0'0'649'15,"0"0"-604"-15,0 0-21 16,0 0 18-16,0 0-15 16,0 0-18-16,0 0 3 0,0 0 4 15,0 0-5-15,0 0-4 16,0 0-3-16,0 0 0 16,0 0 2-16,0 0 0 15,0 0-3-15,0 0 1 16,0 0-1-16,0 0 1 15,0 0-3-15,0 0 2 16,0 0 0-16,0 0 0 16,0 0 0-16,0 0 2 15,0 0-3-15,0 0 2 16,0 0 0-16,-1 0 1 16,-7 0-3-16,0 0 0 15,-2 0 0-15,0 0 2 0,-1 2 1 16,-2 1-1-1,-1 2-1-15,-2 0 0 0,1 2-2 16,-6 1 0-16,3 1-1 16,-3 6 1-16,-3 0-1 15,-1 7 0-15,-2 1 1 16,3 2-1-16,3-1 2 16,5-1-1-16,6 1 0 15,7-3 0-15,3-1 1 16,0 2-2-16,0-2 2 15,19-1-1-15,7 0 1 16,11-4-2-16,4-2 0 0,3-4 0 16,0-4-14-1,-6-3-20-15,-5-2-20 0,-5 0-176 16</inkml:trace>
  <inkml:trace contextRef="#ctx0" brushRef="#br0" timeOffset="208323.7467">25264 9288 1720 0,'0'0'81'0,"0"0"-71"16,0 0 6-16,0 0 8 16,0 0-12-16,0 0-5 15,0-2-5-15,2 4-2 16,-2 10 8-16,0 5 4 15,0 5-4-15,0 4 1 16,0 3-4-16,0-3-2 16,0-1-2-16,0-1 0 15,0 1-1-15,0-4 0 16,0-1 0-16,0-1 1 16,0-3-1-16,0-3 0 15,0-3 1-15,0-3-1 16,0-2-2-16,0-3-1 0,0 1-9 15,0-1-1-15,0 0-7 16,0-2 3-16,0 0-8 16,0 0-20-16,-2-4-281 15</inkml:trace>
  <inkml:trace contextRef="#ctx0" brushRef="#br0" timeOffset="209253.5228">25289 9293 450 0,'0'0'1329'0,"0"0"-1286"16,0 0-11-16,0 0-2 15,0 0-13-15,0 0-4 16,3-27-11-16,14 22-1 0,1 2 0 16,6 3-1-1,-1 0 0-15,0 0 0 0,-4 0-1 16,1 10 1-16,-7 1-1 16,-3 3 0-16,-4 0 0 15,-4 1-10-15,-2 2-3 16,0 2 4-16,-9 3 2 15,-10-3 3-15,-2 0 1 16,0-2-2-16,3-5 5 16,6-2 0-16,2-5 1 15,7 0 0-15,1-3 0 16,2-2-1-16,0 0 1 16,0 0 2-16,0 0 4 15,0 3 0-15,0-3 2 16,12 3-3-16,4 1 4 0,1 3-4 15,-1-2-3-15,0 0 4 16,0 2 1-16,0 1-4 16,-4 1-3-16,0 3 0 15,-3-2 0-15,-3 1 1 16,-3 0-2-16,-3 1 1 16,0-1 0-16,0 2-1 15,-2-3 1-15,-10 2 0 16,-7-2 0-16,-3-1-1 15,-7 1 1-15,-2-4 0 16,0-2-3-16,1 0-1 16,7-4 2-16,5 0 2 0,6 0-2 15,5 0 2-15,4 0-1 16,3-5-10-16,0-2-11 16,0-3-15-16,9-1-45 15,6-3-941-15</inkml:trace>
  <inkml:trace contextRef="#ctx0" brushRef="#br0" timeOffset="209607.8362">25847 8964 1878 0,'0'0'35'16,"0"0"-33"-16,0 0 1 15,0 0 5-15,0 0-4 16,84-10-4-16,-34 8-1 16,4-3 1-16,-1 2 0 0,-4-2-7 15,-7 1-12-15,-6 0-10 16,-10 0-33-16,-7-3-109 16</inkml:trace>
  <inkml:trace contextRef="#ctx0" brushRef="#br0" timeOffset="209854.3713">26038 8816 1920 0,'0'0'16'0,"0"0"-12"15,0 0-1-15,0 0-3 16,0 0-1-16,-5 79 1 16,5-34 0-16,0 1 0 15,0 0 0-15,0-3-7 16,2-4-40-16,3-6-89 16</inkml:trace>
  <inkml:trace contextRef="#ctx0" brushRef="#br0" timeOffset="210723.8854">26750 8588 1867 0,'0'0'20'0,"0"0"6"15,0 0-2-15,0 0-7 16,0 0-9-16,0 0-4 16,-5-6-3-16,5 6-1 15,0 21-4-15,3 8 4 16,12 13 0-16,3 3 0 15,7 4 1-15,2-3-1 0,6 0 0 16,3-3-4-16,1-6 1 16,0-7-1-16,-4-8-1 15,-5-10 3-15,-6-9 2 16,0-3 0-16,-1-5 0 16,-3-23 0-16,-1-9 0 15,1-9 0-15,-4-6 0 16,-5 1 1-16,-2 6 0 15,-6 9 5-15,-1 7 3 16,0 8-3-16,0 4-4 16,0 7-2-16,0 4-2 0,0 5-5 15,0 1-9-15,0 7-54 16,10 12-104-16</inkml:trace>
  <inkml:trace contextRef="#ctx0" brushRef="#br0" timeOffset="211954.3314">27510 8969 1012 0,'0'0'864'0,"0"0"-834"16,0 0-10-16,0 0-1 0,0 0-4 16,0 0-8-1,-6-8-7-15,6 21-2 0,0 16 2 16,0 4 0-16,0 7 1 16,0 1 0-16,0 2-1 15,0 0 0-15,0-3 1 16,0-8-1-16,5-8-1 15,-4-6-4-15,1-6-5 16,0-5-3-16,-2-4-18 16,0-3-15-16,0 0 1 15,0-17-232-15</inkml:trace>
  <inkml:trace contextRef="#ctx0" brushRef="#br0" timeOffset="212493.9389">27514 8942 1839 0,'0'0'22'0,"0"0"-7"16,0 0 3-16,0 0 5 16,0 0-15-16,0 0-7 15,81-47-1-15,-57 47 0 16,0 11-1-16,-1 3 1 15,-1 3 0-15,-4 0-1 16,-8 1-2-16,-4-1-3 16,-6 0-7-16,0-1-2 0,-7 2 9 15,-16 0 5 1,-5 2 0-16,1-4 1 0,2 1 1 16,5-4-1-16,8-3 0 15,5-6 0-15,7 1-1 16,0-3-4-16,0 1 0 15,9 1 3-15,6 1 2 16,4 0 1-16,-2 1-1 16,-3 0 1-16,-3 1 0 15,1 1 3-15,-3 1 0 16,0 1-3-16,-2 3-1 16,-1 4 0-16,-3 0 1 15,-3 3-1-15,0-1 2 0,0 1-2 16,-13-1 0-1,-2-1 0-15,-6-2 0 0,-3-3 1 16,-2-4-1-16,-4-1 0 16,0-6 0-16,-1-2 0 15,2 0-3-15,3 0-6 16,9-10-7-16,11 2 1 16,6-1-15-16,4 1-88 15</inkml:trace>
  <inkml:trace contextRef="#ctx0" brushRef="#br0" timeOffset="212965.8338">28231 9004 1835 0,'0'0'26'0,"0"0"-16"0,0 0 9 15,0 0-1 1,0 0-6-16,-90-6-7 0,77 6-3 15,-5 0 0-15,0 9 0 16,2 1 3-16,-2 1-2 16,0 1-1-16,0 4 1 15,1 1-2-15,1 3 0 16,4 2-1-16,0 3 0 16,5 3 0-16,2-2 1 15,4 0 0-15,1-2-1 16,0 0 0-16,4-2 0 15,11-2 0-15,6-1 0 16,4-2 1-16,7-5-2 16,2-1-1-16,4-3-5 0,2-4-14 15,-2-4-29-15,-3 0-62 16</inkml:trace>
  <inkml:trace contextRef="#ctx0" brushRef="#br0" timeOffset="213195.4688">28037 9235 1918 0,'0'0'17'16,"0"0"-17"-1,0 0 0-15,101-12 1 0,-27 4-1 16,10 1-1-16,1 0-55 16,-11-5-363-16</inkml:trace>
  <inkml:trace contextRef="#ctx0" brushRef="#br0" timeOffset="216662.5651">12156 3229 1408 0,'0'0'386'0,"0"0"-371"0,0 0-11 15,0 0 4-15,0 0 9 16,0 0-9-16,0 0-6 0,6 0-2 16,-2 0 1-16,5 0-1 15,2 0 0-15,2 0 0 16,-1-3 1-16,-3-2-1 15,-5 3 0-15,-2 2 1 16,-2 0 1-16,0-2 5 16,-13 1 8-16,-10 1-11 15,-8 0-3-15,-6 3 0 16,1 10 2-16,3 3 1 16,6-1-1-16,8 2-3 15,4-3 0-15,4 2 0 16,8 1-1-16,2 0 1 0,1 1-2 15,0 0 1-15,13-2 1 16,10-2 0-16,8-5-2 16,8-5 2-16,7-4-6 15,-1 0-2-15,-2-11-5 16,-7-7 0-16,-15-1 1 16,-8-1 6-16,-13 0 5 15,0 1 1-15,-19 0 1 16,-14 4 0-16,-9 4 4 15,-4 6 6-15,3 5-3 63,1 0 4-63,9 0-3 0,7 11-4 0,7 3-3 16,8 1-1-16,3 0-1 0,8 2 0 0,0 0-1 0,0-2 1 0,15-1-2 0,3-2 2 15,7 0-1-15,5-7 1 16,6-5-1-16,7 0-2 15,0-7-1-15,-2-11-4 16,-7-3 0-16,-13-2 2 16,-11 3 6-16,-10 3 0 15,0 4 2-15,-15 3 6 16,-10 6 5-16,-8 4-10 16,-4 0-1-16,-1 11 1 15,7 4-1-15,6 3 0 0,9-1-2 16,8 3-1-16,7-1 1 15,1-1 0-15,0-3-2 16,10-3 0-16,11-4-1 16,6-7 2-16,6-1-1 15,1-4-2-15,-3-12-1 16,-5 0-1-16,-10-1-1 16,-10 6 7-16,-6 2 1 15,-2 3 6-15,-15 1 7 16,-7 3-10-16,3 2 1 15,-3 0-1-15,6 0-3 16,6 2 1-16,4 6-2 0,8 1-2 16,0 2 0-1,0 2 0-15,11-3-1 0,7-1-3 16,1-3 3 0,4-6 0-16,-3 0-1 0,-1 0 0 15,-5-11 1-15,-6-5 3 16,-8-1 0-16,0 2 2 15,-5 2 3-15,-14 3 7 16,-3 6 0-16,1 2-6 16,1 2-2-16,7 0-3 234,6 7-1-234,7 8-1 0,10 5-15 0,20-6-35 0,7 0-932 0</inkml:trace>
  <inkml:trace contextRef="#ctx0" brushRef="#br0" timeOffset="220655.4692">12053 9819 1494 0,'0'0'188'0,"0"0"-139"0,0 0-24 16,0 0-3-16,0 0 5 15,0 0-7-15,0 0 10 16,-70-50-5-16,67 48-9 15,1 2 1-15,1 0-8 16,1 0-6-16,0 0-1 16,0 0-1-16,0 0-1 15,0 0-1-15,0 5-1 16,0 9 2-16,0 0 0 16,0-1 0-16,0-2 0 0,10-3-4 15,4-2-2-15,5-6-1 16,3 0-6-16,1-3-3 15,-1-14-10-15,-5-1-1 16,-10 1 11-16,-7 0 14 16,0 4 2-16,-13 3 13 15,-13 2-8-15,-5 4 1 16,-3 4 7-16,-3 0 6 16,2 0-4-16,7 0-2 15,7 7-2-15,5 5-7 16,3 4-2-16,8 3-2 15,5 4 1-15,0 1-1 16,5 0 1-16,17-2-1 0,6-2 0 16,6-3-2-1,6-5-6-15,2-8-3 0,3-4-4 16,-3 0-8-16,-6-9-4 16,-10-10 3-16,-9-3-1 15,-14 0 23-15,-3-1 2 16,-17-2 1-16,-11 0 2 15,-6 5 12-15,-7 1 1 16,-3 7 5-16,3 5 6 16,7 5-10-16,9 2-2 15,7 0-3-15,7 0-9 16,4 14-3-16,4 3-1 0,3 6-1 16,0 3 2-1,9 3-1-15,12-6 1 0,1 0-2 16,5-1-1-16,3-6-1 15,1-4 0-15,2-4-2 16,-3-8-3-16,0 0-12 16,-8 0 1-16,-11-15 4 15,-10-1 16-15,-1 1 2 16,-6 0 14-16,-14 1 1 16,-3 6-4-16,-1 4 3 15,2 1 1-15,5 3-9 16,8 0-8-16,8 9-14 15,1-3-77-15</inkml:trace>
  <inkml:trace contextRef="#ctx0" brushRef="#br0" timeOffset="223523.0522">13803 4293 1665 0,'0'0'64'16,"0"0"-56"-16,0 0 6 15,0 0 16-15,0 0 7 16,0 0-12-16,0 0-8 0,0-41-6 16,0 35 2-1,0 1 2-15,0-1-2 0,0 3-4 16,0 1-4-16,0 1-1 15,0 1 1-15,0 0-2 16,0 0-1-16,0 0-1 16,0 0 0-16,0 0 0 15,0 0 0-15,0 0-1 16,0 0 0-16,0 0 1 16,0 0-2-16,0 0 1 15,0 0 0-15,0 0 0 16,0 0 0-16,0 0 0 0,0 0 0 15,0 0 0-15,0 0 0 16,0 0 0-16,0 0 0 16,0 0-1-16,0 0 1 15,0 0-1-15,0 0 0 16,0 0-1-16,0 0 2 16,0 0 0-16,0 0 0 15,0 0 0-15,0 0-1 16,0 0 1-16,0 0 0 15,0 0 1-15,0 0-1 16,0 0 0-16,0 0 1 16,0 0-2-16,0 0 1 15,0 0 0-15,0 0 2 16,0 0-2-16,0 0 0 16,0 0 0-16,0 0 0 0,0 0 0 15,0 0 0-15,0 0 0 16,0 0 0-16,0 0 0 15,0 0 0-15,0 0 0 16,0 0 0-16,0 0 0 16,0 0 0-16,0 0-1 15,0 0 1-15,0 0 0 16,0 0-1-16,0 0 1 16,0 0 0-16,0 1-2 15,0 4 2-15,0 2 0 16,0 0 0-16,0-1 0 15,0 3 0-15,0 1 0 0,0-2 0 16,0 2 0-16,0 0 0 16,0-1 0-16,0-1 1 15,0 3-1-15,0-3-1 16,0 3 1-16,0-1 0 16,0 1 0-16,0 0 0 15,0 2 0-15,0 1 0 16,0 2 0-16,0-1 1 15,0 0-1-15,0 2-1 16,0-1 1-16,0 1 1 16,0 0-1-16,0 0 0 15,0 1-1-15,1 0 2 16,-1 1-1-16,0 1 0 0,0 0 0 16,0 1 0-16,0-1 0 15,0 1 0-15,0 2-1 16,0 5 1-16,0-3 1 15,2 0-1-15,-2 0 0 16,0-1 0-16,0 2 0 16,0-2 0-16,0 1 0 15,0 0-1-15,0-3 1 16,0 0 1-16,0 2-1 16,0 2 0-16,0 1-1 15,0 2 1-15,1 0 0 16,2 1 0-16,0 0 1 15,0 2-1-15,0-3 0 16,2 2-1-16,-1-2 1 0,0 2 0 16,1-1 1-16,-2-1-1 15,1 1 0-15,-2-2 0 16,6 1 0-16,-3-3 0 16,0-2 0-16,-1 3 0 15,-1-4 0-15,-1 1 0 16,-1-1 0-16,1 1 0 15,-2-3 0-15,0-3 0 16,0-3-1-16,0-5 1 16,1-3 1-16,-1 1-1 15,0-4 0-15,0 1-1 16,0-3 1-16,0 1 0 16,0-2 1-16,0 1-1 0,0-1 0 15,0-1 0-15,0 0 0 16,2 0 0-16,-2 0 0 15,0 0 0-15,1 0-1 16,-1 0 2-16,2 0-1 16,-2 0 0-16,0 0 0 15,0 0 0-15,0 0 0 16,0 0 1-16,0 0-1 16,0 0 1-16,0 0 0 15,0 0-1-15,0 0-3 16,1-1-44-16,-1-10-635 15</inkml:trace>
  <inkml:trace contextRef="#ctx0" brushRef="#br0" timeOffset="225180.289">14004 6803 885 0,'0'0'402'16,"0"0"-201"-16,0 0-91 15,0 0-44-15,0 0-17 0,0 0-12 16,0-68-4-16,0 60-14 16,0 1-4-16,0 0 6 15,0 1 0-15,0 1-3 16,0-1-7-16,0 4 0 16,0-1 4-16,0 2-3 15,0-2-4-15,0 3-1 16,0 0-3-16,0 0-2 15,0 0-1-15,0 0-1 16,0 0 0-16,0 0 0 16,0 0-2-16,0 7-1 15,0 9 3-15,0 3 1 16,6 2-1-16,1 3-1 16,-1-1 1-16,0 1 0 15,1 0 0-15,1 1 1 0,0 4-1 16,1 0 0-16,1 5 0 15,-1 3 0-15,0 1-1 16,-3 2 1-16,3-4 0 16,-5-3 0-16,1-5-1 15,-1-2 0-15,-1-2 2 16,-1-2-2-16,1 0 1 16,0-2-1-16,1 0 1 15,-1 3 0-15,3-2 0 16,0 1-1-16,-1 4 1 0,1-1 0 15,-1 2 0 1,-2-1 0-16,2 2 0 0,-3-2 0 16,1 1 0-16,-3 0 0 15,1-2 0-15,-1 0-1 16,0 0 1-16,0-3 0 16,0 2 0-16,2 1 0 15,-1-2 0-15,-1 3-1 16,2 0 1-16,-2 3 0 15,0 0 1-15,0 0-1 16,0-3 0-16,0 1 0 16,0-4 0-16,0-1 0 15,0-1-1-15,1 1 1 16,1-3 0-16,-1 1 0 0,1 1 0 16,-1-1 0-16,2 0 0 15,-2-1 0-15,-1 0 0 16,2-2-1-16,-1 0 1 15,1-3 0-15,-2 0-1 16,3-2 1-16,-2 3 1 16,1-5-1-16,-1 1-1 15,1-1 1-15,-1 0 0 16,-1 0 0-16,2-2 1 16,-2 3-1-16,1-4 0 15,-1 3-1-15,2-3 1 16,-1 1 1-16,-1-3-1 15,2 1 0-15,-2 0-1 0,0-1 1 16,2-1 0-16,-2 1 0 16,0-2 0-16,1 2-1 15,-1-1 1-15,0 1 0 16,2 0 0-16,-2 0 0 16,2-5 0-16,0 3 0 15,-2-3 0-15,0 0 0 16,0 0 1-16,0 0-1 15,0 0 0-15,0 0 0 16,0 0 0-16,0-15-37 16</inkml:trace>
  <inkml:trace contextRef="#ctx0" brushRef="#br0" timeOffset="226489.4553">13812 4235 1381 0,'0'0'251'0,"0"0"-183"15,0 0-4-15,0 0-20 16,0 0-15-16,0 0-1 16,0 0-7-16,0-3-6 15,0 3-3-15,0 0-4 16,0 0-2-16,0 0-3 15,-3 0-2-15,-8 14-1 16,-7 8-1-16,-10 9 1 16,0 6 1-16,-4-2-1 0,1-1-6 15,4-3-16-15,5-4-10 16,4-7-18-16,3-7-45 16,6-11-908-16</inkml:trace>
  <inkml:trace contextRef="#ctx0" brushRef="#br0" timeOffset="226691.7306">13773 4266 1809 0,'0'0'46'0,"0"0"-46"0,0 0-3 16,0 0 3-16,0 0 9 15,62 76-2-15,-26-34-2 16,3 8-5-16,3 5-1 16,-8 6-52-16</inkml:trace>
  <inkml:trace contextRef="#ctx0" brushRef="#br0" timeOffset="227359.9186">13677 5358 1735 0,'0'0'42'0,"0"0"-11"16,0 0 0-16,0 0-9 16,0 0-7-16,0 0-5 15,-16-8-3-15,16 8-4 16,0 0 3-16,0 0 2 15,0 0-3-15,0 0-3 16,0 0 0-16,0 0-2 16,0 0 0-16,5 16-1 0,8 5 1 15,5 8 1-15,3 3-1 16,2-1 1-16,0-1-1 16,1-4 0-16,0-4 1 15,-4-5-1-15,-6-6 1 16,2-5-1-16,-5-6 0 15,-2 0 0-15,1 0 1 16,5-21 3-16,-2-12-1 16,1-9-1-16,-2-3-1 15,1 4 0-15,-2 10-1 16,-1 12-11-16,-2 9-48 16,-8 5-171-16</inkml:trace>
  <inkml:trace contextRef="#ctx0" brushRef="#br0" timeOffset="228034.6823">14083 6657 1782 0,'0'0'35'16,"0"0"-10"-16,0 0-14 16,0 0 1-16,0 0-9 0,0 0-3 15,-39 33 0-15,15 1 0 16,-2 6-1-16,-6 4 1 16,-1 1 0-16,-1-3-2 15,4-3-8-15,6-8-15 16,11-12-26-16,7-7-59 15,6-12-680-15</inkml:trace>
  <inkml:trace contextRef="#ctx0" brushRef="#br0" timeOffset="228229.6494">14064 6668 1846 0,'0'0'25'0,"0"0"-23"16,0 0-2-16,0 0-2 16,0 0 2-16,0 0 4 15,109 111 0-15,-57-63-4 16,7 7-9-16,4 4-133 16</inkml:trace>
  <inkml:trace contextRef="#ctx0" brushRef="#br0" timeOffset="228971.0691">14039 8148 520 0,'0'0'1272'15,"0"0"-1254"-15,0 0 11 16,0 0 6-16,0 0-19 15,0 0-5-15,-13-12-6 16,13 12-5-16,0 0 0 16,13 15-2-16,9 11 2 15,5 3 1-15,4 1 2 16,3 0-3-16,6-2 1 16,2-2 1-16,6-1-2 0,-5-4 1 15,-2-4-1-15,-9-5 0 16,-9-5 2-16,-7-6-2 15,-5-1 1 1,-1-11 3-16,3-23 5 0,-1-14-6 16,2-15-1-16,-4-2-2 15,1-2-11-15,0 3-21 16,0-1-61-16</inkml:trace>
  <inkml:trace contextRef="#ctx0" brushRef="#br0" timeOffset="229931.2143">14320 4659 1574 0,'0'0'257'0,"0"0"-222"15,0 0-10-15,0 0 1 16,0 0-10-16,0 0-9 16,-1-7-7-16,1 14-1 15,3 16-1-15,15 10 2 16,7 9 1-16,2 1-1 15,3 0 0-15,0-2-1 16,1-11 0-16,-4-7-2 0,-5-7-2 16,-5-10 0-1,-6-6-2-15,-3 0 0 0,-1-6 7 16,2-22 2-16,3-16-1 16,-3-10 2-16,-3-5-2 15,0 6 0-15,-5 12 1 16,1 13-1-16,-2 15-1 15,0 7 0-15,1 6-3 16,2 0-38-16,2 1-154 16</inkml:trace>
  <inkml:trace contextRef="#ctx0" brushRef="#br0" timeOffset="230337.1303">14941 4807 1668 0,'0'0'148'0,"0"0"-120"16,0 0-2-16,0 0-8 0,0 0-7 15,0 0-2-15,-52-2-3 16,32 18-5-16,-1 7 0 16,3 3-1-16,3 2 1 15,8 4 0-15,4-3-1 16,3 3 0-16,1-3 0 15,19-3-1-15,7-6-7 16,9-8 0-16,7-9-17 16,2-3-11-16,1-3-24 15,-1-16-81-15,-5-6-763 16</inkml:trace>
  <inkml:trace contextRef="#ctx0" brushRef="#br0" timeOffset="230546.5693">15203 4807 1649 0,'0'0'175'15,"0"0"-138"-15,0 0-7 16,0 0-4-16,0 0-12 16,0 0-11-16,-19-22-3 15,19 43-3-15,0 11 2 16,0 4 1-16,0 3 0 16,0 2 0-16,8-3 0 15,-1-1-5-15,0-6-8 16,1-4-12-16,-4-5-18 15,3-10-34-15,-5-5-76 16</inkml:trace>
  <inkml:trace contextRef="#ctx0" brushRef="#br0" timeOffset="231054.9744">15117 4806 1818 0,'0'0'40'0,"0"0"-19"16,0 0-10-16,0 0-6 16,0 0 2-16,0 0-4 15,82-71-3-15,-51 71 0 16,2 2-1-16,-3 10 1 16,-5 5-3-16,-7 2-9 15,-6 2-5-15,-8 3-13 0,-4 1 3 16,0 1 10-16,-13 1-2 15,-7-3-6-15,0 0 1 16,-3-5 21-16,8-1 0 16,2-2 3-16,6-3 0 15,4-3 4-15,3-3-2 16,0-1 12-16,0-2 7 16,15 0-2-16,5-1-7 15,7-1-5-15,3-2-3 16,1 1-3-16,-1 1-1 15,-5 5 4-15,-6 3-3 0,-6 2-1 16,-6 0-1 0,-2 4 0-16,-4 0 1 0,-1 2-1 15,0 1 1-15,-16 1 1 16,-8-1 0-16,-4-4 1 16,-7-2-1-16,-2-4 1 15,-4 1-1-15,3-7 0 16,8-2 2-16,10-1-1 15,10 0 1-15,10 0-3 16,0-12-14-16,8-7-437 16</inkml:trace>
  <inkml:trace contextRef="#ctx0" brushRef="#br0" timeOffset="231947.8554">14519 7203 555 0,'0'0'1273'15,"0"0"-1233"-15,0 0-12 16,0 0-6-16,0 0-3 0,0 0-9 16,-6-28-8-16,6 28-2 15,9 12-3-15,15 14 2 16,8 9 1-16,8 6 1 15,4 3-1-15,2 1 0 16,2-6 0-16,-4-7-1 16,-5-12-2-16,-7-11 2 15,-9-9-3-15,-4 0 1 16,-3-17 0-16,-3-17 3 16,-4-13-1-16,-3-5-1 0,-6 1 2 15,0 6 0-15,0 8 0 16,0 12 0-16,0 7 0 15,0 7 0-15,0 9 0 16,0 2-24-16,2 0-37 16,4 10-98-16,3 12-214 15</inkml:trace>
  <inkml:trace contextRef="#ctx0" brushRef="#br0" timeOffset="232603.2791">15194 7436 1825 0,'0'0'29'0,"0"0"-18"16,0 0-1-16,0 0 9 15,0 0-9-15,0 0-8 16,-2-1-2-16,2 1 0 16,0 11-2-16,0 7 2 15,0 4 0-15,8 2 0 16,-2 2 1-16,2-2-1 15,-2 1 1-15,2-2-1 0,0 0 0 16,-2 0 1 0,2 1 0-16,-1-3-1 0,-3-2 0 15,1-5 1 1,-4-2-1-16,2-4 0 0,-1 0 0 16,-1-4 1-16,-1-2-1 15,0 0 0-15,0-1 0 16,0-1 1-16,2 0-1 15,-2 0 0-15,0 0 0 16,0 0 0-16,0 0 0 16,0 0-1-16,0 0 0 15,0 0-4-15,1 0-12 16,1-9-29-16,0-5-103 16</inkml:trace>
  <inkml:trace contextRef="#ctx0" brushRef="#br0" timeOffset="233447.4779">15194 7500 1551 0,'0'0'242'0,"0"0"-214"0,0 0-9 16,0 0-14-16,0 0 2 15,0 0-2-15,45-63-4 16,-18 61 2-16,-2 2-1 16,0 0-1-16,-3 9-1 15,-3 4 0-15,-2 8 0 16,-4 0 0-16,-7 2-3 16,-3 3-10-16,-3 1 2 15,0-3-3-15,-8-2 8 16,-6-3-3-16,0-2 3 15,2-5 3-15,0-3 3 16,3-2 0-16,3-2 1 16,1-2 1-16,5-1 1 0,0-2-3 15,0 0 2 1,0 0 2-16,0 0 0 0,0 0-2 16,3 3 2-16,5-1 4 15,1 1 1-15,3 1 2 16,0 0-4-16,2 3-3 15,-1 0-3-15,0 3 1 16,-1-1-2-16,-3 2 1 16,-1 0-1-16,-5 0 1 15,0-2-1-15,-3 1 1 16,0 1 1-16,0-2 0 16,-8 2 1-16,-9-5-2 0,-3 2 0 15,-7 0-1-15,-1-4-4 16,1 1-6-16,4 1 1 15,7-5 4-15,7 1 5 16,7-2 0-16,2 0-19 16,0 0-42-16,9-11-166 15</inkml:trace>
  <inkml:trace contextRef="#ctx0" brushRef="#br0" timeOffset="233862.0745">15842 7433 1727 0,'0'0'102'15,"0"0"-76"-15,0 0-7 16,0 0-4-16,0 0-2 15,0 0-4-15,-59-27-3 16,47 27-2-16,-4 1 0 16,-3 12-3-16,-1 4 2 15,1 7-2-15,-2 4-1 16,2 3 1-16,1 2 0 16,3-4-1-16,5 2 0 15,5-4 1-15,5-1 0 0,0-2 0 16,2-1-1-16,14-4 0 15,2-2 0-15,6-2 1 16,4-5-1-16,3-3-1 16,5-5 0-16,3-2-4 15,-3 0-6-15,-1 0-15 16,0-8-5-16,-5-6-54 16,-4-2-1178-16</inkml:trace>
  <inkml:trace contextRef="#ctx0" brushRef="#br0" timeOffset="234049.0438">15699 7665 1883 0,'0'0'34'0,"0"0"-30"15,0 0-3-15,0 0-1 16,105-30 0-16,-39 15 0 15,7-2-3-15,-2-4-58 16,-13 1-1360-16</inkml:trace>
  <inkml:trace contextRef="#ctx0" brushRef="#br0" timeOffset="247924.2019">23452 10762 1628 0,'0'0'123'16,"0"0"-81"-16,0 0-14 0,0 0 0 15,0 0-7-15,0 0-9 16,0 0-3-16,-15 2 0 16,13-2 2-16,1 0-4 15,1 0-1-15,-2 0-3 16,2 0-1-16,0 0 1 16,0 0-1-16,0 0 0 15,0 0 0-15,0 0 0 16,3 0 1-16,17 0 0 15,14 0-1-15,14-2-2 0,9-3 2 16,1 0-2-16,-3 0 0 16,-6 4 0-16,-10-4 0 15,-11 4 1-15,-11-1-1 16,-9 1-1-16,-6 1 1 16,-2 0-2-16,0 0 0 15,0 0-3-15,0 0-4 16,0 0-4-16,-12 0-9 15,-6 0-9-15,-4 9-35 16,-4-1-394-16</inkml:trace>
  <inkml:trace contextRef="#ctx0" brushRef="#br0" timeOffset="248225.3184">23402 10917 1776 0,'0'0'64'0,"0"0"-50"15,0 0 0-15,0 0 1 16,0 0-10-16,98-3-3 16,-43-1-1-16,-2 3 0 15,0 1-1-15,-9 0 0 16,-8 0 1-16,-8 0-1 0,-8 0 1 15,-10 0-1 1,-7 0 1-16,-3 0-1 0,0 0 1 16,0 0 0-16,0 0-1 15,0 0-2-15,-6-1-36 16,-10-8-230-16</inkml:trace>
  <inkml:trace contextRef="#ctx0" brushRef="#br0" timeOffset="268649.763">22943 6271 1507 0,'0'0'69'15,"0"0"-57"-15,121 0 20 16,-60 0-1-16,11-5-8 16,5-2-14-16,4 0 40 15,4-1-17-15,0-1-14 16,-2-1-6-16,-3 1-7 16,-6 1 4-16,-5 3-4 15,-8 2 2-15,-8 2 0 16,-6 1 1-16,-9 0-5 15,-6 0 1-15,-10 0-1 0,-5 0 5 16,-8 0 0-16,-3 0-1 16,-5 0 3-16,2 0-3 15,-3-1 0-15,0 1-2 16,0-2 0-16,0 2-3 16,0-1 0-16,0 1-1 15,0 0-1-15,0-4-15 16,-9 1-26-16,-8-6-330 15</inkml:trace>
  <inkml:trace contextRef="#ctx0" brushRef="#br0" timeOffset="275690.4084">24488 10833 1686 0,'0'0'144'0,"0"0"-124"16,0 0-3-16,0 0 7 16,0 0 2-16,0 0-15 15,0 0-7-15,2 6-3 16,16-6 0-16,10 0 0 15,5 0-1-15,4 0 1 16,3 0-1-16,1 0 1 16,-1 0-1-16,-4 0 1 0,-6 0-1 15,-9 0 1 1,-5-3 0-16,-8 3-1 0,-5-2 0 16,-3 1 2-16,0 0-2 15,0-2 1-15,0 1 0 16,0 1 0-16,0-1-1 15,0 2-2-15,0 0-10 16,0 0-28-16,0 0-37 16,0 0-447-16</inkml:trace>
  <inkml:trace contextRef="#ctx0" brushRef="#br0" timeOffset="276155.6786">25228 10629 1859 0,'0'0'18'0,"0"0"-16"15,0 0 7-15,-101 19 8 16,77 2-7-16,5 9-7 16,4 1 0-16,4 3-1 15,11 2-1-15,0 0 0 0,15 0 0 16,15-2-1 0,6-4 0-16,1-8 1 0,2-5-1 15,-5-10 0-15,-3-7-1 16,-2 0-1-16,-8-7 2 15,-2-18 0-15,-7-7 0 16,-8-8 1-16,-4-5 0 16,-1-3 0-16,-22 3 0 15,-2 6 1-15,-2 12 3 16,-1 7 0-16,1 9-3 16,5 5-2-16,-1 6-1 15,6 0-1-15,6 11-11 0,6 10-25 16,5 2-20-16,0-5-72 15</inkml:trace>
  <inkml:trace contextRef="#ctx0" brushRef="#br0" timeOffset="276388.0559">25565 10728 1893 0,'0'0'25'0,"0"0"-18"16,0 0-2-16,0 0 3 0,0 0-8 16,0 0-6-16,-10 7-38 15,11 2-19-15,8 1-89 16</inkml:trace>
  <inkml:trace contextRef="#ctx0" brushRef="#br0" timeOffset="276950.1105">25907 10596 1874 0,'0'0'16'0,"0"0"-12"0,0 0-1 16,0 0 4-16,0 0-6 15,0 0-1-15,-30 38-1 16,29-18 1-16,1-2-2 16,0 0-2-16,4-1-2 15,6-3 2-15,4-3 0 16,1-3 2-16,-2-2 2 15,1-5 0-15,-4 1 1 16,1-2 0-16,-1 2 5 16,0-2 4-16,4 1 2 15,-2 1 2-15,4 0-5 0,4-1-5 16,0 3 0 0,3 2-1-16,-4 2-1 0,1 2-2 15,-2-1 1-15,-1 4-1 16,0 2 1-16,-4 2-1 15,-2 2 0-15,-4 1 0 16,-3-1 0-16,-2-2 0 16,-2 0 0-16,0 0-1 15,0-1 1-15,-9-3-1 16,-3-1 1-16,-4-2 0 16,-7 0 1-16,-3-2 0 15,-4-3-1-15,0 0 0 16,3-2 1-16,3 0 0 15,9 0-1-15,2-2-2 0,7 1-2 16,3-2-4-16,1 0-7 16,2 0-14-16,0-9-44 15</inkml:trace>
  <inkml:trace contextRef="#ctx0" brushRef="#br0" timeOffset="277168.3674">26052 10612 1871 0,'0'0'18'16,"0"0"-3"-16,0 0-13 15,0 0 1-15,91-49-3 16,-38 42 0-16,10 2-6 15,1 5-18-15,0 0-48 16</inkml:trace>
  <inkml:trace contextRef="#ctx0" brushRef="#br0" timeOffset="277452.6082">26617 10761 1892 0,'0'0'31'0,"0"0"-21"15,0 0-4-15,0 0 1 16,0 0-3-16,121 0-4 15,-73 0 2-15,1 0-2 16,-2 0-1-16,-3 0-5 16,-5 1-14-16,-8-1-35 15,-10 0-107-15</inkml:trace>
  <inkml:trace contextRef="#ctx0" brushRef="#br0" timeOffset="277695.4715">26791 10568 555 0,'0'0'1337'16,"0"0"-1305"-16,0 0-19 16,0 0-9-16,0 0-3 15,0 0-1-15,-11 66 0 16,11-15 2-16,0 2-1 0,0-1-1 15,0-3-2-15,3-6-11 16,-3-6-29-16,0-8-25 16,0-10-203-16</inkml:trace>
  <inkml:trace contextRef="#ctx0" brushRef="#br0" timeOffset="278534.8954">27667 10551 1644 0,'0'0'168'16,"0"0"-155"-1,0 0 5-15,0 0 13 0,0 0-9 16,0 0-10-16,0 0-4 15,-59 2-2-15,43 8 1 16,-1 5 0-16,-2 4-4 16,0 3 1-16,4 6-3 15,3 1-1-15,6 1 1 16,6 2 0-16,0-1-1 16,23 0-1-16,14-1 1 15,12-5-3-15,4-7-2 16,0-8 2-16,-4-7-3 15,-10-3 0-15,-7-3 3 16,-13-15 2-16,-9-8 1 16,-10-8 1-16,0-3 0 0,-19-8 1 15,-18-2 1-15,-7 5 0 16,-5 8 1-16,3 10 1 16,6 9-4-16,7 9-1 15,9 6-1-15,11 0-3 16,6 13-29-16,7 9-30 15,0 0-79-15</inkml:trace>
  <inkml:trace contextRef="#ctx0" brushRef="#br0" timeOffset="278752.8912">28086 10624 1885 0,'0'0'25'0,"0"0"-23"16,0 0-2-16,0 0 0 16,0 0 0-16,0 0-28 15,2-7-113-15</inkml:trace>
  <inkml:trace contextRef="#ctx0" brushRef="#br0" timeOffset="279177.7274">28329 10432 1873 0,'0'0'40'0,"0"0"-25"15,0 0-5-15,0 0 2 16,0 0-5-16,0 0-7 16,90-19-7-16,-34 19-1 15,7 9-16-15,-2-1-23 16,-4-6-16-16,-11-2-37 0,-20 0-64 16,-13-10 164-1,-13-2 35-15,0-1 90 0,-19 0-80 16,-5 3 8-16,0 0-18 15,1 4 0-15,6 3-14 16,5 1 1-16,4 2-12 16,-4 0-7-16,5 10-1 15,-5 13-2-15,0 8 1 16,4 5 0-16,4 8 0 16,4 5 0-16,0 7-1 15,0 6 0-15,0 0 0 16,0 0-1-16,0-7-10 15,0-9-14-15,-3-7-20 16,-2-10-5-16,0-11-97 16</inkml:trace>
  <inkml:trace contextRef="#ctx0" brushRef="#br0" timeOffset="279345.79">28402 10836 1891 0,'0'0'49'16,"0"0"-39"-16,0 0-9 16,118-31 2-16,-46 26 0 15,11 5-3-15,8 0-8 16,0 0-52-16</inkml:trace>
  <inkml:trace contextRef="#ctx0" brushRef="#br0" timeOffset="280409.6414">23423 12364 1823 0,'0'0'43'0,"0"0"-27"16,0 0 10-16,0 0-4 15,0 0-13-15,0 0-6 0,0 0-2 16,112-17-1-16,-50 9 0 16,0-2 0-16,-2 1 0 15,-10 2 1-15,-8 4-1 16,-12-2-1-16,-8 5-1 16,-8 0-4-16,-5 0-7 15,-5 0-14-15,-4 0-10 16,0 11-11-16,-1-1-39 15,-17 1-1636-15</inkml:trace>
  <inkml:trace contextRef="#ctx0" brushRef="#br0" timeOffset="280662.2915">23474 12573 1823 0,'0'0'32'15,"0"0"-22"-15,0 0 5 16,0 0 3 0,84-13-14-16,-31 3-3 0,4 2-1 15,-6 3 0-15,-4 3 0 16,-9 0-1-16,-10 2-2 16,-10 0-1-16,-11 0-3 15,-2 0 0-15,-4 0 1 16,1 4-5-16,0 4-12 15,-1-2-25-15,1-1-143 0</inkml:trace>
  <inkml:trace contextRef="#ctx0" brushRef="#br0" timeOffset="281210.92">24626 12330 1617 0,'0'0'239'0,"0"0"-232"16,-87 16-6-16,63 2 5 15,3 3 8-15,7 5-8 16,6 1-4-16,7 0 0 15,1 3-2-15,13 0 1 0,12-1 0 16,14-3 2-16,4-5-2 16,5-5-1-16,-3-10-5 15,-5-6 0-15,-6 0 2 16,-13-13 3-16,-10-11 2 16,-11-9 4-16,0-6 5 15,-21-7 3-15,-9-1-8 16,-6-2-2-16,-1 9 6 15,3 7-6-15,11 14 2 16,4 12-5-16,5 7-1 16,1 3-13-16,2 23-27 15,5 7-30-15,6 0-75 0</inkml:trace>
  <inkml:trace contextRef="#ctx0" brushRef="#br0" timeOffset="281480.1982">25124 12421 1800 0,'0'0'128'16,"0"0"-113"-16,0 0-4 0,0 0 4 16,0 0-8-16,0 0-7 15,-6-24-1-15,9 20-11 16,9 0-22-16,3 0-71 16</inkml:trace>
  <inkml:trace contextRef="#ctx0" brushRef="#br0" timeOffset="282065.9491">25497 12257 1832 0,'0'0'31'16,"0"0"2"-16,0 0 0 15,0 0-13-15,0 0-9 0,0 0-5 16,-5-17-1 0,16 15-2-16,6 1-3 0,3 1 1 15,5 0-1-15,1 0 0 16,-1 6 0-16,-3 6 0 16,-5 0-1-16,-4 7 0 15,-7 0-3-15,-6 9 0 16,0 5 0-16,-21 3 0 15,-5 5 1-15,-6-2 0 16,1 0 1-16,3-7 0 16,2-5 2-16,8-4 0 15,5-5 0-15,8-5-1 0,5-4 0 16,0-1 1 0,12-3 0-16,19-2 2 0,13-3 3 15,11 0-4-15,3 0 0 16,-1-3-1-16,-11 1 0 15,-13-1 0-15,-11 3-1 16,-11 0-6-16,-4 0-18 16,-7 0-72-16</inkml:trace>
  <inkml:trace contextRef="#ctx0" brushRef="#br0" timeOffset="283832.1403">23412 12366 1549 0,'0'0'129'0,"0"0"-89"16,0 0 6-16,0 0-3 15,0 0-18-15,0 0-7 16,0 0-9-16,-5-13-3 16,5 10-2-16,0 1 1 15,0 0 1-15,0-3 1 16,0 3-4-16,0-4 1 15,2 0 0-15,4 1-3 16,1 0 0-16,-1 0 1 16,4-2-1-16,4 1-1 0,-2 0 0 15,1-1 2 1,3 1 1-16,-3 2 0 0,0-1 1 16,-4 1 3-16,-3 3-5 15,2 1-2-15,2 0-1 16,2 0 1-16,5 7 0 15,3 2 0-15,2-2 0 16,4 3 0-16,0-4 1 16,1 4-1-16,2-3 0 15,-4-3 0-15,-1-4-1 16,-5 0 1-16,-1 0 0 16,-3-4 0-16,-3-8 1 15,-2-1 0-15,-2-1 0 16,-5 3 1-16,-3 0 0 15,0 1 1-15,0 5 2 0,0-1-3 16,0 4-2 0,0 2-1-16,-6 0-19 0,-5 6-43 15,-3 8-99-15</inkml:trace>
  <inkml:trace contextRef="#ctx0" brushRef="#br0" timeOffset="284342.7518">23459 12622 1676 0,'0'0'102'0,"0"0"-71"15,0 0-22-15,0 0 6 16,0 0-6-16,0 0-2 16,60-58 3-16,-33 48 1 15,-1 3-2-15,0-2-1 16,-1 3 0-16,-1 2 0 15,-2 4-1-15,-2 0-2 16,-1 0-4-16,2 5-1 0,-3 9 1 16,0 1-1-16,0-4 0 15,1-1 0-15,-1-5 1 16,-3-2-1-16,1-3 1 16,0 0 1-16,1 0-1 15,0-15 1-15,1-1 0 16,-2-2 0-16,0-1-1 15,-2 2 1-15,-4 5 0 16,-5 0 3-16,-4 5-2 16,-1 4-3-16,0 3 0 0,-4 0-9 15,-14 0-61 1,-7 3-539-16</inkml:trace>
  <inkml:trace contextRef="#ctx0" brushRef="#br0" timeOffset="286596.6016">25101 12371 741 0,'0'0'810'0,"0"0"-741"15,0 0-60-15,0 0 20 16,0 0-3-16,0 0-15 16,0 0 7-16,0 0 6 15,0 1 1-15,0 2-3 16,0 0-4-16,0 2-4 15,0 1-3-15,0 0-5 16,0 1-5-16,0-1 1 16,0 0-1-16,0-3-1 15,0 2 3-15,0-2-3 0,0 0 0 16,0-2 1-16,0 0-1 16,0-1 1-16,0 1-1 15,0-1 2-15,0 0 1 16,0 0 10-16,0 0 8 15,0 0-2-15,0 0-4 16,0-1-9-16,0-1-5 16,0 0 3-16,0 2-2 15,0 0-2-15,0 0-20 16,0 0-103-16</inkml:trace>
  <inkml:trace contextRef="#ctx0" brushRef="#br0" timeOffset="289369.5464">23398 12351 1479 0,'0'0'188'16,"0"0"-136"-16,0 0-14 15,0 0 6-15,0 0-25 16,0 0-3-16,8-22 1 16,-7 20-8-16,-1 1-3 15,2 0-1-15,2-2-3 16,2-3-1-16,6 2-1 0,-3-3 1 16,6-1 0-16,-2 4 0 15,3-4 2-15,0 2 0 16,-2 3 1-16,0 3-1 15,2 0-3-15,1 0 1 16,3 0-1-16,4 4 0 16,2 7 0-16,2-2 0 15,2 1 0-15,0-5 0 16,-2-3 0-16,-1-2 1 16,-3 0-1-16,-2 0 0 15,-4 0 1-15,-3-4-1 16,-3-1 1-16,-3 0 0 0,-2-1 1 15,-2 2-1-15,-2-4 4 16,-2-1 13-16,-1-3-8 16,0-1-3-16,0 0-1 15,0 3-2-15,0 3-4 16,0 4 0-16,0 3-2 16,0 0-26-16,0 3-124 15</inkml:trace>
  <inkml:trace contextRef="#ctx0" brushRef="#br0" timeOffset="290082.3616">23486 12632 1583 0,'0'0'111'0,"0"0"-76"15,0 0-3-15,0 0-2 16,0 0-13-16,0 0-9 16,0 0 1-16,48-56 1 0,-40 51-7 15,-1 1 2 1,-1 1-1-16,1 1 3 0,1-1 0 16,3 1 0-16,3 2 0 15,2-1-3-15,2 1 1 16,3 0-2-16,1 0-2 15,1 1-1-15,-1 6 0 16,2 2 0-16,0-2 1 16,-2-1-1-16,-1-2 0 15,0-1 0-15,-3-3 1 16,-2 0 0-16,1 0 1 16,-5-2 5-16,-2-6 9 15,-1-2-4-15,-4-3-3 16,1 0-1-16,-5-5-2 0,-1 3-1 15,0 2-1-15,0 3-1 16,0 4-3-16,0 3-1 16,0 3-14-16,-3 0-43 15,-8 7-861-15</inkml:trace>
  <inkml:trace contextRef="#ctx0" brushRef="#br0" timeOffset="290960.3008">25087 12405 1662 0,'0'0'152'0,"0"0"-144"0,0 0-4 16,0 0 15-16,0 0-8 15,0 0-8-15,-2 0-2 16,8-2 1-16,3 1-2 16,0 0 1-16,-4-3 3 15,-4 4 2-15,-1 0 8 16,0-2 0-16,0 0 6 15,0 2-4-15,0-2-1 16,0-1-6-16,0-2-3 16,-5 2-3-16,1 1-3 15,1 0-6-15,0 2-61 0</inkml:trace>
  <inkml:trace contextRef="#ctx0" brushRef="#br0" timeOffset="299684.5329">11148 5385 1678 0,'0'0'47'0,"0"0"-21"16,0 0 3-16,0 0-1 15,0 0-13-15,0 0-3 16,0 0-4-16,0 0 0 15,0 0 0-15,0 0-2 16,0 0-2-16,0 0-3 16,6 0 2-16,12 0 0 0,1-3-1 15,5-1-1 1,4-2 1-16,4 0-1 0,3-2 0 16,1-1-1-16,0 4 0 15,1-1 1-15,-4 2 0 16,-3 2-1-16,0 1 0 15,0-1-1-15,1 2 1 16,3-2 0-16,6 0 1 16,1 1-1-16,1-1 0 15,1 0 0-15,-3 0 0 16,4 0 0-16,-2-1 0 16,-1-2 0-16,0 0 0 0,1-2 0 15,4-1 0-15,5-3-1 16,4 0 1-16,4-1 0 15,-1 0 0-15,-2 2 0 16,-2 1 0-16,-6-1 0 16,-4 2 0-16,-2 2 0 15,-4 1 0-15,-4-1 0 16,-1 3 1-16,-3 0-1 16,1 0 0-16,0 1 0 15,3-1 0-15,-2 2 0 16,-1 1-1-16,-4 0 1 15,-3 0 0-15,-2 0 0 16,-4 0-1-16,0 0 1 16,-2 2 0-16,1 2 0 15,-1-4 0-15,1 0 0 0,2 0 0 16,2 0 0-16,3 0 1 16,-2 0-1-16,2 0 0 15,-3 0 1-15,-6-2-2 16,-2 0 2-16,-5 2-2 15,-4 0 1-15,-1 0 0 16,-1 0-1-16,1 0 1 16,1 0 0-16,5 0 0 15,0 0 1-15,0 0-1 16,3 0 0-16,-2 0 0 0,-2 0 0 16,2 0 0-1,-4 0-1-15,-1 0 1 0,-4 0 0 16,1 0 0-16,-2 0 1 15,0 0-1-15,0 0 0 16,0 0 0-16,0 0 0 16,0 0 0-16,0 0 1 15,0 0 0-15,0 0 1 16,0 0-1-16,0 0 1 16,0 0-1-16,0 0-1 15,0 0-1-15,0 2 0 16,-9 3-2-16,-3 0-2 15,0 1-1-15,-2 0-1 16,0 0-3-16,0 0 2 0,-4 1 2 16,3-1 2-16,-3 0 2 15,-1 1 1 1,1-4-2-16,3-1 3 0,0 1-1 16,4-3 1-16,0 1 0 15,6-1 0-15,1 0 1 16,2 0 1-16,1 0 1 15,1 0 1-15,0 0 0 16,-2 0-2-16,2 0-2 16,0 0 0-16,0 0 0 15,0 0 0-15,0 0-4 16,0 1 0-16,5 2 0 16,2 1 4-16,6-1 1 0,0 0 1 15,0-2-2-15,0-1 1 16,-3 0 1-16,-3 0-2 15,-2 0 1-15,-4 0-1 16,-1 0-4-16,0 0-44 16</inkml:trace>
  <inkml:trace contextRef="#ctx0" brushRef="#br0" timeOffset="320546.0741">25571 10730 1340 0,'0'0'140'16,"0"0"-32"-16,0 0-51 16,0 0-24-16,0 0-18 0,0 0-11 15,0 0-1-15,0 0 2 16,2 0 7-16,-2 0 8 16,0 0 0-16,0 0-5 15,0 0-4-15,0 0-2 16,0 0-2-16,0 0-2 15,3 0-1-15,-3 0 3 16,1 0 3-16,1 0 4 16,-1-3 0-16,-1-1-4 15,0-1-8-15,0 1 0 16,0 3 6-16,0-2-4 16,0 1 1-16,0 1 0 15,0 1-1-15,0 0-4 0,0 0 0 16,0 0 0-1,0 0-2-15,0 0 0 0,0 0 1 16,0 0 0-16,0 1-1 16,0 1-1-16,0-2 2 15,0 0 1-15,0 0 2 16,0 0 1-16,0 0 2 16,2 0 2-16,1 0 3 15,0 0-3-15,0 0-1 16,0 0-5-16,1 0-1 15,-2 0-20-15,-2 0-146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9:10:02.2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6703 6994 1740 0,'0'0'75'15,"0"0"-55"-15,0 0-4 16,0 0 5-16,0 0-7 16,0 0-5-16,0 0-1 15,0 0-2-15,0 0-2 16,0 0-1-16,0 5 0 16,-5 9 0-16,-5 7 4 15,1 6-3-15,-6 5 2 16,-6 2-2-16,-1 2-2 15,-5 0-2-15,-4 3 1 16,-4 0 1-16,-1 0-2 16,-1 1 1-16,6-5 0 0,4-2-1 15,8-8-1-15,5-8 1 16,7-5 1-16,4-6-1 16,1-3-1-16,2-1 0 15,0-2 0-15,0 1-1 16,12-1 2-16,15 0 1 15,13 0 0-15,11 0 0 16,6 0-1-16,1 0-3 16,3-1 0-16,-1 1 1 15,-2 0 1-15,-6 0 1 16,-7 0 0-16,-2 0-1 16,-16 0 0-16,-12 0 1 15,-2 1-1-15,-11-1 2 16,-2 0-1-16,0 0 1 15,0 0 4-15,-15-15 0 0,-6-7-5 16,-9-6 3-16,-7-4 0 16,1-5-1-16,0-1 1 15,5 2-3-15,6 3 2 16,5 2-2-16,7 3 0 16,2 6 0-16,4 6 0 15,4 4 0-15,0 4 0 16,3 5-5-16,0 0-1 15,0 3-5-15,0 0-8 16,0 0-53-16,0 3-584 0</inkml:trace>
  <inkml:trace contextRef="#ctx0" brushRef="#br0" timeOffset="527.6058">7471 7064 1825 0,'0'0'67'0,"0"0"-47"15,0 0-16 1,0 0-2-16,0 0 0 0,0 0 2 16,-3 88 0-16,14-48-2 15,0-2 0-15,-2-3-1 16,0-5-1-16,-3-4 0 15,0-5-1-15,-3-5-7 16,-3-3-5-16,0-6-21 16,0-7-11-16,-6 0-45 15,-9-4-635-15</inkml:trace>
  <inkml:trace contextRef="#ctx0" brushRef="#br0" timeOffset="707.9144">7271 7084 1811 0,'0'0'32'15,"0"0"-24"-15,0 0 6 16,109-70-5-16,-63 58-7 16,5 2-2-16,3 2-18 15,1 3-43-15,-5 3-219 16</inkml:trace>
  <inkml:trace contextRef="#ctx0" brushRef="#br0" timeOffset="922.7279">7249 7446 1865 0,'0'0'0'15,"0"0"-5"-15,0 0 5 16,0 0 9-16,0 0 7 16,106-2-10-16,-38-11-6 0,4-3-10 15,1 1-21 1,1 1-42-16,-6 3-264 16</inkml:trace>
  <inkml:trace contextRef="#ctx0" brushRef="#br0" timeOffset="1177.2502">7924 7358 415 0,'0'0'1444'15,"0"0"-1426"-15,0 0-13 16,0 0 15-16,0 0 0 16,0 0-13-16,-9 33-3 15,8-10-1-15,1 5-1 16,0 3 0-16,0 3 0 15,0-2-1-15,6 1-1 16,0-6 0-16,0-1 0 16,-3-5-1-16,4-5-4 0,-4-4-7 15,-3-7-14-15,0-5-11 16,0 0-45-16,0-10-119 16</inkml:trace>
  <inkml:trace contextRef="#ctx0" brushRef="#br0" timeOffset="1698.5125">7882 7361 1811 0,'0'0'30'15,"0"0"-5"-15,0 0-6 0,0 0 3 16,0 0-9 0,0 0-9-16,88-65-3 0,-69 65-1 15,0 3 0 1,-4 11-1-16,1 4-1 15,-2 1-1-15,-4 0-3 0,-4 2-6 16,-3 0-2-16,-3 1-7 16,0 1 9-16,0-1 2 15,-16-1 8-15,2-3 1 16,-2-4 1-16,2-3 2 16,5-3 7-16,6-2 1 15,1-2-2-15,2-2-2 16,0-1 1-16,0 1-3 15,2 0-3-15,9 1 10 16,1 0-5-16,9 0 0 0,-1 0-4 16,2 0-1-1,0 2 1-15,-1 0-2 0,-5-1-1 16,-1 7 1-16,0 0-3 16,-2 3-1-16,-4 0 0 15,-3 4 0-15,-6-1-2 16,0 1 0-16,0 1 1 15,-12-5 2-15,-13 0 0 16,-3-3 1-16,-7-7-1 16,-2-4 1-16,7 0 1 15,3-6 1-15,8-9 3 16,7-4-3-16,7 0 0 16,5-1-12-16,0-1-25 15,2-2-145-15</inkml:trace>
  <inkml:trace contextRef="#ctx0" brushRef="#br0" timeOffset="1959.3335">8630 6995 1875 0,'0'0'45'15,"0"0"-45"-15,0 0 1 0,0 0 0 16,0 0-1 0,94-33 0-16,-48 33-18 15,-1 0-38-15,-2 0-168 16</inkml:trace>
  <inkml:trace contextRef="#ctx0" brushRef="#br0" timeOffset="2131.6221">8624 7182 1802 0,'0'0'92'0,"0"0"-92"16,0 0-2-16,0 0 2 15,0 0-2-15,97-26-30 16,-43 14-62-16</inkml:trace>
  <inkml:trace contextRef="#ctx0" brushRef="#br0" timeOffset="2440.3056">9256 6925 1803 0,'0'0'119'16,"0"0"-114"-16,0 0-5 15,0 0 2-15,0 0 1 16,0 0 4-16,-6 103-4 15,6-57-1-15,3 0 0 16,3-3-2-16,-1 4 0 16,-1-7 0-16,1-4-6 15,2-3-1-15,-2-9-5 0,-1-9-14 16,-1-6-6 0,0-9-25-16,3 0-78 15</inkml:trace>
  <inkml:trace contextRef="#ctx0" brushRef="#br0" timeOffset="2877.316">9760 6861 1845 0,'0'0'28'0,"0"0"-9"16,-98 19 2-16,64 5-4 0,4 10-8 15,3 3-5-15,6 5 0 16,6 2-2-16,3-2-1 16,5 1 1-16,6-6-2 0,1-2 0 15,1-4 0 1,20-5 1-16,7-2-1 15,8-7-2-15,0-8-3 16,8-6-2-16,-3-3-2 16,-5-3 1-16,-8-16-4 15,-7-1 10-15,-14-1 2 0,-7-3 2 16,0 1 3 0,-19-3 1-16,-13 2 0 15,-6 2-2-15,2 5-1 16,6 10-2-16,8 5-1 0,7 2 0 15,6 0-4-15,3 2-28 16,6 5-55-16</inkml:trace>
  <inkml:trace contextRef="#ctx0" brushRef="#br0" timeOffset="3963.8528">10031 6948 1762 0,'0'0'49'0,"0"0"-26"16,0 0 1-16,0 0 1 0,0 0-9 15,0 0 0 1,-60 61-6-16,48-37-4 15,1 2-3-15,4 0 2 16,4 1-2-16,3-2-1 0,0 1 0 16,7-6-1-1,13-1-1-15,4-5 1 0,9-6-1 16,4-3 1-16,6-5-1 16,2 0-1-16,-4-5-3 15,-2-9 0-15,-10-4 2 16,-7-4-1-16,-10-5 3 15,-12-4 0-15,0-3 0 16,-9-4-1-16,-24-3 1 16,-8 3 0-16,-4 5-1 15,0 11 1-15,8 11 0 16,8 6 0-16,10 5-1 16,7 0-1-16,6 14-13 0,6 4-15 15,0 2-18-15,9 0-74 16</inkml:trace>
  <inkml:trace contextRef="#ctx0" brushRef="#br0" timeOffset="4313.7351">10539 7011 1911 0,'0'0'24'0,"0"0"-13"15,0 0-3-15,0 0-3 16,0 0-4-16,-7 71 7 16,7-21 0-16,0 6-4 15,0 6 0-15,6 3-4 16,1 3 1-16,0-7 0 15,1-8-2-15,-5-8 2 16,3-14-2-16,-1-8 0 16,-4-11-4-16,1-6-2 15,-2-6-6-15,0 0 3 0,0-18-4 16,0-11-40-16,-2-11-65 16,-1-9-1109-1</inkml:trace>
  <inkml:trace contextRef="#ctx0" brushRef="#br0" timeOffset="4649.8296">10608 7059 1647 0,'0'0'187'16,"0"0"-154"-16,0 0-17 15,0 0-10-15,0 0-1 16,0 0 7-16,-23 73-6 15,23-46-3-15,17-4-2 16,5-2 0-16,6-4-1 16,4-5-1-16,2-6-7 15,-1-6-7-15,1 0 0 0,-5-2 5 16,-7-14 6-16,-8-4 4 16,-7-2 5-16,-7-7 3 15,0 0 4-15,-12-3-4 0,-6 1-1 16,-3 5 4-1,2 6-2-15,4 6-6 16,2 8-3-16,2 6-1 16,5 0-27-16,3 5-43 15,1 10-300-15</inkml:trace>
  <inkml:trace contextRef="#ctx0" brushRef="#br0" timeOffset="5081.6772">11052 7263 960 0,'0'0'878'16,"0"0"-868"-16,0 0-3 15,0 0 14-15,0 0 2 16,0 0-5-16,0-1-8 15,0-9 2-15,-6-7-9 16,-4-8-2-16,-2-8 1 16,9-10-1-16,1-7-1 0,2-3 0 15,0 0 0-15,11 11 1 16,8 9 0-16,-1 8 1 16,-1 6 0-16,0 5 1 15,3 4 1-15,-1 4 0 16,3 4-2-16,-2 2-2 15,2 0 0-15,-1 14 0 16,-1 11-1-16,-1 9 0 16,-1 7-2-16,-6 2 1 15,-3 4-2-15,-2-1-1 16,-5-6-3-16,-2-1-4 16,0-5-23-16,0-9-17 0,-9-7-77 15</inkml:trace>
  <inkml:trace contextRef="#ctx0" brushRef="#br0" timeOffset="5230.4027">11055 7077 1847 0,'0'0'50'0,"0"0"-40"15,0 0-8-15,103-44 8 16,-43 31-10-16,7 2-16 15,0 2-97-15</inkml:trace>
  <inkml:trace contextRef="#ctx0" brushRef="#br0" timeOffset="6364.0986">6540 8894 1834 0,'0'0'37'16,"0"0"-11"-16,0 0-7 15,0 0-6-15,0 0-6 16,0 0-4-16,0 0-2 16,-9 53 1-16,-6-8 4 15,-7 3-3-15,-5 4 0 0,-3-1-1 16,-1-5 0-16,3-5-2 16,2-10 1-16,8-9-1 15,5-9 0-15,10-7 0 0,3-5 0 16,0-1-1-1,0 0-1-15,16 0-4 16,14 0 3-16,12-1 3 16,15-7 0-16,2 4 0 15,-1 0-4-15,-4 3 1 16,-3 1 0-16,1 0 0 16,-3 0 1-16,-7 0 0 0,-6 0 0 15,-12 0 0 1,-11 0 1-16,-10 0 1 0,-3-9 1 15,0-6 5-15,-15-8-5 16,-10-4 0-16,-6-2-1 16,-8-5 1-16,-4-3-1 15,-1 1 1-15,1 1 1 16,4 9 0-16,8 7 0 16,11 10 3-16,10 1-4 15,6 8-1-15,4 0-2 16,0 0-6-16,0 0-32 15,13 6-35-15,2 7-55 16</inkml:trace>
  <inkml:trace contextRef="#ctx0" brushRef="#br0" timeOffset="6887.285">7510 8936 1667 0,'0'0'200'0,"0"0"-183"15,0 0-6-15,0 0 13 16,0 0-8-16,0 0-10 0,0-13-6 16,0 21 0-1,0 13 0-15,0 5 3 0,4 2-1 16,2 0 0-16,-1 0-2 16,-1-1 1-16,-1-1 0 15,2-3-1-15,-4-4-1 16,1-5 0-16,-2-8-5 15,0-1-6-15,0-5-10 16,0 0-9-16,0-8-11 16,0-12-208-16</inkml:trace>
  <inkml:trace contextRef="#ctx0" brushRef="#br0" timeOffset="7067.5039">7274 8906 1839 0,'0'0'30'0,"0"0"-29"16,100-43 16-16,-51 30-3 15,2 3-10-15,9 5-4 16,-2 3-2-16,3 2-11 16,-6 0-24-16,-10 2-97 15</inkml:trace>
  <inkml:trace contextRef="#ctx0" brushRef="#br0" timeOffset="7277.249">7383 9399 1866 0,'0'0'18'15,"0"0"-17"-15,0 0 18 16,0 0 8-16,131-43-20 15,-59 21-6-15,6-2-1 16,2 2-7-16,-1 7-17 16,-6 6-33-16,-6 8-47 15,-10 1-1293-15</inkml:trace>
  <inkml:trace contextRef="#ctx0" brushRef="#br0" timeOffset="7677.4065">8199 9228 1737 0,'0'0'116'0,"0"0"-101"0,0 0-2 16,-115 4 9-1,75 8-3-15,5 7-9 0,4 3-2 16,3 3-2-16,5 4-2 16,5 5-3-16,2 2 1 15,7 2 0-15,6 1-1 0,3-2 1 16,0 1 0-1,9-4-1-15,15-5 0 16,9-2-1-16,10-10 0 16,9-5-3-16,8-10-4 15,1-2-4-15,-1-2-11 16,-5-18-43-16,-9-8-105 16</inkml:trace>
  <inkml:trace contextRef="#ctx0" brushRef="#br0" timeOffset="7847.955">8060 9476 1880 0,'0'0'17'0,"0"0"-15"16,0 0 0-16,0 0 21 16,0 0-9-16,100-24-11 15,-34 0-3-15,1-2-15 16,6-6-37-16,-5-4-92 15</inkml:trace>
  <inkml:trace contextRef="#ctx0" brushRef="#br0" timeOffset="8079.9786">8684 8857 1928 0,'0'0'7'15,"0"0"-7"-15,0 0 1 16,0 0 6-16,0 0-7 16,105-32-4-16,-46 28-19 15,-1 1-46-15,-6 1-214 16</inkml:trace>
  <inkml:trace contextRef="#ctx0" brushRef="#br0" timeOffset="8237.4558">8690 9087 1800 0,'0'0'81'0,"0"0"-81"15,0 0 13-15,0 0 11 16,138 3-19-16,-60-23-5 15,7-2-36-15,0-4-92 16</inkml:trace>
  <inkml:trace contextRef="#ctx0" brushRef="#br0" timeOffset="12931.6577">9854 8831 1814 0,'0'0'21'0,"0"0"-19"15,0 0-2 1,0 0 6-16,0 0 4 0,-74 75-5 15,68-59 0-15,1 1-1 16,2-3 3-16,3-3-4 16,0-2-1-16,0-1-2 15,0 0 2-15,9 0-1 16,4 1 1-16,7-3 3 16,1 1 4-16,1-1 3 15,-2-3-3-15,2-3 0 16,-1 0-1-16,-1 0 0 15,-1 0-4-15,2 3-1 16,-2 2-1-16,2 4-1 16,3 2 0-16,-3 2 0 15,0 0-1-15,-4 2 0 0,-4 1 0 16,-6-1 0-16,-2 0-1 16,-4-1 1-16,-1 6 1 15,0 1-1-15,-13-1 2 16,-10 2-1-16,-8-5 0 15,1 0-1-15,-4-5 0 16,-1-4 1-16,6 0-1 16,5-7 0-16,9-1-1 0,9 0 0 15,2-3-6 1,4-15-8-16,0-9-26 16,1-8-69-16</inkml:trace>
  <inkml:trace contextRef="#ctx0" brushRef="#br0" timeOffset="13119.5331">9860 8891 1839 0,'0'0'27'0,"0"0"5"16,0 0-20-16,0 0-4 15,38-72-1-15,-8 60-6 0,7 4-1 16,6 3-2-1,8 5-18-15,3 0-35 16,-2 0-115-16</inkml:trace>
  <inkml:trace contextRef="#ctx0" brushRef="#br0" timeOffset="13763.6266">10411 8976 1856 0,'0'0'34'15,"0"0"-16"-15,0 0 1 16,0 0-4-16,0 0-8 16,0 0-6-16,-11 19-1 0,11 8 0 15,0 9 0 1,0-1 1-16,0 0 0 0,3-3-1 15,2-7 0-15,-1-7-1 16,-1-6 1-16,0-7-4 16,-1-2-2-16,-2-3 1 15,3-5 3-15,4-17 1 16,4-10-1-16,1-4-2 16,1-2 3-16,1 6 1 0,2 8 0 15,-6 7 0-15,1 7 1 16,-1 6-1-1,-1 4 0-15,2 0 0 0,3 0 0 16,-1 0 1-16,0 11-1 16,-3 0 0-16,-1 0 0 15,-3 1-2-15,-3-2-2 16,0-3-3-16,-1 0 1 16,-1-3-2-16,2-4 1 15,0 0-6-15,3-3 11 0,3-12 2 16,1-4-1-1,3-1 1-15,0 1 5 16,0 3 7-16,-1 5 6 16,2 2-6-16,-4 2-5 15,-3 3 0-15,-2 4-3 16,2 0-2-16,1 1-2 16,5 18-1-16,1 5 1 15,-1 4 1-15,1 0-1 0,-2 1 0 16,-1-2 0-16,0-4-6 15,4 0-7-15,-3-4-5 16,-2-9-15-16,2-9-87 16</inkml:trace>
  <inkml:trace contextRef="#ctx0" brushRef="#br0" timeOffset="14246.3897">11055 9220 1794 0,'0'0'17'0,"0"0"-12"15,0 0 16-15,0 0-2 16,0 0 1-16,0 0-7 15,26 29-5-15,-26-29-1 16,0 0 4-16,0-8 4 16,0-10-3-16,-8-12-9 15,-4-6-3-15,0-11 1 16,5-7-1-16,4-4 0 16,3 4 1-16,0 5-1 0,4 12 0 15,11 10 2-15,0 3 0 0,3 2-1 16,1 7 3-1,-1 2-2-15,-3 6 1 16,1 5 0-16,0 2-2 16,4 0-1-16,3 9-1 15,1 16 1-15,1 8 0 16,-1 7 0-16,0 0 0 16,-6 4 0-16,-2-2-1 15,-1-2-2-15,-3-1-2 16,-2-2 1-16,-5 0-8 15,-4-2-12-15,-1-5-17 16,0-11-97-16</inkml:trace>
  <inkml:trace contextRef="#ctx0" brushRef="#br0" timeOffset="14414.8854">11012 9123 1882 0,'0'0'25'0,"0"0"-17"16,0 0-8-16,106-54 5 16,-51 41-1-16,3 3-3 0,2 4-1 15,-8 2-35 1,-12-4-261-16</inkml:trace>
  <inkml:trace contextRef="#ctx0" brushRef="#br0" timeOffset="16161.2206">7128 11177 1872 0,'0'0'28'0,"0"0"-17"16,0 0-1-16,0 0 0 0,0 0-6 16,0 0-4-1,0 0-1-15,-30 61 1 16,3-19 1-16,-4 6-1 15,-5 5 0-15,-4 5 0 16,-2-3 2-16,5-3-2 16,2-16 0-16,13-13 0 0,10-13-1 15,9-7 1-15,3-3-3 16,0 0 0-16,26 0 2 16,17-3 0-16,15-6 1 15,4-1 0-15,6-2 0 16,-1-3 0-16,0-3 0 15,-3 0 0-15,-4 2 0 16,-14-1 0-16,-16 3 0 16,-11 3 0-16,-13-3 0 15,-3 1 2-15,-3-7 0 16,-6-3-2-16,-18-7 0 16,-6-1 0-16,-4 2 0 15,-2 3 0-15,2 0 0 0,3 6 0 16,8 3 1-16,4 5-1 15,11 5 1-15,1 1-1 16,3 5 0-16,2-1 0 16,1 2-5-16,1 0-17 15,0 0-36-15,4 2-256 16</inkml:trace>
  <inkml:trace contextRef="#ctx0" brushRef="#br0" timeOffset="16566.36">7808 11286 1916 0,'0'0'21'0,"0"0"-21"15,0 0 0-15,0 0 0 16,0 0 0-16,0 0 0 0,25 83 4 15,-14-47-3-15,2 2 0 16,-4-3-1-16,-1-6 1 16,0-6-1-16,-3-10-1 15,-5-3 1-15,3-8-7 16,-3-2-12-16,0 0-9 16,-3-2-3-16,-16-18-61 15</inkml:trace>
  <inkml:trace contextRef="#ctx0" brushRef="#br0" timeOffset="16717.6504">7601 11260 1825 0,'0'0'24'15,"0"0"-21"-15,0 0-3 16,101-71 1-16,-46 54 2 16,2 5-3-16,4 5 0 0,5 5-4 15,-4 2-33 1,-8 0-200-16</inkml:trace>
  <inkml:trace contextRef="#ctx0" brushRef="#br0" timeOffset="17145.885">7644 11669 1852 0,'0'0'0'0,"0"0"-20"15,0 0 20-15,0 0 6 16,106-19-2-16,-38 2-1 16,1-1-3-16,1 1-2 15,-4 5-4-15,-6 2-4 16,-7 5 3-16,-9 1 4 16,-12 1 0-16,-12 3 3 15,-9-2 0-15,-8 2 0 16,-3 0 0-16,0 0 12 15,0 0 12-15,-10 0-4 16,-14 0-9-16,-6 0-3 16,-8 5 2-16,-1 7 4 15,0 7-5-15,6 6-6 0,2 4 0 16,4 3-1-16,9 5 1 16,6-3-3-16,9 3 2 15,3-1-2-15,2-4 0 16,23-5 0-16,14-6 2 15,14-8-1-15,12-9-1 16,8-4-10-16,3-11-13 16,-3-17-26-16,-3-12-171 15</inkml:trace>
  <inkml:trace contextRef="#ctx0" brushRef="#br0" timeOffset="17354.0631">8767 11206 1928 0,'0'0'3'16,"0"0"-3"-16,0 0 0 15,81-38 1-15,-32 23-1 16,6 4-9-16,3 3-32 15,-6 0-103-15</inkml:trace>
  <inkml:trace contextRef="#ctx0" brushRef="#br0" timeOffset="17495.4062">8773 11435 1889 0,'0'0'7'0,"0"0"-5"15,0 0-2-15,121-25 1 16,-51 3-1-16,6-5-52 16</inkml:trace>
  <inkml:trace contextRef="#ctx0" brushRef="#br0" timeOffset="28007.0806">10045 11129 1480 0,'0'0'365'16,"0"0"-340"-16,0 0-9 15,0 0 8-15,0 0-9 16,0 0-4-16,0 0-4 16,0-25-3-16,0 25 1 15,0 0-2-15,0 0-2 16,-4 1-1-16,-8 16 1 16,-3 7 0-16,-3 4 1 15,0 4-1-15,0 0-1 16,5-1 0-16,1 4 0 0,5-4 0 15,5-5 0-15,2-1 0 16,0-6 0-16,5 1 0 16,14-6 1-16,9-2-1 0,8-3 0 15,9-8 1 1,10-1 0-16,-1 0 0 16,-1 0-1-16,-5-6 0 15,-8-1-1-15,-8 3 1 16,-11-1-2-16,-8 2-4 15,-7 3-2-15,-6-1-10 16,0 1-13-16,0 0-34 0,0 0-100 16</inkml:trace>
  <inkml:trace contextRef="#ctx0" brushRef="#br0" timeOffset="28288.4139">10208 11287 1895 0,'0'0'21'0,"0"0"-16"16,0 0 4-16,0 0-3 0,0 0-1 16,-4 82 2-1,4-37-2-15,1 8-2 0,2 0-2 16,0-2 1-16,0-7-2 15,3-11 0-15,-2-5-1 16,-1-11-2-16,0-6-7 16,0-10-19-16,2-1-36 15,1-15-154-15</inkml:trace>
  <inkml:trace contextRef="#ctx0" brushRef="#br0" timeOffset="28451.1219">10508 11255 1899 0,'0'0'22'0,"0"0"-13"0,0 0-2 16,0 0-3 0,0 0-4-16,0 0-6 15,6-29-62-15</inkml:trace>
  <inkml:trace contextRef="#ctx0" brushRef="#br0" timeOffset="29060.2831">10837 11115 1833 0,'0'0'9'0,"0"0"-9"16,0 0 6-16,0 0 15 16,0 0-12-16,0 0 3 15,-43 91-7-15,46-68 4 16,11 0-1-16,3 0-1 15,0-4-4-15,7 2 2 16,3 1-3-16,4-1-2 16,5 1 2-16,1 1-1 0,0-1-1 15,-7 1 0-15,-12-2 0 16,-6-3 0-16,-11-1 0 16,-1-2-2-16,-7-4-3 15,-20-1 3-15,-7 0-2 16,-6-6-2-16,-2-4-2 15,2 0 5-15,8-11 3 16,10-12 1-16,8-5 5 16,11-4-2-16,3-1-2 0,0-1 2 15,21-3-3 1,3 2-1-16,5-1 0 0,2 0-1 16,-3 1-2-1,-4 0 1-15,-6 2 2 0,-14 2-1 16,-4 3 1-16,0 6 0 15,-19 7-1-15,-5 7 0 16,-1 6-1-16,-5 2 1 16,3 0 0-16,5 17-4 15,8 4-5-15,7 4-28 16,7-2-43-16,0-1-813 16</inkml:trace>
  <inkml:trace contextRef="#ctx0" brushRef="#br0" timeOffset="29410.483">11325 11140 1883 0,'0'0'35'16,"0"0"-35"-16,0 0 1 15,0 0 4-15,0 0 5 16,-34 74-4-16,26-39 0 0,4 3-3 16,4-1 3-1,0 0-4-15,0-4-1 0,1-2-1 16,13-5 1 0,7-5 0-16,5-6-1 0,4-2 1 15,3-9-1-15,0-4 3 16,0 0-3-16,-2 0 0 15,-1 0 0-15,-2-7-5 16,-4-4-9-16,-4 0-3 16,-3-3-27-16,-4 0-31 15,-9-3-1256-15</inkml:trace>
  <inkml:trace contextRef="#ctx0" brushRef="#br0" timeOffset="29651.5249">11534 11262 1805 0,'0'0'127'16,"0"0"-122"-16,0 0-5 15,0 0 0-15,0 0 4 0,-15 77-1 16,15-35-2-1,0 7 0-15,0-4-1 0,0 0 0 16,0-5-2 0,3-7-14-16,1-8-34 15,1-8-76-15</inkml:trace>
  <inkml:trace contextRef="#ctx0" brushRef="#br0" timeOffset="30289.6726">11783 11260 1920 0,'0'0'5'0,"0"0"-5"16,0 0 0-16,0 0 3 0,0 0 0 16,0 0-2-16,6 84-1 15,0-64 0-15,-2-4 0 16,-1-3 0-16,0-6-4 16,0-4-5-16,2-3-14 15,4-2 6-15,3-16 7 16,1-6-5-16,5 0 14 15,-4-1 1-15,3 2 5 16,-1 4 19-16,-3 4 3 16,-1 8-7-16,-6 1-6 15,-2 5-6-15,-1 1-3 0,5 0-5 16,2 4 0-16,6 13 0 0,-2 2 0 16,-1 3 0-1,-2 1-1-15,-4-3-6 0,2 0-2 16,-3-6-10-1,-1-6-13-15,1-8-9 16,1 0 13-16,6-13 13 16,-1-10 3-16,3-5 12 15,-1 2 12-15,-1 2 11 0,-1 7 17 16,-3 5-9-16,-3 4-2 16,1 3-13-16,-2 5-6 15,1 0-8-15,0 16-2 16,7 7 1-1,-5 4 0-15,-2 4 0 16,-2 0-1-16,-1-1 0 16,0 0-5-16,3-3-11 0,-2-8-42 15,-2-7-280-15</inkml:trace>
  <inkml:trace contextRef="#ctx0" brushRef="#br0" timeOffset="30809.5314">12542 11439 1818 0,'0'0'0'0,"0"0"2"15,0 0 19-15,0 0 5 16,0 0-14-16,0 0-6 16,0 24 0-16,-1-27 10 15,-4-14 7-15,-2-8-18 0,1-8-2 16,3-5 0-16,3-4 2 15,0 3-4-15,9 2-1 16,7 1 2-16,7 2 0 16,0 1-2-1,1 7 5-15,-3 4 0 0,2 5-1 16,-6 6 1-16,2 5-2 16,0 5-1-16,0 1-2 0,5 4-1 15,-2 17 1 1,-1 9-1-16,-3 7 1 15,-3 2 0-15,-1-1 0 16,-4 2-1-16,-4-6-3 16,-2-2-1-16,-4-3-1 15,0-5-8-15,-3-5-5 16,-14-8-28-16,0-7-91 16</inkml:trace>
  <inkml:trace contextRef="#ctx0" brushRef="#br0" timeOffset="30955.448">12530 11289 1850 0,'0'0'68'0,"0"0"-67"16,0 0-1-16,115-17 0 15,-59 5-1-15,2-5-61 16</inkml:trace>
  <inkml:trace contextRef="#ctx0" brushRef="#br0" timeOffset="32042.5703">15879 7849 1865 0,'0'0'11'15,"0"0"-9"-15,-83 59 8 16,42-30 2-16,-4 1 0 0,-4 1-8 16,-1 0-2-1,-1-2 0-15,-2-2-2 0,4-8 0 16,4-3 0-16,6-14 0 16,11-2-1-16,6-4 1 15,14-19-1-15,8-2 1 16,0-2-4-16,13 4 2 15,10 3 2-15,1 9 0 16,2 1 0-16,4 6 3 16,1 4 1-16,4 0 3 0,-2 3-1 15,-1 10-2 1,-6 4 1-16,0 6 0 16,2 4-1-16,-1 5-2 15,3 4-1-15,-3-4 1 0,1 0-2 16,-1-6 0-16,-2 1 0 15,-2-10 0-15,-5-3 0 16,-4-6-5-16,-5-5-7 16,2-3-15-16,2 0-37 15,-1-6-227-15</inkml:trace>
  <inkml:trace contextRef="#ctx0" brushRef="#br0" timeOffset="32291.5762">16403 7877 1900 0,'0'0'28'16,"0"0"-26"-16,0 0 1 16,0 0-1-16,89-38-2 15,-50 29-2-15,1 3-27 0,-4 1-52 16</inkml:trace>
  <inkml:trace contextRef="#ctx0" brushRef="#br0" timeOffset="32443.0157">16322 8035 1827 0,'0'0'34'0,"0"0"-32"15,0 0 17-15,0 0 12 16,112-3-22-16,-39-9-9 16,6-2-10-16,2-3-77 15</inkml:trace>
  <inkml:trace contextRef="#ctx0" brushRef="#br0" timeOffset="33235.112">18255 7450 1760 0,'0'0'132'0,"0"0"-116"0,0 0-8 16,0 0 4-16,0 0-3 15,0 0-6-15,-9 42-2 16,8-13 1-16,1 3 2 16,0 0-2-16,0-1 0 15,0 2-1-15,0-3 1 0,0-2-2 16,0-3 1 0,0-8-1-16,0-5 0 0,0-2-2 15,0-6 0 1,0-2-7-16,0-2-6 15,0 0-20-15,0-11-37 16</inkml:trace>
  <inkml:trace contextRef="#ctx0" brushRef="#br0" timeOffset="33877.182">18006 7466 1756 0,'0'0'52'0,"0"0"-33"16,0 0 10-16,0 0 4 16,0 0-15-16,0 0-10 15,27-2-7-15,7-5-1 0,9-1 1 16,4 0-1 0,3 0 1-16,-2 2-1 15,-2-1 0-15,-8 2-3 0,-7 3-6 16,-10 0-10-16,-9 1-6 15,-6 1-3-15,-6 0-21 16,0 0-62-16,0 3-663 16</inkml:trace>
  <inkml:trace contextRef="#ctx0" brushRef="#br0" timeOffset="34263.6328">17921 7796 1811 0,'0'0'34'15,"0"0"-34"-15,0 0 0 0,0 0 1 16,0 0 13-1,85 0 0-15,-33 0-10 16,9-1-3-16,5-4 2 16,-3 1-3-16,-2-1 0 15,-9-1 2-15,-9-1-1 16,-10 0 2-16,-14 3 1 0,-8-1 1 16,-8 5 2-1,-3-3 0-15,3 0-1 0,-3 2-1 16,0 0-5-16,0-1 0 15,0 2 0-15,1 0-13 16,-1 0-21-16,0 0-21 16,3 0-70-16</inkml:trace>
  <inkml:trace contextRef="#ctx0" brushRef="#br0" timeOffset="34625.403">18847 7720 1828 0,'0'0'23'16,"0"0"-11"-16,0 0 11 15,-80-21 6-15,56 21-19 16,6 0-2-16,-1 0-3 15,3 9-3-15,0 5-1 16,3 6-1-16,-4 3 1 16,5 2-1-16,1 2 1 15,6 2-1-15,4-1 1 16,1 0-1-16,0-2 0 16,6-4 0-16,16-2 0 15,8-4 0-15,7-4 0 0,5-7-3 16,3-5-2-16,-1 0-6 15,1 0-17-15,-2-12-24 16,-7 2-43-16</inkml:trace>
  <inkml:trace contextRef="#ctx0" brushRef="#br0" timeOffset="35109.6205">17904 8291 1616 0,'0'0'195'0,"0"0"-183"0,0 0-2 15,0 0 13 1,0 0-9-16,0 0-4 0,13 32 11 16,73-32-4-1,35 0-9-15,22 0-6 0,14-9-2 16,2-2 0-16,-10-2 0 15,-7 3 0-15,-21-1 0 16,-23 2 1-16,-24 2 0 16,-31 0-1-16,-20 4 0 15,-18 0 0-15,-5-2 3 16,0 2 4-16,-3 0-4 16,-15 2-3-16,-4 1-5 15,-2 0-10-15,-9 0-20 16,2 12-28-16,-3 2-412 15</inkml:trace>
  <inkml:trace contextRef="#ctx0" brushRef="#br0" timeOffset="35541.9909">18421 8707 1779 0,'0'0'101'15,"0"0"-92"-15,0 0 0 16,0 0 16-16,0 0-10 16,0 0-7-16,0-2-7 15,0 7 0-15,1 11 0 16,1 8 2-16,-2 6-1 16,0 5 0-16,0 3 0 0,0 3-2 15,-5 2 1 1,-1 1 0-16,2-8-1 15,2-5 0-15,1-7 0 16,1-7 0-16,0-7 0 0,0-3-1 16,0-6-7-1,0-1-9-15,3-6-14 0,9-13-45 16</inkml:trace>
  <inkml:trace contextRef="#ctx0" brushRef="#br0" timeOffset="35755.3624">18152 8754 1839 0,'0'0'38'0,"0"0"-33"16,0 0-5-1,100-36 8-15,-39 25 0 0,4 5-2 16,1 0-6-16,0 4 0 15,-6 2-3-15,-9 0-29 16,-10 0-42-16,-17 5-647 16</inkml:trace>
  <inkml:trace contextRef="#ctx0" brushRef="#br0" timeOffset="35951.8759">18131 9190 1832 0,'0'0'0'16,"101"-11"1"-16,-38-6 10 15,1-1 2 1,5 2-6-16,0-2-7 0,4 4-1 16,-3 3-6-16,-4 4-24 15,-10 1-115-15</inkml:trace>
  <inkml:trace contextRef="#ctx0" brushRef="#br0" timeOffset="36242.5841">18938 9069 1740 0,'0'0'69'15,"0"0"-47"-15,0 0-1 16,0 0 1-16,0 0-6 16,0 0-5-16,-55-24-1 15,31 22-1-15,-1 2-1 0,1 0 1 0,-5 8-2 16,0 6-2-1,0 3-1-15,3 8 1 16,3 0-3-16,5 7-1 16,2 3 1-16,7 1-1 15,6 3-1-15,3-3 0 16,4-5 1-16,19-4-1 16,4-7 0-16,8-6 0 0,7-8-2 15,6-6-4 1,0 0-7-16,2-14-7 15,-3-8-34-15,-9-4-119 16</inkml:trace>
  <inkml:trace contextRef="#ctx0" brushRef="#br0" timeOffset="36393.9212">18765 9206 1882 0,'0'0'9'15,"0"0"-8"-15,0 0-1 16,104-21 5-16,-50-2-5 16,6-5-12-16,1-7-94 0</inkml:trace>
  <inkml:trace contextRef="#ctx0" brushRef="#br0" timeOffset="36701.5498">19674 7999 1917 0,'0'0'26'0,"0"0"-24"0,0 0-1 15,0 0 3-15,0 0-1 16,0 0-3-16,119-34-2 16,-70 34-20-16,-6 0-47 15,-10 0-359-15</inkml:trace>
  <inkml:trace contextRef="#ctx0" brushRef="#br0" timeOffset="36843.0006">19669 8224 1827 0,'0'0'32'0,"0"0"-26"16,0 0 28-16,100 8-14 15,-36-19-20-15,15-11-1 16,8-9-102-16</inkml:trace>
  <inkml:trace contextRef="#ctx0" brushRef="#br0" timeOffset="46857.0692">20821 7879 1762 0,'0'0'60'0,"0"0"-43"16,0 0-2-16,0 0 8 16,0 0-6-16,-99 6-6 15,75 6-3-15,-1 5-1 16,4 4-4-16,3 2 1 15,0 8-2-15,6 2 1 16,2 6 3-16,6-2-2 16,4 0 0-16,0-1 0 15,13-1-4-15,15-6 2 16,9-2 0-16,5-9-1 16,3-7-1-16,-8-6 0 0,-2-5 1 0,-9 0 0 15,-5-10 0 1,-6-11 0-16,-3-4 0 15,-8-9 2-15,-4-12-3 16,0-4 2-16,-19-6-1 16,-6 5-1-16,-5 9 1 15,-1 13 0-15,1 11 0 0,2 4 0 16,5 11-1 0,7 3-1-16,7 0-1 15,6 0-6-15,3 14-10 16,0 3-9-16,6 5-29 15,16 0-35-15</inkml:trace>
  <inkml:trace contextRef="#ctx0" brushRef="#br0" timeOffset="47061.4989">21217 8121 1918 0,'0'0'26'0,"0"0"-10"16,0 0 0-16,0 0-12 15,0 0-2-15,0 0-2 16,-39-65-3-16,38 65-16 0,1 0-17 16,0 0-115-1</inkml:trace>
  <inkml:trace contextRef="#ctx0" brushRef="#br0" timeOffset="47673.4784">21680 7977 1807 0,'0'0'58'16,"0"0"-31"-16,0 0-1 0,0 0-5 16,0 0-8-16,-47-85-5 0,21 72-1 15,-6 2-3 1,-1 6-2-16,0 2 1 0,0 3-2 16,7 0-1-1,1 0 0-15,2 10-1 16,10 6 1-16,0 1 0 15,5 3-1-15,5 2-1 16,3-2-1-16,0 1-3 16,14 1-2-16,9-5 0 0,9-2 1 15,4-6-4-15,2-5-1 16,-2-4 1 0,-3 0 2-16,-8-3 6 0,-5-10 3 15,-6 4 1-15,-5 1 14 16,-2-3 5-16,-3 2-1 15,0 3-8-15,-2 1 3 16,-1 2 0-16,-1 3-2 16,0 0-7-16,0 0-5 15,0 3-1-15,0 14-2 0,0 14 3 16,0 5 0 0,0 3 0-16,0 0 0 15,0-3 1-15,0-2-1 16,-1-3 0-16,-1-7 0 0,-2-6-6 15,4-6 0-15,-1-7 1 16,1-2 1-16,0-3-1 16,0 0-4-16,0 0-2 15,0 0-1-15,0-6-9 16,7-11-82-16</inkml:trace>
  <inkml:trace contextRef="#ctx0" brushRef="#br0" timeOffset="48156.7895">22100 7874 1805 0,'0'0'68'15,"0"0"-52"-15,0 0 3 16,-91-6 7-16,66 6-10 16,0 6-6-16,2 5-2 15,-1 7-4-15,-2 4-1 16,3 6 1-16,7 5-2 16,1 4-1-16,7 4 0 15,5-1-1-15,3 0 1 16,6-5-1-16,17-1 0 0,5-7 0 15,6-7-1-15,7-6-1 16,0-5-4-16,-2-6 1 16,-8-3 0-16,-5 0 0 15,-11-7 2-15,-3-7 3 16,-9-6 1-16,-3-4 0 16,-2-3 0-16,-20-2-1 15,-6 3 3-15,-4 4-3 0,2 7 1 16,5 10-1-1,4 5-1-15,5 0-1 16,1 3-8-16,7 11-10 16,7 1-17-16,1-5-29 0,3-1-126 15</inkml:trace>
  <inkml:trace contextRef="#ctx0" brushRef="#br0" timeOffset="48757.5184">22460 7907 1809 0,'0'0'28'16,"0"0"0"-16,0 0-6 15,0 0-8-15,0 0-8 0,0 0-3 16,-61-5 0-16,52 17-1 16,1-1 1-16,4 3 0 15,4 1-1-15,0 3-1 16,0 1 4-16,1 5-1 16,14 1-1-16,5 3 3 15,7 1-4-15,2-2 1 16,3 0 0-16,1 0-1 15,-5-1-2-15,-4 1 0 16,-8-4 0-16,-9 2 0 16,-4-5 0-16,-3-2 0 15,0-3-1-15,-14-2 0 16,-9 0-2-16,-5-7-1 0,-5-5-1 16,-4-1-1-16,4-4 2 15,9-8 0-15,9-8 4 16,12 1 4-16,3-8-2 15,6-3-2-15,15 0 0 16,4-3 0-16,4 0 0 16,2 0-1-16,0-3 0 15,1-1-2-15,-9 1 1 16,-4 2 1-16,-12 3 1 16,-7 4 0-16,0 6 2 0,-21 5 3 15,-9 5-4 1,-6 6 0-16,4 5-2 0,2 0 1 15,9 17 0-15,9 7-8 16,11 1-59-16,1 1-335 16</inkml:trace>
  <inkml:trace contextRef="#ctx0" brushRef="#br0" timeOffset="57838.7968">15643 10294 1887 0,'0'0'23'0,"0"0"-18"16,0 0 6-16,0 0 2 15,0 0-8-15,0 0-3 16,-9 75 1-16,5-22 4 0,1 8-3 16,1 4 0-1,-1 1-2-15,3 1-1 0,0-1 0 16,0 0 2-16,3-2-3 15,5-8 0-15,-4-10 0 16,2-8 2-16,0-11-2 16,-4-7 0-16,-2-11 0 15,0-4 0-15,1-3-3 0,-1-2-4 16,0 0-1 0,0-13-4-16,-3-12-28 0,-6-6-26 15,0-5-80-15</inkml:trace>
  <inkml:trace contextRef="#ctx0" brushRef="#br0" timeOffset="58371.8006">15601 10311 1556 0,'0'0'281'16,"0"0"-261"-16,0 0-10 16,96-50 7-16,-69 43-4 15,-3 4-6-15,-8 3-3 16,-1 0-1-16,-6 0-2 16,-7 14-1-16,-2 9 1 0,-2 3 1 15,-19 3-2-15,-4 2 1 0,-9 5 0 16,2-6-1-1,7 2-1-15,4-7 0 16,10-5 1-16,11-3-2 16,0-3-1-16,8-3 3 15,20-2 0-15,8-1 0 0,6-2 1 0,4 1 1 32,-3-2 0-32,-1 1 0 0,-5 1 0 15,-8 0-1 1,-8 2 0-16,-5 0-1 15,-5 4 0-15,-6-1 0 0,-5 5 0 16,0-1 1 0,-15 2-1-16,-11 1 2 0,-9-2 0 15,-2-4-1-15,-1-2-1 16,0-4 1-16,5-4 0 16,6-1 0-16,6-2 0 15,8 0-1-15,5 0 0 16,8 0-1-16,0 0-4 15,5 0-19-15,16-6-42 16,10-12-379-16</inkml:trace>
  <inkml:trace contextRef="#ctx0" brushRef="#br0" timeOffset="58587.9964">16381 10444 1927 0,'0'0'12'15,"0"0"-10"-15,0 0-2 0,0 0 8 16,0 0-7 0,80-55-1-16,-30 42-7 15,5 9-20-15,-8 1-49 0,-11 3-241 16</inkml:trace>
  <inkml:trace contextRef="#ctx0" brushRef="#br0" timeOffset="58738.0316">16367 10615 1851 0,'0'0'5'16,"0"0"-5"-16,0 0 7 0,88 6 19 15,-21-15-18 1,15-7-8-16,10-5-41 15,10-3-240-15</inkml:trace>
  <inkml:trace contextRef="#ctx0" brushRef="#br0" timeOffset="60204.2629">17569 10292 1451 0,'0'0'369'0,"0"0"-350"15,0 0 3-15,0 0 25 16,0 0-19-16,0 0-14 16,0 0-7-16,15-5-3 0,10-4-2 15,10 3-1-15,2 2-1 16,4 4 1-16,-3 0-1 16,-7 0 0-16,-7 0 0 15,-9 10-1-15,-8 4 0 16,-5 5-1-16,-2 1 1 15,-2 7-2-15,-17 1 1 16,-6-1-1-16,-5-4 3 16,-1 1 0-16,1-3-2 0,4-4 1 15,10-4-1-15,4-5 2 16,6-5 0-16,5 0-1 16,1-3 1-1,0 1-1-15,0-1 0 0,0 0 1 16,4 3 1-16,12-1 0 15,3 1 0-15,4-1-1 16,3 4 1-16,-3-2 1 16,1 1-2-16,-3 6 0 15,-2-1 1-15,-2 0-1 16,-4 4 0-16,-5-3 0 16,-4 1-1-16,-4 1 1 15,0 2-1-15,-9-2 2 0,-13 1-1 16,-6-3 0-16,-7-2 0 15,-4-2 0 1,-2-4-1-16,-4-1 0 0,5-2 1 16,7 0 1-16,7 0-1 15,9 0-1-15,9 1 0 0,5 2-8 16,3-3-8 0,0 0-18-16,14 0-24 0,11 0-55 15</inkml:trace>
  <inkml:trace contextRef="#ctx0" brushRef="#br0" timeOffset="60621.5273">18097 10447 1869 0,'0'0'14'16,"0"0"-9"-16,0 0 17 16,0 0-1-16,0 0-10 0,-86 39-7 15,75-15-1-15,5 1 0 16,4 1-1-16,2-2-1 16,2 1 0-1,16-4-1-15,7-1 2 16,7-4-1-16,4-7-1 15,5-4 0-15,-1-5 0 0,-1 0-3 16,-7-10-2-16,-8-4 3 16,-13-4 1-16,-8-4 1 15,-3-2 0-15,-4-6 0 16,-20-2 4-16,-7-2-2 16,-8 1-1-16,-3 4-1 15,2 8 0-15,5 7 0 16,9 10-1-16,8 4-2 15,7 0-15-15,10 10-34 16,1 4-158-16</inkml:trace>
  <inkml:trace contextRef="#ctx0" brushRef="#br0" timeOffset="60801.9873">18453 10503 1857 0,'0'0'79'16,"0"0"-69"-16,0 0 1 16,0 0-3-16,0 0-5 15,0 0-3-15,-29-53-2 0,29 53-22 16,0 0-68 0</inkml:trace>
  <inkml:trace contextRef="#ctx0" brushRef="#br0" timeOffset="61253.8527">18746 10378 1914 0,'0'0'7'16,"0"0"-4"-16,0 0 7 16,0 0-1-16,0 0 0 15,0 0-9-15,49-50 0 16,-19 50-1-16,-2 0 0 16,-1 2 0-16,-5 11-2 0,-7-1-3 15,-3 2-1-15,-10 6 2 16,-2 1 1-16,-3 2 2 15,-18 3 0-15,-6 2 2 16,0-1 0-16,-1-2 0 16,4-3-1-16,6-4 1 15,6-4 0-15,5-1 1 16,5-5 0-16,2-1-1 16,0-2 0-16,0 1 1 15,19-1 0-15,11-3-1 0,6-2 1 16,5 0-1-1,2 0-21-15,-1 0-33 0,-1 0-112 16</inkml:trace>
  <inkml:trace contextRef="#ctx0" brushRef="#br0" timeOffset="61737.719">19319 10274 1907 0,'0'0'11'16,"0"0"-11"-16,0 0 6 15,0 0 4-15,0 0-3 0,0 0-6 16,-50 37 0-16,50-18 0 15,0 3-1-15,0-2 1 16,11-1 0-16,3 0-1 16,5-2 1-16,1-5-1 15,1 1 1-15,3-1 1 16,5-2-2-16,-1 0 3 16,2-2 0-16,-2-2 0 15,-4 0-1-15,-3 0 2 16,-6 1-2-16,-1 2-1 15,-1 4-1-15,-3-1 0 16,-1 2 0-16,-5 3 0 0,-1 0 1 16,-3-2 0-1,0 3-1-15,-7 1 0 0,-14-1 1 16,-9-2 0-16,-4-3 1 16,-4-5-2-16,-1-8-1 15,3 0 1-15,1-16-10 16,2-12-5-16,5-11-35 15,6-9-292-15</inkml:trace>
  <inkml:trace contextRef="#ctx0" brushRef="#br0" timeOffset="61865.0572">19581 10215 1890 0,'0'0'0'16,"99"-33"1"-16,-37 16-1 15,1 1-2-15,5 2-71 0</inkml:trace>
  <inkml:trace contextRef="#ctx0" brushRef="#br0" timeOffset="62837.8059">20980 8918 1612 0,'0'0'193'0,"0"0"-187"16,0 0-5-16,0 0 1 0,0 0 16 15,143 1 10 1,-13-1-8-16,27-5-7 15,11-1-9-15,8 4-4 0,-6-1 2 16,-11 0-1-16,-18 1-1 16,-25-1 0-16,-26 1 0 15,-30 0 0-15,-28 2 0 16,-24 0-11-16,-8 0-29 16,-36 9 2-16,-22 5 2 15,-24 3-204-15</inkml:trace>
  <inkml:trace contextRef="#ctx0" brushRef="#br0" timeOffset="63067.9632">21120 9174 1839 0,'0'0'11'0,"118"8"-10"16,4-8 1 0,26-1 4-16,25-14 3 0,15 0-3 15,7 1 7-15,-2 0-11 16,-22 2-2-16,-30 3-1 15,-40 1 1-15,-41 3 1 16,-34 1-1-16,-24 1 2 16,-2 3 13-16,-28 0-9 15,-17 0-6-15,-9 0-5 16,-13 11-21-16,-3 5-28 16,-2 3-888-16</inkml:trace>
  <inkml:trace contextRef="#ctx0" brushRef="#br0" timeOffset="63919.9815">18427 10669 1795 0,'-97'24'0'0,"-1"1"-29"16,17-5-5-16,22-6 34 16,28-5 49-16,28-2-20 15,5-2-21-15,37-2-6 16,33-1 6-16,38-2 7 16,39 0 1-16,42-11-8 15,28-5-2-15,18 2-5 16,3-3-1-16,-10 1 1 15,-22 2-1-15,-29 0 0 16,-34 3 0-16,-30 3 0 16,-36 0-5-16,-32 4-6 15,-31 2-11-15,-16 2 5 16,-45 0-35-16,-30 5 21 16,-28 11 9-16,-35 6-3 0,-33 6-23 0,-33 9-111 15,-21 5-184 1,-5 1 301-16,13 3 42 15,35-3 390-15,55-8-227 16,63-11-55-16,64-9-78 0,49-8-5 16,59-7 11-1,45 0-20-15,33-5-7 0,29-14-3 16,15-3 10 0,1-2-5-16,-10-2-8 15,-30 5 1-15,-39 3-3 16,-45 3 5-16,-45 8 0 15,-37 1 3-15,-22 2 5 16,-3 1-2-16,-6 1-7 0,-15-2-5 16,-6 3-7-16,-1 1-12 15,0-7-31-15,2-5-136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4:33:29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21103 9457 1618 0,'0'0'67'0,"0"0"-23"0,0 0 11 0,-10 0-28 0,10 0-7 0,-1 0-11 0,1 0-1 16,0 0-2-16,0 0 0 15,0 0 1-15,0 0 3 16,-2 0-1-16,1 0 1 15,1 0-2-15,-2 0-1 16,2 0-3-16,0 0-1 16,0 0-1-16,0 0 0 15,0 0 0-15,0 0-1 16,8 1-1-16,23-1 0 16,20 0 0-16,19 0 1 46,15 0 0-46,15 0-1 0,7 0 0 0,2 0 0 0,0 0-1 0,-7 0-3 16,-11 0 0-16,-11 0 4 0,-16 0-1 16,-10 0 1-16,-12 0 0 15,-8 0-2-15,-9 0 2 16,-11 0 1-16,-7 0-1 16,-5-1 0-16,-2 1 1 15,0 0-1-15,0-1 1 16,0 0 0-16,0 1-1 15,0 0 0-15,0 0-1 16,-2 2-7-16,-1 2-43 16,-2-1-109-16</inkml:trace>
  <inkml:trace contextRef="#ctx0" brushRef="#br0" timeOffset="479.3651">21044 9444 1759 0,'0'0'24'0,"0"0"4"16,0 0 8-16,0 0-5 15,0 0-6-15,0 0-9 16,0 0-4-16,0 0-1 16,0 0-4-16,0 0-4 15,0 0-1-15,-10-11-2 16,10 11 0-16,7 0 0 16,17 0 0-16,11 0 0 15,15 3 0-15,11-1 0 16,16-2 0-16,11 0 1 0,7 0-1 15,3 0 1 1,-5 0 0-16,-8 0-1 0,-6-3 0 16,-9 1 1-16,-12 0-1 15,-12-1 0-15,-19 3 0 16,-15-2 0-16,-6 1 2 16,-6 1 3-16,0-2 2 15,0 2-2-15,0 0-3 16,0 0 0-16,0 0-2 15,0 0 1-15,0 0-1 16,0 0-1-16,0 0-3 16,0 0-6-16,0 3-9 15,-3 4-8-15,-4-5-69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4:34:25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18576 4454 1671 0,'0'0'118'15,"0"0"-83"-15,0 0-6 16,0 0-5-16,0 0-6 0,0 0-7 15,0 0-3-15,0 0 0 16,0-9-1-16,0 9 0 16,0 0-1-16,0 0-2 15,0 0 1-15,0 0-4 16,0 0-1-16,0 0-1 16,0 14 0-16,0 5 1 15,0 6 1-15,0 3-1 16,-2 1 0-16,2 4 0 15,0 1 0-15,0-2 0 16,0-3 0-16,0-2 0 16,0-7 0-16,0-6 0 15,0-5 0-15,0-4-1 16,0-2-1-16,0-3-2 16,0 0-5-16,0 0-2 0,0 0-9 15,0-3-12-15,-1-8-72 16</inkml:trace>
  <inkml:trace contextRef="#ctx0" brushRef="#br0" timeOffset="368.6256">18361 4461 1714 0,'0'0'86'16,"0"0"-65"-16,0 0-5 15,0 0 5-15,0 0-8 16,94-39-5-16,-49 31-3 15,2 5 0-15,2-1 0 16,-7 0-1-16,-7 1-3 16,-8-2-1-16,-8 2 0 15,-6 0 1-15,-3 0 0 16,0 1-1-16,-3-1 0 0,2 1-8 16,0 1-7-16,-2 1-26 15,-4 0-102-15</inkml:trace>
  <inkml:trace contextRef="#ctx0" brushRef="#br0" timeOffset="794.7619">18288 4900 1811 0,'0'0'14'0,"0"0"-12"15,0 0 23-15,0 0-1 16,0 0-16-16,0 0-6 15,65 0 1-15,-18-2 1 16,3-5-2-16,1 0-1 16,0 3-1-16,-5-2 0 15,-9-1 1-15,-7 3 0 16,-9-2 1-16,-7 4 0 16,-8-3 3-16,-5 3 0 0,1 1 0 15,-2-1 0-15,0 2-1 16,0-1-3-16,0 1-1 15,0 0-2-15,0 0-13 16,0 0-27-16,0 0-192 16</inkml:trace>
  <inkml:trace contextRef="#ctx0" brushRef="#br0" timeOffset="1222.0605">19099 4920 1637 0,'0'0'174'0,"0"0"-152"16,0 0 0-16,0 0-4 16,0 0-6-16,0 0-5 15,-94-4 5-15,72 10-5 0,2 5-3 16,-2 1 0-16,1 5-1 16,3 7-2-1,1 0 1-15,1 5 0 0,3 2-1 16,6 0 0-16,4-1-1 15,3 2 1-15,0-1-2 16,7-2 2-16,14-3-2 16,6-4 1-16,4-5-2 15,5-5-3-15,-2-5-9 16,1-6-15-16,-4-1-20 16,-4 0-89-16</inkml:trace>
  <inkml:trace contextRef="#ctx0" brushRef="#br0" timeOffset="1450.461">18916 5149 1808 0,'0'0'34'16,"0"0"-33"-16,0 0 1 16,0 0 2-16,98-15-4 15,-42 2-21-15,3-6-184 16</inkml:trace>
  <inkml:trace contextRef="#ctx0" brushRef="#br0" timeOffset="1822.9037">19389 4587 1878 0,'0'0'16'0,"0"0"-3"15,0 0 4-15,0 0-13 16,0 0-2-16,0 0-3 16,109-3 1-16,-57-1-16 15,-2 0-36-15,-6-2-129 0</inkml:trace>
  <inkml:trace contextRef="#ctx0" brushRef="#br0" timeOffset="1988.6175">19390 4778 1878 0,'0'0'8'47,"0"0"-6"-47,0 0 3 0,0 0 12 16,139-12-16-16,-66-3-1 0,-3 1-74 0</inkml:trace>
  <inkml:trace contextRef="#ctx0" brushRef="#br0" timeOffset="10626.3433">20097 4342 1665 0,'0'0'178'16,"0"0"-159"-16,0 0 4 15,0 0 2-15,0 0-13 16,0 0-5-16,0 0-2 16,0 0-1-16,0 0 0 15,0 0-3-15,0 0-1 0,0 3 0 16,0 5 0-1,0 5 0-15,-6 4 1 0,2 0-1 16,-4 0 0-16,5-2 0 16,3-2 0-16,0-5-1 15,0 0 0-15,0-3-1 16,0-1 1-16,2-1 1 16,8-1 0-16,1-2 0 15,3 0 0-15,0 3 1 16,4-3 0-16,-2 0 0 15,5 0 0-15,3 0 1 16,-3 0 0-16,0 0 0 16,-3 2-1-16,-3 1-1 15,-2 2 1-15,-4 2 0 16,-2 1-1-16,0 0 0 0,0 2 1 16,-4 2 0-16,-2-2-1 15,-1 3 0-15,0 1 1 16,0 2 0-16,-11 1-1 15,-6 1 1-15,-4-1 0 16,0-1-1-16,3-4 0 16,1-2 0-16,4-3 0 15,2-4 0-15,3-1-1 16,2 3-2-16,2-2-3 16,1 0-2-16,1-2-4 0,1-1-11 15,1 0-23 1,0-1-223-16</inkml:trace>
  <inkml:trace contextRef="#ctx0" brushRef="#br0" timeOffset="10981.58">20209 4308 1651 0,'0'0'199'16,"0"0"-188"-16,0 0 2 0,0 0 5 15,0 0-5-15,105-19-8 16,-67 10-4-16,-1 1 2 15,-8 3-1-15,-13 1 1 16,-7 3-2-16,-5-1 2 16,-4 2 3-16,0 0 1 15,0 0-2-15,0 0-2 16,0 0-3-16,0 2-8 16,-7 7-12-16,-2 4-56 15</inkml:trace>
  <inkml:trace contextRef="#ctx0" brushRef="#br0" timeOffset="11219.944">20639 4563 1776 0,'0'0'158'16,"0"0"-147"-16,0 0 3 16,0 0-1-16,0 0-9 0,0 0-4 15,-17-10-6 1,17 10-16-16,0 0-15 0,0 0-114 16</inkml:trace>
  <inkml:trace contextRef="#ctx0" brushRef="#br0" timeOffset="11638.9932">20895 4333 1906 0,'0'0'20'15,"0"0"-6"-15,0 0 2 16,0 0-8-16,0 0-8 16,0 0 0-16,-28 61 3 15,22-30-3-15,3 2 0 16,3-2 0-16,0 0 0 16,0-5-1-16,19-5-3 15,8-6-2-15,7-8-2 16,5-7-1-16,0 0 5 15,0-13 0-15,-10-10 2 16,-7-2 2-16,-9-3 0 16,-9-4 2-16,-4 1 4 15,-1 2 3-15,-20 2-3 0,-4 5 0 16,-4 5-3-16,1 8-2 16,4 6-1-16,3 3 0 15,2 0-9-15,4 9-14 16,6 4-49-16,6-1-1719 15</inkml:trace>
  <inkml:trace contextRef="#ctx0" brushRef="#br0" timeOffset="12270.4692">21337 4316 1803 0,'0'0'50'0,"0"0"-31"16,0 0 11-16,0 0-13 16,0 0-12-16,0 0-3 0,0 0-1 15,0 0 0-15,0 6 0 16,0 2-1-16,0 0 1 16,0 3-1-16,0-1 1 15,0 1-1-15,0-2 0 16,3 0 1-16,4-2-1 15,3-2 1-15,-1 2 0 16,2-3 1-16,1-1 3 16,1 0 4-16,5 0-1 15,0-2 2-15,4 0-1 16,-2-1-4-16,-2 5-2 16,-2-3 1-16,-4 3-3 15,3 0-1-15,-5 1 1 16,0 3-1-16,0 1 0 15,-6 1 0-15,-2 2 0 0,-1 2 0 16,-1 0-1 0,0 1 0-16,-4 0 1 0,-11-3-1 15,-3 1 1-15,-1-2 0 16,-1-2-2-16,5-3 0 16,1-4 0-16,4-3-3 15,1 0-3-15,2 0-3 16,1-13-8-16,6-6-20 15,0-3-88-15</inkml:trace>
  <inkml:trace contextRef="#ctx0" brushRef="#br0" timeOffset="12457.7112">21444 4247 1835 0,'0'0'22'16,"0"0"-4"-16,0 0-4 15,104-26-14-15,-74 26-3 16,2 0-86-16</inkml:trace>
  <inkml:trace contextRef="#ctx0" brushRef="#br0" timeOffset="13252.3694">21829 4461 1910 0,'0'0'15'16,"0"0"-8"-16,0 0 5 16,0 0-6-16,0 0-6 15,0 0 0-15,-3 59 2 16,3-41-1-16,7 1-1 16,-2-3 0-16,2-5 0 15,-2-3-4-15,-2-7-9 16,-2-1 1-16,4 0 6 0,2-13 6 15,5-8-1-15,0-3 1 16,1 0 0-16,-2 1 4 16,-2 3 6-16,-3 5 1 15,1 4 0-15,-2 3 0 16,-4 8-1-16,1-2-4 16,1 2-6-16,7 0-1 15,7 7-1-15,3 7 2 16,-2 1-1-16,0 3-2 15,-6-3-5-15,-3-2-1 16,0-3-3-16,-5-5-2 16,0-3-7-16,-3-2-3 15,4-6 19-15,2-15 5 0,3-5-8 16,-1-1 8 0,2 4 7-16,-2 6 8 0,-2 3 6 15,-1 5-5-15,-1 0-4 16,-1 5-1-16,0 3 0 15,2 1-4-15,4 0-6 16,4 0-1-16,1 14-1 16,3 5 1-16,-3 2-1 15,-4 1 0-15,-1 1-3 16,-4-1 0-16,-3-5-1 16,-3-4-2-16,0-4-4 15,0-5-1-15,0-4-13 16,-3 0-39-16</inkml:trace>
  <inkml:trace contextRef="#ctx0" brushRef="#br0" timeOffset="14083.3497">22512 4555 1687 0,'0'0'83'16,"0"0"-56"-16,0 0 6 0,0 0 0 15,0 0-13-15,0 0-9 16,0 19-3-16,0-19-2 16,0 0-1-16,0 0-1 15,0 0 1-15,0 0-2 16,0 0 2-16,0 0 2 16,0 0 1-16,0 0-2 15,-2-7 1-15,-2-7-4 16,0-8-2-16,4-5-1 15,0-2-1-15,0-5-4 16,0-2 3-16,11-1 1 16,3-1 0-16,-1 1 1 15,-1 2 0-15,-1 3 0 0,-3 6 2 16,-1 8 2-16,0 4 0 16,-1 4 2-16,2 5-2 15,0 2 2-15,1 3-4 16,2 0-2-16,5 0 0 15,1 6-1-15,4 9 1 16,-2 3 0-16,-1 3 0 16,0 2 0-16,-5 1 0 15,2 1 0-15,-3 1 0 16,-2 1 0-16,-4-2 0 16,0-1 0-16,-1 0 0 15,-2 0 0-15,0-3 0 0,1-3 0 16,-1-3 0-1,-1-5 0-15,-1-3 0 0,1-3-2 16,-2-2-3-16,1-2-4 16,1 0-4-16,-1 0-6 15,1 0-8-15,-2-3-43 16,0-8-1764-16</inkml:trace>
  <inkml:trace contextRef="#ctx0" brushRef="#br0" timeOffset="14272.5781">22535 4429 1857 0,'0'0'28'16,"0"0"-21"-16,0 0 9 15,0 0-7-15,105-7-8 16,-55 2-1-16,0 2-14 15,-2 1-73-15</inkml:trace>
  <inkml:trace contextRef="#ctx0" brushRef="#br0" timeOffset="25327.6878">24978 4141 1797 0,'0'0'56'0,"0"0"-51"16,0 0 12-16,0 0 2 16,0 0-10-16,0 0-8 0,0 0 1 15,0 0 2-15,-27 63 5 16,5-35-2-16,-4 2-3 16,-4-1 0-16,-4 1 0 15,-5-1-2-15,-4-2 0 16,-6-1-1-16,-3-5 1 15,-2-8-2-15,3-5 0 16,5-8 0-16,7 0-1 16,9-13 1-16,8-8-1 15,11-1-3-15,8 3-1 16,3 1-1-16,0 4 6 16,6 1 0-16,3 4 0 15,6 2 0-15,-3 4 0 16,3 2 1-16,5 1 0 0,5 0 0 15,5 6 2-15,3 11 0 16,2 4-1-16,2 5 0 16,4 6-2-16,-1-2 1 15,3 3-1-15,1-2 0 16,-4-4 0-16,-3-2 0 16,-10-8 1-16,-7-1-1 15,-9-9 0-15,-5-1 0 16,-4-6 1-16,-2 0-1 15,0 0 1-15,0 0 1 0,0 0 1 16,0 0-2 0,0 0-1-16,0 0-3 0,0 0-6 15,4-3-17-15,5-6-95 16</inkml:trace>
  <inkml:trace contextRef="#ctx0" brushRef="#br0" timeOffset="25628.8331">25376 4218 1885 0,'0'0'35'16,"0"0"-27"-16,0 0 1 15,0 0 6-15,0 0-9 16,0 0-5-16,67-6 0 16,-21 4-2-16,4-1-3 15,-3 3-14-15,-6 0-27 16,-7 0-148-16</inkml:trace>
  <inkml:trace contextRef="#ctx0" brushRef="#br0" timeOffset="25795.438">25313 4407 1886 0,'0'0'26'0,"0"0"-23"16,0 0 12-16,0 0-2 15,0 0-11-15,142-19-2 16,-74 10-8-16,0 1-63 16</inkml:trace>
  <inkml:trace contextRef="#ctx0" brushRef="#br0" timeOffset="27458.8052">26368 4246 1817 0,'0'0'60'15,"0"0"-39"-15,0 0 2 0,0 0-9 16,0 0-10-1,0 0-3-15,0-3-1 0,0 3 0 16,0 0 0-16,0 0-1 16,0 0 1-16,0 0 0 15,0 0 0-15,0 0 0 16,0 0 2-16,0-1 1 16,0 1-1-16,0 0 2 15,0-1-1-15,0 1-1 16,0 0 1-16,0 0-1 15,0 0-2-15,0 0 1 16,0 0 0-16,0 0 0 0,0 0 0 16,0 0-1-16,0 0 0 15,0 0-1-15,-2 3 1 16,-8 8 0-16,-1 4 0 16,4 0 0-16,0 2-1 15,5 3 1-15,2 0-1 16,0 4 1-16,2-2 0 15,12-3 0-15,9-5 0 16,5-3 0-16,3-4 0 16,2-7 0-16,0 0 0 15,-2-2 0-15,-4-13 0 16,-6-2 0-16,-5-2 0 16,-8-3 0-16,-8 0 2 0,0-2-1 15,-9-2 0 1,-15 2 0-16,-6 3 0 0,-2 4-1 15,-1 5 0-15,6 6 0 16,5 4-1-16,6 2-1 16,6 0-8-16,7 14-7 15,3 0-16-15,0 3-37 16,13-5-176-16</inkml:trace>
  <inkml:trace contextRef="#ctx0" brushRef="#br0" timeOffset="27677.8178">26943 4267 1907 0,'0'0'36'15,"0"0"-15"-15,0 0 6 16,0 0-15-16,0 0-11 15,0 0-1-15,-37-21-4 16,37 21-20-16,0 0-17 16,6 1-75-16</inkml:trace>
  <inkml:trace contextRef="#ctx0" brushRef="#br0" timeOffset="28224.8683">27416 4156 1860 0,'0'0'29'16,"0"0"0"-16,0 0-8 16,0 0-8-16,0 0-5 15,0 0-4-15,-68-44-2 16,30 44-1-16,-2 0-1 15,3 2 2-15,9 8-1 16,8 3-1-16,4 1-1 16,7 2 0-16,4 0 0 15,4 3-1-15,1-3-5 0,3 0-2 16,16-3-3-16,10-5 0 16,2-5-3-16,3-3-8 15,-2 0-7-15,-5-5 5 16,-7-7 21-16,-8-2 4 15,-3 0 20-15,-6 0 16 16,-1 3-2-16,-2 1-11 16,0 3-3-16,0 4-2 15,0 2 1-15,0 1-8 16,0 0-10-16,0 0-1 16,1 13-6-16,1 12 4 0,2 8 2 15,-1 4 1 1,2 4-1-16,-1-1 0 0,0-4 0 15,1-4-3-15,-2-8-3 16,-2-8 1-16,2-5-1 16,-3-8-3-16,0-3 2 15,0 0 0-15,0-3 1 16,0-13-13-16,0-7-35 16,3-1-51-16</inkml:trace>
  <inkml:trace contextRef="#ctx0" brushRef="#br0" timeOffset="28831.7742">27898 4163 1785 0,'0'0'89'16,"0"0"-66"-16,0 0 0 16,0 0-6-16,0 0-9 15,0 0-3-15,-92-46 0 16,68 46-3-16,-3 0 4 16,3 0-5-16,-1 9 0 15,4 5-1-15,2 3 0 0,5 3-1 16,3-1 1-1,6 2-1-15,5 0-1 0,0-4-6 16,7-2 0-16,13-5-4 16,8-6-4-16,3-4 0 15,1 0-5-15,-4-7 5 16,-4-8 10-16,-8-3 6 16,-6 1 7-16,-3 0 19 15,-4 3 6-15,-2 0-12 16,1 3-4-16,-2 3-1 15,0 5 2-15,1 1-3 16,1 2-5-16,-2 0-8 0,0 0-1 16,1 17-6-16,3 8 5 15,2 9 1-15,-3 2 0 16,-1 0 0-16,-1 0 0 16,1-3-2-16,-1-3-2 15,1-10 0-15,-2-4 1 16,1-8 1-16,-1-6 2 15,0-2 0-15,0 0 1 16,0 0 1-16,0 0 2 16,0 0-1-16,0-9-3 15,0-4-9-15,0-5-24 16,0-5-65-16</inkml:trace>
  <inkml:trace contextRef="#ctx0" brushRef="#br0" timeOffset="30685.5045">29333 4255 1896 0,'0'0'23'0,"0"0"-2"16,0 0 5-16,0 0-1 15,0 0-10-15,0 0-7 16,0 0-8-16,0 3-1 16,0 24-3-16,0 16 4 15,0 12 0-15,0 4 0 16,0 2 0-16,0-2 1 0,0 0-1 16,5-5 0-1,0-4-1-15,-2-9-3 0,-1-11 0 16,-1-9-4-16,-1-11 0 15,0-6-4-15,0-4-2 16,0 0-1-16,0-1 0 16,0-18-31-16,0-4-226 15</inkml:trace>
  <inkml:trace contextRef="#ctx0" brushRef="#br0" timeOffset="31239.2343">29343 4154 1815 0,'0'0'61'0,"0"0"-47"15,0 0 6-15,0 0-4 16,90-40-7-16,-54 40-8 15,1 0 0-15,-1 6-1 16,-6 11 0-16,-11 3-1 16,-10 3-4-16,-9 4 1 15,0-1-2-15,-21-2 4 0,-6 1-1 16,-5-8-1 0,2 0 1-16,6-8-1 0,7-4 1 15,11 1 3-15,6-4 0 16,0-2 0-16,0 1 0 15,0-1 5-15,5 0 1 16,6 0-3-16,3 0-3 16,-2 2 2-16,2-1 0 15,-2 4-1-15,-1 1 2 16,0 2-1-16,0 4 0 16,0 1-2-16,0 4 0 15,-1 1 0-15,-1 3 0 16,-6 0-3-16,-3-3-1 15,0-1-1-15,-5-3 0 16,-12-1 2-16,-9-4 1 16,1-4 2-16,0-3 0 0,1-2 1 15,4 0 0-15,7-2-1 16,1-4 0-16,3-1-6 16,5 1-23-16,4 1-29 15,0-3-223-15</inkml:trace>
  <inkml:trace contextRef="#ctx0" brushRef="#br0" timeOffset="31909.1063">29994 4264 1879 0,'0'0'46'15,"0"0"-33"-15,0 0 10 16,0 0 0-16,0 0-10 16,0 0-10-16,44-9-3 15,-6 6-2-15,4 0-1 16,1 3-12-16,-4 0-9 15,-7 0-13-15,-9 0-80 16</inkml:trace>
  <inkml:trace contextRef="#ctx0" brushRef="#br0" timeOffset="32058.837">29943 4442 1365 0,'0'0'542'16,"0"0"-532"-16,0 0-7 15,0 0 14-15,109-13-8 16,-42 4-9-16,2 0-4 16,-8 3-48-16,-12-1-923 15</inkml:trace>
  <inkml:trace contextRef="#ctx0" brushRef="#br0" timeOffset="33347.2388">30728 4204 1809 0,'0'0'54'16,"0"0"-37"-16,0 0 12 15,0 0-3-15,0 0-9 16,0 0-8-16,10-11-3 16,-10 3 2-16,0 1 2 15,0-3-4-15,-9-1-2 16,-9 3-2-16,-9-1-2 16,-4 6-1-16,0 0 0 15,1 3 1-15,3 0-1 16,6 3 1-16,3 9-3 15,5 2 3-15,2 3-1 0,8-1-1 16,3 3-1 0,0-1-4-16,5-2 3 0,16-3 0 15,6-4-3-15,7-5 2 16,3-4-1-16,4 0 2 16,-7-7 0-16,-4-6 4 15,-9 1 0-15,-11 1 0 16,-5 0 4-16,-1 5 6 15,-4 0 1-15,1 4 0 16,1 2 0-16,-2 0-4 16,0 0-4-16,0 0-3 15,0 6-3-15,0 14 0 16,0 9 3-16,0 5 1 16,0 5-1-16,0 3 0 0,0-2 0 15,0 1 1-15,0-7-1 16,0-8 0-16,0-8-1 15,0-4 1-15,0-8-4 16,0-3-2-16,0-2 0 16,0-1 3-16,0 0 3 15,0-10-4-15,0-9-19 16,0 0-2-16,0-1-39 16,0 1-170-16</inkml:trace>
  <inkml:trace contextRef="#ctx0" brushRef="#br0" timeOffset="33947.8942">31329 4207 1850 0,'0'0'38'16,"0"0"-16"-16,0 0-2 16,0 0-7-16,-91-58-3 15,67 52-2-15,3 6-4 16,-3 0-3-16,-1 0 0 0,3 11-1 16,2 8-1-16,1 1 0 15,1 3 1-15,6 2 0 16,4-3 0-16,7-1-1 15,1 0-2-15,4-7-2 16,16-3-1-16,7-5 0 16,4-6 1-16,5 0 2 15,-4-4 1-15,-3-12 2 16,-8-1 0-16,-5 0 1 16,-5 1 6-16,-4 3 5 15,-4 4 1-15,1 3 7 16,-4 3 1-16,0 3-7 15,0 0-9-15,0 0-5 0,0 6-2 16,0 16-6 0,0 11 8-16,2 7 0 0,1 3 1 15,-3 2-1-15,1-3 0 16,2-4 1-16,-1-4-1 16,-1-7 0-16,1-6-1 15,-2-7 1-15,0-7 0 16,0-5 0-16,0-2 1 15,0 0-1-15,0 0 2 16,0 0 0-16,0 0-2 16,0-6-2-16,0-8-27 15,-2-1-17-15,-7-6-370 0</inkml:trace>
  <inkml:trace contextRef="#ctx0" brushRef="#br0" timeOffset="39160.3743">22099 9461 1738 0,'0'0'30'0,"0"0"-24"0,0 0 25 15,0 0-11-15,0 0-4 16,0 0-5-16,0 0-1 16,0 0 3-16,-2 0-1 15,2 0 5-15,0 0-7 16,0 0-1-16,0 0-4 15,0 0 3-15,0 0-3 16,0 0 1-16,0 0-2 16,0 0-1-16,0 0-1 15,5 0 1-15,17 0 0 16,14-3 1-16,15-5-2 0,10-2-1 16,14 1-1-1,13-3 1-15,6 1-1 0,3 2 0 16,-3 2 0-16,-8 3 1 15,-12-1-2-15,-9 2 2 16,-10-2-1-16,-7 0 0 16,-1 2 0-16,-5-1 1 15,-3-3-1-15,-4 4 0 16,-6-1 1-16,-8-2 0 16,-8 2 2-16,-5 1 0 15,-5 1 4-15,3-1-1 16,2 3-1-16,4-2-1 15,9-1-1-15,2 1-2 0,7 0-1 16,1-3 0 0,0 2 0-16,-2 0 0 0,-4-1 0 15,-6 2 0-15,-7-1 0 16,-4 1 0-16,-4 2 0 16,-2 0 0-16,-1-1 0 15,-1-1 0-15,0-1 1 16,0 2-1-16,0 1-4 15,0 0-12-15,-12-3-13 16,-7-2-48-16</inkml:trace>
  <inkml:trace contextRef="#ctx0" brushRef="#br0" timeOffset="43238.7112">25889 8470 415 0,'0'0'1452'0,"0"0"-1435"16,0 0 1-16,0 0 4 15,0 0-7-15,0 0-9 16,0 0-3-16,0 0-1 15,-57 70-2-15,26-33 0 16,-8 8 1-16,-5-1 0 16,2 0-1-16,-4-6 0 15,5-8 1-15,2-4-1 0,-1-6 0 16,0-6 0-16,-2-6 0 16,0-7 1-16,8-1-1 15,9 0 0-15,13-16 0 16,6-4-1-16,6 0-8 15,0 3 9-15,3 6-1 16,9 5 1-16,1 3 0 16,1 3 0-16,6 0 1 15,4 0 2-15,6 4 2 16,7 9-2-16,4 1 3 16,5 5-4-16,-1 2 0 15,4 1-1-15,-4 5-1 16,-4-1 0-16,-5-3 0 0,-9-2 0 15,-10-8 0-15,-7-3 0 16,-6-5 0-16,-2-4 0 16,-2-1 0-16,0 0 0 15,0 0 1-15,0 0-1 16,0 0-4-16,1 0-6 16,4-6-5-16,1-7-42 15,1-5-301-15</inkml:trace>
  <inkml:trace contextRef="#ctx0" brushRef="#br0" timeOffset="43524.6635">26267 8589 1925 0,'0'0'20'16,"0"0"-19"-16,0 0-1 16,0 0 6-16,0 0-3 15,0 0-3-15,122-5 0 0,-73-2-1 16,-4 5-17-16,-7-2-55 15,-9 0-765-15</inkml:trace>
  <inkml:trace contextRef="#ctx0" brushRef="#br0" timeOffset="43691.1386">26244 8785 1823 0,'0'0'109'0,"0"0"-109"15,0 0 0-15,0 0 4 16,81-7-1-16,-19-3-3 0,10-2-7 16,-7 2-49-1,-8 3-449-15</inkml:trace>
  <inkml:trace contextRef="#ctx0" brushRef="#br0" timeOffset="45511.866">27166 8553 1834 0,'0'0'31'0,"0"0"-8"15,0 0 5-15,0 0-14 16,0 0-3-16,0 0-4 0,0-5-1 16,0 5 0-16,0 0-1 15,0 0 0-15,0 0-2 16,0 0-2-16,0 0 1 16,0 0-1-16,-3 0-1 15,-3 0-1-15,-4 8 1 16,-3 3-1-16,0 3 1 15,3 1 0-15,2 4 0 16,4 1 0-16,2-1 0 16,2 1-2-16,0-1 2 15,9-2 0-15,10-3 0 16,7-2-1-16,4-4 1 16,1-2 0-16,2-6-2 15,-8 0-1-15,-4 0 1 16,-9-1 1-16,-5-10 1 0,-4-5 1 15,-3-3 0-15,0-2-1 16,0-2 2-16,-14-4-1 16,-5-1-1-16,-3 5 1 15,-2 3 0-15,1 6 0 16,-2 4-1-16,0 6-1 16,1 4 1-16,2 0-2 15,6 1-12-15,4 12-10 16,9 1-29-16,3 0-44 15</inkml:trace>
  <inkml:trace contextRef="#ctx0" brushRef="#br0" timeOffset="45714.9512">27595 8606 1877 0,'0'0'21'16,"0"0"-14"-16,0 0 6 15,0 0-7-15,0 0-6 16,0 0-19-16,0-22-71 16</inkml:trace>
  <inkml:trace contextRef="#ctx0" brushRef="#br0" timeOffset="46245.7112">27968 8506 1866 0,'0'0'34'0,"0"0"-19"15,0 0 2-15,0 0-2 16,0 0-8-16,0 0-2 16,-103-38-2-16,74 38-2 15,0 0 0-15,4 7-1 0,5 8-1 16,3 1 0-16,4 1 1 16,6 0-1-16,4 0 0 15,3-2 0-15,0-2-3 16,6-4-2-16,15-2-1 15,6-5 0-15,3-2 0 16,3 0 1-16,-7-10 2 16,-6 2 4-16,-10 0 0 15,-5 5 4-15,-4 1 15 16,-1 1 0-16,0 1-2 16,0 0-1-16,0 0-4 15,0 0-9-15,0 0-3 0,0 4-1 16,0 14-2-16,0 9 2 15,0 2 2-15,0 3-1 16,0-1 0-16,0 0 0 16,0-4 0-16,0-5-7 15,0-5 3-15,0-5-1 16,0-7-3-16,0-3-1 16,0-2-4-16,0 0-1 15,0-6-5-15,0-11-92 16</inkml:trace>
  <inkml:trace contextRef="#ctx0" brushRef="#br0" timeOffset="46839.3564">28295 8508 1854 0,'0'0'26'15,"0"0"-1"-15,0 0-7 16,0 0-6-16,0 0-4 16,0 0-1-16,-96-38-3 15,76 38-3-15,0 0 0 16,1 12-1-16,3 3 0 15,3 4-1-15,4 1 1 0,3-2-1 16,2 0 0-16,4-1-2 16,0-3-5-16,10-2 0 15,6-4-2-15,3-4 4 16,0-4 3-16,-2 0 3 16,0 0 0-16,-6-4 2 15,-3-4 13-15,0 0 3 16,-2 2-1-16,0-3-1 15,-3 5 2-15,-1 1-3 16,1 2-2-16,-3 1-4 0,0 0-6 16,0 0-3-16,1 4 0 15,5 14-4-15,5 6 4 16,-2 3 0-16,-3 1 0 16,-2-3 0-16,0 0-1 15,-2-4 0-15,-1-6 0 16,-1-1-1-16,0-7-2 15,0-2 1-15,0-3-1 16,0-2-1-16,0 0-4 16,0 0 1-16,0 0-4 15,0 0-4-15,0 0-6 16,0-8-41-16,0-3-298 16</inkml:trace>
  <inkml:trace contextRef="#ctx0" brushRef="#br0" timeOffset="47333.8992">28566 8475 1898 0,'0'0'22'16,"0"0"-6"-16,0 0 2 15,0 0-9-15,0 0-7 16,0 0-2-16,-34 3 0 16,28 8 0-16,3 0 0 0,0 0-1 15,3-2 0-15,0-1 1 16,0 0 0-16,0-1 0 16,0 0 0-16,0 0 1 15,0 0 2-15,0 1 1 16,4-1 1-16,6 3 2 15,0 0 1-15,5 1 0 16,3 1-4-16,3-2 1 16,1 4-2-16,0-1-2 15,-4-1 0-15,0 0-1 16,-4 1 0-16,-3 1 0 16,-3 0 0-16,-3 1 0 15,-4-1 0-15,-1 1-1 0,0-1 1 16,-5-2-1-16,-8 2 1 15,-2-3-2-15,-4-2 0 16,1-1-2-16,-1-5-3 16,2-3-2-16,2 0-5 15,5-18-5-15,8-11-14 16,2-7-96-16</inkml:trace>
  <inkml:trace contextRef="#ctx0" brushRef="#br0" timeOffset="47491.5252">28680 8430 1902 0,'0'0'38'0,"0"0"-37"16,131-59-1-16,-74 43-2 15,-5 5-74-15</inkml:trace>
  <inkml:trace contextRef="#ctx0" brushRef="#br0" timeOffset="50743.7275">25542 9690 1896 0,'0'0'23'16,"0"0"-15"-16,0 0 14 15,0 0-5-15,0 0-11 0,0 0-5 16,0 0-1-16,0 11-1 16,0 6-1-16,5 8 2 15,0 4 1-15,-1 2 0 16,-1 1-1-16,-1-3 1 15,1-1-1-15,-2-3 1 16,1-3-1-16,-1-5 0 16,-1-3 0-16,0-4 1 15,2-8-1-15,-2-1-3 16,0 1-3-16,0-2-1 16,0 0-3-16,0-4-6 15,0-12-54-15,0-5-237 0</inkml:trace>
  <inkml:trace contextRef="#ctx0" brushRef="#br0" timeOffset="51061.015">25377 9726 1862 0,'0'0'20'0,"0"0"-7"16,0 0 0-16,0 0-6 15,0 0-5-15,103-53-1 16,-55 43 2-16,1 3-1 0,-1 2-2 16,-2 0 1-16,-6 2-1 15,-8 0 1-15,-11 2-1 16,-12-1 0-16,-8 2-1 15,-1 0-2-15,0 0-4 16,0 0-17-16,-4 12 2 16,-11 2-22-16,-3 3-219 15</inkml:trace>
  <inkml:trace contextRef="#ctx0" brushRef="#br0" timeOffset="51406.5044">25294 10154 1878 0,'0'0'19'15,"0"0"-18"-15,0 0 3 16,0 0 3-16,91-39-2 15,-40 30-4-15,5 1 0 16,-1 2-1-16,-1 1 2 16,-6 2-2-16,-12 1 0 15,-14 1 1-15,-11-1 0 0,-10 2-1 16,-1 0 5 0,0 0 2-16,0 0-5 0,0 0 0 15,0 0-2-15,0 0-1 16,0 0-11-16,-3 7-14 15,-2-1-43-15,5-3-463 16</inkml:trace>
  <inkml:trace contextRef="#ctx0" brushRef="#br0" timeOffset="51733.737">26111 10043 1039 0,'0'0'806'15,"0"0"-795"-15,0 0 8 16,-100-3 14-16,73 8-14 16,4 10-7-16,3 1-5 15,1 4 1-15,4 2-6 16,5 2-1-16,3-2 0 15,7 0-1-15,0 2 1 16,0-1-1-16,20-3 0 16,4-3 0-16,9-6 1 15,8-7-1-15,3-4 0 16,0 0-3-16,-3-8-5 0,-7-11-7 16,-4-2-26-16,-6-3-114 15</inkml:trace>
  <inkml:trace contextRef="#ctx0" brushRef="#br0" timeOffset="51991.3">26465 9808 1926 0,'0'0'10'0,"0"0"-9"15,0 0 2-15,0 0 4 16,0 0-7-16,120-14 0 16,-66 6-7-16,-7 2-29 15,-7-2-82-15</inkml:trace>
  <inkml:trace contextRef="#ctx0" brushRef="#br0" timeOffset="52154.935">26471 9994 1879 0,'0'0'38'0,"0"0"-38"15,0 0 0-15,0 0 7 16,83-4 0-16,-23-11-7 15,2-4-25-15,-3-3-157 16</inkml:trace>
  <inkml:trace contextRef="#ctx0" brushRef="#br0" timeOffset="55042.217">27325 9693 1182 0,'0'0'542'16,"0"0"-488"-16,0 0-9 15,0 0-7-15,0 0-9 16,0 0-7-16,-12-23-9 15,12 23-2-15,0 0-1 16,0 0-2-16,0 0-1 16,0 0 0-16,0 0-3 15,0 0 0-15,0 0-2 16,0 0 0-16,0 0-2 16,-1 6-1-16,1 11 1 0,0 6 1 15,0 4 2 1,0 2-2-16,0 2 0 0,0 1 0 15,0-3 1-15,0-1-2 16,1-1 0-16,4-4 0 16,-1-1 1-16,-1-5-1 15,1-6 0-15,-3-3 0 16,-1-4-1-16,0-2 1 16,0-2 0-16,0 0 1 15,0 0-1-15,2 0 0 16,-2 0 0-16,0 0-4 15,1 0-4-15,2 0-8 16,1-2-9-16,2-8-73 16</inkml:trace>
  <inkml:trace contextRef="#ctx0" brushRef="#br0" timeOffset="58168.3734">27685 9719 1758 0,'0'0'54'15,"0"0"-29"-15,0 0 11 16,0 0-10-16,0 0-12 16,0 0-5-16,0 0-2 15,0 0 0-15,0 0-2 16,0 0-1-16,-2 0-3 16,-10 0 0-16,-2 0-1 15,-3 5 1-15,-1 6-1 16,1 1 0-16,1 4-1 15,0 1 1 1,4 0 0-16,4 1-1 0,1-1 1 16,4 0 0-16,3 2-1 15,0-2 1-15,2-2 0 16,13 2 0-16,7-3 1 0,2-3-1 16,7-2 1-16,3-4-1 15,-2-5 0-15,-3 0-1 16,-4 0 0-16,-3 0 1 15,-6-11-1-15,-4 0 1 16,-3-4 0-16,-3-1 1 16,-5-4 0-16,-1-2 2 15,0-1 0-15,-4 0-2 16,-9 2 2-16,-7 3-3 16,-1 5 0-16,-3 3 0 15,1 4-1-15,2 5 0 16,6 1-11-16,4 0-9 0,4 6-48 15,7 4-159-15</inkml:trace>
  <inkml:trace contextRef="#ctx0" brushRef="#br0" timeOffset="59736.9706">28131 9864 1835 0,'0'0'49'16,"0"0"-26"-16,0 0 5 15,0 0-5-15,0 0-9 0,0 0-3 16,-2 0-1-16,2 0-5 16,0 0-3-16,0 0 0 15,0 0-2-15,0 0-2 16,0 7-1-16,0 3-1 15,0 4 4-15,2 5 0 16,2-1 0-16,1 0 0 16,1-4 0-16,-2-1-3 15,3-7-2-15,-3-2 0 16,-1-4 0-16,-2 0 2 16,-1 0 3-16,5 0 1 15,-2-12 2-15,4-7-3 0,3-1 1 16,-2 1-1-16,0 2 0 15,-2 3 0-15,1 4 1 16,-1 3 0-16,0 2 2 16,-3 2-3-16,-2 3 1 15,5 0-1-15,5 0-2 16,1 0 1-16,5 8-1 16,-3 4 1-16,-1-1-3 15,-1 2-1-15,-3-6-6 16,3 3-2-16,-7-7-2 15,-2 0-2-15,1-3 2 16,1 0 1-16,2-9 10 16,5-10 2-16,-2 0 2 15,2-1 1-15,-4 3 2 0,-1 5 8 16,-1-1 7-16,0 4-5 16,-2 3-4-16,-1 3-1 15,1 3-4-15,0 0-4 16,7 0 0-16,3 9-1 15,2 6 1-15,0 4 0 16,-4 1-2-16,1 1 1 16,-2-1-1-16,-4-3-3 15,-2 0 3-15,-2-6-6 16,-3-3-5-16,0-1-4 16,-2-3-12-16,-10-4-31 15,1 0-954-15</inkml:trace>
  <inkml:trace contextRef="#ctx0" brushRef="#br0" timeOffset="60455.8876">28754 10053 1434 0,'0'0'334'16,"0"0"-319"-16,0 0 10 0,0 0 15 15,0 0-9 1,0 0-14-16,0-22-15 0,0 5 0 15,0-5 5-15,-3-3-4 16,0-6-1-16,3 0 2 16,0-2-3-16,0 3 0 15,0 5 5-15,6 2 1 16,1 3 1-16,3 3 2 16,-3 0-3-16,2 3 0 15,3 2-2-15,-3 2-1 16,2 3-2-16,0 3-1 15,-2 1 0-15,4 3-1 16,0 0-1-16,3 0 1 16,2 6 0-16,0 7 0 15,-2 2-1-15,1 4 0 0,-5 0 1 16,-3 2-1-16,-1 2 0 16,-3-2-1-16,-1 1 1 15,0 0 0-15,-4-1 1 16,1-2-3-16,-1 1 0 15,0-1 0-15,0-1-2 16,0-3 0-16,0-1 0 16,0 0-4-16,0-6-7 15,0-1-23-15,0-5-24 16,-3-2-388-16</inkml:trace>
  <inkml:trace contextRef="#ctx0" brushRef="#br0" timeOffset="60666.696">28686 9939 1868 0,'0'0'30'0,"0"0"-30"16,0 0 1-16,0 0 6 15,103-27-7-15,-63 25-1 16,-6-2-29-16,-6 1-238 16</inkml:trace>
  <inkml:trace contextRef="#ctx0" brushRef="#br0" timeOffset="75505.9751">19313 13048 1497 0,'0'0'92'0,"0"0"-46"16,0 0 12-16,0 0-5 16,0 0-22-16,0 0-5 15,0 0-6-15,0 0 2 16,0-19-6-16,0 16 2 16,0-1-3-16,0 1-1 15,0-2-4-15,0 3-2 0,0-1-1 16,0 1 0-16,0 1-2 15,0 1 1-15,0 0-1 16,0 0-1-16,0 0-1 16,0 0-1-16,0 0-2 15,0 0-1-15,0 0-2 16,0 10 1-16,0 11 1 16,0 7 1-16,3 6 0 15,4 2 0-15,-1 1 0 16,1-1 0-16,1-5 0 15,1-2 1-15,-2-4-1 16,-1-6 0-16,-1-2 0 0,-2-3 0 16,-2-8 0-1,1-2 0-15,-2-4 0 0,1 0-1 16,-1 0-1-16,0 0-2 16,2 0-5-16,-2 0-6 15,0 0-21-15,0-1-59 16,0-7-1094-16</inkml:trace>
  <inkml:trace contextRef="#ctx0" brushRef="#br0" timeOffset="76084.5992">19099 13041 1752 0,'0'0'42'0,"0"0"-26"16,0 0 16-16,0 0 4 15,0 0-9-15,0 0-11 16,-16-15-7 0,16 11-1-16,0-4-3 0,13-4-4 15,13-3-1-15,8 1 0 16,9 0 0-16,8 3 0 16,4 2 0-16,6 3 0 0,0 0-1 15,-5 1-1-15,-15 3 0 16,-15-1 0-16,-14 2-1 15,-7 1 0-15,-5 0 0 16,0 0 3-16,0 0-6 16,0 0-9-16,-10 11 1 15,-2 6-7-15,-2 2-35 16,-2 1-132-16</inkml:trace>
  <inkml:trace contextRef="#ctx0" brushRef="#br0" timeOffset="76414.4471">19168 13447 1889 0,'0'0'4'16,"0"0"-1"-16,0 0 10 15,0 0-10-15,87-29-3 16,-32 19 2-16,7 2-2 16,3 2 0-16,-7 1 0 15,-9 3 0-15,-16-1-1 16,-14 2 1-16,-10-1 0 0,-8 1 0 16,-1 0 2-16,0 1 1 15,0-2 1-15,0 2 1 16,0 0-5-16,-6 0 0 15,-7 6-23-15,1 3-26 16,3 3-101-16</inkml:trace>
  <inkml:trace contextRef="#ctx0" brushRef="#br0" timeOffset="76720.4399">19944 13372 1844 0,'0'0'14'15,"0"0"0"-15,0 0 11 16,-93-14-7-16,63 14-11 16,0 17-4-16,5 5 0 15,7 3-2-15,5 3 0 16,8-1 0-16,5-1-1 15,0-1 0-15,15-4 0 16,14-2 0-16,6-5 1 16,7-6 0-16,7-6 0 15,1-2-1-15,2-2-1 16,-2-15-13-16,-2-5-45 16,-5-4-245-16</inkml:trace>
  <inkml:trace contextRef="#ctx0" brushRef="#br0" timeOffset="76940.3618">20197 13058 1914 0,'0'0'13'0,"0"0"-11"15,0 0-2-15,0 0 2 16,0 0-2-16,100-39 0 0,-60 39-7 16,-2 0-43-16,-7 0-162 15</inkml:trace>
  <inkml:trace contextRef="#ctx0" brushRef="#br0" timeOffset="77088.0028">20218 13257 1823 0,'0'0'91'0,"0"0"-86"16,0 0-5-16,0 0 18 15,0 0-11-15,131-23-7 16,-61 6-3-16,0-4-64 0</inkml:trace>
  <inkml:trace contextRef="#ctx0" brushRef="#br0" timeOffset="79608.3367">21038 12855 1835 0,'0'0'26'0,"0"0"0"16,0 0 7-16,0 0-12 16,0 0-10-16,0 0-3 15,-1-5-2-15,-1 5-3 16,2 0-3-16,0 0 0 16,0 16-2-16,0 11 2 15,0 8 0-15,0 6 0 16,5-1 0-16,1 2 1 15,1-4-1-15,-1-6 0 0,0-5 0 16,-1-4 0 0,-2-5 0-16,-2-6 0 0,1-5-3 15,-2-2-2-15,1-1-3 16,1-3-6-16,-1-1-13 16,2 0-34-16,-2-3-87 15</inkml:trace>
  <inkml:trace contextRef="#ctx0" brushRef="#br0" timeOffset="79930.6694">21302 12864 1896 0,'0'0'23'16,"0"0"-20"-16,0 0 6 16,0 0 1-16,0 0-9 15,0 0-1-15,18 44 0 16,-3-10 0-16,2 4 0 16,-3-2 1-16,0-1-1 15,-1 1 0-15,-2-5 0 16,-2-3 0-16,1-2 0 15,-2-5-1-15,-4-4-3 16,-1-4-2-16,0-4-8 0,0-5-26 16,1-4-45-16</inkml:trace>
  <inkml:trace contextRef="#ctx0" brushRef="#br0" timeOffset="80140.8191">21710 12990 1806 0,'0'0'134'0,"0"0"-115"0,0 0-4 16,0 0-3-1,0 0-8-15,0 0-4 0,0-17-4 16,0 17-17-16,0 0-37 15</inkml:trace>
  <inkml:trace contextRef="#ctx0" brushRef="#br0" timeOffset="82810.0177">22212 12888 1783 0,'0'0'52'0,"0"0"-37"16,0 0 22-16,0 0-12 15,0 0-12-15,0 0-6 16,0-7-3-16,0 2-2 15,-1 1 1-15,-4 1-1 16,-5-2-1-16,-1 2 1 16,-3 0-2-16,-6 2 0 15,-4 1 1-15,-1 0-1 16,-2 0 0-16,3 10 0 16,2 3-1-16,1 3 0 15,5 1 0-15,4 1 1 16,7 1 0-16,4-3-1 15,1 1-2-15,0-3-4 16,20-2-1-16,6-7 0 16,9-3 0-16,1-2-6 0,2-2-8 15,-2-15-5-15,-8 0 1 16,-4 2 19-16,-11 1 7 16,-4 2 3-16,-8 4 29 15,-1 4 10-15,0-1-10 16,0 5-13-16,0-2-8 15,0 2-4-15,0 0-2 16,0 0-5-16,0 2-1 16,0 17-2-16,0 11 3 15,0 3 0-15,0 4 1 16,0-2-1-16,0-2 0 16,2-4 0-16,1-3 0 0,0-8 0 15,-2-4 0-15,1-5-2 16,0-4 1-16,-2-3-3 15,0-2-2-15,1 0-1 16,-1 0-3-16,3-4-9 16,-3-8-70-16,5-5-1073 15</inkml:trace>
  <inkml:trace contextRef="#ctx0" brushRef="#br0" timeOffset="83238.0224">22510 12862 1884 0,'0'0'21'0,"0"0"-5"15,0 0 3-15,0 0-7 16,0 0-12-16,0 0 1 16,57-12-1-16,-28 12 0 15,-1 11-1-15,-6 2 1 16,-4 1 0-16,-7 3-3 0,-10 6-5 16,-1 5 2-1,-12 5 2-15,-18 0 2 0,-7 0 1 16,0-4 1-16,4-1 0 15,6-7 0-15,11-4 0 16,8-8 0-16,7-3 0 16,1-3-1-16,0-2 1 15,18 1 4-15,8-2 4 16,12 0-2-16,4-4-6 16,5-8 0-16,1 0-20 15,-5-2-89-15</inkml:trace>
  <inkml:trace contextRef="#ctx0" brushRef="#br0" timeOffset="84055.42">22957 12966 1879 0,'0'0'33'16,"0"0"-32"-16,0 0 4 15,0 0 7-15,0 0-12 16,0 0-1-16,1 48 1 15,6-25 1-15,-2-3 0 16,1-2-1-16,0-4 1 0,-2-2-1 16,3-5 0-1,-2-5-3-15,0-2-2 0,4 0-1 16,1-6 5-16,7-14 0 16,-4-5 0-16,5 2 1 15,-3 1 0-15,-2 5 0 16,-4 3 5-16,-4 7 8 15,-2 3 1-15,-3 4-5 16,4 0-8-16,0 0-1 16,9 1-1-16,4 13 1 15,0 6-1-15,4-1 1 16,-4 1-1-16,2-1-1 0,1-3-1 16,-5-4-6-16,-1-4-6 15,-4-5-8-15,1-3 0 16,2-6 10-16,1-14 3 15,0-5 1-15,-2-2 9 16,0 3 2 0,-4 2 22-16,-1 6 10 0,-4 2-10 15,2 6-8-15,-4 5-5 16,1 3-3-16,2 0-7 16,2 0-1-16,6 19-2 15,4 6 2-15,-1 1 0 16,-1 4 0-16,-4-4 1 0,-4-2-1 15,-3-1-5-15,-1-5-4 16,-1-2-8 0,1-8-42-16,2-7-266 0</inkml:trace>
  <inkml:trace contextRef="#ctx0" brushRef="#br0" timeOffset="84647.6729">23772 13162 1779 0,'0'0'16'0,"0"0"-16"16,0 0 16-16,0 0 10 15,0 0-11-15,0 0-3 16,-1 10 5-16,-1-10 0 16,1 0 3-16,-5-1-4 15,0-11-5-15,-6-7-9 0,2-9-1 16,2-8 3-1,2-3-4-15,6-3 1 16,0 3 0-16,0 8 0 0,8 3 1 16,1 7 2-16,0 4 4 15,1 3-2-15,-1 3 2 16,0 4-3-16,4 1-1 16,1 4-4-16,3 2 0 15,5 0 0-15,1 3-1 16,3 12-1-16,-1 5 2 15,-1 4 0-15,-5 3 0 16,-1 4-2-16,-6 1 0 16,-2 0 0-16,-5-1-1 15,0-3 0-15,-4-1 1 16,-1-3-1-16,0-4 2 0,0-2-1 16,0-4-5-16,0-3 1 15,0 0-3-15,0-5-6 16,0-1-16-16,-3-4-43 15,-2-1-219-15</inkml:trace>
  <inkml:trace contextRef="#ctx0" brushRef="#br0" timeOffset="84836.1685">23728 13089 1908 0,'0'0'12'0,"0"0"-8"0,0 0 1 16,92-13-1-16,-39 9-4 15,3-1-1-15,-2 1-43 16,-11-1-668-16</inkml:trace>
  <inkml:trace contextRef="#ctx0" brushRef="#br0" timeOffset="87567.2139">19417 14529 1766 0,'0'0'75'15,"0"0"-58"-15,0 0 6 16,0 0 0-16,0 0-14 15,0 0-4-15,0 0-3 16,0 0-2-16,0 3 0 16,0 8-1-16,1 8 1 15,5 3 1-15,-1 3 1 16,1 0 0-16,-1 3 0 16,2-5-1-16,-1 0 0 15,-2-2-1-15,1-1 1 0,-2-3-1 16,0-3 0-16,-2-1 0 15,1-6 1-15,-2 1-2 16,0-2 1-16,0-4-10 16,0-2-24-16,0 0-40 15,0 0-703-15</inkml:trace>
  <inkml:trace contextRef="#ctx0" brushRef="#br0" timeOffset="87832.027">19266 14466 1729 0,'0'0'49'15,"0"0"-37"-15,0 0 4 16,0 0-4-16,108-46-6 16,-56 39-4-16,1 2-2 15,-1 1-1-15,-8 4-35 16,-10 0-924-16</inkml:trace>
  <inkml:trace contextRef="#ctx0" brushRef="#br0" timeOffset="88065.3957">19255 14936 1833 0,'0'0'14'0,"0"0"-13"15,0 0 6-15,0 0-5 0,99-49 0 16,-48 34-2-16,7 1 0 16,-1 3-25-16,-3 3-89 15</inkml:trace>
  <inkml:trace contextRef="#ctx0" brushRef="#br0" timeOffset="88365.3737">19872 14812 1728 0,'0'0'168'0,"0"0"-149"0,0 0 0 15,0 0-4-15,0 0-7 16,0 0-8-16,-7-12-1 15,7 28 0-15,0 14 0 16,8 3 1-16,0-1 0 16,1-1 1-16,0-6-1 15,-2-2-3-15,-1-4-8 16,-1-3-3-16,-1-7-9 16,-2-3-26-16,-2-6-40 15,0 0-1677-15</inkml:trace>
  <inkml:trace contextRef="#ctx0" brushRef="#br0" timeOffset="88939.3516">19848 14766 1868 0,'0'0'27'15,"0"0"-11"-15,0 0-2 16,0 0-2-16,0 0-10 15,0 0-2-15,67-54 0 16,-42 54 0-16,4 0-2 16,-4 0-3-16,-2 6-8 15,-4 6-16-15,-7 2-12 16,-5 0 0-16,-7 1-27 0,0 0 21 16,0 2 9-16,-3-3 14 15,-2-1 22-15,0-2 1 16,4-1 1-16,1-2 1 15,0-2 15-15,0-1 19 16,0-2 14-16,0-1-1 16,0 0-18-16,0-1-14 15,0 2-2-15,0 0-1 16,0 2-2-16,3 0 4 16,7-2-5-16,-3 0 0 15,2 2-3-15,0 0-1 16,0 2-1-16,0 2-3 15,0 1 0-15,-2 2-1 16,1 0 0-16,-4 1-1 16,-2-1 0-16,-2 1 0 0,0-1 0 15,-2 1-2-15,-11-1 0 16,-8-4-2-16,-3-2 3 16,-2 0-2-16,-3-6 1 15,1 0 2-15,5 0 0 16,6 0 0-16,7 0 0 15,7 0 0-15,2-3 0 16,1-3 0-16,0-1-10 16,6-3-20-16,12 1-26 15,6-2-360-15</inkml:trace>
  <inkml:trace contextRef="#ctx0" brushRef="#br0" timeOffset="89204.5805">20549 14587 1902 0,'0'0'25'0,"0"0"-22"16,0 0-3-16,0 0 0 0,93-30 0 16,-43 27-2-16,-3 3-24 15,-6 0-58-15,-11 0-774 16</inkml:trace>
  <inkml:trace contextRef="#ctx0" brushRef="#br0" timeOffset="89360.1645">20531 14780 1818 0,'0'0'86'0,"0"0"-83"15,0 0 5-15,0 0 14 16,0 0-17-16,97-20-5 0,-41 10 0 16,0 0-34-1,-2-1-196-15</inkml:trace>
  <inkml:trace contextRef="#ctx0" brushRef="#br0" timeOffset="90673.5184">21448 14636 1636 0,'0'0'74'0,"0"0"-45"16,0 0 17-16,0 0-25 15,0 0-14-15,0 0-4 0,-49-13 1 16,40 11 4-16,-1-1 12 16,2 3-2-16,4-2 3 15,-2-1-3-15,1 3-8 16,1-1-1-16,3 0-1 16,1-1 0-16,0 2-1 15,0 0-2-15,0 0-3 16,0 0-1-16,7-2-1 15,14-1-1-15,9 0 1 16,7-2-1-16,2 2-2 16,4-3-2-16,3 0-2 15,-2-2 1-15,-8 0-1 16,-10 1 0-16,-9 0 4 16,-11 2 2-16,-5 2 1 0,-1 0 1 15,0 0 4-15,0 0 2 16,0 1 0-16,0 2 0 15,0 0-1-15,0 0-3 16,0 0 1-16,0 0-3 16,-1 0-1-16,-5 9 0 15,-2 9 0-15,1 6 0 16,-2 6 0-16,1 5 1 16,2 4-1-16,-1 0 0 15,6 1 0-15,1 1 0 16,0-4 0-16,0-4 0 15,0-3-4-15,3-9-7 16,5-7-5-16,3-6-37 0,-1-8-73 16</inkml:trace>
  <inkml:trace contextRef="#ctx0" brushRef="#br0" timeOffset="91189.9084">21499 14766 1893 0,'0'0'8'16,"0"0"-4"-16,0 0 6 15,0 0-7-15,0 0-2 16,121-78-1-16,-70 69-2 0,4-2-7 16,-4 2-9-16,2 4 3 15,-4 1-2-15,-10 1-12 16,-9 1 16-16,-12 2 13 15,-10 0 0-15,-8 0 3 16,0 0 24-16,0 0 2 16,0 0-3-16,0 0-8 15,0 0-7-15,0 0-5 16,-2 0-5-16,-3 12 1 16,-2 2 1-16,1 3-2 15,3 3 0-15,2-1-1 16,1 3 0-16,0-1 0 15,14-4 0-15,8-4 0 16,4-1 1-16,7-8-1 16,2-4-1-16,-4 0-1 0,-3-1-1 15,-8-14-1-15,-10 1 0 16,-7-8 3-16,-3-1 2 16,-3-1-1-16,-18-4 1 15,-9 3-1-15,-7 4 1 16,3 4 1-16,2 7 3 15,6 7-4-15,7 3-1 16,2 0-2-16,6 12-1 16,7 6-11-16,4 3-34 15,4-3-46-15</inkml:trace>
  <inkml:trace contextRef="#ctx0" brushRef="#br0" timeOffset="91386.3853">22480 14718 1961 0,'0'0'30'16,"0"0"-6"-16,0 0 0 16,0 0-19-16,0 0-5 15,0 0 0-15,-14-33-22 16,14 30-32-16,0-5-231 15</inkml:trace>
  <inkml:trace contextRef="#ctx0" brushRef="#br0" timeOffset="92150.2508">22909 14497 1849 0,'0'0'2'0,"0"0"-1"15,0 0 21-15,0 0-2 16,0 0-11-16,-85-8-5 15,77 8-2-15,3 6-2 0,2 2 1 16,1 5 0 0,2 0-1-16,0 3 0 0,0 4 1 15,10-1 1-15,4 4 1 16,7-2 1-16,5 1 0 16,6-1 0-16,4-1 0 15,4 2-2-15,1-1-2 16,0 3 1-16,-4-2-1 15,-8 5 0-15,-9-4 0 16,-9-4 0-16,-11-2-4 16,0-4 0-16,-12-4-1 15,-20 2 0-15,-11-6-3 16,-6-5-10-16,-2 0 1 16,5-7 7-16,14-11 10 0,13-6 3 15,13-1 14-15,6 0 9 16,8-3-15-16,19 1-9 15,5 0-1-15,4 3-1 16,-3 1 0-16,-1 1 0 16,-6 4 0-16,-5-2 1 15,-9 2-1-15,-7-2 0 16,-5 1 1-16,-3 3-1 16,-18 2-3-16,-7 5 1 15,-5 3 0-15,0 6 2 16,3 0-2-16,12 0-15 15,8 11-42-15,10-2-525 16</inkml:trace>
  <inkml:trace contextRef="#ctx0" brushRef="#br0" timeOffset="94453.4675">23347 14533 1702 0,'0'0'103'16,"0"0"-91"-16,0 0 21 16,0 0 5-16,0 0-13 0,0 0-12 15,0 0-3-15,0 0-4 16,0 0-2-16,3 10-2 15,2 9-2-15,1 10 5 16,-2 5 0-16,-2 3-1 16,1 3-1-16,0-1-1 15,0 3 1-15,1 0-3 16,1-3 0-16,0-3 1 16,1-8-1-16,0-11 0 15,1-3 0-15,-3-6 1 16,-2-4-1-16,-1-4 0 15,1 0 0-15,-2 0-3 16,0 0 1-16,1-10-4 16,2-6-3-16,1-4-17 15,1-3-21-15,-2 1-24 0,0 0-707 16</inkml:trace>
  <inkml:trace contextRef="#ctx0" brushRef="#br0" timeOffset="94866.0487">23413 14548 1836 0,'0'0'57'16,"0"0"-43"-16,0 0-3 15,0 0 1-15,0 0-7 16,0 0-5-16,-3 11 0 16,8 8 0-16,6 1 0 15,3 0 0-15,4-4 0 16,3 0 0-16,7-7 0 16,7-4 0-16,1-5-2 15,-1 0-4-15,-5-5 0 16,-5-12 3-16,-5-5 3 15,-6-5 2-15,-6-1-1 16,-7 0 4-16,-1 0 4 16,0 5-2-16,-9 5-3 0,-4 4 0 15,4 6 1 1,4 3-5-16,2 3-1 0,2 2-6 16,1 5-19-16,-2 9-60 15,2 4-567-15</inkml:trace>
  <inkml:trace contextRef="#ctx0" brushRef="#br0" timeOffset="95458.2139">23954 14670 1802 0,'0'0'20'16,"0"0"-20"-16,0 0 10 16,0 0 8-16,0 0-4 15,0 0 0-15,7 5-9 16,-7-5-1-16,0 0 6 15,0 0 7-15,0 0-3 16,0-5 1-16,-4-17-3 0,-5-6-12 16,3-5 2-16,3-1-1 15,3 0 2-15,0 2 0 16,0 3 3-16,3 1-1 16,5 2-3-16,3 4 1 15,2 4 3-15,-1 1 0 16,1 5-4-16,1 4 1 15,-1 2-3-15,3 5 0 16,2 1-1-16,0 0 0 16,5 10 0-16,0 7 0 15,-1 10 1-15,0 2 0 16,-3 4-2-16,-4-1 0 0,-2 3 1 16,-4-1-2-1,-1 1 0-15,-3-3 0 0,2 0 0 16,-3-4 1-16,2-1 0 15,-1-5-1-15,-1-2-2 16,1-2 1-16,-1-5-3 16,-3-1 2-16,2-5-8 15,-3-3-14-15,2-4-25 16,-2 0-38-16</inkml:trace>
  <inkml:trace contextRef="#ctx0" brushRef="#br0" timeOffset="95638.9371">23964 14618 1730 0,'0'0'201'16,"0"0"-198"-16,0 0-2 15,98-39-1-15,-40 30 0 16,4 0-8-16,3 2-62 15</inkml:trace>
  <inkml:trace contextRef="#ctx0" brushRef="#br0" timeOffset="96854.2096">23993 14591 1667 0,'0'0'79'0,"0"0"-33"15,0 0-8-15,0 0-10 16,0 0-11-16,0 0-6 15,-3-2-2-15,3 2-2 16,0 0 1-16,0 0 0 16,-1 0-1-16,1 0-4 15,-2 0 1-15,2 0 0 16,0 0-3-16,0 0-1 16,0 0 0-16,-1 0 0 15,-1 0-1-15,-1 7 0 16,-1 4 1-16,-1 2 1 15,2 1-1-15,2 2 0 0,-2 1 0 16,3 1 0-16,-1 2 0 16,1 0 0-16,-2-1 0 15,2 0 0-15,0-2 0 16,0-4 0-16,0-4 0 16,0-2 0-16,0-4 0 15,0 0 0-15,0-2 0 16,0-1 0-16,0 1 0 15,0-1 0-15,0 0 0 16,0 0 0-16,0 2 0 16,0-2 0-16,0 0 0 15,0 0 0-15,0 0 0 16,0 0 0-16,0 0-9 16,0-2-22-16,0-8-69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1T15:28:24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1067 4142 0,'0'-24'235,"49"-26"-235,75-49 15,-74 24 1,24 51-16,25-51 0,75-24 16,-99 24-1,24 26-15,50-75 16,24 25-1,-123 74-15,49-74 16,-49 49 0,24 0-16,0-49 15,1 0 1,-26 74-16,26-49 16,-75 24-1,50 50-15,-26-49 16,1 24 15,0 0-15,0 0-1,-25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4:58:19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11364 4138 1748 0,'0'0'35'16,"0"0"-25"-16,0 0 8 15,0 0 11-15,0 0-7 0,0 0-5 16,0 0-9-16,0-1 0 16,0 1-1-16,0 0 3 15,0 0-4-15,0 0 0 16,0 0-2-16,0 0-2 15,0 0-2-15,0 0 1 16,0 0-1-16,0 0 0 16,0 4 0-16,0 9 0 15,0 3 0-15,0 2 0 16,6 3 1-16,-2 2-1 16,2 2 0-16,-1 2 1 15,1 5-1-15,-3-2 1 16,4 3-1-16,-2 2 0 15,-1 1 1-15,1-2-1 16,-1 3 0-16,1-2 1 16,2 2-1-16,-1 2 0 0,0 0 0 15,3 5 0-15,0-4 0 16,-2 2 0-16,1-3 0 16,-2-1 0-16,-2 1 0 15,2-3 1-15,-3 3 0 16,-1 5 0-16,-2 2 0 15,0 5 0-15,0 2 0 16,0-5 0-16,0 2 0 16,0-1-1-16,-5-3 1 0,1-4 0 15,4-1-1 1,0 0 0-16,0-2 0 0,0 2 1 16,0 0-1-16,0-2 0 15,0-2 0-15,0 3 0 16,0 1 0-16,0 4 0 15,0 4 0-15,4 0 1 16,-4 2-1-16,3-2 0 16,-1-2 0-16,-1-1 0 15,1 4 1-15,-1 0-1 16,4-2 0-16,-1 5 1 16,1-1-1-16,2-1 1 15,-1 1 0-15,-2-1 0 16,1 0 0-16,4-1 0 15,0 0 0-15,0 3-1 0,1 0 1 16,-1-1-1-16,2 4 0 16,-2-2 1-16,1 3-1 15,-1 0 1-15,2-3 0 16,-4-1-1-16,3-3 1 16,-2-3-1-16,1-2 0 15,4 0 1-15,-1-1-1 16,1-2 0-16,1-1 1 15,-2-1-1-15,1-6 0 16,-1-6 0-16,-3-5 0 16,-1-9 0-16,-4-6 0 15,-1-5 0-15,-1-3-5 16,-1-28-8-16,-1-26-72 16</inkml:trace>
  <inkml:trace contextRef="#ctx0" brushRef="#br0" timeOffset="2524.3991">11385 4134 1632 0,'0'0'43'0,"0"0"-19"0,0 0 16 16,0 0 7-16,0 0-22 16,0 0-14-16,-21 0-3 15,21 0-2-15,0 0 1 16,0 0-3-16,0 0 0 15,0 0-1-15,0 0 1 16,0 3 3-16,7-2 7 16,10 1 3-16,5-2-7 15,8 0-3-15,7 0-3 16,5 0 0-16,6-3-2 16,4-4 0-16,3 0-1 15,8 1 0-15,7-4-1 16,10 2 1-16,4-3 0 15,7 2-1-15,7-2-1 16,7 0 1-16,11-1 0 0,6-1 1 16,10 1-1-16,0 0 1 15,3-1-1-15,5-1 0 16,-1 4 2-16,4-5-2 16,3 2 0-16,-3 0 0 15,1 0 1-15,-4 1 0 16,-8 2-1-16,-3 1 1 15,-1 1-1-15,-3 0 1 16,-3 1-1-16,2-1 1 16,-3 1-1-16,0 0 0 0,1 0 1 15,-1 3-1 1,-2-2 0-16,-1 2 1 0,1 0-1 16,4 1 0-16,1 0 0 15,4 1 1-15,0 1-1 16,2-1 0-16,3 2 0 15,-2 0 0-15,-4 0 0 16,-5 0 0-16,1 0 0 16,-3 0 0-16,0 0 1 15,-3 0-2-15,-2 0 1 16,-3 0 0-16,-3 0 0 16,-2 0 0-16,-1 0 0 15,2 0 0-15,1 0 0 16,12 0 1-16,8 0-1 15,2-3 6-15,4 1-3 0,-1-2-2 16,2 1-1-16,5 1 2 16,2-1 3-16,-7 3-5 15,-4 0 2-15,0 0-1 16,-5 0 0-16,-5 0 1 16,-8 0-2-16,-13 0 0 15,-7 0 0-15,-10 5 0 16,-16 2 0-16,-16-2 0 15,-14 1 0-15,-14 0 0 16,-12-3 1-16,-8-2-1 16,-4 0 0-16,0-1 2 15,0 0 1-15,0 0-1 0,0 0-1 16,0 0-1-16,0 0 2 16,3 0-2-16,-2 0 1 15,-1 0 0-15,2 0 1 16,-2 0-1-16,1 0 2 15,-1 0 1-15,2 0-1 16,-2 0-2-16,0 0 0 16,0 0 1-16,0 0 0 15,0 0 0-15,0 0 5 16,0 0 3-16,0 0-3 16,0 0-4-16,0 0-3 15,0 0 0-15,0 2 0 16,0-2-1-16,0 1 1 15,0-1-1-15,0 2 1 16,0-2-1-16,0 0 1 0,0 0 0 16,0 0 0-16,0 0 1 15,0 0-1-15,0 0 0 16,0 1 0-16,0-1 0 16,0 0 0-16,0 0 1 15,1 0-1-15,-1 0 0 16,2 0 0-16,-1 0 0 15,-1 0 0-15,2 0 0 16,-1 0 0-16,-1 0-1 16,0 0 0-16,0 0 0 0,0 0-1 15,0 2-1 1,0-2 1-16,0 0 1 0,0 0 0 16,0 0 0-16,0 0 0 15,0 1 1-15,0-1-2 16,0 0 2-16,0 0-1 15,0 0 1-15,0 0 0 16,0 0-1-16,0 0 1 16,0 0-1-16,0 0 1 15,0 0 0-15,0 0 0 16,0 0 0-16,0 0 0 16,0 0 0-16,0 0 0 15,0 0 0-15,0 0 0 16,0 0 0-16,0 0 0 15,0 1-1-15,0 1 0 0,0 3-1 16,0 6-1 0,-6 9 1-16,-7 7 2 0,0 6 0 15,-2 4-1-15,3 5 1 16,1 4-1-16,0 6 1 16,3 4-1-16,2 2 0 15,3 3 1-15,1 3-1 16,2 1 0-16,0 4 1 15,0 4 0-15,0 2 0 16,6 2 0-16,2-2 0 16,0 0 0-16,-1-2 0 15,0-1 0-15,1 3 0 16,-4-1 0-16,2-3 0 0,-1-3 0 16,-2 0 0-16,0-1 0 15,1-3 0-15,1-1 0 16,1-3 0-16,4-2 0 15,-3 1-1-15,1 2 2 16,0 0-1-16,-1-3 0 16,-1-4 0-16,1 2 1 15,1-1-1-15,1-2 0 16,-2 0 0-16,2-4-2 16,-1-4 2-16,-1-4 1 15,-1-4-1-15,0 2 0 16,-1-3 0-16,-1-2 0 0,-1 0 1 15,0-2-2 1,-2-4 1-16,1-2 0 16,-1-1 0-16,2-5 1 0,0 2-1 15,2-3-1-15,-1-2 1 16,2-4-9-16,3 0-4 16,0-5 2-16,0-4-13 15,0-4-55-15</inkml:trace>
  <inkml:trace contextRef="#ctx0" brushRef="#br0" timeOffset="4480.3333">11731 7686 1618 0,'0'0'115'16,"0"0"-99"-16,0 0-3 15,0 0 24-15,0 0-14 16,0 0 0-16,0 0-11 16,0-1-3-16,0 1-6 15,0 0 0-15,0 0-1 16,0 0-1-16,9 0 0 16,7 0 2-16,8 0 2 15,4 0 0-15,7 0 1 16,4 0-2-16,5 0 2 15,4 3-1-15,4-2-1 16,5-1-2-16,4 0 0 0,2 0-1 16,4 0 0-16,0 0 0 15,3 0 0-15,2-3-1 16,5-1 2-16,8 1-1 16,3-2 3-16,6 2-2 15,0-2-1-15,9-1 2 16,6 0-1-16,0-3-2 15,7 0 2-15,2 0-2 16,0-2 1-16,3 2 0 16,-2 1 0-16,-1 1-1 15,-5 0 2-15,1 1 0 16,2 2-1-16,2-1 1 16,1 0 1-16,5 0-3 0,1-2 0 15,2 0 0-15,4 0 2 16,0 0-2-16,-4 3 0 15,-4-2 1-15,-4 3 0 16,-4-1 0-16,-2-1-1 16,-1 1 2-16,-2-1-2 15,-2-1 0-15,1 1 1 16,0 4 0-16,1-1-1 16,-1 2 1-16,-5 0 0 15,-4 0 0-15,0 0-1 16,-5 0 1-16,-1 2-1 15,-4-1 0-15,-5 4 0 0,-4-3 0 16,-1 1 0-16,-1 1 0 16,-6 2 0-16,-1-1 0 15,-2 2 0-15,-5-1 1 16,0-1-1-16,-4 1 0 16,-2-2-1-16,1-1 1 15,0 0 0-15,4-2 1 16,3 2-1-16,2-3 1 15,1 0-1-15,-8 0 0 16,-5 3 0-16,0-3-1 16,-2 3 1-16,2 1 0 15,-2-2 0-15,0 3 0 0,-4-2 0 16,-5 0 0 0,0-2 1-16,-4 1-1 0,0-2 0 15,-1 3 0-15,-2-3 0 16,-1 0 1-16,-2 0-1 15,1 0 0-15,-5 0 1 16,-3 0-1-16,-4 0 1 16,-2 0-1-16,-4 0 0 15,-1 0 0-15,1 0 1 16,4 0-1-16,-1 0 1 16,1 0-1-16,2 0 0 15,-3 0 0-15,2 3 0 16,-3-2 0-16,1 2 0 15,-4-2 0-15,-4 2 0 16,-5-1-1-16,-2-1 0 0,-1 2-4 16,-2-3-5-16,-1 0-17 15,-3 0-72-15</inkml:trace>
  <inkml:trace contextRef="#ctx0" brushRef="#br0" timeOffset="5468.186">20372 6694 1649 0,'0'0'61'0,"0"0"-59"16,0 0 1-16,0 0 33 16,0 0 4-16,0 0-23 15,0 0-10-15,0 5-3 16,0 0 11-16,0 1-4 16,0 0-2-16,0 5-1 15,0 2 1-15,0 4-1 16,0 6 1-16,0 4-3 0,0 7-5 15,0 3 2-15,0 1 1 16,3-1-4 0,1-4 3-16,5-1-3 0,-3 1 1 15,0-2 2-15,0-1-1 16,-1-2-2-16,0-2 2 16,-3 0-1-16,1-3 0 15,-2-2-1-15,1-4 1 16,-1-5 0-16,-1-2-1 15,0-3 0-15,0-1 0 16,0-5 0-16,0 1-1 16,0-2-25-16,0 0-43 15</inkml:trace>
  <inkml:trace contextRef="#ctx0" brushRef="#br0" timeOffset="6322.7383">19535 7654 1688 0,'0'0'62'16,"0"0"-60"-16,0 0 0 16,0 0 30-16,0 0-5 15,0 0-15-15,48 0-5 16,-23 0-1-16,3 0 1 16,2 0-1-16,6 0 2 15,3 0-3-15,5 0 3 16,3 0-3-16,2 0 1 0,0 0-2 15,-4 0-1 1,-2 0 1-16,-3-2 0 16,-4 1 3-16,-1 1-2 0,-6 0-1 15,0 0 0-15,-6 0-1 16,0 0 0-16,-7-2 0 16,2 1-3-16,-4 1 4 15,-1-2-2-15,-1 1 0 16,-3 1-1-16,1-5 1 15,-1 3 1-15,0-4-1 16,3-2 2-16,-3-1-2 16,0-3-1-16,-1-1 1 15,0-1-2-15,0-3 0 16,0-2 2-16,-2-2-2 16,-1-3 0-16,-3-2 0 0,-2 2 1 15,0 1 0-15,0 4 0 16,0-1-1-16,0 1 0 15,3 0-14-15,-2-1-48 16,2-3-1528-16</inkml:trace>
  <inkml:trace contextRef="#ctx0" brushRef="#br0" timeOffset="9505.2587">13809 3975 1695 0,'0'0'62'0,"0"0"-25"16,0 0-11-16,0 0 0 16,0 0 1-16,0 0-11 15,0 0-11-15,0-20 1 16,0 18-4-16,0 2-2 16,0 0 2-16,0 0-1 15,0 0-1-15,0 0 0 16,0 0 0-16,0 0-1 15,0 0-2-15,0 0-1 0,0 0 0 16,0 0 3-16,0 0-1 16,0 0 2-16,0 0 1 15,0 0-1-15,0 0 0 16,0 0 0-16,0 0 1 16,0 0-1-16,0 0 0 15,0 0 0-15,0 0 0 16,0 0 0-16,0 0-3 15,0 0 1-15,0 0 0 16,0 0 2-16,0 0-2 16,0 0 2-16,0 0-1 15,0 0-22-15,1 0-31 0,1 3 9 16,1 3-51 0,0-1-230-16</inkml:trace>
  <inkml:trace contextRef="#ctx0" brushRef="#br0" timeOffset="9573.0294">13818 3984 1381 0,'0'0'0'16,"0"0"-85"-16</inkml:trace>
  <inkml:trace contextRef="#ctx0" brushRef="#br0" timeOffset="11080.7043">14119 3972 1720 0,'0'0'72'0,"0"0"-65"16,0 0 5-16,0 0 16 15,0 0-6-15,0 0-7 0,-2 0-8 16,2 0-1-16,0 1-4 16,0-1 2-16,0 0 1 15,0 0 2-15,0 0-3 16,0 0 1-16,0 2-1 16,0-2-2-16,-1 0 0 15,1 1 0-15,0-1-1 16,0 2 1-16,-2-1-2 15,1-1 0-15,1 2-1 16,0 4 0-16,0 5-1 16,0 5 2-16,0 5 0 15,0 6-1-15,0 2 1 0,4 1 0 16,1 7 1 0,1 2-1-16,0 2 1 0,-2 3-1 15,2-1 0-15,-1 0 0 16,1 1 0-16,2 0 0 15,-3-2-1-15,3 1 1 16,-1 0 2-16,-1 0-2 16,3 4 0-16,-2 3 1 15,-2-2 0-15,1 1 1 16,-1-5 0-16,-1 0-1 16,0-2 1-16,1 2-2 15,-2 0 1-15,1 1 2 16,-1 0-3-16,2 0 0 15,-1-1 1-15,0-2 1 16,1-2-2-16,0-1 0 0,-1 0 1 16,1-3-1-16,2 3 0 15,-3-1 0-15,2 1 0 16,-1 2 0-16,1 3 1 16,2 0-1-16,0 1 0 15,1 1 0-15,0 3 0 16,1 2 1-16,3 2-1 15,-3 3 0-15,2-1 1 16,0-4-1-16,0-3 0 16,-3 0 0-16,0-2 0 0,1 1 0 15,-1-1 0 1,-1 1 0-16,-1-2 0 0,2-1 0 16,-3-1 0-16,0 0 0 15,1-1 1-15,-2 1-1 16,1-2 0-16,0-2 0 15,-3-2 0-15,0-1 0 16,1-3 0-16,-2-2 0 16,1-5 0-16,-2-1 0 15,1 3 0-15,-1-3 0 16,2 0 0-16,-2 3 0 16,1-1 0-16,1-4 0 15,-2 3 0-15,4 1 0 16,-2-5 0-16,0 1 0 15,0 1 0-15,0-4 0 0,2 0 0 16,-1-3 0-16,0 0 0 16,-1-3 0-16,0 2 0 15,0-2 0-15,0-3 0 16,2 1 0-16,-2-2 0 16,1 1 0-16,-1 2 1 15,2 1-1-15,-2 1 0 16,0-1 0-16,0 1 0 15,-2-4 0-15,-1-1 0 16,0-4 1-16,2-2-1 16,-1 6 0-16,-1-1-1 15,2 4 1-15,-2 2 1 0,0-1-1 16,0-3 0-16,0-1 0 16,0-6 0-16,0 0 0 15,0-4 0-15,1 0 0 16,-1 1 0-16,0-1 1 15,0 0-1-15,2 0-3 16,-1 0-9-16,3-18-41 16</inkml:trace>
  <inkml:trace contextRef="#ctx0" brushRef="#br0" timeOffset="13013.9">16453 3848 1690 0,'0'0'39'16,"0"0"-21"-16,0 0 3 15,0 0 18-15,0 0-15 16,0 0-5-16,0 0-4 0,0-6-5 16,0 6-6-16,0 0 1 15,0 0-3-15,0 0-2 16,0 0-1-16,0 11-2 15,5 11 1-15,-1 9 2 16,3 13 0-16,1 5 3 16,-2 6-1-16,2 8 1 15,2 3 1-15,0 8-2 16,2 2-1-16,3 3 3 16,-1 1 1-16,0 0-5 15,0 2 5-15,1-2-3 16,-3-1-2-16,0-8 2 15,-2-2-1-15,-4-2-1 0,0 0 1 16,-3-1 0 0,-1-3 0-16,-1-3 0 0,1-4-1 15,0-2 0-15,0-4 1 16,1-2-1-16,0-4 0 16,-2-1-1-16,2 1 2 15,-1-5-1-15,0-1 0 16,-2 2 1-16,1 0 1 15,-1 4 0-15,0 0-1 16,0-1-1-16,2 1 1 16,-1 1 0-16,2-1 0 15,0-1-1-15,-1 3 2 0,-1 0 3 16,3-1-3 0,-4 0-1-16,2 3 1 0,-2 0-1 15,0-2 1-15,1 0-1 16,-1-3 0-16,2-3 0 15,-2 1-1-15,1-2 0 16,1 1 1-16,-2 2-1 16,0-1 1-16,0 1-1 15,1-2 0-15,-1-2 0 16,0 2 0-16,0-4 0 16,0 3 0-16,0-1 0 15,0-4 1-15,0 1-1 16,2-3-1-16,-1-2 1 0,1-3 0 15,-1 2 1 1,1-3-1-16,1 1 0 0,0-5 0 16,0 0 0-16,3-1 1 15,-5-1-2-15,2-1 1 16,-1-2-1-16,-1-3 1 16,-1-3-1-16,2-2 1 15,-1-4 0-15,-1 1 1 16,2 0-1-16,-1-2 0 15,1 1 0-15,-1 1 0 16,1 0 0-16,-2-1 0 16,3-2 0-16,-3 0 0 15,0-2 0-15,1-1 0 16,-1 1 0-16,2 1 0 0,2 3-1 16,-3 0 2-16,2 0-1 15,2 5 0-15,-2-1 0 16,2 1-1-16,-4-3 1 15,2-3 0-15,0-1 1 16,-3 0-1-16,2-1 0 16,-1-2-1-16,-1 0 1 15,0 0 1-15,0 0 0 16,0 0 0-16,0 0-1 16,0-7-5-16,0-15-40 15</inkml:trace>
  <inkml:trace contextRef="#ctx0" brushRef="#br0" timeOffset="14486.1068">11932 4424 1737 0,'0'0'105'0,"0"0"-95"16,0 0-7-16,0 0 11 15,0 0 2-15,0 0-9 16,0 0-1-16,0 0-4 15,0 1-2-15,0 8 3 16,0 2 5-16,2 2-4 16,1-1 0-16,1 4-1 0,2-1-2 15,-3 4 2-15,0-1-1 16,2 1 0-16,-1 3-2 16,1-1 2-16,-4 2-2 15,4-4 1-15,-4 1-1 16,2-4 0-16,0-3 0 15,-3-1 0-15,0-3 1 16,0-3 0-16,1-2-1 16,-1-1 0-16,2-1 0 15,-2 0 0-15,1-1 0 16,1-1 1-16,1 2-1 16,1-2 0-16,7 2 1 0,5-2 0 15,8 0 2-15,6 0-1 16,1-2-1-16,5-5-1 15,0-1 0-15,1 1 0 16,0 2-2-16,-4-2-6 16,-6 0-11-16,-6 1-9 15,-2-3-27-15,-5-1-82 16</inkml:trace>
  <inkml:trace contextRef="#ctx0" brushRef="#br0" timeOffset="14757.5578">12087 4546 1750 0,'0'0'95'15,"0"0"-91"-15,0 0-4 16,0 0 3-16,0 0 1 16,0 0-2-16,63-18-1 15,-30 8-1-15,1-1 0 16,0 0-20-16,-5-4-13 16,-13 2-175-16</inkml:trace>
  <inkml:trace contextRef="#ctx0" brushRef="#br0" timeOffset="14919.8193">11973 4445 1766 0,'0'0'45'16,"0"0"-18"-16,0 0-13 16,0 0-14-16,0 0 0 15,122-47 0-15,-57 37-2 16,7-1-27-16,-2 1-174 15</inkml:trace>
  <inkml:trace contextRef="#ctx0" brushRef="#br0" timeOffset="16412.1051">15036 4232 1747 0,'0'0'42'16,"0"0"-36"-16,0 0 7 16,0 0 8-16,0 0 2 15,0 0-15-15,0 2-5 16,0-2-1-16,0 1-1 16,0 2 0-16,0 5-1 15,0 4 0-15,0 5 2 0,0 4 4 16,0 5-2-16,6 2-3 15,-3 1 2-15,0 3-1 16,2-2-2-16,-1-4 0 16,-2-1 1-16,1 0 1 15,-3-7 0-15,1-3-2 16,-1-5 1-16,2-5-1 16,-2-3-1-16,0-2-1 15,0 0-15-15,0 0-7 16,0-5-70-16</inkml:trace>
  <inkml:trace contextRef="#ctx0" brushRef="#br0" timeOffset="17059.2129">15029 4238 1763 0,'0'0'41'16,"0"0"-25"-16,0 0-7 16,0 0-8-16,0 0 2 0,0 0-1 15,83-38-2-15,-56 38 0 16,-2 0 0-16,-4 0 0 15,-4 5 0-15,-7 6-3 16,-5 5-2-16,-5 1-2 16,0 4-3-16,-5 0 2 15,-11 1 1-15,-5-3-1 16,0-1 3-16,1-1-1 16,4-3 4-16,4-4 1 15,5-3 1-15,4-2-1 16,3-3 1-16,0-2-2 15,0 2 0-15,0-1 0 16,5 0 2-16,8 2 8 0,-1-1-1 16,1 1-2-16,-2 1-2 15,-1 0-1-15,2 3-2 16,-2 2 0-16,2 1 0 16,-3 5 0-16,0-1 0 15,-1 2 0-15,-1-1 0 16,-3-1 1-16,-2 2-1 15,-2-4 1-15,0-2 1 16,0-1 1-16,-6-2 1 16,-12-2 2-16,-2-2-3 15,-3-3-2-15,-4 0 1 16,3 0 1-16,-3 0-2 0,7 0 1 16,6 0-2-1,6 0 0-15,7 0 0 0,1 0 0 16,0 0-29-16,3-1-98 15,12-6-1455-15</inkml:trace>
  <inkml:trace contextRef="#ctx0" brushRef="#br0" timeOffset="17898.137">18430 4238 1779 0,'0'0'28'0,"0"0"-16"15,0 0 16-15,0 0-3 16,0 0-7-16,0 0-5 16,0 0-6-16,-69-20-6 15,41 19 0-15,-1 1 0 16,1 0 1-16,0 0-2 0,1 1 1 16,0 11-1-16,3 1 0 15,2 2 0-15,1 6 0 16,7 1-1-16,6 7 1 15,8 1-1-15,0 2 0 16,14 0 1-16,21-5 0 16,14-3 0-16,6-7 1 15,9-8-1-15,-3-3 0 16,-5-6 0-16,-9 0-5 16,-8 0-17-16,-14-11-37 15,-11-1-1263-15</inkml:trace>
  <inkml:trace contextRef="#ctx0" brushRef="#br0" timeOffset="20944.2944">11446 6277 1695 0,'0'0'22'0,"0"0"-16"15,0 0 29-15,0 0-2 16,0 0-15-16,0 0-4 15,0 0 3-15,-43 6-8 16,37-6 7-16,3 0-6 16,-3 0-4-16,1 0-1 0,-1 0-1 15,-4-1-2 1,0-3-2-16,-3 1 1 0,-4-1-1 16,-4-1 0-16,-2 0 0 15,-5 1 0-15,-3-2 0 16,-5 1 0-16,-7 1 0 15,-2 2 0-15,-4-1 0 16,-3 0 1-16,7 1-1 16,2 2 0-16,10 0 0 15,6 0 0-15,9 0 0 16,5 0 0-16,5 0 0 16,7 0 1-16,-1 0-1 15,-1 0 0-15,0 12-2 16,-6 7 1-16,2 6 1 15,-2 3 1-15,-2 3-1 0,-2 0 0 16,-1 2 2-16,1-2 2 16,1 2 0-16,0-2 0 15,2 2-1-15,1 1-2 16,3 0 1-16,-3 4 0 16,5 1 0-16,-4 4-2 15,5 4 2-15,0 3 1 16,3 1 0-16,0 7 0 15,0 4-1-15,0 0 1 16,0 4-1-16,0-2-1 16,1-2 2-16,4 2-1 15,6 1-1-15,-4 3-1 0,-1-2 1 16,1-1 3 0,-1-2-3-16,3 0-1 0,2 2 2 15,-4 0-2-15,-1-1 2 16,1 1 0-16,-2 2-1 15,-1-1-1-15,1-1 1 16,-2-1 1-16,3-5-2 16,3-7 0-16,-2-2 1 15,2-4-1-15,-1-2 1 16,-1-5-1-16,-4-3 0 16,3-4 0-16,0-2 0 15,-1-3 0-15,2 0 1 16,-1 0-1-16,0-1 0 0,-2-2 0 15,1-4 1 1,0-3 0-16,0-3-1 16,-3-3 0-16,2-1 0 0,-1 0 1 15,2 3-1-15,-1 1 0 16,1 1 0-16,-1 2 0 16,2-1-1-16,-3-2 2 15,0-1 0-15,2-1-1 16,-2-1 0-16,0 0 0 15,1 2 0-15,-1 2 0 16,3-2 0-16,-2-1 0 16,-1 0 0-16,0-2 0 0,0-3 0 15,-1-1 0 1,-2-2 0-16,3-1 0 0,-3-1 0 16,0-2 0-16,0 1 0 15,3-1 0-15,-1 0 0 16,-2 0 0-16,0 0 0 15,0 0 0-15,1 0 0 16,8 0 0-16,7 0 0 16,13 0 1-16,11 0 0 15,11-6-1-15,14-5 1 16,13 0-1-16,10-1 0 16,10 0 0-16,4-1 0 15,6 2 0-15,3-2 0 16,-1 0 0-16,-4 0-1 15,-4-1 0-15,-14 1 0 0,-17 2 1 16,-11 2-1-16,-14 3 1 16,-13 1 0-16,-12 5 0 15,-12-2-1-15,-5 1 1 16,-4 1 0-16,0-2 0 16,0 2 0-16,0-1-1 15,0-1 0-15,0 2 1 16,0 0-6-16,0 0-3 15,-4 0-8-15,-4 0-22 16,-4 0-52-16</inkml:trace>
  <inkml:trace contextRef="#ctx0" brushRef="#br0" timeOffset="21574.3869">12425 8603 1622 0,'0'0'144'15,"0"0"-135"-15,0 0 4 16,0 0 22-16,0 0 1 16,0 0-13-16,0-18-11 0,0 18-6 15,1 0-4 1,2 0-2-16,1 16 2 0,2 6 1 16,-1 6 3-16,1 6 0 15,-3 3-1-15,0 2 0 16,-2 2 1-16,1 0-2 15,-2 0 0-15,4-2-2 16,-4-1 1-16,2-2-2 16,-1-4 1-16,1-5-1 15,1-8 0-15,0-5-1 16,-2-6 0-16,1-3 0 16,-1-3 1-16,1-2-1 15,-2 0 0-15,0 0 0 16,1 0-1-16,-1 0-3 15,0 0-6-15,0 0-16 0,0 0-31 16,0-8-145-16</inkml:trace>
  <inkml:trace contextRef="#ctx0" brushRef="#br0" timeOffset="22047.9142">12705 8315 1878 0,'0'0'11'0,"0"0"-11"15,0 0-3-15,0 0 3 16,18 95 9-16,-11-40 5 16,-1 11-1-16,3 7-7 15,-7 6 0-15,-1 3-2 16,1 1-1-16,-2 2-1 15,3-3 1-15,-2-3-1 0,1-1 0 16,2-3 1-16,3-6-1 16,1-5-1-16,-2-13 6 15,3-8-6-15,-2-11 1 16,-1-6-2-16,-1-9 1 16,-1-9-1-16,-2-4 0 15,1-4-4-15,3 0-3 16,4-17-14-16,2-16-82 15</inkml:trace>
  <inkml:trace contextRef="#ctx0" brushRef="#br0" timeOffset="23838.0925">12875 8990 1658 0,'0'0'31'15,"0"0"-27"-15,0 0 8 0,0 0 21 16,0 0 14-16,0 0-20 15,0 0-12-15,-21 0-5 16,21 0-2-16,0 0-3 16,0 0 0-16,0 0-2 15,0 0-2-15,0 0-1 16,12 0 0-16,9 0 0 16,10 0 4-16,8 0 0 15,7 0-2-15,8 0 2 16,4 0 1-16,3 0-3 15,3 0 3-15,2 0-2 16,1 0-1-16,2-6 0 0,4 0-1 16,7-2 0-16,5 2-1 15,3 1 0-15,2 2 0 16,0 0 0-16,1 3 0 16,-3 0 1-16,-2-1-1 15,0-1 0-15,-1 1 0 16,-5-4 1-16,-6 1-1 15,-8 1 0-15,-5-1 0 16,-3 2 0-16,-3-1 0 16,-1-2 0-16,-6 1 1 15,-4 0 0-15,-6 2 2 16,-7-1-2-16,-4-1 1 16,-8 1-2-16,-2 3 1 0,-7-3-1 15,-5 3 1 1,-1 0-1-16,-4 0 0 0,0 0 0 15,0 0 0-15,0 0 1 16,0 0-1-16,0 0 0 16,0 0 1-16,0 0-1 15,0 0 0-15,0 0-1 16,1 0 1-16,4 0 0 16,1 0 1-16,0 0-1 15,-1 0 0-15,0 0 0 16,-2 0 0-16,-1 0 2 15,1 0-1-15,1 0 3 0,2 0-1 16,3 0-2 0,6 0 1-16,0 0 1 0,6 0-2 15,0-2 0-15,1 1 1 16,-2 1-2-16,0 0 0 16,3 0 0-16,-4 0 0 15,-1 0 1-15,4 0-1 16,-2 0-1-16,1 0 1 15,1 0 0-15,1 0 1 16,3 0-1-16,4 0 1 16,3 0-1-16,4 0 0 15,-1 0 2-15,-2 0-2 16,2 0 2-16,-6 0-1 16,-3-3 3-16,-6 2-3 0,-8 1 0 15,-7-2-1-15,-3 2 0 16,-3 0 0-16,0 0-3 15,0 0-7-15,0 0-11 16,-12 0-10-16,-13 0-12 16,-8 0-251-16</inkml:trace>
  <inkml:trace contextRef="#ctx0" brushRef="#br0" timeOffset="25337.9809">15617 7610 1383 0,'0'0'146'16,"0"0"-85"-16,0 0-27 15,0 0 26-15,0 0-24 16,0 0-5-16,0-8-6 16,0 8-3-16,0 0-8 15,0 0-6-15,0 0 0 16,0 0 1-16,0 0-4 16,0 0-4-16,0 0-1 15,0 0-1-15,0 0 1 16,0 5 0-16,0 4 3 15,0 6-2-15,0 0 8 16,2 4-3-16,1 4-4 0,0-1 0 16,-1 3 3-16,1 0-3 15,-2 0 0-15,1 3-1 16,1 0-1-16,-2 1 1 16,4 1 2-16,-1 2-3 15,4 0 1-15,-1 0-1 16,-1 4 2-16,0-1-2 15,-1 2 0-15,0-2 2 16,-2-1-1-16,0-1 0 16,0-3 1-16,1-1-1 15,-1-1 0-15,1-3-1 16,-1 2 1-16,3 0-1 16,-2-2 0-16,-2 0 3 0,1-2-3 15,-3 2 1-15,3-5 1 16,-2 1 1-16,1-4 0 15,-1 2-1-15,2-1-2 16,-1 1 0-16,1 0 1 16,-2-2-1-16,4 0 0 15,-4 0 1-15,1-2-1 16,-1 1 0-16,1 0 0 16,-2-1 1-16,0-1-1 15,0 0 3-15,0 0-3 16,0 0 1-16,0 1-1 15,0-1 0-15,0 1 0 0,1 0 1 16,-1 1 0-16,2 1-1 16,-2-1 0-16,1 1 1 15,1 0-1-15,-2 0 1 16,1-1-1-16,-1 1 0 16,0 0 1-16,2-1 0 15,-1 2-1-15,1 1 2 16,1 0-1-16,-2-2-1 15,2-2 1-15,-1 2 0 16,-2-2 0-16,4 0 0 16,-3 2 0-16,1 2-1 15,1 2 0-15,-2 0 1 16,1-1-1-16,-1-1 0 16,1-5 1-16,-1-4-1 15,3-5 0-15,-4-2 0 0,1-2 0 16,-1-1 1-16,0 0-1 15,0 0 0-15,0 0-5 16,0 0-21-16,0 0-41 16,0-8-1436-16</inkml:trace>
  <inkml:trace contextRef="#ctx0" brushRef="#br0" timeOffset="25991.4205">15445 9438 1762 0,'0'0'32'15,"0"0"-18"-15,0 0 5 16,0 0 6-16,0 0-4 16,0 0-7-16,-2-10-6 15,2 8-5-15,3-1-1 16,12 0-2-16,9 1 1 15,8-2-1-15,5 4 0 0,6 0 0 16,2-3 1-16,5 3-1 16,0 0 1-16,-7 0-1 15,-3 0 0-15,-5 0-1 16,-1-2 1-16,-5 1 0 16,-4 1 0-16,0-2 0 15,-4 1 0-15,-5-1-1 16,-1 2 2-16,-3-1-1 15,-3 1 0-15,-2 0 0 16,-1 0 0-16,-1 0 0 16,-2 0-1-16,-1 0-4 15,-2 0-18-15,0 0-21 16,0 0-71-16</inkml:trace>
  <inkml:trace contextRef="#ctx0" brushRef="#br0" timeOffset="26282.6418">15667 9571 1815 0,'0'0'25'0,"0"0"-23"0,0 0 1 16,0 0 7-16,0 0 0 16,0 0-6-16,81 10 2 15,-46-10-3-15,1 0-3 16,0 0 0-16,-4 0 0 16,-3 0-2-16,-6 0-25 15,-6 0-39-15,-9 0-184 16</inkml:trace>
  <inkml:trace contextRef="#ctx0" brushRef="#br0" timeOffset="26487.0959">15779 9743 1842 0,'0'0'35'16,"0"0"-34"-16,0 0-1 16,0 0 0-16,0 0-1 15,106 0 1-15,-63-20-72 16</inkml:trace>
  <inkml:trace contextRef="#ctx0" brushRef="#br0" timeOffset="27950.0977">15806 8869 1321 0,'0'0'316'15,"0"0"-275"-15,0 0-14 16,0 0 14-16,0 0-8 16,0 0-10-16,0 0-12 15,-3 0-3-15,3 0 0 16,0 0 0-16,0 0-1 16,0 0-4-16,0 0-1 15,0 0 1-15,4 5-3 16,13-4 5-16,13 1 7 15,8 1-5-15,6-3-1 0,6 0-4 16,3 0-1-16,5 0 0 16,0 0 1-16,3 0-2 15,3 0 0-15,6 0 1 16,2 0-1-16,0 0 0 16,2 0 0-16,-2 0 1 15,-2 0-1-15,3 0 0 16,0 4 0-16,1 2 0 15,0-2 0-15,-6 0 0 16,-1-2 0-16,-4-2 0 16,0 0 0-16,-2 0 0 15,-3 0 0-15,-6 0 0 0,-6 0 0 16,-5-3 0 0,-10 0 1-16,-7 0 1 0,-6 2 3 15,-6 1-1-15,-6 0 1 16,-2 0-4-16,-4 0-1 15,0 0 1-15,0 0-1 16,0 0 0-16,0 0-1 16,0-1 1-16,0 1 0 15,0 0 0-15,0 0 0 16,0-3 1-16,0 3-1 16,0 0-1-16,0 0 1 15,2 0 0-15,2 0 1 16,0 0-1-16,3 0 0 15,-1 0 0-15,0-2-14 16,-2-4-24-16,-1-3-122 0</inkml:trace>
  <inkml:trace contextRef="#ctx0" brushRef="#br0" timeOffset="28850.1701">17685 8585 1637 0,'0'0'37'16,"0"0"-36"-16,0 0 17 15,0 0 25-15,0 0-16 16,0 0 1-16,-1 18-4 16,1-6-14-16,0 5 3 15,0 3 4-15,0 4-8 16,0 3 1-16,0 6 0 0,1 3-1 15,1 3-2 1,-2 2 3-16,1 0-6 0,-1-2 0 16,2-1-2-16,1-1 0 15,0-2-1-15,1-5-1 16,-1-3 1-16,2-2 0 16,-1-9-1-16,-1-2 0 15,0-6 0-15,-2-5 0 16,-1-3 0-16,0 0 0 15,0 0 2-15,0 0-1 16,0 0-1-16,2-5-4 16,-2-12-23-16,1-5-49 15,-1-3-77-15</inkml:trace>
  <inkml:trace contextRef="#ctx0" brushRef="#br0" timeOffset="29382.384">17918 8151 994 0,'0'0'845'0,"0"0"-835"16,0 0-4-16,0 0 2 15,0 0-8-15,0 0 2 16,0 50-2-16,0-4 11 15,2 13-1-15,8 8 1 16,-1 8-2-16,1 5-1 16,2 1-4-16,-3-2-1 15,-4 1 1-15,-1-5-3 16,-1-1 0-16,-1-4 0 0,-2-1 1 16,1-4-2-1,2-1 3-15,-2-5-1 0,4-6-2 16,-2-7 0-16,-2-9 1 15,4-9-1-15,-2-8 0 16,2-5 1-16,-2-5-1 16,-2-6 0-16,2-3-2 15,-3-1-3-15,0 0-2 16,1-2-6-16,1-15-31 16,2-8-133-16</inkml:trace>
  <inkml:trace contextRef="#ctx0" brushRef="#br0" timeOffset="29937.6514">18094 8919 1754 0,'0'0'57'0,"0"0"-54"0,0 0-3 16,0 0-1-16,0 0 1 15,0 0 16-15,49 4 2 16,-4-4-6-16,12 0-5 16,8 0-4-16,8 0-3 15,5 0 0-15,13 0 1 16,15-6-1-16,14 0 0 16,13 1 6-16,9 2-4 15,0 1 0-15,4 2 1 16,-6 0-2-16,-9 0 1 15,-8 0-1-15,-12 0 0 0,-10 0 0 16,-10 0 3-16,-14 0 2 16,-16 0 1-16,-14 0-1 15,-13 0 0-15,-12 0 5 16,-7-1-2-16,-8-1-3 16,-5 2 1-16,-2 0-4 15,0-1-1-15,0 1-2 16,0-6 0-16,0-5-3 15,0-8-33-15,-3-6-162 16</inkml:trace>
  <inkml:trace contextRef="#ctx0" brushRef="#br0" timeOffset="31493.0871">20281 5816 1715 0,'0'0'106'16,"0"0"-101"-1,0 0-4-15,0 0 7 0,0 0-2 16,0 0-3-16,82-11 0 16,-27 2 0-16,4-5-1 15,7 0-2-15,1-1 2 16,4 3-2-16,-2 3 1 15,-3 1 1-15,-9 5-2 16,-11 1 1-16,-3 2-1 16,-4 0 0-16,-5 0 3 15,-1 0 3-15,-4 0 0 16,-6 2-1-16,-6 3 5 16,-2 2-7-16,-6 3-3 15,0 1 1-15,-1 5 1 0,0 5 0 16,0 4-1-16,-4 4 1 15,-1 6 0-15,1 2 0 16,-1 0-1-16,0 4 1 16,0 2-1-16,0 1 0 15,0 5-1-15,2 1 1 16,-1 3 0-16,2 1-1 16,-1 1 1-16,-1 2-1 15,1 2 1-15,-1 2 0 16,-1 0-1-16,-1 4 0 15,-1 0 1-15,-1 1 0 16,0 2-1-16,0 1 1 0,0 1-1 16,0-1 1-16,0-7-1 15,0 2 0-15,0-2 1 16,0 1-1-16,0-3 1 16,0-2 1-16,0-5-1 15,0 1 2-15,0-1 0 16,0-3 1-16,0 1-2 15,0-2 0-15,0-2-1 16,0-2 0-16,3-5-1 16,1-5 1-16,1-1-1 15,-2-2 2-15,0 2-2 16,0-1 4-16,0-2-2 16,-1-4 0-16,1-2-1 0,0-2 1 15,2-7-2-15,1 0 2 16,0 0-1-16,-1-3-1 15,-1-1 0-15,-1-2 1 16,-1-3-1-16,-1-3 0 16,2 0-1-16,-1-2-4 15,-2-2-8-15,0 0-26 16,0-2-82-16</inkml:trace>
  <inkml:trace contextRef="#ctx0" brushRef="#br0" timeOffset="33382.4341">20309 8927 1505 0,'0'0'38'0,"0"0"-38"15,0 0 37-15,0 0 40 16,0 0-35-16,0 0-13 16,0 0-3-16,0 0-6 15,0 0-1-15,0 0-8 16,0 0 4-16,0 0 0 15,0 0-1-15,0-2 3 16,0 2-5-16,0 0-4 16,0 0-4-16,0 0-3 15,3 0 0-15,12 0-1 16,4 0 0-16,7 0 1 16,0 0-1-16,3 0 1 15,-2 3-1-15,-1 1-1 0,1 0 1 16,-1 4 1-16,-1-3-1 15,0 0 0-15,1 2 0 16,2-2-1-16,2 1 1 16,3-2 1-16,0-2-1 15,-2 1 0-15,-4-1-1 16,-2-1 2-16,-5 1-2 16,0 1 2-16,0 0-1 15,-4-2 0-15,2 0 0 16,-3-1 0-16,3 1 1 15,1-1 1-15,2 0 2 0,2 0-1 16,0 0 0-16,1 0-2 16,-4-1 0-16,-1-3-1 15,-4-2 1-15,0 0-1 16,-3 1 0-16,1-1 1 16,-4 0 0-16,0 1 1 15,1-2 5-15,1 2-2 16,-2-2-3-16,1 2 0 15,-2-2-2-15,-1 1 1 16,-1 1 0-16,3-3 0 16,-4 2-1-16,1 0 3 15,0-2-1-15,0 0 1 16,1 2-3-16,-1-5 1 16,0 2-1-16,2-1 0 0,-1-1 1 15,2 1-1-15,0-2 0 16,-2 2 0-16,-1-2 0 15,2 0 0-15,-2 2 0 16,0-1 1-16,-2 1-2 16,-1-2 2-16,0 1-1 15,0 0 0-15,-3-3 1 16,1 3 0-16,-1 0 0 16,2 0-1-16,-1 0 0 15,1 1 1-15,-1 0-1 16,1-2 0-16,-1-1 1 15,1 2-1-15,-1 0 0 16,1 0 0-16,-2-1 0 16,1 3 0-16,-1-1 0 0,0 0 0 15,0 1 1-15,0 1-1 16,0 0 1-16,0 0-1 16,0 2 0-16,0-1 0 15,2 1 0-15,0-3 0 16,-2 1 0-16,0-3 0 15,0 3 0-15,0-1 0 16,0-2 0-16,0 0 0 16,0 0 0-16,0 0 0 15,0-3 0-15,0 4 0 16,0-3 0-16,0 2 0 16,0-1 1-16,0 1-1 15,0 1 0-15,0 2 0 0,0 2 0 16,0 2 0-16,0 0 0 15,0 0 1-15,0 1-1 16,0 1 0-16,0 1-1 16,0-1 1-16,0 1 0 15,0-3-2-15,0 1-3 16,0-1-5-16,7-1-21 16,2-2-60-16</inkml:trace>
  <inkml:trace contextRef="#ctx0" brushRef="#br0" timeOffset="34955.3053">12232 9841 1826 0,'0'0'28'15,"0"0"-7"-15,0 0 1 16,0 0-7-16,0 0-12 16,0 0-3-16,0 0-3 15,24 23 2-15,3 2 2 16,1 5 0-16,2 2-1 15,-3-1 0-15,4 1 0 16,-1-8 0-16,-3-5 1 16,-5-5 0-16,-4-9-1 0,-3-5 1 15,0 0 0 1,0-9 1-16,1-15 2 0,-1-10-2 16,-3-7 0-16,-3 0-1 15,-6 4 1-15,0 8 0 16,0 9 0-16,-3 7-1 15,0 4-1-15,0 5-3 16,3 4-25-16,3 0-56 16</inkml:trace>
  <inkml:trace contextRef="#ctx0" brushRef="#br0" timeOffset="35510.2578">13023 10215 1712 0,'0'0'97'0,"0"0"-83"16,0 0-4-16,0 0 9 16,0 0-4-16,-87-17 1 15,65 17-3-15,-2 0-4 16,-2 12-4-16,-2 2 3 16,0 5-4-16,1 3-2 15,8 0-1-15,4 5-1 0,4 3 1 16,5 2-1-16,5 0 0 15,1-3 0-15,0-2 1 16,7 1-1-16,16-6 0 16,7-1 0-16,8-5-1 15,7-6 0-15,2-6-15 16,0-1-13-16,-1-3-21 16,-10 0-74-16</inkml:trace>
  <inkml:trace contextRef="#ctx0" brushRef="#br0" timeOffset="35856.3786">12823 10422 1805 0,'0'0'13'15,"0"0"-13"-15,0 0 0 16,0 0 7-16,83-7-2 16,-34-5-5-16,5-2-7 15,3-3-86-15</inkml:trace>
  <inkml:trace contextRef="#ctx0" brushRef="#br0" timeOffset="36170.9039">13245 10218 1804 0,'0'0'59'15,"0"0"-53"-15,0 0-2 16,0 0 2-16,0 0-6 16,0 0 0-16,9 50 0 15,0-17 2-15,0 1-1 16,1 3-1-16,-3-1 1 16,1-4-1-16,0-2-2 15,-4-5-8-15,0-5-16 0,-4-7-25 16,0-7-136-1</inkml:trace>
  <inkml:trace contextRef="#ctx0" brushRef="#br0" timeOffset="36755.3409">13272 10213 1848 0,'0'0'29'0,"0"0"-16"16,0 0-3-16,0 0 5 0,0 0-7 15,43-76-4 1,-24 71-3-16,4 3-1 0,0 2-2 16,0 0 2-16,-7 0-1 15,-5 9-8-15,-4 3-4 16,-5 3-4-16,-2 2 7 15,0 3 1-15,-9 3 3 16,-3 2 0-16,-3-2 3 16,0-3-2-16,4 0 3 15,7-6 2-15,1 0-1 16,3-6 0-16,0-3 0 16,0 0 1-16,0-2 0 15,0 0 0-15,10 0 7 16,3-3 0-16,0 0 4 0,2 3-3 15,4-1-6-15,-2 2-1 16,2 2 0-16,0-1 0 16,-4 2 0-16,-4 0-1 15,-2 4-1-15,-5 0 1 16,-2 3 0-16,-2 0 0 16,0 0 0-16,-3 0 0 15,-12 2 1-15,-2-2-1 16,-2 0 0-16,-5-3-1 15,0 1 1-15,-6-2 0 16,-1-5 1-16,0-3-1 16,4 1 0-16,8-3 1 15,8 0-1-15,8 0 0 0,3 0 0 16,0-6-33-16,1-5-64 16</inkml:trace>
  <inkml:trace contextRef="#ctx0" brushRef="#br0" timeOffset="37871.295">18054 9960 1343 0,'0'0'472'0,"0"0"-455"15,0 0 2-15,0 0 9 16,0 0-7-16,0 0 3 16,0 0-12-16,-18-24-9 0,18 24-3 15,0 0 0-15,0 14-4 16,15 9 3-16,4 8 1 15,10 2 1-15,3-1-1 16,3-3 1-16,2-5-1 16,-4-6 0-16,-7-6 0 15,-6-5 0-15,-5-7 0 16,-5 0 0-16,1-2 0 16,1-15 1-16,0-8 1 15,2-4-1-15,-3-10 0 16,-2-2-1-16,-3 2 0 15,-3 6 1-15,-3 9-1 0,0 8 1 16,0 7-3-16,0 2 2 16,0 7-6-16,1 0-16 15,5 0-21-15,5 0-88 16,3 10-916-16</inkml:trace>
  <inkml:trace contextRef="#ctx0" brushRef="#br0" timeOffset="38336.2354">18780 10147 1704 0,'0'0'15'0,"0"0"-11"0,0 0 17 15,-90-5 24 1,62 5-13-16,1 0-15 0,2 9-5 16,3 2-5-16,4 5-2 15,5 2 0-15,5 2-1 16,5 4-2-16,3 4-2 16,0-2 1-16,4 2 0 15,13-4-2-15,4-4 2 16,9-3-1-16,8-6 0 15,6-4 0-15,6-7-19 16,1 0-19-16,3-3-54 16,-7-14-399-16</inkml:trace>
  <inkml:trace contextRef="#ctx0" brushRef="#br0" timeOffset="38583.4738">19065 10125 1844 0,'0'0'23'15,"0"0"-23"-15,0 0 0 16,0 0-1-16,0 0-4 16,0 0 5-16,-2 61 2 15,9-28-2-15,-1-1 0 16,1 5 1-16,-1-1 0 15,-2-5-1-15,-1-5-2 0,2-6-15 16,-2-6-19-16,0-7-120 16</inkml:trace>
  <inkml:trace contextRef="#ctx0" brushRef="#br0" timeOffset="39152.2168">19068 10101 1812 0,'0'0'21'16,"0"0"-12"-16,0 0-3 16,0 0 15-16,0 0-11 15,0 0-10-15,97-47 1 0,-73 47-1 16,-2 0 0-16,-5 6 0 15,-3 10-1-15,-4 1-1 16,-6 3 0-16,-4 2-4 16,0-1 0-16,-3 1 0 15,-12-1 3-15,-3-2 1 16,5-4 0-16,-1-4 2 16,8-2 0-16,3-5-1 15,3-4-1-15,0 1-8 16,0 2 3-16,3 1 5 0,9 1 2 15,5-3 0 1,0 1 0-16,2 0 1 0,0 1 0 16,0 2 1-16,-1 3 0 15,0 2-2-15,-3 2 0 16,-2 1 1-16,-2 1-1 16,-4-1 0-16,-4 2-1 15,-1-2 1-15,-2-2 0 16,0 0 0-16,-11 0 1 15,-11-3 0-15,-6-1 0 16,-7-5 1-16,-2-1-2 16,-5-2 1-16,1 0-1 15,3 0-1-15,8 0 1 16,13 1 0-16,8-1 0 16,7 3 0-16,2-3-6 0,0 0-89 15,6 0-185-15</inkml:trace>
  <inkml:trace contextRef="#ctx0" brushRef="#br0" timeOffset="43037.066">14016 3999 1442 0,'0'0'204'0,"0"0"-171"15,0 0 3-15,0 0 8 16,0 0-17-16,0 0-12 16,0 0-5-16,0 0 0 15,0 0 2-15,0 0-3 16,0 0-2-16,0 0-2 15,0 0-3-15,0 0 1 16,0 0-3-16,0 0-1 16,0-1 1-16,0-1-1 15,0 2 0-15,0 0 1 16,0 0 0-16,0 0-1 16,0 0-3-16,0 0-18 0,0 0-6 15,0 0-55-15,0 0-172 16</inkml:trace>
  <inkml:trace contextRef="#ctx0" brushRef="#br0" timeOffset="48035.2265">16221 3883 1098 0,'0'0'384'15,"0"0"-285"-15,0 0-30 16,0 0-23-16,0 0-12 15,0 0-8-15,0 0-6 16,0 0 0-16,-2 0-8 0,2 0-4 16,-1 0 3-1,1 0 2-15,-2 0-4 0,2 0-3 16,-1 0 3-16,1 0-1 16,-2 0-5-16,2 0 1 15,0 0-1-15,0 0-1 16,0 0 0-16,0 0 1 15,0 0 0-15,0 0 3 16,0 0-2-16,0 0-1 16,0 0-1-16,0 0-1 15,0 0-1-15,0 0 0 16,0 0 0-16,0 0-1 0,0 2 0 16,0 0 0-1,0 3 0-15,0 0 1 0,0 4 0 16,0 1 0-16,0-1 0 15,0 5 0-15,0 0 0 16,0 3 1-16,0-3-1 16,0 1 1-16,0 0-1 15,0-1 0-15,0 3 0 16,0-3 0-16,0-2 0 16,0 4 0-16,0-1 0 15,0 0 1-15,0 2-1 16,0-1 0-16,0 1 0 15,0-4 1-15,0 3-1 16,0-2 0-16,0 0 0 16,0-3 0-16,0 3 0 0,0-1 0 15,0-1 1-15,0 2-1 16,0 0 0-16,0 2 0 16,0-2 0-16,0 1 0 15,2-1 0-15,-2 0 0 16,1 2 0-16,1 0 0 15,-2-1 0-15,1 2 0 16,1 0 0-16,-2-2 0 16,0 2 0-16,0 1 0 15,1 0 0-15,-1-1 0 16,2 2 0-16,0 0 0 16,-2-2 0-16,3 3 0 0,-1-3 0 15,1 1 0-15,0-1 0 16,-2 6 0-16,2-2 0 15,-1 1 0-15,1 2 0 16,0-2 0-16,0 2 0 16,-1-3 0-16,2 1 0 15,-3-2 0-15,4 4 0 16,-2-2 0-16,1-2 0 16,-1 0 0-16,0-2 0 15,0 0 0-15,2 1 0 16,-1-1 0-16,-1 2 0 15,0 0 0-15,2-1 0 16,-2-2 0-16,0 2 0 0,0-2 0 16,1 0 0-16,0 1 0 15,-1 0 0-15,2 1 0 16,-2-2 0-16,0-1 0 16,0 0 0-16,0-1 0 15,0 2 0-15,-1-1 0 16,-2-1 0-16,1 2 0 15,1 0 0-15,-1 2 0 16,3-2 0-16,-2 0 0 16,1 0 0-16,0 2 0 15,-2 1 0-15,2 1 0 16,-1 1 0-16,-1 0 0 16,1 0 1-16,-2 2-1 15,1 0 1-15,-1-1-1 0,3 0 0 16,-1-3 1-1,-1-1-1-15,3 0 0 0,-2 1 0 16,-1 1 0-16,1 0 0 16,-2-1 0-16,0 5 0 15,0-1 0-15,0 1 1 16,0 1-1-16,0-2 0 16,1 0 0-16,-1-4 0 15,4 1 0-15,-3-1 0 16,1 1 0-16,-1-1 0 15,1 4 0-15,-1 0 0 16,1 2 1-16,-2 1-1 16,3-1 0-16,-2 2 1 0,2 1-1 15,1 0 2-15,-2-3-1 16,1 1-1-16,0-2 0 16,0 1 0-16,0-2 1 15,0 1 0-15,0-2-1 16,0 2 0-16,-2-1-1 15,3-2 1-15,-3-1 2 16,2 1-2-16,-2-2 0 16,1-1 0-16,-1 0 0 15,-1-2 0-15,2-2 0 16,-2 1 0-16,1-4 0 16,1 2 0-16,-2 1 0 0,3-2 1 15,-2 1-1-15,-1 0 0 16,2-1 0-16,-2 1-1 15,0-1 1-15,1 2 0 16,-1-3 1 0,0 1-1-16,0 0 0 0,0-1 0 15,0-3 0-15,3-1 0 16,-3 1 0-16,2 1 0 16,-2 0 0-16,0 1 0 15,1 2 0-15,-1-1 0 16,2 3 0-16,-1-2 0 15,-1 2 1-15,2-5-1 16,0 4 0-16,0-4 0 16,-1 2 0-16,1-1-1 15,-1 3 2-15,1 3-1 0,-1 0 0 16,-1 2 0-16,0 0 0 16,0 1 0-16,0 0 0 15,0 0 0-15,0-2 0 16,0 0 0-16,0 1 1 15,0-2-1-15,-1-1 0 16,-1-1 0-16,-1-3 0 16,2 1 0-16,1-2 0 15,-2-2 0-15,2 4 0 16,0-2 0-16,0-1 0 0,0 1 1 16,0 0-2-16,0-1 2 15,0-1-1-15,0-1 0 16,0-1 0-1,0 2 0-15,0 1-1 0,0-2 1 16,0 3 1-16,0-1-1 16,0 0 0-16,2 1 0 15,-2 0 0-15,1 0 0 16,1-1 0-16,-1 1 0 16,1-2 0-16,-1-4 0 15,-1-2 0-15,0-2 0 16,0-1 0-16,0 1 0 15,0-1 0-15,2 0 1 0,-2 0 0 16,0 0 0 0,0 2-1-16,0-2 1 0,0 1-1 15,0-1 1 1,0 0-1-16,0 0 0 0,0 0-1 16,0 0 0-16,0 0-9 15,0-11-48-15,0-20-1660 16</inkml:trace>
  <inkml:trace contextRef="#ctx0" brushRef="#br0" timeOffset="51407.9732">16871 3880 1362 0,'0'0'167'0,"0"0"-85"15,0 0-31-15,0 0-2 16,0 0-16-16,0 0-13 16,0-2 5-16,0 2-8 15,0 0-7-15,0 0-2 16,0 0 3-16,0 0 2 15,0 0-5-15,0 0 3 16,0 0-3-16,0 0-1 16,0 0 0-16,0 0-3 0,0 0-2 15,0 0 1-15,0 0-1 16,0 0-2-16,0 0 0 16,0 0 0-16,0 0-1 15,0 5 0-15,0 7 1 16,0 2 0-16,0 1 0 15,0 3 0-15,0 3 1 16,0 3-1-16,0-1 0 16,0 2 2-16,0 2-2 15,0-1 0-15,0-1 0 16,-2 2 1-16,1 0 0 16,1-1-1-16,-2 2 0 0,2-3 0 15,0 1 1-15,0 1 0 16,0-3 1-16,0 2-2 15,0-2 1-15,0 0-1 16,0 3 1-16,0-2 0 16,0 1-1-16,3-3 0 15,0-1 0-15,0-3 1 16,2-2-1-16,-2 3 0 16,3-3 0-16,-1 3 1 15,-1 2 0-15,0 2 0 16,1-3 0-16,-2 4-1 15,0-1 1-15,0 2-1 16,-2-1 0-16,-1 0 2 0,0-3-2 16,2-2 1-1,-2-2 0-15,0-1-1 0,1 1 2 16,1-1-2-16,0 2 0 16,0-2 1-16,1 3-1 15,-2-1 0-15,2 2 1 16,-1 2-1-16,-2 1 0 15,3 1 0-15,-2 2-1 16,3-1 2-16,-3 1-1 16,1-5 0-16,-2 2 0 15,3-3 1-15,1 1-2 16,0-2 2-16,-1 2-1 16,-1 0 0-16,1 1-1 0,0-1 1 15,0-2 0-15,1 0 0 16,1 0 0-16,-2-2 0 15,4 0 0-15,-2 1 0 16,-2-2 1-16,1 1-1 16,1-1-1-16,-1 0 1 15,2-2 0-15,-2 4 0 16,-1-2 0-16,2 0 0 16,0 0 1-16,-1 0-1 15,-1-3 0-15,0 2 0 16,1 0 0-16,-1-2 0 15,2 3 0-15,-2-2 0 16,1 2 0-16,-1 0 0 16,0 2 0-16,-1-2 1 0,1 4-1 15,-1 0-1-15,0 1 1 16,-1 3 1-16,1-1-1 16,1-2 0-16,-1-1 0 15,-1 0 0-15,1-2-1 16,-2 0 1-16,1 1 1 15,-1-3-1-15,0 2-1 16,0-5 1-16,2 3 0 16,-2 1 1-16,1-1-1 15,1 0-1-15,-1 0 1 16,-1 1 0-16,0 0 0 16,0 2 0-16,0 0 0 0,0-1 0 15,0-1 0 1,0 0 0-16,0-1 0 0,0 0 0 15,0 0 1-15,0 0-1 16,0-2 0-16,0 2 0 16,0-2 0-16,0 2 0 15,0-3 0-15,0-2 0 16,0 0 0-16,0 0 0 16,0-1 0-16,0 3 0 15,0-2 0-15,0 3 0 16,0-1 0-16,0 0 1 15,3 1-1-15,-1-3 0 16,-1 3 0-16,1-4 1 16,-1 1-1-16,3 0 0 15,-2 1 1-15,-1-2-1 0,1 0 0 16,1 1 0-16,0-1 0 16,0 0 0-16,-2 0 1 15,1 2-1-15,0-1 0 16,-1 1 0-16,1 1 0 15,-1 2 0-15,1-2 0 16,-2 0 0-16,1-1 0 16,-1-2 0-16,0-2 0 15,3 3 1-15,-2 1-1 16,-1 0 0-16,3-1 0 0,-3 2 0 16,2-1 0-16,-1 2 0 15,1-3 1-15,-2 1-1 16,1 0 0-16,-1-1 0 15,2 0 0-15,-1 1 0 16,1 1 0-16,-1 1 0 16,-1 0 0-16,2 2 1 15,-1-3-1-15,-1-2 0 16,2 0 0-16,-1-3 0 16,-1-2 0-16,2-1 0 15,-2 2 0-15,1-2 0 16,1 1 0-16,-2 0 0 15,0 1 0-15,0 0 0 16,0-1 0-16,0 3 0 16,0-4 0-16,0 2 0 0,0-2 0 15,0 0 0-15,2-1 0 16,-2 2 0-16,0-1 0 16,0 0 0-16,0 1 0 15,0-2 0-15,0 0 0 16,2 0 0-16,-2-1 0 15,0 1 0-15,0-2 0 16,0-1 0-16,0 4 0 16,0-2 0-16,0 1 0 15,0 2 0-15,0-1 0 16,0-5 0-16,0 5 0 16,0-2 0-16,0 0 0 0,0 2 0 15,0 1 0-15,0-1 0 16,0 2 0-16,0-3 0 15,0 2 0-15,0-2 0 16,0 3 0-16,0-2-1 16,0 0 1-16,0 1 1 15,1-2-1-15,-1 2 0 16,0 0 0-16,0 1 0 16,2 0 0-16,-2-1 0 15,0-2 0-15,0-1 0 16,0-1 0-16,0 2 0 15,0-1 0-15,0 1 0 16,0-2 0-16,0 3 0 0,0-3 0 16,0 2 0-16,0-5 0 15,0 2 0-15,0-2 0 16,0 0-2-16,0 0 0 16,0 0-4-16,0 0-16 15,0-5-28-15,-2-14-1090 16</inkml:trace>
  <inkml:trace contextRef="#ctx0" brushRef="#br0" timeOffset="58380.012">16326 3934 1706 0,'0'0'42'15,"0"0"-26"-15,0 0 18 16,0 0-18-16,0 0-8 0,0 0-6 16,0 0 0-1,0 0-2-15,0 0 0 0,0 0 1 16,0 0-1-16,0 0 1 15,0 0 0-15,0 0 2 16,0 0 0-16,2 0 1 16,-1 0-1-16,-1 0-2 15,0 0-1-15,0 0 0 16,0 0 2-16,0 0-1 16,0 0 1-16,0 0 3 15,0 0 3-15,0 0 1 16,0 0 0-16,0-3-3 0,0-2-1 15,0 2-4 1,0 0 0-16,0 0-1 16,0 2 1-16,-3-1-1 0,-1 1 0 15,-1 0 0-15,-2-2-1 16,0 3-1-16,-1 0 2 16,2 0-1-16,0 0 0 15,3 0 1-15,3 0 0 16,0 0 0-16,0-3 1 15,0 3-1-15,0 0-1 16,0 0-1-16,0 0 2 16,0 0-1-16,10-4 1 15,7-2 0-15,5 2 0 16,1-1 0-16,-2 4 0 16,-2 0-1-16,-3 1 1 0,-4 0-1 15,-1 0 0-15,-6 0 1 16,0 0-3-16,-5 0 0 15,0 0-2-15,0 0 1 16,0 0 2-16,-9 0-5 16,-7 0 5-16,-5 4 2 15,-1 3 2-15,5-1-2 16,4-3 0-16,5-2 1 16,8-1-1-16,0 0 2 15,0 0 0-15,0 0-2 16,0 0 0-16,5 0-2 15,8 0 2-15,7 0 0 16,2 0 1-16,5 0 0 0,1 0 0 16,2 0 0-1,0 0-1-15,-5-1 0 0,-5-2 0 16,-6 1 0-16,-7 2 0 16,-4 0 0-16,-3 0-2 15,0 0-1-15,-3 0-2 16,-18 3 5-16,-9 7 0 15,-4 1 0-15,-5-1 1 16,4-2-1-16,7 0 1 16,9-3 3-16,10-2 1 15,6-3-1-15,1 0 1 16,2 0-1-16,0 0-1 0,0 0 0 16,2 0-3-1,14 0-1-15,14 0 1 0,7-3 0 16,7-4 0-16,-1-2 1 15,-2 4-1-15,-6-1-1 16,-10 3 1-16,-10 2-2 16,-10 1-1-16,-5 0-4 15,0 0 0-15,0 0 6 16,-9 0-1-16,-17 7 1 16,-6 4 1-16,-7 0 0 15,0-1 0-15,2 0 0 16,6 1 1-16,9-4-1 15,9-3 0-15,7-3 1 16,6 1-1-16,0-2 1 16,0 0-1-16,0 0-3 0,11 0 2 15,11 0 1-15,9 0 1 16,7-2 1-16,3-6-2 16,0-1 1-16,-6 2-1 15,-5 2 0-15,-6 1 0 16,-6 3 0-16,-9 0-1 15,-5 1-2-15,-4 0 0 16,0 0 2-16,-1 0-1 16,-17 0 0-16,-9 6 2 15,-12 6-2-15,-1 0 2 16,-3 0 0-16,0 1 0 16,5-1 0-16,7-2 0 0,7 0 1 15,12-6-1-15,7-1 0 16,3-3 0-16,2 0-2 15,0 0 1-15,0 0-1 16,5 0 0-16,14 0 2 16,7 0 0-16,4-8 0 15,-3 0-5-15,-9 4-2 16,-8 3-1-16,-8 1-1 16,-2 0-10-16,0 0-25 15,-19 13 43-15,-6 5 1 16,-4 5 0-16,-5 2 0 15,6-1 2-15,3 2 2 0,4-2 0 16,8-4-3-16,3-1 0 16,4-7-1-16,3-6 2 15,1-1-1-15,2-4 1 16,0-1 0-16,0 0 3 16,0 0 4-16,0-7 18 15,9-12-22-15,3-5-5 16,0-1 0-16,0-1-2 15,-2 1-1-15,-4 10 0 16,-3 5 2-16,-3 6 1 16,0 4 7-16,0 0-2 15,-7 12-5-15,-8 15 0 16,0 6 0-16,-1 4 0 16,5 5 0-16,5-2 0 15,4-1 1-15,2-5 0 0,0-7-1 16,0-10 0-16,0-6 0 15,0-8 1-15,3-3 0 16,5 0-1-16,1-20 11 16,7-13-8-16,0-9-3 15,-2-8-3-15,-6-4-4 16,-5 3 1-16,-3 5 3 16,0 12 2-16,0 12 1 15,0 11 5-15,-2 7 10 16,-5 4-2-16,-6 9-13 15,-1 19-2-15,-4 14 1 16,3 7 0-16,4 2 1 16,4-1 0-16,6-6-1 0,1-7 1 15,0-8 0-15,0-7 0 16,3-8-1-16,4-5 1 16,2-9-1-16,0 0 0 15,4-12-2-15,2-19-3 16,-1-13-8-16,-4-7-10 15,-4-4 1-15,-3 7 2 16,-3 12 21-16,0 13 11 16,0 10 11-16,-1 9 12 15,-8 4-12-15,0 0-21 16,0 24-1-16,0 13-3 16,4 9 3-16,5 10 1 0,0 3 4 15,0 2 1 1,8 3-2-16,7-5 1 0,0-9-3 15,1-7-1-15,-2-11-1 16,-2-9 0-16,-2-9 0 16,-4-8 0-16,-2-6 0 15,-1-12 0-15,0-22 1 16,-1-19-1-16,-2-15-6 16,0-5 4-16,0 1 0 15,-2 9 2-15,-4 10 0 16,-1 8 0-16,-1 10 2 15,1 9 5-15,1 10 3 0,3 9-1 16,2 7 2 0,1 0-11-16,0 26-7 0,0 19 4 15,6 17 2-15,10 9 1 16,0 5 0-16,2 2 1 16,1-5-1-16,-3-5 0 15,-2-6 0-15,-2-11 0 16,-3-15 0-16,-1-12 0 15,-1-14 0-15,-4-10-7 16,-1-12 1-16,-2-31 6 16,0-18-7-16,0-12 1 15,0-8 4-15,-5-2 1 16,-7 6 1-16,5 10 0 16,1 15 1-16,3 17 2 0,1 12 5 15,-1 13-5-15,2 8 7 16,-1 2-10-16,2 19-2 15,0 20-2-15,0 17 3 16,8 8 1-16,4 7 0 16,3 3 0-16,-5-1 0 15,1-1 0-15,0-5 0 16,-1-8 0-16,-4-14 0 16,0-17 0-16,-2-12 0 15,-3-12-1-15,-1-4-7 16,0-24 8-16,0-26-1 0,0-22-20 15,0-12 9 1,0-5 8-16,2 5 3 0,2 11-2 16,2 10 3-16,-1 9 0 15,-4 9 0-15,-1 6 0 16,0 10 4-16,0 11 7 16,-3 11 9-16,2 7 4 15,-1 0-24-15,2 27-1 16,0 17-2-16,0 16 3 15,5 12 0-15,7 3-1 16,-2 3 1-16,-1-3 0 16,3-5 0-16,-2-7 1 15,0-8-1-15,0-11 0 16,-3-16-1-16,-1-12 1 16,-1-16-13-16,-1-7-2 0,-2-35 14 15,-1-20-9 1,-1-16 0-16,0-9 7 0,0 0 1 15,0 7-7-15,0 10 5 16,0 12 4-16,0 13 0 16,-4 8 6-16,-1 10 11 15,1 10-2-15,2 8-7 16,-1 9 6-16,2 0-7 16,-1 19-7-16,2 20-5 15,0 17 4-15,0 9 1 16,0 5 0-16,3-5 1 15,6 0-1-15,0-12 0 0,0-8-1 16,0-13 1 0,-3-10 0-16,0-11-2 0,-2-11-11 15,-2-5-1-15,-1-26 14 16,-1-16-10-16,0-13 0 16,0-12 5-16,0-2 1 15,0 3 3-15,0 12 1 16,0 14 0-16,0 15 0 15,0 11 9-15,0 11 13 16,0 7 0-16,0 1-17 16,-1 6-5-16,1 21-5 15,0 9 3-15,0 5 1 16,0 3 1-16,0-2 0 0,3-4 0 16,4-5 0-16,0-11 0 15,-3-7-2-15,-1-9-3 16,0-6-11-16,0-6 6 15,-2-23 7-15,1-13-6 16,-2-12-3-16,0-8 0 16,0-3-2-16,0 2-1 15,1 13 6-15,2 11 8 16,-1 10 1-16,-1 9 10 16,-1 4 23-16,0 6-15 15,0 6-1-15,0 2 5 16,0 2-12-16,0 0-2 15,0 0-8-15,0 0-2 16,0 0 0-16,0 0-1 0,0 0 0 16,0 0 0-16,5 3 1 15,-2 0 0-15,0-2 0 16,0-1 0-16,-2 0 0 16,1 0 2-16,1 0 1 15,-3 0 1-15,0 0 2 16,0 0 2-16,0-2 5 15,0-1-2-15,0 0-4 16,0 2-2-16,0 1-1 16,0-2 0-16,-5 2-2 15,-1-1-1-15,-3 1 1 16,-1 0-1-16,-3 0 1 16,-1 0-1-16,-2 1 0 0,-1 11 1 15,-4 4-1-15,-1 4 0 16,2 0 1-16,1-2 0 15,4-1-1-15,5-3 1 16,2-6-1-16,4-2 0 16,4-5 1-16,0-1 0 15,0 0 0-15,0 0 0 16,0-4 0-16,0-13-3 16,0-2-6-16,0 2 8 15,0 5-1-15,0 7 2 16,0 3 0-16,0 2 0 15,-3 0 0-15,-10 10-8 0,-1 11 6 16,-4 3 0 0,5 2 2-16,2-2 0 0,5-1 0 15,2-3 0-15,1 0-1 16,1-3 1-16,2-4-1 16,0-4 0-16,0-6 0 15,0-1 0-15,0-2 0 16,0 0 1-16,0 0 0 15,0-14 0-15,3-8-2 16,-1-4-7-16,-2 1 5 16,0 1 2-16,0 2-2 15,-9 8 0-15,-3 6 2 16,5 2 2-16,-3 6 2 0,2 0-2 16,-4 11 0-1,3 14-1-15,-3 6 1 0,6 5 0 16,4 8 0-16,2 5 0 15,0 9 2-15,0 6-1 16,0 5 0-16,3 4 1 16,5 6 4-16,4 3 3 15,0 0 0-15,2-3-1 16,0-6-5-16,4-4 3 16,-5-5-2-16,4 0-3 15,-4-4 0-15,-1-2 0 16,-3-4-1-16,-4-5 1 0,-2-4-1 15,-3-4 1 1,0-5-1-16,0-4 1 0,0-3-1 16,0 0 0-16,0-4 0 15,0-2 0-15,0-3 0 16,0-1-1-16,0 0 1 16,0-2 0-16,1 0 1 15,-1 0-1-15,0-1 0 16,0-2 0-16,0 0-1 15,0-7 0-15,2-2-1 16,-2-3-1-16,1-2-4 16,1 0 3-16,-1-17 3 15,3-15-5-15,-2-11-12 16,-2-12 14-16,0-8-4 16,0-6-6-16,-6-4 10 0,0 2 3 15,0 3-2-15,1 3 2 16,1 2 1-16,-3 4 0 15,2 5 1-15,1 2 0 16,-1 4 0-16,-1 3 1 16,0 1 2-16,-1 2-1 15,1 6 2-15,1 5 5 16,1 7-6-16,1 9 2 16,1 5-6-16,1 5 1 15,1 0 0-15,-2 0-1 16,1-2 1-16,-1-3 1 15,0 0 0-15,2-3 2 0,-2-1-4 16,2-1 1 0,0 2-1-16,0 2 0 0,0 3 0 15,-1 6 0-15,-1-1 1 16,1 3-1-16,-2 0-4 16,-2 11-5-16,0 14 7 15,1 14 1-15,1 11 0 16,1 9 1-16,2 6 0 15,0 1 0-15,0-7-2 16,3-4 2-16,3-5 1 16,2-9-1-16,-2-5 0 15,-1-13 0-15,0-7 0 16,-3-8 0-16,-1-8-1 16,-1 0-4-16,0-22 4 15,0-14-16-15,-1-10-52 0,-12-15 25 16,-1-6-3-16,-1-6-99 15,3-4-428-15,2 6 108 16,-2 11 466-16,1 9 561 16,2 6-205-16,-1 8-189 15,1 4-61-15,3 1-80 16,-1 8 13-16,1 6 4 16,3 6-10-16,1 7-5 15,-1 5-6-15,3 0-22 16,-1 0 0-16,1 17-8 15,0 5 8-15,0 6-1 16,0 0 2-16,0 1-1 0,0 7 0 16,4 5 0-16,5 11-1 15,3 9 1-15,-1 6 0 16,0 1-1-16,0-4 1 16,-2-8 2-16,3-4-1 15,-2-4-1-15,1-8 0 16,-3-5 2-16,-2-12-2 15,-1-11 0-15,-3-4 0 16,-1-8-4-16,-1 0-5 16,0-20 9-16,0-14-18 15,-9-10-24-15,-4-4 25 16,2 0-1-16,4 2-19 16,0 7 33-16,2 2 4 0,0 1 4 15,-2 0 9 1,1 3-2-16,-4 4 26 0,2 6-16 15,2 10 3-15,1 5-3 16,2 8 8-16,2 0-27 16,1 15-2-16,-2 16-4 15,2 8 3-15,0 9 1 16,0 6 0-16,13 4-2 16,0 7 2-16,0 1 0 15,1 4 0-15,-1-1 0 16,-1-6 0-16,1-5 0 15,-2-9 0-15,-5-8 1 0,-3-11-2 16,-3-12-2-16,0-8-5 16,0-10-6-16,0-7 2 15,0-25-24-15,-3-14-137 16,-8-14-44-16,0-13 13 16,-1-5-40-16,3-3-30 15,0 6 274-15,6 7 545 16,0 7-286-16,-2 3-178 15,1 1-73-15,-2 6 7 16,-1 7 21-16,-1 4 4 16,2 7 1-16,0 4 1 15,-2 5-21-15,0 5 0 16,2 4-3-16,1 2 3 16,2 6-14-16,2 1 2 15,-1 3-8-15,1 0 0 0,-1-5 0 16,1 0-1-16,-2-3 0 15,2 1 0-15,1 2 0 16,0 5 0-16,-2 3 0 16,1 0 1-16,-1 0-1 15,0 0-1-15,-1 0 0 16,-1 0-2-16,-2 13 2 16,0 5 1-16,-3 4 0 15,3 6 1-15,3 5 0 16,2 8 1-16,1 5 2 15,0 7-2-15,0-2-2 16,10 5 0-16,0-1 4 0,1-1 2 16,1-1 2-16,3 0-7 15,0 5 5 48,4-2-4-63,0 2 3 0,-1-1-3 0,2-1 0 0,-2 0-2 0,0 0 1 0,-4-3-1 0,-2 0 1 0,-4-4 0 15,-4-3-1-15,-2-3-1 16,-2-3 1-16,0-5 0 16,0-1-1-16,0-5 0 15,-3-2-2-15,-2-3 0 16,5-5-13-16,0-7-13 16,0-9-83-16</inkml:trace>
  <inkml:trace contextRef="#ctx0" brushRef="#br0" timeOffset="68084.9072">16663 5823 1677 0,'0'0'69'15,"0"0"-54"-15,0 0-2 16,0 0-1-16,0 0 8 16,0 0-6-16,-17 106-7 15,17-64-4-15,0 5 8 16,1 5-4-16,6 3 1 16,-1 8 1-16,-1 1-5 0,1 8-1 15,-1-1 0-15,2-4 2 16,-1-3 1-16,0-6-3 15,-2-8 0-15,2-13-2 16,-1-12 0-16,-1-10 0 16,-2-10-1-16,-1-3 2 15,-1-2-2-15,2-11 4 16,-2-22-4-16,0-17-6 16,0-13-1-16,0-10-4 15,0-7 0-15,-6 0-6 16,-2 10 9-16,4 11 6 15,-1 14 2-15,1 7 0 16,-2 6 0-16,3 5 1 16,-3 6 3-16,2 2 1 0,2 5 0 15,1 6 2-15,-1 8-1 16,2 0-1-16,0 0-5 16,0 16-3-16,0 18 0 15,0 11 3-15,0 8 1 16,0 4-1-16,5 4 0 15,5 2-1-15,-4 0 1 16,0 0 0-16,-2-5 2 16,-1-7-2-16,0-9 0 15,-1-8 0-15,-1-11 0 16,-1-7 0-16,2-8-1 0,-2-8 1 16,0 0 0-16,0 0 1 15,0-11 3-15,0-14-4 16,-12-14-13-16,-2-4 8 15,0-9 3-15,1-6-4 16,0 0 2-16,6 0 0 16,-1 3-4-16,4 6 0 15,-2 3 4-15,1 4 4 16,1 3 0-16,-1 2 0 16,-1 3 1-16,2 2 2 15,-3 3 5-15,2 8-2 16,4 9-3-16,-2 7 4 0,1 5 1 15,-1 9-8 1,0 23-5-16,1 15 4 0,-1 10 0 16,3 9 1-16,0 1-1 15,0-2 1-15,0 2 0 16,0-5 0-16,0-4 0 16,0-10 0-16,0-7 0 15,0-13 0-15,0-11 0 16,0-9-1-16,2-5 1 15,-2-3-2-15,1-3 2 16,1-21-1-16,-2-8-6 16,0-12-3-16,0-6 10 15,-9-9-5-15,-4-5-8 16,2-4-28-16,1 0 20 16,4 8 15-16,3 6 3 0,1 9 3 15,2 8 2 1,0 6 17-16,0 8 13 0,0 7-18 15,-1 10-2-15,1 5 4 16,0 1-14-16,0 12-2 16,0 20-8-16,6 15 8 15,9 12 1-15,-3 7 0 16,-1 6 0-16,0 1-1 16,0 0 1-16,0-4 2 15,-3-7 0-15,-4-7 1 16,-1-7 1-16,-1-11 3 15,-1-6-3-15,-1-4-4 0,0-6 2 16,0-4-1-16,0-5 0 16,0-6-1-16,0-3-1 15,0-3 1-15,0 0 1 16,0 0-1-16,0 0 2 16,0 0-2-16,0 0-1 15,0 0 0-15,-1 0 0 16,-2 8-1-16,0 15-2 15,1 5 3-15,2 2-1 16,0 0 0-16,0-3 1 16,0 0-1-16,0 4 1 15,5 0 0-15,4 8 0 16,0 3 0-16,-2-1 0 0,-1-1 0 16,-1-8 0-1,-2-7 0-15,0-9-1 0,-3-8 1 16,0-6 0-16,0-2 2 15,0 0 0-15,0-11 1 16,0-11-3-16,0-8 0 16,-3-7-5-16,-8-10-11 15,1-7 4-15,-2-4-2 16,3 4 5-16,6 3 6 16,3 7 3-16,0 9 0 15,0 8-2-15,0 8 2 16,0 11 0-16,0 5 0 0,0 3 2 15,0 0-1 1,0 0-1-16,0 0 0 0,0 6-6 16,0 13 4-16,0 7 2 15,-3 11 1-15,-3 7 5 16,-3 7 0-16,3 7 0 16,5 0-2-16,1-4 1 15,0-7-3-15,0-8-1 16,0-14 0-16,0-8-1 15,0-11 1-15,0-3-1 16,1-3 1-16,-1 0 1 16,0 0 3-16,0 0-2 15,0 0-1-15,0 0 2 16,0 0 1-16,0 0-2 16,0 0-3-16,0 0 0 0,0 1-2 15,0 3 1-15,0 4-1 16,0 0 2-16,0 2 1 15,0 0-1-15,0-2 0 16,0-1 0-16,0 0 1 16,0-3-1-16,0 4 1 15,0-3 0-15,0 0-1 16,0-1 1-16,0-1-1 16,0 1 0-16,6-1 0 15,3 0 0-15,3-3 1 16,7 0 2-16,5 0 2 15,6 0-1-15,9 0-3 0,4-6-1 16,5-1 1-16,3 4 0 16,-1 2-1-16,-5 1 0 15,-3 0 0-15,-11 0 0 16,-3 0-1-16,-8 0 1 16,-5 0-1-16,-6 0-3 15,-6 0 0-15,-3 2 0 16,0 3-1-16,0 0 4 15,-12 4 1-15,-11-1 0 16,-5 1 0-16,-6 2 0 16,-5 0 0-16,0 2 1 15,0 0-1-15,5-3 0 16,9 1 1-16,10-5 1 0,9-3 0 16,4 1-1-1,2-4-1-15,0 0 0 0,0 0-2 16,8 0-1-16,12 0 3 15,6 0 0-15,4 0 0 16,-2-4 1-16,1-2 0 16,-3-1-1-16,0-2 0 15,-4 2 0-15,-7-1 0 16,-6 6-1-16,-5 1-3 16,-4 1 1-16,0 0 3 15,0 0 0-15,-14 0-1 16,-7 0-1-16,-2 0 1 15,-1 0 0-15,1 0 1 16,2 3 0-16,0 3 0 0,1-2 0 16,5 1 0-16,5-3 1 15,9-2 1-15,1 0 0 16,0 0-2-16,0 0-4 16,11 0 0-16,10 0 4 15,8 0 1-15,2 0 0 16,-4-6-1-16,-3 3 0 15,-5 1 0-15,-4-1 0 16,-3 3 0-16,-2-3 0 16,-7 3 0-16,-3 0-1 15,0 0 1-15,0 0 2 16,-10 0-2-16,-13 0 0 16,-2 0 0-16,-5 8 0 0,4-1 0 15,3 1 1-15,10-6 5 16,7 1-3-16,4-3 1 15,2 0-4-15,0 0 0 16,2 0-3-16,13 0 2 16,8 0 1-16,1 0 0 15,2-3 0-15,-4-2 0 16,-1 0 0-16,-3 1 0 16,-5 1 0-16,-2-2-4 15,-2 2 1-15,-8-2 3 16,-1-2 0-16,0-1 0 15,0-5 1-15,-1-2-1 0,-13-7 1 16,-1-3-1-16,-5-7 1 16,-4-11 1-16,3-9-1 15,-3-10-1-15,5-4 0 16,8 3 0-16,6 5 0 16,4 7-1-16,1 4 1 15,0 0 0-15,0 1-1 16,0 1 1-16,0 5 1 15,-2 6 0-15,1 10 0 16,-3 11 3-16,1 8 1 16,1 5 0-16,-4 8-5 15,-1 25-6-15,-7 18 6 16,2 13 0-16,2 6-1 16,1 2 1-16,8-5 0 0,1-6 1 15,0-9 0-15,0-13 0 16,0-17-1-16,3-12 0 15,-3-9 0-15,1-1 1 16,5-21 4-16,-3-21 7 16,1-19-10-16,-4-16-2 15,0-8-1-15,0-10-3 16,-10 0-2-16,1 10 2 16,5 22 2-16,0 22 1 15,1 24 1-15,0 17 5 16,-4 0-3-16,-2 28-2 0,2 14-2 15,-2 11 2 1,4 7 0-16,5 2 1 0,0 0 2 16,0-6 0-16,9-8-1 15,5-12-1-15,-1-12 0 16,-7-12 0-16,-1-6-1 16,-2-4 0-16,-2-2 1 15,2-24 5-15,0-22 0 16,0-26-6-16,-3-17 0 15,0-12-2-15,-3-12-5 16,-9-6 1-16,0 2 2 16,0 8 3-16,3 14 1 15,-1 19 0-15,-1 16 0 16,-1 18 2-16,2 14 3 16,3 13 2-16,1 7-2 0,4 8-1 15,2 27-4-15,0 32-7 16,0 28 7-16,8 12 0 15,6 6 0-15,3-9 0 16,4-7 0-16,1-14 0 16,-2-17 1-16,-4-19-1 15,-6-18 0-15,-3-11-1 16,-5-10 2-16,-2 0 0 16,0-33 4-16,0-21-5 15,-10-25 0-15,-5-16-1 16,-3-16-2-16,3-15 0 15,-1-7-5-15,2 7 1 16,5 20 3-16,5 28 4 16,1 28 0-16,1 22 0 0,1 15 2 15,-1 9 6-15,2 4-8 16,0 16-2-16,0 27-3 16,0 21 4-16,12 14 0 15,3 8 1-15,0-4 0 16,3-5 0-16,-4-16 0 15,-3-18 0-15,-3-18 0 16,-5-14 0-16,-2-11 0 16,-1-4 0-16,0-30 4 15,0-24-4-15,-12-25-1 16,-8-13-2-16,-7-13 3 0,1-4-1 16,5 4-1-1,5 6 1-15,7 16-1 0,1 15 1 16,1 14 1-16,3 14 0 15,1 9 0-15,1 7 0 16,-1 7 1-16,3 1 1 16,-1 6-1-16,1 2-1 15,0 2 0-15,0 6 0 16,0 1 0-16,0 0 0 16,0-4 0-16,0 2 0 15,0 3 0-15,0-3 0 16,0 0 0-16,0-2 1 15,0-5 0-15,0-3-1 16,0-2 0-16,0 1 0 0,0 2 0 16,0 3 0-16,0 4 0 15,0 4-1-15,0 1 1 16,0 2 0-16,0 0 0 16,0 0-1-16,0 0-1 15,0 9-4-15,7 13 3 16,6 12 2-16,0 10 1 15,-1 9 0-15,1 8 0 16,-3-3-1-16,1-1 1 16,-4-10 0-16,2-10 0 15,-1-11-1-15,-3-10-1 16,0-6-3-16,-5-10-2 16,1 0 0-16,-1-15 6 0,0-16-8 15,0-10-17-15,0-10 23 16,0-8 2-16,0-6-13 15,-3 1-4-15,2 5 6 16,-1 11 5-16,2 10 7 16,-2 4 2-16,2 2-1 15,0 1 0-15,0 2-1 16,0 4 0-16,0 3 8 16,0 5 9-16,0 3-3 15,0 2-7-15,0 2-5 16,0 4-1-16,0 3 0 15,-3 0 1-15,1 1 2 0,1 0 1 16,1 1-4-16,-2-1 0 16,2-3-1-16,-1 3 0 15,-1-3 1-15,2 3 1 16,-1-1 2-16,-1 0-1 16,1 0 2-16,-1 2 1 15,-1 1 2-15,2 0-1 16,1 0-2-16,-2 0-5 15,1 0 0-15,-1 10-3 16,-2 11 1-16,1 10 2 16,3 8-1-16,0 8 1 15,0 1 0-15,0 0 0 16,0 1 0-16,0-3 2 16,3-3 2-16,4 1 0 15,1-1-3-15,1 3 2 0,-1 3 0 16,1-3 0-16,-3-3-1 15,1-3 0-15,-3-4-1 16,3-1 0-16,-1-1 0 16,2 1 0-16,1 0-1 15,0-3 2-15,0-1-2 16,-2 0 0-16,1-1 2 16,0-2-1-16,-2-1 0 15,1-1 0-15,-1 2-1 16,1 6 1-16,-3 2-1 0,-1 3 0 15,0 5 2 1,0 3-2-16,2 0 0 0,1 2 0 16,-1-4 0-16,2 0 0 15,-3-1 0-15,-1 0 1 16,0-1-1-16,0-1 0 16,-1-4 0-16,1-8 0 15,-3-11 0-15,0-5 0 16,1-11-1-16,-1-3 1 15,2 0 0-15,-2-9 4 16,0-21-4-16,0-12-10 16,0-9 6-16,-9-6 0 15,0-8-6-15,-1 2-7 16,2-6 4-16,2 5 1 16,1 3 5-16,1 7 5 0,-5 9 2 15,2 6 0-15,-4 1 0 16,0 4 1-16,1 5 0 15,3 2 2-15,1 5 4 16,4 10-2-16,1 4 5 16,-1 4-3-16,2 2-3 15,-2 2-4-15,2 0-1 16,0 17-6-16,0 14 6 16,7 10 1-16,2 7 0 15,1 6 0-15,3 9-1 16,1 9 1-16,2 6 0 15,-1 2 1-15,2 0 0 0,-2-3 1 16,-2-2-2 0,-6 0 1-16,-2-2 1 0,0-10 1 15,-4-4-2-15,2-9-1 16,0-2 2-16,-2-4-2 16,-1-4 0-16,0-4 1 15,2-5 0-15,1-8-1 16,-2-6 0-16,2-9 0 15,-1-4 1-15,-1-4-1 16,-1 0 2-16,2-5 5 16,-1-17 7-16,1-9-13 15,-1-5-1-15,1-6 1 16,-2-2-1-16,0-1-1 0,1 1-2 16,2 3 1-1,-1 3 1-15,0 3 0 0,0 2 1 16,-2 3 0-16,0 7 0 15,0 7 0-15,0 10 0 16,0 6 2-16,0 0-2 16,0 29-5-16,0 12 3 15,0 10 2-15,0 12 0 16,0 2 0-16,0 1 0 16,0 2 0-16,0-8 0 15,0-5 0-15,-4-5 0 16,1-10 0-16,-2-5 1 0,4-8-1 15,-1-12 0 1,1-7 0-16,1-7 0 0,0-1 0 16,0 0 4-16,0-20 1 15,0-14-5-15,0-10 0 16,0-10-3-16,0-2 1 16,0 1-3-16,0 7 2 15,0 14 3-15,0 16 0 16,0 9 1-16,0 9 6 15,0 0-7-15,0 20-4 16,0 12 2-16,0 11 1 16,0 3 1-16,0 2 0 15,0-2 0-15,0 0 0 16,3-3 0-16,1 1 0 16,1-2-1-16,-3-3-1 0,-2-2 2 15,0-3-1-15,0-4 1 16,-7-5 0-16,0-10 0 15,1-5 0-15,3-5 0 16,1-5 0-16,1 0 2 16,-1-7 6-16,-2-13-6 15,1-6-2-15,0-9 0 16,0-10 0-16,0-5-3 16,0-4-1-16,1 1 0 15,2 4-3-15,0 10 4 16,0 7 0-16,3 7 3 15,4 8-1-15,-6 9 1 0,-1 6 1 16,0 2-1 0,0 8 0-16,0 16-6 0,-6 11 6 15,-6 7 1-15,-4 2-1 16,2 3 1-16,2 0-1 16,2-6 0-16,1-9 0 15,-3-6 2-15,1-9-2 16,1-3 1-16,0-3 0 15,-1-3 1-15,0-2-1 16,-3-1-1-16,2 1 1 16,-1-2-1-16,3 0 1 15,3 1-1-15,0-5 0 16,4 1 0-16,1-1-1 16,2 0 2-16,0 0-1 0,0 0 0 15,0 0 0-15,-1 3 0 16,-4 1 0-16,-2 5-3 15,-2 0 3-15,-5 5 0 16,1-4 0-16,-2 0 0 16,1 0 0-16,0 0 0 15,3 0 0-15,4-6-1 16,1 1 1-16,6-5 0 16,0 0 1-16,0 0-1 15,0-12 0-15,0-10-2 16,0-6 1-16,0-8 0 0,0-9 1 15,9-10-4 1,1-8-5-16,5-1-9 0,0 6 8 16,1 10 5-16,-2 17 5 15,-4 10 3-15,-2 13 0 16,-7 6 0-16,-1 2 2 16,0 6-5-16,-3 15-2 15,-9 12 2-15,-1 6 3 16,3 14 3-16,1 5-5 15,2 0 4-15,4-3 0 16,0-9-3-16,3-15-1 16,0-11-1-16,0-10 1 0,0-6-1 15,0-4 0 1,0 0 4-16,0-22 11 16,5-10-5-16,6-14-9 0,-1-8-1 15,-1 1 0-15,-3-3-5 16,-3 8-2-16,-2 10 5 15,-1 10 1-15,0 9 1 16,0 12 1-16,0 2 7 16,-1 5-1-16,-4 2-7 15,1 20-3-15,-2 9 1 16,0 4 2-16,5-2 0 16,1-5-1-16,0-9 0 15,0-5 1-15,0-9 0 16,0-4-1-16,0-1-2 15,0 0 3-15,0-11 0 0,0-13 0 16,0-13-4 0,0-5 2-16,0-9 0 0,0-10-12 15,-8-5-5-15,-1-5 4 16,-4 1 3-16,-1 5 11 16,1 4-1-16,-5 5 2 15,0 3 0-15,0-3-1 16,-1 4 1-16,-2-1 0 15,1 2 0-15,0 0 0 16,1 3 2-16,2 2 3 16,2 4-2-16,6 9 0 15,1 7-2-15,4 4-1 16,2 8 0-16,1 2 1 0,1 4-1 16,0-2 0-1,0 4-1-15,0-2 1 0,-2 3 1 16,1-2 1-16,-3 0 0 15,-1 2 2-15,1-5 0 16,-1 1 0-16,2-2 3 16,0 0-3-16,1-2-1 15,-1 1-3-15,2-5 0 16,-1 3 2-16,0-3-2 16,0-2 0-16,1 2 0 15,-2-1 0-15,0 2 0 16,1 2 0-16,1-1 0 15,-1 0 1-15,1-2-1 16,-2 0 1-16,0-4-1 0,0 0 1 16,1 2 2-16,1 2 1 15,-3 3 0-15,2 3 1 16,2 5-2-16,-2 1-2 16,2 2-1-16,-1 2 1 15,-1 1-1-15,2 0 2 16,-1 0-2-16,-1-1 1 15,-1-2-1-15,2-3 0 16,-2 1-2-16,1 2 1 16,2-1 0-16,0 2 1 0,0 2 0 15,0-1 1 1,0 1-1-16,0 0 1 0,0 0-1 16,-1 0 0-16,-1 0-3 15,2 10-5-15,0 9 6 16,0 6 1-16,0 1 1 15,0 6 0-15,0-1 0 16,0 8 0-16,9 4 0 16,0 1 0-16,2 1 0 15,-1 4 0-15,1-2 0 16,-1 5 0-16,-4 1 0 16,-1-6 0-16,-2-1 0 15,-2-8 0-15,1-4-1 16,-2-4 1-16,0-4 1 15,0-2-1-15,0 2 3 0,0-3-2 16,0 3 1 0,0 1 0-16,0-3-1 0,0 0 0 15,0-2 0-15,0-3-1 16,0 1 1-16,0-6 0 16,0-1-1-16,0-1 1 15,0-2-1-15,0-1 0 16,0 2 0-16,0 0 1 15,0-2 1-15,-2 3 0 16,1 0-2-16,-1-2 2 16,1 2-1-16,-1-2 0 15,1 0 0-15,1 1-1 16,0 0 0-16,0 1 1 0,0 0-2 16,0 4 1-16,0 1 0 15,0 0 1-15,0 2 0 16,0-1-1-16,0 1 0 15,0 0 0-15,0 0 0 16,0 1 0-16,3-1 1 16,1 1-1-16,-1 0 0 15,2-1 0-15,-1 0 0 16,-1-2 0-16,0 0 0 16,0 2 0-16,0-1 0 15,1 0 0-15,1 2 0 16,0-3 0-16,0 2 0 15,-2 0 1-15,2 2-1 16,-2 0 0-16,1 2 0 0,-2-3 0 16,-1-2 0-16,1-4 0 15,-2-1 0-15,0-5 1 16,1 1 0-16,1-3 1 16,-2 1 0-16,3 0-1 15,-3 5 0-15,2 0-1 16,0 0 0-16,-2-1 2 15,3-2-2-15,-3 0 0 16,1-1 0-16,1 1 0 16,-1 0 1-16,1 2-1 15,0-4 0-15,-1 3 0 16,-1-3 0-16,2 3 0 0,-2-4 0 16,1 4 0-16,1-1 0 15,-2-2 0 1,0-3 1-16,1-3-1 0,-1-1 0 15,2 0 2-15,-2 0 10 16,1-11 5-16,-1-12-11 16,0-11-4-16,0-10-1 15,0-14 0-15,-3-13-1 16,-1-11 0-16,2 0-4 16,2 9-1-16,0 14 2 15,0 14 1-15,0 9 0 16,0 9 2-16,0 9-2 15,0 3 2-15,0 6 0 0,0 1 0 16,0 5-1-16,0 0 1 16,0 0-3-16,0 3 3 15,0 0-2-15,0 0 2 16,0 0-1-16,0 0 0 16,0 0 1-16,0 0-1 15,0 0 0-15,0 0 1 16,0 0-3-16,0 0 0 15,0 11 2-15,0 9 0 16,0 8 1-16,0 6 0 16,0 5 0-16,-1 2 0 15,-3 0 0-15,3-1 0 16,-1-2 0-16,2-3 0 0,0 1 0 16,0 0 0-1,0 1 0-15,0-1 1 0,0-1-1 16,0-6 1-16,0-5-1 15,0-6 1-15,0-4-1 16,0 0 0-16,0 0 0 16,0-1 0-16,2 4 0 15,-1-3 0-15,-1 3 0 16,0-2 0-16,0-1 0 16,0-3 1-16,0-3-1 15,0-2 0-15,0-3 0 16,0-2 0-16,0-1 0 0,0 3 0 15,0-3 0 1,0 1 0-16,0-1 0 0,0 0 0 16,0 0 0-16,0 0 1 15,0 0 0-15,0 0-1 16,5 0-1-16,4 0 1 16,4 0 1-16,1 0-1 15,2 0 0-15,-2 0 0 16,2 0 0-16,-1 5 0 15,1 1 0-15,-1-1 0 16,-1 2 0-16,-4 1 0 16,-4-4 0-16,-3 0 0 0,-3-1-1 15,0-3 1 1,0 3 0-16,-4 2 1 16,-11 2 0-16,-6 5-1 0,-1-4 0 15,0 1 0-15,0 1 1 16,4-3 0-16,6-1-1 15,6-3 1-15,5-1 3 16,1-2 1 0,0 0-2-16,0 0-2 0,0 0 3 15,0-3-3-15,9-12 0 16,7-3-1-16,7-4 0 16,2-3 0-16,6-6 0 15,5-1 1-15,3-3-1 16,4-2-1-16,-4 2 1 15,-5-3 0-15,-2-1 1 0,-10-5-1 16,-3-6 0 0,-7-4 0-16,-6-4 0 0,-4-5 0 15,-2-7 0-15,0-10 0 16,0-3 0-16,0-1 0 16,0 2-1-16,0 4 1 15,0 6 0-15,0 8 0 16,0 7 0-16,-8 8 0 15,-1 2 1-15,-4 5 0 16,1-1 0-16,-2 4 0 16,1 3 0-16,3 11-1 15,5 10 1-15,-1 11 0 0,6 4-1 16,0 7-1 0,0 25-10-16,0 18 5 0,4 17 6 15,6 5 0-15,0 2 0 16,5 0 0-16,0-7-1 15,0-8 1-15,-3-15 0 16,-3-15 0-16,-4-13-1 16,-1-12 1-16,-3-4-1 15,-1 0 1-15,0-9 5 16,0-21-1-16,0-18-3 16,0-14-1-16,-12-13-1 15,3-6-3-15,2 3-1 16,4 9 2-16,0 10 2 15,-1 9 1-15,-2 10 0 16,-1 4 0-16,-3 10 1 0,-2 2 2 16,0 4 0-16,-1 4 0 15,4 6-2-15,4 7 4 16,1 3-5-16,-1 13-1 16,-3 23-6-16,-3 13 6 15,2 5 0-15,4-7 1 16,4-8-3-16,1-11 1 15,0-11 0-15,0-7-5 16,0-7-7-16,0-3-15 16,-2 0-72-16</inkml:trace>
  <inkml:trace contextRef="#ctx0" brushRef="#br0" timeOffset="72399.4394">16641 3917 1513 0,'0'0'52'15,"0"0"-41"-15,0 0 25 0,0 0 10 16,0 0-18-16,0 0 2 16,0 0-9-16,-12 0-6 15,12 0 10-15,0 0-7 16,-1 0-11-16,1 0-5 16,-2 0 2-16,1 0 0 15,1 0-1-15,0 0 2 16,0 0 1-16,0 0-3 15,0 0-2-15,0 0 1 16,0 0-2-16,0 0 0 16,0 0 0-16,0 0-1 15,0 0 1-15,0 0-1 0,0 0 0 16,0 0 1 0,0 0 0-16,6 0-2 0,1 0 2 15,1 0 0-15,0 0 0 16,0 0 1-16,-2 0-2 15,2 0 2-15,-1 1-1 16,-1 1 0-16,-2-1 0 16,1-1 0-16,1 0 1 15,0 0 0-15,0 0-1 16,0 0 1-16,-2 0 0 16,1 0-1-16,-2 0 0 15,-2 0-1-15,1 0 0 16,-2 0 1-16,0 0 0 15,0 0 0-15,0 0 0 16,0 0 0-16,0 0-1 0,0 0 0 16,0 0 1-16,0 0 0 15,0 0 0-15,1 0 0 16,-1 0 1-16,2 0 0 16,-2 0-1-16,0 0 1 15,0 0 1-15,0 0-2 16,0 0 0-16,0 0 0 15,0 0 0-15,0 0-1 16,0 0-1-16,4 0 1 16,-1 0 0-16,0 0 1 0,1 0 0 15,-2 0 0 1,1 0 0-16,0 0 0 0,-1 0 0 16,-1 0 0-16,2 0 0 15,-1 0 0-15,3 0 0 16,-2 0 0-16,2 0 1 15,-2 0-1-15,-3 0 1 16,0 0 0-16,0 0 0 16,0 0 0-16,0 0 0 15,0 2-1-15,0-2 2 16,0 0 1-16,0 0-1 16,0 3-1-16,0 6-1 15,-8 2 0-15,0 6 0 16,2 4 0-16,-2 3 0 15,6 0 0-15,-2 1 0 0,-1-4-1 16,2-1 1 0,-2-5 0-16,0-1 0 0,4-3 1 15,-2-3-1-15,3-3 0 16,0-3 0-16,0-1 0 16,0-1 0-16,0 0 2 15,0 0-1-15,0 0 5 16,-3 0 8-16,1-1-3 15,1-11-9-15,-1 0-2 16,1-3 0-16,-1-3 0 16,2 0 0-16,0-1-1 15,0 2 1-15,0 3-4 0,0 3 1 16,3 2-1-16,3-1 2 16,-1 1-1-16,-1 1 3 15,-1 0 0-15,3 2 0 16,-5 0 0-16,1 0 0 15,-2 4 0-15,0-1 2 16,0 3 1-16,0 0-3 16,0 0 0-16,0 0-1 15,-3 0 0-15,-9 0-1 16,-4 3 0-16,-4 3 0 16,-2 2 0-16,1 3 1 15,-3-1-1-15,0-2-4 16,2-3 3-16,2 0 1 15,1-2 2-15,2-3 0 16,1 0 0-16,2 0 0 0,3 0 0 16,3 0 0-16,2 0 0 15,3 0 0-15,-1 0 0 16,4 0-1-16,0 0-4 16,0 0-1-16,0 0 3 15,0 0 0-15,0 0 1 16,-1 0 1-16,-1 0 1 15,-2 3-3-15,-1 3 3 16,-1 1 0-16,0 0 0 16,1 0 0-16,-2-1 0 15,4-3 0-15,0 1 0 16,2-1 0-16,-1-1 0 0,2 0 1 16,-1-2-1-16,1 0 0 15,0 0 3-15,-2 0 4 16,-1 0 4-16,-1 0-3 15,-2-4-7-15,-1-6-1 16,1-1 0-16,-2-2 0 16,-2 0 0-16,4-3 0 15,0 5-2-15,1 1-1 16,2 3 1-16,2 6 2 16,-1 0 0-16,1 1 0 15,1 0 0-15,0 0-2 16,0 0 2-16,0 0-2 15,-3 0 1-15,3 0-2 0,-1 0 1 16,-4 0 0-16,-1 5 2 16,-2 4 0-16,1-1 0 15,-2-3 1-15,3-1 0 16,2 1-1-16,1-3 0 16,-2 2 0-16,0 2 0 15,0 4-1-15,-1 1 1 16,1 3 0-16,1-2 0 15,-1 1-1-15,4-1 1 16,-1-1 0-16,2 1-1 16,0-4 1-16,0 2 0 15,0-3 0-15,0 0 0 0,0-3 1 16,0-2-1-16,0-2 0 16,0 0 0-16,0 0 0 15,0 0 2-15,0 0 2 16,0 0 4-16,0-3 0 15,0-10 4-15,3-5-11 16,-1-3-1-16,1 4 0 16,-2 5 0-16,2 3-2 15,-1 4 0-15,-2 5 0 16,0 0 2-16,0 0-1 16,0 0-2-16,1 0 0 15,2 3-4-15,3 11 6 16,1 0 0-16,3 6 1 0,-1 1 1 15,1 5-1 1,0 1-1-16,3 3 1 0,0 0 0 16,0 0 1-16,2-4-1 15,-3-3-1-15,-1-2 1 16,0-9 1-16,-3-2-1 16,-1-5-1-16,2-3 0 15,-1-2-3-15,1 0-1 16,2-12 5-16,2-7-3 15,0-4 0-15,2 0-2 16,-2-1-2-16,2 4 3 16,-4 3 3-16,-4 5 0 0,0 0 1 15,-4 6 0 1,-1 2 2-16,-1 0 6 0,-1 4 4 16,0 0-4-16,0 0-8 15,0 0-1-15,2 9-5 16,1 8 6-16,0 4 0 15,0 4 0-15,3 4 0 16,1 0 0-16,1-3 0 16,2-1 0-16,1-1 0 15,-2-5 0-15,0-5 0 16,-2-6 1-16,-1-3-1 16,-3-3 0-16,1-2 0 15,1 0 1-15,3-9-1 16,2-13 2-16,2-4-2 15,-2 0-1-15,1 3 1 0,-4 6 0 16,-2 3 0-16,-2 6 0 16,-2 3 7-16,-1 3 1 15,0 2 3-15,0 0 1 16,0 0-12-16,0 0-1 16,0 7-3-16,0 11 2 15,0 8 2-15,3 0 0 16,2 5 0-16,2 2 1 15,0 3-1-15,1-1 0 16,1-3 0-16,1-5 0 16,-1-6 1-16,-3-7-1 15,-1-4 0-15,-1-7 0 0,-2-3 0 16,-2 0 0-16,0 0 5 16,0-16 3-16,0-11-6 15,0-8-1-15,0-2-1 16,0 2-1-16,0 6 0 15,0 5 1-15,0 10-1 16,0 2 1-16,-3 5 0 16,-2 1 1-16,2 5 0 15,3 0-1-15,-1 1 0 16,-1 0 0-16,1 0-6 16,-2 2-51-16,-3 15-58 15,-6 2-1015-15</inkml:trace>
  <inkml:trace contextRef="#ctx0" brushRef="#br0" timeOffset="73784.2886">16890 3863 1488 0,'0'0'141'0,"0"0"-125"15,0 0 13-15,0 0 21 16,0 0-11-16,0 0-10 16,0 0-19-16,12-8-3 15,-12 8-5-15,0 0 3 16,0 0-1-16,0 0-2 15,0 0-1-15,0 4 3 16,0 3 8-16,2-1-2 16,-1 2-2-16,1-1-2 15,-1 5 0-15,1 1-2 0,-1 0 0 16,1 4-2-16,1 2 0 16,-3-1 1-16,3 1 0 15,0-4-2-15,-1 2-1 16,0-2 1-16,-1 2-1 15,1-1 2-15,-1 2-1 16,2 0 3-16,0 2-2 16,-1-3 1-16,1 2-3 15,0-1 1-15,-1-1-1 16,1 2 0-16,-2-2 0 16,1-1 0-16,-1 1 0 15,2 0 1-15,-2 0-1 16,2-2 0-16,-1 3 0 15,-1-2 1-15,2 0-1 16,0 2 0-16,0-2 0 0,0-1 0 16,2 4 1-16,-2-1-1 15,1 1 1-15,-1 1-1 16,2 0 0-16,-2 0 1 16,-2-2-1-16,1 2 0 15,-1-3 1-15,-1-1-1 16,2 0 0-16,-2-1 1 15,3-1-1-15,-2 3 0 16,2-2 0-16,-1 2 0 16,2 1 0-16,-1 0 0 0,0 2 1 15,0 1-1 1,-2 3 0-16,1-4 0 0,-1 1 0 16,1-1 0-16,1 1 0 15,-1-1 1-15,1-1-1 16,0-2 0-16,-2 0 0 15,3 0 0-15,-1 2 0 16,2 1 0-16,-1-1-1 16,1 1 1-16,-1 1 1 15,-1 5-1-15,1-1 0 16,-2 3 0-16,1 0 0 16,-1-3 0-16,-1 0 0 15,2-3 1-15,-1-2-1 16,1 2 0-16,0-4 0 15,0 2 0-15,-2-1 0 0,1 1 0 16,-1-1 0-16,1 0 0 16,-1 1 0-16,3 2 0 15,-1 0 1-15,0 3-1 16,0 0 0-16,0 4 0 16,0 2 0-16,-1 1 0 15,-2 0 1-15,0 2-1 16,0 0 0-16,0 2 0 15,0 0 0-15,0 3 1 16,0 4-1-16,0 0 0 16,0 1 0-16,0-4 0 15,0-2 0-15,0-4 0 0,3-8 0 16,0-2 0-16,0-6-3 16,0-5-7-16,-2-7-16 15,1-6-58-15,-2 0-798 16</inkml:trace>
  <inkml:trace contextRef="#ctx0" brushRef="#br0" timeOffset="74865.1998">16930 4668 1768 0,'0'0'2'0,"0"0"3"0,0 0 21 16,0 0 5-16,0 0-9 15,0 0-16-15,-10-17-6 16,10 17-1-16,0 15-5 15,0 7 6-15,10 11 5 16,1 9 0-16,0 8-1 16,0 7 3-16,1 7 1 15,3 7 1-15,-1 6-4 16,2 6-1-16,-1-1-2 16,-3-2-2-16,-5-7 1 15,-2-3-1-15,-4-5 1 16,-1-2-1-16,0-8 0 15,0-8 0-15,0-6 1 0,0-5-1 16,0-9 0-16,0-6-1 16,0-4 1-16,0-9 0 15,0-2 0-15,0-5-1 16,0-1-2-16,0-7 3 16,0-15 1-16,0-12-1 15,2-7-3-15,1-8-4 16,-2-9-5-16,2-2-5 15,-1-1 0-15,-1 6-8 16,-1 6 0-16,0 10 19 16,-7 6 6-16,-5 4 1 15,-3 8 7-15,4 6 9 0,4 7 3 16,4 6 4-16,1 2-9 16,2 5-15-16,0 21-5 15,0 15 3-15,0 12 1 16,2 6 1-16,7 6 0 15,-1 5 1-15,-2 3-1 16,2-1 0-16,-3 6 0 16,-1-2 1-16,-1 0 0 15,-1-2 0-15,-1-6-1 16,1-7 2-16,-1-7-2 16,-1-8 0-16,0-15 1 15,0-12-1-15,0-9 0 16,0-5-1-16,0-5-2 0,2 0 1 15,-1 0 1 1,2-6 0-16,-1-7-1 0,2-2 2 16,-3 0 0-16,-1 0 1 15,2 2-1-15,0 3 2 16,-1 2-1-16,1 5-1 16,-1 0 0-16,-1 3 0 15,2 0 0-15,2 6-5 16,1 12 4-16,5 5 1 15,-3 2 0-15,-1 2 0 16,2 0 0-16,-2-1 0 16,1-4 1-16,-2-3-1 0,-2-13-9 15,-2-6-53 1,1 0-346-16</inkml:trace>
  <inkml:trace contextRef="#ctx0" brushRef="#br0" timeOffset="75202.6171">17248 6133 1386 0,'0'0'339'0,"0"0"-315"15,0 0-19-15,0 0 3 0,-10 85 5 16,10-61-2-16,0 3-5 16,0 3-1-16,1 2-2 15,4 3-2-15,-2-1 1 16,0 2-2-16,-2-1 1 16,1 2-1-16,-2-2 1 15,0 0-1-15,0-4-2 16,0-2 1-16,0-2-2 15,0-8-30-15,0-1-30 16,0-7-81-16,0-1-1183 16</inkml:trace>
  <inkml:trace contextRef="#ctx0" brushRef="#br0" timeOffset="78124.1791">17225 6234 1621 0,'0'0'86'0,"0"0"-47"0,0 0-3 15,0 0-1 1,0 0-15-16,0 0-10 0,0 0-8 15,-2-5-2-15,2 5 0 16,0 5 1-16,0 10 3 16,0 4 6-16,0 5-5 15,0 3-1-15,0 2 2 16,0 2 0-16,0 1-3 16,0 2 0-16,0 4-2 15,3 1 1-15,6 2-2 16,-2 0 1-16,2 1-1 15,0-2 0-15,0-1 2 16,2 0-2-16,0-1 0 16,1-4 0-16,-1 2 4 15,1-2-3-15,-2-1 0 0,-2 3-1 16,0-2 1-16,-3-3-1 16,0 1 3-16,-1-4-3 15,1-4 1-15,-2-2 0 16,1-7 0-16,0-3-1 15,-1-2 1-15,0 0-1 16,-1-1 0-16,-1-1 1 16,-1-2-1-16,2-1 0 15,-2 2 0-15,1-2 1 16,-1 3-1-16,0 1 1 16,0 1-1-16,0 1 1 15,0 0-1-15,0 1 0 16,0-2 0-16,0 1 0 0,0-1 0 15,0 0 0-15,0 0 0 16,0 2 0-16,0 1 1 16,0 3-1-16,0 1 0 15,0-3 0-15,0 0 0 16,0-6 0-16,-1-2 0 16,1-5 1-16,0-1 0 15,0 0 2-15,-2 0 3 16,-2-7 2-16,-2-7-7 15,-4-5 0-15,-1-4-1 16,-2-6 0-16,1-3 0 16,1-5-1-16,3-2 0 15,1-3-2-15,4 1-2 16,0 0-3-16,0 0-2 0,-1 0 5 16,-5 0 1-16,2 0 1 15,-2 2 2-15,3 0 0 16,1 3 0-16,3 0 0 15,2 7 1-15,0 4-1 16,0 4 1-16,0 6 0 16,0 5 2-16,0 1 3 15,0 4 2-15,0 2 3 16,0 3-3-16,-2 0-5 16,2 0-2-16,0 17-5 15,0 15 4-15,0 11 1 16,0 12 0-16,2 9 0 0,9 8 0 15,1 2 0 1,4 1 0-16,0-8 0 0,-2-12 0 16,-3-15 0-16,-4-14 0 15,-3-9 0-15,-2-12 0 16,-2-3 0-16,0-2 1 16,0-2 3-16,0-13-4 15,-13-7 0-15,-1-2 0 16,1-2-1-16,1-5 0 15,0-1-2-15,3-2 1 16,2 5 0-16,1-1 1 16,1 7 1-16,-2 7 0 15,4 7 0-15,0 5 1 0,1 4 0 16,2 0-1 0,-1 16-4-16,-1 15 2 0,2 7 2 15,0 2 0-15,0 7 0 16,6 1 0-16,-1 0 0 15,0 0 0-15,-2-4 0 16,-3-9 0-16,0-11 0 16,0-10 0-16,0-7 0 15,0-7 0-15,0 0 1 16,0-17 3-16,0-13-4 16,-3-7 0-16,-7-7 0 15,1 0 0-15,0 0-1 0,1 2 0 16,1 4 1-16,3 0-1 15,-1 3 1-15,1 0 0 16,2 6-1 0,1 1 1-16,1 7 0 0,0 7-1 15,0 6 1-15,0 6 1 16,0 2-1-16,0 0-1 16,0 0 1-16,0 0-1 15,0 0 1-15,0-2 0 16,0-3 0-16,0-7 1 15,0-5 2-15,0-8-3 16,0-3 0-16,0-3 0 16,0 0 0-16,0 0 1 15,0 0-1-15,-3 1 0 16,0 4 0-16,-1-4 1 0,-1 0-1 16,2 1 0-16,0-3 0 15,0 4 0-15,2 2 0 16,-3 1 0-16,1 3 0 15,-1 3 0-15,1 4 0 16,0 1 0-16,-1 1 0 16,1 4 0-16,0 0 1 15,0 2-1-15,1 4 1 16,1-2 0-16,1 4 1 16,0 0 0-16,0 1 0 15,0 0-1-15,0 0-1 16,0 0 0-16,0 0 0 0,0 0-1 15,0 0 0-15,0 0 0 16,0 0 1-16,0 0 0 16,0 0 0-16,0 0 0 15,0-3 1-15,-2-5 0 16,2-8 2-16,-1-6-3 16,-2-5 0-16,0-4 0 15,-1-1 0-15,0 2 0 16,0 2 0-16,2 5 0 15,1 0-2-15,-2 5 0 0,0-2 0 16,1 3 1 0,2 0-2-16,0 0-3 0,0 2 1 15,0 2 3-15,0 6 2 16,0 5-1-16,0 0 1 16,0 2 0-16,0 0 0 15,0 0-1-15,0 0 0 16,0 0 0-16,0 0-1 15,0 0 1-15,0 4 1 16,0 4 0-16,0 2 0 16,0-1-1-16,0 2-4 15,3 3-3-15,2 0-7 16,-1 3-23-16,1 0-46 16</inkml:trace>
  <inkml:trace contextRef="#ctx0" brushRef="#br1" timeOffset="84847.8621">16552 3219 1381 0,'0'0'252'0,"0"0"-196"16,0 0-19-16,0 0 1 0,0 0-12 15,0 0-12-15,0 0-1 16,0 0-2-16,0-2 4 16,0 2-2-16,0 0 1 15,0 0-4-15,-2-1-2 16,2 1-2-16,0 0-1 15,-1 0 0-15,1 0-2 16,0 0-1-16,0 0-1 16,0 0 0-16,0 0-1 15,0 0 0-15,0 0 0 16,-2 0 0-16,2 0 0 16,0 0-2-16,0 0 1 15,0 6-1-15,0 3 2 16,0 4 0-16,0-1 0 15,0 4 0-15,0 1 0 0,0 0-6 16,0 1-9-16,0 3-29 16,0-2-40-16,0 1-758 15</inkml:trace>
  <inkml:trace contextRef="#ctx0" brushRef="#br1" timeOffset="85360.4581">16566 3746 1386 0,'0'0'351'0,"0"0"-336"16,0 0-10-16,0 0 3 15,0 0 17-15,0 0-13 16,0 48-5-16,2-35-5 15,-1 0-1-15,1 2 1 16,0 0-2-16,-1 2 0 16,-1 3-1-16,0-1-31 15,2 0-57-15,-2-1-505 16</inkml:trace>
  <inkml:trace contextRef="#ctx0" brushRef="#br1" timeOffset="85795.2567">16643 4313 1203 0,'0'0'444'16,"0"0"-421"-16,0 0 21 15,0 0-7-15,0 0-7 16,0 0-17-16,0 50-8 16,0-36-3-16,0 3 0 15,0 0 0-15,0-1-2 0,0-1 1 16,0-1-1-16,0 0 0 16,0 0-4-16,0 0-17 15,0-1-22-15,1 1-27 16,1 0-382-16</inkml:trace>
  <inkml:trace contextRef="#ctx0" brushRef="#br1" timeOffset="86122.5676">16695 4738 1646 0,'0'0'47'0,"0"0"-40"16,0 0 39-16,0 0-2 15,0 0-23-15,0 73-16 16,0-51 1-16,0 2-4 16,0-3-1-16,0 1-1 15,0 1 0-15,0-1-5 16,3 0-28-16,0-1-66 0</inkml:trace>
  <inkml:trace contextRef="#ctx0" brushRef="#br1" timeOffset="87292.7987">16822 5366 1564 0,'0'0'144'0,"0"0"-96"15,0 0-6-15,0 0-8 0,0 0-10 16,0 0-5-16,0 0-5 16,0 0-2-16,0 0 0 15,0 0-4-15,0 0-2 16,0 0-3-16,0 0 0 16,0 0-1-16,0 0 0 15,0 0-2-15,0 0 0 16,0 0 1-16,0 0-2 15,0 0 1-15,0 0-1 16,0 0 1-16,0 0-1 16,0 4 1-16,0 8 0 15,0 5 0-15,7 3 0 0,3 2 0 16,1 4 0-16,4 2-4 16,-2 2-6-16,-1 4-11 15,0 3-13-15,-4-4-38 16,-5-2-379-16</inkml:trace>
  <inkml:trace contextRef="#ctx0" brushRef="#br1" timeOffset="87789.2194">16847 5653 1615 0,'0'0'68'0,"0"0"-56"16,0 0 22-16,0 0 16 16,0 0-14-16,0 0-14 15,-3-2-6-15,1 2 0 16,1 0-3-16,-1 0-4 0,1 0-1 16,-1 0-3-16,2 8 1 15,-1-1 4-15,-1 5-3 16,0 0-5-16,0 2-1 15,2 3-1-15,0 3 2 16,0 2-2-16,0 0 1 16,0 1 0-16,0 2-1 15,6-1 0-15,0 2 0 16,1 2-4-16,0 0-4 16,-1 0-9-16,2-3-8 15,0-1-25-15,1-4-33 16,-1-3-252-16</inkml:trace>
  <inkml:trace contextRef="#ctx0" brushRef="#br1" timeOffset="88184.2977">16877 6149 1722 0,'0'0'74'0,"0"0"-70"15,0 0 10-15,0 0 5 16,0 0-4-16,0 0 3 16,-2 42-12-16,2-26-3 15,0 4-1-15,0 2-1 16,0 0 1-16,0 3-1 16,3 0-1-16,0 2 0 15,2 0 0-15,-1-2-6 16,4-2-17-16,-4-4-15 15,2 0-52-15,-3-5-299 16</inkml:trace>
  <inkml:trace contextRef="#ctx0" brushRef="#br1" timeOffset="88531.226">16922 6588 812 0,'0'0'953'0,"0"0"-941"15,0 0-11-15,0 0 10 16,0 0 13-16,0 0 0 15,0 33-10-15,0-19-4 16,0 1-2-16,0 2-2 16,0 4-5-16,0 1-1 15,0-2 2-15,0 4-2 16,0-1-3-16,0-3-2 16,0 1-9-16,0-3-21 15,0-1-50-15,2-2-184 16</inkml:trace>
  <inkml:trace contextRef="#ctx0" brushRef="#br1" timeOffset="88889.7857">16956 7095 1627 0,'0'0'79'16,"0"0"-39"-16,0 0 11 0,0 0-18 15,0 0-8-15,0 0-11 16,-7 49-4-16,7-34-1 15,0-1-4-15,0 3-4 16,0 0 0-16,0 4 0 16,0 1-1-16,0 0-4 15,0 5-9-15,0-1-4 16,0 2-10-16,0 2-16 16,0-5-41-16,0 2-238 15</inkml:trace>
  <inkml:trace contextRef="#ctx0" brushRef="#br1" timeOffset="89153.3884">16949 7595 1392 0,'0'0'216'0,"0"0"-150"15,0 0-12-15,0 0-5 16,0 0-16-16,0 0-15 15,0 7-7-15,0-2-1 16,0 2 3-16,0 3-9 16,0 1-1-16,0 2-3 0,0 1 0 15,0 2 1 1,1-1-1-16,5 2 0 0,-3-2-9 16,0 1-19-16,1-2-33 15,-1-1-122-15</inkml:trace>
  <inkml:trace contextRef="#ctx0" brushRef="#br1" timeOffset="89414.3014">16993 7878 1727 0,'0'0'30'0,"0"0"-12"0,0 0 13 16,0 0-3-16,0 0-9 16,0 0-10-16,0 53-5 15,0-41-2-15,0-1-1 16,0 0-1-16,0 1 0 16,0-3-4-16,0 1-20 15,2 0-20-15,-1-1-65 16,1 1-880-16</inkml:trace>
  <inkml:trace contextRef="#ctx0" brushRef="#br1" timeOffset="89641.2334">16983 8243 1229 0,'0'0'579'0,"0"0"-566"16,0 0 1-16,0 0 16 15,0 0-18-15,0 0-10 16,-6 36-2-16,6-30-7 16,0-5-44-16,-2-1-144 15</inkml:trace>
  <inkml:trace contextRef="#ctx0" brushRef="#br1" timeOffset="101614.4581">27309 2419 1615 0,'0'0'59'15,"0"0"-14"-15,0 0 4 16,0 0-11-16,0 0-17 15,0 0-1-15,0 0-5 16,-13-10-1-16,11 10-3 16,2 0-3-16,-1 0-2 15,1 0-4-15,0 0-1 16,-2 0-1-16,1 0 0 16,-1 0 0-16,1 8-1 15,-4 8 0-15,0 3 1 16,-2 5 0-16,1 1 1 15,0 4-1-15,2 0 0 16,-1 0 2-16,1 2-1 0,1 1 0 16,0 1-1-16,3 4 0 15,0-1 0-15,0 3 0 16,0 0 0-16,0 0 0 16,0-1 0-16,0 1 0 15,0-1 1-15,-3 1 0 16,0 0-1-16,-2-2 0 15,2 3 0-15,-1 1 0 16,-1 1 0-16,1 0 0 16,1 3 0-16,-3-2 0 15,2-2 0-15,-1-5 0 16,1 0 0-16,-4-6 0 16,5 0 0-16,0 2 0 15,0-2 0-15,3 3 0 0,-1-3 0 16,1 3 0-16,0 0 0 15,0 3 0-15,-2 3 0 16,1 0 0-16,-2 4 0 16,-2-1 0-16,2 0 0 15,-1 0 0-15,-2-4 0 16,3 1 0-16,-2-3 0 16,1 1 0-16,-1 0 0 15,1 1 0-15,1 1 0 16,-1 1 0-16,1-1 0 15,-2 3 0-15,-1 3 0 16,0-1 0-16,1 1 0 16,0-3 0-16,0-1 0 0,2 1 0 15,0 1 0-15,0 0 0 16,2 0 0-16,-1-1 0 16,1-4 0-16,1 0 0 15,0-3-1-15,0-3 1 16,0 1 0-16,0 1 0 15,0 1 0-15,0 0 0 16,0 1 0-16,0-1 0 16,-2-2 0-16,2-1 0 15,0-1 0-15,0 0 0 16,0-1 0-16,0-1 0 16,0 1 0-16,0 0 0 0,-1 0 0 15,1 3 0-15,0-1 0 16,0 2 0-16,0 0 0 15,0 0 0-15,0-1 0 16,3-1 0-16,0-3 0 16,-2 5 0-16,2-4 0 15,-1 5 0-15,1 1 0 16,0 3 0-16,0 0 0 16,1-5 1-16,-1 0-1 15,0-1 1-15,0-4-1 16,-1-2 0-16,1-5 0 15,0-1 0-15,0-6 0 16,0-1 1-16,-2 0-1 0,5 2 0 16,-3 0-1-16,1 2-8 15,1-2-15-15,-1-7-71 16</inkml:trace>
  <inkml:trace contextRef="#ctx0" brushRef="#br1" timeOffset="103121.139">26568 5582 14 0,'0'0'1748'16,"0"0"-1732"-16,0 0 5 16,0 0 6-16,0 0 2 15,0 0-10-15,-11 0-9 0,11 0-1 16,0 0-1-16,0 0-5 16,0 0-2-16,0 0 1 15,0 0-1-15,0 0-1 16,3 0 1-16,16 0-1 15,6 3 3-15,4 0-2 16,4-2 0-16,4 1 0 16,2 2-1-16,3-3 0 15,6 1 1-15,4-2-1 16,2 0 0-16,4 0 0 16,0 0 1-16,0 0-1 15,3 0 0-15,8 0 0 0,8-7 0 16,7-3 0-16,4 0 0 15,-3 3-1-15,2-3 1 16,-4 7 1-16,-3-3-1 16,-5 3 0-16,-5-1-1 15,5 0 1-15,-2 0 0 16,10-1 2-16,4 0-2 16,-1-1 0-16,-1 1 0 15,-7-1 0-15,-4 1-2 16,-2 1 2-16,-3-1 0 15,-2 0 0-15,1 3 0 16,0-1 0-16,0 2 1 16,3-1-1-16,0 0 0 0,-1 2 0 15,2-2-1-15,4 2 2 16,3 0-2-16,-2 0 1 16,1 0 0-16,-6 0 1 15,-5 0-1-15,0 0-1 16,-2 0 1-16,1 0 1 15,0 0 1-15,-1 0 0 16,3 0-2-16,1 0 3 16,0 0-1-16,1 0 0 15,-1 0-1-15,-1 0 2 16,-2 0 0-16,-5 0 0 16,0 0-2-16,-1-2 1 0,-5 2-1 15,-2-3 0-15,-3 3-1 16,-1-2 1-16,-1 1-1 15,4 1 0-15,0 0 1 16,-2-2-1-16,1 2 0 16,-4-3 0-16,-4 0 2 15,-2 2-2-15,-4-1 1 16,-4-1 0-16,-5 3-1 16,-4 0 0-16,-1 0 1 15,-1 0 1-15,1 0-2 16,-3 0 1-16,-4 0-1 15,-2 0 0-15,-5 0 0 16,-2 0 0-16,-1 0 1 0,2 0-1 16,2 0 0-1,1 0-4-15,-1-6-12 0,-1-2-46 16,-6-5-315-16</inkml:trace>
  <inkml:trace contextRef="#ctx0" brushRef="#br1" timeOffset="103801.5533">31321 5190 1798 0,'0'0'23'0,"0"0"-15"15,0 0 13-15,0 0 0 16,0 0-10-16,0 0-5 15,-1 6-6-15,1 1 0 16,1 0 0-16,13 4 0 16,5 3 3-16,3 1 3 15,4 2-3-15,2-1 0 16,5 1 2-16,1-3 3 16,-1 1-2-16,-3-3-1 0,-6-3-3 15,-3 2 1-15,-5-4-3 16,-4 0 2-16,-4-4-1 15,-5 2-1-15,-2-2 0 16,-1 3 0-16,0 2 0 16,0 6 0-16,0 8 1 15,-13 7-1-15,-10 6 2 16,-6 7-2-16,-4 1 1 16,-5-1-1-16,2-3 0 15,1-3 0-15,3-5-1 16,4-1-4-16,6-8-22 15,4-11-38-15</inkml:trace>
  <inkml:trace contextRef="#ctx0" brushRef="#br1" timeOffset="105154.4654">27266 2384 1717 0,'0'0'54'0,"0"0"-52"0,0 0 1 16,0 0 18-16,0 0 0 15,0 0-16-15,0 0 12 16,-55 88-10-16,40-59 1 15,-8 5 4-15,-2 0-9 16,-5 2 0-16,-3 0 0 16,1-2-2-16,-1-2-1 15,1-4 0-15,6-6 1 16,6-7-1-16,5-5-4 16,9-7-13-16,3-3-23 0,3 0-44 15,0-13-975-15</inkml:trace>
  <inkml:trace contextRef="#ctx0" brushRef="#br1" timeOffset="105484.0997">27287 2336 1839 0,'0'0'22'0,"0"0"-5"0,0 0 3 16,0 0-5-16,0 0-10 16,0 0-1-16,-5-2-4 15,5 2 0-15,0 12 0 16,11 8 2-16,3 6 3 15,3 5-4-15,5 5 3 16,2 3-2-16,4 2-1 16,0 1-1-16,-2-2-2 15,-2-6-32-15,-3-4-78 16</inkml:trace>
  <inkml:trace contextRef="#ctx0" brushRef="#br1" timeOffset="109120.2456">31509 6095 1850 0,'0'0'36'0,"0"0"-15"16,0 0-2-16,0 0-5 0,0 0-6 15,0 0-2 1,0 0-3-16,0 0-2 0,-3-2-1 16,3 2-1-16,0 0-1 15,3 11 1-15,11 9 1 16,5 7 0-16,2 4 0 15,0 4 0-15,1 0 0 16,-1 1 1-16,-4-7 0 16,0-5-1-16,-4-5 0 15,-5-12-1-15,-2-2 1 16,-4-5 1-16,-2 0-1 16,4 0 1-16,2-8 2 15,6-15 2-15,2-9-4 16,-4-6 0-16,0-4 0 15,-2 1-1-15,-4 4 1 0,0 9-1 16,-1 8 1 0,-2 9-1-16,-1 5-1 0,0 6-5 15,0 0-15-15,0 4-56 16,0 12-290-16</inkml:trace>
  <inkml:trace contextRef="#ctx0" brushRef="#br1" timeOffset="109562.0485">32046 6419 1741 0,'0'0'79'15,"0"0"-68"-15,0 0 1 16,0 0 12-16,0 0-8 0,0 0-8 15,-80 20 0 1,59-7 0-16,1 4-3 16,1 2 0-16,5 2-3 0,1 2 0 15,4-1 0-15,5-1 0 16,4-1-1-16,0-3-1 16,0 0 2-16,7-1-2 15,11-4 1-15,5-2-1 16,8-6 0-16,6-4-7 15,0 0-37-15,-1-4-62 16</inkml:trace>
  <inkml:trace contextRef="#ctx0" brushRef="#br1" timeOffset="109855.4766">32315 6433 1808 0,'0'0'89'0,"0"0"-75"16,0 0-10-16,0 0-1 16,0 0-3-16,0 0 2 15,-20 56 3-15,17-25-3 16,0-2 0-16,2 3-1 15,1-2-1-15,-2-1 0 0,1-4-1 16,1-3-7-16,-3-5-11 16,2-3-13-16,-1-7-20 15,1-7-89-15</inkml:trace>
  <inkml:trace contextRef="#ctx0" brushRef="#br1" timeOffset="110454.25">32282 6440 1807 0,'0'0'52'0,"0"0"-19"0,0 0-15 15,0 0-9-15,0 0-3 16,0 0-4-16,45-43-2 15,-20 43-1-15,3 0 1 16,1 0 0-16,-5 7 0 16,-2 8-1-16,-7-1 1 15,-5 2-2-15,-5 1-3 16,-5 0-2-16,0 0-2 16,-6 0 4-16,-13-2 3 15,-4 2-1-15,-2-3 2 16,1-2-1-16,6 0 2 0,6-2 0 15,4-3-1 1,5-4-1-16,2 2-2 0,1-2 1 16,0 1 0-16,1-2 1 15,12 3 2-15,3 0 1 16,2-2 1-16,0 1 0 16,-3-1 3-16,-1 4 1 15,-3-2-4-15,-3 0 0 16,-4 2-1-16,2-1 0 15,-3 2-1-15,-3 1 0 16,0 2 1-16,0 3 2 16,-10 0-1-16,-10 1-1 0,-8 0 0 15,-5-1 1 1,-3-1-2-16,2-3 0 0,7-1 0 16,3-5 0-16,6-1 1 15,5-1-1-15,2-2 0 16,5 0 1-16,2 0-1 15,-1 0 0-15,1 0-4 16,2-2-41-16,2-5-316 16</inkml:trace>
  <inkml:trace contextRef="#ctx0" brushRef="#br1" timeOffset="111946.406">27330 1603 1810 0,'0'0'30'16,"0"0"-7"-16,0 0 4 15,0 0-2-15,0 0-11 16,0 0-8-16,0 0-1 16,-1-5-1-16,1 5-2 15,0 0 0-15,0 0-2 16,0 5 0-16,0 7 0 15,0 7 0-15,0 3 1 16,0-1 0-16,0 4 0 16,0-3-1-16,1 0 0 15,2 1 0-15,0-3 0 0,0-1 0 16,-3-3 0-16,1-2 1 16,-1-4-1-16,0-1 0 15,2-5-3-15,-2-1 0 16,0-3-4-16,0 0-10 15,0 0-14-15,0 0-31 16,0-6-642-16</inkml:trace>
  <inkml:trace contextRef="#ctx0" brushRef="#br1" timeOffset="112591.9771">27102 1560 1637 0,'0'0'96'15,"0"0"-72"-15,0 0 4 16,0 0-2-16,0 0-1 16,0 0-9-16,83-15 1 15,-41 4-11-15,1 0-3 16,2 0-1-16,-5 1 1 16,-2 0-1-16,-8 2-2 15,-4 2 2-15,-5 0-2 16,-6 2 0-16,-2 1 1 15,-2 2-1-15,1 1-1 16,-3 0-8-16,-2 0-20 0,-2 9-41 16,-5 5-608-1</inkml:trace>
  <inkml:trace contextRef="#ctx0" brushRef="#br1" timeOffset="113049.2085">27124 1869 1770 0,'0'0'48'0,"0"0"-36"16,0 0 5-16,0 0 1 16,0 0-8-16,0 0-7 15,21 0-2-15,9-2 0 16,7-3 1-16,9 0-1 15,6 0 0-15,1-2 0 16,0 0-1-16,-4 2 0 0,-7 0 0 16,-9 1 0-16,-7 3 0 15,-12-1 1-15,-6 2-1 16,-5 0 0-16,-2 0 0 16,-1 0 0-16,0 0 0 15,0 0-1-15,0 0-17 16,0 0-39-16,0 3-40 15</inkml:trace>
  <inkml:trace contextRef="#ctx0" brushRef="#br1" timeOffset="113446.0947">27934 1813 985 0,'0'0'885'16,"0"0"-868"-16,0 0-1 15,0 0 6-15,0 0-11 16,0 0-6-16,-46-8-2 15,28 8-2-15,-3 1-1 16,1 14 0-16,-3 2 1 0,2 5-2 16,3 2 2-16,5 0-2 15,5-2 1-15,7-1 0 16,1 1-2-16,4-5 1 16,21-2 1-16,11-6 0 15,7-4 0-15,2-5 0 16,-3 0 0-16,-5 0-8 15,-10-5-8-15,-6-6-24 16,-6 3-66-16</inkml:trace>
  <inkml:trace contextRef="#ctx0" brushRef="#br1" timeOffset="116407.6253">27155 5596 1507 0,'0'0'233'0,"0"0"-201"15,0 0-2-15,0 0-6 16,0 0-2-16,0 0-8 15,0 0-5-15,0 0-1 16,0-28 0-16,0 22-3 16,0 3 1-16,0-5-2 15,0 2 2-15,3 1-2 16,3-3 2-16,0 1-1 16,0-1-4-16,4 0 0 15,-3-1 0-15,0 3 0 16,-1-2 1-16,0 0-1 15,1 0 3-15,-1-3 0 0,0 2-2 16,4 0-2-16,0-1 1 16,-1-1-1-16,3 0 1 15,0-1 0-15,-2 1 0 16,2 0 1-16,-2-1 1 16,1 1-1-16,1-3 0 15,0 0 0-15,4-2-1 16,4 1-1-16,3 1 0 15,1-1 0-15,0 5 0 16,-4-2 0-16,0-1 0 16,3 2 1-16,-4 0-1 15,2 0 1-15,0 2-1 0,-3-1 0 16,0 0 0 0,0 0 0-16,1 1 1 0,2-1 0 15,-3 3-1-15,-2 0 1 16,-1-1-1-16,0 3 0 15,-3 1 2-15,4-2-1 16,2 0-1-16,2-1 1 16,2 1-1-16,2-1 0 15,0 2 1-15,1-2-1 16,2 2 0-16,-2-2 0 16,2 2 0-16,1 1 0 15,1-2 0-15,-1 4 0 0,-1-3 0 16,2 2 0-1,2-1 1-15,3-1-1 0,-1 0 0 16,1 2 0-16,0 0-1 16,2 0 1-16,-1-2 0 15,-2 2-1-15,-1 0 1 16,3 0 0-16,-3 0 0 16,2 0 0-16,4-2 0 15,-1 2 0-15,6-2-1 16,-1 1 2-16,0-3-1 15,1 2 0-15,-4 2 0 16,0 1 0-16,1 0 0 16,0 0 0-16,1-1 0 0,0 1 0 15,1-1 1 1,0 0-2-16,-2 1 2 0,0 0-1 16,-2 2 0-16,0-5 0 15,0 5 0-15,1-3 0 16,0 0 0-16,4 0 1 15,-2 0-1-15,2-2 0 16,2-1 0-16,1-1 0 16,-1-1-1-16,-1 1 1 15,0-2 1-15,0 2-1 16,-1 0 0-16,-1 0-1 16,-1 2 2-16,-5 1-1 15,-2-1 0-15,-2 0 0 16,-4-1 0-16,-3 2 0 0,-2 0 0 15,-5 0 0-15,-3 1 0 16,-2 0 0-16,-4 1 1 16,-1 1-1-16,0-3-1 15,-2 4-1-15,1-1-3 16,2-1-4-16,4 2-3 16,2 0-9-16,7 0-30 15,0 0-36-15,-5-2-1145 16</inkml:trace>
  <inkml:trace contextRef="#ctx0" brushRef="#br1" timeOffset="117990.5963">27106 5540 1559 0,'0'0'73'0,"0"0"-42"15,0 0 29-15,0 0-2 16,0 0-22-16,0 0-12 16,0 0-3-16,0 0-4 15,0-3-8-15,0-4-5 0,0-2 1 16,0-1-2-16,0-1 1 16,5-2 3-16,-2 2-2 15,1-1 1-15,2-2 0 16,-2 2-1-16,1-3-3 15,2-1-2-15,0-1 1 16,3-3 1-16,-3-1-2 16,1-1 1-16,1-2 1 15,3-2-1-15,-2-1 0 16,3 1 1-16,-2 1 0 16,1-3 1-16,0 2-3 15,-3-1 0-15,3 1 2 0,0-3-2 16,0 2 1-16,1 1-1 15,-3 2 2-15,3 7-1 16,0-2-1 0,-1 5 1-16,-1 0 0 0,3 0-1 15,1 2 0-15,0 0 0 16,3 0 0-16,1 1 0 16,7 0 0-16,0-1 0 15,4-1 0-15,2 1 0 16,-1-2 0-16,0 0 1 15,1-2-1-15,0 2 0 16,1-2 0-16,3 2 0 16,1-3 0-16,2 2 0 15,1 0 0-15,2 0 0 16,0 3 0-16,-2-2 0 0,3 2 0 16,-2 3 1-16,-1 0-1 15,6 1 0-15,1-1 0 16,5 1 0-16,0-1-1 15,-2-1 1-15,0 0 0 16,2-1-1-16,4-2 1 16,6 1 1-16,2-2-1 15,2-1 0-15,1 0-1 16,-1 1 1-16,2 0 0 16,-1 1 0-16,-1 2 0 15,-1 1 0-15,-2-1 1 16,-2 3 0-16,-3 2-1 0,0-2-1 15,-1 1 1-15,-2 0 1 16,-1-1-1-16,-6-1 0 16,-2 1 0-16,-6 1 0 15,-5 0 0-15,-1 0 0 16,0 0 0-16,3-1 0 16,-1 1 0-16,0 2 0 15,-2-1-1-15,-1 3 1 16,-6 0 0-16,-3-1 0 15,-8 3 0-15,-4-2-1 16,-6 3 1-16,-4 0-2 16,-1 0-6-16,-1 0-9 15,0 0-29-15,0 8-31 0,-10-1-99 16</inkml:trace>
  <inkml:trace contextRef="#ctx0" brushRef="#br1" timeOffset="119879.8994">27090 5535 1700 0,'0'0'67'15,"0"0"-41"-15,0 0-2 16,0 0 7-16,0 0-8 16,0 0-15-16,0 0 2 15,15-68 1-15,-12 54 0 16,1 0-5-16,1-2-2 16,2-4-1-16,-1-1 3 15,1-2 1-15,0-1-3 0,0-1-1 16,0-2-2-16,-1 1 4 15,-1-2-2-15,1 2-2 16,-2 2 3-16,3-1-4 16,1 2 2-16,-2-1 1 15,0-4-3-15,4 2 1 16,1-5-1-16,1 0 1 16,3 1-1-16,0 1 0 15,1 1-1-15,-1 5 1 16,1-1 0-16,1 3 1 15,1-2 0-15,-1 1-1 16,2-3 0-16,-2 1 0 16,3-2 0-16,2-2 0 15,1-1 0-15,0 2 0 16,-3 5 0-16,-1 4 1 0,-1 0-2 16,-4 4 1-16,-1 0 0 15,2 1 2-15,0-2-2 16,1 1 0-16,3-1 0 15,1 1 0-15,1 3-1 16,1 0 1-16,-1 0 0 16,3 1 0-16,0 0 0 15,0-1 0-15,1 0 1 16,1-1-1-16,-1-2 1 16,3 3-1-16,1-2 0 15,-1 2 0-15,0 0 1 16,-1 2-1-16,-2 1 0 0,2-2 0 15,-1 1 0-15,-1 1 0 16,0 1 1-16,1 1-1 16,2-1 0-16,2 1 1 15,1 0-2-15,2-2 2 16,1 2-1-16,-1-2 0 16,-3 2-1-16,-2 0 1 15,-1 1-1-15,0-1 2 16,0 1-1-16,4-2 2 15,2-1-2-15,6-1 0 16,5-2 0-16,3 1 1 16,2-1-1-16,-1 3 0 15,-1 4 0-15,-3-3 0 16,-3 1 1-16,-2 2-1 0,3-4 0 16,6 2 0-16,4-2 0 15,3 0 0-15,3-1 0 16,2-1 1-16,0 1-1 15,1 1 0-15,0-1 0 16,0 2 1-16,0-3-1 16,1-1 0-16,-3 3-1 15,4-2 0-15,0 2 1 16,3-1-1-16,-2 2 1 16,-1-1 0-16,-3 5-1 15,-2-3 1-15,-6 4-1 0,1-1 1 16,-4 1 0-1,-4-1 0-15,-1-1 1 0,-4 0-1 16,-2 0-1-16,2-3 1 16,3 2 1-16,-1-2-1 15,3 2 0-15,-5-1 0 16,-1 0 1-16,-2 1-1 16,-3 0-1-16,1 0 1 15,-7-2 0-15,0-1-1 16,-5 4 1-16,-7-1 0 15,-3 0 0-15,-2 2-1 16,-3 1 1-16,-1 0-1 16,0 2-3-16,-4 0 1 0,-1 0-3 15,-1 0-5 1,-1 0-12-16,0 0-41 0,0 0-121 16</inkml:trace>
  <inkml:trace contextRef="#ctx0" brushRef="#br1" timeOffset="120810.6041">29906 4308 1604 0,'0'0'65'0,"0"0"-55"0,0 0 24 16,0 0 14-16,0 0-17 16,0 0-15-16,30-12-8 15,-24 12-1-15,1-3 2 16,-1 1-1-16,2 0-3 16,-1 1 0-16,3-1 2 15,1 1 2-15,2-2-4 16,4 3-1-16,2-2-1 15,2 1-1-15,3-1 3 16,3 2-2-16,2 0 2 16,4-2 2-16,2 2-2 0,4-1-2 15,1-1 0 1,2 2 1-16,0-1-1 0,-3 0-1 16,-1-1 0-16,-4 2 0 15,-4 0-1-15,0 0 1 16,-2 0-1-16,0 0-1 15,2 0 2-15,-4 0-2 16,0 0 1-16,-3 0 0 16,1 0-1-16,-3 0 1 15,-1 0-1-15,-5 0 1 16,-4 0-2-16,-1 0 2 16,-2 0-2-16,-2 0 1 15,-2 0 0-15,2 0 0 16,-3 0-4-16,0 0-28 0,-3 2-50 15,0 3-1092-15</inkml:trace>
  <inkml:trace contextRef="#ctx0" brushRef="#br1" timeOffset="121972.9791">30232 4758 1152 0,'0'0'495'0,"0"0"-454"16,0 0-12-16,0 0 9 15,0 0-14-15,0 0-4 16,0 0-8-16,0 0-2 16,0 0 1-16,0 0-4 15,0 0 1-15,0 0 0 16,0 0-1-16,0 0-3 0,0 0 0 15,0 0-1-15,10 0-1 16,3-1 5-16,3 1 1 16,7-3-3-16,0 1-3 15,6-1 1-15,1-3 4 16,-1 1-2-16,0 1-2 16,-5 2 0-16,3 0-1 15,-1 1 0-15,1-3 0 16,0 4 0-16,-3-1-1 15,-3 1 0-15,0-2-1 16,-4 1 1-16,-1 0-1 16,0-1 1-16,-6 1 0 15,1 0 1-15,1-2-1 0,-3 2 1 16,1-1-1 0,0 0-1-16,-3 2 0 0,2 0 0 15,-2 0 1-15,5 0-1 16,-3 0-1-16,0-1 1 15,1 1 0-15,-4 0 0 16,0 0 0-16,2 0 0 16,-1 0 0-16,4 0 0 15,-1 0 1-15,2-2-1 16,-5 2 0-16,-1 0 0 16,-1 0 0-16,1 0 0 15,-3 0-1-15,1 0 1 16,-2 0 0-16,-1 0 0 0,-1 0 1 15,0 0-1-15,0 0 0 16,0-2-3-16,0 1-8 16,0-3-21-16,0-3-100 15</inkml:trace>
  <inkml:trace contextRef="#ctx0" brushRef="#br1" timeOffset="123571.2824">30886 4289 990 0,'0'0'760'0,"0"0"-711"0,0 0-37 15,0 0 1-15,0 0 5 16,0 0-5 0,0 0-5-16,52-12-1 0,-40 10-2 15,-2 1 2-15,-1-2-2 16,-1 2-1-16,-1 1-1 16,-2-2 0-16,-2 2-1 15,0 0-2-15,-3 0 0 16,1 0 0-16,2 0-1 15,0 0-14-15,2-4-40 16,-5-3-570-16</inkml:trace>
  <inkml:trace contextRef="#ctx0" brushRef="#br1" timeOffset="139256.8633">25694 5584 1052 0,'0'0'635'16,"0"0"-595"-16,0 0-16 16,0 0 22-16,0 0-18 15,0 0-11-15,0 0-4 16,-5 0 2-16,5 0-6 16,-1 0-3-16,1 0 0 15,0 0 1-15,0 0 0 16,0 0-1-16,0 0 1 15,0 0-1-15,0 0-3 0,0 0-2 16,0 0 1-16,4 0-2 16,9 0 0-16,3 0 1 15,1-3-1-15,1 0 0 16,3 1 0-16,3 0 0 16,0-1 0-16,1 2 0 15,-1-2 1-15,0-2-1 16,-3 2 0-16,1-2 0 15,-4 3 0-15,3-3 0 16,0 0 0-16,0-2 0 16,1 2 0-16,-1 0 1 15,-4-2-1-15,-1 2 0 0,-1 1 0 16,1 1 0-16,-2 0 0 16,2 1 0-16,-3 0 0 15,4 1 0-15,-4-1 0 16,2 1 0-16,-1 0 0 15,0-1 0-15,0-1 0 16,-2 1 0-16,0-1 0 16,-2 3 1-16,2-2-1 15,-1 1 1-15,-2 1-1 16,-2 0 0-16,2 0 0 16,0 0 0-16,-2 0 0 15,4 0 0-15,-2 0 0 16,0 0 0-16,1 0 0 15,-1 0 0-15,-1 0 0 0,-1 0 0 16,0 0 0-16,-2 0 0 16,-1 0 0-16,1 0 0 15,-4 0 0-15,1 1 0 16,1 1 0-16,0-2 0 16,0 0 0-16,3 2 0 15,-3-1 1-15,1 1 0 16,-1 0-1-16,0-2 1 15,2 1 1-15,-1 1-2 16,3-2 1-16,-1 1-1 16,2-1 0-16,-2 0 1 0,3 0-1 15,-2 0 0 1,-1 0 1-16,0 1-1 0,-1-1 0 16,2 0 0-16,-2 0 0 15,-2 2 1-15,1-2-1 16,-1 0 0-16,-1 0 0 15,-1 0 1-15,1 0 0 16,-1 0-1-16,-1 0 0 16,0 0 0-16,0 0 1 15,0 0-1-15,0 0-1 16,0 0-4-16,0 0-44 16,0-4-1248-16</inkml:trace>
  <inkml:trace contextRef="#ctx0" brushRef="#br1" timeOffset="144728.2779">27424 6232 541 0,'0'0'994'0,"0"0"-892"15,0 0-53-15,0 0-7 16,0 0-8-16,0 0-14 15,0 0-1-15,0 0-8 16,-6 0 1-16,6 0-2 16,0 0-2-16,0 0 0 15,0 0 5-15,0 0-2 16,-2 0-3-16,2 0 0 16,0 0-3-16,0 0-2 15,0 0 0-15,0 0-2 16,0 0 0-16,0 0-1 15,0 0 0-15,0 0-1 16,0 0 1-16,0 2-2 16,0 6 2-16,0 2 0 0,3 1 0 15,4 1 0-15,1-2 1 16,3 1 0-16,2 2-1 16,2-1 1-16,1 1-1 15,1 0 1-15,1-2-1 16,-2-2 1-16,2-2 0 15,3-2 0-15,-2-2 1 16,4 0 2-16,2-3 1 16,3 0-2-16,2 0 0 15,3 0 2-15,3 0 0 16,1 0-3-16,2 0-2 16,3 0 2-16,-2 0-1 0,0-1-1 15,0-2 1-15,-2 0-1 16,-2 0 0-16,-2 2 1 15,4 1-1-15,0 0 1 16,-1 0-1-16,4 0 0 16,-1 0 0-16,2 0 0 15,0 0-1-15,2 0 1 16,3 0 0-16,5 0 0 16,0 0 1-16,3 4-1 15,-3 2 1-15,0-1-1 16,-1 3 1-16,-5 1-1 15,2-1 0-15,-5 3 0 16,2 3 1-16,-3 0-1 16,-1 2 0-16,-5-1 0 15,-1 1 0-15,-6 1 0 0,-3 2 0 16,-5-2 0-16,-3 0 0 16,-3 0 0-16,-2-3 0 15,-4-3 0-15,-1-2 0 16,-3-1 0-16,-2-5 0 15,-1-1 0-15,-1-2 0 16,-1 0 0-16,0 0 0 16,0 0 0-16,0 0 1 15,0 0 0-15,0 0 1 16,2 0 2-16,2-10 4 0,2-5-5 16,6-4-3-1,2 0 0-15,3-1 0 0,3 0 0 16,4 1-1-16,0 2 1 15,4 1 0-15,2-1 0 16,3 4 0-16,2-2 0 16,0 1-2-16,-1 5 2 15,1 0 0-15,-2 3 0 16,2 4-1-16,1 2 1 16,1 0 0-16,4 0 0 15,0 0 0-15,1 0 0 16,1 0 0-16,-3 1 1 15,1 1-1-15,0 1 0 16,1-1 2-16,-1 0-1 16,0-2 1-16,3 0-1 0,0 0 2 15,1 0-2-15,3 0 1 16,-3 0-1-16,-1 0 2 16,-5-5-2-16,-5-2 2 15,-2 0-1-15,-3 0 1 16,-2-1-1-16,0 2-1 15,0-1 1-15,-3-2-2 16,1 2 2-16,-2-3-2 16,0 3 1-16,0-4-1 15,-4 5 2-15,1-2-2 16,-4 1 0-16,-1 2 1 16,-3-2-1-16,1 4 0 0,-4-2 0 15,0 2-1-15,-2 0 1 16,-1-2 0-16,-3 3 0 15,1 0 0-15,-1 0 0 16,-2 2-1-16,-1-1-4 16,0-2-7-16,0-2-10 15,-1-4-62-15</inkml:trace>
  <inkml:trace contextRef="#ctx0" brushRef="#br1" timeOffset="153352.4503">17496 9564 1529 0,'0'0'234'0,"0"0"-215"0,0 0-9 15,0 0 6 1,0 0 4-16,0 0-2 0,0 0-9 15,0 0 2-15,7-17 0 16,7 1-2-16,6-9 0 16,10-9 0-16,9-10-2 15,10-14 0-15,8-2-3 16,9-9-1-16,7-1 0 16,6 0-1-16,2 1-1 15,-1 3 2-15,-7 3-2 16,-9 3 1-16,-7 2 0 15,-3 2-2-15,-2 1 0 16,-3 1 2-16,2 2-2 16,-2 2 0-16,-6 9 1 15,-1 3 0-15,-8 5-1 0,-4 5 0 16,-7 8 1 0,-7 6 0-16,-9 5-2 0,-4 6 2 15,-3 3-1-15,0 0 0 16,0 0 0-16,0 0 0 15,0 0 0-15,0 0-4 16,0 0-11-16,0 0-17 16,0 0-16-16,-1 6-19 15,-11 0-204-15</inkml:trace>
  <inkml:trace contextRef="#ctx0" brushRef="#br1" timeOffset="153876.7674">18417 8400 224 0,'0'0'1500'0,"0"0"-1464"16,0 0-21-16,0 0 15 0,0 0-3 16,0 0-10-16,-3 0-1 15,13-8-9-15,3-3-5 16,6-5 2-16,4 0-3 15,3-4 1-15,3-1-1 16,2 2 1-16,-1-1-2 16,-6 4 2-16,-2 3 1 15,-5 5 0-15,-8 4-1 16,-2 2 1-16,-2 2 1 16,-4 0-1-16,-1 0 1 15,0 0-4-15,0 0 1 16,0 0-1-16,0 6-2 0,3 8 2 15,3 5 1 1,-3 5 1-16,0 1-1 0,2 6 0 16,-2 2 0-16,1 3-1 15,-1 1 0-15,3-2-19 16,-5-10-54-16,1-8-1326 16</inkml:trace>
  <inkml:trace contextRef="#ctx0" brushRef="#br1" timeOffset="165964.9423">29583 7702 1873 0,'0'0'37'0,"0"0"-31"0,0 0-6 16,0 0-4-16,0 0 4 15,47 84 0-15,-14-31 3 16,-2 2-1-16,-3-2-1 15,-4-1-1-15,-5-6 1 16,-5-10-1-16,-3-13 0 16,-6-10 0-16,-3-9 1 15,-2-4-1-15,1 0 4 16,5-21 15-16,5-18-2 16,2-10-16-16,1-5 1 0,0 3 1 15,-1 8 0-15,-4 10-1 16,-1 12-2-16,-5 10 0 15,0 7-1-15,0 4-9 16,3 2-17-16,3 18-65 16,2 7-25-16</inkml:trace>
  <inkml:trace contextRef="#ctx0" brushRef="#br1" timeOffset="166392.3103">30122 8243 1703 0,'0'0'131'16,"0"0"-120"-16,0 0-4 0,0 0 13 16,0 0 1-1,-86-8-9-15,65 9-4 0,-2 13-4 16,1 2-3-16,4 4 2 15,2 4-2-15,8-1-1 16,4 0 1-16,4-1-1 16,0 0 1-16,9-3 0 15,11-5-1-15,9-2-2 16,4-6-5-16,9-6-15 16,1 0-23-16,-2-7-48 15</inkml:trace>
  <inkml:trace contextRef="#ctx0" brushRef="#br1" timeOffset="166617.3286">30303 8246 1846 0,'0'0'30'0,"0"0"-12"16,0 0 0-16,0 0-9 15,0 0-9-15,0 0-1 16,0 30 0-16,0-3 1 15,0 5 1-15,3-1-1 16,0 3 0-16,-1-3-1 16,0-4-13-16,-1-3-15 15,-1-7-17-15,0-8-47 16,0-3-627-16</inkml:trace>
  <inkml:trace contextRef="#ctx0" brushRef="#br1" timeOffset="167097.1217">30291 8314 1798 0,'0'0'53'15,"0"0"-27"-15,0 0-8 16,0 0 2-16,0 0-9 16,0 0-5-16,98-71-3 15,-74 71-2-15,-2 0-1 16,-5 0 0-16,-1 9 0 15,-8 5-3-15,-4 2-3 16,-4 3-4-16,0 1-4 0,-3 1 2 16,-15-2 0-1,3-2 3-15,1 0 5 0,3-4-1 16,6-2 2 0,4-5 0-16,1-1-3 0,0-4 2 15,0 1 1-15,0-2 3 16,0 3 3-16,4-3 12 15,9 3 0-15,1-1-2 16,1 1-6-16,0 1-4 16,-4 4-3-16,-1 0 1 15,-6 1-1-15,-1 3 0 16,-3 2 1-16,0 1 0 16,0-1 0-16,-17 3 0 15,-9-1-1-15,-6-1-1 0,-7-1 0 16,-5-3 0-16,3-5-3 15,5-1-2-15,12-4 4 16,13-1 0-16,10 0-14 16,1-3-34-16,6-11-1278 15</inkml:trace>
  <inkml:trace contextRef="#ctx0" brushRef="#br1" timeOffset="167755.829">30899 7841 1864 0,'0'0'36'16,"0"0"-19"-16,0 0 2 0,0 0-3 16,0 0-6-1,0 0-7-15,0 16-3 0,0 12 0 16,0 9 5-16,0 2-2 16,0 3-1-16,0 8-1 15,0-1 1-15,0 0-1 16,0-1 0-16,0-9-1 15,0-3 0-15,0-9-1 16,0-5-1-16,0-6-3 16,0-4-1-16,0-7-3 15,0-3-4-15,0-2-7 16,0 0-14-16,-1-6-10 0,-4-14-1489 16</inkml:trace>
  <inkml:trace contextRef="#ctx0" brushRef="#br1" timeOffset="168041.6553">30910 7839 1807 0,'0'0'61'16,"0"0"-58"-16,0 0-2 0,0 0 0 15,0 0 11-15,0 0-6 16,-73 89-4-16,49-55-1 16,-2-1-1-16,0 0-2 15,1-8-18-15,6-5-34 16,5-8-80-16</inkml:trace>
  <inkml:trace contextRef="#ctx0" brushRef="#br1" timeOffset="168258.2187">30929 7850 1458 0,'0'0'436'0,"0"0"-415"16,0 0-19-16,0 0-1 16,0 0 9-16,85 69-1 15,-49-32-6-15,1 5-3 16,-1 7-2-16,-3 2-26 16,-6-6-90-16</inkml:trace>
  <inkml:trace contextRef="#ctx0" brushRef="#br0" timeOffset="199800.2021">16086 3903 1094 0,'0'0'408'16,"0"0"-393"-16,0 0-3 16,0 0 77-16,0 0-37 15,0 0-21-15,0 0-8 16,0-18-5-16,0 15 5 15,0 1 7-15,0 2-11 16,0-2-13-16,0-1-1 16,0 1-2-16,0 1-2 15,0-2 2-15,0 3 4 16,0-2 0-16,0 2-1 16,0 0-2-16,0 0 2 0,0 0-1 15,0 0-2-15,0 0 0 16,0 0 1-16,0 0-1 15,0 0 1-15,0 0-3 16,0 0 0-16,0 0 2 16,0 0-3-16,0 3-2 15,0 7 1-15,2 2 1 16,1 5 1-16,-2-1 0 16,2 1 0-16,0 2-1 15,0-1 0-15,1 4 0 16,-1 2 1-16,2-1 0 15,-2 0 0-15,-1-1-1 0,-1-1 1 16,1 2-1 0,-1-3 0-16,2 0 0 0,-1-2 1 15,1 3-1-15,0-3 0 16,1 1 1-16,-1-1-2 16,1-1 2-16,2 1-1 15,-1 1 0-15,1 1 0 16,0-2 1-16,-3-2-1 15,1 2-1-15,-1-1 1 16,2 1 0-16,-1-1 1 16,-1 2-1-16,2 0 0 15,-1 3 0-15,0 0 0 16,1 2-1-16,0-2 1 0,-2 1 1 16,0 0 0-1,0-1-1-15,2 1 0 0,0 0 0 16,1 4 0-16,-2-2 0 15,2 3 0-15,-1-3 0 16,-2 0-1-16,0 1 1 16,0-1 0-16,-2 1 1 15,-1 1-1-15,0-2 0 16,0 3 1-16,0 2-1 16,0-2 0-16,0 2 0 15,0-1 0-15,0 0 0 16,0 1 0-16,0 1 0 15,0 2 0-15,0 1 0 16,0 0 0-16,0 0 0 0,0-1 1 16,0 1-1-16,0 0 0 15,0 1-1-15,0 0 1 16,0 2 0-16,0-1 0 16,0 0 0-16,0 0 0 15,0-1 0-15,0 1 0 16,0-2 0-16,0 0 0 15,0-1 1-15,0 1-1 16,0-1 0-16,0 0 0 16,0 3 0-16,0-2 0 15,3 4 1-15,0-1 0 16,2 2-1-16,-2 0 0 16,1 1 1-16,-1-1-1 0,3 0 1 15,0 3-1-15,0-2 1 16,-1 3-1-16,2-3 1 15,0 0 0-15,1-3 1 16,-1-3-2-16,1-1 0 16,-1-3 2-16,1 1-1 15,-4-2-1-15,2-3 2 16,-3 2 0-16,0-2-2 16,1 3 1-16,-1-3 0 15,-1 1 0-15,1-1 2 16,2 1-3-16,-1-1 2 15,-1-1 0-15,0-3-2 16,0 0 1-16,-1-1 0 0,2-1-1 16,-3-1 1-16,2-2-1 15,-1-1 0-15,1-2 2 16,-3-1-2-16,1-3 0 16,1 2 1-16,-1 0-1 15,1-1 0-15,-2 0 0 16,1-1 0-16,-1-1 0 15,2 1 0-15,-2 1 0 16,0-3 1-16,0 0-1 16,1-2 0-16,-1 0 0 15,0 2 0-15,0-2 0 0,0 2-1 16,0 1-2-16,2-1 0 16,-2 1 0-1,1 1-1-15,-1-3-6 0,2-3-12 16,-2-4-30-16,0-6-148 15</inkml:trace>
  <inkml:trace contextRef="#ctx0" brushRef="#br0" timeOffset="201533.1211">16042 4004 1553 0,'0'0'70'0,"0"0"-34"16,0 0 18-16,0 0 3 15,0 0-19-15,0 0-22 0,0-8 0 16,0 8-6 0,0 0-5-16,0 0-1 0,0 0 0 15,0 0 0-15,0 0-1 16,0 0-3-16,0 0 0 15,0 7 0-15,0 8-1 16,0 9 1-16,0-1 1 16,0 5-1-16,0 0 1 15,0 2 0-15,0 2 0 16,4 1-1-16,2 0 2 16,-2 0-2-16,2-2 0 15,-1 2 1-15,2-1-1 16,-2 2 1-16,-2 2 0 15,1-1 0-15,2 2-1 16,0-4 0-16,1-2 0 0,3 2 0 16,-3-2 0-16,-1-1 0 15,1 0 1-15,-2 0-1 16,-2 0-1-16,0 4 1 16,0-2 0-16,1 1 1 15,0 2 0-15,-1-5-1 16,2-3 0-16,-2 0 0 15,2-1 0-15,1 1 1 16,-2 0-1-16,1-1 0 16,-2 3 0-16,2-1 0 15,-2-2 1-15,0 3-1 16,1 0 0-16,-4 2 0 16,1 1 0-16,-1-1 2 0,0-2-1 15,0 0 1-15,0-3-1 16,2 1-1-16,-1 2 0 15,2-2 0-15,-1-1 0 16,1 2 0-16,0 0 0 16,0-1 0-16,1 2 1 15,-1-2-2-15,0-1 2 16,-2 4 0-16,1-2-1 16,1 0 1-16,0 0 1 15,0 1 0-15,2 0-1 16,-2 2-1-16,1 5 2 15,0 1-1-15,-1 2 0 0,0-1 0 16,-1 0 0-16,1-4 0 16,-2-2-1-16,2 0 0 15,0-3 0-15,0 2 1 16,3-2 0-16,-3 1-1 16,2 3 0-16,-2-2 0 15,0 4 0-15,0 1 0 16,0-2 1-16,0 2 0 15,0-2-1-15,-1-3 2 16,1-2-2-16,-1-2 3 16,-1-1-1-16,1-3-1 15,-2 0 0-15,3-1 0 16,-2-2 0-16,1 4-1 16,1-2 2-16,0 6 0 0,2 1-2 15,-4 3 1-15,2 2 0 16,-3-2 0-16,0-1-1 15,0-2 1-15,0-5-1 16,0 0 2-16,0 1-1 16,0-6 1-16,0-2-2 15,3-3 1-15,-2-2-1 16,1-1 0-16,-1 1 0 16,2-1 0-16,-1 4 1 15,1 0-1-15,1 2 0 16,-2-3 0-16,1 2 1 15,0-3-1-15,-2-1 0 16,3 0-1-16,-2-1 1 16,-1 0 0-16,-1 1 1 0,2 2-1 15,-2-1 0-15,0 1 0 16,0-2 0-16,1-2-1 16,1-6-6-16,3-4-18 15,-1-8-33-15,-1-30-175 16</inkml:trace>
  <inkml:trace contextRef="#ctx0" brushRef="#br0" timeOffset="203228.4408">17160 3811 1539 0,'0'0'123'0,"0"0"-106"16,0 0-5-16,0 0 16 16,0 0-11-16,0 0-14 15,2 2-3-15,1 9 5 16,1 4 36-16,1 5-22 0,-2 3-6 16,-2 4-1-16,2-2 0 15,-1 3-5-15,1 3-2 16,1 1-3-16,1 5 6 15,0-1-4-15,1 0 1 16,-3 0 2-16,2 1-4 16,0 2-1-16,-1 0 5 15,3 1-2-15,1 3-3 16,1 0 1-16,0-1-2 16,1 2-1-16,1-3 0 15,-2-2 1-15,2 0-1 16,-3-1 0-16,1-1 0 15,-2 1 1-15,1-1 0 16,-2 3 2-16,-2-2 1 0,1 0-3 16,0-3 1-16,0-1 0 15,1 1-1-15,0-4-1 16,0 3 0-16,0 2 2 16,-2 1-2-16,1-1 0 15,-2 3 1-15,0-1-1 16,0-1 0-16,1 0 0 15,1-2 1-15,-2-1-1 16,1-2 0-16,-1 2 0 16,0 1 0-16,0-2 2 15,0 3-1-15,-1-1-1 16,1 0 0-16,-2 1 0 16,1-1 0-16,-1-2 1 0,1 1-1 15,-2-1 1-15,0-1-1 16,1 2 1-16,-1 1-1 15,2 2 0-15,0 0 1 16,0 4-1-16,-1-2 0 16,1 2 0-16,1-1 1 15,-1-1-1-15,-2 2 0 16,1 1 0-16,-1-2 0 16,2 1 1-16,-2-1-1 15,1 1 1-15,1-2 0 16,-1-3 0-16,-1 0 0 0,2 2 0 15,-2-1 0 1,1 2 0-16,1-1-1 0,-2-2 1 16,3-1-1-16,0-3 1 15,1 1-1-15,-1-2 0 16,0-3 0-16,0-2 0 16,0-1 0-16,1-3 1 15,-1 1-1-15,2 3 0 16,1-2 0-16,-3 6 1 15,0-1-1-15,-2 0 0 16,2 0 0-16,0-4 1 16,0-1-2-16,0-2 1 15,0-1 0-15,0 0 1 16,1-1 0-16,-1 0-1 0,2-1 0 16,-2-2-1-1,0 0 1-15,0-2 1 0,-1 1-1 16,-2-2 0-16,0 3 0 15,0-3 0-15,0-4 0 16,0-6 0-16,0-4-3 16,0-3-5-16,-6-31-11 15,-18-26-106-15</inkml:trace>
  <inkml:trace contextRef="#ctx0" brushRef="#br0" timeOffset="207721.1209">17013 3946 1540 0,'0'0'107'16,"0"0"-98"-16,0 0 15 15,0 0 7-15,0 0-9 16,0 0-8-16,10 18-8 15,-4-4 11-15,3 7-1 16,3 12 2-16,0 16 0 16,2 10-1-16,-1 13-3 15,-4 7-2-15,1 5-7 16,-1 4-4-16,0-5 0 0,3-6-1 16,-2-14 1-16,1-17-1 15,-1-15 0-15,-2-14-1 16,-4-10 1-16,-2-7-2 15,-2-5 2-15,0-25 6 16,0-14-6-16,0-13-5 16,-9-10 3-16,-6-6-10 15,-2-6-10-15,3 2 10 16,4 4 7-16,4 12 3 16,5 14 2-16,1 10 0 15,-2 10 0-15,-2 5 2 16,3 5 1-16,-1 5 11 15,1 7-4-15,1 3 1 0,-2 2 5 16,1 0-10-16,1 7-6 16,0 21-2-16,0 14 2 15,0 12 2-15,0 9 0 16,0-1-1-16,0-10 0 16,0-9-1-16,0-17 0 15,1-12 0-15,1-8 0 16,-2-6 0-16,0 0 2 15,0-12 3-15,0-14-1 16,0-12-4-16,-9-10-2 16,0-5-1-16,-2-3-5 15,5 3-8-15,3 7 7 16,2 13 5-16,1 11 3 16,-3 7 1-16,0 6 2 0,-2 2 2 15,1 4 7-15,0 0-5 16,1-2-4-16,0 2-1 15,0-1 0-15,-1 0 0 16,1-1-1-16,0 1 1 16,2 2-1-16,1 0 3 15,0 1-3-15,0-1 1 16,0-2 0-16,0-4 0 16,0-1-1-16,0 0-1 15,0 2 0-15,0 4 0 16,0 3 1-16,0 0-1 0,0 0 0 15,0 0-2 1,0 0 0-16,0 10 1 0,-3 8 2 16,-9 11 0-16,-3 9 0 15,-4 6 0-15,-5 4 1 16,1-5-1-16,3-5 0 16,7-7 0-16,8-11 0 15,5-3 0-15,0-3 0 16,0-4-1-16,10-7 1 15,4-3-2-15,5 0 1 16,6-15 1-16,1-12 3 16,1-6-1-16,-3-8-2 0,-4 1 0 15,-5-3 0 1,-1 4-1-16,-7 3 1 0,-5 11-1 16,-2 7 1-16,0 10 1 15,0 1 2-15,0 4 2 16,0 3 4-16,-2-2-4 15,1 2 1-15,1 0-3 16,-2 0 0-16,2 0 1 16,-1 0 1-16,1 0-1 15,0 0-2-15,0-1 1 16,0 1 1-16,-2-3 1 16,1 0 2-16,-1 2-5 15,0-3-2-15,2 4 1 16,-1-3-1-16,1 3 1 15,-2-2-1-15,-2 2 0 0,3-1 0 16,-1 1 0-16,2 0 3 16,0 0-3-16,0 0 0 15,0 0 1-15,0 0-1 16,-1 0 0-16,1 0-1 16,0 0 1-16,0 6-1 15,0 19-3-15,0 14 4 16,0 15 0-16,3 7 0 15,7 3 0-15,1 6 0 16,5 5 0-16,2 2 0 16,3 6 0-16,4 3 0 15,-2 8 0-15,-1-1-1 0,0-3 1 16,-1-2 0 0,-1-8 0-16,-1-5 0 0,-1 0 0 15,-2-8 0-15,0-5 0 16,-2-9 0-16,-3-3 1 15,-1-8-1-15,-4-4 0 16,-2-9-2-16,-2-7 2 16,-2-11 0-16,1-7 0 15,-1-4 0-15,0 0 0 16,0-15 0-16,0-14-2 16,-12-15-12-16,-2-11 7 15,0-8-7-15,-1-5-4 16,2-2-3-16,1 3 10 0,1 2 6 15,1 1 1 1,-3 0 3-16,1-4-2 0,-3-1 1 16,1 2 0-16,2 3 1 15,-1 5 1-15,2 9 1 16,0 10 4-16,3 11-1 16,1 12 3-16,4 8 6 15,-2 8 7-15,3 0-9 16,1 1-7-16,1 0-4 15,0 0-1-15,-2 11-2 16,0 21 3-16,2 18-1 16,0 15 1-16,0 15 0 15,5 14 0-15,8 10 2 16,-1 6 0-16,1-3-1 0,-2-6 1 16,3-9-1-16,0-11-1 15,2-10 2-15,-1-11-1 16,-2-7 1-16,-2-11-2 15,-4-8 1-15,-2-10-1 16,-3-10 0-16,-1-8 0 16,-1-6 0-16,0-3 0 15,-1-26 0-15,-18-20-6 16,-6-16-6-16,-2-18 9 16,1-11-5-16,3-7-5 15,10-1 0-15,7 5 4 16,4 5 3-16,2 10 6 15,0 7 0-15,-3 9 1 0,0 18 6 16,-4 15-1 0,2 16 4-16,4 9 4 0,-2 8-1 15,3 3-13-15,0 32 0 16,0 26 0-16,0 21 1 16,6 18 1-16,0 9 0 15,1 2 1-15,-1 5-1 16,2 1 1-16,2 0 0 15,2-2 0-15,2-4 0 16,-1-4-1-16,-1-8-1 16,2-10 1-16,-1-12 0 15,-3-14 0-15,2-18-1 16,-3-13-1-16,-3-15 1 16,-3-10-1-16,-1-7 0 0,-1-1-2 15,-1-26 2-15,0-19-7 16,0-15-13-16,0-16 6 15,-3-7-6-15,-2 1 4 16,2 5 1-16,2 5 13 16,1 7 1-16,0 5 1 15,0 4 0-15,0 9 0 16,0 10 0-16,0 12 0 16,0 12 6-16,0 11 3 15,0 3 0-15,1 14-9 16,1 23 0-16,1 18 14 0,0 18-7 15,-1 10-6 1,2 6 7-16,-3 4-4 0,2-4-1 16,0-5-2-16,0-12 2 15,0-16-2-15,0-14 1 16,0-16-1-16,-1-12 0 16,-1-7-1-16,-1-7 1 15,0-5 3-15,0-25 2 16,0-15-6-16,0-16-3 15,-3-8-1-15,-1 1-3 16,1 5-2-16,3 12 6 16,0 13 2-16,0 14 1 15,0 12 1-15,0 9 4 16,0 3-2-16,0 10-3 0,0 24 0 16,0 18 0-16,6 15 3 15,1 9 0-15,5 4-1 16,-3-1 1-16,2-3-1 15,0 2-1-15,0-3 4 16,2-5-2-16,-2 0 1 16,-1-6-1-16,2-6 1 15,-3-6 1-15,-1-6-3 16,-2-6 0-16,1-7 0 16,-4-8-2-16,0-7 1 15,-2-6-1-15,1-6 0 16,-2 0 0-16,0-3 0 15,0-2 1-15,0 3-1 0,0-1 0 16,0-1-1-16,0 1 1 16,0-2 0-16,0-1 0 15,0 2-2-15,0-2 2 16,0 0 0-16,0 0 0 16,0 0 0-16,0 0-1 15,0 0 1-15,0-2 0 16,-3-11 0-16,-9-11-2 15,0-6 0-15,-3-13-1 16,-6-7-7-16,-1-10-1 16,0 0 8-16,2-1 2 15,4 8-2-15,4 11 0 0,4 16 3 16,1 10 0-16,4 10 0 16,0 6 2-16,1 0 0 15,-1 17-2-15,0 17-1 16,0 12 1-16,3 8 0 15,0 7 0-15,0 1 1 16,8 1-1-16,3 0 1 16,2-8 1-16,-3-7-1 15,-2-14 1-15,-3-9-1 16,-2-11 0-16,-1-11-1 16,-2-3 2-16,0-20 6 15,-2-21-7-15,-11-21-1 16,-3-14-9-16,3-5 4 0,3 3-8 15,6 11 1 1,4 16 10-16,0 19 1 0,0 14 1 16,0 12 0-16,0 6 0 15,0 7-1-15,0 25 1 16,9 13 1-16,6 11 4 16,0 7 1-16,2 2-2 15,0-5 1-15,1-4 0 16,-3-9-4-16,-3-16 2 15,-5-9-3-15,-2-14 0 16,-5-5 0-16,0-3 1 16,0-2 8-16,0-19 0 15,-5-12-9-15,-7-11 0 16,-6-11-5-16,-1-10-6 0,1-11-1 16,-3-7-2-16,6 2 1 15,0-1-1-15,6 8 12 16,-2 11 2-16,0 5 0 15,1 15 0-15,-4 6 1 16,2 8 3-16,-1 4 5 16,2 5 0-16,5 7-5 15,0 4 4-15,5 5 0 16,1 2-3-16,-2 2-4 16,2 0-1-16,0 10-3 15,0 20 2-15,5 14 1 16,7 9 0-16,1 6 0 15,-1 2 0-15,0 1 0 16,2-1 0-16,-1 1 1 16,5-1 0-16,-3 2 0 0,3-1 1 15,-1 0 0-15,-1-4 1 16,1-10-1-16,0-6-1 16,-1-6 0-16,-1-5-1 15,1-6 0-15,-2-2 1 16,-2 0-1-16,-3-5 0 15,-2-4 0-15,-1-3 0 16,-2-2 0-16,0-4 0 16,-3 0 1-16,1-1-1 15,-2 2 0-15,1-1 0 0,1 1 0 16,-1 0 0-16,-1-1 0 16,2-2 0-16,-2 0 0 15,0-2 0-15,0 0 1 16,0 2-1-16,0-2 0 15,1 4 0-15,-1 2 0 16,0 1-1-16,2 1 2 16,-2 3-1-16,0-3 0 15,0 6 0-15,0-1 0 16,0 6 0-16,0 0 1 16,0-1-1-16,1-2 0 15,-1-5 0-15,2-4 0 16,-1 0 0-16,1-3 0 0,-2 2 0 15,0 4 0 1,0 0 0-16,0-1 0 16,0-3 0-16,0-4 0 0,0-3 0 15,0 0 1-15,0 0 4 16,0 0-1-16,0-12 3 16,-2-5-6-16,-4-3 1 15,-1 2-2-15,0 0 0 16,-1-2 0-16,3 0 0 15,-1-1 0-15,2 3-2 16,2 5-2-16,1 5-1 16,1 6 3-16,-3 2 0 0,3 0 1 15,-1 0-2 1,1 0 1-16,0 0 0 0,0 0 2 16,0 0 0-16,0 0 0 15,0 0 0-15,0 0 0 16,0 0 3-16,-2-5 0 15,-1-16 1-15,-1-15-4 16,-5-20-18-16,-3-19-5 16,-2-18-6-16,-10-18-93 15</inkml:trace>
  <inkml:trace contextRef="#ctx0" brushRef="#br0" timeOffset="208544.5163">16999 3987 1152 0,'0'0'322'15,"0"0"-201"-15,0 0-61 16,0 0-4-16,0 0-19 15,0 0-11-15,0 0-7 16,0-20-14-16,0 20 3 16,0-3 2-16,0 3 1 15,0 0 1-15,0 0-3 16,0 0-3-16,0-2-2 0,0-2 4 16,0-4-7-16,0 0-1 15,3 0 0-15,0-1 0 16,0 4 0-16,0 2 0 15,-1 3 0-15,-2 0-1 16,0 0-2-16,0 0 2 16,0 0-5-16,2 0-1 15,3 3-1-15,2 14 6 16,4 8 2-16,4 8 0 16,-3 6-2-16,1 2 2 15,-2 1-10-15,-2-5-17 16,-2-3-62-16,0-7-124 15</inkml:trace>
  <inkml:trace contextRef="#ctx0" brushRef="#br0" timeOffset="209332.9165">16097 3941 1090 0,'0'0'547'0,"0"0"-509"16,0 0 5-16,0 0 2 16,0 0-14-16,0 0-13 15,-48 14-8-15,46-7-7 16,2 4-2-16,0 4-1 15,0 3 0-15,12 1-1 0,6-6-23 16,2-3-65 0,1-6-989-16</inkml:trace>
  <inkml:trace contextRef="#ctx0" brushRef="#br0" timeOffset="209985.3424">17134 3895 1779 0,'0'0'26'0,"0"0"-25"16,0 0 1-16,0 0-2 15,0 0-9-15,0 0-549 16</inkml:trace>
  <inkml:trace contextRef="#ctx0" brushRef="#br2" timeOffset="215350.2606">14543 5013 1662 0,'0'0'102'16,"0"0"-77"-16,0 0 1 15,0 0-3-15,0 0-8 0,0 0-7 16,0 0 1 0,0 0 0-16,0 0 0 0,-5 2-3 15,-3 11 4-15,-6 2-1 16,-3 6-4-16,-2 3-2 15,-5 3-2-15,-4 4 1 16,-1 0-2-16,-2 2 1 16,1-3-1-16,2-6 0 15,4 0 0-15,5-8 0 16,6-4 0-16,6-4 1 16,4-3-1-16,3-5 0 15,0 2 0-15,0-2 1 16,0 1 0-16,0 1-1 15,0-2 1-15,0 0-1 16,0 0 0-16,0 0 1 0,0 2-1 16,2 3-1-16,9 3 0 15,6 2 2-15,10 3-1 16,4 2 0-16,2 0 0 16,0 0 0-16,0 1 0 15,-3-3 0-15,-4 2 0 16,-3-4-1-16,-4-4 1 15,-7-2 0-15,-3 0 0 16,0-5-5-16,-5 2-11 16,1-2-18-16,-2 0-17 0,-3-2-283 15</inkml:trace>
  <inkml:trace contextRef="#ctx0" brushRef="#br2" timeOffset="216497.5797">14428 5311 1801 0,'0'0'20'16,"0"0"-10"-16,0 0 17 16,0 0-4-16,0 0-13 15,0 0-5-15,0 0 1 16,-2 2 0-16,2-2-1 15,9 0-3-15,8 0-1 16,5 0 1-16,3-3-2 16,6-3 0-16,4 1 1 15,7-1-1-15,5-1 0 16,8-2 0-16,5-2 0 16,1-1 0-16,0-1 1 15,-1 0-1-15,-1-2 0 16,0 5 0-16,-1 0 0 15,-1 2 1-15,-2 2-1 0,-3 0 0 16,-5 0 1-16,-3 2-1 16,-3-1 0-16,-1 1 0 15,-2 0 0-15,1-1 0 16,0 1 0-16,1-1 0 16,-1 1 1-16,-1 0-1 15,-4-3 0-15,-1 4 0 16,0-3 0-16,-2 1 0 15,2-1 0-15,-1 1 1 16,1 4-1-16,-2-4 0 16,2 2 0-16,-3-2-1 0,-2 1 2 15,1-1 0 1,-4 0 1-16,-1 1-1 0,0 1 1 16,-2 2 0-16,-2-1-1 15,2 0-1-15,-3 0 1 16,0 1 0-16,-3-1 2 15,2 0-2-15,0-1 0 16,2 2 0-16,2-2-1 16,-2 1 1-16,3 1-1 15,-1-4 0-15,-1 3 0 16,0-1 1-16,-2 0-1 16,-2 3 0-16,-4-1 0 15,-3-1 1-15,-4 2-2 16,0 0 2-16,-2 0-2 15,1 0 2-15,-2 0-1 0,0 0 0 16,0 0 0-16,2 0 0 16,-1 0 0-16,-1 0 0 15,2 0 1-15,0 0-1 16,0 0 0-16,-2 0 0 16,2 0 0-16,-1 0 0 15,1 0 0-15,2 0 0 16,0 0 0-16,1 0 0 15,-1 0 0-15,2 0 1 16,-3 0-1 0,0 2-1-16,-3-2 0 0,-1 0-1 15,-1 0-4-15,-1 0-13 0,0 0-31 16,0-8-354 0</inkml:trace>
  <inkml:trace contextRef="#ctx0" brushRef="#br2" timeOffset="216993.2543">16374 4834 1832 0,'0'0'25'0,"0"0"-10"16,0 0 13-16,0 0-6 15,0 0-11-15,0 0-6 16,-6-3-2-16,6 3-2 16,0 0 1-16,0 0 0 15,3 0-1-15,14 7 0 16,5 3 1-16,5 3 2 15,1 0-3-15,4 0-1 16,-1 0 1-16,-1 0-1 16,-2-1 0-16,-7-1 0 15,-3-2 0-15,-6-1 0 16,-6-2 0-16,0 1 0 0,-1-2 0 16,-3 0 0-16,1 5 0 15,-2-3 0-15,1 3 0 16,-2 2 0-16,0 2 1 15,0 5-1-15,0 3 0 16,-16 7 0-16,-7 6 0 16,-12 1 0-16,-7 2 0 15,-5-3-2-15,4-4-18 16,13-9-68-16</inkml:trace>
  <inkml:trace contextRef="#ctx0" brushRef="#br2" timeOffset="220162.3933">14621 5998 1669 0,'0'0'92'15,"0"0"-71"-15,0 0 2 0,0 0-9 16,0 0-6-16,0 0 5 16,0 0-4-16,-28 24 1 15,19-15-3-15,0-1-1 16,-3 6 0-16,-2-4-2 16,-2 4-1-16,-3 1 0 15,1-1 0-15,-3 1-2 16,1 1-1-16,3-1 0 15,-1 1 0-15,6-3 0 16,2-1 0-16,4-3 0 16,1-3 0-16,5-2 0 15,-1-1 0-15,1-2 0 0,0 0 0 16,0 0 0 0,0 1 0-16,0-1 0 0,0-1 0 15,0 1 1-15,0-1 0 16,0 2 0-16,0 3-1 15,0 3 0-15,9 1 2 16,6 3 1-16,0-1-2 16,4 2 0-16,3 0 0 15,4 1-1-15,5-2 1 16,5 1-1-16,0-1 0 16,-2-3-1-16,-1-1-9 15,-3-4-17-15,-8-4-18 16,-8 0-201-16</inkml:trace>
  <inkml:trace contextRef="#ctx0" brushRef="#br2" timeOffset="221236.4046">14529 6232 1520 0,'0'0'203'0,"0"0"-168"15,0 0-11-15,0 0 6 16,0 0-16-16,0 0-6 15,-3 2 2-15,3-2-3 0,0 0 1 16,0 0 0-16,3 0 1 16,9 0-2-16,6 0-1 15,1-2 0-15,5-1 1 16,3-4-1-16,3 2-3 16,3 1 0-16,1-2-2 15,2-1 0-15,1 0 1 16,2 0 0-16,1-1 2 15,1-1-2-15,0 2 0 16,-1-1 0-16,3 3-1 16,1 1 0-16,-1-1-1 15,2 0 1-15,-2 2-1 0,0 0 1 16,1-1 0 0,-3 2 1-16,-3-3 0 0,-1 3-1 15,-6-1 1-15,-2 0-1 16,-3 2-1-16,-5-2 2 15,-4 1-2-15,1-1 2 16,-5 1-1-16,5-1 1 16,-1 2-2-16,0-1 2 15,0-1-1-15,2 2-1 16,0-2 0-16,3-1 0 16,0 1 1-16,-3 1-1 15,-2 2 0-15,-3-1 0 16,2 0 0-16,0-1 0 15,0-1 0-15,2 3 0 16,-1-3 0-16,2 1-1 0,2-1 2 16,-3 1-2-1,4-2 2-15,-1 1-1 0,-3 0 0 16,3 1 0-16,-2 0 0 16,-1 1 0-16,-2-1 0 15,-3 1 0-15,-2 0 0 16,-5-2 0-16,-3 1 0 15,-3 0 0-15,2 1 0 16,-2 1 1-16,1-2-1 16,-1 2 0-16,2 0 0 15,1-2 0-15,1 2 0 16,3 0 0-16,0 0 0 0,0 0 0 16,-1 0 0-16,0 0 0 15,1 0 0-15,-4 0 0 16,0-1 0-16,-1 1 0 15,-2-2 0-15,1 2 0 16,-1 0-1-16,0 0-3 16,0 0-2-16,0 0-8 15,0 0-22-15,0-1-56 16</inkml:trace>
  <inkml:trace contextRef="#ctx0" brushRef="#br2" timeOffset="221905.1181">15923 5825 1722 0,'0'0'92'0,"0"0"-76"16,0 0 11-16,0 0 7 15,0 0-14-15,0 0-11 16,-2-7-4-16,2 7-1 16,0 0-1-16,0 0-2 15,0 0-1-15,0 0 1 16,0 0-1-16,16 7 1 16,3 1-1-16,3 4 0 15,3-1 0-15,-1 2 1 16,-2-1-1-16,-4-1 0 0,0-3 0 15,-3 2 0 1,0-3 0-16,-5-2 1 0,0 2-1 16,-4-4 0-16,-1-1 0 15,-2 1 0-15,0-1 0 16,0 0 0-16,-1 1 1 16,-1-1-1-16,1 5 0 15,-2 4 0-15,0 5 0 16,0 5 1-16,-3 3 0 15,-11 4-1-15,-5 1 1 16,-4 5-1-16,-1 4 0 16,-4 3 0-16,-2-1-10 15,2-4-33-15,2-11-95 16</inkml:trace>
  <inkml:trace contextRef="#ctx0" brushRef="#br2" timeOffset="230735.4244">16553 3224 1196 0,'0'0'390'0,"0"0"-311"16,0 0-33-16,0 0-14 15,0 0-11-15,0 0-6 16,0 0 1-16,0 0-4 16,0 0-3-16,0 0 1 0,0 0 4 15,0 0-1-15,0 0-3 16,0 0 1-16,0 0-1 15,0 0-1-15,0 0 0 16,0 0-2-16,0 0-3 16,0 0-1-16,0 0-1 15,0 0-2-15,0 0 0 16,0 0 0-16,0 0 1 16,0 0-1-16,0 2 0 15,0 2 1-15,0 1 0 16,2 1-1-16,-1 1 0 15,1 1 1-15,2 4-1 16,-3 0 0-16,1 0 0 16,-1 2 1-16,-1-1-1 15,2 1 0-15,-1 0 0 0,-1-1 0 16,0-1 1-16,0 3-1 16,2-6 0-16,-2 1-1 15,0-2 1-15,2-2 0 16,-2-1 1-16,0 1-1 15,0-1 0-15,1-2-2 16,-1 0 0-16,0 1-7 16,0 0-8-16,0 0-14 15,0 1-24-15,-3-2-393 16</inkml:trace>
  <inkml:trace contextRef="#ctx0" brushRef="#br2" timeOffset="231425.6276">16580 3635 1492 0,'0'0'227'0,"0"0"-188"16,0 0-11-16,0 0-8 15,0 0-11-15,0 0-4 16,0 0-2-16,0 0 4 15,0 6 1-15,0-1 3 16,0 4-2-16,0-1-1 16,0 1 2-16,0 1-4 15,0-1-4-15,0 1-1 0,0 2 0 16,0-1-1-16,0 0 1 16,0 1-1-16,0-2 0 15,0 0 0-15,0 0-16 16,0-2-26-16,6 0-116 15</inkml:trace>
  <inkml:trace contextRef="#ctx0" brushRef="#br2" timeOffset="238842.5881">27209 5629 1651 0,'0'0'82'15,"0"0"-64"1,0 0 26-16,0 0-18 0,0 0-11 16,0 0-5-16,0 0-3 15,0 0-1-15,0 0 0 16,0 0-1-16,0 0 2 15,0 0 1-15,0 0 2 16,3 0 1-16,3 0-2 16,0 0-3-16,0 0-2 15,3 0 1-15,3 0-1 16,0 0 0-16,4 0-2 16,-1 0 1-16,3 0-1 15,-1 0 0-15,0 0-1 0,0-3 1 16,1 0 0-16,1 0 1 15,-3 0-2-15,2 1 0 16,-1 0 0-16,1-1 0 16,-2 2 0-16,3-1 0 15,2 2 1-15,0 0-1 16,3 0 0-16,1 0-1 16,2 0 1-16,-2 0-1 15,1 0 0-15,-5 0 1 16,0 0-1-16,-4 0 0 15,-3 3 1-15,-2-1-1 16,1-1 0-16,-1 1 0 0,3 0 1 16,2-2-1-1,2 0 2-15,2 3-1 16,-2-3 0-16,2 0 0 0,-2 0 0 16,-2 1 0-16,-2-1-1 15,-2 0 0-15,-1 0 1 16,5 0 0-16,0 0 0 15,0 0 0-15,2 0 0 16,-2 0-1-16,1 0 0 16,-2 0 0-16,2 0 1 15,1 2-1-15,-1 1 0 16,2-2 0-16,0 1 0 16,0-2 1-16,1 0-1 15,1 3 0-15,-1-3 0 16,3 2 0-16,0 0 0 0,-2-2 0 15,-2 1 0-15,2 1 1 16,-1-1-2-16,-2 0 2 16,1-1-1-16,-5 2 0 15,1-1 0-15,0-1 0 16,-1 2 0-16,4-2 0 16,1 0 0-16,4 0 0 15,0 0 1-15,1 0-1 16,2 0 0-16,1 0 0 15,-2 0 0-15,-2 0 0 16,1 0 0-16,-4 0 0 16,-2 0 0-16,2 0 0 0,0 0 0 15,-3 0 0-15,4 0 0 16,2 0 0 0,-2 0 0-16,1 0 1 0,-2 0-1 15,-1 0 0-15,-3 0 1 16,1 0-1-16,-2 0 0 15,1 3 0-15,-1-3 0 16,4 0 0-16,-3 0 0 16,0 0 0-16,2 0 0 15,-1 0 0-15,5 0 0 16,0 0 0-16,3 0 0 16,-3 0 0-16,0 0 0 15,-1 0 0-15,-1 0 0 16,-3 0 0-16,3 0 0 15,0 0 1-15,-3 0-1 0,3 0 0 16,-1 0 0-16,0 0-1 16,1 0 1-16,1 0 0 15,-2 0 0-15,0-3 0 16,-2 1 0-16,-3-1 0 16,1 2 0-16,-2 1 0 15,2-3 0-15,-2 2-1 16,-1-1 1-16,1 0 0 15,-2 2 0-15,1 0 0 16,-1-3 0-16,0 3 0 16,-2-2 0-16,-2 2 0 15,1-1 0-15,0 1 0 0,-2-2 0 16,1 2 0-16,0-1 0 16,-2 1 0-16,-1-2 0 15,1 2 0-15,-1 0 0 16,1 0 0-16,2-1 0 15,-2 1 1-15,3 0-1 16,2 0 0-16,-2 0 0 16,1 0 0-16,3 0-1 15,1 0 1-15,-1 0 0 16,-1 0 0-16,0 0 0 16,-1 0 0-16,-2 0 0 0,1 0 1 15,-1 0-1 1,0 0 0-16,-1 0 0 0,-1 0 0 15,2 0 0 1,-2 0 0-16,2 0 0 0,2 0-1 16,-2 0 2-16,-2 0-2 15,1 0 1-15,0 0 0 16,-2 0 1-16,1 0-1 16,-1 0 0-16,-2 0 0 15,2 0 0-15,0 0 0 16,1 0 0-16,-1 0 0 15,5 0 0-15,-2 0 0 16,-2 0 0-16,1 0 0 16,0 0 0-16,0 0 0 0,-2 0 0 15,0 0 0-15,0 0 0 16,3 0 0-16,-2 0 0 16,2 0 0-16,3 0 0 15,-1 1 0-15,-1-1 0 16,2 0 0-16,-1 0 0 15,-2 2 0-15,-1-2 0 16,0 0 0-16,-2 0 0 16,1 0 0-16,2 1 0 15,-3 1 0-15,0-2 0 16,0 0 0-16,1 0 0 16,1 1 0-16,-2-1 0 15,2 0 0-15,-1 0 0 0,0 0 0 16,-2 0 0-1,-1 0 0-15,-1 0 0 0,0 0 0 16,0 0 0-16,0 0 0 16,1 2 0-16,1-2 0 15,0 0 1-15,-1 0-1 16,1 0-1-16,1 3 1 16,-1-3 0-16,1 0 0 15,2 0 0-15,-2 0 0 16,3 0 0-16,-2 0 0 15,-1 2 0-15,0-2 0 16,0 0 0-16,-1 0 0 0,4 0 0 16,-2 0 0-16,1 0 0 15,2 0 0-15,-1 0 0 16,-2 0 1-16,1 2-2 16,1-2 1-16,0 0 0 15,-2 0 0-15,-1 1 0 16,3 1 0-16,-4-1 0 15,2 0 0-15,1-1 0 16,-4 0 0-16,6 2 0 16,-2-2 0-16,-3 1 0 15,2-1 0-15,2 0 0 16,-2 0 0-16,2 0 0 16,0 2 0-16,-1-2 0 0,1 0 0 15,4 0 0 1,-3 0 0-16,3 0 0 0,1 0 0 15,0 0 0-15,4 0 0 16,-2 0-1-16,2 0 1 16,-3 0 0-16,0 0 0 15,-3 3 0-15,-1-3-1 16,-1 0 1-16,-1 0 0 16,1 2 0-16,-1-2 0 15,0 0 0-15,3 0 0 16,-3 0 0-16,0 0 0 15,1 0 1-15,-3 0-1 16,3 0 0-16,-4 0 0 16,4 0 0-16,-3 0 0 0,1 0 0 15,4 0 0-15,-3 0 0 16,1 0 0-16,2 0 0 16,-1 0 0-16,-1 0 0 15,2 0 0-15,0 0 0 16,0 0 0-16,3 0 0 15,-3 0 0-15,2 0 0 16,-3 0 0-16,-3 0 0 16,2 0 0-16,-3 0 0 15,-1 0 0-15,2 0 0 16,-1 0 0-16,-1 0 0 16,0 0 0-16,-1 0-1 15,1 0 1-15,-1 0 0 0,0 0 0 16,-1 0 0-1,0 0 0-15,0 0 0 0,1 0-1 16,-2 0 1-16,1 0 1 16,-1 0-1-16,-2 0 0 15,-1 0 0-15,0 0 0 16,2 0 0-16,-2 0 0 16,0 0 0-16,0 0 0 15,0 0 0-15,0 0-1 16,0 0-2-16,0 0-1 15,0 0-5-15,0 0-1 16,0 0-4-16,0 0-8 0,0 0-33 16,-6-2-152-1</inkml:trace>
  <inkml:trace contextRef="#ctx0" brushRef="#br2" timeOffset="250798.2744">22876 9724 1784 0,'0'0'36'0,"0"0"-16"0,0 0 8 16,0 0-10-16,0 0-6 15,0 0-4-15,0 0-2 16,-7 5-2-16,5-3 0 16,1-2 2-16,-5 0-4 15,-2 1 2-15,-5 2-3 16,-1 2 1-16,-2-2-1 16,-1 1 0-16,0 4 1 15,-3 0-1-15,2 3 1 16,-1 1-1-16,2-1-1 15,3 3 1-15,0 2-1 16,3 1 0-16,3 3 0 16,3-1 0-16,4 3 0 0,1-2 0 15,0 0-1-15,7 2 1 16,14-4 0-16,3 0 1 16,7-4 0-16,5-5-1 15,5-2-12-15,0-7-18 16,-4 0-46-16,-5-9-1579 15</inkml:trace>
  <inkml:trace contextRef="#ctx0" brushRef="#br2" timeOffset="251017.4943">22781 9895 1811 0,'0'0'9'0,"0"0"-9"16,0 0-2-16,114-20-10 16,-57 9-63-16,4 1-508 15</inkml:trace>
  <inkml:trace contextRef="#ctx0" brushRef="#br2" timeOffset="251354.1516">23501 9729 1656 0,'0'0'127'0,"0"0"-86"16,0 0-17-16,0 0 3 15,0 0-8-15,0 0-4 16,-48-22-5-16,36 22-2 16,0 4-3-16,1 11-1 15,-1 5 0-15,-1 6-1 16,2 3 0-16,3 5 1 0,2 3-3 16,2 2 0-1,2 3-1-15,2 2 1 0,0-1-1 16,0-1 1-16,0-4-1 15,3-4-4-15,-1-5 1 16,-2-5-5-16,0-4-6 16,-12-6-15-16,-6-7-18 15,-4-7-94-15</inkml:trace>
  <inkml:trace contextRef="#ctx0" brushRef="#br2" timeOffset="251781.8583">23167 10011 1738 0,'0'0'34'0,"0"0"-20"0,0 0 14 15,95-33-12-15,-53 23-9 16,4-2-4-16,6 0-3 16,7-1 0-16,2-3-8 15,0-1-5-15,-1 0-21 16,-8-3-40-16,-10 3 22 15,-14 0 40-15,-10 5 12 16,-8 0 28-16,-8 3 28 16,-2 1 13-16,0 1-34 15,0 0-7-15,-6 1-3 16,0 2-1-16,0 2-8 16,1 2-6-16,-2 0-5 0,-1 0-2 15,-3 0-2-15,-1 14 0 16,-2 8 0-16,4 7 1 15,1 7 0-15,3 1-1 16,3 6 0-16,3 1-1 16,0-1 0-16,0-2 1 15,7-3-1-15,-1-5 0 16,-1-8 0-16,-5-5-2 16,0-6-6-16,0-6-8 15,0-5-21-15,-9-3-29 16</inkml:trace>
  <inkml:trace contextRef="#ctx0" brushRef="#br2" timeOffset="252202.1148">23570 9986 1820 0,'0'0'20'0,"0"0"-18"16,0 0 16-16,98-21-2 15,-55 18-13-15,9 1-1 16,2 0-2-16,-1 0 1 16,-1 2-2-16,-2-5-1 15,-8 1-7-15,-6-2 0 16,-9 1 4-16,-8-1 5 0,-8-2 0 16,-7 3 2-1,-4-2 12-15,0-3 0 0,0 0 4 16,0 1-2-16,-10 2-8 15,-3-1-2-15,2 3-1 16,-1 3-3-16,-1 2 2 16,-1 0-4-16,-2 2 0 15,-1 12 0-15,1 4-1 16,4 1 1-16,4 3-1 16,4 0 1-16,4 0 0 15,0-1 0-15,19-3-1 16,10-1 0-16,8-6-6 15,11-5-11-15,4-6-10 16,0 0-30-16,2-11-164 16</inkml:trace>
  <inkml:trace contextRef="#ctx0" brushRef="#br2" timeOffset="252434.1823">24466 9878 1795 0,'0'0'46'16,"0"0"-20"-16,0 0-4 16,-80 10 3-16,68 4-12 15,2 1-8-15,3 4-2 16,4 1-2-16,3 4 2 16,0-3-2-16,9 2-1 0,14-7 0 15,8-2-3 1,12-8-4-16,5-6-23 0,7 0-24 15,-4-6-181-15</inkml:trace>
  <inkml:trace contextRef="#ctx0" brushRef="#br2" timeOffset="252756.261">24802 9654 1871 0,'0'0'20'0,"0"0"-9"0,0 0 10 16,0 0-8-16,0 0-11 16,0 0-2-16,0 23 0 15,0-1 1-15,0 5 0 16,4 2 0-16,1 1-1 15,-2-2 0-15,2 0 0 16,0-1 0-16,-1-1 0 16,-1-3 0-16,-1-1-1 15,-2-5-5-15,0-5-11 16,0-3-13-16,0-6-15 16,0-3-67-16</inkml:trace>
  <inkml:trace contextRef="#ctx0" brushRef="#br2" timeOffset="253040.3039">24718 9876 1803 0,'0'0'21'0,"0"0"-18"16,0 0 16-16,0 0 5 15,0 0-14-15,96-37-5 16,-68 34 0-16,2 3 0 15,-2 0 1-15,-1 0 1 0,-2 2-2 16,-4 7 0 0,-4 0-2-16,-3 1-2 0,-3 2 3 15,-2 0-2-15,-2 0-1 16,-4-3 0-16,-3-1-1 16,0 3 0-16,0-5-8 15,-8-1-12-15,-6-5-38 16,-1 0-929-16</inkml:trace>
  <inkml:trace contextRef="#ctx0" brushRef="#br2" timeOffset="253215.1808">25027 9673 1876 0,'0'0'44'0,"0"0"-29"16,0 0-3-16,0 0-3 15,0 0-9-15,0 0-4 16,-3-5-20-16,3 13-48 16,0 5-62-16</inkml:trace>
  <inkml:trace contextRef="#ctx0" brushRef="#br2" timeOffset="253791.2443">25127 9817 1886 0,'0'0'14'0,"0"0"-9"16,0 0 7-16,0 0-8 16,0 0-3-16,0 0 5 15,37 71-4-15,-22-53-1 16,3-2-1-16,1-2 1 15,1-6-1-15,4-4-2 16,1-4-2-16,3 0-2 16,-3-9-14-16,-5-6 3 15,-4-2 11-15,-5 2 4 16,-5 1 1-16,-2 4 1 16,-2 3 7-16,-2 5 12 15,0 1 1-15,1 1-10 0,-1 0-7 16,5 0-3-16,2 0 0 15,5 0-1-15,11 0 1 16,5 0 0-16,3 0 0 16,7 0-1-16,-1 0-4 15,-2-6-13-15,0-5 6 16,-8-2 4-16,-8 0 5 16,-6-2 2-16,-10 0 1 15,-3-1 5-15,-1 4 3 16,-24 2-5-16,-10 9-3 15,-4 1 0-15,-1 1 0 16,8 18-2-16,6 4 2 16,8 1-2-16,5 2 2 0,8 1-1 15,5-1 1-15,0-3 0 16,23-2 2-16,8-7-1 16,8-3 0-16,5-7-1 15,1-4-15-15,4 0-48 16,-5 0-1029-16</inkml:trace>
  <inkml:trace contextRef="#ctx0" brushRef="#br2" timeOffset="254908.6579">27178 9612 1894 0,'0'0'20'15,"0"0"-13"-15,0 0 3 16,0 0-3-16,0 0-7 15,0 0-1-15,-20 78 1 16,16-37 1-16,0-3-1 16,4 1 0-16,0-3 0 15,0-6-3-15,0-9-4 16,0-6-3-16,5-6-2 16,0-9 2-16,1 0 4 0,3 0 3 15,4-16 3-15,2-4 2 16,0 1-1-16,-3 6 3 15,-4 3 9-15,-1 4 1 16,-3 6-8-16,-2 0-4 16,2 0-2-16,7 0-1 15,3 12 0-15,3 5 1 16,1 2 0-16,-8 3 0 16,-2-2-3-16,-8 2 0 15,0-1-2-15,-6 0-2 16,-15-1 7-16,-9-3-1 15,-4-5 0-15,-2-5 1 0,-1-5 0 16,1-2 0-16,5-2 0 16,2-10 0-16,9-2 1 15,9 2 1 1,6 2 4-16,5 0-1 0,0 3-5 16,0-3-13-16,16 5-19 15,3 0-26-15,4 1-171 16</inkml:trace>
  <inkml:trace contextRef="#ctx0" brushRef="#br2" timeOffset="255478.117">27724 9842 1815 0,'0'0'51'15,"0"0"-45"-15,0 0 14 16,0 0 9-16,-88-32-15 15,74 30-8-15,2 2-4 16,-1 0-1-16,-2 3-1 0,0 11 0 16,3 5 0-16,0 3 0 15,5 1 0-15,4-1 0 16,3-1-2-16,0 3-3 16,6-5-3-16,16-4 1 15,5-4-6-15,3-5-3 16,-1-6-9-16,1 0-1 15,-6-6 5-15,-6-10 6 16,-3-4 11-16,-8-3 4 16,-2 0 1-16,-5 4 4 15,0 2 12-15,0 8 13 16,0 4-1-16,0 4-9 16,0 1-11-16,0 0-9 15,0 0-2-15,0 13-1 0,0 3 3 16,0 4 0-16,0-1 0 15,12-4 1-15,10 2-1 16,8-5-8-16,8-6-7 16,5-5-15-16,5-1-28 15,1 0-40-15</inkml:trace>
  <inkml:trace contextRef="#ctx0" brushRef="#br2" timeOffset="256122.6495">28274 9731 1806 0,'0'0'28'0,"0"0"-26"16,0 0 12-16,0 0 15 16,0 0-11-16,-82-3-14 15,76 3-4-15,2 3 1 16,1 6 0-16,3 0 0 15,0 4-1-15,0-1 2 16,0 3-1-16,10 2 1 16,7 2 1-16,5 0 1 15,3-2 1-15,5 0-1 16,-2 2-3-16,-5-1-1 16,-2-1 0-16,-7 2 0 15,-3-3 0-15,-5 0 1 0,-5-2-1 16,-1 0 0-16,0-2-3 15,-6-1 0-15,-16-5-3 16,-6 1-3-16,0-7-7 16,2 0-3-16,8-2 15 15,9-12 4-15,9-1 4 16,2-2 2-16,23 1-3 16,11 2-3-16,6 1 0 15,0-1-1-15,2 2 1 16,-2-3 0-16,2 0 0 0,-2 0 0 15,1-2-2 1,-4 0-3-16,-7 1 2 0,-12 0 2 16,-11 3 1-16,-7 3 0 15,-2 0 7-15,-8 1-3 16,-17 1-3-16,-8 4 2 16,-4 4 0-16,2 0-2 15,6 0 3-15,11 14 4 16,6 7-5-16,8 4-2 15,2 4 3-15,2 2-1 16,2-4-1-16,17 2 0 16,12-6 0-16,13-5-1 15,12-6-1-15,10-5-10 16,4-7-47-16,-3 0-120 16</inkml:trace>
  <inkml:trace contextRef="#ctx0" brushRef="#br2" timeOffset="256648.371">29434 9789 1926 0,'0'0'17'0,"0"0"-9"15,0 0 1-15,0 0-3 16,0 0-6-16,0 0 0 0,-37 38 0 16,30-18 0-16,4-1 0 15,3-2-1-15,0-5-3 16,1 0-2-16,14-7-2 16,2-5 1-16,6 0-3 15,0 0-5-15,-2-9-1 16,0-5 14-16,-5 0 2 15,-6 0 1-15,-2 5 8 16,-2 1 11-16,-4 8-6 16,0 0 1-16,0 0-8 15,1 0-5-15,4 0-2 16,5 0-1-16,8 11 1 0,2 2-1 16,1 0 0-1,5 3 0-15,3-3-2 0,6-4-1 16,-1-4-6-16,-6-5-4 15,-3 0 3-15,-11-5 0 16,-4-8 7-16,-9-5 3 16,-3-2-2-16,-2-1-1 15,-20-4 2-15,-6 3 0 16,-2 2 2-16,2 7-4 16,4 9-6-16,7 4-25 15,4 0-92-15</inkml:trace>
  <inkml:trace contextRef="#ctx0" brushRef="#br2" timeOffset="256882.009">30052 9806 1890 0,'0'0'9'16,"0"0"-9"-16,0 0 0 16,0 0-3-16,0 0 3 15,0 0 0-15,-16 75 0 16,16-54-11-16,0-9-46 16,0-7-605-16</inkml:trace>
  <inkml:trace contextRef="#ctx0" brushRef="#br2" timeOffset="257031.0547">30040 9590 1746 0,'0'0'133'16,"0"0"-133"-16,0 0-31 15,0 0-31-15,0 0-46 16</inkml:trace>
  <inkml:trace contextRef="#ctx0" brushRef="#br2" timeOffset="257564.1982">30505 9803 1737 0,'0'0'74'15,"0"0"-43"-15,0 0-4 16,-98-26-6-16,68 26-10 0,6 0-8 16,4 3-3-16,4 10 3 15,3 4-3-15,3 0 1 16,4 3 0-16,4 1-1 15,2-1 0-15,0-2 0 16,15-5-5-16,14-2-1 16,6-9-11-16,7-2-13 15,0-1-19-15,-6-16-56 16,-6-4-49-16,-5-4 121 16,-8-7 33-16,-4-3 104 15,-7-6-48-15,-5 0 31 16,-1 4-33-16,0 6-12 15,0 11-9-15,0 8-2 16,0 7-14-16,0 1-4 16,0 4-7-16,0 0-6 0,0 7-2 15,0 13-1-15,0 11 3 16,0 2 1-16,0 4 0 16,10 1-1-16,-1-3 0 15,4-2 0-15,1-2 0 16,0-6-12-16,4-6-16 15,-3-7-27-15,4-9-82 16</inkml:trace>
  <inkml:trace contextRef="#ctx0" brushRef="#br2" timeOffset="257826.3943">31045 9614 1897 0,'0'0'26'15,"0"0"-13"-15,0 0-5 16,0 0 1-16,0 0-9 16,0 0 0-16,0 59 0 15,0-25 1-15,0 2-1 16,0-2 0-16,0 0 0 15,-1-3-8-15,-8-1-15 16,2-7-27-16,-3-6-59 0</inkml:trace>
  <inkml:trace contextRef="#ctx0" brushRef="#br2" timeOffset="257978.5855">30840 9835 1728 0,'0'0'82'16,"0"0"-66"-16,0 0 5 15,0 0-9-15,0 0-12 16,0 0-5-16,110-41-12 16,-65 41-31-16,1 0-102 15,-1 0-1018-15</inkml:trace>
  <inkml:trace contextRef="#ctx0" brushRef="#br2" timeOffset="258336.5928">31284 9718 1802 0,'0'0'46'0,"0"0"-4"15,0 0-6-15,0 0-14 16,0 0-9-16,0 0-6 16,-21-53-7-16,21 53-1 15,0 12-2-15,0 10-3 16,0 8 6-16,0 3-3 16,0-4-4-16,6-1-2 15,5-3-8-15,3-5-7 16,2-8-7-16,4-5-1 0,1-7 2 15,3 0 19 1,-1-9 11-16,0-10 12 0,3-1 10 16,-3-2 6-16,-3 3-2 15,-2 5-11-15,-6 6-5 16,-4 3-1-16,-3 5-3 16,0 0-6-16,1 10 0 15,0 13 0-15,1 4 0 16,-6 0 0-16,-1 0 0 15,2-2 0-15,-2-6-2 16,1-5-10-16,2-6-14 16,2-8-38-16</inkml:trace>
  <inkml:trace contextRef="#ctx0" brushRef="#br2" timeOffset="259945.6928">22864 10863 1796 0,'0'0'49'16,"0"0"-22"-16,0 0-5 15,0 0 3-15,0 0-13 16,0 0-6-16,0 0-6 16,28 5 1-16,-4 4-1 15,5 3 0-15,0 7 1 16,3 3-1-16,1 5 0 16,-5 2 0-16,-3 3 0 15,-7-1-1-15,-6-2-2 16,-9-2-4-16,-3-6-10 15,-2-5 6-15,-15-10 5 0,-1-3 3 16,-3-3 3 0,0-12 0-16,7-12 0 0,1-6 0 15,10-2 0-15,3 2 1 16,3 6-2-16,20 4 1 16,2 9-1-16,3 3 1 15,2 3 0-15,4 2 0 16,4 3-1-16,1 0 1 15,1 0-2-15,-3-2 0 16,2-1 2-16,-1-2-1 16,0-2-1-16,-2-2-1 15,-3 0 3-15,-5-3-1 16,-6 0 0-16,-7 1 1 0,-5 0 0 16,-7 0 0-16,-3 1 2 15,0 2 4-15,-11 0-4 16,-13 3-1-16,-7 3 1 15,-1 2 2-15,1 0 2 16,8 0 2-16,4 7-2 16,5 3-3-16,4 2-1 15,4 4 0-15,2 3-1 16,4 0-1-16,0 4 1 16,0 1-1-16,18-2 1 15,9 0 0-15,10-2-1 16,9-6-1-16,12-5-19 15,5-6 0-15,4-3-48 16,-4-4-297-16</inkml:trace>
  <inkml:trace contextRef="#ctx0" brushRef="#br2" timeOffset="260392.3532">24011 10931 1761 0,'0'0'63'0,"0"0"-44"15,0 0 15-15,-97-1-4 16,66 1-13-16,1 12-10 16,5 1-3-16,2 1-1 15,7 6 0-15,6-4-3 16,8 2 0-16,2 1 1 16,6-4-1-16,18-5-2 0,7-4-2 15,5-6-9 1,1 0-19-16,-3-13 1 0,-2-11-12 15,-7-6-7-15,-4-7 12 16,-5-2 37-16,-10-6 1 16,-4-4 33-16,-2 3 5 15,0 5-8-15,-6 7 14 16,-3 8-15-16,-1 5-7 16,2 8-8-16,4 6-2 15,2 4-2-15,2 3-2 16,0 0-8-16,0 7 0 15,0 15-3-15,9 11 3 16,6 6 0-16,0 0 0 16,1-2 0-16,-2 1 1 0,-1-5-2 15,-1-1 1-15,-3-5-9 16,1-7-10-16,-2-3-17 16,2-7-10-16,5-8-193 15</inkml:trace>
  <inkml:trace contextRef="#ctx0" brushRef="#br2" timeOffset="260724.2589">24312 10925 1802 0,'0'0'56'15,"0"0"-50"-15,0 0 0 0,0 0 11 16,0 0-11-16,0 0-2 15,-23 80-4-15,37-62 1 16,7-1 1-16,8-4-2 16,1-5 0-16,4-5-9 15,0-3-6-15,2 0-2 16,-6-14 7-16,-8-3 10 16,-6-4 0-16,-6-2 10 15,-6 1 9-15,-4 1-8 16,0 1 1-16,0 3-7 15,0 2-2-15,-4 7-3 16,-1 4 0-16,-1 4-5 0,1 0-24 16,-2 0-41-16,4 3-395 15</inkml:trace>
  <inkml:trace contextRef="#ctx0" brushRef="#br2" timeOffset="261009.4916">24834 10865 1818 0,'0'0'61'0,"0"0"-47"15,0 0 4 1,0 0 2-16,0 0-13 0,-80 20-5 15,73-3-1-15,2 4-1 16,5 2 1-16,0 3-1 16,0-3 0-16,9 0 0 15,12-1-6-15,9-3-11 16,6-7-17-16,5-5-40 16,1-7-94-16</inkml:trace>
  <inkml:trace contextRef="#ctx0" brushRef="#br2" timeOffset="261720.0826">25130 10997 1792 0,'0'0'48'16,"0"0"-24"-16,0 0 4 0,0 0 0 15,0 0-18-15,0 0-8 16,43-33-1-16,-30 33-1 16,1 0-1-16,2 0 1 15,-2 0 0-15,3 0-1 16,-1 0-3-16,1-2-5 15,-3-3-5-15,-2-4 2 16,-6-1 0-16,-3-2 6 16,-3-3 5-16,0 1 1 15,0-3 0-15,-16 2 5 16,-3 3 6-16,2-2 1 16,3 8 1-16,2 5-9 15,5 1 0-15,-1 0-4 0,-2 7-1 16,-2 9 0-16,1 6 1 15,1 3 0-15,4 3 0 16,3 0 0-16,3-1 0 16,0-1 0-16,5-2-2 15,14-6-6-15,5-3-10 16,8-7 0-16,6-6 7 16,2-2 5-16,3-5-8 15,-4-14-4-15,-1-5 7 16,-4-3-9-16,-4-1 1 15,-2-5 16-15,-4 0 3 16,-3 1 0-16,-8 5 7 16,-1 3 9-16,-8 8 4 0,-1 2 2 15,-1 6-9-15,-2 5-3 16,0 1 5-16,0 2-8 16,0 0-7-16,0 0-1 15,0 0-3-15,0 3 2 16,0 4 2-16,0 0-1 15,5 3 0-15,-2-1 1 16,4 2 0-16,3-2 5 16,-1 2 1-16,8-1 1 15,-1 1 2-15,6 1 1 16,4 2-3-16,-4 3-3 16,1-3-2-16,-6 2-1 0,-3 0 1 15,-5-1-1 1,-6-1 0-16,-3 0 1 0,0 1-1 15,-3 0 0-15,-17-1 0 16,-8-2-1-16,-8-3 0 16,-5-4-22-16,-1-5-52 15</inkml:trace>
  <inkml:trace contextRef="#ctx0" brushRef="#br2" timeOffset="272724.4361">2850 12567 1875 0,'0'0'14'0,"0"0"0"15,0 0 2-15,0 0-2 0,0 0-8 16,0 0-5-16,0 0-1 15,-9 12 0-15,5 12 0 16,2 7 1-16,1 6 0 16,-1 1 3-16,2 6-3 15,0 2 0-15,0 2 0 16,0-1 0-16,0 1-1 16,0-3 0-16,2-6 0 15,-1-8 0-15,3-7 1 16,-2-7-1-16,-2-6-1 0,1-5 1 15,-1-3-3 1,0-3-5-16,0 0-4 16,0 0-12-16,0-10-47 0,0-8-1008 15</inkml:trace>
  <inkml:trace contextRef="#ctx0" brushRef="#br2" timeOffset="273047.3602">2531 12626 1832 0,'0'0'33'15,"0"0"-17"-15,0 0-13 16,0 0 5-16,68-78 2 16,-23 60-2-16,6 3-3 15,4 1-4-15,-4 8-1 16,-2 3 0-16,-7 3 0 16,-4 0 0-16,-9 3-6 15,-5 13-14-15,-11 5-27 16,-7 6-20-16,-6 4-480 15</inkml:trace>
  <inkml:trace contextRef="#ctx0" brushRef="#br2" timeOffset="273399.6996">2580 13295 1829 0,'0'0'52'16,"0"0"-39"-16,0 0-3 0,0 0-4 15,0 0-3-15,94-32-2 16,-37 20-1-16,4 4 0 15,0 1 1-15,0 1-1 16,-6 2 0-16,-7 3 0 16,-9 1 0-16,-15 0-2 15,-9 0-2-15,-12 0-3 16,-3 0-4-16,0 0-8 16,0 0-6-16,0 2-19 15,-8 5-81-15</inkml:trace>
  <inkml:trace contextRef="#ctx0" brushRef="#br2" timeOffset="273894.4259">3305 13168 1884 0,'0'0'24'15,"0"0"-23"-15,0 0 1 16,0 0 7-16,0 0-8 16,0 0-1-16,-2 72 2 0,4-44 1 15,4 1-1-15,-3 3 0 16,-3-3 3-16,3 0-5 15,0-2 1-15,-3-3 0 16,6-4 0-16,-3-3-1 16,0-4 1-16,-2-4 0 15,2-1 0-15,-1-5-1 16,2 0 1-16,-1 0 0 16,2 0 2-16,2 0 0 15,2-1 2-15,6-2-1 16,3 0-1-16,4 0-1 15,5 0-2-15,3 0 1 16,1 0-1-16,-1 0 0 0,-4 0 0 16,-1-2-1-16,-3-1-4 15,-1 1-6-15,-3 1-8 16,0-2-20-16,-6 0-12 16,3 0-55-16,-3-2-854 15</inkml:trace>
  <inkml:trace contextRef="#ctx0" brushRef="#br2" timeOffset="274133.759">3466 13366 1879 0,'0'0'18'0,"0"0"-14"16,0 0 9-16,0 0-1 16,0 0-10-16,0 0-2 15,63-20-1-15,-32 12-5 16,2-2-21-16,-2-4-26 16,-4 2-98-16</inkml:trace>
  <inkml:trace contextRef="#ctx0" brushRef="#br2" timeOffset="274320.064">3300 13181 1878 0,'0'0'24'16,"0"0"-14"-16,0 0-1 15,0 0-3-15,0 0-6 16,91-22-1-16,-44 18-3 15,5 3-24-15,3-1-34 16,2-2-181-16</inkml:trace>
  <inkml:trace contextRef="#ctx0" brushRef="#br2" timeOffset="274585.832">3921 12771 1838 0,'0'0'77'0,"0"0"-69"15,0 0-6-15,0 0 4 16,0 0 0-16,0 0-6 15,107-13 0-15,-62 10-1 0,1 3-18 16,-4-4-31-16,-6-1-88 16</inkml:trace>
  <inkml:trace contextRef="#ctx0" brushRef="#br2" timeOffset="274757.4031">4006 12925 1880 0,'0'0'38'0,"0"0"-33"16,0 0-3-16,0 0 15 15,83-7-9-15,-30-1-8 16,2 1-3-16,3 0-30 16,-3 0-79-16</inkml:trace>
  <inkml:trace contextRef="#ctx0" brushRef="#br2" timeOffset="275444.7653">5390 12465 1706 0,'0'0'214'0,"0"0"-203"0,0 0-10 16,0 0 0 0,0 0 3-16,0 0-4 0,-4 77 0 15,11-31 2-15,2 3 0 16,0-4-1-16,-3-3-1 16,1-3 1-16,-4-6-1 15,0-7-3-15,-3-6-9 16,2-8-14-16,-2-7-5 15,3-5-35-15,-3 0-314 16</inkml:trace>
  <inkml:trace contextRef="#ctx0" brushRef="#br2" timeOffset="275662.9634">5137 12450 1862 0,'0'0'35'0,"0"0"-15"16,0 0-17-16,0 0-2 15,0 0 2-15,132-65-1 16,-71 60-2-16,2 1 0 16,7 4-2-16,-1 0-15 15,-5 7-21-15,-10 5-49 16,-17 2-1523-16</inkml:trace>
  <inkml:trace contextRef="#ctx0" brushRef="#br2" timeOffset="276228.2928">5186 12976 1757 0,'0'0'86'0,"0"0"-79"0,0 0-5 16,0 0 4-16,0 0 5 16,113-32-7-16,-62 22-3 15,4 1 1-15,2 0-2 16,2 1 0-16,1 3 0 16,-8-1 0-16,-16 3 0 15,-11 2 0-15,-16-1 0 16,-6 2 2-16,-3 0-2 15,0 0 3-15,0 0-1 16,0 0-2-16,0 0-1 16,0 2-20-16,-4 6-12 15,-2 1-91-15</inkml:trace>
  <inkml:trace contextRef="#ctx0" brushRef="#br2" timeOffset="276533.2704">5879 12947 1406 0,'0'0'486'15,"0"0"-477"-15,0 0-8 16,0 0 3-16,0 0-1 0,0 0 0 15,-4 90 3 1,4-57-5-16,4-2 0 0,4 3 0 16,-2-1 0-16,3-3-1 15,4-2 0-15,-4-3 0 16,0-3-7-16,0-5-7 16,-3-5-6-16,-3-2-16 15,-3-8-35-15,0-2-586 16</inkml:trace>
  <inkml:trace contextRef="#ctx0" brushRef="#br2" timeOffset="277102.4077">5827 13007 1846 0,'0'0'42'0,"0"0"-29"16,0 0-7-16,0 0 10 16,0 0-10-16,93-62-5 15,-56 58-1-15,-1 4 0 16,1 0-1-16,-7 0 0 16,-9 9-3-16,-6 5-5 15,-9 5-4-15,-6 1-5 16,0 3 3-16,-21 4 3 15,-6-2 5-15,-3-2-7 0,3-6 0 16,8-5 11-16,7-5 3 16,6-6 0-16,6-1 0 15,0 0 2-15,0 0 6 16,2 2-6-16,9 0 0 16,3 2 1-16,5 0 2 15,-1 0 3-15,0 1 1 16,4-2 0-16,-2 2-2 15,-1 0 0-15,0 2 0 16,-5-1-7-16,4 5 2 16,-8-2-2-16,-2 1 1 15,-5 1-1-15,-3-1 0 16,0 1 0-16,0 0 1 0,-8 2-1 16,-10-4 2-1,-10 1 0-15,-9-3-2 0,-5-4 0 16,-7 1-4-16,1-4 0 15,5 0 1-15,12 0-7 16,11 0 1-16,10 0-3 16,10 0-28-16,0 0-100 15,7 0-421-15</inkml:trace>
  <inkml:trace contextRef="#ctx0" brushRef="#br2" timeOffset="277444.8838">6569 12784 1910 0,'0'0'17'15,"0"0"-17"-15,0 0 2 16,0 0 8-16,0 0-6 16,110-18-4-16,-71 15 0 0,5 2 1 15,-3-1-1-15,-2 2-1 16,-4 0-7-16,-9 0-15 15,-4 0-22-15,-7-1-46 16</inkml:trace>
  <inkml:trace contextRef="#ctx0" brushRef="#br2" timeOffset="277674.1728">6737 12639 1876 0,'0'0'32'0,"0"0"-18"0,0 0 2 15,0 0-10-15,0 0-6 16,0 0 0-16,0 99 2 16,3-60-2-16,0 2 0 15,-1-4-1-15,-1 1-9 16,-1-3-27-16,0-5-48 15</inkml:trace>
  <inkml:trace contextRef="#ctx0" brushRef="#br2" timeOffset="278748.5383">7687 12478 1828 0,'0'0'51'16,"0"0"-25"-16,0 0-1 0,0 0-5 15,0 0 0-15,0 0-12 16,0 0-4-16,0-14-4 16,0 17-2-16,0 19-1 15,0 14 2-15,0 7 1 16,0 4 0-16,3-3 0 15,4-6 0-15,-2-6-1 16,1-6-3-16,-3-1-1 16,-1-8-5-16,-1-6-3 15,1-3-6-15,-2-6-18 16,0-2-27-16,0 0-98 16</inkml:trace>
  <inkml:trace contextRef="#ctx0" brushRef="#br2" timeOffset="279035.9414">7454 12422 1707 0,'0'0'33'15,"0"0"-32"-15,90-27 25 16,-50 18 15-16,4 3-30 16,2 2-3-16,-3 0-2 0,-3 4-6 15,-4-1 1-15,-8 1-1 16,-5 0 0-16,-7 0-1 16,-5 0-13-16,-7 7-39 15,-1 3-76-15,-3 3-1086 16</inkml:trace>
  <inkml:trace contextRef="#ctx0" brushRef="#br2" timeOffset="279433.8209">7446 12944 1665 0,'0'0'162'16,"0"0"-154"-16,0 0-7 15,0 0 4-15,101-19 9 16,-53 11-5-16,5-1-5 15,1 2 0-15,1 2-1 16,-8 0 0-16,-10 2-1 0,-7-2 3 16,-11 3-4-1,-10 1 3-15,-6 1-1 0,-1 0 0 16,-2-1 0-16,0 1-1 16,0 0-1-16,0 0-1 15,0 0-4-15,0 0-24 16,0 0-15-16,0 7-19 15,1 1-571-15</inkml:trace>
  <inkml:trace contextRef="#ctx0" brushRef="#br2" timeOffset="279859.1366">8323 12939 1467 0,'0'0'381'16,"0"0"-355"-16,0 0-5 16,0 0-1-16,0 0-4 15,0 0-8-15,-48 0-4 16,24 0-1-16,0 0 0 15,-7 0 0-15,-5 15-1 16,3 6-1-16,-5 4-1 16,3 4 0-16,7-1 0 0,14 2 0 15,7-4-2-15,7 3 0 16,1-3-2-16,23-1 4 16,12-6 0-16,12-4-1 15,4-5 1-15,0-7 1 16,-4-3-1-16,-8 0 0 15,-6 0 0-15,-10-4 1 16,-9-3-1-16,-4 0 1 16,-7 2 0-16,-1-2-1 15,-3 2-13-15,0-2-65 16</inkml:trace>
  <inkml:trace contextRef="#ctx0" brushRef="#br2" timeOffset="295648.4799">6096 12211 1591 0,'0'0'156'0,"0"0"-118"15,0 0-11-15,0 0-5 16,0 0-3-16,0 0-3 16,0 0-6-16,0 0-2 15,0 0-1-15,0-24-2 16,0 21 0-16,0 1 3 16,0 2-1-16,0 0 0 15,0 0 0-15,0 0-2 16,0 0 1-16,0 0-1 15,0 0-1-15,0 0-2 0,0 0 0 16,0 0 0-16,0 0-2 16,-5 0-1-16,-5 11-1 15,1 14 1-15,-10 12 1 16,-1 10 1-16,-4 5-1 16,-4 6 0-16,-2 8 1 15,-3 7-1-15,2 3 0 16,1 2 0-16,5-3 0 15,-2 0 0-15,2 0 0 16,-1 2 1 0,-2 3 0-16,-1-3 0 0,1-4 0 15,3-5-1-15,1-4 1 0,6-3 0 16,2-8-1-16,5-7 0 16,2-4 0-16,0-8 0 15,2-5 0-15,-2-4 0 16,0-7 0-16,3-2-1 15,0-5 1-15,3-2 0 16,-2-6-1-16,1 2 1 16,4-5 0-16,0 0-1 15,0 0 1-15,0 0-6 16,0 0-2-16,0 0-6 16,0-7-30-16,-3-3-20 15,0-1-124-15</inkml:trace>
  <inkml:trace contextRef="#ctx0" brushRef="#br2" timeOffset="296112.2616">5320 13551 1582 0,'0'0'233'0,"0"0"-218"0,0 0-12 16,0 0 10-16,0 0 2 15,0 0-11-15,0 0-3 16,0 0 4-16,9 14 6 16,0 4 2-16,-3 3-2 15,5 4-1-15,-3 4-4 16,-2 3-3-16,-1 2 0 16,-1 1-1-16,2-6-1 15,0-7 0-15,3-5-1 16,-3-11 0-16,0-6 1 15,10 0 1-15,11-16 7 0,9-13 2 16,18-11-6 0,5-4-5-16,7 2 0 0,3 3-9 15,-5-4-47-15,0 0-1810 16</inkml:trace>
  <inkml:trace contextRef="#ctx0" brushRef="#br2" timeOffset="298936.0785">9067 12184 1546 0,'0'0'215'0,"0"0"-177"0,0 0-17 16,0 0 8-16,0 0-5 16,0 0-7-16,0 0-5 15,0-9-2-15,0 9-1 16,0 0-1-16,0 0 0 16,0 0-2-16,0 0 1 15,0 0-1-15,0 0-2 16,0 0 0-16,0 0-1 15,0 0-2-15,0 0 0 16,0 0-1-16,0 1-1 16,0 20-2-16,-9 12 3 15,-6 17 0-15,0 12 0 16,-1 10 0-16,-5 9 0 0,3 8 0 16,0 3 0-1,0-2 1-15,5-2-1 0,-5-8 0 16,4-5-1-16,2-3 1 15,1-10 0-15,0-9 0 16,5-6 0-16,-3-10 0 16,3-5-1-16,0-6 1 15,3-6 0-15,0-8 0 16,0-2 0-16,2-3 0 16,-1-5-1-16,0-2 1 15,2 0 0-15,0 0 0 16,-5 0-2-16,-4-5-4 15,-3-17-25-15,-3-12-68 16</inkml:trace>
  <inkml:trace contextRef="#ctx0" brushRef="#br2" timeOffset="299468.1449">9040 12148 1682 0,'0'0'60'0,"0"0"-60"16,0 0 1 0,0 0 30-16,0 0 1 0,0 0-24 15,-3 14 7-15,-10 4 11 16,-5 8-8-16,-8 3-8 16,-5 7-4-16,-3 6-2 15,-6 3-2-15,2-1-1 16,2-3-1-16,8-9 0 15,6-6-1-15,7-4-2 16,5-7-12-16,5-6-41 16,5-9-65-16,0-4-1579 15</inkml:trace>
  <inkml:trace contextRef="#ctx0" brushRef="#br2" timeOffset="299709.6437">9007 12206 1799 0,'0'0'82'0,"0"0"-62"16,0 0-16-16,0 0 7 15,0 0-7-15,0 0-2 16,105 46 0-16,-66-5-1 15,1 3 0-15,-6 4-1 16,2 5-10-16,-9-2-39 0,-8-3-104 16</inkml:trace>
  <inkml:trace contextRef="#ctx0" brushRef="#br2" timeOffset="301346.1196">2646 13947 1751 0,'0'0'49'0,"0"0"-24"15,0 0 3-15,0 0 1 16,0 0-9-16,0 0-1 16,0 0-4-16,-66 0-4 15,66 0-2-15,-3 0 1 16,3 0-4-16,0 0-2 0,0 0-2 16,0 0-2-16,3-3 0 15,19-5 0-15,17-3 0 16,19-6 1-16,11-2 1 15,10 1-1-15,6-2-1 16,4 3-2-16,7-1 2 16,-7 2-4-16,-9 4-1 15,-13 0 0-15,-15 5 0 16,-13 2 4-16,-5 0 0 16,-13 1 1-16,-8 1 0 15,-8 3 0-15,-2 0 0 16,-3 0 1-16,0 0-1 0,0 0 0 15,0 0-1-15,0 0-4 16,0 0-6-16,-2 0-11 16,-11 3-37-16,-2 6-77 15</inkml:trace>
  <inkml:trace contextRef="#ctx0" brushRef="#br2" timeOffset="301872.2639">2689 14198 1741 0,'0'0'25'0,"0"0"-23"15,0 0 23-15,0 0 16 16,0 0-15-16,0 0-9 16,-60 14-7-16,60-12 3 15,0-2-4-15,0 0-2 16,0 0-2-16,15 0-4 15,20-14-1-15,15-6 1 0,17-6-1 16,12-3 1-16,9-3 0 16,3 1-1-16,-5 3 0 15,-9 5 0-15,-14-1 1 16,-16 8 0-16,-14 3 0 16,-10 2 7-16,-7 5-5 15,-7-1 1-15,0 3 3 16,-5 1-1-16,-2 1 1 15,-1 1 1-15,-1 1-2 16,0-2 0-16,0 2 0 16,0-1-4-16,2 1-2 15,-2 0-1-15,4 0-16 16,2 0-30-16,-3-4-147 0</inkml:trace>
  <inkml:trace contextRef="#ctx0" brushRef="#br2" timeOffset="307405.3336">8850 13041 457 0,'0'0'235'16,"0"0"-98"-16,0 0-104 0,-11 77-27 16,8-61-12-16,0-3-5 15,-2-5-840-15</inkml:trace>
  <inkml:trace contextRef="#ctx0" brushRef="#br2" timeOffset="308226.7996">9021 12221 885 0,'0'0'838'0,"0"0"-801"0,0 0-3 16,0 0-12-16,0 0 1 15,0 0-11-15,0-15 0 16,0 15-2-16,0 0 1 16,0-2-1-16,0 2 7 15,0 0-7-15,0 0-3 16,0 0 0-16,0 0-3 16,0 0 0-16,0 0-1 15,0 0 1-15,0 0-2 16,0 0-2-16,0 0-2 15,-8 14 1-15,-8 6 0 16,-4 7 1-16,-8 5 1 16,0 4 0-16,-5 0-1 0,0 0 0 15,0-2 0 1,0-6 0-16,5-1 0 0,1-3 0 16,8-5 0-16,4-5 0 15,6-3-1-15,6-7-1 16,2-3-2-16,1-1-2 15,0 0 1-15,0 0-2 16,0 0-2-16,7-1-3 16,12-14-13-16,8-1-31 15,0-4-104-15</inkml:trace>
  <inkml:trace contextRef="#ctx0" brushRef="#br2" timeOffset="308611.1693">9037 12255 1739 0,'0'0'106'16,"0"0"-78"-16,0 0-11 15,0 0 10-15,0 0-13 16,0 0-9-16,33-14-5 15,-15 28 0-15,6 9 1 16,1 4 1-16,0 5-2 16,-1 3 0-16,-3 1 0 15,0-3 1-15,0-2 0 0,-5-5-1 16,2-6-1-16,-6-2 1 16,0-6 0-16,-3-3 0 15,-6-4-1-15,0-3 1 16,-3-2 0-16,0 0 0 15,0 0 0-15,0 0 2 16,0 0-1-16,3 0 0 16,-3 0-1-16,2 0-2 15,-2-5-36-15,0-6-438 16</inkml:trace>
  <inkml:trace contextRef="#ctx0" brushRef="#br2" timeOffset="311942.3596">27200 5409 1536 0,'0'0'0'15,"0"0"14"-15,0 0 14 16,0 0-22-16,0 0 2 16,0 0 21-16,0 0 18 15,-15 0-20-15,15 0-1 16,0 0 18-16,0 0-4 15,0 0-15-15,0 0-11 0,0 0-10 16,0 0-3-16,0 0-1 16,0 0-1-16,0 2 1 15,0 3-3-15,-3 0 3 16,2 3 0-16,-1-1 0 16,1-1 0-16,-1-2 0 15,1 3 0-15,1-2 0 16,-2 2 0-16,1 0 1 15,1 2-1-15,-2-1 0 16,2 1 1-16,-1-3-1 16,-1-1 0-16,2-1 2 15,-1-3-2-15,1 1 2 16,0-1 0-16,0-1-1 16,0 0 2-16,0 0 3 15,0 0 0-15,0 0 4 0,-2 0-1 16,2 0 2-16,0 0-2 15,0 0 1-15,0 0-3 16,0 0-1-16,0 0-1 16,0 0 0-16,0-4-2 15,0-3-2-15,0 0 0 16,0 0-1-16,0 1 1 16,5-2 0-16,-1 0 0 15,4-3-1-15,1 0 1 16,0-1-1-16,1 0 0 0,2 0 1 15,-2 0-1 1,1 1 1-16,-1 0 0 0,1 2-1 16,-2 1 0-16,3-1 1 15,-5 3-1-15,2-2 2 16,0 1 0-16,0-2-2 16,2 1 1-16,-1 1 0 15,0-1-1-15,-1 0 0 16,3 3 1-16,-1-2-1 15,-1-1 1-15,3 1-1 16,-2 0 0-16,0 0 1 16,-3 3-1-16,0-1 0 15,1 2 0-15,-1-2 0 16,3 1 0-16,1 0 0 0,1 0 0 16,-1-1 0-16,3 2 0 15,0 0 0-15,0-2 0 16,0 1 1-16,1-1-1 15,-2 3 0-15,2-2 0 16,-4 1 0-16,-1 0 0 16,3 1 0-16,-1-1 0 15,3 3 0-15,0-2 0 16,2 0 0-16,1 1 1 16,0 0-1-16,0-1 0 15,-3-1-1-15,2 1 2 16,0-2-1-16,-1 0 0 15,0 1 0-15,0 1 0 0,2 1 0 16,-1-3 0 0,3 1 1-16,-2-1-1 0,-2 4-1 15,1-3 1-15,-2 1 1 16,2 0-1-16,1-1 0 16,-1 0 0-16,2 0 0 15,-1-1 0-15,1 2 0 16,-1-1 0-16,0 2-1 15,2-2 1-15,0 2 0 16,-1-1 0-16,2 0 0 16,2-1 0-16,-2 0 0 15,-1 1 0-15,3 1 0 16,0 1-1-16,-1-2 1 16,1 2 0-16,-1-1 0 0,1 1 0 15,1-3 1-15,0 1-1 16,2-1 0-1,-4 0 0-15,0-2 0 0,0 4 0 16,-4-2 0-16,2-2 0 16,0 2 0-16,1 0 0 15,2 0 0-15,3 1 0 16,3-3 0-16,0 1 0 16,1 0 1-16,-1 0-1 15,-2-1 0-15,-1 0 0 16,-3 1 0-16,0-1 0 15,-2 2 0-15,4-2 0 16,-1-1 0-16,2 2 1 0,1-1-1 16,2 1 0-16,-2 0 0 15,2 0 0-15,-3 2 0 16,-1-3 0-16,2 2 1 16,0 0-1-16,3 1 0 15,3-1 0-15,-1 0 0 16,0 0 0-16,1 1 0 15,2 1-1-15,0-1 1 16,-1 2 0-16,-4-2 0 16,-1-1 0-16,1 2 0 0,0-3 0 15,3-3-1 1,1 2 1-16,1-2 0 0,2 0 1 16,8-2 0-16,4 3-1 15,1-2 0-15,-1 2 0 16,-3 1 0-16,-7 0 0 15,0 1 1-15,-4 1-1 16,-2 0 0-16,-2 0 0 16,-4-1 0-16,0 4 1 15,-1-3-1-15,-2 0 0 16,-4 2 0-16,0-2 0 16,-2 1 2-16,1 0-2 15,-1-1 0-15,2 1 0 16,-1 1 0-16,0-1 1 15,3 1-1-15,-4 0 0 0,4-1 0 16,-6 2 0-16,-1 0 0 16,-2-3 0-16,-2 3 0 15,1-2 0-15,0 0 0 16,-1 1 0-16,-1-1 0 16,0 1 0-16,0 1 0 15,2-3 0-15,0 3-1 16,0-2 1-16,1 2 0 15,-5 0 0-15,0-1 0 16,-3 1 0-16,-3 0 0 16,1 0-1-16,1 0 1 15,1 0 0-15,1 0 0 16,-1 0 0-16,2 0 0 16,0-3 0-16,-3 3 1 15,0-2-1-15,-1 2 0 0,-2 0 0 16,1-2 0-16,0 1 0 15,0 1 0-15,0-2 1 16,1 1-1-16,0-1 0 16,-1 2 0-16,0 0 0 15,0-1 0-15,-1 1 0 16,-1 0 0-16,1 0 0 16,-2 0 0-16,0 0 0 15,0 0 0-15,0 0 0 16,0 0-1-16,0 0-3 15,0-1-7-15,-9-3-10 16,-12-5-87-16</inkml:trace>
  <inkml:trace contextRef="#ctx0" brushRef="#br2" timeOffset="325973.4932">22709 12705 1785 0,'0'0'35'15,"0"0"-35"-15,0 0 8 16,0 0 4-16,0 0-6 16,0 0 7-16,0 84 3 15,0-48-9-15,-6 3 5 16,-3 5-8-16,-1-2 2 16,-1-2-2-16,0-4-3 15,0-3 0-15,0-3 0 0,4-10-1 16,1-3 0-16,3-9 0 15,3-2 0-15,0-3 0 16,0-3-1-16,0-1-6 16,0-20-40-16,0-5-83 15</inkml:trace>
  <inkml:trace contextRef="#ctx0" brushRef="#br2" timeOffset="326398.534">22698 12783 1755 0,'0'0'80'16,"0"0"-51"-16,0 0-2 16,0 0 0-16,0 0-17 15,0 0-7-15,8-12-3 16,3 18-2-16,6 16 2 15,9 6 1-15,2 7-1 16,3 0 0-16,1 2 1 16,0-3-1-16,-3-5 0 15,-3-6 0-15,-1-9 0 16,-5-5 0-16,0-6 0 16,-4-3 0-16,-3 0 0 15,0-17 0-15,-4-8 1 16,-4-8 0-16,-2-7 1 15,-3-2 2-15,0 0 1 0,0 8 1 16,0 4 4-16,-4 6-2 16,0 6-3-16,1 6-3 15,0 7 0-15,3 2-2 16,0 3-2-16,0 0-8 16,0 5-17-16,1 12-56 15,8 6-127-15</inkml:trace>
  <inkml:trace contextRef="#ctx0" brushRef="#br2" timeOffset="326848.0594">23311 12875 1823 0,'0'0'46'0,"0"0"-44"15,0 0 3-15,0 0 13 0,0 0-7 16,0 0-9-1,-52 66 0-15,52-44-2 0,0-2 1 16,11-3-1-16,10-1 1 16,9-6 0-16,4-3-1 15,3-7-2-15,-4 0-1 16,-9-4-3-16,-6-11 0 16,-9-7 6-16,-8-2 1 15,-1-5 0-15,0 1 4 16,-18 1 1-16,-6 5-1 15,1 7-2-15,-3 6-2 16,5 9-1-16,0 0-3 0,4 12-20 16,3 10-31-16,3 4-52 15</inkml:trace>
  <inkml:trace contextRef="#ctx0" brushRef="#br2" timeOffset="327285.5386">23009 13343 1648 0,'0'0'192'0,"0"0"-185"16,0 0-6-16,0 0 17 16,125-56-3-16,-67 35-8 15,2 1-4-15,-1 1-1 16,-5 4 2-16,-7 1 1 15,-10 4 0-15,-7 1 1 16,-8 4 3-16,-7-1-1 16,-8 3-3-16,-4 2-2 0,-3-1-2 15,0 2-1-15,0 0 0 16,0 0 0-16,0 0-6 16,0 2-5-16,-4 10-13 15,-5-3-48-15,-3-1-633 16</inkml:trace>
  <inkml:trace contextRef="#ctx0" brushRef="#br2" timeOffset="327479.2212">23415 13379 1908 0,'0'0'34'0,"0"0"-31"0,0 0 5 16,0 0 7-16,0 0-12 16,0 0-3-16,-3 0-22 15,19-4-81-15</inkml:trace>
  <inkml:trace contextRef="#ctx0" brushRef="#br2" timeOffset="327614.9944">23637 13372 1907 0,'0'0'39'0,"0"0"-35"0,0 0 9 16,0 0-1-1,0 0-12-15,0 0-20 0,58-55-63 16</inkml:trace>
  <inkml:trace contextRef="#ctx0" brushRef="#br2" timeOffset="328493.2205">24566 12834 1852 0,'0'0'33'0,"0"0"-21"16,0 0 9-16,0 0-4 0,0 0-6 15,0 0-7-15,-55-23-4 16,46 23 0-16,1 10 0 16,2 6-1-16,3 2 1 15,3 3 0-15,0 0-2 16,14-1-4-16,11-4-5 15,6-5-1-15,4-5-10 16,-1-6-13-16,-1 0-4 16,-6-11 1-16,-8-6-2 15,-8-8 40-15,-7-1 7 16,-4-3 42-16,0 5-14 16,0 0 4-16,-7 5-11 15,1 7-6-15,1 4-9 0,5 2-5 16,0 5-4-1,0-1-2-15,0 2-2 0,6-3 0 16,16-1 0-16,10 0-6 16,4-2-4-16,6-5-12 15,4-7 4-15,-1-8-2 16,-1-8-2-16,-8-3-8 16,-9-6 25-16,-12 1 5 15,-14 4 18-15,-1 2 12 16,-10 6 0-16,-12 7-11 15,-4 4 0-15,2 8-3 16,3 4-8-16,2 6 3 0,1 1-8 16,0 8-2-16,-1 22-1 15,2 13 2-15,1 14-2 16,8 6 0-16,7 6 0 16,1 1 1-16,0-1-1 15,5 3 0-15,5-3 0 16,-3 0 0-16,-1-7 0 15,0-6-1-15,-4-8 1 16,-1-7-4-16,-1-12-2 16,0-7-3-16,0-6-5 15,-3-5-7-15,-6-8-23 16,-1-3-36-16</inkml:trace>
  <inkml:trace contextRef="#ctx0" brushRef="#br2" timeOffset="328644.1146">24681 13121 1880 0,'0'0'54'0,"0"0"-42"15,0 0 0-15,0 0-7 16,97-46-3-16,-20 33-2 16,17-3-5-16,5-1-46 15</inkml:trace>
  <inkml:trace contextRef="#ctx0" brushRef="#br2" timeOffset="329668.8995">25855 12704 1814 0,'0'0'61'16,"0"0"-41"-16,0 0-5 16,0 0 1-16,0 0-7 15,0 0-8-15,70-10 1 16,-31 28 0-16,4 2-2 16,-1 6 2-16,-2 5-2 15,-5-1 0-15,-10 3 0 16,-9 1-3-16,-10-4-5 0,-6-2-4 15,0-6-1 1,-17-4 4-16,-8-7-4 0,-3-9-3 16,-2-2 2-16,5-11 13 15,4-11 1-15,9-6 1 16,9 0 5-16,3 3 8 16,7 3 0-16,19 2-7 15,6 4-6-15,7 4 0 16,1 3 0-16,4 4-1 15,2 0 0-15,0 3 1 16,5 1-2 0,0 1 1-16,-4 0 0 0,-3-2-5 0,-9-1-8 15,-12-1 2-15,-7-3 8 16,-11 3 3-16,-5-5 0 16,0 0 6-16,-15-1 0 15,-12-2-3-15,-6 3 1 16,-2 3 2-16,5 6 7 15,1 0-6-15,8 0-2 16,2 6-2-16,4 8 0 16,3 5-2-16,6 5-1 15,6 2 1-15,0 3 0 16,11 1 0-16,12-1 1 16,9-2-1-16,4-2-1 15,7-4 0-15,0-4-8 16,3-5-19-16,-4-7-47 15</inkml:trace>
  <inkml:trace contextRef="#ctx0" brushRef="#br2" timeOffset="330314.2723">26993 12726 1864 0,'0'0'39'0,"0"0"-26"16,0 0-6-16,0 0 4 15,-100-8-4-15,76 22-5 16,3 6-2-16,5 3 2 16,1 5-2-16,6 3 0 15,4 1 0-15,5-1 0 16,0-1 0-16,2-4-5 16,17-6-8-16,4-6-6 15,7-4-4-15,5-10 0 16,-2 0 8-16,-2 0 5 15,-8-11 10-15,-4-3 3 0,-4 0 14 16,-5 1 8-16,0 1 0 16,-3 1-6-16,2 5-9 15,-3 1-1-15,-3 4-4 16,-2 1-3-16,4 0-2 16,5 0-1-16,1 12 0 15,4 3 1-15,2-1 0 16,4 1-1-16,6-3 1 15,0-4-1-15,6-4-1 16,-6-4-4-16,0 0 1 16,-7-6 2-16,-7-10 1 0,-6-5 2 15,-7-4 0-15,0 0 0 16,-23 0 0-16,-5 3-1 16,-5 2 0-16,3 8 0 15,4 5-4-15,5 7-13 16,4 0-9-16,4 16-17 15,5 4-32-15,5 4-321 16</inkml:trace>
  <inkml:trace contextRef="#ctx0" brushRef="#br2" timeOffset="330906.5575">27553 12830 1877 0,'0'0'41'0,"0"0"-36"16,0 0-3-16,0 0 4 16,0 0-6-16,0 0 2 15,0 68 0-15,8-44-2 16,3-1 0-16,0-5 0 15,0-5-2-15,1-3-9 16,1-9-17-16,2-1 4 0,3-3 9 16,1-15 14-16,-2-4 1 15,-1-2 3-15,-1 2 19 16,-3 4 4-16,-2 2-4 16,-2 7-3-16,-5 1-7 15,0 6-5-15,0 2-3 16,3 0-4-16,1 0-1 15,4 5 0-15,5 9 1 16,-1 1-2-16,3 0-1 16,-1 1-1-16,3-4 1 15,3-6-8-15,-4-3 0 16,2-3 1-16,-2-1-2 16,-2-18 5-16,1-1 6 15,-5-4 1-15,2 4 8 16,-3 3 8-16,1 1-5 0,-4 5 1 15,-1 2-2-15,-2 5-5 16,1 4-3-16,4 0-2 16,1 4-1-16,2 13 0 15,0 2 1-15,-1 6-1 16,-1 1 0-16,3 1-6 16,2-1-5-16,5-6-8 15,5-8-51-15,1-7-422 16</inkml:trace>
  <inkml:trace contextRef="#ctx0" brushRef="#br2" timeOffset="331409.4444">28513 12613 1901 0,'0'0'28'16,"0"0"-15"-16,0 0-2 15,0 0-5-15,0 0-6 16,0 0-1-16,7 71 1 16,2-31 0-16,-1-2 0 15,-4-1 0-15,1-2 0 16,-2-5-5-16,1-5-7 16,-3-11-5-16,2-7-13 15,0-7 8-15,5 0 22 0,3-16 1 16,3-4 2-1,1-4 16-15,3 4 7 0,-2-1-10 16,-4 4-4-16,-1 7 1 16,-2 3-1-16,-5 4-3 15,2 3-5-15,3 0-4 16,4 8 0-16,4 9 0 16,1 4-1-16,-6 0 1 15,0 2 0-15,-6 1-1 16,-3-2-1-16,-3-3-4 15,0-2-1-15,0-5-2 16,-8-2 0-16,-8-4 1 0,1-5 4 16,-4-1 1-1,-4 0 3-15,0-2-2 0,0-6 2 16,-1 1 0-16,3 5-6 16,6 2-9-16,2 0-26 15,8 0-32-15,5 0-313 16</inkml:trace>
  <inkml:trace contextRef="#ctx0" brushRef="#br2" timeOffset="331627.3666">28907 12837 1897 0,'0'0'35'0,"0"0"-20"15,0 0 0-15,0 0-3 16,0 0-12-16,0 0-3 16,3 32 3-16,0-10 0 15,-3 0-1-15,0-2-12 16,0-6-22-16,0-7-104 16</inkml:trace>
  <inkml:trace contextRef="#ctx0" brushRef="#br2" timeOffset="331792.238">28951 12583 1906 0,'0'0'14'0,"0"0"-13"16,0 0-1-16,0 0-5 15,0 0-16-15,0 74-45 16,6-43-1264-16</inkml:trace>
  <inkml:trace contextRef="#ctx0" brushRef="#br2" timeOffset="332182.3049">29112 12790 1849 0,'0'0'66'16,"0"0"-44"-16,0 0-9 15,0 0-5-15,0 0-8 16,0 0-2-16,8 34 2 16,2-11 0-16,-1 1 1 15,0-4-2-15,-1-1 1 16,2-4-5-16,-1-6-9 16,2-4-1-16,2-5-12 15,2 0 1-15,3-14-3 16,-1-8 4-16,2-2 20 15,-2-1 5-15,0 1 18 16,-1 2 11-16,-5 8 8 16,-2 7-7-16,-2 4-12 15,2 3-12-15,2 0-5 0,3 3-1 16,3 13 1-16,1 2-1 16,-3 3 0-16,2 1-1 15,3 3 1-15,1-1-5 16,4-3-14-16,2-5-46 15,4-8-365-15</inkml:trace>
  <inkml:trace contextRef="#ctx0" brushRef="#br2" timeOffset="332818.2175">29851 12897 1425 0,'0'0'411'0,"0"0"-382"16,0 0 4-16,0 0-5 15,0 0-12-15,0 0-8 16,-32-47-3-16,22 44 0 15,-4 1-3-15,-2 2-2 16,0 0-1-16,1 2 1 16,-4 10 0-16,2 3 0 15,2 2 0-15,3 3-1 16,4 0-3-16,7-1-3 16,1-3-3-16,0-2-1 15,9-5-5-15,10-6-5 16,6-3 4-16,1 0 3 15,0-8 3-15,-3-7 9 0,0 0 2 16,-7 0 5-16,0 1 21 16,-6 3 2-16,-4 5-9 15,-2 3-8-15,-1 3-3 16,6 0-6-16,3 5-2 16,4 7 0-16,1 5 1 15,0 0 0-15,0-1-1 16,-1-2 0-16,1-3 0 15,1-2-16-15,4-8-32 16,6-1-48-16</inkml:trace>
  <inkml:trace contextRef="#ctx0" brushRef="#br2" timeOffset="333097.6664">30368 12564 1734 0,'0'0'150'0,"0"0"-116"16,0 0-15-16,0 0-4 15,0 0-11-15,0 0-4 16,0 0-2-16,-1 59 2 16,1-18 1-16,0 0 0 15,0 0-1-15,0 0 1 16,0-4-2-16,-3-2 1 0,-6-3 0 15,0-6-2-15,0-4-13 16,2-7-12-16,-1-8-32 16,2-7-41-16,1 0-1354 15</inkml:trace>
  <inkml:trace contextRef="#ctx0" brushRef="#br2" timeOffset="333344.985">30167 12784 1767 0,'0'0'55'16,"0"0"-42"-16,0 0-8 16,0 0 17-16,92-21-4 0,-54 20-9 15,-1 1 3-15,-1 0-3 16,-4 0 0-16,-4 1-1 16,-5 8-4-16,-3 1 0 15,-4-1-1-15,-3 3 2 16,-4-1-3-16,-1 2-2 15,-2-2 0-15,-6 1 0 16,0 0 0-16,0 0-7 16,-6-3-15-16,-5-3-54 15</inkml:trace>
  <inkml:trace contextRef="#ctx0" brushRef="#br2" timeOffset="333509.1443">30577 12548 1857 0,'0'0'22'15,"0"0"-22"-15,0 0 0 16,0 0-20-16,0 0-20 16,0 0-905-16</inkml:trace>
  <inkml:trace contextRef="#ctx0" brushRef="#br2" timeOffset="333868.4387">30726 12748 1809 0,'0'0'35'15,"0"0"-24"-15,0 0 16 16,0 0-12-16,0 0-8 15,-85 70-4-15,79-41-3 16,6-1 1-16,0-2 1 16,5 0-2-16,14-6 0 15,5-6 0-15,6-7-3 16,1-7-3-16,2 0-4 16,0-5 0-16,-6-16-3 15,-9-3 10-15,-8-3 3 0,-10-6 1 16,0 0 6-1,-21 0-1-15,-9 4 0 16,-4 7-3-16,3 10 1 0,2 9-4 16,9 3-3-16,6 12-12 15,8 8-20-15,6-1-41 16,0 1-742-16</inkml:trace>
  <inkml:trace contextRef="#ctx0" brushRef="#br2" timeOffset="334258.4484">31063 12822 1520 0,'0'0'369'16,"0"0"-336"-16,0 0-12 16,0 0-7-16,0 0-11 15,0 0-3-15,-3 17 0 16,3 6 0-16,0 1 1 15,0-2-1-15,8 0 0 16,2-7 0-16,4-2-1 16,2-7-3-16,5-6-1 15,3 0 1-15,3-6 1 16,-2-13 2-16,-1-7 1 16,-5-1 0-16,2-1 0 15,-3 3 6-15,-4 1 0 16,-4 9 0-16,0 5-2 15,-7 6 2-15,3 4-5 0,2 3-1 16,5 15 0-16,2 6-1 16,0 3 2-16,-3-1-1 15,-3-3 0-15,3 1-1 16,-5-8-4-16,1-4-15 16,1-11-54-16</inkml:trace>
  <inkml:trace contextRef="#ctx0" brushRef="#br2" timeOffset="335542.6719">22581 14286 1753 0,'0'0'57'0,"0"0"-40"16,-96-4 6-16,60 4 4 15,2 7-11-15,3 5-8 16,5 3-4-16,7 2-3 0,4 0-1 15,8 0 0-15,7 2 0 16,0-1 0-16,0-2 0 16,17 1-2-16,5-7 0 15,7-5-6-15,5-5-3 16,1 0-6-16,-1-4-2 16,-3-10-1-16,-5-4 13 15,-8-1 5-15,-5-1 2 16,-5 4 0-16,-4 2 5 15,-2 7 21-15,-1 0 4 16,-1 4-8-16,0 3-7 16,0 0-5-16,2 0-8 15,1 0-2-15,4 0-2 0,3 10 0 16,6 2 2-16,0 0 0 16,3 0-6-16,1-5-15 15,2-4-24-15,2-3-27 16,1-3-997-16</inkml:trace>
  <inkml:trace contextRef="#ctx0" brushRef="#br2" timeOffset="335826.4862">22888 14112 1813 0,'0'0'42'0,"0"0"-12"16,0 0 8-16,0 0-18 15,0 0-5-15,0 0-8 0,-27-53-7 16,27 58-1-1,0 18-2-15,6 8 3 0,9 7 0 16,0 3 2-16,3 0-2 16,-5-2 0-16,2 0 0 15,-6-3 0-15,0-5 0 16,-2-6 0-16,-2-5 0 16,-4-7-1-16,1-6 1 15,-2-3-3-15,0-2-4 16,0-2-1-16,0 0 0 15,0-3-5-15,0-11-50 16,0-1-34-16,0-2-1065 0</inkml:trace>
  <inkml:trace contextRef="#ctx0" brushRef="#br2" timeOffset="336299.029">23399 14154 1830 0,'0'0'25'16,"0"0"-16"-16,0 0 4 16,0 0-1-16,-91-32-1 0,71 32-7 15,2 0-3 1,3 0 0-16,3 8-1 0,2 7 0 15,1-1 0-15,4 2 0 16,2 1 0-16,3-2-1 16,0 0 0-16,0 2 1 15,5-1 0-15,5 1 0 16,5 0 1-16,1-4 0 16,7 3 1-16,-1-1 2 15,2-3-2-15,-3 1-1 16,-3 0-1-16,-6-2 0 15,-6 0 1-15,-2 0-1 16,-4 1 0-16,0 0 0 16,-19 1 0-16,-10 3 2 0,-8-4-2 15,-8-2 0 1,0-3 0-16,3-6-2 0,10-1 0 16,14 0-2-16,12 0-6 15,6-11-4-15,12-2-24 16,19-6-12-16,10 0-96 15</inkml:trace>
  <inkml:trace contextRef="#ctx0" brushRef="#br2" timeOffset="336628.3558">23631 14272 1837 0,'0'0'32'0,"0"0"-22"15,0 0 20-15,0 0-6 16,0 0-12-16,0 0-8 16,-53 27-3-16,53-10-1 15,0 2 1-15,6 1 0 16,17-4-1-16,3-5 1 16,6-2-1-16,-1-6 0 15,-1-3-3-15,-2 0-1 16,-5-3 1-16,-5-13 2 15,-9-1 1-15,-9-4 0 16,0-3 0-16,-25-3 0 0,-11-1 0 16,-3 4 0-1,6 6 0-15,11 11-1 0,14 7-2 16,8 0-40-16,0 9-135 16</inkml:trace>
  <inkml:trace contextRef="#ctx0" brushRef="#br2" timeOffset="337349.1244">24776 14229 1823 0,'0'0'52'16,"0"0"-44"-16,0 0-6 15,0 0 24-15,0 0-12 16,0 0-9-16,39 12 5 16,-5 2-3-16,1 3-3 0,0 5-3 15,-2 0 0-15,-3 2-1 16,-8-2 0-16,-10 0-1 16,-5-1-3-16,-7 1-2 15,0-3 0-15,-19-4-3 16,-4-6-1-16,-3-4-4 15,4-5 8-15,7-5 4 16,10-14 1-16,5-7 1 16,6-1 0-16,23 3-3 15,8 0 3-15,8 4 0 16,1 3 0-16,3 3 0 16,-1 1 0-16,0-1 1 15,-3 4-1-15,-2 0 0 0,-6-1 0 16,-7 1-1-1,-9 1 1-15,-8 1 0 0,-10-4 0 16,-3 3 2-16,0-4 9 16,-19 1-2-16,-10 3-6 15,-5 4-1-15,3 2 1 16,5 3-3-16,10 0 1 16,5 8-1-16,4 8 0 15,3 4 0-15,2 3 0 16,2 4 1-16,0 0 0 15,9 1-1-15,9-1 0 16,12-4 0-16,13-4-14 0,9-5 1 16,11-6-30-1,5-8-79-15</inkml:trace>
  <inkml:trace contextRef="#ctx0" brushRef="#br2" timeOffset="337805.8233">25929 14284 1791 0,'0'0'22'16,"0"0"0"-16,-101-16 19 15,62 16-9-15,3 0-9 16,5 0-12-16,10 2-4 16,5 8-4-16,5 2-1 15,7 3-2-15,2 2 0 16,2 1 1-16,0-1-1 0,14-2 1 15,12-3-1-15,9-7-1 16,5-5-6-16,5 0-4 16,-3-12-7-16,-1-12-10 15,-8-9 4-15,-6-5 10 16,-7-7 11-16,-6-7 3 16,-6-3 5-16,-7-1 9 15,-1 10 8-15,0 5 3 16,-1 10-11-16,-7 12 0 15,4 7-1-15,0 9-2 16,4 3-4-16,0 0-7 16,0 9-1-16,0 19 0 0,0 11 1 15,0 4 0 1,7 3 0-16,2-1 0 0,3-6 0 16,1-3 0-16,1-4-1 15,3-4-10-15,2-7-6 16,3-9-15-16,3-9-54 15,-1-3-755-15</inkml:trace>
  <inkml:trace contextRef="#ctx0" brushRef="#br2" timeOffset="338099.0403">26274 14187 608 0,'0'0'1267'16,"0"0"-1243"-16,0 0-4 15,0 0-2-15,0 0-9 0,0 0-8 16,-9-3-1-16,9 23 0 15,0 5 1-15,0 1-1 16,5-1 0-16,9-1 0 16,4-4 0-16,9-6-3 15,1-5 0-15,4-9-4 16,-2 0-1-16,-4-6 4 16,-2-14 4-16,-3-5 1 15,-6-6 2-15,-3 0 8 16,-8-2 0-16,-2 0-6 15,-2 7-4-15,0 4 0 16,0 9-1-16,0 9-4 0,0 4-12 16,0 0-50-1,0 12-87-15</inkml:trace>
  <inkml:trace contextRef="#ctx0" brushRef="#br2" timeOffset="339044.3187">26927 14100 1821 0,'0'0'30'0,"0"0"-6"16,0 0 1-16,0 0-1 15,0 0-10-15,-86 9-9 16,71 16 0-16,0 3-1 0,4 0-3 15,7 1 0-15,4 0 1 16,0-5-2-16,0-2 0 16,9-6-4-16,10-6-7 15,2-6-5-15,9-4-13 16,7 0-14-16,6 0-12 16,1-8-5-16,-4-3-64 15,-10 2 124-15,-9 2 69 16,-6 0 48-16,-3 0-72 15,2 2-14-15,0 3-14 16,1 0-5-16,-2 2-8 16,2 0-3-16,-1-1-1 0,-1 1 1 15,0 0-2-15,4-3 1 16,-1-1 0-16,3-3-1 16,0-3-4-16,-5-2-7 15,-3-3 6-15,-8-1 5 16,-3 0 1-16,0-3 1 15,-6 2 4-15,-12 1 9 16,0 4-1-16,0 3-4 16,2 7-3-16,1 2-1 15,1 0-5-15,3 6 1 16,-1 11-1-16,1 7 0 16,2-1 1-16,2 2-1 15,5-1 0-15,2-1 0 0,0-3 0 16,2-5-1-1,17-2 0-15,8-6-3 0,9-4-1 16,7-3 2-16,5 0-9 16,0-7-3-16,-4-11 9 15,-2-6 5-15,-4-3 1 16,-5-6-1-16,-4 0 1 16,-7-6 0-16,-4 3 0 15,-6 2 0-15,-3 8 1 16,-5 7 0-16,-1 9-1 15,-1 4 0-15,-1 6 4 16,-1 0-4-16,0 0-2 16,0 3 0-16,-4 10 2 15,-2 1-1-15,0 0 1 0,5-2 0 16,1 3 2-16,0-5 2 16,0 4 1-16,13 0 5 15,2-1 0-15,3 0-3 16,0 2-2-16,3 0-1 15,-4 1 0-15,-1 1 0 16,-3-1 1-16,-6 4-2 16,-2-3 0-16,-5 2 0 15,0 0-1-15,-2 1 0 16,-17 0 0-16,-8-2 2 16,-7 1-3-16,-10-6-1 15,-12-3 0-15,-8-3-6 16,-5-7-23-16,8-7-143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30.21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89BB4289-5FD0-4B8A-8510-17D17DA220B1}" emma:medium="tactile" emma:mode="ink">
          <msink:context xmlns:msink="http://schemas.microsoft.com/ink/2010/main" type="inkDrawing" rotatedBoundingBox="19136,10982 25748,9971 25779,10174 19168,11185" rotationAngle="1743237476"/>
        </emma:interpretation>
      </emma:emma>
    </inkml:annotationXML>
    <inkml:trace contextRef="#ctx0" brushRef="#br0">19168 11185 1281 0,'0'0'380'15,"0"0"-341"-15,0 0-2 16,0 0 4-16,0 0-13 16,0 0-17-16,0 0-2 15,34-20-2-15,-22 15 3 16,0-1 1-16,4 0-1 16,-3 1 3-16,0-1-4 15,-3 1-1-15,-1 0 3 16,3 0-5-16,-3 1 0 15,6-2-1-15,-2-1 0 0,5-1-1 16,5-1-2 0,2-1 1-16,2 0-3 15,0 1 1-15,-4-1 1 0,-1 3-2 16,0 0 0-16,-3 1 1 16,-2-1 0-16,2 2 0 15,0-3-1-15,1 0 1 16,2 1 0-16,2-2-1 15,1 2 0-15,-2 1 0 16,-1-1 1-16,0 2-1 16,-2 0 0-16,-1-2-1 15,1 2 2-15,-2-2-1 16,3-1 0-16,-1-1 2 16,3 0-1-16,2 0-1 15,-1 0 0-15,0 2-1 0,-2-1 2 16,-1 0-1-1,0 3 1-15,0-1-1 0,-3 1 0 16,4-1 0-16,0 2 0 16,0-3 0-16,1 3 0 15,0 1 0-15,-1-2 0 16,-1 3 0-16,0-1 0 16,0 0 0-16,-5-1-1 15,2 2 1-15,-1-3 0 16,0 3 0-16,2-1 0 15,1 0 0-15,-1 0 1 16,1-1-1-16,1 2 0 16,0-3 0-16,2 1 1 15,6-1-1-15,2 0 0 0,6-2-1 16,2 3 2-16,3-2-2 16,-2 1 2-16,-2 2-2 15,-1-3 2-15,0 3-2 16,-3-2 2-16,1 1-1 15,-2-1 0-15,1-1 0 16,3 1 0-16,3-2 0 16,4 0 1-16,-1-2-1 15,2 1 0-15,-3 1-1 16,-1 0 1-16,-1-1 0 16,-1 5 0-16,1-2 0 0,-2 1 0 15,-2 2 1 1,-2-2 0-16,0 0-1 0,1 1 0 15,2 0 0-15,-3 0 0 16,0-2 0-16,-2 2 0 16,-1-1 0-16,0 0 0 15,1 0 0-15,-1-1 0 16,-1 1 0-16,0 1 0 16,-3-1 0-16,1-1 1 15,0 2-1-15,0 1 0 16,1 0-1-16,-3-1 1 15,0 1 0-15,1-1 0 16,1 1 0-16,-1-1 0 16,0 1 0-16,-2 0 0 0,1-1 0 15,-1 0-1-15,7-3 1 16,2 0 1-16,0 2-1 16,3-4 0-16,1 2 0 15,-1 0 0-15,0-1-1 16,-1 3 1-16,-3-1 0 15,-2 0 0-15,0 0 0 16,2 2 0-16,-1 0 0 16,-1-1 1-16,0-3-1 15,2 3 0-15,0-2 0 16,0 1 0-16,4 3 0 16,-4-2 0-16,3-1 0 15,-1-1 0-15,1 1 0 0,7-1 0 16,-2 0 1-1,1-1-1-15,4 1 0 0,-4-2 0 16,1 2 0-16,-1-1 0 16,-4-2 0-16,4 1 0 15,-2 1-1-15,2-2 1 16,1-1 0-16,-1 4 0 16,4-2 0-16,-2 0 0 15,-1 4 1-15,-3-4-1 16,1 2 0-16,0-2 1 15,-1 0-1-15,2 4 0 16,1-1-1-16,1-2 1 16,2 1 2-16,-3-1-2 15,3 0 0-15,-2 2 0 0,-1-2 1 16,2 1-1-16,-3 1 0 16,1-1 1-16,0 1-1 15,2 0 1-15,-3 1-1 16,-2-1 0-16,0-2 0 15,-3 3 0-15,-2-2 0 16,-1 1 0-16,-3-1-1 16,1 0 2-16,-1 1-2 15,3 0 2-15,2 0-2 16,0 0 2-16,-2 0-2 16,-3 1 2-16,1 0-2 0,-2 1 2 15,-2-2-2 1,-1 2 1-16,-1 0 0 0,0 0 0 15,1 2 1-15,0-2-1 16,3-1 0-16,-2 1 2 16,2 0-2-16,0 1 0 15,-1-1-1-15,1 2 1 16,-1 1 0-16,-3-3 0 16,1 1 1-16,-2 2-1 15,-2-2 0-15,-1 2 1 16,-1-1-2-16,-1-1 1 15,-2 2 0-15,-1-1 0 16,-2-1 0-16,2 2 0 16,-2-1 0-16,-1 1 0 0,3 0 1 15,1-2-1 1,-2 1 0-16,2-1 0 0,0 2 0 16,0-1 0-16,0 1 0 15,-5 0 0-15,-4 0 0 16,-1-2-1-16,-5 2 1 15,-2 0 0-15,-1 0-3 16,0-2-13-16,-6-4-51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39.34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0-11-13T08:37:29.019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4611F5-F988-4979-BB12-19E8B34D3AE7}" emma:medium="tactile" emma:mode="ink">
          <msink:context xmlns:msink="http://schemas.microsoft.com/ink/2010/main" type="writingRegion" rotatedBoundingBox="10932,12131 11750,11287 12119,11644 11301,12488"/>
        </emma:interpretation>
      </emma:emma>
    </inkml:annotationXML>
    <inkml:traceGroup>
      <inkml:annotationXML>
        <emma:emma xmlns:emma="http://www.w3.org/2003/04/emma" version="1.0">
          <emma:interpretation id="{3871171B-3D10-4729-9A4E-172140B7642A}" emma:medium="tactile" emma:mode="ink">
            <msink:context xmlns:msink="http://schemas.microsoft.com/ink/2010/main" type="paragraph" rotatedBoundingBox="10932,12131 11750,11287 12119,11644 11301,12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3C4EB-F390-4590-A93D-C1E4F16B1471}" emma:medium="tactile" emma:mode="ink">
              <msink:context xmlns:msink="http://schemas.microsoft.com/ink/2010/main" type="line" rotatedBoundingBox="10932,12131 11750,11287 12119,11644 11301,12488"/>
            </emma:interpretation>
          </emma:emma>
        </inkml:annotationXML>
        <inkml:traceGroup>
          <inkml:annotationXML>
            <emma:emma xmlns:emma="http://www.w3.org/2003/04/emma" version="1.0">
              <emma:interpretation id="{90BE949F-55A2-4026-B318-59551382812B}" emma:medium="tactile" emma:mode="ink">
                <msink:context xmlns:msink="http://schemas.microsoft.com/ink/2010/main" type="inkWord" rotatedBoundingBox="10932,12131 11750,11287 12119,11644 11301,124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-617 615 1728 0,'0'0'73'15,"0"0"-69"-15,0 0-4 16,0 0 22-16,0 0 6 16,0 0-7-16,0 0-6 15,0 0-2-15,0 0 1 0,0-4-6 16,11-11-1-16,11-7-6 16,12-9-2-16,12-5 2 15,11-10-1-15,7-5 0 16,6-10 0-16,5-5 1 15,-5 1-1-15,-1-2-2 16,-8 2 2-16,-8 6 0 16,-6 6 1-16,-10 8-1 15,-10 12 0-15,-14 10 1 16,-5 12-1-16,-5 5 1 16,-3 6 3-16,0 0 0 0,0 0-2 15,0 0-1-15,0 0-1 16,0 0-1-16,0 0-1 15,0 0-7-15,0 0-20 16,0 3-18-16,-11 6-18 16,-6-2-479-16</inkml:trace>
          <inkml:trace contextRef="#ctx0" brushRef="#br0" timeOffset="308.1765">-189-125 1835 0,'0'0'24'15,"0"0"-9"-15,0 0-10 16,0 0 3-16,0 0-4 16,0 0-3-16,103-65-1 15,-48 47 0-15,8 4 1 16,-3 3 1-16,-13 5 0 15,-14 6 1-15,-15 0-2 16,-12 5-1-16,-5 18 2 16,-1 12 0-16,0 14 1 15,-6 9-1-15,-8 9-1 16,2-1 0-16,1-1-1 0,8-5-9 16,3-14-45-1,0-19-272-15</inkml:trace>
        </inkml:traceGroup>
        <inkml:traceGroup>
          <inkml:annotationXML>
            <emma:emma xmlns:emma="http://www.w3.org/2003/04/emma" version="1.0">
              <emma:interpretation id="{77391133-0AE6-47D8-AFE3-078BBC6888E5}" emma:medium="tactile" emma:mode="ink">
                <msink:context xmlns:msink="http://schemas.microsoft.com/ink/2010/main" type="inkWord" rotatedBoundingBox="11694,11663 11705,11652 11716,11663 11705,11675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1" brushRef="#br1">0 0 0</inkml:trace>
        </inkml:traceGroup>
        <inkml:traceGroup>
          <inkml:annotationXML>
            <emma:emma xmlns:emma="http://www.w3.org/2003/04/emma" version="1.0">
              <emma:interpretation id="{A97C223C-BBBE-41D7-8BC1-4C1AC6FC553D}" emma:medium="tactile" emma:mode="ink">
                <msink:context xmlns:msink="http://schemas.microsoft.com/ink/2010/main" type="inkWord" rotatedBoundingBox="11694,11663 11705,11652 11716,11663 11705,1167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1" timeOffset="-871.1357">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55.54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7F626D15-A1D0-4CFC-82D8-3E2AA518D23F}" emma:medium="tactile" emma:mode="ink">
          <msink:context xmlns:msink="http://schemas.microsoft.com/ink/2010/main" type="writingRegion" rotatedBoundingBox="18845,15289 22047,16259 21458,18204 18256,17235"/>
        </emma:interpretation>
      </emma:emma>
    </inkml:annotationXML>
    <inkml:traceGroup>
      <inkml:annotationXML>
        <emma:emma xmlns:emma="http://www.w3.org/2003/04/emma" version="1.0">
          <emma:interpretation id="{6CF696F0-2AF1-4711-B06B-148FC1B31307}" emma:medium="tactile" emma:mode="ink">
            <msink:context xmlns:msink="http://schemas.microsoft.com/ink/2010/main" type="paragraph" rotatedBoundingBox="19083,15361 22047,16259 21843,16932 18880,16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A9B770-222A-4A77-B90A-85B4468E3A0E}" emma:medium="tactile" emma:mode="ink">
              <msink:context xmlns:msink="http://schemas.microsoft.com/ink/2010/main" type="inkBullet" rotatedBoundingBox="19026,15550 19131,15581 19108,15656 19004,15625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19084 15576 940 0,'0'0'568'0,"0"0"-549"0,0 0-16 15,0 0 11-15,0 0 19 16,0 0-8-16,2 1-7 16,2-1-12-16,-1 0 8 15,-1-3 22-15,-2 2 4 16,0-1 6-16,0 2-4 15,0 0-22-15,0 0-3 16,-2 0-10-16,-7 0-6 16,-2 0 0-16,0 0-1 15,-1 0 1-15,-1 8 0 16,4-3 0-16,-2 2-1 16,7 0 1-16,2-2-1 15,1 0-1-15,1 0 0 0,0 2 0 16,0-2 0-1,6-1 1-15,9 0-1 0,1-4 1 16,5 0 0-16,0 0-1 16,-6-3-5-16,-2-4 2 15,-8-4 4-15,-5 3 0 16,0 0 2-16,0 0 6 16,-5 3 0-16,-8 1-4 15,1 1-2-15,-4 3 2 16,3 0-2-16,1 0 5 15,1 0-2-15,3 0-4 16,2 3-1-16,3 2 0 0,3 1 0 16,0-2-1-16,0 0-2 15,0 1-1-15,0-3 0 16,0 0 1-16,11 0 1 16,-1 2-3-16,3-2-19 15,-2-1-87-15</inkml:trace>
      </inkml:traceGroup>
      <inkml:traceGroup>
        <inkml:annotationXML>
          <emma:emma xmlns:emma="http://www.w3.org/2003/04/emma" version="1.0">
            <emma:interpretation id="{7D93005E-FAAF-4C55-91D2-6761928DBB7E}" emma:medium="tactile" emma:mode="ink">
              <msink:context xmlns:msink="http://schemas.microsoft.com/ink/2010/main" type="line" rotatedBoundingBox="20064,15658 22047,16259 21843,16932 19860,16331"/>
            </emma:interpretation>
          </emma:emma>
        </inkml:annotationXML>
        <inkml:traceGroup>
          <inkml:annotationXML>
            <emma:emma xmlns:emma="http://www.w3.org/2003/04/emma" version="1.0">
              <emma:interpretation id="{E44B6CA6-1E2C-4423-9A15-E827FFA011CB}" emma:medium="tactile" emma:mode="ink">
                <msink:context xmlns:msink="http://schemas.microsoft.com/ink/2010/main" type="inkWord" rotatedBoundingBox="19899,16179 20239,16176 20241,16347 19900,16349"/>
              </emma:interpretation>
              <emma:one-of disjunction-type="recognition" id="oneOf1">
                <emma:interpretation id="interp1" emma:lang="" emma:confidence="0">
                  <emma:literal>=</emma:literal>
                </emma:interpretation>
                <emma:interpretation id="interp2" emma:lang="" emma:confidence="0">
                  <emma:literal>#</emma:literal>
                </emma:interpretation>
                <emma:interpretation id="interp3" emma:lang="" emma:confidence="0">
                  <emma:literal>¥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89439.0086">19900 16202 1720 0,'0'0'66'0,"0"0"-44"16,0 0-1-1,0 0 2-15,0 0-14 0,0 0-5 16,0 0 0 0,0 0 6-16,0 0 1 0,0 0 0 15,0 0 1-15,0 0-3 16,0 0 0-16,0 0-1 16,0 0-3-16,0 0-2 15,0 0 1-15,0 0-3 16,0 0 0-16,5 0-1 15,10 0 1-15,9 0 0 16,2 0 0-16,6 0 0 16,-1-3-1-16,3-1 0 15,1 0 0-15,-2 3 0 0,-4-4 1 16,-5 2-1-16,-3 0 0 16,-7 3 0-16,-4 0 0 15,-6-2 0-15,-1 2 0 16,-3 0-1-16,0 0-1 15,0 0-1-15,0 0-5 16,0 0-10-16,0 2-21 16,0 4-10-16,0 0-80 15</inkml:trace>
          <inkml:trace contextRef="#ctx0" brushRef="#br0" timeOffset="89838.5805">19917 16349 1716 0,'0'0'79'16,"0"0"-76"-16,0 0 2 16,0 0 13-16,0 0-12 15,0 0-4-15,73 0-1 16,-41-3-1-16,1 2 2 0,3-3 1 16,-3 2-1-16,-3-1 0 15,-5-1 1-15,-7 1 0 16,-3 1 4-16,-9 0 3 15,-3 1 7-15,-1 1-6 16,-2 0-4-16,0 0-2 16,0 0-4-16,0 0-1 15,0 0-5-15,3 0-25 16,4 0-74-16</inkml:trace>
        </inkml:traceGroup>
        <inkml:traceGroup>
          <inkml:annotationXML>
            <emma:emma xmlns:emma="http://www.w3.org/2003/04/emma" version="1.0">
              <emma:interpretation id="{12F6BAC5-F2FE-4B91-ACDB-97322E67A6D8}" emma:medium="tactile" emma:mode="ink">
                <msink:context xmlns:msink="http://schemas.microsoft.com/ink/2010/main" type="inkWord" rotatedBoundingBox="20506,16126 22037,16256 22009,16583 20478,16453"/>
              </emma:interpretation>
              <emma:one-of disjunction-type="recognition" id="oneOf2">
                <emma:interpretation id="interp6" emma:lang="" emma:confidence="0">
                  <emma:literal>0.2 W</emma:literal>
                </emma:interpretation>
                <emma:interpretation id="interp7" emma:lang="" emma:confidence="0">
                  <emma:literal>omw</emma:literal>
                </emma:interpretation>
                <emma:interpretation id="interp8" emma:lang="" emma:confidence="0">
                  <emma:literal>oh</emma:literal>
                </emma:interpretation>
                <emma:interpretation id="interp9" emma:lang="" emma:confidence="0">
                  <emma:literal>or-u</emma:literal>
                </emma:interpretation>
                <emma:interpretation id="interp10" emma:lang="" emma:confidence="0">
                  <emma:literal>or-2nd</emma:literal>
                </emma:interpretation>
              </emma:one-of>
            </emma:emma>
          </inkml:annotationXML>
          <inkml:trace contextRef="#ctx0" brushRef="#br0" timeOffset="91292.2241">20661 16211 1494 0,'0'0'168'16,"0"0"-145"-16,0 0 16 15,0 0 10-15,0 0-19 16,0 0-20-16,0 0-4 16,0 0-1-16,0 0 1 15,0 0 2-15,0 0-2 16,0 0-3-16,0 0-1 15,0 0 1-15,-2 0 0 0,2 0-1 16,0 0 1 0,0 0-2-16,0 0 1 0,0 0-2 15,0 0 2-15,0 0-2 16,0 0 1-16,0 0 0 16,0 0 1-16,0 0-2 15,0 0 1-15,0 0 1 16,0 0-1-16,0 0 2 15,0 0-1-15,0 0-1 16,0 0 2-16,0 0 2 16,0 0-2-16,0 0 0 15,0 0 0-15,0 0-2 0,0 0 1 16,0 0 1-16,0 0 2 16,-1 0 0-16,-2 0 1 15,2 0-3-15,-1 0 2 16,-1 0-3-16,-3 0 0 15,-1 0 0-15,-4 0-2 16,2 0 1-16,2 0 0 16,-2 0 0-16,-1 5 0 15,-1 2-1-15,-1 0 1 16,-3 3-1-16,3-1 0 16,0 1 0-16,2 0-1 15,2 2 1-15,0 1 0 16,2 0 0-16,2 0 0 0,1 0 0 15,3 0 0-15,0 2 0 16,0-3 0-16,0 2 1 16,11 1-1-16,7-1 0 15,4 1 0-15,2-4 0 16,3-3 0-16,1-2 1 16,1-3 0-16,0-3-1 15,0 0 0-15,-4 0 0 16,-3-1 0-16,-5-9 0 15,-1 0 1-15,-5-3 0 16,-4-1 0-16,-1-5-1 16,-6-1 3-16,0-6-2 15,0-3 0-15,-12 3-1 16,-1 1 0-16,-7 6 1 0,4 5-1 16,-2 6 0-16,-1 3 0 15,-1 5-1-15,-4 0 0 16,1 0-1-16,3 6-12 15,5 8-25-15,8-4-33 16,5 1-994-16</inkml:trace>
          <inkml:trace contextRef="#ctx0" brushRef="#br0" timeOffset="92194.4334">21360 16250 1848 0,'0'0'40'15,"0"0"-13"-15,0 0-2 16,0 0-10-16,0 0-1 15,0 0-4-15,-10-17-5 16,10 16-1-16,0-1 0 16,2 1-3-16,8-2-1 0,4 3-2 15,0 0 2 1,-2 0-1-16,-1 0 1 0,-1 0-2 16,-4 11 1-16,-1 1-3 15,-4 2 2-15,-1 3 1 16,0 1-1-16,0 3 1 15,0 1-1-15,-7 0 2 16,-8 0 0-16,0-2-1 16,-3 1 1-16,0-2 0 15,2-2 0-15,4 0 0 16,0-5 0-16,6-2 0 16,3 0 0-16,1-7-1 15,2 1 0-15,0-2 1 16,0 1 0-16,11-1 0 15,11-2 0-15,8 0 1 0,6 0-1 16,4 0-2-16,-1-2-11 16,-3-3-14-16,-5-1-71 15</inkml:trace>
          <inkml:trace contextRef="#ctx0" brushRef="#br0" timeOffset="95260.5247">21294 16252 1449 0,'0'0'139'0,"0"0"-74"16,0 0-12-16,0 0-8 0,0 0-16 15,0 0-7 1,0 0-9-16,0 0-5 0,0 0-2 15,0 0 0-15,0-2 4 16,0 2-6-16,0 0-1 16,0 0-1-16,0 0 1 15,0 0 0-15,0-1 0 16,2-1 6-16,1 1-2 16,2-1-5-16,-1 1-2 15,4-1 0-15,2 2-9 16,-2-1-80-16</inkml:trace>
          <inkml:trace contextRef="#ctx0" brushRef="#br0" timeOffset="98637.2436">21035 16333 1642 0,'0'0'64'0,"0"0"-53"16,0 0 23-16,0 0 10 0,0 0-25 15,0 0-10-15,0 0 0 16,0 0 1-16,0 0-1 16,0 0-1-16,0 0-2 15,0 0-2-15,0 0 0 16,0 0-2-16,0 0 0 16,0 0 0-16,0 0-2 15,0 0 0-15,0 0 0 16,3 0-2-16,-1 0 0 15,2 0 2-15,3 2 0 16,0 0 0-16,-3 2 0 16,1-1 0-16,-4-3 0 15,1 1 0-15,-1-1 0 0,-1 0 0 16,0 0 0-16,0 0 0 16,0 0 2-16,0 0 0 15,0 0 1-15,0 0 4 16,0 0 3-16,0 0 0 15,0 0-3-15,0 0-2 16,0 0-3-16,0 0-1 16,0 0-1-16,0 0-2 15,0 5-2-15,-1 1-1 16,-1 1 1-16,1 2-3 16,1-4-5-16,0 0 3 15,0-1-2-15,0-3 3 0,1-1 3 16,5 0 2-16,-1 0 2 15,0 0 1-15,-2 0 0 16,0-4 0-16,-3-4 2 16,0 0 0-16,0 2 10 15,0 0-6-15,0 1 2 16,0 2 0-16,-3 2-5 16,-1 1-3-16,-5 0 0 15,0 0-6-15,0 12-31 16,-1-3-119-16</inkml:trace>
          <inkml:trace contextRef="#ctx0" brushRef="#br0" timeOffset="92995.5358">21739 16317 1832 0,'0'0'58'16,"0"0"-53"-16,0 0-3 15,0 0 3-15,0 0-2 16,0 0-3-16,0 44 2 16,12-15 3-16,5 2-3 15,0 0-1-15,3-2 0 16,-1-2 0-16,1-5 0 16,-2-7-1-16,-2-4 0 15,-5-5 0-15,-4-4 2 16,5-2-1-16,-2-3 7 0,8-18 2 15,3-8-4-15,0-10 1 16,-2-7-4-16,-5 0 7 16,-3 3-4-16,-3 9-1 15,-3 12 2-15,-4 7-5 16,-1 8-2-16,0 4-4 16,0 3-17-16,0 1-44 15,0 15-940-15</inkml:trace>
          <inkml:trace contextRef="#ctx0" brushRef="#br0" timeOffset="91616.5226">21104 16353 1904 0,'0'0'26'0,"0"0"-14"15,0 0-2-15,0 0-4 0,0 0-6 16,0 0 0-16,-30-23-2 16,27 23-20-16,3 0-57 15</inkml:trace>
        </inkml:traceGroup>
      </inkml:traceGroup>
    </inkml:traceGroup>
    <inkml:traceGroup>
      <inkml:annotationXML>
        <emma:emma xmlns:emma="http://www.w3.org/2003/04/emma" version="1.0">
          <emma:interpretation id="{84B9ABB3-64AE-42E4-8AB0-9686A508AC6B}" emma:medium="tactile" emma:mode="ink">
            <msink:context xmlns:msink="http://schemas.microsoft.com/ink/2010/main" type="paragraph" rotatedBoundingBox="18384,16619 20943,16839 20865,17738 18307,17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961398-51AD-40AF-817F-5B9F503FEA23}" emma:medium="tactile" emma:mode="ink">
              <msink:context xmlns:msink="http://schemas.microsoft.com/ink/2010/main" type="line" rotatedBoundingBox="18384,16619 20943,16839 20865,17738 18307,17518"/>
            </emma:interpretation>
          </emma:emma>
        </inkml:annotationXML>
        <inkml:traceGroup>
          <inkml:annotationXML>
            <emma:emma xmlns:emma="http://www.w3.org/2003/04/emma" version="1.0">
              <emma:interpretation id="{D10CEE16-D0A1-453A-AAB8-C41B20B1CAA8}" emma:medium="tactile" emma:mode="ink">
                <msink:context xmlns:msink="http://schemas.microsoft.com/ink/2010/main" type="inkWord" rotatedBoundingBox="18384,16619 20943,16839 20865,17738 18307,17518"/>
              </emma:interpretation>
              <emma:one-of disjunction-type="recognition" id="oneOf3">
                <emma:interpretation id="interp11" emma:lang="" emma:confidence="0">
                  <emma:literal>resat)</emma:literal>
                </emma:interpretation>
                <emma:interpretation id="interp12" emma:lang="" emma:confidence="0">
                  <emma:literal>vasa t)</emma:literal>
                </emma:interpretation>
                <emma:interpretation id="interp13" emma:lang="" emma:confidence="0">
                  <emma:literal>Vee (sat)</emma:literal>
                </emma:interpretation>
                <emma:interpretation id="interp14" emma:lang="" emma:confidence="0">
                  <emma:literal>Versa t)</emma:literal>
                </emma:interpretation>
                <emma:interpretation id="interp15" emma:lang="" emma:confidence="0">
                  <emma:literal>vice (sat)</emma:literal>
                </emma:interpretation>
              </emma:one-of>
            </emma:emma>
          </inkml:annotationXML>
          <inkml:trace contextRef="#ctx0" brushRef="#br0" timeOffset="-6474.7147">18368 16912 1835 0,'0'0'47'15,"0"0"-12"-15,0 0-14 16,0 0-3-16,0 0-1 15,0 0-11-15,-7-21-5 16,7 21-1-16,0 0-1 16,1 12-1-16,19 16 0 15,5 11 2-15,7 9 0 16,-1 1-1-16,0-3-3 16,-1-7 1-16,-4-12 0 15,-6-11 1-15,-8-9 0 16,-3-5 2-16,-6-2 0 0,0 0 0 15,2-14 3-15,2-16 0 16,2-12-3 0,-2-6 1-16,-2-4 0 0,-2 7-1 15,0 6 1-15,0 12 0 16,-2 8 1-16,1 9-1 16,0 4 0-16,-1 5-1 15,2 1-2-15,3 0-9 16,4 0-15-16,8 8-33 15,2 8-38-15</inkml:trace>
          <inkml:trace contextRef="#ctx0" brushRef="#br0" timeOffset="-5927.957">19070 17152 1706 0,'0'0'83'0,"0"0"-54"16,0 0-3-16,0 0 2 15,0 0-10-15,0 0-5 16,-54-10-8-16,37 10 1 16,-2 0 1-16,-1 4-1 15,-2 9-3-15,0 1-3 0,1 3 1 16,1 3 0-16,0 2 0 16,3 4-1-16,2 1 0 15,6-2 0-15,5 1 0 16,4-2-1-16,0-5 1 15,16 1 0-15,14-3-1 16,8-5 2-16,8-4-2 16,-1-4-8-16,-2-4-40 15,-9 0-101-15</inkml:trace>
          <inkml:trace contextRef="#ctx0" brushRef="#br0" timeOffset="-5244.5216">19323 17198 1653 0,'0'0'162'0,"0"0"-134"16,0 0 4-16,0 0-9 15,0 0-10-15,0 0-6 16,-91-8-4-16,69 19-2 16,2 0 0-16,5 1 1 15,2 2-2-15,1 2 2 16,3 0-2-16,-1 5 0 15,5 1 1-15,2-2-1 16,3 4 0-16,0-4 0 16,5-1 0-16,11 1 0 0,4-3 0 15,5-3 0 1,5-2 1-16,3-5-1 0,2-4-1 16,4-3-9-16,-2 0-27 15,-1-3-27-15,-3-11-161 16</inkml:trace>
          <inkml:trace contextRef="#ctx0" brushRef="#br0" timeOffset="-5062.9909">19199 17349 1752 0,'0'0'33'15,"0"0"-32"-15,0 0 24 16,111-13-18-16,-58 5-7 16,5-1-65-16</inkml:trace>
          <inkml:trace contextRef="#ctx0" brushRef="#br0" timeOffset="-4142.732">19917 17215 1612 0,'0'0'176'16,"0"0"-158"-16,0 0-2 16,0 0 9-16,0 0-6 15,0 0-9-15,-94-24 0 16,73 24-5-16,1 0-3 15,4 0 1-15,4 0-3 16,2 0 2-16,2 4-2 16,4 0 0-16,1 2 0 15,1 4 0-15,2-1-1 16,0 1 1-16,0 0-2 16,0 4 1-16,2-3 1 15,7 0 0-15,4 0 0 16,1 0 0-16,2 0 0 0,2-1 0 15,4-2 0-15,2 1 1 16,3-1 1-16,-3 1-2 16,-3-3 0-16,-2 5 0 15,-7-2 0-15,-4 2 0 16,-4-5 0-16,-4 2 0 16,0 1 0-16,0-1 0 15,-9 1 1-15,-8-1 1 16,-5-1-1-16,-6-1 1 15,-2-2-2-15,2 1 1 16,-1-3-1-16,6 1 0 16,8-3 0-16,7 0 0 0,5 0 0 15,3 0-2-15,0 0-13 16,1 0-22-16,15-5-44 16,3-3-137-16</inkml:trace>
          <inkml:trace contextRef="#ctx0" brushRef="#br0" timeOffset="-3572.4554">20245 17336 1763 0,'0'0'52'15,"0"0"-43"-15,0 0 17 16,0 0 1-16,0 0-9 16,0 0-3-16,-82-29-3 15,65 27-2-15,-2 2-5 16,1 0-1-16,2 0-2 15,-2 8-1-15,4 3-1 16,4 1-1-16,1-1 1 0,6 3 0 16,3 2-1-1,0 1-1-15,3-5-4 0,15 2-3 16,4-4-6-16,2-4-13 16,5-6-2-16,-4 0 2 15,-1 0-6-15,-8-13-10 16,-1-2 37-16,-6 1 7 15,-3-1 26-15,-2-1 14 16,-2 3-19-16,-1 3 11 16,-1 1-3-16,0 6-5 15,0 2-7-15,2 1-10 16,-2 0-4-16,1 0-3 16,2 0-3-16,3 11-2 15,3 4 5-15,3 2 0 0,-1 0 1 16,-1-1-1-16,2-2-1 15,0-4-7-15,3-3-25 16,0-5-17-16,3-2-65 16</inkml:trace>
          <inkml:trace contextRef="#ctx0" brushRef="#br0" timeOffset="-3265.7066">20583 17065 1655 0,'0'0'243'15,"0"0"-213"-15,0 0-13 16,0 0 3-16,0 0-8 16,0 0-9-16,-9-6-3 15,9 12-5-15,0 13 2 16,0 9 3-16,0 5 0 15,0 0 0-15,0-1 0 16,6-1-1-16,0 0-1 16,1-1-2-16,0-4-2 15,-3-2-2-15,1-2-2 16,-2-9-12-16,-2-1-9 16,-1-7-13-16,0-3-70 15</inkml:trace>
          <inkml:trace contextRef="#ctx0" brushRef="#br0" timeOffset="-3084.8237">20482 17268 1847 0,'0'0'13'0,"0"0"-12"16,0 0 0-16,104-41 8 15,-58 38-9-15,6 1-8 16,1 1-136-16</inkml:trace>
          <inkml:trace contextRef="#ctx0" brushRef="#br0" timeOffset="-2306.8216">19751 16954 1510 0,'0'0'154'16,"0"0"-99"-16,0 0 6 15,0 0-26-15,0 0-13 16,0 0-1-16,0-10-2 16,0 10-6-16,-3-3-2 15,-3 3-5-15,-1 0 2 0,-1 0-5 16,-5 0-2-16,-1 0 1 15,-5 0-2-15,-1 12 1 16,-2 2-1-16,0 6 1 16,1 2 0-16,0 9-1 15,2 8 1-15,5 2-1 16,4 4 1-16,4 2-1 16,4-1 0-16,2 4 0 15,0 2 0-15,15-6-1 16,8 3 1-16,5-6 0 15,4-2 0-15,3-10 0 16,2-2-8-16,2-7-8 0,9-5-10 16,-2-7-30-16,6-4-223 15</inkml:trace>
          <inkml:trace contextRef="#ctx0" brushRef="#br0" timeOffset="-1629.9055">20659 16815 1186 0,'0'0'655'0,"0"0"-623"16,0 0-21-16,0 0 1 15,0 0 1-15,0 0-9 0,54 34 7 16,-15-6-3-16,0 7-4 15,-3 6-2-15,-7 12-1 16,-5 6-1-16,-9 8 0 16,-6-1 1-16,-9 1-2 15,-3-4-3-15,-31 3-3 16,-14-2-3-16,-19-2-7 16,-14-4-5-16,-2-10-14 15,1-9-79-15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6.emf"/><Relationship Id="rId3" Type="http://schemas.openxmlformats.org/officeDocument/2006/relationships/image" Target="../media/image18.jpg"/><Relationship Id="rId7" Type="http://schemas.openxmlformats.org/officeDocument/2006/relationships/image" Target="../media/image22.emf"/><Relationship Id="rId12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4.emf"/><Relationship Id="rId5" Type="http://schemas.openxmlformats.org/officeDocument/2006/relationships/image" Target="../media/image19.emf"/><Relationship Id="rId15" Type="http://schemas.openxmlformats.org/officeDocument/2006/relationships/image" Target="../media/image27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3.emf"/><Relationship Id="rId14" Type="http://schemas.openxmlformats.org/officeDocument/2006/relationships/customXml" Target="../ink/ink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BJT and its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 </a:t>
            </a:r>
            <a:r>
              <a:rPr lang="en-US" b="1" dirty="0" smtClean="0">
                <a:solidFill>
                  <a:schemeClr val="accent1"/>
                </a:solidFill>
              </a:rPr>
              <a:t>BJT Characteristics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7310"/>
            <a:ext cx="10515600" cy="595746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 in BJT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5" y="1233056"/>
            <a:ext cx="11540837" cy="4943907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Emitter Current</a:t>
            </a:r>
            <a:r>
              <a:rPr lang="en-IN" dirty="0" smtClean="0"/>
              <a:t>   </a:t>
            </a:r>
            <a:r>
              <a:rPr lang="en-IN" b="1" dirty="0" smtClean="0"/>
              <a:t>→ </a:t>
            </a:r>
            <a:r>
              <a:rPr lang="en-IN" dirty="0" smtClean="0"/>
              <a:t>Due to the flow of free electrons from emitter to base region. Results in a current from base to emitter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Base Current</a:t>
            </a:r>
            <a:r>
              <a:rPr lang="en-IN" dirty="0" smtClean="0"/>
              <a:t>        </a:t>
            </a:r>
            <a:r>
              <a:rPr lang="en-IN" b="1" dirty="0" smtClean="0"/>
              <a:t>→</a:t>
            </a:r>
            <a:r>
              <a:rPr lang="en-IN" dirty="0" smtClean="0"/>
              <a:t>Due to the recombination of free electrons and holes in the base region. Very small magnitude</a:t>
            </a:r>
          </a:p>
          <a:p>
            <a:pPr marL="0" indent="0">
              <a:buNone/>
            </a:pPr>
            <a:endParaRPr lang="en-I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Collector Current</a:t>
            </a:r>
            <a:r>
              <a:rPr lang="en-IN" b="1" dirty="0" smtClean="0"/>
              <a:t> → </a:t>
            </a:r>
            <a:r>
              <a:rPr lang="en-IN" dirty="0" smtClean="0"/>
              <a:t>One, due to the injected free electrons from base region to collector. Other, due to thermally generated minority charge carriers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706582"/>
                <a:ext cx="11374582" cy="54703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Applying KCL to the BJT,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w</a:t>
                </a:r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𝑖𝑛𝑗𝑒𝑐𝑡𝑒𝑑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𝑖𝑛𝑗𝑒𝑐𝑡𝑒𝑑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: Collector to base reverse saturation current with emitter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open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 0</a:t>
                </a:r>
                <a:endParaRPr lang="en-IN" dirty="0" smtClean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                  ;              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Common base DC current gain</a:t>
                </a: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Gives a measure of free electrons emitted from emitter, that enters collector region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706582"/>
                <a:ext cx="11374582" cy="5470381"/>
              </a:xfrm>
              <a:blipFill>
                <a:blip r:embed="rId2"/>
                <a:stretch>
                  <a:fillRect l="-1125" t="-1895" r="-214" b="-8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87927" y="4835236"/>
            <a:ext cx="1537855" cy="7758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236" y="817418"/>
                <a:ext cx="11679382" cy="5359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Typically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</a:t>
                </a: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0.99</a:t>
                </a: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Like in diode, reverse saturation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doubles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rise in temperature 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 smtClean="0"/>
                  <a:t> 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∗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 +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817418"/>
                <a:ext cx="11679382" cy="5359545"/>
              </a:xfrm>
              <a:blipFill>
                <a:blip r:embed="rId2"/>
                <a:stretch>
                  <a:fillRect l="-1044" t="-2162" r="-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48144"/>
                <a:ext cx="11305309" cy="560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𝐶𝐵𝑂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;                                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Common emitter DC current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: Collector to emitter reverse saturation current with Base open</a:t>
                </a:r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:r>
                  <a:rPr lang="el-GR" dirty="0" smtClean="0"/>
                  <a:t>α</a:t>
                </a:r>
                <a:r>
                  <a:rPr lang="en-IN" dirty="0" smtClean="0"/>
                  <a:t>&lt;1 always,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 smtClean="0"/>
                  <a:t>&gt;&gt;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Still,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 </a:t>
                </a:r>
                <a:r>
                  <a:rPr lang="en-IN" dirty="0" smtClean="0"/>
                  <a:t> 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Typically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</a:t>
                </a: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 to 200</a:t>
                </a: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48144"/>
                <a:ext cx="11305309" cy="5608205"/>
              </a:xfrm>
              <a:blipFill>
                <a:blip r:embed="rId2"/>
                <a:stretch>
                  <a:fillRect l="-1078" t="-1848" b="-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29491" y="2327564"/>
            <a:ext cx="3491345" cy="665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46368" y="5333999"/>
            <a:ext cx="2078177" cy="665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80510" y="5140036"/>
            <a:ext cx="2189016" cy="955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BJT Configurations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914400"/>
            <a:ext cx="11305309" cy="5262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BJT has three terminals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Accordingly three configurations </a:t>
            </a:r>
            <a:r>
              <a:rPr lang="en-US" dirty="0" smtClean="0"/>
              <a:t>exist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Common </a:t>
            </a:r>
            <a:r>
              <a:rPr lang="en-US" sz="2800" dirty="0"/>
              <a:t>Base (CB) </a:t>
            </a:r>
            <a:r>
              <a:rPr lang="en-US" sz="2800" dirty="0" smtClean="0"/>
              <a:t>configuration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Common Emitter (CE) </a:t>
            </a:r>
            <a:r>
              <a:rPr lang="en-US" sz="2800" dirty="0" smtClean="0"/>
              <a:t>configuration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Common Collector (CC) configuration</a:t>
            </a:r>
          </a:p>
          <a:p>
            <a:pPr marL="914400" lvl="2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Q1. A BJT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= 0.998 and collector-base reverse saturation current of 1µA. If emitter current is 5mA, what is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?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= 4.991mA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 9µA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  <a:blipFill>
                <a:blip r:embed="rId2"/>
                <a:stretch>
                  <a:fillRect l="-1075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440873" y="2632364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40873" y="4772892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Q2. In a BJT 99% of the carriers injected into base, cross over to the collector region. If collector current </a:t>
                </a:r>
                <a:r>
                  <a:rPr lang="en-IN" dirty="0"/>
                  <a:t>is </a:t>
                </a:r>
                <a:r>
                  <a:rPr lang="en-IN" dirty="0" smtClean="0"/>
                  <a:t>4mA, </a:t>
                </a:r>
                <a:r>
                  <a:rPr lang="en-IN" dirty="0"/>
                  <a:t>collector-base reverse saturation current </a:t>
                </a:r>
                <a:r>
                  <a:rPr lang="en-IN" dirty="0" smtClean="0"/>
                  <a:t>is 6µA, 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?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4.03mA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34.34</a:t>
                </a:r>
                <a:r>
                  <a:rPr lang="en-IN" dirty="0"/>
                  <a:t>µ</a:t>
                </a:r>
                <a:r>
                  <a:rPr lang="en-IN" dirty="0" smtClean="0"/>
                  <a:t>A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  <a:blipFill>
                <a:blip r:embed="rId2"/>
                <a:stretch>
                  <a:fillRect l="-1075" t="-1730" r="-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40873" y="3081193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40872" y="4490171"/>
            <a:ext cx="2119745" cy="52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0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872836"/>
            <a:ext cx="11402291" cy="53041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Q3. </a:t>
            </a:r>
            <a:r>
              <a:rPr lang="en-US" dirty="0"/>
              <a:t>An NPN transistor has collector current 4mA and base current 10 </a:t>
            </a:r>
            <a:r>
              <a:rPr lang="el-GR" dirty="0"/>
              <a:t>μ</a:t>
            </a:r>
            <a:r>
              <a:rPr lang="en-US" dirty="0"/>
              <a:t>A. Calculate the alpha and beta values of the transistor, neglecting the reverse saturation current I</a:t>
            </a:r>
            <a:r>
              <a:rPr lang="en-US" baseline="-25000" dirty="0"/>
              <a:t>CBO</a:t>
            </a:r>
            <a:r>
              <a:rPr lang="en-US" baseline="-25000" dirty="0" smtClean="0"/>
              <a:t>.</a:t>
            </a:r>
            <a:r>
              <a:rPr lang="en-US" dirty="0"/>
              <a:t> (</a:t>
            </a:r>
            <a:r>
              <a:rPr lang="en-US" dirty="0" err="1"/>
              <a:t>Ans</a:t>
            </a:r>
            <a:r>
              <a:rPr lang="en-US" dirty="0"/>
              <a:t>: 0.9975, 400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aseline="-25000" dirty="0" smtClean="0"/>
              <a:t>                   </a:t>
            </a:r>
            <a:r>
              <a:rPr lang="en-US" dirty="0" smtClean="0"/>
              <a:t>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10680" y="2281680"/>
              <a:ext cx="6525000" cy="370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480" y="2265840"/>
                <a:ext cx="6557400" cy="37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1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872836"/>
            <a:ext cx="11402291" cy="5304127"/>
          </a:xfrm>
        </p:spPr>
        <p:txBody>
          <a:bodyPr/>
          <a:lstStyle/>
          <a:p>
            <a:pPr marL="0" lvl="0" indent="0">
              <a:buNone/>
            </a:pPr>
            <a:r>
              <a:rPr lang="en-IN" dirty="0" smtClean="0"/>
              <a:t>Q4. </a:t>
            </a:r>
            <a:r>
              <a:rPr lang="en-IN" dirty="0"/>
              <a:t>In a transistor circuit, when the base current is increased from 0.32 mA to 0.48 mA, the emitter current increases from 15 mA to 20 mA.  Find α</a:t>
            </a:r>
            <a:r>
              <a:rPr lang="en-IN" baseline="-25000" dirty="0"/>
              <a:t>ac</a:t>
            </a:r>
            <a:r>
              <a:rPr lang="en-IN" dirty="0"/>
              <a:t> and β</a:t>
            </a:r>
            <a:r>
              <a:rPr lang="en-IN" baseline="-25000" dirty="0"/>
              <a:t>ac</a:t>
            </a:r>
            <a:r>
              <a:rPr lang="en-IN" dirty="0"/>
              <a:t> values.             (</a:t>
            </a:r>
            <a:r>
              <a:rPr lang="en-IN" dirty="0" err="1"/>
              <a:t>Ans</a:t>
            </a:r>
            <a:r>
              <a:rPr lang="en-IN" dirty="0"/>
              <a:t>: 0.968, 30.25)</a:t>
            </a:r>
            <a:endParaRPr lang="en-US" dirty="0"/>
          </a:p>
          <a:p>
            <a:pPr marL="0" lvl="0" indent="0">
              <a:buNone/>
            </a:pPr>
            <a:r>
              <a:rPr lang="en-US" baseline="-25000" dirty="0" smtClean="0"/>
              <a:t>        </a:t>
            </a:r>
            <a:r>
              <a:rPr lang="en-US" dirty="0" smtClean="0"/>
              <a:t>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74480" y="2457720"/>
              <a:ext cx="5918760" cy="183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280" y="2441520"/>
                <a:ext cx="595080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5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872836"/>
                <a:ext cx="11402291" cy="530412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IN" b="1" dirty="0" smtClean="0">
                    <a:solidFill>
                      <a:srgbClr val="00B0F0"/>
                    </a:solidFill>
                  </a:rPr>
                  <a:t>Exercise</a:t>
                </a:r>
              </a:p>
              <a:p>
                <a:pPr marL="0" lvl="0" indent="0">
                  <a:buNone/>
                </a:pPr>
                <a:endParaRPr lang="en-IN" dirty="0" smtClean="0"/>
              </a:p>
              <a:p>
                <a:pPr marL="0" lvl="0" indent="0">
                  <a:buNone/>
                </a:pPr>
                <a:r>
                  <a:rPr lang="en-IN" dirty="0" smtClean="0"/>
                  <a:t>Q5.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of a BJT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=50µA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=5mA 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Q6</a:t>
                </a:r>
                <a:r>
                  <a:rPr lang="en-IN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of a BJT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=50µA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=200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Q7</a:t>
                </a:r>
                <a:r>
                  <a:rPr lang="en-IN" dirty="0"/>
                  <a:t>. A BJT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=170 has emitter current of 12mA. Calculate approximate collector current and base current </a:t>
                </a:r>
              </a:p>
              <a:p>
                <a:pPr marL="0" lvl="0" indent="0">
                  <a:buNone/>
                </a:pPr>
                <a:r>
                  <a:rPr lang="en-IN" dirty="0" smtClean="0"/>
                  <a:t>   </a:t>
                </a:r>
              </a:p>
              <a:p>
                <a:pPr marL="0" lv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872836"/>
                <a:ext cx="11402291" cy="5304127"/>
              </a:xfrm>
              <a:blipFill>
                <a:blip r:embed="rId2"/>
                <a:stretch>
                  <a:fillRect l="-1123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72240" y="3392280"/>
              <a:ext cx="446040" cy="1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6400" y="3376080"/>
                <a:ext cx="477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583680" y="1480320"/>
              <a:ext cx="4695120" cy="3940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8200" y="1464120"/>
                <a:ext cx="4726440" cy="39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7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module, students will be able to:</a:t>
            </a:r>
            <a:b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Discuss the operation of </a:t>
            </a:r>
            <a:r>
              <a:rPr lang="en-IN" dirty="0" smtClean="0">
                <a:cs typeface="Arial" panose="020B0604020202020204" pitchFamily="34" charset="0"/>
              </a:rPr>
              <a:t>Bipolar Junction Transistor.</a:t>
            </a:r>
            <a:endParaRPr lang="en-IN" dirty="0"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en-IN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Draw </a:t>
            </a:r>
            <a:r>
              <a:rPr lang="en-IN" dirty="0" smtClean="0">
                <a:cs typeface="Arial" panose="020B0604020202020204" pitchFamily="34" charset="0"/>
              </a:rPr>
              <a:t>Common Base </a:t>
            </a:r>
            <a:r>
              <a:rPr lang="en-IN" dirty="0">
                <a:cs typeface="Arial" panose="020B0604020202020204" pitchFamily="34" charset="0"/>
              </a:rPr>
              <a:t>and </a:t>
            </a:r>
            <a:r>
              <a:rPr lang="en-IN" dirty="0" smtClean="0">
                <a:cs typeface="Arial" panose="020B0604020202020204" pitchFamily="34" charset="0"/>
              </a:rPr>
              <a:t>Common Emitter </a:t>
            </a:r>
            <a:r>
              <a:rPr lang="en-IN" dirty="0">
                <a:cs typeface="Arial" panose="020B0604020202020204" pitchFamily="34" charset="0"/>
              </a:rPr>
              <a:t>configuration of transistor.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Explain input and output characteristics of </a:t>
            </a:r>
            <a:r>
              <a:rPr lang="en-IN" dirty="0" smtClean="0">
                <a:cs typeface="Arial" panose="020B0604020202020204" pitchFamily="34" charset="0"/>
              </a:rPr>
              <a:t>Common Base  </a:t>
            </a:r>
            <a:r>
              <a:rPr lang="en-IN" dirty="0">
                <a:cs typeface="Arial" panose="020B0604020202020204" pitchFamily="34" charset="0"/>
              </a:rPr>
              <a:t>and </a:t>
            </a:r>
            <a:r>
              <a:rPr lang="en-IN" dirty="0" err="1" smtClean="0">
                <a:cs typeface="Arial" panose="020B0604020202020204" pitchFamily="34" charset="0"/>
              </a:rPr>
              <a:t>Comon</a:t>
            </a:r>
            <a:r>
              <a:rPr lang="en-IN" dirty="0" smtClean="0">
                <a:cs typeface="Arial" panose="020B0604020202020204" pitchFamily="34" charset="0"/>
              </a:rPr>
              <a:t> Emitter </a:t>
            </a:r>
            <a:r>
              <a:rPr lang="en-IN" dirty="0">
                <a:cs typeface="Arial" panose="020B0604020202020204" pitchFamily="34" charset="0"/>
              </a:rPr>
              <a:t>Configurations of transistor.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Derive expressions for current gains in transistor.</a:t>
            </a:r>
            <a:endParaRPr lang="en-US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cs typeface="Arial" panose="020B0604020202020204" pitchFamily="34" charset="0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73"/>
            <a:ext cx="10515600" cy="48490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r>
              <a:rPr lang="el-GR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1011382"/>
                <a:ext cx="11374582" cy="53449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1011382"/>
                <a:ext cx="11374582" cy="5344968"/>
              </a:xfrm>
              <a:blipFill>
                <a:blip r:embed="rId2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29492" y="4419596"/>
            <a:ext cx="1995054" cy="9975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325097" y="4405738"/>
            <a:ext cx="1995054" cy="9975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78727" y="4177137"/>
            <a:ext cx="3283528" cy="162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Characteristics 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177636"/>
            <a:ext cx="11499272" cy="499932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IN" dirty="0" smtClean="0"/>
              <a:t> and β alone does not explain the characteristics of a BJT</a:t>
            </a:r>
          </a:p>
          <a:p>
            <a:pPr marL="0" indent="0">
              <a:buNone/>
            </a:pPr>
            <a:r>
              <a:rPr lang="en-IN" dirty="0"/>
              <a:t>O</a:t>
            </a:r>
            <a:r>
              <a:rPr lang="en-IN" dirty="0" smtClean="0"/>
              <a:t>ther traits can be obtained from curves that relate current and voltage. These curves are called Characteristic Curves</a:t>
            </a:r>
          </a:p>
          <a:p>
            <a:pPr marL="0" indent="0">
              <a:buNone/>
            </a:pPr>
            <a:r>
              <a:rPr lang="en-IN" dirty="0" smtClean="0"/>
              <a:t>In general,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Input characteristics: </a:t>
            </a:r>
          </a:p>
          <a:p>
            <a:pPr marL="0" indent="0">
              <a:buNone/>
            </a:pPr>
            <a:r>
              <a:rPr lang="en-IN" dirty="0" smtClean="0"/>
              <a:t>Relation between input voltage and input current keeping output voltage constant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Output </a:t>
            </a:r>
            <a:r>
              <a:rPr lang="en-IN" b="1" dirty="0">
                <a:solidFill>
                  <a:srgbClr val="00B0F0"/>
                </a:solidFill>
              </a:rPr>
              <a:t>characteristics: </a:t>
            </a:r>
          </a:p>
          <a:p>
            <a:pPr marL="0" indent="0">
              <a:buNone/>
            </a:pPr>
            <a:r>
              <a:rPr lang="en-IN" dirty="0"/>
              <a:t>Relation between </a:t>
            </a:r>
            <a:r>
              <a:rPr lang="en-IN" dirty="0" smtClean="0"/>
              <a:t>output </a:t>
            </a:r>
            <a:r>
              <a:rPr lang="en-IN" dirty="0"/>
              <a:t>voltage and </a:t>
            </a:r>
            <a:r>
              <a:rPr lang="en-IN" dirty="0" smtClean="0"/>
              <a:t>output </a:t>
            </a:r>
            <a:r>
              <a:rPr lang="en-IN" dirty="0"/>
              <a:t>current keeping </a:t>
            </a:r>
            <a:r>
              <a:rPr lang="en-IN" dirty="0" smtClean="0"/>
              <a:t>input current </a:t>
            </a:r>
            <a:r>
              <a:rPr lang="en-IN" dirty="0"/>
              <a:t>constant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 Configuration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Base terminal is common for both the loops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Input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O</a:t>
                </a:r>
                <a:r>
                  <a:rPr lang="en-IN" dirty="0" smtClean="0"/>
                  <a:t>utput </a:t>
                </a:r>
                <a:r>
                  <a:rPr lang="en-IN" dirty="0"/>
                  <a:t>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  <a:blipFill>
                <a:blip r:embed="rId2"/>
                <a:stretch>
                  <a:fillRect l="-1060" t="-1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p:pic>
        <p:nvPicPr>
          <p:cNvPr id="8" name="Content Placeholder 4" descr="G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64" y="1842655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Input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rgbClr val="7030A0"/>
                </a:solidFill>
              </a:rPr>
              <a:t> versus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EB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various values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4222"/>
              </p:ext>
            </p:extLst>
          </p:nvPr>
        </p:nvGraphicFramePr>
        <p:xfrm>
          <a:off x="6456217" y="2519679"/>
          <a:ext cx="5320145" cy="365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Bitmap Image" r:id="rId3" imgW="2295238" imgH="2561905" progId="Paint.Picture">
                  <p:embed/>
                </p:oleObj>
              </mc:Choice>
              <mc:Fallback>
                <p:oleObj name="Bitmap Image" r:id="rId3" imgW="2295238" imgH="2561905" progId="Paint.Picture">
                  <p:embed/>
                  <p:pic>
                    <p:nvPicPr>
                      <p:cNvPr id="5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217" y="2519679"/>
                        <a:ext cx="5320145" cy="365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 descr="GQ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782"/>
            <a:ext cx="4800600" cy="34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9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Output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versus </a:t>
            </a:r>
            <a:r>
              <a:rPr lang="en-US" i="1" dirty="0" smtClean="0">
                <a:solidFill>
                  <a:srgbClr val="7030A0"/>
                </a:solidFill>
              </a:rPr>
              <a:t>V</a:t>
            </a:r>
            <a:r>
              <a:rPr lang="en-US" i="1" baseline="-25000" dirty="0" smtClean="0">
                <a:solidFill>
                  <a:srgbClr val="7030A0"/>
                </a:solidFill>
              </a:rPr>
              <a:t>CB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various values of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E.</a:t>
            </a:r>
            <a:endParaRPr lang="en-US" i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p:pic>
        <p:nvPicPr>
          <p:cNvPr id="7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783"/>
            <a:ext cx="3431127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27" y="1330036"/>
            <a:ext cx="7848600" cy="489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29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Regions operation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Saturation Region: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Located to the left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 smtClean="0"/>
              <a:t>=0.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CB junction is forward biased.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Small change in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US" i="1" baseline="-25000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results in large change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C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83" y="817418"/>
            <a:ext cx="4800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3177961"/>
            <a:ext cx="5511982" cy="29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Active Region: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Located to the right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 smtClean="0"/>
              <a:t>=0. </a:t>
            </a:r>
          </a:p>
          <a:p>
            <a:pPr marL="0" indent="0">
              <a:buNone/>
            </a:pPr>
            <a:r>
              <a:rPr lang="en-IN" dirty="0" smtClean="0"/>
              <a:t>(unshaded area)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EB junction is forward biased.</a:t>
            </a:r>
          </a:p>
          <a:p>
            <a:pPr marL="0" indent="0">
              <a:buNone/>
            </a:pPr>
            <a:r>
              <a:rPr lang="en-IN" dirty="0" smtClean="0"/>
              <a:t>CB </a:t>
            </a:r>
            <a:r>
              <a:rPr lang="en-IN" dirty="0"/>
              <a:t>junction is </a:t>
            </a:r>
            <a:r>
              <a:rPr lang="en-IN" dirty="0" smtClean="0"/>
              <a:t>reverse </a:t>
            </a:r>
            <a:r>
              <a:rPr lang="en-IN" dirty="0"/>
              <a:t>biased.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C </a:t>
            </a:r>
            <a:r>
              <a:rPr lang="en-IN" dirty="0" smtClean="0"/>
              <a:t>is almost constant for given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E</a:t>
            </a:r>
            <a:r>
              <a:rPr lang="en-IN" dirty="0"/>
              <a:t> </a:t>
            </a:r>
            <a:r>
              <a:rPr lang="en-IN" dirty="0" smtClean="0"/>
              <a:t>and nearly equal to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E</a:t>
            </a:r>
            <a:endParaRPr lang="en-IN" i="1" baseline="-25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C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increases slightly with increase in </a:t>
            </a:r>
            <a:r>
              <a:rPr lang="en-US" i="1" dirty="0" smtClean="0">
                <a:solidFill>
                  <a:srgbClr val="7030A0"/>
                </a:solidFill>
              </a:rPr>
              <a:t>V</a:t>
            </a:r>
            <a:r>
              <a:rPr lang="en-US" i="1" baseline="-25000" dirty="0" smtClean="0">
                <a:solidFill>
                  <a:srgbClr val="7030A0"/>
                </a:solidFill>
              </a:rPr>
              <a:t>CB </a:t>
            </a:r>
            <a:r>
              <a:rPr lang="en-IN" dirty="0" smtClean="0"/>
              <a:t>due to </a:t>
            </a:r>
            <a:r>
              <a:rPr lang="en-IN" b="1" dirty="0" smtClean="0">
                <a:solidFill>
                  <a:srgbClr val="FF0000"/>
                </a:solidFill>
              </a:rPr>
              <a:t>BASE WIDTH MODULATION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19" y="996805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4120" y="946440"/>
              <a:ext cx="634320" cy="54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883080"/>
                <a:ext cx="666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11160" y="527040"/>
              <a:ext cx="10783800" cy="468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680" y="511560"/>
                <a:ext cx="10815120" cy="47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540326"/>
          </a:xfrm>
        </p:spPr>
        <p:txBody>
          <a:bodyPr/>
          <a:lstStyle/>
          <a:p>
            <a:pPr marL="0" indent="0"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Width Modulation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997527"/>
                <a:ext cx="11388436" cy="517943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As the reverse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en-IN" dirty="0" smtClean="0"/>
                  <a:t> is increased, width of CB junction increases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Part of this depletion region lies in the base region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Effective base width decreases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Hence, number of e-h pair combination also reduces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Base current reduces and collector current increases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997527"/>
                <a:ext cx="11388436" cy="5179436"/>
              </a:xfrm>
              <a:blipFill>
                <a:blip r:embed="rId2"/>
                <a:stretch>
                  <a:fillRect l="-910" t="-20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B0F0"/>
                </a:solidFill>
              </a:rPr>
              <a:t>Cutoff</a:t>
            </a:r>
            <a:r>
              <a:rPr lang="en-IN" b="1" dirty="0" smtClean="0">
                <a:solidFill>
                  <a:srgbClr val="00B0F0"/>
                </a:solidFill>
              </a:rPr>
              <a:t> Region: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Located below the line corresponding to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E </a:t>
            </a:r>
            <a:r>
              <a:rPr lang="en-IN" dirty="0"/>
              <a:t>=0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Both EB </a:t>
            </a:r>
            <a:r>
              <a:rPr lang="en-IN" dirty="0"/>
              <a:t>&amp;</a:t>
            </a:r>
            <a:r>
              <a:rPr lang="en-IN" dirty="0" smtClean="0"/>
              <a:t> CB junctions are reverse </a:t>
            </a:r>
            <a:r>
              <a:rPr lang="en-IN" dirty="0"/>
              <a:t>biased.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A small collector current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 </a:t>
            </a:r>
            <a:r>
              <a:rPr lang="en-IN" dirty="0"/>
              <a:t>=</a:t>
            </a:r>
            <a:r>
              <a:rPr lang="en-US" i="1" dirty="0">
                <a:solidFill>
                  <a:srgbClr val="7030A0"/>
                </a:solidFill>
              </a:rPr>
              <a:t> I</a:t>
            </a:r>
            <a:r>
              <a:rPr lang="en-US" i="1" baseline="-25000" dirty="0">
                <a:solidFill>
                  <a:srgbClr val="7030A0"/>
                </a:solidFill>
              </a:rPr>
              <a:t>CBO </a:t>
            </a:r>
            <a:endParaRPr lang="en-US" i="1" baseline="-25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/>
              <a:t>flows even when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/>
              <a:t>=</a:t>
            </a:r>
            <a:r>
              <a:rPr lang="en-IN" dirty="0" smtClean="0"/>
              <a:t>0.</a:t>
            </a:r>
          </a:p>
          <a:p>
            <a:pPr marL="0" indent="0">
              <a:buNone/>
            </a:pPr>
            <a:r>
              <a:rPr lang="en-US" i="1" baseline="-25000" dirty="0" smtClean="0">
                <a:solidFill>
                  <a:srgbClr val="7030A0"/>
                </a:solidFill>
              </a:rPr>
              <a:t> 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29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110836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3177961"/>
            <a:ext cx="5511982" cy="29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4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568036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packages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90" y="1330036"/>
            <a:ext cx="6518564" cy="49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 Configuration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Emitter terminal is common for both the loops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Input is applied between EB terminals</a:t>
                </a:r>
              </a:p>
              <a:p>
                <a:pPr marL="0" indent="0">
                  <a:buNone/>
                </a:pPr>
                <a:r>
                  <a:rPr lang="en-IN" dirty="0" smtClean="0"/>
                  <a:t>Output is measured across CE junction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Input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O</a:t>
                </a:r>
                <a:r>
                  <a:rPr lang="en-IN" dirty="0" smtClean="0"/>
                  <a:t>utput </a:t>
                </a:r>
                <a:r>
                  <a:rPr lang="en-IN" dirty="0"/>
                  <a:t>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  <a:blipFill>
                <a:blip r:embed="rId2"/>
                <a:stretch>
                  <a:fillRect l="-1060" t="-1951"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30</a:t>
            </a:fld>
            <a:endParaRPr lang="en-IN"/>
          </a:p>
        </p:txBody>
      </p:sp>
      <p:pic>
        <p:nvPicPr>
          <p:cNvPr id="7" name="Picture 4" descr="뺆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85455"/>
            <a:ext cx="4475018" cy="35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Configuration Input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B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versus </a:t>
            </a:r>
            <a:r>
              <a:rPr lang="en-US" i="1" dirty="0" smtClean="0">
                <a:solidFill>
                  <a:srgbClr val="7030A0"/>
                </a:solidFill>
              </a:rPr>
              <a:t>V</a:t>
            </a:r>
            <a:r>
              <a:rPr lang="en-US" i="1" baseline="-25000" dirty="0" smtClean="0">
                <a:solidFill>
                  <a:srgbClr val="7030A0"/>
                </a:solidFill>
              </a:rPr>
              <a:t>BE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various values of </a:t>
            </a:r>
            <a:r>
              <a:rPr lang="en-US" i="1" dirty="0" smtClean="0">
                <a:solidFill>
                  <a:srgbClr val="7030A0"/>
                </a:solidFill>
              </a:rPr>
              <a:t>V</a:t>
            </a:r>
            <a:r>
              <a:rPr lang="en-US" i="1" baseline="-25000" dirty="0" smtClean="0">
                <a:solidFill>
                  <a:srgbClr val="7030A0"/>
                </a:solidFill>
              </a:rPr>
              <a:t>CE.</a:t>
            </a:r>
            <a:endParaRPr lang="en-US" i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31</a:t>
            </a:fld>
            <a:endParaRPr lang="en-IN"/>
          </a:p>
        </p:txBody>
      </p:sp>
      <p:pic>
        <p:nvPicPr>
          <p:cNvPr id="8" name="Picture 4" descr="뺆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7836"/>
            <a:ext cx="4475018" cy="35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7757"/>
              </p:ext>
            </p:extLst>
          </p:nvPr>
        </p:nvGraphicFramePr>
        <p:xfrm>
          <a:off x="6213764" y="2827836"/>
          <a:ext cx="4793672" cy="34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Bitmap Image" r:id="rId4" imgW="4266667" imgH="4238095" progId="Paint.Picture">
                  <p:embed/>
                </p:oleObj>
              </mc:Choice>
              <mc:Fallback>
                <p:oleObj name="Bitmap Image" r:id="rId4" imgW="4266667" imgH="4238095" progId="Paint.Picture">
                  <p:embed/>
                  <p:pic>
                    <p:nvPicPr>
                      <p:cNvPr id="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764" y="2827836"/>
                        <a:ext cx="4793672" cy="34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2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Configuration Output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versus </a:t>
            </a:r>
            <a:r>
              <a:rPr lang="en-US" i="1" dirty="0" smtClean="0">
                <a:solidFill>
                  <a:srgbClr val="7030A0"/>
                </a:solidFill>
              </a:rPr>
              <a:t>V</a:t>
            </a:r>
            <a:r>
              <a:rPr lang="en-US" i="1" baseline="-25000" dirty="0" smtClean="0">
                <a:solidFill>
                  <a:srgbClr val="7030A0"/>
                </a:solidFill>
              </a:rPr>
              <a:t>CE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various values of </a:t>
            </a:r>
            <a:r>
              <a:rPr lang="en-US" i="1" dirty="0" smtClean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B</a:t>
            </a:r>
            <a:r>
              <a:rPr lang="en-US" i="1" baseline="-25000" dirty="0" smtClean="0">
                <a:solidFill>
                  <a:srgbClr val="7030A0"/>
                </a:solidFill>
              </a:rPr>
              <a:t>.</a:t>
            </a:r>
            <a:endParaRPr lang="en-US" i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32</a:t>
            </a:fld>
            <a:endParaRPr lang="en-IN"/>
          </a:p>
        </p:txBody>
      </p:sp>
      <p:pic>
        <p:nvPicPr>
          <p:cNvPr id="9" name="Picture 4" descr="뺆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9" y="3048000"/>
            <a:ext cx="3542930" cy="28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757363"/>
            <a:ext cx="7486650" cy="441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00480" y="3627360"/>
              <a:ext cx="2375280" cy="399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5360" y="3611880"/>
                <a:ext cx="24066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989520" y="4111920"/>
              <a:ext cx="293400" cy="3078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3680" y="4096440"/>
                <a:ext cx="325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6609960" y="5605560"/>
              <a:ext cx="1323360" cy="754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3760" y="5590080"/>
                <a:ext cx="13557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1801440" y="5839200"/>
              <a:ext cx="1922040" cy="5479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5960" y="5823360"/>
                <a:ext cx="19533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3364920" y="6247800"/>
              <a:ext cx="273240" cy="73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9440" y="6234480"/>
                <a:ext cx="299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405240" y="6303240"/>
              <a:ext cx="239400" cy="745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0120" y="6288840"/>
                <a:ext cx="26820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0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5120" y="723240"/>
              <a:ext cx="562680" cy="536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80" y="659880"/>
                <a:ext cx="5947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66280" y="310680"/>
              <a:ext cx="9817200" cy="424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0440" y="294840"/>
                <a:ext cx="984924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2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568036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 terminal , 2 junction device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Types of Transistors           →   NPN Transistor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</a:t>
            </a:r>
            <a:r>
              <a:rPr lang="en-IN" dirty="0"/>
              <a:t>→ </a:t>
            </a:r>
            <a:r>
              <a:rPr lang="en-IN" dirty="0" smtClean="0"/>
              <a:t>  PNP Transistor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4" descr="ᤴ#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12" y="3987440"/>
            <a:ext cx="6738723" cy="205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2729345"/>
            <a:ext cx="3089564" cy="56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19600" y="3455627"/>
            <a:ext cx="3089564" cy="56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3948545"/>
            <a:ext cx="5181600" cy="22284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NPN→</a:t>
            </a:r>
            <a:r>
              <a:rPr lang="en-US" dirty="0">
                <a:cs typeface="Arial" panose="020B0604020202020204" pitchFamily="34" charset="0"/>
              </a:rPr>
              <a:t>Emitter and Collector are </a:t>
            </a:r>
            <a:r>
              <a:rPr lang="en-US" dirty="0" smtClean="0">
                <a:cs typeface="Arial" panose="020B0604020202020204" pitchFamily="34" charset="0"/>
              </a:rPr>
              <a:t>    	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N-type 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          </a:t>
            </a:r>
            <a:r>
              <a:rPr lang="en-US" dirty="0" smtClean="0">
                <a:cs typeface="Arial" panose="020B0604020202020204" pitchFamily="34" charset="0"/>
              </a:rPr>
              <a:t>Base </a:t>
            </a:r>
            <a:r>
              <a:rPr lang="en-US" dirty="0">
                <a:cs typeface="Arial" panose="020B0604020202020204" pitchFamily="34" charset="0"/>
              </a:rPr>
              <a:t>is P-type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3948545"/>
            <a:ext cx="5181600" cy="22284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PNP→</a:t>
            </a:r>
            <a:r>
              <a:rPr lang="en-US" dirty="0">
                <a:cs typeface="Arial" panose="020B0604020202020204" pitchFamily="34" charset="0"/>
              </a:rPr>
              <a:t>Emitter and Collector are     	 </a:t>
            </a:r>
            <a:r>
              <a:rPr lang="en-US" dirty="0" smtClean="0">
                <a:cs typeface="Arial" panose="020B0604020202020204" pitchFamily="34" charset="0"/>
              </a:rPr>
              <a:t>P-type 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          Base is </a:t>
            </a:r>
            <a:r>
              <a:rPr lang="en-US" dirty="0" smtClean="0">
                <a:cs typeface="Arial" panose="020B0604020202020204" pitchFamily="34" charset="0"/>
              </a:rPr>
              <a:t>N-type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727362" y="1188313"/>
            <a:ext cx="10515600" cy="251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3 terminals → Emitter, Base, Collector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2 junctions → Emitter-Base junction, Collector-Base junction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>
                <a:cs typeface="Arial" panose="020B0604020202020204" pitchFamily="34" charset="0"/>
              </a:rPr>
              <a:t>Emitter is heavily doped.  Collector is moderately doped.  Base is lightly doped.</a:t>
            </a:r>
            <a:br>
              <a:rPr lang="en-US" dirty="0" smtClean="0"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40326"/>
            <a:ext cx="10515600" cy="401783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Transistor S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ymbol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763" y="1122218"/>
            <a:ext cx="11222181" cy="505474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Transistor               PNP Transistor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NPN </a:t>
            </a: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</a:rPr>
              <a:t>Transistor        </a:t>
            </a:r>
            <a:r>
              <a:rPr lang="en-US" sz="2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</a:rPr>
              <a:t>PNP </a:t>
            </a:r>
            <a:r>
              <a:rPr lang="en-US" sz="2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Transistor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Arrow head indicates direction of current</a:t>
            </a:r>
          </a:p>
          <a:p>
            <a:pPr marL="0" indent="0">
              <a:buNone/>
            </a:pPr>
            <a:r>
              <a:rPr lang="en-IN" dirty="0" smtClean="0"/>
              <a:t>Current is due to both free electrons and holes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08608"/>
              </p:ext>
            </p:extLst>
          </p:nvPr>
        </p:nvGraphicFramePr>
        <p:xfrm>
          <a:off x="2452255" y="1121496"/>
          <a:ext cx="66294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Bitmap Image" r:id="rId3" imgW="3943440" imgH="1685880" progId="Paint.Picture">
                  <p:embed/>
                </p:oleObj>
              </mc:Choice>
              <mc:Fallback>
                <p:oleObj name="Bitmap Image" r:id="rId3" imgW="3943440" imgH="1685880" progId="Paint.Picture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255" y="1121496"/>
                        <a:ext cx="66294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8982"/>
            <a:ext cx="10515600" cy="831706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6258"/>
              </p:ext>
            </p:extLst>
          </p:nvPr>
        </p:nvGraphicFramePr>
        <p:xfrm>
          <a:off x="838200" y="1454150"/>
          <a:ext cx="10515600" cy="38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15384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3239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2040449"/>
                    </a:ext>
                  </a:extLst>
                </a:gridCol>
              </a:tblGrid>
              <a:tr h="76488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Emitter-Base</a:t>
                      </a:r>
                      <a:r>
                        <a:rPr lang="en-IN" baseline="0" dirty="0" smtClean="0"/>
                        <a:t> Junction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Collector-Base Junction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05363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Cut-Off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Reverse Biased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Reverse Biased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4323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Active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Forward Biased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Reverse Biased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417936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Reverse Active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Reverse Biased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Forward Biased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02477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Saturation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Forward Biased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Forward Biased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4168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873"/>
            <a:ext cx="10515600" cy="65116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an NPN Transistor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92" y="1157216"/>
            <a:ext cx="7996526" cy="48423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914400"/>
            <a:ext cx="11139055" cy="5262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Emitter-Base junction forward biased, Collector-Base junction reverse biased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Free electrons from emitter drift towards base region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Some free electrons recombine with holes in base region to form small base current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Inside base region(P-type), free electrons are minority carriers.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Most of the free electrons are swept away to collector region due to reverse biased CB junction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882B3772-8810-43FC-9419-2CE3F71FB02F}"/>
</file>

<file path=customXml/itemProps2.xml><?xml version="1.0" encoding="utf-8"?>
<ds:datastoreItem xmlns:ds="http://schemas.openxmlformats.org/officeDocument/2006/customXml" ds:itemID="{0BE671A2-06DB-411D-9FED-0937FDB7575C}"/>
</file>

<file path=customXml/itemProps3.xml><?xml version="1.0" encoding="utf-8"?>
<ds:datastoreItem xmlns:ds="http://schemas.openxmlformats.org/officeDocument/2006/customXml" ds:itemID="{3F4DECA5-B757-4FAE-AEA3-A92CA1335EF5}"/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2226</Words>
  <Application>Microsoft Office PowerPoint</Application>
  <PresentationFormat>Widescreen</PresentationFormat>
  <Paragraphs>297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Bitmap Image</vt:lpstr>
      <vt:lpstr>Chapter 2: BJT and its applications</vt:lpstr>
      <vt:lpstr>At the end of this module, students will be able to: </vt:lpstr>
      <vt:lpstr>Available packages</vt:lpstr>
      <vt:lpstr>Introduction</vt:lpstr>
      <vt:lpstr>PowerPoint Presentation</vt:lpstr>
      <vt:lpstr>Transistor Symbol</vt:lpstr>
      <vt:lpstr>Modes of operation</vt:lpstr>
      <vt:lpstr>Working of an NPN Transistor</vt:lpstr>
      <vt:lpstr>PowerPoint Presentation</vt:lpstr>
      <vt:lpstr>Currents in BJT</vt:lpstr>
      <vt:lpstr>PowerPoint Presentation</vt:lpstr>
      <vt:lpstr>PowerPoint Presentation</vt:lpstr>
      <vt:lpstr>PowerPoint Presentation</vt:lpstr>
      <vt:lpstr>BJT Configurations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between α and β</vt:lpstr>
      <vt:lpstr>I/O Characteristics </vt:lpstr>
      <vt:lpstr>Common Base Configuration</vt:lpstr>
      <vt:lpstr>CB Configuration Input characteristics: </vt:lpstr>
      <vt:lpstr>CB Configuration Output characteristics: </vt:lpstr>
      <vt:lpstr>3 Regions operation</vt:lpstr>
      <vt:lpstr>PowerPoint Presentation</vt:lpstr>
      <vt:lpstr>PowerPoint Presentation</vt:lpstr>
      <vt:lpstr>Base Width Modulation</vt:lpstr>
      <vt:lpstr>PowerPoint Presentation</vt:lpstr>
      <vt:lpstr>Common Emitter Configuration</vt:lpstr>
      <vt:lpstr>CE Configuration Input characteristics: </vt:lpstr>
      <vt:lpstr>CE Configuration Output characteristics: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Suhas K [MAHE-MIT]</cp:lastModifiedBy>
  <cp:revision>286</cp:revision>
  <dcterms:created xsi:type="dcterms:W3CDTF">2020-10-21T13:34:50Z</dcterms:created>
  <dcterms:modified xsi:type="dcterms:W3CDTF">2020-11-13T08:38:40Z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