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92" r:id="rId5"/>
    <p:sldId id="257" r:id="rId6"/>
    <p:sldId id="258" r:id="rId7"/>
    <p:sldId id="263" r:id="rId8"/>
    <p:sldId id="301" r:id="rId9"/>
    <p:sldId id="260" r:id="rId10"/>
    <p:sldId id="272" r:id="rId11"/>
    <p:sldId id="270" r:id="rId12"/>
    <p:sldId id="269" r:id="rId13"/>
    <p:sldId id="271" r:id="rId14"/>
    <p:sldId id="268" r:id="rId15"/>
    <p:sldId id="27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E750D-E7A8-42B4-8010-5CEDD96C1A5F}" v="221" dt="2022-01-26T06:56:43.015"/>
    <p1510:client id="{40858156-6EB1-BF48-8192-A298166A6AD0}" v="2" dt="2022-01-25T15:54:21.445"/>
    <p1510:client id="{EADDE350-94E1-4624-A539-28346BB51720}" v="13" dt="2022-02-05T10:24:53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991"/>
  </p:normalViewPr>
  <p:slideViewPr>
    <p:cSldViewPr snapToGrid="0">
      <p:cViewPr varScale="1"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AM PAI N P-(App. No. 121024606)" userId="S::pratham.p@learner.manipal.edu::3a44ccb5-1956-48b9-a9d6-79c9dc2bc322" providerId="AD" clId="Web-{26AE750D-E7A8-42B4-8010-5CEDD96C1A5F}"/>
    <pc:docChg chg="modSld">
      <pc:chgData name="PRATHAM PAI N P-(App. No. 121024606)" userId="S::pratham.p@learner.manipal.edu::3a44ccb5-1956-48b9-a9d6-79c9dc2bc322" providerId="AD" clId="Web-{26AE750D-E7A8-42B4-8010-5CEDD96C1A5F}" dt="2022-01-26T06:56:43.015" v="220"/>
      <pc:docMkLst>
        <pc:docMk/>
      </pc:docMkLst>
      <pc:sldChg chg="addSp delSp">
        <pc:chgData name="PRATHAM PAI N P-(App. No. 121024606)" userId="S::pratham.p@learner.manipal.edu::3a44ccb5-1956-48b9-a9d6-79c9dc2bc322" providerId="AD" clId="Web-{26AE750D-E7A8-42B4-8010-5CEDD96C1A5F}" dt="2022-01-26T06:10:13.396" v="15"/>
        <pc:sldMkLst>
          <pc:docMk/>
          <pc:sldMk cId="3860484038" sldId="257"/>
        </pc:sldMkLst>
        <pc:inkChg chg="add del">
          <ac:chgData name="PRATHAM PAI N P-(App. No. 121024606)" userId="S::pratham.p@learner.manipal.edu::3a44ccb5-1956-48b9-a9d6-79c9dc2bc322" providerId="AD" clId="Web-{26AE750D-E7A8-42B4-8010-5CEDD96C1A5F}" dt="2022-01-26T06:10:13.396" v="15"/>
          <ac:inkMkLst>
            <pc:docMk/>
            <pc:sldMk cId="3860484038" sldId="257"/>
            <ac:inkMk id="9" creationId="{C619468D-F38E-432A-B107-782621D62325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0:13.396" v="14"/>
          <ac:inkMkLst>
            <pc:docMk/>
            <pc:sldMk cId="3860484038" sldId="257"/>
            <ac:inkMk id="12" creationId="{545EE6BC-1CAE-45F8-8E06-90FA299DED50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0:13.380" v="13"/>
          <ac:inkMkLst>
            <pc:docMk/>
            <pc:sldMk cId="3860484038" sldId="257"/>
            <ac:inkMk id="13" creationId="{7DF29159-A711-4BFC-81BB-9D05328D8A9C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0:13.380" v="12"/>
          <ac:inkMkLst>
            <pc:docMk/>
            <pc:sldMk cId="3860484038" sldId="257"/>
            <ac:inkMk id="14" creationId="{F49663E9-4F1A-49F4-BB93-6E69871EA6ED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0:13.380" v="11"/>
          <ac:inkMkLst>
            <pc:docMk/>
            <pc:sldMk cId="3860484038" sldId="257"/>
            <ac:inkMk id="15" creationId="{C062E019-E9B0-42D2-8521-B1FF98719600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0:13.380" v="10"/>
          <ac:inkMkLst>
            <pc:docMk/>
            <pc:sldMk cId="3860484038" sldId="257"/>
            <ac:inkMk id="16" creationId="{F18D4DCF-3997-420D-888F-C782384EAF28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0:13.380" v="9"/>
          <ac:inkMkLst>
            <pc:docMk/>
            <pc:sldMk cId="3860484038" sldId="257"/>
            <ac:inkMk id="17" creationId="{04A80310-C625-4545-B8A4-1CFC983F3FF4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0:13.380" v="8"/>
          <ac:inkMkLst>
            <pc:docMk/>
            <pc:sldMk cId="3860484038" sldId="257"/>
            <ac:inkMk id="18" creationId="{0995520D-E408-4B1B-86E1-369ED4C85F05}"/>
          </ac:inkMkLst>
        </pc:inkChg>
      </pc:sldChg>
      <pc:sldChg chg="addSp delSp">
        <pc:chgData name="PRATHAM PAI N P-(App. No. 121024606)" userId="S::pratham.p@learner.manipal.edu::3a44ccb5-1956-48b9-a9d6-79c9dc2bc322" providerId="AD" clId="Web-{26AE750D-E7A8-42B4-8010-5CEDD96C1A5F}" dt="2022-01-26T06:19:55.959" v="31"/>
        <pc:sldMkLst>
          <pc:docMk/>
          <pc:sldMk cId="3551428513" sldId="258"/>
        </pc:sldMkLst>
        <pc:inkChg chg="add del">
          <ac:chgData name="PRATHAM PAI N P-(App. No. 121024606)" userId="S::pratham.p@learner.manipal.edu::3a44ccb5-1956-48b9-a9d6-79c9dc2bc322" providerId="AD" clId="Web-{26AE750D-E7A8-42B4-8010-5CEDD96C1A5F}" dt="2022-01-26T06:19:55.959" v="31"/>
          <ac:inkMkLst>
            <pc:docMk/>
            <pc:sldMk cId="3551428513" sldId="258"/>
            <ac:inkMk id="2" creationId="{30F9CB8B-DA4E-472E-AB5F-3A164778F3A6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9:55.943" v="30"/>
          <ac:inkMkLst>
            <pc:docMk/>
            <pc:sldMk cId="3551428513" sldId="258"/>
            <ac:inkMk id="6" creationId="{818142D3-76F3-4AE5-84EF-DE05DC45FC6C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9:55.943" v="29"/>
          <ac:inkMkLst>
            <pc:docMk/>
            <pc:sldMk cId="3551428513" sldId="258"/>
            <ac:inkMk id="7" creationId="{52B5CF06-9C3E-4F30-A50D-8A168D057E9D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9:55.943" v="28"/>
          <ac:inkMkLst>
            <pc:docMk/>
            <pc:sldMk cId="3551428513" sldId="258"/>
            <ac:inkMk id="8" creationId="{E55EC255-27C0-46CB-83BF-B59D5FBC4913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9:55.943" v="27"/>
          <ac:inkMkLst>
            <pc:docMk/>
            <pc:sldMk cId="3551428513" sldId="258"/>
            <ac:inkMk id="9" creationId="{ED489123-9F17-45A9-B692-E226A1289F28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9:55.943" v="26"/>
          <ac:inkMkLst>
            <pc:docMk/>
            <pc:sldMk cId="3551428513" sldId="258"/>
            <ac:inkMk id="10" creationId="{EDAEA6FA-56DA-4FF4-B36B-F3857B3DA95C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9:55.943" v="25"/>
          <ac:inkMkLst>
            <pc:docMk/>
            <pc:sldMk cId="3551428513" sldId="258"/>
            <ac:inkMk id="11" creationId="{0124302B-DD73-4C2E-AE82-B18135A8911C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19:55.943" v="24"/>
          <ac:inkMkLst>
            <pc:docMk/>
            <pc:sldMk cId="3551428513" sldId="258"/>
            <ac:inkMk id="12" creationId="{48192AFF-1C61-43D5-8EE7-7AB460F2EE6A}"/>
          </ac:inkMkLst>
        </pc:inkChg>
      </pc:sldChg>
      <pc:sldChg chg="addSp delSp">
        <pc:chgData name="PRATHAM PAI N P-(App. No. 121024606)" userId="S::pratham.p@learner.manipal.edu::3a44ccb5-1956-48b9-a9d6-79c9dc2bc322" providerId="AD" clId="Web-{26AE750D-E7A8-42B4-8010-5CEDD96C1A5F}" dt="2022-01-26T06:50:13.477" v="155"/>
        <pc:sldMkLst>
          <pc:docMk/>
          <pc:sldMk cId="3146839090" sldId="260"/>
        </pc:sldMkLst>
        <pc:inkChg chg="add del">
          <ac:chgData name="PRATHAM PAI N P-(App. No. 121024606)" userId="S::pratham.p@learner.manipal.edu::3a44ccb5-1956-48b9-a9d6-79c9dc2bc322" providerId="AD" clId="Web-{26AE750D-E7A8-42B4-8010-5CEDD96C1A5F}" dt="2022-01-26T06:50:13.477" v="155"/>
          <ac:inkMkLst>
            <pc:docMk/>
            <pc:sldMk cId="3146839090" sldId="260"/>
            <ac:inkMk id="3" creationId="{62A800BE-417B-44D4-A3B4-8387543FEEC5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409" v="105"/>
          <ac:inkMkLst>
            <pc:docMk/>
            <pc:sldMk cId="3146839090" sldId="260"/>
            <ac:inkMk id="3" creationId="{73156897-8C62-4D6F-94F1-74DE5EB9D814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77" v="154"/>
          <ac:inkMkLst>
            <pc:docMk/>
            <pc:sldMk cId="3146839090" sldId="260"/>
            <ac:inkMk id="5" creationId="{0318E574-3568-4268-9D67-23BBA1C79A5D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409" v="104"/>
          <ac:inkMkLst>
            <pc:docMk/>
            <pc:sldMk cId="3146839090" sldId="260"/>
            <ac:inkMk id="5" creationId="{B6A65271-4725-4DAA-9DCF-9958D02BF17C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77" v="153"/>
          <ac:inkMkLst>
            <pc:docMk/>
            <pc:sldMk cId="3146839090" sldId="260"/>
            <ac:inkMk id="6" creationId="{72D84CAD-1926-4C3F-8884-E9D86D449EB1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409" v="103"/>
          <ac:inkMkLst>
            <pc:docMk/>
            <pc:sldMk cId="3146839090" sldId="260"/>
            <ac:inkMk id="6" creationId="{8C964F83-EBDC-4784-BAE9-01F9168D5C9E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77" v="152"/>
          <ac:inkMkLst>
            <pc:docMk/>
            <pc:sldMk cId="3146839090" sldId="260"/>
            <ac:inkMk id="13" creationId="{403ADA5C-A7F5-4799-8EBE-1390CC4390CF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409" v="102"/>
          <ac:inkMkLst>
            <pc:docMk/>
            <pc:sldMk cId="3146839090" sldId="260"/>
            <ac:inkMk id="13" creationId="{C4A84D3E-B297-43D5-B80E-A04E11D6629A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51"/>
          <ac:inkMkLst>
            <pc:docMk/>
            <pc:sldMk cId="3146839090" sldId="260"/>
            <ac:inkMk id="14" creationId="{3B511286-EB57-41DE-87C7-4522A4FB7FA3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93" v="101"/>
          <ac:inkMkLst>
            <pc:docMk/>
            <pc:sldMk cId="3146839090" sldId="260"/>
            <ac:inkMk id="14" creationId="{CB33764D-EAE5-489C-9A58-D116AC6958F0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93" v="100"/>
          <ac:inkMkLst>
            <pc:docMk/>
            <pc:sldMk cId="3146839090" sldId="260"/>
            <ac:inkMk id="15" creationId="{576D560C-9098-4714-9238-C5DEB14389FB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50"/>
          <ac:inkMkLst>
            <pc:docMk/>
            <pc:sldMk cId="3146839090" sldId="260"/>
            <ac:inkMk id="15" creationId="{A05D3C5A-5742-4A93-944B-B0A343C1F89E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93" v="99"/>
          <ac:inkMkLst>
            <pc:docMk/>
            <pc:sldMk cId="3146839090" sldId="260"/>
            <ac:inkMk id="16" creationId="{8C832D50-6B5F-40C3-9696-FC9D751EEF66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49"/>
          <ac:inkMkLst>
            <pc:docMk/>
            <pc:sldMk cId="3146839090" sldId="260"/>
            <ac:inkMk id="16" creationId="{8F054AA9-AFA2-458A-AB69-062D5257F2EC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93" v="98"/>
          <ac:inkMkLst>
            <pc:docMk/>
            <pc:sldMk cId="3146839090" sldId="260"/>
            <ac:inkMk id="17" creationId="{43B6578C-7685-4305-BFAE-972627159191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48"/>
          <ac:inkMkLst>
            <pc:docMk/>
            <pc:sldMk cId="3146839090" sldId="260"/>
            <ac:inkMk id="17" creationId="{4869B958-955D-4816-AF41-5A1A7832035E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47"/>
          <ac:inkMkLst>
            <pc:docMk/>
            <pc:sldMk cId="3146839090" sldId="260"/>
            <ac:inkMk id="18" creationId="{1BFAC669-A86E-4564-898C-0DCF323626EC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93" v="97"/>
          <ac:inkMkLst>
            <pc:docMk/>
            <pc:sldMk cId="3146839090" sldId="260"/>
            <ac:inkMk id="18" creationId="{60F9E936-2F24-48D1-A13C-349F23862258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93" v="96"/>
          <ac:inkMkLst>
            <pc:docMk/>
            <pc:sldMk cId="3146839090" sldId="260"/>
            <ac:inkMk id="19" creationId="{6410D66A-0B43-484F-9E2E-43CB289FBFC9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46"/>
          <ac:inkMkLst>
            <pc:docMk/>
            <pc:sldMk cId="3146839090" sldId="260"/>
            <ac:inkMk id="19" creationId="{849F00A2-81EC-4FFC-BC16-26AB403F5F54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45"/>
          <ac:inkMkLst>
            <pc:docMk/>
            <pc:sldMk cId="3146839090" sldId="260"/>
            <ac:inkMk id="20" creationId="{1539908D-B762-4855-B702-7DA5E0149941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93" v="95"/>
          <ac:inkMkLst>
            <pc:docMk/>
            <pc:sldMk cId="3146839090" sldId="260"/>
            <ac:inkMk id="20" creationId="{53B2D59F-1CCA-4639-B4D1-95A4943FA98E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93" v="94"/>
          <ac:inkMkLst>
            <pc:docMk/>
            <pc:sldMk cId="3146839090" sldId="260"/>
            <ac:inkMk id="21" creationId="{4A747CF7-E409-4470-AF27-9DF7903012EE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44"/>
          <ac:inkMkLst>
            <pc:docMk/>
            <pc:sldMk cId="3146839090" sldId="260"/>
            <ac:inkMk id="21" creationId="{6303B0D4-12E2-4F92-9D32-0922F0F7DBAA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78" v="93"/>
          <ac:inkMkLst>
            <pc:docMk/>
            <pc:sldMk cId="3146839090" sldId="260"/>
            <ac:inkMk id="22" creationId="{0E1E25C2-686B-42FB-A38D-E63358E0A65A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43"/>
          <ac:inkMkLst>
            <pc:docMk/>
            <pc:sldMk cId="3146839090" sldId="260"/>
            <ac:inkMk id="22" creationId="{C84B38EE-6D52-4030-8688-A1A3B13691E4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78" v="92"/>
          <ac:inkMkLst>
            <pc:docMk/>
            <pc:sldMk cId="3146839090" sldId="260"/>
            <ac:inkMk id="23" creationId="{AF7FFC0D-202D-4407-B63C-5173CA3AD30E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42"/>
          <ac:inkMkLst>
            <pc:docMk/>
            <pc:sldMk cId="3146839090" sldId="260"/>
            <ac:inkMk id="23" creationId="{F0D62AE5-FDDA-4BE9-A5A1-B669411F7F12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41"/>
          <ac:inkMkLst>
            <pc:docMk/>
            <pc:sldMk cId="3146839090" sldId="260"/>
            <ac:inkMk id="24" creationId="{C162CC58-15BD-467D-AB85-F5B7815BA1B5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78" v="91"/>
          <ac:inkMkLst>
            <pc:docMk/>
            <pc:sldMk cId="3146839090" sldId="260"/>
            <ac:inkMk id="24" creationId="{E9FC5DB1-580F-412F-AE8C-EFB823D75A3D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40"/>
          <ac:inkMkLst>
            <pc:docMk/>
            <pc:sldMk cId="3146839090" sldId="260"/>
            <ac:inkMk id="25" creationId="{24C1C5C8-020A-4240-B47D-E1EF60D13D12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78" v="90"/>
          <ac:inkMkLst>
            <pc:docMk/>
            <pc:sldMk cId="3146839090" sldId="260"/>
            <ac:inkMk id="25" creationId="{2861DBBB-9D34-4666-B3D0-611866E03D07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39"/>
          <ac:inkMkLst>
            <pc:docMk/>
            <pc:sldMk cId="3146839090" sldId="260"/>
            <ac:inkMk id="26" creationId="{75F2980E-D710-40AE-B765-28020076C53A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78" v="89"/>
          <ac:inkMkLst>
            <pc:docMk/>
            <pc:sldMk cId="3146839090" sldId="260"/>
            <ac:inkMk id="26" creationId="{7606DAC8-94F9-4DBF-B323-9FD81CCBA2E4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78" v="88"/>
          <ac:inkMkLst>
            <pc:docMk/>
            <pc:sldMk cId="3146839090" sldId="260"/>
            <ac:inkMk id="27" creationId="{835B785C-530F-432A-858C-FD95137589A9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38"/>
          <ac:inkMkLst>
            <pc:docMk/>
            <pc:sldMk cId="3146839090" sldId="260"/>
            <ac:inkMk id="27" creationId="{C2F09CAF-C15A-424B-8DB7-3045F4BEBD94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37"/>
          <ac:inkMkLst>
            <pc:docMk/>
            <pc:sldMk cId="3146839090" sldId="260"/>
            <ac:inkMk id="28" creationId="{4339023F-648F-43CE-A19D-66F3FADE4246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78" v="87"/>
          <ac:inkMkLst>
            <pc:docMk/>
            <pc:sldMk cId="3146839090" sldId="260"/>
            <ac:inkMk id="28" creationId="{C93BFEAE-6498-47C3-8D88-CD400F5363BD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36"/>
          <ac:inkMkLst>
            <pc:docMk/>
            <pc:sldMk cId="3146839090" sldId="260"/>
            <ac:inkMk id="29" creationId="{5357FC61-D94B-48F4-9E31-17FF38CDA561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78" v="86"/>
          <ac:inkMkLst>
            <pc:docMk/>
            <pc:sldMk cId="3146839090" sldId="260"/>
            <ac:inkMk id="29" creationId="{5D53130E-3B28-4618-83F8-C537E7B1880C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62" v="85"/>
          <ac:inkMkLst>
            <pc:docMk/>
            <pc:sldMk cId="3146839090" sldId="260"/>
            <ac:inkMk id="30" creationId="{52292E70-FF8B-45B1-B490-FA2885CE8A9F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61" v="135"/>
          <ac:inkMkLst>
            <pc:docMk/>
            <pc:sldMk cId="3146839090" sldId="260"/>
            <ac:inkMk id="30" creationId="{EB107B98-9C18-4CE4-8A0C-911E35B37E42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45" v="134"/>
          <ac:inkMkLst>
            <pc:docMk/>
            <pc:sldMk cId="3146839090" sldId="260"/>
            <ac:inkMk id="31" creationId="{57ACFF6B-6927-4FA1-A2A0-2B028EBDADC2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31:36.362" v="84"/>
          <ac:inkMkLst>
            <pc:docMk/>
            <pc:sldMk cId="3146839090" sldId="260"/>
            <ac:inkMk id="31" creationId="{9B425052-948D-4641-92AE-DEA355E78CE0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45" v="133"/>
          <ac:inkMkLst>
            <pc:docMk/>
            <pc:sldMk cId="3146839090" sldId="260"/>
            <ac:inkMk id="32" creationId="{E6BED8EC-A762-477C-9835-C93D1B2E0B90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45" v="132"/>
          <ac:inkMkLst>
            <pc:docMk/>
            <pc:sldMk cId="3146839090" sldId="260"/>
            <ac:inkMk id="33" creationId="{FBE9879A-7D7B-4E61-B5DE-7F9D5B00D7AF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0:13.445" v="131"/>
          <ac:inkMkLst>
            <pc:docMk/>
            <pc:sldMk cId="3146839090" sldId="260"/>
            <ac:inkMk id="34" creationId="{10A31C01-9295-4957-BC51-8A95CA200DFF}"/>
          </ac:inkMkLst>
        </pc:inkChg>
      </pc:sldChg>
      <pc:sldChg chg="addSp delSp">
        <pc:chgData name="PRATHAM PAI N P-(App. No. 121024606)" userId="S::pratham.p@learner.manipal.edu::3a44ccb5-1956-48b9-a9d6-79c9dc2bc322" providerId="AD" clId="Web-{26AE750D-E7A8-42B4-8010-5CEDD96C1A5F}" dt="2022-01-26T06:23:19.688" v="59"/>
        <pc:sldMkLst>
          <pc:docMk/>
          <pc:sldMk cId="473559007" sldId="263"/>
        </pc:sldMkLst>
        <pc:inkChg chg="add del">
          <ac:chgData name="PRATHAM PAI N P-(App. No. 121024606)" userId="S::pratham.p@learner.manipal.edu::3a44ccb5-1956-48b9-a9d6-79c9dc2bc322" providerId="AD" clId="Web-{26AE750D-E7A8-42B4-8010-5CEDD96C1A5F}" dt="2022-01-26T06:23:19.688" v="59"/>
          <ac:inkMkLst>
            <pc:docMk/>
            <pc:sldMk cId="473559007" sldId="263"/>
            <ac:inkMk id="11" creationId="{D8E40E29-6AF5-4ED4-ABE1-9653A906F0A6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88" v="58"/>
          <ac:inkMkLst>
            <pc:docMk/>
            <pc:sldMk cId="473559007" sldId="263"/>
            <ac:inkMk id="12" creationId="{3EC6593E-BBD6-441C-8340-DE321C528E7A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88" v="57"/>
          <ac:inkMkLst>
            <pc:docMk/>
            <pc:sldMk cId="473559007" sldId="263"/>
            <ac:inkMk id="13" creationId="{940B1635-5A5B-4DFE-97EB-9A02B93A3CCA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88" v="56"/>
          <ac:inkMkLst>
            <pc:docMk/>
            <pc:sldMk cId="473559007" sldId="263"/>
            <ac:inkMk id="14" creationId="{1A64504C-CE66-4D6A-B20C-D359741D028E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88" v="55"/>
          <ac:inkMkLst>
            <pc:docMk/>
            <pc:sldMk cId="473559007" sldId="263"/>
            <ac:inkMk id="15" creationId="{58ECF23D-AD55-4048-BF78-182A38ABABF7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88" v="54"/>
          <ac:inkMkLst>
            <pc:docMk/>
            <pc:sldMk cId="473559007" sldId="263"/>
            <ac:inkMk id="16" creationId="{EAB4B5B1-5BC5-4791-B934-0E1A7C520A9B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88" v="53"/>
          <ac:inkMkLst>
            <pc:docMk/>
            <pc:sldMk cId="473559007" sldId="263"/>
            <ac:inkMk id="17" creationId="{20703786-2E8D-4E63-B052-FF6B7497E09D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88" v="52"/>
          <ac:inkMkLst>
            <pc:docMk/>
            <pc:sldMk cId="473559007" sldId="263"/>
            <ac:inkMk id="18" creationId="{4FAA79DE-39C8-4660-9B3E-DD7BBE0A2C5F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88" v="51"/>
          <ac:inkMkLst>
            <pc:docMk/>
            <pc:sldMk cId="473559007" sldId="263"/>
            <ac:inkMk id="19" creationId="{CC6D9C7C-4953-413F-BFFD-A8F6FD8AD660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88" v="50"/>
          <ac:inkMkLst>
            <pc:docMk/>
            <pc:sldMk cId="473559007" sldId="263"/>
            <ac:inkMk id="20" creationId="{212D4FE4-28FC-4318-AD5D-A16BCA6D9CFC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73" v="49"/>
          <ac:inkMkLst>
            <pc:docMk/>
            <pc:sldMk cId="473559007" sldId="263"/>
            <ac:inkMk id="21" creationId="{66DE20DA-2DAF-4712-8876-088B2442AE32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73" v="48"/>
          <ac:inkMkLst>
            <pc:docMk/>
            <pc:sldMk cId="473559007" sldId="263"/>
            <ac:inkMk id="22" creationId="{74EE553D-636F-401C-B8BC-2A77A5ACC5C7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73" v="47"/>
          <ac:inkMkLst>
            <pc:docMk/>
            <pc:sldMk cId="473559007" sldId="263"/>
            <ac:inkMk id="23" creationId="{4AF9A0E5-E861-460C-A3D2-FF5B5C540289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23:19.673" v="46"/>
          <ac:inkMkLst>
            <pc:docMk/>
            <pc:sldMk cId="473559007" sldId="263"/>
            <ac:inkMk id="24" creationId="{0A49A255-0FAC-4621-AF6D-5FA9CAE4190F}"/>
          </ac:inkMkLst>
        </pc:inkChg>
      </pc:sldChg>
      <pc:sldChg chg="addSp delSp">
        <pc:chgData name="PRATHAM PAI N P-(App. No. 121024606)" userId="S::pratham.p@learner.manipal.edu::3a44ccb5-1956-48b9-a9d6-79c9dc2bc322" providerId="AD" clId="Web-{26AE750D-E7A8-42B4-8010-5CEDD96C1A5F}" dt="2022-01-26T06:56:06.343" v="203"/>
        <pc:sldMkLst>
          <pc:docMk/>
          <pc:sldMk cId="3328196340" sldId="269"/>
        </pc:sldMkLst>
        <pc:inkChg chg="add del">
          <ac:chgData name="PRATHAM PAI N P-(App. No. 121024606)" userId="S::pratham.p@learner.manipal.edu::3a44ccb5-1956-48b9-a9d6-79c9dc2bc322" providerId="AD" clId="Web-{26AE750D-E7A8-42B4-8010-5CEDD96C1A5F}" dt="2022-01-26T06:56:06.343" v="203"/>
          <ac:inkMkLst>
            <pc:docMk/>
            <pc:sldMk cId="3328196340" sldId="269"/>
            <ac:inkMk id="4" creationId="{30162040-4AF0-4E80-93BD-51785C42E909}"/>
          </ac:inkMkLst>
        </pc:inkChg>
      </pc:sldChg>
      <pc:sldChg chg="addSp delSp">
        <pc:chgData name="PRATHAM PAI N P-(App. No. 121024606)" userId="S::pratham.p@learner.manipal.edu::3a44ccb5-1956-48b9-a9d6-79c9dc2bc322" providerId="AD" clId="Web-{26AE750D-E7A8-42B4-8010-5CEDD96C1A5F}" dt="2022-01-26T06:55:58.077" v="201"/>
        <pc:sldMkLst>
          <pc:docMk/>
          <pc:sldMk cId="3357771741" sldId="270"/>
        </pc:sldMkLst>
        <pc:inkChg chg="add del">
          <ac:chgData name="PRATHAM PAI N P-(App. No. 121024606)" userId="S::pratham.p@learner.manipal.edu::3a44ccb5-1956-48b9-a9d6-79c9dc2bc322" providerId="AD" clId="Web-{26AE750D-E7A8-42B4-8010-5CEDD96C1A5F}" dt="2022-01-26T06:55:58.077" v="201"/>
          <ac:inkMkLst>
            <pc:docMk/>
            <pc:sldMk cId="3357771741" sldId="270"/>
            <ac:inkMk id="2" creationId="{6DF5E3C8-D2EA-4344-85F6-DF9EAB3C4C78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77" v="200"/>
          <ac:inkMkLst>
            <pc:docMk/>
            <pc:sldMk cId="3357771741" sldId="270"/>
            <ac:inkMk id="4" creationId="{A9ABF99D-49B4-4EF7-B138-1B352322458A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77" v="199"/>
          <ac:inkMkLst>
            <pc:docMk/>
            <pc:sldMk cId="3357771741" sldId="270"/>
            <ac:inkMk id="6" creationId="{A3667EE3-AA62-4C4A-AC29-408D06443CD6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77" v="198"/>
          <ac:inkMkLst>
            <pc:docMk/>
            <pc:sldMk cId="3357771741" sldId="270"/>
            <ac:inkMk id="7" creationId="{DA4E0051-BAA6-4A5D-9D30-8B1F71DD4890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77" v="197"/>
          <ac:inkMkLst>
            <pc:docMk/>
            <pc:sldMk cId="3357771741" sldId="270"/>
            <ac:inkMk id="9" creationId="{3FDF46C5-C6B9-41DA-B403-B65D004908BE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77" v="196"/>
          <ac:inkMkLst>
            <pc:docMk/>
            <pc:sldMk cId="3357771741" sldId="270"/>
            <ac:inkMk id="12" creationId="{1010E4F7-0E13-4E8D-914B-BCDD3298B6F3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77" v="195"/>
          <ac:inkMkLst>
            <pc:docMk/>
            <pc:sldMk cId="3357771741" sldId="270"/>
            <ac:inkMk id="16" creationId="{96D13D8B-2808-414C-A413-F7A3EAABB5B2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77" v="194"/>
          <ac:inkMkLst>
            <pc:docMk/>
            <pc:sldMk cId="3357771741" sldId="270"/>
            <ac:inkMk id="17" creationId="{F29D5EC6-2698-4FB7-9B74-935D44848632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77" v="193"/>
          <ac:inkMkLst>
            <pc:docMk/>
            <pc:sldMk cId="3357771741" sldId="270"/>
            <ac:inkMk id="18" creationId="{1EB9BA3E-E202-461F-AE41-0CFF08BC6344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61" v="192"/>
          <ac:inkMkLst>
            <pc:docMk/>
            <pc:sldMk cId="3357771741" sldId="270"/>
            <ac:inkMk id="19" creationId="{46570A2F-9761-4C6B-9F98-FB055C30639C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61" v="191"/>
          <ac:inkMkLst>
            <pc:docMk/>
            <pc:sldMk cId="3357771741" sldId="270"/>
            <ac:inkMk id="20" creationId="{90436B84-22A6-4C3A-BDC6-0A2276AF5C9B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61" v="190"/>
          <ac:inkMkLst>
            <pc:docMk/>
            <pc:sldMk cId="3357771741" sldId="270"/>
            <ac:inkMk id="21" creationId="{0AD21E80-A1F0-49D5-9D53-EC1C6A5E7B38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61" v="189"/>
          <ac:inkMkLst>
            <pc:docMk/>
            <pc:sldMk cId="3357771741" sldId="270"/>
            <ac:inkMk id="22" creationId="{AE62B45E-3A90-402F-900B-F462461B5494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61" v="188"/>
          <ac:inkMkLst>
            <pc:docMk/>
            <pc:sldMk cId="3357771741" sldId="270"/>
            <ac:inkMk id="23" creationId="{BC8B7127-1256-4EFA-B843-75887A3DE961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5:58.061" v="187"/>
          <ac:inkMkLst>
            <pc:docMk/>
            <pc:sldMk cId="3357771741" sldId="270"/>
            <ac:inkMk id="24" creationId="{712556FD-6F3A-4551-9116-7F8A66F702EF}"/>
          </ac:inkMkLst>
        </pc:inkChg>
      </pc:sldChg>
      <pc:sldChg chg="addSp">
        <pc:chgData name="PRATHAM PAI N P-(App. No. 121024606)" userId="S::pratham.p@learner.manipal.edu::3a44ccb5-1956-48b9-a9d6-79c9dc2bc322" providerId="AD" clId="Web-{26AE750D-E7A8-42B4-8010-5CEDD96C1A5F}" dt="2022-01-26T06:56:14.218" v="204"/>
        <pc:sldMkLst>
          <pc:docMk/>
          <pc:sldMk cId="3830027099" sldId="271"/>
        </pc:sldMkLst>
        <pc:inkChg chg="add">
          <ac:chgData name="PRATHAM PAI N P-(App. No. 121024606)" userId="S::pratham.p@learner.manipal.edu::3a44ccb5-1956-48b9-a9d6-79c9dc2bc322" providerId="AD" clId="Web-{26AE750D-E7A8-42B4-8010-5CEDD96C1A5F}" dt="2022-01-26T06:56:14.218" v="204"/>
          <ac:inkMkLst>
            <pc:docMk/>
            <pc:sldMk cId="3830027099" sldId="271"/>
            <ac:inkMk id="3" creationId="{DB5268EE-A1BD-4C3C-9E1E-7A12BE431C69}"/>
          </ac:inkMkLst>
        </pc:inkChg>
      </pc:sldChg>
      <pc:sldChg chg="addSp delSp">
        <pc:chgData name="PRATHAM PAI N P-(App. No. 121024606)" userId="S::pratham.p@learner.manipal.edu::3a44ccb5-1956-48b9-a9d6-79c9dc2bc322" providerId="AD" clId="Web-{26AE750D-E7A8-42B4-8010-5CEDD96C1A5F}" dt="2022-01-26T06:52:45.573" v="171"/>
        <pc:sldMkLst>
          <pc:docMk/>
          <pc:sldMk cId="4235566899" sldId="272"/>
        </pc:sldMkLst>
        <pc:inkChg chg="add del">
          <ac:chgData name="PRATHAM PAI N P-(App. No. 121024606)" userId="S::pratham.p@learner.manipal.edu::3a44ccb5-1956-48b9-a9d6-79c9dc2bc322" providerId="AD" clId="Web-{26AE750D-E7A8-42B4-8010-5CEDD96C1A5F}" dt="2022-01-26T06:52:42.448" v="166"/>
          <ac:inkMkLst>
            <pc:docMk/>
            <pc:sldMk cId="4235566899" sldId="272"/>
            <ac:inkMk id="7" creationId="{74CF52C9-CC80-4B1E-91B7-82DAFCCD81F6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2:45.573" v="171"/>
          <ac:inkMkLst>
            <pc:docMk/>
            <pc:sldMk cId="4235566899" sldId="272"/>
            <ac:inkMk id="8" creationId="{A68BEC1A-102E-4817-A3A8-5BC09B84C675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2:45.573" v="170"/>
          <ac:inkMkLst>
            <pc:docMk/>
            <pc:sldMk cId="4235566899" sldId="272"/>
            <ac:inkMk id="9" creationId="{32E93976-4A95-453C-92FC-E1ADEDC90741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2:45.573" v="169"/>
          <ac:inkMkLst>
            <pc:docMk/>
            <pc:sldMk cId="4235566899" sldId="272"/>
            <ac:inkMk id="10" creationId="{41799F9C-02C3-4B48-9317-954D61E1F150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2:42.448" v="165"/>
          <ac:inkMkLst>
            <pc:docMk/>
            <pc:sldMk cId="4235566899" sldId="272"/>
            <ac:inkMk id="11" creationId="{31AF136B-8176-4E9F-8BAB-4D0E7219BB2D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2:42.448" v="164"/>
          <ac:inkMkLst>
            <pc:docMk/>
            <pc:sldMk cId="4235566899" sldId="272"/>
            <ac:inkMk id="12" creationId="{E7243276-3E09-4D88-B740-AC6EF8C53700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2:45.573" v="168"/>
          <ac:inkMkLst>
            <pc:docMk/>
            <pc:sldMk cId="4235566899" sldId="272"/>
            <ac:inkMk id="13" creationId="{235FC4AE-0742-47C9-B1CF-DE45B03345D7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2:45.573" v="167"/>
          <ac:inkMkLst>
            <pc:docMk/>
            <pc:sldMk cId="4235566899" sldId="272"/>
            <ac:inkMk id="14" creationId="{BB511761-296A-44AC-91B4-61F00DED0801}"/>
          </ac:inkMkLst>
        </pc:inkChg>
      </pc:sldChg>
      <pc:sldChg chg="addSp delSp">
        <pc:chgData name="PRATHAM PAI N P-(App. No. 121024606)" userId="S::pratham.p@learner.manipal.edu::3a44ccb5-1956-48b9-a9d6-79c9dc2bc322" providerId="AD" clId="Web-{26AE750D-E7A8-42B4-8010-5CEDD96C1A5F}" dt="2022-01-26T06:26:10.713" v="61"/>
        <pc:sldMkLst>
          <pc:docMk/>
          <pc:sldMk cId="4202891990" sldId="301"/>
        </pc:sldMkLst>
        <pc:inkChg chg="add del">
          <ac:chgData name="PRATHAM PAI N P-(App. No. 121024606)" userId="S::pratham.p@learner.manipal.edu::3a44ccb5-1956-48b9-a9d6-79c9dc2bc322" providerId="AD" clId="Web-{26AE750D-E7A8-42B4-8010-5CEDD96C1A5F}" dt="2022-01-26T06:26:10.713" v="61"/>
          <ac:inkMkLst>
            <pc:docMk/>
            <pc:sldMk cId="4202891990" sldId="301"/>
            <ac:inkMk id="3" creationId="{01C8E5DB-3F3F-433A-AC3B-EC1821C9BB80}"/>
          </ac:inkMkLst>
        </pc:inkChg>
      </pc:sldChg>
      <pc:sldChg chg="addSp delSp">
        <pc:chgData name="PRATHAM PAI N P-(App. No. 121024606)" userId="S::pratham.p@learner.manipal.edu::3a44ccb5-1956-48b9-a9d6-79c9dc2bc322" providerId="AD" clId="Web-{26AE750D-E7A8-42B4-8010-5CEDD96C1A5F}" dt="2022-01-26T06:56:43.015" v="220"/>
        <pc:sldMkLst>
          <pc:docMk/>
          <pc:sldMk cId="1728569919" sldId="304"/>
        </pc:sldMkLst>
        <pc:inkChg chg="add del">
          <ac:chgData name="PRATHAM PAI N P-(App. No. 121024606)" userId="S::pratham.p@learner.manipal.edu::3a44ccb5-1956-48b9-a9d6-79c9dc2bc322" providerId="AD" clId="Web-{26AE750D-E7A8-42B4-8010-5CEDD96C1A5F}" dt="2022-01-26T06:56:43.015" v="220"/>
          <ac:inkMkLst>
            <pc:docMk/>
            <pc:sldMk cId="1728569919" sldId="304"/>
            <ac:inkMk id="3" creationId="{18B709D3-AEDD-42E1-8A70-E7EB4D8FC075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6:43.015" v="219"/>
          <ac:inkMkLst>
            <pc:docMk/>
            <pc:sldMk cId="1728569919" sldId="304"/>
            <ac:inkMk id="75" creationId="{65AA603C-B925-4310-861C-FA3930174446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6:43.015" v="218"/>
          <ac:inkMkLst>
            <pc:docMk/>
            <pc:sldMk cId="1728569919" sldId="304"/>
            <ac:inkMk id="76" creationId="{CD148F1A-D1F1-4E22-ACF5-E02DA3299842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6:43.015" v="217"/>
          <ac:inkMkLst>
            <pc:docMk/>
            <pc:sldMk cId="1728569919" sldId="304"/>
            <ac:inkMk id="77" creationId="{49E783A9-3C9F-44DE-B8AA-336BB114F0A6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6:43.015" v="216"/>
          <ac:inkMkLst>
            <pc:docMk/>
            <pc:sldMk cId="1728569919" sldId="304"/>
            <ac:inkMk id="79" creationId="{5B909283-B19B-44B9-AC78-D200019C6C3D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6:43.015" v="215"/>
          <ac:inkMkLst>
            <pc:docMk/>
            <pc:sldMk cId="1728569919" sldId="304"/>
            <ac:inkMk id="80" creationId="{F3A77FDD-7155-4A83-8DDF-D3B02BCD7F99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6:43.015" v="214"/>
          <ac:inkMkLst>
            <pc:docMk/>
            <pc:sldMk cId="1728569919" sldId="304"/>
            <ac:inkMk id="81" creationId="{17FEF889-F70A-4932-AB58-A0A06C3521A9}"/>
          </ac:inkMkLst>
        </pc:inkChg>
        <pc:inkChg chg="add del">
          <ac:chgData name="PRATHAM PAI N P-(App. No. 121024606)" userId="S::pratham.p@learner.manipal.edu::3a44ccb5-1956-48b9-a9d6-79c9dc2bc322" providerId="AD" clId="Web-{26AE750D-E7A8-42B4-8010-5CEDD96C1A5F}" dt="2022-01-26T06:56:43.015" v="213"/>
          <ac:inkMkLst>
            <pc:docMk/>
            <pc:sldMk cId="1728569919" sldId="304"/>
            <ac:inkMk id="82" creationId="{A6E310E9-D3AB-4C56-BEFD-9104E147904C}"/>
          </ac:inkMkLst>
        </pc:inkChg>
      </pc:sldChg>
    </pc:docChg>
  </pc:docChgLst>
  <pc:docChgLst>
    <pc:chgData name="DEVIKA UNNIKRISHNAN 121027848" userId="e379099a-bdf6-42f3-9e02-c377ef0faee6" providerId="ADAL" clId="{40858156-6EB1-BF48-8192-A298166A6AD0}"/>
    <pc:docChg chg="modSld">
      <pc:chgData name="DEVIKA UNNIKRISHNAN 121027848" userId="e379099a-bdf6-42f3-9e02-c377ef0faee6" providerId="ADAL" clId="{40858156-6EB1-BF48-8192-A298166A6AD0}" dt="2022-01-25T15:56:10.244" v="6" actId="20577"/>
      <pc:docMkLst>
        <pc:docMk/>
      </pc:docMkLst>
      <pc:sldChg chg="modSp mod">
        <pc:chgData name="DEVIKA UNNIKRISHNAN 121027848" userId="e379099a-bdf6-42f3-9e02-c377ef0faee6" providerId="ADAL" clId="{40858156-6EB1-BF48-8192-A298166A6AD0}" dt="2022-01-25T15:56:10.244" v="6" actId="20577"/>
        <pc:sldMkLst>
          <pc:docMk/>
          <pc:sldMk cId="4263042236" sldId="268"/>
        </pc:sldMkLst>
        <pc:spChg chg="mod">
          <ac:chgData name="DEVIKA UNNIKRISHNAN 121027848" userId="e379099a-bdf6-42f3-9e02-c377ef0faee6" providerId="ADAL" clId="{40858156-6EB1-BF48-8192-A298166A6AD0}" dt="2022-01-25T15:56:10.244" v="6" actId="20577"/>
          <ac:spMkLst>
            <pc:docMk/>
            <pc:sldMk cId="4263042236" sldId="268"/>
            <ac:spMk id="2" creationId="{00000000-0000-0000-0000-000000000000}"/>
          </ac:spMkLst>
        </pc:spChg>
      </pc:sldChg>
      <pc:sldChg chg="addSp delSp modSp mod">
        <pc:chgData name="DEVIKA UNNIKRISHNAN 121027848" userId="e379099a-bdf6-42f3-9e02-c377ef0faee6" providerId="ADAL" clId="{40858156-6EB1-BF48-8192-A298166A6AD0}" dt="2022-01-25T15:54:24.839" v="5"/>
        <pc:sldMkLst>
          <pc:docMk/>
          <pc:sldMk cId="3830027099" sldId="271"/>
        </pc:sldMkLst>
        <pc:spChg chg="add del mod">
          <ac:chgData name="DEVIKA UNNIKRISHNAN 121027848" userId="e379099a-bdf6-42f3-9e02-c377ef0faee6" providerId="ADAL" clId="{40858156-6EB1-BF48-8192-A298166A6AD0}" dt="2022-01-25T15:54:24.839" v="5"/>
          <ac:spMkLst>
            <pc:docMk/>
            <pc:sldMk cId="3830027099" sldId="271"/>
            <ac:spMk id="3" creationId="{DC24AB8B-986B-5747-AC2C-52A6C62AA82E}"/>
          </ac:spMkLst>
        </pc:spChg>
      </pc:sldChg>
      <pc:sldChg chg="addSp delSp modSp mod">
        <pc:chgData name="DEVIKA UNNIKRISHNAN 121027848" userId="e379099a-bdf6-42f3-9e02-c377ef0faee6" providerId="ADAL" clId="{40858156-6EB1-BF48-8192-A298166A6AD0}" dt="2022-01-25T15:13:18.801" v="2"/>
        <pc:sldMkLst>
          <pc:docMk/>
          <pc:sldMk cId="1030539511" sldId="292"/>
        </pc:sldMkLst>
        <pc:spChg chg="add del mod">
          <ac:chgData name="DEVIKA UNNIKRISHNAN 121027848" userId="e379099a-bdf6-42f3-9e02-c377ef0faee6" providerId="ADAL" clId="{40858156-6EB1-BF48-8192-A298166A6AD0}" dt="2022-01-25T15:13:18.801" v="2"/>
          <ac:spMkLst>
            <pc:docMk/>
            <pc:sldMk cId="1030539511" sldId="292"/>
            <ac:spMk id="5" creationId="{ABC70974-3FCA-CC4C-AB4D-D3E84138D8A6}"/>
          </ac:spMkLst>
        </pc:spChg>
      </pc:sldChg>
    </pc:docChg>
  </pc:docChgLst>
  <pc:docChgLst>
    <pc:chgData name="GOOTY VARSHITH-(App. No. 121015636)" userId="S::gooty.varshith@learner.manipal.edu::ed49bc74-585e-4bba-8d61-a10dcb40a828" providerId="AD" clId="Web-{EADDE350-94E1-4624-A539-28346BB51720}"/>
    <pc:docChg chg="modSld">
      <pc:chgData name="GOOTY VARSHITH-(App. No. 121015636)" userId="S::gooty.varshith@learner.manipal.edu::ed49bc74-585e-4bba-8d61-a10dcb40a828" providerId="AD" clId="Web-{EADDE350-94E1-4624-A539-28346BB51720}" dt="2022-02-05T10:24:53.370" v="8" actId="14100"/>
      <pc:docMkLst>
        <pc:docMk/>
      </pc:docMkLst>
      <pc:sldChg chg="modSp">
        <pc:chgData name="GOOTY VARSHITH-(App. No. 121015636)" userId="S::gooty.varshith@learner.manipal.edu::ed49bc74-585e-4bba-8d61-a10dcb40a828" providerId="AD" clId="Web-{EADDE350-94E1-4624-A539-28346BB51720}" dt="2022-02-05T10:24:53.370" v="8" actId="14100"/>
        <pc:sldMkLst>
          <pc:docMk/>
          <pc:sldMk cId="3328196340" sldId="269"/>
        </pc:sldMkLst>
        <pc:spChg chg="mod">
          <ac:chgData name="GOOTY VARSHITH-(App. No. 121015636)" userId="S::gooty.varshith@learner.manipal.edu::ed49bc74-585e-4bba-8d61-a10dcb40a828" providerId="AD" clId="Web-{EADDE350-94E1-4624-A539-28346BB51720}" dt="2022-02-05T10:24:53.370" v="8" actId="14100"/>
          <ac:spMkLst>
            <pc:docMk/>
            <pc:sldMk cId="3328196340" sldId="269"/>
            <ac:spMk id="2" creationId="{00000000-0000-0000-0000-000000000000}"/>
          </ac:spMkLst>
        </pc:spChg>
      </pc:sldChg>
      <pc:sldChg chg="modSp">
        <pc:chgData name="GOOTY VARSHITH-(App. No. 121015636)" userId="S::gooty.varshith@learner.manipal.edu::ed49bc74-585e-4bba-8d61-a10dcb40a828" providerId="AD" clId="Web-{EADDE350-94E1-4624-A539-28346BB51720}" dt="2022-02-05T10:24:29.698" v="5"/>
        <pc:sldMkLst>
          <pc:docMk/>
          <pc:sldMk cId="3357771741" sldId="270"/>
        </pc:sldMkLst>
        <pc:graphicFrameChg chg="mod modGraphic">
          <ac:chgData name="GOOTY VARSHITH-(App. No. 121015636)" userId="S::gooty.varshith@learner.manipal.edu::ed49bc74-585e-4bba-8d61-a10dcb40a828" providerId="AD" clId="Web-{EADDE350-94E1-4624-A539-28346BB51720}" dt="2022-02-05T10:24:29.698" v="5"/>
          <ac:graphicFrameMkLst>
            <pc:docMk/>
            <pc:sldMk cId="3357771741" sldId="270"/>
            <ac:graphicFrameMk id="13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09:38:55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10586 13361 2 0,'0'0'98'16,"-8"0"-1"-16,8 0-15 0,0 0 5 0,-10 0-6 0,10 0-3 15,0 0 5-15,-6 1 1 0,6-1 1 0,-4 1 0 16,4-1-3-16,-6 2 3 0,6-2-2 0,0 0 2 16,0 0-4-16,-9 0 5 0,9 0-3 0,0 0 0 15,0 0 2-15,0 0-3 0,-6 1-1 0,6-1-3 16,0 0-3-16,0 0-6 0,0 0-4 0,0 0-2 15,0 0-1-15,0 0-3 0,0 0 0 0,0 0-8 16,0 0 1-16,0 0-3 0,-6-4-1 0,6 4-2 16,0 0-6-16,0 0 0 0,0 0-2 0,0 0 0 15,0 0-5-15,0 0-3 0,0 0-2 0,0 0-2 16,0 0-4-16,0 0-2 0,0 0 2 0,0 0-2 16,0 0-2-16,0 0 6 0,0 0-6 0,21 0 1 15,-21 0 0-15,11 0 1 0,-6 1 1 0,3 1 0 0,1-2 0 16,-3 1 2-16,2 0-2 0,1-1 3 0,0 3 0 15,0-2-2-15,0 0 3 0,0-1-5 16,-3 3 3-16,2-3 0 0,0 2-4 0,0-2 4 0,0 1-2 16,-1 0-3-16,3 0-1 0,-1-1 2 0,-2 0-1 15,1 2-3-15,3-2 1 0,-3 0 3 0,1 1-3 16,0-1-1-16,3 0 0 0,-3 0-1 0,3-1 0 16,-3 1-1-16,0 0-1 0,5-2 3 0,-5 4-10 15,3-2 8-15,-1 1-3 0,1-1 4 0,-2 0-3 16,3 0 0-16,-4 0-2 0,1-1 3 0,1 1 0 15,0 1-3-15,-4-1-5 0,5 1-4 0,-2-1 5 16,-2-1-4-16,3 2-2 0,-2-1 5 0,0 0-3 16,-3 3 3-16,2-3 4 0,1 0-8 0,-1 0 1 0,-2 0-1 15,2 0 5-15,-8 0-5 0,10 2 4 16,-5-2 0-16,3 0-5 0,-8 0 1 0,10 2 3 16,-6-2 0-16,1 1 1 0,-5-1-3 0,10 2 2 0,-1-2 7 15,-4 0-8-15,-5 0-2 0,11 0 4 16,-4 0 1-16,-2 1-5 0,-5-1 0 0,10 1 5 0,-4 0-3 15,0 1 2-15,-6-2 1 0,11 1 1 0,-4 0 2 16,-2-1-6-16,-5 0-3 0,11 3 8 0,-5-3-2 16,0 0 0-16,-6 0 2 0,10 1-3 0,-1-1 3 15,-9 0 0-15,9 1-1 0,-2-1-1 0,-1 0 3 16,-6 0 0-16,11-1-3 0,-3 2-3 0,-3-2 7 16,-5 1-2-16,14 4-1 0,-9-4-3 0,2 0 2 15,-1 1 0-15,1-1-2 0,-7 0-1 0,13-1 3 16,-3-2 0-16,-4 3-5 0,3 0 5 0,-2-1-3 15,0 0-1-15,2 1 3 0,1-3-2 0,-1 3 0 16,0-2 7-16,2 0-8 0,-2 1-2 0,-1 0 4 0,2 0-14 16,-3-2 11-16,0 1 4 0,1 2-4 0,1 0-1 15,-9 0 4-15,10 0-4 0,-2 0 4 0,-8 0-1 16,11-2 1-16,-7 2-5 0,1-3 5 0,-5 3-3 16,12 0-2-16,-8 0 1 0,-4 0 7 0,11-1-4 15,-11 1-4-15,9 0 4 0,-5-1-2 0,-4 1 1 16,10 0-5-16,-6-3 5 0,-4 3-4 0,10 0 1 15,-6-1-3-15,-4 1 6 0,10 0-1 0,-10 0 1 16,9 0 3-16,-9 0-1 0,8 0-2 0,-8 0 1 16,9 0-1-16,-9 0 0 0,9-1-4 0,-9 1 4 15,9 0-2-15,-9 0-3 0,9 0 4 0,-9 0 3 16,7 0-3-16,-7 0 0 0,10-2 0 0,-4 4 0 16,-6-2-1-16,7-2 2 0,1 2 0 0,-8 0-1 0,10 0-13 15,-5 0 12-15,-5 0-1 0,9-3 3 16,-2 3-3-16,-7 0-2 0,11-1 1 0,-11 1 3 15,8-1 0-15,-4-1 3 0,-4 2-6 0,0 0 3 0,11 0 0 16,-11 0-1-16,8 0 0 0,-8 0 3 0,5-1-4 16,-5 1 4-16,5-1-2 0,-5 1-1 0,0 0-4 15,8 0 4-15,-8 0 2 0,0 0-4 0,10 0 1 16,-10 0 2-16,6 0-1 0,-6 0 6 0,0 0-7 16,0 0-2-16,9 0 3 0,-9 0 1 0,5 1 6 15,-5-1-9-15,0 0 3 0,0 0-2 0,8 1 3 16,-8-1 1-16,0 0-3 0,0 0-2 0,5 0 3 15,-5 0-2-15,0 0 1 0,0 0 8 0,0 0 0 16,0 0-1-16,0 0-4 0,0 0 4 0,5 2 2 0,-5-2-7 16,0 0 5-16,0 0-2 0,0 0-1 15,0 0-8-15,0 0-14 0,0 0-19 0,0 0-24 16,0 0-45-16,0 0-63 0,0 0-73 0,-27-2-313 0,13 1-602 16,2 0 266-16</inkml:trace>
  <inkml:trace contextRef="#ctx0" brushRef="#br0" timeOffset="788.44">12121 14463 22 0,'-8'6'21'0,"2"-1"-29"16,-2 0-8-16,-4-1 4 0</inkml:trace>
  <inkml:trace contextRef="#ctx0" brushRef="#br0" timeOffset="2127.89">11749 14582 101 0,'0'0'96'0,"0"0"-6"16,0 0-9-16,0 0 7 0,0 0-3 0,0 0 4 15,0 0 0-15,0 0 0 0,0 0 8 0,0 0-5 16,-1 4 6-16,1-4 0 0,0 0-7 0,0 0 2 15,0 0-2-15,0 0-5 0,0 0-4 0,0 0 1 16,0 0-2-16,0 0-5 0,0 0-4 0,0 0-4 0,0 0-6 16,0 0 2-16,0 0-2 0,8 1-3 15,-8-1-1-15,0 0-3 0,0 0-1 0,0 0-1 0,0 0 0 16,0 0-2-16,0 0 0 0,0 0 2 0,0 0-5 16,0 0 3-16,0 0-3 0,0 0 1 0,0 0-5 15,0 0-4-15,0 0 1 0,0 0 0 0,0 0-8 16,0 0 1-16,0 0 2 0,0 0 2 0,0 0-8 15,12-1 4-15,-7 2-4 0,-2 2 0 0,1-1-6 16,1 0-1-16,0 0 3 0,1 1-2 0,-2-2-3 16,1 1-3-16,1 0-1 0,-1 1 5 0,1-3-3 15,-6 0 2-15,10 4 1 0,-6-4-4 0,2 2-4 16,0-1 5-16,1 1 6 0,-7-2-9 0,9 0 1 16,-5 2-4-16,-4-2 7 0,9 0-3 0,-4 0-3 15,1 2 0-15,-6-2-3 0,9-1 0 0,-5 2 3 16,-4-1 1-16,12 1-8 0,-6-1 5 0,-6 0-6 0,9 0 2 15,-9 0-1-15,12-1 1 0,-6 0-8 0,-6 1 7 16,10 0-4-16,-2 0 3 0,-3-1-3 16,2-1-3-16,-7 2 3 0,12 0 2 0,-5 0 1 15,-1-2-5-15,1 2 5 0,1 0-2 0,-1 2 4 0,-1-2-10 16,3-2 7-16,-3 1-3 0,2 1 2 0,-2-1-1 16,3 1 0-16,-9 0 2 0,13 1 6 0,-6 0-8 15,0-2 0-15,2 2 0 0,-3-1 0 0,2 0 2 16,-3 2-1-16,4-2 1 0,-1 2-2 0,0 0-1 15,-2-2 3-15,0 1-1 0,3-1-1 16,-9 0-3-16,13 2 6 0,-5-1-6 0,-2-1 4 0,0 1-5 16,0 2 1-16,-6-3 2 0,14 0-1 0,-8 1-2 15,0-1 1-15,-6 0-1 0,12 0 2 0,-4 0 0 16,-2 1-1-16,-1-1 0 0,-5 0 0 0,13 0 5 16,-6 0-5-16,1 0 0 0,-1 3 2 0,-1-3-6 15,2-3 9-15,-1 6-7 0,1-6 4 0,1 3 0 16,-3 3 2-16,3-3-3 0,0-3-5 0,-1 3 6 15,2 0-2-15,-1-2 5 0,0 0-1 0,0 2-6 16,1-1 1-16,-2 1 1 0,3 1-1 0,0-2 2 16,-2 0 6-16,2 1-6 0,1 0 11 0,-3 0-11 15,3-1 3-15,-3-1-3 0,2 1 1 0,1 1 1 0,-3-1-5 16,5 0 5-16,0 1 1 0,4-2-4 0,-4 0 3 16,4 2 1-16,-1 0-2 0,1-3 0 0,-6 1 3 15,6 2-4-15,-5-1 2 0,1 0-1 0,-2-2 2 16,-1 1-1-16,1 2 0 0,-1 0-2 0,0-1-1 15,1 1-1-15,-4-1 6 0,-3 0 4 0,5-2-11 16,-5 3 4-16,4-2-2 0,-2 0 2 0,0 1 1 16,0 1-2-16,-1-1 0 0,-6 1-2 0,14 0 11 15,-8 0-8-15,-6 0 0 0,11-1 8 0,-5 2-7 16,2-2 0-16,-8 1 1 0,12 0 1 0,-4-2-3 16,-3 2 2-16,4 0-10 0,0 0 6 0,-4 0 8 15,3 0-4-15,-8 0 0 0,11-1-1 0,-3-1-4 16,-3 2 2-16,-5 0 3 0,14 0 1 0,-10 0-2 0,1-1-1 15,-5 1-4-15,9 1 4 0,-1 1 0 16,-8-2 3-16,9 0 0 0,-9 0-4 0,6 0 0 16,-6 0-3-16,9 0 4 0,-9 0 3 0,12-2-6 0,-12 2 3 15,7 2 1-15,-7-2-6 0,8-3 0 0,-8 3 6 16,10 1-5-16,-6 1 1 0,-4-2 3 0,8 0-2 16,-8 0 2-16,6 0 3 0,-6 0-5 0,0 0 6 15,7 0 5-15,-7 0-3 0,7 1 5 0,-7-1-1 16,0 0 2-16,0 0 5 0,6-1-4 0,-6 1-3 15,0 0-1-15,0 0 1 0,7-2 1 0,-7 2-2 16,0 0 0-16,0 0 4 0,0 0-6 0,0 0-6 16,0 0 1-16,6-1-3 0,-6 1-11 0,0 0-9 15,0 0-15-15,0 0-16 0,0 0-16 0,0 0-26 16,0 0-32-16,0 0-25 0,0 0-35 0,0 0-42 16,0 0-51-16,0 0-249 0,0 0-570 0,0 0 253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5T10:23:29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5091 2508 16383 0 0,'9'0'0'0'0,"21"0"0"0"0,19 0 0 0 0,34-9 0 0 0,57-8 0 0 0,59-1 0 0 0,41-1 0 0 0,22 1 0 0 0,15-4 0 0 0,3 1 0 0 0,-16 4 0 0 0,-6 5 0 0 0,-20 5 0 0 0,-5 3 0 0 0,-10 3 0 0 0,-11-4 0 0 0,-19 0 0 0 0,-10 0 0 0 0,-14 1 0 0 0,10 2 0 0 0,7 0 0 0 0,12 1 0 0 0,23 1 0 0 0,-3 0 0 0 0,7 0 0 0 0,-4 1 0 0 0,-7-1 0 0 0,-16 0 0 0 0,-25 0 0 0 0,-19 0 0 0 0,-12 0 0 0 0,-13 0 0 0 0,-9-4 0 0 0,-12-2 0 0 0,-2 0 0 0 0,0 1 0 0 0,0 2 0 0 0,-4 1 0 0 0,-2 1 0 0 0,-4 0 0 0 0,-4 1 0 0 0,-14 0 0 0 0,-15 1 0 0 0,-14-1 0 0 0,-2 0 0 0 0,-4 0 0 0 0,-5 0 0 0 0,1-4 0 0 0,-3-2 0 0 0,-2 0 0 0 0,-2 1 0 0 0,1-7 0 0 0,1-2 0 0 0,-5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ronics-tutorials.ws/combination/comb_1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4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Combinational Logic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Circuits that change state depending upon the actual signals being applied to their inputs at that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5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SEQUENTIAL CIRCUITS</a:t>
            </a:r>
            <a:r>
              <a:rPr lang="en-US" sz="1200" dirty="0"/>
              <a:t>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“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Sequential”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that things happen in a “sequence”, one after another and in Sequential Logic circuits, the actual clock signal determines when things will happen next. 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/>
              <a:t>In sequential circuits a feedback  is always present. Due to this feedback, these circuits have </a:t>
            </a:r>
            <a:r>
              <a:rPr lang="en-US" sz="1200" b="1" dirty="0">
                <a:solidFill>
                  <a:srgbClr val="00B0F0"/>
                </a:solidFill>
              </a:rPr>
              <a:t>memory</a:t>
            </a:r>
            <a:r>
              <a:rPr lang="en-US" sz="1200" dirty="0"/>
              <a:t>.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memory element is a device which can store information in terms of 1 or 0 and its state can be modified by clock signal and data inputs. </a:t>
            </a:r>
          </a:p>
          <a:p>
            <a:pPr marL="0" indent="0">
              <a:buFont typeface="Wingdings" pitchFamily="2" charset="2"/>
              <a:buNone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sequential logic circuits can be constructed from standard Bi-stable circuits such as </a:t>
            </a:r>
            <a:r>
              <a:rPr lang="en-I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Flip-flops. 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3200" dirty="0"/>
              <a:t>Practical Examples</a:t>
            </a:r>
          </a:p>
          <a:p>
            <a:pPr lvl="1"/>
            <a:r>
              <a:rPr lang="en-US" dirty="0"/>
              <a:t>Traffic Lights</a:t>
            </a:r>
          </a:p>
          <a:p>
            <a:pPr lvl="1"/>
            <a:r>
              <a:rPr lang="en-US" dirty="0"/>
              <a:t>Digital watches</a:t>
            </a:r>
          </a:p>
          <a:p>
            <a:pPr lvl="1"/>
            <a:r>
              <a:rPr lang="en-US" dirty="0"/>
              <a:t>Timers</a:t>
            </a:r>
          </a:p>
          <a:p>
            <a:pPr lvl="1"/>
            <a:r>
              <a:rPr lang="en-US" dirty="0"/>
              <a:t>Memory sticks</a:t>
            </a:r>
          </a:p>
          <a:p>
            <a:pPr lvl="1"/>
            <a:r>
              <a:rPr lang="en-US" dirty="0"/>
              <a:t>CD</a:t>
            </a:r>
          </a:p>
          <a:p>
            <a:pPr marL="0" indent="0">
              <a:buFont typeface="Wingdings" pitchFamily="2" charset="2"/>
              <a:buNone/>
            </a:pPr>
            <a:endParaRPr lang="en-US" sz="1200" dirty="0"/>
          </a:p>
          <a:p>
            <a:r>
              <a:rPr lang="en-US" sz="1200" dirty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Flip Flop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FF0000"/>
                </a:solidFill>
              </a:rPr>
              <a:t>One bit memory element </a:t>
            </a:r>
            <a:r>
              <a:rPr lang="en-IN" dirty="0"/>
              <a:t>which can store 1 or 0</a:t>
            </a:r>
          </a:p>
          <a:p>
            <a:endParaRPr lang="en-US" dirty="0"/>
          </a:p>
          <a:p>
            <a:pPr algn="just"/>
            <a:r>
              <a:rPr lang="en-IN" dirty="0"/>
              <a:t>Can be constructed from </a:t>
            </a:r>
            <a:r>
              <a:rPr lang="en-IN" dirty="0">
                <a:solidFill>
                  <a:srgbClr val="FF0000"/>
                </a:solidFill>
              </a:rPr>
              <a:t>NAND</a:t>
            </a:r>
            <a:r>
              <a:rPr lang="en-IN" dirty="0"/>
              <a:t> gates or </a:t>
            </a:r>
            <a:r>
              <a:rPr lang="en-IN" dirty="0">
                <a:solidFill>
                  <a:srgbClr val="FF0000"/>
                </a:solidFill>
              </a:rPr>
              <a:t>NOR</a:t>
            </a:r>
            <a:r>
              <a:rPr lang="en-IN" dirty="0"/>
              <a:t> gates</a:t>
            </a:r>
          </a:p>
          <a:p>
            <a:pPr algn="just"/>
            <a:r>
              <a:rPr lang="en-IN" dirty="0"/>
              <a:t>Has two stable outputs Q and Q’ so it is known as </a:t>
            </a:r>
          </a:p>
          <a:p>
            <a:pPr marL="0" indent="0" algn="just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Bi-stable</a:t>
            </a:r>
            <a:r>
              <a:rPr lang="en-IN" dirty="0"/>
              <a:t> circuit.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7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“clock” is a special circuit that sends electrical pulses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circuit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Clocks produce electrical waveforms of the form square waves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􀂾 each pulse has a precise width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􀂾 there is a precise interval between pulses – known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clock cycle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During </a:t>
            </a:r>
            <a:r>
              <a:rPr lang="en-US" b="1" dirty="0" err="1"/>
              <a:t>Clk</a:t>
            </a:r>
            <a:r>
              <a:rPr lang="en-US" b="1" dirty="0"/>
              <a:t> High</a:t>
            </a:r>
            <a:r>
              <a:rPr lang="en-US" dirty="0"/>
              <a:t>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When S input is made ‘1’ and R input is made ‘0’, the Q output takes the state ‘1’. We call this as </a:t>
            </a:r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/>
              <a:t>condition.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When S input is made ‘0’ and R input is made ‘1’, the Q output takes the state ‘0’. We call this as </a:t>
            </a:r>
            <a:r>
              <a:rPr lang="en-US" dirty="0">
                <a:solidFill>
                  <a:srgbClr val="FF0000"/>
                </a:solidFill>
              </a:rPr>
              <a:t>RESET</a:t>
            </a:r>
            <a:r>
              <a:rPr lang="en-US" dirty="0"/>
              <a:t> condition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When S = R = ‘0’ . the SR flip flop exhibits the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. i.e. Q</a:t>
            </a:r>
            <a:r>
              <a:rPr lang="en-US" baseline="-25000" dirty="0"/>
              <a:t>n+1</a:t>
            </a:r>
            <a:r>
              <a:rPr lang="en-US" dirty="0"/>
              <a:t> = </a:t>
            </a:r>
            <a:r>
              <a:rPr lang="en-US" dirty="0" err="1"/>
              <a:t>Q</a:t>
            </a:r>
            <a:r>
              <a:rPr lang="en-US" baseline="-25000" dirty="0" err="1"/>
              <a:t>n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 = R = 1 is the </a:t>
            </a:r>
            <a:r>
              <a:rPr lang="en-CA" dirty="0">
                <a:solidFill>
                  <a:srgbClr val="FF0000"/>
                </a:solidFill>
              </a:rPr>
              <a:t>Invalid</a:t>
            </a:r>
            <a:r>
              <a:rPr lang="en-US" sz="1100" dirty="0">
                <a:cs typeface="Times New Roman"/>
              </a:rPr>
              <a:t> </a:t>
            </a:r>
            <a:r>
              <a:rPr lang="en-US" dirty="0"/>
              <a:t>Condition.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During </a:t>
            </a:r>
            <a:r>
              <a:rPr lang="en-US" b="1" dirty="0" err="1"/>
              <a:t>Clk</a:t>
            </a:r>
            <a:r>
              <a:rPr lang="en-US" b="1" dirty="0"/>
              <a:t> Low:</a:t>
            </a:r>
            <a:endParaRPr lang="en-US" dirty="0"/>
          </a:p>
          <a:p>
            <a:r>
              <a:rPr lang="en-US" dirty="0"/>
              <a:t>Irrespective of S and R inputs, the SR flip flop exhibits the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. i.e. Q</a:t>
            </a:r>
            <a:r>
              <a:rPr lang="en-US" baseline="-25000" dirty="0"/>
              <a:t>n+1</a:t>
            </a:r>
            <a:r>
              <a:rPr lang="en-US" dirty="0"/>
              <a:t> = </a:t>
            </a:r>
            <a:r>
              <a:rPr lang="en-US" dirty="0" err="1"/>
              <a:t>Q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2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ECE101: Basic Electronics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E&amp;C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0863-B698-430B-8A77-EE2707B505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5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During </a:t>
            </a:r>
            <a:r>
              <a:rPr lang="en-US" b="1" dirty="0" err="1"/>
              <a:t>Clk</a:t>
            </a:r>
            <a:r>
              <a:rPr lang="en-US" b="1" dirty="0"/>
              <a:t> High:</a:t>
            </a:r>
            <a:endParaRPr lang="en-US" sz="1600" dirty="0"/>
          </a:p>
          <a:p>
            <a:pPr lvl="1"/>
            <a:r>
              <a:rPr lang="en-US" dirty="0"/>
              <a:t> J = K = 0  causes memory condition.</a:t>
            </a:r>
            <a:endParaRPr lang="en-US" sz="1600" dirty="0"/>
          </a:p>
          <a:p>
            <a:pPr lvl="1"/>
            <a:r>
              <a:rPr lang="en-US" dirty="0"/>
              <a:t> J = 0 &amp; </a:t>
            </a:r>
            <a:r>
              <a:rPr lang="en-IN" dirty="0"/>
              <a:t> K = 1 causes reset condition.</a:t>
            </a:r>
            <a:endParaRPr lang="en-US" sz="1600" dirty="0"/>
          </a:p>
          <a:p>
            <a:pPr lvl="1"/>
            <a:r>
              <a:rPr lang="en-US" dirty="0"/>
              <a:t> J = 1 &amp;  K = 0 causes set condition.</a:t>
            </a:r>
            <a:endParaRPr lang="en-US" sz="1600" dirty="0"/>
          </a:p>
          <a:p>
            <a:pPr lvl="1"/>
            <a:r>
              <a:rPr lang="en-US" dirty="0"/>
              <a:t> J = K = 1 causes output to toggle. i.e. Q</a:t>
            </a:r>
            <a:r>
              <a:rPr lang="en-US" baseline="-25000" dirty="0"/>
              <a:t>n+1</a:t>
            </a:r>
            <a:r>
              <a:rPr lang="en-US" dirty="0"/>
              <a:t>  = </a:t>
            </a:r>
            <a:r>
              <a:rPr lang="en-US" dirty="0" err="1"/>
              <a:t>Q</a:t>
            </a:r>
            <a:r>
              <a:rPr lang="en-US" baseline="-25000" dirty="0" err="1"/>
              <a:t>n</a:t>
            </a:r>
            <a:r>
              <a:rPr lang="en-US" dirty="0"/>
              <a:t>’ </a:t>
            </a:r>
            <a:endParaRPr lang="en-US" sz="1600" dirty="0"/>
          </a:p>
          <a:p>
            <a:r>
              <a:rPr lang="en-US" b="1" dirty="0"/>
              <a:t>During  </a:t>
            </a:r>
            <a:r>
              <a:rPr lang="en-US" b="1" dirty="0" err="1"/>
              <a:t>Clk</a:t>
            </a:r>
            <a:r>
              <a:rPr lang="en-US" b="1" dirty="0"/>
              <a:t> low:</a:t>
            </a:r>
            <a:endParaRPr lang="en-US" sz="1600" dirty="0"/>
          </a:p>
          <a:p>
            <a:pPr lvl="1"/>
            <a:r>
              <a:rPr lang="en-US" dirty="0"/>
              <a:t>Irrespective of J &amp; K inputs, the J-K flip flop exhibits the  memory condition.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1974F-8349-4860-87A9-181E41E45BC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7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Electronics &amp;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Department of Electronics &amp;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365127"/>
            <a:ext cx="1943686" cy="6715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Part –II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9540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DIGITAL ELECTRONICS </a:t>
            </a:r>
          </a:p>
          <a:p>
            <a:pPr algn="ctr"/>
            <a:endParaRPr lang="en-US" b="1" dirty="0"/>
          </a:p>
          <a:p>
            <a:pPr marL="0" indent="0" algn="ctr">
              <a:buNone/>
            </a:pPr>
            <a:r>
              <a:rPr lang="en-US" b="1" dirty="0"/>
              <a:t>Chapter -6 : FLIP FLOPS AND ITS APPLICATIONS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3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JK Flip Flop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JK Flip Flo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215546"/>
            <a:ext cx="3190482" cy="181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wearcam.org/ece385/lectureflipflops/flipflops/fig6b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36317"/>
            <a:ext cx="2057400" cy="1371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33331" y="4267201"/>
          <a:ext cx="4670425" cy="2081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CLK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J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>
                          <a:effectLst/>
                        </a:rPr>
                        <a:t>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Q(n+1)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Mode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Previous Output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Reset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Qn’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Toggle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Previous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Output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62200" y="309141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Logic Diagram of JK flip flop.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3028688"/>
            <a:ext cx="3076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Logic Symbol of JK flip flop.</a:t>
            </a:r>
          </a:p>
        </p:txBody>
      </p:sp>
      <p:sp>
        <p:nvSpPr>
          <p:cNvPr id="11" name="TextBox 10"/>
          <p:cNvSpPr txBox="1"/>
          <p:nvPr/>
        </p:nvSpPr>
        <p:spPr>
          <a:xfrm rot="10800000" flipH="1" flipV="1">
            <a:off x="4038600" y="3719069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3: Truth table of JK Flip flop.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5268EE-A1BD-4C3C-9E1E-7A12BE431C69}"/>
                  </a:ext>
                </a:extLst>
              </p14:cNvPr>
              <p14:cNvContentPartPr/>
              <p14:nvPr/>
            </p14:nvContentPartPr>
            <p14:xfrm>
              <a:off x="1126120" y="897035"/>
              <a:ext cx="2695574" cy="9525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5268EE-A1BD-4C3C-9E1E-7A12BE431C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490" y="879780"/>
                <a:ext cx="2731194" cy="1294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02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Timing diagram of JK flip-flop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C:\Users\ACER\Desktop\jktiming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504" y="1797734"/>
            <a:ext cx="7142871" cy="3262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04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77" y="5960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 Flip-flop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2122118" cy="141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33550"/>
            <a:ext cx="1590675" cy="11832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76977"/>
              </p:ext>
            </p:extLst>
          </p:nvPr>
        </p:nvGraphicFramePr>
        <p:xfrm>
          <a:off x="4343400" y="4191000"/>
          <a:ext cx="3352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CLK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6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Q(n+1)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change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b="1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change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03118" y="307228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Logic Diagram of T flip flop.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3049323"/>
            <a:ext cx="3076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Logic Symbol of T flip flop.</a:t>
            </a:r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4380978" y="367580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4: Truth table of T flip flop.</a:t>
            </a:r>
          </a:p>
        </p:txBody>
      </p:sp>
    </p:spTree>
    <p:extLst>
      <p:ext uri="{BB962C8B-B14F-4D97-AF65-F5344CB8AC3E}">
        <p14:creationId xmlns:p14="http://schemas.microsoft.com/office/powerpoint/2010/main" val="317616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i="0" dirty="0">
                <a:solidFill>
                  <a:schemeClr val="accent2"/>
                </a:solidFill>
                <a:latin typeface="Times New Roman" pitchFamily="18" charset="0"/>
              </a:rPr>
              <a:t>Symbolic Representation of </a:t>
            </a:r>
            <a:br>
              <a:rPr lang="en-GB" sz="3600" i="0" dirty="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en-GB" sz="3600" i="0" dirty="0">
                <a:solidFill>
                  <a:schemeClr val="accent2"/>
                </a:solidFill>
                <a:latin typeface="Times New Roman" pitchFamily="18" charset="0"/>
              </a:rPr>
              <a:t>Edge-Triggered Flip-flops</a:t>
            </a:r>
            <a:endParaRPr lang="en-US" sz="3600" i="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505200" y="2286000"/>
            <a:ext cx="1905000" cy="1219200"/>
            <a:chOff x="1248" y="1344"/>
            <a:chExt cx="1200" cy="76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S</a:t>
              </a:r>
            </a:p>
            <a:p>
              <a:r>
                <a:rPr lang="en-US" sz="1600" i="1"/>
                <a:t> C</a:t>
              </a:r>
            </a:p>
            <a:p>
              <a:r>
                <a:rPr lang="en-US" sz="1600" i="1"/>
                <a:t>R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3505200" y="4267200"/>
            <a:ext cx="1905000" cy="1219200"/>
            <a:chOff x="1248" y="2688"/>
            <a:chExt cx="1200" cy="768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488" y="2688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8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1968" y="324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968" y="28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2016" y="32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488" y="2736"/>
              <a:ext cx="33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S</a:t>
              </a:r>
            </a:p>
            <a:p>
              <a:r>
                <a:rPr lang="en-US" sz="1600" i="1"/>
                <a:t> C</a:t>
              </a:r>
            </a:p>
            <a:p>
              <a:r>
                <a:rPr lang="en-US" sz="1600" i="1"/>
                <a:t>R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160" y="2784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248" y="30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248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 rot="5400000">
              <a:off x="1488" y="3024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1432" y="304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53"/>
          <p:cNvGrpSpPr>
            <a:grpSpLocks/>
          </p:cNvGrpSpPr>
          <p:nvPr/>
        </p:nvGrpSpPr>
        <p:grpSpPr bwMode="auto">
          <a:xfrm>
            <a:off x="5791200" y="2286000"/>
            <a:ext cx="1905000" cy="1219200"/>
            <a:chOff x="2688" y="1344"/>
            <a:chExt cx="1200" cy="768"/>
          </a:xfrm>
        </p:grpSpPr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92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268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340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40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345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2928" y="1392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D</a:t>
              </a:r>
            </a:p>
            <a:p>
              <a:r>
                <a:rPr lang="en-US" sz="1600" i="1"/>
                <a:t> C</a:t>
              </a: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3600" y="1440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68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40"/>
            <p:cNvSpPr>
              <a:spLocks noChangeArrowheads="1"/>
            </p:cNvSpPr>
            <p:nvPr/>
          </p:nvSpPr>
          <p:spPr bwMode="auto">
            <a:xfrm rot="5400000">
              <a:off x="292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54"/>
          <p:cNvGrpSpPr>
            <a:grpSpLocks/>
          </p:cNvGrpSpPr>
          <p:nvPr/>
        </p:nvGrpSpPr>
        <p:grpSpPr bwMode="auto">
          <a:xfrm>
            <a:off x="5791200" y="4267200"/>
            <a:ext cx="1905000" cy="1219200"/>
            <a:chOff x="2688" y="2688"/>
            <a:chExt cx="1200" cy="768"/>
          </a:xfrm>
        </p:grpSpPr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2928" y="2688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2688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3408" y="324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3408" y="28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V="1">
              <a:off x="3456" y="32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928" y="2736"/>
              <a:ext cx="3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D</a:t>
              </a:r>
            </a:p>
            <a:p>
              <a:r>
                <a:rPr lang="en-US" sz="1600" i="1"/>
                <a:t> C</a:t>
              </a:r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3600" y="2784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2688" y="30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2688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51"/>
            <p:cNvSpPr>
              <a:spLocks noChangeArrowheads="1"/>
            </p:cNvSpPr>
            <p:nvPr/>
          </p:nvSpPr>
          <p:spPr bwMode="auto">
            <a:xfrm rot="5400000">
              <a:off x="2928" y="3024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2872" y="304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55"/>
          <p:cNvGrpSpPr>
            <a:grpSpLocks/>
          </p:cNvGrpSpPr>
          <p:nvPr/>
        </p:nvGrpSpPr>
        <p:grpSpPr bwMode="auto">
          <a:xfrm>
            <a:off x="8077200" y="2286000"/>
            <a:ext cx="1905000" cy="1219200"/>
            <a:chOff x="1248" y="1344"/>
            <a:chExt cx="1200" cy="768"/>
          </a:xfrm>
        </p:grpSpPr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J</a:t>
              </a:r>
            </a:p>
            <a:p>
              <a:r>
                <a:rPr lang="en-US" sz="1600" i="1"/>
                <a:t> C</a:t>
              </a:r>
            </a:p>
            <a:p>
              <a:r>
                <a:rPr lang="en-US" sz="1600" i="1"/>
                <a:t>K</a:t>
              </a:r>
            </a:p>
          </p:txBody>
        </p:sp>
        <p:sp>
          <p:nvSpPr>
            <p:cNvPr id="57" name="Rectangle 62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4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65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66"/>
          <p:cNvGrpSpPr>
            <a:grpSpLocks/>
          </p:cNvGrpSpPr>
          <p:nvPr/>
        </p:nvGrpSpPr>
        <p:grpSpPr bwMode="auto">
          <a:xfrm>
            <a:off x="8077200" y="4267200"/>
            <a:ext cx="1905000" cy="1219200"/>
            <a:chOff x="1248" y="2688"/>
            <a:chExt cx="1200" cy="768"/>
          </a:xfrm>
        </p:grpSpPr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1488" y="2688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8"/>
            <p:cNvSpPr>
              <a:spLocks noChangeShapeType="1"/>
            </p:cNvSpPr>
            <p:nvPr/>
          </p:nvSpPr>
          <p:spPr bwMode="auto">
            <a:xfrm>
              <a:off x="1248" y="28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968" y="324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70"/>
            <p:cNvSpPr>
              <a:spLocks noChangeShapeType="1"/>
            </p:cNvSpPr>
            <p:nvPr/>
          </p:nvSpPr>
          <p:spPr bwMode="auto">
            <a:xfrm>
              <a:off x="1968" y="28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71"/>
            <p:cNvSpPr>
              <a:spLocks noChangeShapeType="1"/>
            </p:cNvSpPr>
            <p:nvPr/>
          </p:nvSpPr>
          <p:spPr bwMode="auto">
            <a:xfrm flipV="1">
              <a:off x="2016" y="32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72"/>
            <p:cNvSpPr txBox="1">
              <a:spLocks noChangeArrowheads="1"/>
            </p:cNvSpPr>
            <p:nvPr/>
          </p:nvSpPr>
          <p:spPr bwMode="auto">
            <a:xfrm>
              <a:off x="1488" y="2736"/>
              <a:ext cx="33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i="1"/>
                <a:t>J</a:t>
              </a:r>
            </a:p>
            <a:p>
              <a:r>
                <a:rPr lang="en-US" sz="1600" i="1"/>
                <a:t> C</a:t>
              </a:r>
            </a:p>
            <a:p>
              <a:r>
                <a:rPr lang="en-US" sz="1600" i="1"/>
                <a:t>K</a:t>
              </a: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2160" y="2784"/>
              <a:ext cx="28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sz="1600" i="1"/>
                <a:t>Q</a:t>
              </a:r>
            </a:p>
            <a:p>
              <a:pPr>
                <a:spcBef>
                  <a:spcPct val="30000"/>
                </a:spcBef>
              </a:pPr>
              <a:endParaRPr lang="en-US" sz="1600" i="1"/>
            </a:p>
            <a:p>
              <a:pPr>
                <a:spcBef>
                  <a:spcPct val="30000"/>
                </a:spcBef>
              </a:pPr>
              <a:r>
                <a:rPr lang="en-US" sz="1600" i="1"/>
                <a:t>Q'</a:t>
              </a:r>
            </a:p>
          </p:txBody>
        </p:sp>
        <p:sp>
          <p:nvSpPr>
            <p:cNvPr id="69" name="Line 74"/>
            <p:cNvSpPr>
              <a:spLocks noChangeShapeType="1"/>
            </p:cNvSpPr>
            <p:nvPr/>
          </p:nvSpPr>
          <p:spPr bwMode="auto">
            <a:xfrm>
              <a:off x="1248" y="30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75"/>
            <p:cNvSpPr>
              <a:spLocks noChangeShapeType="1"/>
            </p:cNvSpPr>
            <p:nvPr/>
          </p:nvSpPr>
          <p:spPr bwMode="auto">
            <a:xfrm>
              <a:off x="1248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AutoShape 76"/>
            <p:cNvSpPr>
              <a:spLocks noChangeArrowheads="1"/>
            </p:cNvSpPr>
            <p:nvPr/>
          </p:nvSpPr>
          <p:spPr bwMode="auto">
            <a:xfrm rot="5400000">
              <a:off x="1488" y="3024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432" y="304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78"/>
          <p:cNvSpPr txBox="1">
            <a:spLocks noChangeArrowheads="1"/>
          </p:cNvSpPr>
          <p:nvPr/>
        </p:nvSpPr>
        <p:spPr bwMode="auto">
          <a:xfrm>
            <a:off x="4648200" y="3581401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Positive edge-triggered flip-flops</a:t>
            </a:r>
          </a:p>
        </p:txBody>
      </p:sp>
      <p:sp>
        <p:nvSpPr>
          <p:cNvPr id="74" name="Text Box 79"/>
          <p:cNvSpPr txBox="1">
            <a:spLocks noChangeArrowheads="1"/>
          </p:cNvSpPr>
          <p:nvPr/>
        </p:nvSpPr>
        <p:spPr bwMode="auto">
          <a:xfrm>
            <a:off x="4724400" y="5562601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Negative edge-triggered flip-flops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19411" y="1742335"/>
            <a:ext cx="847698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GB" sz="2400" dirty="0">
                <a:sym typeface="Symbol" pitchFamily="18" charset="2"/>
              </a:rPr>
              <a:t>S-R, D and J-K edge-triggered flip-flops. </a:t>
            </a:r>
            <a:r>
              <a:rPr lang="en-US" sz="2400" dirty="0"/>
              <a:t>Note the “&gt;” symbol at the clock input.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2856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24000" y="6583364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19600" y="251436"/>
            <a:ext cx="8229600" cy="5984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CLASSIFICATION OF DIGITAL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43622" y="990601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b="1" dirty="0"/>
              <a:t>COMBINATIONAL CIRCUITS </a:t>
            </a:r>
            <a:r>
              <a:rPr lang="en-US" sz="3000" dirty="0"/>
              <a:t>:</a:t>
            </a:r>
          </a:p>
          <a:p>
            <a:pPr marL="0" indent="0">
              <a:buNone/>
            </a:pP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Examples:</a:t>
            </a:r>
          </a:p>
          <a:p>
            <a:pPr marL="0" indent="0">
              <a:buNone/>
            </a:pPr>
            <a:r>
              <a:rPr lang="en-US" sz="3000" dirty="0"/>
              <a:t>Half Adder, Full Adder etc.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400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105400" y="17526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Circuit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733800" y="2057400"/>
            <a:ext cx="1371600" cy="457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172200" y="2057400"/>
            <a:ext cx="1600200" cy="457200"/>
          </a:xfrm>
          <a:prstGeom prst="rightArrow">
            <a:avLst/>
          </a:prstGeom>
          <a:solidFill>
            <a:srgbClr val="A85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05200" y="4419600"/>
          <a:ext cx="44196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SmartDraw" r:id="rId4" imgW="2340864" imgH="932688" progId="SmartDraw.2">
                  <p:embed/>
                </p:oleObj>
              </mc:Choice>
              <mc:Fallback>
                <p:oleObj name="SmartDraw" r:id="rId4" imgW="2340864" imgH="932688" progId="SmartDraw.2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9600"/>
                        <a:ext cx="4419600" cy="1760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4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1676400"/>
            <a:ext cx="4619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181600"/>
          </a:xfrm>
        </p:spPr>
        <p:txBody>
          <a:bodyPr>
            <a:normAutofit/>
          </a:bodyPr>
          <a:lstStyle/>
          <a:p>
            <a:r>
              <a:rPr lang="en-US" sz="3000" b="1" dirty="0"/>
              <a:t>SEQUENTIAL CIRCUITS</a:t>
            </a:r>
            <a:r>
              <a:rPr lang="en-US" sz="3000" dirty="0"/>
              <a:t>: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dirty="0"/>
              <a:t> </a:t>
            </a:r>
            <a:r>
              <a:rPr lang="en-IN" dirty="0"/>
              <a:t>Simple sequential logic circuits can be </a:t>
            </a:r>
            <a:r>
              <a:rPr lang="en-IN" sz="2400" dirty="0"/>
              <a:t>constructed</a:t>
            </a:r>
            <a:r>
              <a:rPr lang="en-IN" dirty="0"/>
              <a:t> from standard Bi-stable circuits such as </a:t>
            </a:r>
            <a:r>
              <a:rPr lang="en-IN" b="1" dirty="0"/>
              <a:t>Flip-flops.</a:t>
            </a:r>
            <a:r>
              <a:rPr lang="en-IN" sz="3200" b="1" dirty="0"/>
              <a:t> </a:t>
            </a:r>
            <a:endParaRPr lang="en-US" dirty="0"/>
          </a:p>
          <a:p>
            <a:endParaRPr lang="en-US" sz="3000" b="1" dirty="0"/>
          </a:p>
          <a:p>
            <a:endParaRPr lang="en-US" sz="3000" b="1" dirty="0"/>
          </a:p>
          <a:p>
            <a:endParaRPr lang="en-US" sz="3000" b="1" dirty="0"/>
          </a:p>
          <a:p>
            <a:endParaRPr lang="en-US" sz="3000" b="1" dirty="0"/>
          </a:p>
          <a:p>
            <a:endParaRPr lang="en-US" sz="3000" b="1" dirty="0"/>
          </a:p>
          <a:p>
            <a:endParaRPr lang="en-US" sz="30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707699" y="387961"/>
            <a:ext cx="8229600" cy="5984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CLASSIFICATION OF DIGITAL CIRCUITS</a:t>
            </a:r>
          </a:p>
        </p:txBody>
      </p:sp>
    </p:spTree>
    <p:extLst>
      <p:ext uri="{BB962C8B-B14F-4D97-AF65-F5344CB8AC3E}">
        <p14:creationId xmlns:p14="http://schemas.microsoft.com/office/powerpoint/2010/main" val="355142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3261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305800" cy="4525963"/>
          </a:xfrm>
        </p:spPr>
        <p:txBody>
          <a:bodyPr/>
          <a:lstStyle/>
          <a:p>
            <a:pPr algn="just"/>
            <a:r>
              <a:rPr lang="en-IN" dirty="0"/>
              <a:t>An electronic device which is used to </a:t>
            </a:r>
            <a:r>
              <a:rPr lang="en-IN" dirty="0">
                <a:solidFill>
                  <a:srgbClr val="FF0000"/>
                </a:solidFill>
              </a:rPr>
              <a:t>store</a:t>
            </a:r>
            <a:r>
              <a:rPr lang="en-IN" dirty="0"/>
              <a:t> one bit of data</a:t>
            </a:r>
          </a:p>
          <a:p>
            <a:pPr algn="just"/>
            <a:r>
              <a:rPr lang="en-IN" dirty="0"/>
              <a:t>Can be constructed from </a:t>
            </a:r>
            <a:r>
              <a:rPr lang="en-IN" dirty="0">
                <a:solidFill>
                  <a:srgbClr val="FF0000"/>
                </a:solidFill>
              </a:rPr>
              <a:t>NAND</a:t>
            </a:r>
            <a:r>
              <a:rPr lang="en-IN" dirty="0"/>
              <a:t> gates or </a:t>
            </a:r>
            <a:r>
              <a:rPr lang="en-IN" dirty="0">
                <a:solidFill>
                  <a:srgbClr val="FF0000"/>
                </a:solidFill>
              </a:rPr>
              <a:t>NOR</a:t>
            </a:r>
            <a:r>
              <a:rPr lang="en-IN" dirty="0"/>
              <a:t>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5862" y="3315043"/>
            <a:ext cx="2962275" cy="1828800"/>
            <a:chOff x="990600" y="4495800"/>
            <a:chExt cx="2962275" cy="1828800"/>
          </a:xfrm>
        </p:grpSpPr>
        <p:pic>
          <p:nvPicPr>
            <p:cNvPr id="8" name="Picture 7" descr="http://wearcam.org/ece385/lectureflipflops/flipflops/fig2a.gif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495800"/>
              <a:ext cx="2962275" cy="12501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/>
          </p:nvSpPr>
          <p:spPr>
            <a:xfrm>
              <a:off x="1752600" y="5745958"/>
              <a:ext cx="1524000" cy="578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NOR Logic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53338" y="3315043"/>
            <a:ext cx="2667000" cy="1828800"/>
            <a:chOff x="5334000" y="4495800"/>
            <a:chExt cx="2667000" cy="1828800"/>
          </a:xfrm>
        </p:grpSpPr>
        <p:pic>
          <p:nvPicPr>
            <p:cNvPr id="6" name="Picture 5" descr="http://wearcam.org/ece385/lectureflipflops/flipflops/fig3a.gif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4495800"/>
              <a:ext cx="2667000" cy="1159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5562600" y="5745958"/>
              <a:ext cx="1524000" cy="5786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NAND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tx1"/>
                  </a:solidFill>
                </a:rPr>
                <a:t>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5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552" y="52254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Clock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256121" y="4028912"/>
            <a:ext cx="5926899" cy="2054728"/>
            <a:chOff x="1440" y="2640"/>
            <a:chExt cx="2880" cy="1035"/>
          </a:xfrm>
        </p:grpSpPr>
        <p:sp>
          <p:nvSpPr>
            <p:cNvPr id="6" name="Line 17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36" name="Line 52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3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4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5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91178" y="1322876"/>
            <a:ext cx="69814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0"/>
              </a:spcBef>
              <a:buSzPct val="120000"/>
              <a:buFont typeface="Wingdings" pitchFamily="2" charset="2"/>
              <a:buChar char="§"/>
            </a:pPr>
            <a:r>
              <a:rPr lang="en-GB" sz="2800" dirty="0"/>
              <a:t>Clock is usually a square wave.</a:t>
            </a:r>
          </a:p>
          <a:p>
            <a:pPr>
              <a:spcBef>
                <a:spcPct val="500000"/>
              </a:spcBef>
              <a:buSzPct val="120000"/>
            </a:pPr>
            <a:endParaRPr lang="en-GB" sz="2800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873" y="1943397"/>
            <a:ext cx="5233610" cy="81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514600" y="3381345"/>
            <a:ext cx="429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Edges and levels of clock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2C53F3-79C9-43A2-9865-D0A83181A367}"/>
                  </a:ext>
                </a:extLst>
              </p14:cNvPr>
              <p14:cNvContentPartPr/>
              <p14:nvPr/>
            </p14:nvContentPartPr>
            <p14:xfrm>
              <a:off x="3791160" y="4809960"/>
              <a:ext cx="932400" cy="458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2C53F3-79C9-43A2-9865-D0A83181A3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1800" y="4800600"/>
                <a:ext cx="951120" cy="4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8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29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SR Flip Flop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118825"/>
            <a:ext cx="2438400" cy="1861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17432"/>
            <a:ext cx="1981201" cy="16347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55495" y="3200400"/>
            <a:ext cx="2975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Logic Diagram of SR flip flop.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2966" y="3221832"/>
            <a:ext cx="3166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Logic Symbol of SR flip flop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91000" y="4114800"/>
          <a:ext cx="4419600" cy="2112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CLK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>
                          <a:effectLst/>
                        </a:rPr>
                        <a:t>R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>
                          <a:effectLst/>
                        </a:rPr>
                        <a:t>Q(n+1)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Mode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Previous Output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Reset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Invalid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Invalid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Previous Output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0800000" flipH="1" flipV="1">
            <a:off x="4380978" y="367580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Truth table of SR Flip flop.</a:t>
            </a:r>
          </a:p>
        </p:txBody>
      </p:sp>
    </p:spTree>
    <p:extLst>
      <p:ext uri="{BB962C8B-B14F-4D97-AF65-F5344CB8AC3E}">
        <p14:creationId xmlns:p14="http://schemas.microsoft.com/office/powerpoint/2010/main" val="314683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Timing Diagram of SR Flip Flop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C:\Users\ACER\Desktop\srtimin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10081"/>
            <a:ext cx="6019800" cy="22648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057400" y="4495801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Identify the edge of triggering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Analyze the output Q for different type of triggering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3124200"/>
            <a:ext cx="6705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132" y="990601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3657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Logic Diagram of D flip flop.                 (b) Logic Symbol of D flip flop.</a:t>
            </a:r>
          </a:p>
        </p:txBody>
      </p:sp>
      <p:pic>
        <p:nvPicPr>
          <p:cNvPr id="10" name="Picture 9" descr="C:\Users\ACER\Desktop\D nan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7988"/>
            <a:ext cx="3200400" cy="1522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45" y="1682425"/>
            <a:ext cx="1447800" cy="124190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53906"/>
              </p:ext>
            </p:extLst>
          </p:nvPr>
        </p:nvGraphicFramePr>
        <p:xfrm>
          <a:off x="4414630" y="4638260"/>
          <a:ext cx="3684878" cy="1397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CLK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CA" sz="1600" dirty="0">
                          <a:effectLst/>
                        </a:rPr>
                        <a:t>Q(n+1)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Mode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Reset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Set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Qn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Previous Output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 rot="10800000" flipH="1" flipV="1">
            <a:off x="4263546" y="4267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Table2: Truth table of D flip flop.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81200" y="478108"/>
            <a:ext cx="8229600" cy="82708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 Flip Flop</a:t>
            </a:r>
          </a:p>
        </p:txBody>
      </p:sp>
    </p:spTree>
    <p:extLst>
      <p:ext uri="{BB962C8B-B14F-4D97-AF65-F5344CB8AC3E}">
        <p14:creationId xmlns:p14="http://schemas.microsoft.com/office/powerpoint/2010/main" val="335777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72350"/>
            <a:ext cx="10515600" cy="1325563"/>
          </a:xfrm>
        </p:spPr>
        <p:txBody>
          <a:bodyPr/>
          <a:lstStyle/>
          <a:p>
            <a:pPr eaLnBrk="1" hangingPunct="1"/>
            <a:r>
              <a:rPr lang="en-CA" sz="2800" dirty="0">
                <a:solidFill>
                  <a:schemeClr val="accent2"/>
                </a:solidFill>
              </a:rPr>
              <a:t>Exercise 1: Complete the timing diagram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179" y="1436343"/>
            <a:ext cx="10515600" cy="48731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388" name="Freeform 3"/>
          <p:cNvSpPr>
            <a:spLocks/>
          </p:cNvSpPr>
          <p:nvPr/>
        </p:nvSpPr>
        <p:spPr bwMode="auto">
          <a:xfrm>
            <a:off x="3163887" y="4019493"/>
            <a:ext cx="6751638" cy="400110"/>
          </a:xfrm>
          <a:custGeom>
            <a:avLst/>
            <a:gdLst>
              <a:gd name="T0" fmla="*/ 0 w 4221"/>
              <a:gd name="T1" fmla="*/ 240 h 257"/>
              <a:gd name="T2" fmla="*/ 267 w 4221"/>
              <a:gd name="T3" fmla="*/ 240 h 257"/>
              <a:gd name="T4" fmla="*/ 270 w 4221"/>
              <a:gd name="T5" fmla="*/ 0 h 257"/>
              <a:gd name="T6" fmla="*/ 350 w 4221"/>
              <a:gd name="T7" fmla="*/ 1 h 257"/>
              <a:gd name="T8" fmla="*/ 350 w 4221"/>
              <a:gd name="T9" fmla="*/ 240 h 257"/>
              <a:gd name="T10" fmla="*/ 1923 w 4221"/>
              <a:gd name="T11" fmla="*/ 247 h 257"/>
              <a:gd name="T12" fmla="*/ 1923 w 4221"/>
              <a:gd name="T13" fmla="*/ 15 h 257"/>
              <a:gd name="T14" fmla="*/ 2498 w 4221"/>
              <a:gd name="T15" fmla="*/ 15 h 257"/>
              <a:gd name="T16" fmla="*/ 2498 w 4221"/>
              <a:gd name="T17" fmla="*/ 250 h 257"/>
              <a:gd name="T18" fmla="*/ 2985 w 4221"/>
              <a:gd name="T19" fmla="*/ 254 h 257"/>
              <a:gd name="T20" fmla="*/ 2985 w 4221"/>
              <a:gd name="T21" fmla="*/ 45 h 257"/>
              <a:gd name="T22" fmla="*/ 3688 w 4221"/>
              <a:gd name="T23" fmla="*/ 45 h 257"/>
              <a:gd name="T24" fmla="*/ 3681 w 4221"/>
              <a:gd name="T25" fmla="*/ 254 h 257"/>
              <a:gd name="T26" fmla="*/ 4221 w 4221"/>
              <a:gd name="T27" fmla="*/ 257 h 25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221"/>
              <a:gd name="T43" fmla="*/ 0 h 257"/>
              <a:gd name="T44" fmla="*/ 4221 w 4221"/>
              <a:gd name="T45" fmla="*/ 257 h 25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221" h="257">
                <a:moveTo>
                  <a:pt x="0" y="240"/>
                </a:moveTo>
                <a:lnTo>
                  <a:pt x="267" y="240"/>
                </a:lnTo>
                <a:lnTo>
                  <a:pt x="270" y="0"/>
                </a:lnTo>
                <a:lnTo>
                  <a:pt x="350" y="1"/>
                </a:lnTo>
                <a:lnTo>
                  <a:pt x="350" y="240"/>
                </a:lnTo>
                <a:lnTo>
                  <a:pt x="1923" y="247"/>
                </a:lnTo>
                <a:lnTo>
                  <a:pt x="1923" y="15"/>
                </a:lnTo>
                <a:lnTo>
                  <a:pt x="2498" y="15"/>
                </a:lnTo>
                <a:lnTo>
                  <a:pt x="2498" y="250"/>
                </a:lnTo>
                <a:lnTo>
                  <a:pt x="2985" y="254"/>
                </a:lnTo>
                <a:lnTo>
                  <a:pt x="2985" y="45"/>
                </a:lnTo>
                <a:lnTo>
                  <a:pt x="3688" y="45"/>
                </a:lnTo>
                <a:lnTo>
                  <a:pt x="3681" y="254"/>
                </a:lnTo>
                <a:lnTo>
                  <a:pt x="4221" y="257"/>
                </a:ln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422525" y="39608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CA" sz="2400">
                <a:solidFill>
                  <a:srgbClr val="000000"/>
                </a:solidFill>
              </a:rPr>
              <a:t>D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3114675" y="4868863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3084513" y="5178425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3133725" y="55118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3103563" y="5821363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2424113" y="475456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CA" sz="2400">
                <a:solidFill>
                  <a:srgbClr val="000000"/>
                </a:solidFill>
              </a:rPr>
              <a:t>Q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2428875" y="538956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CA" sz="2400">
                <a:solidFill>
                  <a:srgbClr val="000000"/>
                </a:solidFill>
              </a:rPr>
              <a:t>Q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2767013" y="5467350"/>
            <a:ext cx="24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3095626" y="5168900"/>
            <a:ext cx="3413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3098801" y="5519738"/>
            <a:ext cx="3413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409825" y="342423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CA" sz="2400">
                <a:solidFill>
                  <a:srgbClr val="000000"/>
                </a:solidFill>
              </a:rPr>
              <a:t>En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400" name="Freeform 17"/>
          <p:cNvSpPr>
            <a:spLocks/>
          </p:cNvSpPr>
          <p:nvPr/>
        </p:nvSpPr>
        <p:spPr bwMode="auto">
          <a:xfrm>
            <a:off x="3163887" y="3460750"/>
            <a:ext cx="6618287" cy="400110"/>
          </a:xfrm>
          <a:custGeom>
            <a:avLst/>
            <a:gdLst>
              <a:gd name="T0" fmla="*/ 0 w 4198"/>
              <a:gd name="T1" fmla="*/ 235 h 244"/>
              <a:gd name="T2" fmla="*/ 147 w 4198"/>
              <a:gd name="T3" fmla="*/ 235 h 244"/>
              <a:gd name="T4" fmla="*/ 147 w 4198"/>
              <a:gd name="T5" fmla="*/ 23 h 244"/>
              <a:gd name="T6" fmla="*/ 1566 w 4198"/>
              <a:gd name="T7" fmla="*/ 23 h 244"/>
              <a:gd name="T8" fmla="*/ 1567 w 4198"/>
              <a:gd name="T9" fmla="*/ 233 h 244"/>
              <a:gd name="T10" fmla="*/ 2352 w 4198"/>
              <a:gd name="T11" fmla="*/ 233 h 244"/>
              <a:gd name="T12" fmla="*/ 2352 w 4198"/>
              <a:gd name="T13" fmla="*/ 1 h 244"/>
              <a:gd name="T14" fmla="*/ 3575 w 4198"/>
              <a:gd name="T15" fmla="*/ 0 h 244"/>
              <a:gd name="T16" fmla="*/ 3575 w 4198"/>
              <a:gd name="T17" fmla="*/ 244 h 244"/>
              <a:gd name="T18" fmla="*/ 4198 w 4198"/>
              <a:gd name="T19" fmla="*/ 238 h 2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8"/>
              <a:gd name="T31" fmla="*/ 0 h 244"/>
              <a:gd name="T32" fmla="*/ 4198 w 4198"/>
              <a:gd name="T33" fmla="*/ 244 h 24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8" h="244">
                <a:moveTo>
                  <a:pt x="0" y="235"/>
                </a:moveTo>
                <a:lnTo>
                  <a:pt x="147" y="235"/>
                </a:lnTo>
                <a:lnTo>
                  <a:pt x="147" y="23"/>
                </a:lnTo>
                <a:lnTo>
                  <a:pt x="1566" y="23"/>
                </a:lnTo>
                <a:lnTo>
                  <a:pt x="1567" y="233"/>
                </a:lnTo>
                <a:lnTo>
                  <a:pt x="2352" y="233"/>
                </a:lnTo>
                <a:lnTo>
                  <a:pt x="2352" y="1"/>
                </a:lnTo>
                <a:lnTo>
                  <a:pt x="3575" y="0"/>
                </a:lnTo>
                <a:lnTo>
                  <a:pt x="3575" y="244"/>
                </a:lnTo>
                <a:lnTo>
                  <a:pt x="4198" y="238"/>
                </a:ln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16401" name="Group 31"/>
          <p:cNvGrpSpPr>
            <a:grpSpLocks/>
          </p:cNvGrpSpPr>
          <p:nvPr/>
        </p:nvGrpSpPr>
        <p:grpSpPr bwMode="auto">
          <a:xfrm>
            <a:off x="5230814" y="1843089"/>
            <a:ext cx="1785937" cy="1209675"/>
            <a:chOff x="948" y="2732"/>
            <a:chExt cx="1125" cy="762"/>
          </a:xfrm>
        </p:grpSpPr>
        <p:sp>
          <p:nvSpPr>
            <p:cNvPr id="16402" name="Rectangle 32"/>
            <p:cNvSpPr>
              <a:spLocks noChangeArrowheads="1"/>
            </p:cNvSpPr>
            <p:nvPr/>
          </p:nvSpPr>
          <p:spPr bwMode="auto">
            <a:xfrm>
              <a:off x="1166" y="2732"/>
              <a:ext cx="665" cy="7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6403" name="Line 33"/>
            <p:cNvSpPr>
              <a:spLocks noChangeShapeType="1"/>
            </p:cNvSpPr>
            <p:nvPr/>
          </p:nvSpPr>
          <p:spPr bwMode="auto">
            <a:xfrm>
              <a:off x="948" y="2963"/>
              <a:ext cx="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6404" name="Line 34"/>
            <p:cNvSpPr>
              <a:spLocks noChangeShapeType="1"/>
            </p:cNvSpPr>
            <p:nvPr/>
          </p:nvSpPr>
          <p:spPr bwMode="auto">
            <a:xfrm>
              <a:off x="1849" y="2957"/>
              <a:ext cx="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6405" name="Line 35"/>
            <p:cNvSpPr>
              <a:spLocks noChangeShapeType="1"/>
            </p:cNvSpPr>
            <p:nvPr/>
          </p:nvSpPr>
          <p:spPr bwMode="auto">
            <a:xfrm>
              <a:off x="1843" y="3347"/>
              <a:ext cx="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6406" name="Text Box 36"/>
            <p:cNvSpPr txBox="1">
              <a:spLocks noChangeArrowheads="1"/>
            </p:cNvSpPr>
            <p:nvPr/>
          </p:nvSpPr>
          <p:spPr bwMode="auto">
            <a:xfrm>
              <a:off x="1176" y="2794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6407" name="Text Box 37"/>
            <p:cNvSpPr txBox="1">
              <a:spLocks noChangeArrowheads="1"/>
            </p:cNvSpPr>
            <p:nvPr/>
          </p:nvSpPr>
          <p:spPr bwMode="auto">
            <a:xfrm>
              <a:off x="1526" y="2782"/>
              <a:ext cx="2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16408" name="Text Box 38"/>
            <p:cNvSpPr txBox="1">
              <a:spLocks noChangeArrowheads="1"/>
            </p:cNvSpPr>
            <p:nvPr/>
          </p:nvSpPr>
          <p:spPr bwMode="auto">
            <a:xfrm>
              <a:off x="1522" y="3141"/>
              <a:ext cx="2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16409" name="Line 39"/>
            <p:cNvSpPr>
              <a:spLocks noChangeShapeType="1"/>
            </p:cNvSpPr>
            <p:nvPr/>
          </p:nvSpPr>
          <p:spPr bwMode="auto">
            <a:xfrm>
              <a:off x="1562" y="3189"/>
              <a:ext cx="2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6410" name="Line 40"/>
            <p:cNvSpPr>
              <a:spLocks noChangeShapeType="1"/>
            </p:cNvSpPr>
            <p:nvPr/>
          </p:nvSpPr>
          <p:spPr bwMode="auto">
            <a:xfrm>
              <a:off x="953" y="3272"/>
              <a:ext cx="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6411" name="Text Box 41"/>
            <p:cNvSpPr txBox="1">
              <a:spLocks noChangeArrowheads="1"/>
            </p:cNvSpPr>
            <p:nvPr/>
          </p:nvSpPr>
          <p:spPr bwMode="auto">
            <a:xfrm>
              <a:off x="1131" y="312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En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9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ifiedby xmlns="803c8e6e-8136-4d7d-af1c-024f8e6687c9">
      <UserInfo>
        <DisplayName/>
        <AccountId xsi:nil="true"/>
        <AccountType/>
      </UserInfo>
    </Modifiedby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00259E-B41C-4EFD-B82C-9C1C92569714}"/>
</file>

<file path=customXml/itemProps2.xml><?xml version="1.0" encoding="utf-8"?>
<ds:datastoreItem xmlns:ds="http://schemas.openxmlformats.org/officeDocument/2006/customXml" ds:itemID="{1C6EACEA-F65A-42BE-9B95-98048715271D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e8a6af36-2242-4c2b-ae94-7f5ff7765e7b"/>
    <ds:schemaRef ds:uri="882e73e1-52fe-4f92-8094-12e54032eca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CAA0D8-28AA-4484-BFD8-C79788A8F1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924</Words>
  <Application>Microsoft Office PowerPoint</Application>
  <PresentationFormat>Widescreen</PresentationFormat>
  <Paragraphs>274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Part –II</vt:lpstr>
      <vt:lpstr>CLASSIFICATION OF DIGITAL CIRCUITS</vt:lpstr>
      <vt:lpstr>CLASSIFICATION OF DIGITAL CIRCUITS</vt:lpstr>
      <vt:lpstr>Flip-Flop</vt:lpstr>
      <vt:lpstr>Clock signal</vt:lpstr>
      <vt:lpstr>SR Flip Flop</vt:lpstr>
      <vt:lpstr>Timing Diagram of SR Flip Flop</vt:lpstr>
      <vt:lpstr>D Flip Flop</vt:lpstr>
      <vt:lpstr>Exercise 1: Complete the timing diagram</vt:lpstr>
      <vt:lpstr>JK Flip Flop</vt:lpstr>
      <vt:lpstr>Timing diagram of JK flip-flop</vt:lpstr>
      <vt:lpstr>T Flip-flop</vt:lpstr>
      <vt:lpstr>Symbolic Representation of  Edge-Triggered Flip-flops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devikaunnikrishnan12d@gmail.com</cp:lastModifiedBy>
  <cp:revision>180</cp:revision>
  <dcterms:created xsi:type="dcterms:W3CDTF">2020-10-21T13:34:50Z</dcterms:created>
  <dcterms:modified xsi:type="dcterms:W3CDTF">2022-02-05T10:24:59Z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