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4" r:id="rId5"/>
    <p:sldId id="276" r:id="rId6"/>
    <p:sldId id="278" r:id="rId7"/>
    <p:sldId id="294" r:id="rId8"/>
    <p:sldId id="283" r:id="rId9"/>
    <p:sldId id="284" r:id="rId10"/>
    <p:sldId id="285" r:id="rId11"/>
    <p:sldId id="286" r:id="rId12"/>
    <p:sldId id="289" r:id="rId13"/>
    <p:sldId id="298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82D77-7BA4-42E6-BE79-FB2106DBFDE4}" v="66" dt="2022-01-12T13:43:19.904"/>
    <p1510:client id="{793CA272-6400-4982-9579-6B3032122A79}" v="46" dt="2022-01-26T06:08:05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 PAI N P-(App. No. 121024606)" userId="S::pratham.p@learner.manipal.edu::3a44ccb5-1956-48b9-a9d6-79c9dc2bc322" providerId="AD" clId="Web-{793CA272-6400-4982-9579-6B3032122A79}"/>
    <pc:docChg chg="modSld">
      <pc:chgData name="PRATHAM PAI N P-(App. No. 121024606)" userId="S::pratham.p@learner.manipal.edu::3a44ccb5-1956-48b9-a9d6-79c9dc2bc322" providerId="AD" clId="Web-{793CA272-6400-4982-9579-6B3032122A79}" dt="2022-01-26T06:08:05.855" v="45"/>
      <pc:docMkLst>
        <pc:docMk/>
      </pc:docMkLst>
      <pc:sldChg chg="addSp delSp">
        <pc:chgData name="PRATHAM PAI N P-(App. No. 121024606)" userId="S::pratham.p@learner.manipal.edu::3a44ccb5-1956-48b9-a9d6-79c9dc2bc322" providerId="AD" clId="Web-{793CA272-6400-4982-9579-6B3032122A79}" dt="2022-01-26T06:07:16.540" v="27"/>
        <pc:sldMkLst>
          <pc:docMk/>
          <pc:sldMk cId="3127824855" sldId="274"/>
        </pc:sldMkLst>
        <pc:inkChg chg="add del">
          <ac:chgData name="PRATHAM PAI N P-(App. No. 121024606)" userId="S::pratham.p@learner.manipal.edu::3a44ccb5-1956-48b9-a9d6-79c9dc2bc322" providerId="AD" clId="Web-{793CA272-6400-4982-9579-6B3032122A79}" dt="2022-01-26T06:07:16.540" v="27"/>
          <ac:inkMkLst>
            <pc:docMk/>
            <pc:sldMk cId="3127824855" sldId="274"/>
            <ac:inkMk id="6" creationId="{E09B84C8-0153-4EAF-8946-5A962933A736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26"/>
          <ac:inkMkLst>
            <pc:docMk/>
            <pc:sldMk cId="3127824855" sldId="274"/>
            <ac:inkMk id="7" creationId="{CC839835-C8BB-4664-8BF9-D761DBFC7B60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25"/>
          <ac:inkMkLst>
            <pc:docMk/>
            <pc:sldMk cId="3127824855" sldId="274"/>
            <ac:inkMk id="8" creationId="{C521DC35-3495-44C9-9E35-9CCD9F85A439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24"/>
          <ac:inkMkLst>
            <pc:docMk/>
            <pc:sldMk cId="3127824855" sldId="274"/>
            <ac:inkMk id="9" creationId="{ED79C4A0-4390-4A8D-B2AB-CCA07690DFA7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23"/>
          <ac:inkMkLst>
            <pc:docMk/>
            <pc:sldMk cId="3127824855" sldId="274"/>
            <ac:inkMk id="10" creationId="{640EC1FA-B575-4782-9926-92C38B4F7C90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22"/>
          <ac:inkMkLst>
            <pc:docMk/>
            <pc:sldMk cId="3127824855" sldId="274"/>
            <ac:inkMk id="11" creationId="{B9C5BC57-7477-4B27-AD25-5689C000A6E6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21"/>
          <ac:inkMkLst>
            <pc:docMk/>
            <pc:sldMk cId="3127824855" sldId="274"/>
            <ac:inkMk id="12" creationId="{F527FA6E-1953-4FCD-9B38-FCD0C96B91B9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20"/>
          <ac:inkMkLst>
            <pc:docMk/>
            <pc:sldMk cId="3127824855" sldId="274"/>
            <ac:inkMk id="13" creationId="{E9D95C33-0FAC-4139-B5A6-58DD2B176F36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19"/>
          <ac:inkMkLst>
            <pc:docMk/>
            <pc:sldMk cId="3127824855" sldId="274"/>
            <ac:inkMk id="14" creationId="{EFB1CF40-5565-4E3E-B269-FD34783EC589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18"/>
          <ac:inkMkLst>
            <pc:docMk/>
            <pc:sldMk cId="3127824855" sldId="274"/>
            <ac:inkMk id="15" creationId="{7CDAA266-FAF5-4FF5-8E61-CF5BD6E21106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17"/>
          <ac:inkMkLst>
            <pc:docMk/>
            <pc:sldMk cId="3127824855" sldId="274"/>
            <ac:inkMk id="16" creationId="{4D58325A-B066-4111-A953-44C7628CA7B0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16"/>
          <ac:inkMkLst>
            <pc:docMk/>
            <pc:sldMk cId="3127824855" sldId="274"/>
            <ac:inkMk id="17" creationId="{9AE3E2C6-27C2-4661-A6A9-77CCCF279355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15"/>
          <ac:inkMkLst>
            <pc:docMk/>
            <pc:sldMk cId="3127824855" sldId="274"/>
            <ac:inkMk id="18" creationId="{6D1276BD-7680-414E-B843-7A94B643AF01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7:16.524" v="14"/>
          <ac:inkMkLst>
            <pc:docMk/>
            <pc:sldMk cId="3127824855" sldId="274"/>
            <ac:inkMk id="19" creationId="{ACE8DE3D-A6DC-4C61-AFA1-28CC8559608B}"/>
          </ac:inkMkLst>
        </pc:inkChg>
      </pc:sldChg>
      <pc:sldChg chg="addSp delSp">
        <pc:chgData name="PRATHAM PAI N P-(App. No. 121024606)" userId="S::pratham.p@learner.manipal.edu::3a44ccb5-1956-48b9-a9d6-79c9dc2bc322" providerId="AD" clId="Web-{793CA272-6400-4982-9579-6B3032122A79}" dt="2022-01-26T06:08:05.855" v="45"/>
        <pc:sldMkLst>
          <pc:docMk/>
          <pc:sldMk cId="2289266853" sldId="276"/>
        </pc:sldMkLst>
        <pc:inkChg chg="add del">
          <ac:chgData name="PRATHAM PAI N P-(App. No. 121024606)" userId="S::pratham.p@learner.manipal.edu::3a44ccb5-1956-48b9-a9d6-79c9dc2bc322" providerId="AD" clId="Web-{793CA272-6400-4982-9579-6B3032122A79}" dt="2022-01-26T06:08:05.855" v="45"/>
          <ac:inkMkLst>
            <pc:docMk/>
            <pc:sldMk cId="2289266853" sldId="276"/>
            <ac:inkMk id="5" creationId="{25D1DF8E-E3A9-47A6-A78A-4B93748C8FD2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8:05.855" v="44"/>
          <ac:inkMkLst>
            <pc:docMk/>
            <pc:sldMk cId="2289266853" sldId="276"/>
            <ac:inkMk id="6" creationId="{254A8C12-6031-4656-852A-6AD48E715F54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8:05.855" v="43"/>
          <ac:inkMkLst>
            <pc:docMk/>
            <pc:sldMk cId="2289266853" sldId="276"/>
            <ac:inkMk id="7" creationId="{2DB0F079-0939-4925-A11A-A6A4534A9E57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8:05.855" v="42"/>
          <ac:inkMkLst>
            <pc:docMk/>
            <pc:sldMk cId="2289266853" sldId="276"/>
            <ac:inkMk id="8" creationId="{36C9259D-F9B6-40CB-A7E6-61100ECEF057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8:05.855" v="41"/>
          <ac:inkMkLst>
            <pc:docMk/>
            <pc:sldMk cId="2289266853" sldId="276"/>
            <ac:inkMk id="9" creationId="{669F793C-BCFE-479A-9140-1E9ED33CFC94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8:05.855" v="40"/>
          <ac:inkMkLst>
            <pc:docMk/>
            <pc:sldMk cId="2289266853" sldId="276"/>
            <ac:inkMk id="10" creationId="{581767E7-FF64-40EF-89F3-D27492A8137D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8:05.855" v="39"/>
          <ac:inkMkLst>
            <pc:docMk/>
            <pc:sldMk cId="2289266853" sldId="276"/>
            <ac:inkMk id="11" creationId="{97341F6C-40FD-4BA6-A888-E0F25972C35F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8:05.855" v="38"/>
          <ac:inkMkLst>
            <pc:docMk/>
            <pc:sldMk cId="2289266853" sldId="276"/>
            <ac:inkMk id="12" creationId="{C224A0E0-A0F1-4D46-895F-D62C6D46C443}"/>
          </ac:inkMkLst>
        </pc:inkChg>
        <pc:inkChg chg="add del">
          <ac:chgData name="PRATHAM PAI N P-(App. No. 121024606)" userId="S::pratham.p@learner.manipal.edu::3a44ccb5-1956-48b9-a9d6-79c9dc2bc322" providerId="AD" clId="Web-{793CA272-6400-4982-9579-6B3032122A79}" dt="2022-01-26T06:08:05.855" v="37"/>
          <ac:inkMkLst>
            <pc:docMk/>
            <pc:sldMk cId="2289266853" sldId="276"/>
            <ac:inkMk id="13" creationId="{75B5E931-F3A4-4398-9CEE-33303E48F0A4}"/>
          </ac:inkMkLst>
        </pc:inkChg>
      </pc:sldChg>
    </pc:docChg>
  </pc:docChgLst>
  <pc:docChgLst>
    <pc:chgData name="DEBALEENA PARASHAR-(App. No. 121023817)" userId="742f6700-ead7-454d-99f5-694190b6096d" providerId="ADAL" clId="{C66B7C03-C052-8A47-BD2E-3EA93B6AE90B}"/>
    <pc:docChg chg="custSel modSld">
      <pc:chgData name="DEBALEENA PARASHAR-(App. No. 121023817)" userId="742f6700-ead7-454d-99f5-694190b6096d" providerId="ADAL" clId="{C66B7C03-C052-8A47-BD2E-3EA93B6AE90B}" dt="2022-01-10T18:25:34.392" v="29"/>
      <pc:docMkLst>
        <pc:docMk/>
      </pc:docMkLst>
      <pc:sldChg chg="addSp delSp">
        <pc:chgData name="DEBALEENA PARASHAR-(App. No. 121023817)" userId="742f6700-ead7-454d-99f5-694190b6096d" providerId="ADAL" clId="{C66B7C03-C052-8A47-BD2E-3EA93B6AE90B}" dt="2022-01-10T18:25:34.392" v="29"/>
        <pc:sldMkLst>
          <pc:docMk/>
          <pc:sldMk cId="3127824855" sldId="274"/>
        </pc:sldMkLst>
        <pc:grpChg chg="add del">
          <ac:chgData name="DEBALEENA PARASHAR-(App. No. 121023817)" userId="742f6700-ead7-454d-99f5-694190b6096d" providerId="ADAL" clId="{C66B7C03-C052-8A47-BD2E-3EA93B6AE90B}" dt="2022-01-10T18:22:48.985" v="12"/>
          <ac:grpSpMkLst>
            <pc:docMk/>
            <pc:sldMk cId="3127824855" sldId="274"/>
            <ac:grpSpMk id="12" creationId="{3F9F2E0B-286B-3946-A56D-BE7FB2C5F7E3}"/>
          </ac:grpSpMkLst>
        </pc:grpChg>
        <pc:inkChg chg="add">
          <ac:chgData name="DEBALEENA PARASHAR-(App. No. 121023817)" userId="742f6700-ead7-454d-99f5-694190b6096d" providerId="ADAL" clId="{C66B7C03-C052-8A47-BD2E-3EA93B6AE90B}" dt="2022-01-10T18:21:05.079" v="0"/>
          <ac:inkMkLst>
            <pc:docMk/>
            <pc:sldMk cId="3127824855" sldId="274"/>
            <ac:inkMk id="5" creationId="{BF36DDD0-DC73-9D46-9ADE-48159ABA5C02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1:07.315" v="2"/>
          <ac:inkMkLst>
            <pc:docMk/>
            <pc:sldMk cId="3127824855" sldId="274"/>
            <ac:inkMk id="6" creationId="{4A742721-209B-E74C-B795-222F30509E35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1:19.664" v="4"/>
          <ac:inkMkLst>
            <pc:docMk/>
            <pc:sldMk cId="3127824855" sldId="274"/>
            <ac:inkMk id="7" creationId="{C8FD0407-966F-1444-9903-ABD97EFC294F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2:21.750" v="7"/>
          <ac:inkMkLst>
            <pc:docMk/>
            <pc:sldMk cId="3127824855" sldId="274"/>
            <ac:inkMk id="8" creationId="{B2EAF08D-B150-E844-A7E7-7578957DB864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2:21.753" v="8"/>
          <ac:inkMkLst>
            <pc:docMk/>
            <pc:sldMk cId="3127824855" sldId="274"/>
            <ac:inkMk id="9" creationId="{D91CDCA5-2E79-644F-93A6-CEA969D2C088}"/>
          </ac:inkMkLst>
        </pc:inkChg>
        <pc:inkChg chg="add del topLvl">
          <ac:chgData name="DEBALEENA PARASHAR-(App. No. 121023817)" userId="742f6700-ead7-454d-99f5-694190b6096d" providerId="ADAL" clId="{C66B7C03-C052-8A47-BD2E-3EA93B6AE90B}" dt="2022-01-10T18:22:48.985" v="12"/>
          <ac:inkMkLst>
            <pc:docMk/>
            <pc:sldMk cId="3127824855" sldId="274"/>
            <ac:inkMk id="10" creationId="{A8F3EE76-FDE4-824D-92A9-BF88CACFB550}"/>
          </ac:inkMkLst>
        </pc:inkChg>
        <pc:inkChg chg="add del topLvl">
          <ac:chgData name="DEBALEENA PARASHAR-(App. No. 121023817)" userId="742f6700-ead7-454d-99f5-694190b6096d" providerId="ADAL" clId="{C66B7C03-C052-8A47-BD2E-3EA93B6AE90B}" dt="2022-01-10T18:22:48.993" v="13"/>
          <ac:inkMkLst>
            <pc:docMk/>
            <pc:sldMk cId="3127824855" sldId="274"/>
            <ac:inkMk id="11" creationId="{A8492F51-9851-2A45-88AD-624041067562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3:09.692" v="17"/>
          <ac:inkMkLst>
            <pc:docMk/>
            <pc:sldMk cId="3127824855" sldId="274"/>
            <ac:inkMk id="13" creationId="{636B1D62-1A5F-E44F-91A8-FB3C4A83862E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3:08.441" v="16"/>
          <ac:inkMkLst>
            <pc:docMk/>
            <pc:sldMk cId="3127824855" sldId="274"/>
            <ac:inkMk id="14" creationId="{449000B6-0C27-B24D-BE85-3C4AA825E401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5:29.708" v="25"/>
          <ac:inkMkLst>
            <pc:docMk/>
            <pc:sldMk cId="3127824855" sldId="274"/>
            <ac:inkMk id="15" creationId="{2C2117D3-8998-DD4A-A69C-EABD87816166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5:29.705" v="24"/>
          <ac:inkMkLst>
            <pc:docMk/>
            <pc:sldMk cId="3127824855" sldId="274"/>
            <ac:inkMk id="16" creationId="{3868EEA8-C5FC-B24C-BDBD-DAF7BC7D90EB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5:30.241" v="27"/>
          <ac:inkMkLst>
            <pc:docMk/>
            <pc:sldMk cId="3127824855" sldId="274"/>
            <ac:inkMk id="17" creationId="{CB237162-9CB1-DE47-9370-1EA9D4887FD5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5:30.238" v="26"/>
          <ac:inkMkLst>
            <pc:docMk/>
            <pc:sldMk cId="3127824855" sldId="274"/>
            <ac:inkMk id="18" creationId="{183E7E76-AADF-1245-B4F8-A351D5E249A6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5:29.224" v="23"/>
          <ac:inkMkLst>
            <pc:docMk/>
            <pc:sldMk cId="3127824855" sldId="274"/>
            <ac:inkMk id="19" creationId="{8C2112E9-1C71-AA4F-BFB5-D6D095FDA853}"/>
          </ac:inkMkLst>
        </pc:inkChg>
        <pc:inkChg chg="add del">
          <ac:chgData name="DEBALEENA PARASHAR-(App. No. 121023817)" userId="742f6700-ead7-454d-99f5-694190b6096d" providerId="ADAL" clId="{C66B7C03-C052-8A47-BD2E-3EA93B6AE90B}" dt="2022-01-10T18:25:34.392" v="29"/>
          <ac:inkMkLst>
            <pc:docMk/>
            <pc:sldMk cId="3127824855" sldId="274"/>
            <ac:inkMk id="20" creationId="{835B9FB4-E7BE-7F42-832D-A2DD71152F18}"/>
          </ac:inkMkLst>
        </pc:inkChg>
      </pc:sldChg>
    </pc:docChg>
  </pc:docChgLst>
  <pc:docChgLst>
    <pc:chgData name="PRATHAM PAI N P-(App. No. 121024606)" userId="S::pratham.p@learner.manipal.edu::3a44ccb5-1956-48b9-a9d6-79c9dc2bc322" providerId="AD" clId="Web-{44682D77-7BA4-42E6-BE79-FB2106DBFDE4}"/>
    <pc:docChg chg="modSld">
      <pc:chgData name="PRATHAM PAI N P-(App. No. 121024606)" userId="S::pratham.p@learner.manipal.edu::3a44ccb5-1956-48b9-a9d6-79c9dc2bc322" providerId="AD" clId="Web-{44682D77-7BA4-42E6-BE79-FB2106DBFDE4}" dt="2022-01-12T13:43:19.904" v="65"/>
      <pc:docMkLst>
        <pc:docMk/>
      </pc:docMkLst>
      <pc:sldChg chg="addSp delSp">
        <pc:chgData name="PRATHAM PAI N P-(App. No. 121024606)" userId="S::pratham.p@learner.manipal.edu::3a44ccb5-1956-48b9-a9d6-79c9dc2bc322" providerId="AD" clId="Web-{44682D77-7BA4-42E6-BE79-FB2106DBFDE4}" dt="2022-01-12T13:41:56.181" v="25"/>
        <pc:sldMkLst>
          <pc:docMk/>
          <pc:sldMk cId="3127824855" sldId="274"/>
        </pc:sldMkLst>
        <pc:inkChg chg="add del">
          <ac:chgData name="PRATHAM PAI N P-(App. No. 121024606)" userId="S::pratham.p@learner.manipal.edu::3a44ccb5-1956-48b9-a9d6-79c9dc2bc322" providerId="AD" clId="Web-{44682D77-7BA4-42E6-BE79-FB2106DBFDE4}" dt="2022-01-12T13:41:32.695" v="12"/>
          <ac:inkMkLst>
            <pc:docMk/>
            <pc:sldMk cId="3127824855" sldId="274"/>
            <ac:inkMk id="6" creationId="{15D12B69-307C-43ED-9FDC-9427960E148C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32.695" v="11"/>
          <ac:inkMkLst>
            <pc:docMk/>
            <pc:sldMk cId="3127824855" sldId="274"/>
            <ac:inkMk id="7" creationId="{230FB189-C338-40A6-8D03-D9EEB230EDFD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32.695" v="10"/>
          <ac:inkMkLst>
            <pc:docMk/>
            <pc:sldMk cId="3127824855" sldId="274"/>
            <ac:inkMk id="8" creationId="{695F278C-A4CA-4DF1-AAD8-BC133263DF82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32.695" v="9"/>
          <ac:inkMkLst>
            <pc:docMk/>
            <pc:sldMk cId="3127824855" sldId="274"/>
            <ac:inkMk id="9" creationId="{4723AF4A-9DE7-409C-9C8F-5C93F4835BFA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32.695" v="8"/>
          <ac:inkMkLst>
            <pc:docMk/>
            <pc:sldMk cId="3127824855" sldId="274"/>
            <ac:inkMk id="10" creationId="{CE18A994-8969-44F3-B6B0-AEA42137D337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34.398" v="13"/>
          <ac:inkMkLst>
            <pc:docMk/>
            <pc:sldMk cId="3127824855" sldId="274"/>
            <ac:inkMk id="11" creationId="{B99EFE97-E6D2-4AE2-9BCC-E1CA24BF46FE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32.695" v="7"/>
          <ac:inkMkLst>
            <pc:docMk/>
            <pc:sldMk cId="3127824855" sldId="274"/>
            <ac:inkMk id="12" creationId="{D67E2DDB-0B66-4120-AA82-88B243A037F7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56.181" v="25"/>
          <ac:inkMkLst>
            <pc:docMk/>
            <pc:sldMk cId="3127824855" sldId="274"/>
            <ac:inkMk id="13" creationId="{AC00B262-4888-4A68-A852-CBC5FE87709B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56.181" v="24"/>
          <ac:inkMkLst>
            <pc:docMk/>
            <pc:sldMk cId="3127824855" sldId="274"/>
            <ac:inkMk id="14" creationId="{54B841E4-EB6A-4240-AA22-01889FE5D6C5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56.181" v="23"/>
          <ac:inkMkLst>
            <pc:docMk/>
            <pc:sldMk cId="3127824855" sldId="274"/>
            <ac:inkMk id="15" creationId="{40DEE3CF-09BA-4ADA-91A7-C1D4C63BF101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56.165" v="22"/>
          <ac:inkMkLst>
            <pc:docMk/>
            <pc:sldMk cId="3127824855" sldId="274"/>
            <ac:inkMk id="16" creationId="{444E16F8-9109-43FA-AF4F-9AF09F9B6372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56.165" v="21"/>
          <ac:inkMkLst>
            <pc:docMk/>
            <pc:sldMk cId="3127824855" sldId="274"/>
            <ac:inkMk id="17" creationId="{A08789CB-1BBA-49CD-A1E0-55103C23048F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1:56.165" v="20"/>
          <ac:inkMkLst>
            <pc:docMk/>
            <pc:sldMk cId="3127824855" sldId="274"/>
            <ac:inkMk id="18" creationId="{D61C485E-263A-4DBD-9A3A-C3DCE34ADB31}"/>
          </ac:inkMkLst>
        </pc:inkChg>
      </pc:sldChg>
      <pc:sldChg chg="addSp delSp">
        <pc:chgData name="PRATHAM PAI N P-(App. No. 121024606)" userId="S::pratham.p@learner.manipal.edu::3a44ccb5-1956-48b9-a9d6-79c9dc2bc322" providerId="AD" clId="Web-{44682D77-7BA4-42E6-BE79-FB2106DBFDE4}" dt="2022-01-12T13:42:26.995" v="35"/>
        <pc:sldMkLst>
          <pc:docMk/>
          <pc:sldMk cId="2289266853" sldId="276"/>
        </pc:sldMkLst>
        <pc:inkChg chg="add del">
          <ac:chgData name="PRATHAM PAI N P-(App. No. 121024606)" userId="S::pratham.p@learner.manipal.edu::3a44ccb5-1956-48b9-a9d6-79c9dc2bc322" providerId="AD" clId="Web-{44682D77-7BA4-42E6-BE79-FB2106DBFDE4}" dt="2022-01-12T13:42:26.995" v="35"/>
          <ac:inkMkLst>
            <pc:docMk/>
            <pc:sldMk cId="2289266853" sldId="276"/>
            <ac:inkMk id="5" creationId="{168AD2E9-3B79-493D-A5DB-6A567CD84449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2:26.995" v="34"/>
          <ac:inkMkLst>
            <pc:docMk/>
            <pc:sldMk cId="2289266853" sldId="276"/>
            <ac:inkMk id="6" creationId="{1204FEDB-1834-45AD-8A1F-F9FD2B1C8FFA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2:26.995" v="33"/>
          <ac:inkMkLst>
            <pc:docMk/>
            <pc:sldMk cId="2289266853" sldId="276"/>
            <ac:inkMk id="7" creationId="{D0DE01EF-E993-46D1-9F5A-BBC0D8423509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2:26.995" v="32"/>
          <ac:inkMkLst>
            <pc:docMk/>
            <pc:sldMk cId="2289266853" sldId="276"/>
            <ac:inkMk id="8" creationId="{C7BB806F-4DD5-46B0-B8B1-4AA9A359B413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2:26.995" v="31"/>
          <ac:inkMkLst>
            <pc:docMk/>
            <pc:sldMk cId="2289266853" sldId="276"/>
            <ac:inkMk id="9" creationId="{508A5B62-83DE-4966-9611-6EE2D6F231A8}"/>
          </ac:inkMkLst>
        </pc:inkChg>
      </pc:sldChg>
      <pc:sldChg chg="addSp delSp">
        <pc:chgData name="PRATHAM PAI N P-(App. No. 121024606)" userId="S::pratham.p@learner.manipal.edu::3a44ccb5-1956-48b9-a9d6-79c9dc2bc322" providerId="AD" clId="Web-{44682D77-7BA4-42E6-BE79-FB2106DBFDE4}" dt="2022-01-12T13:42:44.980" v="41"/>
        <pc:sldMkLst>
          <pc:docMk/>
          <pc:sldMk cId="294842684" sldId="278"/>
        </pc:sldMkLst>
        <pc:inkChg chg="add del">
          <ac:chgData name="PRATHAM PAI N P-(App. No. 121024606)" userId="S::pratham.p@learner.manipal.edu::3a44ccb5-1956-48b9-a9d6-79c9dc2bc322" providerId="AD" clId="Web-{44682D77-7BA4-42E6-BE79-FB2106DBFDE4}" dt="2022-01-12T13:42:44.980" v="41"/>
          <ac:inkMkLst>
            <pc:docMk/>
            <pc:sldMk cId="294842684" sldId="278"/>
            <ac:inkMk id="5" creationId="{B8C86AEA-B98C-4ED2-A300-247AAEB13527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2:44.980" v="40"/>
          <ac:inkMkLst>
            <pc:docMk/>
            <pc:sldMk cId="294842684" sldId="278"/>
            <ac:inkMk id="6" creationId="{FBA038A2-9B6F-4902-A0E6-835E0C70D7EC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2:44.980" v="39"/>
          <ac:inkMkLst>
            <pc:docMk/>
            <pc:sldMk cId="294842684" sldId="278"/>
            <ac:inkMk id="7" creationId="{BD91A5F4-85AF-4B9A-8719-31545A7CEE9A}"/>
          </ac:inkMkLst>
        </pc:inkChg>
      </pc:sldChg>
      <pc:sldChg chg="addSp delSp">
        <pc:chgData name="PRATHAM PAI N P-(App. No. 121024606)" userId="S::pratham.p@learner.manipal.edu::3a44ccb5-1956-48b9-a9d6-79c9dc2bc322" providerId="AD" clId="Web-{44682D77-7BA4-42E6-BE79-FB2106DBFDE4}" dt="2022-01-12T13:43:19.904" v="65"/>
        <pc:sldMkLst>
          <pc:docMk/>
          <pc:sldMk cId="901264979" sldId="294"/>
        </pc:sldMkLst>
        <pc:inkChg chg="add del">
          <ac:chgData name="PRATHAM PAI N P-(App. No. 121024606)" userId="S::pratham.p@learner.manipal.edu::3a44ccb5-1956-48b9-a9d6-79c9dc2bc322" providerId="AD" clId="Web-{44682D77-7BA4-42E6-BE79-FB2106DBFDE4}" dt="2022-01-12T13:43:19.904" v="65"/>
          <ac:inkMkLst>
            <pc:docMk/>
            <pc:sldMk cId="901264979" sldId="294"/>
            <ac:inkMk id="5" creationId="{3D41799D-7A0E-40A0-AC8C-82FE02366109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904" v="64"/>
          <ac:inkMkLst>
            <pc:docMk/>
            <pc:sldMk cId="901264979" sldId="294"/>
            <ac:inkMk id="6" creationId="{18E87F24-3B2E-4056-BEE5-DB6F7F14DD3E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63"/>
          <ac:inkMkLst>
            <pc:docMk/>
            <pc:sldMk cId="901264979" sldId="294"/>
            <ac:inkMk id="7" creationId="{1F6CF7DB-403E-4251-AE15-51AE432ABC52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62"/>
          <ac:inkMkLst>
            <pc:docMk/>
            <pc:sldMk cId="901264979" sldId="294"/>
            <ac:inkMk id="8" creationId="{37E2EB5C-106F-4A75-B9FD-F6E1103805C5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61"/>
          <ac:inkMkLst>
            <pc:docMk/>
            <pc:sldMk cId="901264979" sldId="294"/>
            <ac:inkMk id="9" creationId="{CA8069D8-26F0-4AED-BC50-EF9C4349E0D6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60"/>
          <ac:inkMkLst>
            <pc:docMk/>
            <pc:sldMk cId="901264979" sldId="294"/>
            <ac:inkMk id="10" creationId="{CADA1A85-6551-422F-962F-EEE5EA0E45AC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59"/>
          <ac:inkMkLst>
            <pc:docMk/>
            <pc:sldMk cId="901264979" sldId="294"/>
            <ac:inkMk id="11" creationId="{AA2962D1-1DFF-4215-B6CB-04C53818F568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58"/>
          <ac:inkMkLst>
            <pc:docMk/>
            <pc:sldMk cId="901264979" sldId="294"/>
            <ac:inkMk id="12" creationId="{C5FDDB5B-FD39-461F-B42F-229AD36B9DB7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57"/>
          <ac:inkMkLst>
            <pc:docMk/>
            <pc:sldMk cId="901264979" sldId="294"/>
            <ac:inkMk id="13" creationId="{D3AE0B63-6799-4077-AE7E-8163C66C2114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56"/>
          <ac:inkMkLst>
            <pc:docMk/>
            <pc:sldMk cId="901264979" sldId="294"/>
            <ac:inkMk id="14" creationId="{E6079209-D6D9-40C0-8F45-C76594FF3A5B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55"/>
          <ac:inkMkLst>
            <pc:docMk/>
            <pc:sldMk cId="901264979" sldId="294"/>
            <ac:inkMk id="15" creationId="{1D5C8908-9360-4416-A69C-ECA68681D3B2}"/>
          </ac:inkMkLst>
        </pc:inkChg>
        <pc:inkChg chg="add del">
          <ac:chgData name="PRATHAM PAI N P-(App. No. 121024606)" userId="S::pratham.p@learner.manipal.edu::3a44ccb5-1956-48b9-a9d6-79c9dc2bc322" providerId="AD" clId="Web-{44682D77-7BA4-42E6-BE79-FB2106DBFDE4}" dt="2022-01-12T13:43:19.889" v="54"/>
          <ac:inkMkLst>
            <pc:docMk/>
            <pc:sldMk cId="901264979" sldId="294"/>
            <ac:inkMk id="16" creationId="{EF96DDF0-21CE-4AFD-8E91-3442A6B92A8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8:21:05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53 7724,'-10'-17'-418,"5"-1"0,5 9 0,5 3 0,11 4 418,11 2 0,10 15 0,15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a set of flip flops whose states change in response to pulses applied at the input to the counter.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Used to count pulses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Basic Structure: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binary counter, the </a:t>
            </a:r>
            <a:r>
              <a:rPr lang="en-US" dirty="0">
                <a:solidFill>
                  <a:srgbClr val="FF0000"/>
                </a:solidFill>
              </a:rPr>
              <a:t>flip flops are interconnected </a:t>
            </a:r>
            <a:r>
              <a:rPr lang="en-US" dirty="0"/>
              <a:t>such that their combined state at any time is the </a:t>
            </a:r>
            <a:r>
              <a:rPr lang="en-US" dirty="0">
                <a:solidFill>
                  <a:srgbClr val="FF0000"/>
                </a:solidFill>
              </a:rPr>
              <a:t>binary equivalent </a:t>
            </a:r>
            <a:r>
              <a:rPr lang="en-US" dirty="0"/>
              <a:t>of the total number of pulses that have occurred up to that time.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 of the counter: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Each of the counts of the counter is called state of the counter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Modulus</a:t>
            </a:r>
            <a:r>
              <a:rPr lang="en-US" dirty="0"/>
              <a:t> of the counter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number of states through which the counter passes before returning to the starting state is called </a:t>
            </a:r>
            <a:r>
              <a:rPr lang="en-US" dirty="0">
                <a:solidFill>
                  <a:srgbClr val="FF0000"/>
                </a:solidFill>
              </a:rPr>
              <a:t>modulus</a:t>
            </a:r>
            <a:r>
              <a:rPr lang="en-US" dirty="0"/>
              <a:t> of the counter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In general an n-bit counter will have </a:t>
            </a:r>
            <a:r>
              <a:rPr lang="en-US" dirty="0">
                <a:solidFill>
                  <a:srgbClr val="FF0000"/>
                </a:solidFill>
              </a:rPr>
              <a:t>‘n’ flip flops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states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divides the input frequency by 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/>
              <a:t>. Hence it is a divide by 2</a:t>
            </a:r>
            <a:r>
              <a:rPr lang="en-US" baseline="30000" dirty="0"/>
              <a:t>n</a:t>
            </a:r>
            <a:r>
              <a:rPr lang="en-US" dirty="0"/>
              <a:t> counter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(Toggle ) topology:</a:t>
            </a:r>
          </a:p>
          <a:p>
            <a:endParaRPr lang="en-US" dirty="0"/>
          </a:p>
          <a:p>
            <a:r>
              <a:rPr lang="en-US" dirty="0"/>
              <a:t>It make use of Toggle property of the flip flop. Usually JK flip flops or T flip flops are used with J and K inputs or T input of the flip flops connected to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42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Binary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0"/>
            <a:ext cx="8229600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Basic Structure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State of the counter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Modulus of the counter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general an n-bit counter will have </a:t>
            </a:r>
            <a:r>
              <a:rPr lang="en-US" dirty="0">
                <a:solidFill>
                  <a:srgbClr val="FF0000"/>
                </a:solidFill>
              </a:rPr>
              <a:t>‘n’ flip flops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states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divides the input frequency by 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/>
              <a:t>. Hence it is a divide by 2</a:t>
            </a:r>
            <a:r>
              <a:rPr lang="en-US" baseline="30000" dirty="0"/>
              <a:t>n</a:t>
            </a:r>
            <a:r>
              <a:rPr lang="en-US" dirty="0"/>
              <a:t> counter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36DDD0-DC73-9D46-9ADE-48159ABA5C02}"/>
                  </a:ext>
                </a:extLst>
              </p14:cNvPr>
              <p14:cNvContentPartPr/>
              <p14:nvPr/>
            </p14:nvContentPartPr>
            <p14:xfrm>
              <a:off x="11101063" y="-236621"/>
              <a:ext cx="50040" cy="1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36DDD0-DC73-9D46-9ADE-48159ABA5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5943" y="-251741"/>
                <a:ext cx="8028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782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05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Flip flops are sequential circuits and can be constructed with NOR or NAND gates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Flip flop is an edge triggered , one bit memory device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Commonly used flip flops are – SR, D, JK and T flip flop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Flip flops are used in many applications like counters, shift registers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5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14401"/>
            <a:ext cx="8229600" cy="4906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Counters can be Asynchronous or Synchronous , Up or down counters.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In general an n-bit counter will have </a:t>
            </a:r>
            <a:r>
              <a:rPr lang="en-US" sz="2400" dirty="0">
                <a:solidFill>
                  <a:srgbClr val="FF0000"/>
                </a:solidFill>
              </a:rPr>
              <a:t>‘n’ flip flops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states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divides the input frequency by 2</a:t>
            </a:r>
            <a:r>
              <a:rPr lang="en-US" sz="2400" baseline="300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 Hence it is a divide by 2</a:t>
            </a:r>
            <a:r>
              <a:rPr lang="en-US" sz="2400" baseline="30000" dirty="0"/>
              <a:t>n</a:t>
            </a:r>
            <a:r>
              <a:rPr lang="en-US" sz="2400" dirty="0"/>
              <a:t> counter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Ripple counters are Asynchronous counters and constructed using T topology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Shift registers are built with </a:t>
            </a:r>
            <a:r>
              <a:rPr lang="en-US" dirty="0">
                <a:solidFill>
                  <a:srgbClr val="FF0000"/>
                </a:solidFill>
              </a:rPr>
              <a:t>D topology</a:t>
            </a:r>
          </a:p>
          <a:p>
            <a:pPr>
              <a:lnSpc>
                <a:spcPct val="150000"/>
              </a:lnSpc>
            </a:pPr>
            <a:r>
              <a:rPr lang="en-US" dirty="0"/>
              <a:t>All these flip flops are driven by a </a:t>
            </a:r>
            <a:r>
              <a:rPr lang="en-US" dirty="0">
                <a:solidFill>
                  <a:srgbClr val="FF0000"/>
                </a:solidFill>
              </a:rPr>
              <a:t>common clock </a:t>
            </a:r>
            <a:r>
              <a:rPr lang="en-US" dirty="0"/>
              <a:t>and they are set or reset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Shift registers are classified depending on the data loading methods, shifting methods and data receiving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6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Classification of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667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Synchronous and Asynchronous counters </a:t>
            </a:r>
          </a:p>
          <a:p>
            <a:pPr>
              <a:lnSpc>
                <a:spcPct val="150000"/>
              </a:lnSpc>
            </a:pPr>
            <a:r>
              <a:rPr lang="en-US" dirty="0"/>
              <a:t>Up counter or Down Counter</a:t>
            </a:r>
          </a:p>
          <a:p>
            <a:pPr>
              <a:lnSpc>
                <a:spcPct val="150000"/>
              </a:lnSpc>
            </a:pPr>
            <a:r>
              <a:rPr lang="en-US" dirty="0"/>
              <a:t>–</a:t>
            </a:r>
            <a:r>
              <a:rPr lang="en-US" dirty="0" err="1"/>
              <a:t>ve</a:t>
            </a:r>
            <a:r>
              <a:rPr lang="en-US" dirty="0"/>
              <a:t> edge triggered or +</a:t>
            </a:r>
            <a:r>
              <a:rPr lang="en-US" dirty="0" err="1"/>
              <a:t>ve</a:t>
            </a:r>
            <a:r>
              <a:rPr lang="en-US" dirty="0"/>
              <a:t> edge triggered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34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Ripple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Asynchronous</a:t>
            </a:r>
            <a:r>
              <a:rPr lang="en-US" dirty="0"/>
              <a:t> counters</a:t>
            </a:r>
          </a:p>
          <a:p>
            <a:pPr>
              <a:lnSpc>
                <a:spcPct val="150000"/>
              </a:lnSpc>
            </a:pPr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T topology</a:t>
            </a:r>
          </a:p>
          <a:p>
            <a:pPr>
              <a:lnSpc>
                <a:spcPct val="150000"/>
              </a:lnSpc>
            </a:pPr>
            <a:r>
              <a:rPr lang="en-US" dirty="0"/>
              <a:t>Also called as serial or series counters.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Applications of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7891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as frequency divider</a:t>
            </a:r>
          </a:p>
          <a:p>
            <a:pPr>
              <a:lnSpc>
                <a:spcPct val="150000"/>
              </a:lnSpc>
            </a:pPr>
            <a:r>
              <a:rPr lang="en-US" dirty="0"/>
              <a:t>In digital watches</a:t>
            </a:r>
          </a:p>
          <a:p>
            <a:pPr>
              <a:lnSpc>
                <a:spcPct val="150000"/>
              </a:lnSpc>
            </a:pPr>
            <a:r>
              <a:rPr lang="en-US" dirty="0"/>
              <a:t>To create time delays</a:t>
            </a:r>
          </a:p>
          <a:p>
            <a:pPr>
              <a:lnSpc>
                <a:spcPct val="150000"/>
              </a:lnSpc>
            </a:pPr>
            <a:r>
              <a:rPr lang="en-US" dirty="0"/>
              <a:t>To produce non-sequential binary counts </a:t>
            </a:r>
          </a:p>
          <a:p>
            <a:pPr>
              <a:lnSpc>
                <a:spcPct val="150000"/>
              </a:lnSpc>
            </a:pPr>
            <a:r>
              <a:rPr lang="en-US" dirty="0"/>
              <a:t>To generate pulse trains </a:t>
            </a:r>
          </a:p>
          <a:p>
            <a:pPr>
              <a:lnSpc>
                <a:spcPct val="150000"/>
              </a:lnSpc>
            </a:pPr>
            <a:r>
              <a:rPr lang="en-US" dirty="0"/>
              <a:t>To act as frequency counters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6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529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Registers are digital circuits which are used to store ‘n’ bits information in the </a:t>
            </a:r>
            <a:r>
              <a:rPr lang="en-US" dirty="0">
                <a:solidFill>
                  <a:srgbClr val="FF0000"/>
                </a:solidFill>
              </a:rPr>
              <a:t>same time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built with </a:t>
            </a:r>
            <a:r>
              <a:rPr lang="en-US" dirty="0">
                <a:solidFill>
                  <a:srgbClr val="FF0000"/>
                </a:solidFill>
              </a:rPr>
              <a:t>D topology</a:t>
            </a:r>
          </a:p>
          <a:p>
            <a:pPr>
              <a:lnSpc>
                <a:spcPct val="150000"/>
              </a:lnSpc>
            </a:pPr>
            <a:r>
              <a:rPr lang="en-US" dirty="0"/>
              <a:t>All these flip flops are driven by a </a:t>
            </a:r>
            <a:r>
              <a:rPr lang="en-US" dirty="0">
                <a:solidFill>
                  <a:srgbClr val="FF0000"/>
                </a:solidFill>
              </a:rPr>
              <a:t>common clock </a:t>
            </a:r>
            <a:r>
              <a:rPr lang="en-US" dirty="0"/>
              <a:t>and they are set or reset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28" y="5564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Shift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066800"/>
            <a:ext cx="6781800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79696" y="5867400"/>
            <a:ext cx="331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transmission in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255398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34" y="672231"/>
            <a:ext cx="8229600" cy="674687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Serial In Serial Out Shift Register (SISO)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46" y="1276722"/>
            <a:ext cx="4957763" cy="154781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2599" y="3365605"/>
          <a:ext cx="4810365" cy="2595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Pulse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Q4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Before the CLK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1 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#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#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# 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  # 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  # 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1 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5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>
                          <a:effectLst/>
                        </a:rPr>
                        <a:t># 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>
                          <a:effectLst/>
                        </a:rPr>
                        <a:t># 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>
                          <a:effectLst/>
                        </a:rPr>
                        <a:t># 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7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# 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# 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# 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1 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8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>
                          <a:effectLst/>
                        </a:rPr>
                        <a:t># 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>
                          <a:effectLst/>
                        </a:rPr>
                        <a:t># 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>
                          <a:effectLst/>
                        </a:rPr>
                        <a:t># 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>
                          <a:effectLst/>
                        </a:rPr>
                        <a:t>#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90321" y="2972265"/>
            <a:ext cx="662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1010 shifting in 4 bit SISO shift register if data entered from LSB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622143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  is any random data</a:t>
            </a: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4756434" y="4800600"/>
            <a:ext cx="3724275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8216" y="4852600"/>
            <a:ext cx="203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loaded</a:t>
            </a:r>
          </a:p>
        </p:txBody>
      </p:sp>
      <p:sp>
        <p:nvSpPr>
          <p:cNvPr id="10" name="Oval 9"/>
          <p:cNvSpPr/>
          <p:nvPr/>
        </p:nvSpPr>
        <p:spPr>
          <a:xfrm>
            <a:off x="7784926" y="557617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28216" y="5576171"/>
            <a:ext cx="143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MSB is available</a:t>
            </a:r>
          </a:p>
        </p:txBody>
      </p:sp>
    </p:spTree>
    <p:extLst>
      <p:ext uri="{BB962C8B-B14F-4D97-AF65-F5344CB8AC3E}">
        <p14:creationId xmlns:p14="http://schemas.microsoft.com/office/powerpoint/2010/main" val="2944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Serial In Parallel Out Shift Register  (SIPO):</a:t>
            </a:r>
            <a:r>
              <a:rPr lang="en-US" u="sng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791483"/>
            <a:ext cx="4867275" cy="201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5158636" y="1981200"/>
            <a:ext cx="3223364" cy="414924"/>
            <a:chOff x="3634636" y="1981200"/>
            <a:chExt cx="3223364" cy="414924"/>
          </a:xfrm>
        </p:grpSpPr>
        <p:sp>
          <p:nvSpPr>
            <p:cNvPr id="6" name="Oval 5"/>
            <p:cNvSpPr/>
            <p:nvPr/>
          </p:nvSpPr>
          <p:spPr>
            <a:xfrm>
              <a:off x="3634636" y="1981200"/>
              <a:ext cx="304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9596" y="1998423"/>
              <a:ext cx="304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2015124"/>
              <a:ext cx="304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53200" y="1981200"/>
              <a:ext cx="304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5463436" y="1295400"/>
            <a:ext cx="2766164" cy="685800"/>
          </a:xfrm>
          <a:prstGeom prst="wedgeEllipseCallout">
            <a:avLst>
              <a:gd name="adj1" fmla="val -50267"/>
              <a:gd name="adj2" fmla="val 5154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Outputs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90321" y="4038600"/>
            <a:ext cx="662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1010 shifting in 4 bit SIPO shift register if data entered from LSB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27755" y="4518000"/>
          <a:ext cx="4810365" cy="1671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Pulse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Q4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Before the CLK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1 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#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#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# 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  # 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  # 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1 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4876801" y="5943600"/>
            <a:ext cx="3724275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28215" y="5706918"/>
            <a:ext cx="203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loaded and can be taken out</a:t>
            </a:r>
          </a:p>
        </p:txBody>
      </p:sp>
    </p:spTree>
    <p:extLst>
      <p:ext uri="{BB962C8B-B14F-4D97-AF65-F5344CB8AC3E}">
        <p14:creationId xmlns:p14="http://schemas.microsoft.com/office/powerpoint/2010/main" val="40907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3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Applications of shift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store digital data during arithmetic and logical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Used in building Shift register counters such as simple ring counter and the Johnson counter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by xmlns="803c8e6e-8136-4d7d-af1c-024f8e6687c9">
      <UserInfo>
        <DisplayName/>
        <AccountId xsi:nil="true"/>
        <AccountType/>
      </UserInfo>
    </Modifiedby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</documentManagement>
</p:properties>
</file>

<file path=customXml/itemProps1.xml><?xml version="1.0" encoding="utf-8"?>
<ds:datastoreItem xmlns:ds="http://schemas.openxmlformats.org/officeDocument/2006/customXml" ds:itemID="{4EB089B7-D488-420A-9410-470EB98D9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F51BC6-79A0-4470-B675-B3384A2C14D8}"/>
</file>

<file path=customXml/itemProps3.xml><?xml version="1.0" encoding="utf-8"?>
<ds:datastoreItem xmlns:ds="http://schemas.openxmlformats.org/officeDocument/2006/customXml" ds:itemID="{46836ACE-FA6A-4778-AC40-7772F9960F6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711</Words>
  <Application>Microsoft Office PowerPoint</Application>
  <PresentationFormat>Widescreen</PresentationFormat>
  <Paragraphs>167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Binary Counters</vt:lpstr>
      <vt:lpstr>Classification of counters</vt:lpstr>
      <vt:lpstr>Ripple Counters</vt:lpstr>
      <vt:lpstr>Applications of counter</vt:lpstr>
      <vt:lpstr>Shift Register</vt:lpstr>
      <vt:lpstr>Shift Register</vt:lpstr>
      <vt:lpstr>Serial In Serial Out Shift Register (SISO)  </vt:lpstr>
      <vt:lpstr>Serial In Parallel Out Shift Register  (SIPO): </vt:lpstr>
      <vt:lpstr>Applications of shift Registers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DEBALEENA PARASHAR-(App. No. 121023817)</cp:lastModifiedBy>
  <cp:revision>156</cp:revision>
  <dcterms:created xsi:type="dcterms:W3CDTF">2020-10-21T13:34:50Z</dcterms:created>
  <dcterms:modified xsi:type="dcterms:W3CDTF">2022-01-26T06:08:07Z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