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60" r:id="rId8"/>
    <p:sldId id="263" r:id="rId9"/>
    <p:sldId id="264" r:id="rId10"/>
    <p:sldId id="266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7" r:id="rId20"/>
    <p:sldId id="301" r:id="rId21"/>
    <p:sldId id="302" r:id="rId22"/>
    <p:sldId id="303" r:id="rId23"/>
    <p:sldId id="292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5" r:id="rId32"/>
    <p:sldId id="288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900B7-3F07-43B1-87C2-EEC924258FA6}" v="1" dt="2022-04-14T10:19:12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as K [MAHE-MIT]" userId="S::suhas.k@manipal.edu::9132e2e9-06bf-4b4c-9dfc-93b2ed2a887e" providerId="AD" clId="Web-{7BC900B7-3F07-43B1-87C2-EEC924258FA6}"/>
    <pc:docChg chg="delSld">
      <pc:chgData name="Suhas K [MAHE-MIT]" userId="S::suhas.k@manipal.edu::9132e2e9-06bf-4b4c-9dfc-93b2ed2a887e" providerId="AD" clId="Web-{7BC900B7-3F07-43B1-87C2-EEC924258FA6}" dt="2022-04-14T10:19:12.743" v="0"/>
      <pc:docMkLst>
        <pc:docMk/>
      </pc:docMkLst>
      <pc:sldChg chg="del">
        <pc:chgData name="Suhas K [MAHE-MIT]" userId="S::suhas.k@manipal.edu::9132e2e9-06bf-4b4c-9dfc-93b2ed2a887e" providerId="AD" clId="Web-{7BC900B7-3F07-43B1-87C2-EEC924258FA6}" dt="2022-04-14T10:19:12.743" v="0"/>
        <pc:sldMkLst>
          <pc:docMk/>
          <pc:sldMk cId="1730228268" sldId="30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7T09:05:30.10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6455 6817 1686 0,'0'0'83'0,"0"0"-63"0,0 0 11 0,3-7-4 0,0 5-13 0,-3 1-2 0,0-1-3 16,0 2 2-1,0 0-2-15,0-2 1 16,0 2-2-16,2 0 0 0,-2 0-2 16,0 0-1-16,0 0 0 15,0 0-2-15,0 0 0 0,0 0 0 16,0 0 1-1,0 0-2-15,0 0 0 16,0 0 0-16,0 0 0 16,0 0-2-16,0 0 0 15,0 2 0-15,0 13-2 16,0 6 2-16,0 4 1 16,0 4-1-16,0 1 0 0,1 4 1 15,2 7-1 1,0 4 1-16,0-1-1 0,-3-1 0 15,0-7-1-15,2-6 2 16,-2-9-2-16,0-4 1 16,0-7 0-16,0-6 1 15,0-1-1-15,0-3 0 16,0 0 0-16,0 0-1 16,0 0-3-16,0 0-2 15,0 0-6-15,0-12-18 16,0-1-42-16,0-3-174 15</inkml:trace>
  <inkml:trace contextRef="#ctx0" brushRef="#br0" timeOffset="575.44">6273 6812 1708 0,'0'0'57'15,"0"0"-43"-15,0 0 23 16,0 0-4-16,0 0-8 15,0 0-6-15,0 0-3 16,0 0-4-16,0 0-5 0,0 0-2 16,0 0-1-1,-30 0-1-15,57 0-2 0,18-4 1 16,15-4-1-16,8-1 0 16,4 2-1-16,-5 2 0 15,-6 3 0-15,-4-1 1 16,-12 3-1-16,-11-3-1 15,-12 1-2-15,-11 0 0 16,-7 2 0-16,-4 0 3 16,0 0-1-16,0 0-1 15,-9 0-6-15,-4 0-18 16,-5 4-28-16,1 2-170 16</inkml:trace>
  <inkml:trace contextRef="#ctx0" brushRef="#br0" timeOffset="1060.33">6315 7319 1772 0,'0'0'84'0,"0"0"-77"16,0 0 17-16,0 0 7 0,0 0-15 15,0 0-6 1,-36 0-7-16,36 0-3 15,0 0 1-15,0 0-1 16,11 0 1-16,17 0-1 16,21 0 1-16,8 0-1 15,5-1 0-15,-2-4 0 16,-9 0 0-16,-8 1 0 16,-10 2 0-16,-9-1-1 15,-11 3 2-15,-5-3-1 16,-5 3 0-16,-2 0 0 0,-1-1 0 15,0 1 1-15,0 0-1 16,0 0-1-16,0 0 1 16,0 0 0-16,0 0 0 15,0 0-13-15,3 0-28 16,0 1-42-16</inkml:trace>
  <inkml:trace contextRef="#ctx0" brushRef="#br0" timeOffset="1425.71">7226 7318 1864 0,'0'0'29'15,"0"0"-17"-15,0 0 7 0,0 0-8 16,0 0-1 0,-100-14-6-16,63 21-1 15,-3 13 3-15,1 2-1 16,8 6-2-16,1 2-2 16,8 1-1-16,8-3 1 15,8-3-1-15,6 1 0 16,0-4 0-16,18-2-1 0,15-4 1 15,11-6 0-15,6-7-1 16,11-3-4-16,0-2-8 16,-1-15-15-16,-11-6-57 15</inkml:trace>
  <inkml:trace contextRef="#ctx0" brushRef="#br0" timeOffset="1689.12">7548 6953 1922 0,'0'0'8'0,"0"0"-8"16,0 0 0-16,0 0 1 0,0 0 0 16,123-14-1-1,-71 11-4-15,-1 0-29 16,-5-2-40-16,-10 1-1115 16</inkml:trace>
  <inkml:trace contextRef="#ctx0" brushRef="#br0" timeOffset="1863.17">7559 7161 1901 0,'0'0'13'16,"0"0"-12"-16,0 0 12 16,0 0 2-16,91-12-11 15,-30-3-4-15,5-2-1 16,-2-2-24-16,-6-2-91 15</inkml:trace>
  <inkml:trace contextRef="#ctx0" brushRef="#br0" timeOffset="2988.76">9322 6752 1477 0,'0'0'374'0,"0"0"-362"16,0 0-10-16,0 0 9 15,0 0-6-15,0 0 22 16,-45 107-16-16,20-69-5 16,-8 1 0-16,-7 2-4 15,-5 0 0-15,-6-2-2 16,-8 0 1-16,-5-6-1 16,-2-8 0-16,5-9 0 0,9-11-6 15,13-5 1 1,10-7 4-16,10-12 1 0,10-4-2 15,6 1 0-15,3 2 1 16,0 1 1-16,12 2 0 16,7 2 0-16,4 3 0 15,2 4 0-15,6 3 1 16,4 5 0-16,5 0 1 16,5 6 0-16,1 15 1 15,3 5-2-15,-2 3 1 16,-3 3 0-16,-5-2-1 15,-5-3 0-15,-4-2 0 16,-3-2-1-16,-5-7 0 16,-5-2 0-16,-7-6 1 0,-4-2 0 15,-4-2-1-15,-2-2 1 16,0-2 0-16,0 0 0 16,0 0-1-16,0 0 0 15,0 0 0-15,0 1-11 16,3 0-22-16,-2 2-30 15</inkml:trace>
  <inkml:trace contextRef="#ctx0" brushRef="#br0" timeOffset="3732.93">9869 6850 1815 0,'0'0'57'16,"0"0"-43"-16,0 0 8 16,0 0 1-16,0 0-13 15,0 0-6-15,0-8-4 16,5 24-1-16,1 9 1 15,3 6 0-15,-2 3 2 0,-1 2-1 16,2 0 0 0,-1-3 0-16,-1-2 0 0,0-6-1 15,-3-5 0-15,0-5 0 16,-3-5-1-16,0-3-8 16,0-3-3-16,0-3-15 15,0-1-7-15,-4 0-19 16,-7-3-523-16</inkml:trace>
  <inkml:trace contextRef="#ctx0" brushRef="#br0" timeOffset="4039.5">9641 6774 1615 0,'0'0'205'0,"0"0"-192"16,0 0 8-16,0 0 9 16,0 0-10-16,0 0-11 15,-4-10-4-15,25 8-3 16,7-3 5-16,16 0 1 0,3-2-5 15,8-1-3 1,-1 0 0-16,-3 3 0 0,-4 4-11 16,-5 1-30-16,-9 0-33 15</inkml:trace>
  <inkml:trace contextRef="#ctx0" brushRef="#br0" timeOffset="4634.05">9708 7258 1817 0,'0'0'16'0,"0"0"10"15,0 0 7-15,0 0-13 16,0 0-10-16,0 0-1 16,6-4-3-16,26-5-5 15,11-3 0-15,9 3-1 16,6-2 0-16,0 5 0 15,-1 1 0-15,-2 1 0 16,-8-1 0-16,-10 4 0 16,-5 1 0-16,-15-2 0 0,-8 2 0 15,-3-2 0-15,-6 1 0 0,0 1 0 16,0 0 1 0,0 0 0-1,0 0 1-15,0 0-1 0,0 0 0 16,0 0-2-16,0 0-2 15,0 0-8-15,0 0-28 16,0 0-94-16</inkml:trace>
  <inkml:trace contextRef="#ctx0" brushRef="#br0" timeOffset="6026.85">10421 7212 1744 0,'0'0'126'16,"0"0"-113"-16,0 0 6 0,0 0 4 15,0 0-11 1,0 0-8 0,0 0-1-16,0 0-3 0,0 3 1 15,0 10 0-15,0 2 2 0,0 5 1 16,2 2-1-1,1-1-1-15,1 5 1 16,1 0-1-16,-2 2-1 16,-2 0 0-16,2-5-1 15,-3-3 1-15,2-4-2 16,-1-2 2-16,2-6-1 16,-1-2 0-16,1-1 0 15,-3-3 0-15,1 0 0 0,-1-2 1 16,2 1-1-16,3-1 0 15,1 1 0-15,7-1 1 16,3 0 0 0,5 0 1-16,4 0-1 0,2 0 1 15,4-4-2-15,-2-1 0 16,-1 1 0-16,-4 0 0 16,-9-1-2-16,-5 5-1 15,-2 0-6-15,-5 0 3 16,0 0-2-16,0 0-2 15,-2 0-4-15,2 0-7 16,-1 0-9-16,2-1-9 16,-1-5-63-16</inkml:trace>
  <inkml:trace contextRef="#ctx0" brushRef="#br0" timeOffset="6372.82">10514 7306 1755 0,'0'0'83'0,"0"0"-79"16,0 0 9-16,0 0 18 15,0 0-13-15,0 0-13 16,13 5-1-16,5-5-1 16,8 0 0-16,3 0-1 15,1 0-2-15,0 0-1 16,0-9-22-16,-6-1-32 15,-9 0-161-15</inkml:trace>
  <inkml:trace contextRef="#ctx0" brushRef="#br0" timeOffset="6642.99">10438 7199 1842 0,'0'0'16'16,"0"0"-2"-16,0 0 20 0,0 0-16 15,0 0-13 1,0 0-5-16,95-31 0 15,-41 24 0-15,5 0-10 0,-2-1-51 16,-1-2-763 0</inkml:trace>
  <inkml:trace contextRef="#ctx0" brushRef="#br0" timeOffset="7256.16">11039 6953 1854 0,'0'0'15'0,"0"0"1"16,0 0 10-16,0 0-10 15,0 0-10-15,0 0-2 16,9-9-3-16,19 7 2 16,14-2-2-16,7 2 1 15,5-5 0-15,-5 3-1 16,2-2-1-16,-8-2 0 16,-4 4 0-16,-11-1-2 0,-13 2-4 15,-6 1-2-15,-7 0-6 0,-2 2-3 16,0 0-20-1,-6 0-27-15,-10 0-975 16</inkml:trace>
  <inkml:trace contextRef="#ctx0" brushRef="#br0" timeOffset="7527.49">11243 6824 1825 0,'0'0'79'0,"0"0"-70"15,0 0 3-15,0 0 2 16,0 0-8-16,0 0-6 16,-3 25 0-16,3 4 1 15,3 4-1-15,6 3 1 16,0 1-1-16,0-4 0 15,1-5 1-15,-1-3-1 16,2-7-9-16,2-3-23 16,1-11-50-16</inkml:trace>
  <inkml:trace contextRef="#ctx0" brushRef="#br0" timeOffset="8307.16">12274 6743 1825 0,'0'0'30'16,"0"0"-4"-16,0 0 6 16,0 0-9-16,0 0-8 15,0 0-9-15,0-14-5 16,0 14-1-16,0 11-1 16,0 12 1-16,6 8 3 15,0 2-2-15,1-1 0 0,1 1 0 16,-1-4-1-1,0-2 0-15,-4-5 1 16,-1-5-1-16,1-4-2 16,-3-2-6-16,0-8-6 15,0 1-16-15,0-4-45 16,0 0-210-16</inkml:trace>
  <inkml:trace contextRef="#ctx0" brushRef="#br0" timeOffset="8636.72">12034 6687 1813 0,'0'0'8'0,"0"0"-8"15,0 0 0-15,0 0 12 16,92-35 5-16,-43 28-12 0,5 0-2 16,3 1 0-16,-6-2 0 15,-8 2 0-15,-12 0 2 16,-9 1-5-16,-11 0 2 16,-8 2-1-16,-2 1-1 15,-1 2 3-15,0 0 0 16,0 0-3-16,0 0-2 15,0 0-14-15,0 4-19 16,0 2-37-16</inkml:trace>
  <inkml:trace contextRef="#ctx0" brushRef="#br0" timeOffset="9108.33">12052 7132 1783 0,'0'0'37'0,"0"0"-36"16,0 0 1-16,0 0 14 15,0 0-2-15,0 0-9 16,-18 0-2-16,42 0-3 16,7 0 3-16,15 0 0 15,5 0-1-15,7-3-1 16,6-4 0-16,5 0 0 15,-8 1-1-15,-9 0 1 16,-9 2 0-16,-14 1 1 16,-11 0 5-16,-8 0-2 0,-7 3 6 15,-3-1-3 1,0 0 0-16,0 1-3 0,0-2-3 16,0 2-2-1,0 0 0-15,0 0-14 0,1 0-36 16,1 0-72-16</inkml:trace>
  <inkml:trace contextRef="#ctx0" brushRef="#br0" timeOffset="9491.44">12891 7110 1629 0,'0'0'229'0,"0"0"-219"0,0 0 10 16,-88-11 5-16,54 11-10 15,-2 0-8-15,4 5-2 16,2 11-1-16,7 0-2 16,2 2 0-16,5 2-2 15,4-1 1-15,7 1-1 16,5 2 0-16,0-4 0 15,2-1 0-15,22-2 1 16,6-1-1-16,5-2 0 16,4-5 0-16,3-1-1 15,-8-5-2-15,-4 2-1 0,-7-3 0 16,-7 0 0 0,-4 0-3-16,-2 0-5 0,-2 0-18 15,-1-4-15 1,1-7-214-16</inkml:trace>
  <inkml:trace contextRef="#ctx0" brushRef="#br0" timeOffset="9785.16">13203 7120 1844 0,'0'0'94'16,"0"0"-83"0,0 0-1-16,0 0 6 0,0 0-9 15,0 0-6-15,-6 6-1 16,6 17-1-16,0 5 1 0,6-1 1 16,0 4 0-1,-1-3-1-15,2-2-1 0,-3-2-5 16,1-2-3-1,-4-5 0-15,1-3-6 16,-1-6-4-16,-1-4-22 16,0-4-27-16,0 0-450 15</inkml:trace>
  <inkml:trace contextRef="#ctx0" brushRef="#br0" timeOffset="10470.57">13156 7144 357 0,'0'0'1497'16,"0"0"-1474"-16,0 0 0 16,0 0 0-16,0 0-5 0,13-73-11 15,6 63-5 1,5 0 0-16,0 4-1 15,6-1 0-15,-2 6-1 16,2 1 1-16,0 0-1 0,-5 3 0 16,-5 5 0-16,-6 3-1 15,-6 2 0-15,-7 0-3 16,-1 2-1-16,0 0 1 16,-10 2 2-16,-9 0 1 15,-1-1 1-15,-2-2-2 16,2-1 2-16,7-2 0 15,3-2 0-15,5-5 0 16,4-1 0-16,1-3-1 16,0 0 0-16,0 2 0 15,0 1 1-15,1 1 2 16,11-2 3-16,1 1-1 16,2 0 1-16,2-1-2 0,0 3-1 15,-1 0 0 1,0-1 0-16,-3 1-1 0,1 3-1 15,-4-2 0-15,1 2 0 16,-4 2 0-16,-3 3 0 16,-4 1-1-16,0-2-1 15,0 5 0-15,-1-4 1 16,-14 3 0-16,-7-4 0 16,2 0 1-16,-10-3 0 15,-2-2-1-15,-8-1 0 16,4-4-1-16,3 0 0 15,8-2 2-15,8 0-2 0,8 0-9 16,8 0-4 0,1 0 1-16,1-2-10 0,22-6-35 15,5-3-297-15</inkml:trace>
  <inkml:trace contextRef="#ctx0" brushRef="#br0" timeOffset="10909.07">13849 7127 1882 0,'0'0'22'15,"0"0"5"-15,0 0-8 16,0 0-4-16,0 0-4 0,0 0-5 16,-36-17-4-16,24 22-1 15,-6 9 0-15,3 3 0 16,-1 2 2 0,4 3-3-16,3 1 0 15,6-1 0-15,3 4 0 16,0-2 0-16,12-1 0 15,9-3 1-15,6-5-1 16,6-3 0-16,1-7-1 0,6-5-2 16,-4 0 1-16,-6-3-1 15,-8-11 2-15,-4-1 1 16,-8-4 0-16,-5-2 0 16,-5-2 0-16,0-4 1 15,-18-1-1-15,-9 3 0 16,-7 4 1-16,-5 6-1 15,0 9-1-15,2 6 1 16,10 0-1-16,9 16 0 16,11 3-25-16,5-1-57 15</inkml:trace>
  <inkml:trace contextRef="#ctx0" brushRef="#br0" timeOffset="12106.47">18236 6757 1786 0,'0'0'41'0,"0"0"-11"15,0 0 8-15,0 0-8 16,0 0-14-16,0 0-3 15,0 0-4-15,-8-12 1 16,8 12-2-16,-1 0-4 16,-1 0 1-16,1 1-5 15,-2 13 0-15,3 9 0 16,-2 7 1-16,1 6 0 16,1 1 0-16,0 4-1 15,0-1 1-15,0-1-1 16,1-5 0-16,2-4 0 15,0-7 1-15,-1-3-1 0,3-7 0 16,-3-5 0 0,0-3-2-16,-2-4 0 0,0-1-3 15,0 0-1-15,0 0 0 16,1 0-7-16,1-8-1 16,-1-9-28-16,-1-2-40 15,0-3-506-15</inkml:trace>
  <inkml:trace contextRef="#ctx0" brushRef="#br0" timeOffset="12475.44">17943 6759 457 0,'0'0'1399'0,"0"0"-1377"15,0 0-12-15,0 0 16 16,0 0-8-16,0 0-13 16,48-21-4-16,-3 16 0 15,11 4 0-15,6-1 0 16,-1 2 0-16,-6-1-1 15,-10 0 0-15,-8 0 0 16,-14-2 0-16,-10 3 0 0,-7-1 0 16,-3-1 1-16,-2 2-1 15,1-1 0-15,1-1 0 16,0 2-1-16,1-2-5 16,5 2-12-16,0 0-21 15,2 0-17-15,-3 0-233 16</inkml:trace>
  <inkml:trace contextRef="#ctx0" brushRef="#br0" timeOffset="12937.76">17915 7241 1800 0,'0'0'60'0,"0"0"-60"16,0 0 0-16,0 0 20 15,0 0-4-15,0 0-5 16,37 5-2-16,3-5 5 16,8 0-9-16,8 0-1 0,6-1-1 15,2-6-1-15,1 2 0 16,-6 0-2-16,-7 1 0 16,-11 1 0-16,-13 2 0 15,-9 0 0-15,-10 0 0 16,-3-1 0-16,-2 1 0 15,-2 1 0-15,-2-2 2 16,0 2 0-16,0-1 0 16,0 1-1-16,0 0-1 15,0 0-3-15,0 0-13 16,0 0-35-16,0 0-79 16</inkml:trace>
  <inkml:trace contextRef="#ctx0" brushRef="#br0" timeOffset="13556.76">18756 7190 1607 0,'0'0'270'0,"0"0"-259"16,0 0-5-16,0 0 23 15,0 0-15-15,0 0-12 16,-1 0-1-16,1 12-1 16,0 4 4-16,0 4-1 0,0-1 2 15,0 6 1 1,0-1 0-16,0 6-3 0,0 0 1 16,0-1-1-16,0 0-1 0,0-6-1 15,0-1 0 1,0-5 0-16,0-3-1 15,0-3 0-15,0-2 0 16,1-4 1-16,2 1-1 16,0-4 0-16,2 4 1 15,5-5 0-15,4 1 1 0,3-2 1 16,6 0 1 0,4 0-2-16,3 0-2 15,-1 0 1-15,1 0-1 16,0-3 0-16,-3 0 0 15,-5-1-4-15,-5 0-4 16,-4 1-4-16,-2 0-1 16,-4 1-5-16,0 1-7 0,1-3-25 15,-4-1-39-15,-2 1-534 16</inkml:trace>
  <inkml:trace contextRef="#ctx0" brushRef="#br0" timeOffset="13803.14">18891 7371 1879 0,'0'0'30'0,"0"0"-30"0,0 0 4 15,0 0 9-15,0 0-8 16,0 0-4-16,104-15-1 16,-71 9-2-16,-1-1-13 0,-5-4-34 15,-3 0-75 1</inkml:trace>
  <inkml:trace contextRef="#ctx0" brushRef="#br0" timeOffset="14006.86">18859 7210 1874 0,'0'0'23'16,"0"0"-23"-16,0 0 11 16,0 0 3-16,0 0-14 15,90-12 0-15,-44 6 0 16,3 2-10-16,-1-5-47 15,-5 0-333-15</inkml:trace>
  <inkml:trace contextRef="#ctx0" brushRef="#br0" timeOffset="14342.71">19554 6799 1901 0,'0'0'23'0,"0"0"-21"16,0 0 1-16,0 0 12 15,0 0-9-15,0 0-5 16,49 0-1-16,-14 0-4 16,5-2-15-16,-1-1-42 15,-8 0-147-15</inkml:trace>
  <inkml:trace contextRef="#ctx0" brushRef="#br0" timeOffset="14506.4">19547 6945 1898 0,'0'0'2'0,"0"0"-1"15,0 0 10 1,83-9-7-16,-33-3-4 0,8 2-15 15,4-2-68-15</inkml:trace>
  <inkml:trace contextRef="#ctx0" brushRef="#br0" timeOffset="14978.91">20442 6752 1842 0,'0'0'66'0,"0"0"-51"16,0 0 0-16,0 0 4 0,0 0-9 15,0 0-9 1,0 5-1-16,1 12 0 15,2 8 2-15,2 3 0 16,-1 3 0-16,1 1-1 16,-1 0 0-16,1-4-1 15,2-1 0-15,-1-8 0 16,0-6-4-16,-2-4-4 16,-2-4-7-16,0-3-12 15,-1-2-28-15,-1 0-4 16,0-14-701-16</inkml:trace>
  <inkml:trace contextRef="#ctx0" brushRef="#br0" timeOffset="15249.22">20279 6723 1817 0,'0'0'16'15,"0"0"10"-15,0 0-7 16,0 0-11-16,0 0-3 16,90-46-2-16,-50 40 1 15,5 3 3-15,-2 0-4 16,0 3-1-16,0 0-2 16,-4 0 0-16,-2 0 0 0,-5 0-2 15,-13 2-6-15,-6 4-15 0,-6 0-14 16,-7 1-20-1,0 0-111-15</inkml:trace>
  <inkml:trace contextRef="#ctx0" brushRef="#br0" timeOffset="15609.25">20237 7089 1859 0,'0'0'13'15,"0"0"-12"-15,0 0 12 16,0 0 13-16,0 0-13 16,0 0-2-16,96 4-1 15,-29-4-8-15,3 0-2 16,0 0 1-16,-6 0 0 15,-6 0-2-15,-7 0 1 16,-14 0 0-16,-14 0-1 16,-10 0-1-16,-11 0 0 15,-2 0 2-15,0 0 0 16,0 0 1-16,0 0 0 0,0 0-1 16,0 0-1-1,0 0-7-15,0 0-14 0,0 0-30 16,0 5-40-16,0-3-1590 15</inkml:trace>
  <inkml:trace contextRef="#ctx0" brushRef="#br0" timeOffset="16006.55">21126 7109 1766 0,'0'0'118'15,"0"0"-105"1,0 0 15-16,0 0-8 0,0 0-8 16,0 0-6-16,-65-52-2 15,35 52-1-15,-3 0-1 16,-1 0 0-16,-2 13-1 16,5 5-1-16,3 4 0 15,5 5-1-15,5 1 0 16,7 2 1-16,10-1 1 15,1 0-1-15,6-3-1 16,18-3 0-16,6-3-2 16,6-4 2-16,4-5 0 15,1-6 1-15,-5-3-2 16,-1-2 1-16,-9 0 0 16,-7 0 1-16,-5 0 0 0,-8-2 0 15,-1-2 0 1,-1-1 2-16,2-2-2 0,-1-3-7 15,-2 0-21-15,-2-3-99 16</inkml:trace>
  <inkml:trace contextRef="#ctx0" brushRef="#br0" timeOffset="17072.87">21320 6856 1666 0,'0'0'199'0,"0"0"-186"16,0 0 0 0,0 0 15-16,0 0-13 0,0 0-13 15,73-20-1-15,-25 16-1 16,6-1 0-16,-1 2 0 16,1 1 0-16,-4 0 1 15,-6-3 0-15,-5 3 0 16,-9 1-1-16,-5-3 0 15,-7 3 0-15,-6 1 0 16,-8 0 0-16,-2 0 0 16,-2 0 0-16,0 0-1 15,0 0-8-15,0 0-13 16,-5 0-9-16,-8 3-9 0,1-1-71 16</inkml:trace>
  <inkml:trace contextRef="#ctx0" brushRef="#br0" timeOffset="17438.68">21593 6668 1858 0,'0'0'21'15,"0"0"-7"1,0 0 8-16,0 0-1 0,0 0-14 16,0 0-7-16,-4 9 0 15,4 13 0-15,3 9 6 16,4 3-2-16,-3 4 1 16,1-2-4-16,0 1 0 15,-2-3-1-15,1-4 0 16,-1-4 0-16,0-7 1 15,-1-4-1-15,0-8 0 16,-2-2 0-16,0-5 0 16,0 0-3-16,0 0-5 15,2 0-4-15,1 0-13 0,1 0-31 16,2-14-100 0</inkml:trace>
  <inkml:trace contextRef="#ctx0" brushRef="#br0" timeOffset="18188.22">22378 6699 1829 0,'0'0'30'0,"0"0"-8"16,0 0 12-16,0 0-9 0,0 0-9 16,0 0-7-16,0-8-3 15,0 8-4-15,0 2-2 16,0 15-1-16,0 8 1 16,0 6 3-16,0-1-2 15,0 1 0-15,0-2 1 16,0 0-2-16,0-5 1 15,0 1-1-15,0-9-1 16,0-1 1-16,1-6-6 16,-1-5-4-16,2-1-5 15,-2-3-5-15,1 0-24 16,-1 0-11-16,0-14-384 16</inkml:trace>
  <inkml:trace contextRef="#ctx0" brushRef="#br0" timeOffset="18497.4">22151 6621 1575 0,'0'0'258'15,"0"0"-239"-15,0 0-15 0,0 0 9 16,0 0-6 0,82-24 3-16,-31 22-3 0,9 2 1 15,2 0-5-15,2 0-1 16,-2 0-1-16,-10 0-1 16,-10 0-2-16,-13 0-12 15,-12 0-13-15,-13 3-5 16,-4 3-45-16,-3 2-15 15,-18-1-304-15</inkml:trace>
  <inkml:trace contextRef="#ctx0" brushRef="#br0" timeOffset="18895.21">22096 7104 1669 0,'0'0'168'15,"0"0"-162"-15,0 0 6 0,0 0 18 16,0 0-14-16,103-8-6 15,-45 1-5 1,6 0 1-16,3 3 0 0,-3 0-3 16,-1 2-1-16,-9 1-1 15,-5 0 0-15,-10 1-1 16,-12-2 0-16,-10 2 0 16,-8-1 0-16,-5 1 0 0,-3-2 0 15,-1 2 0 1,0 0 1-16,0 0-1 15,0 0-1-15,2 0-10 16,3 0-27-16,0 0-40 16</inkml:trace>
  <inkml:trace contextRef="#ctx0" brushRef="#br0" timeOffset="19247.52">23051 7072 1940 0,'0'0'12'0,"0"0"-8"15,0 0 16-15,0 0 1 16,0 0-13-16,0 0-8 15,-6-1-2-15,6 20-1 0,0 6 3 16,0 4 1 0,0-2 0-16,3 0-1 0,1-4 0 15,2 2 1-15,-3-4-1 16,-2-2-5-16,1-3-4 16,-1-3-3-16,1-3-3 15,-2-3-1-15,0-3-5 16,0-2-28-16,0-2-20 15,0 0-178-15</inkml:trace>
  <inkml:trace contextRef="#ctx0" brushRef="#br0" timeOffset="19832.97">23026 7062 1890 0,'0'0'17'0,"0"0"-11"16,0 0 9-16,0 0 3 15,96-51-10-15,-62 49-5 0,5 2 0 16,-4 0 0 0,-6 0-1-16,-6 5-2 15,-13 5 1-15,-1 1-2 16,-8 5 0-16,-1 1 0 15,0 0 1-15,-10 1-2 16,-8-1 2-16,-6-1-1 0,-2-3 1 16,0 1 0-16,4-6 0 15,8-1-1-15,8-2 0 16,6-3 1-16,0 3-3 16,0-3 3-16,15 2 0 15,8 0 0-15,4 0 1 16,-1-1 2-16,1 0-2 15,-4 2 1-15,1-1 1 16,-1 4-1-16,0-2 0 16,-4 2 1-16,1 3-2 15,-7-1-1-15,-1 2 1 16,-6-1-1-16,-5-1-1 16,-1 0 1-16,0 1-1 0,-6 1 1 15,-14 2 0-15,-6-4 0 0,-5-2 0 16,-8-1-1-1,-3 0-1-15,-4-7 0 0,1 1 1 16,4-1 0 0,11 0 0-16,10 0 0 15,7 0 1-15,10-1-3 16,1-2-5-16,2-1-12 16,0-2-26-16,0 1-77 0</inkml:trace>
  <inkml:trace contextRef="#ctx0" brushRef="#br0" timeOffset="21205.87">13336 6419 1824 0,'0'0'27'0,"0"0"-4"15,0 0 11-15,0 0-7 16,0 0-9-16,0 0-1 16,0 0-8-16,0-27-3 15,0 27-3-15,0 5-3 16,-8 23 0-16,-8 16 0 15,-8 16 1-15,-3 12 3 16,-6 6-4-16,-4 9 3 16,-5 5-2-16,2 3 1 15,1 0-2-15,4-3 2 16,3-11-2-16,3-7 1 16,4-8 0-16,0-7 1 0,3-10 0 0,3-10-1 15,3-8 0 1,3-12-1-16,6-7 0 15,4-6 1-15,1-3-1 16,2-3 0-16,0 0-1 16,0 0-2-16,0 0-5 15,0-6-2-15,0-11-19 0,0-10 1 16,0-3-43 0,3-8-1632-16</inkml:trace>
  <inkml:trace contextRef="#ctx0" brushRef="#br0" timeOffset="21905.01">12991 6578 1820 0,'0'0'25'0,"0"0"-10"16,0 0-9-16,0 0 9 16,0 0-12-16,0 0-3 15,94-75 3-15,-53 51 2 16,3 4 5-16,-2-2-4 16,-3 4-1-16,-8 1 3 15,-7 4-3-15,-5 1 3 0,-5 2-3 16,-5 6 4-1,-6-1-1-15,-2 4-1 16,1-1 0-16,1 0-1 16,-2 2-3-16,-1-3 0 0,0 3-1 15,0 0-1 1,5 0-1-16,1 17 0 0,5 8 0 16,0 8 0-1,1 6 1-15,0 2-1 0,0 1-1 16,7 1 1-16,2-1-6 15,0-4-8-15,-2-3-8 16,-5-8-29-16,-2-7-94 16</inkml:trace>
  <inkml:trace contextRef="#ctx0" brushRef="#br0" timeOffset="22405.94">13791 6350 1870 0,'0'0'34'0,"0"0"-30"16,0 0 14-16,0 0 0 16,0 0-11-16,-90 59-4 0,81-28-2 15,8 0 1-15,1-2-2 16,7-3 0-16,20-3 0 15,9-5 0-15,9-6 0 16,4-4-1-16,2-8-2 16,-5 0-2-16,-6 0 3 15,-10-13 0-15,-9-7 0 0,-9-5 2 16,-12-4 1-16,0-2 0 16,-14-2 1-16,-14 5 2 15,-9 2-2-15,-4 7 1 16,3 4-3-1,2 8 0-15,7 4-2 0,13 3-12 16,10 0-58-16,6 0-721 16</inkml:trace>
  <inkml:trace contextRef="#ctx0" brushRef="#br0" timeOffset="28749.06">19580 8310 1821 0,'0'0'31'0,"0"0"-11"15,0 0 14-15,0 0-9 16,0 0-10-16,0 0-5 16,0 0 1-16,0 0-3 15,-5 0-2-15,5 0-3 16,0 0-1-16,0 0-1 15,2 0-1-15,14 0 0 16,11 0 1-16,6 0-1 16,2 0 0-16,-3 0-1 15,-4 0 1-15,-4 0 0 16,-5 0-2-16,-5 0-2 0,-1 0 0 16,-5 0 0-1,-2 0-6-15,1 0-2 0,-3 0-8 0,-1 0-26 16,-1 0-28-1,-2 0-444-15</inkml:trace>
  <inkml:trace contextRef="#ctx0" brushRef="#br0" timeOffset="29057.4">19483 8556 1795 0,'0'0'59'15,"0"0"-53"-15,0 0 19 16,0 0 0-16,0 0-10 16,0 0-12-16,77 5 0 15,-32-5-2-15,3 0 1 16,-1 0-2-16,1 0 0 15,-6 0 1-15,-6 0-1 16,-9 0 0-16,-10 0 0 16,-9 0-1-16,-5 0-8 0,-3 4-17 15,0 3-3-15,-5-2-41 16</inkml:trace>
  <inkml:trace contextRef="#ctx0" brushRef="#br0" timeOffset="30728.4">20667 8430 1567 0,'0'0'261'0,"0"0"-241"15,0 0 5 1,0 0 10-16,0 0-16 0,0 0-9 16,0-5 2-16,0 5-2 15,0 0-1-15,0 0-1 16,0 0-4-16,-2 0-1 16,-2 2-3-16,-8 19-2 15,-3 13 2-15,-6 7 4 16,-4 6-2-16,0-4-2 15,2 0 1-15,4-6 0 0,4-6-1 16,5-9 0 0,3-5 0-16,6-8 0 0,1-4-1 15,0-4 0-15,0-1-1 16,4 0 2-16,19 0 0 16,8 0 1-16,9 0 0 15,10-3 1-15,-1-4-2 16,2-1 0-16,-4 2-1 15,-5 2 1-15,-8 2 0 16,-5-2 0-16,-7 1 0 16,-8 2-1-16,-3 0 0 15,-5 1-3-15,0 0-1 16,-3 0-6-16,0 0-1 16,0 0-5-16,-1 0-9 15,-2 0-12-15,0 0-8 0,-3 0-107 16</inkml:trace>
  <inkml:trace contextRef="#ctx0" brushRef="#br0" timeOffset="31037.23">20791 8606 1920 0,'0'0'16'15,"0"0"-12"1,0 0 8-16,0 0-5 0,0 0-7 16,0 0 1-1,-18 82 1-15,13-41 1 0,5 0-3 16,0-2 2-16,0-1-1 0,0-4-1 16,0-2 0-1,2-9 0-15,3-3 0 16,-2-9 0-16,1-2-4 15,-3-7-3-15,2 1-5 16,2-3-7-16,1 0-18 16,3 0-19-16,4-5-219 0</inkml:trace>
  <inkml:trace contextRef="#ctx0" brushRef="#br0" timeOffset="31792.83">21183 8551 1875 0,'0'0'65'16,"0"0"-57"-16,0 0-2 16,0 0 4-16,0 0-7 15,0 0-3-15,0 23 0 0,1 2 0 0,4 2 1 16,1-1 0 0,-1 0 0-16,3-3-1 0,-2-3 1 15,0-8-1 1,0-2 0-16,-3-5 0 15,0-4-2-15,0-1-2 16,0 0 3-16,5-6 1 16,2-11 1-16,3-4-1 15,0 1 0-15,-4 3 0 0,1 1 1 16,-3 4 0 0,-1 2 2-16,0 3 2 15,2 4 0-15,-4-2-3 16,-1 5-2-16,3 0 0 15,2 0-1-15,3 0 0 0,0 7 0 16,1 3-2-16,3 2-3 16,0 0-1-16,1-2 0 15,2 0 3-15,-2-4-4 16,1-3-1-16,-4-3 3 16,5 0-3-16,-1-11 7 15,2-6 2-15,-1-1 1 16,-2-1 4-16,-4 2 5 15,2 3 4-15,-5 2-4 16,0 3 1-16,-1 1 0 16,-2 4-6-16,-1 1 0 15,-2 3-4-15,0 0-1 16,2 0-1-16,5 11-1 0,0 7 2 16,-1 4-1-16,0 3 1 15,-3 0 0-15,-3-3-1 0,3-2 0 16,-3-3 1-1,0-6-3-15,2-3-5 16,-1-2-2-16,2-4-9 16,0-2-14-16,5 0-31 15,3-2-1031-15</inkml:trace>
  <inkml:trace contextRef="#ctx0" brushRef="#br0" timeOffset="32079.66">22103 8623 1958 0,'0'0'16'0,"0"0"-14"16,0 0 17-16,0 0-1 15,0 0-14-15,0 0-3 16,75-5-1-16,-36 5 0 16,1 0-1-16,0 0 0 0,-4 0-6 15,-3-3-6-15,-5-2-6 16,-3-1-9-16,-9 0-16 16,-7-4-61-16</inkml:trace>
  <inkml:trace contextRef="#ctx0" brushRef="#br0" timeOffset="32319.04">22246 8457 1944 0,'0'0'21'16,"0"0"-14"-1,0 0 4-15,0 0 1 0,0 0-12 16,0 0-2-16,-7 77 2 16,5-32 0-16,2 0 0 15,0 0 0-15,2-2-9 16,10-6-9-16,6-9-11 16,1-11-65-16</inkml:trace>
  <inkml:trace contextRef="#ctx0" brushRef="#br0" timeOffset="32987.2">22874 8344 1593 0,'0'0'120'0,"0"0"-74"15,0 0-3-15,0 0-20 16,0 0-1-16,0 0-7 16,0-2 10-16,0 2-1 15,0 0-2-15,0 0-7 0,0 0-2 16,0 0 1-16,0 0-4 16,0 0-2-16,0 0-2 0,0 0-4 15,0 7-2 1,0 15-1-16,0 9 1 15,0 6 3-15,0 1-3 16,0-1 2-16,0-3-2 16,0 0 0-16,0-6 0 15,0-3 1-15,0-9-1 0,2-3-1 16,-1-6-4 0,1-4-6-16,-1-3-3 15,2 0-6-15,3 0-2 0,5-8-25 16,2-9-521-16</inkml:trace>
  <inkml:trace contextRef="#ctx0" brushRef="#br0" timeOffset="33370.02">23091 8458 1917 0,'0'0'11'0,"0"0"-9"16,0 0 12-16,0 0-6 15,0 0-2-15,-18 75-2 16,18-52 1-16,0 2-2 0,0-3-2 16,16 1 0-16,8-3 0 15,10-3 1-15,8-6-1 0,5-4-1 16,-6-5 0-1,-5-2-3-15,-11 0 1 16,-10-12 1-16,-3-8 1 16,-9-7 0-16,-3-4-1 15,-3-5 0-15,-21-3-2 16,-9 4 0-16,-4 5 0 16,-1 9-2-16,6 13-2 0,10 8 2 15,5 0-20 1,10 9-48-16,2 7-61 0</inkml:trace>
  <inkml:trace contextRef="#ctx0" brushRef="#br0" timeOffset="33729.4">23578 8465 1950 0,'0'0'16'0,"0"0"-9"0,0 0 8 16,0 0-6-16,0 0-8 16,-4 73 3-16,4-29 6 15,0 3-2-15,0 2-2 16,0 0-4-16,0-1 0 15,0 2-1-15,0-6-1 16,0-3 1-16,-2-7-1 16,0-9 1-16,0-7-1 15,1-7-2-15,1-5-4 16,0-4-7-16,0-2-1 16,-2 0 6-16,1-11-7 15,1-8-28-15,0-10-33 0,0-1-454 16</inkml:trace>
  <inkml:trace contextRef="#ctx0" brushRef="#br0" timeOffset="34109.23">23638 8536 1918 0,'0'0'26'0,"0"0"-13"16,0 0 9-16,0 0-6 16,0 0-14-16,0 0-2 15,-5 17-4-15,5 6 4 16,4 5 1-16,9 0-1 0,8 1 0 16,7-4 1-16,10-4-1 15,5-4 2-15,3-9-2 16,-1-7-4-16,-7-1 1 15,-6-6 0-15,-9-11 2 16,-9-10 1-16,-5-4 1 16,-9-6 0-16,0-2 2 15,-6 0 1-15,-11 3-3 16,-2 8 0-16,5 8 1 16,5 9-1-16,6 5-1 15,3 6-8-15,0 0-22 16,0 8-59-16,4 4-529 0</inkml:trace>
  <inkml:trace contextRef="#ctx0" brushRef="#br0" timeOffset="35311.55">19593 9987 1494 0,'0'0'380'16,"0"0"-358"-16,0 0-2 15,0 0 8-15,0 0-9 16,0 0-8-16,0 0-6 16,19-4 0-16,16-1-4 15,12-1 0-15,7 2-1 0,0 3 0 16,1-2 0-16,-7 1 0 15,-8 1 0-15,-10 0-2 16,-8 1-4-16,-8-2-8 16,-8 2-1-16,-2 0-8 15,-4 0-27-15,0 0-51 0,-6 0-890 16</inkml:trace>
  <inkml:trace contextRef="#ctx0" brushRef="#br0" timeOffset="35633.3">19590 10169 1903 0,'0'0'13'15,"0"0"-13"-15,0 0 12 16,0 0 7-16,82-13-16 15,-18 6-3-15,9 4 0 16,-1 3 0-16,-3 0 0 16,-10 0 1-16,-16 0-2 15,-16 0 2-15,-12 0-1 16,-10 0 0-16,-5 0 0 16,0 0 0-16,0 0 1 15,0 0 2-15,0 0-1 16,0 0-2-16,-2 0 0 0,-5 0-11 15,-7 0-25-15,1 0-100 16</inkml:trace>
  <inkml:trace contextRef="#ctx0" brushRef="#br0" timeOffset="48783.29">20947 9799 1892 0,'0'0'26'0,"0"0"-18"16,0 0 4-16,0 0-3 15,0 0-5-15,0 0-2 16,0 0 0-16,-12 20-1 16,-4 3 6-16,-6 4 0 0,-1 6 2 15,-4 4-3-15,-3-1-4 16,2 0 1-16,3-7-2 16,4-2-1-16,11-8 0 15,5-4-1-15,3-3 1 16,2-3-2-16,0-2 2 15,4-1 0-15,15-1 1 16,10-1 2-16,12 1 1 16,9-3-1-16,3-2-1 15,2 0-2-15,2 0 0 16,-4 0 0-16,-6 0 0 16,-7 0 0-16,-13 0 1 0,-9-4 0 15,-8 1-1-15,-2 2 0 16,-7 0 0-16,1 1-2 15,-2-5-2-15,0 0-6 16,0-4-15-16,0-1-21 16,-8 0-55-16</inkml:trace>
  <inkml:trace contextRef="#ctx0" brushRef="#br0" timeOffset="49119.35">21006 10003 1894 0,'0'0'41'0,"0"0"-35"15,0 0 7-15,0 0 1 16,0 0-11-16,0 0-2 15,-4 40-1-15,4-8 7 16,0 0-2-16,0-2-4 16,0-1 2-16,0-2-3 0,2 2 0 15,1-3 1 1,-1-2 0-16,-2-4-1 16,0-4 0-16,0-8-5 0,0-3-3 15,0-5-2-15,1 1-2 16,-1-1-8-16,0 0-19 15,3-4-53-15</inkml:trace>
  <inkml:trace contextRef="#ctx0" brushRef="#br0" timeOffset="49373.28">21522 10043 1954 0,'0'0'25'0,"0"0"-10"16,0 0 10-16,0 0-9 16,0 0-11-16,0 0-5 0,-6-26-4 15,6 26-14 1,0 0-21-16,0 0-36 15,0 3-660-15</inkml:trace>
  <inkml:trace contextRef="#ctx0" brushRef="#br0" timeOffset="49850.23">21829 9967 1635 0,'0'0'276'16,"0"0"-262"-16,0 0 0 15,0 0 2-15,0 0-8 16,0 0-6-16,-55 19-1 0,43 1 0 15,1 0 2 1,4 5-3-16,6-1 2 0,1 2-1 16,0-4-1-1,10-2 1-15,11-3 0 0,10-6 1 16,6-3-2-16,4-8 0 16,0 0-3-16,1 0 0 15,-8-14-1-15,-7-2 2 16,-12-6 2-16,-6-2 0 15,-7-3 0-15,-2-4 2 16,-8 2 2-16,-17-1-3 16,-6 5-1-16,-4 5 0 15,-2 7-1-15,4 7-1 16,6 6-1-16,7 0-12 0,7 0-11 16,9 9-39-1,4 1-121-15</inkml:trace>
  <inkml:trace contextRef="#ctx0" brushRef="#br0" timeOffset="50228.01">22279 9868 1937 0,'0'0'24'0,"0"0"-13"0,0 0 4 15,0 0-6-15,0 0-9 16,0 0-2-16,-4 44 2 16,4-11 0-16,0 2 0 15,0-1 0-15,3-5 1 16,1 0 0-16,2-3-1 15,-3-6 0-15,3-3 0 16,-3-8 0-16,-1-4 0 16,-2-3 0-16,0-1-1 15,0-1 1-15,0 0 0 16,0 0 0-16,0 0-1 16,1 0-2-16,1 0-6 0,-1 0-14 15,2-1-9 1,0-10-180-16</inkml:trace>
  <inkml:trace contextRef="#ctx0" brushRef="#br0" timeOffset="52482.44">22682 9997 1839 0,'0'0'61'0,"0"0"-45"16,0 0 7-16,0 0 2 15,0 0-12-15,0 0-9 16,0 0-3-16,-3-7-1 0,3 14-3 16,0 7 2-1,0 6 1-15,5 0 1 16,1 0-1-16,-1-4 0 15,1 0 0-15,0-4 0 16,-1-4-1-16,0-2-3 16,-2-3-2-16,1-3 0 15,-1 0 2-15,1 0 3 16,4-5 0-16,2-10 1 0,5-5 1 16,-3 2-1-1,1-2 1-15,-2 3-1 0,-2 1 1 16,0 4 1-16,-2 0 2 15,-1 5 2-15,-1 2-1 16,1 3-2-16,3 2-3 16,0 0 0-16,7 0-1 15,0 6 0-15,4 6 0 16,-4 6 0-16,1-3-3 16,-4 2-1-16,0-3-2 15,-2-3-4-15,0-1-4 0,-3-7-8 16,1-3 1-1,0 0 8-15,1-2 0 16,0-11 12-16,-1-4 2 16,-1 3 0-16,1-1 14 0,-1 1 13 15,1 1-7-15,0 2-3 16,-3 3-1-16,3 1-7 16,0 1-3-16,4 2-2 15,-2 3-3-15,2 1 1 16,-1 0-2-16,3 0-1 15,-3 11 0-15,1 6 1 16,-1 0 0-16,-1 0 0 16,-2-3 0-16,-1 2-1 15,-3-4-1-15,-2-3-1 16,-2 0-3-16,1-5-4 16,-2-1 2-16,0-1-6 0,0-1-7 15,0-1-22 1,-6 0-80-16</inkml:trace>
  <inkml:trace contextRef="#ctx0" brushRef="#br0" timeOffset="53106.88">23528 10106 1822 0,'0'0'2'0,"0"0"-1"16,0 0 7-16,0 0 13 15,0 0-9-15,0 0-2 0,0 29-5 16,0-29 2-1,0 0 0-15,0 0 0 16,0 0 4-16,0 0 3 16,0 0 3-16,0-6-1 15,0-14-7-15,0-10-7 16,0-4-1-16,1-2-1 0,10-1 1 16,2 1 2-1,-1 6 0-15,1 2 0 0,0 1 2 16,1 4 1-16,-3 3 3 15,1 1-4-15,0 7 1 16,-3 2 0-16,0 3-2 16,1 4-3-16,-4-1 0 15,2 4-1-15,1 0 0 16,4 0-1-16,0 4 0 16,4 8 0-16,-1 4 0 15,0 5 1-15,-2 3-1 16,-1 1-1-16,-4 3 1 15,-1-1-1-15,-1-1-1 16,-2-2-1-16,-4-1 1 16,2 0 0-16,-3-3 0 0,2 2-2 15,-1-3 2-15,1-4-4 16,-2-1 2-16,0-3-7 16,0 0-4-16,0-6 1 15,0-1-29-15,0-4-26 16,0 0-199-16</inkml:trace>
  <inkml:trace contextRef="#ctx0" brushRef="#br0" timeOffset="53317.22">23564 9980 1558 0,'0'0'360'16,"0"0"-349"-16,0 0-10 16,0 0 5-16,101-36-1 15,-61 31-4-15,-2 2-1 16,-1 3-19-16,-6-4-105 16</inkml:trace>
  <inkml:trace contextRef="#ctx0" brushRef="#br0" timeOffset="53949.22">21844 10542 1860 0,'0'0'23'0,"0"0"-23"0,0 0 3 15,0 0 17 1,0 0-11-16,153 0-5 0,-45 0 2 16,14 0-4-16,9 0-1 15,4 0-1-15,-1 0 0 16,-5 0 1-16,-16 0-2 15,-17-7 1-15,-24 1 0 16,-25 3-5-16,-21 2-4 16,-16 0 0-16,-10 1 3 15,-5 0-22-15,-18 0 5 16,-11 1-41-16,-8 6-243 16</inkml:trace>
  <inkml:trace contextRef="#ctx0" brushRef="#br0" timeOffset="54234.07">22184 10708 1825 0,'0'0'33'16,"0"0"-33"-16,0 0 0 15,109 0 24-15,-23-4-12 16,17-4-9-16,0 2-3 15,-9 2 0-15,-13 2 2 16,-19 0-2-16,-21 2 5 0,-18 0 4 16,-15 0 3-1,-8 0 4-15,0 0 0 0,0 0-5 16,0 0-4-16,0 0-4 16,0 0-2-16,-6 0-1 15,-5 0-16-15,-5-8-30 16,1-4-682-16</inkml:trace>
  <inkml:trace contextRef="#ctx0" brushRef="#br0" timeOffset="63631.33">6473 9215 1012 0,'0'0'758'16,"0"0"-723"-16,0 0-18 0,0 0 19 16,0 0-7-1,0 0-11-15,0 0-6 16,0 0-1-16,2-2 1 16,-2 2-3-16,0 0-1 0,0 0 0 15,0 0-5-15,0 0-2 16,0 2-1-16,-2 21-4 15,-7 8 4-15,-7 11 0 16,-4 3 2-16,-5 1-1 16,-6-1 1-16,-7-1-2 15,-6 0 1-15,-11-1 0 16,-8-2-1-16,-7-3 0 16,1-6 0-16,6-10-3 15,16-9 2-15,17-9 1 16,12-4 1-16,9-2 1 15,6-18-2-15,3-6-5 16,0 0 2-16,9 3 1 16,12 2 2-16,7 1-1 0,2 6 1 15,1 2 0-15,2 5 0 16,3 4 0-16,4 3 0 16,2 0 1-16,0 10 0 15,4 11 0-15,-1 6-1 16,1 7 1-16,-4 2-1 15,-1-2 1-15,-2-1-1 16,-4-3 0-16,-7-5 0 16,-6-7 0-16,-8-4 0 15,-4-6 0-15,-4-5 0 16,-3 1 0-16,-3-4 0 16,0 0 0-16,0 0 0 0,0 0 0 15,0 0 0 1,0 0 0-16,3 0-4 0,-1-4-8 15,2-8-18 1,2-8-134-16</inkml:trace>
  <inkml:trace contextRef="#ctx0" brushRef="#br0" timeOffset="63940.35">6947 9364 1914 0,'0'0'38'0,"0"0"-36"15,0 0-1-15,0 0 1 16,0 0 0-16,0 0-2 16,108-1 0-16,-50-6 0 15,0 1-7-15,0 0-10 16,-7 1-26-16,-12 2-54 16</inkml:trace>
  <inkml:trace contextRef="#ctx0" brushRef="#br0" timeOffset="64129.19">6995 9571 1648 0,'0'0'222'16,"0"0"-216"-16,0 0 7 16,0 0 16-16,0 0-11 15,95-21-14-15,-39 4-3 16,12 2-1-16,-2 0-10 0,-2 3-55 15,-13 2-1473 1</inkml:trace>
  <inkml:trace contextRef="#ctx0" brushRef="#br0" timeOffset="69029.18">9080 9090 1610 0,'0'0'54'15,"0"0"-24"-15,0 0 15 16,0 0-4-16,0 0-14 16,0 0-15-16,0 0 2 15,3-11 5-15,-1 11-5 16,-2-1 1-16,0 1 2 0,0 0-4 16,0 0-1-16,0 0-3 15,0 0-1-15,0 0 1 16,0 0-3-16,0 0 1 15,0 0 0-15,0 0-1 16,0 0-2-16,0 0-1 16,0 0-3-16,0 0 0 15,0 0-1-15,3 12-1 16,0 11 2-16,6 7 0 16,-2 3 0-16,1 4 1 15,0 4 0-15,-2-2 1 16,-1-2-2-16,1-2 1 15,-3-6-1-15,3-5 1 0,-2-4-1 16,-1-5 0-16,-1-4 0 16,-1-3 0-16,-1-5 0 15,0-2 0-15,0-1-1 16,0 0 1-16,0 0 1 16,0 0-1-16,0 0-1 15,0 0-1-15,0 0-1 16,0 0-4-16,0 0-4 15,0-4-6-15,0-8-23 16,0-1-36-16,0-1-126 16</inkml:trace>
  <inkml:trace contextRef="#ctx0" brushRef="#br0" timeOffset="69567.23">8809 9131 1847 0,'0'0'12'15,"0"0"-2"1,0 0 11-16,0 0 9 15,0 0-15-15,0 0-7 16,-5-16-3-16,29 8-5 16,12 0 0-16,15-1 0 15,10 1 0-15,3 2 0 16,0 0 0-16,-3 1 0 0,-9-1 0 16,-8 3 1-16,-13-2-1 15,-9 2-1-15,-14 0 1 16,0 1 0-16,-7 2 0 15,-1 0 0-15,0 0 1 16,0 0-1-16,0 0 0 16,0 0 0-16,0 0-5 15,0 0-11-15,0 5-26 16,0 9 4-16,-9 4-67 16</inkml:trace>
  <inkml:trace contextRef="#ctx0" brushRef="#br0" timeOffset="70061.03">9032 9624 1614 0,'0'0'235'16,"0"0"-228"-16,0 0 2 0,0 0 19 15,0 0-5 1,0 0-13-16,-22 0-4 15,28 0-2-15,18-6-4 16,9-5 1-16,10 2-1 16,6-1 0-16,5 3 0 15,0-1 1-15,3 2-1 16,-5 3 0-16,-8-2 0 16,-11 3-1-16,-13 1 1 15,-6-1 0-15,-9 1 0 16,-4 1 0-16,-1-2 1 15,0 2-1-15,0 0 0 16,0 0 1-16,0 0-1 0,0 0 0 16,0 0-4-1,0 0-5-15,0 0-16 0,0 0-30 16,0 0-110-16</inkml:trace>
  <inkml:trace contextRef="#ctx0" brushRef="#br0" timeOffset="70834.39">9792 9644 1615 0,'0'0'75'16,"0"0"-18"-16,0 0 1 15,0 0-28-15,0 0-8 16,0 0 6-16,0 0-2 16,0 0-6-16,0 0-5 0,0 0-4 15,-15 0-5-15,-4 0-4 16,-7 0-1-16,-2 7 0 15,-2 7 0-15,3 3-1 16,3 5 0-16,7 2 0 0,3 3-2 16,5 1 2-1,6 0 0-15,3 0-1 0,0-3-1 16,12 0 0 0,10-4 1-16,5-3-1 15,10-2 1-15,4-4 0 16,3-7-1-16,-2-4 2 0,-4-1-2 15,-10 0 1 1,-4-4 1-16,-9-3 0 0,-5-2 0 16,-2 1 0-16,-4-1 1 15,-1-1-1-15,-1 0-6 16,-1-1-19-16,-1-2-87 16</inkml:trace>
  <inkml:trace contextRef="#ctx0" brushRef="#br0" timeOffset="89643.93">8933 10340 1858 0,'0'0'31'0,"0"0"-29"15,0 0 4-15,0 0 22 16,0 0-12-16,0 0-9 16,0 0-6-16,-2 0 1 15,34 0-1-15,23 0 2 16,25-12 2-16,25-2-2 16,14-6-1-16,8 3 1 15,4-2-3-15,-7 1 0 16,-12 0 0-16,-11 1 0 15,-13 5 0-15,-19-2 0 16,-14 4 0-16,-13 2 0 16,-8 1 1-16,-7 2-1 0,-8 0 0 15,-5 1 1-15,-8 3 2 16,-3 1 1-16,-1-2 1 16,-2 0-1-16,0-1-2 15,0 3 0-15,0 0-1 16,0 0-1-16,0-2-3 15,0 2-11-15,0 0-16 16,0 0-42-16,0 0-926 16</inkml:trace>
  <inkml:trace contextRef="#ctx0" brushRef="#br0" timeOffset="90116.82">9501 10662 1902 0,'0'0'23'0,"0"0"-20"15,0 0 4-15,0 0 3 16,0 0-10-16,0 0 0 15,-3 41 0-15,4-7 1 16,4 4 1-16,3-1-2 16,-4 0 2-16,3-4 0 15,-2-1-2-15,-1-6 1 16,-1-4-1-16,0-3 1 0,0-8-1 16,0-2-1-1,-1-5-6-15,2-4-5 0,-1 0-24 16,3-6-15-16,-1-14-235 15</inkml:trace>
  <inkml:trace contextRef="#ctx0" brushRef="#br0" timeOffset="90365.07">9249 10667 1821 0,'0'0'16'16,"0"0"-14"-16,0 0 9 0,0 0 20 15,124-48-16-15,-68 43-8 16,4 1-6-16,-8 3-1 16,-3 1 0-16,-5 0-1 0,-6 0-15 15,-6 0-19 1,-11 2-42-16,-8 8-673 15</inkml:trace>
  <inkml:trace contextRef="#ctx0" brushRef="#br0" timeOffset="90583.22">9250 10994 1845 0,'0'0'24'0,"0"0"-24"16,0 0 0-16,0 0 7 16,88 7 9-16,-22-7-7 15,9-7-7-15,2-1-2 16,-4 0-6-16,-4-1-19 16,-7 2-54-16,-8 0-535 15</inkml:trace>
  <inkml:trace contextRef="#ctx0" brushRef="#br0" timeOffset="91258.19">9987 10946 1869 0,'0'0'52'0,"0"0"-45"16,0 0-3-16,0 0 7 16,0 0-5-16,0 0-5 0,-4 18-1 15,4 3 4-15,0 3 3 16,3 2-2-16,-2 0 1 16,-1 3-1-16,2-1 2 15,-2 0-4-15,0-1-1 16,0-2 0-16,0-5-2 15,1-2 2-15,4-5-2 16,1-2 0-16,1-2 1 16,5-2-1-16,4-3 2 15,4-4 2-15,8 0-1 16,4 0 0-16,-1-3-3 16,3-6 0-16,-4-4-3 0,-3 4-2 15,-2-2-6 1,-3 2-3-16,-5-2-1 0,-1 0-8 15,-7 0-29-15,-4-2-58 16</inkml:trace>
  <inkml:trace contextRef="#ctx0" brushRef="#br0" timeOffset="91466.82">10144 11070 1797 0,'0'0'30'0,"0"0"-29"15,0 0 0-15,0 0 20 0,0 0-15 16,0 0-6-16,64-9 0 16,-34 2-9-16,-3-3-33 15,-2-2-283-15</inkml:trace>
  <inkml:trace contextRef="#ctx0" brushRef="#br0" timeOffset="91641.97">10094 10948 1840 0,'0'0'29'0,"0"0"-29"0,0 0 0 16,0 0 4-16,0 0-1 15,119-13-3-15,-72 6-12 16,-3-2-75-16</inkml:trace>
  <inkml:trace contextRef="#ctx0" brushRef="#br0" timeOffset="92157.46">10794 9803 1827 0,'0'0'93'0,"0"0"-85"15,0 0-2-15,0 0 10 16,0 0-4-16,0 0-9 15,40-2-3-15,-1-5 0 16,9 2-4-16,1 1-13 0,2-2-23 16,-5 1-69-1</inkml:trace>
  <inkml:trace contextRef="#ctx0" brushRef="#br0" timeOffset="92358.04">10888 9975 1817 0,'0'0'104'0,"0"0"-99"15,0 0-4-15,0 0 9 16,0 0-4-16,0 0-1 0,111 0-5 16,-50 0 0-16,6-5-9 15,-9-3-21-15,-6-3-62 16</inkml:trace>
  <inkml:trace contextRef="#ctx0" brushRef="#br0" timeOffset="102519.37">11992 9653 1822 0,'0'0'34'16,"0"0"-22"-16,0 0 10 15,0 0-7-15,0 0-4 16,0 0-7-16,-88 92 1 0,79-63 2 16,1 1-4-16,3 1 0 15,5-2 0-15,0 1-1 16,0-2-1-16,14-3 1 16,9-3 0-16,2-2-2 15,8-6 1-15,4-3-1 16,-1-6 1-16,-3-5-1 15,-2 0 1-15,-4-5 0 16,-5-9-1-16,-5-5 1 16,-1-6 0-16,-7-6 1 15,-6-2 0-15,-3-5-2 0,-4-1 3 16,-17 4 0 0,-7 1-2-16,-4 4-1 0,-2 5 0 15,1 7 2 1,5 5-2-16,8 7-1 0,10 5 1 15,4 1-7-15,4 0-10 16,2 12-39-16,0 5-51 16</inkml:trace>
  <inkml:trace contextRef="#ctx0" brushRef="#br0" timeOffset="102808.2">12593 9769 1944 0,'0'0'27'0,"0"0"-20"15,0 0 11-15,0 0-6 16,0 0-1-16,0 0-11 16,-8-36 0-16,8 36-11 15,0 0-17-15,0 0-17 16,0 0-169-16</inkml:trace>
  <inkml:trace contextRef="#ctx0" brushRef="#br0" timeOffset="103490.01">13097 9699 1873 0,'0'0'19'0,"0"0"1"15,0 0-2-15,0 0-4 16,0 0-6-16,0 0-3 16,-77-43-1-16,56 38 3 15,0 0-1-15,-5 5 0 16,1 0-1-16,-2 0-5 15,2 3 1-15,7 5 0 16,-1 3-1-16,8 3-1 16,1 1 0-16,4 3-2 15,6 0-2-15,0 2-4 16,0-4-3-16,19 0 3 16,8-5 0-16,4-6 0 0,2-5-13 15,4 0-1 1,-7 0 8-16,-5-10 1 0,-6-2 12 15,-6-1 2-15,-7 0 7 16,-2 3 18-16,-1-1 4 16,-3 5-5-16,2 4-4 15,-2 1-1-15,0 1-6 16,0 0-5-16,0 0-4 16,0 0-4-16,0 3 0 15,0 16-3-15,3 8 3 16,4 7-1-16,-1 7 2 15,0-3-1-15,2-1 0 0,-2 1 0 16,2-6 0 0,-1-5 0-16,-1-6 0 0,-3-4 0 15,-2-6-3-15,1-5 2 16,-2-5-3-16,0-1-1 16,1 0 2-16,-1 0-3 15,0-3-4-15,0-12-9 16,3-5-44-16,6-3-72 15</inkml:trace>
  <inkml:trace contextRef="#ctx0" brushRef="#br0" timeOffset="104089.05">13537 9716 1807 0,'0'0'91'15,"0"0"-68"-15,0 0-3 16,0 0-1-16,0 0-5 16,0 0-8-16,-67-55-1 15,45 51-2-15,-1 4 0 16,4 0-1-16,-5 0-2 15,3 8 0-15,-1 6 0 16,2 4-1-16,3 4 1 0,4 2-1 16,9-1-2-16,2-3-1 15,2 0-2-15,2-2-4 16,15-4 1-16,6-5-1 16,6-7 0-16,-1-2-3 15,2 0-3-15,-5-11 2 16,-4-5 9-16,-3-2 5 15,-4 0 0-15,-4 4 11 16,-4-1 10-16,-3 5-1 16,-2 1-2-16,-1 4 0 15,2 3 0-15,-2 2-4 16,0 0-8-16,0 0-6 16,1 0-2-16,4 12-4 0,4 8 4 15,1 8 2 1,1 2 0-16,0 0 1 0,0-3-1 15,-2 0-1-15,-2-5-1 16,-1-2-2-16,-1-5-3 16,-4-2-2-16,-1-5 1 15,0-1-1-15,0-3-2 16,0-1-1-16,0-1-3 16,0 0-10-16,0-2-17 15,-3 0-50-15</inkml:trace>
  <inkml:trace contextRef="#ctx0" brushRef="#br0" timeOffset="104666.3">13749 9673 1822 0,'0'0'81'16,"0"0"-69"-16,0 0 7 15,0 0 4-15,0 0-7 0,0 0-11 16,-19-13-4-16,32 10 1 15,11 0-2-15,13 0 0 16,8 3-6-16,4 0-5 0,-2 0-4 16,-6-3 2-1,-7-1 2-15,-10 1-5 0,-9 1 9 16,-9-2 7 0,-6 0 3-16,0-3 19 15,0 2-11-15,0-4-1 16,-4 4-4-16,-2 0 1 15,1 2 1-15,2 1 5 0,2 2 0 16,-1 0-8-16,2 0-3 16,0 0-2-16,-1 3-1 15,-3 17-2-15,-4 8 2 16,2 8 1-16,0 6 0 16,3 0 0-16,3 0 0 15,-2 1 1-15,2-4-1 16,0-2 0-16,0-4-1 15,0-4-5-15,0-7 0 16,0-2-9-16,0-6-6 16,0-5-2-16,0-7-60 15,0-2-554-15</inkml:trace>
  <inkml:trace contextRef="#ctx0" brushRef="#br0" timeOffset="104847.26">13843 9922 1835 0,'0'0'74'16,"0"0"-57"-16,0 0-2 0,0 0-5 15,0 0-5 1,82-63-5-16,-36 53 0 16,6 3-3-16,2 0-16 0,4 2-31 15,-5-3-132 1</inkml:trace>
  <inkml:trace contextRef="#ctx0" brushRef="#br0" timeOffset="105457.6">14425 9738 1834 0,'0'0'38'16,"0"0"-30"-16,0 0 13 15,0 0-5-15,0 0-15 16,0 0 0-16,-36 2-1 16,33 8 0-16,3 2-1 0,0-2 1 0,0 4 0 15,0-3 0 1,12 0 0-16,6-1 0 15,2-1 0-15,0-1 1 16,-1-4 0-16,-2 1 1 16,4-2 1-16,-2-3 3 15,-1 2 3-15,0 0-3 16,-5-1 2-16,1 1 1 16,-2 0-1-16,-1 1 0 15,-2-1-3-15,4 3-1 0,-2 0-1 16,1 2-1-16,-1 3-1 15,-1 0-1 1,-2 4 0-16,-2 2 0 16,0 1 0-16,-2 2 0 0,-4-2-1 15,0-1 0-15,0 1 0 0,-3-5-1 16,-7 2 2 0,-7-4 0-16,1-3 0 0,-5-2 1 15,0-3 0 1,-1-2-1-16,-4 0 0 15,3 0 0-15,0-7-7 16,2-2-5-16,2-1-8 0,8-2-11 16,8 0-50-16</inkml:trace>
  <inkml:trace contextRef="#ctx0" brushRef="#br0" timeOffset="105619.34">14577 9699 1936 0,'0'0'15'16,"0"0"-14"-16,0 0-1 15,88-56 7-15,-39 45-7 16,6 3 0-16,8 3-8 15,-4 3-28-15,-8-3-74 0</inkml:trace>
  <inkml:trace contextRef="#ctx0" brushRef="#br0" timeOffset="107219.27">6613 13453 1872 0,'0'0'25'16,"0"0"-25"-16,0 0 0 16,0 0 1-16,0 0 12 15,-37 88-6-15,10-58-2 16,-3-1-1-16,-6-3-1 16,-2 3 0-16,-4-7-1 15,0 0 0-15,-1-5-2 16,-2-6 1-16,11-8 0 0,5-3 0 15,6 0-1 1,6-14 2-16,8-5-2 16,3-1 1-16,5 5-1 0,1 3 0 15,0 2 1-15,6 3-1 16,6 0 0-16,7 5 0 16,5 2 0-16,3 0 0 15,1 7 0-15,5 15 1 16,0 5 0-16,3 6-1 15,-2 4 2-15,5 2-2 16,-1-3 1-16,-3 0-1 16,-4-6 1-16,-4-5-1 15,-9-5 0-15,-2-5 0 16,-4-4-1-16,-3-3-1 16,0-3-3-16,-1-5-15 0,2 0-17 15,0 0-27-15</inkml:trace>
  <inkml:trace contextRef="#ctx0" brushRef="#br0" timeOffset="107549.45">6991 13489 1923 0,'0'0'28'0,"0"0"-26"16,0 0 5-16,0 0 12 15,0 0-12-15,0 0-6 16,47-8-1-16,-8 3-2 16,7 1-11-16,-1 2-14 0,-6 2-33 15,-5 0-146 1</inkml:trace>
  <inkml:trace contextRef="#ctx0" brushRef="#br0" timeOffset="107722.27">6979 13689 1873 0,'0'0'39'0,"0"0"-32"15,0 0 6-15,0 0 1 16,0 0-10-16,100-18-3 16,-26 4-1-16,14 0-5 15,3 0-32-15,-4 0-134 16</inkml:trace>
  <inkml:trace contextRef="#ctx0" brushRef="#br0" timeOffset="108344.32">8063 13447 1909 0,'0'0'19'15,"0"0"-8"-15,0 0 2 16,0 0-5-16,0 0-8 16,0 0 1-16,-6 112 6 15,6-54 1-15,9 9-3 16,5 8 1-16,2-1-5 15,-1-3 1-15,1-10-1 16,-2-5-1-16,0-6 0 16,-6-8 0-16,-2-8 0 15,0-10-1-15,-4-10-2 16,3-4-5-16,-3-8-5 16,-2-2-4-16,0 0 0 15,0-20-8-15,0-11-134 0</inkml:trace>
  <inkml:trace contextRef="#ctx0" brushRef="#br0" timeOffset="108871.59">8063 13531 1629 0,'0'0'229'0,"0"0"-204"15,0 0-6-15,0 0 5 16,12-76-8-16,12 68-11 0,3 0-4 16,2 7-1-16,3 1 0 15,-4 0 0-15,-8 7 0 16,-4 6-2-16,-7 4 0 16,-3 2-6-16,-6 1-3 0,0 3 3 15,-15-4-1 1,-9 1 5-16,-4 0-2 15,-5-7 2-15,6 1 3 16,2-4 0-16,10-5 1 16,9-2 0-16,4-1 0 15,2-2-1-15,0 0-2 16,0 3 0-16,14-1 3 16,8 0 1-16,5 1 3 15,1 1-1-15,2-1 0 16,-6 5-1-16,0-1-1 0,-5 0 0 15,-4 2-2-15,-3 1 2 16,-4 0-2-16,-2 2 1 16,-6 0-1-16,0 1 1 15,0 0-1-15,-3 0 0 16,-17-2 1-16,-4-3 0 16,-6-3 0-16,-1-5-1 15,1 0-1-15,8 0-6 16,7 0-28-16,12 0-55 15</inkml:trace>
  <inkml:trace contextRef="#ctx0" brushRef="#br0" timeOffset="109529.24">7730 14599 1873 0,'0'0'23'0,"0"0"-23"15,0 0 0 1,0 0 0-16,0 0 7 15,0 0-6-15,91 2 3 16,2-14 3-16,26-4-5 16,14 0 0-16,7-1-2 15,-1-1 1-15,-9-2-1 16,-9-2 0-16,-20 3 0 16,-22 2-1-16,-21 3 2 0,-21 4-1 15,-17 4 3 1,-14 3 6-16,-6 3-4 0,0 0-5 15,0 0 0-15,0 0-5 16,0 0-18-16,-8 14-7 16,-14 3-32-16</inkml:trace>
  <inkml:trace contextRef="#ctx0" brushRef="#br0" timeOffset="109829.21">8188 14854 1929 0,'0'0'23'0,"0"0"-23"0,0 0-1 16,0 0-1-1,0 0 1-15,-4 82 1 16,4-39 3-16,4 3-1 16,2-6-1-16,2-4-1 15,-2-2 0-15,-2-4-1 16,5-5-2-16,-1-6-16 0,2-8-29 16,2-11-46-16</inkml:trace>
  <inkml:trace contextRef="#ctx0" brushRef="#br0" timeOffset="110033.49">8342 15017 1682 0,'0'0'241'16,"0"0"-229"-16,0 0-8 15,0 0-1-15,0 0 7 16,103-52-7-16,-54 43-3 15,3 0 0-15,-4 0-1 16,-3 0-7-16,-8-1-11 0,-9 0-42 16,-11 2-197-16</inkml:trace>
  <inkml:trace contextRef="#ctx0" brushRef="#br0" timeOffset="110273.43">8541 14829 1914 0,'0'0'30'0,"0"0"-23"15,0 0 0-15,0 0 0 16,0 0-7-16,0 0 0 16,-2 43-1-16,7-7 1 0,3-1 0 15,1-1 1 1,2-2-1-16,2 1 0 0,-1-5-8 15,4-5-10-15,1-7-19 16,2-8-45-16,-2-8-1110 16</inkml:trace>
  <inkml:trace contextRef="#ctx0" brushRef="#br0" timeOffset="110557.19">8922 14928 1928 0,'0'0'11'0,"0"0"-11"15,0 0 0-15,0 0 0 16,0 0 8-16,0 101-4 16,3-60 1-16,2 5-3 15,1 0-2-15,-1 4 1 16,-2-4 0-16,-1-5-1 15,-2-8 1-15,0-8-1 16,3-8 0-16,-3-5-2 16,0-7-3-16,3-2-5 0,2-3-6 15,1 0-25 1,-2-19-38-16</inkml:trace>
  <inkml:trace contextRef="#ctx0" brushRef="#br0" timeOffset="111038.5">8958 14837 1905 0,'0'0'15'0,"0"0"-8"16,0 0-7-1,91-76 8-15,-64 75-1 16,1 1-6-16,-3 0-1 0,1 13 2 15,-8 5-2 1,-3 3-1-16,-8 4 0 0,-5 4-2 16,-2-1-2-16,-3 0-1 15,-15-3-1-15,3-1-4 16,0-8 7-16,6-3 3 16,6-5-1-16,3-5 0 15,0 0 0-15,0 0 2 16,8-2 1-16,6 1 2 15,1-2 2-15,3 2-1 16,2 1 1-16,-4-1-2 16,9 0-3-16,-5 3 0 15,-5 2 1-15,-3 1-1 16,-9 1-1-16,-3 2 0 16,0 2 0-16,-11 0 0 0,-16 1 1 15,-10-2 2 1,-2-4-2-16,-5-2 0 0,2-6 0 15,9 0-1-15,9 0 1 16,16-12 0-16,8-10-32 16,5-6-182-16</inkml:trace>
  <inkml:trace contextRef="#ctx0" brushRef="#br0" timeOffset="111711.79">10833 13755 1918 0,'0'0'19'16,"0"0"-5"-16,0 0-4 16,0 0 5-16,0 0-12 15,0 0-3-15,-9 70 0 16,10-12 1-16,10 10 1 15,-2 2 0-15,4 2-1 16,-4-5-1-16,0-3 0 16,0-9 0-16,-6-10 0 15,0-5 0-15,2-11-4 16,-5-5-3-16,0-8-8 16,0-8-2-16,0-7-5 0,0-1-17 15,-5-5-21 1</inkml:trace>
  <inkml:trace contextRef="#ctx0" brushRef="#br0" timeOffset="112238.46">10803 13808 1860 0,'0'0'25'15,"0"0"-12"-15,0 0-2 0,0 0 1 16,93-75-5-16,-67 75-6 16,1 0 0-16,-7 14 0 15,-1 7-1-15,-10 2 0 16,-4 2 0-16,-5 1 0 16,0 3 0-16,-8-3 0 15,-9 2-1-15,-3-5-2 16,-1-4 0-16,6-5-2 15,6-6 0-15,5-2 3 16,4-6 0-16,0 0-2 16,0 0 0-16,4 0 4 15,12 0-1-15,7-1 2 16,5-2-1-16,3 1 0 0,4 2 1 16,-4 0-1-16,-1 0 2 15,-3 0-2-15,-8 5 0 16,-4 2 0-16,-7 0-1 15,-7 4 1-15,-1 0 0 16,0 4 1-16,-15-1-1 16,-10-2 0-16,-5 0 3 15,-5-5-3-15,1-4 0 16,0-3 3-16,10 0-1 16,9 0-1-16,8 0 0 15,7 0-1-15,0-2-13 16,3-10-44-16,16-3-173 15</inkml:trace>
  <inkml:trace contextRef="#ctx0" brushRef="#br0" timeOffset="112449.38">11577 13660 1935 0,'0'0'8'0,"0"0"-7"15,0 0-2-15,0 0 1 0,114-55 0 16,-67 54-10 0,1 1-40-16,-5 0-100 0</inkml:trace>
  <inkml:trace contextRef="#ctx0" brushRef="#br0" timeOffset="112637.4">11567 13866 1919 0,'0'0'11'16,"0"0"-10"-16,0 0 2 15,0 0 5-15,0 0-7 16,127-27-1-16,-66 13 0 15,10-3-23-15,7-2-52 0,1-6-1635 16</inkml:trace>
  <inkml:trace contextRef="#ctx0" brushRef="#br0" timeOffset="113106.39">12979 13172 1930 0,'0'0'22'0,"0"0"-21"0,0 0 0 16,0 0-1-16,0 0 2 0,-46 75 2 15,18-39 0 1,-7 0-3-16,-5-2 1 15,-9-3-1-15,-2-2-1 16,2-7 1-16,0-5 0 16,4-10-1-16,6-4-1 15,11-3 0-15,11-4 0 0,10-18-1 16,7-6-1 0,0 0-5-16,12 3 4 15,9 6 3-15,-3 8-1 16,1 5 2-16,-4 4 0 0,6 2-1 15,4 2 1 1,5 13 0-16,6 6 1 0,1 7 0 16,3 2-1-16,-2 0 0 15,-4 2 0-15,-3-2 0 16,-1-3 0-16,-6-5 0 16,-2 0 0-16,-5-6-2 15,4-5-15-15,-6-5-35 16,-2-6-128-16</inkml:trace>
  <inkml:trace contextRef="#ctx0" brushRef="#br0" timeOffset="113419.12">12456 13810 1928 0,'0'0'14'16,"0"0"-14"-16,0 0 2 16,0 0 7-16,138-19-5 15,-33 4-2-15,11 0-1 16,1-2-1-16,-7 3 0 16,-10 5 0-16,-12-1 0 0,-22 6 0 15,-26 1-1 1,-21 3 1-16,-16 0 0 15,-3 0 0-15,0 0 4 0,0 0-2 16,-15 0-2 0,-9 7-4-16,-6 8-15 0,1-6-47 15,0 0-987-15</inkml:trace>
  <inkml:trace contextRef="#ctx0" brushRef="#br0" timeOffset="113767.26">12584 14209 1937 0,'0'0'21'0,"0"0"-21"15,0 0-2-15,0 0 0 16,0 0 2-16,0 107 7 16,0-65-5-16,0 0-2 15,0-1 0-15,0-2 1 16,0-3 0-16,0-7-2 0,0-2-2 15,0-8-8 1,0-9-25-16,9-10-50 0</inkml:trace>
  <inkml:trace contextRef="#ctx0" brushRef="#br0" timeOffset="113946.53">12767 14379 1808 0,'0'0'143'0,"0"0"-123"16,0 0-9-16,0 0-6 16,0 0 1-16,97-52-5 15,-55 46-1-15,7 3-6 0,2 1-19 16,3-1-27 0,-5-6-211-16</inkml:trace>
  <inkml:trace contextRef="#ctx0" brushRef="#br0" timeOffset="114388.19">13555 14127 1954 0,'0'0'7'0,"0"0"-7"16,0 0-2-16,0 0 2 15,0 0 0-15,-85 95 1 16,60-62-1-16,-4-2 1 0,-2-1-1 16,-5-2 0-16,-5-5 0 15,3-4-3-15,5-9-4 16,10-9 5-16,12-1 2 16,5-14 0-16,6-12 0 15,3-4-2-15,15 0 2 16,4 8 1-16,-1 2 0 15,-3 11 3-15,0 4 0 16,3 5 2-16,3 0-5 16,1 17-1-16,2 9 0 15,1 6 2-15,1 6-1 16,-1-1 0-16,0-1 0 16,-1-5 0-16,-5-9-1 0,-6-7 1 0,-3-8 0 15,-3-6-1 1,-1-1 1-16,3-3-1 15,2-19-19-15,-5-9-73 16</inkml:trace>
  <inkml:trace contextRef="#ctx0" brushRef="#br0" timeOffset="115293.16">11692 15681 1823 0,'0'0'81'0,"0"0"-64"15,0 0-1-15,0 0 4 16,0 0-4-16,0 0-12 15,0 0-4-15,104-27 0 0,-48 15 0 16,5 4-6 0,-3 3-16-16,-6 1-40 15,-13 2-185-15</inkml:trace>
  <inkml:trace contextRef="#ctx0" brushRef="#br0" timeOffset="115459.95">11704 15916 1804 0,'0'0'126'0,"0"0"-117"15,0 0-6-15,0 0 6 16,125-32-2-16,-38 14-5 16,10-3-2-16,1 3-9 15,-5-5-67-15</inkml:trace>
  <inkml:trace contextRef="#ctx0" brushRef="#br0" timeOffset="124396.18">12900 15468 1890 0,'0'0'23'0,"0"0"-19"0,0 0 10 16,0 0-3 0,0 0-6-16,0 0-3 0,0 0-2 15,0 15-2-15,-7 9 2 16,-8 5 2-16,-3 6 1 16,-3 3-1-16,0 3-1 15,5 2 0-15,3-7 1 16,5-4-2-16,8-10 0 15,0-5 0-15,0-1 0 0,16-1 0 16,5-3 2 0,6-3-1-16,8-2 1 15,3-5 1-15,4-2 0 0,0 0-1 16,2 0-1 0,-3-8-1-16,-5 3 1 0,-5-2 0 15,-7 2-1-15,-5 0 0 16,-5 1 0-16,-8 2-5 15,-2 2-6-15,-3 0-13 16,-1 0-35-16,0 0-126 16</inkml:trace>
  <inkml:trace contextRef="#ctx0" brushRef="#br0" timeOffset="124711.42">13033 15695 1861 0,'0'0'63'16,"0"0"-47"-16,0 0-5 16,0 0 5-16,0 0-6 15,0 0-10-15,-10 14-5 16,10 18 5-16,0 10 0 15,0 6 1-15,1 4-1 16,7 1 0-16,0-3 0 16,1-4 0-16,-1-8 0 15,0-12 0-15,-1-9-3 16,-4-7-2-16,1-5-6 0,-2-5-4 16,4 0-32-16,-3-12-115 15</inkml:trace>
  <inkml:trace contextRef="#ctx0" brushRef="#br0" timeOffset="125768.3">13380 15649 1823 0,'0'0'29'0,"0"0"-14"16,0 0 6-16,0 0-5 15,0 0-5-15,0 0-5 16,-55 59-3-16,45-32 1 16,3-1-1-16,5 3-1 15,2 0 0-15,0-1-1 0,15-1 0 16,7-5-1-16,8-2 1 15,4-8 0 1,5-6 0-16,0-6-1 0,-3 0 0 16,-5-6-2-16,-10-8 0 15,-6-6 2-15,-11-2-1 16,-4-3 1-16,0-6-1 16,-14 1-1-16,-13-2 1 15,-3 2 1-15,-1 4 0 16,5 7 0-16,5 6 0 15,6 5 1-15,8 4-1 16,4 2 1-16,1 0-1 16,2 2 0-16,0 0-1 15,0-2 0-15,11-1-1 16,10-2-2-16,10-3 4 0,6 1-1 16,3 0 1-1,1 2-1-15,-4 1 2 0,-7 3-2 16,-6 1 1-16,-11 0 0 15,-4 0 1-15,-7 0 0 16,-1 0 0-16,-1 0-1 16,2 8 1-16,1 13 2 15,-2 0 0-15,2 4-1 0,2-4 1 16,2 0-1 0,9 0-1-16,5-1 1 15,6-2 1-15,9 0 1 16,3-9-2-16,4-4-2 15,5-5 1-15,4 0 0 0,-3-9-1 16,-4-8-1 0,-11-1-2-16,-13 0 3 0,-15-2 0 15,-6-5 0-15,-5 0 1 16,-26-1-1-16,-16-2 2 16,-13 5 0-16,-9 6 1 15,0 6-1-15,7 9-2 16,10 2-1-16,19 2-3 15,14 14-13-15,16 1-56 16,3 0-279-16</inkml:trace>
  <inkml:trace contextRef="#ctx0" brushRef="#br0" timeOffset="126068.96">12663 16442 1864 0,'0'0'0'15,"0"0"-9"-15,137 20 9 16,-35-20 6-16,29-3 5 0,18-15 2 15,18-4-8 1,5-2-4-16,-5-1 0 0,-9 0-1 16,-18 2 0-16,-24 3-1 15,-29 4 1-15,-30 6-22 16,-32 4-28-16,-25 6-75 16</inkml:trace>
  <inkml:trace contextRef="#ctx0" brushRef="#br0" timeOffset="126302.3">13123 16615 1789 0,'86'0'0'16,"32"0"-6"-16,16-14 4 0,8-6 2 16,-2-4 2-16,-9 2-1 15,-17-1-1-15,-27 4-14 0,-25 2-6 16,-31 3 20-1,-23 7 36-15,-8 2 32 16,-8 3-35-16,-11-1-26 16,-8 3-7-16,-3 0-1 15,-1 0-31-15,1 0-773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7:06.36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Group>
    <inkml:annotationXML>
      <emma:emma xmlns:emma="http://www.w3.org/2003/04/emma" version="1.0">
        <emma:interpretation id="{410CF97A-64DD-4382-9427-F4BEC0A1BC2E}" emma:medium="tactile" emma:mode="ink">
          <msink:context xmlns:msink="http://schemas.microsoft.com/ink/2010/main" type="inkDrawing" rotatedBoundingBox="9458,17715 10120,17500 10123,17509 9462,17724" semanticType="underline" shapeName="Other">
            <msink:sourceLink direction="with" ref="{07BD92A6-EA60-40F1-8B21-54CE2E7757F5}"/>
            <msink:sourceLink direction="with" ref="{E6986D7A-DDDF-475C-A8E1-DA3F9687AD27}"/>
          </msink:context>
        </emma:interpretation>
      </emma:emma>
    </inkml:annotationXML>
    <inkml:trace contextRef="#ctx0" brushRef="#br0">9459 17715 1787 0,'0'0'20'16,"0"0"-20"-16,0 0 0 16,0 0 22-16,128-31-2 15,-57 5-16-15,9-1-2 16,-1-2-2-16,-1 5 0 0,-11-1 0 15,-9 6-14-15,-13 5-6 16,-13 6-15-16,-12 5-32 16,-14 3-9-16,-6 0-234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7T09:10:02.24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6703 6994 1740 0,'0'0'75'15,"0"0"-55"-15,0 0-4 16,0 0 5-16,0 0-7 16,0 0-5-16,0 0-1 15,0 0-2-15,0 0-2 16,0 0-1-16,0 5 0 16,-5 9 0-16,-5 7 4 15,1 6-3-15,-6 5 2 16,-6 2-2-16,-1 2-2 15,-5 0-2-15,-4 3 1 16,-4 0 1-16,-1 0-2 16,-1 1 1-16,6-5 0 0,4-2-1 15,8-8-1-15,5-8 1 16,7-5 1-16,4-6-1 16,1-3-1-16,2-1 0 15,0-2 0-15,0 1-1 16,12-1 2-16,15 0 1 15,13 0 0-15,11 0 0 16,6 0-1-16,1 0-3 16,3-1 0-16,-1 1 1 15,-2 0 1-15,-6 0 1 16,-7 0 0-16,-2 0-1 16,-16 0 0-16,-12 0 1 15,-2 1-1-15,-11-1 2 16,-2 0-1-16,0 0 1 15,0 0 4-15,-15-15 0 0,-6-7-5 16,-9-6 3-16,-7-4 0 16,1-5-1-16,0-1 1 15,5 2-3-15,6 3 2 16,5 2-2-16,7 3 0 16,2 6 0-16,4 6 0 15,4 4 0-15,0 4 0 16,3 5-5-16,0 0-1 15,0 3-5-15,0 0-8 16,0 0-53-16,0 3-584 0</inkml:trace>
  <inkml:trace contextRef="#ctx0" brushRef="#br0" timeOffset="527.6">7471 7064 1825 0,'0'0'67'0,"0"0"-47"15,0 0-16 1,0 0-2-16,0 0 0 0,0 0 2 16,-3 88 0-16,14-48-2 15,0-2 0-15,-2-3-1 16,0-5-1-16,-3-4 0 15,0-5-1-15,-3-5-7 16,-3-3-5-16,0-6-21 16,0-7-11-16,-6 0-45 15,-9-4-635-15</inkml:trace>
  <inkml:trace contextRef="#ctx0" brushRef="#br0" timeOffset="707.91">7271 7084 1811 0,'0'0'32'15,"0"0"-24"-15,0 0 6 16,109-70-5-16,-63 58-7 16,5 2-2-16,3 2-18 15,1 3-43-15,-5 3-219 16</inkml:trace>
  <inkml:trace contextRef="#ctx0" brushRef="#br0" timeOffset="922.72">7249 7446 1865 0,'0'0'0'15,"0"0"-5"-15,0 0 5 16,0 0 9-16,0 0 7 16,106-2-10-16,-38-11-6 0,4-3-10 15,1 1-21 1,1 1-42-16,-6 3-264 16</inkml:trace>
  <inkml:trace contextRef="#ctx0" brushRef="#br0" timeOffset="1177.25">7924 7358 415 0,'0'0'1444'15,"0"0"-1426"-15,0 0-13 16,0 0 15-16,0 0 0 16,0 0-13-16,-9 33-3 15,8-10-1-15,1 5-1 16,0 3 0-16,0 3 0 15,0-2-1-15,6 1-1 16,0-6 0-16,0-1 0 16,-3-5-1-16,4-5-4 0,-4-4-7 15,-3-7-14-15,0-5-11 16,0 0-45-16,0-10-119 16</inkml:trace>
  <inkml:trace contextRef="#ctx0" brushRef="#br0" timeOffset="1698.51">7882 7361 1811 0,'0'0'30'15,"0"0"-5"-15,0 0-6 0,0 0 3 16,0 0-9 0,0 0-9-16,88-65-3 0,-69 65-1 15,0 3 0 1,-4 11-1-16,1 4-1 15,-2 1-1-15,-4 0-3 0,-4 2-6 16,-3 0-2-16,-3 1-7 16,0 1 9-16,0-1 2 15,-16-1 8-15,2-3 1 16,-2-4 1-16,2-3 2 16,5-3 7-16,6-2 1 15,1-2-2-15,2-2-2 16,0-1 1-16,0 1-3 15,2 0-3-15,9 1 10 16,1 0-5-16,9 0 0 0,-1 0-4 16,2 0-1-1,0 2 1-15,-1 0-2 0,-5-1-1 16,-1 7 1-16,0 0-3 16,-2 3-1-16,-4 0 0 15,-3 4 0-15,-6-1-2 16,0 1 0-16,0 1 1 15,-12-5 2-15,-13 0 0 16,-3-3 1-16,-7-7-1 16,-2-4 1-16,7 0 1 15,3-6 1-15,8-9 3 16,7-4-3-16,7 0 0 16,5-1-12-16,0-1-25 15,2-2-145-15</inkml:trace>
  <inkml:trace contextRef="#ctx0" brushRef="#br0" timeOffset="1959.33">8630 6995 1875 0,'0'0'45'15,"0"0"-45"-15,0 0 1 0,0 0 0 16,0 0-1 0,94-33 0-16,-48 33-18 15,-1 0-38-15,-2 0-168 16</inkml:trace>
  <inkml:trace contextRef="#ctx0" brushRef="#br0" timeOffset="2131.62">8624 7182 1802 0,'0'0'92'0,"0"0"-92"16,0 0-2-16,0 0 2 15,0 0-2-15,97-26-30 16,-43 14-62-16</inkml:trace>
  <inkml:trace contextRef="#ctx0" brushRef="#br0" timeOffset="2440.3">9256 6925 1803 0,'0'0'119'16,"0"0"-114"-16,0 0-5 15,0 0 2-15,0 0 1 16,0 0 4-16,-6 103-4 15,6-57-1-15,3 0 0 16,3-3-2-16,-1 4 0 16,-1-7 0-16,1-4-6 15,2-3-1-15,-2-9-5 0,-1-9-14 16,-1-6-6 0,0-9-25-16,3 0-78 15</inkml:trace>
  <inkml:trace contextRef="#ctx0" brushRef="#br0" timeOffset="2877.31">9760 6861 1845 0,'0'0'28'0,"0"0"-9"16,-98 19 2-16,64 5-4 0,4 10-8 15,3 3-5-15,6 5 0 16,6 2-2-16,3-2-1 16,5 1 1-16,6-6-2 0,1-2 0 15,1-4 0 1,20-5 1-16,7-2-1 15,8-7-2-15,0-8-3 16,8-6-2-16,-3-3-2 16,-5-3 1-16,-8-16-4 15,-7-1 10-15,-14-1 2 0,-7-3 2 16,0 1 3 0,-19-3 1-16,-13 2 0 15,-6 2-2-15,2 5-1 16,6 10-2-16,8 5-1 0,7 2 0 15,6 0-4-15,3 2-28 16,6 5-55-16</inkml:trace>
  <inkml:trace contextRef="#ctx0" brushRef="#br0" timeOffset="3963.85">10031 6948 1762 0,'0'0'49'0,"0"0"-26"16,0 0 1-16,0 0 1 0,0 0-9 15,0 0 0 1,-60 61-6-16,48-37-4 15,1 2-3-15,4 0 2 16,4 1-2-16,3-2-1 0,0 1 0 16,7-6-1-1,13-1-1-15,4-5 1 0,9-6-1 16,4-3 1-16,6-5-1 16,2 0-1-16,-4-5-3 15,-2-9 0-15,-10-4 2 16,-7-4-1-16,-10-5 3 15,-12-4 0-15,0-3 0 16,-9-4-1-16,-24-3 1 16,-8 3 0-16,-4 5-1 15,0 11 1-15,8 11 0 16,8 6 0-16,10 5-1 16,7 0-1-16,6 14-13 0,6 4-15 15,0 2-18-15,9 0-74 16</inkml:trace>
  <inkml:trace contextRef="#ctx0" brushRef="#br0" timeOffset="4313.73">10539 7011 1911 0,'0'0'24'0,"0"0"-13"15,0 0-3-15,0 0-3 16,0 0-4-16,-7 71 7 16,7-21 0-16,0 6-4 15,0 6 0-15,6 3-4 16,1 3 1-16,0-7 0 15,1-8-2-15,-5-8 2 16,3-14-2-16,-1-8 0 16,-4-11-4-16,1-6-2 15,-2-6-6-15,0 0 3 0,0-18-4 16,0-11-40-16,-2-11-65 16,-1-9-1109-1</inkml:trace>
  <inkml:trace contextRef="#ctx0" brushRef="#br0" timeOffset="4649.82">10608 7059 1647 0,'0'0'187'16,"0"0"-154"-16,0 0-17 15,0 0-10-15,0 0-1 16,0 0 7-16,-23 73-6 15,23-46-3-15,17-4-2 16,5-2 0-16,6-4-1 16,4-5-1-16,2-6-7 15,-1-6-7-15,1 0 0 0,-5-2 5 16,-7-14 6-16,-8-4 4 16,-7-2 5-16,-7-7 3 15,0 0 4-15,-12-3-4 0,-6 1-1 16,-3 5 4-1,2 6-2-15,4 6-6 16,2 8-3-16,2 6-1 16,5 0-27-16,3 5-43 15,1 10-300-15</inkml:trace>
  <inkml:trace contextRef="#ctx0" brushRef="#br0" timeOffset="5081.67">11052 7263 960 0,'0'0'878'16,"0"0"-868"-16,0 0-3 15,0 0 14-15,0 0 2 16,0 0-5-16,0-1-8 15,0-9 2-15,-6-7-9 16,-4-8-2-16,-2-8 1 16,9-10-1-16,1-7-1 0,2-3 0 15,0 0 0-15,11 11 1 16,8 9 0-16,-1 8 1 16,-1 6 0-16,0 5 1 15,3 4 1-15,-1 4 0 16,3 4-2-16,-2 2-2 15,2 0 0-15,-1 14 0 16,-1 11-1-16,-1 9 0 16,-1 7-2-16,-6 2 1 15,-3 4-2-15,-2-1-1 16,-5-6-3-16,-2-1-4 16,0-5-23-16,0-9-17 0,-9-7-77 15</inkml:trace>
  <inkml:trace contextRef="#ctx0" brushRef="#br0" timeOffset="5230.4">11055 7077 1847 0,'0'0'50'0,"0"0"-40"15,0 0-8-15,103-44 8 16,-43 31-10-16,7 2-16 15,0 2-97-15</inkml:trace>
  <inkml:trace contextRef="#ctx0" brushRef="#br0" timeOffset="6364.09">6540 8894 1834 0,'0'0'37'16,"0"0"-11"-16,0 0-7 15,0 0-6-15,0 0-6 16,0 0-4-16,0 0-2 16,-9 53 1-16,-6-8 4 15,-7 3-3-15,-5 4 0 0,-3-1-1 16,-1-5 0-16,3-5-2 16,2-10 1-16,8-9-1 15,5-9 0-15,10-7 0 0,3-5 0 16,0-1-1-1,0 0-1-15,16 0-4 16,14 0 3-16,12-1 3 16,15-7 0-16,2 4 0 15,-1 0-4-15,-4 3 1 16,-3 1 0-16,1 0 0 16,-3 0 1-16,-7 0 0 0,-6 0 0 15,-12 0 0 1,-11 0 1-16,-10 0 1 0,-3-9 1 15,0-6 5-15,-15-8-5 16,-10-4 0-16,-6-2-1 16,-8-5 1-16,-4-3-1 15,-1 1 1-15,1 1 1 16,4 9 0-16,8 7 0 16,11 10 3-16,10 1-4 15,6 8-1-15,4 0-2 16,0 0-6-16,0 0-32 15,13 6-35-15,2 7-55 16</inkml:trace>
  <inkml:trace contextRef="#ctx0" brushRef="#br0" timeOffset="6887.28">7510 8936 1667 0,'0'0'200'0,"0"0"-183"15,0 0-6-15,0 0 13 16,0 0-8-16,0 0-10 0,0-13-6 16,0 21 0-1,0 13 0-15,0 5 3 0,4 2-1 16,2 0 0-16,-1 0-2 16,-1-1 1-16,-1-1 0 15,2-3-1-15,-4-4-1 16,1-5 0-16,-2-8-5 15,0-1-6-15,0-5-10 16,0 0-9-16,0-8-11 16,0-12-208-16</inkml:trace>
  <inkml:trace contextRef="#ctx0" brushRef="#br0" timeOffset="7067.5">7274 8906 1839 0,'0'0'30'0,"0"0"-29"16,100-43 16-16,-51 30-3 15,2 3-10-15,9 5-4 16,-2 3-2-16,3 2-11 16,-6 0-24-16,-10 2-97 15</inkml:trace>
  <inkml:trace contextRef="#ctx0" brushRef="#br0" timeOffset="7277.24">7383 9399 1866 0,'0'0'18'15,"0"0"-17"-15,0 0 18 16,0 0 8-16,131-43-20 15,-59 21-6-15,6-2-1 16,2 2-7-16,-1 7-17 16,-6 6-33-16,-6 8-47 15,-10 1-1293-15</inkml:trace>
  <inkml:trace contextRef="#ctx0" brushRef="#br0" timeOffset="7677.4">8199 9228 1737 0,'0'0'116'0,"0"0"-101"0,0 0-2 16,-115 4 9-1,75 8-3-15,5 7-9 0,4 3-2 16,3 3-2-16,5 4-2 16,5 5-3-16,2 2 1 15,7 2 0-15,6 1-1 0,3-2 1 16,0 1 0-1,9-4-1-15,15-5 0 16,9-2-1-16,10-10 0 16,9-5-3-16,8-10-4 15,1-2-4-15,-1-2-11 16,-5-18-43-16,-9-8-105 16</inkml:trace>
  <inkml:trace contextRef="#ctx0" brushRef="#br0" timeOffset="7847.95">8060 9476 1880 0,'0'0'17'0,"0"0"-15"16,0 0 0-16,0 0 21 16,0 0-9-16,100-24-11 15,-34 0-3-15,1-2-15 16,6-6-37-16,-5-4-92 15</inkml:trace>
  <inkml:trace contextRef="#ctx0" brushRef="#br0" timeOffset="8079.97">8684 8857 1928 0,'0'0'7'15,"0"0"-7"-15,0 0 1 16,0 0 6-16,0 0-7 16,105-32-4-16,-46 28-19 15,-1 1-46-15,-6 1-214 16</inkml:trace>
  <inkml:trace contextRef="#ctx0" brushRef="#br0" timeOffset="8237.45">8690 9087 1800 0,'0'0'81'0,"0"0"-81"15,0 0 13-15,0 0 11 16,138 3-19-16,-60-23-5 15,7-2-36-15,0-4-92 16</inkml:trace>
  <inkml:trace contextRef="#ctx0" brushRef="#br0" timeOffset="12931.65">9854 8831 1814 0,'0'0'21'0,"0"0"-19"15,0 0-2 1,0 0 6-16,0 0 4 0,-74 75-5 15,68-59 0-15,1 1-1 16,2-3 3-16,3-3-4 16,0-2-1-16,0-1-2 15,0 0 2-15,9 0-1 16,4 1 1-16,7-3 3 16,1 1 4-16,1-1 3 15,-2-3-3-15,2-3 0 16,-1 0-1-16,-1 0 0 15,-1 0-4-15,2 3-1 16,-2 2-1-16,2 4-1 16,3 2 0-16,-3 2 0 15,0 0-1-15,-4 2 0 0,-4 1 0 16,-6-1 0-16,-2 0-1 16,-4-1 1-16,-1 6 1 15,0 1-1-15,-13-1 2 16,-10 2-1-16,-8-5 0 15,1 0-1-15,-4-5 0 16,-1-4 1-16,6 0-1 16,5-7 0-16,9-1-1 0,9 0 0 15,2-3-6 1,4-15-8-16,0-9-26 16,1-8-69-16</inkml:trace>
  <inkml:trace contextRef="#ctx0" brushRef="#br0" timeOffset="13119.53">9860 8891 1839 0,'0'0'27'0,"0"0"5"16,0 0-20-16,0 0-4 15,38-72-1-15,-8 60-6 0,7 4-1 16,6 3-2-1,8 5-18-15,3 0-35 16,-2 0-115-16</inkml:trace>
  <inkml:trace contextRef="#ctx0" brushRef="#br0" timeOffset="13763.62">10411 8976 1856 0,'0'0'34'15,"0"0"-16"-15,0 0 1 16,0 0-4-16,0 0-8 16,0 0-6-16,-11 19-1 0,11 8 0 15,0 9 0 1,0-1 1-16,0 0 0 0,3-3-1 15,2-7 0-15,-1-7-1 16,-1-6 1-16,0-7-4 16,-1-2-2-16,-2-3 1 15,3-5 3-15,4-17 1 16,4-10-1-16,1-4-2 16,1-2 3-16,1 6 1 0,2 8 0 15,-6 7 0-15,1 7 1 16,-1 6-1-1,-1 4 0-15,2 0 0 0,3 0 0 16,-1 0 1-16,0 11-1 16,-3 0 0-16,-1 0 0 15,-3 1-2-15,-3-2-2 16,0-3-3-16,-1 0 1 16,-1-3-2-16,2-4 1 15,0 0-6-15,3-3 11 0,3-12 2 16,1-4-1-1,3-1 1-15,0 1 5 16,0 3 7-16,-1 5 6 16,2 2-6-16,-4 2-5 15,-3 3 0-15,-2 4-3 16,2 0-2-16,1 1-2 16,5 18-1-16,1 5 1 15,-1 4 1-15,1 0-1 0,-2 1 0 16,-1-2 0-16,0-4-6 15,4 0-7-15,-3-4-5 16,-2-9-15-16,2-9-87 16</inkml:trace>
  <inkml:trace contextRef="#ctx0" brushRef="#br0" timeOffset="14246.38">11055 9220 1794 0,'0'0'17'0,"0"0"-12"15,0 0 16-15,0 0-2 16,0 0 1-16,0 0-7 15,26 29-5-15,-26-29-1 16,0 0 4-16,0-8 4 16,0-10-3-16,-8-12-9 15,-4-6-3-15,0-11 1 16,5-7-1-16,4-4 0 16,3 4 1-16,0 5-1 0,4 12 0 15,11 10 2-15,0 3 0 0,3 2-1 16,1 7 3-1,-1 2-2-15,-3 6 1 16,1 5 0-16,0 2-2 16,4 0-1-16,3 9-1 15,1 16 1-15,1 8 0 16,-1 7 0-16,0 0 0 16,-6 4 0-16,-2-2-1 15,-1-2-2-15,-3-1-2 16,-2-2 1-16,-5 0-8 15,-4-2-12-15,-1-5-17 16,0-11-97-16</inkml:trace>
  <inkml:trace contextRef="#ctx0" brushRef="#br0" timeOffset="14414.88">11012 9123 1882 0,'0'0'25'0,"0"0"-17"16,0 0-8-16,106-54 5 16,-51 41-1-16,3 3-3 0,2 4-1 15,-8 2-35 1,-12-4-261-16</inkml:trace>
  <inkml:trace contextRef="#ctx0" brushRef="#br0" timeOffset="16161.22">7128 11177 1872 0,'0'0'28'0,"0"0"-17"16,0 0-1-16,0 0 0 0,0 0-6 16,0 0-4-1,0 0-1-15,-30 61 1 16,3-19 1-16,-4 6-1 15,-5 5 0-15,-4 5 0 16,-2-3 2-16,5-3-2 16,2-16 0-16,13-13 0 0,10-13-1 15,9-7 1-15,3-3-3 16,0 0 0-16,26 0 2 16,17-3 0-16,15-6 1 15,4-1 0-15,6-2 0 16,-1-3 0-16,0-3 0 15,-3 0 0-15,-4 2 0 16,-14-1 0-16,-16 3 0 16,-11 3 0-16,-13-3 0 15,-3 1 2-15,-3-7 0 16,-6-3-2-16,-18-7 0 16,-6-1 0-16,-4 2 0 15,-2 3 0-15,2 0 0 0,3 6 0 16,8 3 1-16,4 5-1 15,11 5 1-15,1 1-1 16,3 5 0-16,2-1 0 16,1 2-5-16,1 0-17 15,0 0-36-15,4 2-256 16</inkml:trace>
  <inkml:trace contextRef="#ctx0" brushRef="#br0" timeOffset="16566.36">7808 11286 1916 0,'0'0'21'0,"0"0"-21"15,0 0 0-15,0 0 0 16,0 0 0-16,0 0 0 0,25 83 4 15,-14-47-3-15,2 2 0 16,-4-3-1-16,-1-6 1 16,0-6-1-16,-3-10-1 15,-5-3 1-15,3-8-7 16,-3-2-12-16,0 0-9 16,-3-2-3-16,-16-18-61 15</inkml:trace>
  <inkml:trace contextRef="#ctx0" brushRef="#br0" timeOffset="16717.65">7601 11260 1825 0,'0'0'24'15,"0"0"-21"-15,0 0-3 16,101-71 1-16,-46 54 2 16,2 5-3-16,4 5 0 0,5 5-4 15,-4 2-33 1,-8 0-200-16</inkml:trace>
  <inkml:trace contextRef="#ctx0" brushRef="#br0" timeOffset="17145.88">7644 11669 1852 0,'0'0'0'0,"0"0"-20"15,0 0 20-15,0 0 6 16,106-19-2-16,-38 2-1 16,1-1-3-16,1 1-2 15,-4 5-4-15,-6 2-4 16,-7 5 3-16,-9 1 4 16,-12 1 0-16,-12 3 3 15,-9-2 0-15,-8 2 0 16,-3 0 0-16,0 0 12 15,0 0 12-15,-10 0-4 16,-14 0-9-16,-6 0-3 16,-8 5 2-16,-1 7 4 15,0 7-5-15,6 6-6 0,2 4 0 16,4 3-1-16,9 5 1 16,6-3-3-16,9 3 2 15,3-1-2-15,2-4 0 16,23-5 0-16,14-6 2 15,14-8-1-15,12-9-1 16,8-4-10-16,3-11-13 16,-3-17-26-16,-3-12-171 15</inkml:trace>
  <inkml:trace contextRef="#ctx0" brushRef="#br0" timeOffset="17354.06">8767 11206 1928 0,'0'0'3'16,"0"0"-3"-16,0 0 0 15,81-38 1-15,-32 23-1 16,6 4-9-16,3 3-32 15,-6 0-103-15</inkml:trace>
  <inkml:trace contextRef="#ctx0" brushRef="#br0" timeOffset="17495.4">8773 11435 1889 0,'0'0'7'0,"0"0"-5"15,0 0-2-15,121-25 1 16,-51 3-1-16,6-5-52 16</inkml:trace>
  <inkml:trace contextRef="#ctx0" brushRef="#br0" timeOffset="28007.08">10045 11129 1480 0,'0'0'365'16,"0"0"-340"-16,0 0-9 15,0 0 8-15,0 0-9 16,0 0-4-16,0 0-4 16,0-25-3-16,0 25 1 15,0 0-2-15,0 0-2 16,-4 1-1-16,-8 16 1 16,-3 7 0-16,-3 4 1 15,0 4-1-15,0 0-1 16,5-1 0-16,1 4 0 0,5-4 0 15,5-5 0-15,2-1 0 16,0-6 0-16,5 1 0 16,14-6 1-16,9-2-1 0,8-3 0 15,9-8 1 1,10-1 0-16,-1 0 0 16,-1 0-1-16,-5-6 0 15,-8-1-1-15,-8 3 1 16,-11-1-2-16,-8 2-4 15,-7 3-2-15,-6-1-10 16,0 1-13-16,0 0-34 0,0 0-100 16</inkml:trace>
  <inkml:trace contextRef="#ctx0" brushRef="#br0" timeOffset="28288.41">10208 11287 1895 0,'0'0'21'0,"0"0"-16"16,0 0 4-16,0 0-3 0,0 0-1 16,-4 82 2-1,4-37-2-15,1 8-2 0,2 0-2 16,0-2 1-16,0-7-2 15,3-11 0-15,-2-5-1 16,-1-11-2-16,0-6-7 16,0-10-19-16,2-1-36 15,1-15-154-15</inkml:trace>
  <inkml:trace contextRef="#ctx0" brushRef="#br0" timeOffset="28451.12">10508 11255 1899 0,'0'0'22'0,"0"0"-13"0,0 0-2 16,0 0-3 0,0 0-4-16,0 0-6 15,6-29-62-15</inkml:trace>
  <inkml:trace contextRef="#ctx0" brushRef="#br0" timeOffset="29060.28">10837 11115 1833 0,'0'0'9'0,"0"0"-9"16,0 0 6-16,0 0 15 16,0 0-12-16,0 0 3 15,-43 91-7-15,46-68 4 16,11 0-1-16,3 0-1 15,0-4-4-15,7 2 2 16,3 1-3-16,4-1-2 16,5 1 2-16,1 1-1 0,0-1-1 15,-7 1 0-15,-12-2 0 16,-6-3 0-16,-11-1 0 16,-1-2-2-16,-7-4-3 15,-20-1 3-15,-7 0-2 16,-6-6-2-16,-2-4-2 15,2 0 5-15,8-11 3 16,10-12 1-16,8-5 5 16,11-4-2-16,3-1-2 0,0-1 2 15,21-3-3 1,3 2-1-16,5-1 0 0,2 0-1 16,-3 1-2-1,-4 0 1-15,-6 2 2 0,-14 2-1 16,-4 3 1-16,0 6 0 15,-19 7-1-15,-5 7 0 16,-1 6-1-16,-5 2 1 16,3 0 0-16,5 17-4 15,8 4-5-15,7 4-28 16,7-2-43-16,0-1-813 16</inkml:trace>
  <inkml:trace contextRef="#ctx0" brushRef="#br0" timeOffset="29410.48">11325 11140 1883 0,'0'0'35'16,"0"0"-35"-16,0 0 1 15,0 0 4-15,0 0 5 16,-34 74-4-16,26-39 0 0,4 3-3 16,4-1 3-1,0 0-4-15,0-4-1 0,1-2-1 16,13-5 1 0,7-5 0-16,5-6-1 0,4-2 1 15,3-9-1-15,0-4 3 16,0 0-3-16,-2 0 0 15,-1 0 0-15,-2-7-5 16,-4-4-9-16,-4 0-3 16,-3-3-27-16,-4 0-31 15,-9-3-1256-15</inkml:trace>
  <inkml:trace contextRef="#ctx0" brushRef="#br0" timeOffset="29651.52">11534 11262 1805 0,'0'0'127'16,"0"0"-122"-16,0 0-5 15,0 0 0-15,0 0 4 0,-15 77-1 16,15-35-2-1,0 7 0-15,0-4-1 0,0 0 0 16,0-5-2 0,3-7-14-16,1-8-34 15,1-8-76-15</inkml:trace>
  <inkml:trace contextRef="#ctx0" brushRef="#br0" timeOffset="30289.67">11783 11260 1920 0,'0'0'5'0,"0"0"-5"16,0 0 0-16,0 0 3 0,0 0 0 16,0 0-2-16,6 84-1 15,0-64 0-15,-2-4 0 16,-1-3 0-16,0-6-4 16,0-4-5-16,2-3-14 15,4-2 6-15,3-16 7 16,1-6-5-16,5 0 14 15,-4-1 1-15,3 2 5 16,-1 4 19-16,-3 4 3 16,-1 8-7-16,-6 1-6 15,-2 5-6-15,-1 1-3 0,5 0-5 16,2 4 0-16,6 13 0 0,-2 2 0 16,-1 3 0-1,-2 1-1-15,-4-3-6 0,2 0-2 16,-3-6-10-1,-1-6-13-15,1-8-9 16,1 0 13-16,6-13 13 16,-1-10 3-16,3-5 12 15,-1 2 12-15,-1 2 11 0,-1 7 17 16,-3 5-9-16,-3 4-2 16,1 3-13-16,-2 5-6 15,1 0-8-15,0 16-2 16,7 7 1-1,-5 4 0-15,-2 4 0 16,-2 0-1-16,-1-1 0 16,0 0-5-16,3-3-11 0,-2-8-42 15,-2-7-280-15</inkml:trace>
  <inkml:trace contextRef="#ctx0" brushRef="#br0" timeOffset="30809.53">12542 11439 1818 0,'0'0'0'0,"0"0"2"15,0 0 19-15,0 0 5 16,0 0-14-16,0 0-6 16,0 24 0-16,-1-27 10 15,-4-14 7-15,-2-8-18 0,1-8-2 16,3-5 0-16,3-4 2 15,0 3-4-15,9 2-1 16,7 1 2-16,7 2 0 16,0 1-2-1,1 7 5-15,-3 4 0 0,2 5-1 16,-6 6 1-16,2 5-2 16,0 5-1-16,0 1-2 0,5 4-1 15,-2 17 1 1,-1 9-1-16,-3 7 1 15,-3 2 0-15,-1-1 0 16,-4 2-1-16,-4-6-3 16,-2-2-1-16,-4-3-1 15,0-5-8-15,-3-5-5 16,-14-8-28-16,0-7-91 16</inkml:trace>
  <inkml:trace contextRef="#ctx0" brushRef="#br0" timeOffset="30955.44">12530 11289 1850 0,'0'0'68'0,"0"0"-67"16,0 0-1-16,115-17 0 15,-59 5-1-15,2-5-61 16</inkml:trace>
  <inkml:trace contextRef="#ctx0" brushRef="#br0" timeOffset="32042.57">15879 7849 1865 0,'0'0'11'15,"0"0"-9"-15,-83 59 8 16,42-30 2-16,-4 1 0 0,-4 1-8 16,-1 0-2-1,-1-2 0-15,-2-2-2 0,4-8 0 16,4-3 0-16,6-14 0 16,11-2-1-16,6-4 1 15,14-19-1-15,8-2 1 16,0-2-4-16,13 4 2 15,10 3 2-15,1 9 0 16,2 1 0-16,4 6 3 16,1 4 1-16,4 0 3 0,-2 3-1 15,-1 10-2 1,-6 4 1-16,0 6 0 16,2 4-1-16,-1 5-2 15,3 4-1-15,-3-4 1 0,1 0-2 16,-1-6 0-16,-2 1 0 15,-2-10 0-15,-5-3 0 16,-4-6-5-16,-5-5-7 16,2-3-15-16,2 0-37 15,-1-6-227-15</inkml:trace>
  <inkml:trace contextRef="#ctx0" brushRef="#br0" timeOffset="32291.57">16403 7877 1900 0,'0'0'28'16,"0"0"-26"-16,0 0 1 16,0 0-1-16,89-38-2 15,-50 29-2-15,1 3-27 0,-4 1-52 16</inkml:trace>
  <inkml:trace contextRef="#ctx0" brushRef="#br0" timeOffset="32443.01">16322 8035 1827 0,'0'0'34'0,"0"0"-32"15,0 0 17-15,0 0 12 16,112-3-22-16,-39-9-9 16,6-2-10-16,2-3-77 15</inkml:trace>
  <inkml:trace contextRef="#ctx0" brushRef="#br0" timeOffset="33235.11">18255 7450 1760 0,'0'0'132'0,"0"0"-116"0,0 0-8 16,0 0 4-16,0 0-3 15,0 0-6-15,-9 42-2 16,8-13 1-16,1 3 2 16,0 0-2-16,0-1 0 15,0 2-1-15,0-3 1 0,0-2-2 16,0-3 1 0,0-8-1-16,0-5 0 0,0-2-2 15,0-6 0 1,0-2-7-16,0-2-6 15,0 0-20-15,0-11-37 16</inkml:trace>
  <inkml:trace contextRef="#ctx0" brushRef="#br0" timeOffset="33877.18">18006 7466 1756 0,'0'0'52'0,"0"0"-33"16,0 0 10-16,0 0 4 16,0 0-15-16,0 0-10 15,27-2-7-15,7-5-1 0,9-1 1 16,4 0-1 0,3 0 1-16,-2 2-1 15,-2-1 0-15,-8 2-3 0,-7 3-6 16,-10 0-10-16,-9 1-6 15,-6 1-3-15,-6 0-21 16,0 0-62-16,0 3-663 16</inkml:trace>
  <inkml:trace contextRef="#ctx0" brushRef="#br0" timeOffset="34263.63">17921 7796 1811 0,'0'0'34'15,"0"0"-34"-15,0 0 0 0,0 0 1 16,0 0 13-1,85 0 0-15,-33 0-10 16,9-1-3-16,5-4 2 16,-3 1-3-16,-2-1 0 15,-9-1 2-15,-9-1-1 16,-10 0 2-16,-14 3 1 0,-8-1 1 16,-8 5 2-1,-3-3 0-15,3 0-1 0,-3 2-1 16,0 0-5-16,0-1 0 15,0 2 0-15,1 0-13 16,-1 0-21-16,0 0-21 16,3 0-70-16</inkml:trace>
  <inkml:trace contextRef="#ctx0" brushRef="#br0" timeOffset="34625.4">18847 7720 1828 0,'0'0'23'16,"0"0"-11"-16,0 0 11 15,-80-21 6-15,56 21-19 16,6 0-2-16,-1 0-3 15,3 9-3-15,0 5-1 16,3 6-1-16,-4 3 1 16,5 2-1-16,1 2 1 15,6 2-1-15,4-1 1 16,1 0-1-16,0-2 0 16,6-4 0-16,16-2 0 15,8-4 0-15,7-4 0 0,5-7-3 16,3-5-2-16,-1 0-6 15,1 0-17-15,-2-12-24 16,-7 2-43-16</inkml:trace>
  <inkml:trace contextRef="#ctx0" brushRef="#br0" timeOffset="35109.62">17904 8291 1616 0,'0'0'195'0,"0"0"-183"0,0 0-2 15,0 0 13 1,0 0-9-16,0 0-4 0,13 32 11 16,73-32-4-1,35 0-9-15,22 0-6 0,14-9-2 16,2-2 0-16,-10-2 0 15,-7 3 0-15,-21-1 0 16,-23 2 1-16,-24 2 0 16,-31 0-1-16,-20 4 0 15,-18 0 0-15,-5-2 3 16,0 2 4-16,-3 0-4 16,-15 2-3-16,-4 1-5 15,-2 0-10-15,-9 0-20 16,2 12-28-16,-3 2-412 15</inkml:trace>
  <inkml:trace contextRef="#ctx0" brushRef="#br0" timeOffset="35541.99">18421 8707 1779 0,'0'0'101'15,"0"0"-92"-15,0 0 0 16,0 0 16-16,0 0-10 16,0 0-7-16,0-2-7 15,0 7 0-15,1 11 0 16,1 8 2-16,-2 6-1 16,0 5 0-16,0 3 0 0,0 3-2 15,-5 2 1 1,-1 1 0-16,2-8-1 15,2-5 0-15,1-7 0 16,1-7 0-16,0-7 0 0,0-3-1 16,0-6-7-1,0-1-9-15,3-6-14 0,9-13-45 16</inkml:trace>
  <inkml:trace contextRef="#ctx0" brushRef="#br0" timeOffset="35755.36">18152 8754 1839 0,'0'0'38'0,"0"0"-33"16,0 0-5-1,100-36 8-15,-39 25 0 0,4 5-2 16,1 0-6-16,0 4 0 15,-6 2-3-15,-9 0-29 16,-10 0-42-16,-17 5-647 16</inkml:trace>
  <inkml:trace contextRef="#ctx0" brushRef="#br0" timeOffset="35951.87">18131 9190 1832 0,'0'0'0'16,"101"-11"1"-16,-38-6 10 15,1-1 2 1,5 2-6-16,0-2-7 0,4 4-1 16,-3 3-6-16,-4 4-24 15,-10 1-115-15</inkml:trace>
  <inkml:trace contextRef="#ctx0" brushRef="#br0" timeOffset="36242.58">18938 9069 1740 0,'0'0'69'15,"0"0"-47"-15,0 0-1 16,0 0 1-16,0 0-6 16,0 0-5-16,-55-24-1 15,31 22-1-15,-1 2-1 0,1 0 1 0,-5 8-2 16,0 6-2-1,0 3-1-15,3 8 1 16,3 0-3-16,5 7-1 16,2 3 1-16,7 1-1 15,6 3-1-15,3-3 0 16,4-5 1-16,19-4-1 16,4-7 0-16,8-6 0 0,7-8-2 15,6-6-4 1,0 0-7-16,2-14-7 15,-3-8-34-15,-9-4-119 16</inkml:trace>
  <inkml:trace contextRef="#ctx0" brushRef="#br0" timeOffset="36393.92">18765 9206 1882 0,'0'0'9'15,"0"0"-8"-15,0 0-1 16,104-21 5-16,-50-2-5 16,6-5-12-16,1-7-94 0</inkml:trace>
  <inkml:trace contextRef="#ctx0" brushRef="#br0" timeOffset="36701.54">19674 7999 1917 0,'0'0'26'0,"0"0"-24"0,0 0-1 15,0 0 3-15,0 0-1 16,0 0-3-16,119-34-2 16,-70 34-20-16,-6 0-47 15,-10 0-359-15</inkml:trace>
  <inkml:trace contextRef="#ctx0" brushRef="#br0" timeOffset="36843">19669 8224 1827 0,'0'0'32'0,"0"0"-26"16,0 0 28-16,100 8-14 15,-36-19-20-15,15-11-1 16,8-9-102-16</inkml:trace>
  <inkml:trace contextRef="#ctx0" brushRef="#br0" timeOffset="46857.06">20821 7879 1762 0,'0'0'60'0,"0"0"-43"16,0 0-2-16,0 0 8 16,0 0-6-16,-99 6-6 15,75 6-3-15,-1 5-1 16,4 4-4-16,3 2 1 15,0 8-2-15,6 2 1 16,2 6 3-16,6-2-2 16,4 0 0-16,0-1 0 15,13-1-4-15,15-6 2 16,9-2 0-16,5-9-1 16,3-7-1-16,-8-6 0 0,-2-5 1 0,-9 0 0 15,-5-10 0 1,-6-11 0-16,-3-4 0 15,-8-9 2-15,-4-12-3 16,0-4 2-16,-19-6-1 16,-6 5-1-16,-5 9 1 15,-1 13 0-15,1 11 0 0,2 4 0 16,5 11-1 0,7 3-1-16,7 0-1 15,6 0-6-15,3 14-10 16,0 3-9-16,6 5-29 15,16 0-35-15</inkml:trace>
  <inkml:trace contextRef="#ctx0" brushRef="#br0" timeOffset="47061.49">21217 8121 1918 0,'0'0'26'0,"0"0"-10"16,0 0 0-16,0 0-12 15,0 0-2-15,0 0-2 16,-39-65-3-16,38 65-16 0,1 0-17 16,0 0-115-1</inkml:trace>
  <inkml:trace contextRef="#ctx0" brushRef="#br0" timeOffset="47673.47">21680 7977 1807 0,'0'0'58'16,"0"0"-31"-16,0 0-1 0,0 0-5 16,0 0-8-16,-47-85-5 0,21 72-1 15,-6 2-3 1,-1 6-2-16,0 2 1 0,0 3-2 16,7 0-1-1,1 0 0-15,2 10-1 16,10 6 1-16,0 1 0 15,5 3-1-15,5 2-1 16,3-2-1-16,0 1-3 16,14 1-2-16,9-5 0 0,9-2 1 15,4-6-4-15,2-5-1 16,-2-4 1 0,-3 0 2-16,-8-3 6 0,-5-10 3 15,-6 4 1-15,-5 1 14 16,-2-3 5-16,-3 2-1 15,0 3-8-15,-2 1 3 16,-1 2 0-16,-1 3-2 16,0 0-7-16,0 0-5 15,0 3-1-15,0 14-2 0,0 14 3 16,0 5 0 0,0 3 0-16,0 0 0 15,0-3 1-15,0-2-1 16,-1-3 0-16,-1-7 0 0,-2-6-6 15,4-6 0-15,-1-7 1 16,1-2 1-16,0-3-1 16,0 0-4-16,0 0-2 15,0 0-1-15,0-6-9 16,7-11-82-16</inkml:trace>
  <inkml:trace contextRef="#ctx0" brushRef="#br0" timeOffset="48156.78">22100 7874 1805 0,'0'0'68'15,"0"0"-52"-15,0 0 3 16,-91-6 7-16,66 6-10 16,0 6-6-16,2 5-2 15,-1 7-4-15,-2 4-1 16,3 6 1-16,7 5-2 16,1 4-1-16,7 4 0 15,5-1-1-15,3 0 1 16,6-5-1-16,17-1 0 0,5-7 0 15,6-7-1-15,7-6-1 16,0-5-4-16,-2-6 1 16,-8-3 0-16,-5 0 0 15,-11-7 2-15,-3-7 3 16,-9-6 1-16,-3-4 0 16,-2-3 0-16,-20-2-1 15,-6 3 3-15,-4 4-3 0,2 7 1 16,5 10-1-1,4 5-1-15,5 0-1 16,1 3-8-16,7 11-10 16,7 1-17-16,1-5-29 0,3-1-126 15</inkml:trace>
  <inkml:trace contextRef="#ctx0" brushRef="#br0" timeOffset="48757.51">22460 7907 1809 0,'0'0'28'16,"0"0"0"-16,0 0-6 15,0 0-8-15,0 0-8 0,0 0-3 16,-61-5 0-16,52 17-1 16,1-1 1-16,4 3 0 15,4 1-1-15,0 3-1 16,0 1 4-16,1 5-1 16,14 1-1-16,5 3 3 15,7 1-4-15,2-2 1 16,3 0 0-16,1 0-1 15,-5-1-2-15,-4 1 0 16,-8-4 0-16,-9 2 0 16,-4-5 0-16,-3-2 0 15,0-3-1-15,-14-2 0 16,-9 0-2-16,-5-7-1 0,-5-5-1 16,-4-1-1-16,4-4 2 15,9-8 0-15,9-8 4 16,12 1 4-16,3-8-2 15,6-3-2-15,15 0 0 16,4-3 0-16,4 0 0 16,2 0-1-16,0-3 0 15,1-1-2-15,-9 1 1 16,-4 2 1-16,-12 3 1 16,-7 4 0-16,0 6 2 0,-21 5 3 15,-9 5-4 1,-6 6 0-16,4 5-2 0,2 0 1 15,9 17 0-15,9 7-8 16,11 1-59-16,1 1-335 16</inkml:trace>
  <inkml:trace contextRef="#ctx0" brushRef="#br0" timeOffset="57838.79">15643 10294 1887 0,'0'0'23'0,"0"0"-18"16,0 0 6-16,0 0 2 15,0 0-8-15,0 0-3 16,-9 75 1-16,5-22 4 0,1 8-3 16,1 4 0-1,-1 1-2-15,3 1-1 0,0-1 0 16,0 0 2-16,3-2-3 15,5-8 0-15,-4-10 0 16,2-8 2-16,0-11-2 16,-4-7 0-16,-2-11 0 15,0-4 0-15,1-3-3 0,-1-2-4 16,0 0-1 0,0-13-4-16,-3-12-28 0,-6-6-26 15,0-5-80-15</inkml:trace>
  <inkml:trace contextRef="#ctx0" brushRef="#br0" timeOffset="58371.8">15601 10311 1556 0,'0'0'281'16,"0"0"-261"-16,0 0-10 16,96-50 7-16,-69 43-4 15,-3 4-6-15,-8 3-3 16,-1 0-1-16,-6 0-2 16,-7 14-1-16,-2 9 1 0,-2 3 1 15,-19 3-2-15,-4 2 1 0,-9 5 0 16,2-6-1-1,7 2-1-15,4-7 0 16,10-5 1-16,11-3-2 16,0-3-1-16,8-3 3 15,20-2 0-15,8-1 0 0,6-2 1 0,4 1 1 32,-3-2 0-32,-1 1 0 0,-5 1 0 15,-8 0-1 1,-8 2 0-16,-5 0-1 15,-5 4 0-15,-6-1 0 0,-5 5 0 16,0-1 1 0,-15 2-1-16,-11 1 2 0,-9-2 0 15,-2-4-1-15,-1-2-1 16,0-4 1-16,5-4 0 16,6-1 0-16,6-2 0 15,8 0-1-15,5 0 0 16,8 0-1-16,0 0-4 15,5 0-19-15,16-6-42 16,10-12-379-16</inkml:trace>
  <inkml:trace contextRef="#ctx0" brushRef="#br0" timeOffset="58587.99">16381 10444 1927 0,'0'0'12'15,"0"0"-10"-15,0 0-2 0,0 0 8 16,0 0-7 0,80-55-1-16,-30 42-7 15,5 9-20-15,-8 1-49 0,-11 3-241 16</inkml:trace>
  <inkml:trace contextRef="#ctx0" brushRef="#br0" timeOffset="58738.03">16367 10615 1851 0,'0'0'5'16,"0"0"-5"-16,0 0 7 0,88 6 19 15,-21-15-18 1,15-7-8-16,10-5-41 15,10-3-240-15</inkml:trace>
  <inkml:trace contextRef="#ctx0" brushRef="#br0" timeOffset="60204.26">17569 10292 1451 0,'0'0'369'0,"0"0"-350"15,0 0 3-15,0 0 25 16,0 0-19-16,0 0-14 16,0 0-7-16,15-5-3 0,10-4-2 15,10 3-1-15,2 2-1 16,4 4 1-16,-3 0-1 16,-7 0 0-16,-7 0 0 15,-9 10-1-15,-8 4 0 16,-5 5-1-16,-2 1 1 15,-2 7-2-15,-17 1 1 16,-6-1-1-16,-5-4 3 16,-1 1 0-16,1-3-2 0,4-4 1 15,10-4-1-15,4-5 2 16,6-5 0-16,5 0-1 16,1-3 1-1,0 1-1-15,0-1 0 0,0 0 1 16,4 3 1-16,12-1 0 15,3 1 0-15,4-1-1 16,3 4 1-16,-3-2 1 16,1 1-2-16,-3 6 0 15,-2-1 1-15,-2 0-1 16,-4 4 0-16,-5-3 0 16,-4 1-1-16,-4 1 1 15,0 2-1-15,-9-2 2 0,-13 1-1 16,-6-3 0-16,-7-2 0 15,-4-2 0 1,-2-4-1-16,-4-1 0 0,5-2 1 16,7 0 1-16,7 0-1 15,9 0-1-15,9 1 0 0,5 2-8 16,3-3-8 0,0 0-18-16,14 0-24 0,11 0-55 15</inkml:trace>
  <inkml:trace contextRef="#ctx0" brushRef="#br0" timeOffset="60621.52">18097 10447 1869 0,'0'0'14'16,"0"0"-9"-16,0 0 17 16,0 0-1-16,0 0-10 0,-86 39-7 15,75-15-1-15,5 1 0 16,4 1-1-16,2-2-1 16,2 1 0-1,16-4-1-15,7-1 2 16,7-4-1-16,4-7-1 15,5-4 0-15,-1-5 0 0,-1 0-3 16,-7-10-2-16,-8-4 3 16,-13-4 1-16,-8-4 1 15,-3-2 0-15,-4-6 0 16,-20-2 4-16,-7-2-2 16,-8 1-1-16,-3 4-1 15,2 8 0-15,5 7 0 16,9 10-1-16,8 4-2 15,7 0-15-15,10 10-34 16,1 4-158-16</inkml:trace>
  <inkml:trace contextRef="#ctx0" brushRef="#br0" timeOffset="60801.98">18453 10503 1857 0,'0'0'79'16,"0"0"-69"-16,0 0 1 16,0 0-3-16,0 0-5 15,0 0-3-15,-29-53-2 0,29 53-22 16,0 0-68 0</inkml:trace>
  <inkml:trace contextRef="#ctx0" brushRef="#br0" timeOffset="61253.85">18746 10378 1914 0,'0'0'7'16,"0"0"-4"-16,0 0 7 16,0 0-1-16,0 0 0 15,0 0-9-15,49-50 0 16,-19 50-1-16,-2 0 0 16,-1 2 0-16,-5 11-2 0,-7-1-3 15,-3 2-1-15,-10 6 2 16,-2 1 1-16,-3 2 2 15,-18 3 0-15,-6 2 2 16,0-1 0-16,-1-2 0 16,4-3-1-16,6-4 1 15,6-4 0-15,5-1 1 16,5-5 0-16,2-1-1 16,0-2 0-16,0 1 1 15,19-1 0-15,11-3-1 0,6-2 1 16,5 0-1-1,2 0-21-15,-1 0-33 0,-1 0-112 16</inkml:trace>
  <inkml:trace contextRef="#ctx0" brushRef="#br0" timeOffset="61737.71">19319 10274 1907 0,'0'0'11'16,"0"0"-11"-16,0 0 6 15,0 0 4-15,0 0-3 0,0 0-6 16,-50 37 0-16,50-18 0 15,0 3-1-15,0-2 1 16,11-1 0-16,3 0-1 16,5-2 1-16,1-5-1 15,1 1 1-15,3-1 1 16,5-2-2-16,-1 0 3 16,2-2 0-16,-2-2 0 15,-4 0-1-15,-3 0 2 16,-6 1-2-16,-1 2-1 15,-1 4-1-15,-3-1 0 16,-1 2 0-16,-5 3 0 0,-1 0 1 16,-3-2 0-1,0 3-1-15,-7 1 0 0,-14-1 1 16,-9-2 0-16,-4-3 1 16,-4-5-2-16,-1-8-1 15,3 0 1-15,1-16-10 16,2-12-5-16,5-11-35 15,6-9-292-15</inkml:trace>
  <inkml:trace contextRef="#ctx0" brushRef="#br0" timeOffset="61865.05">19581 10215 1890 0,'0'0'0'16,"99"-33"1"-16,-37 16-1 15,1 1-2-15,5 2-71 0</inkml:trace>
  <inkml:trace contextRef="#ctx0" brushRef="#br0" timeOffset="62837.8">20980 8918 1612 0,'0'0'193'0,"0"0"-187"16,0 0-5-16,0 0 1 0,0 0 16 15,143 1 10 1,-13-1-8-16,27-5-7 15,11-1-9-15,8 4-4 0,-6-1 2 16,-11 0-1-16,-18 1-1 16,-25-1 0-16,-26 1 0 15,-30 0 0-15,-28 2 0 16,-24 0-11-16,-8 0-29 16,-36 9 2-16,-22 5 2 15,-24 3-204-15</inkml:trace>
  <inkml:trace contextRef="#ctx0" brushRef="#br0" timeOffset="63067.96">21120 9174 1839 0,'0'0'11'0,"118"8"-10"16,4-8 1 0,26-1 4-16,25-14 3 0,15 0-3 15,7 1 7-15,-2 0-11 16,-22 2-2-16,-30 3-1 15,-40 1 1-15,-41 3 1 16,-34 1-1-16,-24 1 2 16,-2 3 13-16,-28 0-9 15,-17 0-6-15,-9 0-5 16,-13 11-21-16,-3 5-28 16,-2 3-888-16</inkml:trace>
  <inkml:trace contextRef="#ctx0" brushRef="#br0" timeOffset="63919.98">18427 10669 1795 0,'-97'24'0'0,"-1"1"-29"16,17-5-5-16,22-6 34 16,28-5 49-16,28-2-20 15,5-2-21-15,37-2-6 16,33-1 6-16,38-2 7 16,39 0 1-16,42-11-8 15,28-5-2-15,18 2-5 16,3-3-1-16,-10 1 1 15,-22 2-1-15,-29 0 0 16,-34 3 0-16,-30 3 0 16,-36 0-5-16,-32 4-6 15,-31 2-11-15,-16 2 5 16,-45 0-35-16,-30 5 21 16,-28 11 9-16,-35 6-3 0,-33 6-23 0,-33 9-111 15,-21 5-184 1,-5 1 301-16,13 3 42 15,35-3 390-15,55-8-227 16,63-11-55-16,64-9-78 0,49-8-5 16,59-7 11-1,45 0-20-15,33-5-7 0,29-14-3 16,15-3 10 0,1-2-5-16,-10-2-8 15,-30 5 1-15,-39 3-3 16,-45 3 5-16,-45 8 0 15,-37 1 3-15,-22 2 5 16,-3 1-2-16,-6 1-7 0,-15-2-5 16,-6 3-7-16,-1 1-12 15,0-7-31-15,2-5-136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4:33:29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21103 9457 1618 0,'0'0'67'0,"0"0"-23"0,0 0 11 0,-10 0-28 0,10 0-7 0,-1 0-11 0,1 0-1 16,0 0-2-16,0 0 0 15,0 0 1-15,0 0 3 16,-2 0-1-16,1 0 1 15,1 0-2-15,-2 0-1 16,2 0-3-16,0 0-1 16,0 0-1-16,0 0 0 15,0 0 0-15,0 0-1 16,8 1-1-16,23-1 0 16,20 0 0-16,19 0 1 46,15 0 0-46,15 0-1 0,7 0 0 0,2 0 0 0,0 0-1 0,-7 0-3 16,-11 0 0-16,-11 0 4 0,-16 0-1 16,-10 0 1-16,-12 0 0 15,-8 0-2-15,-9 0 2 16,-11 0 1-16,-7 0-1 16,-5-1 0-16,-2 1 1 15,0 0-1-15,0-1 1 16,0 0 0-16,0 1-1 15,0 0 0-15,0 0-1 16,-2 2-7-16,-1 2-43 16,-2-1-109-16</inkml:trace>
  <inkml:trace contextRef="#ctx0" brushRef="#br0" timeOffset="479.36">21044 9444 1759 0,'0'0'24'0,"0"0"4"16,0 0 8-16,0 0-5 15,0 0-6-15,0 0-9 16,0 0-4-16,0 0-1 16,0 0-4-16,0 0-4 15,0 0-1-15,-10-11-2 16,10 11 0-16,7 0 0 16,17 0 0-16,11 0 0 15,15 3 0-15,11-1 0 16,16-2 0-16,11 0 1 0,7 0-1 15,3 0 1 1,-5 0 0-16,-8 0-1 0,-6-3 0 16,-9 1 1-16,-12 0-1 15,-12-1 0-15,-19 3 0 16,-15-2 0-16,-6 1 2 16,-6 1 3-16,0-2 2 15,0 2-2-15,0 0-3 16,0 0 0-16,0 0-2 15,0 0 1-15,0 0-1 16,0 0-1-16,0 0-3 16,0 0-6-16,0 3-9 15,-3 4-8-15,-4-5-69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4:34:25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18576 4454 1671 0,'0'0'118'15,"0"0"-83"-15,0 0-6 16,0 0-5-16,0 0-6 0,0 0-7 15,0 0-3-15,0 0 0 16,0-9-1-16,0 9 0 16,0 0-1-16,0 0-2 15,0 0 1-15,0 0-4 16,0 0-1-16,0 0-1 16,0 14 0-16,0 5 1 15,0 6 1-15,0 3-1 16,-2 1 0-16,2 4 0 15,0 1 0-15,0-2 0 16,0-3 0-16,0-2 0 16,0-7 0-16,0-6 0 15,0-5 0-15,0-4-1 16,0-2-1-16,0-3-2 16,0 0-5-16,0 0-2 0,0 0-9 15,0-3-12-15,-1-8-72 16</inkml:trace>
  <inkml:trace contextRef="#ctx0" brushRef="#br0" timeOffset="368.62">18361 4461 1714 0,'0'0'86'16,"0"0"-65"-16,0 0-5 15,0 0 5-15,0 0-8 16,94-39-5-16,-49 31-3 15,2 5 0-15,2-1 0 16,-7 0-1-16,-7 1-3 16,-8-2-1-16,-8 2 0 15,-6 0 1-15,-3 0 0 16,0 1-1-16,-3-1 0 0,2 1-8 16,0 1-7-16,-2 1-26 15,-4 0-102-15</inkml:trace>
  <inkml:trace contextRef="#ctx0" brushRef="#br0" timeOffset="794.76">18288 4900 1811 0,'0'0'14'0,"0"0"-12"15,0 0 23-15,0 0-1 16,0 0-16-16,0 0-6 15,65 0 1-15,-18-2 1 16,3-5-2-16,1 0-1 16,0 3-1-16,-5-2 0 15,-9-1 1-15,-7 3 0 16,-9-2 1-16,-7 4 0 16,-8-3 3-16,-5 3 0 0,1 1 0 15,-2-1 0-15,0 2-1 16,0-1-3-16,0 1-1 15,0 0-2-15,0 0-13 16,0 0-27-16,0 0-192 16</inkml:trace>
  <inkml:trace contextRef="#ctx0" brushRef="#br0" timeOffset="1222.06">19099 4920 1637 0,'0'0'174'0,"0"0"-152"16,0 0 0-16,0 0-4 16,0 0-6-16,0 0-5 15,-94-4 5-15,72 10-5 0,2 5-3 16,-2 1 0-16,1 5-1 16,3 7-2-1,1 0 1-15,1 5 0 0,3 2-1 16,6 0 0-16,4-1-1 15,3 2 1-15,0-1-2 16,7-2 2-16,14-3-2 16,6-4 1-16,4-5-2 15,5-5-3-15,-2-5-9 16,1-6-15-16,-4-1-20 16,-4 0-89-16</inkml:trace>
  <inkml:trace contextRef="#ctx0" brushRef="#br0" timeOffset="1450.46">18916 5149 1808 0,'0'0'34'16,"0"0"-33"-16,0 0 1 16,0 0 2-16,98-15-4 15,-42 2-21-15,3-6-184 16</inkml:trace>
  <inkml:trace contextRef="#ctx0" brushRef="#br0" timeOffset="1822.9">19389 4587 1878 0,'0'0'16'0,"0"0"-3"15,0 0 4-15,0 0-13 16,0 0-2-16,0 0-3 16,109-3 1-16,-57-1-16 15,-2 0-36-15,-6-2-129 0</inkml:trace>
  <inkml:trace contextRef="#ctx0" brushRef="#br0" timeOffset="1988.61">19390 4778 1878 0,'0'0'8'47,"0"0"-6"-47,0 0 3 0,0 0 12 16,139-12-16-16,-66-3-1 0,-3 1-74 0</inkml:trace>
  <inkml:trace contextRef="#ctx0" brushRef="#br0" timeOffset="10626.34">20097 4342 1665 0,'0'0'178'16,"0"0"-159"-16,0 0 4 15,0 0 2-15,0 0-13 16,0 0-5-16,0 0-2 16,0 0-1-16,0 0 0 15,0 0-3-15,0 0-1 0,0 3 0 16,0 5 0-1,0 5 0-15,-6 4 1 0,2 0-1 16,-4 0 0-16,5-2 0 16,3-2 0-16,0-5-1 15,0 0 0-15,0-3-1 16,0-1 1-16,2-1 1 16,8-1 0-16,1-2 0 15,3 0 0-15,0 3 1 16,4-3 0-16,-2 0 0 15,5 0 0-15,3 0 1 16,-3 0 0-16,0 0 0 16,-3 2-1-16,-3 1-1 15,-2 2 1-15,-4 2 0 16,-2 1-1-16,0 0 0 0,0 2 1 16,-4 2 0-16,-2-2-1 15,-1 3 0-15,0 1 1 16,0 2 0-16,-11 1-1 15,-6 1 1-15,-4-1 0 16,0-1-1-16,3-4 0 16,1-2 0-16,4-3 0 15,2-4 0-15,3-1-1 16,2 3-2-16,2-2-3 16,1 0-2-16,1-2-4 0,1-1-11 15,1 0-23 1,0-1-223-16</inkml:trace>
  <inkml:trace contextRef="#ctx0" brushRef="#br0" timeOffset="10981.58">20209 4308 1651 0,'0'0'199'16,"0"0"-188"-16,0 0 2 0,0 0 5 15,0 0-5-15,105-19-8 16,-67 10-4-16,-1 1 2 15,-8 3-1-15,-13 1 1 16,-7 3-2-16,-5-1 2 16,-4 2 3-16,0 0 1 15,0 0-2-15,0 0-2 16,0 0-3-16,0 2-8 16,-7 7-12-16,-2 4-56 15</inkml:trace>
  <inkml:trace contextRef="#ctx0" brushRef="#br0" timeOffset="11219.94">20639 4563 1776 0,'0'0'158'16,"0"0"-147"-16,0 0 3 16,0 0-1-16,0 0-9 0,0 0-4 15,-17-10-6 1,17 10-16-16,0 0-15 0,0 0-114 16</inkml:trace>
  <inkml:trace contextRef="#ctx0" brushRef="#br0" timeOffset="11638.99">20895 4333 1906 0,'0'0'20'15,"0"0"-6"-15,0 0 2 16,0 0-8-16,0 0-8 16,0 0 0-16,-28 61 3 15,22-30-3-15,3 2 0 16,3-2 0-16,0 0 0 16,0-5-1-16,19-5-3 15,8-6-2-15,7-8-2 16,5-7-1-16,0 0 5 15,0-13 0-15,-10-10 2 16,-7-2 2-16,-9-3 0 16,-9-4 2-16,-4 1 4 15,-1 2 3-15,-20 2-3 0,-4 5 0 16,-4 5-3-16,1 8-2 16,4 6-1-16,3 3 0 15,2 0-9-15,4 9-14 16,6 4-49-16,6-1-1719 15</inkml:trace>
  <inkml:trace contextRef="#ctx0" brushRef="#br0" timeOffset="12270.46">21337 4316 1803 0,'0'0'50'0,"0"0"-31"16,0 0 11-16,0 0-13 16,0 0-12-16,0 0-3 0,0 0-1 15,0 0 0-15,0 6 0 16,0 2-1-16,0 0 1 16,0 3-1-16,0-1 1 15,0 1-1-15,0-2 0 16,3 0 1-16,4-2-1 15,3-2 1-15,-1 2 0 16,2-3 1-16,1-1 3 16,1 0 4-16,5 0-1 15,0-2 2-15,4 0-1 16,-2-1-4-16,-2 5-2 16,-2-3 1-16,-4 3-3 15,3 0-1-15,-5 1 1 16,0 3-1-16,0 1 0 15,-6 1 0-15,-2 2 0 0,-1 2 0 16,-1 0-1 0,0 1 0-16,-4 0 1 0,-11-3-1 15,-3 1 1-15,-1-2 0 16,-1-2-2-16,5-3 0 16,1-4 0-16,4-3-3 15,1 0-3-15,2 0-3 16,1-13-8-16,6-6-20 15,0-3-88-15</inkml:trace>
  <inkml:trace contextRef="#ctx0" brushRef="#br0" timeOffset="12457.71">21444 4247 1835 0,'0'0'22'16,"0"0"-4"-16,0 0-4 15,104-26-14-15,-74 26-3 16,2 0-86-16</inkml:trace>
  <inkml:trace contextRef="#ctx0" brushRef="#br0" timeOffset="13252.36">21829 4461 1910 0,'0'0'15'16,"0"0"-8"-16,0 0 5 16,0 0-6-16,0 0-6 15,0 0 0-15,-3 59 2 16,3-41-1-16,7 1-1 16,-2-3 0-16,2-5 0 15,-2-3-4-15,-2-7-9 16,-2-1 1-16,4 0 6 0,2-13 6 15,5-8-1-15,0-3 1 16,1 0 0-16,-2 1 4 16,-2 3 6-16,-3 5 1 15,1 4 0-15,-2 3 0 16,-4 8-1-16,1-2-4 16,1 2-6-16,7 0-1 15,7 7-1-15,3 7 2 16,-2 1-1-16,0 3-2 15,-6-3-5-15,-3-2-1 16,0-3-3-16,-5-5-2 16,0-3-7-16,-3-2-3 15,4-6 19-15,2-15 5 0,3-5-8 16,-1-1 8 0,2 4 7-16,-2 6 8 0,-2 3 6 15,-1 5-5-15,-1 0-4 16,-1 5-1-16,0 3 0 15,2 1-4-15,4 0-6 16,4 0-1-16,1 14-1 16,3 5 1-16,-3 2-1 15,-4 1 0-15,-1 1-3 16,-4-1 0-16,-3-5-1 16,-3-4-2-16,0-4-4 15,0-5-1-15,0-4-13 16,-3 0-39-16</inkml:trace>
  <inkml:trace contextRef="#ctx0" brushRef="#br0" timeOffset="14083.34">22512 4555 1687 0,'0'0'83'16,"0"0"-56"-16,0 0 6 0,0 0 0 15,0 0-13-15,0 0-9 16,0 19-3-16,0-19-2 16,0 0-1-16,0 0-1 15,0 0 1-15,0 0-2 16,0 0 2-16,0 0 2 16,0 0 1-16,0 0-2 15,-2-7 1-15,-2-7-4 16,0-8-2-16,4-5-1 15,0-2-1-15,0-5-4 16,0-2 3-16,11-1 1 16,3-1 0-16,-1 1 1 15,-1 2 0-15,-1 3 0 0,-3 6 2 16,-1 8 2-16,0 4 0 16,-1 4 2-16,2 5-2 15,0 2 2-15,1 3-4 16,2 0-2-16,5 0 0 15,1 6-1-15,4 9 1 16,-2 3 0-16,-1 3 0 16,0 2 0-16,-5 1 0 15,2 1 0-15,-3 1 0 16,-2 1 0-16,-4-2 0 16,0-1 0-16,-1 0 0 15,-2 0 0-15,0-3 0 0,1-3 0 16,-1-3 0-1,-1-5 0-15,-1-3 0 0,1-3-2 16,-2-2-3-16,1-2-4 16,1 0-4-16,-1 0-6 15,1 0-8-15,-2-3-43 16,0-8-1764-16</inkml:trace>
  <inkml:trace contextRef="#ctx0" brushRef="#br0" timeOffset="14272.57">22535 4429 1857 0,'0'0'28'16,"0"0"-21"-16,0 0 9 15,0 0-7-15,105-7-8 16,-55 2-1-16,0 2-14 15,-2 1-73-15</inkml:trace>
  <inkml:trace contextRef="#ctx0" brushRef="#br0" timeOffset="25327.68">24978 4141 1797 0,'0'0'56'0,"0"0"-51"16,0 0 12-16,0 0 2 16,0 0-10-16,0 0-8 0,0 0 1 15,0 0 2-15,-27 63 5 16,5-35-2-16,-4 2-3 16,-4-1 0-16,-4 1 0 15,-5-1-2-15,-4-2 0 16,-6-1-1-16,-3-5 1 15,-2-8-2-15,3-5 0 16,5-8 0-16,7 0-1 16,9-13 1-16,8-8-1 15,11-1-3-15,8 3-1 16,3 1-1-16,0 4 6 16,6 1 0-16,3 4 0 15,6 2 0-15,-3 4 0 16,3 2 1-16,5 1 0 0,5 0 0 15,5 6 2-15,3 11 0 16,2 4-1-16,2 5 0 16,4 6-2-16,-1-2 1 15,3 3-1-15,1-2 0 16,-4-4 0-16,-3-2 0 16,-10-8 1-16,-7-1-1 15,-9-9 0-15,-5-1 0 16,-4-6 1-16,-2 0-1 15,0 0 1-15,0 0 1 0,0 0 1 16,0 0-2 0,0 0-1-16,0 0-3 0,0 0-6 15,4-3-17-15,5-6-95 16</inkml:trace>
  <inkml:trace contextRef="#ctx0" brushRef="#br0" timeOffset="25628.83">25376 4218 1885 0,'0'0'35'16,"0"0"-27"-16,0 0 1 15,0 0 6-15,0 0-9 16,0 0-5-16,67-6 0 16,-21 4-2-16,4-1-3 15,-3 3-14-15,-6 0-27 16,-7 0-148-16</inkml:trace>
  <inkml:trace contextRef="#ctx0" brushRef="#br0" timeOffset="25795.43">25313 4407 1886 0,'0'0'26'0,"0"0"-23"16,0 0 12-16,0 0-2 15,0 0-11-15,142-19-2 16,-74 10-8-16,0 1-63 16</inkml:trace>
  <inkml:trace contextRef="#ctx0" brushRef="#br0" timeOffset="27458.8">26368 4246 1817 0,'0'0'60'15,"0"0"-39"-15,0 0 2 0,0 0-9 16,0 0-10-1,0 0-3-15,0-3-1 0,0 3 0 16,0 0 0-16,0 0-1 16,0 0 1-16,0 0 0 15,0 0 0-15,0 0 0 16,0 0 2-16,0-1 1 16,0 1-1-16,0 0 2 15,0-1-1-15,0 1-1 16,0 0 1-16,0 0-1 15,0 0-2-15,0 0 1 16,0 0 0-16,0 0 0 0,0 0 0 16,0 0-1-16,0 0 0 15,0 0-1-15,-2 3 1 16,-8 8 0-16,-1 4 0 16,4 0 0-16,0 2-1 15,5 3 1-15,2 0-1 16,0 4 1-16,2-2 0 15,12-3 0-15,9-5 0 16,5-3 0-16,3-4 0 16,2-7 0-16,0 0 0 15,-2-2 0-15,-4-13 0 16,-6-2 0-16,-5-2 0 16,-8-3 0-16,-8 0 2 0,0-2-1 15,-9-2 0 1,-15 2 0-16,-6 3 0 0,-2 4-1 15,-1 5 0-15,6 6 0 16,5 4-1-16,6 2-1 16,6 0-8-16,7 14-7 15,3 0-16-15,0 3-37 16,13-5-176-16</inkml:trace>
  <inkml:trace contextRef="#ctx0" brushRef="#br0" timeOffset="27677.81">26943 4267 1907 0,'0'0'36'15,"0"0"-15"-15,0 0 6 16,0 0-15-16,0 0-11 15,0 0-1-15,-37-21-4 16,37 21-20-16,0 0-17 16,6 1-75-16</inkml:trace>
  <inkml:trace contextRef="#ctx0" brushRef="#br0" timeOffset="28224.86">27416 4156 1860 0,'0'0'29'16,"0"0"0"-16,0 0-8 16,0 0-8-16,0 0-5 15,0 0-4-15,-68-44-2 16,30 44-1-16,-2 0-1 15,3 2 2-15,9 8-1 16,8 3-1-16,4 1-1 16,7 2 0-16,4 0 0 15,4 3-1-15,1-3-5 0,3 0-2 16,16-3-3-16,10-5 0 16,2-5-3-16,3-3-8 15,-2 0-7-15,-5-5 5 16,-7-7 21-16,-8-2 4 15,-3 0 20-15,-6 0 16 16,-1 3-2-16,-2 1-11 16,0 3-3-16,0 4-2 15,0 2 1-15,0 1-8 16,0 0-10-16,0 0-1 16,1 13-6-16,1 12 4 0,2 8 2 15,-1 4 1 1,2 4-1-16,-1-1 0 0,0-4 0 15,1-4-3-15,-2-8-3 16,-2-8 1-16,2-5-1 16,-3-8-3-16,0-3 2 15,0 0 0-15,0-3 1 16,0-13-13-16,0-7-35 16,3-1-51-16</inkml:trace>
  <inkml:trace contextRef="#ctx0" brushRef="#br0" timeOffset="28831.77">27898 4163 1785 0,'0'0'89'16,"0"0"-66"-16,0 0 0 16,0 0-6-16,0 0-9 15,0 0-3-15,-92-46 0 16,68 46-3-16,-3 0 4 16,3 0-5-16,-1 9 0 15,4 5-1-15,2 3 0 0,5 3-1 16,3-1 1-1,6 2-1-15,5 0-1 0,0-4-6 16,7-2 0-16,13-5-4 16,8-6-4-16,3-4 0 15,1 0-5-15,-4-7 5 16,-4-8 10-16,-8-3 6 16,-6 1 7-16,-3 0 19 15,-4 3 6-15,-2 0-12 16,1 3-4-16,-2 3-1 15,0 5 2-15,1 1-3 16,1 2-5-16,-2 0-8 0,0 0-1 16,1 17-6-16,3 8 5 15,2 9 1-15,-3 2 0 16,-1 0 0-16,-1 0 0 16,1-3-2-16,-1-3-2 15,1-10 0-15,-2-4 1 16,1-8 1-16,-1-6 2 15,0-2 0-15,0 0 1 16,0 0 1-16,0 0 2 16,0 0-1-16,0-9-3 15,0-4-9-15,0-5-24 16,0-5-65-16</inkml:trace>
  <inkml:trace contextRef="#ctx0" brushRef="#br0" timeOffset="30685.5">29333 4255 1896 0,'0'0'23'0,"0"0"-2"16,0 0 5-16,0 0-1 15,0 0-10-15,0 0-7 16,0 0-8-16,0 3-1 16,0 24-3-16,0 16 4 15,0 12 0-15,0 4 0 16,0 2 0-16,0-2 1 0,0 0-1 16,5-5 0-1,0-4-1-15,-2-9-3 0,-1-11 0 16,-1-9-4-16,-1-11 0 15,0-6-4-15,0-4-2 16,0 0-1-16,0-1 0 16,0-18-31-16,0-4-226 15</inkml:trace>
  <inkml:trace contextRef="#ctx0" brushRef="#br0" timeOffset="31239.23">29343 4154 1815 0,'0'0'61'0,"0"0"-47"15,0 0 6-15,0 0-4 16,90-40-7-16,-54 40-8 15,1 0 0-15,-1 6-1 16,-6 11 0-16,-11 3-1 16,-10 3-4-16,-9 4 1 15,0-1-2-15,-21-2 4 0,-6 1-1 16,-5-8-1 0,2 0 1-16,6-8-1 0,7-4 1 15,11 1 3-15,6-4 0 16,0-2 0-16,0 1 0 15,0-1 5-15,5 0 1 16,6 0-3-16,3 0-3 16,-2 2 2-16,2-1 0 15,-2 4-1-15,-1 1 2 16,0 2-1-16,0 4 0 16,0 1-2-16,0 4 0 15,-1 1 0-15,-1 3 0 16,-6 0-3-16,-3-3-1 15,0-1-1-15,-5-3 0 16,-12-1 2-16,-9-4 1 16,1-4 2-16,0-3 0 0,1-2 1 15,4 0 0-15,7-2-1 16,1-4 0-16,3-1-6 16,5 1-23-16,4 1-29 15,0-3-223-15</inkml:trace>
  <inkml:trace contextRef="#ctx0" brushRef="#br0" timeOffset="31909.1">29994 4264 1879 0,'0'0'46'15,"0"0"-33"-15,0 0 10 16,0 0 0-16,0 0-10 16,0 0-10-16,44-9-3 15,-6 6-2-15,4 0-1 16,1 3-12-16,-4 0-9 15,-7 0-13-15,-9 0-80 16</inkml:trace>
  <inkml:trace contextRef="#ctx0" brushRef="#br0" timeOffset="32058.83">29943 4442 1365 0,'0'0'542'16,"0"0"-532"-16,0 0-7 15,0 0 14-15,109-13-8 16,-42 4-9-16,2 0-4 16,-8 3-48-16,-12-1-923 15</inkml:trace>
  <inkml:trace contextRef="#ctx0" brushRef="#br0" timeOffset="33347.23">30728 4204 1809 0,'0'0'54'16,"0"0"-37"-16,0 0 12 15,0 0-3-15,0 0-9 16,0 0-8-16,10-11-3 16,-10 3 2-16,0 1 2 15,0-3-4-15,-9-1-2 16,-9 3-2-16,-9-1-2 16,-4 6-1-16,0 0 0 15,1 3 1-15,3 0-1 16,6 3 1-16,3 9-3 15,5 2 3-15,2 3-1 0,8-1-1 16,3 3-1 0,0-1-4-16,5-2 3 0,16-3 0 15,6-4-3-15,7-5 2 16,3-4-1-16,4 0 2 16,-7-7 0-16,-4-6 4 15,-9 1 0-15,-11 1 0 16,-5 0 4-16,-1 5 6 15,-4 0 1-15,1 4 0 16,1 2 0-16,-2 0-4 16,0 0-4-16,0 0-3 15,0 6-3-15,0 14 0 16,0 9 3-16,0 5 1 16,0 5-1-16,0 3 0 0,0-2 0 15,0 1 1-15,0-7-1 16,0-8 0-16,0-8-1 15,0-4 1-15,0-8-4 16,0-3-2-16,0-2 0 16,0-1 3-16,0 0 3 15,0-10-4-15,0-9-19 16,0 0-2-16,0-1-39 16,0 1-170-16</inkml:trace>
  <inkml:trace contextRef="#ctx0" brushRef="#br0" timeOffset="33947.89">31329 4207 1850 0,'0'0'38'16,"0"0"-16"-16,0 0-2 16,0 0-7-16,-91-58-3 15,67 52-2-15,3 6-4 16,-3 0-3-16,-1 0 0 0,3 11-1 16,2 8-1-16,1 1 0 15,1 3 1-15,6 2 0 16,4-3 0-16,7-1-1 15,1 0-2-15,4-7-2 16,16-3-1-16,7-5 0 16,4-6 1-16,5 0 2 15,-4-4 1-15,-3-12 2 16,-8-1 0-16,-5 0 1 16,-5 1 6-16,-4 3 5 15,-4 4 1-15,1 3 7 16,-4 3 1-16,0 3-7 15,0 0-9-15,0 0-5 0,0 6-2 16,0 16-6 0,0 11 8-16,2 7 0 0,1 3 1 15,-3 2-1-15,1-3 0 16,2-4 1-16,-1-4-1 16,-1-7 0-16,1-6-1 15,-2-7 1-15,0-7 0 16,0-5 0-16,0-2 1 15,0 0-1-15,0 0 2 16,0 0 0-16,0 0-2 16,0-6-2-16,0-8-27 15,-2-1-17-15,-7-6-370 0</inkml:trace>
  <inkml:trace contextRef="#ctx0" brushRef="#br0" timeOffset="39160.37">22099 9461 1738 0,'0'0'30'0,"0"0"-24"0,0 0 25 15,0 0-11-15,0 0-4 16,0 0-5-16,0 0-1 16,0 0 3-16,-2 0-1 15,2 0 5-15,0 0-7 16,0 0-1-16,0 0-4 15,0 0 3-15,0 0-3 16,0 0 1-16,0 0-2 16,0 0-1-16,0 0-1 15,5 0 1-15,17 0 0 16,14-3 1-16,15-5-2 0,10-2-1 16,14 1-1-1,13-3 1-15,6 1-1 0,3 2 0 16,-3 2 0-16,-8 3 1 15,-12-1-2-15,-9 2 2 16,-10-2-1-16,-7 0 0 16,-1 2 0-16,-5-1 1 15,-3-3-1-15,-4 4 0 16,-6-1 1-16,-8-2 0 16,-8 2 2-16,-5 1 0 15,-5 1 4-15,3-1-1 16,2 3-1-16,4-2-1 15,9-1-1-15,2 1-2 0,7 0-1 16,1-3 0 0,0 2 0-16,-2 0 0 0,-4-1 0 15,-6 2 0-15,-7-1 0 16,-4 1 0-16,-4 2 0 16,-2 0 0-16,-1-1 0 15,-1-1 0-15,0-1 1 16,0 2-1-16,0 1-4 15,0 0-12-15,-12-3-13 16,-7-2-48-16</inkml:trace>
  <inkml:trace contextRef="#ctx0" brushRef="#br0" timeOffset="43238.71">25889 8470 415 0,'0'0'1452'0,"0"0"-1435"16,0 0 1-16,0 0 4 15,0 0-7-15,0 0-9 16,0 0-3-16,0 0-1 15,-57 70-2-15,26-33 0 16,-8 8 1-16,-5-1 0 16,2 0-1-16,-4-6 0 15,5-8 1-15,2-4-1 0,-1-6 0 16,0-6 0-16,-2-6 0 16,0-7 1-16,8-1-1 15,9 0 0-15,13-16 0 16,6-4-1-16,6 0-8 15,0 3 9-15,3 6-1 16,9 5 1-16,1 3 0 16,1 3 0-16,6 0 1 15,4 0 2-15,6 4 2 16,7 9-2-16,4 1 3 16,5 5-4-16,-1 2 0 15,4 1-1-15,-4 5-1 16,-4-1 0-16,-5-3 0 0,-9-2 0 15,-10-8 0-15,-7-3 0 16,-6-5 0-16,-2-4 0 16,-2-1 0-16,0 0 0 15,0 0 1-15,0 0-1 16,0 0-4-16,1 0-6 16,4-6-5-16,1-7-42 15,1-5-301-15</inkml:trace>
  <inkml:trace contextRef="#ctx0" brushRef="#br0" timeOffset="43524.66">26267 8589 1925 0,'0'0'20'16,"0"0"-19"-16,0 0-1 16,0 0 6-16,0 0-3 15,0 0-3-15,122-5 0 0,-73-2-1 16,-4 5-17-16,-7-2-55 15,-9 0-765-15</inkml:trace>
  <inkml:trace contextRef="#ctx0" brushRef="#br0" timeOffset="43691.13">26244 8785 1823 0,'0'0'109'0,"0"0"-109"15,0 0 0-15,0 0 4 16,81-7-1-16,-19-3-3 0,10-2-7 16,-7 2-49-1,-8 3-449-15</inkml:trace>
  <inkml:trace contextRef="#ctx0" brushRef="#br0" timeOffset="45511.86">27166 8553 1834 0,'0'0'31'0,"0"0"-8"15,0 0 5-15,0 0-14 16,0 0-3-16,0 0-4 0,0-5-1 16,0 5 0-16,0 0-1 15,0 0 0-15,0 0-2 16,0 0-2-16,0 0 1 16,0 0-1-16,-3 0-1 15,-3 0-1-15,-4 8 1 16,-3 3-1-16,0 3 1 15,3 1 0-15,2 4 0 16,4 1 0-16,2-1 0 16,2 1-2-16,0-1 2 15,9-2 0-15,10-3 0 16,7-2-1-16,4-4 1 16,1-2 0-16,2-6-2 15,-8 0-1-15,-4 0 1 16,-9-1 1-16,-5-10 1 0,-4-5 1 15,-3-3 0-15,0-2-1 16,0-2 2-16,-14-4-1 16,-5-1-1-16,-3 5 1 15,-2 3 0-15,1 6 0 16,-2 4-1-16,0 6-1 16,1 4 1-16,2 0-2 15,6 1-12-15,4 12-10 16,9 1-29-16,3 0-44 15</inkml:trace>
  <inkml:trace contextRef="#ctx0" brushRef="#br0" timeOffset="45714.95">27595 8606 1877 0,'0'0'21'16,"0"0"-14"-16,0 0 6 15,0 0-7-15,0 0-6 16,0 0-19-16,0-22-71 16</inkml:trace>
  <inkml:trace contextRef="#ctx0" brushRef="#br0" timeOffset="46245.71">27968 8506 1866 0,'0'0'34'0,"0"0"-19"15,0 0 2-15,0 0-2 16,0 0-8-16,0 0-2 16,-103-38-2-16,74 38-2 15,0 0 0-15,4 7-1 0,5 8-1 16,3 1 0-16,4 1 1 16,6 0-1-16,4 0 0 15,3-2 0-15,0-2-3 16,6-4-2-16,15-2-1 15,6-5 0-15,3-2 0 16,3 0 1-16,-7-10 2 16,-6 2 4-16,-10 0 0 15,-5 5 4-15,-4 1 15 16,-1 1 0-16,0 1-2 16,0 0-1-16,0 0-4 15,0 0-9-15,0 0-3 0,0 4-1 16,0 14-2-16,0 9 2 15,0 2 2-15,0 3-1 16,0-1 0-16,0 0 0 16,0-4 0-16,0-5-7 15,0-5 3-15,0-5-1 16,0-7-3-16,0-3-1 16,0-2-4-16,0 0-1 15,0-6-5-15,0-11-92 16</inkml:trace>
  <inkml:trace contextRef="#ctx0" brushRef="#br0" timeOffset="46839.35">28295 8508 1854 0,'0'0'26'15,"0"0"-1"-15,0 0-7 16,0 0-6-16,0 0-4 16,0 0-1-16,-96-38-3 15,76 38-3-15,0 0 0 16,1 12-1-16,3 3 0 15,3 4-1-15,4 1 1 0,3-2-1 16,2 0 0-16,4-1-2 16,0-3-5-16,10-2 0 15,6-4-2-15,3-4 4 16,0-4 3-16,-2 0 3 16,0 0 0-16,-6-4 2 15,-3-4 13-15,0 0 3 16,-2 2-1-16,0-3-1 15,-3 5 2-15,-1 1-3 16,1 2-2-16,-3 1-4 0,0 0-6 16,0 0-3-16,1 4 0 15,5 14-4-15,5 6 4 16,-2 3 0-16,-3 1 0 16,-2-3 0-16,0 0-1 15,-2-4 0-15,-1-6 0 16,-1-1-1-16,0-7-2 15,0-2 1-15,0-3-1 16,0-2-1-16,0 0-4 16,0 0 1-16,0 0-4 15,0 0-4-15,0 0-6 16,0-8-41-16,0-3-298 16</inkml:trace>
  <inkml:trace contextRef="#ctx0" brushRef="#br0" timeOffset="47333.89">28566 8475 1898 0,'0'0'22'16,"0"0"-6"-16,0 0 2 15,0 0-9-15,0 0-7 16,0 0-2-16,-34 3 0 16,28 8 0-16,3 0 0 0,0 0-1 15,3-2 0-15,0-1 1 16,0 0 0-16,0-1 0 16,0 0 0-16,0 0 1 15,0 0 2-15,0 1 1 16,4-1 1-16,6 3 2 15,0 0 1-15,5 1 0 16,3 1-4-16,3-2 1 16,1 4-2-16,0-1-2 15,-4-1 0-15,0 0-1 16,-4 1 0-16,-3 1 0 16,-3 0 0-16,-3 1 0 15,-4-1 0-15,-1 1-1 0,0-1 1 16,-5-2-1-16,-8 2 1 15,-2-3-2-15,-4-2 0 16,1-1-2-16,-1-5-3 16,2-3-2-16,2 0-5 15,5-18-5-15,8-11-14 16,2-7-96-16</inkml:trace>
  <inkml:trace contextRef="#ctx0" brushRef="#br0" timeOffset="47491.52">28680 8430 1902 0,'0'0'38'0,"0"0"-37"16,131-59-1-16,-74 43-2 15,-5 5-74-15</inkml:trace>
  <inkml:trace contextRef="#ctx0" brushRef="#br0" timeOffset="50743.72">25542 9690 1896 0,'0'0'23'16,"0"0"-15"-16,0 0 14 15,0 0-5-15,0 0-11 0,0 0-5 16,0 0-1-16,0 11-1 16,0 6-1-16,5 8 2 15,0 4 1-15,-1 2 0 16,-1 1-1-16,-1-3 1 15,1-1-1-15,-2-3 1 16,1-3-1-16,-1-5 0 16,-1-3 0-16,0-4 1 15,2-8-1-15,-2-1-3 16,0 1-3-16,0-2-1 16,0 0-3-16,0-4-6 15,0-12-54-15,0-5-237 0</inkml:trace>
  <inkml:trace contextRef="#ctx0" brushRef="#br0" timeOffset="51061.01">25377 9726 1862 0,'0'0'20'0,"0"0"-7"16,0 0 0-16,0 0-6 15,0 0-5-15,103-53-1 16,-55 43 2-16,1 3-1 0,-1 2-2 16,-2 0 1-16,-6 2-1 15,-8 0 1-15,-11 2-1 16,-12-1 0-16,-8 2-1 15,-1 0-2-15,0 0-4 16,0 0-17-16,-4 12 2 16,-11 2-22-16,-3 3-219 15</inkml:trace>
  <inkml:trace contextRef="#ctx0" brushRef="#br0" timeOffset="51406.5">25294 10154 1878 0,'0'0'19'15,"0"0"-18"-15,0 0 3 16,0 0 3-16,91-39-2 15,-40 30-4-15,5 1 0 16,-1 2-1-16,-1 1 2 16,-6 2-2-16,-12 1 0 15,-14 1 1-15,-11-1 0 0,-10 2-1 16,-1 0 5 0,0 0 2-16,0 0-5 0,0 0 0 15,0 0-2-15,0 0-1 16,0 0-11-16,-3 7-14 15,-2-1-43-15,5-3-463 16</inkml:trace>
  <inkml:trace contextRef="#ctx0" brushRef="#br0" timeOffset="51733.73">26111 10043 1039 0,'0'0'806'15,"0"0"-795"-15,0 0 8 16,-100-3 14-16,73 8-14 16,4 10-7-16,3 1-5 15,1 4 1-15,4 2-6 16,5 2-1-16,3-2 0 15,7 0-1-15,0 2 1 16,0-1-1-16,20-3 0 16,4-3 0-16,9-6 1 15,8-7-1-15,3-4 0 16,0 0-3-16,-3-8-5 0,-7-11-7 16,-4-2-26-16,-6-3-114 15</inkml:trace>
  <inkml:trace contextRef="#ctx0" brushRef="#br0" timeOffset="51991.3">26465 9808 1926 0,'0'0'10'0,"0"0"-9"15,0 0 2-15,0 0 4 16,0 0-7-16,120-14 0 16,-66 6-7-16,-7 2-29 15,-7-2-82-15</inkml:trace>
  <inkml:trace contextRef="#ctx0" brushRef="#br0" timeOffset="52154.93">26471 9994 1879 0,'0'0'38'0,"0"0"-38"15,0 0 0-15,0 0 7 16,83-4 0-16,-23-11-7 15,2-4-25-15,-3-3-157 16</inkml:trace>
  <inkml:trace contextRef="#ctx0" brushRef="#br0" timeOffset="55042.21">27325 9693 1182 0,'0'0'542'16,"0"0"-488"-16,0 0-9 15,0 0-7-15,0 0-9 16,0 0-7-16,-12-23-9 15,12 23-2-15,0 0-1 16,0 0-2-16,0 0-1 16,0 0 0-16,0 0-3 15,0 0 0-15,0 0-2 16,0 0 0-16,0 0-2 16,-1 6-1-16,1 11 1 0,0 6 1 15,0 4 2 1,0 2-2-16,0 2 0 0,0 1 0 15,0-3 1-15,0-1-2 16,1-1 0-16,4-4 0 16,-1-1 1-16,-1-5-1 15,1-6 0-15,-3-3 0 16,-1-4-1-16,0-2 1 16,0-2 0-16,0 0 1 15,0 0-1-15,2 0 0 16,-2 0 0-16,0 0-4 15,1 0-4-15,2 0-8 16,1-2-9-16,2-8-73 16</inkml:trace>
  <inkml:trace contextRef="#ctx0" brushRef="#br0" timeOffset="58168.37">27685 9719 1758 0,'0'0'54'15,"0"0"-29"-15,0 0 11 16,0 0-10-16,0 0-12 16,0 0-5-16,0 0-2 15,0 0 0-15,0 0-2 16,0 0-1-16,-2 0-3 16,-10 0 0-16,-2 0-1 15,-3 5 1-15,-1 6-1 16,1 1 0-16,1 4-1 15,0 1 1 1,4 0 0-16,4 1-1 0,1-1 1 16,4 0 0-16,3 2-1 15,0-2 1-15,2-2 0 16,13 2 0-16,7-3 1 0,2-3-1 16,7-2 1-16,3-4-1 15,-2-5 0-15,-3 0-1 16,-4 0 0-16,-3 0 1 15,-6-11-1-15,-4 0 1 16,-3-4 0-16,-3-1 1 16,-5-4 0-16,-1-2 2 15,0-1 0-15,-4 0-2 16,-9 2 2-16,-7 3-3 16,-1 5 0-16,-3 3 0 15,1 4-1-15,2 5 0 16,6 1-11-16,4 0-9 0,4 6-48 15,7 4-159-15</inkml:trace>
  <inkml:trace contextRef="#ctx0" brushRef="#br0" timeOffset="59736.97">28131 9864 1835 0,'0'0'49'16,"0"0"-26"-16,0 0 5 15,0 0-5-15,0 0-9 0,0 0-3 16,-2 0-1-16,2 0-5 16,0 0-3-16,0 0 0 15,0 0-2-15,0 0-2 16,0 7-1-16,0 3-1 15,0 4 4-15,2 5 0 16,2-1 0-16,1 0 0 16,1-4 0-16,-2-1-3 15,3-7-2-15,-3-2 0 16,-1-4 0-16,-2 0 2 16,-1 0 3-16,5 0 1 15,-2-12 2-15,4-7-3 0,3-1 1 16,-2 1-1-16,0 2 0 15,-2 3 0-15,1 4 1 16,-1 3 0-16,0 2 2 16,-3 2-3-16,-2 3 1 15,5 0-1-15,5 0-2 16,1 0 1-16,5 8-1 16,-3 4 1-16,-1-1-3 15,-1 2-1-15,-3-6-6 16,3 3-2-16,-7-7-2 15,-2 0-2-15,1-3 2 16,1 0 1-16,2-9 10 16,5-10 2-16,-2 0 2 15,2-1 1-15,-4 3 2 0,-1 5 8 16,-1-1 7-16,0 4-5 16,-2 3-4-16,-1 3-1 15,1 3-4-15,0 0-4 16,7 0 0-16,3 9-1 15,2 6 1-15,0 4 0 16,-4 1-2-16,1 1 1 16,-2-1-1-16,-4-3-3 15,-2 0 3-15,-2-6-6 16,-3-3-5-16,0-1-4 16,-2-3-12-16,-10-4-31 15,1 0-954-15</inkml:trace>
  <inkml:trace contextRef="#ctx0" brushRef="#br0" timeOffset="60455.88">28754 10053 1434 0,'0'0'334'16,"0"0"-319"-16,0 0 10 0,0 0 15 15,0 0-9 1,0 0-14-16,0-22-15 0,0 5 0 15,0-5 5-15,-3-3-4 16,0-6-1-16,3 0 2 16,0-2-3-16,0 3 0 15,0 5 5-15,6 2 1 16,1 3 1-16,3 3 2 16,-3 0-3-16,2 3 0 15,3 2-2-15,-3 2-1 16,2 3-2-16,0 3-1 15,-2 1 0-15,4 3-1 16,0 0-1-16,3 0 1 16,2 6 0-16,0 7 0 15,-2 2-1-15,1 4 0 0,-5 0 1 16,-3 2-1-16,-1 2 0 16,-3-2-1-16,-1 1 1 15,0 0 0-15,-4-1 1 16,1-2-3-16,-1 1 0 15,0-1 0-15,0-1-2 16,0-3 0-16,0-1 0 16,0 0-4-16,0-6-7 15,0-1-23-15,0-5-24 16,-3-2-388-16</inkml:trace>
  <inkml:trace contextRef="#ctx0" brushRef="#br0" timeOffset="60666.69">28686 9939 1868 0,'0'0'30'0,"0"0"-30"16,0 0 1-16,0 0 6 15,103-27-7-15,-63 25-1 16,-6-2-29-16,-6 1-238 16</inkml:trace>
  <inkml:trace contextRef="#ctx0" brushRef="#br0" timeOffset="75505.97">19313 13048 1497 0,'0'0'92'0,"0"0"-46"16,0 0 12-16,0 0-5 16,0 0-22-16,0 0-5 15,0 0-6-15,0 0 2 16,0-19-6-16,0 16 2 16,0-1-3-16,0 1-1 15,0-2-4-15,0 3-2 0,0-1-1 16,0 1 0-16,0 1-2 15,0 1 1-15,0 0-1 16,0 0-1-16,0 0-1 16,0 0-1-16,0 0-2 15,0 0-1-15,0 0-2 16,0 10 1-16,0 11 1 16,0 7 1-16,3 6 0 15,4 2 0-15,-1 1 0 16,1-1 0-16,1-5 0 15,1-2 1-15,-2-4-1 16,-1-6 0-16,-1-2 0 0,-2-3 0 16,-2-8 0-1,1-2 0-15,-2-4 0 0,1 0-1 16,-1 0-1-16,0 0-2 16,2 0-5-16,-2 0-6 15,0 0-21-15,0-1-59 16,0-7-1094-16</inkml:trace>
  <inkml:trace contextRef="#ctx0" brushRef="#br0" timeOffset="76084.59">19099 13041 1752 0,'0'0'42'0,"0"0"-26"16,0 0 16-16,0 0 4 15,0 0-9-15,0 0-11 16,-16-15-7 0,16 11-1-16,0-4-3 0,13-4-4 15,13-3-1-15,8 1 0 16,9 0 0-16,8 3 0 16,4 2 0-16,6 3 0 0,0 0-1 15,-5 1-1-15,-15 3 0 16,-15-1 0-16,-14 2-1 15,-7 1 0-15,-5 0 0 16,0 0 3-16,0 0-6 16,0 0-9-16,-10 11 1 15,-2 6-7-15,-2 2-35 16,-2 1-132-16</inkml:trace>
  <inkml:trace contextRef="#ctx0" brushRef="#br0" timeOffset="76414.44">19168 13447 1889 0,'0'0'4'16,"0"0"-1"-16,0 0 10 15,0 0-10-15,87-29-3 16,-32 19 2-16,7 2-2 16,3 2 0-16,-7 1 0 15,-9 3 0-15,-16-1-1 16,-14 2 1-16,-10-1 0 0,-8 1 0 16,-1 0 2-16,0 1 1 15,0-2 1-15,0 2 1 16,0 0-5-16,-6 0 0 15,-7 6-23-15,1 3-26 16,3 3-101-16</inkml:trace>
  <inkml:trace contextRef="#ctx0" brushRef="#br0" timeOffset="76720.43">19944 13372 1844 0,'0'0'14'15,"0"0"0"-15,0 0 11 16,-93-14-7-16,63 14-11 16,0 17-4-16,5 5 0 15,7 3-2-15,5 3 0 16,8-1 0-16,5-1-1 15,0-1 0-15,15-4 0 16,14-2 0-16,6-5 1 16,7-6 0-16,7-6 0 15,1-2-1-15,2-2-1 16,-2-15-13-16,-2-5-45 16,-5-4-245-16</inkml:trace>
  <inkml:trace contextRef="#ctx0" brushRef="#br0" timeOffset="76940.36">20197 13058 1914 0,'0'0'13'0,"0"0"-11"15,0 0-2-15,0 0 2 16,0 0-2-16,100-39 0 0,-60 39-7 16,-2 0-43-16,-7 0-162 15</inkml:trace>
  <inkml:trace contextRef="#ctx0" brushRef="#br0" timeOffset="77088">20218 13257 1823 0,'0'0'91'0,"0"0"-86"16,0 0-5-16,0 0 18 15,0 0-11-15,131-23-7 16,-61 6-3-16,0-4-64 0</inkml:trace>
  <inkml:trace contextRef="#ctx0" brushRef="#br0" timeOffset="79608.33">21038 12855 1835 0,'0'0'26'0,"0"0"0"16,0 0 7-16,0 0-12 16,0 0-10-16,0 0-3 15,-1-5-2-15,-1 5-3 16,2 0-3-16,0 0 0 16,0 16-2-16,0 11 2 15,0 8 0-15,0 6 0 16,5-1 0-16,1 2 1 15,1-4-1-15,-1-6 0 0,0-5 0 16,-1-4 0 0,-2-5 0-16,-2-6 0 0,1-5-3 15,-2-2-2-15,1-1-3 16,1-3-6-16,-1-1-13 16,2 0-34-16,-2-3-87 15</inkml:trace>
  <inkml:trace contextRef="#ctx0" brushRef="#br0" timeOffset="79930.66">21302 12864 1896 0,'0'0'23'16,"0"0"-20"-16,0 0 6 16,0 0 1-16,0 0-9 15,0 0-1-15,18 44 0 16,-3-10 0-16,2 4 0 16,-3-2 1-16,0-1-1 15,-1 1 0-15,-2-5 0 16,-2-3 0-16,1-2 0 15,-2-5-1-15,-4-4-3 16,-1-4-2-16,0-4-8 0,0-5-26 16,1-4-45-16</inkml:trace>
  <inkml:trace contextRef="#ctx0" brushRef="#br0" timeOffset="80140.81">21710 12990 1806 0,'0'0'134'0,"0"0"-115"0,0 0-4 16,0 0-3-1,0 0-8-15,0 0-4 0,0-17-4 16,0 17-17-16,0 0-37 15</inkml:trace>
  <inkml:trace contextRef="#ctx0" brushRef="#br0" timeOffset="82810.01">22212 12888 1783 0,'0'0'52'0,"0"0"-37"16,0 0 22-16,0 0-12 15,0 0-12-15,0 0-6 16,0-7-3-16,0 2-2 15,-1 1 1-15,-4 1-1 16,-5-2-1-16,-1 2 1 16,-3 0-2-16,-6 2 0 15,-4 1 1-15,-1 0-1 16,-2 0 0-16,3 10 0 16,2 3-1-16,1 3 0 15,5 1 0-15,4 1 1 16,7 1 0-16,4-3-1 15,1 1-2-15,0-3-4 16,20-2-1-16,6-7 0 16,9-3 0-16,1-2-6 0,2-2-8 15,-2-15-5-15,-8 0 1 16,-4 2 19-16,-11 1 7 16,-4 2 3-16,-8 4 29 15,-1 4 10-15,0-1-10 16,0 5-13-16,0-2-8 15,0 2-4-15,0 0-2 16,0 0-5-16,0 2-1 16,0 17-2-16,0 11 3 15,0 3 0-15,0 4 1 16,0-2-1-16,0-2 0 16,2-4 0-16,1-3 0 0,0-8 0 15,-2-4 0-15,1-5-2 16,0-4 1-16,-2-3-3 15,0-2-2-15,1 0-1 16,-1 0-3-16,3-4-9 16,-3-8-70-16,5-5-1073 15</inkml:trace>
  <inkml:trace contextRef="#ctx0" brushRef="#br0" timeOffset="83238.02">22510 12862 1884 0,'0'0'21'0,"0"0"-5"15,0 0 3-15,0 0-7 16,0 0-12-16,0 0 1 16,57-12-1-16,-28 12 0 15,-1 11-1-15,-6 2 1 16,-4 1 0-16,-7 3-3 0,-10 6-5 16,-1 5 2-1,-12 5 2-15,-18 0 2 0,-7 0 1 16,0-4 1-16,4-1 0 15,6-7 0-15,11-4 0 16,8-8 0-16,7-3 0 16,1-3-1-16,0-2 1 15,18 1 4-15,8-2 4 16,12 0-2-16,4-4-6 16,5-8 0-16,1 0-20 15,-5-2-89-15</inkml:trace>
  <inkml:trace contextRef="#ctx0" brushRef="#br0" timeOffset="84055.42">22957 12966 1879 0,'0'0'33'16,"0"0"-32"-16,0 0 4 15,0 0 7-15,0 0-12 16,0 0-1-16,1 48 1 15,6-25 1-15,-2-3 0 16,1-2-1-16,0-4 1 0,-2-2-1 16,3-5 0-1,-2-5-3-15,0-2-2 0,4 0-1 16,1-6 5-16,7-14 0 16,-4-5 0-16,5 2 1 15,-3 1 0-15,-2 5 0 16,-4 3 5-16,-4 7 8 15,-2 3 1-15,-3 4-5 16,4 0-8-16,0 0-1 16,9 1-1-16,4 13 1 15,0 6-1-15,4-1 1 16,-4 1-1-16,2-1-1 0,1-3-1 16,-5-4-6-16,-1-4-6 15,-4-5-8-15,1-3 0 16,2-6 10-16,1-14 3 15,0-5 1-15,-2-2 9 16,0 3 2 0,-4 2 22-16,-1 6 10 0,-4 2-10 15,2 6-8-15,-4 5-5 16,1 3-3-16,2 0-7 16,2 0-1-16,6 19-2 15,4 6 2-15,-1 1 0 16,-1 4 0-16,-4-4 1 0,-4-2-1 15,-3-1-5-15,-1-5-4 16,-1-2-8 0,1-8-42-16,2-7-266 0</inkml:trace>
  <inkml:trace contextRef="#ctx0" brushRef="#br0" timeOffset="84647.67">23772 13162 1779 0,'0'0'16'0,"0"0"-16"16,0 0 16-16,0 0 10 15,0 0-11-15,0 0-3 16,-1 10 5-16,-1-10 0 16,1 0 3-16,-5-1-4 15,0-11-5-15,-6-7-9 0,2-9-1 16,2-8 3-1,2-3-4-15,6-3 1 16,0 3 0-16,0 8 0 0,8 3 1 16,1 7 2-16,0 4 4 15,1 3-2-15,-1 3 2 16,0 4-3-16,4 1-1 16,1 4-4-16,3 2 0 15,5 0 0-15,1 3-1 16,3 12-1-16,-1 5 2 15,-1 4 0-15,-5 3 0 16,-1 4-2-16,-6 1 0 16,-2 0 0-16,-5-1-1 15,0-3 0-15,-4-1 1 16,-1-3-1-16,0-4 2 0,0-2-1 16,0-4-5-16,0-3 1 15,0 0-3-15,0-5-6 16,0-1-16-16,-3-4-43 15,-2-1-219-15</inkml:trace>
  <inkml:trace contextRef="#ctx0" brushRef="#br0" timeOffset="84836.16">23728 13089 1908 0,'0'0'12'0,"0"0"-8"0,0 0 1 16,92-13-1-16,-39 9-4 15,3-1-1-15,-2 1-43 16,-11-1-668-16</inkml:trace>
  <inkml:trace contextRef="#ctx0" brushRef="#br0" timeOffset="87567.21">19417 14529 1766 0,'0'0'75'15,"0"0"-58"-15,0 0 6 16,0 0 0-16,0 0-14 15,0 0-4-15,0 0-3 16,0 0-2-16,0 3 0 16,0 8-1-16,1 8 1 15,5 3 1-15,-1 3 1 16,1 0 0-16,-1 3 0 16,2-5-1-16,-1 0 0 15,-2-2-1-15,1-1 1 0,-2-3-1 16,0-3 0-16,-2-1 0 15,1-6 1-15,-2 1-2 16,0-2 1-16,0-4-10 16,0-2-24-16,0 0-40 15,0 0-703-15</inkml:trace>
  <inkml:trace contextRef="#ctx0" brushRef="#br0" timeOffset="87832.02">19266 14466 1729 0,'0'0'49'15,"0"0"-37"-15,0 0 4 16,0 0-4-16,108-46-6 16,-56 39-4-16,1 2-2 15,-1 1-1-15,-8 4-35 16,-10 0-924-16</inkml:trace>
  <inkml:trace contextRef="#ctx0" brushRef="#br0" timeOffset="88065.39">19255 14936 1833 0,'0'0'14'0,"0"0"-13"15,0 0 6-15,0 0-5 0,99-49 0 16,-48 34-2-16,7 1 0 16,-1 3-25-16,-3 3-89 15</inkml:trace>
  <inkml:trace contextRef="#ctx0" brushRef="#br0" timeOffset="88365.37">19872 14812 1728 0,'0'0'168'0,"0"0"-149"0,0 0 0 15,0 0-4-15,0 0-7 16,0 0-8-16,-7-12-1 15,7 28 0-15,0 14 0 16,8 3 1-16,0-1 0 16,1-1 1-16,0-6-1 15,-2-2-3-15,-1-4-8 16,-1-3-3-16,-1-7-9 16,-2-3-26-16,-2-6-40 15,0 0-1677-15</inkml:trace>
  <inkml:trace contextRef="#ctx0" brushRef="#br0" timeOffset="88939.35">19848 14766 1868 0,'0'0'27'15,"0"0"-11"-15,0 0-2 16,0 0-2-16,0 0-10 15,0 0-2-15,67-54 0 16,-42 54 0-16,4 0-2 16,-4 0-3-16,-2 6-8 15,-4 6-16-15,-7 2-12 16,-5 0 0-16,-7 1-27 0,0 0 21 16,0 2 9-16,-3-3 14 15,-2-1 22-15,0-2 1 16,4-1 1-16,1-2 1 15,0-2 15-15,0-1 19 16,0-2 14-16,0-1-1 16,0 0-18-16,0-1-14 15,0 2-2-15,0 0-1 16,0 2-2-16,3 0 4 16,7-2-5-16,-3 0 0 15,2 2-3-15,0 0-1 16,0 2-1-16,0 2-3 15,0 1 0-15,-2 2-1 16,1 0 0-16,-4 1-1 16,-2-1 0-16,-2 1 0 0,0-1 0 15,-2 1-2-15,-11-1 0 16,-8-4-2-16,-3-2 3 16,-2 0-2-16,-3-6 1 15,1 0 2-15,5 0 0 16,6 0 0-16,7 0 0 15,7 0 0-15,2-3 0 16,1-3 0-16,0-1-10 16,6-3-20-16,12 1-26 15,6-2-360-15</inkml:trace>
  <inkml:trace contextRef="#ctx0" brushRef="#br0" timeOffset="89204.58">20549 14587 1902 0,'0'0'25'0,"0"0"-22"16,0 0-3-16,0 0 0 0,93-30 0 16,-43 27-2-16,-3 3-24 15,-6 0-58-15,-11 0-774 16</inkml:trace>
  <inkml:trace contextRef="#ctx0" brushRef="#br0" timeOffset="89360.16">20531 14780 1818 0,'0'0'86'0,"0"0"-83"15,0 0 5-15,0 0 14 16,0 0-17-16,97-20-5 0,-41 10 0 16,0 0-34-1,-2-1-196-15</inkml:trace>
  <inkml:trace contextRef="#ctx0" brushRef="#br0" timeOffset="90673.51">21448 14636 1636 0,'0'0'74'0,"0"0"-45"16,0 0 17-16,0 0-25 15,0 0-14-15,0 0-4 0,-49-13 1 16,40 11 4-16,-1-1 12 16,2 3-2-16,4-2 3 15,-2-1-3-15,1 3-8 16,1-1-1-16,3 0-1 16,1-1 0-16,0 2-1 15,0 0-2-15,0 0-3 16,0 0-1-16,7-2-1 15,14-1-1-15,9 0 1 16,7-2-1-16,2 2-2 16,4-3-2-16,3 0-2 15,-2-2 1-15,-8 0-1 16,-10 1 0-16,-9 0 4 16,-11 2 2-16,-5 2 1 0,-1 0 1 15,0 0 4-15,0 0 2 16,0 1 0-16,0 2 0 15,0 0-1-15,0 0-3 16,0 0 1-16,0 0-3 16,-1 0-1-16,-5 9 0 15,-2 9 0-15,1 6 0 16,-2 6 0-16,1 5 1 16,2 4-1-16,-1 0 0 15,6 1 0-15,1 1 0 16,0-4 0-16,0-4 0 15,0-3-4-15,3-9-7 16,5-7-5-16,3-6-37 0,-1-8-73 16</inkml:trace>
  <inkml:trace contextRef="#ctx0" brushRef="#br0" timeOffset="91189.9">21499 14766 1893 0,'0'0'8'16,"0"0"-4"-16,0 0 6 15,0 0-7-15,0 0-2 16,121-78-1-16,-70 69-2 0,4-2-7 16,-4 2-9-16,2 4 3 15,-4 1-2-15,-10 1-12 16,-9 1 16-16,-12 2 13 15,-10 0 0-15,-8 0 3 16,0 0 24-16,0 0 2 16,0 0-3-16,0 0-8 15,0 0-7-15,0 0-5 16,-2 0-5-16,-3 12 1 16,-2 2 1-16,1 3-2 15,3 3 0-15,2-1-1 16,1 3 0-16,0-1 0 15,14-4 0-15,8-4 0 16,4-1 1-16,7-8-1 16,2-4-1-16,-4 0-1 0,-3-1-1 15,-8-14-1-15,-10 1 0 16,-7-8 3-16,-3-1 2 16,-3-1-1-16,-18-4 1 15,-9 3-1-15,-7 4 1 16,3 4 1-16,2 7 3 15,6 7-4-15,7 3-1 16,2 0-2-16,6 12-1 16,7 6-11-16,4 3-34 15,4-3-46-15</inkml:trace>
  <inkml:trace contextRef="#ctx0" brushRef="#br0" timeOffset="91386.38">22480 14718 1961 0,'0'0'30'16,"0"0"-6"-16,0 0 0 16,0 0-19-16,0 0-5 15,0 0 0-15,-14-33-22 16,14 30-32-16,0-5-231 15</inkml:trace>
  <inkml:trace contextRef="#ctx0" brushRef="#br0" timeOffset="92150.25">22909 14497 1849 0,'0'0'2'0,"0"0"-1"15,0 0 21-15,0 0-2 16,0 0-11-16,-85-8-5 15,77 8-2-15,3 6-2 0,2 2 1 16,1 5 0 0,2 0-1-16,0 3 0 0,0 4 1 15,10-1 1-15,4 4 1 16,7-2 1-16,5 1 0 16,6-1 0-16,4-1 0 15,4 2-2-15,1-1-2 16,0 3 1-16,-4-2-1 15,-8 5 0-15,-9-4 0 16,-9-4 0-16,-11-2-4 16,0-4 0-16,-12-4-1 15,-20 2 0-15,-11-6-3 16,-6-5-10-16,-2 0 1 16,5-7 7-16,14-11 10 0,13-6 3 15,13-1 14-15,6 0 9 16,8-3-15-16,19 1-9 15,5 0-1-15,4 3-1 16,-3 1 0-16,-1 1 0 16,-6 4 0-16,-5-2 1 15,-9 2-1-15,-7-2 0 16,-5 1 1-16,-3 3-1 16,-18 2-3-16,-7 5 1 15,-5 3 0-15,0 6 2 16,3 0-2-16,12 0-15 15,8 11-42-15,10-2-525 16</inkml:trace>
  <inkml:trace contextRef="#ctx0" brushRef="#br0" timeOffset="94453.46">23347 14533 1702 0,'0'0'103'16,"0"0"-91"-16,0 0 21 16,0 0 5-16,0 0-13 0,0 0-12 15,0 0-3-15,0 0-4 16,0 0-2-16,3 10-2 15,2 9-2-15,1 10 5 16,-2 5 0-16,-2 3-1 16,1 3-1-16,0-1-1 15,0 3 1-15,1 0-3 16,1-3 0-16,0-3 1 16,1-8-1-16,0-11 0 15,1-3 0-15,-3-6 1 16,-2-4-1-16,-1-4 0 15,1 0 0-15,-2 0-3 16,0 0 1-16,1-10-4 16,2-6-3-16,1-4-17 15,1-3-21-15,-2 1-24 0,0 0-707 16</inkml:trace>
  <inkml:trace contextRef="#ctx0" brushRef="#br0" timeOffset="94866.04">23413 14548 1836 0,'0'0'57'16,"0"0"-43"-16,0 0-3 15,0 0 1-15,0 0-7 16,0 0-5-16,-3 11 0 16,8 8 0-16,6 1 0 15,3 0 0-15,4-4 0 16,3 0 0-16,7-7 0 16,7-4 0-16,1-5-2 15,-1 0-4-15,-5-5 0 16,-5-12 3-16,-5-5 3 15,-6-5 2-15,-6-1-1 16,-7 0 4-16,-1 0 4 16,0 5-2-16,-9 5-3 0,-4 4 0 15,4 6 1 1,4 3-5-16,2 3-1 0,2 2-6 16,1 5-19-16,-2 9-60 15,2 4-567-15</inkml:trace>
  <inkml:trace contextRef="#ctx0" brushRef="#br0" timeOffset="95458.21">23954 14670 1802 0,'0'0'20'16,"0"0"-20"-16,0 0 10 16,0 0 8-16,0 0-4 15,0 0 0-15,7 5-9 16,-7-5-1-16,0 0 6 15,0 0 7-15,0 0-3 16,0-5 1-16,-4-17-3 0,-5-6-12 16,3-5 2-16,3-1-1 15,3 0 2-15,0 2 0 16,0 3 3-16,3 1-1 16,5 2-3-16,3 4 1 15,2 4 3-15,-1 1 0 16,1 5-4-16,1 4 1 15,-1 2-3-15,3 5 0 16,2 1-1-16,0 0 0 16,5 10 0-16,0 7 0 15,-1 10 1-15,0 2 0 16,-3 4-2-16,-4-1 0 0,-2 3 1 16,-4-1-2-1,-1 1 0-15,-3-3 0 0,2 0 0 16,-3-4 1-16,2-1 0 15,-1-5-1-15,-1-2-2 16,1-2 1-16,-1-5-3 16,-3-1 2-16,2-5-8 15,-3-3-14-15,2-4-25 16,-2 0-38-16</inkml:trace>
  <inkml:trace contextRef="#ctx0" brushRef="#br0" timeOffset="95638.93">23964 14618 1730 0,'0'0'201'16,"0"0"-198"-16,0 0-2 15,98-39-1-15,-40 30 0 16,4 0-8-16,3 2-62 15</inkml:trace>
  <inkml:trace contextRef="#ctx0" brushRef="#br0" timeOffset="96854.2">23993 14591 1667 0,'0'0'79'0,"0"0"-33"15,0 0-8-15,0 0-10 16,0 0-11-16,0 0-6 15,-3-2-2-15,3 2-2 16,0 0 1-16,0 0 0 16,-1 0-1-16,1 0-4 15,-2 0 1-15,2 0 0 16,0 0-3-16,0 0-1 16,0 0 0-16,-1 0 0 15,-1 0-1-15,-1 7 0 16,-1 4 1-16,-1 2 1 15,2 1-1-15,2 2 0 0,-2 1 0 16,3 1 0-16,-1 2 0 16,1 0 0-16,-2-1 0 15,2 0 0-15,0-2 0 16,0-4 0-16,0-4 0 16,0-2 0-16,0-4 0 15,0 0 0-15,0-2 0 16,0-1 0-16,0 1 0 15,0-1 0-15,0 0 0 16,0 0 0-16,0 2 0 16,0-2 0-16,0 0 0 15,0 0 0-15,0 0 0 16,0 0 0-16,0 0-9 16,0-2-22-16,0-8-69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5:30.21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Group>
    <inkml:annotationXML>
      <emma:emma xmlns:emma="http://www.w3.org/2003/04/emma" version="1.0">
        <emma:interpretation id="{89BB4289-5FD0-4B8A-8510-17D17DA220B1}" emma:medium="tactile" emma:mode="ink">
          <msink:context xmlns:msink="http://schemas.microsoft.com/ink/2010/main" type="inkDrawing" rotatedBoundingBox="19136,10982 25748,9971 25779,10174 19168,11185" rotationAngle="1743237476"/>
        </emma:interpretation>
      </emma:emma>
    </inkml:annotationXML>
    <inkml:trace contextRef="#ctx0" brushRef="#br0">19168 11185 1281 0,'0'0'380'15,"0"0"-341"-15,0 0-2 16,0 0 4-16,0 0-13 16,0 0-17-16,0 0-2 15,34-20-2-15,-22 15 3 16,0-1 1-16,4 0-1 16,-3 1 3-16,0-1-4 15,-3 1-1-15,-1 0 3 16,3 0-5-16,-3 1 0 15,6-2-1-15,-2-1 0 0,5-1-1 16,5-1-2 0,2-1 1-16,2 0-3 15,0 1 1-15,-4-1 1 0,-1 3-2 16,0 0 0-16,-3 1 1 16,-2-1 0-16,2 2 0 15,0-3-1-15,1 0 1 16,2 1 0-16,2-2-1 15,1 2 0-15,-2 1 0 16,-1-1 1-16,0 2-1 16,-2 0 0-16,-1-2-1 15,1 2 2-15,-2-2-1 16,3-1 0-16,-1-1 2 16,3 0-1-16,2 0-1 15,-1 0 0-15,0 2-1 0,-2-1 2 16,-1 0-1-1,0 3 1-15,0-1-1 0,-3 1 0 16,4-1 0-16,0 2 0 16,0-3 0-16,1 3 0 15,0 1 0-15,-1-2 0 16,-1 3 0-16,0-1 0 16,0 0 0-16,-5-1-1 15,2 2 1-15,-1-3 0 16,0 3 0-16,2-1 0 15,1 0 0-15,-1 0 1 16,1-1-1-16,1 2 0 16,0-3 0-16,2 1 1 15,6-1-1-15,2 0 0 0,6-2-1 16,2 3 2-16,3-2-2 16,-2 1 2-16,-2 2-2 15,-1-3 2-15,0 3-2 16,-3-2 2-16,1 1-1 15,-2-1 0-15,1-1 0 16,3 1 0-16,3-2 0 16,4 0 1-16,-1-2-1 15,2 1 0-15,-3 1-1 16,-1 0 1-16,-1-1 0 16,-1 5 0-16,1-2 0 0,-2 1 0 15,-2 2 1 1,-2-2 0-16,0 0-1 0,1 1 0 15,2 0 0-15,-3 0 0 16,0-2 0-16,-2 2 0 16,-1-1 0-16,0 0 0 15,1 0 0-15,-1-1 0 16,-1 1 0-16,0 1 0 16,-3-1 0-16,1-1 1 15,0 2-1-15,0 1 0 16,1 0-1-16,-3-1 1 15,0 1 0-15,1-1 0 16,1 1 0-16,-1-1 0 16,0 1 0-16,-2 0 0 0,1-1 0 15,-1 0-1-15,7-3 1 16,2 0 1-16,0 2-1 16,3-4 0-16,1 2 0 15,-1 0 0-15,0-1-1 16,-1 3 1-16,-3-1 0 15,-2 0 0-15,0 0 0 16,2 2 0-16,-1 0 0 16,-1-1 1-16,0-3-1 15,2 3 0-15,0-2 0 16,0 1 0-16,4 3 0 16,-4-2 0-16,3-1 0 15,-1-1 0-15,1 1 0 0,7-1 0 16,-2 0 1-1,1-1-1-15,4 1 0 0,-4-2 0 16,1 2 0-16,-1-1 0 16,-4-2 0-16,4 1 0 15,-2 1-1-15,2-2 1 16,1-1 0-16,-1 4 0 16,4-2 0-16,-2 0 0 15,-1 4 1-15,-3-4-1 16,1 2 0-16,0-2 1 15,-1 0-1-15,2 4 0 16,1-1-1-16,1-2 1 16,2 1 2-16,-3-1-2 15,3 0 0-15,-2 2 0 0,-1-2 1 16,2 1-1-16,-3 1 0 16,1-1 1-16,0 1-1 15,2 0 1-15,-3 1-1 16,-2-1 0-16,0-2 0 15,-3 3 0-15,-2-2 0 16,-1 1 0-16,-3-1-1 16,1 0 2-16,-1 1-2 15,3 0 2-15,2 0-2 16,0 0 2-16,-2 0-2 16,-3 1 2-16,1 0-2 0,-2 1 2 15,-2-2-2 1,-1 2 1-16,-1 0 0 0,0 0 0 15,1 2 1-15,0-2-1 16,3-1 0-16,-2 1 2 16,2 0-2-16,0 1 0 15,-1-1-1-15,1 2 1 16,-1 1 0-16,-3-3 0 16,1 1 1-16,-2 2-1 15,-2-2 0-15,-1 2 1 16,-1-1-2-16,-1-1 1 15,-2 2 0-15,-1-1 0 16,-2-1 0-16,2 2 0 16,-2-1 0-16,-1 1 0 0,3 0 1 15,1-2-1 1,-2 1 0-16,2-1 0 0,0 2 0 16,0-1 0-16,0 1 0 15,-5 0 0-15,-4 0 0 16,-1-2-1-16,-5 2 1 15,-2 0 0-15,-1 0-3 16,0-2-13-16,-6-4-51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5:39.34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1" timeString="2020-11-13T08:37:29.019"/>
    </inkml:context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4611F5-F988-4979-BB12-19E8B34D3AE7}" emma:medium="tactile" emma:mode="ink">
          <msink:context xmlns:msink="http://schemas.microsoft.com/ink/2010/main" type="writingRegion" rotatedBoundingBox="10932,12131 11750,11287 12119,11644 11301,12488"/>
        </emma:interpretation>
      </emma:emma>
    </inkml:annotationXML>
    <inkml:traceGroup>
      <inkml:annotationXML>
        <emma:emma xmlns:emma="http://www.w3.org/2003/04/emma" version="1.0">
          <emma:interpretation id="{3871171B-3D10-4729-9A4E-172140B7642A}" emma:medium="tactile" emma:mode="ink">
            <msink:context xmlns:msink="http://schemas.microsoft.com/ink/2010/main" type="paragraph" rotatedBoundingBox="10932,12131 11750,11287 12119,11644 11301,12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3C4EB-F390-4590-A93D-C1E4F16B1471}" emma:medium="tactile" emma:mode="ink">
              <msink:context xmlns:msink="http://schemas.microsoft.com/ink/2010/main" type="line" rotatedBoundingBox="10932,12131 11750,11287 12119,11644 11301,12488"/>
            </emma:interpretation>
          </emma:emma>
        </inkml:annotationXML>
        <inkml:traceGroup>
          <inkml:annotationXML>
            <emma:emma xmlns:emma="http://www.w3.org/2003/04/emma" version="1.0">
              <emma:interpretation id="{90BE949F-55A2-4026-B318-59551382812B}" emma:medium="tactile" emma:mode="ink">
                <msink:context xmlns:msink="http://schemas.microsoft.com/ink/2010/main" type="inkWord" rotatedBoundingBox="10932,12131 11750,11287 12119,11644 11301,124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-617 615 1728 0,'0'0'73'15,"0"0"-69"-15,0 0-4 16,0 0 22-16,0 0 6 16,0 0-7-16,0 0-6 15,0 0-2-15,0 0 1 0,0-4-6 16,11-11-1-16,11-7-6 16,12-9-2-16,12-5 2 15,11-10-1-15,7-5 0 16,6-10 0-16,5-5 1 15,-5 1-1-15,-1-2-2 16,-8 2 2-16,-8 6 0 16,-6 6 1-16,-10 8-1 15,-10 12 0-15,-14 10 1 16,-5 12-1-16,-5 5 1 16,-3 6 3-16,0 0 0 0,0 0-2 15,0 0-1-15,0 0-1 16,0 0-1-16,0 0-1 15,0 0-7-15,0 0-20 16,0 3-18-16,-11 6-18 16,-6-2-479-16</inkml:trace>
          <inkml:trace contextRef="#ctx0" brushRef="#br0" timeOffset="308.17">-189-125 1835 0,'0'0'24'15,"0"0"-9"-15,0 0-10 16,0 0 3-16,0 0-4 16,0 0-3-16,103-65-1 15,-48 47 0-15,8 4 1 16,-3 3 1-16,-13 5 0 15,-14 6 1-15,-15 0-2 16,-12 5-1-16,-5 18 2 16,-1 12 0-16,0 14 1 15,-6 9-1-15,-8 9-1 16,2-1 0-16,1-1-1 0,8-5-9 16,3-14-45-1,0-19-272-15</inkml:trace>
        </inkml:traceGroup>
        <inkml:traceGroup>
          <inkml:annotationXML>
            <emma:emma xmlns:emma="http://www.w3.org/2003/04/emma" version="1.0">
              <emma:interpretation id="{77391133-0AE6-47D8-AFE3-078BBC6888E5}" emma:medium="tactile" emma:mode="ink">
                <msink:context xmlns:msink="http://schemas.microsoft.com/ink/2010/main" type="inkWord" rotatedBoundingBox="11694,11663 11705,11652 11716,11663 11705,11675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`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l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1" brushRef="#br1">0 0 0</inkml:trace>
        </inkml:traceGroup>
        <inkml:traceGroup>
          <inkml:annotationXML>
            <emma:emma xmlns:emma="http://www.w3.org/2003/04/emma" version="1.0">
              <emma:interpretation id="{A97C223C-BBBE-41D7-8BC1-4C1AC6FC553D}" emma:medium="tactile" emma:mode="ink">
                <msink:context xmlns:msink="http://schemas.microsoft.com/ink/2010/main" type="inkWord" rotatedBoundingBox="11694,11663 11705,11652 11716,11663 11705,1167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1" brushRef="#br1" timeOffset="-871.14">0 0 0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5:55.54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Group>
    <inkml:annotationXML>
      <emma:emma xmlns:emma="http://www.w3.org/2003/04/emma" version="1.0">
        <emma:interpretation id="{7F626D15-A1D0-4CFC-82D8-3E2AA518D23F}" emma:medium="tactile" emma:mode="ink">
          <msink:context xmlns:msink="http://schemas.microsoft.com/ink/2010/main" type="writingRegion" rotatedBoundingBox="18845,15289 22047,16259 21458,18204 18256,17235"/>
        </emma:interpretation>
      </emma:emma>
    </inkml:annotationXML>
    <inkml:traceGroup>
      <inkml:annotationXML>
        <emma:emma xmlns:emma="http://www.w3.org/2003/04/emma" version="1.0">
          <emma:interpretation id="{6CF696F0-2AF1-4711-B06B-148FC1B31307}" emma:medium="tactile" emma:mode="ink">
            <msink:context xmlns:msink="http://schemas.microsoft.com/ink/2010/main" type="paragraph" rotatedBoundingBox="19083,15361 22047,16259 21843,16932 18880,160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A9B770-222A-4A77-B90A-85B4468E3A0E}" emma:medium="tactile" emma:mode="ink">
              <msink:context xmlns:msink="http://schemas.microsoft.com/ink/2010/main" type="inkBullet" rotatedBoundingBox="19026,15550 19131,15581 19108,15656 19004,15625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19084 15576 940 0,'0'0'568'0,"0"0"-549"0,0 0-16 15,0 0 11-15,0 0 19 16,0 0-8-16,2 1-7 16,2-1-12-16,-1 0 8 15,-1-3 22-15,-2 2 4 16,0-1 6-16,0 2-4 15,0 0-22-15,0 0-3 16,-2 0-10-16,-7 0-6 16,-2 0 0-16,0 0-1 15,-1 0 1-15,-1 8 0 16,4-3 0-16,-2 2-1 16,7 0 1-16,2-2-1 15,1 0-1-15,1 0 0 0,0 2 0 16,0-2 0-1,6-1 1-15,9 0-1 0,1-4 1 16,5 0 0-16,0 0-1 16,-6-3-5-16,-2-4 2 15,-8-4 4-15,-5 3 0 16,0 0 2-16,0 0 6 16,-5 3 0-16,-8 1-4 15,1 1-2-15,-4 3 2 16,3 0-2-16,1 0 5 15,1 0-2-15,3 0-4 16,2 3-1-16,3 2 0 0,3 1 0 16,0-2-1-16,0 0-2 15,0 1-1-15,0-3 0 16,0 0 1-16,11 0 1 16,-1 2-3-16,3-2-19 15,-2-1-87-15</inkml:trace>
      </inkml:traceGroup>
      <inkml:traceGroup>
        <inkml:annotationXML>
          <emma:emma xmlns:emma="http://www.w3.org/2003/04/emma" version="1.0">
            <emma:interpretation id="{7D93005E-FAAF-4C55-91D2-6761928DBB7E}" emma:medium="tactile" emma:mode="ink">
              <msink:context xmlns:msink="http://schemas.microsoft.com/ink/2010/main" type="line" rotatedBoundingBox="20064,15658 22047,16259 21843,16932 19860,16331"/>
            </emma:interpretation>
          </emma:emma>
        </inkml:annotationXML>
        <inkml:traceGroup>
          <inkml:annotationXML>
            <emma:emma xmlns:emma="http://www.w3.org/2003/04/emma" version="1.0">
              <emma:interpretation id="{E44B6CA6-1E2C-4423-9A15-E827FFA011CB}" emma:medium="tactile" emma:mode="ink">
                <msink:context xmlns:msink="http://schemas.microsoft.com/ink/2010/main" type="inkWord" rotatedBoundingBox="19899,16179 20239,16176 20241,16347 19900,16349"/>
              </emma:interpretation>
              <emma:one-of disjunction-type="recognition" id="oneOf1">
                <emma:interpretation id="interp1" emma:lang="" emma:confidence="0">
                  <emma:literal>=</emma:literal>
                </emma:interpretation>
                <emma:interpretation id="interp2" emma:lang="" emma:confidence="0">
                  <emma:literal>#</emma:literal>
                </emma:interpretation>
                <emma:interpretation id="interp3" emma:lang="" emma:confidence="0">
                  <emma:literal>¥</emma:literal>
                </emma:interpretation>
                <emma:interpretation id="interp4" emma:lang="" emma:confidence="0">
                  <emma:literal>5</emma:literal>
                </emma:interpretation>
                <emma:interpretation id="interp5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89439">19900 16202 1720 0,'0'0'66'0,"0"0"-44"16,0 0-1-1,0 0 2-15,0 0-14 0,0 0-5 16,0 0 0 0,0 0 6-16,0 0 1 0,0 0 0 15,0 0 1-15,0 0-3 16,0 0 0-16,0 0-1 16,0 0-3-16,0 0-2 15,0 0 1-15,0 0-3 16,0 0 0-16,5 0-1 15,10 0 1-15,9 0 0 16,2 0 0-16,6 0 0 16,-1-3-1-16,3-1 0 15,1 0 0-15,-2 3 0 0,-4-4 1 16,-5 2-1-16,-3 0 0 16,-7 3 0-16,-4 0 0 15,-6-2 0-15,-1 2 0 16,-3 0-1-16,0 0-1 15,0 0-1-15,0 0-5 16,0 0-10-16,0 2-21 16,0 4-10-16,0 0-80 15</inkml:trace>
          <inkml:trace contextRef="#ctx0" brushRef="#br0" timeOffset="89838.58">19917 16349 1716 0,'0'0'79'16,"0"0"-76"-16,0 0 2 16,0 0 13-16,0 0-12 15,0 0-4-15,73 0-1 16,-41-3-1-16,1 2 2 0,3-3 1 16,-3 2-1-16,-3-1 0 15,-5-1 1-15,-7 1 0 16,-3 1 4-16,-9 0 3 15,-3 1 7-15,-1 1-6 16,-2 0-4-16,0 0-2 16,0 0-4-16,0 0-1 15,0 0-5-15,3 0-25 16,4 0-74-16</inkml:trace>
        </inkml:traceGroup>
        <inkml:traceGroup>
          <inkml:annotationXML>
            <emma:emma xmlns:emma="http://www.w3.org/2003/04/emma" version="1.0">
              <emma:interpretation id="{12F6BAC5-F2FE-4B91-ACDB-97322E67A6D8}" emma:medium="tactile" emma:mode="ink">
                <msink:context xmlns:msink="http://schemas.microsoft.com/ink/2010/main" type="inkWord" rotatedBoundingBox="20506,16126 22037,16256 22009,16583 20478,16453"/>
              </emma:interpretation>
              <emma:one-of disjunction-type="recognition" id="oneOf2">
                <emma:interpretation id="interp6" emma:lang="" emma:confidence="0">
                  <emma:literal>0.2 W</emma:literal>
                </emma:interpretation>
                <emma:interpretation id="interp7" emma:lang="" emma:confidence="0">
                  <emma:literal>omw</emma:literal>
                </emma:interpretation>
                <emma:interpretation id="interp8" emma:lang="" emma:confidence="0">
                  <emma:literal>oh</emma:literal>
                </emma:interpretation>
                <emma:interpretation id="interp9" emma:lang="" emma:confidence="0">
                  <emma:literal>or-u</emma:literal>
                </emma:interpretation>
                <emma:interpretation id="interp10" emma:lang="" emma:confidence="0">
                  <emma:literal>or-2nd</emma:literal>
                </emma:interpretation>
              </emma:one-of>
            </emma:emma>
          </inkml:annotationXML>
          <inkml:trace contextRef="#ctx0" brushRef="#br0" timeOffset="91292.22">20661 16211 1494 0,'0'0'168'16,"0"0"-145"-16,0 0 16 15,0 0 10-15,0 0-19 16,0 0-20-16,0 0-4 16,0 0-1-16,0 0 1 15,0 0 2-15,0 0-2 16,0 0-3-16,0 0-1 15,0 0 1-15,-2 0 0 0,2 0-1 16,0 0 1 0,0 0-2-16,0 0 1 0,0 0-2 15,0 0 2-15,0 0-2 16,0 0 1-16,0 0 0 16,0 0 1-16,0 0-2 15,0 0 1-15,0 0 1 16,0 0-1-16,0 0 2 15,0 0-1-15,0 0-1 16,0 0 2-16,0 0 2 16,0 0-2-16,0 0 0 15,0 0 0-15,0 0-2 0,0 0 1 16,0 0 1-16,0 0 2 16,-1 0 0-16,-2 0 1 15,2 0-3-15,-1 0 2 16,-1 0-3-16,-3 0 0 15,-1 0 0-15,-4 0-2 16,2 0 1-16,2 0 0 16,-2 0 0-16,-1 5 0 15,-1 2-1-15,-1 0 1 16,-3 3-1-16,3-1 0 16,0 1 0-16,2 0-1 15,2 2 1-15,0 1 0 16,2 0 0-16,2 0 0 0,1 0 0 15,3 0 0-15,0 2 0 16,0-3 0-16,0 2 1 16,11 1-1-16,7-1 0 15,4 1 0-15,2-4 0 16,3-3 0-16,1-2 1 16,1-3 0-16,0-3-1 15,0 0 0-15,-4 0 0 16,-3-1 0-16,-5-9 0 15,-1 0 1-15,-5-3 0 16,-4-1 0-16,-1-5-1 16,-6-1 3-16,0-6-2 15,0-3 0-15,-12 3-1 16,-1 1 0-16,-7 6 1 0,4 5-1 16,-2 6 0-16,-1 3 0 15,-1 5-1-15,-4 0 0 16,1 0-1-16,3 6-12 15,5 8-25-15,8-4-33 16,5 1-994-16</inkml:trace>
          <inkml:trace contextRef="#ctx0" brushRef="#br0" timeOffset="92194.43">21360 16250 1848 0,'0'0'40'15,"0"0"-13"-15,0 0-2 16,0 0-10-16,0 0-1 15,0 0-4-15,-10-17-5 16,10 16-1-16,0-1 0 16,2 1-3-16,8-2-1 0,4 3-2 15,0 0 2 1,-2 0-1-16,-1 0 1 0,-1 0-2 16,-4 11 1-16,-1 1-3 15,-4 2 2-15,-1 3 1 16,0 1-1-16,0 3 1 15,0 1-1-15,-7 0 2 16,-8 0 0-16,0-2-1 16,-3 1 1-16,0-2 0 15,2-2 0-15,4 0 0 16,0-5 0-16,6-2 0 16,3 0 0-16,1-7-1 15,2 1 0-15,0-2 1 16,0 1 0-16,11-1 0 15,11-2 0-15,8 0 1 0,6 0-1 16,4 0-2-16,-1-2-11 16,-3-3-14-16,-5-1-71 15</inkml:trace>
          <inkml:trace contextRef="#ctx0" brushRef="#br0" timeOffset="95260.52">21294 16252 1449 0,'0'0'139'0,"0"0"-74"16,0 0-12-16,0 0-8 0,0 0-16 15,0 0-7 1,0 0-9-16,0 0-5 0,0 0-2 15,0 0 0-15,0-2 4 16,0 2-6-16,0 0-1 16,0 0-1-16,0 0 1 15,0 0 0-15,0-1 0 16,2-1 6-16,1 1-2 16,2-1-5-16,-1 1-2 15,4-1 0-15,2 2-9 16,-2-1-80-16</inkml:trace>
          <inkml:trace contextRef="#ctx0" brushRef="#br0" timeOffset="98637.24">21035 16333 1642 0,'0'0'64'0,"0"0"-53"16,0 0 23-16,0 0 10 0,0 0-25 15,0 0-10-15,0 0 0 16,0 0 1-16,0 0-1 16,0 0-1-16,0 0-2 15,0 0-2-15,0 0 0 16,0 0-2-16,0 0 0 16,0 0 0-16,0 0-2 15,0 0 0-15,0 0 0 16,3 0-2-16,-1 0 0 15,2 0 2-15,3 2 0 16,0 0 0-16,-3 2 0 16,1-1 0-16,-4-3 0 15,1 1 0-15,-1-1 0 0,-1 0 0 16,0 0 0-16,0 0 0 16,0 0 2-16,0 0 0 15,0 0 1-15,0 0 4 16,0 0 3-16,0 0 0 15,0 0-3-15,0 0-2 16,0 0-3-16,0 0-1 16,0 0-1-16,0 0-2 15,0 5-2-15,-1 1-1 16,-1 1 1-16,1 2-3 16,1-4-5-16,0 0 3 15,0-1-2-15,0-3 3 0,1-1 3 16,5 0 2-16,-1 0 2 15,0 0 1-15,-2 0 0 16,0-4 0-16,-3-4 2 16,0 0 0-16,0 2 10 15,0 0-6-15,0 1 2 16,0 2 0-16,-3 2-5 16,-1 1-3-16,-5 0 0 15,0 0-6-15,0 12-31 16,-1-3-119-16</inkml:trace>
          <inkml:trace contextRef="#ctx0" brushRef="#br0" timeOffset="92995.53">21739 16317 1832 0,'0'0'58'16,"0"0"-53"-16,0 0-3 15,0 0 3-15,0 0-2 16,0 0-3-16,0 44 2 16,12-15 3-16,5 2-3 15,0 0-1-15,3-2 0 16,-1-2 0-16,1-5 0 16,-2-7-1-16,-2-4 0 15,-5-5 0-15,-4-4 2 16,5-2-1-16,-2-3 7 0,8-18 2 15,3-8-4-15,0-10 1 16,-2-7-4-16,-5 0 7 16,-3 3-4-16,-3 9-1 15,-3 12 2-15,-4 7-5 16,-1 8-2-16,0 4-4 16,0 3-17-16,0 1-44 15,0 15-940-15</inkml:trace>
          <inkml:trace contextRef="#ctx0" brushRef="#br0" timeOffset="91616.52">21104 16353 1904 0,'0'0'26'0,"0"0"-14"15,0 0-2-15,0 0-4 0,0 0-6 16,0 0 0-16,-30-23-2 16,27 23-20-16,3 0-57 15</inkml:trace>
        </inkml:traceGroup>
      </inkml:traceGroup>
    </inkml:traceGroup>
    <inkml:traceGroup>
      <inkml:annotationXML>
        <emma:emma xmlns:emma="http://www.w3.org/2003/04/emma" version="1.0">
          <emma:interpretation id="{84B9ABB3-64AE-42E4-8AB0-9686A508AC6B}" emma:medium="tactile" emma:mode="ink">
            <msink:context xmlns:msink="http://schemas.microsoft.com/ink/2010/main" type="paragraph" rotatedBoundingBox="18384,16619 20943,16839 20865,17738 18307,175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961398-51AD-40AF-817F-5B9F503FEA23}" emma:medium="tactile" emma:mode="ink">
              <msink:context xmlns:msink="http://schemas.microsoft.com/ink/2010/main" type="line" rotatedBoundingBox="18384,16619 20943,16839 20865,17738 18307,17518"/>
            </emma:interpretation>
          </emma:emma>
        </inkml:annotationXML>
        <inkml:traceGroup>
          <inkml:annotationXML>
            <emma:emma xmlns:emma="http://www.w3.org/2003/04/emma" version="1.0">
              <emma:interpretation id="{D10CEE16-D0A1-453A-AAB8-C41B20B1CAA8}" emma:medium="tactile" emma:mode="ink">
                <msink:context xmlns:msink="http://schemas.microsoft.com/ink/2010/main" type="inkWord" rotatedBoundingBox="18384,16619 20943,16839 20865,17738 18307,17518"/>
              </emma:interpretation>
              <emma:one-of disjunction-type="recognition" id="oneOf3">
                <emma:interpretation id="interp11" emma:lang="" emma:confidence="0">
                  <emma:literal>resat)</emma:literal>
                </emma:interpretation>
                <emma:interpretation id="interp12" emma:lang="" emma:confidence="0">
                  <emma:literal>vasa t)</emma:literal>
                </emma:interpretation>
                <emma:interpretation id="interp13" emma:lang="" emma:confidence="0">
                  <emma:literal>Vee (sat)</emma:literal>
                </emma:interpretation>
                <emma:interpretation id="interp14" emma:lang="" emma:confidence="0">
                  <emma:literal>Versa t)</emma:literal>
                </emma:interpretation>
                <emma:interpretation id="interp15" emma:lang="" emma:confidence="0">
                  <emma:literal>vice (sat)</emma:literal>
                </emma:interpretation>
              </emma:one-of>
            </emma:emma>
          </inkml:annotationXML>
          <inkml:trace contextRef="#ctx0" brushRef="#br0" timeOffset="-6474.72">18368 16912 1835 0,'0'0'47'15,"0"0"-12"-15,0 0-14 16,0 0-3-16,0 0-1 15,0 0-11-15,-7-21-5 16,7 21-1-16,0 0-1 16,1 12-1-16,19 16 0 15,5 11 2-15,7 9 0 16,-1 1-1-16,0-3-3 16,-1-7 1-16,-4-12 0 15,-6-11 1-15,-8-9 0 16,-3-5 2-16,-6-2 0 0,0 0 0 15,2-14 3-15,2-16 0 16,2-12-3 0,-2-6 1-16,-2-4 0 0,-2 7-1 15,0 6 1-15,0 12 0 16,-2 8 1-16,1 9-1 16,0 4 0-16,-1 5-1 15,2 1-2-15,3 0-9 16,4 0-15-16,8 8-33 15,2 8-38-15</inkml:trace>
          <inkml:trace contextRef="#ctx0" brushRef="#br0" timeOffset="-5927.96">19070 17152 1706 0,'0'0'83'0,"0"0"-54"16,0 0-3-16,0 0 2 15,0 0-10-15,0 0-5 16,-54-10-8-16,37 10 1 16,-2 0 1-16,-1 4-1 15,-2 9-3-15,0 1-3 0,1 3 1 16,1 3 0-16,0 2 0 16,3 4-1-16,2 1 0 15,6-2 0-15,5 1 0 16,4-2-1-16,0-5 1 15,16 1 0-15,14-3-1 16,8-5 2-16,8-4-2 16,-1-4-8-16,-2-4-40 15,-9 0-101-15</inkml:trace>
          <inkml:trace contextRef="#ctx0" brushRef="#br0" timeOffset="-5244.53">19323 17198 1653 0,'0'0'162'0,"0"0"-134"16,0 0 4-16,0 0-9 15,0 0-10-15,0 0-6 16,-91-8-4-16,69 19-2 16,2 0 0-16,5 1 1 15,2 2-2-15,1 2 2 16,3 0-2-16,-1 5 0 15,5 1 1-15,2-2-1 16,3 4 0-16,0-4 0 16,5-1 0-16,11 1 0 0,4-3 0 15,5-3 0 1,5-2 1-16,3-5-1 0,2-4-1 16,4-3-9-16,-2 0-27 15,-1-3-27-15,-3-11-161 16</inkml:trace>
          <inkml:trace contextRef="#ctx0" brushRef="#br0" timeOffset="-5063">19199 17349 1752 0,'0'0'33'15,"0"0"-32"-15,0 0 24 16,111-13-18-16,-58 5-7 16,5-1-65-16</inkml:trace>
          <inkml:trace contextRef="#ctx0" brushRef="#br0" timeOffset="-4142.74">19917 17215 1612 0,'0'0'176'16,"0"0"-158"-16,0 0-2 16,0 0 9-16,0 0-6 15,0 0-9-15,-94-24 0 16,73 24-5-16,1 0-3 15,4 0 1-15,4 0-3 16,2 0 2-16,2 4-2 16,4 0 0-16,1 2 0 15,1 4 0-15,2-1-1 16,0 1 1-16,0 0-2 16,0 4 1-16,2-3 1 15,7 0 0-15,4 0 0 16,1 0 0-16,2 0 0 0,2-1 0 15,4-2 0-15,2 1 1 16,3-1 1-16,-3 1-2 16,-3-3 0-16,-2 5 0 15,-7-2 0-15,-4 2 0 16,-4-5 0-16,-4 2 0 16,0 1 0-16,0-1 0 15,-9 1 1-15,-8-1 1 16,-5-1-1-16,-6-1 1 15,-2-2-2-15,2 1 1 16,-1-3-1-16,6 1 0 16,8-3 0-16,7 0 0 0,5 0 0 15,3 0-2-15,0 0-13 16,1 0-22-16,15-5-44 16,3-3-137-16</inkml:trace>
          <inkml:trace contextRef="#ctx0" brushRef="#br0" timeOffset="-3572.46">20245 17336 1763 0,'0'0'52'15,"0"0"-43"-15,0 0 17 16,0 0 1-16,0 0-9 16,0 0-3-16,-82-29-3 15,65 27-2-15,-2 2-5 16,1 0-1-16,2 0-2 15,-2 8-1-15,4 3-1 16,4 1-1-16,1-1 1 0,6 3 0 16,3 2-1-1,0 1-1-15,3-5-4 0,15 2-3 16,4-4-6-16,2-4-13 16,5-6-2-16,-4 0 2 15,-1 0-6-15,-8-13-10 16,-1-2 37-16,-6 1 7 15,-3-1 26-15,-2-1 14 16,-2 3-19-16,-1 3 11 16,-1 1-3-16,0 6-5 15,0 2-7-15,2 1-10 16,-2 0-4-16,1 0-3 16,2 0-3-16,3 11-2 15,3 4 5-15,3 2 0 0,-1 0 1 16,-1-1-1-16,2-2-1 15,0-4-7-15,3-3-25 16,0-5-17-16,3-2-65 16</inkml:trace>
          <inkml:trace contextRef="#ctx0" brushRef="#br0" timeOffset="-3265.71">20583 17065 1655 0,'0'0'243'15,"0"0"-213"-15,0 0-13 16,0 0 3-16,0 0-8 16,0 0-9-16,-9-6-3 15,9 12-5-15,0 13 2 16,0 9 3-16,0 5 0 15,0 0 0-15,0-1 0 16,6-1-1-16,0 0-1 16,1-1-2-16,0-4-2 15,-3-2-2-15,1-2-2 16,-2-9-12-16,-2-1-9 16,-1-7-13-16,0-3-70 15</inkml:trace>
          <inkml:trace contextRef="#ctx0" brushRef="#br0" timeOffset="-3084.83">20482 17268 1847 0,'0'0'13'0,"0"0"-12"16,0 0 0-16,104-41 8 15,-58 38-9-15,6 1-8 16,1 1-136-16</inkml:trace>
          <inkml:trace contextRef="#ctx0" brushRef="#br0" timeOffset="-2306.83">19751 16954 1510 0,'0'0'154'16,"0"0"-99"-16,0 0 6 15,0 0-26-15,0 0-13 16,0 0-1-16,0-10-2 16,0 10-6-16,-3-3-2 15,-3 3-5-15,-1 0 2 0,-1 0-5 16,-5 0-2-16,-1 0 1 15,-5 0-2-15,-1 12 1 16,-2 2-1-16,0 6 1 16,1 2 0-16,0 9-1 15,2 8 1-15,5 2-1 16,4 4 1-16,4 2-1 16,4-1 0-16,2 4 0 15,0 2 0-15,15-6-1 16,8 3 1-16,5-6 0 15,4-2 0-15,3-10 0 16,2-2-8-16,2-7-8 0,9-5-10 16,-2-7-30-16,6-4-223 15</inkml:trace>
          <inkml:trace contextRef="#ctx0" brushRef="#br0" timeOffset="-1629.91">20659 16815 1186 0,'0'0'655'0,"0"0"-623"16,0 0-21-16,0 0 1 15,0 0 1-15,0 0-9 0,54 34 7 16,-15-6-3-16,0 7-4 15,-3 6-2-15,-7 12-1 16,-5 6-1-16,-9 8 0 16,-6-1 1-16,-9 1-2 15,-3-4-3-15,-31 3-3 16,-14-2-3-16,-19-2-7 16,-14-4-5-16,-2-10-14 15,1-9-79-15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6:35.73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Group>
    <inkml:annotationXML>
      <emma:emma xmlns:emma="http://www.w3.org/2003/04/emma" version="1.0">
        <emma:interpretation id="{84F7AD0E-460C-4FF4-B4AD-8936EDE3C7FB}" emma:medium="tactile" emma:mode="ink">
          <msink:context xmlns:msink="http://schemas.microsoft.com/ink/2010/main" type="writingRegion" rotatedBoundingBox="4953,16414 10279,16053 10374,17444 5047,17805"/>
        </emma:interpretation>
      </emma:emma>
    </inkml:annotationXML>
    <inkml:traceGroup>
      <inkml:annotationXML>
        <emma:emma xmlns:emma="http://www.w3.org/2003/04/emma" version="1.0">
          <emma:interpretation id="{FC2AC7C2-1787-47D2-B0FA-28BDB0E63826}" emma:medium="tactile" emma:mode="ink">
            <msink:context xmlns:msink="http://schemas.microsoft.com/ink/2010/main" type="paragraph" rotatedBoundingBox="4953,16414 10279,16053 10374,17444 5047,178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30E993-0F2E-4727-81EA-599926C2EDE0}" emma:medium="tactile" emma:mode="ink">
              <msink:context xmlns:msink="http://schemas.microsoft.com/ink/2010/main" type="line" rotatedBoundingBox="4953,16414 10279,16053 10374,17444 5047,17805"/>
            </emma:interpretation>
          </emma:emma>
        </inkml:annotationXML>
        <inkml:traceGroup>
          <inkml:annotationXML>
            <emma:emma xmlns:emma="http://www.w3.org/2003/04/emma" version="1.0">
              <emma:interpretation id="{D2F90CB3-6CD5-4448-9E01-82C515F96BE8}" emma:medium="tactile" emma:mode="ink">
                <msink:context xmlns:msink="http://schemas.microsoft.com/ink/2010/main" type="inkWord" rotatedBoundingBox="4995,17047 6270,16960 6320,17702 5046,17789"/>
              </emma:interpretation>
              <emma:one-of disjunction-type="recognition" id="oneOf0">
                <emma:interpretation id="interp0" emma:lang="" emma:confidence="0">
                  <emma:literal>It</emma:literal>
                </emma:interpretation>
                <emma:interpretation id="interp1" emma:lang="" emma:confidence="0">
                  <emma:literal>If</emma:literal>
                </emma:interpretation>
                <emma:interpretation id="interp2" emma:lang="" emma:confidence="0">
                  <emma:literal>IE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IF</emma:literal>
                </emma:interpretation>
              </emma:one-of>
            </emma:emma>
          </inkml:annotationXML>
          <inkml:trace contextRef="#ctx0" brushRef="#br0">5283 17113 1550 0,'0'0'183'0,"0"0"-161"0,0 0-11 15,0 0 35-15,0 0-19 16,0 0-9-16,0 0-2 16,0-1-3-16,0 1-2 15,0 0-3-15,0 0-2 16,0 0 1-16,0 0-4 16,0 0-1-16,0 0-2 15,0 0 1-15,0 0 0 16,0 0 1-16,0 0-1 15,0 0 1-15,0 0-2 16,0 0 0-16,0 14-1 16,0 8 1-16,0 1 0 15,0 7 0-15,0 0 0 0,3 2 1 16,0 2-1-16,-2-1 0 16,-1-3 0-16,0-3-1 15,0-1 2-15,0-6-1 16,0-4 0-16,0-3-1 15,0-6 0-15,0-1-2 16,0-3-4-16,0-2-15 16,0-1-14-16,0 0-18 15,0 0-171-15</inkml:trace>
          <inkml:trace contextRef="#ctx0" brushRef="#br0" timeOffset="512.21">5004 17165 1548 0,'0'0'264'16,"0"0"-246"-16,0 0-7 15,0 0 4-15,0 0-9 16,0 0-6-16,70-70 1 16,-24 51-1-16,4 3 1 0,0 4-2 15,1-2 2 1,-6 8-2-16,-11 1 1 0,-7 5 0 15,-11 0-4-15,-7 0-3 16,-4 0-6-16,-4 0 4 16,1 0-4-16,-2 10-20 15,0 2-40-15,0 3-482 16</inkml:trace>
          <inkml:trace contextRef="#ctx0" brushRef="#br0" timeOffset="893.23">5120 17565 1674 0,'0'0'113'16,"0"0"-111"-16,0 0-2 16,0 0 0-16,0 0 11 15,0 0-3-15,45 0-2 16,-9 0-4-16,7-9-1 16,0-3-1-16,3-3 1 15,-4 5-1-15,-7-4 2 16,-10 4-2-16,-9 5 0 15,-10 3 1-15,-4 0 7 0,-2 2 5 16,0 0-2-16,0 0-7 16,0 0-3-16,0 0-1 15,0 0-20-15,0 2-17 16,0 3-90-16</inkml:trace>
          <inkml:trace contextRef="#ctx0" brushRef="#br0" timeOffset="1320.02">5793 17524 1472 0,'0'0'350'16,"0"0"-327"-16,0 0-8 0,0 0 8 15,-99 15-3 1,77-6-8-16,0 1-8 0,1 5 0 15,7-1-3-15,1 3 0 16,3 2 0 0,5 3-1-16,5-2 0 0,0 0 0 15,5 0 0-15,12-2 0 16,10-6 0-16,3-6 0 16,12-6 0-16,5 0-2 15,0-4-7-15,8-13-20 16,-3-7-31-16,-5 2-213 15</inkml:trace>
          <inkml:trace contextRef="#ctx0" brushRef="#br0" timeOffset="1949.69">5875 17096 1553 0,'0'0'204'0,"0"0"-192"16,0 0-8-16,0 0 34 15,0 0-22-15,0 0-9 16,-4 0-3-16,4 0 5 15,0 0-4-15,8-1-1 16,6-3 12-16,11 0-4 16,-1-4-6-16,4 1-2 15,-1 0 0-15,6-2-3 16,1-2 0-16,1 2-1 16,-1-1 0-16,0 2 0 15,-2 1-2-15,-7 2-18 16,-3 1-19-16,-7 3-31 0,-3 1-318 15</inkml:trace>
          <inkml:trace contextRef="#ctx0" brushRef="#br0" timeOffset="3285.15">5869 17268 187 0,'0'0'1556'0,"0"0"-1512"16,0 0-24-16,0 0 1 15,0 0 3-15,0 0-13 16,2 0-2-16,15-10-8 15,10 0-1-15,6 0 0 16,9-4 0-16,4 2 0 16,-1-2 0-16,1 3 0 0,-9 3 0 15,-8 3 0 1,-10 2-4-16,-7 3-17 0,-3 0-25 16,-2-2-305-16</inkml:trace>
        </inkml:traceGroup>
        <inkml:traceGroup>
          <inkml:annotationXML>
            <emma:emma xmlns:emma="http://www.w3.org/2003/04/emma" version="1.0">
              <emma:interpretation id="{393A7F67-81EC-4956-82A8-3DD72635C235}" emma:medium="tactile" emma:mode="ink">
                <msink:context xmlns:msink="http://schemas.microsoft.com/ink/2010/main" type="inkWord" rotatedBoundingBox="6569,16304 8401,16180 8495,17571 6663,17695"/>
              </emma:interpretation>
              <emma:one-of disjunction-type="recognition" id="oneOf1">
                <emma:interpretation id="interp5" emma:lang="" emma:confidence="0">
                  <emma:literal>pipit</emma:literal>
                </emma:interpretation>
                <emma:interpretation id="interp6" emma:lang="" emma:confidence="0">
                  <emma:literal>pipi</emma:literal>
                </emma:interpretation>
                <emma:interpretation id="interp7" emma:lang="" emma:confidence="0">
                  <emma:literal>BIBLE</emma:literal>
                </emma:interpretation>
                <emma:interpretation id="interp8" emma:lang="" emma:confidence="0">
                  <emma:literal>piii+</emma:literal>
                </emma:interpretation>
                <emma:interpretation id="interp9" emma:lang="" emma:confidence="0">
                  <emma:literal>BIB*</emma:literal>
                </emma:interpretation>
              </emma:one-of>
            </emma:emma>
          </inkml:annotationXML>
          <inkml:trace contextRef="#ctx0" brushRef="#br0" timeOffset="4326.7">6618 16970 1698 0,'0'0'92'0,"0"0"-74"0,0 0-2 15,0 0 15-15,0 0-10 16,0 0-8-16,0 0-7 16,0 0 2-16,0 0-1 15,0 0 0-15,0 0-3 16,0 0-2-16,0 0-1 15,0 0 1-15,0 0-1 16,0 0 0-16,0 0-1 16,0 0 0-16,0 8 0 15,0 11 0-15,0 4 0 16,3 10 0-16,1 5 1 16,1 3-1-16,2 5 0 15,-4-5 0-15,3 1 1 16,2-1-1-16,-4-3 0 0,3-4 0 15,-1 0 0-15,-1 0 0 16,1-6 0-16,-3-3 0 16,3 0 0-16,0-6 0 15,-5-7 0-15,1-4 0 16,1-3 0-16,-3-1-2 16,0-4 2-16,1 0-7 15,-1 0-3-15,0 0-4 16,0 0-10-16,0 0-14 15,0-6-67-15</inkml:trace>
          <inkml:trace contextRef="#ctx0" brushRef="#br0" timeOffset="6060.67">6657 16963 1594 0,'0'0'78'0,"0"0"-20"0,0 0 12 16,0 0-38-16,0 0-5 16,0 0-5-16,0-9-3 15,0 6 0-15,0 0-8 16,0-1-3-16,0 1-1 15,0-2-2-15,1-2-3 16,8 0-1-16,3-2-1 16,7 3 0-16,-1-3 0 15,6 3 0-15,-3 0 0 16,-3 3 0-16,4 3-1 16,-4 0 0-16,-3 0 0 0,-2 0-2 15,-4 0-3 1,-3 11 2-16,-1 2-1 0,-5 0 2 15,0 4 1-15,0 2 1 16,-9 2-2-16,-10 1 1 16,-1 1 2-16,2-2 0 15,-4-4 0-15,8-1 0 16,1-5 1-16,6-3-1 16,5 0 0-16,1-8 0 15,1 1 0-15,0-1-1 16,0 0 1-16,0 0-2 15,0 0 1-15,0 0 1 16,3 2 0-16,8 1 0 16,3 0 0-16,4 0 0 0,1 2 0 15,5 1 0-15,0 1 0 16,-2 2 0-16,-4 1-3 16,-3-3-2-16,-9 0 0 15,0 1-1-15,-1 2-2 16,-5 1-4-16,0 1 3 15,-5 0 1-15,-14-2 4 16,-5 2 2-16,-6-4 2 16,-2-3 0-16,3-1 0 15,3-1 2-15,6-1 2 16,4 0 0-16,3 1-2 16,7-3-2-16,2 1 0 15,4 2-6-15,0-3-36 0,0 0-322 16</inkml:trace>
          <inkml:trace contextRef="#ctx0" brushRef="#br0" timeOffset="7483">7153 17273 1729 0,'0'0'77'0,"0"0"-66"16,0 0 1-16,0 0 17 0,0 0-11 15,0 0-12-15,-7 1 0 16,14-1 6-16,14-2-3 16,14-9-7-16,9-2-1 15,5-4-1-15,4 1 0 16,-1 2 0-16,-3 0-3 15,-6 6-12-15,-10 0-5 16,-9 6-22-16,-9 2-30 16,-6 0-254-16</inkml:trace>
          <inkml:trace contextRef="#ctx0" brushRef="#br0" timeOffset="6742.9">7264 16894 1791 0,'0'0'57'0,"0"0"-29"16,0 0-3-16,0 0 2 16,0 0-16-16,0 0-7 15,-2-2-2-15,2 2-2 16,0 0 1-16,0 0-1 15,0 0-1-15,0 5-1 16,0 9 2-16,0 4 0 0,0 3 0 16,6 2 0-16,0 3 0 15,0 3 0-15,0-1 0 16,0-2 0-16,0 0 0 16,-2-2 0-16,-1-4 0 15,0-3 0-15,-1-3-1 16,1-4-4-16,0-5-2 15,-2-2-2-15,1 0-11 16,-1-3-10-16,2 0-9 16,-1 0-42-16,1 0-359 15</inkml:trace>
          <inkml:trace contextRef="#ctx0" brushRef="#br0" timeOffset="7071.89">7095 16871 1652 0,'0'0'161'0,"0"0"-132"15,0 0-2-15,0 0 1 16,0 0-14-16,0 0-7 16,-6-19-1-16,26 8-6 0,12-2 1 15,13 1-1-15,3 1 0 16,10-3-1-16,-1 2 1 16,-4 1-13-16,-6 1-8 15,-7 4-4-15,-12 5-11 16,-10 1-48-16,-9 0-267 15</inkml:trace>
          <inkml:trace contextRef="#ctx0" brushRef="#br0" timeOffset="9593.96">8193 16835 1834 0,'0'0'50'0,"0"0"-27"15,0 0-5-15,0 0 0 16,0 0-7-16,0 0-9 16,-3 0-2-16,3 6-2 15,0 14 0-15,3 7 2 16,9 5 0-16,3 1 1 16,-3 1-1-16,-3-5-1 15,1 0-5-15,-1-5-7 16,-1-4-4-16,0-6-5 15,0-8-6-15,-2-3-17 16,0-3-221-16</inkml:trace>
          <inkml:trace contextRef="#ctx0" brushRef="#br0" timeOffset="9306.7">8042 17019 1825 0,'0'0'40'0,"0"0"-34"16,0 0 0-16,0 0 13 16,0 0-7-16,0 0-9 15,94-42 1-15,-46 32-3 16,-2-1 1-16,-1 1-1 15,-5 1 1-15,-4 2 0 16,-3 1 0-16,-8 4 0 0,-6-1-1 16,-8 1-1-16,-2 1 0 15,-6 0 0-15,-3-1 1 16,0 2-1-16,0 0-1 16,0-2-5-16,0 0-16 15,-9 0-25-15,-8-3-178 16</inkml:trace>
          <inkml:trace contextRef="#ctx0" brushRef="#br0" timeOffset="29160.15">7258 16760 1762 0,'0'0'21'0,"0"0"-2"15,0 0 1-15,0 0-12 16,42-85 4-16,-25 63-6 16,1-2-5-16,5 1-1 15,-4-2 2-15,2 5 0 16,-5-4 2-16,-1 4-1 16,0 1 2-16,-3 5 5 15,-5 6 0-15,-2 4 1 16,-2 2-3-16,-3 2-3 0,6 0-2 15,4 0-2-15,4 0 0 16,8 16 1-16,5 9-1 16,-2 1 0-16,-1 7-1 15,0-2 0-15,-2-1-7 16,-5-5-29-16,-2-8-15 16,-6-8-137-16</inkml:trace>
          <inkml:trace contextRef="#ctx0" brushRef="#br0" timeOffset="29535.76">7736 16290 1815 0,'0'0'38'16,"0"0"-31"-16,0 0-5 16,0 0 4-16,-34 79-3 15,34-61-1-15,18-1-2 16,9-5 0-16,3-9 1 16,7-3 0-16,2 0 0 15,-2-8-1-15,-6-8-2 0,-8-4-3 16,-13-3 3-1,-8-4 2-15,-2-3 0 0,-8 1 8 16,-17 6 7 0,-8 7-3-16,0 9-6 0,-3 7-3 15,3 3-3-15,5 20-2 16,10 7-10-16,11 2-46 16,7-1-969-16</inkml:trace>
          <inkml:trace contextRef="#ctx0" brushRef="#br0" timeOffset="8572.12">7653 17302 1757 0,'0'0'67'0,"0"0"-42"0,0 0-15 15,0 0 5-15,0 0 0 16,0 0-10-16,58-75-2 16,-31 65-2-16,1 5-1 15,-4 5 1-15,-1 0 0 16,-4 0-1-16,-7 7-1 15,1 6-2-15,-7 4 1 16,-4 2-2-16,-2-2-6 16,0 2 3-16,-5 0-6 15,-11 1 5-15,4-5-1 16,0 1-2-16,0-7 8 16,6-1 3-16,3-5 0 15,3-1 0-15,0-1-1 0,0 1 0 16,5-1 1-16,5 2 4 15,6-3 5-15,-2 0 1 16,5 0-4-16,-1 0-2 16,-1 0 1-16,0 0-2 15,0 0 1-15,-1 3-2 16,-1 5-2-16,0 1 0 16,-3 1 1-16,-2 2-1 15,-2 1 0-15,-5-1 0 16,-2 1 0-16,-1-1-1 15,0 3 1-15,-6-1 0 16,-10 1 0-16,-5-1 0 0,-4 1 0 16,-5-4 0-1,-3 0-1-15,2 1 1 0,1-3 1 16,3-4-1-16,11-1 0 16,7-3 1-16,6-1-1 15,3 0 0-15,0-9-19 16,6-11-63-16,10-7-1321 15</inkml:trace>
          <inkml:trace contextRef="#ctx0" brushRef="#br0" timeOffset="7957.83">7738 17277 1814 0,'0'0'41'15,"0"0"-39"-15,0 0 0 16,0 0 8-16,0 0-8 16,0 0 8-16,-5 66-2 15,5-42-5-15,6 3 1 16,2-1-3-16,2 3-1 16,-2-3 0-16,-2-3 1 15,0-2-1-15,-2-6-6 16,-1-4-10-16,0-3-11 0,-2-3-9 15,-1-5-103-15</inkml:trace>
          <inkml:trace contextRef="#ctx0" brushRef="#br0" timeOffset="28707.68">7520 16643 1728 0,'0'0'54'0,"0"0"-25"16,0 0-3-16,0 0 7 15,0 0-5-15,0 0-5 16,5-31-10-16,-5 31-8 16,0 0-1-16,0 6-3 0,0 22-1 15,-8 19 0 1,-5 20 1-16,2 11-1 0,-2 13 1 15,4 8-1-15,-2-4 0 16,0-3 1-16,3-13-1 16,4-13 0-16,1-12 0 15,3-7 0-15,0-6 0 16,0-11 0-16,0-6 0 16,0-7 0-16,0-9 0 15,0-5 0-15,0-3 0 16,0 0-3-16,0-2-3 15,-5-18-21-15,-1-10-91 0</inkml:trace>
        </inkml:traceGroup>
        <inkml:traceGroup>
          <inkml:annotationXML>
            <emma:emma xmlns:emma="http://www.w3.org/2003/04/emma" version="1.0">
              <emma:interpretation id="{07BD92A6-EA60-40F1-8B21-54CE2E7757F5}" emma:medium="tactile" emma:mode="ink">
                <msink:context xmlns:msink="http://schemas.microsoft.com/ink/2010/main" type="inkWord" rotatedBoundingBox="8834,16552 9583,16502 9633,17245 8885,17296">
                  <msink:destinationLink direction="with" ref="{F6C1BB04-0653-40C0-A8C1-7311534D9C0A}"/>
                  <msink:destinationLink direction="with" ref="{410CF97A-64DD-4382-9427-F4BEC0A1BC2E}"/>
                </msink:context>
              </emma:interpretation>
              <emma:one-of disjunction-type="recognition" id="oneOf2">
                <emma:interpretation id="interp10" emma:lang="" emma:confidence="0">
                  <emma:literal>*</emma:literal>
                </emma:interpretation>
                <emma:interpretation id="interp11" emma:lang="" emma:confidence="0">
                  <emma:literal>5</emma:literal>
                </emma:interpretation>
                <emma:interpretation id="interp12" emma:lang="" emma:confidence="0">
                  <emma:literal>#</emma:literal>
                </emma:interpretation>
                <emma:interpretation id="interp13" emma:lang="" emma:confidence="0">
                  <emma:literal>¥</emma:literal>
                </emma:interpretation>
                <emma:interpretation id="interp14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15665.31">9060 16621 1641 0,'0'0'89'0,"0"0"-51"16,0 0-3-16,0 0-15 16,0 0 1-16,0 0-7 0,0 0 0 15,0-11-5 1,0 11 2-16,0 0 1 0,0 0-1 15,0 0-3-15,0 0 0 16,0 0-4-16,0 0-1 16,0 0-2-16,0 0-1 15,0 11 1-15,0 9-1 16,2 7 1-16,3 2 1 16,1 3-1-16,0 1 0 15,0-4-1-15,0 3 1 16,1-3-1-16,-2-6 0 15,-1-3 0-15,-1-3 0 16,0-7 0-16,-3-3 0 16,2-3 0-16,-2-3 0 0,0 1 0 15,0-2-2-15,0 1-5 16,0-1-8-16,0 2-17 16,-3-2-21-16,-6 0-163 15</inkml:trace>
          <inkml:trace contextRef="#ctx0" brushRef="#br0" timeOffset="16078.05">8848 16643 1784 0,'0'0'40'0,"0"0"-11"16,0 0 6-16,0 0-9 15,0 0-15-15,0 0-3 16,-8-16-5-16,29 6-2 15,15-1-1-15,10-2 0 16,2 1 1-16,1 1-2 0,-1-3 1 16,-5 3 0-16,-10 3-1 15,-11 3-2-15,-10 3-2 16,-9 0 4-16,-1 2-1 16,-2 0 2-16,0 0-2 15,0 0-8-15,-6 4-11 16,-9 13-9-16,1 2-42 15,-1 1-813-15</inkml:trace>
          <inkml:trace contextRef="#ctx0" brushRef="#br0" timeOffset="16475.54">8900 17095 1809 0,'0'0'36'0,"0"0"-32"15,0 0-4-15,0 0 13 16,0 0-5-16,0 0-6 15,115-50 0-15,-70 33 0 16,4 0 0-16,-3 3-1 16,-4-2 0-16,-2 5 2 0,-7 2-3 15,-5 1 0-15,-12 3 1 16,-8 3 1-16,-8 2 2 16,0 0 2-16,0 0 2 15,0 0-1-15,0 0-3 16,0 0-3-16,0 0-1 15,0 0-11-15,-3 8-10 16,-2 5-31-16,2-3-187 16</inkml:trace>
          <inkml:trace contextRef="#ctx0" brushRef="#br0" timeOffset="26285.71">9611 16983 1554 0,'0'0'98'0,"0"0"-50"16,0 0 1-16,0 0-7 15,0 0-22-15,0 0-10 16,0 0 2-16,0 0 4 0,0 0-6 16,0 0 3-16,0 0-4 15,0 0 1-15,0 0-2 16,0 0 2-16,0 0-3 15,0 0-1-15,0 0-4 16,0 0 2-16,0 0-1 16,0 0 0-16,0 0-2 15,0 0 1-15,0 0 0 16,0 0 0-16,0 0-1 16,0 0 1-16,0 0 0 15,-7 0 0-15,-5 0-1 16,-4 0 0-16,-2 7-1 15,0 1 0-15,-2 3 0 16,-1 2 0-16,1 2 0 0,-4 2 0 16,6 1 0-16,2-1 0 15,5 0-1 1,3 0 0-16,5 2 1 0,2-1-1 16,1 1 1-16,0-3-1 15,3 1 1-15,9-5 0 16,1 2 0-16,2-8 0 15,3-1 0-15,-1-2 0 16,0-3 0 0,0 0 0-16,-1 0 0 0,-1 0-1 15,0-4-2-15,-1-5-6 16,0 2-8-16,0-1-20 16,4-1-22-16,-3 1-312 0</inkml:trace>
        </inkml:traceGroup>
        <inkml:traceGroup>
          <inkml:annotationXML>
            <emma:emma xmlns:emma="http://www.w3.org/2003/04/emma" version="1.0">
              <emma:interpretation id="{E6986D7A-DDDF-475C-A8E1-DA3F9687AD27}" emma:medium="tactile" emma:mode="ink">
                <msink:context xmlns:msink="http://schemas.microsoft.com/ink/2010/main" type="inkWord" rotatedBoundingBox="9777,16911 10335,16873 10355,17168 9797,17206">
                  <msink:destinationLink direction="with" ref="{F6C1BB04-0653-40C0-A8C1-7311534D9C0A}"/>
                  <msink:destinationLink direction="with" ref="{410CF97A-64DD-4382-9427-F4BEC0A1BC2E}"/>
                </msink:context>
              </emma:interpretation>
              <emma:one-of disjunction-type="recognition" id="oneOf3">
                <emma:interpretation id="interp15" emma:lang="" emma:confidence="0">
                  <emma:literal>to</emma:literal>
                </emma:interpretation>
                <emma:interpretation id="interp16" emma:lang="" emma:confidence="0">
                  <emma:literal>E0</emma:literal>
                </emma:interpretation>
                <emma:interpretation id="interp17" emma:lang="" emma:confidence="0">
                  <emma:literal>£0</emma:literal>
                </emma:interpretation>
                <emma:interpretation id="interp18" emma:lang="" emma:confidence="0">
                  <emma:literal>€0</emma:literal>
                </emma:interpretation>
                <emma:interpretation id="interp19" emma:lang="" emma:confidence="0">
                  <emma:literal>EO</emma:literal>
                </emma:interpretation>
              </emma:one-of>
            </emma:emma>
          </inkml:annotationXML>
          <inkml:trace contextRef="#ctx0" brushRef="#br0" timeOffset="26847.52">9801 16958 1439 0,'0'0'422'0,"0"0"-400"16,0 0-12-16,0 0 10 15,0 0-3-15,0 0-11 16,-5-2-5-16,5 2-1 16,0 8-2-16,0 8 2 15,0 3 0-15,0 4 0 16,0 0 0-16,0 5 0 0,0-2 1 16,0-2-1-16,0-2 0 15,0-7 0-15,0-1 0 16,0-4 0-16,3-1 0 15,2-4 0-15,-2-4 0 16,3 2 0-16,-2-3 0 16,5 0 0-16,3 0 1 15,1 0 0-15,1 0-1 16,0-4 0-16,0 1 0 16,0-2-2-16,-1-1-1 15,4 1-1-15,-3 0 2 16,0 0-7-16,-2 2-3 15,-3-1-10-15,1-2-8 0,-1 2-18 16,-3-5-127-16</inkml:trace>
          <inkml:trace contextRef="#ctx0" brushRef="#br0" timeOffset="27292.01">9817 16977 1616 0,'0'0'234'0,"0"0"-223"15,0 0-11-15,0 0 1 0,0 0 3 16,0 0-4-16,111-64-6 16,-80 58-39-16,-4-3-447 15</inkml:trace>
          <inkml:trace contextRef="#ctx0" brushRef="#br0" timeOffset="27118.8">9871 17060 1811 0,'0'0'44'0,"0"0"-38"15,0 0 4-15,0 0 19 16,0 0-11-16,0 0-14 15,22-12-4-15,0 4-1 16,0-1-4-16,3-2-26 16,-1-2-31-16,-7 0-450 15</inkml:trace>
          <inkml:trace contextRef="#ctx0" brushRef="#br0" timeOffset="27658.11">10117 16912 1815 0,'0'0'49'0,"0"0"-38"0,0 0 1 16,0 0 6-16,0 0-12 15,0 0-2-15,-27 61-4 16,26-36 2-16,1 1-1 16,0 3-1-16,8-3 0 15,8-2 0-15,6-4 0 16,2-8 0-16,4-4 0 16,-1-6 0-16,0-2 0 15,1-3 0-15,-2-16 0 16,-6-5-1-16,-5-5 0 15,-4-2 1-15,-10-2-1 16,-1-3 1-16,-10 7 0 16,-13 3 0-16,-5 6 2 0,-2 11 0 15,0 6-2-15,2 3 0 16,7 8-10-16,2 9-26 16,10-1-44-16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3T05:17:06.11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Group>
    <inkml:annotationXML>
      <emma:emma xmlns:emma="http://www.w3.org/2003/04/emma" version="1.0">
        <emma:interpretation id="{F6C1BB04-0653-40C0-A8C1-7311534D9C0A}" emma:medium="tactile" emma:mode="ink">
          <msink:context xmlns:msink="http://schemas.microsoft.com/ink/2010/main" type="inkDrawing" rotatedBoundingBox="9347,17558 10103,17348 10107,17364 9351,17574" semanticType="underline" shapeName="Other">
            <msink:sourceLink direction="with" ref="{07BD92A6-EA60-40F1-8B21-54CE2E7757F5}"/>
            <msink:sourceLink direction="with" ref="{E6986D7A-DDDF-475C-A8E1-DA3F9687AD27}"/>
          </msink:context>
        </emma:interpretation>
      </emma:emma>
    </inkml:annotationXML>
    <inkml:trace contextRef="#ctx0" brushRef="#br0">9347 17559 1842 0,'0'0'16'16,"0"0"-12"-16,0 0 3 15,0 0 10-15,0 0-10 16,0 0-4-16,29-1 2 16,21-9-3-16,14-6-1 15,10-1-1-15,6-5 0 16,4-2 0-16,-1 0 0 15,-4 2-3-15,-13 2-5 16,-14 1-6-16,-10 9 0 16,-14-1-24-16,-10 6-60 15,-9 2-997-15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14-04-2022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14-04-2022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14-04-2022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4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6.emf"/><Relationship Id="rId3" Type="http://schemas.openxmlformats.org/officeDocument/2006/relationships/image" Target="../media/image19.jpg"/><Relationship Id="rId7" Type="http://schemas.openxmlformats.org/officeDocument/2006/relationships/image" Target="../media/image22.emf"/><Relationship Id="rId12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4.emf"/><Relationship Id="rId5" Type="http://schemas.openxmlformats.org/officeDocument/2006/relationships/image" Target="../media/image19.emf"/><Relationship Id="rId15" Type="http://schemas.openxmlformats.org/officeDocument/2006/relationships/image" Target="../media/image27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23.emf"/><Relationship Id="rId1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8256"/>
            <a:ext cx="9144000" cy="1953489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BJT and its applications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1855"/>
            <a:ext cx="9144000" cy="279861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 : </a:t>
            </a:r>
            <a:r>
              <a:rPr lang="en-US" b="1" dirty="0">
                <a:solidFill>
                  <a:schemeClr val="accent1"/>
                </a:solidFill>
              </a:rPr>
              <a:t>BJT Characteristics</a:t>
            </a:r>
          </a:p>
          <a:p>
            <a:pPr lvl="0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Robert L. </a:t>
            </a:r>
            <a:r>
              <a:rPr lang="en-IN" dirty="0" err="1"/>
              <a:t>Boylestad</a:t>
            </a:r>
            <a:r>
              <a:rPr lang="en-IN" dirty="0"/>
              <a:t>, Louis </a:t>
            </a:r>
            <a:r>
              <a:rPr lang="en-IN" dirty="0" err="1"/>
              <a:t>Nashelsky</a:t>
            </a:r>
            <a:r>
              <a:rPr lang="en-IN" dirty="0"/>
              <a:t>, Electronic Devices &amp; Circuits Theory, 11</a:t>
            </a:r>
            <a:r>
              <a:rPr lang="en-IN" baseline="30000" dirty="0"/>
              <a:t>th</a:t>
            </a:r>
            <a:r>
              <a:rPr lang="en-IN" dirty="0"/>
              <a:t> Edition, PHI, 2012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7310"/>
            <a:ext cx="10515600" cy="595746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 in BJT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5" y="1233056"/>
            <a:ext cx="11540837" cy="494390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Emitter Current</a:t>
            </a:r>
            <a:r>
              <a:rPr lang="en-IN" dirty="0"/>
              <a:t>   </a:t>
            </a:r>
            <a:r>
              <a:rPr lang="en-IN" b="1" dirty="0"/>
              <a:t>→ </a:t>
            </a:r>
            <a:r>
              <a:rPr lang="en-IN" dirty="0"/>
              <a:t>Due to the flow of free electrons from emitter to base region. Results in a current from base to emitter</a:t>
            </a:r>
            <a:endParaRPr lang="en-IN" b="1" dirty="0"/>
          </a:p>
          <a:p>
            <a:pPr marL="0" indent="0">
              <a:buNone/>
            </a:pPr>
            <a:endParaRPr lang="en-I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Base Current</a:t>
            </a:r>
            <a:r>
              <a:rPr lang="en-IN" dirty="0"/>
              <a:t>        </a:t>
            </a:r>
            <a:r>
              <a:rPr lang="en-IN" b="1" dirty="0"/>
              <a:t>→</a:t>
            </a:r>
            <a:r>
              <a:rPr lang="en-IN" dirty="0"/>
              <a:t>Due to the recombination of free electrons and holes in the base region. Very small magnitude</a:t>
            </a:r>
          </a:p>
          <a:p>
            <a:pPr marL="0" indent="0">
              <a:buNone/>
            </a:pPr>
            <a:endParaRPr lang="en-I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Collector Current</a:t>
            </a:r>
            <a:r>
              <a:rPr lang="en-IN" b="1" dirty="0"/>
              <a:t> → </a:t>
            </a:r>
            <a:r>
              <a:rPr lang="en-IN" dirty="0"/>
              <a:t>One, due to the injected free electrons from base region to collector. Other, due to thermally generated minority charge carriers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927" y="706582"/>
                <a:ext cx="11374582" cy="54703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Applying KCL to the BJT,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𝑖𝑛𝑗𝑒𝑐𝑡𝑒𝑑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𝐵𝑂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𝑖𝑛𝑗𝑒𝑐𝑡𝑒𝑑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B0F0"/>
                    </a:solidFill>
                  </a:rPr>
                  <a:t>: Collector to base reverse saturation current with emitter open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≃ 0</a:t>
                </a:r>
                <a:endParaRPr lang="en-IN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                       ;               </a:t>
                </a:r>
                <a:r>
                  <a:rPr lang="en-IN" dirty="0">
                    <a:solidFill>
                      <a:srgbClr val="00B0F0"/>
                    </a:solidFill>
                  </a:rPr>
                  <a:t>Common base DC current gain</a:t>
                </a:r>
              </a:p>
              <a:p>
                <a:pPr marL="0" indent="0">
                  <a:buNone/>
                </a:pPr>
                <a:r>
                  <a:rPr lang="en-IN" dirty="0"/>
                  <a:t>Gives a measure of free electrons emitted from emitter, </a:t>
                </a:r>
                <a:r>
                  <a:rPr lang="en-IN"/>
                  <a:t>that enter </a:t>
                </a:r>
                <a:r>
                  <a:rPr lang="en-IN" dirty="0"/>
                  <a:t>collector region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27" y="706582"/>
                <a:ext cx="11374582" cy="5470381"/>
              </a:xfrm>
              <a:blipFill>
                <a:blip r:embed="rId2"/>
                <a:stretch>
                  <a:fillRect l="-1125" t="-1895" b="-8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11</a:t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87927" y="4835236"/>
            <a:ext cx="1537855" cy="7758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236" y="817418"/>
                <a:ext cx="11679382" cy="53595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Typically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≃ 0.99</a:t>
                </a:r>
              </a:p>
              <a:p>
                <a:pPr marL="0" indent="0">
                  <a:buNone/>
                </a:pP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Like in diode, reverse saturation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doubles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rise in temperature 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r>
                  <a:rPr lang="en-IN" dirty="0"/>
                  <a:t>  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∗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 +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236" y="817418"/>
                <a:ext cx="11679382" cy="5359545"/>
              </a:xfrm>
              <a:blipFill>
                <a:blip r:embed="rId2"/>
                <a:stretch>
                  <a:fillRect l="-1044" t="-2162" r="-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9491" y="748144"/>
                <a:ext cx="11305309" cy="560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α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α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𝐶𝐵𝑂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α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𝐶𝐸𝑂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;                                 </a:t>
                </a:r>
                <a:r>
                  <a:rPr lang="en-IN" dirty="0">
                    <a:solidFill>
                      <a:srgbClr val="00B0F0"/>
                    </a:solidFill>
                  </a:rPr>
                  <a:t>Common emitter DC current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𝐶𝐸𝑂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B0F0"/>
                    </a:solidFill>
                  </a:rPr>
                  <a:t>: Collector to emitter reverse saturation current with Base open</a:t>
                </a:r>
              </a:p>
              <a:p>
                <a:pPr marL="0" indent="0">
                  <a:buNone/>
                </a:pPr>
                <a:r>
                  <a:rPr lang="en-IN" dirty="0"/>
                  <a:t>Since </a:t>
                </a:r>
                <a:r>
                  <a:rPr lang="el-GR" dirty="0"/>
                  <a:t>α</a:t>
                </a:r>
                <a:r>
                  <a:rPr lang="en-IN" dirty="0"/>
                  <a:t>&lt;1 always,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𝐶𝐸𝑂</m:t>
                        </m:r>
                      </m:sub>
                    </m:sSub>
                  </m:oMath>
                </a14:m>
                <a:r>
                  <a:rPr lang="en-IN" dirty="0"/>
                  <a:t>&gt;&gt;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Still,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𝐶𝐸𝑂</m:t>
                        </m:r>
                      </m:sub>
                    </m:sSub>
                  </m:oMath>
                </a14:m>
                <a:r>
                  <a:rPr lang="en-IN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   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Typically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≃ 20 to 200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91" y="748144"/>
                <a:ext cx="11305309" cy="5608205"/>
              </a:xfrm>
              <a:blipFill>
                <a:blip r:embed="rId2"/>
                <a:stretch>
                  <a:fillRect l="-1078" t="-1848" b="-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13</a:t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29491" y="2327564"/>
            <a:ext cx="3491345" cy="6650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46368" y="5333999"/>
            <a:ext cx="2078177" cy="6650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380510" y="5140036"/>
            <a:ext cx="2189016" cy="9559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BJT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7" y="914400"/>
            <a:ext cx="11305309" cy="5262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BJT has three terminals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Accordingly three configurations exist</a:t>
            </a:r>
            <a:endParaRPr lang="en-US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Common Base (CB) configuration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Common Emitter (CE) configuration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Common Collector (CC) configuration</a:t>
            </a:r>
          </a:p>
          <a:p>
            <a:pPr marL="914400" lvl="2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9491" y="720436"/>
                <a:ext cx="11333018" cy="56359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Q1. A BJT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= 0.998 and collector-base reverse saturation current of 1µA. If emitter current is 5mA, what is the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?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4.991mA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 9µA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91" y="720436"/>
                <a:ext cx="11333018" cy="5635914"/>
              </a:xfrm>
              <a:blipFill>
                <a:blip r:embed="rId2"/>
                <a:stretch>
                  <a:fillRect l="-1075" t="-1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15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440873" y="2632364"/>
            <a:ext cx="211974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40873" y="4772892"/>
            <a:ext cx="211974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6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9491" y="720436"/>
                <a:ext cx="11333018" cy="56359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Q2. In a BJT 99% of the carriers injected into base, cross over to the collector region. If collector current is 4mA, collector-base reverse saturation current is 6µA, what is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?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4.03mA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= 34.34µA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91" y="720436"/>
                <a:ext cx="11333018" cy="5635914"/>
              </a:xfrm>
              <a:blipFill>
                <a:blip r:embed="rId2"/>
                <a:stretch>
                  <a:fillRect l="-1075" t="-1730" r="-7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40873" y="3081193"/>
            <a:ext cx="211974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440872" y="4490171"/>
            <a:ext cx="2119745" cy="52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0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1" y="872836"/>
            <a:ext cx="11402291" cy="530412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Q3. </a:t>
            </a:r>
            <a:r>
              <a:rPr lang="en-US" dirty="0"/>
              <a:t>An NPN transistor has collector current 4mA and base current 10 </a:t>
            </a:r>
            <a:r>
              <a:rPr lang="el-GR" dirty="0"/>
              <a:t>μ</a:t>
            </a:r>
            <a:r>
              <a:rPr lang="en-US" dirty="0"/>
              <a:t>A. Calculate the alpha and beta values of the transistor, neglecting the reverse saturation current I</a:t>
            </a:r>
            <a:r>
              <a:rPr lang="en-US" baseline="-25000" dirty="0"/>
              <a:t>CBO</a:t>
            </a:r>
            <a:r>
              <a:rPr lang="en-US" baseline="-25000"/>
              <a:t>.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aseline="-25000" dirty="0"/>
              <a:t>                   </a:t>
            </a:r>
            <a:r>
              <a:rPr lang="en-US" dirty="0"/>
              <a:t>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10680" y="2281680"/>
              <a:ext cx="6525000" cy="3700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480" y="2265840"/>
                <a:ext cx="6557400" cy="37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1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1" y="872836"/>
            <a:ext cx="11402291" cy="5304127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Q4. In a transistor circuit, when the base current is increased from 0.32 mA to 0.48 mA, the emitter current increases from 15 mA to 20 mA.  Find α</a:t>
            </a:r>
            <a:r>
              <a:rPr lang="en-IN" baseline="-25000" dirty="0"/>
              <a:t>ac</a:t>
            </a:r>
            <a:r>
              <a:rPr lang="en-IN" dirty="0"/>
              <a:t> and β</a:t>
            </a:r>
            <a:r>
              <a:rPr lang="en-IN" baseline="-25000" dirty="0"/>
              <a:t>ac</a:t>
            </a:r>
            <a:r>
              <a:rPr lang="en-IN" dirty="0"/>
              <a:t> values.             (</a:t>
            </a:r>
            <a:r>
              <a:rPr lang="en-IN" dirty="0" err="1"/>
              <a:t>Ans</a:t>
            </a:r>
            <a:r>
              <a:rPr lang="en-IN" dirty="0"/>
              <a:t>: 0.968, 30.25)</a:t>
            </a:r>
            <a:endParaRPr lang="en-US" dirty="0"/>
          </a:p>
          <a:p>
            <a:pPr marL="0" lvl="0" indent="0">
              <a:buNone/>
            </a:pPr>
            <a:r>
              <a:rPr lang="en-US" baseline="-25000" dirty="0"/>
              <a:t>        </a:t>
            </a:r>
            <a:r>
              <a:rPr lang="en-US" dirty="0"/>
              <a:t>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74480" y="2457720"/>
              <a:ext cx="5918760" cy="1835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8280" y="2441520"/>
                <a:ext cx="5950800" cy="18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5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781" y="872836"/>
                <a:ext cx="11402291" cy="530412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IN" b="1" dirty="0">
                    <a:solidFill>
                      <a:srgbClr val="00B0F0"/>
                    </a:solidFill>
                  </a:rPr>
                  <a:t>Exercise</a:t>
                </a:r>
              </a:p>
              <a:p>
                <a:pPr marL="0" lvl="0" indent="0">
                  <a:buNone/>
                </a:pPr>
                <a:endParaRPr lang="en-IN" dirty="0"/>
              </a:p>
              <a:p>
                <a:pPr marL="0" lvl="0" indent="0">
                  <a:buNone/>
                </a:pPr>
                <a:r>
                  <a:rPr lang="en-IN" dirty="0"/>
                  <a:t>Q5.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of a BJT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=50µA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=5mA neglecting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Q6.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of a BJT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=50µA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=200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Q7. A BJT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=170 has emitter current of 12mA. Calculate approximate collector current and base current </a:t>
                </a:r>
              </a:p>
              <a:p>
                <a:pPr marL="0" lvl="0" indent="0">
                  <a:buNone/>
                </a:pPr>
                <a:r>
                  <a:rPr lang="en-IN" dirty="0"/>
                  <a:t>   </a:t>
                </a:r>
              </a:p>
              <a:p>
                <a:pPr marL="0" lv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781" y="872836"/>
                <a:ext cx="11402291" cy="5304127"/>
              </a:xfrm>
              <a:blipFill>
                <a:blip r:embed="rId2"/>
                <a:stretch>
                  <a:fillRect l="-1123" t="-1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572240" y="3392280"/>
              <a:ext cx="446040" cy="1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6400" y="3376080"/>
                <a:ext cx="477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583680" y="1480320"/>
              <a:ext cx="4695120" cy="3940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68200" y="1464120"/>
                <a:ext cx="4726440" cy="39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7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26"/>
            <a:ext cx="10515600" cy="401783"/>
          </a:xfrm>
        </p:spPr>
        <p:txBody>
          <a:bodyPr/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module, students will be able to:</a:t>
            </a:r>
            <a:b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IN" dirty="0">
                <a:cs typeface="Arial" panose="020B0604020202020204" pitchFamily="34" charset="0"/>
              </a:rPr>
              <a:t>Discuss the operation of Bipolar Junction Transistor.</a:t>
            </a:r>
          </a:p>
          <a:p>
            <a:pPr marL="0" lvl="0" indent="0" algn="just">
              <a:buNone/>
            </a:pPr>
            <a:endParaRPr lang="en-IN" dirty="0"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dirty="0">
                <a:cs typeface="Arial" panose="020B0604020202020204" pitchFamily="34" charset="0"/>
              </a:rPr>
              <a:t>Draw Common Base and Common Emitter configuration of transistor.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dirty="0"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dirty="0">
                <a:cs typeface="Arial" panose="020B0604020202020204" pitchFamily="34" charset="0"/>
              </a:rPr>
              <a:t>Explain input and output characteristics of Common Base  </a:t>
            </a:r>
            <a:r>
              <a:rPr lang="en-IN">
                <a:cs typeface="Arial" panose="020B0604020202020204" pitchFamily="34" charset="0"/>
              </a:rPr>
              <a:t>and Common </a:t>
            </a:r>
            <a:r>
              <a:rPr lang="en-IN" dirty="0">
                <a:cs typeface="Arial" panose="020B0604020202020204" pitchFamily="34" charset="0"/>
              </a:rPr>
              <a:t>Emitter Configurations of transistor.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dirty="0"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dirty="0">
                <a:cs typeface="Arial" panose="020B0604020202020204" pitchFamily="34" charset="0"/>
              </a:rPr>
              <a:t>Derive expressions for current gains in transistor.</a:t>
            </a:r>
            <a:endParaRPr lang="en-US" dirty="0"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cs typeface="Arial" panose="020B0604020202020204" pitchFamily="34" charset="0"/>
              </a:rPr>
              <a:t> 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473"/>
            <a:ext cx="10515600" cy="484909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</a:t>
            </a:r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1011382"/>
                <a:ext cx="11374582" cy="53449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1011382"/>
                <a:ext cx="11374582" cy="5344968"/>
              </a:xfrm>
              <a:blipFill>
                <a:blip r:embed="rId2"/>
                <a:stretch>
                  <a:fillRect t="-1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20</a:t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29492" y="4419596"/>
            <a:ext cx="1995054" cy="9975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25097" y="4405738"/>
            <a:ext cx="1995054" cy="9975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8727" y="4177137"/>
            <a:ext cx="3283528" cy="162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436"/>
            <a:ext cx="10515600" cy="665019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Characteristics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177636"/>
            <a:ext cx="11499272" cy="4999327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α</a:t>
            </a:r>
            <a:r>
              <a:rPr lang="en-IN" dirty="0"/>
              <a:t> and β alone does not explain the characteristics of a BJT</a:t>
            </a:r>
          </a:p>
          <a:p>
            <a:pPr marL="0" indent="0">
              <a:buNone/>
            </a:pPr>
            <a:r>
              <a:rPr lang="en-IN" dirty="0"/>
              <a:t>Other traits can be obtained from curves that relate current and voltage. These curves are called Characteristic Curves</a:t>
            </a:r>
          </a:p>
          <a:p>
            <a:pPr marL="0" indent="0">
              <a:buNone/>
            </a:pPr>
            <a:r>
              <a:rPr lang="en-IN" dirty="0"/>
              <a:t>In general,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Input characteristics: </a:t>
            </a:r>
          </a:p>
          <a:p>
            <a:pPr marL="0" indent="0">
              <a:buNone/>
            </a:pPr>
            <a:r>
              <a:rPr lang="en-IN" dirty="0"/>
              <a:t>Relation between input voltage and input current keeping output voltage constant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Output characteristics: </a:t>
            </a:r>
          </a:p>
          <a:p>
            <a:pPr marL="0" indent="0">
              <a:buNone/>
            </a:pPr>
            <a:r>
              <a:rPr lang="en-IN" dirty="0"/>
              <a:t>Relation between output voltage and output current keeping input current constant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436"/>
            <a:ext cx="10515600" cy="665019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Base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073" y="1177636"/>
                <a:ext cx="11499272" cy="49993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Base terminal is common for both the loops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Input characteristics 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 various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Output characteristics 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 various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73" y="1177636"/>
                <a:ext cx="11499272" cy="4999327"/>
              </a:xfrm>
              <a:blipFill>
                <a:blip r:embed="rId2"/>
                <a:stretch>
                  <a:fillRect l="-1060" t="-1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22</a:t>
            </a:fld>
            <a:endParaRPr lang="en-IN"/>
          </a:p>
        </p:txBody>
      </p:sp>
      <p:pic>
        <p:nvPicPr>
          <p:cNvPr id="8" name="Content Placeholder 4" descr="G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64" y="1842655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3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709"/>
            <a:ext cx="10515600" cy="540327"/>
          </a:xfrm>
        </p:spPr>
        <p:txBody>
          <a:bodyPr/>
          <a:lstStyle/>
          <a:p>
            <a:pPr marL="0" indent="0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 Configuration Input characteristics: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 plot of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E</a:t>
            </a:r>
            <a:r>
              <a:rPr lang="en-US" dirty="0">
                <a:solidFill>
                  <a:srgbClr val="7030A0"/>
                </a:solidFill>
              </a:rPr>
              <a:t> versus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EB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various values of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23</a:t>
            </a:fld>
            <a:endParaRPr lang="en-IN"/>
          </a:p>
        </p:txBody>
      </p:sp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94222"/>
              </p:ext>
            </p:extLst>
          </p:nvPr>
        </p:nvGraphicFramePr>
        <p:xfrm>
          <a:off x="6456217" y="2519679"/>
          <a:ext cx="5320145" cy="365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Bitmap Image" r:id="rId3" imgW="2295238" imgH="2561905" progId="Paint.Picture">
                  <p:embed/>
                </p:oleObj>
              </mc:Choice>
              <mc:Fallback>
                <p:oleObj name="Bitmap Image" r:id="rId3" imgW="2295238" imgH="2561905" progId="Paint.Picture">
                  <p:embed/>
                  <p:pic>
                    <p:nvPicPr>
                      <p:cNvPr id="5" name="Content Placeholder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217" y="2519679"/>
                        <a:ext cx="5320145" cy="3657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4" descr="GQ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7782"/>
            <a:ext cx="4800600" cy="34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90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709"/>
            <a:ext cx="10515600" cy="540327"/>
          </a:xfrm>
        </p:spPr>
        <p:txBody>
          <a:bodyPr/>
          <a:lstStyle/>
          <a:p>
            <a:pPr marL="0" indent="0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 Configuration Output characteristics: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 plot of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versus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various values of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24</a:t>
            </a:fld>
            <a:endParaRPr lang="en-IN"/>
          </a:p>
        </p:txBody>
      </p:sp>
      <p:pic>
        <p:nvPicPr>
          <p:cNvPr id="7" name="Content Placeholder 4" descr="G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7783"/>
            <a:ext cx="3431127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27" y="1330036"/>
            <a:ext cx="7848600" cy="489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3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293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Regions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955964"/>
            <a:ext cx="11402291" cy="522099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Saturation Region: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Located to the left of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 </a:t>
            </a:r>
            <a:r>
              <a:rPr lang="en-IN" dirty="0"/>
              <a:t>=0.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CB junction is forward biased.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Small change in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  </a:t>
            </a:r>
            <a:r>
              <a:rPr lang="en-IN" dirty="0"/>
              <a:t>results in large change</a:t>
            </a:r>
          </a:p>
          <a:p>
            <a:pPr marL="0" indent="0">
              <a:buNone/>
            </a:pPr>
            <a:r>
              <a:rPr lang="en-IN" dirty="0"/>
              <a:t>in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C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25</a:t>
            </a:fld>
            <a:endParaRPr lang="en-IN"/>
          </a:p>
        </p:txBody>
      </p:sp>
      <p:pic>
        <p:nvPicPr>
          <p:cNvPr id="6" name="Content Placeholder 4" descr="G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83" y="817418"/>
            <a:ext cx="4800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18" y="3177961"/>
            <a:ext cx="5511982" cy="299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955964"/>
            <a:ext cx="11402291" cy="522099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Active Region: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Located to the right of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 </a:t>
            </a:r>
            <a:r>
              <a:rPr lang="en-IN" dirty="0"/>
              <a:t>=0. </a:t>
            </a:r>
          </a:p>
          <a:p>
            <a:pPr marL="0" indent="0">
              <a:buNone/>
            </a:pPr>
            <a:r>
              <a:rPr lang="en-IN" dirty="0"/>
              <a:t>(unshaded area)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EB junction is forward biased.</a:t>
            </a:r>
          </a:p>
          <a:p>
            <a:pPr marL="0" indent="0">
              <a:buNone/>
            </a:pPr>
            <a:r>
              <a:rPr lang="en-IN" dirty="0"/>
              <a:t>CB junction is reverse biased.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C </a:t>
            </a:r>
            <a:r>
              <a:rPr lang="en-IN" dirty="0"/>
              <a:t>is almost constant for given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E</a:t>
            </a:r>
            <a:r>
              <a:rPr lang="en-IN" dirty="0"/>
              <a:t> and nearly equal to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E</a:t>
            </a:r>
            <a:endParaRPr lang="en-IN" i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C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increases slightly with increase in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 </a:t>
            </a:r>
            <a:r>
              <a:rPr lang="en-IN" dirty="0"/>
              <a:t>due to </a:t>
            </a:r>
            <a:r>
              <a:rPr lang="en-IN" b="1" dirty="0">
                <a:solidFill>
                  <a:srgbClr val="FF0000"/>
                </a:solidFill>
              </a:rPr>
              <a:t>BASE WIDTH MODULATION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26</a:t>
            </a:fld>
            <a:endParaRPr lang="en-IN"/>
          </a:p>
        </p:txBody>
      </p:sp>
      <p:pic>
        <p:nvPicPr>
          <p:cNvPr id="6" name="Content Placeholder 4" descr="G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19" y="996805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3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540326"/>
          </a:xfrm>
        </p:spPr>
        <p:txBody>
          <a:bodyPr/>
          <a:lstStyle/>
          <a:p>
            <a:pPr marL="0" indent="0"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Width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055" y="997527"/>
                <a:ext cx="11388436" cy="517943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As the reverse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</m:oMath>
                </a14:m>
                <a:r>
                  <a:rPr lang="en-IN" dirty="0"/>
                  <a:t> is increased, width of CB junction increases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Part of this depletion region lies in the base region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Effective base width decreases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Hence, number of e-h pair combination also reduces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Base current reduces and collector current increases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055" y="997527"/>
                <a:ext cx="11388436" cy="5179436"/>
              </a:xfrm>
              <a:blipFill>
                <a:blip r:embed="rId2"/>
                <a:stretch>
                  <a:fillRect l="-910" t="-20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955964"/>
            <a:ext cx="11402291" cy="5220999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>
                <a:solidFill>
                  <a:srgbClr val="00B0F0"/>
                </a:solidFill>
              </a:rPr>
              <a:t>Cutoff</a:t>
            </a:r>
            <a:r>
              <a:rPr lang="en-IN" b="1" dirty="0">
                <a:solidFill>
                  <a:srgbClr val="00B0F0"/>
                </a:solidFill>
              </a:rPr>
              <a:t> Region: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Located below the line corresponding to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E </a:t>
            </a:r>
            <a:r>
              <a:rPr lang="en-IN" dirty="0"/>
              <a:t>=0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Both EB &amp; CB junctions are reverse biased.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 small collector current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C </a:t>
            </a:r>
            <a:r>
              <a:rPr lang="en-IN" dirty="0"/>
              <a:t>=</a:t>
            </a:r>
            <a:r>
              <a:rPr lang="en-US" i="1" dirty="0">
                <a:solidFill>
                  <a:srgbClr val="7030A0"/>
                </a:solidFill>
              </a:rPr>
              <a:t> I</a:t>
            </a:r>
            <a:r>
              <a:rPr lang="en-US" i="1" baseline="-25000" dirty="0">
                <a:solidFill>
                  <a:srgbClr val="7030A0"/>
                </a:solidFill>
              </a:rPr>
              <a:t>CBO </a:t>
            </a:r>
          </a:p>
          <a:p>
            <a:pPr marL="0" indent="0">
              <a:buNone/>
            </a:pPr>
            <a:r>
              <a:rPr lang="en-IN" dirty="0"/>
              <a:t>flows even when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CB </a:t>
            </a:r>
            <a:r>
              <a:rPr lang="en-IN" dirty="0"/>
              <a:t>=0.</a:t>
            </a:r>
          </a:p>
          <a:p>
            <a:pPr marL="0" indent="0">
              <a:buNone/>
            </a:pPr>
            <a:r>
              <a:rPr lang="en-US" i="1" baseline="-25000" dirty="0">
                <a:solidFill>
                  <a:srgbClr val="7030A0"/>
                </a:solidFill>
              </a:rPr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28</a:t>
            </a:fld>
            <a:endParaRPr lang="en-IN"/>
          </a:p>
        </p:txBody>
      </p:sp>
      <p:pic>
        <p:nvPicPr>
          <p:cNvPr id="6" name="Content Placeholder 4" descr="G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18" y="110836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18" y="3177961"/>
            <a:ext cx="5511982" cy="299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4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436"/>
            <a:ext cx="10515600" cy="665019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073" y="1177636"/>
                <a:ext cx="11499272" cy="49993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Emitter terminal is common for both the loops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Input is applied between EB terminals</a:t>
                </a:r>
              </a:p>
              <a:p>
                <a:pPr marL="0" indent="0">
                  <a:buNone/>
                </a:pPr>
                <a:r>
                  <a:rPr lang="en-IN" dirty="0"/>
                  <a:t>Output is measured across CE junction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Input characteristics 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 various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Output characteristics 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 various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73" y="1177636"/>
                <a:ext cx="11499272" cy="4999327"/>
              </a:xfrm>
              <a:blipFill>
                <a:blip r:embed="rId2"/>
                <a:stretch>
                  <a:fillRect l="-1060" t="-1951" b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29</a:t>
            </a:fld>
            <a:endParaRPr lang="en-IN"/>
          </a:p>
        </p:txBody>
      </p:sp>
      <p:pic>
        <p:nvPicPr>
          <p:cNvPr id="7" name="Picture 4" descr="뺆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85455"/>
            <a:ext cx="4475018" cy="35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4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10515600" cy="568036"/>
          </a:xfrm>
        </p:spPr>
        <p:txBody>
          <a:bodyPr/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packages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</a:t>
            </a:fld>
            <a:endParaRPr lang="en-IN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90" y="1330036"/>
            <a:ext cx="6518564" cy="49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709"/>
            <a:ext cx="10515600" cy="540327"/>
          </a:xfrm>
        </p:spPr>
        <p:txBody>
          <a:bodyPr/>
          <a:lstStyle/>
          <a:p>
            <a:pPr marL="0" indent="0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Configuration Input characteristics: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 plot of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rgbClr val="7030A0"/>
                </a:solidFill>
              </a:rPr>
              <a:t> versus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BE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various values of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30</a:t>
            </a:fld>
            <a:endParaRPr lang="en-IN"/>
          </a:p>
        </p:txBody>
      </p:sp>
      <p:pic>
        <p:nvPicPr>
          <p:cNvPr id="8" name="Picture 4" descr="뺆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27836"/>
            <a:ext cx="4475018" cy="35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7757"/>
              </p:ext>
            </p:extLst>
          </p:nvPr>
        </p:nvGraphicFramePr>
        <p:xfrm>
          <a:off x="6213764" y="2827836"/>
          <a:ext cx="4793672" cy="347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Bitmap Image" r:id="rId4" imgW="4266667" imgH="4238095" progId="Paint.Picture">
                  <p:embed/>
                </p:oleObj>
              </mc:Choice>
              <mc:Fallback>
                <p:oleObj name="Bitmap Image" r:id="rId4" imgW="4266667" imgH="4238095" progId="Paint.Picture">
                  <p:embed/>
                  <p:pic>
                    <p:nvPicPr>
                      <p:cNvPr id="6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764" y="2827836"/>
                        <a:ext cx="4793672" cy="347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2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709"/>
            <a:ext cx="10515600" cy="540327"/>
          </a:xfrm>
        </p:spPr>
        <p:txBody>
          <a:bodyPr/>
          <a:lstStyle/>
          <a:p>
            <a:pPr marL="0" indent="0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Configuration Output characteristics: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 plot of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versus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i="1" baseline="-25000" dirty="0">
                <a:solidFill>
                  <a:srgbClr val="7030A0"/>
                </a:solidFill>
              </a:rPr>
              <a:t>CE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various values of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  <a:r>
              <a:rPr lang="en-US" i="1" baseline="-25000" dirty="0">
                <a:solidFill>
                  <a:srgbClr val="7030A0"/>
                </a:solidFill>
              </a:rPr>
              <a:t>B.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31</a:t>
            </a:fld>
            <a:endParaRPr lang="en-IN"/>
          </a:p>
        </p:txBody>
      </p:sp>
      <p:pic>
        <p:nvPicPr>
          <p:cNvPr id="9" name="Picture 4" descr="뺆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99" y="3048000"/>
            <a:ext cx="3542930" cy="283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757363"/>
            <a:ext cx="7486650" cy="441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900480" y="3627360"/>
              <a:ext cx="2375280" cy="399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5360" y="3611880"/>
                <a:ext cx="24066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3989520" y="4111920"/>
              <a:ext cx="293400" cy="307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3680" y="4096440"/>
                <a:ext cx="3250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6597610" y="5602150"/>
              <a:ext cx="1323360" cy="7542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81410" y="5586670"/>
                <a:ext cx="135576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1748575" y="5829840"/>
              <a:ext cx="1922040" cy="547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3095" y="5814000"/>
                <a:ext cx="19533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3364920" y="6247800"/>
              <a:ext cx="273240" cy="73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49440" y="6234480"/>
                <a:ext cx="299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3405240" y="6303240"/>
              <a:ext cx="239400" cy="74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0120" y="6288840"/>
                <a:ext cx="268200" cy="1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09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10515600" cy="568036"/>
          </a:xfrm>
        </p:spPr>
        <p:txBody>
          <a:bodyPr/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 terminal , 2 junction device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Types of Transistors           →   NPN Transistor</a:t>
            </a:r>
          </a:p>
          <a:p>
            <a:pPr marL="0" indent="0">
              <a:buNone/>
            </a:pPr>
            <a:r>
              <a:rPr lang="en-IN" dirty="0"/>
              <a:t>                                              →   PNP Transistor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4" descr="ᤴ#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12" y="3987440"/>
            <a:ext cx="6738723" cy="205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2729345"/>
            <a:ext cx="3089564" cy="568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19600" y="3455627"/>
            <a:ext cx="3089564" cy="568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3948545"/>
            <a:ext cx="5181600" cy="22284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NPN→</a:t>
            </a:r>
            <a:r>
              <a:rPr lang="en-US" dirty="0">
                <a:cs typeface="Arial" panose="020B0604020202020204" pitchFamily="34" charset="0"/>
              </a:rPr>
              <a:t>Emitter and Collector are     	 N-type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cs typeface="Arial" panose="020B0604020202020204" pitchFamily="34" charset="0"/>
              </a:rPr>
              <a:t>            Base is P-type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3948545"/>
            <a:ext cx="5181600" cy="22284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PNP→</a:t>
            </a:r>
            <a:r>
              <a:rPr lang="en-US" dirty="0">
                <a:cs typeface="Arial" panose="020B0604020202020204" pitchFamily="34" charset="0"/>
              </a:rPr>
              <a:t>Emitter and Collector are     	 P-type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cs typeface="Arial" panose="020B0604020202020204" pitchFamily="34" charset="0"/>
              </a:rPr>
              <a:t>            Base is N-type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</a:t>
            </a:fld>
            <a:endParaRPr lang="en-IN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727362" y="1188313"/>
            <a:ext cx="10515600" cy="2510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3 terminals → Emitter, Base, Collector</a:t>
            </a:r>
            <a:br>
              <a:rPr lang="en-IN" dirty="0"/>
            </a:br>
            <a:br>
              <a:rPr lang="en-IN" dirty="0"/>
            </a:br>
            <a:r>
              <a:rPr lang="en-IN" dirty="0"/>
              <a:t>2 junctions → Emitter-Base junction, Collector-Base junction</a:t>
            </a:r>
            <a:br>
              <a:rPr lang="en-IN" dirty="0"/>
            </a:br>
            <a:br>
              <a:rPr lang="en-IN" dirty="0"/>
            </a:br>
            <a:r>
              <a:rPr lang="en-US" dirty="0">
                <a:cs typeface="Arial" panose="020B0604020202020204" pitchFamily="34" charset="0"/>
              </a:rPr>
              <a:t>Emitter is heavily doped.  Collector is moderately doped.  Base is lightly doped.</a:t>
            </a:r>
            <a:br>
              <a:rPr lang="en-US" dirty="0">
                <a:cs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72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40326"/>
            <a:ext cx="10515600" cy="401783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Transistor Symbol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8763" y="1122218"/>
            <a:ext cx="11222181" cy="505474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 Transistor               PNP Transistor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00B0F0"/>
                </a:solidFill>
                <a:cs typeface="Times New Roman" panose="02020603050405020304" pitchFamily="18" charset="0"/>
              </a:rPr>
              <a:t>NPN Transistor                            PNP Transistor</a:t>
            </a:r>
            <a:endParaRPr lang="en-IN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Arrow head indicates direction of current</a:t>
            </a:r>
          </a:p>
          <a:p>
            <a:pPr marL="0" indent="0">
              <a:buNone/>
            </a:pPr>
            <a:r>
              <a:rPr lang="en-IN" dirty="0"/>
              <a:t>Current is due to both free electrons and holes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08608"/>
              </p:ext>
            </p:extLst>
          </p:nvPr>
        </p:nvGraphicFramePr>
        <p:xfrm>
          <a:off x="2452255" y="1121496"/>
          <a:ext cx="662940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Bitmap Image" r:id="rId3" imgW="3943440" imgH="1685880" progId="Paint.Picture">
                  <p:embed/>
                </p:oleObj>
              </mc:Choice>
              <mc:Fallback>
                <p:oleObj name="Bitmap Image" r:id="rId3" imgW="3943440" imgH="1685880" progId="Paint.Picture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255" y="1121496"/>
                        <a:ext cx="6629400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1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8982"/>
            <a:ext cx="10515600" cy="831706"/>
          </a:xfrm>
        </p:spPr>
        <p:txBody>
          <a:bodyPr/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 of operation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16258"/>
              </p:ext>
            </p:extLst>
          </p:nvPr>
        </p:nvGraphicFramePr>
        <p:xfrm>
          <a:off x="838200" y="1454150"/>
          <a:ext cx="10515600" cy="38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15384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332394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02040449"/>
                    </a:ext>
                  </a:extLst>
                </a:gridCol>
              </a:tblGrid>
              <a:tr h="76488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Emitter-Base</a:t>
                      </a:r>
                      <a:r>
                        <a:rPr lang="en-IN" baseline="0" dirty="0"/>
                        <a:t> Junction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Collector-Base Junction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405363"/>
                  </a:ext>
                </a:extLst>
              </a:tr>
              <a:tr h="764886">
                <a:tc>
                  <a:txBody>
                    <a:bodyPr/>
                    <a:lstStyle/>
                    <a:p>
                      <a:r>
                        <a:rPr lang="en-IN" b="1" dirty="0"/>
                        <a:t>Cut-Off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Reverse Biased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Reverse Biased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64323"/>
                  </a:ext>
                </a:extLst>
              </a:tr>
              <a:tr h="764886">
                <a:tc>
                  <a:txBody>
                    <a:bodyPr/>
                    <a:lstStyle/>
                    <a:p>
                      <a:r>
                        <a:rPr lang="en-IN" b="1" dirty="0"/>
                        <a:t>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Forward Biased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Reverse Biased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417936"/>
                  </a:ext>
                </a:extLst>
              </a:tr>
              <a:tr h="764886">
                <a:tc>
                  <a:txBody>
                    <a:bodyPr/>
                    <a:lstStyle/>
                    <a:p>
                      <a:r>
                        <a:rPr lang="en-IN" b="1" dirty="0"/>
                        <a:t>Reverse 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Reverse Biased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Forward Biased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02477"/>
                  </a:ext>
                </a:extLst>
              </a:tr>
              <a:tr h="764886">
                <a:tc>
                  <a:txBody>
                    <a:bodyPr/>
                    <a:lstStyle/>
                    <a:p>
                      <a:r>
                        <a:rPr lang="en-IN" b="1" dirty="0"/>
                        <a:t>Saturation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Forward Biased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Forward Biased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14168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8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8873"/>
            <a:ext cx="10515600" cy="651163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an NPN Transistor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92" y="1157216"/>
            <a:ext cx="7996526" cy="48423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0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914400"/>
            <a:ext cx="11139055" cy="52625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Emitter-Base junction forward biased, Collector-Base junction reverse biased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Free electrons from emitter drift towards base region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Some free electrons recombine with holes in base region to form small base current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Inside base region(P-type), free electrons are minority carriers.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Most of the free electrons are swept away to collector region due to reverse biased CB junction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21FA7F-77BB-4809-9958-5211C012C5C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A4E4F6-B0FF-46F6-8B31-02B259E96E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C565F3-8CC4-44E0-8367-21153DECA1F0}"/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2212</Words>
  <Application>Microsoft Office PowerPoint</Application>
  <PresentationFormat>Widescreen</PresentationFormat>
  <Paragraphs>295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Chapter 2: BJT and its applications</vt:lpstr>
      <vt:lpstr>At the end of this module, students will be able to: </vt:lpstr>
      <vt:lpstr>Available packages</vt:lpstr>
      <vt:lpstr>Introduction</vt:lpstr>
      <vt:lpstr>PowerPoint Presentation</vt:lpstr>
      <vt:lpstr>Transistor Symbol</vt:lpstr>
      <vt:lpstr>Modes of operation</vt:lpstr>
      <vt:lpstr>Working of an NPN Transistor</vt:lpstr>
      <vt:lpstr>PowerPoint Presentation</vt:lpstr>
      <vt:lpstr>Currents in BJT</vt:lpstr>
      <vt:lpstr>PowerPoint Presentation</vt:lpstr>
      <vt:lpstr>PowerPoint Presentation</vt:lpstr>
      <vt:lpstr>PowerPoint Presentation</vt:lpstr>
      <vt:lpstr>BJT Configurations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 between α and β</vt:lpstr>
      <vt:lpstr>I/O Characteristics </vt:lpstr>
      <vt:lpstr>Common Base Configuration</vt:lpstr>
      <vt:lpstr>CB Configuration Input characteristics: </vt:lpstr>
      <vt:lpstr>CB Configuration Output characteristics: </vt:lpstr>
      <vt:lpstr>3 Regions operation</vt:lpstr>
      <vt:lpstr>PowerPoint Presentation</vt:lpstr>
      <vt:lpstr>Base Width Modulation</vt:lpstr>
      <vt:lpstr>PowerPoint Presentation</vt:lpstr>
      <vt:lpstr>Common Emitter Configuration</vt:lpstr>
      <vt:lpstr>CE Configuration Input characteristics: </vt:lpstr>
      <vt:lpstr>CE Configuration Output characteristics: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MAHE</cp:lastModifiedBy>
  <cp:revision>294</cp:revision>
  <dcterms:created xsi:type="dcterms:W3CDTF">2020-10-21T13:34:50Z</dcterms:created>
  <dcterms:modified xsi:type="dcterms:W3CDTF">2022-04-14T10:19:14Z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0x010100A82D9C3AB1FCE54FB530FD6FD79EF86F</vt:lpwstr>
  </property>
</Properties>
</file>