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6.xml" ContentType="application/inkml+xml"/>
  <Override PartName="/ppt/ink/ink20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4.xml" ContentType="application/inkml+xml"/>
  <Override PartName="/ppt/ink/ink3.xml" ContentType="application/inkml+xml"/>
  <Override PartName="/ppt/ink/ink2.xml" ContentType="application/inkml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ink/ink8.xml" ContentType="application/inkml+xml"/>
  <Override PartName="/ppt/ink/ink14.xml" ContentType="application/inkml+xml"/>
  <Override PartName="/ppt/ink/ink15.xml" ContentType="application/inkml+xml"/>
  <Override PartName="/ppt/notesMasters/notesMaster1.xml" ContentType="application/vnd.openxmlformats-officedocument.presentationml.notesMaster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13.xml" ContentType="application/inkml+xml"/>
  <Override PartName="/ppt/ink/ink11.xml" ContentType="application/inkml+xml"/>
  <Override PartName="/ppt/ink/ink9.xml" ContentType="application/inkml+xml"/>
  <Override PartName="/ppt/ink/ink12.xml" ContentType="application/inkml+xml"/>
  <Override PartName="/ppt/ink/ink10.xml" ContentType="application/inkml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92" r:id="rId8"/>
    <p:sldId id="262" r:id="rId9"/>
    <p:sldId id="264" r:id="rId10"/>
    <p:sldId id="265" r:id="rId11"/>
    <p:sldId id="280" r:id="rId12"/>
    <p:sldId id="281" r:id="rId13"/>
    <p:sldId id="282" r:id="rId14"/>
    <p:sldId id="290" r:id="rId15"/>
    <p:sldId id="266" r:id="rId16"/>
    <p:sldId id="267" r:id="rId17"/>
    <p:sldId id="268" r:id="rId18"/>
    <p:sldId id="271" r:id="rId19"/>
    <p:sldId id="269" r:id="rId20"/>
    <p:sldId id="270" r:id="rId21"/>
    <p:sldId id="272" r:id="rId22"/>
    <p:sldId id="294" r:id="rId23"/>
    <p:sldId id="284" r:id="rId24"/>
    <p:sldId id="283" r:id="rId25"/>
    <p:sldId id="285" r:id="rId26"/>
    <p:sldId id="286" r:id="rId27"/>
    <p:sldId id="2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3T05:37:55.6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30863 13379 1544 0,'0'0'130'0,"0"0"-74"0,0 0-2 15,0 0-25-15,0 0-12 16,0 0-3-16,0 0-3 15,-1 0-4-15,1 0 2 16,0 0 0-16,0 0-1 16,0 0-2-16,0 0 0 15,0 0 1-15,0 0-2 16,0 0-1-16,0 0-1 16,0 0 1-16,4 0 0 15,5 0 0-15,5 1 2 16,-1-1-2-16,3 1-3 0,1-1 1 15,4 0 0-15,0 0-2 16,3 0 1-16,4 0 1 16,-1 0-1-16,3 0-1 15,1 0 1-15,-4 0-1 16,1 0 1-16,-3 0-1 16,-5 0 0-16,1 0 1 15,-2 0 0-15,-2 0-1 16,-1 3 1-16,1 2-1 15,0-2 1-15,2 2-1 16,1-1 0-16,2 0 1 16,2-1-1-16,-1 2 1 15,2-2-1-15,-1 0 0 16,0 1 1-16,-2-1-1 0,-4 1 0 16,3 1 0-1,0-1 0-15,-2 2 1 0,2-4 0 16,0 3-1-16,-3-1 1 15,1-1-1-15,1 0 1 16,-1-3-1-16,2 2 1 16,-1-2 0-16,-3 0-1 15,-2 0 0-15,-3 0 1 16,-3 0-1-16,-1 0 0 16,-1 0 1-16,-3 0-1 15,1 0 0-15,-4 0 1 16,2 0-1-16,-1 0 0 15,-2 0 0-15,0 0-1 0,0 0 0 16,0 0-6-16,0 0-3 16,0 2-8-16,0-2-28 15,0 0-58-15</inkml:trace>
  <inkml:trace contextRef="#ctx0" brushRef="#br0" timeOffset="438.1654">31599 13202 1746 0,'0'0'64'0,"0"0"-36"16,0 0 1-16,0 0 0 16,0 0-7-16,0 0-13 15,-6-1-1-15,7 1-4 16,16 3-2-16,13 11 3 16,7 2 1-16,2 1-2 15,-1-2-2-15,-2 2-1 16,-4-3 0-16,-4 1-1 15,-6-1 0-15,-8-2 0 16,-6 0 0-16,-6 1 0 0,-2 3-1 16,-13 4 0-16,-18 3 1 15,-14 5 0-15,-9 1 0 16,-6 0 0-16,-1 0 0 16,6-1-2-16,10-1-4 15,14-1-9-15,15-1-23 16,16-3-94-16</inkml:trace>
  <inkml:trace contextRef="#ctx0" brushRef="#br0" timeOffset="2797.4595">30009 13372 1576 0,'0'0'98'0,"0"0"-88"16,0 0 1-16,0 0-4 15,0 0-4-15,0 0-3 16,0 0 2-16,0 0 16 16,0 0-3-16,0 0-1 15,0 0 4-15,0 0-6 16,0 0-2-16,-3 0-1 16,1 0-4-16,2 0 2 15,-1 0-3-15,-4 0 0 16,1 0 0-16,-2 0 3 15,0 0-1-15,-1 0 2 16,1 0-4-16,0 3-1 16,-1 2-1-16,1 1 2 15,1 2-2-15,2-1 0 0,1 1-1 16,2 1 0-16,0-2 1 16,0-2-1-16,2 0 1 15,9-4 0-15,3-1-2 16,2 0-2-16,-1 0-4 15,2 0-4-15,-7-6 3 16,-1-6 5-16,-3 2 2 16,-6-1 0-16,0 0 6 15,0 0 2-15,-4 0-7 16,-8 2-1-16,-2 4 1 0,1 1 2 16,-2 2 4-16,0 2-3 15,1 0-2-15,-3 0-1 16,2 11 1-16,0 3-1 15,4 0-1-15,2 0 0 16,2 2 1-16,6-3-1 16,1 1 0-16,0-1 0 15,0-4 0-15,8-1 0 16,9-2 1-16,2-3-1 16,2-3-1-16,2 0-5 15,-1 0-1-15,-4-9-4 16,-3-2 4-16,-5-1 5 15,-5-2 2-15,-5 0 2 16,0 1 7-16,0 3-2 16,-8 0 0-16,-5 1-4 0,-2 2 0 15,0 4 2-15,2 2 0 16,-1 1-2-16,-1 0-2 16,2 3 0-16,1 8-1 15,-2 1 0-15,4 4-1 16,2 1 1-16,3 0 1 15,3-1-1-15,2-1 0 16,0-2 0-16,2-3 0 16,12-1-5-16,5-6 1 15,1-3 1-15,4 0-4 16,0 0-2-16,-5-7-6 16,-1-4 10-16,-7-3 5 0,-3-3 0 15,-6 5 7 1,-2-5 4-16,0 6 3 0,-2 0-11 15,-11 2 4-15,-2 2-2 16,-1 4-3-16,1 3-1 16,-3 0-1-16,4 0 0 15,0 8-1-15,0 3 1 16,5 2-1-16,2 1 0 16,4 1 1-16,3-6-1 15,0 5 0-15,0-6-2 16,10 0 0-16,10-6 0 15,2-2-2-15,-1 0 2 16,-3 0 0-16,-3-8 2 0,-6-6 1 16,-6 0 5-16,-3-2 7 15,0-1 1-15,-2 6-7 16,-11 2-1-16,-5 7-5 16,-6 2 0-16,-1 0-30 15,-1 14-161-15</inkml:trace>
  <inkml:trace contextRef="#ctx0" brushRef="#br0" timeOffset="5261.4542">17894 3094 1734 0,'0'0'44'15,"0"0"-18"-15,0 0-3 16,0 0 0-16,0 0-8 16,0 0-2-16,0 0-3 15,-4 0-3-15,4 0 3 16,0 0-1-16,-2 0-3 16,2 0 0-16,0 0-1 0,-1 0-2 15,1 0 0-15,-2 0-1 16,1 7-1-16,-2 5-1 15,0 7 3-15,1 5 0 16,-1 3 0-16,3 4-3 16,0 4 3-16,0 4-3 15,0 0 0-15,2 4 0 16,4-4 1-16,0-1 0 16,0-4-2-16,1-6 0 15,-3-3-1-15,-2-3 1 16,-1-5-2-16,1-5 0 15,-2-5 2-15,0-4-3 16,0-3-2-16,0 0-1 0,0 0 0 16,0 0-6-16,-5-11-24 15,-2-5-35-15,-2-1-371 16</inkml:trace>
  <inkml:trace contextRef="#ctx0" brushRef="#br0" timeOffset="5604.5476">17869 3117 1810 0,'0'0'41'16,"0"0"-22"-16,0 0 0 15,0 0-7-15,0 0-9 16,0 0-1-16,-29 68 5 16,9-31-2-16,-6 4-3 15,1-2-1-15,-2-3-1 16,3-3-1-16,0-8-2 15,3-5-11-15,5-6-3 16,1-10-9-16,6-4-36 16,4-4-324-16</inkml:trace>
  <inkml:trace contextRef="#ctx0" brushRef="#br0" timeOffset="5831.3406">17840 3155 1723 0,'0'0'100'16,"0"0"-79"-16,0 0-9 16,0 0 2-16,0 0-1 15,81 33-4-15,-46-2-3 0,4 6-6 16,6 6-1-16,1 3-26 15,-2 0-113-15</inkml:trace>
  <inkml:trace contextRef="#ctx0" brushRef="#br0" timeOffset="8033.6485">17903 5570 1658 0,'0'0'80'16,"0"0"-60"-16,0 0 13 16,0 0-8-16,0 0-11 15,0 0-4-15,0 0-5 16,0 0 1-16,0 0 2 16,0 0 0-16,0 0-3 15,0 0-4-15,0 0 1 16,0 0 0-16,0 0 0 15,0 0-2-15,0 0 1 16,0 0 0-16,0 0 0 16,0 0 1-16,0 0 0 0,0 0-1 15,0 0 2-15,0 0 2 16,0 0 0-16,0 0 2 16,0 0-4-16,0 0-1 15,0 0 0-15,0 1-1 16,-2 2 0-16,-1 1-1 15,-1 0 1-15,1 3-1 16,-1 0 0-16,1 1 0 16,1 1-1-16,1 1 1 15,1-1 0-15,0-1-1 16,0-2 1-16,0-3 0 16,0 1-2-16,6-4 1 0,4 0 0 15,0 0 2-15,1 0-1 16,2-10 0-16,-4 1-1 15,-1 1 0-15,-4 2 1 16,-2-1 0-16,0 1 2 16,-2 2 0-16,0-1 1 15,0 0 1-15,-10 0-3 16,1 1-1-16,0-1 0 16,1 4 2-16,-1-1-1 15,1 0 1-15,-1 2-1 16,2 0 1-16,-1 0 1 15,1 0-2-15,-4 4-1 16,4 4 0-16,-1 1 0 0,2 2 0 16,3 0-1-16,2-1 0 15,1 2 0-15,0-2 0 16,0 0 1-16,10-3-4 16,5-2 2-16,5-3 0 15,3-2-3-15,0 0 0 16,-2 0-3-16,-3-7-3 15,-5 1 2-15,-4-5 6 16,-6 3 3-16,-3-1 0 16,0-3 1-16,0 1 5 15,-9 0 0-15,-4-1-1 16,-4 2-2-16,2 2 6 0,-2 2-1 16,3 3-2-16,2 3 0 15,3 0-2-15,3 0-2 16,0 0-1-16,2 0-1 15,-2 6 0-15,1 8 0 16,2 0-1-16,3 0 0 16,0 3 1-16,0-2-1 15,2-3 0-15,8 0-3 16,2-5 1-16,2-3-1 16,4-3-1-16,-2-1 1 15,-1 0-6-15,-1 0 4 16,-4-9 1-16,-4-1 1 15,-3-2 4-15,-3 0 0 0,0 1 2 16,0 0 5 0,-3 1 1-16,-8-1 0 0,-4 3-3 15,2 1 1-15,-2 1-1 16,3 3 0-16,0 3-2 16,3 0-2-16,2 0 0 15,1 0-1-15,-3 9 0 16,4 2-1-16,1 4 1 15,-1 2-1-15,4 0 1 16,1-2 0-16,0-1-1 16,0-2-1-16,3-2-2 15,4-3-2-15,5-2 0 16,0-2-10-16,3-3-4 16,-3 0-41-16,2 0-538 0</inkml:trace>
  <inkml:trace contextRef="#ctx0" brushRef="#br0" timeOffset="8537.474">17918 5612 1730 0,'0'0'115'0,"0"0"-100"16,0 0-7-16,0 0 2 15,0 0-6-15,0 0-3 16,-3 9-1-16,3-1 0 0,0 0-3 16,2-5-1-16,5 0 1 15,-1-3-1-15,-3 0 3 16,-2 0 1-16,-1 0 3 15,0-9 2-15,0 1 8 16,-4-1 1-16,-8 2-1 16,1 3-4-16,2 1-4 15,1 3 1-15,3 0-5 16,4 0-1-16,1 0-3 16,0 1-34-16,4-1-104 15</inkml:trace>
  <inkml:trace contextRef="#ctx0" brushRef="#br0" timeOffset="20458.1632">3101 5320 1293 0,'0'0'490'0,"0"0"-456"16,0 0-14-16,0 0 8 15,0 0-9-15,0 0-8 16,0 0-4-16,0 0-5 16,28 0-1-16,-10 14 3 15,0 1-1-15,4 5-1 0,2 3 0 16,-3-1-2-16,1 0 0 15,-4-3-1-15,-4-4-6 16,-1-6-3-16,-7-4 4 16,0-5 2-16,-3 0 0 15,0 0 4-15,-3-8 3 16,3-13-1-16,0-6-1 16,0-4-1-16,-3 0 1 15,0 4 2-15,0 4-3 16,0 7-2-16,0 7-4 15,1 9-30-15,2 0-74 16</inkml:trace>
  <inkml:trace contextRef="#ctx0" brushRef="#br0" timeOffset="20955.9167">3639 5470 1706 0,'0'0'84'16,"0"0"-60"-16,0 0 0 15,0 0 4-15,0 0-10 16,0 0-8-16,-46 26 1 15,37-14-5-15,3 3 0 16,0 2-2-16,3 4-2 16,3 2 0-16,0 0-2 15,0-1 1-15,0 2 1 0,6-4-2 16,3-3 0 0,9-3 0-16,1-6-4 0,2-3 2 15,4-3-5-15,-1-2-2 16,-1 0-12-16,-1-15-32 15,-3-1-91-15</inkml:trace>
  <inkml:trace contextRef="#ctx0" brushRef="#br0" timeOffset="21366.1275">3863 5458 1653 0,'0'0'216'16,"0"0"-206"-16,0 0-9 15,0 0 9-15,0 0-2 16,0 0-7-16,0 34 5 15,6-10-1-15,1 2-3 16,1 3-2-16,-4 0 3 16,4-5-3-16,-4 1 1 0,2-6-1 15,0 0 2 1,0-4-2-16,0-5 0 0,0-1 0 16,1-6 1-16,-1-3 1 15,2 0-2-15,1 0 0 16,7 0 0-16,-1-8 0 15,3-1-8-15,3-3-8 16,-3-1-10 0,4 2-13-16,-1 0-36 0,-6-3-697 15</inkml:trace>
  <inkml:trace contextRef="#ctx0" brushRef="#br0" timeOffset="21570.5235">3994 5576 1769 0,'0'0'86'16,"0"0"-86"-16,0 0-1 16,0 0 1-16,0 0 6 15,0 0-6-15,72-39-2 16,-59 27-41-16,-3-2-166 15</inkml:trace>
  <inkml:trace contextRef="#ctx0" brushRef="#br0" timeOffset="21718.1273">3909 5467 520 0,'0'0'1312'15,"0"0"-1288"-15,0 0-17 16,0 0 1-16,0 0-1 15,0 0-7-15,97-75-17 16,-64 63-88-16</inkml:trace>
  <inkml:trace contextRef="#ctx0" brushRef="#br0" timeOffset="22033.1089">4534 5436 1799 0,'0'0'85'0,"0"0"-84"16,0 0 0-16,0 0 3 15,0 0 2-15,0 0-6 0,103-22-4 16,-73 14-26-16,-2-1-60 16,-5 2-707-16</inkml:trace>
  <inkml:trace contextRef="#ctx0" brushRef="#br0" timeOffset="22182.1347">4601 5557 1819 0,'0'0'18'16,"0"0"-7"-16,0 0 20 16,0 0-6-16,94-17-18 0,-40-6-7 15,6-3-34 1,-5-3-144-16</inkml:trace>
  <inkml:trace contextRef="#ctx0" brushRef="#br0" timeOffset="22925.9492">5171 5455 1676 0,'0'0'203'0,"0"0"-180"16,0 0-12-16,0 0-2 16,0 0-2-16,0 0-7 15,7 21 1-15,14 6 0 16,6 1 2-16,0 0-2 0,1-2-1 16,-4-5-2-16,-4-7-4 15,-4-5 1-15,-7-4-7 16,1-5-2-16,-7 0 6 15,-1 0 8-15,-1-17 3 16,-1-9-3-16,0-6-1 16,0-2 1-16,0 4 2 15,0 5 0-15,0 8-1 16,0 9 0-16,0 5-1 16,3 3-7-16,5 0-55 15,5 11-65-15,2 8-658 16</inkml:trace>
  <inkml:trace contextRef="#ctx0" brushRef="#br0" timeOffset="23256.2781">5690 5626 1833 0,'0'0'25'15,"0"0"-11"-15,0 0 6 16,0 0-2-16,0 0-10 0,0 0-7 16,-85 20-1-16,76-3 1 15,6 5-1-15,3 2 1 16,0 2-1-16,0 1 0 15,13-3 0-15,4 1-2 16,4-6-8-16,1-4-11 16,6-6 2-16,-2-7-18 15,4-2-54-15,-2-11-1042 16</inkml:trace>
  <inkml:trace contextRef="#ctx0" brushRef="#br0" timeOffset="23522.1161">5902 5632 1815 0,'0'0'41'16,"0"0"-35"-16,0 0 10 15,0 0 6-15,0 0-6 16,-48 92-12-16,48-69-2 15,0 1 0-15,15 1 0 16,6-5-2-16,6-1-8 16,4-7-7-16,5-7-11 0,3-5-18 15,2 0-52 1,1-19 27-16,-4-6-1570 0</inkml:trace>
  <inkml:trace contextRef="#ctx0" brushRef="#br0" timeOffset="23737.8621">6045 5442 1824 0,'0'0'77'0,"0"0"-72"16,0 0-5-16,0 0 6 0,0 0 3 15,91-17-9-15,-48 9-2 16,2 0-20-16,-3-1-46 16,1-1-179-16</inkml:trace>
  <inkml:trace contextRef="#ctx0" brushRef="#br0" timeOffset="23989.8711">6576 5260 1908 0,'0'0'16'0,"0"0"-10"0,0 0 0 16,0 0-2-16,0 0-4 15,0 0 1-15,12 65-1 16,-3-35 1-16,6-2-1 15,-5 0-5-15,-1-3-6 16,0-3-15-16,-6-5-18 16,2-8-10-16,-5-6-215 15</inkml:trace>
  <inkml:trace contextRef="#ctx0" brushRef="#br0" timeOffset="24172.0934">6440 5260 1633 0,'0'0'195'15,"0"0"-190"-15,0 0-5 16,0 0 3-16,94-83-1 16,-58 68-2-16,1 2-30 15,-1 5-75-15</inkml:trace>
  <inkml:trace contextRef="#ctx0" brushRef="#br0" timeOffset="24342.7675">6528 5649 1731 0,'0'0'48'16,"0"0"-48"-16,0 0-4 15,112-54-9-15,-64 30-37 16,6 0-83-16</inkml:trace>
  <inkml:trace contextRef="#ctx0" brushRef="#br0" timeOffset="24560.5755">6930 5489 1705 0,'0'0'55'0,"0"0"-26"0,0 0 14 15,-81 31-12-15,66-19-16 16,3 3-5-16,9 3 0 16,1-1-6-16,2 3-1 15,0-1 0-15,8-1 0 16,10-3-3-16,6-3 0 16,7-7-5-16,5-5-10 15,4 0-16-15,5-14-37 16,3-11-379-16</inkml:trace>
  <inkml:trace contextRef="#ctx0" brushRef="#br0" timeOffset="24792.7779">7192 5205 1833 0,'0'0'52'15,"0"0"-27"-15,0 0-5 16,0 0-11-16,0 0-5 15,0 0-4-15,0 41 2 16,14-8 1-16,3 2-1 16,1 1-2-16,0 0 0 15,0-1 0-15,-6-3-5 16,1-1-9-16,-8-6-16 16,-5-6-12-16,0-7-19 15,-9-10-170-15</inkml:trace>
  <inkml:trace contextRef="#ctx0" brushRef="#br0" timeOffset="25169.0886">7213 5205 1800 0,'0'0'33'16,"0"0"-12"-16,0 0-3 16,0 0 1-16,70-76-13 15,-49 76-3-15,-3 0-2 16,-2 0-1-16,-1 12 0 15,-3 2-2-15,-9 5-6 16,-3 1 0-16,0 2 3 16,-6 0-3-16,-13 0-2 0,-5 1-5 15,-1-2-7 1,3-3 4-16,6-5-9 0,10-6 20 16,5-5 7-16,1-2 2 15,0 0 3-15,6 0 22 16,11 0-2-16,3 0-13 15,4 0-2-15,-2 0-6 16,2 0 0-16,-3 2-2 16,0 5-2-16,-2 3 0 15,-1-1 0-15,0 4 0 16,-6-3 0-16,3 4-1 16,-5-4 0-16,-2-4-19 15,-4-3-50-15</inkml:trace>
  <inkml:trace contextRef="#ctx0" brushRef="#br0" timeOffset="25507.3701">7753 5395 1839 0,'0'0'42'15,"0"0"-30"-15,0 0 11 0,0 0-12 16,0 0-9-16,0 0-1 16,-70 33-1-16,58-11 1 15,0 2-1-15,9 1 0 16,3-1 0-16,0-2 0 15,18-2 1-15,7-6 2 16,8-5 0-16,3-9-2 16,4 0-1-16,5-10-2 15,-3-17-25-15,-2-8-74 16</inkml:trace>
  <inkml:trace contextRef="#ctx0" brushRef="#br0" timeOffset="27140.2693">6870 5026 1728 0,'0'0'29'16,"0"0"3"-16,-9 88-7 16,6-42-2-16,3 10-11 15,0 5 1-15,-2 8-8 16,-1 6-1-16,-1 3-2 16,-3-6 1-16,2 0-2 15,-1-8 1-15,0-9 7 0,3-8-3 16,-2-7-3-1,0-8-3-15,2-10 0 0,0-11 2 16,0-5-2-16,3-6-1 16,-2 0-3-16,-1-20-3 15,-1-3-43-15,-2-9-76 16,-3-5-1121-16</inkml:trace>
  <inkml:trace contextRef="#ctx0" brushRef="#br0" timeOffset="27582.5463">6695 5168 1741 0,'0'0'61'16,"0"0"-48"-16,0 0 8 15,0 0-2-15,0 0-8 16,0 0-5-16,33-90-2 0,-18 62-3 15,1 4 6-15,-2 6-3 16,2 2-3-16,-4 7 1 16,-3 2 1-16,0 6-3 15,5 1 0-15,3 0 0 16,0 4 0-16,7 9 0 16,-2 5-1-16,5 4 1 15,-6 4 0-15,0 0-1 16,-4 2-5-16,-3-4-24 15,-6-5-23-15,-5-6-233 16</inkml:trace>
  <inkml:trace contextRef="#ctx0" brushRef="#br0" timeOffset="27967.1288">7128 4850 647 0,'0'0'1220'0,"0"0"-1199"16,0 0-15-16,0 0 5 15,0 0-2-15,0 0-6 0,-15 37-2 16,22-18 1-1,13-3 0-15,4-4-2 0,4-4 1 16,2-5-1-16,1-3 0 16,-4 0-1-16,0-5 0 15,-9-12 1-15,-5-4 0 16,-10-4 0-16,-3-4 1 16,-6 2 1-16,-19-1 1 15,-8 9-2-15,-3 8-1 16,-2 11-1-16,6 3-1 15,7 20-16-15,8 2-39 16,10-1-191-16</inkml:trace>
  <inkml:trace contextRef="#ctx0" brushRef="#br0" timeOffset="38263.3499">29972 13389 835 0,'0'0'290'0,"0"0"-192"0,0 0 7 15,0 0-35-15,0 0-40 16,0 0-18-16,0 0 52 16,0 0-19-16,0 0-2 15,0 0 1-15,0 0-14 16,0 0-19-16,0 0-2 16,0 0 2-16,0 0-2 15,0 0 0-15,0 0-5 16,0 0-2-16,0 0 0 15,0 0-1-15,0 0-1 16,0 0 0-16,0 0-1 16,0 0-5-16,0 0-7 15,0 0-5-15,0 0-32 0,0 0-7 16,0 0-27 0,0 0 40-16,0 0 37 0,0 0 7 15,0 0 0-15,0 0 0 16,0 0 0-16,0 0 16 15,0 0-16-15,0 0-14 16,0 0-13-16,0 0-11 16,0 0 34-16,0 0-18 15,0 0-98-15,0 0-10 16,0 0-538-16</inkml:trace>
  <inkml:trace contextRef="#ctx0" brushRef="#br0" timeOffset="38931.4812">29970 13387 321 0,'0'0'171'0,"0"0"17"15,0 0 117-15,0 0 26 16,0 0-134-16,0 0-87 16,0 0-63-16,0 0-24 15,0 0-3-15,0 0-2 16,0 0-4-16,0 0-4 16,0 0-3-16,0 0 0 15,0 0-3-15,0 0 1 16,0 0 6-16,0 0-6 0,0 0-4 15,0 0-1-15,0 0 0 16,0 0 0-16,0 0 0 16,0 0 0-16,0 0 0 15,0 0 0-15,0 0 2 16,0 0-2-16,0 0 0 16,0 0-4-16,0 0 3 15,0 0-5-15,0 0 2 16,0 0-2-16,0 0-3 15,0 0-1-15,0 0-11 16,0 0 6-16,0 0 11 16,0 0 4-16,0 0-1 15,0 0 2-15,-1 0-2 0,-1 0 0 16,1 0 0-16,-1 0-8 16,1 0-22-16,1 0-93 15,0 0-145-15,0 0-240 16</inkml:trace>
  <inkml:trace contextRef="#ctx0" brushRef="#br0" timeOffset="41022.1288">29960 14330 1785 0,'0'0'37'0,"0"0"-1"15,0 0 1-15,0 0-7 16,0 0-16-16,0 0-4 15,-7-5-1-15,7 5-1 16,-1 0-3-16,-1 0-3 16,1 0-1-16,-3 8-1 15,-1 13 0-15,-1 8 0 16,-1 8 0-16,-1 4 1 16,-1 3-1-16,2-1 1 0,-1-2-1 15,4-2-3 1,2-5 2-16,1-7-2 0,1-3-1 15,-2-5 0-15,2-5 2 16,-2-6-1-16,2-1-1 16,0-4-3-16,0-1-3 15,0-2-3-15,0 0-10 16,0 0-17-16,0-2-108 16</inkml:trace>
  <inkml:trace contextRef="#ctx0" brushRef="#br0" timeOffset="41433.8306">29680 14584 1841 0,'0'0'30'16,"0"0"-23"-16,0 0 8 15,0 0 0-15,0 0-13 16,0 0 4-16,32 53 1 16,-15-26-1-16,0 0-5 15,0 1-1-15,-1-1 0 0,-2-7 2 16,0-3-2-16,-2-3 0 15,3-7 0-15,0-4 0 16,1-3 1 0,3-3 1-16,0-18 0 0,0-4 0 15,-2-6 0-15,-1 0 0 16,-2 5 0-16,-4 1-1 16,-1 9 1-16,-3 3-2 15,-3 5-10-15,-2 1-39 16,-1 7-423-16</inkml:trace>
  <inkml:trace contextRef="#ctx0" brushRef="#br0" timeOffset="42371.7028">29596 15068 1750 0,'0'0'143'0,"0"0"-118"16,0 0-13-16,0 0 0 15,0 0-5-15,0 0-7 16,4 27 0-16,14 2 2 15,3 4-1-15,1 0 0 16,4 3-1-16,-1 0 1 0,3-4-2 16,-1-3 1-16,-3-5-2 15,-5-9 0-15,-8-6-1 16,-5-6 1-16,-3-3 2 16,1 0 2-16,4-15 0 15,1-8-2-15,2-8 1 16,-3 0 0-16,0 0 0 15,-4 1-1-15,3 11 0 16,-2 8 0-16,-2 4-3 16,1 4-11-16,1 3-28 15,1 0-75-15</inkml:trace>
  <inkml:trace contextRef="#ctx0" brushRef="#br0" timeOffset="42898.1303">30148 15363 1519 0,'0'0'278'0,"0"0"-248"16,0 0-4-16,0 0-2 15,0 0-7-15,0 0-5 16,-69 0-1-16,53 11-7 16,0 2-1-16,0 4 0 15,6 1-2-15,1 1 2 0,3 1-1 16,6 0 0-16,0 1-1 15,0-1 1-15,0-3-2 16,13-2 1-16,4-2-1 16,4-3 0-16,1-4-2 15,3-3-7-15,-4-3-15 16,5 0-17-16,-4 0-71 16</inkml:trace>
  <inkml:trace contextRef="#ctx0" brushRef="#br0" timeOffset="43408.5555">30347 15379 1801 0,'0'0'45'16,"0"0"-18"-16,0 0 6 15,0 0-9-15,0 0-15 16,0 0-7-16,-3-1 0 16,3 1-2-16,0 8 1 0,0 6 0 15,0 3 2-15,-1 3-2 16,-2-2 0-16,2 2-1 15,-1-1 0-15,1-2 1 16,1-2-1-16,0-2 0 16,0-2 0-16,0-2 1 15,0-1-1-15,0-2 0 16,0-2 0-16,0 1 0 16,3-3 1-16,2 1-1 15,3 1 1-15,-1-2-1 16,4-1 1-16,4 0 0 15,0-1-1-15,6 0-1 16,1 1-1-16,1 1-1 16,2-1 3-16,-1-1-8 0,-2 2-1 15,-3-2-9-15,-1 0-5 16,0 0-12-16,-4 0-24 16,-3 0-143-16</inkml:trace>
  <inkml:trace contextRef="#ctx0" brushRef="#br0" timeOffset="43654.5446">30488 15483 1818 0,'0'0'23'0,"0"0"-10"16,0 0-1-16,0 0 3 15,0 0-13-15,0 0-2 16,80-20-7-16,-56 15-24 16,-4-2-70-16</inkml:trace>
  <inkml:trace contextRef="#ctx0" brushRef="#br0" timeOffset="43828.1449">30422 15352 1794 0,'0'0'18'0,"0"0"-17"15,0 0 7-15,85-2 1 16,-46 2-9-16,4 0-19 15,-1 0-75-15</inkml:trace>
  <inkml:trace contextRef="#ctx0" brushRef="#br0" timeOffset="44532.9506">30986 15436 1873 0,'0'0'21'0,"0"0"-20"16,0 0 0-16,0 0 2 0,0 0 1 15,0 0 2-15,0 68-4 16,4-46 0-16,2-3-2 16,-1-2 0-16,-1-3-6 15,0-7-8-15,-2-3-3 16,-2-4-4-16,1 0 9 15,-1-4 12-15,2-13 0 16,1-6 1-16,3 2-1 16,0 0 10-16,-1 1 1 15,2 6 11-15,-1 1-2 16,0 6-5-16,-2 4-6 16,2 3-6-16,3 0-2 15,0 0-1-15,5 9-4 0,3 5 2 16,-4 3-4-16,0-3-6 15,-1 0 0-15,0-3-11 16,0-4-6-16,3-3 12 16,3-4-2-16,1 0-21 15,0-1-1-15,2-16-16 16,-2-2 52-16,0-1 5 16,-5 4 89-16,-2 3-25 15,-4 3-18-15,-1 5-13 16,-2 2-14-16,-4 3-10 15,1 0-7-15,1 0-2 16,3 2-2-16,0 11 1 0,4 5 0 16,-4 2 0-16,-3-1-1 15,-2 1-9-15,1 0-11 16,0-3-11-16,4-3-23 16,4-5-119-16</inkml:trace>
  <inkml:trace contextRef="#ctx0" brushRef="#br0" timeOffset="44982.7217">31703 15491 1703 0,'0'0'73'15,"0"0"-37"-15,0 0-2 16,0 0-8-16,0 0-15 16,0 0-5-16,-85-27-6 15,73 28 1-15,3 11-1 16,2 3-1-16,-2 1 1 16,3-2 0-16,3 0-1 15,1 0-1-15,2-5-5 16,0-2-11-16,0-4 0 15,0-3 0-15,8 0 7 0,4 0 8 16,1-10-7 0,2 1 2-16,-4-7 8 0,-2 2 6 15,-2 5 14-15,0 0 1 16,-4 7 3-16,0 2-3 16,0 0-13-16,2 0-8 15,4 1-1-15,1 10-1 16,1 3 2-16,-1 3 0 15,1-1-2-15,-4 2 2 16,2-1-8-16,-2-3-25 16,1-6-82-16</inkml:trace>
  <inkml:trace contextRef="#ctx0" brushRef="#br0" timeOffset="45239.5564">31918 15451 1874 0,'0'0'28'16,"0"0"-20"-16,0 0-2 16,0 0 12-16,0 0-9 15,0 0-4-15,94 72-5 16,-76-50 0-16,1-2-3 15,-4-3-6-15,0-1-8 16,0-1-17-16,-3-3-25 0,-5-7-23 16,-1-3-677-1</inkml:trace>
  <inkml:trace contextRef="#ctx0" brushRef="#br0" timeOffset="45463.4428">32178 15448 1700 0,'0'0'159'0,"0"0"-121"16,0 0-13-16,0 0-17 0,0 0-5 15,0 0-1 1,-96 70-1-16,59-38-1 0,-3 1-4 15,5-4-34-15,4-1-84 16</inkml:trace>
  <inkml:trace contextRef="#ctx0" brushRef="#br0" timeOffset="60977.4373">17906 13503 1264 0,'0'0'272'15,"0"0"-165"-15,0 0-50 0,0 0-19 16,0 0-13-16,0 0 4 16,0 0-12-16,0-6-6 15,0 6-1-15,0 0 1 16,0 0-5-16,0 0-1 15,0 0-2-15,0 0 0 16,0 0-1-16,0 0 0 16,-3 0-1-16,0 0-1 15,0 0 0-15,0 0 0 16,0 4-2-16,2 0 1 16,1 0 0-16,0 2 1 0,0-1-1 15,0 1 0-15,0 0 1 16,0 1 0-16,0-1 0 15,4 0 0-15,5-3 0 16,-1-1 0-16,-1 0 0 16,-1-2 0-16,1 0 0 15,-1 0 0-15,-3-4-1 16,2-6 1-16,-4 0 1 16,-1 1-1-16,0-2 0 15,0 2 0-15,0 2 0 16,-4 2-1-16,-4 2 1 15,1 1-1-15,-3 0 1 0,2 2 0 16,2 0 0-16,1 0-1 16,-2 0 0-16,3 2 1 15,1 6-2-15,-2 4 0 16,2-2 2-16,0 1-1 16,3-1-1-16,0 0 1 15,0-1 0-15,0-3 0 16,0-2 0-16,6-1 1 15,-3-3 0-15,2 0 0 16,-1 0 0-16,2 0 0 16,-3-5 0-16,0-7 0 15,-2 2 2-15,-1 0-1 16,0 1-1-16,0 4 1 0,0 0 0 16,0 2 1-16,-6 3-1 15,1 0 0-15,0 0-1 16,1 0 0-16,1 0 0 15,0 5-2-15,1 4-2 16,1 2-18-16,1 0-70 16</inkml:trace>
  <inkml:trace contextRef="#ctx0" brushRef="#br0" timeOffset="72249.9864">17967 5607 1513 0,'0'0'128'0,"0"0"-88"16,0 0 20-16,0 0-8 0,0 0-25 15,0 0-5 1,0 0-4-16,0 0-4 0,0 2-3 16,0-2 1-16,0-3 0 15,8-10-6-15,11-6-5 16,8-4 4-16,9-8-3 15,9-5 0-15,11-9-2 16,8-4 0-16,11-3 0 16,4-6 0-16,6 3 0 15,-3 0 0-15,-3 4 0 16,-9 7 0-16,-12 6 0 16,-10 7 0-16,-6 4 0 0,-11 5 0 15,-8 7 1 1,-7 6-1-16,-9 4 1 0,-2 2-1 15,-5 3 1-15,0 0 0 16,0 0 0-16,0 0-1 16,0 0-8-16,0 0-24 15,-6 0-42-15</inkml:trace>
  <inkml:trace contextRef="#ctx0" brushRef="#br0" timeOffset="72670.5024">18626 4830 1784 0,'0'0'61'16,"0"0"-58"-16,0 0 2 15,0 0 2-15,0 0-1 16,0 0-2-16,60 0 4 16,-26 0-2-16,2 0-3 15,-1 0-2-15,-3 0 0 0,-3 0-1 16,-4 8 0-1,-1 1 1-15,-8 4-1 0,1 1 0 16,-7 6 0-16,-2 3 0 16,-5 5 1-16,-3 2 0 15,0 3 0-15,-3-1-1 16,-6-2-5-16,0-4-7 16,3-4-20-16,0-8-26 15,6-10-217-15</inkml:trace>
  <inkml:trace contextRef="#ctx0" brushRef="#br0" timeOffset="73023.4141">19324 4284 1869 0,'0'0'35'16,"0"0"-19"-16,0 0-6 16,0 0-1-16,0 0-6 15,0 0-3-15,3 32 0 16,9-3 1-16,5 3-1 0,-4 2 2 15,-1-2-1-15,2-2 0 16,-5-2-1-16,-2-4 0 16,0-6-4-16,-2-4-6 15,-4-4-12-15,-1-5-24 16,0-5-42-16,0 0-1035 16</inkml:trace>
  <inkml:trace contextRef="#ctx0" brushRef="#br0" timeOffset="73241.1342">19222 4282 1820 0,'0'0'6'0,"0"0"-3"16,0 0 13-16,116-75 0 15,-76 59-14-15,0 3-2 16,1 6-1-16,-11 6-18 16,-7 1-22-16,-9 0-136 15</inkml:trace>
  <inkml:trace contextRef="#ctx0" brushRef="#br0" timeOffset="73460.0952">19319 4646 1709 0,'0'0'93'16,"0"0"-89"-16,0 0-4 15,98-69 19-15,-68 55-11 16,1 4-8-16,-1-2-3 15,0 2-30-15,-5 0-234 16</inkml:trace>
  <inkml:trace contextRef="#ctx0" brushRef="#br0" timeOffset="73759.0567">19814 4425 1830 0,'0'0'33'16,"0"0"-24"-16,0 0 1 16,0 0 12-16,0 0-11 0,-87 73-6 15,73-47-3 1,4 0 0-16,7 0 0 15,3-2-2-15,0-4 0 0,17-3 0 16,4-8 0-16,9-4 0 16,2-5-1-16,7 0-7 15,0-11-30-15,0-11-68 16</inkml:trace>
  <inkml:trace contextRef="#ctx0" brushRef="#br0" timeOffset="74388.007">20255 4445 1449 0,'0'0'269'0,"0"0"-245"16,0 0 18-16,0 0 4 16,0 0-11-16,0 0-10 15,-10-3-11-15,-5-10-4 0,0-5 1 16,-1-2 1-1,4-1-2-15,1 1-2 0,4 3-1 16,5 5 2-16,2 2-7 16,0 4-1-16,0 3-1 15,0 2 0-15,14 1-1 16,8 0-1-16,2 2 0 16,4 11-1-16,1 1-3 15,-3-2-2-15,0 3-3 16,-6-6-7-16,-6-2-11 15,-5-6-1-15,-2-1 6 16,-4-1 12-16,-3-19 12 16,2-5-1-16,-1-4 1 0,2 2 14 15,2 4 7 1,-2 1 7-16,2 5-3 0,-2 4-8 16,2 5-6-16,1 4-4 15,3 1-6-15,3 3-1 16,8 0-1-16,2 5 1 15,0 12 0-15,-1 0 0 16,-3 4-1-16,-1 0 0 16,-1-2-3-16,-4-2-5 15,-2-3-18-15,-2-6-19 16,-4-7-52-16</inkml:trace>
  <inkml:trace contextRef="#ctx0" brushRef="#br0" timeOffset="74867.8897">20915 4081 772 0,'0'0'1038'16,"0"0"-1009"-16,0 0 1 15,0 0-3-15,0 0-9 16,0 0-4-16,-48-22-9 16,33 22-2-16,-1 6-3 15,1 4 2-15,1 3-1 0,4 2-1 16,1 3 0-16,1 4 0 16,3-2 1-16,3 2-1 15,2-3-6-15,0-5-10 16,0-3-3-16,13-8 2 15,2-3 4-15,3 0 2 16,-3-11-3-16,0-5 5 16,-3-6 7-16,0 2 2 15,-5-2 10-15,-1 4 5 16,-1 5 7-16,-1 6-4 16,-4 3 0-16,3 4-8 15,4 0-7-15,3 0-3 16,6 0 0-16,3 3 0 0,2 7 0 15,0-1 0-15,0 0 0 16,3-2-2-16,0-4-20 16,-1-3-38-16,-1 0-487 15</inkml:trace>
  <inkml:trace contextRef="#ctx0" brushRef="#br0" timeOffset="75100.8419">21214 3858 1677 0,'0'0'213'0,"0"0"-200"0,0 0-7 16,0 0 2-16,0 0 13 16,0 0-12-16,87 42-4 15,-62-26-4-15,1 1-1 16,-1-2 0-16,0-1-4 15,1-3-10-15,-3-5-10 16,-1-1-54-16,-6-5-164 16</inkml:trace>
  <inkml:trace contextRef="#ctx0" brushRef="#br0" timeOffset="75348.0811">21443 3767 1836 0,'0'0'55'16,"0"0"-39"-16,0 0-6 15,0 0-9-15,0 0 1 16,-38 75-2-16,16-28 1 15,-4 7-1-15,-3 3-3 16,-3 0-27-16,1-11-63 16</inkml:trace>
  <inkml:trace contextRef="#ctx0" brushRef="#br0" timeOffset="81517.8088">7605 14129 1798 0,'0'0'32'15,"0"0"-4"-15,0 0 2 16,0 0-6-16,0 0-10 0,0 0-7 15,0 0-5 1,0-6 0-16,0 6-2 0,0 6-1 16,0 15 1-16,0 8 0 15,6 6 0-15,2 6 2 16,1 1-2-16,-1 1 0 16,-2-1 1-16,2-4-1 15,-2 0 0-15,2-6 0 16,-3-2 0-16,1-5 0 15,-1-3 0-15,-2-7 0 16,-2-2 0-16,-1-7-2 16,2-3-2-16,-2-3-2 15,0 0-7-15,0 0-6 0,0 0-11 16,-5 0-56 0</inkml:trace>
  <inkml:trace contextRef="#ctx0" brushRef="#br0" timeOffset="81902.5837">7426 14503 1649 0,'0'0'177'0,"0"0"-158"15,0 0-17-15,0 0 5 0,0 0 5 16,0 0-12 0,18 22 3-16,6-1 4 0,3 5-4 15,1 1 1-15,2 0-2 16,-2-2-1-16,-1-5-1 16,0-4 1-16,-9-8 0 15,-2-7 0-15,-4-1 0 16,-4 0 3-16,0-20 13 15,-3-8-5-15,1-9-7 16,-3-6-3-16,-1 1 1 16,-2 2-1-16,0 8-1 15,1 11-2-15,2 8-3 16,2 11-18-16,2 2-45 16,-4 0-1167-16</inkml:trace>
  <inkml:trace contextRef="#ctx0" brushRef="#br0" timeOffset="82266.1275">7879 14853 1815 0,'0'0'101'16,"0"0"-100"-16,0 0-1 16,0 0-2-16,0 0-2 15,0 0 2-15,23 68 2 16,-8-34 2-16,0-3-2 15,-2-3 0-15,1-2 0 16,-3-8 0-16,0-1-4 16,-3-6-11-16,-7-4-11 15,-1-5-24-15,0-2-64 16,-1 0-277-16</inkml:trace>
  <inkml:trace contextRef="#ctx0" brushRef="#br0" timeOffset="82443.6671">7699 14866 1818 0,'0'0'8'16,"0"0"-6"-16,72-79 8 16,-33 52 1-16,5 4-8 15,3 1-3-15,5 6-1 0,-5 6-31 16,-9 8-512-1</inkml:trace>
  <inkml:trace contextRef="#ctx0" brushRef="#br0" timeOffset="82637.1346">7811 15201 1527 0,'0'0'228'16,"0"0"-225"-16,0 0-3 16,113-43 0-16,-74 28 0 15,7-3-3-15,2-1-57 16,1-3-292-16</inkml:trace>
  <inkml:trace contextRef="#ctx0" brushRef="#br0" timeOffset="82952.0967">8249 15044 1765 0,'0'0'79'16,"0"0"-58"-16,0 0 5 0,0 0-1 15,0 0-16-15,0 0-7 16,-37 31-2-16,25-11 0 16,3 3 0-16,5 2-1 15,2-2 1-15,2 1 0 16,0-7 0-16,5 0-1 16,8-4 1-16,8-6-1 15,6-7-3-15,6 0-7 16,4-11-16-16,2-12-34 15,3-4-346-15</inkml:trace>
  <inkml:trace contextRef="#ctx0" brushRef="#br0" timeOffset="83446.0521">8544 15095 1806 0,'0'0'26'16,"0"0"-10"-16,0 0 7 16,0 0 8-16,0 0-14 15,-14-83-12-15,14 72-1 16,6 4-2-16,-1 3-2 15,3 4 0-15,1 0 0 0,2 0 0 16,2 0-1-16,2 7 1 16,-2 4 0-16,-2-2 0 15,0-1 0-15,-3-1-3 16,-3-2-3-16,-2-5-6 16,-2 0-2-16,-1 0 6 15,0 0 8-15,0-20 0 16,3-4-5-16,-1-2 3 15,2 6 2-15,1 6 8 16,-2 7 4-16,1 4 1 16,-1 3-3-16,5 0-8 15,2 0-2-15,6 3 0 16,1 9 0-16,1 0 1 16,-3 0-1-16,0-1 0 0,-3 2-1 15,-4-2-8-15,0 0-17 16,-4-2-26-16,1-8-126 15</inkml:trace>
  <inkml:trace contextRef="#ctx0" brushRef="#br0" timeOffset="83866.5959">8971 14869 1774 0,'0'0'83'0,"0"0"-68"0,0 0 0 16,0 0 6-16,0 0-3 15,0 0-13-15,-68 0-3 16,62 10-1-16,1 3-1 16,2 3 0-16,2 1-1 15,1-1 1-15,0-5-1 16,0-2 0-16,0-4-9 15,1-5-10-15,7 0-8 16,1-1 12-16,6-14 7 16,-3-6-10-16,-4 3 8 15,-3 6 11-15,-2 3 2 16,-3 6 22-16,3 2 6 16,-3 1-1-16,0 0-11 0,5 0-12 15,2 0-5-15,6 0 0 16,1 0 0-16,5 1 0 15,-1 6-1-15,2 0 0 16,-3 0-1-16,-2-4-19 16,-4-3-57-16,-2 0-1115 15</inkml:trace>
  <inkml:trace contextRef="#ctx0" brushRef="#br0" timeOffset="84069.8459">9128 14739 1918 0,'0'0'24'0,"0"0"-20"0,0 0 0 15,0 0 3-15,0 0-7 16,0 0 1-16,67 15-1 16,-42-1 1-16,-1 1-1 15,-1-1-9-15,-1 1-16 16,-4-3-44-16,-6-7-670 15</inkml:trace>
  <inkml:trace contextRef="#ctx0" brushRef="#br0" timeOffset="84243.5159">9341 14699 1474 0,'0'0'432'16,"0"0"-426"-16,0 0-6 15,0 0 0-15,-99 88 2 16,73-50-2-16,4 4-2 16,4-5-44-16,9-8-258 15</inkml:trace>
  <inkml:trace contextRef="#ctx0" brushRef="#br0" timeOffset="85013.9435">10751 14300 1806 0,'0'0'77'16,"0"0"-56"-16,0 0-3 15,0 0-1-15,0 0-4 0,0 0-9 16,0 0-4-16,-6 14-2 16,15 10 2-16,7 9 0 15,2 1 1-15,2 2-1 16,-1-1 0-16,-4-2 0 15,4-3 1-15,-4-7-1 16,0-3 0-16,-4-4-5 16,-5-6-7-16,1-5-11 15,-7-5-26-15,0 0-36 16,0 0-931-16</inkml:trace>
  <inkml:trace contextRef="#ctx0" brushRef="#br0" timeOffset="85374.8936">10620 14526 1853 0,'0'0'17'0,"0"0"-16"16,0 0 0-16,0 0 6 15,0 0 10-15,0 0-4 16,83 56-8-16,-47-37-2 16,0 3 3-16,-2-2-3 0,-1-5-2 15,-2-3 0 1,-5-7-1-16,-4-5 1 0,-7 0 0 16,1 0 0-16,-2-10 7 15,-1-10 2-15,2-10-4 16,-2-6-2-16,-5-3-2 15,-1-1 0-15,-2 6-2 16,1 5 0-16,1 6-5 16,2 9-13-16,3 2-35 15,3 1-192-15</inkml:trace>
  <inkml:trace contextRef="#ctx0" brushRef="#br0" timeOffset="85980.2337">10994 14824 1913 0,'0'0'18'0,"0"0"-15"15,0 0-3-15,0 0 0 16,0 0-1-16,0 0 1 15,57 62 1-15,-23-35-1 16,-1-2 1-16,3-4-1 0,-2-7 0 16,-4-8 0-16,-5-3 1 15,-4-3 0-15,-5-5-1 16,-2-19 0-16,-5-11 3 16,3-8-3-16,-9-7 2 15,-3 8 0-15,0 8-1 16,0 12 1-16,-5 12-2 15,-2 5 0-15,4 4-9 16,1 1-10-16,2 2-49 16,0 12-99-16</inkml:trace>
  <inkml:trace contextRef="#ctx0" brushRef="#br0" timeOffset="86326.0385">11540 14883 1819 0,'0'0'41'16,"0"0"-33"-16,0 0 1 15,0 0 7-15,0 0-6 0,0 0-7 16,-69 46-2-16,63-25 0 16,3 1 2-16,3 0-2 15,0-1 1-15,3-2-1 16,12-2-1-16,5 0 1 16,3-6 0-16,6-6-2 15,5-2 0-15,2-3-8 16,1 0-18-16,-1-19-43 15,0-7-1397-15</inkml:trace>
  <inkml:trace contextRef="#ctx0" brushRef="#br0" timeOffset="86760.135">11746 14814 1447 0,'0'0'456'0,"0"0"-438"16,0 0-13-16,0 0 6 15,0 0-5-15,0 0-6 16,-2 10-1-16,2 10 1 0,3 8 0 16,5 2 0-16,-1 1 1 15,4-2-2-15,-2-4 2 16,1-4-1-16,0-7 0 16,1-2 0-16,1-4 1 15,-2-2-1-15,4-3 0 16,2-3 1-16,2 0-1 15,3 0 1-15,3 0-1 16,-2-11-1-16,5-4-3 16,-1-1-10-16,-3-2-16 0,-2 2-17 15,-4-3-30 1,-4 4-373-16</inkml:trace>
  <inkml:trace contextRef="#ctx0" brushRef="#br0" timeOffset="86950.134">11913 14933 1839 0,'0'0'20'15,"0"0"-20"-15,0 0 0 16,0 0-1-16,0 0-30 15,0 0-156-15</inkml:trace>
  <inkml:trace contextRef="#ctx0" brushRef="#br0" timeOffset="87098.2319">11799 14793 1809 0,'0'0'38'0,"0"0"-32"16,0 0 8-16,0 0-7 15,0 0-7-15,105-52-2 16,-61 34-55-16,-2 2-532 16</inkml:trace>
  <inkml:trace contextRef="#ctx0" brushRef="#br0" timeOffset="87668.7457">12290 14890 1714 0,'0'0'22'0,"0"0"2"16,0 0 16-16,0 0-15 0,0 0-5 15,-28-86-6-15,28 68 3 16,0 0 1-16,0 4-1 16,0 3-3-16,0 5-5 15,0-2-5-15,7 5-3 16,7 2 0-16,1 1-1 15,4 0 0-15,1 2-1 16,-3 10 1-16,-3 0-3 16,-1-2-7-16,-4-1-7 15,-3-3-14-15,-3-5-13 16,1-1-24-16,-2-1-12 0,1-18-185 16,1-8-355-16,6-4 620 15,1 0 687-15,4 1-499 16,2 5-67-16,-4 5-72 15,3 6-15-15,-2 5-6 16,1 4-14-16,1 5-9 16,4 0-4-16,1 2-1 15,1 12 1-15,2 4 0 16,-5-1-1-16,1 0 0 16,-1 0-4-16,-4-3-29 15,0-6-56-15</inkml:trace>
  <inkml:trace contextRef="#ctx0" brushRef="#br0" timeOffset="88148.2351">12988 14534 1755 0,'0'0'100'16,"0"0"-84"-16,0 0 3 15,0 0 2-15,0 0-6 0,0 0-8 16,-89-18-4-16,71 18 0 16,4 7-2-16,0 4-1 15,5-2 0-15,3 5 0 16,3-1 0-16,3 1 0 15,0 1 0-15,0-3 0 16,0-5-3-16,9 0-5 16,4-4-9-16,0-3 5 15,1 0-5-15,1-10-9 16,-3-7 1-16,1 0 13 16,-4 0 12-16,-3 3 5 15,0 1 21-15,0 2 8 16,-3 7-4-16,1-2-13 15,2 3-9-15,2 1-5 16,5 2-3-16,1 0 0 0,5 0 1 16,2 3-1-16,-2 6 0 15,2 1 0-15,0-3-7 16,-3-4-33-16,-2-3-101 16</inkml:trace>
  <inkml:trace contextRef="#ctx0" brushRef="#br0" timeOffset="88366.8324">13217 14328 1906 0,'0'0'37'0,"0"0"-34"16,0 0-1-16,0 0 9 15,0 0-6-15,0 0 1 16,80 26-5-16,-55-14-1 15,1 1 0-15,-4-1-1 16,-1 1-7-16,-2-1-12 16,-2-6-37-16,-2-3-144 15</inkml:trace>
  <inkml:trace contextRef="#ctx0" brushRef="#br0" timeOffset="88560.1387">13403 14231 1865 0,'0'0'26'15,"0"0"-18"-15,0 0-2 16,0 0 3-16,-82 68-7 16,57-27-1-16,-2 5-1 15,1 1-16-15,4-1-52 16,-2-5-447-16</inkml:trace>
  <inkml:trace contextRef="#ctx0" brushRef="#br0" timeOffset="89498.0882">11813 14962 1692 0,'0'0'60'0,"0"0"-28"16,0 0 1-16,0 0-13 15,0 0-12-15,0 0-3 16,0 0 0-16,0 0 2 15,0 0 3-15,0 0 3 16,0 0-4-16,5-7 3 16,6-3-6-16,4-2-3 15,5-3 1-15,2 2-1 0,-1 0-1 16,4 0-1-16,-1 3 0 16,-2-1 0-16,-2 2-1 15,-1 1 0-15,-7 3-1 16,-3 2 1-16,-6 0 1 15,-2 3-1-15,-1 0-1 16,0 0 0-16,0 0-4 16,0 0-21-16,0 0-35 15,0 0-192-15</inkml:trace>
  <inkml:trace contextRef="#ctx0" brushRef="#br0" timeOffset="109664.7437">30034 13456 44 0,'0'0'1287'16,"0"0"-1143"0,0 0-80-16,0 0 5 0,0 0-42 15,0 0-23-15,0 0-1 16,0-1 0-16,0 1 3 16,0 0 11-16,0 0 2 0,0 0 8 15,0 0 2 1,0 0-8-16,0 0-9 0,0 0 2 15,0 0-6-15,0 0-6 16,0 0 0-16,0 0-2 16,0-2 4-16,0 2-2 15,0 0-2-15,0 0 1 16,0 0-1-16,0 0 0 16,0 0 0-16,0 0 0 15,0 0 0-15,0 0 0 16,0 0 0-16,0 0 0 15,0 0 0-15,0 0 1 0,0 0 0 16,0 0 3 0,0 0-3-16,0 0-1 0,0 0 1 15,0 0-1-15,0 0 0 16,0 0 0-16,0 0-1 16,0 3-25-16,0-1-129 15</inkml:trace>
  <inkml:trace contextRef="#ctx0" brushRef="#br0" timeOffset="112309.5346">17885 5629 807 0,'0'0'654'15,"0"0"-565"-15,0 0-21 16,0 0-17-16,0 0-11 16,0 0-23-16,0 0-1 15,0 0 7-15,0-2 2 16,0 2-10-16,0 0-2 16,0 0-5-16,0 0 3 15,0 0 0-15,0 0-5 16,0 0 2-16,0 0-3 15,0 0-1-15,0 0-2 16,0 0-2-16,0 0 0 16,0 0 0-16,0 0-1 0,0 0 0 15,0 0-3-15,0 0-7 16,0 0-3-16,3 0 2 16,0 0 10-16,-1 0 0 15,-1 0-1-15,-1 0 2 16,0 0 1-16,0 0 0 15,0 0 1-15,0 0 3 16,0 0 7-16,0 0-4 16,0 0 1-16,0 0-5 15,0 0 1-15,-1 0-2 16,-1 0-2-16,2 0 0 16,0 0 0-16,0 0 0 0,0 0-9 15,0 0-49 1,0 0-891-16</inkml:trace>
  <inkml:trace contextRef="#ctx0" brushRef="#br0" timeOffset="122413.1634">17884 5548 1258 0,'0'0'198'15,"0"0"-150"-15,0 0-13 16,0 0 1-16,0 0 4 16,0 0-16-16,0 0-4 15,6 0 1-15,-6 0-16 16,0 0-4-16,0 0-1 16,1 0-7-16,1 0-107 15</inkml:trace>
  <inkml:trace contextRef="#ctx0" brushRef="#br0" timeOffset="126468.2701">20883 7450 1649 0,'0'0'46'15,"0"0"-44"-15,0 0 17 16,0 0 25-16,0 0-18 15,0 0-7-15,0 0-8 16,3 2-5-16,-3-2-1 16,0 0 4-16,0 0 2 0,0 0-5 15,0 1-1-15,0-1 2 16,0 0 1-16,0 0-1 16,0 0-1-16,0 0 0 15,0 0 2-15,0 0-3 16,0 1 0-16,0-1-3 15,0 2 0-15,0-2-1 16,0 1 0-16,0-1-1 16,0 0 1-16,0 1-1 15,0-1 1-15,0 0 1 16,0 3 2-16,0-3 0 16,0 0-2-16,0 0 1 15,0 0-1-15,0 0-1 16,0 0 0-16,0 0 0 0,0 0 0 15,0 0-1-15,0 0 2 16,0 0 1-16,0 0 0 16,0 0-2-16,0 0 0 15,0 0 0-15,0 0 1 16,0 0-1-16,0 0 1 16,0 0-1-16,3 0 3 15,0 0 0-15,2 0-1 16,0 0-1-16,-2 0-1 15,0 0 0-15,1-3 0 16,-1 1-1-16,1-1 0 16,-1 2 1-16,0-1-1 15,0-1 0-15,3-2 1 0,1-2 0 16,4-4 0 0,2-2 0-16,1-1 0 0,0-2-1 15,0 2 0-15,2 0 0 16,-1-1 1-16,2-1-1 15,1-2 0-15,1-1 0 16,2-1 0-16,0-2 0 16,3-2 1-16,1-3-1 15,2-2-1-15,1-2 1 16,3-2 1-16,2-2-1 16,2-1 0-16,4-3 0 15,-1 0 0-15,8 0 0 0,3-3 0 16,4-5 0-16,7-1 0 15,1-3 1-15,7-5-1 16,7 0 0-16,8-1 0 16,5-2-1-16,-2 0-1 15,2 0-1-15,0 1 1 16,-3 0 1-16,2 5-1 16,-2 2 2-16,0 3-1 15,2-4 0-15,4-1 1 16,4-5-1-16,2 0 1 15,6 5-1-15,2 2 1 16,-1 8-1-16,-2 2 0 16,-3 4 0-16,-2 0-1 15,0 2 2-15,5-2 0 0,4 4 0 16,3-1 0-16,4 2 1 16,3-2-1-16,7 2 0 15,-2 2 1-15,-4 3-1 16,-2 2-1-16,-9 1 1 15,-9 2 0-15,-7 3 0 16,-11 1 0-16,-8 2 0 16,-2 1 0-16,-2 1 1 15,0 1-1-15,2 0 1 16,-2 3 0-16,1-1-1 16,1 0 1-16,-2 1 0 0,0 0-1 15,-1 1 0 1,-8-2 0-16,2 1 1 0,-2-1-1 15,-1 0 1-15,1-2-1 16,-5 2 0-16,1-2 0 16,-1 4 0-16,0-3 2 15,-1 4-1-15,0-1 0 16,-4 2 0-16,0-1-1 16,-2 3 1-16,0 0 0 15,-2 1-1-15,-1 1 0 16,-6-2 1-16,-4 4-1 15,-5-2 0-15,-2 2 0 16,-5-1 0-16,-4 2 0 16,0-2 0-16,-4-1 0 0,-4 3 0 15,0 0 0-15,-4 0 0 16,-4-2 0-16,-1 2 1 16,0 0 0-16,0-1-1 15,0 1 1-15,0-3 0 16,0-3-1-16,-1-1-8 15,-13 0-13-15,-4-1-27 16,-4-1-108-16</inkml:trace>
  <inkml:trace contextRef="#ctx0" brushRef="#br0" timeOffset="126977.8092">26581 4683 1761 0,'0'0'52'0,"0"0"-43"15,0 0 12-15,0 0 8 16,0 0-1-16,0 0-11 16,0 0-9-16,0 0-1 15,0 0-3-15,0 0-1 16,0 0-2-16,4 3 0 15,15 9 0-15,7 3 6 16,7 2-4-16,-1-1-2 16,3 1 1-16,-2 0-1 15,-3-1 0-15,-6-1-1 16,-5 1 0-16,-7-2 0 16,-3 0 0-16,-8 5 0 15,-1 3 0-15,-11 5 0 16,-24 4 0-16,-10 6 1 0,-7-2-1 15,3 0-5-15,10-4-5 16,11-7-17-16,17-9-71 16</inkml:trace>
  <inkml:trace contextRef="#ctx0" brushRef="#br0" timeOffset="128500.7424">27592 4637 784 0,'0'0'1066'16,"0"0"-1026"-16,0 0-22 15,0 0 4-15,0 0-6 16,0 0-8-16,0-10-8 16,3 16 0-16,0 20 0 0,2 6 0 15,0 9 2 1,-1 4-2-16,-4-5 1 0,0-2-1 15,0-4 0-15,0-4 0 16,0-4-6-16,-6-5-8 16,-2-4-13-16,-1-9-32 15,-1-7-62-15</inkml:trace>
  <inkml:trace contextRef="#ctx0" brushRef="#br0" timeOffset="128867.8331">27412 4646 1795 0,'0'0'49'0,"0"0"-43"16,0 0 3-16,0 0 19 16,88-79-3-16,-52 75-14 15,4 4-7-15,3 0-1 16,1 9 0-16,-6 12-1 15,-2 9-1-15,-9 6-1 16,-8 7 1-16,-4 4-1 16,-10 0 0-16,-5 1 0 15,0-3-1-15,-11-1 1 16,-11-3 0-16,-7-6 0 16,-3-4-1-16,-3-7 0 15,-2-9 1-15,1-6 0 16,5-7 0-16,4-2 0 15,9 0 0-15,5-5 1 0,8-5-1 16,5-2-4-16,0-2-21 16,14-3-44-16,7 0-188 15</inkml:trace>
  <inkml:trace contextRef="#ctx0" brushRef="#br0" timeOffset="129190.0941">28253 4632 1871 0,'0'0'24'16,"0"0"-23"-16,-96 5 3 15,68 12 14-15,3 7-9 16,4 8-6-16,6 4-1 16,5 6-2-16,8 1 0 15,2-3 0-15,10-3 0 16,22-6 0-16,11-6 0 16,12-5 0-16,8-9-4 0,1-6-10 15,-1-5-27 1,-6 0-14-16,-4-16-1122 0</inkml:trace>
  <inkml:trace contextRef="#ctx0" brushRef="#br0" timeOffset="129500.9008">28969 4420 1858 0,'0'0'84'0,"0"0"-72"0,0 0-7 15,0 0 7-15,0 0-4 16,0 0-7-16,-7 31 0 16,7 10 0-16,0 5 2 15,0 3-3-15,3 4 1 16,-2-5-1-16,1-1 0 15,-2-7-2-15,0-9-2 16,0-7-6-16,0-9-2 16,0-5-12-16,-6-10-33 15,4 0-97-15</inkml:trace>
  <inkml:trace contextRef="#ctx0" brushRef="#br0" timeOffset="129834.1101">29158 4642 1761 0,'0'0'140'15,"0"0"-125"-15,0 0-7 16,0 0 7-16,0 0-7 16,0 0-7-16,-8 33 0 15,8-10-1-15,0 0 0 16,13-1 1-16,4-2-1 15,2-6-1-15,1-8-7 16,2-2-1-16,0-4 1 0,-3 0 1 16,-4-13 4-16,-6-6 2 15,-3-4 1-15,-6-7 1 16,0-1 3-16,-15 0 0 16,-5 2-2-16,-3 7 0 15,-1 6-2-15,2 10 0 16,4 6-1-16,0 0-11 15,6 15-35-15,2 4-34 16</inkml:trace>
  <inkml:trace contextRef="#ctx0" brushRef="#br0" timeOffset="130322.5492">29749 4565 1835 0,'0'0'38'16,"0"0"-32"-16,0 0 16 15,-89-2 1-15,60 12-10 16,6 6-7-16,3 1-2 15,5 5-4-15,5 2 1 16,4 2-1-16,4 1 0 16,2-2 0-16,0-3-1 0,15-5-6 15,8-4-5-15,2-6-8 16,2-7-21-16,-2 0 3 16,1-4-12-16,-4-15-29 15,-4-1 48-15,-9-4 31 16,-3 2 54-16,-5 4 4 15,-1 4-15-15,0 5-10 16,0 4-2-16,0 2-5 16,0 3-15-16,0 0-9 15,0 0-2-15,6 0-1 16,3 12-1-16,3 7 2 16,4 2 0-16,1-3 0 15,1-1 0-15,3-3-9 0,6-3-40 16,7-6-14-16,4-5-126 15</inkml:trace>
  <inkml:trace contextRef="#ctx0" brushRef="#br0" timeOffset="130772.57">30182 4593 1672 0,'0'0'202'0,"0"0"-179"16,0 0-3-16,0 0-6 15,-100-14-1-15,79 28-6 16,4 6-4-16,6 7-2 0,3-1-1 16,7 3 0-16,1-3 0 15,0-4 1-15,6-2-1 16,8-8-6-16,6-9-7 16,7-3-4-16,4-3-12 15,2-23-8-15,0-8 4 16,-3-13 10-16,-3-3 16 15,-4-5 7-15,-5 1 24 16,-9 4 6-16,-4 5 0 16,-5 10 0-16,0 9-9 15,-2 8-6-15,-4 8-3 16,3 7-2-16,3 3-5 16,0 0-5-16,0 13-2 15,0 16-2-15,0 14 4 16,0 6 0-16,5 4 0 0,-1 1 0 15,4-1 1-15,0-4-1 16,0-6-1-16,0-5-3 16,1-9-4-16,-2-11-2 15,-1-6-3-15,-2-10-6 16,1-2-49-16,1-5-143 16</inkml:trace>
  <inkml:trace contextRef="#ctx0" brushRef="#br0" timeOffset="131059.307">30859 4359 1922 0,'0'0'24'16,"0"0"-19"-16,0 0-1 15,0 0 2-15,0 0-4 16,0 0 0-16,-6 97 4 16,6-53-2-16,0 1-4 15,0-1 1-15,6-2-1 16,-5-2 0-16,-1-3-3 16,0-7-9-16,0-10-4 15,0-10-18-15,0-10-48 0,0 0-213 16</inkml:trace>
  <inkml:trace contextRef="#ctx0" brushRef="#br0" timeOffset="131244.9909">31028 4506 1816 0,'0'0'66'0,"0"0"-66"16,0 0 2-16,0 0 16 15,0 0-1-15,0 0-11 16,1 84-5-16,2-64-1 0,-1-5 0 16,-1-5-37-16,5-10-168 15</inkml:trace>
  <inkml:trace contextRef="#ctx0" brushRef="#br0" timeOffset="131394.28">31068 4316 1744 0,'0'0'139'0,"0"0"-128"15,0 0-11-15,0 0-6 16,0 0-10-16,0 0-31 16</inkml:trace>
  <inkml:trace contextRef="#ctx0" brushRef="#br0" timeOffset="131822.1968">31263 4488 1872 0,'0'0'49'15,"0"0"-45"-15,0 0-3 16,0 0-1-16,0 0 2 15,0 0 6-15,0 88-6 16,0-60-2-16,0-2 1 16,2-2 0-16,1-7-1 0,0-3-9 15,1-8-4-15,2-6-11 16,3 0-6-16,3-8 15 16,3-13-6-16,3-4 16 15,1-2 5-15,2 1 1 16,0 2 7-16,0 5 8 15,-4 4 2-15,-1 6-4 16,-6 3 5-16,2 4-4 16,-1 2-10-16,-1 0-4 15,3 6 2-15,-2 10-1 16,0 3 1-16,-1 1-1 16,-1 0-2-16,-2 1 0 15,2-4 0-15,-2-2 0 0,-4 1-6 16,1-13-28-16,-4-2-52 15</inkml:trace>
  <inkml:trace contextRef="#ctx0" brushRef="#br0" timeOffset="132268.338">31803 4543 1880 0,'0'0'34'0,"0"0"-27"16,0 0 1-16,0 0 2 15,0 0-9-15,0 0 0 16,36-1 0-16,-12 1 0 16,-2 0-1-16,1 0-2 15,-4 0 0-15,-4-6 0 16,-3-2-2-16,-8-3 4 15,-4 1 0-15,0-5 2 16,0 1-1-16,-19 0 2 16,-5 0 1-16,-3 6-3 15,2 3 3-15,2 5-2 16,4 0 0-16,2 8-2 16,1 13 0-16,0 2 0 0,1 9 0 15,4 0 0 1,5 2 0-16,5 0 0 0,1 2 0 15,4-5 0-15,18-2 1 16,4-7-1-16,6-6 1 16,2-10-1-16,4-6 0 15,1-3-10-15,3-18-34 16,3-6-198-16</inkml:trace>
  <inkml:trace contextRef="#ctx0" brushRef="#br0" timeOffset="146204.1154">26584 11209 1645 0,'0'0'124'16,"0"0"-86"-16,0 0-15 15,0 0 10-15,0 0-12 16,0 0-10-16,0 0-7 16,-2-5 0-16,2 5 0 15,0 0-2-15,0 0-1 16,0 0-1-16,0 6 0 16,5-1 0-16,3 1 1 0,1-1-1 15,1-2 1-15,2-3 0 16,0 0-1-16,-3 0 1 15,0 0 0-15,-3 0-1 16,-2 0 2-16,0-7-1 16,-4 0-1-16,0-1 0 15,0-1 1-15,-10 3-1 16,-5-1 1-16,-1 2 0 16,1 1 0-16,0 1-1 15,3 3 3-15,0 0 0 16,2 0-1-16,1 4-2 15,0 6 0-15,1 1 0 0,7 2 0 16,1 2 0 0,0-2 1-16,0 0-1 0,16-3 0 15,5-3 1-15,6 0 0 16,3-6 0-16,-3-1-1 16,-3 0 0-16,-8 0-1 15,-6-2 1-15,-4-10 0 16,-3-2 1-16,-3-5-1 15,0 1 0-15,-3-1 0 16,-16 2 0-16,-2 3 1 16,-4 3 1-16,1 3 2 15,2 5-1-15,5 3 1 16,4 0-2-16,4 4-2 0,3 11 0 16,3 2 0-16,3 3 0 15,0-1 0-15,12 2-1 16,13-2-9-16,9-5-16 15,1-11-101-15</inkml:trace>
  <inkml:trace contextRef="#ctx0" brushRef="#br0" timeOffset="148199.8259">24199 9747 1746 0,'0'0'66'16,"0"0"-42"-16,0 0 1 15,0 0 1-15,0 0-8 16,0 0-3-16,0 0-3 15,0 0-2-15,-6 0-4 16,6 0-1-16,0 0-2 16,0 0-3-16,0 0 0 15,0 0 0-15,0 0 0 16,0 0 0-16,0 0-1 16,0 0 0-16,0 0 0 0,0 0-1 15,0 0 1 1,0 0 0-16,0 0-2 0,0 0 2 15,0 0-1-15,0-1 2 16,0-5 0-16,0-2 0 16,0 2 0-16,-1-1 0 15,-7 2 0-15,-2 2 0 16,-1 1 0-16,2 2 1 16,-1 0 0-16,2 0-1 15,1 0 0-15,2 3 0 16,-2 6 0-16,3 1-1 15,2-1 0-15,2 1 1 16,0 0 0-16,0-1 0 16,15-1 1-16,2-3-2 15,3-2 2-15,2-3-1 0,-2 0 0 16,-1 0-3-16,-2-3 0 16,-8-7 2-16,-3-2 1 15,-6-1 0-15,0 1 0 16,-3 1 0-16,-15 1 0 15,-5 2 0-15,-1 1 2 16,2 7-2-16,6 0 3 16,2 0-2-16,4 0-1 15,4 5 0-15,-1 6 0 16,2 0 0-16,5 3 0 16,0-1 0-16,0-1 0 15,3-3 0-15,12-1 0 0,3-5 0 16,3-3-1-1,-1 0 0-15,-1 0-1 0,-5-6 0 16,-5-7 2-16,-4-1 0 16,-5-2 0-16,0 3 2 15,-6-1 2-15,-9 2-2 16,-6 6 0-16,0 2 0 16,5 4-1-16,2 0-1 15,5 0 0-15,3 12-2 16,3 4 0-16,3 1-16 15,0-2-91-15</inkml:trace>
  <inkml:trace contextRef="#ctx0" brushRef="#br0" timeOffset="150454.4189">21754 8071 1298 0,'0'0'439'0,"0"0"-411"16,0 0-8-16,0 0 4 15,0 0-12-15,0 0-7 16,0 0-2-16,0 0 0 16,-5-1 6-16,5 1 2 15,0 0 4-15,0 0 3 16,0 0-2-16,-2-2-2 15,-2 1-4-15,-1-1-3 16,0 0-5-16,1 0-1 16,-1-1 1-16,0 2-2 15,0 1 1-15,2 0 0 16,2 0-1-16,-1 0 0 16,1 0 0-16,-1 0 0 0,1 4 0 15,-1 5-1-15,2 2 0 16,0-2 1-16,0 2 0 15,0 0 0-15,5-1 0 16,4-3 1-16,4-3-1 16,1-2 0-16,3-2 0 15,0 0-1-15,-1-2 0 16,-5-9-1-16,-5-4 1 16,-2 3 0-16,-4-2 1 15,0 0-1-15,-7 4 1 16,-8 2-1-16,-3 2 1 15,-2 3 0-15,-1 3 0 0,1 0 0 16,6 0 0-16,2 2 1 16,5 6-1-16,2 3 0 15,1 2 0-15,2 1-1 16,2 2 1-16,0 4 0 16,0-3 0-16,14-1 0 15,5 0 0-15,3-7 1 16,5-4-1-16,0-5 1 15,-1 0-1-15,-4 0 0 16,-4-11 0-16,-9-5-1 16,-5-1 1-16,-4-2 1 15,0 2 0-15,-9 3 1 0,-13 3 2 16,-2 4-3 0,0 5 0-16,5 2 0 0,1 0-1 15,9 1 0-15,4 12-1 16,5 2 1-16,0 4-11 15,16-4-64-15</inkml:trace>
  <inkml:trace contextRef="#ctx0" brushRef="#br0" timeOffset="155912.5983">19608 6720 1423 0,'0'0'144'16,"0"0"-53"-16,0 0-23 15,0 0-11-15,0 0-25 16,0 0-10-16,0 0-7 15,0 0-5-15,-19 3-2 16,19-2-5-16,-2 2-1 16,1 0-2-16,1 2 0 15,-2 0 1-15,2-2-1 16,0 0 0-16,0 0 0 16,0-2 0-16,0-1 0 0,9 0 0 15,1 0 1 1,-1 0 0-16,1 0-1 0,-3-7 0 15,-4 1 1-15,-3-1 0 16,0 2 1-16,0 1 2 16,0-2 0-16,-10 4-1 15,-1 2-3-15,-1 0 1 16,-3 0-1-16,1 0 0 16,1 0-1-16,1 10 1 15,3-1-1-15,1 4 1 16,1 2-1-16,6 2 1 15,1 0-1-15,0 1-1 0,1-3 2 16,14-4-1 0,0-3 1-16,3-5 0 0,0-3 0 15,0 0 0-15,-1-11 0 16,-4-5 0-16,-4-3 0 16,-5 2 1-16,-4-2 0 15,0 2 0-15,0 4 11 16,-4-1-8-16,-8 4 1 15,-1 2 1-15,-3 5-4 16,2 3-1-16,2 0-1 16,1 0 0-16,2 0-1 15,3 9 0-15,3 4-1 16,3 1 1-16,0 0-1 16,0 1 0-16,0-2-1 15,9-2-5-15,4-3-1 0,-2-4 2 16,0-4-1-16,-1 0 4 15,-4 0 3-15,-2-9 1 16,-2-5 2-16,-2-2 7 16,0 4 6-16,-3 0 1 15,-8 5-9-15,-3 6-3 16,5 1-4-16,-1 1 0 16,5 15-23-16,5 2-84 15</inkml:trace>
  <inkml:trace contextRef="#ctx0" brushRef="#br0" timeOffset="160391.9108">18291 5830 1494 0,'0'0'155'15,"0"0"-117"-15,0 0 3 0,0 0-12 16,0 0-13-16,0 0-7 15,0 0 2-15,0 0 2 16,-3-2-3-16,3 2-2 16,0 0 4-16,0 0 0 15,-1 0-6-15,1 0-1 16,-2 0-3-16,2 0-2 16,-1 0 0-16,1 5 0 15,0 1 0-15,0-3 0 16,0 5 0-16,0-2 0 15,0-1 0-15,0 3 0 16,0-6 0-16,1 1 0 16,6-2 0-16,1-1 1 0,1 0 0 15,1 0 0 1,2-4 0-16,-3-6-1 0,-3 1 1 16,-3-1-1-16,0 4 4 15,-3 0-2-15,0 4 0 16,0-1 4-16,-10 1 2 15,-5 2-8-15,-5 0 1 16,4 0 0-16,-1 2 3 16,1 8-2-16,4 0-1 15,2 6 1-15,-4 0-1 16,7-1 1-16,2 1-2 16,4-2 1-16,1 1-2 15,0-1 1-15,6-1 0 16,10-2 1-16,2-5-1 0,7-1 0 15,2-5-1-15,-1 0-2 16,-4-2-4-16,-3-11 2 16,-4 1-3-16,-6-2 7 15,-4 0-1-15,-5-2 2 16,0-1 2-16,0 2-1 16,-9 3 3-16,-6 0 3 15,0 5 0-15,-3 0-3 16,0 7-2-16,2 0-1 15,2 0 3-15,4 0 0 16,4 2-2-16,4 5-2 16,2 0-1-16,0 4 0 0,3 3-1 15,20-2-18-15,5-2-39 16,8-4-1280-16</inkml:trace>
  <inkml:trace contextRef="#ctx0" brushRef="#br0" timeOffset="165154.5606">22846 8777 994 0,'0'0'758'16,"0"0"-730"-16,0 0-14 16,0 0-1-16,0 0-2 15,0 0-4-15,0 0-2 16,6 0 3-16,5 0-2 16,0 0-4-16,-2 0-2 0,-1 0 2 15,-4 0-2 1,-2-5 1-16,-2 1 1 0,0-4 9 15,0-1 1-15,-8-1 5 16,-4 2-4-16,-2 1 3 16,-2 0-3-16,5 3-6 15,2 1 1-15,4 3-5 16,4 0 2-16,1 0-5 16,0 0 1-16,0 0-2 15,0 10 1-15,0 3 0 16,0 2 0-16,0 0 0 15,7-5-2-15,4 0-2 16,1-4 0-16,-2-3 0 16,3-3 1-16,-1 0-1 0,-1 0 0 15,-1-6 2 1,-4-4 1-16,-4-3 1 0,-2-2 0 16,0 0 0-16,-8 1 1 15,-8 0 2-15,-1 6 1 16,-2 2-1-16,1 3-1 15,3 3 0-15,2 0-1 16,2 3-1-16,1 11 0 16,1 3 0-16,5 0 0 15,4 3-1-15,0 1 1 16,0-4 0-16,1-1-2 16,11-3-3-16,0-8-2 15,1-2-4-15,1-3 5 16,-1 0 2-16,-2-10 3 0,-7-7 1 15,-4 0 1-15,0 2 6 16,0-2 5-16,-15 5 1 16,3 3-7-16,0 3-4 15,2 6 0-15,1 0-2 16,1 3-3-16,4 12-14 16,4 2-59-16</inkml:trace>
  <inkml:trace contextRef="#ctx0" brushRef="#br0" timeOffset="166189.0763">25069 10118 1745 0,'0'0'18'0,"0"0"-18"16,0 0 0-16,0 0 0 15,0 0 9-15,0 0 5 16,0 0-1-16,0 0-8 16,48 61 1-16,-38-59-3 15,-4-2 1-15,-5 0-2 16,-1 0 11-16,0 0 16 15,0-10-12-15,0-1-11 0,-12 0 2 16,-4 2-3-16,-2 4 1 16,3 5 3-16,0 0-6 15,3 0-2-15,2 5-1 16,4 9 1-16,0 3-2 16,6 2 1-16,0 1 0 15,0-3 0-15,6-3 0 16,9-2-1-16,1-7-3 15,4-2-4-15,-1-3-1 16,-5 0 3-16,-3-7 4 16,-8-6 2-16,-3-1 2 15,-1-3 7-15,-19 3-5 16,0 4 0-16,0 2 3 0,1 8 4 16,7 0-8-16,2 3-3 15,5 18-1-15,5 1-19 16,12 2-47-16</inkml:trace>
  <inkml:trace contextRef="#ctx0" brushRef="#br0" timeOffset="167521.2323">27576 11976 1318 0,'0'0'434'15,"0"0"-407"-15,0 0-1 16,0 0-11-16,0 0-2 16,0 0-5-16,0 0-7 0,6 0-1 15,0 0 0 1,1 0-2-16,-1 0 2 0,1 0 0 15,-5 0 0-15,0 0 0 16,-2 0 0-16,0 0 2 16,0-1 4-16,0-7 2 15,-4 0 6-15,-6-1-4 16,1 2 0-16,0 3 1 16,2 1 4-16,3 2-8 15,2 1-3-15,2 0-3 16,0 0-1-16,0 0-1 15,0 12-1-15,0 1 2 16,0 0 1-16,12 0-1 16,4-2 1-16,7-3-2 15,0-3 0-15,2-4-2 0,-2-1-4 16,-3 0 0-16,-8 0 2 16,-6-11 5-16,-6-5 1 15,0-1 1-15,-8 0 3 16,-14 0-2-16,-2 3 2 15,-2 6 0-15,4 3 0 16,5 5-3-16,6 0-2 16,3 3 0-16,4 16 0 15,4 3-2-15,1 4-5 16,23 3-41-16,9-9-218 16</inkml:trace>
  <inkml:trace contextRef="#ctx0" brushRef="#br0" timeOffset="168669.8056">28507 12441 1774 0,'0'0'53'0,"0"0"-21"16,0 0-9-16,0 0 1 15,0 0-10-15,0 0-10 16,-5-7-4-16,5 7-1 16,0 10-1-16,11 4 2 0,3 0 0 15,0-1 0-15,2-3-3 16,-4-4 1-16,-4-3-1 16,-2-2 2-16,-5-1 1 15,-1 0 1-15,0-10 5 16,0-7-3-16,-1 1 1 15,-13 0-1-15,1 3 1 16,-3 3 1-16,2 6-3 16,2 2-2-16,6 2 1 15,3 0-1-15,3 8-3 16,0 11 2-16,0 9-6 16,16 1-17-16,9 3-42 0,5-3-158 15</inkml:trace>
  <inkml:trace contextRef="#ctx0" brushRef="#br0" timeOffset="169585.2268">29081 12941 1726 0,'0'0'50'0,"0"0"-45"15,0 0 3-15,0 0 12 16,0 0-11-16,0 0-5 15,-2 6 1-15,2-6 1 0,0 0-1 16,0 0 0-16,0 0-1 16,0 0-2-16,0 0-2 15,0 0 2-15,0 0 3 16,0 0 16-16,0 0-2 16,-3 0-8-16,-1-6-6 15,1-1 4-15,-1 1-6 16,1 3-2-16,3 3 0 15,0 0 0-15,0 0 0 16,0 0-1-16,0 0-1 16,0 0-3-16,0 3-2 0,7 6 5 15,2-1 0 1,-1-2-2-16,1-3 2 0,1-1 0 16,-1-2 1-16,0 0-2 15,-2 0 2-15,-1-3 0 16,-3-9 0-16,-3-1 1 15,0-1 3-15,0 1 1 16,0 3 1-16,-6-1-3 16,-4 3-1-16,4 3-1 15,0 4 0-15,1 1-1 16,1 0-1-16,1 5 0 16,-1 7 0-16,2 3 0 15,2 0 1-15,0-1 0 16,0-2 0-16,6-4 0 0,4-1-3 15,4-5-1-15,2-2 2 16,3 0-1-16,0 0 3 16,-6-6-2-16,-6-5 2 15,-4 2 0-15,-3-4 1 16,0 1 0-16,-14 0 4 16,-6 3-3-16,4 5-1 15,2 4-1-15,5 0 0 16,5 9-1-16,4 12-6 15,0 2-22-15,6-2-56 16</inkml:trace>
  <inkml:trace contextRef="#ctx0" brushRef="#br0" timeOffset="170152.9716">29622 13243 1326 0,'0'0'430'0,"0"0"-426"16,0 0-2-16,0 0-2 15,0 0 9-15,0 0 2 0,-1 15-3 16,1-10 2-16,0 0 1 16,4 0-4-16,2-3-4 15,2 0 0-15,-1-2 0 16,1 0-1-16,-1 0 3 15,-2-4 3-15,-1-6 11 16,-2-2 0-16,-2 0 7 16,0 2-9-16,0 2-11 15,-2 4-1-15,-2 2-4 16,-2 2-1-16,3 0-27 16,3 0-150-16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0T04:43:40.2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7775 15079 1657 0,'0'0'160'0,"0"0"-126"15,0 0-1-15,0 0-4 0,0 0-15 16,0 0-6-16,0 0-1 15,-13 9-2-15,13-7-1 16,0-2-1-16,0 0-1 16,13 0 0-16,16 0 3 15,11-14 1-15,15-8-2 16,9-5-1-16,12-5-1 16,2-2-1-16,4-1-1 15,-3 3 0-15,-9 2 0 16,-9 7 0-16,-13 7 0 15,-17 5 0-15,-10 4 0 16,-11 5 0-16,-7 2-2 0,-1 0-2 16,-2 0 0-16,0 0-7 15,0 0-5-15,0 9-11 16,-3 7 8-16,-12 6-37 16,-6 1-304-16</inkml:trace>
  <inkml:trace contextRef="#ctx0" brushRef="#br0" timeOffset="322.0188">8005 15216 1807 0,'0'0'32'0,"0"0"-23"15,0 0 19 1,0 0 0-16,0 0-15 0,0 0-7 15,-5 14-5-15,46-25-1 16,20-9 4-16,14-9-1 16,5-1-3-16,3-4 0 15,-8-1 0-15,-9 6 0 16,-14 7 0-16,-18 6 1 16,-16 7 0-16,-12 5 2 15,-6 3 3-15,0 1 0 16,0-2-3-16,0 2 0 15,-3 0-3-15,-12 2-1 16,-4 11-18-16,-7-2-23 0,-5-3-500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7T10:53:44.0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11352 6417 1607 0,'0'0'109'16,"0"0"-69"-16,0 0-13 15,0 0-10-15,0 0 8 16,0 0-8-16,0 0-6 16,-3-18-1-16,3 15-1 15,-2 2 1-15,2 0-2 16,0 1-1-16,0 0-3 16,0 0-1-16,0 0-3 0,-1 0 2 15,1 0-2-15,0 2-1 16,0 11 0-16,0 3 1 15,0 4 2-15,0-3-2 16,0 2-1-16,3-4 1 16,0-2 1-16,5-5 0 15,-2-2-1-15,4-3 0 16,5-3 0-16,9 0 0 16,12-15 0-16,10-12 2 15,3-7-1-15,2-3 0 16,-4 1-1-16,-3 2 0 15,-10 2 0-15,-3 9 0 0,-7 3 0 16,-10 7 0-16,-3 4 0 16,-5 4 1-16,-1 1-1 15,-5 2 0-15,3-1 0 16,-1 3 1-16,-2 0 0 16,0 0-1-16,0 0 0 15,0 0 0-15,0 0 0 16,0 0 1-16,0 0-1 15,0 0-1-15,0 0-2 16,0 0-12-16,0 0-34 16,-11 0-80-16</inkml:trace>
  <inkml:trace contextRef="#ctx0" brushRef="#br0" timeOffset="10421.172">17638 5578 1456 0,'0'0'115'0,"0"0"-85"16,0 0 3-16,0 0 4 15,0 0-21-15,0 0-4 16,0 0 7-16,0 0 1 15,0 0 0-15,-2 0-5 16,1 1-4-16,1-1-5 16,-2 2-1-16,2-1-3 15,-2-1-1-15,2 0 0 16,0 0 1-16,0 0 0 16,0 0 1-16,0 2 0 15,0-2 3-15,0 0-1 16,0 0-2-16,0 0 2 15,0 0 1-15,0 0 1 0,0 0 0 16,0 0-2 0,0 0-2-16,0 0-1 0,0 0 2 15,0 0-2-15,0 0 2 16,0 0-1-16,0 0 0 16,2 0 0-16,6 0 0 15,1 0 4-15,-1 0-4 16,1 0-1-16,0 0 1 15,0 0 2-15,0 0-4 16,0 0 1-16,-1 0-1 16,2 0 0-16,-1 0-1 15,-1 0 2-15,2 0-2 16,-1 0 1-16,0 0-1 0,0 0 0 16,-2 0 0-16,-1 0 0 15,-1 0 0-15,2 0 1 16,2 0-1-16,-2 0 0 15,1 0 0-15,-2 0 0 16,3 1 1-16,-3-1-2 16,0 1 1-16,-2 1 0 15,4-1 0-15,-2-1 1 16,0 2 0-16,-2-2-2 16,2 2 2-16,0 1-1 15,3-1 0-15,-2 0 0 16,1-2 0-16,0 3 0 15,0-2 0-15,-2 1 0 16,2-1 0-16,-2 1 0 0,-1-1 0 16,0-1 0-16,-3 2 0 15,2-2 0-15,2 0 0 16,-1 1 0-16,1-1 0 16,-1 2 0-16,-2-2 0 15,2 0 0-15,1 0 1 16,2 0-1-16,3 0 1 15,-3 0-1-15,1 0 0 16,-2 0 0-16,1 0 0 16,-2 0 0-16,0 0 1 15,1 0-1-15,3 0 0 16,1 0-1-16,0 0 1 0,-3 0 0 16,0 0 0-16,-2 0 0 15,0 0 0-15,-2 0 0 16,2 0 0-16,-1 0 1 15,1 0-1-15,0 0 0 16,1 0 0-16,2 0-1 16,-3 0 1-16,2 0 1 15,2 0-1-15,-4 0 0 16,0 0 0-16,-2-2 0 16,-1 2 0-16,3 0 0 15,-3 0 0-15,1 0 0 16,0 0 0-16,-1-1 1 15,1-1-1-15,1 1 0 0,1-1 0 16,1 1 0 0,-1-1 0-16,-2 0 0 0,-1 0 0 15,2 2 0-15,-2-4 0 16,0 3 1-16,3-1-1 16,-2 0 0-16,1 2 0 15,-1-3 0-15,1 1 0 16,-1 1 0-16,2 0 0 15,0-1 0-15,2-1 0 16,-1 2 0-16,-1-1 0 16,1 0 0-16,-1 2 0 15,-1-3 0-15,-2 3 0 0,1-1 0 16,1-1 0 0,2 1 0-16,1-1 0 0,-2-1 0 15,1 0 0-15,-1 3 1 16,1-5-2-16,-2 3 1 15,1 0 0-15,-3 0 1 16,2-1-1-16,-2 3 0 16,2 0 0-16,-3-3 0 15,2 3-1-15,-1 0 0 16,0 0-10-16,2 0-25 16,-2 0-48-16</inkml:trace>
  <inkml:trace contextRef="#ctx0" brushRef="#br0" timeOffset="11770.9243">17664 5888 1661 0,'0'0'110'16,"0"0"-90"-16,0 0-6 15,0 0 13-15,0 0-9 16,0 0-8-16,0 0-6 15,-3-2 0-15,3 8-3 0,0 10 0 16,0 4 6-16,0 2 2 16,0 1-4-16,0 4-1 15,0-1 0-15,0 1-2 16,0-1 0-16,0-2-2 16,0-2 0-16,0-5 1 15,0 0-1-15,0-5 0 16,0-4-1-16,0-1-3 15,0-5 1-15,0 1-4 16,0-1-5-16,0-2-4 16,0 0 0-16,0 0-6 15,0 0-21-15,0-10-178 0</inkml:trace>
  <inkml:trace contextRef="#ctx0" brushRef="#br0" timeOffset="12341.0419">17630 5912 1613 0,'0'0'71'16,"0"0"-31"-16,0 0 4 15,0 0-13-15,0 0-14 16,0 0-8-16,17-50-2 15,-7 45 0-15,0 2 1 16,3-1 0-16,1 1-1 0,1 3-2 16,1 0-1-16,0 0-2 15,0 0-1-15,-1 6 0 16,-2 7-1-16,-4 1 1 16,0 4 0-16,-3 1-1 15,-5 0 0-15,-1 3 0 16,0-2-2-16,0-1-4 15,-13 0 2-15,-3-1-3 16,-4-2-1-16,4-4 3 16,0-1 0-16,3-5 0 0,6-3 2 15,4-3 3 1,2 0-2-16,1 0 2 0,0 0 2 16,0 0-1-16,0 0 0 15,0 0 1-15,0 0 2 16,0 0-3-16,3 2 0 15,7 0-1-15,1 1 2 16,2 4-2-16,2 1 5 16,-2 4-2-16,1 0 1 15,-2 1-4-15,-2-2 2 16,-3 0 0-16,1-3-2 16,-2 2 0-16,0-3 1 15,-2-4-1-15,-1 2-2 16,0-1-12-16,-1-2-20 15,1-1-93-15</inkml:trace>
  <inkml:trace contextRef="#ctx0" brushRef="#br0" timeOffset="12888.9715">18037 6191 1453 0,'0'0'246'0,"0"0"-206"15,0 0 0-15,0 0-14 16,0 0-9-16,0 0-6 16,-37 5 1-16,31 4-5 15,0 2-2-15,-1 2 0 16,-2 0 1-16,3 2-3 0,0 2 1 15,-2 0-2 1,2 1-1-16,2 0 0 0,1-1 1 16,0-1-1-16,1 1-1 15,2-3 0-15,0-1 2 16,0-1-2-16,0-3 0 16,6 0 1-16,2 2-1 15,4-3 0-15,0-2-2 16,1-3 1-16,2 1-2 15,-1-4-4-15,-1 0-9 16,0 0 1-16,2 0-3 16,-1 0-13-16,0-2-86 0,-5-5-943 15</inkml:trace>
  <inkml:trace contextRef="#ctx0" brushRef="#br0" timeOffset="13145.0204">17966 6361 1752 0,'0'0'42'0,"0"0"-37"15,0 0 7-15,0 0 4 0,0 0-10 16,0 0-3-16,94-20-3 16,-63 10-3-16,0-1-49 15,1-2-1497-15</inkml:trace>
  <inkml:trace contextRef="#ctx0" brushRef="#br0" timeOffset="13753.5958">18121 5953 1762 0,'0'0'41'0,"0"0"-31"15,0 0 6-15,0 0 10 16,0 0-11-16,0 0-5 16,-5 0-4-16,5 0-1 15,0 0 1-15,0 0-2 16,8 0-1-16,11 0-1 0,4 0 0 16,2 0-2-16,0 0 1 15,-2-6 0-15,-7 3-1 16,2-4-1-16,-4 2-7 15,-1 2-7-15,-1-4-10 16,-2 2-8-16,-4 0-18 16,-1-4-149-16</inkml:trace>
  <inkml:trace contextRef="#ctx0" brushRef="#br0" timeOffset="14173.432">18221 5845 1763 0,'0'0'55'16,"0"0"-34"-16,0 0 6 0,0 0 1 15,0 0-16-15,0 0-8 16,-3-3-1-16,3 3-2 15,0 7 0-15,0 13 0 16,1 5 1-16,5 3-2 16,3 1 0-16,-1 1 0 15,-4-2-3-15,1 1-12 16,-1-4-24-16,-1-6-30 16,1-5-798-16</inkml:trace>
  <inkml:trace contextRef="#ctx0" brushRef="#br0" timeOffset="17798.0258">19378 5637 1396 0,'0'0'135'0,"0"0"-91"16,0 0-22-16,0 0 2 0,0 0-10 15,0 0-7-15,0 0-2 16,-1 0 1-16,1 0-1 16,0 0 4-16,0 0 1 15,0 0 3-15,0 0-5 16,0 0 2-16,3 0 3 15,2 0-2-15,-1 0-1 16,-3 0 0-16,2 0-1 16,-3 0 0-16,0 0-2 15,0 0 1-15,0 0 0 16,0 0 0-16,0 0 0 16,0 0 1-16,0 0-2 15,0 0-5-15,0 0-1 16,0 0 0-16,0 0-1 0,0 0-1 15,0 0 1-15,0 4-1 16,0 1 1-16,-1 2-2 16,1-1 2-16,0-2 0 15,0-1-1-15,0 2 0 16,0-2 0-16,3-2 1 16,1-1-1-16,4 0 1 15,-1 0 0-15,-1 0 1 16,0 0-1-16,-2-5 0 15,-2-2 2-15,-2 3-1 16,0-2 2-16,0-1 0 16,0 2 0-16,0 1-1 0,-6-1 2 15,0 2-3-15,1 3-1 16,0 0 0-16,0-2 0 16,2 2 0-16,-1 0 0 15,2 0-1-15,-1 0 0 16,3 2-1-16,-1 3-1 15,1 1 1-15,0 0 0 16,0-3 0-16,0-1-3 16,0 1 4-16,0 0-2 15,4-3 2-15,2 0 1 16,3 0-1-16,3 0 1 16,-5 0 1-16,3-4-1 15,-5-3 0-15,-3 0 0 16,-2 0 0-16,0 2 2 0,0-1 0 15,0 5 4-15,-2-2 1 16,-5 1-3-16,1 2-1 16,0 0-3-16,1 0 1 15,-1 0-1-15,5 0-2 16,1 0-5-16,0 2-14 16,3-2-110-16</inkml:trace>
  <inkml:trace contextRef="#ctx0" brushRef="#br0" timeOffset="23872.8917">29854 14001 1721 0,'0'0'20'0,"0"0"-18"15,0 0 29-15,0 0-5 16,0 0-17-16,-12 92 1 16,10-65-7-16,-1-2 0 15,2 0-1-15,-1-2 0 16,-1-2-1-16,2-6-1 0,-2-1 1 15,-1-4-1-15,4-5-7 16,-4-1-25-16,3-4-119 16</inkml:trace>
  <inkml:trace contextRef="#ctx0" brushRef="#br0" timeOffset="24194.4757">29950 14021 1468 0,'0'0'341'0,"0"0"-318"0,0 0-6 15,0 0 8-15,0 0-11 16,0 0-10-16,0 0-3 15,0 15-1-15,2 8 3 16,-2 5 0-16,0 0 0 16,0 0-2-16,0-1 0 15,0-2-1-15,0-1 2 16,-3-2-2-16,-1-3-1 16,-2-4-6-16,0-1-12 15,-2-4-27-15,-2-2-74 16</inkml:trace>
  <inkml:trace contextRef="#ctx0" brushRef="#br0" timeOffset="24650.5246">29634 14318 1705 0,'0'0'133'0,"0"0"-117"15,0 0-7-15,0 0 11 16,0 0-11-16,0 0 4 15,17 49-4-15,-1-20-4 16,4 0-2-16,-1-3-2 16,-1 1 1-16,3-3-2 15,-1-4 1-15,0-5-1 16,4-6 0-16,3-1 1 16,4-7 0-16,3-1 1 0,4-5 3 15,2-19-2 1,-4-7 0-16,-1-6-1 0,0-4 0 15,-4 3 0-15,-7 4-1 16,-7 10-1-16,-9 7 0 16,-3 5 0-16,-4 9-5 15,-1 3-6-15,0 0-38 16</inkml:trace>
  <inkml:trace contextRef="#ctx0" brushRef="#br0" timeOffset="25310.9322">29589 14869 1853 0,'0'0'39'15,"0"0"-20"-15,0 0 1 16,0 0-3-16,0 0-6 15,0 0-9-15,-1-2-2 16,1 23-1-16,12 9 1 16,6 4 1-16,-3 2-1 0,1-2 2 15,-1-2-2 1,-2-8 0-16,-2-7-2 0,-2-4 0 16,-2-6 0-16,-2-5 1 15,-1-2 1-15,2-5 0 16,5-14 1-16,2-12-1 15,-1-6 1-15,0-6-1 16,-6 3 0-16,-1 5 0 16,-2 10 0-16,-3 10 1 15,0 10-1-15,0 5 0 16,0 0-8-16,1 8-16 16,-1 14-24-16,0 4-12 15,2 1-416-15</inkml:trace>
  <inkml:trace contextRef="#ctx0" brushRef="#br0" timeOffset="25753.6308">30028 15118 1675 0,'0'0'117'0,"0"0"-100"0,0 0 12 16,0 0 0 0,0 0-6-16,0 0-12 0,-16-30-8 15,4 28 4-15,1 0-2 16,-1 1 0-16,-1 1-3 15,-1 0 0-15,0 0 0 16,-3 7 0-16,-1 6-1 16,1 1 0-16,2 4 0 15,-2 4-1-15,4 1 1 16,5 4-1-16,4-2-1 16,4 0 1-16,0-2 0 15,4-1 1-15,13-2 0 16,4-5-1-16,2-1 0 15,4-4-3-15,1-5-5 0,2-2-7 16,-1-3-19-16,-1 0-41 16,-2-7-1019-16</inkml:trace>
  <inkml:trace contextRef="#ctx0" brushRef="#br0" timeOffset="26189.2161">30313 15132 1762 0,'0'0'43'0,"0"0"-23"16,0 0 8-16,0 0-14 16,0 0-5-16,0 0 3 15,0 0-6-15,-58-11-4 16,42 11 3-16,0 8-1 16,0 4-1-16,1 4 0 15,-1 0-1-15,1 4 1 16,2 0-2-16,5 0 0 0,2 2 0 15,4-2 0-15,2 0-1 16,0-2 0-16,5-1 1 16,10-2 0-16,6-1-1 15,3-1 0-15,4-2-5 16,-1-3-5-16,0-4-12 16,3-2-23-16,0-2-49 15,-2 0-163-15</inkml:trace>
  <inkml:trace contextRef="#ctx0" brushRef="#br0" timeOffset="26414.175">30182 15285 1774 0,'0'0'43'0,"0"0"-37"16,0 0 9-16,0 0 10 16,0 0-12-16,113-3-12 15,-74 3 2-15,3 0-3 16,-7 0-11-16,-5 0-62 16</inkml:trace>
  <inkml:trace contextRef="#ctx0" brushRef="#br0" timeOffset="27133.4002">30734 15248 1778 0,'0'0'91'16,"0"0"-77"-16,0 0-1 0,0 0-2 16,0 0-6-16,0 0-4 15,-9 26 1-15,9-6 1 16,0-1 0-16,0 0-2 15,0-6-1-15,0 0 0 16,0-5 0-16,0-2-6 16,3-3-2-16,1-3-3 15,5 0 3-15,-3-3 5 16,6-12 3-16,0-4-3 16,-2 1 3-16,1 0 0 15,2 2 3-15,-2 2 6 16,-4 1 3-16,2 5-1 0,-4 2-3 15,-2 5 2-15,0 1-7 16,0 0-2-16,1 0-1 16,5 6-1-16,0 6 1 15,1 5-1-15,2-5-1 16,-3 2-3-16,-1-1-6 16,-1-4-3-16,2-3-11 15,0-3-4-15,2-3 11 16,2 0 4-16,2-7 13 15,1-6 1-15,-1-3 5 16,3-1 8-16,-1 0 4 16,-3 3 3-16,-3 3-6 0,-1 3-1 15,-4 4-1-15,-1 2-7 16,-1 2-2-16,2 0-3 16,-1 5 0-16,3 8 0 15,-2 4 0-15,-1 1-1 16,0 1-1-16,-1-2 0 15,2 0-6-15,0-3-13 16,1-2-9-16,4-2-8 16,4-5-51-16,1-1-607 15</inkml:trace>
  <inkml:trace contextRef="#ctx0" brushRef="#br0" timeOffset="27604.832">31515 15285 1321 0,'0'0'441'16,"0"0"-421"-16,0 0 0 16,0 0-6-16,0 0 3 15,0 0 2-15,-67-58-9 16,53 57 0-16,1 1-3 15,0 0-5-15,-2 0-2 16,3 11 0-16,-1 4 0 16,4 3 0-16,0 3 1 0,2 0-1 15,0-1 0 1,6-3-2-16,1-4-2 0,0-3-15 16,0-5 1-16,12-4-3 15,3-1 9-15,2 0 1 16,0-9 2-16,-1-5 9 15,-2 0 2-15,-2 2 15 16,-5 1 8-16,-2 1 0 16,-2 7-6-16,-2 0-4 15,-1 3-1-15,3 0-6 16,2 0-7-16,2 1-1 16,2 14 0-16,0 0 1 0,1 2 0 15,-1 2-2 1,-1-5-1-16,-1 1-12 0,4-5-27 15,-1-6-33 1,2-4-1286-16</inkml:trace>
  <inkml:trace contextRef="#ctx0" brushRef="#br0" timeOffset="27854.0852">31746 15170 1784 0,'0'0'95'16,"0"0"-73"-16,0 0-16 15,0 0 1-15,0 0 2 0,0 0-2 16,41 70-2-16,-27-45-4 16,-1-2-1-16,-1 1 0 15,1-3-2-15,-3-2-6 16,1-2-6-16,-4-3-17 15,-1-3-28-15,3-5-94 16</inkml:trace>
  <inkml:trace contextRef="#ctx0" brushRef="#br0" timeOffset="28071.0294">32002 15170 1748 0,'0'0'87'15,"0"0"-70"-15,0 0-6 16,0 0 7-16,-105 73-7 16,68-42-7-16,-3 3-4 15,2-5-6-15,5 0-48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7T10:56:47.9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4048 9699 1714 0,'0'0'50'0,"0"0"-37"16,0 0 7-16,0 0 3 15,0 0-6-15,0 0-5 16,0 0-2-16,0 3-2 16,0-1-1-16,0 1-2 15,-3 5-2-15,3 5-2 16,-2 8 2-16,-1 7 0 16,3 5-1-16,-1 1-1 15,1 5 1-15,0 0-1 16,0 0-1-16,0-1 1 15,0-4-1-15,0-7 0 16,1-1 0-16,2-6-1 0,2-6-2 16,-5-5-2-1,3-3-2-15,1-6-6 0,-4 0-12 16,0 0-12-16,0-8-6 16,0-7-1227-16</inkml:trace>
  <inkml:trace contextRef="#ctx0" brushRef="#br0" timeOffset="290.3008">3803 9765 1634 0,'0'0'98'16,"0"0"-62"-16,0 0-28 16,0 0 5-16,0 0-2 15,54-80-3-15,-20 68-3 16,8 2 1-16,0 4-4 16,1 3-1-16,2 3-1 15,-5 0-11-15,-1 0-16 16,-2 14-80-16,-9 0-1338 15</inkml:trace>
  <inkml:trace contextRef="#ctx0" brushRef="#br0" timeOffset="519.0187">3818 10268 1750 0,'0'0'33'0,"0"0"-33"15,0 0 0-15,0 0 1 16,79 12 10-16,-25-12-3 16,7-5-4-16,13-7-4 15,4 0-18-15,1-3-136 0</inkml:trace>
  <inkml:trace contextRef="#ctx0" brushRef="#br0" timeOffset="1118.2038">4670 10213 1743 0,'0'0'34'0,"0"0"-22"16,0 0 12-16,0 0 2 16,0 0-13-16,-106-6-2 15,79 20-1-15,0 1-3 16,-1 3-3-16,2 3-1 16,7 3 0-16,4 5-2 15,3 1 0-15,8 8-1 16,4 1-1-16,0-1 0 15,9-1 1-15,16-4 0 16,5-6-2-16,6-4 0 16,2-7-4-16,4-7-4 0,3-6-6 15,-2-3-2-15,-1 0-25 16,-5-7-51-16,-10-8-958 16</inkml:trace>
  <inkml:trace contextRef="#ctx0" brushRef="#br0" timeOffset="1358.5628">4473 10444 1786 0,'0'0'23'0,"0"0"-15"0,0 0 0 16,0 0-5-16,0 0-1 16,0 0 4-16,91-31-5 15,-36 16-1-15,5-3-51 16,-1-1-286-16</inkml:trace>
  <inkml:trace contextRef="#ctx0" brushRef="#br0" timeOffset="3989.9126">5071 9835 1267 0,'0'0'98'0,"0"0"-92"0,0 0-2 15,0 0 29-15,0 0 13 16,0 0-2-16,0 0 6 15,0 4 8-15,0-4-19 16,0 2-4-16,0-2-10 16,0 0-15-16,0 1-4 15,0 1 1-15,0 1 7 16,0-3-5-16,0 2 3 16,-3-2-1-16,3 0 0 15,0 0 2-15,0 0 2 16,-3 0-5-16,3 0-1 15,-3 0-2-15,3 0 2 16,-2 0-4-16,1-5-4 0,-1 0 0 16,2 1-1-16,0 1 0 15,0-1-1-15,0 3 1 16,0 1 1-16,0-3-1 16,0 1 1-16,8 2-1 15,6 0 0-15,2 0 0 16,2 0 0-16,7 3 0 15,-1 7 0-15,1 2 0 16,-1-1 0-16,-1-1-1 16,-4-3 1-16,-3-4-2 15,-5 0-1-15,-4-3-5 16,-2 0 4-16,-2 0-1 0,4-3 5 16,-7-9 1-1,3-3 2-15,-3-1-2 16,0-4 0-16,0 4-1 0,0 3 1 15,0 3 3-15,0 6-1 16,0 1 0-16,0 1-1 16,0 2-2-16,0 0-7 15,0 0-26-15,0 10-5 16,0 4-41-16,0-1-1616 16</inkml:trace>
  <inkml:trace contextRef="#ctx0" brushRef="#br0" timeOffset="4423.7966">5101 10130 1611 0,'0'0'26'16,"0"0"-16"-16,0 0 14 15,0 0 5-15,0 0 3 16,0 0-18-16,12-62-6 16,0 54 4-16,1 5-1 0,3 0 1 15,1 3-4-15,4 0 0 16,-2 0-2-16,1 6 0 15,-1 5-3-15,2 0-1 16,-3-1-1-16,-2-3 0 16,-1 0 0-16,-2-6 1 15,-2-1-1-15,4 0 3 16,-3 0-1-16,0-9-1 16,1-3 0-16,-4-5-2 15,0 2 0-15,-2 1-1 16,-1 5-5-16,-3-1-5 15,-1 3-16-15,-2 2-84 16</inkml:trace>
  <inkml:trace contextRef="#ctx0" brushRef="#br0" timeOffset="4780.1194">5763 9839 1774 0,'0'0'71'0,"0"0"-58"0,0 0 3 16,0 0-2-16,0 0-6 15,0 0-7-15,0 2-1 16,0 15-3-16,8 3 3 16,-2 7 0-16,1-1 2 15,-1 1-1-15,0-2-1 16,0 1-2-16,-3-2 0 16,3-3-13-16,-6-6-6 15,6-3-22-15,-5-7-11 16,-1-5-110-16</inkml:trace>
  <inkml:trace contextRef="#ctx0" brushRef="#br0" timeOffset="5010.3623">5584 9839 1724 0,'0'0'75'16,"0"0"-51"-16,0 0-9 16,0 0-6-16,0 0-1 15,0 0-4-15,102-79 0 16,-56 68-4-16,2 5 0 16,5 3-2-16,2 3-15 0,-3-2-68 15</inkml:trace>
  <inkml:trace contextRef="#ctx0" brushRef="#br0" timeOffset="5272.7931">5733 10190 1804 0,'0'0'0'15,"0"0"-8"-15,0 0 8 0,0 0 6 16,0 0 1-16,102-16-4 16,-50 3-3-16,3 1-1 15,5-2-17-15,-2-6-201 16</inkml:trace>
  <inkml:trace contextRef="#ctx0" brushRef="#br0" timeOffset="5564.219">6445 10031 1746 0,'0'0'54'0,"0"0"-31"16,0 0 9-16,0 0-5 16,0 0-15-16,0 0-6 15,-81-12 0-15,53 21-6 16,1 6 2-16,8 4-2 16,10 5 1-16,9 3-1 15,0 4 0-15,12-2-1 16,13-4 1-16,12-7-2 15,9-7-4-15,8-9-10 16,9-2-7-16,4-10-46 16</inkml:trace>
  <inkml:trace contextRef="#ctx0" brushRef="#br0" timeOffset="6598.2223">2012 12293 1801 0,'0'0'16'0,"0"0"6"15,0 0-8-15,0 0 1 16,0 0 4-16,0 0-5 16,0 0-5-16,-30-58-4 15,30 58-5-15,7 3 0 16,19 17-3-16,14 13 3 15,8 9 0-15,4 8 1 16,0 3-1-16,-7-4 0 0,-2-6-1 16,-9-11 0-1,-4-8-2-15,-9-8 0 0,-6-9 1 16,-4-6 0-16,-7-1 0 16,-2-8 2-16,0-16 4 15,-2-10-3-15,0-7 0 16,0-5-1-16,0-3 1 15,-10-1 0-15,4 9-1 16,3 9-2-16,0 15-7 16,3 15-11-16,0 2-35 15,3 18-79-15,9 10-34 16</inkml:trace>
  <inkml:trace contextRef="#ctx0" brushRef="#br0" timeOffset="7009.9772">2853 12588 796 0,'0'0'947'0,"0"0"-909"15,0 0-21-15,0 0 11 16,0 0-4-16,0 0-7 16,-31-7-4-16,13 7-7 15,-2 10-2-15,-2 12-3 16,3 7-1-16,1 5 0 15,3-1 1-15,7 1-2 16,5-5 1-16,3-1 0 16,0-1-2-16,11-4 0 15,11-1 0-15,5-5-3 16,7-5-9-16,5-3-3 16,6-6-13-16,0-3-9 0,2-2-112 15</inkml:trace>
  <inkml:trace contextRef="#ctx0" brushRef="#br0" timeOffset="7467.8754">3366 12551 1711 0,'0'0'35'0,"0"0"-13"15,0 0-2-15,0 0 8 0,0 0-4 16,0 0-9-16,0-18-3 16,0 18-1-16,-6 0-7 15,3 0-1-15,-6 0-1 16,-3 0 0-16,-4 7-1 15,1 3 0-15,-4 4-1 16,-5 3 2-16,4 5 0 16,-5 0-1-16,6 4-1 15,-1 2 1-15,8 2-1 16,3 0 0-16,6 3 0 16,3-5-1-16,0-3-1 15,2 0 2-15,13-4-2 0,9-3 1 16,4-2 0-16,5-4 0 15,3-4-8-15,1-2 3 16,-3-4-6-16,5-2-3 16,-5 0-17-16,-2 0-13 15,-10-8-133-15</inkml:trace>
  <inkml:trace contextRef="#ctx0" brushRef="#br0" timeOffset="7671.3322">3175 12814 1830 0,'0'0'16'16,"0"0"-16"-16,0 0 1 16,0 0 1-16,0 0 0 15,0 0-1-15,115-51-1 16,-64 39-10-16,-2 0-46 15,-4 2-353-15</inkml:trace>
  <inkml:trace contextRef="#ctx0" brushRef="#br0" timeOffset="8070.1501">3946 12322 1649 0,'0'0'174'0,"0"0"-161"16,0 0-10-16,0 0 1 15,0 0 4-15,0 0-3 16,44 0-2-16,-17-2-2 15,4 1-1-15,0-1-1 16,-1 2-27-16,-3 0-72 16</inkml:trace>
  <inkml:trace contextRef="#ctx0" brushRef="#br0" timeOffset="8248.0957">3945 12518 1839 0,'0'0'1'16,"0"0"-1"-16,0 0-8 15,0 0 8-15,0 0 4 16,113-14-4-16,-53-1-19 16,-8 1-87-16</inkml:trace>
  <inkml:trace contextRef="#ctx0" brushRef="#br0" timeOffset="8742.4838">4814 12191 1874 0,'0'0'10'0,"0"0"-9"0,0 0-2 15,0 0 2-15,0 0 1 16,0 0 1-16,87 56-2 16,-57-30 0-16,1 1-1 15,-1-1 1-15,-3-5-1 16,-3-4-1-16,-7-6-1 16,-6-6-5-16,-5-2-5 15,-1-3 10-15,-4-8 2 16,2-12 4-16,-3-10-3 15,0-7 0-15,0-1 2 16,0-3-2-16,0 4 0 0,0 8-1 16,0 12-2-1,1 8-2-15,8 9-13 0,5 0-37 16,1 9-45-16,-2 11-446 16</inkml:trace>
  <inkml:trace contextRef="#ctx0" brushRef="#br0" timeOffset="9088.0512">5657 12341 1802 0,'0'0'17'0,"0"0"-8"15,0 0-5-15,-100-4 11 16,69 15-2-16,12 4-4 16,2 2-6-16,4 5 2 15,4 2-5-15,3 1-2 16,6 1 2-16,0-2-1 15,4 1-1-15,17-1-2 16,6-7-2-16,7-3-9 16,10-8-13-16,0-6-23 0,1 0-184 15</inkml:trace>
  <inkml:trace contextRef="#ctx0" brushRef="#br0" timeOffset="9320.7322">5879 12380 1668 0,'0'0'10'0,"0"0"12"16,-22 75 22-16,22-45-6 0,0-1-25 15,11-1-4-15,8-6-5 16,8-3 0-16,7-9-2 15,5-7-2-15,10-3-1 16,6-20-31-16,5-11-349 16</inkml:trace>
  <inkml:trace contextRef="#ctx0" brushRef="#br0" timeOffset="10644.3048">6334 12180 1771 0,'0'0'33'16,"0"0"-11"-16,0 0 1 16,0 0-1-16,0 0-6 0,0 0-9 15,0 0-7 1,-4 0-2-16,25 0 2 0,10 0 3 16,9 0 0-16,2 0-3 15,-3 0 1-15,-3 5 0 16,-2-5-1-16,-4 0 0 15,-3 0 1-15,-5 0 0 16,-4-1 0-16,-9-7-1 16,0 4 0-16,-6 2-1 15,-3 2 1-15,0 0-1 16,0 0-1-16,0 0-9 16,0 0-14-16,0 0-27 15,6 2-20-15,-3 2-213 16</inkml:trace>
  <inkml:trace contextRef="#ctx0" brushRef="#br0" timeOffset="11035.6842">7241 11962 1788 0,'0'0'19'0,"0"0"-8"15,0 0-1-15,0 0 14 16,0 0-16-16,0 0-7 15,11 8-1-15,-2 12 0 16,2 4 3-16,0 6-2 16,3-1 1-16,-3 2-2 15,-5-1 0-15,-1-2 1 16,-2-3-1-16,-2-3-1 16,-1-5-6-16,0-6-12 15,0-5-13-15,0-5-6 16,-4-1-70-16,-7 0-481 0</inkml:trace>
  <inkml:trace contextRef="#ctx0" brushRef="#br0" timeOffset="11237.116">7070 11900 1729 0,'0'0'12'16,"0"0"-9"-16,0 0-1 16,0 0 16-16,116-69-8 15,-71 63-8-15,4 2-2 16,3 2-29-16,-7 2-86 0</inkml:trace>
  <inkml:trace contextRef="#ctx0" brushRef="#br0" timeOffset="11477.113">7128 12386 1725 0,'0'0'10'0,"0"0"-9"16,109-11 4-16,-52 0 8 16,1-2-13-16,3 1-6 15,-3 0-101-15,-3 1-1534 16</inkml:trace>
  <inkml:trace contextRef="#ctx0" brushRef="#br0" timeOffset="11777.9532">7808 12297 1788 0,'0'0'2'16,"0"0"-1"-16,-89 69 1 15,63-38 13-15,11 1 0 16,14-1-5-16,1 0-6 16,12-4-2-16,19-3-2 15,12-9 0-15,10-8-20 16,2-7-78-16</inkml:trace>
  <inkml:trace contextRef="#ctx0" brushRef="#br0" timeOffset="12413.592">8643 11439 1659 0,'0'0'87'16,"0"0"-62"-16,0 0-5 0,-102-88-6 15,63 69-3 1,-5 5 3-16,1 1-1 0,1 6-7 15,3 5 2 1,4 2-4-16,7 0 1 0,6 0-2 16,5 8-1-16,5 6-1 15,0 5 0-15,9 12 1 16,3 9-2-16,0 12 4 16,3 7-2-16,16 6 0 15,5 5 0-15,1 6 3 16,5 6-3-16,-4 3-1 15,-1 2 1-15,-4 1-1 16,-5-2-1-16,-2 0 2 16,-5-1-1-16,-1-5 0 15,-3-7-1-15,1-8 1 0,3-14-1 16,4-12 1-16,4-12-1 16,4-8-2-16,7-10 0 15,12-9 0-15,12 0-1 16,13-28-13-16,5-10-53 15</inkml:trace>
  <inkml:trace contextRef="#ctx0" brushRef="#br0" timeOffset="12865.3482">8839 11864 1792 0,'0'0'76'0,"0"0"-55"15,0 0-17-15,0 0-4 16,0 0 1-16,0 0 0 0,-15 86 1 16,19-31 1-16,10 6-2 15,2-1 0-15,-2-4 0 16,-1-5-1-16,-3-11 0 15,-5-8-3-15,1-10-5 16,0-8 1-16,-3-8-1 16,-3-5-7-16,0-1-2 15,0-11 11-15,0-16-36 16,-12-11-100-16,-5-7-528 16</inkml:trace>
  <inkml:trace contextRef="#ctx0" brushRef="#br0" timeOffset="13238.595">8812 11876 1446 0,'0'0'261'16,"0"0"-220"-16,0 0-33 16,66-75 11-16,-34 61 1 15,4 4-9-15,4 8-5 16,-2 2-1-16,-2 3-2 16,-8 13-1-16,-4 7-2 15,-10 1 0-15,-11 4-2 16,-3 0 0-16,-11 0-11 15,-19 0 1-15,-9-1 2 16,-7-4-35-16,0-4-60 16,5-4-61-16,8-6 166 15,14-4 76-15,7-1-4 0,12-3-30 16,0-1 4-16,0 2-32 16,9-1-10-16,10 5 31 15,4 2-6-15,10 2-24 16,-2 4 0-16,6 3 2 15,-1 3-3-15,-3 1-2 16,0 3 2-16,-5 1-2 16,-3 1-1-16,-2-1-1 15,-5-2-10-15,-2-2-19 16,-7-5-65-16,-3-5-765 16</inkml:trace>
  <inkml:trace contextRef="#ctx0" brushRef="#br0" timeOffset="13622.1777">9470 12262 1790 0,'0'0'18'15,"0"0"-2"-15,0 0-3 16,0 0-1-16,0 0 0 0,-87-16-3 16,60 16-6-16,1 6 1 15,7 13-3-15,0 3 3 16,9 7-2-16,1 3-2 15,9 2 0-15,0 0 0 16,0-1 0-16,19-3 0 16,5-4 0-16,10-7 0 15,5-6 0-15,6-9-4 16,3-4-4-16,4-5-24 16,-2-19-66-16</inkml:trace>
  <inkml:trace contextRef="#ctx0" brushRef="#br0" timeOffset="13887.8387">9581 11904 1836 0,'0'0'9'16,"0"0"-8"-16,0 0 3 15,84-25 5-15,-38 12-7 0,8 0-2 16,-3 1 0 0,-2 1-6-16,-6 0-32 0,-7-1-125 15</inkml:trace>
  <inkml:trace contextRef="#ctx0" brushRef="#br0" timeOffset="14109.3316">9768 11689 1818 0,'0'0'30'0,"0"0"-18"15,0 0-11-15,0 0-1 16,0 0 10-16,-5 88-4 0,14-39-3 16,5 4-1-16,1-2-2 15,-3 0-4-15,4-7-32 16,-2-10-137-16</inkml:trace>
  <inkml:trace contextRef="#ctx0" brushRef="#br0" timeOffset="14832.298">10160 11621 1817 0,'0'0'14'0,"0"0"-13"15,0 0 5-15,0 94 7 16,2-46-4-16,10 6-5 16,4 1-1-16,-1 3 0 15,0-7-3-15,-5-4 0 16,-5-10 2-16,-2-9-2 15,-3-7 0-15,0-5-1 16,0-6-7-16,0-4-18 16,0-6-45-16,-9 0-119 0</inkml:trace>
  <inkml:trace contextRef="#ctx0" brushRef="#br0" timeOffset="15296.7034">10020 11732 1742 0,'0'0'19'0,"0"0"2"16,28-78-6-16,-5 54 7 15,-2 6-4-15,6 2-7 16,1 5-4-16,2 5-1 16,-2 6-4-16,0 0 1 15,-4 3-3-15,-5 11 0 16,-5 5 0-16,-6 6-3 0,-7 2 3 15,-1 4 0-15,-6 1 0 16,-19 1 0-16,-7-2-8 16,-5-3 5-16,3-4-4 15,-1-4 5-15,10-7-4 16,9-6 4-16,8-4 1 16,8-3 1-16,0 0 1 15,0 0 1-15,2 0-2 16,12 0 0-16,3 0 1 15,7 0-1-15,1 0 1 16,0 0 0-16,4 11 1 0,-2 3-2 16,5 2 2-16,-4 4 0 15,-3 0-1-15,-3 0 1 16,-1 1-2-16,-6-3 0 16,0-2 0-16,-6-2-1 15,-5-1-9-15,-1-2-2 16,-3-1-11-16,0-3-51 15,0-3-463-15</inkml:trace>
  <inkml:trace contextRef="#ctx0" brushRef="#br0" timeOffset="15762.0819">10767 12034 1810 0,'0'0'24'16,"0"0"-13"-16,0 0-2 0,0 0 8 15,0 0-8-15,-88-5-2 16,66 15-4-16,-2 2 1 16,3 5-4-16,2 3 1 15,4 2 0-15,3 2 0 16,7 2-1-16,2 1 1 15,3 0-1-15,0 2 1 16,0-3-1-16,16 1 0 16,6-7-1-16,8-1 1 15,4-4 0-15,7-4-2 16,1-6-4-16,0-3-10 16,0-2-19-16,-5-5-35 0,-7-14-848 15</inkml:trace>
  <inkml:trace contextRef="#ctx0" brushRef="#br0" timeOffset="15935.5725">10665 12218 1784 0,'0'0'69'15,"0"0"-69"-15,0 0-4 16,0 0 4-16,119-36 0 15,-58 11 0-15,6-6-40 16,3-3-149-16</inkml:trace>
  <inkml:trace contextRef="#ctx0" brushRef="#br0" timeOffset="16464.3714">10736 11229 1757 0,'0'0'24'0,"0"0"-24"15,0 0-2-15,98-50 2 16,-53 39 2-16,9 3 3 16,6 4 1-16,-4 2-3 15,-4 2 0-15,-8 0 0 16,-11 3 1-16,-8 12 2 16,-4 6 5-16,-6 5 0 15,-1 8-2-15,-6 6 1 16,3 8-4-16,-3 11 1 15,1 5-2-15,-3 8-2 16,2 1 0-16,-5-3 0 16,6 5-2-16,-5-4 0 0,-1 0 2 15,0-3-2 1,-1-7 1-16,-1-1 2 0,-1-5 0 16,0-4-2-16,0 1-2 15,-3-2 3-15,-7-4-2 16,-7-2 0-16,-1-5 0 15,-4-6-1-15,-8-3 0 16,-9-3 1-16,-16-4-1 16,-19-4-1-16,-14-5-17 15,-14-14-99-15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0T04:32:59.5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9598 6423 1745 0,'0'0'43'15,"0"0"-3"-15,0 0-7 0,0 0-7 16,0 0-9-16,0 0-3 16,0 0-2-16,0-3-1 15,0 2 1-15,0 1 2 16,0 0-2-16,0 0 0 0,-3 0-5 15,3 0-3-15,0 0-1 16,0 0-1-16,0 0-1 16,0 0-1-16,0 0 0 15,0 0 0-15,0 0-2 16,-3 11 1-16,0 4 1 16,0 2 0-16,0 5 0 15,1 2 1-15,1 0-1 16,-1 4 0-16,0 0 0 15,2 1 0-15,0 0 1 16,-2-2-1-16,2-1 0 16,0-1-1-16,0-2 1 0,0 1 0 15,0-2 0-15,0-1 1 16,0-3-2-16,0-1 3 16,0-3-4-16,0 1 3 15,2-4-2-15,0-1 2 16,1 0-2-16,-1-2 2 15,1-1-2-15,-2 2 1 16,1 0 0-16,-2 2 0 16,0 3 1-16,1 3-1 15,-1 2 0-15,2 1 2 16,-2 2-2-16,3 0 1 16,-3 0-1-16,3 1 1 15,-3-1 1-15,3-2-2 0,0 1 0 16,-1-1 1-16,2 0-1 15,-1-3 0-15,-3 0 0 16,1-3 0-16,1-3 0 16,-2 0 1-16,0 3-1 15,0-2 0-15,1-1 0 16,1 0 0-16,-1 1 1 16,1-1-2-16,-2 4 1 15,1 0 0-15,-1 2 1 16,2 0 0-16,-2-2-1 15,0-1 2-15,0 1-2 16,0-1 1-16,0 3-1 0,0-2 1 16,0 2-1-1,0-1 1-15,0 1-1 0,0 2 0 16,0-2 1-16,0 5-1 16,0 0 1-16,0-5-1 15,0 4 1-15,-3-6 0 16,1-1 0-16,1-1-1 15,-1-1 0-15,2-4 0 16,0 1 2-16,0 0-2 16,0 1 0-16,0 0 0 15,0 0 0-15,0-2-1 16,0-2 1-16,0-1 0 16,0-2 0-16,0 0 0 15,0 0 0-15,0-2 1 16,0 1-1-16,0-1 0 0,0-1 0 15,0 1-1-15,0-1 2 16,0 0 0-16,0 0-1 16,0 0 0-16,0 0 0 15,0 0-2-15,0 0-16 16,-4 0-20-16,-14-7-23 16,1-14-1544-16</inkml:trace>
  <inkml:trace contextRef="#ctx0" brushRef="#br0" timeOffset="1403.5873">9671 6972 1392 0,'0'0'147'15,"0"0"-108"-15,0 0 5 16,0 0-8-16,0 0-21 16,0 0 3-16,-4 3 8 0,4-3 1 15,0 0-3-15,0 0-6 16,0 0-6-16,0 0-5 16,0 0 6-16,0 0-3 15,0 0-1-15,0 0-2 16,0 0-2-16,0 0 0 15,0 0-2-15,0 0 1 16,0 0 0-16,0 0 1 16,0 0 1-16,0 0 0 15,0 0 2-15,0 0-3 16,0 0 0-16,0 0 1 16,0 0-1-16,0 0 0 15,0 0-2-15,0 0 2 0,2-3-1 16,4-2 0-16,3-5-1 15,1 0-1-15,0-3-2 16,2-1 3-16,4-3-2 16,-1-1 0-16,6-1 0 15,-3 2-1-15,3 0 0 16,-2-2 0-16,1 0-1 16,0 2 2-16,0-3-1 15,-2 1 0-15,1 2 0 16,-2 0 0-16,0 0 1 15,0 1-1-15,-2 1 1 16,2-3 0-16,-1 1 1 0,1 0-2 16,-2 3 1-16,0-1 0 15,-3 3 0-15,-3 0-1 16,3 2 1-16,0 0 0 16,4-1-1-16,-2-1 1 15,1 0 1-15,-2 2-2 16,0 2 1-16,-2 0 0 15,-2 0 1-15,-3 5 1 16,0-2 2-16,-3 4 2 16,-2 0-2-16,-1 1 0 15,0-2 3-15,0 2-6 16,0 0-1-16,0 0 0 16,0 0-1-16,0 0 0 15,0-1 0-15,3-3 0 16,3 1-4-16,0-2-16 0,6-2-18 15,2-6-78-15</inkml:trace>
  <inkml:trace contextRef="#ctx0" brushRef="#br0" timeOffset="2883.2141">9714 7435 1238 0,'0'0'350'16,"0"0"-292"-16,0 0 5 15,0 0-8-15,0 0-26 16,0 0-9-16,0 0 4 16,-4-11-6-16,2 9-1 15,2 2-1-15,-1-2-3 16,-1 2-3-16,2 0 1 16,0 0-2-16,0 0 1 15,0 0-3-15,0 0 1 0,0 0-4 16,0 0 2-16,0 0-2 15,0 0-2-15,0 0-2 16,0 0 1-16,0 0-1 16,2 0-3-16,13 7 2 15,12 5 0-15,1 3 2 16,6 1-1-16,2 1 1 16,1-1-1-16,-1 1 0 15,1-1 0-15,-5 1 0 16,-4 2 0-16,-3-4 0 15,1 1 1-15,-4-3-2 16,4 2 1-16,-3-3 0 0,1-1 1 16,0-3-1-16,-6-1 1 15,-2-2-3-15,-5 0 2 16,-5-1 0-16,0-2 0 16,0-1 2-16,-3-1-1 15,-3 0 2-15,1 2-2 16,1-2 1-16,-1 0 0 15,-1 1 0-15,2-1-2 16,-2 1 0-16,0-1 1 16,0 0 0-16,0 0-1 15,0 1 1-15,0-1-1 16,0 0 2-16,0 0-2 0,0 0 0 16,0 0-3-1,0 0-19-15,0 0-18 16,-2 0-81-16</inkml:trace>
  <inkml:trace contextRef="#ctx0" brushRef="#br0" timeOffset="4090.2435">10202 7481 1535 0,'0'0'165'16,"0"0"-107"-16,0 0-12 15,0 0-4-15,0 0-13 16,0 0-9-16,-6-10-4 16,3 10-3-16,3 0-2 15,0-1-4-15,0 1 0 16,0 0-2-16,0 0-2 15,0 0-1-15,0 0-1 16,0 0 3-16,0 0-4 16,0 0 0-16,0 0 0 0,0 0-1 15,14 8 0-15,3 4 1 16,3 4 2-16,1-1-2 16,1 3 0-16,0 1 1 15,1 0-1-15,4 0 0 16,-2 3 1-16,-1-4-1 15,-2 0 0-15,-7-3 1 16,-3-3-2-16,-3-4 1 16,-6-2 0-16,0-1 1 15,-3-2-1-15,0 1-1 16,0 2 1-16,0 2 1 16,0 3 1-16,-8 6 0 0,-8 0 0 15,-2 3 0 1,-4 4 0-16,-5-4-2 0,-3 3 2 15,-3 1-2-15,0-4 1 16,5-1 0-16,7-4-1 16,11-6-1-16,5-2-7 15,5-2-9-15,0-5-16 16,2 0-45-16</inkml:trace>
  <inkml:trace contextRef="#ctx0" brushRef="#br0" timeOffset="8054.9813">9869 6195 1687 0,'0'0'32'0,"0"0"6"16,0 0-3-16,0 0-9 15,0 0-3-15,0 0-10 16,0 0 2-16,-13-16-1 16,10 13-4-16,1 1-2 15,0-1-3-15,-3 0-2 16,2 0 0-16,-1 0-1 15,-4-2-1-15,2 2 0 16,-1 1-1-16,-1 1 1 0,-1-1 0 16,-2 1-1-16,-3 1 1 15,-2 0-1-15,-1 0 0 16,-4 0 0-16,2 0 1 16,-7 1 1-16,1 7-2 15,0-2 0-15,-2 2 0 16,2 3 0-16,-2-2 0 15,3 2 0-15,0-3 0 16,3 2 0-16,3-1 0 16,-1 0 1-16,-3 2-1 15,0 1-1-15,-3 1 1 16,4 1 1-16,1 0-1 16,0 0 0-16,-1 3 0 0,-1 0 0 15,2-1 0 1,1 0 0-16,5-1 0 0,-2 2-1 15,0 2 1-15,5-2 0 16,-4 2 0-16,2-2 0 16,1 0 0-16,-1 0 0 15,1 0 0-15,1 2 0 16,-2-1 0-16,2 0 0 16,0 2 0-16,2 2 0 15,-2 0 0-15,5 1 0 16,-3 2 1-16,2 1-1 15,-1 1-1-15,-2-2 1 16,4 0 0-16,-2 0 1 16,1-1-1-16,1 2 0 0,-1-4-1 15,4 2 1-15,-2-2 0 16,4 3 1-16,1 0-1 16,0 3 0-16,0-2-1 15,0-1 1-15,0-1 0 16,0 0 0-16,0-2 1 15,0 2-1-15,0-5-1 16,0 1 1-16,0 0 1 16,0-2 0-16,3 0-1 15,1 0 0-15,1 0 0 16,-1 0 0-16,0 2 1 0,-1-1-1 16,2 1 0-16,-1 2 0 15,1-3 0-15,4 4 1 16,-3-1 1-16,0 0-2 15,0 0 0-15,0-2 0 16,2-1 0-16,-3 1 1 16,4-4-1-16,-4 1 1 15,1-2 2-15,1 2-2 16,0-1-1-16,1 1 1 16,-2 1 0-16,6 2 1 15,-2-1-2-15,-1 1 1 16,0-4 1-16,0 4-2 15,0-5 0-15,1 0 2 16,1 3-2-16,-2-4 2 0,1 3-1 16,4-2-1-16,-2 2 1 15,1-2 1-15,1 1 0 16,-3-2-1-16,0 1-1 16,1-2 1-16,4 0 0 15,-2 0 0-15,-1 2 1 16,2-6-1-16,-2 5 0 15,-1-3 6-15,3-1-5 16,-3-2-1-16,3 1 0 16,0 2-1-16,1-2 0 15,-1 1 3-15,0 0-1 16,-1 0-2-16,2-3 1 16,-4 4 0-16,6-5 4 0,-3 1-3 15,-3-4-2 1,6 0 2-16,-1 1-1 0,3-1 0 15,-2 1 0-15,0 1 3 16,0-2-3 47,-2 1 0-63,-1-3 0 0,3 3-1 0,0-1 1 0,-2-3-1 0,2 1 1 0,0 0 2 0,-3-1-2 0,3 0 0 15,1 0 0-15,1 0 0 16,3 0 0-16,3 0-1 15,-1 0 1-15,-4 0 3 16,-2 0-4-16,-1 0 0 16,-6 0 0-16,1 1 1 0,-2-1-1 15,-2 0 0-15,3 0 2 16,0 0-2-16,3 0 2 16,3-1-2-16,1-1 1 15,1-4-1-15,2 4 0 16,3-2 0-16,-1-1 2 15,-1-2-2-15,-3 3 2 16,0-2-2-16,-2 3 0 16,-2-4-1-16,-1 2 1 15,-2 2 0-15,-1-2 2 16,-4 1-2-16,5-3 0 0,-2 0 0 16,-1-1 1-1,-1 1-1-15,2-3 0 0,2 3 0 16,-1-4 0-16,0 2 0 15,3-2 0-15,-2 1 0 16,2 1 1-16,0-4-1 16,1 1-1-16,-2 1 1 15,2-2 0-15,-1 1 1 16,1 1-1-16,-2-2 0 16,1 1 0-16,-2-4 0 15,-1-2 1-15,3 0-1 16,0-3 0-16,-3-1 0 0,4 2 0 15,-4-1 0 1,-1 1 0-16,2-1 0 0,-2-1-1 16,-1 1 2-16,-1 0-2 15,-2 0 2-15,-2-2-1 16,1 1 0-16,1 0 0 16,-2-3 0-16,-1 1 0 15,1-4-1-15,1 2 1 16,0-3 0-16,-2 4 0 15,-1 2 0-15,-3 4 0 16,0-1-1-16,0 1 1 16,0 0 1-16,0-2-1 15,0-1 0-15,0 2 0 16,0-5 0-16,0 1 0 16,0 1 0-16,0-2 0 0,0 1 0 15,-3 2 0-15,-1-2 0 16,1 1 1-16,1-2-1 15,-1-2 0-15,0 0 1 16,-1 0 0-16,-2 3 0 16,1-2 0-16,0 6-1 15,0-1 0-15,2 1 0 16,0 0 0-16,-3 1 0 16,1 3 0-16,-2-1 0 15,1 0 1-15,2 1-1 16,-2-4 0-16,1 2 1 15,-1 1-1-15,2-3 0 0,-2 4 0 16,1-1 0 0,-2 1 1-16,-1 2-1 0,0 1 0 15,-3-2 0-15,3 6 0 16,-2-5 2-16,1 1-2 16,2 3 0-16,-1-2 0 15,-2 0 1-15,2 1-1 16,-1 1 0-16,-2 0 0 15,0-2 2-15,2 0-2 16,-3 0 1-16,3 1-2 16,0-3 2-16,-3 5-1 15,3-1 0-15,-3 0 0 16,-1 1 1-16,1-1-1 0,-3-2 0 16,2 0 0-1,-2 3 0-15,3-2 1 0,1 2-1 16,-5 1 0-16,1-1 0 15,-4-1 0-15,-2 0-1 16,0 1 1-16,-3-3 0 16,5 3 1-16,-2 1-1 15,3-3 0-15,-1 2 0 16,-1 0 0-16,1-3 0 16,-2 2 0-16,1-2 0 15,-5 0-1-15,0 3-2 16,-8 5-5-16,-12 0-8 0,-9 4-3 15,-8 0-10-15,-11 12 0 16,1 4-5-16,5-3-77 16</inkml:trace>
  <inkml:trace contextRef="#ctx0" brushRef="#br0" timeOffset="11668.2039">10487 4143 1501 0,'0'0'149'16,"0"0"-93"-16,0 0-20 16,0 0-11-16,0 0-12 15,0 0-1-15,0 0-4 16,0-5 3-16,0 4-3 15,0 1 1-15,0 0 2 0,0 0-1 16,0 0 1-16,0 0-2 16,0 0 0-16,0 0-3 15,0-3 1-15,0 3 1 16,0 0-1-16,0 0 1 16,0 0-2-16,0 0 0 15,0 0-1-15,0 0 1 16,0 0-3-16,0 0 0 15,0 0 0-15,0 0-2 16,0 0 1-16,0 0-1 16,0 0-1-16,0 0 0 15,0 0 0-15,0 0-1 16,0 0 0-16,-3 3 0 16,0 9 0-16,2 2 1 15,-4 3 0-15,5 2 0 0,-3 0 0 16,3 5 0-16,0-3 0 15,0 0 0-15,0 0 0 16,0-1 1-16,0-3-1 16,0 2 0-16,0-2 0 15,0 2 0-15,0-2 0 16,0 3 0-16,0-4 0 16,0 1 0-16,0-3 0 15,0 0 0-15,3-3 0 16,-3-2 0-16,5 0 0 15,-1-2 0-15,-1-2 1 16,0 1-1-16,0-2 0 0,-2 0 0 16,-1-1 0-16,0-3 0 15,0 0 0-15,0 0 0 16,0 0 0-16,0 0 0 16,0 0 1-16,0 0-1 15,0 0 0-15,0 0 1 16,0 0-1-16,0 0 0 15,0 0 0-15,0 0 1 16,0 0-1-16,0 2 0 16,-11 2 0-16,-11 4 0 15,-6 4 0-15,-6 2 0 16,-2 0-1-16,2 3-2 16,1-1 0-16,8-2 2 0,8-3 0 15,4-1 1-15,10-5-1 16,1 0 0-16,2-2 0 15,0 2-3-15,0 1 2 16,12 0 2-16,6-1 1 16,9 0-1-16,0-3 0 15,0 3 0-15,-2 2 0 16,-2-1 0-16,-3 5 0 16,-5-6 0-16,-4 2 0 15,-4 1 0-15,-7-5-1 16,0 5 0-16,0 0 0 15,0 0 0-15,-6 5 1 0,-6 0 0 16,-7 1 1 0,-2 1-1-16,3 0 0 0,0-1 0 15,8-2 1-15,1-2-1 16,6-1 0-16,3 0-1 16,0 2-1-16,0 0 2 15,10 3 0-15,4 0 0 16,2 0 0-16,2 0 0 15,0 1 0-15,-3 0 0 16,-2-3 0-16,-5 2-2 16,-5-2-3-16,-3 0 2 15,0 0 0-15,0-3 3 16,0 2 0-16,-2-4 0 0,-2 0 0 16,1-2 0-1,-2 1 0-15,5 0 0 0,-3 2 0 16,3 0 0-16,0 4 1 15,0 1-1-15,0 7 0 16,-4 1 0-16,4 4 1 16,-3 1-1-16,3 0 3 15,0-1-2-15,0 2-1 16,0-3 1-16,0 3-1 16,0-3 2-16,0 2-2 15,0 0 0-15,3-2 1 16,1 1 0-16,-4-5-1 15,3 0 1-15,-3-1-1 16,0-3 1-16,0-1 0 0,0-1 0 16,0-3 1-16,0 2-1 15,0-3 0-15,0 2-1 16,0 0 0-16,0-3 1 16,0 4 0-16,0-1 0 15,0 0 0-15,0 2 0 16,0 1 0-16,0 0-1 15,0 0 1-15,0 2-1 16,0-1 1-16,0 4-1 16,0-3 0-16,0 5 0 15,3-1 0-15,-1-4 0 16,-1 0 0-16,1-3 0 16,-1-4 0-16,2 2 0 0,-1-6 0 15,-2 0 1-15,0-1-1 16,0-2 0-16,1 0 0 15,1 0 0-15,-1 2 0 16,1 0 0-16,-2 1 0 16,1 1 0-16,1 0 0 15,-2-2 0-15,1 1 0 16,2 2 0-16,-3-3 0 16,3 2 0-16,-3-2 0 15,1 3 1-15,1-1-1 16,-1 1 0-16,1 1 0 15,-1-1 0-15,-1 1 0 0,0-2 0 16,0-1 0-16,0-2 0 16,0 1 0-16,0-2 0 15,0-1 0-15,0 1 1 16,0-1-1-16,0-1 0 16,0 2 0-16,0-1 0 15,2-2 0-15,-2 0 0 16,0 0 0-16,0 3 0 15,0-3 0-15,0 2 0 16,0-2 0-16,0 0 0 16,0 0 0-16,0 0 0 15,0 2 0-15,0-1 0 16,0-1 0-16,0 0 0 16,0 0 0-16,0 0-1 15,0 1-1-15,0-1-2 0,0 3-6 16,0 2-7-16,-6-2-5 15,-3 5-32-15,5-4-43 16,-1-2-544-16</inkml:trace>
  <inkml:trace contextRef="#ctx0" brushRef="#br0" timeOffset="15580.0605">6956 4255 1624 0,'0'0'78'16,"0"0"-37"-16,0 0-3 15,0 0-11-15,0 0-10 16,0 0-3-16,0 0-1 0,-6-5 2 16,6 5-3-16,0 0-2 15,0 0-6-15,0 0 0 16,0 0-1-16,-1 0 2 16,1 0-5-16,-2 0 2 15,2 0-1-15,-1 0 0 16,-2 10 0-16,0 4 0 15,1 3 1-15,-2 3 0 16,3-1 1-16,1 3 0 16,-3 0-1-16,3 2 0 15,0 2-2-15,0 0 2 16,0 2-2-16,0 0 1 0,0 0-1 16,0-3 0-16,0 2 0 15,1 0 0 1,1 2 1-16,-1-3-1 0,3 1 0 15,-4-1 0-15,2 2 1 16,-2-3-1-16,0 3 0 16,0-3 0-16,0 1 0 15,0-4 0-15,0-1 0 16,0-3 0-16,1 1 0 16,2-3 0-16,-3-1 1 15,3 0-1-15,-1-1-1 16,1 2 1-16,0 0 1 15,-2-1-1-15,1 3 0 0,1-3-1 16,-3 0 1 0,3 1 0-16,-3 1 1 0,4 3 0 15,-4-3-1-15,0 2-1 16,5-3 1-16,-4-1 0 16,1 2 0-16,1-2 0 15,-3-5 0-15,1-1 1 16,-1-5-2-16,0 0 1 15,0-2 0-15,0-2 0 16,2 0 1-16,-2 0-1 16,0 0 0-16,0 0 1 15,0 0 1-15,0 0-2 0,0 0 1 16,0 0 0-16,0 0-1 16,0 0 0-16,0 0-1 15,0 0 1-15,0 0 0 16,0 0 0-16,0 0-1 15,0 2 0-15,-11 3-3 16,-8 0 4-16,-6 5-3 16,-5 2 2-16,-3 2-1 15,-3 1-2-15,2 2-2 16,2-3 3-16,7-2 2 16,10-2 1-16,8-5 0 15,4 0-1-15,3-1-1 16,0 1 1-16,0 0 0 0,3 3 1 15,13 0 0-15,2 1-1 16,6-2 1-16,6 0 1 16,0 1-1-16,-1 1 0 15,-3 0 0-15,-6 1 0 16,-6 1-1-16,-3 0 1 16,-4 0 0-16,-7 2 0 15,0 2-1-15,-2 1 1 16,-20 4-1-16,-6 1 1 15,-10 1 0-15,-6 3 2 16,2-4-2-16,6 0 0 16,11-5 1-16,10-2-1 15,9-2 0-15,6-2-1 16,0-1 1-16,0-1 0 0,16 0 0 16,4-1 0-16,5 0 0 15,3-1 1-15,-1 0-1 16,-3 2 0-16,-4 3 0 15,-6-5 0-15,-6 0-1 16,-2 4-2-16,-6-3 0 16,0 4 1-16,0-3 2 15,-6 2 0-15,-3-3 0 16,1 1 2-16,0 1-1 16,3-1 0-16,-1-1 1 15,3 0 0-15,0 1-2 16,3 1 1-16,0 6-1 15,0 3 1-15,0 3 0 0,0 2 0 16,0 2-1 0,-3 2 1-16,-3 3 0 0,5 1-1 15,-2-1 3-15,3 1 0 16,-2 1 8-16,2 0-10 16,0 2 0-16,0 2 3 15,0-2-2 1,0-1-2-16,0 0 4 0,3-2-4 15,-1-3 0-15,2-1 0 16,-4-1 2-16,0-4-2 16,1-2 0-16,-1-3 0 15,0-3 1-15,0-1-1 0,0-4 0 16,2 1 0 0,-2 3 0-16,0 3 0 0,0 1 0 15,0 3 1-15,0-1-1 16,0 0 0-16,0-2 1 15,0 5-1-15,-2-2 0 16,1 1 0-16,-5 1 0 16,5-1 0-16,-1 1 0 15,-1 0 0-15,3-1 0 16,0-1 0-16,0-1 1 16,0-2 0-16,0-2-1 15,0-1 0-15,0-3 0 16,3 0 0-16,-1-1 1 0,1-4-1 15,-2 0 0-15,-1-1 0 16,3 1 0-16,-2 0 0 16,1 1 0-16,-2 2 0 15,3 1 0-15,-3 2 0 16,6-1 1-16,-6 3-1 16,5 3 0-16,-4 0 0 15,-1-1 0-15,3-1 1 16,-1-2-1-16,-2 0 0 15,1-3 0-15,-1-2 1 16,2-1-2-16,-1-3 1 16,2-1 0-16,-3-1 0 0,1-2 0 15,-1 0 1 1,2 0-1-16,-2 0 0 0,0 0 0 16,0 0 1-16,0 0 0 15,0 0-1-15,0 0 1 16,0 0 4-16,0 0 0 15,0 0-5-15,0 0 1 16,0 0 0-16,0-8-1 16,0-1 0-16,0-4-13 15,-2-3-20-15,-11-1-332 16</inkml:trace>
  <inkml:trace contextRef="#ctx0" brushRef="#br0" timeOffset="17774.1587">6910 7268 621 0,'0'0'1089'16,"0"0"-1042"-16,0 0-21 15,0 0-1-15,0 0 4 16,0 0-10-16,0 0-5 16,-9-12-3-16,9 12-2 15,0 0-3-15,0 0 0 16,0 0-1-16,0 0-4 15,0 0 1-15,0 0-1 0,0 0 1 16,0 0-1-16,0 0 0 16,0 0-1-16,0 0 1 15,0 0-1-15,15 0 1 16,3 0 0-16,9 0 1 16,4 0 1-16,1 0-1 15,3 0-1-15,-2 0 0 16,6-2-1-16,1-2 1 15,6 0-1-15,2-2 1 16,3 1-2-16,1 0 2 16,-3 2-2-16,2-3 3 15,-2 5-3-15,-1-1 2 16,1 0-1-16,-4-1 0 16,1 0 0-16,-1 3 2 15,1-3-1-15,-4 0-1 0,-1 1 0 16,0 0 0-16,-1 2 0 15,2-1 0-15,-2 0 0 16,1-1 1-16,3 1-1 16,0-1 0-16,0-1 0 15,1 1 0-15,-2-3 0 16,-7 1-1-16,-3 0 1 16,0 2 0-16,1-1 0 15,2-1 1-15,0 3-1 16,-1-1 0-16,-2-1 0 0,-3 0 0 15,-2 2 0 1,-4 1 0-16,2 0 0 0,-4 0 0 16,2 0 1-16,-5 0-1 15,4 0 0-15,-3 0 0 16,2 0 0-16,0 0 0 16,0 1-1-16,0 1 2 15,-5-2-1-15,2 0 0 16,-7 0 2-16,-2 0 0 15,-2 0-1-15,-2 0 1 16,0 0-1-16,-3 0 0 16,0 0-1-16,3 0 0 15,-3 0 0-15,3 0 1 16,0 0-1-16,-3 0 0 16,3 0 1-16,-6 0-1 0,3 0 0 15,0 0 0-15,-3 0 1 16,1 0 0-16,-1 0-1 15,2 0 0 1,1 0 0-16,-2 0 0 0,1 0 0 16,-2 0 0-16,0 0 1 15,1 1-1-15,-1-1 1 16,0 0-1-16,3 0 0 16,2 0 0-16,2 0 0 15,2 0 1-15,0 0-1 16,0 0 0-16,0 0 0 15,-5 0 1-15,2 0-1 0,0 0 0 16,2 0 0-16,7 0 1 16,1 0-2-16,7 0 1 15,0 0 0-15,1 0 0 16,3 0 0-16,-3 0 0 16,1 0 0-16,-1 0 0 15,0 0 1-15,-4 0-1 16,-1 0 0-16,-3 0 0 15,-2 0 0-15,-4 0 0 16,-3 0 0-16,-1 0 0 16,-4 0-1-16,1 0 1 15,0 0 1-15,0 0-1 16,3 0 0-16,1 0 0 16,1 0-1-16,1 0 1 15,-3 0 0-15,6 0 0 0,-5 0 0 16,2 0 0-16,1 0 0 15,1 0 0-15,-5 0 0 16,2-1 0-16,-1-2 0 16,-6 3 0-16,2 0 0 15,-3 0 0-15,0 0 1 16,0 0-1-16,0 0 0 16,0 0 0-16,0 0-1 15,0 0-2-15,2 0-5 16,2 0-8-16,4-3-19 0,2-1-45 15</inkml:trace>
  <inkml:trace contextRef="#ctx0" brushRef="#br0" timeOffset="20712.934">6891 4303 1267 0,'0'0'175'0,"0"0"-115"16,0 0 46-16,0 0-32 16,0 0-16-16,0 0-25 15,0 0-20-15,1-1-3 16,-1 1 9-16,0 0-2 16,0 0 3-16,0 0 0 15,0-1-8-15,0 1-6 16,0 0-3-1,0-2 1-15,0 2-3 0,0 0 2 0,0-3 0 16,0-1 1 0,0-2-1-16,0 0 1 0,0-3-3 15,0 1-1-15,0-2 0 16,-3 0 2-16,-1 0 1 16,1 1-2-16,1-3-1 15,-1 0 0-15,-1 1 0 16,1-1 0-16,-3-2 1 15,6 1-1-15,0-3 0 16,0 2 0-16,0-1 0 16,0 1 0-16,-3 1 2 15,1 0-2-15,2 3 2 16,-3 2-2-16,3-2 0 16,0 1 1-16,0-2 0 15,0-2-1-15,-1 1 0 0,-1 1 0 16,2 5-1-1,0 2 1-15,0 0 0 0,0 1 1 16,0 2 0-16,0-1-1 16,0-3 0-16,0 2 0 15,0 0 0-15,0-2 1 16,0 2 0-16,0-1-1 16,0 3 0-16,0-1 1 15,0 2-1-15,0 0 0 16,0 0 0-16,0 0 0 15,0 0 0-15,0 0-1 16,0 0 0-16,0 0 0 0,5-1 1 16,10-2 1-16,3 0-1 15,4 0 0-15,5-1 0 16,-3 1 0-16,4 1 0 16,1 0-1-16,-1 2 1 15,5 0 0-15,1 0 1 16,3 0-1-16,2-1 0 15,3 0 0-15,-1-2 0 16,1 3-1-16,0 0 1 16,3 0 0-16,-3 0 2 15,1 0-2-15,-1-3 0 16,-5 2 0-16,3-2-1 16,-4 1 2-16,1 2-1 0,-1 0 0 15,4 0-1 1,-1 0 1-16,3 0 1 0,4 0-1 15,2 0 0-15,1 0 0 16,5 0 1-16,0 0-1 16,-1 0 0-16,-1 0 0 15,-5 3-1-15,-4-3 0 16,-1 2 2-16,2-2-2 16,3 0 1-16,5 0 0 15,3 0 0-15,0 0 0 16,-1 0 1-16,0 0-1 15,-2 0 0-15,-2 0 0 16,0 1 0-16,0 2-1 16,2 1 1-16,-2-3 0 0,-1 3 0 15,-1 1 0-15,4-3 1 16,-4 1-1-16,1-1 0 16,-3-1 1-16,-2 1-1 15,0-1 0-15,-5 0-1 16,0 2 1-16,-3 0 0 15,-1-1 0-15,3 1 0 16,-1-1-1-16,3-2 1 16,-1 0 0-16,-5 0 0 15,-4 0 1-15,-3 0-1 16,-3 0 0-16,-2 0 0 16,1 0 0-16,-3 0 0 15,3 0 0-15,1-3 0 16,1-1 0-16,0 2 0 0,2 1 0 15,0 0 0-15,0 1 0 16,0 0 0-16,0 0 0 16,-2 0 0-16,-4 0 0 15,-6 0 0-15,3 0 0 16,-2 0 0-16,-1 0 0 16,2 0 0-16,-4 0 0 15,-3 0 0-15,-2 0 0 16,1 0 0-16,-3 0 0 15,0 0 0-15,3 0 0 16,1 0 0-16,1 0 0 0,-2 0 0 16,1 0 0-16,0 0 0 15,1 0 0-15,-1 0 1 16,1 0-1-16,-1 0 1 16,0 0-1-16,1 0 1 15,2-2-1-15,-1 2 0 16,-1-1 0-16,2 1 0 15,-4 0 0-15,-4 0 0 16,-2 0 0-16,-2 0 0 16,-1-1 0-16,0 1 2 15,0 0 0-15,0 0 0 16,0 0-2-16,0 0 0 16,3 0 0-16,1 0 0 15,1 0 0-15,-1 0-1 16,-2 0 1-16,6 0 0 0,-5 0 0 15,-2 0-1-15,1 0-1 16,-2 0-2-16,0 0 1 16,0 0-3-16,0 0-4 15,0 0-3-15,0 0 1 16,0 0 1-16,0 0-2 16,0 0 8-16,0 0 3 15,0 0 1-15,0 0 1 16,0 0 0-16,0 0 0 15,0 0 2-15,0 0 2 0,0 0 0 16,0 0-1 0,0 0-1-16,0 0-2 0,0 0 1 15,0 0-1-15,0 0-1 16,0 2-2-16,0 4 3 16,0 3 3-16,0-3-2 15,0 2 2-15,0 6-1 16,0-1-1-16,0 0-1 15,0 3 0-15,0-1 2 16,0 0-2-16,-2-3 1 16,-2 0-1-16,2-4 0 15,2-2-10-15,0-2-17 16,0-4-73-16</inkml:trace>
  <inkml:trace contextRef="#ctx0" brushRef="#br0" timeOffset="22122.2491">10447 3130 1489 0,'0'0'189'16,"0"0"-134"-16,0 0-7 15,0 0-15-15,0 0-7 16,0 0-10-16,-3-2-5 16,3 1 2-16,0 1 2 15,0 0-4-15,0 0-3 16,0 0 2-16,0 0-4 15,0 0-1-15,-2 0-3 16,2 0-1-16,-1 0-1 0,-1 1-2 16,1 13 1-16,1 4 1 15,0 4 1-15,-2 1-1 16,2 3 0-16,0-1 0 16,0 3 1-16,0-2-1 15,0-1 0-15,0 0 0 16,0-4 0-16,0 1 0 15,0-2 0-15,0-1 0 16,0-2 0-16,0 0 0 16,0-2 0-16,0-1 0 15,0-2 0-15,0 0 0 16,0 2 1-16,-1 0-1 16,-1-1 0-16,2 2 0 15,-3-1 0-15,3 2 0 16,-4-3 0-16,4-3 0 0,0 2 0 15,-3 0 1-15,3-3-1 16,0 2 0-16,0-2 0 16,0 0 0-16,0-4 0 15,-2 3 0-15,2-3 0 16,0 2 0-16,0 0 0 16,0 2 0-16,0-1 0 15,0 2 0-15,0-1 0 16,0 2 0-16,0 1 0 15,0-3 0-15,0 2 0 16,0-1 0-16,0 1 0 16,0-1 0-16,0-2 0 0,0 1 0 15,2-2 0-15,-2-4 0 16,0-3 0-16,0 1-5 16,0-1-12-16,0 0-24 15,0-10-82-15</inkml:trace>
  <inkml:trace contextRef="#ctx0" brushRef="#br0" timeOffset="22804.1911">10563 2680 1618 0,'0'0'155'0,"0"0"-132"16,0 0 18-16,0 0-10 15,0 0-8-15,0 0-6 16,0 0-9-16,-16-25-2 16,16 25-5-16,0 5-1 15,5 12 0-15,9 10 1 16,4 7 0-16,1 4 1 16,5 2-2-16,-2 1 1 15,1-4-1-15,-2-7 0 16,-3-9 0-16,-8-8 0 0,-2-8 0 15,-4-4 0-15,-1-1 0 16,1-4 3-16,4-17 10 16,3-13-10-16,0-9 3 15,0-6 2-15,-2-5-1 16,-2 4 1-16,1 12-4 16,-7 7 1-16,-1 12 0 15,0 8-1-15,0 7-2 16,0 4-2-16,0 0-3 15,0 3-15-15,0 17-16 16,2 6 4-16,4 7-27 16,4-3-190-16</inkml:trace>
  <inkml:trace contextRef="#ctx0" brushRef="#br0" timeOffset="23188.1656">11079 2962 1796 0,'0'0'49'15,"0"0"-15"-15,0 0-11 0,0 0-13 16,0 0-5-16,0 0-2 16,-46-18 1-16,29 18-2 15,0 6 0-15,-3 8-2 16,2 6 0-16,5 1 1 16,-2 4-1-16,9-3 0 15,3 2 0-15,3 0-1 16,0-3 1-16,9-3 0 15,12-2 0-15,4-6-3 16,9-4-9-16,2-2-10 16,2-4-28-16,2 0-85 15</inkml:trace>
  <inkml:trace contextRef="#ctx0" brushRef="#br0" timeOffset="23534.2489">11558 2948 1447 0,'0'0'374'0,"0"0"-322"16,0 0-24-16,0 0-13 0,0 0-7 15,0 0-5-15,-84-17-2 16,64 17 0-16,-2 17-1 16,-1 5 0-16,-1 6 0 15,3 4-1-15,6 0 2 16,10-1-1-16,5-3 0 16,0-5-1-16,19-5 0 15,10-4 1-15,7-7 0 16,7-2-2-16,4-5-5 15,0 0-52-15,1 0-757 16</inkml:trace>
  <inkml:trace contextRef="#ctx0" brushRef="#br0" timeOffset="27450.5272">10539 8121 1233 0,'0'0'449'0,"0"0"-424"16,0 0-9 0,0 0 6-16,0 0-12 0,0 0 2 15,0 0-9-15,0-17-2 16,0 15 6-16,0 2 7 16,0 0 0-16,0-1 7 15,0 1-4-15,0 0-4 16,0 0 0-16,0 0-4 15,0 0-2-15,0 0-5 16,0 0 2-16,0 0-3 16,0 0 1-16,0 0-1 15,0 0 0-15,0 0-1 16,0 0 3-16,0 0 1 16,0 0 0-16,0 0-1 15,0 0-2-15,0 0 0 0,0 0 0 16,0 0 0-1,0 0-1-15,0 0 0 0,0 0 0 16,0 3-1-16,0 4 1 16,0-1 1-16,0 1-1 15,0 2 0-15,0-1 1 16,0 2-1-16,0 0 1 16,0 0-1-16,0 1 0 15,0 1 1-15,0 0-1 16,0-2 0-16,0 3 1 15,2-2-1-15,-2 1 1 16,0-2-1-16,0 0 1 16,0-2-1-16,1 2 1 15,1-1-1-15,-1 0 0 0,-1 1 0 16,2-1 0-16,-2 0 0 16,0 2 0-16,1-2 0 15,2 3 0-15,-3 1 0 16,1 1 2-16,1-2-2 15,-1 3 0-15,1-1 0 16,-1-1 0-16,1 2 1 16,1-2-1-16,-3-3 0 15,3 2 0-15,-3-3 1 16,0 3-1-16,0-1 0 16,0 3 0-16,3-2 1 15,-1 1-1-15,-2-1 0 16,1 0 0-16,-1 0 1 0,0 0-1 15,0-3 1 1,0 1-1-16,2 0 1 0,-1 0-1 16,-1 2 1-16,0 1 0 15,0 0-1-15,2-1 0 16,-2 2 0-16,1-3 0 16,2 1 1-16,-3 1-1 15,0-2 1-15,1-1 0 16,-1 3-1-16,0-2 0 15,2 2 0-15,-2 0 0 16,0-1 0-16,0 0 0 16,0-3 1-16,0-1-1 0,0 0 0 15,1 1 0-15,1-1 0 16,-2-1 0-16,0 2 0 16,0-2 0-16,0 1 0 15,0-1 1-15,1 0-1 16,-1-2 0-16,0 0 0 15,0-1 0-15,0-3 0 16,0 2 0-16,0 1 0 16,2-4 0-16,-2 3 0 15,0-1 1-15,0 1-1 16,0-2 0-16,0 2 0 16,0-3 0-16,0 0 0 0,0 0 1 15,0 0-1-15,0 0 1 16,0 0-1-16,0 0 0 15,1 0 0-15,-1 1 1 16,0 1-1-16,0 3 0 16,0-3 0-16,0 2 0 15,0 1 0-15,0-3 0 16,0 2 2-16,0 0-2 16,0-2 1-16,0 0-1 15,0-1 0-15,0 2 0 16,0-2 0-16,0 0 1 15,0 1-1-15,0 1 0 16,0-1 0-16,0 0 0 16,0-1 0-16,0 2 0 15,0-2 0-15,0 1 1 0,0 1-2 16,0 0 1 0,0 2 0-16,0-2 2 0,0-2-2 15,0 2 1-15,0 2-1 16,0-3 0-16,0 5 0 15,0-2 0-15,0 2 0 16,0 0 0-16,0-1 0 16,0 2 0-16,0-2 0 15,0 5 0-15,0-3 0 16,0 2 0-16,0-3 1 16,0 2-1-16,0 1 0 15,0 2 0-15,0 3 0 16,0-2 0-16,0 3 1 15,0 1 1-15,0 0-2 0,0 0 0 16,0-2 0-16,0 2 1 16,0-7 0-16,0 3-1 15,0-2 0-15,0 1 0 16,0 2 0-16,0 1 0 16,0-1 1-16,0 1-1 15,0-3 1-15,0 1-1 16,0 0 0-16,0-4 0 15,0 3 1-15,0-3-1 16,0 2-1-16,0 2 1 16,0-3 1-16,0 3-1 0,0 3 0 15,0 0 1-15,0-1-1 16,0 0 0-16,-1-1 0 16,1 0 0-16,0 1 0 15,0-3 0-15,0 3 0 16,0-2 0-16,-2 3 0 15,2-2 0-15,0 0 0 16,0 1 0-16,0 0 0 16,0-1 0-16,0-2 0 15,0 0 1-15,0 4-1 16,2-1 0-16,-2 0 0 16,0 0 1-16,1-1-1 15,-1 3 0-15,0-2 0 0,0 1 1 16,2-2-1-16,-1-1 0 15,2-1 0-15,-1 2 0 16,-1 1 0-16,1-3 0 16,-2 1 1-16,0-1 0 15,0 0-1-15,1-1 0 16,1 0 2-16,-1-4-1 16,-1-2-1-16,2 2 0 15,-2-1 1-15,0-2-1 16,0 4 0-16,0 0 0 15,0 0 0-15,0 0 1 16,0 1-1-16,0-3 0 0,0 2 0 16,0 2 0-16,0-3 0 15,0 4 0-15,0-2 0 16,0 1 0-16,0 1 0 16,0 1 1-16,0 2-1 15,0 0 2-15,0 0 3 16,0-4-5-16,0-1 1 15,0-2-1-15,0 3 0 16,0 2 1-16,0 0-1 16,4 2 0-16,-1-4 0 15,-3-5 1-15,0 0-1 16,0-1 1-16,0-1-1 0,0-1 0 16,0-1 0-1,0-1 0-15,0 0 0 16,0 0 0-16,0 0 1 0,0 0-1 15,0 0 1-15,0 0 0 16,0 0-1-16,0 0-1 16,0 0-8-16,0-13-20 15,0-14-111-15</inkml:trace>
  <inkml:trace contextRef="#ctx0" brushRef="#br0" timeOffset="28798.2394">10229 10473 1558 0,'0'0'128'0,"0"0"-64"16,0 0-29-16,0 0-15 15,0 0-4-15,0 0-8 16,-84-4-2-16,80 2 1 15,1 2 2-15,3 0 1 16,0 0-4-16,0 0-2 16,0 0-1-16,0 0 1 15,4 0-1-15,20-1 3 16,15-1 7-16,15-1-6 16,8 1-4-16,9-1 0 15,3 0 1-15,4 0-1 16,-1 2-2-16,-5 1 0 15,-9-2-1-15,-11 2 0 0,-9-5 0 16,-8 0 0-16,-10 3 0 16,-8-3 0-16,-6 3 2 15,-5-1 2-15,-5 0 1 16,-1 1 0-16,0 0 1 16,0 1-2-16,0-1-2 15,0 0-1-15,0 2-1 16,0 0 0-16,0 0-4 15,3 0-12-15,2 0-22 16,-1 4-40-16,-2 2-456 16</inkml:trace>
  <inkml:trace contextRef="#ctx0" brushRef="#br0" timeOffset="29436.5005">10470 10726 1516 0,'0'0'176'15,"0"0"-118"-15,0 0-9 16,0 0-2-16,0 0-14 15,0 0-16-15,-14-5-10 16,14 5 0-16,0-1-1 16,0-1 0-16,16-1-4 15,9-1 1-15,8 1-2 16,6 1-1-16,4-1 1 16,-3 1 0-16,2 2-1 15,-6 0 0-15,-7 0-3 16,-10 0 1-16,-7 0-3 15,-5 0-2-15,-4 0-2 0,-3 0-9 16,0 0-30-16,0 3-15 16,0 3-208-16</inkml:trace>
  <inkml:trace contextRef="#ctx0" brushRef="#br0" timeOffset="29760.1628">10588 10899 1702 0,'0'0'82'15,"0"0"-69"-15,0 0 18 16,0 0 12-16,0 0-20 16,0 0-15-16,-3 3-2 15,3-3-4-15,11 1-1 16,11-1 0-16,6 2 0 16,5-1-1-16,-1-1-3 15,-3 2-17-15,1-1-28 0,-6 0-50 16</inkml:trace>
  <inkml:trace contextRef="#ctx0" brushRef="#br0" timeOffset="30088.658">10608 11127 1572 0,'0'0'231'0,"0"0"-211"0,0 0-11 0,0 0 13 0,0 0-9 0,0 0-8 0,70 0-5 0,-27-1-5 0,-1 0-28 16,-8-3-82-16</inkml:trace>
  <inkml:trace contextRef="#ctx0" brushRef="#br0" timeOffset="31783.5279">5656 5656 1086 0,'0'0'761'0,"0"0"-733"15,0 0-9-15,0 0-1 16,0 0-9-16,0 0-8 16,0 0-1-16,0 0-2 0,-8 27 2 15,8-1 2 1,0 1 0-16,0 2 2 0,0 2 0 15,0 1-3-15,0 1 2 16,0 4-1-16,0-4-2 16,-1-5 1-16,-2-4 0 15,3-6-1-15,-2-3 0 16,2-3 0-16,0-4 1 16,0-2-1-16,0-3-1 15,0-3-3-15,0 1-3 16,0-1-6-16,0 0-7 15,0 0-11-15,0-13-31 16</inkml:trace>
  <inkml:trace contextRef="#ctx0" brushRef="#br0" timeOffset="32317.646">5642 5600 1695 0,'0'0'57'15,"0"0"-25"-15,0 0-9 16,0 0-7-16,0 0-7 16,93-15-3-16,-74 15 1 15,-1 10-3-15,-2 5-3 16,-2 2 0-16,-5 5-1 15,1-1 2-15,-5 0-2 0,-5 0 2 16,0-1-2-16,-3 0 0 16,-15-2-1-16,-3-2 2 15,-6 0-1-15,-1-2 2 16,2-5-2-16,7-1 2 16,7-5-2-16,12-1 1 15,0-2 0-15,0 0 0 16,0 0-1-16,0 0 1 15,3 0-1-15,12 0 3 16,1 0-3-16,2 0 3 16,0 0-3-16,3 9 2 15,-3 3-1-15,3 3-1 16,0 2 1-16,-6-5-1 0,-2 0 0 16,-1-2 0-16,0-1 0 15,-5 2 0-15,1-6 1 16,-2-2-1-16,-3-2 1 15,0-1-1-15,-3 0 1 16,4 0-1-16,-1 0-8 16,-1 0-46-16,-1 0-229 15</inkml:trace>
  <inkml:trace contextRef="#ctx0" brushRef="#br0" timeOffset="32638.7866">6133 5961 1881 0,'0'0'29'0,"0"0"-22"15,0 0 9-15,0 0-7 16,0 0-9-16,0 0-1 15,0 36 1-15,3-11 1 16,5 3-1-16,0-1 1 16,-2 2-1-16,-1 2 0 15,-2-3 0-15,-2 0-2 0,-1-4-4 16,0-3 1-16,0-2-3 16,0-5-1-16,-4-5-10 15,-5-2-17-15,-1-7-37 16,-1 0-833-16</inkml:trace>
  <inkml:trace contextRef="#ctx0" brushRef="#br0" timeOffset="33261.1235">6088 5959 1727 0,'0'0'74'0,"0"0"-47"16,0 0 1-16,0 0-7 16,0 0-12-16,0 0-5 15,56-68-2-15,-36 68-2 16,1 0 0-16,-4 6 1 16,-1 5-1-16,-2 1 0 15,-4 2 0-15,-4 2 0 16,-5 4-4-16,-1 0-1 15,0 1 3-15,-9 1 0 16,-7-2 1-16,-2-3-3 16,6-3-1-16,3-3 4 0,3-7 0 15,6-2 0 1,0 0 0-16,0-2 1 0,0 0 1 16,0 0 0-16,0 0 0 15,3 0 2-15,9 0 10 16,3 0-5-16,-3 0-1 15,3 0-3-15,0 0-3 16,-3 0-1-16,-2 0 0 16,2 7 0-16,-1-1 1 15,-1 5-1-15,-4-1-1 16,3 2 1-16,0 2 0 16,-6 2 0-16,-2 1-1 15,-1 0 1-15,0 2-1 16,-3-2 1-16,-13 2 0 0,-6-2 0 15,-5-2 1-15,3-2 2 16,-5-5-2-16,4-3-1 16,1-4 3-16,5-1 0 15,4 0 2-15,9 0 5 16,1 0-4-16,1 0-2 16,4 0-2-16,0 0-2 15,0 0-8-15,0 0-26 16,0 0-296-16</inkml:trace>
  <inkml:trace contextRef="#ctx0" brushRef="#br0" timeOffset="34252.6291">10782 4959 1793 0,'0'0'59'0,"0"0"-26"16,0 0-2-16,0 0-5 16,0 0-12-16,0 0-5 15,0 0-5-15,-10-8-4 16,10 8 0-16,0 15-3 16,0 8 1-16,0 10 2 15,0 4 1-15,0 3 0 16,0 2 0-16,0-1 0 0,0-5-1 15,0-4 1-15,0-3 0 16,1-5-1-16,1-7 0 16,-2-3 0-16,0-6 0 15,0-4-2-15,0-1 0 16,0-2-6-16,0 1-3 16,0-2-2-16,0 0-2 15,0-3-15-15,-2-10-123 16</inkml:trace>
  <inkml:trace contextRef="#ctx0" brushRef="#br0" timeOffset="34847.1968">10794 4908 1750 0,'0'0'62'0,"0"0"-52"16,0 0 13-16,0 0-6 16,0 0-13-16,97-24 0 15,-69 24-2-15,-2 0-1 16,-5 10-1-16,-5 5-2 0,-5 4 2 15,-7 0 0-15,-4 4 0 16,0 0-4-16,-15 1 4 16,-6 1-2-16,-7-3 0 15,-2-2 1-15,-1-2-4 16,4-2 3-16,6-5 2 16,6-2 1-16,9-6-1 15,3-1 0-15,3 0 1 16,0-2 4-16,0 0 3 15,0 1-3-15,0 1-5 16,5 0 0-16,5 1 1 16,5 2 1-16,0 3-1 15,6 3-1-15,-1 2 1 16,5 4 0-16,-3 1 0 0,8 0-1 16,-3 3 0-1,-5-2 0-15,-4-3 0 0,-5-4 1 16,-5-3 0-16,-2-5-1 15,-6-4 2-15,1 0 3 16,-1 0 1-16,0 0 3 16,0 0-4-16,0 0-2 15,0 0-3-15,0 0-7 16,0-2-40-16,0 0-555 16</inkml:trace>
  <inkml:trace contextRef="#ctx0" brushRef="#br0" timeOffset="35400.2172">11376 5299 1703 0,'0'0'138'0,"0"0"-104"15,0 0-3-15,0 0-11 16,0 0-5-16,0 0-4 16,-39-28-3-16,27 28-7 15,-3 0 1-15,-3 0-2 16,1 0 0-16,0 9 0 0,2 4-2 15,0 4 2-15,-4 2 0 16,2 4 0-16,1 0 0 16,2 1 0-16,6 0-1 15,5-1-3-15,3 1 0 16,7 0-1-16,19-2 0 16,9-4 2-16,7-2 3 15,3-5-1-15,1-2-2 16,-4-5-13-16,-11 0-26 15,-10-4-86-15</inkml:trace>
  <inkml:trace contextRef="#ctx0" brushRef="#br0" timeOffset="70242.1637">10597 8715 1501 0,'0'0'191'16,"0"0"-140"-16,0 0-8 16,0 0-24-16,0 0-5 15,0 0-1-15,0 0 1 0,0 0-4 16,0 1-1 0,0-1 0-16,0 0-2 0,0 0-2 15,0 0-2-15,0 0 1 16,0 0-1-16,0 0-1 15,0 0 2-15,0 0-3 16,0 0 1-16,0 0 0 16,0 0 1-16,0 0-2 15,0 0 2-15,0 2 0 16,0-2-2-16,0 0 0 16,0 1-1-16,0 2 1 15,-3-1 1-15,-4 3-1 16,-2 2 1-16,-3-2-2 15,4 2 2-15,-5 1-1 0,3-1 0 16,-1 1-1-16,-2 1 0 16,1-1 1-16,0 3-1 15,0-3 0-15,3 0 1 16,-1 1-1-16,-1-2-1 16,5-2 1-16,0 1 2 15,-1-2-2-15,4 0 0 16,-2-1 0-16,4 1 0 15,-2-4 0-15,1 1 0 16,2-1 0-16,0 0 0 16,0 0 0-16,0 0 1 15,0 0-1-15,0 0 0 16,0 0 0-16,0 0 1 0,0 0 0 16,0 0 0-16,0 0-1 15,0 0 1-15,0 0-1 16,0 2 1-16,0-2-1 15,0 0 0-15,0 1 0 16,0 1 0-16,5 2 0 16,8 3 0-16,1-4 0 15,2 3 0-15,-1 0 1 16,0-2-1-16,-2 0 0 16,-1 0 0-16,0 1 2 15,-1-1-2-15,-4 0-1 16,2 1 1-16,-2-2 0 0,-2 2-1 15,1-2 1-15,-1-2 0 16,-1 0 0-16,-3 0 0 16,-1-1 0-16,0 0 0 15,0 0 0-15,0 2 0 16,0-2 0-16,0 0-1 16,0 2 0-16,0 3 0 15,-8 2 0-15,-6 0 1 16,-4 1 1-16,0 1-1 15,-3-1 1-15,-4 4-1 16,3-2 0-16,1-1 0 16,0 1 0-16,7 0 0 15,1-2-2-15,4 0 2 0,4 0 0 16,2-5-1 0,3 0 1-16,-1-2-1 0,1-1 1 15,0 2-1-15,0-2 1 16,0 0-1-16,0 0 0 15,0 0 1-15,0 0 0 16,0 4 0-16,0-1 0 16,0 3-1-16,7-2 1 15,1 4 0-15,4-2 1 16,4-3 0-16,-2 4-1 16,5-4 0-16,0 2 0 15,-3-1-1-15,0 1 1 0,-3 0 0 16,2-1 0-1,-4 2 0-15,-4-4-1 0,-2 2 0 16,-4-1 1-16,3-2-1 16,-2 0 0-16,-1 1 1 15,2-1-1-15,-1 2 1 16,-2 2 0-16,0-1-1 16,0 0 1-16,0 0 0 15,0 0 0-15,-5 2 0 16,-8 1 0-16,0 2 0 15,-7-1 0-15,2 1 0 16,-1 0 1-16,1-1 1 16,3-2 0-16,-1 0-2 0,8-3 0 15,2 2 0 1,3 0-1-16,0-4 1 0,2 1 0 16,1-2-1-16,0 0 1 15,0 1 0-15,0 1-1 16,0-1 0-16,0 1 1 15,0 1 0-15,3 2 1 16,7-1 0-16,5 1-1 16,2 0 0-16,0 0 0 15,0 1 0-15,1 2 0 16,-2-1 0-16,-1 3 0 16,-3-3 1-16,-2 1-2 15,-5-1 1-15,-1 0-1 16,-2-2 0-16,-2 1 0 0,0-1 0 15,0 1 1-15,0 1 0 16,0 1-1-16,-5 2 0 16,-9 1 0-16,-6-3 1 15,-2 1 0-15,0 1 0 16,-2-3 1-16,7 3-1 16,1-4 0-16,10 0 0 15,1-1 0-15,2-1 0 16,0 1 0-16,2-2 0 15,1-1 0-15,0 1-1 16,0-3-1-16,0 3 2 16,0 0 0-16,1 1 0 15,8 0 2-15,-1-1-2 0,5 0 0 16,-2 3 1 0,-1 1-1-16,5 0 0 0,-4 3 0 15,3 1 2-15,-2 0-2 16,0 4 0-16,0-3 0 15,-1 0 1-15,-1 0-1 16,-7-2 0-16,1-1 0 16,-2-5 1-16,1-3-1 15,-3 0 0-15,0-1 0 16,0 0 1-16,0 0 0 16,0 0-1-16,0-1-17 15,-6-11-170-15</inkml:trace>
  <inkml:trace contextRef="#ctx0" brushRef="#br0" timeOffset="71270.4587">10928 8847 975 0,'0'0'746'16,"0"0"-694"-16,0 0-21 16,0 0 6-16,0 0-12 15,0 0-6-15,2-1-4 16,-2 1-5-16,0 0 0 16,0 0-3-16,0 0 0 15,0 0-2-15,0 0-1 0,0 0 3 16,0 0-5-1,0 0 2-15,0 0-1 0,0 0-1 16,0 0 0-16,0 0-2 16,0 7 0-16,0 6 3 15,0 5-1-15,0 4-1 16,0 3 1-16,0 1-1 16,0 3 1-16,0 2-1 15,0-3-1-15,0 0 2 16,0-4-2-16,0-3 0 15,0 1 0-15,0-5 0 16,0 0 0-16,0-2 0 16,0-3 1-16,0-5-1 0,0-2 0 15,0-3 0 1,0-2 0-16,0 0 0 0,0 0-2 16,-2 0-3-16,2 0-5 15,-3 0-4-15,2-8-11 16,-2 0-39-16,1 0-81 15</inkml:trace>
  <inkml:trace contextRef="#ctx0" brushRef="#br0" timeOffset="71878.6823">11033 8807 1701 0,'0'0'70'15,"0"0"-33"-15,0 0-5 16,0 0-16-16,94-13-7 16,-78 13-5-16,0 0-4 15,-5 3 2-15,-3 4 0 0,-4 0-2 16,-4 4 2-16,0 2 1 16,-3-2-1-16,-14 3-1 15,-8 0 2-15,-5-2-1 16,-1 3 1-16,-3-2 0 15,5-2-1-15,4-1 0 16,4-1 0-16,9-3 0 16,6-3-1-16,3 0 2 15,3-3 1-15,0 0-1 16,0 0-2-16,0 1 0 16,2 3-1-16,10 4 1 15,7 4 0-15,2 0 1 0,3 3 0 16,1 1-1-1,-3-1-1-15,-2-1 1 0,-1-2-1 16,-5-1 0-16,-2-2 1 16,-6-4-1-16,-3-2 0 15,-3 0 0-15,0-3 0 16,0 0 0-16,0 0 0 16,1 0 0-16,-1 0-5 15,0 0-22-15,3 0-51 16</inkml:trace>
  <inkml:trace contextRef="#ctx0" brushRef="#br0" timeOffset="72508.2077">11366 9079 1765 0,'0'0'108'16,"0"0"-90"-16,0 0 1 15,0 0-2-15,0 0-10 16,0 0-7-16,-2 1 2 16,2 12 3-16,0 4 0 15,3 1 0-15,0 1 0 16,-2 3-1-16,-1 2 0 15,0 1-1-15,0 1-2 16,0 1 1-16,0-5-1 16,0-1 0-16,0-4-1 15,0-4-1-15,0-4 1 16,2-4 1-16,-1 0-1 0,-1-4 0 16,0-1 0-16,2 0 1 15,-1 0-1-15,1 0 0 16,2 0 1-16,4 0 0 15,2 1 1-15,4-1-2 16,2 0 2-16,2 0-1 16,0 0-1-16,1 0 0 15,2 0-1-15,-2 0-1 16,1-4-4-16,-2-1-4 16,-3 2-1-16,-2 0-4 15,-1-1-11-15,-3-3-46 0,-3 2-235 16</inkml:trace>
  <inkml:trace contextRef="#ctx0" brushRef="#br0" timeOffset="72792.5937">11443 9208 1699 0,'0'0'125'0,"0"0"-109"0,0 0 11 16,0 0-8-16,0 0-13 15,0 0-4-15,52-2-2 16,-29-1 1-16,1-1-1 15,2-1-1-15,-2 0-28 16,-3-2-55-16</inkml:trace>
  <inkml:trace contextRef="#ctx0" brushRef="#br0" timeOffset="73032.5275">11373 9053 1844 0,'0'0'38'0,"0"0"-25"16,0 0 5-16,0 0-3 15,0 0-11 1,0 0-3-16,64-4-2 0,-19 3 1 15,5-2-21-15,-3 0-60 16</inkml:trace>
  <inkml:trace contextRef="#ctx0" brushRef="#br0" timeOffset="74091.5512">10921 8804 1516 0,'0'0'125'0,"0"0"-60"15,0 0-16-15,0 0-29 16,0 0-11-16,0 0 9 15,0 0 1-15,0 0-4 0,0-2-7 16,0-1 0-16,0-2-1 16,3 0-6-16,4 1 0 15,4-3-1-15,4 3-12 16,5 0-64-16</inkml:trace>
  <inkml:trace contextRef="#ctx0" brushRef="#br0" timeOffset="87565.7307">13636 2638 1797 0,'0'0'64'0,"0"0"-47"15,0 0 9-15,0 0-8 16,0 0-10-16,0 0-2 16,0 0-1-16,7-8-1 15,-7 8 0-15,0 0 0 16,0 0 0-16,0 0 2 16,0 4 1-16,0 6 1 15,0 0-1-15,0 3-1 0,0 0 1 16,0 1-3-16,0 4-2 15,0 0 1-15,0 4-2 16,0-2 1-16,3 4 0 16,-3 0-1-16,1 5 0 15,-1 0 1-15,0 5-2 16,3 2 1-16,0 4-1 16,0 2 1-16,2-1 1 15,-2 1 1-15,2-4-1 16,-2-1-2-16,1-6 1 15,-1-2 0-15,0-3-1 16,1-6 0-16,-2-1 0 0,1-7 0 16,0 1 0-1,-2-6 0-15,1-2 0 0,-2 0 0 16,0-5 0-16,0 0 0 16,0 0 0-16,0 0 0 15,0 0 0-15,0 0 0 16,0 0 0-16,1 0-2 15,-1 0-2-15,0 0-8 16,0 0-9-16,0-3-7 16,2-5-14-16,-2-3-175 15</inkml:trace>
  <inkml:trace contextRef="#ctx0" brushRef="#br0" timeOffset="88389.8939">13646 2668 1743 0,'0'0'65'15,"0"0"-39"-15,0 0 3 16,0 0-6-16,0 0-12 16,0 0-2-16,58-71-3 15,-38 66 0-15,-1 5-1 16,-1 0-1-16,1 0 0 0,-4 7-2 15,0 3 0-15,-3 4-2 16,-2 0 1-16,-4 6-1 16,-3 3 0-16,-1 1 0 15,-2-2-3-15,-2 4-6 16,-14-6 3-16,-2 1 1 16,0-5-1-16,3-3 4 15,5-5 2-15,6-3 0 16,2-4-1-16,2-1 1 15,0 0-1-15,0 0 1 16,0 0-1-16,2 2 1 16,8-1 1-16,0-1 0 15,2 5 2-15,3 0 2 0,-1-1-2 16,2 2-2-16,-2 4-1 16,-1-1 1-16,-3 2-1 15,-1 2 0-15,-2 2 1 16,-5-3-1-16,-2 5 0 15,0-1 0-15,0 0 0 16,-13 1-2-16,-7 0-1 16,-2-4 1-16,-2-1 1 15,-1-6 1-15,4-2 0 16,1-4 0-16,6 0 1 16,3 0 0-16,1-4-1 15,-1 0-1-15,1 2-3 0,1 0-23 16,0 2-79-16</inkml:trace>
  <inkml:trace contextRef="#ctx0" brushRef="#br0" timeOffset="89251.608">14877 2588 1713 0,'0'0'144'15,"0"0"-110"-15,0 0-8 16,0 0-2-16,0 0-11 15,0 0-4-15,0 0-4 16,0 0 1-16,0 0-2 16,0 4-1-16,0 1 0 15,0 5-3-15,0 7 1 16,0 7 3-16,0 3 1 16,0 3-1-16,0 0-1 15,0-2 0-15,0-3-2 16,1 0 0-16,2-5 1 0,-1 0-2 15,1-3 0-15,0-4 1 16,-1-2-1-16,0 0 0 16,-1-7-1-16,-1 1 1 15,2 2-3-15,-1-3-4 16,2 0-3-16,-1 1-3 16,1-2-6-16,-2-2-3 15,1-1-17-15,3 0-60 16</inkml:trace>
  <inkml:trace contextRef="#ctx0" brushRef="#br0" timeOffset="89874.6197">14663 2819 1801 0,'0'0'7'0,"0"0"2"16,0 0 14-16,0 0-19 15,117-26-3-15,-72 26 0 16,4 0-1-16,0 0 1 16,-4 0-1-16,-3 0 0 0,-1-2-5 15,-7 0 0-15,-4-1 5 16,-3-1 0-16,-10 1 0 15,-4-2 0-15,-4 3 3 16,-1 1 7-16,-1-1-1 16,-1 2-2-16,0 0 0 15,1 0 1-15,2 0-1 16,-2 0 3-16,4-2-4 16,2-1-1-16,2-1-3 15,6-1-1-15,2-1-1 16,-1-1 1-16,0 0-1 15,-6-2-1-15,-5 2-2 16,-6-3 3-16,-2 0 0 0,-3 0 0 16,0 1 0-16,-9 2 1 15,-14-1 0-15,-5 3 1 16,-3 3 3-16,-2 2 1 16,5 0 2-16,5 0-1 15,5 12-2-15,2 5-4 16,2 2-1-16,3 7 0 15,2-1 0-15,4 3 0 16,4 2 0-16,1-3-1 16,0-1 2-16,3-5-1 15,14-2 0-15,6-6-1 16,4-5-2-16,3-6-6 16,4-2-4-16,4 0-9 15,3-6-39-15,-1-8-1 0</inkml:trace>
  <inkml:trace contextRef="#ctx0" brushRef="#br0" timeOffset="90520.9359">15625 2757 1828 0,'0'0'62'0,"0"0"-40"16,0 0 0-16,0 0-10 0,0 0-12 15,0 0-2 1,-4 15 1-16,4 4 1 0,1-1 0 16,4 3 0-16,4-5 0 15,0-3-5-15,1-1-6 16,-2-6-5-16,-2-3 0 15,3-3 5-15,1-2 6 16,-2-13 5-16,2-2 0 16,-1 1 2-16,-3-1 5 15,0 3 10-15,-2 3 1 16,-4 2-3-16,5 1-3 16,-4 6-4-16,4 2-5 0,2 0-3 15,2 0-1-15,6 10 0 16,2 5 0-16,-1 4-1 15,-3-2-1-15,2 0-3 16,-4-1-6-16,-1-5-7 16,2-4-1-16,-3-5-3 15,-1-2 20-15,-2-2 2 16,4-15 1-16,-1-5 0 16,1 0 2-16,1-2 10 15,-1 4 3-15,1 3 0 16,-3 4 0-16,0 5-6 15,-2 3 0-15,-1 2-6 16,2 3 0-16,3 0-3 16,2 0 0-16,5 12 0 15,-2 3-2-15,-2 5 2 0,-3-1 0 16,2 3-1-16,-1-4 1 16,1-2-1-16,1-2 0 15,-1-6-2-15,3-4-11 16,0-4-11-16,7 0-114 15</inkml:trace>
  <inkml:trace contextRef="#ctx0" brushRef="#br0" timeOffset="90857.3171">16411 2727 1897 0,'0'0'20'16,"0"0"-5"-16,0 0 3 16,0 0-11-16,0 0 5 15,-1 75-3-15,1-38-3 16,0 4-1-16,0 1-3 15,0-1 0-15,0 0-1 16,0-6-1-16,0-3 0 16,0-3-1-16,0-8-4 0,0-5-1 15,-4-7-9-15,-2-3 1 16,0-6-11-16,0 0-27 16,1-10-166-16</inkml:trace>
  <inkml:trace contextRef="#ctx0" brushRef="#br0" timeOffset="91151.3013">16400 2705 1836 0,'0'0'40'15,"0"0"-11"-15,0 0-3 16,0 0-11-16,0 0-7 0,97-42-4 15,-74 42 0-15,1 8-2 16,-2 9-1-16,-2 2 1 16,-7 3-2-16,-7 1 0 15,-6 2-3-15,0-2-3 16,-6 0-2-16,-16-2 2 16,-3-2 1-16,0-5-1 15,6-3 1-15,5-5-1 16,6-5-7-16,4-1-28 15,4 0-46-15</inkml:trace>
  <inkml:trace contextRef="#ctx0" brushRef="#br0" timeOffset="91571.1564">16819 2791 1798 0,'0'0'117'0,"0"0"-109"16,0 0 2-16,0 0 3 15,0 0-11-15,0 0-2 16,82-3 1-16,-53 1-1 0,3-3-3 16,-7-2-4-1,-1-3-4-15,-6-2 1 0,-10-2 9 16,-7-3 1-16,-1 1 0 15,-9-1 6-15,-21 3-3 16,-12 3-3-16,-8 6 2 16,2 4-1-16,11 1-1 15,8 8 1-15,11 16-1 16,2 6 0-16,5 3 1 16,5 4-2-16,6-1 1 15,0-2 0-15,2-4 1 16,16-5 0-16,7-8 0 15,7-9 0-15,2-8 3 16,7 0-2-16,1-8-1 16,-1-12-1-16,-3-3-27 0,-6-1-261 15</inkml:trace>
  <inkml:trace contextRef="#ctx0" brushRef="#br0" timeOffset="92640.114">17300 2688 1710 0,'0'0'124'0,"0"0"-82"15,0 0-7-15,0 0-13 16,0 0-5-16,0 0-4 15,0 0-1-15,16-31-4 16,3 28-3-16,3 3 0 16,3 0-1-16,1 0 0 15,1 13-3-15,1 4 0 0,-1 3-1 16,-3 2 0-16,-4 2-1 16,-6-2-6-16,-6 0-4 15,-7-7-2-15,-1-4 2 16,0-4 3-16,-9-7 2 15,-3 0 6-15,-1-2 0 16,5-20 1-16,5-7 2 16,3-3-1-16,0-4 2 15,14 5-1-15,7 4 1 16,1 2-2-16,3 7-2 16,-1 5 0-16,3 9-5 0,-3 4-10 15,-2 5-12 1,-2 12-43-16,-1 0-255 0</inkml:trace>
  <inkml:trace contextRef="#ctx0" brushRef="#br0" timeOffset="93231.9687">17994 2714 1780 0,'0'0'67'15,"0"0"-36"-15,0 0 2 16,0 0-13-16,0 0-11 16,0 0-4-16,-63-39-1 15,47 39 0-15,-1 0-1 16,0 13-2-16,2 4-1 16,0 1 0-16,4 3 0 15,3 1 1-15,3-2-1 16,5-1-2-16,0-1-5 15,0-5-5-15,15-2-3 0,3-6 0 16,4-5-7-16,-1 0-9 16,0-2 9-16,-3-12 13 15,-4-2 9-15,-4 1 1 16,-4 1 25-16,-3 4 9 16,-2 0-3-16,1 6-11 15,-1 1-6-15,-1 3-5 16,2 0-7-16,5 0-3 15,2 0-3-15,6 10 2 16,6 2 1-16,-2 2 1 16,-1-1-1-16,1-1 0 0,7 1 0 15,4-4-3-15,2-3-4 16,9-6-10-16,-2 0-28 16,-2-4-160-16</inkml:trace>
  <inkml:trace contextRef="#ctx0" brushRef="#br0" timeOffset="93518.7634">18528 2455 1844 0,'0'0'81'15,"0"0"-61"-15,0 0 10 16,0 0 0-16,0 0-18 0,0 0-8 15,-3-10-4 1,3 24-3-16,0 8 2 0,0 11 1 16,5 2 2-16,0 3-2 15,-2-1 1-15,0-3-1 16,-1 0 0-16,1-5-3 16,0-1-10-16,-2-5-7 15,-1-4-4-15,0-5-2 16,0-4-23-16,0-9-77 15</inkml:trace>
  <inkml:trace contextRef="#ctx0" brushRef="#br0" timeOffset="93952.7037">18410 2684 1767 0,'0'0'43'15,"0"0"-36"-15,0 0-2 16,0 0 13-16,95-38-15 15,-60 35-2-15,-1 1-1 16,-2 1 0-16,-6 1 0 16,-3 0 1-16,-8 0 1 15,-8 0-1-15,-1 0 18 16,-3 0 0-16,-3 0 3 16,0 0-9-16,0 0-2 15,1 0-7-15,2 6-2 0,2 8 3 16,1 1-3-16,3 2-1 15,1 1-1-15,2 4 1 16,6-4 0-16,2-1-1 16,4-3 0-16,2-6 0 15,6-3 0-15,-2-5 0 16,-1 0 0-16,-2-9-1 16,-9-10 1-16,-3-4 0 15,-7-2 1-15,-7-2 0 16,-1 1 2-16,0 2 5 15,-7 4 3-15,-1 8-3 16,2 4-3-16,3 4-5 16,0 4-2-16,-1 0-15 0,-4 0-22 15,2 8-73-15</inkml:trace>
  <inkml:trace contextRef="#ctx0" brushRef="#br0" timeOffset="94582.8961">19123 2539 835 0,'0'0'1073'16,"0"0"-1048"-16,0 0-8 0,0 0 3 15,0 0-14-15,0 0-4 16,60 16 1-16,-35 5-2 16,-4 1-1-16,2 0-1 15,-4 2 0-15,-7-1-5 16,-5-2-3-16,-7-4-3 16,0-3-4-16,-6-3 5 15,-10-6 3-15,1-5-1 16,4 0 4-16,7-12 5 15,4-7 3-15,0-8-3 16,9 3 5-16,13 5-3 16,2 2-2-16,2 5 0 0,2 4 0 15,6 1 1-15,5 5-1 16,3 2 0-16,2 0 0 16,-2 0-1-16,-1 0 2 15,-1-3-1-15,-8-6 0 16,-2-2 0-16,-10-3 0 15,-5-2 0-15,-6-2 0 16,-6-3 3-16,-3 1-1 16,0 0 6-16,-9 3-1 15,-9 6-3-15,-5 6-3 16,1 5-1-16,-2 3 0 16,2 19-1-16,4 11 0 15,-1 6 1-15,5 3-1 0,1 1 1 16,7-7 0-1,6-3 0-15,0-5-1 0,6-6 1 16,15-3 0-16,5-7-2 16,3-5 1-16,5-6-9 15,6-1-52-15,6-3-1799 16</inkml:trace>
  <inkml:trace contextRef="#ctx0" brushRef="#br0" timeOffset="95685.0099">21413 2619 1786 0,'0'0'52'15,"0"0"-18"-15,0 0 1 0,0 0-18 16,0 0-5-1,-102-31-2-15,69 31-3 0,-4 0-1 16,-1 0-2-16,3 14-1 16,4 3-2-16,10 1-1 15,5 3 0-15,5 1 0 16,9 2-1-16,2-5 1 16,3-2-1-16,21-5-1 15,9-1-1-15,6-10-2 16,7-1 3-16,5-4-6 15,-2-18 0-15,-2-9-2 16,-4-8 0-16,-9-10 5 16,-7-8 0-16,-8 0 1 15,-10 2 3-15,-7 9 1 0,-2 12 4 16,0 10 8-16,-4 9 4 16,-3 6 2-16,4 4-5 15,2 4-4-15,1 1 1 16,0 0-8-16,0 0-2 15,0 15-5-15,0 9 4 16,0 7 1-16,3 6 0 16,7 7 1-16,2 2 0 15,3 0 1-15,-2-2-1 16,3-4 0-16,-3-8-1 16,-3-6 0-16,-1-8 0 15,-5-7 0-15,-2-3 0 16,0-4 0-16,-2-3-1 0,0-1 1 15,0 0-2-15,0 0-5 16,0 0-10-16,0 0-8 16,0-1-65-16</inkml:trace>
  <inkml:trace contextRef="#ctx0" brushRef="#br0" timeOffset="96082.5297">21844 2692 1844 0,'0'0'49'0,"0"0"-45"16,0 0 14-16,0 0-5 16,0 0-11-16,0 0-2 15,74-15-1-15,-44 12-9 16,-3-3-3-16,-6-2-3 15,-12-1 3-15,-6-5 10 16,-3 0 3-16,-3-2 4 16,-18 2 4-16,-6 2-4 15,-7 2 8-15,1 8-4 16,0 2 1-16,5 0 0 16,9 2-2-16,4 15-4 15,2 1-3-15,5 5 0 16,3 2 0-16,5 1 1 15,0 0 0-15,6 1-1 0,15-3-1 16,6-2-1-16,7-7-12 16,10-6-7-16,9-3-34 15,5-6-56-15,1 0 0 16</inkml:trace>
  <inkml:trace contextRef="#ctx0" brushRef="#br0" timeOffset="96330.9584">22265 2663 1760 0,'0'0'75'15,"0"0"-23"-15,0 0-14 16,0 0-11-16,0 0-1 16,0 0-8-16,2-51-7 15,-2 51-11-15,2 18-2 0,-1 9 1 16,2 7 1-16,-1 7 1 16,1 3 0-16,0 3-1 15,-2 3 0-15,4 1 0 16,-2-2-1-16,1-7-4 15,-1-7-9-15,-3-8 0 16,0-8 0-16,0-6-4 16,-9-9-4-16,-1-4-13 15,-1-3-37-15,3-16-110 16</inkml:trace>
  <inkml:trace contextRef="#ctx0" brushRef="#br0" timeOffset="96631.0558">22331 2610 1816 0,'0'0'49'0,"0"0"-31"16,0 0 13-16,0 0-9 15,0 0-14-15,90-34-6 16,-70 34 0-16,0 6 0 15,-3 9-2-15,1 2 0 16,-8 3 1-16,-6-3-1 16,-4 5-2-16,0-3-3 0,-17 1 0 15,-10-5 3-15,-4 1-3 16,1-4-2-16,6-4 0 16,4-2-3-16,6-3-12 15,3-3-17-15,8 0-65 16</inkml:trace>
  <inkml:trace contextRef="#ctx0" brushRef="#br0" timeOffset="97112.0667">22785 2674 1836 0,'0'0'16'0,"0"0"-14"15,0 0 2-15,0 0 3 16,0 0-5-16,0 0-1 15,51-11 0-15,-35 3-1 16,-4-1 0-16,-4-3 0 16,-6 1 0-16,-2-2 1 0,0 1 1 15,-5 1 5-15,-12 0 1 16,-4 2 5-16,-4 1-5 16,0 8-1-16,2 0 0 15,1 0 0-15,4 3-4 16,1 13-1-16,3 4-2 15,2 3 0-15,2 4 0 16,5 0 1-16,5 2-1 16,0-4 0-16,9-4 0 15,12-2 0-15,11-4-1 16,6-6-4-16,8-8-9 16,5-1-23-16,-2-1-51 15</inkml:trace>
  <inkml:trace contextRef="#ctx0" brushRef="#br0" timeOffset="97462.9974">23084 2620 1646 0,'0'0'162'0,"0"0"-117"15,0 0-1-15,0 0-25 16,0 0-13-16,0 0-6 16,0 7 0-16,5 10 0 15,0 2 1-15,1-2 0 16,0-1-1-16,1-2 0 15,3-5-1-15,0-5-7 16,-1-4-5-16,1 0 4 16,2-9 6-16,3-11-2 0,4-7 2 15,0 0 3-15,-2 4 1 16,-4 7 14-16,-7 3 5 16,-1 9-4-16,-4 2-3 15,2 2-8-15,5 0-5 16,2 6 0-16,2 11 0 15,1 1 0-15,1-1 0 16,-2 1 0-16,1-2 0 16,4-3 0-16,1-1-7 15,5-5-5-15,4-3-24 16,8-4-92-16</inkml:trace>
  <inkml:trace contextRef="#ctx0" brushRef="#br0" timeOffset="97941.6951">23757 2567 485 0,'0'0'1314'16,"0"0"-1261"-16,0 0-10 15,-102-23-18-15,85 23-15 16,1 1-6-16,4 16-3 15,-1 6-1-15,3 2 0 16,4 0 1-16,3 0-1 0,3-5 0 16,0-6-3-1,9-3-9-15,15-7-2 0,6-4-4 16,4-2-19-16,1-17-6 16,-4-9-21-16,-4-9 38 15,-3-10 26-15,-8-6 18 16,-2-6 17-16,-8 1-9 15,-6 3 0-15,0 6 15 16,-3 13-10-16,-11 9-9 16,4 12-2-16,2 9-8 15,4 6-3-15,1 0-9 16,-4 17-1-16,4 11-1 16,1 10 2-16,2 7 0 15,0 5 1-15,0 4-1 16,6-3 1-16,3-4-1 0,-2-7-1 15,-1-8 1-15,2-9-5 16,-1-6-6-16,2-9-4 16,2-6-22-16,2-2-56 15</inkml:trace>
  <inkml:trace contextRef="#ctx0" brushRef="#br0" timeOffset="98331.7084">24053 2601 1836 0,'0'0'39'0,"0"0"-31"16,0 0 6-16,0 0-8 16,0 0-5-16,0 0 1 15,73 9 0-15,-53-9-2 16,-3 0 0-16,-1-3-1 15,-3-9 0-15,-9-4 1 16,-2-4 1-16,-2-5 3 16,0 1 3-16,-14 0 0 15,-8 5-4-15,-1 7 1 16,1 8 0-16,4 4-3 16,0 0-1-16,5 13-1 15,-3 12 0-15,3 4 1 16,4 7 0-16,1 0 0 15,6-3 0-15,2-5 0 0,0-2 0 16,9-7-4-16,10-5-5 16,5-5-1-16,8-7-4 15,3-2-28-15,8 0-112 16</inkml:trace>
  <inkml:trace contextRef="#ctx0" brushRef="#br0" timeOffset="99659.8691">24451 2528 209 0,'0'0'1659'0,"0"0"-1625"16,0 0-8-16,0 0-8 15,0 0-12-15,0 0-6 16,-6 11-2-16,6 12 2 15,0 2 0-15,0-3 1 16,0-2-1-16,0-5 0 0,5-5 1 16,2-4-1-1,-1-3 0-15,2-3 0 0,6 0 0 16,3-12 0-16,5-8 1 16,-1-1-1-16,-3-1 0 15,-2 2 0-15,-5 4 1 16,-4 6-1-16,-2 0 1 15,-1 6 5-15,-4 4 5 16,0 0-4-16,5 0-7 16,4 0-1-16,3 11 0 15,7 4 1-15,2 2 0 16,-2 0 0-16,7-2 0 0,2-1 0 16,6-4 0-1,9-3 0-15,4-6 0 16,-1-1-2-16,-3-1 0 0,-4-21-2 15,-2-8 0-15,-10-8 1 16,-9-1-1-16,-9-2 4 16,-9 5 0-16,0 4 1 15,0 0 4-15,-9 4 1 16,-3 3 5-16,-1 5-1 16,5 7 2-16,4 8 1 15,1 3-6-15,3 2-7 16,-3 0-1-16,0 14-5 15,-4 11 3-15,2 8 3 16,2 1 1-16,3 6-1 16,0-1 0-16,0 1-1 0,0-4 1 15,9-1 0 1,6-7-1-16,5-4 0 0,9-6-4 16,5-4-1-16,7-8 4 15,6-6-1-15,0 0-11 16,-3-6-5-16,-2-15-11 15,-6-4-46-15,-9-4-1020 16</inkml:trace>
  <inkml:trace contextRef="#ctx0" brushRef="#br0" timeOffset="99818.4457">25371 2414 1835 0,'0'0'24'16,"0"0"-14"-16,0 0-10 16,0 0-3-16,85-18-199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0T04:35:03.7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27064 2277 1776 0,'0'0'42'0,"0"0"-16"16,0 0-4-16,0 0-2 15,0 0-8-15,0 0-2 16,0 0-4-16,0 0 1 16,26-43 0-16,-26 30-4 15,0-1 3-15,-2 0 1 16,-11-2-1-16,-6 1-5 0,-8 1 0 16,-5 1-1-16,0 4 2 15,2 4-2-15,7 2 1 16,7 3 0-16,7 0-1 15,-3 3 0-15,1 14 0 16,-1 5 0-16,-1 6 0 16,3 6 0-16,-1 7 2 15,5 4-1-15,3 7 1 16,3 2-2-16,0 4 1 16,0 1 0-16,0 0-1 0,0-3 1 15,0-5-1 1,-7-6 0-16,1-10 0 0,-6-6 1 15,3-3-1-15,-2-9 0 16,1-7-8-16,-2-7-10 16,0-3-9-16,-6-10-36 15,-2-19-1400-15</inkml:trace>
  <inkml:trace contextRef="#ctx0" brushRef="#br0" timeOffset="134.6754">26422 2578 1809 0,'0'0'35'16,"0"0"-35"-16,0 0 1 16,121-51 1-16,-53 44-2 0,5 4-2 15,6 3-31-15,3 0-125 16</inkml:trace>
  <inkml:trace contextRef="#ctx0" brushRef="#br0" timeOffset="552.5589">27300 2471 1793 0,'0'0'64'0,"0"0"-35"16,0 0-1-16,0 0-6 15,0 0-4-15,0 0-5 16,-4-18-7-16,1 18-1 16,-3 0-2-16,-5 0-3 15,-7 6 0-15,-4 7 0 16,1 5-1-16,-1 4 1 15,5 1-1-15,7 3 0 0,5-2-5 16,5-2-6-16,0 0 0 16,5-10 3-16,10-5 1 15,4-4 1-15,2-3-3 16,-1-10 6-16,-1-8 1 16,-7-4 3-16,0 0 1 15,-8 4 3-15,-1 4 7 16,-3 6 3-16,0 1 2 15,0 5 3-15,0 2-7 16,2 0-7-16,-1 0-5 16,4 0-3-16,5 1-2 15,2 10 3-15,7 1 2 16,1 1 0-16,1 2 0 0,2-2-8 16,3-1-18-16,5-5-10 15,6-7-57-15,2 0-970 16</inkml:trace>
  <inkml:trace contextRef="#ctx0" brushRef="#br0" timeOffset="853.2052">27779 2467 1859 0,'0'0'37'16,"0"0"-6"-16,0 0-6 0,0 0-6 15,0 0-11-15,0 0-2 16,-48-22-4-16,33 22-2 16,0 0 0-16,-1 8 0 15,1 6-1-15,-3 7 0 16,3 3 1-16,5 3-1 16,4 1 0-16,3 0 0 15,3-3-3-15,0-4-3 16,12-2 1-16,12-6-1 15,5-6-1-15,6-5-3 16,5-2-12-16,5-5-24 16,0-15-30-16</inkml:trace>
  <inkml:trace contextRef="#ctx0" brushRef="#br0" timeOffset="1139.9519">28171 2260 1833 0,'0'0'68'15,"0"0"-47"-15,0 0 2 16,0 0-2-16,0 0-15 16,0 0-6-16,0 18 0 15,0 6 0-15,0 5 3 0,0 3-1 16,0 2 0-1,-1 2-1-15,-2-2-1 0,0 2 0 16,0-4 0-16,-1 0-6 16,4-6-10-16,0-5-8 15,0-5-14-15,0-11-50 16,0-5-269-16</inkml:trace>
  <inkml:trace contextRef="#ctx0" brushRef="#br0" timeOffset="1590.551">28010 2501 506 0,'0'0'1319'0,"0"0"-1290"0,0 0-22 15,0 0 6-15,82-37-8 16,-40 34-3-16,0 3-2 16,1 0-2-16,-1 0-3 15,-5 0 4-15,-4 0 0 16,-9 1-1-16,-8 1 1 15,-9 1 1-15,-2-3 0 16,-5 0 6-16,0 0 10 16,0 0 8-16,0 2-4 15,0-2-5-15,0 0 2 16,0 0-7-16,0 3-8 16,0 4-2-16,0 6-2 0,0 4 2 15,0 4 2 1,0 1-2-16,0 2-3 0,9-2-6 15,1-3-3-15,5-6 4 16,1-8 1-16,0-3 6 16,0-2 1-16,-3-6 0 15,1-11 2-15,-5-9-2 16,-2-1 2-16,-4 0 3 16,-3-1 1-16,0 6-1 15,-1 2 1-15,-5 7-4 16,0 7-2-16,-4 4-10 15,-1 2-11-15,0 0-26 16,0 4-122-16</inkml:trace>
  <inkml:trace contextRef="#ctx0" brushRef="#br0" timeOffset="1979.4942">28703 2419 1878 0,'0'0'39'0,"0"0"-15"15,0 0 4-15,0 0-15 16,0 0-10-16,0 0-2 15,105 33 0-15,-71-7-2 0,-2 2 1 16,-5 0-1-16,-10 3-5 16,-9-4-10-16,-8-5-1 15,0-5 1-15,-13-8 3 16,-6-8 13-16,-1-1 2 16,5-11 1-16,8-14 2 15,7-9 16-15,4 0-8 16,20-2-3-16,9 6-2 15,7 6-8-15,2 7-1 16,1 8-16-16,-2 5-32 0,-5 4-918 16</inkml:trace>
  <inkml:trace contextRef="#ctx0" brushRef="#br0" timeOffset="7643.0153">13255 4797 1798 0,'0'0'36'0,"0"0"-15"15,0 0 12 1,0 0-15-16,0 0-13 0,0 0-1 16,0 0 3-16,0 0 3 15,0 47-4-15,0-36 2 16,0-1-3-16,0 0 0 16,0-3-1-16,0-2-3 15,0-1 1-15,0-1-2 16,0-3 1-16,0 0 1 15,0 0 1-15,-3 0 5 16,-4-17 8-16,4-13-10 16,-3-8-5-16,4-5-1 0,2-2 0 15,0 2-3-15,9 0 2 16,11 1 0-16,2 2 1 16,1-2-1-16,-1 1 1 15,-1 3 0-15,-5 1 1 16,2 5 2-16,-4 4 2 15,-1 2 4-15,-1 5-1 16,-2 4-1-16,-2 6 0 16,1 3-2-16,-5 3-3 15,1 2-1-15,-1 2 0 16,-3 0 0-16,-1 0-1 16,2 1 0-16,2 0-1 15,7 0 0-15,5 6 1 16,4 9 1-16,4 5-1 15,-2 1 1-15,0 6-1 0,-2 2 0 16,-1 0 1-16,-5 3-1 16,-1-1 0-16,-4 2 2 15,0-2-2-15,0-1 0 16,-5-2 0-16,-1-2 0 16,0-1-2-16,-1 0 0 15,-1-3 0-15,1-2 1 16,-2-3-2-16,0-4 0 15,0-2-1-15,0-2-2 16,1-1 0-16,1-3-2 16,-1-1-2-16,-1 1-6 15,3-2-3-15,-1-3-8 0,-2 0-17 16,0 0-72-16</inkml:trace>
  <inkml:trace contextRef="#ctx0" brushRef="#br0" timeOffset="7841.2018">13296 4648 1778 0,'0'0'78'0,"0"0"-62"15,0 0-5-15,0 0-5 16,86-44-5-16,-26 36-1 15,7 1-2-15,9-2-40 16,-5 3-288-16</inkml:trace>
  <inkml:trace contextRef="#ctx0" brushRef="#br0" timeOffset="8778.1401">14111 4515 1712 0,'0'0'82'0,"0"0"-66"16,0 0 19-16,0 0-10 16,0 0-10-16,0 0 1 15,2 0 1-15,-2-1-1 0,0 1-2 16,0-3-1-16,0 1 0 16,0-3-3-16,-5-1-10 15,-9 3 1-15,-3-3-2 16,-5 3 1-16,-2 1 0 15,3 2 0-15,3 0 0 16,6 0 0-16,-1 0-1 16,4 8-1-16,-1 1 0 15,2 1-2-15,3 2 1 16,4-1-2-16,1 1 1 16,0 2-2-16,0-1 3 15,11 1 0-15,0-1 1 16,4 0-1-16,2-2 3 15,-2-2 0-15,2 0 0 16,-3-2 0-16,2-1 0 0,-4 1 0 16,1-1 0-16,-2 0 0 15,-3 2 0-15,-4-2 0 16,2 4 0-16,-6-1-1 16,0 0 1-16,0-1 0 15,0 2-1-15,-3 2 0 16,-16-1 2-16,-7-2-2 15,-2-4 2-15,-5-5-1 16,2 0 1-16,4 0 0 16,10-3 0-16,6-2 0 0,8-1-1 15,3 1 0 1,0 2-7-16,10-3-21 0,8 4-114 16</inkml:trace>
  <inkml:trace contextRef="#ctx0" brushRef="#br0" timeOffset="9510.1825">15038 4353 1717 0,'0'0'165'0,"0"0"-127"15,0 0-2-15,0 0-2 16,0 0-11-16,0 0-9 15,0-6-5-15,0 6-4 16,0 2-5-16,0 16-2 0,0 9 2 16,0 7 3-16,1 2-3 15,3 6 2-15,1 0-1 16,1 0 1-16,-1 0-2 16,1-3 0-16,-2-5 0 15,0-5 0-15,-1-9 0 16,-1-8-4-16,-2-4 1 15,0-7-3-15,0-1-3 16,0 0 1-16,0 0 3 16,0-3-4-16,0-11-12 15,0-6-14-15,0-3 3 16,-7-4-63-16</inkml:trace>
  <inkml:trace contextRef="#ctx0" brushRef="#br0" timeOffset="9813.3185">14853 4325 1837 0,'0'0'47'16,"0"0"-35"-16,0 0 12 15,0 0-7-15,0 0-14 0,0 0-2 16,55-6-1-16,-3 6 1 16,2 0 0-16,-2 2-1 15,-1 2 0-15,-6 1-3 16,-5-5-7-16,-9 0-3 16,-9 0 4-16,-7 0-3 15,-5 0-17 1,-2 0-21-16,4 0-174 0</inkml:trace>
  <inkml:trace contextRef="#ctx0" brushRef="#br0" timeOffset="10333.0338">15877 4364 1616 0,'0'0'274'16,"0"0"-249"-16,0 0 14 15,0 0-4-15,0 0-10 16,0 0-10-16,-12-17-3 0,12 17-8 16,0 0-2-16,0 0-2 15,0 8-2-15,0 10 0 16,0 9 2-16,0 5 1 16,0 3-1-16,0 5 1 15,2-1-1-15,5 4 0 16,0 0 2-16,0 0-2 15,-1-2 0-15,0-5 0 16,0-5 0-16,-2-7-2 16,-1-6 0-16,0-2 0 0,-1-9 0 15,-2-2 0 1,0-3-2-16,0 0-2 0,0-2 2 16,0 0-1-16,0 0 0 15,0 0-3-15,0 0-6 16,0-12-10-16,0-3-21 15,-2-6-47-15</inkml:trace>
  <inkml:trace contextRef="#ctx0" brushRef="#br0" timeOffset="10710.0253">15890 4267 1813 0,'0'0'66'15,"0"0"-44"-15,0 0-1 16,0 0-13-16,0 0-6 16,0 0 1-16,-13 52 5 15,0-29-1-15,-3 2-2 0,-5 0-2 16,0 0-1-16,-6 1 0 16,3-5-1-16,2-2-1 15,7-6-1-15,5-5-13 16,7-3-9-16,3-5-23 15,0 0-48-15,3 0-251 16</inkml:trace>
  <inkml:trace contextRef="#ctx0" brushRef="#br0" timeOffset="10950.3828">15894 4311 1892 0,'0'0'37'0,"0"0"-12"15,0 0-2-15,0 0-13 16,0 0-9-16,0 0 0 16,62 34 0-16,-35-8 0 15,-3 3-1-15,0 3-2 16,-2-1-13-16,-3-2-16 15,-5-9-40-15</inkml:trace>
  <inkml:trace contextRef="#ctx0" brushRef="#br0" timeOffset="13117.284">17985 4289 1855 0,'0'0'45'16,"0"0"-19"-16,0 0 2 15,0 0-11-15,0 0-8 16,0 0-2-16,0 0-1 0,-3 2-5 16,3 3 0-16,0 8-1 15,0 8 2-15,0 9 6 16,0 5-2-16,0 7-2 16,0 5 0-16,0 4-2 15,0 7-1-15,0 8 0 16,0 0-1-16,0 4 1 15,0-7-1-15,0-8 1 16,0-4 0-16,0-7 0 16,0-7-1-16,2-7 0 15,-1-4 0-15,3-8 0 16,-2-6 1-16,-1-5-1 0,-1-4 0 16,0-3-1-16,0 0 1 15,0 0 0-15,0 0 0 16,0 0 0-16,0-13-9 15,0-4-13-15,0-4-1 16,0-3-6-16,0-2-23 16,0-1-230-16</inkml:trace>
  <inkml:trace contextRef="#ctx0" brushRef="#br0" timeOffset="13882.2223">18014 4363 1713 0,'0'0'110'0,"0"0"-66"0,0 0-7 16,0 0-14-16,0 0-7 15,0 0-3-15,-19-38-6 16,19 32-3-16,10 0-3 15,3 1-1-15,2 0 0 16,6 3 0-16,4 2 0 16,5 0 0-16,1 0 0 15,3 2 0-15,-2 11 0 16,-6-1 0-16,-3 2 0 16,-7 5-4-16,-8-2-2 15,-8 5 1-15,0 0 1 16,-14 1 0-16,-12 2 2 0,-7-3 1 15,-6-3 0 1,5-4 1-16,4-5 0 0,10-5 0 16,10-4 0-16,7 0 0 15,3-1 1-15,0 0 0 16,0 0-1-16,0 0 0 16,0 0 2-16,0 0-1 15,0 0 1-15,5 2-1 16,11-1-1-16,2 3 3 15,6 2-1-15,1 1 0 16,-3 3-2-16,1 1 1 16,-8 4-1-16,-2-1-1 0,-2 4-4 15,-8 2 1 1,-3-3-1-16,0 3 2 0,-6-1 1 16,-15-2 2-16,-11-2 0 15,-3-5 0 1,-4-4 1-16,0-6-1 0,8 0 1 15,7 0 0-15,7-9 0 16,8 2-1-16,8 0 1 16,1-1-1-16,0 1-6 15,3-2-21-15,14 3-61 16</inkml:trace>
  <inkml:trace contextRef="#ctx0" brushRef="#br0" timeOffset="14419.0211">18808 4215 1815 0,'0'0'83'0,"0"0"-50"0,0 0 3 15,0 0-11-15,0 0-13 16,0 0-3-16,-8-11-5 15,8 11 0-15,0 0-4 16,0 3 0-16,0 11 0 16,0 8 3-16,0 3-1 15,0 3 0-15,0 1 0 16,0 6-1-16,0 2-1 16,0 0 1-16,0-3-1 15,0 1 0-15,0-5 0 16,0-3 0-16,0-3 0 0,0-4 0 15,0-1-1 1,0-7-1-16,0-4-2 0,0 0 0 16,0-5-2-16,0-2 0 15,0-1 0-15,0 0 2 16,0 0-3-16,-2 0-7 16,-7-6-13-16,-2-3-7 15,0-1-50-15</inkml:trace>
  <inkml:trace contextRef="#ctx0" brushRef="#br0" timeOffset="14805.7041">18797 4196 1121 0,'0'0'699'0,"0"0"-674"15,0 0 0-15,0 0 7 0,0 0-21 16,0 0-9 0,-13 19 1-16,-3 4 2 0,-5 3-2 15,-7 1 0-15,-4 1-2 16,0-1 0-16,-1-3-1 16,6-3-1-16,5-3-10 15,10-6-27-15,9-6-57 16</inkml:trace>
  <inkml:trace contextRef="#ctx0" brushRef="#br0" timeOffset="15040.0792">18800 4212 1593 0,'0'0'324'15,"0"0"-296"-15,0 0 1 16,0 0-7-16,0 0-18 16,0 0-4-16,55 9 0 15,-25 12 1-15,2 7-1 16,0 4-13-16,-4 2-20 16,-4-2-40-16</inkml:trace>
  <inkml:trace contextRef="#ctx0" brushRef="#br0" timeOffset="32518.427">20895 4268 1681 0,'0'0'91'0,"0"0"-56"16,0 0 3-16,0 0-8 15,0 0-8-15,0 0-6 16,0 0-2-16,0 0-5 16,0-6 1-16,0 6-1 0,0 0 1 15,0 0-3 1,0 0-2-16,0 0 0 0,0 0-2 16,0 0-3-16,0 0 0 15,0 9-1-15,0 6 1 16,0 2 3-16,0 5 0 15,2-1-1-15,-1 4 0 16,3 2 0-16,-2 2 0 16,1-3-1-16,-3 2-1 15,1-3 1-15,-1-3-1 16,0-4 0-16,0-4 0 16,0-2 0-16,0-4 0 15,2-1 0-15,-2-4 0 16,0-1 1-16,2-2-1 0,-2 0-1 15,0 0 1-15,0 0-1 16,0 0-5-16,0 0-2 16,0 0-8-16,0 0-6 15,0-8-33-15,-2-3-339 16</inkml:trace>
  <inkml:trace contextRef="#ctx0" brushRef="#br0" timeOffset="32967.0652">20668 4260 1468 0,'0'0'382'0,"0"0"-353"15,0 0-6-15,0 0-1 0,0 0-11 16,0 0-7-16,0 0-2 15,58 0 0-15,-6-2-2 16,3-3 0-16,1-2 0 16,2-1 0-16,-4-3 0 15,-6 1 0-15,-7 2 1 16,-14-1 0-16,-12 2-1 16,-9 2 1-16,-2 2-2 15,-4-2 2-15,0 5-1 16,0 0 0-16,0 0-7 15,0 5-8-15,-10 12-14 16,0 2-108-16</inkml:trace>
  <inkml:trace contextRef="#ctx0" brushRef="#br0" timeOffset="33332.2115">20703 4642 1810 0,'0'0'38'15,"0"0"-31"-15,0 0-1 16,85-29 12-16,-39 23-11 0,3 2-1 15,-1 1 0-15,-5 2-3 16,-4-2-3-16,-8 3 1 16,-10 0 3-16,-10 0-2 15,-7 0 5-15,-4 0 1 16,0 0 6-16,0 0-5 16,0 0-3-16,0 0 0 15,0-3-5-15,0 3-1 16,0 0-1-16,9-1-11 15,5-1-22-15,5-4-82 16</inkml:trace>
  <inkml:trace contextRef="#ctx0" brushRef="#br0" timeOffset="33799.1732">21493 4630 1795 0,'0'0'41'0,"0"0"-10"0,0 0 6 16,0 0-17-16,0 0-6 16,-108-7-2-16,79 7-1 15,-1 2-2-15,3 11-3 16,5 4-3-16,3 6-3 16,5 4 0-16,5 2-1 15,3 0 1-15,6-1 0 16,0-2-1-16,17-2 0 15,9-4-1-15,7-3 0 16,3-6-2-16,0-2 2 16,-2-5-2-16,-7-4 3 0,-8 0 1 15,-5 0 0 1,-4 0 0-16,-1 0 0 0,-1-7 0 16,5-4-3-16,-1 1-15 15,4-4-43 1</inkml:trace>
  <inkml:trace contextRef="#ctx0" brushRef="#br0" timeOffset="34411.4658">22087 4199 1806 0,'0'0'97'15,"0"0"-71"-15,0 0 4 16,0 0-7-16,0 0-10 15,0 0-5-15,0 6-7 16,0 13 0-16,0 12 3 16,0 6 3-16,0 4-3 15,0 5 1-15,0 2-3 16,0 0 0-16,0 0-2 16,0-4 0-16,0-1 1 15,0-4-1-15,0-5 0 0,0-7 0 16,0-7 0-1,0-4 0-15,0-7 0 16,0-3-2-16,0-4-1 0,0 1-2 16,0-3 1-16,0 0-1 15,0 0-4-15,0 0-2 16,0-9-7-16,-2-6-15 16,-3-3-20-16,0-1-146 15</inkml:trace>
  <inkml:trace contextRef="#ctx0" brushRef="#br0" timeOffset="34775.4592">22123 4180 1827 0,'0'0'39'0,"0"0"-11"15,0 0 0-15,0 0-16 16,0 0-9-16,0 0-3 0,-33 49 5 15,12-20-2-15,-1 4-1 16,-1 1-2-16,-4-2 1 16,0-1-1-16,1-7-1 15,2-2-9-15,5-10-12 16,7-5-38-16,6-7-154 16</inkml:trace>
  <inkml:trace contextRef="#ctx0" brushRef="#br0" timeOffset="34989.8633">22100 4221 1775 0,'0'0'151'0,"0"0"-128"15,0 0 1-15,0 0-3 16,0 0-18-16,0 0 1 15,91 34-3-15,-65-7-1 16,0 4-2-16,-4 3-16 16,-5-2-19-16,-5-3-89 15</inkml:trace>
  <inkml:trace contextRef="#ctx0" brushRef="#br0" timeOffset="35922.554">23432 4120 1675 0,'0'0'162'0,"0"0"-136"0,0 0 3 16,0 0-4 0,0 0-9-16,0 0-8 0,0-11-5 15,0 4 1-15,0 0-2 16,0-3 0-16,0-1-1 15,-7-1-1-15,-8 1 0 16,-3 2 0-16,-6 2-1 16,-1 3 0-16,1 4 1 15,6 0 2-15,2 0-1 16,1 14-1-16,0 3 1 16,0 8 0-16,-1 5 0 15,5 4 2-15,-2 8-1 16,4 6 2-16,4 3-1 15,4 6-1-15,1-1-2 0,0 3 1 16,3-2-1-16,7 1 0 16,2-2 0-16,-5-6-2 15,-3-8 0-15,-4-12-4 16,0-10-15-16,-7-8 2 16,-10-10-47-16,-1-2-254 15</inkml:trace>
  <inkml:trace contextRef="#ctx0" brushRef="#br0" timeOffset="36395.5538">23095 4507 1690 0,'0'0'74'15,"0"0"-52"-15,0 0-3 16,113-41-16-16,-77 36-2 15,-1 0-1-15,-4 0 0 16,-4 3 1-16,-3 1 2 16,-8 1 10-16,-8-2 8 15,-3 2 4-15,-3 0-1 16,-2 0-7-16,0 0 0 16,0 0-6-16,0 0-4 15,0 0-4-15,0 8-1 16,1 5 3-16,2 4-1 0,2 2-3 15,1 1-1-15,3 2 1 16,6 0 0-16,3-2-1 16,7-1-1-16,8-5-2 15,6-7-2-15,1-6 5 16,-6-1 0-16,-7-5 0 16,-8-12 0-16,-10-3 1 15,-9-4 4-15,0 0 2 16,-10-3-1-16,-22 2-2 15,-6 3-1-15,-4 7-3 16,9 7 1-16,11 4-1 16,10 4-3-16,7 2-18 15,1 13-6-15,4 1-15 16,0-2-65-16</inkml:trace>
  <inkml:trace contextRef="#ctx0" brushRef="#br0" timeOffset="36740.464">23792 4446 1897 0,'0'0'43'15,"0"0"-3"-15,0 0 1 0,0 0-21 16,0 0-14-1,0 0-6-15,39-9 0 0,-11 23 0 16,0 5 0-16,-4 3 0 16,-4 1 0-16,-6 3-6 15,-5-2-4-15,-4-5 1 16,-5-4 1-16,0-8 2 16,0-7 1-16,0 0 5 15,-9-19 3-15,4-8-1 16,5-5 3-16,8-4 1 15,23 0-3-15,14 2-3 16,6 6-5-16,4 2-14 16,-2 4-31-16,-6 1-96 15</inkml:trace>
  <inkml:trace contextRef="#ctx0" brushRef="#br0" timeOffset="37609.8142">25345 4321 1809 0,'0'0'56'15,"0"0"-19"-15,0 0-3 0,0 0-14 16,-111-46-8-16,74 46 2 15,0 0-5-15,1 0-3 16,3 11-4-16,6 8-2 16,6 1 1-16,9 8-2 15,5 0 1-15,7 0-1 16,0-1 0-16,3-4-6 16,16-4-3-16,4-5 0 15,3-5 0-15,1-4 3 16,-4-5 1-16,-1 0 2 15,-6-6 4-15,-2-10 0 16,-3-1 0-16,-3-1 2 0,-2 0 4 16,0 1 3-16,-1 6-1 15,-1 2-1-15,2 6-2 16,-5 3 2-16,2 0-7 16,4 0 0-16,5 4-4 15,7 10 4-15,5 5 1 16,5 2-1-16,6-2 0 15,2 1-4-15,4-2-12 16,2-4-15-16,-1-8-52 16,2-4-161-16</inkml:trace>
  <inkml:trace contextRef="#ctx0" brushRef="#br0" timeOffset="38311.3247">26496 4342 1480 0,'0'0'399'16,"0"0"-373"-16,0 0 4 16,0 0-7-16,0 0-9 0,-86-65-4 15,62 63-1-15,0 2-5 16,3 0-4-16,0 4 0 16,3 13 0-16,3 3-1 15,3 5 0-15,4 0-1 16,4-2-7-16,4-1-4 15,0-5-4-15,14-6-5 16,8-5 0-16,11-6-3 16,4 0-10-16,-1-9 4 15,-5-6 15-15,-7-3 16 16,-10-1 8-16,-7 3 37 16,-5 4 7-16,-1 5-20 15,-1 4-5-15,0 3-5 0,0 0-8 16,0 0-7-1,0 7-7-15,0 14-5 0,0 12 5 16,0 6 4-16,0 7-3 16,0 7 0-16,9 11-1 15,0 5 0-15,-1-1-1 16,-5-3 1-16,-3-13 0 16,-5-11-4-16,-19-11 2 15,-4-10 0-15,-6-12 1 16,1-8-2-16,-2-3 3 15,6-23 0-15,5-12 0 16,12-12 0-16,10-7 1 0,2-6-1 16,12 3 1-1,15 6 2-15,4 10-2 0,-1 11-1 16,-3 11-2-16,-6 7-2 16,-6 7-9-16,1 6-12 15,-1 2-10-15,0 0-40 16,0 0-320-16</inkml:trace>
  <inkml:trace contextRef="#ctx0" brushRef="#br0" timeOffset="38538.0966">26757 4263 1752 0,'0'0'187'0,"0"0"-177"16,0 0 6-16,0 0 3 16,0 0-19-16,0 0 1 15,-4 48-1-15,4-24 0 16,0 0 0-16,0-2-10 16,0-5-23-16,0-10-64 15</inkml:trace>
  <inkml:trace contextRef="#ctx0" brushRef="#br0" timeOffset="38701.6598">26787 4059 1832 0,'0'0'112'0,"0"0"-91"15,0 0-2-15,0 0-16 0,0 0-3 16,0 0-26-16,-23-2-38 15,23 23-133-15</inkml:trace>
  <inkml:trace contextRef="#ctx0" brushRef="#br0" timeOffset="39272.9894">26949 4238 1853 0,'0'0'20'0,"0"0"-17"16,0 0 4-16,0 73 3 15,14-46-4-15,7-2-3 16,3 0-2-16,4-5-1 16,-1-6-9-16,-3-7-20 15,-3-7-11-15,-4 0 23 16,-3-20 17-16,-5-6 7 15,1-2 32-15,-4-2-4 16,-4 4-5-16,-2 1-5 0,0 8 0 16,0 3 1-16,0 6-5 15,0 5-9-15,0 1-7 16,0 2-4-16,1 0-1 16,7 0-3-16,5 2-11 15,8 9 2-15,6 1-1 16,7 1-8-16,8-6 7 15,4-2 11-15,3-5-3 16,-5 0-3-16,-4-3 5 16,-9-8-3-16,-7-3 5 15,-4 0 2-15,-10-3 2 16,-3 0 4-16,-7-2 10 16,0-3-4-16,-10 2-2 15,-13 3-5-15,-6 4-1 16,-4 7-1-16,4 6-3 0,4 0 0 15,4 17-2-15,8 9 0 16,0 4 2-16,7 5-1 16,3 2 1-16,3-3-3 15,0 1-5-15,3-4-14 16,14-8-16-16,8-4-62 16</inkml:trace>
  <inkml:trace contextRef="#ctx0" brushRef="#br0" timeOffset="39618.9208">27853 4268 1863 0,'0'0'51'0,"0"0"-19"16,0 0-7-16,0 0-18 16,0 0-7-16,0 0-2 15,0 33 2-15,0-13 0 16,0-2 0-16,8-2-1 15,2-5-4-15,5-4-10 16,2-6 4-16,0-1 3 16,3-8 1-16,1-13 3 15,1-3 3-15,-4-1 1 16,-3 6 9-16,-4 6 3 16,-7 4 7-16,0 7 4 15,-2 1-8-15,-1 1-9 0,4 3-6 16,-1 14-7-16,-1 7 7 15,0 2 0-15,0-2-2 16,0-3-6-16,4-4-9 16,6-9-16-16,4-8-63 15</inkml:trace>
  <inkml:trace contextRef="#ctx0" brushRef="#br0" timeOffset="40248.009">29115 4109 1860 0,'0'0'49'0,"0"0"-28"16,0 0 9-16,0 0-5 0,0 0-13 15,0 0-6-15,0 3-4 16,0 11-1-16,0 6-1 16,0 5 3-16,-1 3-1 15,-1-1 0-15,2 2-1 16,0-4-1-16,0-3 0 15,0-3 0-15,0-4-5 16,0-5-12-16,0-6-6 16,0-4-7-16,0 0-30 15,5-9-73-15</inkml:trace>
  <inkml:trace contextRef="#ctx0" brushRef="#br0" timeOffset="40434.4948">28945 4081 1714 0,'0'0'147'0,"0"0"-146"0,0 0 9 16,118-36 9-16,-72 33-14 16,-1 3-5-16,-3 0 0 15,-2 0-4-15,-5 3-34 16,-9 6-136-16</inkml:trace>
  <inkml:trace contextRef="#ctx0" brushRef="#br0" timeOffset="40660.8905">28971 4484 1860 0,'0'0'31'0,"0"0"-24"16,0 0 9-16,88-14-12 15,-42 11-3-15,3 2-1 16,6 1-5-16,0 0-15 16,-5 0-31-16,-4 0-258 15</inkml:trace>
  <inkml:trace contextRef="#ctx0" brushRef="#br0" timeOffset="40922.1928">29573 4454 1896 0,'0'0'41'15,"0"0"-14"-15,0 0 9 16,0 0-17-16,0 0-16 15,0 0-3-15,-4 24-1 16,4 2 1-16,-2 1 1 16,-1 4-1-16,3 0 0 0,-1 3 0 15,1-2-5-15,-2-8-11 16,1-5-9-16,1-8-2 16,-3-7-9-16,1-4-56 15,1-4-262-15</inkml:trace>
  <inkml:trace contextRef="#ctx0" brushRef="#br0" timeOffset="41453.9058">29536 4461 1859 0,'0'0'55'0,"0"0"-24"15,0 0 2-15,0 0-5 16,0 0-14-16,0 0-10 0,67-69-3 15,-37 68 0-15,0 1-1 16,-3 0-1-16,-2 6 1 16,-4 5-1-16,-6 3 0 15,-3 0-1-15,-5 0-5 16,-6 2-1-16,-1 1-2 16,0-2 1-16,-19 1 3 15,-6-1 0-15,-2-2 1 16,3-2-2-16,5-2-1 15,5-1 6-15,9-4-4 16,3 4-2-16,2-3 4 16,0 0-1-16,7-1 3 15,4-4 2-15,2 5 0 0,-1 0 1 16,-4 0 2-16,1 2-1 16,1 2 1-16,0-1 1 15,-1 5 1-15,3-1-3 16,-3 3-1-16,0-2 0 15,-3 2 0-15,-2-2-1 16,-4-2 1-16,0-1-1 16,0-1 0-16,-17-3 0 15,-6 1 2-15,-8-3-1 16,-2-1 0-16,-6-3-1 16,-2 0 1-16,0 0-1 15,6-3 1-15,6-3-1 16,12 3 0-16,7-2-8 0,9-1-21 15,1-3-349-15</inkml:trace>
  <inkml:trace contextRef="#ctx0" brushRef="#br0" timeOffset="49307.3672">13134 6665 1757 0,'0'0'31'16,"0"0"-29"-1,0 0 19-15,0 0 7 16,0 0-7-16,0 0-3 0,-3 80 0 16,3-65-8-16,0 2 1 15,0 0 0-15,0-1-3 16,0 1-1-16,0-3-3 16,0 0 0-16,0-4-3 15,0-2 1-15,0-6-2 16,0 1 1-16,0-3 0 15,0 0 1-15,0 0 1 16,0-17 4-16,-1-12-2 16,-5-12-5-16,5-7 0 0,1-2-2 15,0-2-4 1,11 6 1-16,1 2 2 0,-1 6 0 16,1 3 3-16,-3 4 0 15,-2 4 1-15,3 3 2 16,0 3 1-16,2 3 2 15,1 2-2-15,-3 5 0 16,1 2 0-16,-4 4 3 16,-4 3 0-16,2 2-4 15,-1 0 1-15,2 0-3 16,7 2-1-16,4 10 1 16,1 6 1-16,3 3-2 15,-2 3 1-15,2 2 0 16,1 2 0-16,-5 2-1 15,1 0 1-15,-5 1-1 0,2 3 1 16,-6-2-1-16,-1 1 0 16,-1-3 0-16,-3-1-1 15,-2-3-2-15,-2-6-5 16,0-3-3-16,0-5-3 16,0-2-1-16,-12-5-13 15,-2-3-35-15,-5-2-228 16</inkml:trace>
  <inkml:trace contextRef="#ctx0" brushRef="#br0" timeOffset="49483.894">13149 6679 1792 0,'0'0'31'16,"0"0"-13"-16,0 0-3 15,0 0-10-15,127-47-5 16,-67 36 0-16,8 4-23 16,2-3-84-16</inkml:trace>
  <inkml:trace contextRef="#ctx0" brushRef="#br0" timeOffset="49985.5534">13883 6560 1761 0,'0'0'61'0,"0"0"-24"16,0 0 3-16,0 0-15 15,0 0-13-15,0 0-4 16,7-29 2-16,-7 26-3 16,0 0-4-16,-10 1-3 15,-2 2-1-15,-2 0 1 16,-2 0-1-16,2 2-1 15,-1 5 1-15,1 6 0 16,4 0-1-16,2-1-2 16,5 2-1-16,3-1-2 0,0 1 1 15,0-1 1 1,0-2 3-16,0-1 0 0,5-2 2 16,1 1 0-16,-2-4 0 15,5 2 0-15,0-2 0 16,0 0 2-16,4-1 0 15,-1 1 0-15,-1-2-2 16,1 3 1-16,-6-3-1 16,-2 3 0-16,-2-1 0 15,-2 4-1-15,0 3 0 16,-5-2 1-16,-12 2-1 16,-8-2 1-16,0-2-1 15,1-5 0-15,2 0-2 16,5-3-5-16,4 0-2 15,7 0-5-15,6 0-7 0,0-6-31 16,15-7-654-16</inkml:trace>
  <inkml:trace contextRef="#ctx0" brushRef="#br0" timeOffset="50457.8949">14629 6434 1586 0,'0'0'288'16,"0"0"-251"-16,0 0-3 15,0 0-7-15,0 0-12 0,0 0-8 16,-5-6-5-16,5 8-2 15,0 13-2-15,0 6 2 16,0 5 2-16,0 4 0 16,0 1 0-16,0 1-2 15,0-2 0-15,5-2 1 16,0-3 0-16,-2-3-1 16,0-5-1-16,-2-4-3 15,-1-6-2-15,3-4-8 16,-1-1-5-16,0-2-7 15,0 0-9-15,-2-11-79 16</inkml:trace>
  <inkml:trace contextRef="#ctx0" brushRef="#br0" timeOffset="50720.7046">14452 6406 1814 0,'0'0'52'0,"0"0"-22"16,0 0 3-16,0 0-15 16,0 0-12-16,0 0-6 15,101-22 0-15,-49 20 0 16,5 1-1-16,-1-1-1 15,0 2-10-15,-8 0-15 0,-7 0-39 16,-10 6-117-16</inkml:trace>
  <inkml:trace contextRef="#ctx0" brushRef="#br0" timeOffset="50984.7198">14439 6845 1850 0,'0'0'38'0,"0"0"-30"15,0 0 14-15,0 0-10 16,0 0-8-16,96 0-3 15,-42 0 1-15,1 0-2 16,3-1-3-16,0-5-28 16,-3 0-69-16</inkml:trace>
  <inkml:trace contextRef="#ctx0" brushRef="#br0" timeOffset="51446.1668">15164 6855 1794 0,'0'0'42'16,"0"0"3"-16,0 0-11 0,0 0-15 16,0 0-8-16,-102-16-1 15,73 16-4-15,3 0 0 16,3 10-4-16,1 6 1 15,2 5-2-15,5 4-1 16,1 6 0-16,4 5 1 16,7-1-1-16,3-1 0 15,2-2-1-15,22-4 1 16,9-6-1-16,7-5-4 16,7-9-1-16,3-6-1 0,4-2-4 15,-4-10-18 1,-5-12-76-16</inkml:trace>
  <inkml:trace contextRef="#ctx0" brushRef="#br0" timeOffset="51940.9124">15554 6360 1861 0,'0'0'50'15,"0"0"-21"-15,0 0 1 16,0 0-8-16,0 0-12 16,0 0-6-16,-3-3-2 15,3 3-2-15,0 15-1 16,0 8 1-16,0 7 3 16,0 6-1-16,0 3 0 15,0 3-1-15,1 0 0 16,1 2-1-16,4-4 0 15,-2 0 1-15,-1-5-1 0,2-4 0 16,-1-8-1-16,-1-3 0 16,-1-8-3-16,-1-5 2 15,-1-4-4-15,0-3 0 16,0 0 1-16,0 0 0 16,0 0-2-16,0-12-12 15,0-1-7-15,0-2-22 16,0-4-81-16</inkml:trace>
  <inkml:trace contextRef="#ctx0" brushRef="#br0" timeOffset="52311.4669">15612 6289 1819 0,'0'0'55'0,"0"0"-21"16,0 0-5-16,0 0-16 0,0 0-7 15,0 0-3-15,-15 22-3 16,-6 3 2-16,-4 6 2 16,-5 2-2-16,-1 3-1 15,2-2-1-15,1-4 1 16,5-4-2-16,7-6-1 16,4-7-6-16,6-7-4 15,6-4-11-15,0-2-20 16,3-3-35-16</inkml:trace>
  <inkml:trace contextRef="#ctx0" brushRef="#br0" timeOffset="52520.1445">15617 6330 1835 0,'0'0'86'15,"0"0"-57"-15,0 0-4 16,0 0-13-16,0 0-7 16,80 16 0-16,-52 5-5 15,-1 4 0-15,-2 5-7 16,-3 0-27-16,-3-6-65 16</inkml:trace>
  <inkml:trace contextRef="#ctx0" brushRef="#br0" timeOffset="56531.7863">17531 6353 1877 0,'0'0'37'16,"0"0"-11"-16,0 0 2 16,0 0-5-16,0 0-9 15,0 0-4-15,0 0-1 0,-4-7-2 16,4 7 1-1,-1 0-4-15,1 0 0 0,0 0-4 16,0 0 0-16,-2 11 0 16,2 9 0-16,0 6 0 15,0 5 0-15,0 2 0 16,0 3 0-16,0-2 0 16,0 0 0-16,2-1 0 15,3-5 0-15,0-2 0 16,-2-2 0-16,0-10 0 15,-1 0 0-15,-1-6 0 16,-1-3 0-16,0-4 0 16,0-1 0-16,0 0 0 15,0 0-11-15,0 0-3 0,0 0-9 16,0 0-3-16,0 0-11 16,0-8-72-16</inkml:trace>
  <inkml:trace contextRef="#ctx0" brushRef="#br0" timeOffset="56849.8775">17317 6367 1629 0,'0'0'240'0,"0"0"-208"16,0 0 1-16,0 0-10 15,0 0-7-15,0 0-7 16,-14-23-4-16,43 17-4 16,16-1-1-16,11 0 0 15,4 2-1-15,-5 3 0 16,-4 1-7-16,-9 1-5 15,-8 0-2-15,-6 0-9 0,-9 5-27 16,-9 5-86 0</inkml:trace>
  <inkml:trace contextRef="#ctx0" brushRef="#br0" timeOffset="57125.198">17219 6897 1844 0,'0'0'66'0,"0"0"-64"16,0 0 1-16,0 0 9 15,119-17-9-15,-61 9-2 16,-1 4-1-16,-4 1-6 16,-5 3-10-16,-6 0-31 15,-10 0-154-15</inkml:trace>
  <inkml:trace contextRef="#ctx0" brushRef="#br0" timeOffset="57657.006">17934 6774 1898 0,'0'0'33'15,"0"0"-18"-15,0 0 11 16,0 0-11-16,0 0-10 16,0 0-5-16,-1 14 0 0,1 6 3 15,0 7 3 1,1 3-1-16,4 4 1 0,-2 3-3 15,-2-1-3-15,1-2 1 16,-2-3 0-16,1-4 0 16,-1-7-1-16,2-6 0 15,-2-5 1-15,0-4-1 16,1-4 0-16,-1-1 0 16,0 0 0-16,2 0 1 15,-1 0 0-15,1 0 0 16,5 0 0-16,4 0 0 15,8 0 0-15,8 0 0 16,4-1 0-16,0-4-1 16,5 1-3-16,0-1-6 0,-3-3-10 15,-2 3 1-15,-5-2-3 16,-6 0 0-16,-6-2-10 16,-6 1-68-16</inkml:trace>
  <inkml:trace contextRef="#ctx0" brushRef="#br0" timeOffset="57891.6804">18042 6965 1825 0,'0'0'71'0,"0"0"-49"0,0 0 0 16,0 0-10-1,0 0-6-15,0 0-6 0,54-38 1 16,-28 33-1-16,3 3 0 16,2-2-5-16,-3-3-10 15,-2 1-12-15,-7-2-50 16,-9-1-267-16</inkml:trace>
  <inkml:trace contextRef="#ctx0" brushRef="#br0" timeOffset="58065.2513">18019 6771 1878 0,'0'0'37'0,"0"0"-22"0,0 0 1 16,0 0-13-16,0 0-3 16,81-22-1-16,-32 22-7 15,3-2-28-15,-2 2-166 16</inkml:trace>
  <inkml:trace contextRef="#ctx0" brushRef="#br0" timeOffset="58582.8386">18770 6353 1863 0,'0'0'50'15,"0"0"-19"-15,0 0 7 16,0 0-8-16,0 0-12 16,0 0-7-16,-5-3-5 0,5 3-6 15,0 5 0 1,0 18 0-16,0 8 0 0,0 10 0 16,0 4 0-16,0 6 0 15,2 2 0-15,2 1 0 16,-1-3 0-16,0-3 0 15,-2-3 0-15,-1-6 0 16,0-5 0-16,0-5 0 16,0-7 0-16,0-7 0 15,0-7-6-15,0-3 0 16,0-5 2-16,0 0-1 16,0 0 2-16,0 0 1 0,0-1-4 15,0-11-10-15,2-5-12 16,-1-3-4-1,1-4-52-15,-2 2-1392 0</inkml:trace>
  <inkml:trace contextRef="#ctx0" brushRef="#br0" timeOffset="58913.5212">18798 6353 1865 0,'0'0'45'15,"0"0"-30"-15,0 0 5 16,0 0-9-16,0 0-8 15,0 0-3-15,-24 28 2 16,6-1 1-16,-7 2 0 16,-6 3-2-16,-4-1 1 15,1-2-2-15,4-4-3 16,8-4-8-16,8-4-9 16,7-8-21-16,7-8-61 15</inkml:trace>
  <inkml:trace contextRef="#ctx0" brushRef="#br0" timeOffset="59152.6223">18831 6385 1875 0,'0'0'55'15,"0"0"-33"-15,0 0 1 16,0 0-15-16,0 0-3 16,101 43 2-16,-64-15-5 0,1 2-2 15,-5 4-9-15,-3-3-31 16,-4-4-170-16</inkml:trace>
  <inkml:trace contextRef="#ctx0" brushRef="#br0" timeOffset="64992.9789">21493 6334 1836 0,'0'0'61'0,"0"0"-40"16,0 0 7-16,0 0-10 16,0 0-10-16,0 0-4 0,0 0 0 15,-1 26-4 1,1-11 11-16,0 4 2 0,0 3-3 15,1 4-2-15,2 2-1 16,-1 2-1-16,-1 2-1 16,1 3-1-16,-2 0-3 15,1-1 1-15,1 0-2 16,-1-5 0-16,2-4 0 16,-3-7 0-16,0-6 0 15,0-2 0-15,0-7 0 16,1 0-2-16,-1-3-1 15,0 0-2-15,0 0-2 16,0 0-2-16,2-6-12 0,0-8-13 16,1-4-4-1,0-1-55-15</inkml:trace>
  <inkml:trace contextRef="#ctx0" brushRef="#br0" timeOffset="65354.9881">21372 6288 1827 0,'0'0'37'16,"0"0"-5"-16,0 0 0 15,0 0-17-15,0 0-6 16,0 0-5-16,-6-10-1 16,27 10-3-16,9 0 0 15,9 0 0-15,4 0 1 16,2 0-1-16,-2 9 1 16,-4-3-2-16,-7 0 1 15,-9-1 0-15,-8-2 0 16,-9-3-1-16,-4 0-4 15,-2 3-8-15,0 3-7 0,0 2-12 16,-13 1-22 0,-4 1-404-16</inkml:trace>
  <inkml:trace contextRef="#ctx0" brushRef="#br0" timeOffset="65767.0007">21278 6846 1643 0,'0'0'215'0,"0"0"-212"15,0 0 13-15,0 0 9 16,98-33-15-16,-63 28-6 16,8 0 2-16,1 4-4 15,2-2 0-15,-3 0-1 16,-5 1 1-16,-11 1-2 15,-11-1 1-15,-12 2-1 16,-2 0 0-16,-2 0 1 16,0 0 0-16,0 0-1 15,0 0 0-15,0 0-9 0,0 0-13 16,0 2-65-16</inkml:trace>
  <inkml:trace contextRef="#ctx0" brushRef="#br0" timeOffset="66193.1813">21856 6728 1828 0,'0'0'113'15,"0"0"-101"-15,0 0 10 0,0 0-1 16,0 0-15-16,0 0-6 15,-11 22 0-15,11 2 7 16,2 2 1-16,2 2-3 16,-1 3-2-16,-3 2-1 15,0 2 0-15,0 0-2 16,0-3 2-16,0-8-2 16,-3-2 0-16,0-8 1 15,0-4-1-15,2-4 0 16,1-5-1-16,0-1 1 15,0 0 1-15,0 0 0 16,0 0 0-16,0 0 2 16,13 0-1-16,13 0 1 0,8-1-2 15,5-5 0-15,1-1-1 16,-4-2-6-16,-7 3-7 16,-2 1-7-16,-6 1-3 15,0 2-1-15,-3-4-1 16,-4 2-33-16,-5-3-220 15</inkml:trace>
  <inkml:trace contextRef="#ctx0" brushRef="#br0" timeOffset="66404.6167">21921 6880 1860 0,'0'0'49'16,"0"0"-48"-16,0 0 7 16,0 0 7-16,0 0-12 15,103-10-2-15,-66 5-2 16,-2-4-17-16,-2-3-57 16,-5-5-1331-16</inkml:trace>
  <inkml:trace contextRef="#ctx0" brushRef="#br0" timeOffset="66571.1721">21989 6730 1753 0,'0'0'139'0,"0"0"-134"0,0 0 2 16,0 0 5-16,0 0-12 15,94-31-10-15,-54 28-64 16</inkml:trace>
  <inkml:trace contextRef="#ctx0" brushRef="#br0" timeOffset="66914.0255">22458 6396 1899 0,'0'0'39'16,"0"0"-14"-16,0 0 10 15,0 0-12-15,0 0-17 16,0 0-5-16,-6 15-1 16,6 16 0-16,0 6 6 15,-1 7-4-15,-3 3-1 16,2 1 2-16,1-1-3 15,-1-2 0-15,1-6-2 16,1-5-1-16,-2-9-5 16,2-6-3-16,-1-8-3 0,1-5-2 15,-2-6-2-15,1 0 4 16,-3-10 6-16,1-14-30 16,0-7-28-16,0-8-123 15</inkml:trace>
  <inkml:trace contextRef="#ctx0" brushRef="#br0" timeOffset="67348.1017">22454 6381 1799 0,'0'0'77'16,"0"0"-42"-16,0 0-6 16,0 0-10-16,75-72-9 15,-52 70-6-15,0 2-2 0,-2 0 0 16,-1 7-2-16,-2 12 1 15,-3 3-1-15,-4 7 0 16,-4 0 0-16,-7 3-1 16,0 1-3-16,0 0-8 15,-19-1-1-15,-8-2-6 16,-6-5 4-16,-4-5-1 16,-2-6 4-16,2-5 11 15,11-4 1-15,8-3 1 16,12-1 10-16,6-1 4 15,0 0-7-15,0 0 1 16,2 0-1-16,12 0-4 0,3 4-2 16,5 3 1-16,0 1-2 15,1 6-1-15,0 0 0 16,-2 3 0-16,0-2 1 16,-2 0-1-16,-2 1 0 15,0-4 0-15,-2 1 0 16,-1-6 0-16,-4-1-5 15,-2-4-19-15,-1-2-58 16</inkml:trace>
  <inkml:trace contextRef="#ctx0" brushRef="#br0" timeOffset="67836.3154">22886 6754 1856 0,'0'0'78'16,"0"0"-68"-16,0 0 16 15,0 0-5-15,0 0-18 16,0 0-2-16,-6 49 8 16,5-20-1-16,1 2-2 0,-2 1-2 15,2 2-2-15,0-2-1 16,0-7 0-16,0-2-1 16,0-7 0-16,0-3 0 15,0-4 0-15,0-5 0 16,0-1 1-16,0-3-1 15,0 0 0-15,0 0 0 16,0 0 2-16,0 0-1 16,0 0 1-16,11 0-2 15,5 0 1-15,4 0 0 16,4 0 0-16,-1 0-1 16,4 0-1-16,-1-4-3 0,1-1-6 15,-2 0-7 1,-1 0-5-16,-5 1-2 0,-4-2-2 15,-4 1-18-15,-6-2-151 16</inkml:trace>
  <inkml:trace contextRef="#ctx0" brushRef="#br0" timeOffset="68033.7874">22976 6856 1678 0,'0'0'238'0,"0"0"-233"15,0 0 9-15,0 0 4 0,0 0-18 16,0 0-8-16,60-34-15 16,-32 26-60-16</inkml:trace>
  <inkml:trace contextRef="#ctx0" brushRef="#br0" timeOffset="68207.3243">22937 6729 1637 0,'0'0'281'0,"0"0"-264"0,0 0-8 16,0 0 3-1,0 0-8-15,102-41-4 0,-64 41-2 16,4 0-20-16,1-1-63 15</inkml:trace>
  <inkml:trace contextRef="#ctx0" brushRef="#br0" timeOffset="68689.7401">23510 6282 1706 0,'0'0'226'16,"0"0"-197"-16,0 0 15 16,0 0-11-16,0 0-24 15,0 0-9-15,-10-14 0 16,10 34 0-16,0 8 0 16,-2 11 0-16,2 6 0 0,0 5 0 15,0 0 0 1,0 4 0-16,0-1 0 0,0-3 0 15,0-8 0-15,0-4 0 16,0-13 0-16,0-10-5 16,-1-6-3-16,-1-5 0 15,2-4 0-15,-2 0 3 16,-1 0 3-16,2-13-6 16,-1-5-13-16,1-6-3 15,1-1-7-15,0-3-43 16,0-2-333-16</inkml:trace>
  <inkml:trace contextRef="#ctx0" brushRef="#br0" timeOffset="68962.8177">23523 6240 1832 0,'0'0'86'16,"0"0"-65"-16,0 0 7 15,0 0-10-15,0 0-14 16,0 0 1-16,-44 62 7 0,21-30-6 16,-4 1-3-1,-1 2-3-15,0-1 0 16,1-6-3-16,5-3-17 0,6-6-12 15,9-10-15-15,7-6-133 16</inkml:trace>
  <inkml:trace contextRef="#ctx0" brushRef="#br0" timeOffset="69172.2581">23550 6285 1937 0,'0'0'26'16,"0"0"-9"-16,0 0 5 0,0 0-10 15,105 48 1-15,-59-21-12 16,-3 0-1-16,-5 2-4 16,-5 0-24-16,-8-3-26 15,-6-5-221-15</inkml:trace>
  <inkml:trace contextRef="#ctx0" brushRef="#br0" timeOffset="70861.0494">10555 7945 1808 0,'0'0'25'0,"0"0"-18"15,0 0 10-15,0 0-4 16,0 0-6-16,0 0-4 16,0 0 3-16,0 0 3 15,0 0 5-15,0 0-2 16,0 0-2-16,0 0-3 15,0 0-2-15,0 0-3 16,0 0 0-16,0 0-2 16,0 0-1-16,0 0 0 0,0 8 1 15,0 3 0-15,0 0 0 16,2 0-1-16,2-2 1 16,1-1 1-16,1 1-1 15,3-1 0-15,1 0 0 16,1-4 0-16,2-4 0 15,-1 0 0-15,-4 0-1 16,-1 0 1-16,-4 0 0 16,-3-3 0-16,0-4 2 15,0-2-1-15,-2 2 0 16,-6 1 2-16,-1 2 1 16,-5 3-1-16,1 1 0 0,-1 0-3 15,0 0-1 1,6 8 0-16,3-2 0 15,5 3 0-15,0-1-4 0,5-2-6 16,16 2-12-16,3-8-42 16,4 0-694-16</inkml:trace>
  <inkml:trace contextRef="#ctx0" brushRef="#br0" timeOffset="71411.9437">11045 7843 1859 0,'0'0'55'16,"0"0"-30"-16,0 0 3 16,0 0-9-16,0 0-8 15,0 0-4-15,-3-2-1 16,3 2-3-16,0 5-2 16,0 6 1-16,4 2 4 15,2 2-1-15,-1 0-1 16,-2 2-1-16,1 2-1 15,0-1-1-15,-1 2 0 0,-1 0-1 16,-2 1 0-16,3-5 0 16,0-4 1-16,-1-4-1 15,-1-3 0-15,2-3-1 16,0 1 1-16,0-3 0 16,0 0 0-16,3 0 0 15,1 0 0-15,7 0 0 16,4 0 1-16,4-5 0 15,2-5-1-15,3 0-1 16,0-1 1-16,0-1-4 16,-2 2-7-16,2 2-1 0,-2-1-5 15,-4 2-3-15,0 2 1 16,-3 1-4-16,-5-2-21 16,-2 2-87-16</inkml:trace>
  <inkml:trace contextRef="#ctx0" brushRef="#br0" timeOffset="71641.4031">11249 7890 1871 0,'0'0'21'0,"0"0"5"0,0 0-11 16,0 0-12-16,0 0-2 16,0 0-1-16,51-44-8 15,-27 34-17-15,-5 3-51 16,-5-2-320-16</inkml:trace>
  <inkml:trace contextRef="#ctx0" brushRef="#br0" timeOffset="71773.6246">11140 7831 1737 0,'0'0'113'0,"0"0"-88"16,0 0 3-1,0 0-18-15,82-34-9 0,-35 19-1 16,-1 2-18-16,-4 2-130 16</inkml:trace>
  <inkml:trace contextRef="#ctx0" brushRef="#br0" timeOffset="78542.7277">24699 6459 1873 0,'0'0'34'0,"0"0"-13"0,0 0 0 15,0 0-7-15,0 0-7 16,0 0-5-16,0 0-1 16,74-7 1-16,-33 2-2 15,5 3 1-15,0-1 0 16,2 0-1-16,-2-2 0 15,-1 3 1-15,-3-2-1 16,-2 4 0-16,-9 0 0 16,-7 0 0-16,-11 0 0 15,-7 0 0-15,-4 0 0 16,-2 0-5-16,0 0-10 16,0 0-12-16,0 0-27 15,-8 8-25-15</inkml:trace>
  <inkml:trace contextRef="#ctx0" brushRef="#br0" timeOffset="78860.1498">24636 6677 1850 0,'0'0'27'16,"0"0"-15"-16,0 0 18 15,0 0-17-15,0 0-10 16,109-21-1-16,-57 14 0 16,2 1-2-16,-5 1 1 15,-1 1-1-15,-12 1 1 0,-11 3 0 16,-8 0-1-16,-7 0 0 16,-3 0 0-16,-1 0 0 15,2 0 0-15,2 0 0 16,-1 4 0-16,0-1-1 15,1 0 1-15,2-1-5 16,3-2-14-16,2 0-43 16,0-3-266-16</inkml:trace>
  <inkml:trace contextRef="#ctx0" brushRef="#br0" timeOffset="79341.2234">25124 6009 1778 0,'0'0'105'0,"0"0"-84"16,0 0 4-16,0 0-2 16,0 0-10-16,0 0-10 0,-18-5-3 15,24 15 0-15,15 10 0 16,9 5 0-16,10 3 3 16,7 3-1-16,6 2-1 15,-1 1 0-15,2-1 0 16,-5 0-1-16,-6-1 0 15,-7-1 0-15,-9-1 0 16,-8-2-1-16,-8-1 1 16,-10 2 0-16,-1 2-2 15,-6 2 2-15,-21 4-1 16,-9 4 1-16,-13 4 0 16,-6 2 0-16,-6-1-3 15,3 3-3-15,1-3-2 16,14-3 1-16,13-3-3 15,15-7-13-15,13-14-49 0,2-10-856 16</inkml:trace>
  <inkml:trace contextRef="#ctx0" brushRef="#br0" timeOffset="80093.6184">26350 6258 1846 0,'0'0'47'0,"0"0"-19"15,0 0 5 1,0 0-5-16,0 0-6 0,0 0-8 15,-5-14-6-15,5 14-4 16,0 0-4-16,0 11 0 16,0 14 0-16,12 12 0 0,5 6 0 15,-1 1 1-15,7 2-1 16,-1-1 0-16,3-1 1 16,-1-8 0-16,0-4-1 15,-2-10-1-15,-2-6 0 16,-5-9-1-16,-1-7 2 15,2 0 1-15,4-16 0 16,-2-13 0-16,2-10 0 16,-7-1 0-16,-1-2 0 15,-6 1 4-15,-3-1 2 16,-3 6-7-16,0 2 0 16,0 5 0-16,0 10 0 15,0 6 0-15,0 7 0 0,2 1 0 16,-2 5 0-16,3 0 0 15,-2 11-41-15,2 10-24 16,1 5-35-16</inkml:trace>
  <inkml:trace contextRef="#ctx0" brushRef="#br0" timeOffset="80806.4187">26866 6634 1835 0,'0'0'61'16,"0"0"-33"-16,0 0-3 0,0 0-7 15,0 0-10 1,0 0-7-16,0 6 0 0,0 12 0 16,0 3 5-16,0 4 1 15,0-1-1-15,0 0-2 16,0 1-1-16,0 0 0 16,0 1 3-16,-5-1-4 15,-1 0 1-15,2 0-1 16,-2-6-1-16,5 0 2 15,1-3-2-15,0-6-1 16,0-2 2-16,0-4-2 16,0-4 1-16,0 2 0 0,0-1 1 15,1 1-1-15,2-2 0 16,1 0 1-16,2 0 0 16,7 2 0-16,1-2-1 15,4 0 0-15,5 0-1 16,2 0 1-16,2 0-1 15,-1 0 0-15,-1 0 0 16,-1 0-1-16,1-2 1 16,0 2 0-16,-1-2-2 15,-3 1-3-15,-2-1-2 16,-4 0-3-16,-3 0-6 16,-4 1-1-16,-7-3-6 15,-1 1-3-15,0 0-29 0,0-3-290 16</inkml:trace>
  <inkml:trace contextRef="#ctx0" brushRef="#br0" timeOffset="81054.7545">26968 6767 796 0,'0'0'1050'0,"0"0"-1026"16,0 0 4-16,0 0-2 16,0 0-15-16,0 0-8 15,16-4-1-15,4 4 1 0,6 0-1 16,1 3-1-16,1 0-1 16,2-3-1-16,-3 0-18 15,-5 0-27-15,-8 0-72 16</inkml:trace>
  <inkml:trace contextRef="#ctx0" brushRef="#br0" timeOffset="81227.2937">26897 6615 1866 0,'0'0'26'16,"0"0"-26"-16,0 0 10 0,107-18-1 15,-63 16-9 1,2 2-1-16,0-3-37 0,2-1-299 16</inkml:trace>
  <inkml:trace contextRef="#ctx0" brushRef="#br0" timeOffset="81738.9117">27640 6104 1914 0,'0'0'25'0,"0"0"0"15,0 0 2-15,0 0-15 0,0 0-12 16,0 0 0-16,-6 53 0 15,6-12 9-15,0 7-4 16,-3 1 0-16,2 4-1 16,-1 2-3-16,-1 1 0 15,0-4 0-15,2-3 0 16,-4-5-1-16,-1-7-1 16,-1-7-2-16,1-7-3 15,1-9 0-15,2-6 0 16,2-3-1-16,1-3-1 15,0-2-3-15,0 0 2 16,0-10-7-16,0-8-23 16,0-4-36-16,0-3-326 15</inkml:trace>
  <inkml:trace contextRef="#ctx0" brushRef="#br0" timeOffset="82021.981">27650 6050 1902 0,'0'0'26'0,"0"0"-7"16,0 0 0-16,0 0-15 0,0 0-3 15,0 0 2-15,-98 96 0 16,68-57-1-16,2 0-2 16,-1-2 0-16,6-1-2 15,2-5-12-15,6-6-10 16,7-11-24-16,8-9-95 16</inkml:trace>
  <inkml:trace contextRef="#ctx0" brushRef="#br0" timeOffset="82209.6874">27670 6133 1829 0,'0'0'120'0,"0"0"-99"16,0 0 3-16,0 0-10 15,0 0-1-15,118 87-4 16,-70-46-9-16,-1 5-5 15,1-3-41-15,3-8-85 16</inkml:trace>
  <inkml:trace contextRef="#ctx0" brushRef="#br0" timeOffset="84149.2881">10600 8061 1727 0,'0'0'75'0,"0"0"-69"16,0 0 11-16,0 0-10 0,0 0-6 15,0 0 0 1,0 0 0-16,12 14 0 0,-1-11-1 15,-4-3 1-15,1 0 1 16,-3 0 1-16,-2 0 4 16,-3 0 3-16,0 0 6 15,0 0-2-15,0-4-1 16,0 1-4-16,-1-1-1 16,-5 1 0-16,2 0-3 15,-1 3 0-15,2-4-3 16,2 4 0-16,1 0-2 15,0 0 0-15,0 0 0 16,0 0-1-16,0 0 0 16,0 0 0-16,0 0 1 0,0 0 0 15,0 0-1-15,0 0 1 16,1 0 1-16,1 0 0 16,1-1 0-16,-2-5 3 15,-1 1 1-15,0 0 0 16,0 4-1-16,0-1 2 15,0 2-4-15,0 0 0 16,0 0-1-16,0 0-1 16,0 0-1-16,2 0-1 15,-2 0-3-15,0 0-1 16,0 0 3-16,0 0 1 16,0 0 0-16,0 0 2 0,0 0-1 15,0 0 2 1,0 0-2-16,0 0 2 0,0 0-1 15,0 0 0-15,0 0 0 16,0 0 0-16,0 0 1 16,0 0 0-16,0 0-1 15,0-1 0-15,1 1-9 16,-1-4-28-16,2 4-190 16</inkml:trace>
  <inkml:trace contextRef="#ctx0" brushRef="#br0" timeOffset="85399.8831">10582 8045 1776 0,'0'0'44'16,"0"0"-30"-16,0 0 2 15,0 0-6-15,0 0-7 16,0 0-2-16,-1 0-1 16,1 0 0-16,6 0 0 15,1 0 0-15,-1-9 2 16,0 2-1-16,-4 1 0 15,2-2 0-15,-4 5 1 16,0-3 7-16,0 3 4 0,-7 0-1 16,-7 1-3-16,1 2-1 15,-2 0-7-15,0 0 1 16,6 2-1-16,0 7 1 16,5 2-2-16,2 0 0 15,-1 1-1-15,3 1 1 16,0-4 0-16,0 1 0 15,11-1 0-15,2-3 0 16,5-1-1-16,6-5 1 16,-3 0 2-16,3 0-2 15,-4-10-1-15,-4-2 1 16,-6-3 0-16,-4 0 0 16,-5 1 0-16,-1 0 1 0,0 2 2 15,-13 1 2 1,-5 1 1-16,0 3-3 0,0 4 0 15,0 3 0-15,3 0 0 16,4 0-3-16,3 0 0 16,5 0-1-16,3 6 1 15,0 2-2-15,0 0 2 16,0-2-2-16,0 0 1 16,3 0 0-16,3-3-3 15,-1 2 4-15,0-5-1 16,-3 0 1-16,-1 0 0 15,-1 0 0-15,0 0 1 16,0 0 1-16,0 0 1 16,0 0-1-16,0 0-2 0,0 0 0 15,0 0-2-15,0 0-9 16,-1 0-23-16,-2 6-78 16</inkml:trace>
  <inkml:trace contextRef="#ctx0" brushRef="#br0" timeOffset="111955.2047">13260 8486 1795 0,'0'0'67'0,"0"0"-33"15,0 0-1-15,0 0-10 16,0 0-11-16,0 0-5 0,0 0-3 16,-8-11-1-1,8 11-3-15,0 7 0 0,6 12 0 16,8 8 5-16,3 6 3 15,0 5-2-15,7 3-1 16,1 2-3-16,5 1-1 16,3-3-1-16,1-4 1 15,-1-6-1-15,0-9 0 16,-8-6 0-16,-3-9-1 16,-8-5 1-16,-1-2 0 15,-1-6 0-15,3-14 1 16,2-11 1-16,0-7-1 15,-1-6 1-15,-3-4 5 16,-4-1 1-16,-2-2 1 16,-2 3 0-16,-4 3-6 0,-1 9-3 15,0 5 0-15,0 9 0 16,0 8 0-16,0 4 0 16,0 6 0-16,0 4 0 15,6 0 0-15,5 7-33 16,1 15-31-16,1 11-13 15</inkml:trace>
  <inkml:trace contextRef="#ctx0" brushRef="#br0" timeOffset="112551.1252">13871 8915 1927 0,'0'0'15'16,"0"0"-1"-16,0 0 14 15,0 0-16-15,0 0-7 16,0 0-5-16,0 7-1 0,0 15 1 16,0 3 4-1,0 3 0-15,3 1-1 0,0 1 0 16,0-1-2-16,0 1 0 15,3-1 0-15,-3-4-1 16,0-3 0-16,-1-2 0 16,-1-7 0-16,-1-5 0 15,2-3-4-15,-2-5-2 16,1 0-3-16,-1 0-3 16,0 0-4-16,0 0-7 15,2-7-19-15,-2-3-95 16</inkml:trace>
  <inkml:trace contextRef="#ctx0" brushRef="#br0" timeOffset="113279.4137">13867 8931 1840 0,'0'0'60'0,"0"0"-44"16,0 0 14-16,0 0-11 16,0 0-8-16,0 0-7 0,-8-17-1 15,22 14-3-15,5 2-1 16,9 1 1-16,0 0 0 15,1 0 0-15,1 0 0 16,-3 4 0-16,-3 4 0 16,-5 2 0-16,-5 2-3 15,-3 0-3-15,-6 1-2 16,-5 2 4-16,0 1 2 16,0 1-1-16,-16-2 1 15,-3 1-1-15,-3-4-1 16,-2 0 3-16,8-4 0 15,3-3 1-15,7-5 0 16,6 2 0-16,0-2-3 16,0 0 2-16,0 2 0 15,0-1 0-15,0 2 1 0,4 1 0 16,5-2 1-16,4 5 0 16,1-4 3-16,2 1-2 15,1 1 0-15,1 0-1 16,-3 1 0-16,2 2 0 15,-3-1-1-15,-1 1 0 16,-1 4 0-16,-3-2 0 16,-3 4 0-16,-1 1-2 15,-4 0 0-15,-1-1-1 16,0 1-1-16,-12-1 3 16,-9-1 1-16,-4-2 0 15,-3-2 0-15,-1-4 0 0,1-4 0 16,3-1 0-16,2 0 1 15,2-6-1-15,4-5 1 16,3 2-1-16,3-1 3 16,0 1-2-16,3 3-1 15,-1 1 0-15,-1 5-5 16,2 0-19-16,2 0-71 16,6 8-1112-16</inkml:trace>
  <inkml:trace contextRef="#ctx0" brushRef="#br0" timeOffset="116429.8625">14618 8461 105 0,'0'0'1755'16,"0"0"-1717"-16,0 0-10 0,0 0-4 16,0 0-8-16,0 0-2 15,0 0-3-15,0-14 0 16,0 14-2-16,0 0 0 16,0 0-2-16,0 0-1 15,-1 0-1-15,1 0-1 16,-3 0-2-16,3 0-2 15,-1 6 0-15,1 9 0 16,0 7 3-16,0 9-3 16,0 5 0-16,0 6 0 15,0 1 0-15,0 0 0 16,1 1 0-16,3-3 0 16,-1 0 0-16,2-5 0 0,-1-2 0 15,1-4 0-15,-2-5 0 16,-1-4 0-16,-2-4 0 15,0-5 0-15,0-5 0 16,0-5 0-16,0-2 0 16,0 0 0-16,0 0 0 15,1 0-4-15,-1 0-4 16,2 0-1-16,-2-2-6 16,1-13-14-16,-1-4-8 15,0-4-30-15,0-2-1403 16</inkml:trace>
  <inkml:trace contextRef="#ctx0" brushRef="#br0" timeOffset="116795.5664">14629 8403 1632 0,'0'0'234'0,"0"0"-216"0,0 0 5 15,0 0-4-15,0 0-13 16,0 0 3-16,-69 69 0 15,39-34-2-15,-4 3-2 16,-3-2-2-16,4-4-2 16,3-3-1-16,5-7 0 15,10-5 0-15,7-8-3 16,5-4-8-16,3-4-11 16,0-1-21-16,13 0-39 15,9-11-1337-15</inkml:trace>
  <inkml:trace contextRef="#ctx0" brushRef="#br0" timeOffset="117056.0464">14690 8424 1881 0,'0'0'50'0,"0"0"-20"16,0 0 7-16,0 0-11 16,0 0-19-16,0 0-7 15,24 3-2-15,-1 23 2 16,9 6 1-16,2 4 0 16,-1 0-1-16,-3-1-1 0,-2-4-16 15,-8-3-21-15,-5-6-18 16</inkml:trace>
  <inkml:trace contextRef="#ctx0" brushRef="#br0" timeOffset="119545.5214">8174 7216 1788 0,'0'0'55'16,"0"0"-42"-16,0 0 5 16,0 0-8-16,0 0-5 15,0 0-4-15,0 0-1 16,-2 0 3-16,2 0 0 16,0 0-2-16,0 0 10 15,-3 0 3-15,0 0 0 16,-3 0-4-16,4-1-5 15,-1 1-2-15,0 0 2 16,-2 0-3-16,2 0-1 16,0 0 1-16,1 0-2 15,2 0 0-15,0 1 0 0,0 7-1 16,0 0 1-16,0 0 0 16,0 1 0-16,2-4 0 15,7 1 0-15,1-3-1 16,4-3 1-16,-1 0-1 15,-1 0 0-15,-6-3 1 16,1-7-1-16,-4-2 1 16,-3-2 0-16,0 3 1 15,0 0-1-15,-12 2 3 16,-4 4-1-16,-5 0 0 0,2 4 0 16,-1 1 1-1,2 0 1-15,3 0 0 0,4 0-4 16,3 5-1-16,2 4-1 15,6 7 2-15,0 0-2 16,0 1 2-16,0-2 0 16,11 0 0-16,5-1-1 15,2-4-3-15,1-3-2 16,0-5 1-16,-2-2 1 16,1 0 3-16,-5-9 0 15,-5-5-1-15,-4-6 2 16,-4 1 1-16,0 1 1 15,-10 0 5-15,-7 3 0 16,-2 2 0-16,1 5 0 16,5 2-2-16,4 3 2 0,0 3-5 15,6 0-2-15,-2 0-1 16,1 13-1-16,2 7 0 16,2 0-2-16,0 0 1 15,0-1 0-15,3-4-2 16,8-2-1-16,2-4-1 15,-1-4 1-15,-6-5 2 16,0 0 4-16,-5 0 1 16,-1-7 1-16,0-6 6 15,0-1 2-15,-8 3 0 16,-1 2-5-16,4 2-3 16,5 4-2-16,0 0-22 0,3-2-61 15</inkml:trace>
  <inkml:trace contextRef="#ctx0" brushRef="#br0" timeOffset="120624.6743">7844 6461 1804 0,'0'0'42'15,"0"0"-4"-15,0 0-12 16,0 0-11-16,0 0 0 16,0 0-2-16,-17-27 0 0,17 26-1 15,0 1 2-15,0 0 1 16,0 0-1-16,0 0-2 15,0 0-2-15,0 0-6 16,0 0-4-16,0 0 0 16,0 9 0-16,8 8 0 15,11 8 0-15,-1 2 0 16,3 4 0-16,1 0 0 16,2-2 0-16,-1 0 0 15,-1-6 0-15,0-4 0 16,-10-5-6-16,-4-7 3 15,-1-2 1-15,-5-5 1 16,-1 0 1-16,-1 0 1 0,3-8 3 16,3-12 0-1,3-5-3-15,-2-3 1 0,-2-2-2 16,-2 2 0-16,0 0 0 16,-3 5 0-16,0 3 0 15,0 5 0-15,0 2 0 16,0 6 0-16,0 5 0 15,0 2 0-15,0 0 0 16,3 0 0-16,3 0-27 16,4 7-35-16,2 8 6 15,-1 0-650-15</inkml:trace>
  <inkml:trace contextRef="#ctx0" brushRef="#br0" timeOffset="121110.8124">8330 6539 1554 0,'0'0'323'15,"0"0"-298"-15,0 0 0 16,0 0-4-16,0 0-11 15,0 0-9-15,-1 12 3 16,1 4 2-16,0 1 0 16,0 1-2-16,0 1 1 15,0 3-3-15,0 0-1 16,0 0 0-16,0-2-2 16,0-2 2-16,0-3-1 0,0-6 0 15,0-1-1 1,0-2-1-16,0-5-4 0,0 1-5 15,0-2-1-15,0 0-2 16,0 0-4-16,0 0-17 16,0-3-68-16</inkml:trace>
  <inkml:trace contextRef="#ctx0" brushRef="#br0" timeOffset="121782.8882">8288 6529 1837 0,'0'0'43'15,"0"0"-4"-15,0 0-15 16,0 0-15-16,0 0-7 15,0 0 0-15,33-31-2 16,-12 26 2-16,-1 3-1 16,2 2 1-16,-1 0-2 15,1 0 0-15,-4 0 0 16,0 0 0-16,-3 4 0 0,-5 4-1 16,-4 0 0-1,-3 3-1-15,-3-1-2 0,0 5 1 16,-6 1 0-16,-6-1-3 15,-3-3 4-15,1 0 0 16,3-3 2-16,6-2-1 16,2-4 1-16,3 0-1 15,0-3 1-15,0 0-1 16,0 2 1-16,0 0 0 16,3-1 0-16,5 1 4 15,1-1-1-15,4 1-1 16,1-1 0-16,4 0 1 0,-3 1-2 15,2 1 0 1,-3 2 0-16,1-1-1 16,-5 2 0-16,2 0 0 0,-4-1 0 15,-4 2 0-15,1 1-1 16,-4 0 1-16,-1 1 0 16,0 0 0-16,-1 3 0 15,-13-3 1-15,-5 4 0 16,-5-1 0-16,-6-4 0 15,-1 0 1-15,1-1-1 16,3-4 2-16,8-1 0 16,4-2 1-16,7 0-1 15,4 0-3-15,2 0 1 16,2 0-1-16,0 0-13 16,0 0-13-16,0 0-72 0</inkml:trace>
  <inkml:trace contextRef="#ctx0" brushRef="#br0" timeOffset="124738.4621">8260 7774 1449 0,'0'0'332'0,"0"0"-285"15,0 0-5-15,0 0-6 16,0 0-13-16,0 0-6 15,0 0-1-15,0 0-3 16,-9-16 1-16,9 16-2 16,0 0-3-16,0 0-4 15,-2 0-2-15,1 0-1 16,-1 10-2-16,-1 3 2 16,-1 5 0-16,4 4 1 15,0 3 0-15,0 1-1 0,0 4 0 16,10 0-1-16,1 3-1 15,10 5 2-15,1 1-1 16,7 4-1-16,3 4 0 16,1-1 1-16,6 0-1 15,4-3 0-15,3 0 0 16,4-2 0-16,2 0 1 16,6-1-1-16,0 1 0 15,3 0 0-15,1-1 0 16,0-4 0-16,-1-2 0 0,-2-1 0 15,-3-2 1 1,-5-4-1-16,-6-3 0 0,-5-3 0 16,-1-3 0-16,-5-4 0 15,-6-2 0-15,-8-5 0 16,-4-2 0-16,-5-2-1 16,-7-1 1-16,0-2 2 15,-1 0-1-15,-3 0 3 16,0 0-4-16,0 0 0 15,0 0 0-15,0-5 0 16,0-12 0-16,0-10-38 16,-7-6-24-16,-24-7-458 15</inkml:trace>
  <inkml:trace contextRef="#ctx0" brushRef="#br0" timeOffset="125367.893">8126 7790 1576 0,'0'0'138'16,"0"0"-69"-16,0 0-27 15,0 0-3-15,0 0-10 16,0 0-10-16,0 0-4 16,0 0-4-16,0 0-4 15,0 0-1-15,0 0-3 16,0 5-2-16,-9 14-1 16,1 8 4-16,-5 9 2 15,-8 1-4-15,2 2-1 16,-1 0 0-16,2 0 0 0,5-6-1 15,0-2 0 1,5-5-6-16,5-8-6 0,3-3-5 16,0-9-24-16,0-6-61 15</inkml:trace>
  <inkml:trace contextRef="#ctx0" brushRef="#br0" timeOffset="125623.8215">8227 7749 1830 0,'0'0'56'0,"0"0"-23"16,0 0-5-16,0 0-10 15,0 0-11-15,96-25-2 16,-49 25-2-16,11 20-3 16,2 11-2-16,4 11-37 15,-6 6-331-15</inkml:trace>
  <inkml:trace contextRef="#ctx0" brushRef="#br0" timeOffset="126418.415">9222 8439 1841 0,'0'0'39'0,"0"0"-6"16,0 0-3-16,0 0-6 15,0 0-9-15,0 0-1 16,-3 0-1-16,3 0-6 15,0 0-3-15,0 0-3 16,0 6-1-16,3 8 0 16,12 9 3-16,1 1 0 15,4 1 1-15,8 1-1 16,4 3-1-16,3-2-1 16,-1 2 0-16,-2-5-1 0,-2 0 0 15,-5-1-1-15,-4-4 1 16,-5-3 0-16,-7-4 0 15,-3-2 0-15,-6-3 0 16,0 1 0-16,0 1 0 16,-15 4 0-16,-16 6 0 15,-15 3 2-15,-9 4-2 16,-4-2 0-16,6 1-11 16,10-1-22-16,14-4-13 15,19-6-84-15</inkml:trace>
  <inkml:trace contextRef="#ctx0" brushRef="#br0" timeOffset="128217.5387">7901 8846 1801 0,'0'0'102'16,"0"0"-76"-16,0 0-11 15,0 0-1-15,0 0-11 16,0 0-1-16,0 0 0 0,-27 55 1 16,24-24 0-16,1 1 0 15,2 1 0-15,-1-1-1 16,1-2-1-16,0-2 1 15,0-1 0-15,0-1-2 16,0-4 0-16,0 0 1 16,0-5 0-16,0-7-1 15,0-1 1-15,0-5 0 16,0-3-1-16,0-1 1 16,0 0-1-16,0 0 1 15,0 0 0-15,0 0 0 16,0 0-1-16,0 0 1 0,0 0-1 15,0 0-2-15,0 0 2 16,0 0 0-16,0 0-1 16,0 0 1-16,0 0 0 15,0 0 0-15,0 0-1 16,0 0 1-16,6-2 0 16,4-10 1-16,2-3-1 15,7-7 1-15,1-4-1 16,4-4 2-16,-2-3-1 15,2-3 0-15,-6 1-1 16,1-1 1-16,-1 2-1 16,-3 3 1-16,-1 1-1 15,3 4 0-15,-2 0 0 16,-3 9 0-16,0 2-1 0,-3 1 1 16,-3 4 0-16,0 3 0 15,-6 2 0-15,3 5-3 16,-3 0-4-16,0 0-9 15,0 0-10-15,0 11-32 16,-3 6-116-16</inkml:trace>
  <inkml:trace contextRef="#ctx0" brushRef="#br0" timeOffset="128578.3899">8114 9154 1902 0,'0'0'25'15,"0"0"-16"-15,0 0 7 16,0 0-10-16,0 0-4 16,0 0 4-16,-8 89-2 0,7-54-2 15,-7-2-2 1,4 0 0-16,-3-4 1 0,2-2-1 16,2-5-2-16,3-6-2 15,-3-7-6-15,3-3-3 16,0-6-10-16,0 0-23 15,0-6-18-15</inkml:trace>
  <inkml:trace contextRef="#ctx0" brushRef="#br0" timeOffset="129125.3192">8121 9174 1849 0,'0'0'58'15,"0"0"-28"-15,0 0-2 16,0 0-7-16,0 0-11 16,0 0-9-16,39-57 1 15,-24 57-2-15,1 0-1 16,-2 2 0-16,2 10 0 16,-7 1 1-16,-3 0-2 15,-6 4-6-15,0 2 1 16,0 3 2-16,-9 3 0 15,-6-1 3-15,-3-3-2 16,4-6 1-16,5-2 1 16,1-2-2-16,5-6 1 15,3-1-1-15,0-3 1 0,0 1 0 16,0 1 0-16,0-1 2 16,6 4 1-16,2-2 0 15,2 1 0-15,-3 3 1 16,2-4-1-16,3 5 2 15,-4-1 2-15,1 1-1 16,-2 2-2-16,-2-2 0 16,0 5 0-16,-3-3-1 15,-2 2 0-15,0-1 0 16,-13 2 0-16,-10 2 1 16,1-4 0-16,-5 0-1 15,2-2-2-15,1-6 0 0,4-1 2 16,1-3 0-1,4 0 1-15,2 0 0 0,5-4-1 16,4-1 0-16,4 1-2 16,0 0-9-16,0 0-36 15,3 1-118-15</inkml:trace>
  <inkml:trace contextRef="#ctx0" brushRef="#br0" timeOffset="129554.2311">8558 9171 1814 0,'0'0'87'16,"0"0"-58"-16,0 0 2 16,0 0-7-16,0 0-8 15,0 0-4-15,-22-14-6 16,10 14-3-16,-9 12-2 16,-4 8 1-16,2 4 1 0,2 1-2 15,4 1-1 1,3 3 0-16,1-3-1 0,4-1 1 15,4 0 1-15,5 0-1 16,0-3 0-16,2 0-1 16,17-5 0-16,5-3-1 15,8-4 1-15,3-3-6 16,4-7-4-16,0 0-1 16,0 0-9-16,1-2-6 15,-9-8-28-15,0-3-290 16</inkml:trace>
  <inkml:trace contextRef="#ctx0" brushRef="#br0" timeOffset="129750.0467">8457 9341 1278 0,'0'0'633'0,"0"0"-623"16,0 0-6-16,0 0 6 16,106-11-6-16,-45-3-4 15,0 0-57-15</inkml:trace>
  <inkml:trace contextRef="#ctx0" brushRef="#br0" timeOffset="131322.2688">10769 8193 1900 0,'0'0'31'0,"0"0"-8"16,0 0 5-16,0 0-15 15,0 0-9-15,0 0-4 16,0 0 1-16,15 15-1 16,-2 5 4-16,4 2-2 0,-1 5 1 15,-1 3-2 1,1 2 1-16,-1 1-2 0,3-2 0 16,-4-4 0-16,-1-4 0 15,-4-8 0-15,-3-4 0 16,-3-5 0-16,-1-6 0 15,2 0 2-15,2-4 2 16,1-18 2-16,2-7-4 16,3-4 0-16,0 1 0 15,-1-1 0-15,0 4 3 16,-3 5-1-16,-2 2-4 16,0 3 0-16,-2 7 0 15,-1 0-2-15,2 6-17 0,2 6-23 16,1 0-21-16,2 0-155 15</inkml:trace>
  <inkml:trace contextRef="#ctx0" brushRef="#br0" timeOffset="131936.0048">11204 8342 1811 0,'0'0'75'0,"0"0"-63"16,0 0 10-16,0 0-7 15,0 0-11-15,0 0-3 16,-1 7 2-16,1 5 6 0,3 8-1 15,0-1-1-15,-3 1 0 16,3 4-3-16,-3-3-2 16,0 3 0-16,0-2 0 15,0-5-2-15,0 0 0 16,0-5 0-16,0-4 0 16,0-1 0-16,0-2 1 15,0 0-1 1,0-1 0-16,0-1 0 0,3 1 0 15,4 1 0-15,-1-2 1 16,6-1-1-16,6-2 2 16,4 0-2-16,1 0 2 0,5 0-1 15,-1 0-1-15,-3-5-1 16,-2-1-8-16,-2-1-7 16,-4 1-5-16,-4 1-21 15,0-2-148-15</inkml:trace>
  <inkml:trace contextRef="#ctx0" brushRef="#br0" timeOffset="132214.8909">11295 8473 1862 0,'0'0'26'0,"0"0"-1"16,0 0-5-16,0 0-14 15,0 0-3-15,0 0-3 16,84-28 0-16,-48 14-7 15,-2 0-17-15,-3 0-50 16,-7 0-1319-16</inkml:trace>
  <inkml:trace contextRef="#ctx0" brushRef="#br0" timeOffset="132383.354">11207 8328 1885 0,'0'0'17'16,"0"0"-15"-16,88-27-2 16,-26 12 0-16,8 1-14 15,1 2-143-15</inkml:trace>
  <inkml:trace contextRef="#ctx0" brushRef="#br0" timeOffset="133679.5229">10558 8102 1775 0,'0'0'43'0,"0"0"-12"15,0 0-1-15,0 0-13 16,0 0-10-16,0 0-5 0,0 0-2 16,-28 0 0-16,28 0 0 15,6 0 0-15,6 0 1 16,3 0-1-16,3 0-1 15,-6-1 1-15,-3-3 0 16,-6 0 1-16,-3-1-1 16,0 2 4-16,0-1-1 15,-8 4 5-15,-5-3-1 16,-2-1-3-16,0 4 1 16,3 0-2-16,3 0 0 15,2 0 1-15,-2 0-4 16,7 8 0-16,-2 5 0 0,4 2 0 15,0 1 1-15,0 2-1 16,3-1 0-16,15-1-1 16,5-5 1-16,6-2-5 15,2-7-4-15,-3-2-4 16,-2 0-4-16,-8-3 3 16,-8-7 3-16,-6 0 11 15,-4-5 1-15,0 2 12 16,-16-4 3-16,-9 0-4 15,0 4-1-15,-4 2-2 16,5 6 1-16,2 4 0 16,6 1-2-16,7 0-5 0,4 0-1 15,2 0-2-15,3 1-2 16,0 12 0 0,0 1-1-16,0 3-8 0,9-5-13 15,7-5-75-15</inkml:trace>
  <inkml:trace contextRef="#ctx0" brushRef="#br0" timeOffset="139018.2008">16362 9578 1875 0,'0'0'43'0,"0"0"-18"16,0 0 5-16,0 0 4 16,0 0-13-16,-22-79-4 15,22 76-15-15,0 3-2 0,0 0 0 16,0 0 0-16,0 0 0 16,0 15 0-16,12 14 0 15,9 14 0-15,9 9 0 16,4 4 0-16,3 2 0 15,3 1 0-15,2-3 0 16,1-6 0-16,-4-8 0 16,-4-15 0-16,-9-10 0 15,-2-14 0-15,-3-3 0 16,-1-13 0-16,0-19 0 16,-3-9 0-16,-2-8 0 15,-5-4 0-15,-5-2 0 16,-5 2 0-16,0 9 0 0,0 7 0 15,0 9 0-15,0 11 0 16,0 7 0-16,0 7 0 16,0 3 0-16,0 2 0 15,0 18-60-15,11 8 19 16,0 3-50-16</inkml:trace>
  <inkml:trace contextRef="#ctx0" brushRef="#br0" timeOffset="139459.0705">16959 9932 1903 0,'0'0'28'16,"0"0"0"-16,0 0 6 15,0 0-5-15,0 0-20 0,0 0-7 16,-7-4-2-1,7 24-2-15,0 7 2 0,0 7 1 16,0 2 0-16,1 1 0 16,-1-1-1-16,0-3 1 15,0-2-1-15,0-3 0 16,0-7-3-16,0-4-3 16,0-8-2-16,0-5-4 15,0-2-4-15,3-2 1 16,-3 0 6-16,3-12-9 15,-2-7-35-15,1-3-102 16</inkml:trace>
  <inkml:trace contextRef="#ctx0" brushRef="#br0" timeOffset="140025.2866">16944 9928 1871 0,'0'0'40'16,"0"0"-13"-16,0 0-5 16,0 0-2-16,25-72-7 15,-1 60-7-15,3 6-4 16,-3 4 0-16,3 2-2 16,-3 0-1-16,-2 11 1 0,-5 6-1 15,-4 5-2 1,-9 3-5-16,-4 3-1 0,0 1 1 15,-10 0 2-15,-11-2-6 16,-1-3 4-16,3-4 2 16,3-6 5-16,7-6 0 15,5-3 2-15,4-4-2 16,0-1 2-16,0 0-1 16,0 0 5-16,0 0 0 15,0 0 1-15,0 0 2 16,0 0-5-16,6 3 0 15,4 1-1-15,5 3 0 16,-3 1-1-16,0 3-1 16,0 0 1-16,-1 3-1 15,-1 1 0-15,-4 4-1 16,0 0 0-16,-5 0-1 0,-1 1-1 16,0-5 1-16,-17 1 0 15,-5-3 0-15,-3-6 2 16,-2-2 0-16,-1-2 0 15,-2-3 0-15,0 0 2 16,4 0-2-16,2-6 0 16,7 1-1-16,11 5-3 15,6-2-9-15,0-3-1 16,14-5-21-16,14-4-117 16</inkml:trace>
  <inkml:trace contextRef="#ctx0" brushRef="#br0" timeOffset="140425.1144">17488 9615 1888 0,'0'0'41'15,"0"0"-9"-15,0 0 6 16,0 0-14-16,0 0-10 16,0 0-6-16,27-11-8 15,9 5 0-15,7 3 0 16,1 3-2-16,-1 0-12 16,-2 0-17-16,-3 0-8 15,-8 10-16-15,-10 0-220 16</inkml:trace>
  <inkml:trace contextRef="#ctx0" brushRef="#br0" timeOffset="140583.1315">17491 9838 1950 0,'0'0'19'15,"0"0"-9"-15,0 0 3 16,108-19-13-16,-40 15 0 15,6 0-33-15,-2-1-81 0</inkml:trace>
  <inkml:trace contextRef="#ctx0" brushRef="#br0" timeOffset="143168.3703">7720 9919 1819 0,'0'0'47'0,"0"0"-23"16,0 0 3-16,0 0-10 15,0 0-9-15,0 0-3 16,0 0-4-16,35-12 1 16,0 3-1-16,13-1 1 15,9-3-1-15,13-3 1 16,13-1-2-16,10-1 1 0,1 0-1 16,-5 3-1-1,-7 3 1-15,-12 2 0 0,-13 3 1 16,-15 2-1-16,-12 1 0 15,-14 1 1-15,-10 0 1 16,-1 2 3-16,-5 1 5 16,0-1 2-16,0-1-4 15,1 2-2-15,1-3-2 16,-2 3-4-16,2 0-1 16,0 0-9-16,2-5-17 15,4-6-37-15</inkml:trace>
  <inkml:trace contextRef="#ctx0" brushRef="#br0" timeOffset="144351.1907">11650 8470 1690 0,'0'0'99'15,"0"0"-77"-15,0 0 12 16,0 0-8-16,0 0-19 15,0 0-6-15,0 0-1 16,-1 27 0-16,1-17 0 16,0 1 4-16,0 2 5 15,0-1 0-15,1 2-3 0,4 0-2 16,-1 0-1-16,-1-1-1 16,2-4 0-16,2 2-2 15,-4-3 0-15,5-2 1 16,-1-2-1-16,2-3 1 15,9-1 1-15,3 0 0 16,4-14-1-16,6-6 0 16,-2-1 0-16,-7 0 0 15,4 0 0-15,-7 5-1 16,-4 0 3-16,6 5 0 16,-6-3-2-16,1 6 0 15,-4 1-1-15,0 3 0 0,-5 1 0 16,1 1 0-1,-3 2 0-15,-4 0 0 0,-1 0-6 16,0 0-30-16,-6 0-245 16</inkml:trace>
  <inkml:trace contextRef="#ctx0" brushRef="#br0" timeOffset="154656.0438">18693 9378 1800 0,'0'0'45'0,"0"0"-26"16,0 0 11-16,0 0-7 15,0 0-9-15,0 0-1 16,0 0 1-16,0 0-2 16,-10-54 1-16,10 52 1 15,0 2 0-15,0-3-1 0,-1 3-3 16,1 0-2-16,0 0-3 15,0 0-5-15,0 0 0 16,0 0 0-16,0 0 0 16,0 0 0-16,0 0 0 15,5 3 0-15,14 14 0 16,7 13 0-16,7 9 0 16,6 9 0-16,0 4 0 15,1 1 0-15,-4-4 0 16,-3-5 0-16,-3-8-3 15,-7-10-3-15,-5-9 2 16,-6-7 0-16,-4-7 3 16,3-3 1-16,5-8 2 15,4-19 0-15,3-10-1 16,-5-8-1-16,1-6 1 0,-5-2 2 16,-3 0-1-16,-5 6 2 15,-4 7-1-15,-2 8-3 16,0 9 0-16,0 7 0 15,0 5 0-15,0 7 0 16,0 4 0-16,0 0 0 16,0 0 0-16,0 11-20 15,0 12-19-15,9 8 11 16,-2 4-27-16,-1-3-205 16</inkml:trace>
  <inkml:trace contextRef="#ctx0" brushRef="#br0" timeOffset="155066.4107">19327 9654 1906 0,'0'0'25'0,"0"0"-10"0,0 0 13 16,0 0-9-16,0 0-19 16,0 0 0-16,-3 25-5 15,3 0 5-15,0 4 2 16,0 3-1-16,0-1-1 15,0-3 0-15,0 0 0 16,0-2 0-16,0 1 0 16,0-5 0-16,0-2 0 15,0-6-1-15,0-5-2 16,0-2-2-16,0-6-1 16,0 1 1-16,0-2-6 15,0 0-1-15,0 0-10 0,3-7-50 16,3-4-451-16</inkml:trace>
  <inkml:trace contextRef="#ctx0" brushRef="#br0" timeOffset="155730.9471">19326 9641 299 0,'0'0'1536'0,"0"0"-1498"16,0 0-7-16,0 0-12 0,0 0-4 16,0 0-4-16,17-43-8 15,3 42-3-15,6 1 2 16,2 0 0-16,2 1-2 15,-2 8 0-15,-2 5 1 16,-6 0-1-16,-3 0 0 16,-7 2 0-16,-4 1-1 15,-6 0-1-15,0 3 0 16,-4 1 2-16,-20-1-3 16,-3-3 0-16,-1 0 1 15,-2-3 0-15,6-3-1 16,8-2 3-16,5-2-2 0,8-6 2 15,3 1 1-15,0-2-1 16,0 0 0-16,0 0 0 16,0 0 0-16,0 0 2 15,5 3 0-15,4-2 3 16,4 1-1-16,-1 3-1 16,6 2 0-16,0 1-3 15,-1 3 2-15,3 0-2 16,-4 1 0-16,-2 2 0 15,-2-1-1-15,-5 1 1 16,-4-2-2-16,-3 1-1 16,0-2 0-16,-10 0 1 15,-10 0 1-15,-6-2 0 0,-4-4 1 16,-3 0 1-16,0-4-1 16,2-1 0-16,7 0 0 15,6 0 0-15,6 0 0 16,6 0 0-16,3 0 0 15,3 0-2-15,0 0-9 16,0 0-12-16,0 0-45 16,2 0-347-16</inkml:trace>
  <inkml:trace contextRef="#ctx0" brushRef="#br0" timeOffset="156378.1943">19751 9701 1858 0,'0'0'42'16,"0"0"-19"-16,0 0 8 16,0 0-8-16,0 0-9 0,0 0-6 15,-3-2-2-15,3 2-3 16,0 0-3-16,0 0 0 16,0 8 0-16,0 3 1 15,0 6 2-15,0 1-1 16,0 1 0-16,0 0 2 15,0 0-4-15,0 1 1 16,0-3-1-16,0 2 0 16,0 0 1-16,0-4-1 15,0 0 0-15,0 0 0 16,0-3 0-16,0-3 0 16,0 0 0-16,0-4 1 15,0-1-2-15,0 0 1 16,1 1 0-16,2-2 0 0,0-2 0 15,2 0 1-15,1-1-1 16,7 0 1-16,1 0 0 16,5 0 0-16,-1 0 0 15,3 0-1-15,0 0 0 16,-2 0 0-16,1-1 0 16,-4 0 0-16,4 1-1 15,-3 0 0-15,-2 0 0 16,0-1-1-16,-3 1-5 15,-1-2-2-15,-1-1-1 16,-2 0-1-16,-4 0-3 16,-1-2 0-16,-1-1-10 0,-2-1-19 15,0-2-61-15</inkml:trace>
  <inkml:trace contextRef="#ctx0" brushRef="#br0" timeOffset="156631.9173">19896 9786 1821 0,'0'0'38'15,"0"0"-23"-15,0 0 18 0,0 0-18 16,0 0-11-1,0 0 0-15,22 0 0 0,-3 0-2 16,4 0-2-16,-4-1 0 16,1-2 0-16,-2-2-14 15,-2-3-25-15,-5-1-36 16</inkml:trace>
  <inkml:trace contextRef="#ctx0" brushRef="#br0" timeOffset="156820.9732">19845 9651 1713 0,'0'0'157'0,"0"0"-144"16,0 0 6-16,0 0-5 0,0 0-13 16,0 0-1-16,97-25-6 15,-64 25-42-15,0-2-79 16</inkml:trace>
  <inkml:trace contextRef="#ctx0" brushRef="#br0" timeOffset="157212.0495">20358 9559 1890 0,'0'0'29'0,"0"0"-14"15,0 0 8-15,0 0-8 16,0 0-10-16,0 0-3 16,37 2-2-16,-7-2-1 0,2 3 1 15,-3-2 0-15,0 2-1 16,1-1 0-16,-4-2-4 16,0 0-2-16,-5 0-1 15,-2 0-2-15,-8-3-5 16,-4-3-1-16,-3-1-15 15,-4-1-27-15,0-1-122 16</inkml:trace>
  <inkml:trace contextRef="#ctx0" brushRef="#br0" timeOffset="157527.1263">20472 9381 1860 0,'0'0'51'0,"0"0"-29"15,0 0 3-15,0 0-11 16,0 0-10-16,0 0-4 16,-2 18 0-16,9 8 1 15,-1 6 1-15,-1 3-2 16,-4 1 1-16,1 0-1 15,-2-5 1-15,1-2-1 16,1-7-1-16,1-3 1 16,-3-5-3-16,2-6 1 15,-2-2-3-15,0-3-4 16,0-3-8-16,3 0-30 0,1-3-336 16</inkml:trace>
  <inkml:trace contextRef="#ctx0" brushRef="#br0" timeOffset="158782.5643">20950 9305 1807 0,'0'0'30'15,"0"0"6"-15,0 0-1 16,0 0-10-16,0 0-6 15,0 0-2-15,0 0 2 16,-6-17-2-16,6 17 1 16,-1-2-3-16,1 2-6 0,0-1-9 15,0 1 0 1,0 0 0-16,0 0 0 0,0 0 0 16,0 0 0-16,0 0 0 15,0 0 0-15,0 0 0 16,0 0 0-16,0 0 0 15,0 9 0-15,6 11 0 16,10 10 0-16,2 7 0 16,5 4 0-16,2 4 0 15,2 3 0-15,-1-2 0 16,0-3 0-16,-1-8 0 16,-2-6 0-16,-4-10 0 15,-9-7 0-15,-2-9 0 16,2-3 0-16,2 0 0 0,8-11 0 15,2-15 0-15,4-4 0 16,-1-8 0-16,-1-6 0 16,-2 0 0-16,-7 4 0 15,-6 2 0-15,-2 7 0 16,-7 6 0-16,0 3 0 16,0 5 0-16,0 8 0 15,0 4 0-15,0 2 0 16,0 3 0-16,2 0 0 15,1 5 0-15,3 15-28 16,3 3-22-16,-3 0-41 0</inkml:trace>
  <inkml:trace contextRef="#ctx0" brushRef="#br0" timeOffset="163812.7312">8075 7181 1588 0,'0'0'55'0,"0"0"-31"15,0 0 13-15,0 0-15 16,0 0-4-16,0 0-1 16,0 0-6-16,0 0-2 15,21 26 0-15,-14-26 0 16,-1 0 1-16,-1 0 1 16,-2 0 1-16,1 0-3 15,-1-4 1-15,-3 0 2 16,0 1 2-16,0 2-2 15,0-4 2-15,0 3-4 16,0 1-3-16,0-1-2 0,-7 2-4 16,4 0 3-1,-5 0-4-15,4 0 1 0,-2 0 0 16,-1 5 0-16,2 4-1 16,2 2 1-16,2 0-1 15,1 3 0-15,0-3 0 16,0-1 0-16,11-1-1 15,4-4 0-15,0-4 0 16,5-1-1-16,-1 0 0 16,-1-3 0-16,-5-5 0 15,-4-3 1-15,-4 0 1 16,-5 2 0-16,0-1 2 16,0 1 4-16,-8 1 0 15,-5 1-3-15,-5 2 1 0,6 0-1 16,-4 2 0-16,2 3 3 15,4 0-3-15,1 0-1 16,3 0-1-16,3 5-2 16,-2 4 1-16,5 2-1 15,0 1 0-15,0 1 1 16,2-2-2-16,10-1-1 16,0-1-1-16,3-4 1 15,0-2-2-15,-2-3 3 16,2 0 1-16,-2 0-1 15,-5-7 2-15,-5-3 0 16,-3-3 0-16,0 1 5 16,0 0 0-16,-9-1 2 0,-4 3-2 15,-1 2 2-15,3 2-5 16,-2 5 1-16,4 0-1 16,3 1-2-16,-1 0 0 15,2 4-1-15,2 7 0 16,3 1 1-16,0 0-3 15,0 0 1-15,0-2-2 16,5-3-1-16,5-2 1 16,-4-2 1-16,0-3 3 15,-1 0 0-15,-1 0 0 16,-1-3 0-16,-1-6 1 16,-2 3-1-16,0-1 0 0,0 0 0 15,0 4-15 1,0 0-62-16,0 3-1453 0</inkml:trace>
  <inkml:trace contextRef="#ctx0" brushRef="#br0" timeOffset="168446.4043">10542 8107 1657 0,'0'0'154'16,"0"0"-119"-16,0 0-4 15,0 0-6-15,0 0-9 16,0 0-3-16,0 0-1 16,0 0-4-16,-3-3-2 15,3 3-2-15,0 0-3 16,0 0 1-16,0 0-2 15,0 0-3-15,0 0-12 16,0 0-28-16,-3 0-141 16</inkml:trace>
  <inkml:trace contextRef="#ctx0" brushRef="#br0" timeOffset="181677.9353">21556 9657 1676 0,'0'0'147'15,"0"0"-122"-15,0 0 7 16,0 0-6-16,0 0-16 0,0 0-3 15,0 0 2-15,2 8-1 16,-2-8 2-16,0 0 1 16,0 0 0-16,0 0 1 15,0 0-2-15,0 0 0 16,0 0-2-16,0 0-2 16,0 0-2-16,0 0-1 15,0 3 1-15,0-3-2 16,0 0-1-16,0 2-1 15,1 4 0-15,1 3-1 16,1 3 1-16,2 3 0 16,0 2 0-16,-1 3 0 15,1 3 1-15,-2-1-1 0,1 1 0 16,-1 1-1 0,-1-4 1-16,-2 2-1 0,1-3-2 15,-1-2 1-15,0-5-1 16,0-1 1-16,0-2 0 15,0-4 1-15,0-1 0 16,3-3 0-16,-3-1 1 16,1 0 0-16,1 0 0 15,-1 0 0-15,7 0 0 16,6 0 0-16,8 0 2 16,8 0-1-16,1 0-1 15,-1-3-1-15,1 1 0 0,-1 2-1 16,-5 0 0-1,2 0-4-15,-3 0 1 16,-4 0 3-16,-1 2 2 0,-5 2-4 16,-3-1 2-16,-2-1-1 15,-1-1-1-15,-4 0-7 16,-4-1 3-16,0 0-3 16,0 0-3-16,0 0-7 15,-3-2-51-15,-7-9-218 16</inkml:trace>
  <inkml:trace contextRef="#ctx0" brushRef="#br0" timeOffset="181965.0838">21596 9772 1326 0,'0'0'516'15,"0"0"-492"-15,0 0 1 16,0 0-4-16,0 0-13 16,0 0-6-16,75-3-1 15,-44 3-1-15,2 0 1 16,3 0-1-16,-2 0-4 15,-1 0-20-15,-8-3-51 0,-10-6-272 16</inkml:trace>
  <inkml:trace contextRef="#ctx0" brushRef="#br0" timeOffset="182136.2424">21586 9619 1724 0,'0'0'166'0,"0"0"-135"16,0 0-11-16,0 0-5 16,0 0-10-16,0 0-5 15,125-12-1-15,-58 12-20 0,9 0-95 16</inkml:trace>
  <inkml:trace contextRef="#ctx0" brushRef="#br0" timeOffset="203667.4112">21784 8928 575 0,'0'0'1253'0,"0"0"-1225"16,0 0-15-16,0 0 11 0,0 0-5 16,0 0-6-16,0 0-2 15,0 0-5-15,-3 0-1 16,3 0 0-16,0 0-3 15,0 0 2-15,0 0-2 16,-3 2-1-16,2 1 0 16,-4 4 0-16,-2 7-1 15,-4 8 2-15,-4 5 2 16,0 6-2-16,-5 6-2 16,-4 10 1-16,-4 6-1 15,-5 3 1-15,-2 5-1 16,-2 1 1-16,-2 3 0 0,-1 0 3 15,3 2-1-15,2-1-2 16,4-2 0-16,-2-2-1 16,0-5 0-16,3-2 0 15,2-6 1-15,4-2-1 16,2-4 0-16,2-4 0 16,1-5 1-16,0-4-1 15,2-6 0-15,0-4 0 16,3-2 0-16,1-2 1 15,5-6-1-15,4-5-1 16,1-4 1-16,3-3 0 16,-2 0 0-16,2 0-1 15,0 0-2-15,0-3-4 16,0-13-12-16,0-9-33 16,9-10-82-16</inkml:trace>
  <inkml:trace contextRef="#ctx0" brushRef="#br0" timeOffset="204617.2391">21398 9042 910 0,'0'0'832'0,"0"0"-801"15,0 0-12-15,0 0 5 16,0 0-1-16,0 0-6 16,1 0-4-16,10-2-8 15,5-2 2-15,1-6 1 16,3 3 2-16,3-5-1 16,4 0-7-16,2 0-1 15,0-2 0-15,-1-1 0 16,-2 3 2-16,-3 0 0 15,-2-1 0-15,0 2 0 16,-3-1 3-16,1 2 3 16,-2 0-3-16,-2 0-2 15,-2 3 2-15,0 2-4 16,-2 0 3-16,-3 2-3 16,-2-1 1-16,-1 3 1 0,-2 0 0 15,0-1 1-15,-1 2-1 16,-1 0 0-16,-1 0-2 15,0 0-1-15,2 0-1 16,4 0 0-16,4 8 0 16,2 8 0-16,2 5 0 15,1 6 1-15,0 2-1 16,2 4 0-16,-1 3 0 16,1-2 0-16,1 4 0 15,-4-2 0-15,0-2 0 0,-3-1 0 16,-4-7-1-1,-1-3 1-15,2-4-1 0,-2-5-2 16,0-2-3-16,-2-4-15 16,2-6-18-16,-1-2-203 15</inkml:trace>
  <inkml:trace contextRef="#ctx0" brushRef="#br0" timeOffset="215646.5737">16978 8967 1497 0,'0'0'147'15,"0"0"-130"-15,0 0-6 16,0 0 43-16,0 0-23 0,0 0-2 15,0 0-13 1,0 0-1-16,0-10 1 0,0 9-5 16,0 1-1-16,0 0-4 15,0 0-1-15,0 0 3 16,0 0-2-16,0 0 2 16,0 0 3-16,0 0-3 15,0 0 1-15,0 0-2 16,0 0-3-16,0 0 2 15,0 0 0-15,0 0-2 16,0 0 0-16,0 0 1 16,0 0-1-16,0 0-1 15,0 0-1-15,0 0-1 16,0 0 2-16,0 0-2 16,0 0 0-16,0 0 0 0,0 0-1 15,0 0-1 1,0 0 1-16,0 0-1 0,-3 1-1 15,-3 14 0-15,-3 3 2 16,-5 6 0-16,-2 5 1 16,-3 6-2-16,-3 6 2 15,-1 6 0-15,1 7-1 16,-3 2 0-16,-1 4 1 16,0 3-1-16,-3 7-1 15,1 1 1-15,1 4 1 16,-3 0-1-16,-1-2 0 15,1-4 0-15,1-8 1 0,4-4 1 16,3-8-1 0,5-3 0-16,1-2 0 0,2-4-1 15,-2-1 1-15,0-1 1 16,-1-1 0-16,0-3 0 16,0-3 2-16,1-8 0 15,4-2 0-15,4-10 0 16,4-5-3-16,1-6-1 15,3 0 1-15,0 0 2 16,0 0-3-16,0 0 0 16,0 0-7-16,0-12-7 15,2-14-15-15,11-11-32 16,2-11-392-16</inkml:trace>
  <inkml:trace contextRef="#ctx0" brushRef="#br0" timeOffset="216401.8307">16607 9026 1648 0,'0'0'99'0,"0"0"-67"0,0 0-3 15,0 0 5-15,0 0-14 16,0 0-4-16,-6 3 0 16,6-3 0-16,0 0-1 15,0 0-3-15,0 0-4 16,4 0 1-16,13-8-4 16,5-9-4-16,7-4 1 15,0-3-1-15,0 1 1 16,-2 4-1-16,-5 2 1 15,-4 3 0-15,0 2-1 0,-6 5 1 16,1 0 2-16,-2 2-2 16,-5 2 0-16,1 1 0 15,-1 0-2-15,0 1 0 16,3 1 0-16,6-3 0 16,-2 2 0-16,3 1 0 15,0-1 0-15,-3 1 3 16,0 0-1-16,-4 0-1 15,3 4 0-15,2 13 1 16,0 9 0-16,2 7-2 16,1 9 3-16,-2 6-3 15,2 8 0-15,-4 4-1 16,3-2-18-16,7-3-30 16,4-10-723-16</inkml:trace>
  <inkml:trace contextRef="#ctx0" brushRef="#br0" timeOffset="217338.9968">16996 8886 1763 0,'0'0'70'16,"0"0"-43"-16,0 0-2 15,0 0-8-15,0 0-8 16,0 0-7-16,0-12 0 15,0 12-2-15,0 0-17 16,6 0-89-16</inkml:trace>
  <inkml:trace contextRef="#ctx0" brushRef="#br0" timeOffset="235319.7043">8080 7161 1520 0,'0'0'190'16,"0"0"-179"-16,0 0-10 15,0 0 13-15,0 0-2 16,0 0 1-16,0 0 3 16,0-1-3-16,0 4-5 0,1-1 1 15,4 3-5-15,3-4-2 16,0 2 0-16,-1-2 3 15,-2-1-2-15,2 0 2 16,-1 0 0-16,-1 0-3 16,-2-2 1-16,-2-5 0 15,-1 2 1-15,0 0 1 16,0-2 7-16,0 4 3 16,-9 0-11-16,-1 3-1 15,-1 0-1-15,2 0-2 16,-1 0 2-16,4 0-2 15,0 10 0-15,0 0-1 16,6 4 0-16,0-1 1 0,0-1 0 16,0 1-1-1,9 0-1-15,6-3 2 0,1-3-1 16,4-3 1-16,-1-4-1 16,4 0 0-16,-3 0-2 15,-3-8 2-15,-4-3-1 16,-7-3 2-16,-6-2 0 15,0-1 2-15,0 2 2 16,-12 1 3-16,-4 4-3 16,-5 3 1-16,0 4-1 15,2 3 1-15,5 0 0 16,2 0-5-16,6 7 0 0,-1 8 0 16,4 0 0-1,1 2 0-15,2-2-1 0,0 0 0 16,0-3 0-16,6-1-1 15,6-2-1-15,3-3-1 16,0-6-1-16,-2 0 2 16,1 0 0-16,-5-6 2 15,0-6 1-15,-9-2 1 16,0 0 2-16,0 0 8 16,-12 3-4-16,3 4-1 15,0 4-1-15,-1 3-5 16,2 0-9-16,7 7-60 15</inkml:trace>
  <inkml:trace contextRef="#ctx0" brushRef="#br0" timeOffset="238373.5786">16804 11646 1837 0,'0'0'41'0,"0"0"-25"16,0 0 7-16,0 0-3 0,0 0-9 16,0 0-6-16,0 0 2 15,0 0 0-15,0 0-1 16,0 0 0-16,0 0 1 16,0 0-1-16,0 0-3 15,0 0 0-15,0 0-3 16,0 11 0-16,0 8 0 15,0 6 2-15,0 4-2 16,0 4 3-16,-3 1-3 16,3 3 1-16,0 1-1 15,0-2 0-15,0-4 0 16,0-3 0-16,3-5 0 0,1-3 1 16,-1-6-1-16,0-2 0 15,-3-7 0-15,2 0 0 16,-2-5 0-16,0-1 0 15,0 0 0-15,0 0-3 16,0 0-3-16,0-4-9 16,1-8-16-16,4-8-17 15,-2 1-77-15</inkml:trace>
  <inkml:trace contextRef="#ctx0" brushRef="#br0" timeOffset="238688.9233">16517 11596 1851 0,'0'0'31'0,"0"0"-23"16,0 0 19-16,0 0-1 15,0 0-14-15,0 0-3 16,20-28-5-16,41 17-4 16,11 2 0-16,5 4 0 15,-4 2 1-15,-1 3-2 0,-4 0-3 16,-11 0-4 0,-14 6-2-16,-14 5-5 0,-16 1-5 15,-11 4-24-15,-2 3-14 16,-11-1-62-16</inkml:trace>
  <inkml:trace contextRef="#ctx0" brushRef="#br0" timeOffset="239026.8688">16538 12167 1822 0,'0'0'98'0,"0"0"-94"16,0 0 0-16,0 0 7 16,0 0-2-16,0 0-4 15,73 0-4-15,-17 0-1 16,0 0 0-16,2 0 1 15,0 0-1-15,-5 0 0 16,-6 0 0-16,-12 0-1 16,-8 0-1-16,-11 0 0 15,-6 0-2-15,-3 0-5 16,-4 0-9-16,0 0-22 0,0 0-61 16</inkml:trace>
  <inkml:trace contextRef="#ctx0" brushRef="#br0" timeOffset="239341.057">17232 12109 1959 0,'0'0'9'15,"0"0"-8"-15,0 0 12 0,0 0-8 16,0 0-5-16,0 0 0 16,-3 80 0-16,3-39 1 15,0 0-1-15,3 1 0 16,-2-2 0-16,-1-5-7 16,0-4-4-16,2-6-4 15,-2-5 3-15,0-4 6 16,0-7-10-16,1-7-9 15,-1-2-8-15,2 0-23 16,-2-19-739-16</inkml:trace>
  <inkml:trace contextRef="#ctx0" brushRef="#br0" timeOffset="239849.9622">17167 12221 1811 0,'0'0'78'0,"0"0"-41"16,0 0-13-16,-8-83-2 15,24 62-7-15,5-2-5 16,13 2-6-16,2 4 0 16,6 2-4-16,1 5 0 15,-4 5 0-15,-3 5 0 16,-6 0 0-16,-7 9-5 16,-9 10-4-16,-5 3-3 15,-9 3 3-15,-4 4 0 16,-22-1 3-16,-10 1 4 15,-1-3-1-15,1-1 3 0,6-5-2 16,11-7 2-16,10-5 0 16,7-5-1-16,2-3 1 15,0 0 0-15,5 0 1 16,13 0 3-16,3 0 3 16,3 0 0-16,-4 0-2 15,-4 0-1-15,-2 1-3 16,-5 7-1-16,-1 1 0 15,0 6-1-15,-4 2 1 16,-3 1 0-16,-1 1-1 16,0 1-1-16,-13 2 0 15,-7-4-3-15,-5-1 1 16,-5-3 1-16,-1-2 2 0,-1-6 0 16,0-2 1-16,-1-4-1 15,3 0 1-15,3 0 0 16,5 0 0-16,10 0 0 15,3 0-1-15,9-5-20 16,0-4-26-16,13-1-359 16</inkml:trace>
  <inkml:trace contextRef="#ctx0" brushRef="#br0" timeOffset="240135.4099">17934 11760 1913 0,'0'0'12'0,"0"0"-10"16,0 0 6-16,97-24-2 16,-46 18-6-16,4 3 0 15,4 2-13-15,-4-2-41 0,-8 3-121 16</inkml:trace>
  <inkml:trace contextRef="#ctx0" brushRef="#br0" timeOffset="240286.4593">17930 11916 1907 0,'0'0'35'0,"0"0"-34"15,0 0 4-15,112 3 10 16,-30-4-12-16,12-11-3 16,-2 2-10-16,-10-3-60 15</inkml:trace>
  <inkml:trace contextRef="#ctx0" brushRef="#br0" timeOffset="243181.517">9905 4035 1658 0,'0'0'84'15,"0"0"-34"-15,0 0-21 16,0 0-6-16,0 0-10 15,0 0-8-15,0 0-5 16,0 0 1-16,-10 4-1 16,10-4 1-16,9-1 0 15,4-12-1-15,2 0-2 16,-3 0-2-16,-6 3 1 16,-6 2 3-16,0 3 1 0,0 0 5 15,-6 1 1 1,-9 1-4-16,-6 3-1 0,3 0 5 15,-1 0-3-15,5 0-3 16,3 7 4-16,2 1-1 16,1 2-2-16,0 1-2 15,3-1 0-15,3 1 0 16,2 0 0-16,0-1 0 16,0-1-1-16,5-1 0 15,13-5 1-15,2-3 1 16,7 0-1-16,-1-8 0 15,-5-7-2-15,-7 4 2 0,-9-4 0 16,-5 5 0-16,0 2 2 16,-5 2 4-1,-12 1-3-15,-7 5 0 0,-3 0 0 16,3 0 0-16,0 0 0 16,8 7 0-16,4 1-3 15,4 3 0 1,3 0-1-16,3 0 1 0,2 2-1 15,0-1 0-15,7-2-1 16,10-6-2-16,5-1 3 16,3-3-4-16,1 0 0 15,-7-10 0-15,-4-7 3 16,-7-5 2-16,-8 1 2 16,0 4-2-16,-5 0 6 15,-13 3 4-15,-5 3-4 0,0 5-2 16,2 5 1-16,3 1-1 15,6 0 0-15,5 0-4 16,2 5 0-16,5 8-1 16,0 6 0-16,0 1-2 15,3 1 0-15,11-3-1 16,2-4-3-16,2-5 3 16,0-4-6-16,-6-5 3 15,-2 0-1-15,-4-5 8 16,-4-13 1-16,-2-3 1 15,0-2 5-15,-3-2 0 16,-9 3 6-16,-2 2-5 16,2 6 1-16,2 6-4 0,6 5-1 15,-1 3-4-15,2 0-2 16,-3 14-2-16,6 7-2 16,0 3-6-16,0-2-21 15,3-3-39-15,11-5-767 16</inkml:trace>
  <inkml:trace contextRef="#ctx0" brushRef="#br0" timeOffset="245796.6914">8184 7218 608 0,'0'0'1049'0,"0"0"-989"16,0 0-24-16,0 0-1 15,0 0-20-15,0 0-7 16,-6 6-4-16,6-6-3 16,0 0-2-16,0 0 1 15,0 0-1-15,0 0 1 16,0 3 0-16,0-3-2 16,0 1-2-16,0-1 1 0,0 1 3 15,0-1 1-15,0 0 1 16,-1 0 10-16,-5 0 7 15,-2 0-4-15,0 1-13 16,1 4-2-16,3 0 0 16,1 3 0-16,3-2-5 15,0 5-3-15,0-4-2 16,0 3-2-16,4-4 1 16,9-2 2-16,-2-1-2 15,0-3-6-15,-4 0 1 16,-3 0 7-16,-4 0 9 15,0 0 33-15,0 0 1 0,0-1-6 16,-1-5-5 0,-7 3-7-16,0-3 1 0,0 4-7 15,2 0-2-15,6 1-2 16,0 1-6-16,0 0 0 16,0 0-19-16,3-2-64 15,8 0-972 1</inkml:trace>
  <inkml:trace contextRef="#ctx0" brushRef="#br0" timeOffset="249966.1632">19123 11314 1885 0,'0'0'23'16,"0"0"-22"-16,0 0 6 16,0 0 5-16,0 0-10 15,0 0 0-15,35 76 4 16,-9-32 0-16,3 0-5 16,-1-1 0-16,2-2-1 15,0-2 1-15,-1 0-1 16,1-7 0-16,-3-5 0 0,-9-8 1 15,-3-10-1-15,-6-9 1 16,0 0 1-16,3-22 18 16,1-11-12-16,-1-11 5 15,-4-5 0-15,-2-1 2 16,-3 6-4-16,0 10 2 16,0 8-10-16,-2 11-3 15,2 6 0-15,0 8 0 16,-2 1-10-16,4 5-31 15,4 15-19-15,3 8-2 16,3 4-256-16</inkml:trace>
  <inkml:trace contextRef="#ctx0" brushRef="#br0" timeOffset="250351.5304">19797 11718 1853 0,'0'0'27'0,"0"0"-3"15,0 0 8-15,0 0-10 16,0 0-7-16,0 0 0 0,-1-19-4 15,-8 16-6-15,-3 3-3 16,-3 0-2-16,-3 0 0 16,0 9 0-16,-1 13-2 15,1 2 2-15,2 8 0 16,-1-1 0-16,7 4-1 16,5-1-2-16,5-3-6 15,0-3-3-15,11-3 6 16,13-5-2-16,8-6-5 15,7-7-1-15,4-5-10 16,2-2-42-16,1 0-185 16</inkml:trace>
  <inkml:trace contextRef="#ctx0" brushRef="#br0" timeOffset="250600.9151">20197 11780 1846 0,'0'0'47'0,"0"0"-26"16,0 0 0-16,0 0-10 15,0 0-5-15,-88 0-2 16,64 17 2-16,5 8-3 16,1 3-1-16,9 2-2 15,5-1 0-15,4 1 2 0,0-3-2 16,19-4 1-1,9-4-1-15,9-5-5 0,13-4-12 16,11-10-15-16,9 0-100 16</inkml:trace>
  <inkml:trace contextRef="#ctx0" brushRef="#br0" timeOffset="251368.3043">20437 11443 1870 0,'0'0'23'15,"0"0"-13"-15,0 0 12 16,0 0-10-16,0 0-8 15,0 0-2-15,14-4 0 16,12 0-1-16,10 2 0 16,5-3-1-16,5 2 1 15,0 0-1-15,0-2 0 16,-5 2 0-16,-9 0 0 16,-9 2 0-16,-11-1 0 15,-6 2 1-15,-5-1 1 0,-1 1-1 16,0 0 2-16,0 0-1 15,0 0-2-15,0 0 0 16,4 0-4-16,1 8-8 16,3 5-19-16,2-2-69 15</inkml:trace>
  <inkml:trace contextRef="#ctx0" brushRef="#br0" timeOffset="251818.612">21061 11202 1785 0,'0'0'25'0,"0"0"-21"15,0 0 20-15,0 0 7 16,0 0-12-16,0 0-8 16,56 94 1-16,-35-62-6 15,5 8-2-15,-1 2-2 16,2-1-2-16,-2-2 1 16,2-8 0-16,-3-5-1 0,-3-9 0 15,-2-8 1 1,-4-3 1-16,-2-6-1 0,1 0 13 15,1-17 10-15,1-15-6 16,4-13-3-16,-2-10-4 16,-2-4-1-16,-4 6 3 15,-5 7 0-15,-5 13-13 16,-2 12 0-16,0 5 0 16,0 10 0-16,0 6 0 15,0 0 0 1,0 0-20-16,4 15-47 0,4 4-28 15</inkml:trace>
  <inkml:trace contextRef="#ctx0" brushRef="#br0" timeOffset="252210.3275">21733 11468 1905 0,'0'0'38'0,"0"0"-32"16,0 0 13-16,0 0-1 0,0 0-18 15,0 0-2-15,-3 41 2 16,3-7 1-16,0 7 1 16,0 0-1-16,0-1-1 15,0 0 1-15,0 1-1 16,0-7 0-16,0 0 0 16,0-9-1-16,0-4-4 15,0-9-2-15,0-4-5 16,0-5-5-16,0-3-3 15,0 0 1-15,0-8-73 16</inkml:trace>
  <inkml:trace contextRef="#ctx0" brushRef="#br0" timeOffset="252844.3343">21727 11526 1801 0,'0'0'71'15,"0"0"-42"-15,0 0-2 16,0 0-6-16,0 0-4 0,0 0-12 15,22-51-3 1,0 47-1-16,5 2-1 0,2 2 0 16,0 0 1-16,-4 0-1 15,-3 11 0-15,-4 2 0 16,0 5-1-16,-7 4-1 16,-7 2-3-16,-4 1-5 15,-3 1 1-15,-20 1 1 16,-6-2 0-16,2-1-1 15,0-3 2-15,3-1 3 16,7-5 0-16,6-4 3 16,7-5 1-16,4-3 0 15,0-2-2-15,0 1 2 0,0-2 2 16,3 0 4-16,9 0 4 16,1 1 0-16,2 3-4 15,1-1 1-15,1 3-1 16,2 2-1-16,0 1-2 15,-2 4-1-15,-2 1-1 16,-3-2 0-16,-5 1-1 16,2 1 0-16,-6-5-2 15,-3 3-1-15,0-2-1 16,-9 0 0-16,-12 0 1 16,-10-3 2-16,-9-3 0 15,-4 0 0-15,0 0-1 0,3-1-1 16,9-1 2-1,9 3 0-15,13-1-3 0,10-1-35 16,0-3-192-16</inkml:trace>
  <inkml:trace contextRef="#ctx0" brushRef="#br0" timeOffset="253768.1554">19509 12441 1740 0,'0'0'71'15,"0"0"-57"-15,0 0 0 16,0 0 7-16,87 0-9 15,4 0-5-15,30-5 3 16,22-1-3-16,27 2-2 0,12 1-2 16,21 3 1-16,7-1-1 15,8 0-2-15,-3-3-1 16,-20 1 0-16,-17-2 0 16,-29-2 2-16,-28-2 4 15,-35 2 2-15,-33 1 3 16,-27 1 1-16,-17 2 7 15,-9 3 8-15,0 0-7 16,0-1-14-16,0 1-4 16,0 0-2-16,0 0-3 15,-7 0-13-15,-4 0-19 16,-4 4-18-16,-6 4-172 16</inkml:trace>
  <inkml:trace contextRef="#ctx0" brushRef="#br0" timeOffset="254234.2078">20640 12772 1915 0,'0'0'21'16,"0"0"-2"-16,0 0 11 15,0 0-11-15,0 0-14 16,0 0-5-16,-4 15-3 16,4 16 2-16,0 13 1 15,0 7 1-15,0 2 0 16,0 3-1-16,0-3 1 16,0-2-1-16,0-3 0 15,0-5 0-15,0-9-2 0,0-5-4 16,0-5-3-16,0-11-7 15,0-5 4-15,0-4-8 16,0-4 0-16,-4 0-4 16,-4-12-59-16</inkml:trace>
  <inkml:trace contextRef="#ctx0" brushRef="#br0" timeOffset="254869.9718">20632 12771 1728 0,'0'0'45'0,"0"0"7"15,0 0-8-15,0 0-9 16,0 0-20-16,0 0-11 16,60-52-2-16,-22 47 1 15,-3 3 0-15,0 2 0 16,-7 0 0-16,-4 0-1 16,1 14-2-16,-5 6 1 0,-1 2 0 15,-7 4-1-15,-6 5 0 16,-6 2-1-16,0 0-2 15,-13 3-4-15,-14-4 3 16,-8-2 0-16,-7-3-1 16,-5-6 0-16,0-5 3 15,8-7 0-15,9-3 2 16,15-2 0-16,8-4 1 16,7 1 0-16,0-1 4 15,0 2 1-15,0-1 1 16,0 1-3-16,2-1-2 15,12 2-1-15,8 4-1 0,9 3 0 16,4 1-1-16,2 5 1 16,1 3 0-16,-2 0-1 15,-3 1 1-15,-3 0 1 16,-3-2-1-16,-6-3 0 16,-3-1 0-16,-8-8 0 15,-3-2 0-15,-4-1 1 16,-1-1 1-16,-2-2 2 15,0 0 0-15,0 0 0 16,0 0-2-16,0 0-2 16,0 0 0-16,0 0-11 15,0-5-43-15</inkml:trace>
  <inkml:trace contextRef="#ctx0" brushRef="#br0" timeOffset="255443.6764">21191 13128 1907 0,'0'0'27'15,"0"0"-19"-15,0 0 7 0,0 0-2 16,0 0-13-16,0 0 0 15,9 26 0-15,-1 1 1 16,0 4 0-16,-4 1 0 16,-2 2-1-16,-2-1 1 15,0-1 0-15,0-8-1 16,0 0-1-16,0-7 1 16,0-2-3-16,0-5-8 15,0-4-7-15,0-5-13 16,0-1-43-16,0-1-73 15</inkml:trace>
  <inkml:trace contextRef="#ctx0" brushRef="#br0" timeOffset="255957.6233">21201 13099 1807 0,'0'0'65'0,"0"0"-37"15,0 0-8-15,0 0-1 16,0 0-7-16,0 0-7 16,91-60-3-16,-61 60-1 15,1 0 0-15,-2 9-2 0,-4 6 1 16,-6 4-1-16,-10 3-3 16,-6 3-5-16,-3 0 1 15,-9 2 1-15,-16-1 3 16,-7-3-1-16,1-2 1 15,3-4-1-15,7-5 2 16,11-4 1-16,5-5 1 16,5-1-1-16,0-2 2 15,0 0 3-15,15 0 2 16,4 0 5-16,2 0 0 16,-3 0-3-16,1 1 1 15,1 0-2-15,-2 4-3 16,-2 2-2-16,-4 2-1 15,0 4 1-15,-5 5-1 16,-1 2 0-16,-4 2-2 0,-2 2 0 16,0-4-3-16,-14 0 0 15,-16-1-1-15,-9-5 4 16,-9-4 0 0,-3-5-2-16,0-3 4 0,8-2 0 15,12 0 0-15,11-3 2 16,13-7 1-16,7-1-1 15,0-4-2-15,16-4-44 16</inkml:trace>
  <inkml:trace contextRef="#ctx0" brushRef="#br0" timeOffset="257743.626">21954 10855 1784 0,'0'0'35'0,"0"0"-8"0,0 0 10 15,0 0-1 1,0 0-15-16,0 0-7 0,0 0-1 16,32-69-1-16,-32 69-2 15,0 0-7-15,0 0-2 16,0 0-1-16,0 0-2 15,0 8-2-15,-8 11 4 16,-10 7 0-16,-1 4 1 16,-4 6-1-16,-3 5 0 15,-3 7 0-15,-2 7 0 16,-3 3 0-16,-4 3 0 16,2-3 0-16,-4 2 0 15,1-2 0-15,1 1 0 0,2-2 0 16,-1 0 1-16,2-6-1 15,1-1-1-15,-2 3 1 16,2-3 0-16,-1 0 0 16,3-3 0-16,0-5 0 15,4-5 0-15,4-9 0 16,6-6 0-16,8-10 1 16,1-2-1-16,3-3 0 15,0-2-1-15,2 1 1 16,-1 0-1-16,3-3-1 15,1-1-6-15,1 0-1 16,0-2-2-16,0 0-5 16,0 0-6-16,0-3-35 15,0-18-272-15</inkml:trace>
  <inkml:trace contextRef="#ctx0" brushRef="#br0" timeOffset="258368.1489">21726 10850 1753 0,'0'0'42'0,"0"0"-26"0,0 0 13 15,0 0 0-15,0 0-13 16,0 0-11-16,0 3 1 16,6-3 2-16,15 0 1 15,4-2-3-15,9-10-3 16,4 0-2-16,1-1 0 15,1-2 0-15,0 2-1 16,-9 2 1-16,-7 4-1 16,-10 3 0-16,-8 4 1 15,-5 0 2-15,1 0-1 16,4 0-2-16,2 10 2 16,2 12 2-16,0 9-2 15,2 6 2-15,1 5-1 16,1 4-2-16,1 1 2 0,-1 1-2 15,0-2-1-15,2-4 0 16,-2-9-12-16,-1-9-64 16</inkml:trace>
  <inkml:trace contextRef="#ctx0" brushRef="#br0" timeOffset="264014.6355">1821 15274 1572 0,'0'0'106'16,"0"0"-68"-16,0 0 7 16,0 0-6-16,0 0-19 15,0 0 2-15,0 0-4 16,0 0 1-16,-6 21 7 16,1-30-5-16,-2-5-19 15,-2-6 3-15,0-3-2 16,4-5 1-16,0 0-1 15,5-2 0-15,0-5-2 0,0 0 0 16,13-1 0 0,9-4-1-16,1 1 1 0,-1-3 0 15,2 5 0-15,0 1 1 16,-6 5 2-16,4 7 1 16,-6 4 1-16,-5 9 1 15,-2 3 2-15,-6 5 0 16,-3 3-2-16,0 0-3 15,3 0-2-15,-3 0-2 16,6 0-1-16,0 4 0 16,4 6 0-16,5 3 0 15,3 7 2-15,0 3-1 0,-3 8 0 16,4 5 0-16,-2 2 0 16,-1 3 1-16,0-3-1 15,-5-1 0-15,-2-1-1 16,1-2-1-16,-4-3-1 15,-1 1-1-15,-4-2-2 16,-1-1-2-16,0-3-1 16,0-2-1-16,-6-4-4 15,-7-4-8-15,1-8-24 16,-1-6-75-16</inkml:trace>
  <inkml:trace contextRef="#ctx0" brushRef="#br0" timeOffset="264194.6285">1812 15179 1832 0,'0'0'50'16,"0"0"-37"-16,0 0 6 16,0 0-13-16,0 0-6 15,106-61 0-15,-45 50-13 16,-1 1-46-16,-1 4-138 15</inkml:trace>
  <inkml:trace contextRef="#ctx0" brushRef="#br0" timeOffset="264665.6568">2507 15027 1338 0,'0'0'480'16,"0"0"-452"-16,0 0-2 15,0 0-2-15,0 0-7 16,0 0-7-16,-64-29-2 16,47 29-5-16,0 0-1 15,0 0-2-15,4 0 0 16,1 7 0-16,3 5-1 16,0 0 1-16,0 4 0 15,3 1-1-15,4 0 1 16,2-1 0-16,0 1 0 15,0 0 0-15,0-5-1 16,5 1 1-16,4-4-1 0,4 0 1 16,1-2 0-16,-1 1 0 15,2-2 1-15,1-2-1 16,-2 3 0-16,5-4 0 16,-4 2 1-16,0-1-1 15,-3 1 0-15,-6 4 0 16,1 1 0-16,-5 2-1 15,-2 4 0-15,0 1 1 16,-13 1-1-16,-11 1 0 16,-3-4 1-16,0-1 1 15,-3-4-1-15,8-5 0 0,4-5 0 16,9 0 0 0,6 0 0-16,3-9-12 0,3-7-65 15</inkml:trace>
  <inkml:trace contextRef="#ctx0" brushRef="#br0" timeOffset="265955.5186">3236 14761 1842 0,'0'0'57'15,"0"0"-29"-15,0 0 1 16,0 0-5-16,0 0-17 16,0 0-7-16,-10 5-3 15,29 22 2-15,5 10 0 16,7 10 2-16,-2 1 0 0,2-1-1 16,2-5 0-16,-2-9 0 15,-4-9-2-15,-4-8-4 16,-9-8 0-16,-9-6 2 15,-2-2 3-15,0-2 1 16,0-18 5-16,0-11-2 16,1-10-1-16,-2-10 1 15,-2 0 0-15,0 3 1 16,0 10 0-16,0 16 1 16,0 9-3-16,0 11-1 15,0 2-1-15,1 0-1 16,7 0-16-16,7 19-19 15,7 3 3-15,0 6-58 16</inkml:trace>
  <inkml:trace contextRef="#ctx0" brushRef="#br0" timeOffset="266420.2741">3794 15027 1920 0,'0'0'20'16,"0"0"-14"-16,0 0 11 15,0 0-13-15,0 0-4 16,0 0-2-16,-3 56 2 15,3-23 0-15,3 2 0 16,5 1 1-16,-2-2-1 0,-1 0 0 16,0-4-1-16,-2-4-3 15,-3-5-2-15,0-8-5 16,0-1-2-16,0-7-7 16,-3-4-15-16,-7-1-28 15,-1-2-664-15</inkml:trace>
  <inkml:trace contextRef="#ctx0" brushRef="#br0" timeOffset="266983.8182">3730 15051 1777 0,'0'0'102'0,"0"0"-71"16,0 0-15-16,0 0-3 15,0 0-6-15,0 0-5 16,63-76 0-16,-32 70-2 16,3 3-1-16,1 3 1 15,-7 0 0-15,-3 10-3 16,-7 7-3-16,-6 2-4 16,-9 3 0-16,-3 1 1 15,0 0 5-15,-15 3 2 16,-7-3-6-16,-5 2 2 0,3-6 4 15,2-2 2-15,10-7 0 16,6-3-1-16,4-5 1 16,2-2 0-16,0 0-3 15,0 0 3-15,5 1 3 16,4 1 7-16,1-1-4 16,-1 2-2-16,-1 1 1 15,2 0-1-15,2 4-2 16,0-2 0-16,1 4-1 15,-1 1-1-15,3 2 0 16,-4 1 0-16,-2 2 0 16,-3-2-1-16,-5 0-1 15,-1 1-1-15,0-1 1 0,-4 2 1 16,-11-3 0-16,-6-1 1 16,-3-3 1-16,-3-5-1 15,3-2 0-15,0-2 0 16,4 0 1-16,6-2-1 15,4-2-1-15,7 0-8 16,3-1-20-16,0 2-42 16,4-3-460-16</inkml:trace>
  <inkml:trace contextRef="#ctx0" brushRef="#br0" timeOffset="267418.3207">4574 14704 1907 0,'0'0'27'16,"0"0"-12"-16,0 0 7 16,0 0-6-16,0 0-14 15,0 0-2-15,0 21-2 16,5 11 2-16,-1 5 1 0,2 10-1 16,2 2 1-16,-1 3 0 15,-1 0-1-15,2-1-1 16,-4-1 1-16,1 0 1 15,0-5-1-15,0-3 0 16,-2-11-1-16,-2-8 0 16,-1-9-1-16,2-9-2 15,-2-5-3-15,0 0 2 16,0-6 3-16,-6-14-9 16,-10-9-27-16,-1-5-32 15,-2-3-1074-15</inkml:trace>
  <inkml:trace contextRef="#ctx0" brushRef="#br0" timeOffset="267719.379">4530 14675 1847 0,'0'0'54'15,"0"0"-42"-15,0 0-4 0,0 0-5 16,0 0 2 0,-17 83 1-16,-1-36-4 0,-7 2-2 15,1 2 0-15,-3-4 0 16,-1-9 0-16,2-8-7 15,6-9-12-15,3-11-36 16,10-7-146-16</inkml:trace>
  <inkml:trace contextRef="#ctx0" brushRef="#br0" timeOffset="267942.7075">4571 14664 1862 0,'0'0'54'15,"0"0"-35"-15,0 0-2 16,0 0-10-16,0 0-5 16,105 4 0-16,-59 24 0 15,2 8-2-15,1 6-4 16,-4 1-22-16,-1-2-74 15</inkml:trace>
  <inkml:trace contextRef="#ctx0" brushRef="#br0" timeOffset="269449.0948">6828 14853 1440 0,'0'0'317'16,"0"0"-270"-16,0 0-13 16,0 0 3-16,0 0-11 15,0 0-7-15,0 0-6 16,0-16-1-16,0 16-3 15,0 0 1-15,0 0-4 16,0 0-1-16,0 0 0 16,0 0 0-16,0 0-3 0,0 0-1 15,0 0-1 1,0 0-1-16,0 4-1 0,0 10-1 16,0 10 2-16,0 2 1 15,0 2 1-15,5 0-1 16,-1-3 0-16,2-2 0 15,1-1 0-15,-2-2 0 16,1-2 0-16,-3-3 0 16,0-2 0-16,0-6 0 15,-3-2-1-15,0-2 0 16,0-3 1-16,0 3-3 16,0-3 0-16,0 0-1 15,3 0-3-15,-3 0-3 16,0 0-4-16,0 0-12 15,0-7-88-15</inkml:trace>
  <inkml:trace contextRef="#ctx0" brushRef="#br0" timeOffset="269845.9695">6597 14824 82 0,'0'0'1748'0,"0"0"-1722"15,0 0-12-15,0 0 13 16,0 0-11-16,0 0-12 16,70-24-3-16,-27 15-1 15,8 1 1-15,0 2-1 16,1 3 0-16,0 3 0 15,-4 0-8-15,-8 0-21 16,-10 4-20-16,-12 8-142 0</inkml:trace>
  <inkml:trace contextRef="#ctx0" brushRef="#br0" timeOffset="270126.5561">6634 15204 1830 0,'0'0'71'0,"0"0"-67"15,0 0-1-15,0 0 9 16,0 0-7-16,0 0-2 15,109-5-3-15,-54-1 0 16,6 0 1-16,-1 1-1 16,3 2-4-16,-8 1-19 15,-12 2-56-15</inkml:trace>
  <inkml:trace contextRef="#ctx0" brushRef="#br0" timeOffset="270468.5424">7249 15133 1930 0,'0'0'15'0,"0"0"1"15,0 0 7-15,0 0-18 16,0 0-5-16,0 0-3 16,-5 26 0-16,5 2 3 15,6 4 1-15,0-1-1 0,-3 1 0 16,0-1 1 0,-3-4-1-16,0-1-1 0,0-3-6 15,0-4-3-15,0-2-3 16,0-5-3-16,-3-4-9 15,-3-2-18-15,0-4-32 16,-4-2-919-16</inkml:trace>
  <inkml:trace contextRef="#ctx0" brushRef="#br0" timeOffset="271045.1283">7176 15161 1869 0,'0'0'34'16,"0"0"-25"-16,0 0 12 15,0 0-5-15,0 0-10 16,0 0-4-16,65-71-2 16,-38 68 1-16,5 3-1 15,0 0 0-15,-2 0 0 16,-4 1 0-16,-4 9-1 15,-6 4-3-15,-2-2-5 16,-7 4 0-16,-7 1-3 16,0 1 1-16,-9 1 3 15,-15 0 0-15,-4 1 6 16,-3-2 0-16,2-6 1 0,8-1 1 16,10-6 0-1,6-4 0-15,5 1 0 0,0-2 1 16,0 0 1-16,13 0 4 15,5 0 10-15,5 0-6 16,-1 0-4-16,-4 0 1 16,0 1-3-16,-3 2 2 15,-2 2-3-15,1 0-2 16,-1 1 0-16,-4 3-1 16,0 0 0-16,1 3 0 15,-5 0-2-15,-5 2-2 16,0 2-2-16,-2-1 2 15,-20 3 1-15,-3-3 2 0,-10-3 1 16,-4-2-2-16,-2-1 1 16,-1-4 1-16,3-2 0 15,8-3 0-15,7 0 0 16,8 0-1-16,10 0 0 16,6 0-8-16,0 0-20 15,10 0-54-15</inkml:trace>
  <inkml:trace contextRef="#ctx0" brushRef="#br0" timeOffset="273693.8576">8103 14520 1814 0,'0'0'74'0,"0"0"-44"15,0 0-4-15,0 0-3 16,0 0-7-16,0 0-6 15,-3-4-4-15,3 4-4 16,0 0-2-16,0 10-3 16,0 12 3-16,0 11 2 15,0 2 2-15,2 7 1 16,1 5-2-16,-3 6 0 16,0 5-1-16,0 1-2 15,0-1 1-15,0-7-1 16,0-4 0-16,0-5 0 15,0-3 0-15,0-3 1 16,3-4-1-16,1-2 0 0,1-7 0 16,-1-5 0-16,-4-7 0 15,3-3-1-15,-3-4-1 16,0-3-1-16,0 0-4 16,0-1 1-16,0 0-5 15,0 0-8-15,0 0-5 16,0 0-18-16,-3 0-109 15</inkml:trace>
  <inkml:trace contextRef="#ctx0" brushRef="#br0" timeOffset="274024.9549">7823 15109 1833 0,'0'0'62'15,"0"0"-38"-15,0 0-7 16,0 0-1-16,0 0-10 16,0 0-3-16,42 17 5 15,-9 1 3-15,-2 0-6 16,5 2-1-16,-5-1-2 15,-1 3-1-15,-3-4-1 0,-8-1 0 16,-2-3-1 0,-6-6-8-16,-3 0-3 0,-4-5-4 15,1 0-7-15,2-3-18 16,-4 0-27-16,0-3-280 16</inkml:trace>
  <inkml:trace contextRef="#ctx0" brushRef="#br0" timeOffset="274387.0622">8357 14962 1804 0,'0'0'96'15,"0"0"-81"-15,0 0 6 16,0 0-4-16,0 0-14 16,0 0-3-16,-12 38 0 15,-4-4 0-15,-2 3 1 16,-3 1 0-16,0 1 0 16,0-4-1-16,0-2 1 15,2-5-1-15,2-6 1 16,3-5-1-16,3-6 0 15,5-6 0-15,4-4 0 16,1-1 0-16,-1 0 0 0,2 0 1 16,0 0 1-16,-3 0-2 15,1 0-8-15,2-9-46 16</inkml:trace>
  <inkml:trace contextRef="#ctx0" brushRef="#br0" timeOffset="277762.5879">9584 14821 1377 0,'0'0'445'15,"0"0"-419"-15,0 0 5 16,0 0-2-16,0 0-15 15,0 0-8-15,0 0-2 16,0 0 0-16,-14-7-1 16,14 7 2-16,0 0 1 15,0 0 0-15,0 0-1 16,0 0 1-16,0 0 0 16,0 0 1-16,0 0-3 15,0 0 0-15,0 0-1 16,0 0 1-16,0 0-3 0,0 0 1 15,0 0-1-15,0 0-1 16,0 0 1-16,0 0 0 16,10 0-1-16,8 0 0 15,18 0 0-15,11-3 0 16,15-4 1-16,9-2-1 16,10 1 0-16,5 1 0 15,4 1 0-15,1 0-1 16,0 2 1-16,1-2-1 15,2-1 1-15,2 2-1 16,1-2 0-16,-2 0 0 16,-7 0 0-16,-7 0-1 15,-11 1 1-15,-12 1 1 0,-12-1 0 16,-15 1 0 0,-14 0 0-16,-7 3 0 0,-10 0 0 15,0 2 0-15,0-2 1 16,0 1 0-16,0-1 0 15,0 2 0-15,0 0-1 16,0 0-1-16,0 0-2 16,-4 0-5-16,-5 0-5 15,-3 3-10-15,-3 3-15 16,0-1-61-16</inkml:trace>
  <inkml:trace contextRef="#ctx0" brushRef="#br0" timeOffset="278363.8714">10788 14478 1477 0,'0'0'309'15,"0"0"-284"-15,0 0 8 0,0 0-7 16,0 0-1-16,0 0-7 15,-48-34-7-15,42 34-2 16,2-2-1-16,3 2 1 16,1 0-2-16,0 0-3 15,0 0 2-15,0 0-4 16,0 0-1-16,0 0-1 16,0 0 0-16,0 6 1 15,14 7-1-15,12 2 3 16,2 2 1-16,12 2-2 15,2 1 0-15,6-2-1 0,1 0-1 16,-3-2 0-16,-4 1 0 16,-6-3 0-16,-9-1 0 15,-11-3 1-15,-7 0-1 16,-2-1-1-16,-7-1 1 16,0 3 0-16,0 4 0 15,-13 5 1-15,-15 6 0 16,-14 5 0-16,-10 3 0 15,4-2-1-15,3 0 1 16,13-4-2-16,9-1-9 16,11-6-21-16,8-4-86 15</inkml:trace>
  <inkml:trace contextRef="#ctx0" brushRef="#br0" timeOffset="279813.0424">12262 14536 1811 0,'0'0'66'0,"0"0"-34"16,0 0-2-16,0 0-7 16,0 0-5-16,0 0-4 15,-6-22-6-15,6 22-4 16,-2 0-4-16,2 0 0 16,-3 12-2-16,3 5 2 15,0 7 1-15,-1 1 1 16,1 3-1-16,0 4 0 0,0 3-1 15,0 1 1 1,0 1 0-16,0 0-1 0,1-1 0 16,4-7 0-16,-4-7 0 15,1-7-2-15,-1-7-2 16,-1-6-3-16,0 0-5 16,0-2-1-16,0 0-1 15,0-6 2-15,0-12-22 16,-3-7-84-16</inkml:trace>
  <inkml:trace contextRef="#ctx0" brushRef="#br0" timeOffset="280090.3025">12071 14529 1814 0,'0'0'41'0,"0"0"-6"16,0 0-9-16,0 0-14 15,0 0-10-15,0 0-1 16,112-36 2-16,-61 35-2 16,-1-1-1-16,0 1 1 15,-4-1-1-15,-7 1-1 16,-4 0-7-16,-6 1-12 0,-9 0-15 15,-9 1-22-15,-9 8-155 16</inkml:trace>
  <inkml:trace contextRef="#ctx0" brushRef="#br0" timeOffset="280412.9075">12077 15017 1877 0,'0'0'41'0,"0"0"-30"15,0 0 12 1,0 0-6-16,0 0-13 0,0 0-4 16,64-8 0-16,-22 7-1 15,1 1 1-15,-3-3-2 16,-4 2-2-16,-4-2 1 15,-7 0 0-15,-7 0 2 16,-9-1 1-16,-6 3 0 16,-3-1 1-16,0 1 0 15,0 0 2-15,0-1-1 16,0 1-2-16,0 1-5 16,3 0-21-16,3 0-67 15</inkml:trace>
  <inkml:trace contextRef="#ctx0" brushRef="#br0" timeOffset="280777.6069">12815 14965 1834 0,'0'0'69'16,"0"0"-54"-16,0 0 9 15,0 0-7-15,0 0-12 0,0 0-4 16,-103 32 4-16,72-11-4 16,4 3-1-16,6 2 1 15,8 1-1-15,7 1-1 16,6-1 0-16,3-2 1 15,21-4 0-15,14-5 0 16,9-8 0-16,8-7 0 16,-6-1 0-16,-6 0 0 15,-11-8 0-15,-11 2-1 16,-9-5 0-16,-8-2-19 16,-4 0-119-16</inkml:trace>
  <inkml:trace contextRef="#ctx0" brushRef="#br0" timeOffset="296202.5368">13407 14450 74 0,'0'0'1673'0,"0"0"-1622"16,0 0-22-16,0 0 7 16,0 0-13-16,0 0-8 15,0 0-2-15,0 0-4 16,-14-25 2-16,12 22-4 16,2 1 1-16,0 2 0 15,0 0 0-15,0 0-1 16,0 0 0-16,0 0 1 15,0 0-3-15,0 0 1 16,-1 0-2-16,1 0 2 16,0 0-1-16,0 0 1 15,0 0-2-15,0 0 1 16,0 0-1-16,-2 0-2 0,2 0-2 16,0 0 0-16,0 0-1 15,0 0 0-15,0 7-1 16,-3 8 2-16,0 9 0 15,0 0 0-15,-3 5 0 16,2 2 1-16,1 1-1 16,1 1-1-16,2-1 1 15,0 3 0-15,0-4 1 16,0 3-2-16,0-1 2 16,0-1-2-16,0-1 2 15,0-2-1-15,0-5 0 16,0-7 0-16,0-2 0 15,0-4 0-15,0-5 0 16,0 1 0-16,0-4 0 0,0-2 0 16,0-1 0-16,0 0 0 15,0 0 0-15,0 0 0 16,0 0 0-16,0 0 0 16,0 0-2-16,0 0-5 15,0 0-9-15,0 0-6 16,0 0-11-16,0 0-30 15,0 0-423-15</inkml:trace>
  <inkml:trace contextRef="#ctx0" brushRef="#br0" timeOffset="296704.9359">13121 14797 1494 0,'0'0'372'0,"0"0"-343"16,0 0-5 0,0 0 1-16,0 0-13 0,0 0-7 15,-3 7-4-15,6 8 0 16,15 9 1-16,3 3 4 16,1 2 0-16,2-3-4 15,-2-1 1-15,-2-3-2 16,-2 0-1-16,-1-1 0 15,-3-2 1-15,-2-2-1 16,-2-3 0-16,-4-4 0 16,-1-5 0-16,-2-1 1 15,-2-2-1-15,1-1 0 16,-2-1 0-16,0 0 0 16,0 0 0-16,0 0 0 15,0 0 0-15,0 0-3 0,0 0-6 16,6 0-8-16,-2-9-24 15,1-4-80-15</inkml:trace>
  <inkml:trace contextRef="#ctx0" brushRef="#br0" timeOffset="297205.6617">13624 14732 1633 0,'0'0'203'0,"0"0"-187"16,0 0 5-16,0 0 11 15,0 0-20-15,0 0-9 16,0 5-1-16,-8 9 4 16,-4 8 3-16,-1 2-5 15,-5 4 1-15,0 2 0 16,-3 1-2-16,-1-1-1 16,0-4 1-16,2 1-1 0,-1-2 0 15,2-1-2-15,2-2 1 16,3-5 0-16,0-4 1 15,5-3-2-15,0-2 1 16,2-1-1-16,2-1 0 16,2-3 1-16,2-1-1 15,-2-1 0-15,3-1 1 16,-2 1-1-16,1-1 0 16,1 0 1-16,0 0-1 15,0 0 1-15,0 0-1 16,0 0-3-16,0 0-10 15,4 0-14-15,8-15-286 0</inkml:trace>
  <inkml:trace contextRef="#ctx0" brushRef="#br0" timeOffset="298621.0982">13345 15078 1495 0,'0'0'268'15,"0"0"-232"-15,0 0 2 16,0 0-5-16,0 0-14 0,0 0-12 15,0 0-2-15,0 0 2 16,0 0-4-16,0 0 0 16,0 0 0-16,0 0 1 15,0 0 0-15,0 0-2 16,0 0 0-16,0 0 3 16,0 0-3-16,1 0 2 15,1 0 2-15,1 0 0 16,1 0 1-16,1 0-6 15,-1-2 4-15,-4 2-1 16,0 0-2-16,0 0-2 16,0 0-1-16,2 0-27 0,1 0-92 15</inkml:trace>
  <inkml:trace contextRef="#ctx0" brushRef="#br0" timeOffset="309798.8858">13399 15054 1475 0,'0'0'215'16,"0"0"-147"-16,0 0-26 15,0 0-23-15,0 0-1 16,0 0-5-16,0 0-1 15,0 0-5-15,0 0 0 16,0 0-1-16,0 0-4 16,0 0-1-16,0 0-1 0,0 0-2 15,0 0-4 1,0 5 2-16,0-1-1 0,-3 3-6 16,-2 2-2-16,2-1-22 15,0 0-280-15</inkml:trace>
  <inkml:trace contextRef="#ctx0" brushRef="#br0" timeOffset="312763.7558">16383 14645 1869 0,'0'0'37'16,"0"0"-6"-16,0 0 4 15,0 0-4-15,0 0-11 16,0 0-7-16,0 0-5 16,0 0-5-16,-9-7-3 15,6 17-4-15,-4 21 2 16,-2 10 2-16,-3 10 1 16,3 3-1-16,-2-2 0 15,3-3 0-15,0-6 0 0,2-7 0 16,3-7-1-1,0-6-1-15,0-11-3 0,1-6-2 16,2-5-1-16,0-1-6 16,0 0 1-16,0-13-3 15,0-10-11-15,0-12-67 16,0-1-382-16</inkml:trace>
  <inkml:trace contextRef="#ctx0" brushRef="#br0" timeOffset="313132.7694">16358 14676 1812 0,'0'0'51'0,"0"0"-10"15,0 0-5-15,0 0-7 16,0 0-10-16,0 0-8 16,10-14-11-16,-2 23 0 15,7 11-2-15,7 14 2 16,5 7 0-16,4 5 1 15,2 0-1-15,1-4 0 16,2-6 0-16,-2-7-2 16,-2-10-1-16,-4-6-3 15,-3-9 5-15,-4-4 0 16,-6 0 1-16,0-22 1 16,-5-7 4-16,0-12-2 0,-7-5 2 15,-3-3 3 1,0 1 6-16,0 9-3 0,-3 8 2 15,-3 10-11-15,2 8-2 16,3 8 0-16,1 5 0 16,0 0-10-16,0 5-45 15,1 9-26-15,10 9-189 16</inkml:trace>
  <inkml:trace contextRef="#ctx0" brushRef="#br0" timeOffset="313537.4062">17038 14852 1883 0,'0'0'31'0,"0"0"-28"15,0 0 2-15,0 0 0 16,0 0-5-16,0 0 1 15,38 6-2-15,-13-6 1 16,-5 0-3-16,-2 0-1 16,-7-12 3-16,-7-5 1 15,-4-7 1-15,0-1 4 16,-12 2 3-16,-10 3 2 0,-5 5 0 16,0 8 6-1,2 5-1-15,2 2-9 0,1 6-6 16,0 15 0-16,1 12-1 15,6 5 0-15,3 4 0 16,3-1 0-16,9-2 0 16,0-5 1-16,13-4-5 15,17-5-5-15,8-6-6 16,5-9-5-16,6-7-18 16,-4-3-46-16,3-5-398 15</inkml:trace>
  <inkml:trace contextRef="#ctx0" brushRef="#br0" timeOffset="314038.3086">17454 14858 1781 0,'0'0'46'0,"0"0"-14"15,0 0 1-15,0 0-13 16,0 0-10-16,0 0-2 16,-76-42-5-16,60 51 1 15,-2 5-2-15,6 5-2 16,3 2 1-16,2 1 0 15,7-1-1-15,0-1-1 16,5-3-5-16,12-5-15 16,7-7-8-16,-1-5-16 15,0 0 3-15,-4 0-7 16,-6-11 49-16,-7-1 68 16,-2 2-5-16,-4 3-13 0,0 1-20 15,0 4-1 1,0 2-4-16,0 0-9 0,0 0-13 15,0 17-3-15,0 13-2 16,0 10 2-16,0 11 0 16,0 6 1-16,0 4-1 15,4 6-1-15,7 1 0 16,-1-4-1-16,-9-6-3 16,-1-12 2-16,-1-10-1 15,-17-14 0-15,-3-11 2 16,-4-11 2-16,-8 0 2 15,-1-14-1-15,4-19 2 16,9-11-2-16,9-5-1 16,12-5-2-16,9 0-10 0,18 3-5 15,11 3-5-15,1 2 2 16,5 7-4-16,2 3-37 16,-3 7-37-16,3 4-459 15</inkml:trace>
  <inkml:trace contextRef="#ctx0" brushRef="#br0" timeOffset="314437.082">17806 14953 1676 0,'0'0'123'0,"0"0"-74"15,0 0-2-15,0 0-14 16,0 0-13-16,0 0-3 0,1-81-5 16,-11 70-1-1,-2 0 1-15,-1 2-6 0,-2 7-5 16,-1 0-1-1,4 2 0-15,-2 0-1 0,1 17 0 16,-1 6 0-16,-1 7 0 16,6 2-1-16,5 1-1 15,4-2-4-15,0-5-5 16,9-4-1-16,7-4-2 16,2-9 2-16,0-7 1 15,-3-2 3-15,1-2 7 16,-4-17 2-16,0-3 3 15,-4-4 7-15,-1 3 6 16,-1 2 0-16,0 7 1 0,-2 6-5 16,-1 2-4-16,3 6-5 15,1 0-3-15,6 0-2 16,2 13 1-16,1 4 1 16,-1 0-2-16,0-2-6 15,0 1-8-15,1-5-14 16,5-5-50-16</inkml:trace>
  <inkml:trace contextRef="#ctx0" brushRef="#br0" timeOffset="314765.8124">18298 14537 1910 0,'0'0'41'0,"0"0"-11"15,0 0 4-15,0 0-12 16,0 0-19-16,0 0-3 16,-3 33-5-16,3-2 5 15,0 11 2-15,0 4-1 16,-1 8-1-16,-1 0 0 15,-3 1 0-15,0-6 0 16,0-8-1-16,-1-6-8 0,2-7-10 16,-1-8-4-16,0-4-1 15,2-9-4-15,0-7-34 16,-2 0-68-16</inkml:trace>
  <inkml:trace contextRef="#ctx0" brushRef="#br0" timeOffset="315052.1177">18066 14897 1849 0,'0'0'33'0,"0"0"-15"15,0 0-7-15,0 0 0 16,85-39-4-16,-48 35 3 0,2 3-3 16,-4 1-1-1,-3 0 0-15,-7 0-1 0,1 0 0 16,-6 0 1-16,3 2 0 15,-5 7 2-15,-2 2-2 16,1 1-5-16,-4 3 0 16,-1 1-1-16,-2-1 0 15,-2-3 0-15,-2 1 0 16,-3-5-2-16,-3-2-6 16,0-3-3-16,0-3-6 15,0 0-11-15,0-8-43 16</inkml:trace>
  <inkml:trace contextRef="#ctx0" brushRef="#br0" timeOffset="315187.0912">18586 14618 1906 0,'0'0'40'16,"0"0"-23"-16,0 0-8 15,0 0-9-15,0 0-20 16,0 0-57-16</inkml:trace>
  <inkml:trace contextRef="#ctx0" brushRef="#br0" timeOffset="315807.0312">18813 14776 1948 0,'0'0'22'16,"0"0"-12"-16,0 0 9 16,0 0-18-16,0 0 0 15,0 0-1-15,10 79 0 16,7-54 1-16,1-3-1 15,2-1 0-15,4-5-11 0,-3-5-8 16,2-5-2 0,-3-6-1-16,-3 0 4 0,-1-9 7 15,-4-8 11-15,-6-2 7 16,0-1 18-16,-4 1 0 16,-1 2 2-16,4 3 2 15,-2 5-4-15,1 3-16 16,2 4-9-16,9 2 0 15,6 0 0-15,10 0 0 16,3 12 0-16,4 1-4 16,5 1-15-16,3-5-2 15,5-4 12-15,1-5-6 0,-4-2 1 16,-8-15 8-16,-8-9 6 16,-12-2 0-1,-9-3 6-15,-8 2 6 0,-3 5 4 16,-8 5-6-16,-18 5-7 15,-7 6-2-15,1 8-1 16,4 0-2-16,4 17 0 16,8 16-1-16,4 9 3 15,9 4-2-15,3 0 1 16,6-7 1-16,19-5 0 16,8-8 0-16,10-6-3 15,5-11-21-15,7-7-33 16,3-2-374-16</inkml:trace>
  <inkml:trace contextRef="#ctx0" brushRef="#br0" timeOffset="316792.9069">21181 14497 1767 0,'0'0'43'0,"0"0"-10"0,0 0 6 15,3-80-11-15,-4 66-3 16,-7 4-9-16,-2 3 0 16,4 3-2-16,2 4-2 15,-2 0-3-15,-6 0-3 16,-2 9-6-16,-6 11 0 15,-4 11 1-15,4 10-1 16,1 5 0-16,4 9 0 16,2 9 0-16,5 6 0 15,5 5 0-15,3-2-1 16,0-3-4-16,0-13-7 16,-8-10-3-16,-12-12-2 0,-10-13 7 15,-8-11 2-15,-8-11-10 16,1-10-23-16,2-20-24 15,11-10-14-15,13-2 41 16,15-1 38-16,4 7 78 16,15 4-20-16,13 4-34 15,5 6-11-15,6 5-6 16,7 6-4-16,5 5-1 16,9 6 0-16,3 0-2 15,3 0 0-15,0 0 1 16,-5 2-1-16,-4-1 0 0,-9-1-2 15,-8 0-4 1,-11-3 3-16,-10-11 2 0,-8-3 1 16,-8 0 9-16,-3 0 16 15,0-1-4-15,-7 5-5 16,-6 2 1-16,-1 2-3 16,-2 5-2-16,2 3-3 15,1 1-3-15,1 0-2 16,-1 4-4-16,-1 13 0 15,-1 5-1-15,5 6 0 16,2 5 1-16,5 1-2 16,3-1-6-16,3-4-5 15,23-3 0-15,12-6-5 16,16-3 1-16,16-9 4 0,12-7 3 16,2-1-43-16,1-9-169 15</inkml:trace>
  <inkml:trace contextRef="#ctx0" brushRef="#br0" timeOffset="317053.2423">22048 14751 1763 0,'0'0'65'15,"0"0"-40"-15,0 0 18 16,0 0-14-16,0 0-12 16,0 0-5-16,-89-62-5 15,72 62 0-15,-1 0-3 16,3 15-4-16,2 6 1 15,0 5-1-15,-1 6 1 16,7 2-1-16,2-1 0 0,5-4 0 16,0-6 0-16,16-3 0 15,14-4 0-15,8-7 0 16,5-4-4-16,6-5-11 16,5 0-9-16,3-14-6 15,5-5-40-15,1 2-740 16</inkml:trace>
  <inkml:trace contextRef="#ctx0" brushRef="#br0" timeOffset="317449.1837">22405 14780 1715 0,'0'0'124'0,"0"0"-85"16,0 0-2 0,-85-40-8-16,59 37-9 0,5 3-1 15,4 0-3-15,4 0-13 16,2 17-3-16,2 2 0 15,3 5 0-15,3 0 0 16,3-1-1-16,0-3 0 16,6-2-3-16,13-8-9 15,9-5-4-15,8-5 3 16,5-3-5-16,-3-22-12 16,-3-11-12-16,-5-10 23 15,-8-4 20-15,-7 1 19 16,-11 6 19-16,-4 9-10 0,0 10-4 15,-3 7-2 1,-2 10-7-16,1 7-7 0,3 0-5 16,-4 4-3-16,1 18-5 15,-4 10 4-15,4 12 1 16,2 9 1-16,2 3 0 16,0-3-1-16,0-5 0 15,5-11 0-15,4-8-1 16,3-9-18-16,7-14-13 15,5-6-22-15</inkml:trace>
  <inkml:trace contextRef="#ctx0" brushRef="#br0" timeOffset="318300.7066">22889 14478 1969 0,'0'0'30'16,"0"0"-14"-16,0 0 3 15,0 0-18-15,0 0-1 16,0 0-3-16,2 75 3 16,2-37 0-16,1 0 0 15,-3-2-1-15,-2 0-11 16,0-8-4-16,0-7 1 15,0-11 4-15,0-7 6 16,0-3 5-16,0 0 1 16,0-5 14-16,0-7 9 0,0-5-13 15,5 5 3-15,-2 3-6 16,0 3-6-16,-3 3-2 16,0 3 0-16,2 0 0 15,-2 0 0-15,0 0 0 16,0 0-19-16,1 0-6 15,1 0 6-15,-1 3 15 16,1-1-1-16,-2-1 1 16,0-1 2-16,1 0 1 15,-1 0 1-15,0 0 0 16,2 0 0-16,-2 0 2 0,0 0 2 16,0 0 6-16,0 0-2 15,0 0-1-15,0 0-2 16,0 0-2-16,0 0-3 15,0 0 0-15,0 0-2 16,0 0-1-16,0 0 0 16,0 0 1-16,0 0 1 15,0 0 1-15,0 0 0 16,0 0 2-16,3 0 5 16,0-1 0-16,2-4-7 15,-2 1 9-15,2 0-3 16,0 2-2-16,2-2-3 15,3 1-1-15,1 3 0 16,-1-3 1-16,5 3-1 0,-1 0-2 16,-1 0 2-16,-1 6-1 15,4 4 1-15,-2 3 0 16,0 2 0-16,-1 5-1 16,-4 1-2-16,-3 2-6 15,-6 4 0-15,0-5 2 16,-3-3 3-16,-15-2 0 15,-9-6 4-15,-8-4 0 16,-9-5-1-16,-4-2 0 16,-3 0-4-16,4-6 1 15,8-5 1-15,15 0 2 16,14 5 1-16,8-2-1 0,2 4-5 16,15-1-19-16,15-2-26 15,5 6-120-15</inkml:trace>
  <inkml:trace contextRef="#ctx0" brushRef="#br0" timeOffset="318777.1646">23477 14730 1867 0,'0'0'35'15,"0"0"-7"-15,0 0-1 16,0 0-13-16,0 0-9 16,0 0 0-16,-58 46-3 15,46-27-2-15,1-2 0 16,5 0 1-16,2-3-2 15,4-3-1-15,0-2-5 16,4-3-2-16,13-6-1 16,4 0 4-16,0-3-1 15,1-13 0-15,-4-1 2 16,-4 0 5-16,-7 3 5 16,2 5 9-16,-6 3 6 0,-2 5-2 15,2 1 5-15,-3 0-8 16,2 0-10-16,2 1-5 15,6 9-2-15,7 7-1 16,7 1 3-16,4 2 0 16,1-5 0-16,0 0-9 15,3-5-11-15,2-3-5 16,2-7-12-16,-2 0-37 16,2-8-91-16</inkml:trace>
  <inkml:trace contextRef="#ctx0" brushRef="#br0" timeOffset="318973.1186">23999 14718 1733 0,'0'0'117'0,"0"0"-65"16,0 0-23-16,0 0-10 15,0 0-8-15,0 0-6 16,-82 0-4-16,67 23 0 16,2 4 2-16,5 2 0 15,1-2-1-15,7-2-1 16,0-5-1-16,3-5-1 15,16-3-12-15,14-8-11 16,13-4-25-16,4-1-50 16</inkml:trace>
  <inkml:trace contextRef="#ctx0" brushRef="#br0" timeOffset="319236.5656">24276 14599 778 0,'0'0'1074'0,"0"-79"-1013"15,0 46-24-15,-8 9-6 16,2 8 0-16,1 6-6 15,4 10-15-15,1 0-10 16,0 0 0-16,0 15 0 16,0 13 0-16,0 11 0 15,0 7 0-15,0 2 0 16,0 4 0-16,-3 0 0 16,-2-3-4-16,1-6-5 15,2-9-1-15,-2-8-7 16,3-15 3-16,-1-7 1 15,0-4 1-15,2 0 4 16,0-7 7-16,0-12-12 0,14-6-59 16,5-1-151-16</inkml:trace>
  <inkml:trace contextRef="#ctx0" brushRef="#br0" timeOffset="319528.1572">24526 14599 1842 0,'0'0'41'15,"0"0"-14"-15,0 0-8 0,0 0-13 16,0 0-6-16,0 0 1 16,-75 19-1-16,48 0-2 15,-3 3 2-15,5 4 0 16,4 0-1-16,11 0 0 15,5-2 1-15,5-2-1 16,0 2 1-16,11-6 2 16,11-2-2-16,2-5 2 15,3-2 0-15,0 0-2 16,-3 0-1-16,-4 0-35 16,-3-1-295-16</inkml:trace>
  <inkml:trace contextRef="#ctx0" brushRef="#br0" timeOffset="323630.5562">16315 15819 1715 0,'0'0'137'0,"0"0"-109"16,0 0 2-16,0 0-4 15,0 0-12-15,0 0-3 16,0 0-5-16,0 0-3 0,-5-8-2 16,4 10-1-1,-1 15-1-15,1 6 1 0,1 15 2 16,-2 7-1-16,2 5 2 16,-1 1 1-16,-1-1-1 15,2-1-2-15,-3-4-1 16,2-3 1-16,-1-6-1 15,-1-7 0-15,3-7-1 16,-2-8-3-16,2-8-3 16,-1-3-10-16,1-3-10 15,-4 0-17-15,-1-13-38 16</inkml:trace>
  <inkml:trace contextRef="#ctx0" brushRef="#br0" timeOffset="324063.5599">16092 16076 1817 0,'0'0'10'0,"0"0"-8"16,0 0 18-16,118-47-6 16,-74 43-11-16,2 2-2 15,-1 2-1-15,-4 0 0 16,-5 3 0-16,-8 5 0 15,-7 1 0-15,-9-3-1 16,-6 1 1-16,-6-7 0 16,0 2 7-16,0-1 6 0,0 2 3 15,0 8-10-15,0 1 5 16,0 7-4-16,0 0-4 16,8 3-1-16,2-2 0 15,3-3-2-15,4-1 1 16,1-5-1-16,3-2 1 15,-1-7 0-15,-2-2 0 16,0 0-1-16,-4-11 1 16,-3-10-1-16,-9-5 2 15,-2-3-1-15,-8-3-1 16,-18-1 0-16,-6 5-1 16,4 8 1-16,6 12 0 15,10 8 0-15,4 0-8 0,7 15-38 16,1 4-75-16</inkml:trace>
  <inkml:trace contextRef="#ctx0" brushRef="#br0" timeOffset="324664.0395">17718 15782 1908 0,'0'0'35'0,"0"0"-30"16,0 0 1-16,0 0 4 15,0 0-10-15,0 0 2 16,-3 45-2-16,3-14 1 16,0 2-1-16,0 1 1 15,1-3-1-15,5-4 0 16,1-7-2-16,-1-7-6 0,-2-7-1 16,3-6 2-1,1 0 4-15,1 0 3 16,4-7 2-16,-4-1 3 0,0 1 3 15,0 2 3-15,-2 0 1 16,1 1-2-16,0 1-2 16,-2 3-3-16,1 0-3 15,0 0-1-15,4 6-1 16,2 11 0-16,-1 3 0 16,-1 2 0-16,-4 3-1 15,-6-3-3-15,-1 1-5 16,-1-4 1-16,-23-2 2 15,-10-4-1-15,-9-3 0 16,-2-8 4-16,3-2 2 16,8 0 1-16,13-4 0 0,6-9 1 15,11-4 0 1,4 1-1-16,0 0 0 0,22 4-7 16,8 1-15-16,2 2-71 15</inkml:trace>
  <inkml:trace contextRef="#ctx0" brushRef="#br0" timeOffset="325032.4406">18022 15961 1904 0,'0'0'36'0,"0"0"-13"15,0 0 6-15,0 0-18 16,0 0-11-16,0 0 0 16,36 25 0-16,-18-1 1 15,0 2-1-15,0-3 0 16,-5 0-2-16,-2-3-5 16,-6-4-5-16,-3-5-1 15,-2-6-1-15,0-2 2 16,0-3 5-16,0-4 7 15,-13-17-1-15,1-12 2 16,7-2-1-16,5 0 3 0,0 4 0 16,5 7 3-1,10 8-3-15,1 8-3 0,5 6-4 16,2 2-16-16,0 10-42 16,1 7-353-16</inkml:trace>
  <inkml:trace contextRef="#ctx0" brushRef="#br0" timeOffset="325226.7209">18416 16012 1839 0,'0'0'100'16,"0"0"-77"-16,0 0 9 15,0 0-10-15,0 0-19 0,0 0-3 16,0 4-6-16,0 16 1 15,6 6 2-15,2 2-20 16,-1-7-17-16,2-8-56 16</inkml:trace>
  <inkml:trace contextRef="#ctx0" brushRef="#br0" timeOffset="325370.6725">18553 15823 1789 0,'0'0'146'16,"0"0"-139"-16,0 0-4 0,0 0-3 16,0 0-13-16,0 0-143 15</inkml:trace>
  <inkml:trace contextRef="#ctx0" brushRef="#br0" timeOffset="325841.6838">18869 16007 1821 0,'0'0'113'0,"0"0"-108"16,0 0-2-16,0 0 6 16,0 0-9-16,0 0 0 15,-17 39 0-15,17-15 0 16,0 1 0-16,0-4 0 16,9-3-4-16,4-4-8 15,4-7-7-15,2-7-5 16,3 0 5-16,-2-7-6 15,1-12 18-15,-5-3 7 16,-3 2 23-16,-2 1 10 0,-2 2 1 16,-5 4-15-1,1 4-2-15,-2 7 0 0,-2 2-6 16,5 0-9-16,7 0-2 16,6 0-3-16,7 10 2 15,4 6-6 1,2-1-11-16,0-2-4 0,8-4-7 15,4-4-37-15,5-5-3 16,-4 0-179-16</inkml:trace>
  <inkml:trace contextRef="#ctx0" brushRef="#br0" timeOffset="326283.7444">19441 16000 1769 0,'0'0'57'0,"0"0"-16"0,0 0-9 16,-84-83-7-1,70 79-6-15,3 4-9 0,2 6-10 16,-1 16 0-16,1 7 0 15,6 6-1-15,1 0 1 16,2-2 0-16,3-4-8 16,15-5-6-16,5-9-10 15,2-8-21-15,2-7 7 16,-7 0 26-16,0-5 12 16,-5-12 32-16,-6-2 29 15,-3 4-22-15,-3 1-5 16,-2 6 5-16,-1 4-8 15,0 4-31-15,0 0 0 16,0 7 0-16,0 19 0 0,0 13 0 16,0 14 0-16,0 10 0 15,0 8 0-15,14 6-5 16,4-2 2-16,-4-4 0 16,-9-13-9-16,-5-15 5 15,-6-15 4-15,-15-15 0 16,-6-13 2-16,-4 0 1 15,-8-28 4-15,-3-10-3 16,1-8 0-16,11-1 3 16,13 2 8-16,16 4 3 15,1 5-15-15,24 4 0 16,14 2-4-16,10 5-15 16,10 1-27-16,2 2-70 0</inkml:trace>
  <inkml:trace contextRef="#ctx0" brushRef="#br0" timeOffset="326884.5402">20496 15769 1796 0,'0'0'144'0,"0"0"-121"16,0 0 8-16,0 0-4 15,0 0-11-15,0 0-15 16,0-33-1-16,0 52-5 15,-2 8 1-15,0 11 3 16,2 3 1-16,0-2-5 16,0-2-6-16,0-5-8 15,10-9 4-15,4-9 0 16,8-10 1-16,3-4 7 0,3-1 6 16,-1-15 1-1,-5-2 0-15,-3-2 10 0,-4 3 10 16,-4 4 0-16,-2 1 0 15,-2 5-4-15,-1 2-6 16,-1 4-3-16,-1 1-7 16,3 0 0-16,4 16-3 15,1 10 1-15,3 7-2 16,-6 4-4-16,-4-3-4 16,-5 1-2-16,0-7 0 15,-16-6 4 1,-12-5 4-16,-11-8 0 0,-5-4 2 15,3-5-3-15,8 0 1 16,11-5 6-16,11-9-1 16,11-3-2-16,0 2-10 0,14-1-5 15,14 3-19-15,5 4-147 16</inkml:trace>
  <inkml:trace contextRef="#ctx0" brushRef="#br0" timeOffset="327319.9618">21146 15959 1855 0,'0'0'47'0,"0"0"-21"0,0 0-4 15,0 0-11-15,0 0-4 16,-85-29-1-16,68 35-5 15,2 10 0-15,1 4-1 16,3 1 0-16,2 2 0 16,3-1-1-16,6-1-3 15,0-2-8-15,0-6-2 16,18-5 0-16,4-3 2 16,4-5 0-16,-2 0-13 15,-2-8 6-15,-4-6 19 16,-5-4 0-16,-3-1 21 15,-3 3 10-15,-3 3-7 16,-1 4-7-16,-1 7-3 16,1 2-6-16,-3 0-5 15,4 0-3-15,2 0-2 0,4 11-1 16,3 2 1-16,1 3-2 16,1 1-5-16,3-3-2 15,-1 0-9-15,3-5-18 16,7-4-27-16,6-3-129 15</inkml:trace>
  <inkml:trace contextRef="#ctx0" brushRef="#br0" timeOffset="327787.7614">21561 15966 1616 0,'0'0'202'0,"0"0"-166"16,0 0 6-1,0 0-17-15,0 0-9 0,0 0-5 16,-63-55-10-16,52 74-1 15,-2 6 0-15,2 8 0 16,2 1 1-16,3 0-1 16,5-3 0-16,1-5 0 15,0-3 0-15,9-9-4 16,16-6-4-16,10-6-3 16,3-2 1-16,4-9-18 15,0-14-19-15,-5-11 15 16,-4-9-10-16,-3-8-13 15,-5-4 55-15,-10 4 3 16,-3 2 79-16,-7 12-40 0,-5 7 9 16,0 7-17-1,0 6-11-15,0 6 0 0,0 5 4 16,0 4 0-16,0 2-13 16,1 0-14-16,1 3-2 15,-2 19-7-15,0 9 9 16,1 7 0-16,-1 10 0 15,2-1-1-15,-2 1-3 16,0-2-1-16,1-8-2 16,1-8 1-16,-1-6-5 15,-1-9-1-15,0-6-3 16,0-7 0-16,0-2-6 16,0 0-8-16,2-4-50 0</inkml:trace>
  <inkml:trace contextRef="#ctx0" brushRef="#br0" timeOffset="328084.017">22117 15862 1860 0,'0'0'50'16,"0"0"-34"-16,0 0-10 15,0 0-2-15,-93 15-1 0,58 7-1 16,-1 2-2 0,1 2 1-16,6 1-1 0,3-1 0 15,11-3 0-15,5-2-1 16,7-3 1-16,3-1-2 16,5-3 2-16,17 0 0 15,8-3 0-15,4 0 1 16,0-2 0-16,0-1-1 15,-4-5-11-15,-3 0-48 16</inkml:trace>
  <inkml:trace contextRef="#ctx0" brushRef="#br0" timeOffset="328797.5713">23097 15837 1861 0,'0'0'44'16,"0"0"-38"-16,0 0-1 0,0 0-1 15,0 0-3-15,0 0 5 16,82 28-3-16,-48-24-2 15,-1-3 0-15,-6-1-1 16,-8 0-1-16,-6-1 1 16,-8-10-2-16,-5-2 2 15,0-2 0-15,-3-2 0 16,-18 6 0-16,-6-1 3 16,-5 5 1-16,-4 4 3 15,0 3 0-15,3 0-4 16,6 8-3-16,3 8 0 15,7 5-1-15,2 4 1 16,4 8 1-16,2 4-1 16,9-2 0-16,0-1-1 0,10-4-1 15,19-5 0-15,8-4-7 16,13-7 4-16,9-6-14 16,7-8-17-16,-2 0-33 15,-5-8-582 1</inkml:trace>
  <inkml:trace contextRef="#ctx0" brushRef="#br0" timeOffset="329117.5313">23568 15879 1555 0,'0'0'179'0,"0"0"-117"16,0 0-23-16,0 0-13 16,0 0-12-16,0 0-7 15,-84-26 0-15,70 35-3 0,5 3 0 16,4 2-2-16,4 4-1 15,1 1 0-15,0 1 2 16,4 1 2-16,5-1-3 16,0-1 2-16,0-2-2 15,-5-1 0-15,1 4 2 16,-2 1 2-16,-3 4 0 16,0 2-1-16,0 4 1 15,0-2-2-15,0 0-3 16,2 0 1-16,7-4 0 15,1-2-2-15,-1-7 2 16,1-2-2-16,1-8-1 0,4-6-5 16,7 0-22-16,8-9-70 15</inkml:trace>
  <inkml:trace contextRef="#ctx0" brushRef="#br0" timeOffset="329441.4236">23796 15945 1881 0,'0'0'38'16,"0"0"-27"-16,0 0 7 16,0 0-9-16,0 0-9 0,0 0-2 15,9 31 2-15,9-12-1 16,3-2 0-16,3 0-3 15,1-6-4-15,2-7-3 16,-2-4-2-16,-2 0 2 16,-7-15 2-16,-1-7 9 15,-4-4 4-15,-5-6 12 16,-5 0 1-16,-1 2-6 16,0 5-5-16,0 8-3 15,-4 8-3-15,-4 6-1 16,0 3-18-16,3 0-63 15</inkml:trace>
  <inkml:trace contextRef="#ctx0" brushRef="#br0" timeOffset="329658.1118">24214 15875 930 0,'0'0'994'0,"0"0"-975"16,0 0-8-16,0 0-4 16,0 0-7-16,0 0-1 15,0 55 1-15,0-26 1 16,0-2-1-16,1-4-9 16,2-6-24-16,3-9-98 15</inkml:trace>
  <inkml:trace contextRef="#ctx0" brushRef="#br0" timeOffset="329807.5911">24315 15731 1912 0,'0'0'23'16,"0"0"-20"-16,0 0-3 15,0 0-1-15,0 0-36 16,0 0-78-16</inkml:trace>
  <inkml:trace contextRef="#ctx0" brushRef="#br0" timeOffset="330055.3586">24535 15674 1899 0,'0'0'57'15,"0"0"-43"-15,0 0 4 16,0 0-3-16,0 0-15 16,0 0 1-16,-2 84-1 15,2-42 2-15,0 3-2 16,0 1 0-16,0-4-4 16,0-6-10-16,0-10-6 0,0-9-11 15,6-14-21 1,6-3-105-16</inkml:trace>
  <inkml:trace contextRef="#ctx0" brushRef="#br0" timeOffset="330282.834">24806 15673 1800 0,'0'0'111'0,"0"0"-99"16,0 0 6-16,0 0-4 15,0 0-9-15,0 0 5 16,-9 92-5-16,6-53-2 16,-1-2-3-16,-1 2 0 0,4-3 0 15,1-7 0-15,0-8-10 16,0-8-10-16,1-11-21 16,14-2-48-16</inkml:trace>
  <inkml:trace contextRef="#ctx0" brushRef="#br0" timeOffset="330463.6296">25006 15793 1732 0,'0'0'95'16,"0"0"-83"-16,0 0 28 15,0 0-18-15,0 77-12 0,-2-50-7 16,1 1-3-16,1-6 0 15,0-3-26-15,0-10-92 16</inkml:trace>
  <inkml:trace contextRef="#ctx0" brushRef="#br0" timeOffset="330634.267">25158 15652 1832 0,'0'0'105'16,"0"0"-91"-16,0 0-7 0,0 0-4 16,0 0-3-16,0 0-21 15,-21 0-61-15,12 11-831 16</inkml:trace>
  <inkml:trace contextRef="#ctx0" brushRef="#br0" timeOffset="331135.4704">25419 15679 1927 0,'0'0'30'0,"0"0"-18"0,0 0 4 15,0 0-14-15,0 0-2 16,0 0-1-16,0 59 1 16,0-29 0-16,0-1 1 15,0-2-1-15,3-3 0 16,3-7-5-16,-2-7-3 16,0-6 2-16,2-4 0 15,1 0 6-15,5-7 0 16,0-7 2-16,1-1 0 15,-2 3 7-15,-2 5 1 0,-2 2 0 16,2 2-2-16,0 3-2 16,0 0-6-16,3 3 0 15,-2 11-1-15,1 5 0 16,-2 3 0-16,-3 3-1 16,-3 1 1-16,-3 0-5 15,0-4 0-15,-2-2 0 16,-14-6-2-16,-5-4-1 15,-11-4 3-15,-3-6-1 16,-2 0-3-16,5 0-7 16,13-8 5-16,8-2 7 15,11-5-18-15,0 0-63 16,14-4-713-16</inkml:trace>
  <inkml:trace contextRef="#ctx0" brushRef="#br0" timeOffset="331495.4901">25689 15791 1868 0,'0'0'71'0,"0"0"-40"15,0 0-3-15,0 0-9 16,0 0-15-16,0 0-4 0,36 14 0 15,-15 6 0 1,-2 3 0-16,-5 1 0 0,-3 0-1 16,-5 0-9-16,-3-2-4 15,-3-3-4-15,0-5-1 16,0-6 1-16,-3-8-8 16,-4 0-13-16,1-7 8 15,6-17 2-15,0-8 29 16,9-2 18-16,8-2 0 15,3 9 18-15,1 3-16 16,-3 9-16-16,0 8-4 16,-6 7-9-16,-3 0-36 15,0 3-225-15</inkml:trace>
  <inkml:trace contextRef="#ctx0" brushRef="#br0" timeOffset="331701.328">26017 15850 1909 0,'0'0'29'0,"0"0"-19"16,0 0-2-16,0 0-8 16,0 0 1-16,0 0 0 15,-1 86 1-15,1-63-2 16,0-3-2-16,0-7-25 15,0-10-75-15</inkml:trace>
  <inkml:trace contextRef="#ctx0" brushRef="#br0" timeOffset="331843.4264">26119 15683 1870 0,'0'0'59'16,"0"0"-48"-16,0 0-9 15,0 0-2-15,0 0-25 16,0 0-76-16</inkml:trace>
  <inkml:trace contextRef="#ctx0" brushRef="#br0" timeOffset="332201.6475">26149 15858 1679 0,'0'0'99'0,"0"0"-60"16,0 0-11-16,0 0-7 15,-5 87-8-15,8-74-5 16,9-5-3-16,3-8 3 0,3 0 0 16,0 0-1-16,1-12-4 15,-3-5-3-15,-2-3 3 16,-5-1 7-16,0 0 7 16,-6 1 0-16,-2 3-7 15,-1 3-4-15,0 3-6 16,0 8-6-16,0 3-35 15,-3 0-277-15</inkml:trace>
  <inkml:trace contextRef="#ctx0" brushRef="#br0" timeOffset="332853.5735">26101 16324 1894 0,'0'0'37'15,"0"0"-16"-15,0 0-4 16,0 0 0-16,0 0-12 15,0 0-3-15,25-74-1 16,-16 59 0-16,-3 3 4 16,0 5 4-16,-3 4-3 15,0 1-3-15,-2 2-3 16,1 0-1-16,2 5-4 0,2 12-1 16,4 7 5-1,0 0-5-15,-1-3 1 0,-2-1 0 16,1-7-2-16,0-4-1 15,2-7 3-15,0-2 5 16,6-2 1-16,4-17 2 16,2-6 1-16,2-1 1 15,-3 2-2-15,-5 7 9 16,-4 6-1-16,-4 7 1 16,-5 4-5-16,3 0-7 15,1 4 0-15,8 14-2 16,3 5 2-16,-2 0 1 15,4 3-1-15,-1-2 0 16,5-2-13-16,4-7-30 0,4-13-408 16</inkml:trace>
  <inkml:trace contextRef="#ctx0" brushRef="#br0" timeOffset="381207.1326">25104 8761 1818 0,'0'0'48'0,"0"0"-22"16,0 0-1-16,0 0-6 15,0 0-1-15,0 0-4 16,0 0 0-16,0-42-1 15,0 42-1-15,0 0 0 16,0 0-4-16,0 0-1 0,0 0-1 16,0 0-2-1,0 0-3-15,0 0-1 0,0 0 0 16,0 2-2-16,0 13-2 16,0 12 4-16,0 9 0 15,0 7 1-15,-1 5-1 16,1 2 1-16,-2 5-1 15,2 1 0-15,0-3 0 16,0 0 1-16,0-3-1 16,0-6 0-16,0-9 0 15,0-7-1-15,0-6-1 16,0-5 0-16,0-5-1 16,0-4-5-16,0-3-1 15,0-5-8-15,0 0-3 16,0 0 1-16,2-10 3 0,-1-12-62 15,1-5-1432-15</inkml:trace>
  <inkml:trace contextRef="#ctx0" brushRef="#br0" timeOffset="381798.0293">25155 8738 1832 0,'0'0'29'16,"0"0"-2"-16,0 0 7 15,0 0-16-15,0 0-10 16,0 0-2-16,30-60-4 15,-6 58-1-15,6 2 0 16,1 0-1-16,3 6 0 16,-1 8 0-16,-3 6 0 15,-3 3 0-15,-8 3-1 16,-4 8 1-16,-12-2-1 16,-3 6-2-16,-12-1 2 15,-17-3-3-15,-12-1 0 16,-9-2 2-16,-3-6-1 15,1-6-1-15,7-5 3 0,14-4 1 16,13-6 1-16,12-1 1 16,6-3-2-16,0 0 0 15,0 0 6-15,0 0 1 16,0 0-6-16,6 0 2 16,4 0-2-16,4 0-1 15,-1 0 1-15,5 6 0 16,2 6-1-16,3 6 2 15,3 7-1-15,-3 3-1 16,-3 5 1-16,1-2-1 16,-5-5 0-16,-4-6 1 15,-4-5-1-15,-4-8 0 0,-4-4-1 16,0 1 0-16,0-4-8 16,0 3-7-16,0 0-27 15,0-2-125 1</inkml:trace>
  <inkml:trace contextRef="#ctx0" brushRef="#br0" timeOffset="382299.3576">25595 9240 1919 0,'0'0'26'16,"0"0"-8"-16,0 0 11 15,0 0-5-15,0 0-11 16,0 0-9-16,-6-5-4 16,6 13-2-16,0 10 2 15,0 6 0-15,0 1 0 16,0 1 2-16,0 3-1 15,0-5 1-15,0 1-1 16,0-4-1-16,0-1 2 16,-1-3-2-16,1 0 0 0,0-3 0 15,0-5-1-15,0-1 1 16,0 1 0-16,0-3 1 16,6 1-1-16,0-3 0 15,2-1 1-15,1-1-1 16,5 3 1-16,4 0-1 15,6-2 0-15,4-2-1 16,2-1 1-16,0 0-5 16,-1 0-2-16,0 0-1 15,-4 0-7-15,1 0-2 16,-3 0-4-16,-3-1 2 16,-7-4-6-16,-2-4-18 15,-4-2-26-15,-5-2-291 16</inkml:trace>
  <inkml:trace contextRef="#ctx0" brushRef="#br0" timeOffset="382481.5294">25743 9392 1824 0,'0'0'71'0,"0"0"-60"16,0 0 3-16,0 0 3 15,0 0-12-15,0 0-5 16,112-39-2-16,-70 22-23 0,-4-3-64 16</inkml:trace>
  <inkml:trace contextRef="#ctx0" brushRef="#br0" timeOffset="382637.2092">25689 9221 1873 0,'0'0'9'0,"0"0"-8"16,104-15-1-16,-44 5 0 15,9-2-10-15,6-1-78 16</inkml:trace>
  <inkml:trace contextRef="#ctx0" brushRef="#br0" timeOffset="383209.5921">26914 8858 1925 0,'0'0'31'0,"0"0"-19"16,0 0 4-16,0 0-4 15,0 0-12-15,0 0-1 16,7 53 1-16,-4-20 1 16,-1 1 0-16,-2-2-1 15,0-3 0-15,0-5-4 16,0-5-13-16,0-8-7 15,0-10-6-15,0-1-64 16</inkml:trace>
  <inkml:trace contextRef="#ctx0" brushRef="#br0" timeOffset="383363.943">26935 8740 1868 0,'0'0'60'0,"0"0"-51"15,0 0-4-15,0 0-1 16,0 0-4-16,0 0-14 16,27-8-53-16,2 17-136 15</inkml:trace>
  <inkml:trace contextRef="#ctx0" brushRef="#br0" timeOffset="383829.6964">27325 8818 1825 0,'0'0'31'15,"0"0"-8"-15,0 0 1 16,0 0-12-16,0 0-7 16,0 0-3-16,-87-38-2 15,71 38-1-15,0 7 1 16,4 7-1-16,4 0 0 15,0-1-2-15,5 3-1 16,3-3 1-16,0-1 0 16,0 0 0-16,0-3 1 15,0-1 1-15,3-3 1 0,4 0 1 16,-1 0 0-16,3-1 3 16,3 1 4-16,3 1 3 15,3 2-4-15,-3 0-2 16,-2 1-4-16,-1 2 1 15,-7-2-2-15,-1 1 1 16,-1 0-1-16,-3-1 0 16,0-1 0-16,0 1-1 15,-9 0 1-15,-9-1 0 16,-4-4 1-16,-4-4-1 16,3 0 1-16,0 0 0 15,5 0 0-15,4-1 1 16,3-2-2-16,5-1-5 15,0 1-37-15,6-1-360 0</inkml:trace>
  <inkml:trace contextRef="#ctx0" brushRef="#br0" timeOffset="384610.4444">28929 8799 1555 0,'0'0'339'0,"0"0"-317"16,0 0 0-16,0 0 7 0,0 0-12 15,0 0-9 1,-33-7-4-16,28 17-3 0,-1 7-1 16,4 7-1-16,2 2 0 15,2 2 0-15,18 0 0 16,13-3-2-16,10-2 0 15,6-6-2-15,2-7-3 16,-8-7 4-16,-7-3 0 16,-13 0 4-16,-7-17 0 15,-9-5 1-15,-4-7 0 16,-3 0 2-16,0-3 5 16,0 1 2-16,-7 3-3 15,-1 7 1-15,2 9-3 16,2 4-4-16,4 6-1 15,0 2-2-15,0 0-17 0,0 6-16 16,9 8-9-16,7 3-32 16,7-2-1489-16</inkml:trace>
  <inkml:trace contextRef="#ctx0" brushRef="#br0" timeOffset="385081.879">29591 8809 1852 0,'0'0'27'0,"0"0"-12"0,0 0 6 16,0 0-10-16,0 0-6 16,0 0-4-16,-85-29 1 15,69 29-2-15,-1 7 0 16,-2 5 0-16,5 3-1 15,1-1 0-15,4 2-3 16,5 0 1-16,1-1-5 16,3 0 2-16,0-4 0 15,0 1 3-15,7-3 3 16,6 1 0-16,1-2 0 16,5 4 0-16,1-3 5 15,1 2-3-15,-2-2 1 16,-3 2 2-16,-4-3-3 0,-1 0-1 15,-7-1 3 1,-2 0-2-16,-2-1 0 0,0 0-2 16,0 2 1-16,-2-2 0 15,-13 4 1-15,-10-3 0 16,-3 3-1-16,-5-3 0 16,1-2-1-16,4-2 0 15,4 1 0-15,8-1-3 16,8-3-10-16,8 0-18 15,14 0-39-15,22-1-284 16</inkml:trace>
  <inkml:trace contextRef="#ctx0" brushRef="#br0" timeOffset="385493.7716">29867 8923 1877 0,'0'0'35'0,"0"0"-26"15,0 0 2-15,0 0-1 16,0 0-10-16,0 0 0 16,60-8 0-16,-40 6-1 15,2-3 1-15,-3 0-2 0,-6-1 2 16,-2-1-1-1,-8-2 1-15,-3-3 1 16,0 1-1-16,-5-1 4 0,-16-1-1 16,-2 2-2-16,-4 0 6 15,2 5 4-15,6 3 0 16,2 2-5-16,3 1-3 16,-1 0-3-16,3 6-1 15,-2 9-1-15,0 6 1 16,3 2 1-16,1 4 0 15,7 0-6-15,3 2-8 16,2-4 3-16,21-2-2 16,10-6-11-16,12-6-32 15,7-4-99-15</inkml:trace>
  <inkml:trace contextRef="#ctx0" brushRef="#br0" timeOffset="385935.5451">30463 8903 1809 0,'0'0'50'0,"0"0"-24"15,0 0 4-15,0 0-10 16,-84-26-8-16,58 26-3 0,4 0-4 16,2 9-3-1,4 8-1-15,4 2 0 16,3 1-1-16,6-1-2 0,3-2 2 15,0-2-4-15,12-5-3 16,14-7 2-16,9-3-2 16,3 0-6-16,1-14 0 15,-7-9 3-15,-5-9 5 16,-2-4 5-16,-8-5 0 16,-4-1 8-16,-10-1 6 15,-3 4 4-15,0 6-4 16,-3 9 1-16,-1 10-6 15,-1 8 2-15,1 6-6 16,3 0-5-16,-2 10-2 16,-2 17-5-16,3 9 7 0,2 4 0 15,0 2-1 1,4 1 1-16,7-6-4 0,1-3-6 16,0-5-2-16,0-5-4 15,-1-5-5-15,-4-9-34 16,0-6-69-16</inkml:trace>
  <inkml:trace contextRef="#ctx0" brushRef="#br0" timeOffset="386363.5285">31694 8592 1839 0,'0'0'10'0,"0"0"2"15,0 0 10-15,0 0 5 16,-33-76-11-16,30 74-5 15,2 2-3-15,-5 0-3 16,-3 0-3-16,-3 6-1 16,-6 11 1-16,0 8 0 0,-4 6 1 15,0 8 0-15,4 2 0 16,1 5 0-16,5 3-2 16,6 4-1-16,1 0 1 15,5-2 0-15,0-4-1 16,0-7 0-16,1-6-3 15,5-5-3-15,-3-10-3 16,0-4-4-16,-2-10-10 16,-1-5-30-16,0-1-22 15</inkml:trace>
  <inkml:trace contextRef="#ctx0" brushRef="#br0" timeOffset="386808.1056">31353 8847 1398 0,'0'0'335'0,"0"0"-293"15,0 0-12-15,79-8-5 16,-52 8-6-16,4 0-8 16,3 0-9-16,3 0 1 15,-4 0-1-15,-3 0-2 16,-9 0 0-16,-5 1 0 15,-6 2 0-15,-6-2 0 16,-1 1 9-16,-3-2 6 16,0 2 0-16,0 5-6 0,0 2-3 15,-3 5 3-15,-1 5-5 16,-1 1-3-16,3-2 0 16,2 0 0-16,0-2-1 15,0-2 0-15,14-4 0 16,2-5 1-16,7-3 0 15,-4-2 1-15,0 0 0 16,-4-14 0-16,-7-6-1 16,-7-4 1-16,-1-1 4 15,-6 1-3-15,-12 5-2 16,2 3-1-16,1 10 0 16,3 4 0-16,-1 2-4 15,2 0-16-15,7 7-18 16,2 0-86-16</inkml:trace>
  <inkml:trace contextRef="#ctx0" brushRef="#br0" timeOffset="387143.4976">31954 8847 862 0,'0'0'1072'15,"0"0"-1052"-15,0 0-7 16,0 0 1-16,0 0-9 16,95 22-5-16,-65 2 0 15,-5 3 0-15,-5 0-1 0,-4-1 1 16,-5-5-5-16,-8-7-7 16,-3-7-2-16,0-7 4 15,-9 0 0-15,-7-3 10 16,0-14 2-16,9-4 3 15,7-6 10-15,0-3 1 16,9-1 1-16,13 0-3 16,5 2-6-16,-1 5-7 15,2 4-1-15,3 6-11 16,5-1-30-16,4 1-87 16</inkml:trace>
  <inkml:trace contextRef="#ctx0" brushRef="#br0" timeOffset="388580.929">24572 10095 1866 0,'0'0'21'0,"0"0"-1"15,0 0 3-15,0 0-9 16,0 0-7-16,0 0-3 15,-84-9-2-15,54 24-1 16,1 10 1-16,-1 5-2 16,5 7 0-16,4 7 0 15,6 6 0-15,9 2 0 0,6-2 0 16,7 0-1 0,24-5 1-16,11-7 0 0,10-7 0 15,5-9 0-15,1-12-1 16,-4-10-2-16,-5 0 3 15,-4-20-2-15,-9-11 0 16,-8-10 1-16,-8-2 1 16,-10-7 0-16,-10-6-1 15,0-1 1-15,-21 2 0 16,-6 4 1-16,-4 10-1 16,1 13 0-16,5 11 0 15,5 9-1-15,7 8-1 0,5 0-12 16,2 5-19-16,3 9-38 15,2 3-86-15</inkml:trace>
  <inkml:trace contextRef="#ctx0" brushRef="#br0" timeOffset="388908.712">24563 10164 1888 0,'0'0'32'0,"0"0"-16"16,0 0 3-1,0 0-2-15,0 0-10 0,0 0-7 16,-1 21-2-16,17 12 2 16,5 7 3-16,0 4-1 15,-1 1-2 1,-4-1 1-16,0-2-1 0,-3-2 0 15,-1-3 0-15,-3-5 0 16,-1-4 0-16,-2-6 0 16,-2-4 0-16,2-5-2 15,-5-5-4-15,2-1-9 16,3-6-11-16,7-1-23 16,6-7-383-16</inkml:trace>
  <inkml:trace contextRef="#ctx0" brushRef="#br0" timeOffset="389438.4486">25685 10294 1890 0,'0'0'32'0,"0"0"-21"16,0 0 10-16,0 0-4 15,0 0-12-15,0 0-5 16,0 32 0-16,0 0 3 15,0 8 2-15,0 2-1 0,0 2-3 16,0 6 0-16,0-2-1 16,0 2 0-16,-8-3 0 15,4-3-1-15,-1-9-3 16,1-5-4-16,2-11-7 16,2-7-5-16,-1-7-2 15,-1-5-22-15,1-8 10 16,-4-18-490-16</inkml:trace>
  <inkml:trace contextRef="#ctx0" brushRef="#br0" timeOffset="389728.5695">25662 10331 1802 0,'0'0'30'15,"0"0"-3"-15,0 0 0 16,0 0 0-16,82-68-10 15,-61 65-6-15,3 3-9 16,-1 0-2-16,-3 8 1 16,0 11-2-16,-4 4 1 15,-4 3 0-15,-6 2-1 16,-6-1 0-16,0 0-4 16,-5-6-2-16,-14-1 2 15,-2-3 3-15,-4-4 1 16,2-4-1-16,3-3 2 0,0-3 0 15,10-3-2-15,7 0-6 16,3 0-12-16,12-12-53 16</inkml:trace>
  <inkml:trace contextRef="#ctx0" brushRef="#br0" timeOffset="390093.5401">26117 10405 1881 0,'0'0'38'0,"0"0"-21"15,0 0 7-15,0 0-7 0,0 0-10 16,0 0-7 0,-9-4-3-16,9 17 0 0,3 6 0 15,15 5 1-15,2-3-2 16,7-2-1-16,4-8-1 15,2-5 2-15,1-6 2 16,-7 0 0-16,-8-3 1 16,-11-15 1-16,-8-3 1 15,0-4 1-15,-19-5-2 16,-15-4 1-16,-6-1 0 16,0 8 0-16,7 7 0 15,9 10-1-15,9 9 0 16,5 1-2-16,2 7-8 15,8 12-10-15,0 3-29 0,12 0-22 16,20-4-937-16</inkml:trace>
  <inkml:trace contextRef="#ctx0" brushRef="#br0" timeOffset="390304.8281">26501 10367 1870 0,'0'0'55'0,"0"0"-43"16,0 0 6-16,0 0-4 15,0 0-14-15,0 0 0 0,-3 19-2 16,7 6 2-16,5 0 0 16,1 0-11-16,1-2-14 15,1-7-33-15,3-12-448 16</inkml:trace>
  <inkml:trace contextRef="#ctx0" brushRef="#br0" timeOffset="390462.3968">26569 10118 1910 0,'0'0'13'0,"0"0"-11"16,0 0-2-16,0 0 0 0,0 0-42 15,0 0-27-15,29 34-204 16</inkml:trace>
  <inkml:trace contextRef="#ctx0" brushRef="#br0" timeOffset="390873.64">26760 10292 1810 0,'0'0'86'0,"0"0"-86"0,0 0 0 15,0 0 0-15,0 0 9 16,0 0-3-16,1 82-4 16,8-58-1-16,4-3-1 15,-2-4 0-15,0-4-3 16,1-9-17-16,1-4 1 15,1 0-3-15,-3-13 7 16,2-8 7-16,-3-2 8 16,0-1 14-16,-2 5 17 15,-1 2 3-15,-2 5-13 16,-1 2-6-16,1 10-4 16,-4-3-3-16,4 3-4 15,5 0-4-15,8 10-2 16,4 9 1-16,-1 4 0 15,2 3 1-15,-3 0-1 0,-3-2-1 16,4-2 2-16,-5-3-10 16,2-6-11-16,1-6-16 15,3-7-51-15</inkml:trace>
  <inkml:trace contextRef="#ctx0" brushRef="#br0" timeOffset="391143.7374">27418 10146 1883 0,'0'0'45'16,"0"0"-21"-16,0 0-3 16,0 0-2-16,0 0-12 15,0 0-7-15,-2 10-2 16,7 10 1-16,5 10 1 15,-1 4 0-15,-4 4 0 16,-1 3 0-16,-4 1-3 16,0-2-5-16,0-4-8 15,0-1-3-15,0-10-15 16,0-7-21-16,0-8-293 16</inkml:trace>
  <inkml:trace contextRef="#ctx0" brushRef="#br0" timeOffset="391309.5906">27339 10291 1852 0,'0'0'94'15,"0"0"-84"-15,0 0 1 16,0 0 9-16,0 0-13 16,79-16-7-16,-16 16-4 15,9 0-22-15,8 0-24 16,8 0-533-16</inkml:trace>
  <inkml:trace contextRef="#ctx0" brushRef="#br0" timeOffset="392074.0651">29142 10146 1806 0,'0'0'34'0,"0"0"-26"0,0 0 15 16,0 0-5-1,0 0 1-15,0 0-11 0,-67-60-7 16,36 56 0-16,-4 4 0 16,0 0-1-16,3 0 0 15,8 5 0-15,5 7-1 16,5-1 1-16,3 2-2 15,6 3-1-15,5-3-3 16,0 1 5-16,0 1 1 16,12-3 1-16,5-2-1 15,-5-1 0-15,2 0 2 16,-2-4-2-16,3 4 2 16,-1 0 3-16,0 3-1 15,-1 0-2-15,-3 1-2 16,2 0 0-16,-6 0 0 15,-3-1 0-15,-3 4 0 0,0 1-1 16,0-5 1-16,-3 2-2 16,-13-6 1-16,-7-1 1 15,-8-6 1-15,-9-1 1 16,-1 0-2-16,5-11 1 16,13 2-1-16,10 2 0 15,12 6-1-15,1 1-13 16,6-2-28-16,16-1-2 15,10-1-128-15</inkml:trace>
  <inkml:trace contextRef="#ctx0" brushRef="#br0" timeOffset="392361.1195">29481 10057 1908 0,'0'0'38'0,"0"0"-24"15,0 0-1-15,0 0 2 16,0 0-10-16,0 0-5 16,0 15-2-16,0 14 2 15,3 7 0-15,1 5 0 0,0 2 0 16,-2 1 0-16,-2 2-5 15,0-2-11-15,0-2-3 16,-7-9-7-16,-7-14-33 16,-6-13-145-16</inkml:trace>
  <inkml:trace contextRef="#ctx0" brushRef="#br0" timeOffset="392503.7241">29297 10268 1832 0,'0'0'29'15,"0"0"-29"-15,0 0-13 16,126-29 12-16,-68 29-1 16,1 0-12-16,3 0-15 15,-7 9-58-15,-8-1-310 0</inkml:trace>
  <inkml:trace contextRef="#ctx0" brushRef="#br0" timeOffset="392869.8358">29864 10261 634 0,'0'0'1188'0,"0"0"-1154"15,0 0-11-15,0 0 3 16,0 0-9-16,0 0-5 16,-88-48-2-16,75 48-5 15,-1 2-4-15,2 10-1 16,0 9 0-16,5 1 0 16,1 2 0-16,4 7 0 15,2-3-1-15,0-3-6 16,0-2-7-16,12-9-3 0,5-6-6 15,2-8-4-15,2 0-3 16,-2-6 15-16,-4-13 15 16,-1-2 0-16,-7 1 31 15,-2 3 3-15,-2 5 2 16,-2 3-11-16,-1 4-6 16,2 5-3-16,-1 0-7 15,1 0-9-15,4 0 0 16,7 14-5-16,2 5 5 15,6 6-1-15,0-1 0 16,0-2-8-16,4-4-8 16,6-4 1-16,8-8-33 15,0-6-124-15</inkml:trace>
  <inkml:trace contextRef="#ctx0" brushRef="#br0" timeOffset="393341.8049">30285 10101 1866 0,'0'0'42'0,"0"0"-19"16,0 0 3-16,0 0-6 15,0 0-10-15,0 0-10 16,-11-20-3-16,11 42-2 16,0 10 5-16,0 1 0 15,3 2 0-15,3 1-3 0,-1-3-3 16,1-4-6-16,1-8-1 15,-1-7-2-15,3-10-4 16,1-4 5-16,4 0 11 16,2-16 3-16,0-3 1 15,0-1 4-15,-2 3 9 16,-2 3 1-16,-2 4-1 16,-3 3-2-16,0 3-4 15,2 4-5-15,3 0-2 16,5 0-1-16,0 13-1 15,1 4 0-15,-1 2-2 16,-8 3-1-16,-3 0-1 16,-5 2-1-16,-1-5-2 15,0 1-1-15,-7-8 0 0,-11-5 0 16,-5-1-1-16,-3-6 5 16,-6 0 4-16,-1 0 0 15,0 0 1-15,4 0-3 16,2-8 2-16,5 0-5 15,5-1-8-15,11-2-14 16,6 5-92-16</inkml:trace>
  <inkml:trace contextRef="#ctx0" brushRef="#br0" timeOffset="393575.1806">30708 10285 1919 0,'0'0'26'15,"0"0"-21"-15,0 0 0 16,0 0-4-16,0 0-1 16,0 0 0-16,0 78 0 15,0-50 0-15,0-4 0 16,-5-7-19-16,5-10-35 15,0-7-250-15</inkml:trace>
  <inkml:trace contextRef="#ctx0" brushRef="#br0" timeOffset="393750.7122">30765 10060 1861 0,'0'0'0'15,"0"0"-36"-15,0 0-8 16,0 0-13-16</inkml:trace>
  <inkml:trace contextRef="#ctx0" brushRef="#br0" timeOffset="394289.6719">30981 10393 1805 0,'0'0'83'16,"0"0"-83"-16,0 0 0 16,0 0 9-16,0 0 3 15,0 0-3-15,8 18-1 16,8-18 1-16,8-3-4 15,3-16-4-15,3-13-1 16,0-6 0-16,-2-7-6 16,-4-5-1-16,-9 2 4 15,-8 2 3-15,-7 5 0 0,0 9 3 16,-6 6 4-16,-9 9 2 16,2 7-1-16,2 7-4 15,2 3-4-15,-2 10 0 16,-2 13-1-16,0 10 0 15,4 3 1-15,6 3 0 16,3 1 0-16,0-3 0 16,5 0-2-16,9-5-4 15,5-6-3-15,3-5-3 16,5-9 3-16,1-6-7 16,0-6 4-16,-4 0 3 15,-3-10 9-15,-5-8 0 16,-3 0 12-16,-6 1 19 0,-1 2-8 15,-3 8-3-15,-2 2-6 16,-1 3 2-16,0 2-9 16,2 0-7-16,-1 2-3 15,4 13-6-15,1 4 3 16,0 8-1-16,3-4-12 16,1-4-11-16,6-5-46 15</inkml:trace>
  <inkml:trace contextRef="#ctx0" brushRef="#br0" timeOffset="394455.7387">31473 10060 1921 0,'0'0'20'0,"0"0"-20"16,0 0 0-16,0 0-12 15,0 0-86-15</inkml:trace>
  <inkml:trace contextRef="#ctx0" brushRef="#br0" timeOffset="395291.5983">31843 10215 1858 0,'0'0'35'16,"0"0"-10"-16,0 0-6 15,0 0-11-15,0 0-4 16,0 0-2-16,79-14-2 15,-58 14 0-15,-1 0 1 16,-1 0-2-16,-2 5 2 16,-3 2-2-16,-5 1 1 0,-6-3 0 15,-3 4-1-15,0 2-2 16,-16 4 2-16,-8 5 1 16,-10 4 0-16,-9 1 1 15,2 2-1-15,1-1 0 16,10-3 1-16,11-2-1 15,6-8-1-15,8 0 1 16,5-2 0-16,0-2 0 16,13-1 3-16,17 0-1 15,10-5 2-15,9-2-4 16,2-1 0-16,6 0-6 16,-3 0-8-16,-1 0-24 15,-8 0-55-15</inkml:trace>
  <inkml:trace contextRef="#ctx0" brushRef="#br0" timeOffset="395734.415">32504 10340 1845 0,'0'0'44'0,"0"0"-13"16,0 0-12-16,0 0-5 16,0 0-6-16,0 0-4 15,-67-59-3-15,49 59-1 0,-3 0 0 16,3 11-1-16,-2 8 1 16,2 1 0-16,6 1 0 15,3-1 0-15,6-6-6 16,3 0-1-16,0-6-2 15,3-2 1-15,10-5-1 16,3-1 7-16,4 0-4 16,-2-7-5-16,-2-5 8 15,-2 0 3-15,-5 2 2 16,-5 5 11-16,-2 3 1 16,-1 2-7-16,3 0-6 15,2 0 0-15,7 11-2 16,4 8 2-16,3-1-1 0,2 2 0 15,0-3-1-15,5-3-4 16,2-4-20-16,2-8-36 16,5-2-391-16</inkml:trace>
  <inkml:trace contextRef="#ctx0" brushRef="#br0" timeOffset="396027.6306">32831 10082 1577 0,'0'0'276'0,"0"0"-248"0,0 0-6 16,0 0-4-16,0 0-9 16,0 0-7-16,0 8-2 15,0 9 1-15,0 5-1 16,0 5 1-16,0 2 0 15,0 2-1-15,0 4 0 16,-9-1 1-16,1 5-1 16,-1-5 0-16,-2 1 0 15,2-8-7-15,0-5-7 16,0-7-18-16,6-6-31 16,1-8-138-16</inkml:trace>
  <inkml:trace contextRef="#ctx0" brushRef="#br0" timeOffset="396321.849">32632 10251 1842 0,'0'0'17'0,"0"0"-8"15,0 0-6-15,81-29 12 16,-45 28-7-16,0 1-4 15,-4 0 2-15,0 0-1 16,-5 1-4-16,-4 9 2 16,-4-1 0-16,-5 3-1 15,-3 3 0-15,-5 2-1 0,-1 0 1 16,-2 3-2-16,-3 1 0 16,0-4 1-16,0-1-2 15,0-3-3-15,-1-6-10 16,-2-6-26-16,3-1-83 15</inkml:trace>
  <inkml:trace contextRef="#ctx0" brushRef="#br0" timeOffset="396476.431">33035 10086 1811 0,'0'0'55'0,"0"0"-55"0,0 0-13 15,0 0-5-15,0 0 6 16,0 0-105-16</inkml:trace>
  <inkml:trace contextRef="#ctx0" brushRef="#br0" timeOffset="396821.138">33071 10257 1865 0,'0'0'30'0,"0"0"-20"0,0 0-6 16,0 0-4-16,0 0 0 16,0 0 2-16,-18 54-2 15,16-34 0-15,2 1 0 16,0-1-10-16,0-6-5 15,4-3-5-15,5-8 6 16,4-3 6-16,-4 0 8 16,-2-16 1-16,0-5 3 15,-7-4 16-15,0-2 3 16,0 4-5-16,0 3-9 16,-2 6 2-16,-3 8-6 15,4 2-5-15,-1 4 0 0,-1 0-11 16,3 14-45-1,0 3-12-15</inkml:trace>
  <inkml:trace contextRef="#ctx0" brushRef="#br0" timeOffset="397212.1312">33269 10290 1844 0,'0'0'46'0,"0"0"-26"0,0 0-11 16,0 0-7-1,0 0-2-15,0 0 0 0,11 56 0 16,-5-33 0-16,3-3 1 16,4-3-1-16,0-5 1 15,6-8-1-15,1-4-1 16,4 0 1-16,4-11 1 15,2-11-1-15,3-6 0 16,-2 0 2-16,-2 3 5 16,-10 7 1-16,-7 8 0 15,-6 7 2-15,-3 3-4 16,5 0-6-16,3 17-3 16,3 10 3-16,-1 5-1 15,-2 1 0-15,-1 0 1 16,10-2 0-16,3-5 0 0,9-5-7 15,7-7-13-15,3-10-62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0T04:46:33.7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15923 5317 1485 0,'0'0'181'0,"0"0"-158"16,0 0 14-16,0 0 2 0,0 0-9 16,0 0-4-1,0 0-2-15,0 0-8 0,-52-21-2 16,52 21-4-16,-1-2 0 16,1 2-1-16,0 0-3 15,-2 0-3-15,2 0 0 16,0 0 1-16,0 0-2 15,0 0-2-15,0 0 2 16,8 0-1-16,10 0 2 16,9 0-2-16,8 0 1 15,7 0-1-15,6 0-1 16,0 0 2-16,5 0-1 16,2 0-1-16,5 5 2 15,0-4-2-15,2 3 1 16,3 0-1-16,0-1 1 15,-3 0-1-15,-3 1 0 16,-1-2 1-16,0 0-1 0,4 1 1 16,2-1-1-16,3 0 0 15,-3-2 0-15,-1 0 1 16,-2 0-1-16,0 0 0 16,4 0-1-16,0 0 1 15,-1 0 0-15,0 0 1 16,-3 0 0-16,-1 0-1 15,-2 2 0-15,3-2 0 16,3 1 0-16,2 1 0 16,0-2 0-16,-2 0 0 0,4 0 0 15,1 0 1-15,3 0-1 16,5 0 0-16,-2 0 0 16,2-2 1-16,4 1-2 15,4-1 1-15,3-2 0 16,1 1 0-16,-1 1 0 15,-1 0 1-15,-2 0-1 16,-3-1 0-16,-5 1 0 16,0 1 0-16,0-1 1 15,3-1-1-15,3 2 0 16,2 0 0-16,-5-2 2 16,0 0-4-16,-2-1 2 15,4 2 0-15,1-3 1 0,0 2-1 16,0 0 0-1,-2 0 0-15,-2 0 0 0,-5-2 0 16,-2 0 0-16,0-2 0 16,1 0 1-16,0 2-1 15,4 0 1-15,-3 0-1 16,-2 0 0-16,-1 2-1 16,-4-3 0-16,-3 1 0 15,-4 0 1-15,-7 1 1 16,-5 0-1-16,-2 0 0 15,-2 1 0-15,0 1-1 16,-3-2 1-16,-4 2 0 16,0-1 0-16,-5 2 0 15,-6 1 0-15,-3-2 1 0,-5-1-2 16,-6 3 2 0,-2 0-1-16,-2 0 1 0,-5 0-1 15,4 0 3-15,1 0 2 16,2 0-4-16,0 0 0 15,-2 0-1-15,2 0 0 16,-4 0 0-16,0 0 2 16,0 0-2-16,0 0 1 15,-5 0-1-15,1 0 1 16,-2 0 0-16,0 0-1 16,0 0 0-16,0-2-6 15,-18-8-14-15,-24-12-37 16</inkml:trace>
  <inkml:trace contextRef="#ctx0" brushRef="#br0" timeOffset="13525.8618">11967 8194 1674 0,'0'0'92'0,"0"0"-66"15,0 0 0 1,0 0-1-16,0 0-8 0,0 0-4 16,0 0-9-16,-23-8 1 15,11 4-1-15,-3 4-1 16,-7 0 3-16,-3 0-1 15,-7 0-3-15,-4 9 0 16,-4 11-1-16,0 4 0 16,1 3 1-16,3 2-2 15,2 1 0-15,7 0 0 16,8-3 0-16,8 1-1 16,10 2 0-16,1-2 1 0,3-2 0 15,16 0 0 1,10-6 0-16,5-5 2 0,9-5 1 15,4-1-3-15,5-5 2 16,-3-2 1-16,-7-1 0 16,-8-1-2-16,-6 0 1 15,-10 0 1-15,-7 0-2 16,-8 0 2-16,-3 0-1 16,0 0 2-16,0 0-3 15,0 0-1-15,0 0-7 16,3 2-24-16,7 1-53 15,-1 0-197-15</inkml:trace>
  <inkml:trace contextRef="#ctx0" brushRef="#br0" timeOffset="14088.0852">12554 8327 1808 0,'0'0'44'0,"0"0"-30"16,0 0 9-16,0 0-4 15,0 0-11-15,0 0-4 16,-103-24 1-16,77 24-2 16,-1 4-1-16,6 6 0 15,0 5-1-15,6 0-1 16,2 3-1-16,3 0 1 16,6 1 0-16,4 1 0 15,0-3-1-15,0-3-4 16,12-2-2-16,7-5 1 15,4-6-1-15,2-1 3 16,2 0-6-16,-5-8 0 16,-8-4 7-16,-4 1 2 15,-5 5 1-15,-5 1 3 0,0 4 16 16,0-1-2-16,0 1-5 16,0 1-5-16,0 0-4 15,1 0-3-15,2 0 0 16,3 0-1-16,6 9-1 15,3 4 2-15,3 0 0 16,0-2 0-16,1-1 0 16,3-6-8-16,1-4-4 15,2 0-9-15,2-9-29 16,-5-16-62-16</inkml:trace>
  <inkml:trace contextRef="#ctx0" brushRef="#br0" timeOffset="14366.9391">12759 8129 1820 0,'0'0'38'16,"0"0"2"-16,0 0-10 16,0 0-12-16,0 0-3 15,0 0-8-15,-12-54-5 16,12 54-2-16,0 15-4 16,0 12 3-16,4 12 1 15,5 4 0-15,4 4 1 16,-2 0-2-16,5-7 1 15,-5 0 0-15,-1-6 0 16,-1-8 0-16,-3-2-1 16,-1-9-2-16,-2-8 0 15,-2-1-2-15,-1-6-5 0,0 0 0 16,0 0 1-16,0-2-5 16,0-9-76-16,0-3-531 15</inkml:trace>
  <inkml:trace contextRef="#ctx0" brushRef="#br0" timeOffset="14761.5508">13151 8253 1398 0,'0'0'432'15,"0"0"-413"-15,0 0-2 16,0 0 7-16,0 0-9 16,-78 14-12-16,71 4-1 15,4 3-1-15,3 0-1 16,0 1 0-16,0 1 1 15,12-2 0-15,4-2-1 16,5-3-3-16,3-5-8 16,0-5 5-16,-5-3 2 0,-1-3-1 15,-6 0 5 1,-3 0-1-16,0 0 1 0,-5-4 1 16,2-1-1-16,-1-2 0 15,-2 2-7-15,6-2-40 16,-5-1-100-16</inkml:trace>
  <inkml:trace contextRef="#ctx0" brushRef="#br0" timeOffset="15330.954">13439 8308 1244 0,'0'0'617'15,"0"0"-601"-15,0 0-8 16,0 0 11-16,0 0-8 15,0 0-11-15,-11 12 2 16,11 6-2-16,6 2 0 16,8 0 0-16,3-1-1 15,6-4 0-15,4-5-8 16,1-5-1-16,-4-5 1 16,0 0-5-16,-8 0 6 15,-4-15 8-15,-4-2 1 0,-7-5 11 16,-1 4 8-16,0-2-3 15,0 3-10-15,0 6-4 16,0 0 0-16,-1 1-3 16,1 4-1-16,0 0-8 15,0-2-29-15,1-1-106 16</inkml:trace>
  <inkml:trace contextRef="#ctx0" brushRef="#br0" timeOffset="15596.7493">13898 7998 1908 0,'0'0'18'0,"0"0"-13"15,0 0 7-15,0 0-7 16,0 0-4-16,0 0-1 15,3 102 1-15,3-61 0 16,2 4 0-16,0-5-1 16,-3-1 0-16,-1-4-9 15,-1-3-6-15,-1-3-16 16,3-7-17-16,-2-7-107 16</inkml:trace>
  <inkml:trace contextRef="#ctx0" brushRef="#br0" timeOffset="16051.7149">14256 8265 1789 0,'0'0'86'0,"0"0"-67"16,0 0 6-16,0 0-9 15,0 0-5-15,0 0-4 16,-88-33-5-16,76 33-1 16,2 3-1-16,2 8 0 15,-2 5-1-15,4 2 1 0,3 1-1 16,0-1-3-16,3-3-5 16,0 0-2-16,3-6-2 15,10-1-10 1,1-7-2-16,3-1-9 0,-1 0 11 15,1-10 5-15,-3-3 16 16,-1 0 2-16,-5 4 20 16,-2 0 19-16,-5 4-2 15,2 2-7-15,-1 1-12 16,-1 1-6-16,1 1-7 16,1 0-3-16,4 0-2 15,4 0-1-15,1 3 1 0,4 5 0 16,-4 1-1-16,6-1-6 15,-3-1-4-15,6-4-22 16,1-3-56-16,3 0-619 16</inkml:trace>
  <inkml:trace contextRef="#ctx0" brushRef="#br0" timeOffset="16309.7659">14650 7937 1890 0,'0'0'29'0,"0"0"-5"16,0 0-3-16,0 0-4 0,0 0-12 15,0 0-5 1,0 10-3-16,4 22 3 0,4 9 0 16,-4 6 0-16,-1 3 1 15,-1-2-1-15,-2-3-2 16,0-2-4-16,0-2-4 15,0-3-5-15,0-5-4 16,0-5-9-16,-5-7-20 16,-2-10-55-16</inkml:trace>
  <inkml:trace contextRef="#ctx0" brushRef="#br0" timeOffset="16742.5648">14453 8252 1778 0,'0'0'10'15,"0"0"-3"-15,112-12 15 16,-66 5-7-16,0 2-4 16,2 1-8-16,3-1-2 15,-4 1 0-15,-2 2 0 16,-2-1-1-16,-4 0 1 15,-1 0-1-15,-6-2 0 16,-5-1 0-16,-3-1 0 16,-7-3 2-16,-6-1 1 15,-5-1 14-15,-4-2 1 0,-2-1 4 16,0-2-7-16,-9 0-9 16,-10 2-3-16,-4 5-1 15,1 8-2-15,-2 2 0 16,2 1-1-16,1 17 1 15,1 7 0-15,4 7 0 16,7 2-1-16,4-1 1 16,5-1 0-16,0-4 0 15,16-3 0-15,10-2 0 16,6-8 1-16,5-2-2 16,3-6 1-16,2-7-14 15,-3 0-55-15</inkml:trace>
  <inkml:trace contextRef="#ctx0" brushRef="#br0" timeOffset="17672.6571">16130 7895 1842 0,'0'0'25'15,"0"0"-6"-15,0 0 10 16,0 0-6-16,0 0-11 16,0 0-7-16,-14-17-5 15,14 25-3-15,2 21 3 16,17 14-1-16,5 14 2 16,6 6-1-16,7-2 1 15,2-3-1-15,1-9 0 0,2-9 0 16,-3-6 0-16,-7-13 0 15,-5-9 0-15,-5-9 1 16,-5-3 0-16,1-11 0 16,-2-21 1-16,2-14-1 15,-3-11 1-15,0-13-1 16,-3 0 0-16,-2 8-1 16,-2 14 0-16,-5 16 0 15,-3 19 0-15,1 6-1 16,-1 5-2-16,0 2-5 15,2 0-13-15,1 14-43 16,0 9-20-16,-2 6-993 16</inkml:trace>
  <inkml:trace contextRef="#ctx0" brushRef="#br0" timeOffset="18116.6089">16784 8398 1841 0,'0'0'40'16,"0"0"-36"-16,0 0 3 16,0 0 11-16,0 0-12 15,0 0-4-15,0 69 4 16,0-37-2-16,0 2-1 15,0 1 3-15,0 0-3 16,0-3-2-16,0-4-1 16,0-3 1-16,0-6 0 15,0-4-2-15,0-7-2 0,0-3-7 16,0-5-10-16,-3 0-8 16,-10-11-28-16,-2-17-383 15</inkml:trace>
  <inkml:trace contextRef="#ctx0" brushRef="#br0" timeOffset="18632.7673">16556 8497 1817 0,'0'0'5'16,"0"0"-5"-16,0 0 1 16,90-44 9-16,-50 30-4 15,0 5-5-15,1 1 0 0,3 1-1 16,0 3 0-16,-5 1 1 15,-7 1-1-15,-12 1 4 16,-13-1 14-16,-3 2 1 16,-4 0-3-16,0 0-8 15,2 0-6-15,1 14 0 16,1 5 8-16,-1 2-5 16,0 0-4-16,3 1 2 15,1 2-3-15,1 0 1 16,1-1 0-16,2-2 0 15,2-1 0-15,1-5-1 16,2-3 0-16,-3-5-1 16,1-4-2-16,-2-3 3 15,1 0-1-15,-1-10 1 16,2-6 1-16,3-1-1 0,-1 0 0 16,0 2 1-16,-4 1 2 15,-4 2 2-15,0 4 4 16,-5 4-3-16,-2 2 1 15,-1 2-4-15,2 0-3 16,3 0 0-16,5 4-2 16,3 12 1-16,7 1 1 15,-2 0 1-15,1-1-1 16,0-2 0-16,-1-5 0 16,-3-4 0-16,-1-2-1 15,0-3-5-15,0 0-11 16,1-12-49-16</inkml:trace>
  <inkml:trace contextRef="#ctx0" brushRef="#br0" timeOffset="20983.7757">18943 8467 1741 0,'0'0'11'0,"0"0"-10"16,0 0 37-16,0 0 1 15,0 0-13-15,0 0-2 16,0 0-13-16,-42 5-4 15,21-19 1-15,-6-8 0 16,-3-4-4-16,-4-8-2 16,-5-6-1-16,-2-3-1 15,2-1 1-15,0-2 1 16,0 0-2-16,7 3 0 16,2-4 1-16,10 0-1 15,7 1 0-15,7 3 0 0,6 2 0 16,0 4-1-16,1 3 0 15,14 5 0-15,0 5-2 16,1 7 2-16,-4 8 0 16,-4 4 1-16,-5 5 0 15,0 0-1-15,-3 0 0 16,0 11-5-16,-11 15-3 16,-12 9 8-16,-10 11 1 15,-6 7 0-15,-6 13 1 16,-4 1-1-16,1 1 0 15,5-1 0-15,12-8 0 16,11-6 0-16,16-10-3 16,4-7-1-16,9-11-2 0,18-9-1 15,11-11 5-15,4-5-1 16,6-6 1-16,1-18 1 16,2-8 1-16,-5-4 0 15,-1-5 0 1,-9-5 0-16,-11-1 0 0,-10 1 1 15,-6 3 6-15,-8 9 4 16,-1 9 3-16,0 6-3 16,0 7-4-16,0 6-3 15,0 3-2-15,0 3-2 16,3 0-6-16,9 3-33 16,7 11-28-16,5 3-236 0</inkml:trace>
  <inkml:trace contextRef="#ctx0" brushRef="#br0" timeOffset="21493.7598">19222 7920 1238 0,'0'0'625'0,"0"0"-592"15,0 0-12-15,0 0-8 16,0 0-6-16,0 0-6 16,0 0-1-16,0 29 0 0,0 11 0 15,0 6 0-15,0 6 1 16,0-1-1-16,0-1 0 15,0-2 0-15,-2-1 1 16,-1-7-1-16,-1-5 0 16,1-5-1-16,-3-8-2 15,1-8-6-15,2-6-3 16,0-4-9-16,2-4 8 16,-1-12-1-16,1-20-119 15,1-11-778-15</inkml:trace>
  <inkml:trace contextRef="#ctx0" brushRef="#br0" timeOffset="21930.1724">19178 7933 1685 0,'0'0'79'16,"0"0"-44"-16,0 0-19 16,45-77 3-16,-24 65-2 15,0 4-6-15,0 5-4 16,4 3-4-16,3 0-2 15,4 3 0-15,-4 11-1 16,-3 6 1-16,-9 4-1 16,-6 1-1-16,-10 5 1 15,0 3 0-15,-13 3-2 16,-16-3 2-16,-1-2 0 16,-1-3-2-16,1-6 2 0,9-6 0 15,5-4-1-15,7-7 1 16,6 0 1-16,1-4-1 15,2-1 0-15,0 2 0 16,0 1-1-16,0 3-2 16,11 3 3-16,5 3 4 15,4 3 0-15,0 0-1 16,1 5-2-16,0 1 1 16,2 4 0-16,-1 1 0 15,-1 2-1-15,-2 1 0 16,2-4 0-16,-6 0 0 15,-2-4-2-15,-1-4 1 16,-5-5-13-16,3-7-35 0,-3-5-589 16</inkml:trace>
  <inkml:trace contextRef="#ctx0" brushRef="#br0" timeOffset="22232.5745">19812 8381 7 0,'0'0'1916'0,"0"0"-1902"0,0 0-12 16,0 0 10-1,0 0-3-15,0 0-6 0,0 2-3 16,0 18-3-16,0 8 3 15,0 3 1-15,0 4-1 16,2-1 2-16,-2-3-2 16,1-4-3-16,-1-3-3 15,0-5-5-15,0-5-5 16,0-8-19-16,0-6-32 16,0 0-148-16</inkml:trace>
  <inkml:trace contextRef="#ctx0" brushRef="#br0" timeOffset="22745.5168">19651 8417 1546 0,'0'0'299'0,"0"0"-280"16,0 0-6-16,0 0-2 16,0 0-4-16,0 0-7 15,94-66 1-15,-54 64-1 16,-2 2 0-16,-2 0-1 15,-1 0 1-15,-3 0 0 16,-7 0 0-16,-6 0 0 16,-7 0 0-16,-7 0 3 15,-2 0 5-15,-3 0 4 0,0 0-2 16,1 0-4 0,2 0-5-16,3 9 0 0,0 11 1 15,2 4-1-15,-1 2-1 16,-1 3 2-16,0 0-2 15,2-1 0-15,-1-5 0 16,5-3-1-16,0-5 0 16,-2-5-1-16,-2-6 0 15,-2-4-2-15,1 0 2 16,6-7 1-16,1-12 1 16,4-8 0-16,0 0 0 15,3 2 0-15,-5 6 0 16,-3 6 0-16,-3 8 4 15,-7 5-2-15,4 0-2 16,0 4-1-16,5 16 0 0,3 4 1 16,-1 2 0-1,2-1 1-15,2-3-1 0,3-3 0 16,0-7 0-16,-2-5 0 16,2-7 0-16,-2 0-13 15,-4-18-89-15</inkml:trace>
  <inkml:trace contextRef="#ctx0" brushRef="#br0" timeOffset="24193.9938">11515 10340 1804 0,'0'0'48'0,"0"0"-30"15,0 0-6-15,0 0 2 16,0 0-10-16,0 0-3 15,0 0-1-15,-2 78 7 16,2-37 0-16,6 8-3 16,1 6 0-16,-4 3 0 15,2 5-3-15,-2-6 1 16,0-4-2-16,0-5 1 16,2-10-1-16,-1-7 1 15,-1-6-1-15,0-6 1 16,-3-9-1-16,0 0 0 15,1-8 0-15,-1-1 0 0,0-1 0 16,0 0-2-16,0 0-6 16,0-16-36-16,0-6-124 15</inkml:trace>
  <inkml:trace contextRef="#ctx0" brushRef="#br0" timeOffset="24725.4229">11492 10377 1710 0,'0'0'22'0,"0"0"1"15,0 0 23-15,0 0-24 16,91-49-5-16,-54 49-6 15,5 0-6-15,1 0-1 16,1 10-3-16,-7 0 0 16,-4 6-1-16,-6 1 0 15,-9 5 0-15,-6 3-1 16,-11 0-4-16,-1 2-5 16,-13 1 1-16,-17-2 0 15,-12-2 6-15,-1-2-1 16,-5-1-2-16,5-1 4 0,7-4 2 15,11-2 0 1,7-5 1-16,12-1 0 0,4-4 5 16,2 1-2-16,0 0-3 15,8 0 6-15,13 2 9 16,1 0-9-16,0-1 2 16,-2 1-3-16,-1 3-3 15,-2 4 0-15,0 5-1 16,1 2-1-16,-3 6 2 15,3 0 4-15,-1 1 2 16,-3-2-4-16,-3-3-3 16,0-4-1-16,-1-4 0 15,-3-6-1-15,2-6 0 0,3-3-17 16,3-2-31-16,4-16-372 16</inkml:trace>
  <inkml:trace contextRef="#ctx0" brushRef="#br0" timeOffset="25124.6164">12035 10769 1875 0,'0'0'20'0,"0"0"-19"15,0 0 15-15,0 0-2 16,0 0-9-16,0 0-4 15,36 0 0-15,-6 0-1 16,2-5 0-16,0-5-3 0,-5-6-5 16,-5 1-3-16,-7-2-4 15,-6 1 5-15,-9 0 9 16,0-1 0-16,-21 5-1 16,-7 2 2-16,-11 7 1 15,-1 3 4-15,-2 0-3 16,5 11 6-16,9 6-1 15,6 8-4-15,8 3-2 16,5 5 1-16,9 1-2 16,0 2 1-16,10-3-1 15,20-4 0-15,10-4 1 0,6-5 1 16,8-8-2-16,4-7 0 16,0-5 0-16,3 0-12 15,-1-18-46-15</inkml:trace>
  <inkml:trace contextRef="#ctx0" brushRef="#br0" timeOffset="26152.2608">13364 10793 1817 0,'0'0'20'0,"0"0"-15"16,0 0 18-16,0 0 0 15,0 0-8-15,-85-46-7 16,51 42-2-16,-8 1-1 15,-5 1 1-15,2 2-1 16,0 2-3-16,8 12 1 16,5 5-3-16,9 2 0 15,6 4 0-15,11-1 0 16,4-2-1-16,2-2 0 16,9-4 1-16,20-6-1 0,13-4-3 15,13-6-2 1,12 0-1-16,3-16-5 0,-3-10-11 15,-9-7-3 1,-11-9 3-16,-13-7 0 0,-10-3-12 16,-14 1 29-16,-10 5 6 15,0 7 40-15,-13 8-22 16,-10 4 10-16,2 8 3 16,-1 3-1-16,10 7-17 15,2 3-4-15,7 4-2 16,3 2-1-16,0 0-6 15,0 6-1-15,0 16 0 0,1 9 1 16,10 8 0 0,2 2 0-16,5 1 1 0,3 1-1 15,0 0 0-15,1-3 0 16,-1-4-1-16,-2-6 1 16,-4-5 0-16,-1-5-4 15,-4-8-9-15,-2-4-7 16,2-6-18-16,-1-2-17 15,0-1-351-15</inkml:trace>
  <inkml:trace contextRef="#ctx0" brushRef="#br0" timeOffset="26917.4784">13685 10710 1875 0,'0'0'33'0,"0"0"-19"15,0 0 4-15,0 0 2 16,0 0-10-16,0 0-8 16,45-31-2-16,-18 46-1 15,4 9 1-15,-1 2-1 16,-2 5-3-16,2-1-1 16,-5 1 1-16,-4-6-4 15,-9-6-2-15,-4-8-1 16,-5-5 2-16,-3-6 2 15,0-3 7-15,0-18 6 16,-2-10-6-16,1-11 0 0,1-2 2 16,0-1-2-1,16 8 0-15,2 8 0 0,3 10-1 16,1 10-3-16,2 4-12 16,1 5-22-16,4 0 2 15,-1 11 11-15,-1 4-37 16,-2 1-17-16,0-2-3 15,-2-3 13-15,-4-3 43 16,-4-2 19-16,-4-5 7 16,-5-1 92-16,-6 0 24 15,0 0-5-15,0 0-55 16,-5-4-19-16,-7-4-31 16,-3 0 10-16,0 1-3 0,0 2-5 15,5 3-2 1,1 2-2-16,-1 0-3 0,4 4-1 15,-5 11 0 1,5 5 0-16,-1 5 0 0,2 0 0 16,4 0 0-16,1-2 0 15,0-1-2-15,3-2-4 16,10-6-9-16,4-6-8 16,3-5 4-16,-1-3 10 15,0 0-2-15,-5-8 3 16,-6-6 8-16,-2-9 1 15,-1 0 11-15,-4 1 2 0,2 0 4 16,0 5 0 0,0 6-7-16,0 5-5 0,0 3-2 15,-2 3-1-15,7 0-3 16,1 0-1-16,10 11 0 16,2 4 1-16,-1 2 0 15,0-1 0 1,3 0-1-16,2-1-8 0,1-4-3 15,2-5-30-15,-1-6-23 16,-2 0-740-16</inkml:trace>
  <inkml:trace contextRef="#ctx0" brushRef="#br0" timeOffset="27367.6659">14618 10710 1669 0,'0'0'181'0,"0"0"-158"0,0 0 1 16,0 0-1-1,0 0-10-15,0 0-10 0,-19-12-3 16,19 18-2-16,0 10 1 16,0 2 1-16,3 1 0 15,3-3 0-15,4-3-2 16,1-3-6-16,4-4-7 16,1-5-3-16,2-1 7 15,-3 0-5-15,0-15 14 16,-3-4 2-16,-1-1 4 15,-3 1 18-15,0 0 3 16,-4 6-11-16,-1 4-3 0,0 5-6 16,-1 4-3-16,4 0-1 15,6 0-1-15,3 2-2 16,8 12 2-16,4 3-1 16,3 0 0-16,4-3-1 15,7-3 0-15,2-7 0 16,-4-4-7-16,-5 0 1 15,-6-6 2-15,-8-11 6 16,-10-6 0-16,-7-2 1 16,-3-4 2-16,-13-4 3 15,-20 1-2-15,-7 3 0 16,-1 8-3-16,6 7-1 16,8 11-1-16,6 3-22 0,9 0-154 15</inkml:trace>
  <inkml:trace contextRef="#ctx0" brushRef="#br0" timeOffset="27974.6866">16436 10386 1835 0,'0'0'43'0,"0"0"-38"16,0 0 2-16,0 0 9 15,0 0-10-15,0 0-6 16,0 0 0-16,0 64 7 15,0-27-3-15,0 1-3 16,0 2 0-16,-4 4-1 0,3-1 0 16,-1-3 0-16,1-5 0 15,-4-6-1-15,-2-9-22 16,-5-8-32-16,-3-10-67 16</inkml:trace>
  <inkml:trace contextRef="#ctx0" brushRef="#br0" timeOffset="28650.5957">16252 10639 1735 0,'0'0'0'15,"0"0"-38"-15,112-27 12 16,-68 16 3-16,0 3-4 16,-4 0-30-16,-4-1 4 15,-8 1 9-15,-7-2 44 16,-10 0 134-16,-7-2 19 0,-4 2-84 15,0-2-30-15,0 2-11 16,0 1 0-16,0 4-9 16,0 4-7-16,0 1-1 15,0 0-7-15,0 0-4 16,0 0 0-16,0 4-3 16,0 13 1-16,9 7 2 15,1 4-1-15,4 3 0 16,-1 0-4-16,2-1-4 15,-3-3 1-15,-1-7-4 16,0-8-9-16,-5-5-11 16,-1-7 14-16,-2 0 18 0,0-5 2 15,3-9 2-15,1-6-2 16,1 1 17-16,-2 2-3 16,0 6-4-16,-1 1-4 15,0 5-7-15,-2 3 1 16,3 2-1-16,3 0-1 15,4 0-1-15,5 7 1 16,5 7 0-16,0 0 0 16,6 2-1-16,5-3-1 15,2-4 0-15,3-1-2 16,-1-8-7-16,-2 0 0 16,-6 0 2-16,-3-13 1 15,-9-5 8-15,-3-4 0 0,-9 0 2 16,-3-4 7-1,-3 1 6-15,0-1-7 0,-9 5-1 16,-7 4-6-16,0 7 2 16,2 10-2-16,3 0-1 15,3 14-1-15,3 13-1 16,5 7 2-16,0 3 0 16,15-2 1-16,14-3-1 15,15-5 1-15,11-7 1 16,12-7-2-16,8-13-11 15,-2 0-157-15</inkml:trace>
  <inkml:trace contextRef="#ctx0" brushRef="#br0" timeOffset="29348.3589">18525 10374 1838 0,'0'0'22'16,"0"0"-16"-16,0 0 16 16,0 0 3-16,-79-19-14 15,60 19-5-15,-1 0 0 16,1 0-5-16,-2 5 0 16,2 11 0-16,2 5-1 15,4 2 1-15,4 7 0 0,4 0-1 16,5 1 0-16,0 0 0 15,2-5 0-15,15-1 0 16,9-7 0-16,7-5-1 16,7-9 0-16,7-4-5 15,3 0-12-15,2-14-27 16,-2-3-10-16,-4-1-77 16</inkml:trace>
  <inkml:trace contextRef="#ctx0" brushRef="#br0" timeOffset="29543.1364">18837 10464 82 0,'0'0'1761'15,"0"0"-1734"1,0 0-11-16,0 0 5 0,0 0-11 16,0 0-8-16,28 17 3 15,-16-3-2-15,-3 3-3 16,-3 0 0-16,3 0-2 15,-6-2-21-15,-2-8-52 16,-1-7-974-16</inkml:trace>
  <inkml:trace contextRef="#ctx0" brushRef="#br0" timeOffset="29691.3876">18871 10287 1877 0,'0'0'10'15,"0"0"-9"-15,0 0-1 16,0 0-3-16,0 0-41 16,0 0 10-16,31 31-113 15</inkml:trace>
  <inkml:trace contextRef="#ctx0" brushRef="#br0" timeOffset="30052.2035">19083 10440 1855 0,'0'0'46'0,"0"0"-21"0,0 0-1 16,0 0-7-16,0 0-13 16,0 0-2-16,28-3-2 15,-11 16 0-15,2 3 0 16,-2 2 0-16,-3 2 0 15,-3 1 0-15,2 0-1 16,-4-2-3-16,-3-6 0 16,-4-6-4-16,-2-3-1 15,0-4 4-15,0 0 5 16,0-14 0-16,-3-8 1 16,1-5-1-16,2-4 2 15,0 0-2-15,9 4 1 0,6 7-1 16,-1 6 1-16,2 4-1 15,2 6-2-15,4 4-11 16,5 0-39-16,1 11-91 16</inkml:trace>
  <inkml:trace contextRef="#ctx0" brushRef="#br0" timeOffset="30466.5285">19622 10400 1323 0,'0'0'528'0,"0"0"-517"16,0 0-5-16,0 0 16 15,0 0-2-15,-80 10-16 16,66 5-1-16,1 4 1 16,6-2-2-16,0 6 0 15,5 0-2-15,2 1 1 16,0-2-1-16,12 0 0 16,9-4 0-16,4-4 0 0,4-4-2 15,0-8-1-15,3-2 0 16,-4 0 3-16,-3-1 0 15,-4-7 0-15,-6-2 0 16,-2 3 0-16,-5 1 0 16,-3 1 0-16,-2 5 0 15,-2-2-7-15,-1 2-36 16,0 0-26-16</inkml:trace>
  <inkml:trace contextRef="#ctx0" brushRef="#br0" timeOffset="30878.0534">19944 10440 1877 0,'0'0'39'16,"0"0"-30"-16,0 0-1 16,0 0 0-16,0 0-7 15,0 0-1-15,-4 32 0 16,4-11 0-16,0 5 1 16,0-2-1-16,10-2 0 15,7-5 0-15,7-2-3 0,2-6-3 16,2-6 0-1,-1-3 4-15,-3 0 1 0,-5-12 0 16,-2-6 1-16,-6-2 0 16,-3-3 0-16,-5-1 3 15,-3-1 0-15,0 2 0 16,0 3-3-16,-5 6 0 16,1 6 0-16,1 5-6 15,-1 3-27-15,1 0-84 16</inkml:trace>
  <inkml:trace contextRef="#ctx0" brushRef="#br0" timeOffset="31126.9651">20424 10410 1888 0,'0'0'25'16,"0"0"-22"-16,0 0-2 16,0 0 1-16,0 0-2 15,0 0 3-15,0 83-2 16,0-57 0-16,1-2 0 16,4-5-1-16,1-5-10 0,4-10-54 15,-2-4-205 1</inkml:trace>
  <inkml:trace contextRef="#ctx0" brushRef="#br0" timeOffset="31290.6644">20479 10227 1862 0,'0'0'52'15,"0"0"-45"-15,0 0-2 16,0 0 2-16,0 0-7 15,0 0-10-15,-3-3-61 16,9 5-143-16</inkml:trace>
  <inkml:trace contextRef="#ctx0" brushRef="#br0" timeOffset="31581.7446">20846 10156 1152 0,'0'0'747'0,"0"0"-718"16,0 0-13-16,0 0 5 15,0 0-15-15,0 0-6 16,1 15-1-16,1 15 1 0,1 8 1 16,1 8-1-1,-2-1 1-15,1 2-2 0,0-4 2 16,-3-3-1-16,3-5 0 15,1-6 0-15,-1-7 0 16,0-7-3-16,-1-6-8 16,1-4 1-16,-3-5-15 15,0 0-26-15,0 0-28 16</inkml:trace>
  <inkml:trace contextRef="#ctx0" brushRef="#br0" timeOffset="31724.8348">20764 10435 1903 0,'0'0'28'16,"0"0"-22"-16,80-37-1 15,-27 25 0-15,15 7-5 16,11 5-2-16,6 0-24 0,-1 0-182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0T04:49:26.4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23258 7363 1781 0,'0'0'39'16,"0"0"-15"-16,0 0 6 16,0 0-8-16,0 0-11 15,0 0-1-15,0 0-3 16,-9 7-2-16,4-7 3 15,-1 0-5-15,-2 0 0 16,-6 4-1-16,-4 2 1 16,-4 0-1-16,-2 5-2 0,-2-1 2 15,1 0 0-15,6 4-1 16,4-1-1-16,4 0 0 16,3 4 0-16,2-1 1 15,4 5-1-15,2-3 0 16,0 1 0-16,0-2 0 15,11-3 0-15,9 0 0 16,6-3 1-16,2-4 0 16,3-3-1-16,2-4 1 15,-1 0 0-15,-4 0-1 16,-1-5 0-16,-4-6 0 16,-6-6 0-16,-2 0 1 0,-6-3 0 15,-3-4 1-15,-5 0-1 16,-1-2 2-16,0 1-1 15,-6 3 1-15,-8 1-1 16,-6 1 1-16,-2 6 3 16,-2 1-3-16,-3 2-3 15,6 8 0-15,0 0 0 16,8 3-2-16,4 0-4 16,1 0-5-16,7 1-6 15,1 9-10-15,0 0-32 16,14 0-111-16</inkml:trace>
  <inkml:trace contextRef="#ctx0" brushRef="#br0" timeOffset="233.1962">23610 7461 1690 0,'0'0'200'16,"0"0"-183"-16,0 0 2 15,0 0-5-15,0 0-5 16,0 0-9-16,0-12-4 16,0 12-13-16,3 0-28 15,3 0-68-15</inkml:trace>
  <inkml:trace contextRef="#ctx0" brushRef="#br0" timeOffset="915.4084">23981 7381 1798 0,'0'0'51'16,"0"0"-18"-16,0 0-6 0,0 0-7 16,0 0-7-16,0 0-4 15,2-34-3-15,-5 29 0 16,-9-1-2-16,-9 3-3 15,-3 1-1-15,-1 2 2 16,0 0-2-16,3 0 0 16,5 12 0-16,1 1 0 15,5 1-1-15,5 2 0 16,4-2-2-16,2-1-3 16,0 1-1-16,12-2 1 0,6-4 0 15,4-2-1 1,0-3 2-16,0-3 2 0,0 0 1 15,-4 0 2-15,-5-4-1 16,-2-4 1-16,-5 0 4 16,-2 1 4-16,-1 0 5 15,-3 2 1-15,2 3-2 16,-2 0 1-16,0 2 0 16,0 0-2-16,0 0-6 15,0 0-5-15,0 0 0 16,4 4-3-16,1 16-1 15,-1 4 4-15,1 2 0 16,-2 2-1-16,-3-1 0 16,2 1 0-16,-2-6 1 15,2-3-3-15,-1-2-1 0,-1-5 0 16,0-6-1 0,0-1 1-16,0-4 3 0,0-1 0 15,0 0 0-15,0 0 1 16,0 0-1-16,0-1-4 15,0-5-6-15,0-3-8 16,0 1-15-16,0 0-71 16</inkml:trace>
  <inkml:trace contextRef="#ctx0" brushRef="#br0" timeOffset="1366.1145">24259 7400 1753 0,'0'0'125'15,"0"0"-101"1,0 0-1-16,0 0-2 0,0 0-8 15,0 0-8-15,-39 7-3 16,33 10-1-16,-1 4 1 16,4 0-1-16,3 2 0 15,0-2-1-15,0-3-3 16,10-3-2-16,8-2-2 0,3-6-3 16,2-3 7-16,-1-4-1 15,0 0 2-15,-3-2 2 16,-2-13 2-16,-4 1-1 15,-7-5 1-15,-4-3 6 16,-2 0-2-16,-3-4-1 16,-17 4-3-16,2 3-2 15,-3 4 1-15,5 7-1 16,3 6-5-16,2 2-9 16,2 0-7-16,3 9-21 15,3 4-27-15,3-2-552 16</inkml:trace>
  <inkml:trace contextRef="#ctx0" brushRef="#br0" timeOffset="2047.4061">24709 7367 1708 0,'0'0'126'0,"0"0"-96"15,0 0 6-15,0 0-14 16,0 0-9-16,0 0-3 16,2-22-3-16,-2 17-1 15,0 3 0-15,-6-1-3 16,-6 0-1-16,-2 3-2 15,-3 0 1-15,-3 0-1 16,-1 6 0-16,2 5 1 16,5 1-2-16,4 1 0 15,1 2-1-15,8-4-2 16,1 3-1-16,0-3-3 16,0-1-1-16,10-3 1 15,6-3 3-15,4-3-1 0,2-1-1 16,-1 0-6-16,-2 0 4 15,-5-5 7-15,-2-1 2 16,-6-1 0-16,-3 0 5 16,-2 0 14-16,-1-1-2 15,0 1-2-15,0 1-1 16,0 3-2-16,0 2 1 16,0 1 0-16,0 0-5 15,0 0-6-15,0 0-2 16,0 3-3-16,3 12 1 15,0 5 2-15,0 4 0 16,3 2 0-16,-6 0-1 16,0-2-1-16,0-2 0 0,0-2-2 15,0-4-1 1,0-3 2-16,0-5 1 0,0-2-3 16,0-4 2-16,0-1 1 15,0-1 2-15,0 0-1 16,0 0-1-16,1 0-1 15,-1 0-2-15,2 0-5 16,-1-2-12-16,2-6-30 16,3-2-74-16</inkml:trace>
  <inkml:trace contextRef="#ctx0" brushRef="#br0" timeOffset="2460.7471">25072 7289 1805 0,'0'0'61'0,"0"0"-41"15,0 0 3-15,0 0-6 16,0 0-8-16,0 0-5 16,-3 5-1-16,3 6 6 0,-2 6 0 15,0 1-4-15,1 3 0 16,-1 1-2-16,1 2-1 16,-2 0 0-16,2-1-2 15,1-2 1-15,0-1-1 16,0-4-1-16,0-3 1 15,0-4-2-15,0-2-1 16,0-2-1-16,0-2-3 16,0-3-2-16,0 1-4 15,0-1-5-15,0 0-12 16,0 0-17-16,0-9-130 16</inkml:trace>
  <inkml:trace contextRef="#ctx0" brushRef="#br0" timeOffset="3014.4406">25240 7315 284 0,'0'0'1489'0,"0"0"-1442"16,0 0-15-16,0 0-6 0,0 0-8 15,0 0-9-15,0 0-4 16,0 0-3-16,0 0 0 16,0 0-2-16,-4 0 1 15,-8 7 5-15,-4 2 0 16,0-2-3-16,-3 2 0 15,2 2-2-15,0 0 0 16,5-2-1-16,0-1 0 16,6 0 0-16,0-2 0 15,3-3 0-15,3 2 0 16,-2 0 0-16,2-3 0 16,0 0 0-16,0 1 0 15,0-1 0-15,0 0 0 16,0 1 0-16,0-2 0 0,0 2 0 15,0-2 1-15,0 2 0 16,2-1-1-16,1 2 0 16,1 0 2-16,1 1-2 15,4 1 4-15,1-1-3 16,1 1 1-16,2 0 1 16,1 2-3-16,0-3 0 15,-2-1 0-15,-1 3-6 16,1-1-6-16,-3-2-25 15,-2 0-45-15</inkml:trace>
  <inkml:trace contextRef="#ctx0" brushRef="#br0" timeOffset="3718.9511">25354 7508 135 0,'0'0'1711'0,"0"0"-1697"16,0 0-4-16,0 0 10 0,0 0 0 15,0 0-6-15,32 28-10 16,-12-24-2-16,-1 2-1 16,-1-3 1-16,-3-2-2 15,-2-1 0-15,-2 0 0 16,-1 0 0-16,-1-4 0 16,-4-6 0-16,-2-5 0 15,-3-2-1-15,0-3 0 16,0 0-1-16,0-2 1 15,0 0 1-15,0 5 0 16,0 3 2-16,1-1-1 16,5 4 1-16,-2 1 0 15,2 0 2-15,-1 3-2 0,3-1 1 16,-1 1-2-16,3-1 1 16,1 1 0-16,4 0 0 15,1 2-2-15,2 0 3 16,-1 2-2-16,-3 3 1 15,-2 0-1-15,3 0 1 16,-4 0 1-16,-1 0-1 16,2 5 0-16,-3 3-2 15,-1 1 0-15,-1-1 0 16,-3 4 0-16,-2 5 1 16,-1-4 0-16,-1 6-1 0,0-1 1 15,-1 0-1 1,-8-2 2-16,-1 0-1 0,3-4 0 15,3 0 2-15,4-3-2 16,0-3 1-16,0 0 2 16,1-1-1-16,15-3 0 15,6-2 0-15,9 0-3 16,12 0-9-16,8 0-21 16,10-10-36-16</inkml:trace>
  <inkml:trace contextRef="#ctx0" brushRef="#br0" timeOffset="8919.2007">19997 11609 1776 0,'0'0'102'16,"0"0"-98"-16,0 0-3 15,0 0 10-15,0 0 12 0,0 0-12 16,-19 92-3-1,14-61 0-15,-1 2 1 0,-1 2-2 16,0-2-1-16,1 0-2 16,-1-2-1-16,3-5-3 15,-1 1 2-15,0-2 2 16,0-4-2-16,2-3 0 16,2-6-1-16,-1-4 0 15,2-3 0-15,0-5-1 16,0 0 1-16,0 0-1 15,0 0 0-15,0 0-7 16,0 0-10-16,9-10-13 16,4-4-79-16</inkml:trace>
  <inkml:trace contextRef="#ctx0" brushRef="#br0" timeOffset="9182.9534">20229 11794 1902 0,'0'0'16'16,"0"0"-9"-16,0 0 9 0,0 0 2 15,0 0-11-15,0 0-7 16,0 10 0-16,1-10-8 16,9 0-19-16,-1 0-90 15</inkml:trace>
  <inkml:trace contextRef="#ctx0" brushRef="#br0" timeOffset="9871.6122">20548 11681 1878 0,'0'0'34'16,"0"0"-18"-16,0 0 2 16,0 0-6-16,0 0-4 15,0 0-6-15,56-39 0 0,-29 36 1 16,-3 1 0-1,2 2-2-15,-4 0-1 0,-6 2 0 16,-5 7-1-16,-7 5-1 16,-4 6-2-16,0 3 0 15,-12 7 1-15,-10-1 0 16,-2 1 1-16,0-5-3 16,8-4 2-16,2-1 2 15,7-11 1-15,2 1-2 16,4-5 1-16,1-2 1 15,0-1 0-15,0-2 0 16,0 2 1-16,0 1 0 16,0-1 0-16,0 2 0 0,6 0 0 15,1 3 1 1,5 3-1-16,0 2 0 0,1-1-1 16,2 4 0-16,-2-1 1 15,3 3-1-15,-4-2 0 16,-4-1-1-16,-3 1 0 15,-5-4 1-15,0-1-4 16,0-3 2-16,-8-1 1 16,-14-1 1-16,-8 0-1 15,-2-1-3-15,-1-1-2 16,9-3-2-16,8 2 4 16,8-1-5-16,7-1-22 15,1 0-18-15,0 0-4 16,16 0-704-16</inkml:trace>
  <inkml:trace contextRef="#ctx0" brushRef="#br0" timeOffset="10397.0824">21208 11676 1829 0,'0'0'36'15,"0"0"-32"-15,0 0 20 16,0 0 1-16,0 0-14 15,0 0-5-15,-85 20-1 16,65-6 1-16,-3 2-1 16,2 6-2-16,-6 4-1 15,5 1 1-15,1 2-1 16,5 1-2-16,5-3 0 16,4-1 1-16,7-3-1 15,0-3-1-15,0-1 0 0,15-4-1 16,4 0 2-16,10-6-2 15,-1-4 2-15,2-2-1 16,-3-3-1-16,-5 0-1 16,-7-3 1-16,-5-6 2 15,-7-3 1-15,-3-2-1 16,0-1 2-16,-18-1-2 16,-8 2 0-16,-4 3 2 15,4 4-2-15,7 5-2 16,7 2-6-16,6 0-22 15,6 7-62-15,0 0-1729 16</inkml:trace>
  <inkml:trace contextRef="#ctx0" brushRef="#br0" timeOffset="10960.3648">21450 11689 1596 0,'0'0'274'16,"0"0"-251"-16,0 0-3 16,0 0 3-16,0 0-12 15,0 0-11-15,-16 21 1 16,2 3 1-16,-2 0 2 15,-1 5-4-15,-2 2 4 16,1-2-1-16,3 1-1 16,0-3 0-16,6-5-2 15,0-4 0-15,6-3 0 0,2-7 0 16,1 0 0-16,0-4-1 16,4-2 1-16,13 1 1 15,7-1 2-15,5-2-2 16,1 0 0-16,2 0-1 15,-1 0 1-15,0 0-1 16,-1 0-1-16,0 0-2 16,-6 0-5-16,-4 0 0 15,-6 0-6-15,-6 0-17 16,-5 0-29-16,-3 0-104 16</inkml:trace>
  <inkml:trace contextRef="#ctx0" brushRef="#br0" timeOffset="11216.3727">21545 11831 1883 0,'0'0'35'0,"0"0"-13"16,0 0-3-16,0 0-11 15,0 0-8-15,0 0 0 16,-7 67 3-16,1-30-1 16,2 1-1-16,-2 1-1 0,0 0 0 15,-1 0-6 1,-1-3-15-16,-1-7-41 0,0-8-837 16</inkml:trace>
  <inkml:trace contextRef="#ctx0" brushRef="#br0" timeOffset="11799.5793">20995 12285 1907 0,'0'0'19'0,"0"0"-8"16,0 0 7-16,0 0-4 0,0 0-10 15,0 0 4-15,20 56 1 16,-7-31-4-16,0 0-3 15,2 0-2-15,-1 0 2 16,2-1-2-16,-2-2 0 16,-1-8 1-16,-3-1 1 15,-1-9-2-15,-3-1 1 16,6-3 0-16,0-3 4 16,4-14 6-16,6-9-3 15,0-8-2-15,2-1-2 0,-4 1 0 16,-3 3-4-1,-6 7 0-15,-3 6-1 0,-2 5-5 16,-4 5-16-16,-2-1-19 16,0 4-46-16</inkml:trace>
  <inkml:trace contextRef="#ctx0" brushRef="#br0" timeOffset="21089.8121">24068 12140 1468 0,'0'0'197'0,"0"0"-155"0,0 0 21 15,0 0-22 1,0 0-13-16,0 0-11 0,0 0-3 16,0-48-5-16,0 35 1 15,3-1 1-15,6-3-7 16,2 1 0-16,3-4 3 16,4-1-5-16,2-4 3 15,2-4-4-15,3-3 3 16,2-1-2-16,3-1 0 15,-1 1-1-15,6 2-1 16,4 3 1-16,1 1 0 16,8 1 0-16,2 2 0 15,1 1 0-15,3 0 1 0,-2 1 0 16,0 0-2-16,-1 3 1 16,1 5 3-16,0-1-1 15,-1 5-2-15,-3 6 3 16,-5 4 0-16,0 0-3 15,-4 0 1-15,0 16 0 16,4 5 0-16,2 5 2 16,4 9-1-16,-2 1 0 15,-5 6 1-15,-6 1-3 16,-6 6 0-16,-8-3 0 16,-5 7 1-16,-4-1-1 15,-4 3 0-15,-6 0 1 16,-3-1-2-16,0 0 0 15,0-1 1-15,-1 1-1 0,-11-3 0 16,-7-2 0-16,-4 2 0 16,-5-1 0-16,-6 4 0 15,-4 0 0-15,-2-3 0 16,-6-1 0-16,-1-7 1 16,1-4-1-16,3-3 0 15,1-7 1-15,10-8-2 16,5-5 2-16,7-4-1 15,2-4 0-15,6-3 0 16,4-4 0-16,3 1 0 16,5-2-2-16,-1 0-3 15,-1 0-4-15,-1 0-4 0,0-3-19 16,0-6-23-16,1-1-89 16</inkml:trace>
  <inkml:trace contextRef="#ctx0" brushRef="#br0" timeOffset="21517.9274">24935 12532 1795 0,'0'0'26'15,"0"0"-6"-15,0 0 14 16,0 0-11-16,0 0-12 16,0 0-5-16,11 18 6 15,-11 5-1-15,0 4-2 16,-1 2 0-16,-14 5-1 15,-5 1-3-15,-2 2-1 16,-5-3-2-16,2-3 0 16,4-6-1-16,6-3-1 0,5-5 1 15,5-2 0 1,5-3 0-16,0 2 1 0,12-3-1 16,16 0 3-16,14-1 0 15,13-3-2-15,5 3-2 16,3 0-8-16,-5-2-24 15,-5 0-79-15</inkml:trace>
  <inkml:trace contextRef="#ctx0" brushRef="#br0" timeOffset="22777.1843">22578 13568 1733 0,'0'0'150'16,"0"0"-136"-16,0 0-11 16,0 0 6-16,0 0-5 0,0 0 5 15,0 0-3 1,-21 105 0-16,21-71-2 0,0-4-2 16,0-6-1-16,0-5 0 15,0-3-1-15,1-7-1 16,-1-4-5-16,0-5-11 15,0 0-27-15,0-12-47 16</inkml:trace>
  <inkml:trace contextRef="#ctx0" brushRef="#br0" timeOffset="22931.1923">22512 13311 1845 0,'0'0'16'0,"0"0"-16"16,0 0-5-16,0 0-8 16,0 0-50-16,0 0-49 15</inkml:trace>
  <inkml:trace contextRef="#ctx0" brushRef="#br0" timeOffset="23375.6666">22770 13544 1715 0,'0'0'150'0,"0"0"-146"0,0 0 0 15,0 0 9-15,0 0 7 16,0 0-8-16,9 97-7 15,-3-65-2-15,-3-1-1 16,0-6-1-16,0-4-1 16,-3-6 1-16,1-4-1 15,2-8-2-15,-1-3-4 16,3 0 1-16,-1-10 5 16,6-13 0-16,4-7 0 15,2 1 0-15,-2 0 0 0,-1 6 0 16,-4 6 0-16,-3 6 7 15,-2 4 2-15,0 4 0 16,-3 3-2-16,1 0-5 16,3 0-2-16,6 8 0 15,2 10 0-15,4 2 0 16,-4-1 1-16,2 1-1 16,-3-3 0-16,1-2-4 15,1 0-10-15,3-7-19 16,3-4-45-16</inkml:trace>
  <inkml:trace contextRef="#ctx0" brushRef="#br0" timeOffset="23622.7779">23273 13633 284 0,'0'0'1586'16,"0"0"-1546"-16,0 0-15 15,0 0-3-15,0 0-9 16,0 0-8-16,-6-12-5 15,6 37-3-15,0 6 3 16,0 10 1-16,0 3-1 16,6 2 1-16,-2 0-1 15,1 0-3-15,1-3-4 16,0 1-1-16,-1-6 0 16,-2-6-1-16,-3-5-3 0,0-8-3 15,0-10-26 1,0-6-74-16</inkml:trace>
  <inkml:trace contextRef="#ctx0" brushRef="#br0" timeOffset="23915.9981">23289 13655 1825 0,'0'0'36'0,"0"0"-6"15,0 0-4-15,0 0-7 16,0 0-7-16,0 0-8 16,93-54-4-16,-71 62 1 15,-4 17-1-15,-3 4 0 0,-5 4-1 16,-5 1 1-16,-5 0-1 16,0-5-3-16,-5-2-2 15,-8-5 1-15,-2-1-3 16,-2-9 2-16,3-2-3 15,2-4-8-15,4-6-10 16,5 0-31-16,3 0-158 16</inkml:trace>
  <inkml:trace contextRef="#ctx0" brushRef="#br0" timeOffset="24260.1236">23625 13769 1801 0,'0'0'77'0,"0"0"-52"15,0 0-6-15,0 0-4 16,0 0-12-16,0 0-3 16,-9 17-1-16,13 2 1 15,13 1 0-15,5-3-5 16,7-3-4-16,2-6-8 15,4-8-9-15,1 0-6 16,-4-3 13-16,-4-14 17 16,-11-7 2-16,-10-5 1 15,-4-3 34-15,-3-6-11 16,-3 4-11-16,-9 4-1 0,0 8-1 16,3 10-5-16,6 9-2 15,0 3-4-15,2 0-16 16,-1 9-31-16,2 3-22 15</inkml:trace>
  <inkml:trace contextRef="#ctx0" brushRef="#br0" timeOffset="24539.1424">24174 13466 1626 0,'0'0'270'16,"0"0"-234"-16,0 0-14 16,0 0 1-16,0 0-13 15,0 0-10-15,11 13-2 16,-3 19 2-16,-5 5 0 16,-3 3 0-16,0 7 0 15,0-2-3-15,-3-1-2 16,-6-4-4-16,-3-8-7 15,3-3-1-15,2-8-14 16,-2-9-33-16,5-4-54 16</inkml:trace>
  <inkml:trace contextRef="#ctx0" brushRef="#br0" timeOffset="24690.2539">24016 13676 1843 0,'0'0'27'16,"0"0"-25"-16,91-13 6 16,-47 13-2-16,-2 0-6 15,0 0-41-15</inkml:trace>
  <inkml:trace contextRef="#ctx0" brushRef="#br0" timeOffset="25084.6773">25097 13508 1821 0,'0'0'63'16,"0"0"-32"-16,0 0-9 16,0 0-5-16,0 0-6 15,0 0-10-15,0 0 0 16,-6 43-1-16,-3-7 3 15,2 6-2-15,1-1 0 16,2-5-1-16,3-5 0 16,1-6 0-16,0-5-4 15,0-6-8-15,0-7-10 16,3-5-31-16,9-2-84 16</inkml:trace>
  <inkml:trace contextRef="#ctx0" brushRef="#br0" timeOffset="25836.4268">25304 13621 1811 0,'0'0'68'16,"0"0"-47"-16,0 0-8 15,0 0 0-15,0 0-7 16,0 0-6-16,-25 22 1 16,16 3 0-16,3 1 0 0,3 1-1 15,3 0-2-15,0-4 2 16,12-3-2-16,6-1 0 16,4-7-1-16,3-2 0 15,1-6 1-15,-7-4 0 16,-1 0 0-16,-7-2 2 15,-5-10 0-15,-5-2 0 16,-1-5-1-16,0-1-2 16,-10-3 1-16,-9-2-1 15,-1 0-4-15,4 5-4 16,3 3-1-16,7 8 5 16,5 0 0-16,1 5-17 15,0 0-2-15,0 2-8 0,9 2-1 16,8 0 23-1,2 0 12-15,5 0-1 0,1 0 1 16,2 0 2-16,3 0 0 16,-8 0 9-16,2 0 8 15,-6 0 4-15,-5 2-4 16,-2-1 1-16,-5 2 6 16,-3-2-8-16,-2 1-3 15,2 1-8-15,-1 2-1 16,1 5-1-16,0 4-2 15,-2 3-1-15,2 1-1 16,0 2-1-16,3-1 1 16,1 0-1-16,7-2 2 15,8-3 0-15,4-2-1 16,3-7 0-16,3-3-1 0,-4-2 0 16,-1-3 0-16,-6-16 0 15,-3-3 0-15,-9-5 0 16,-8-6 2-16,-1-2 4 15,-12 0-3-15,-19 3-2 16,-2 7 0-16,0 12-1 16,5 7-1-16,10 6-2 15,6 3-18-15,6 12-19 16,6 3-20-16,0-1-97 16</inkml:trace>
  <inkml:trace contextRef="#ctx0" brushRef="#br0" timeOffset="26122.7969">26105 13648 1886 0,'0'0'36'0,"0"0"-22"15,0 0 2-15,0 0-7 16,0 0-9-16,0 0 3 15,0 102 1-15,0-56 0 16,0 0-3-16,0 3 0 16,0-2-1-16,0-1 1 15,0 0-1-15,0-7-3 16,0-7-7-16,0-7 0 16,0-8-3-16,0-6-9 0,0-9-32 15,0-2-58-15,0-7-1415 16</inkml:trace>
  <inkml:trace contextRef="#ctx0" brushRef="#br0" timeOffset="26405.9519">26190 13600 1831 0,'0'0'57'0,"0"0"-26"15,0 0-17-15,0 0 1 16,84-34-5-16,-60 34-5 16,4 5-2-16,-1 12-2 15,-2 7-1-15,-6 7 0 16,-6 2-1-16,-10 4 0 16,-3-2-4-16,-16-1-3 15,-19-4 3-15,-10-9 2 16,-9-5-1-16,-4-7-6 15,7-3-6-15,10-4-19 16,14-2-30-16</inkml:trace>
  <inkml:trace contextRef="#ctx0" brushRef="#br0" timeOffset="30328.7494">30322 3327 1723 0,'0'0'71'15,"0"0"-67"-15,0 0 0 16,0 0 12-16,0 0 3 0,0 0-8 16,0 0-1-16,-3 3-2 15,1-2 1-15,2 1-1 16,-1 3-4-16,-2 5-2 16,-3 3 4-16,0 3 7 15,0 1-6-15,-1-1-4 16,0 4 0-16,-1 3-1 15,0 2 0-15,2 3 0 16,2 5-2-16,2 1 1 16,1-1 1-16,1 2-2 15,0-2 0-15,0-2 0 16,0 1 0-16,0-3 1 16,0 2-1-16,0 0 0 15,0 1 0-15,0 3 1 16,0-4-1-16,0 4 0 0,0-3 0 15,0 0 0 1,1 0 1-16,-1-2-2 0,3 1 1 16,-1 0 0-16,1 0 0 15,-2-2 0-15,1 0 0 16,-2 3 0-16,0-3 0 16,0 2 0-16,-2-2 0 15,-5 0 1-15,0 0-1 16,-1-1 0-16,2-2 0 15,-2 1 0-15,0 3 0 16,0 1 0-16,1 3 0 16,-1-2 0-16,1 2 0 0,1-2 0 15,0 1 0-15,0 0 0 16,-2-3 0-16,0-3 0 16,0 2 1-16,2-2 0 15,-2-2 0-15,1 0-1 16,0 0 0-16,-1 0 1 15,2 1 0-15,-1 0-1 16,2 1 1-16,2 2-1 16,0-3 0-16,0 4 0 15,2-2 1-15,-4 0 0 16,1 2-1-16,-1-1 0 16,-3 2 1-16,2-1-1 15,-1 1 0-15,1 0 0 0,1 0 2 16,2 2-2-1,0-2-1-15,1 1 1 0,2-1 1 16,0-2-1-16,0 1 0 16,0-2 0-16,0-2 0 15,0 1 0-15,0 0 0 16,0 5 0-16,3-1 1 16,0 3-1-16,1 0 0 15,-1-1 0-15,-1 0 0 16,1 0 0-16,0-1 0 15,0-1 0-15,0 0 0 16,0-2 0-16,2 3 0 16,-2-1 0-16,2 1 0 0,0 2 1 15,-1 2-1-15,2-2 0 16,2 0 0-16,1 2 0 16,0-2 0-16,1-1 0 15,2 0 0-15,2-2 0 16,2-2 0-16,2 1 0 15,1 0 0-15,0-1 0 16,1 2 0-16,1 1 1 16,-1 2-1-16,2 0 0 15,1-1 1-15,1-1-1 16,2 0 3-16,-2-1-2 16,0 0 0-16,1 1 1 0,-1 2-1 15,-1 0 1 1,0 0-1-16,1 2 0 0,0-7 0 15,-1 0 0-15,4 0 0 16,-4-4-1-16,4 0 1 16,-1 0 0-16,0-5-1 15,4 0 0-15,-5 2 0 16,2-2 1-16,-6 3-1 16,-2 0 1-16,2 1-1 15,-6 0 0-15,4 1 0 16,-4 1 0-16,3-1 1 15,-1 0-1-15,0 3 1 16,3-2-1-16,-4 2 1 16,0 0-1-16,-2 2 1 0,2 1 0 15,-1 0 1-15,0 0-2 16,-1 1 0-16,-1 1 0 16,-1 4 1-16,-1 1 1 15,0 1-2-15,-2 1 0 16,-1-2 1-16,-2 0-1 15,0 4 1-15,-2 6 0 16,1-1 0-16,-1-2 0 16,-1-3-1-16,-1-4 0 15,-1 1 0-15,1-6 0 16,-2 3 0-16,0-3 0 16,0 0 0-16,0 4 0 15,0-1 0-15,-9 3 1 0,0-1 0 16,-2 1 0-16,2-5-1 15,2 2-1-15,-1 0 1 16,1 3 1-16,1-2-1 16,2 0 1-16,-3-1-1 15,1 0 0-15,-2 0 0 16,-1 0 0-16,0-2 0 16,0 0 1-16,1-3 0 15,2-3-1-15,-4 2 1 16,0 1-1-16,-2 2 0 15,-1 4 0-15,0 0 0 16,0-4 0-16,-4 3 0 16,2-6 0-16,-4-1 0 15,3-2 0-15,-1-3 0 0,-1 3 0 16,3-2 0-16,-1 1 1 16,-1 6-1-16,0 1 0 15,-4 3 0-15,0 2 0 16,0 0 0-16,0 0 0 15,2-2 0-15,-1-3 0 16,4 2 1-16,-2-3-2 16,2 1 1-16,2-1 0 15,2 4 1-15,-1-3-1 16,4 0 0-16,-4 0 0 16,2-4 0-16,-1 5 1 15,-1-5-1-15,-1-2 0 16,0 1 0-16,1-1 0 0,1 0 0 15,2 0 0-15,3-2 0 16,1 3 0-16,-1-1 0 16,2 1 0-16,0 0 0 15,-1 2 0-15,0 0 0 16,-4 2 0-16,3-6 1 16,-3 3-1-16,1 0 0 15,1-1 0-15,0 0 0 16,1 1 0-16,1 1 0 15,-2 2 0-15,4 0 0 0,-1 2 0 16,1 2 0 0,-1 3 1-16,-1 2-1 0,-1 2 1 15,0 1-1-15,-3 1 1 16,3 0-1-16,-2 0 1 16,2-1-1-16,-1 1 1 15,0-1-1-15,1 0 0 16,1-1 0-16,-1 4 0 15,-1 3 1-15,0 4-1 16,-3 2 1-16,0-1-1 16,-3-2 2-16,0-4-2 15,-1 4 1-15,2 0-1 16,-2 1 1-16,3 1-1 16,1 0 0-16,3-1 1 15,0-2-1-15,1 1 0 0,-2 3 0 16,1 0 1-1,-1 1-1-15,-1 0 0 0,-2-1 0 16,1 1 1-16,-2 0-1 16,1 0 0-16,2 2 0 15,-2-2 1-15,1-2-1 16,2-5 0-16,-1 0 0 16,1 0 0-16,0 0 1 15,-1 1-1 1,1 0 0-16,0-2 1 0,-3 1 1 15,3-4-1-15,0 2 0 16,1-2 0-16,0-2-1 16,3 0 1-16,1 2-1 15,-1-4 1-15,2-2-1 0,0-4 0 16,1-2-1-16,0-4 1 16,0-4 1-16,1 1-1 15,1-3 0-15,0-1 0 16,0-1 0-16,0 0-1 15,0-4 1-15,-2-2 1 16,1-4-1-16,-1-5-1 16,2-1-5-16,0-2-7 15,0-4-16-15,0 0-31 16,0-10-319-16</inkml:trace>
  <inkml:trace contextRef="#ctx0" brushRef="#br0" timeOffset="31077.9839">29621 13673 239 0,'0'0'1518'0,"0"0"-1513"16,0 0-1-16,0 0 7 16,0 0 11-16,-16-76-6 15,16 72-1-15,0-1 1 16,0 4-1-16,0-1-3 16,0 1 0-16,0 1 0 15,0 0-3-15,0 0-6 16,0 0-1-16,0 0 1 15,0 6-1-15,1 11 4 16,9 9 1-16,5 6 1 0,3 7-2 16,0 7 0-16,2 4-3 15,-1 0-1-15,-3-5-1 16,4-7 1-16,-5-10 1 16,1-9-3-16,-2-10 1 15,2-9 5-15,5 0 2 16,9-11 0-16,7-23 0 15,5-15-5-15,-2-9 0 16,0-3-2-16,-7 8 2 16,-8 10-2-16,-5 9-1 15,1 8-14-15,-2-1-24 16,-1-4-106-16</inkml:trace>
  <inkml:trace contextRef="#ctx0" brushRef="#br0" timeOffset="32445.8511">30808 5201 628 0,'0'0'1181'0,"0"0"-1170"16,0 0-6-16,0 0 9 16,0 0 0-16,-67 75-4 15,62-55-4-15,3 0-3 16,2-1 0-16,0-1-1 15,0 1 0-15,15-2 0 16,0-4 1-16,5-4 0 16,4-3 2-16,5-4-3 15,2-2 4-15,0 0-2 0,-3-12-1 16,-4-3-2-16,-9-2 2 16,-4-5 4-16,-7 1 1 15,-4-3-3-15,0 0 0 16,-7 0 0-16,-10 5-3 15,-3 3-2-15,-4 7 0 16,3 3-3-16,1 6-4 16,4 0-8-16,9 0-24 15,7 13-33-15,0-1-222 16</inkml:trace>
  <inkml:trace contextRef="#ctx0" brushRef="#br0" timeOffset="32858.3325">31171 5252 1814 0,'0'0'65'16,"0"0"-60"-16,0 0-4 16,0 0 1-16,0 0 5 15,0 0 0-15,0 0-4 16,-5 84-1-16,22-68-2 0,0-2 1 16,6-2-1-16,1-4 0 15,0-4-2-15,-1-4 0 16,0 0-1-16,-7-1 2 15,2-13 1-15,-7 0 2 16,-4-5 1-16,-1 1 5 16,-6-1-1-16,0 2-2 15,0 0-2-15,0 3-1 16,-4 6-2-16,2 4-5 16,2 4-11-16,0 0-36 0,0 0-132 15</inkml:trace>
  <inkml:trace contextRef="#ctx0" brushRef="#br0" timeOffset="33200.9741">31752 5053 1834 0,'0'0'67'16,"0"0"-50"-16,0 0-5 15,0 0-1-15,0 0-3 16,0 0-8-16,-1 1 0 0,-1 20-1 16,-1 11 1-16,2 4 2 15,-2 5-1 1,1-2-1-16,-3 1 1 0,3-3-1 15,-1 1 0-15,0-4 0 16,0-4-1-16,0-6-2 16,-1-5-6-16,2-6-8 15,1-7-22-15,-1-6-32 16,-1 0-206-16</inkml:trace>
  <inkml:trace contextRef="#ctx0" brushRef="#br0" timeOffset="33585.9447">31660 5249 1684 0,'0'0'24'15,"0"0"-23"-15,86-12 0 16,-53 8 37-16,2 3-9 16,0 1-8-16,3-2-10 15,-1 2 7-15,-9-1 2 16,-4 0-4-16,-6 1 5 15,-9-1-1-15,0-1-4 16,-9 2-4-16,0 0-1 16,0 0-4-16,0 0-4 15,0 2-3-15,0 12 0 16,0 5 1-16,0 12 0 0,0 0 0 16,-4 8 0-16,-4 2-1 15,4 1 0-15,2-2 2 16,-1 1-2-16,1-5 0 15,-1-4-1-15,0-5 1 16,-1-6-2-16,1-8-1 16,0-6-3-16,3-5-3 15,0-2-8-15,0 0-18 16,0-12-21-16,0-13-749 16</inkml:trace>
  <inkml:trace contextRef="#ctx0" brushRef="#br0" timeOffset="33879.0712">32052 5170 1848 0,'0'0'24'16,"0"0"-11"-16,0 0 7 15,0 0-3-15,85-42-9 16,-67 42-2-16,5 0-6 15,-3 6 0-15,-6 8 0 16,-2 4 0-16,-6 1-1 16,-5 3 1-16,-1 0 0 15,0 1-1-15,0-1 1 0,-6-5-4 16,-9 0-3-16,2-5 2 16,-3 0-2-16,0-3-9 15,3-4-14-15,3-5-29 16,4 0-182-16</inkml:trace>
  <inkml:trace contextRef="#ctx0" brushRef="#br0" timeOffset="34222.3777">32382 5249 541 0,'0'0'1355'0,"0"0"-1336"16,0 0-13-16,0 0-2 16,0 0-3-16,0 0-1 15,-5 28 0-15,17-8 1 16,6-3 0-16,0-2-1 16,1-8-1-16,1-2-2 15,1-5 2 1,-3 0 1-16,0-2 0 0,-2-12 0 15,-4-1 2-15,-3-4 0 16,-5 2 2-16,-4 0 0 16,0 2 0-16,0 2-2 15,0 4-2-15,0 2-2 16,0 4-9-16,-3 1-23 0,2 2-42 16,-2 0-782-16</inkml:trace>
  <inkml:trace contextRef="#ctx0" brushRef="#br0" timeOffset="34530.971">32883 5075 1863 0,'0'0'51'0,"0"0"-33"0,0 0-5 15,0 0-3-15,0 0-7 16,0 0-3-16,-1 24-3 16,1 6 3-16,0 6 1 15,0 3-1-15,0 0 1 16,0 1-1-16,0-5 0 16,0-3 0-16,0-2-2 15,0-7-3-15,-2-5-4 16,-5-5-7-16,-4-8-19 15,-1-3-11-15,0-2 9 16,-2-7-155-16</inkml:trace>
  <inkml:trace contextRef="#ctx0" brushRef="#br0" timeOffset="34650.2558">32831 5249 1776 0,'0'0'29'15,"0"0"-22"1,106-11 0-16,-60 11-5 0,2 0-2 15,2 0-11-15,0 8-292 16</inkml:trace>
  <inkml:trace contextRef="#ctx0" brushRef="#br0" timeOffset="35107.9064">31720 5808 1884 0,'0'0'40'0,"0"0"-27"0,0 0-1 16,0 0 1-16,0 0-5 15,0 0-3-15,0 10-5 16,0 24 1-16,0 8 5 15,0 5-1-15,0 0-4 16,0-1-1-16,-2-3 0 16,-2 0 0-16,-1-6 0 15,1-8-1-15,1-3-7 16,0-9-4-16,3-5-6 16,0-7-14-16,0-5-51 0,0 0-240 15</inkml:trace>
  <inkml:trace contextRef="#ctx0" brushRef="#br0" timeOffset="35836.113">31936 6056 1857 0,'0'0'13'0,"0"0"-12"16,0 0 11-16,0 0 11 16,0 0-14-16,0 0-3 15,-36 68-6-15,36-44 1 0,0-1 1 16,2-3-2 0,13 2 0-16,4-6 0 0,6-1-2 15,3-5-2-15,1-7-3 16,-2-3-8-16,-5 0-3 15,-4-13 7-15,-9-4 1 16,-6-5 4-16,-3 0 2 16,-7-4 2-16,-16 0 0 15,-5 2 2-15,2 4 0 16,4 6 2-16,7 8 2 16,12 2 6-16,3 3-3 15,0 1 1-15,0 0-7 16,3 0-1-16,14 0-3 15,6 0 0-15,4 1 1 0,3 6-4 16,0-4-6-16,-3 0 2 16,1 0 3-16,-1 0 3 15,-5-3 4-15,-4 4 0 16,-6-4 2-16,-6 0 7 16,-3 3 4-16,-3 0 0 15,0 1-5-15,0 4 0 16,0 4-1-16,0 4-2 15,0 3 3-15,0 4-5 16,5 1 0-16,2 0-1 16,2 0 1-16,9-2 0 15,1-3-2-15,7-7 0 16,2-4-1-16,-3-5-2 0,-4-3-1 16,-3-3 0-16,-6-13 0 15,-5-6 3-15,-7-3 0 16,0-6 3-16,-19-1-1 15,-12-1 0-15,-4 3-2 16,4 8 1-16,9 8 2 16,13 11-1-16,4 3-2 15,4 0-21-15,1 14-27 16,0 2 3-16,6 0-427 16</inkml:trace>
  <inkml:trace contextRef="#ctx0" brushRef="#br0" timeOffset="36141.1495">32670 6185 1868 0,'0'0'57'15,"0"0"-46"-15,0 0-1 16,0 0 0-16,0 0-6 15,0 0 1-15,0 93 3 16,-5-47-5-16,2-3-2 16,-1 7 0-16,-2 0-1 15,-1-2 1-15,-1 2-1 0,0-3 0 16,-1-3 0-16,-1-6-4 16,1-7-4-16,2-7-5 15,-1-10 1 1,2-6-7-16,2-8-33 0,4 0-24 15,0-11-486-15</inkml:trace>
  <inkml:trace contextRef="#ctx0" brushRef="#br0" timeOffset="36421.1142">32794 6132 667 0,'0'0'1230'0,"0"0"-1204"16,0 0-14-16,0 0 2 15,91-48-1-15,-68 48-7 16,-2 3-4-16,0 17-2 16,-4 4 0-16,-7 7 0 15,-4 5-1-15,-6 3 0 16,0 2-1-16,-16-3-8 15,-7-4 0-15,1-6-7 16,-8-7-17-16,-3-9-31 16,-2-12-182-16</inkml:trace>
  <inkml:trace contextRef="#ctx0" brushRef="#br0" timeOffset="53064.0149">7297 10738 408 0,'0'0'1381'16,"0"0"-1373"-16,0 0-3 0,0 0 22 15,0 0 1 1,0 0-12-16,0 0-4 0,-14 9-2 16,14-19-2-16,6-9-1 15,5-10-3-15,3-11 0 16,4-13-2-16,3-12-2 16,6-9 0-16,9-11 1 15,8-2-1-15,6-8 0 16,5 3 0-16,6 3 1 15,-4 7-1-15,-7 7 0 16,-6 9 0-16,-3 6 0 16,-3 4 1-16,-1 8-1 0,-1 4 0 15,-3 5 0 1,-3 8 0-16,-8 5 1 0,-6 8 0 16,-4 7-1-16,-7 3 2 15,-1 6-2-15,-4 2 1 16,0 0-1-16,0 0 0 15,0 0 0-15,0 0-2 16,0 0-6-16,0 0-16 16,0 5-16-16,-9 4-17 15,-7-4-905-15</inkml:trace>
  <inkml:trace contextRef="#ctx0" brushRef="#br0" timeOffset="53400.7291">7766 9399 1575 0,'0'0'266'16,"0"0"-241"-16,0 0-12 15,0 0 1-15,0 0-2 16,0 0-5-16,24-26-7 15,12 9 1-15,7 2 0 16,3 3-1-16,-2 7 0 16,-7 5 0-16,-3 0 0 15,-10 2-1-15,-3 15 0 0,-2 8-3 16,-7 10 4-16,-6 5-3 16,-6 3 1-16,0-4 0 15,0-3-2-15,0-4-2 16,0-8-5-16,0-9-22 15,0-7-52-15,5-8-1677 16</inkml:trace>
  <inkml:trace contextRef="#ctx0" brushRef="#br0" timeOffset="53797.7732">8373 9227 1732 0,'0'0'144'0,"0"0"-137"16,0 0-6-16,0 0 8 15,0 0-2-15,0 0-6 16,-16 90 2-16,35-73-2 15,5-1 1-15,3-5-1 16,3-5-1-16,1-5 0 16,-3-1 0-16,-3 0 1 15,-6-12-1-15,-7-1 0 0,-9-1-1 16,-3-2 2-16,0 0 0 16,-12 0 5-16,-12 1 3 15,-7 3-6-15,-1 1 1 16,4 3-3-16,8 1 0 15,9 3-1-15,6 3 0 16,5 1-15-16,0 0-51 16,5 0-299-16</inkml:trace>
  <inkml:trace contextRef="#ctx0" brushRef="#br0" timeOffset="54008.4475">8700 9145 1876 0,'0'0'52'16,"0"0"-46"-16,0 0 4 16,0 0-4-16,0 0-6 15,0 0 0-15,-27-17-14 16,27 15-37-16,0-1-355 15</inkml:trace>
  <inkml:trace contextRef="#ctx0" brushRef="#br0" timeOffset="54474.1327">8921 8957 1891 0,'0'0'38'16,"0"0"-34"-16,0 0 1 15,0 0 4-15,0 0-6 16,0 0-3-16,0 0-4 16,28-10 1-16,5-4-1 15,-2-1-4-15,-4 0-5 16,-9 3-1-16,-5 1 5 0,-7 5 8 15,-4-1 1 1,-2 3 4-16,0-1 19 0,-8 2-10 16,-5 0-4-16,6 1 2 15,-1 0 1-15,5 2-1 16,3-1-2-16,0 1-4 16,0 0-5-16,0 0 0 15,0 10-2-15,0 11 1 16,9 12 0-16,4 3 1 15,2 1 0-15,-1 4 1 16,7-1-1-16,-4-3 0 16,0-1-4-16,-1-2-2 0,1-7-5 15,-2-3-4-15,-5-4 0 16,2-6-6-16,-6-7-14 16,-3-7-73-1</inkml:trace>
  <inkml:trace contextRef="#ctx0" brushRef="#br0" timeOffset="54646.5609">9065 9206 1926 0,'0'0'23'0,"0"0"-14"15,0 0-2-15,60-83-5 16,-3 29-2-16,20-5-1 15,8-7-34-15,3 0-295 0</inkml:trace>
  <inkml:trace contextRef="#ctx0" brushRef="#br0" timeOffset="181399.793">5660 16855 1805 0,'0'0'37'0,"0"0"-25"0,0 0 12 15,0 0 0-15,0 0-10 16,0 0-8-16,0 0-2 16,3 2-2-16,21-2 0 15,19 0-1-15,17 0 3 16,16 0-4-16,24 0 1 16,18 0 0-16,19-5 0 15,6-2-1-15,-7-1 0 16,-9 3 1-16,-17 0-1 15,-16 3 0-15,-14 1 1 16,-9 0-1-16,-15 0 1 0,-11-2 0 16,-12 2 7-16,-9-1 1 15,-11 2-1-15,-5 0-5 16,-5 0 0-16,-3 0-1 16,1 4 0-16,-1 3 0 15,0 1 0-15,0-1-2 16,0 5 0-16,-3 0-4 15,-16-3-26-15,-9-9-96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0T04:54:06.7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16723 12158 1148 0,'0'0'573'0,"0"0"-520"15,0 0-17-15,0 0 6 16,0 0-22-16,0 0-8 16,0 0 4-16,-22 0-2 15,22 0-5-15,0 0-2 16,0 0 1-16,0-4-5 15,9-3-3-15,7 0 1 16,5-1-1-16,2 2 1 16,2 3 0-16,-1 3 0 15,-2 0 0-15,-5 0-2 16,-3 0 1-16,-3 8-1 0,-5 4-1 16,-5 2-1-1,-1 2 2-15,0 5 0 0,-15 3 1 16,-5-2 0-16,-6 0 0 15,5-1-1-15,2-2 1 16,4-4 0-16,5-2 0 16,4-6-1-16,2-5-1 15,4 0 0-15,0-1 0 16,0-1 1-16,0 0 0 16,0 2-1-16,2 0 1 15,6 2 1-15,8 0 1 16,2-2-1-16,6 5 2 15,2-2-2-15,1 3 3 16,2 1-3-16,-6 3 0 0,2-1 0 16,-6 3 0-16,-1 0-1 15,-8 0 1-15,-5 0 0 16,-2 2-1-16,-3-4 1 16,0 4-1-16,-6-3 1 15,-17 2 1-15,-8-1-1 16,-6-2 2-16,-5-3 1 15,7-4-3-15,6-1 1 16,8-3 1-16,6-1-1 16,9 0 1-16,3 0-1 15,3 0 2-15,0 0-3 16,0 0 1-16,0 0-1 16,0 0-1-16,3-5-9 0,12-7-32 15,4-4-101 1</inkml:trace>
  <inkml:trace contextRef="#ctx0" brushRef="#br0" timeOffset="197.4145">17306 12339 1919 0,'0'0'22'15,"0"0"-13"-15,0 0 2 0,0 0-6 16,0 0-5-16,0 0-1 16,-20-20-25-16,20 20-57 15</inkml:trace>
  <inkml:trace contextRef="#ctx0" brushRef="#br0" timeOffset="736.6304">17448 12194 1835 0,'0'0'38'16,"0"0"-17"-16,0 0 2 16,0 0-9-16,0 0-4 15,0 0-9-15,36-51-1 16,-12 48 2-16,-1 0-1 0,-1 3-1 15,-2 0 0 1,-3 0 0-16,-2 4-1 0,-6 9 1 16,-5 1-1-16,-4 5-1 15,0 5 2-15,0 2-1 16,-15 2 0-16,-4 0 1 16,-2 1-3-16,-3-3 2 15,3-2 1-15,6-4-1 16,3-3 0-16,6-4 0 15,6-5 1-15,0 0-2 16,0-5 0-16,13-1 1 16,10-2 1-16,7 0 1 15,4 0-1-15,-1-5 0 16,0-5-5-16,0-1-22 16,-5 2-46-16,1-2-225 15</inkml:trace>
  <inkml:trace contextRef="#ctx0" brushRef="#br0" timeOffset="1349.9269">17920 12087 1763 0,'0'0'79'0,"0"0"-58"16,0 0 4-16,0 0-1 16,0 0-16-16,0 0-8 15,1 0 1-15,17 0 0 16,6 0 0-16,-2 5 0 15,1 0 2-15,-4 0-3 16,-4 3 0-16,-3 0-1 16,-6 3 1-16,-3 0-1 15,-3 1-2-15,0 7 1 16,-14 0-2-16,-8 2 2 0,-4 1 1 16,3-3-1-1,3-2-2-15,4-4 3 0,7-2 0 16,4-7 1-16,5-2-2 15,0-2 1-15,0 1 0 16,0 1 1-16,5-1 1 16,7 1 11-16,1 1-4 15,1-1 0-15,2 0-3 16,-1 1 0-16,3 2-1 16,0 1-1-16,0 1-3 15,-6 1 0-15,-1 4 0 16,-3-1-2-16,-7 3-2 15,-1 3 0-15,0 0-2 16,-13 1 2-16,-9-1 2 0,-7-2 2 16,-4-2 0-16,4-6 0 15,5-4 0-15,6-3-2 16,8 0-10-16,6-1-51 16</inkml:trace>
  <inkml:trace contextRef="#ctx0" brushRef="#br0" timeOffset="2424.1245">17008 13036 1804 0,'0'0'71'15,"0"0"-61"-15,0 0 4 16,0 0-2-16,0 0-9 16,0 0-3-16,-3 48 2 15,9-24 0-15,3-2 1 16,0-1-2-16,-1-1-1 16,-2-4 0-16,1-4 1 15,-3-4 0-15,-2-5-1 16,-1-1-2-16,1-2-1 15,1 0 1-15,4-4 2 16,2-8 0-16,2-5 0 0,1 0 1 16,-1 2 0-16,-2 1 3 15,2 2 5-15,-2 1 0 16,0 2-1-16,-2 4-2 16,1 1-2-16,2 2-3 15,1 2-1-15,-1 0 0 16,3 0-1-16,0 11 0 15,-3 1-3-15,0 1-2 16,-4-1-2-16,-1 0-2 16,-2-3-8-16,-3-6-6 15,0 0-1-15,2-3-4 16,1 0 24-16,-1-3 5 16,1-11 1-16,2-1 1 0,1 0 21 15,0 1 2 1,2-1 0-16,1-2-9 0,-1 3-2 15,1 2-5-15,0 5 0 16,0-1-4-16,0 3-1 16,1 5-4-16,1 0 0 15,1 0-1-15,2 8 1 16,-1 6 0-16,-2 0-1 16,-3 2 0-16,-2-1 0 15,-3 0-2-15,-2-2-3 16,1-2 2-16,-2-3-4 15,0-2-2-15,0-4-16 0,0-2-20 16,0 0-140 0</inkml:trace>
  <inkml:trace contextRef="#ctx0" brushRef="#br0" timeOffset="3016.2972">17597 13179 1768 0,'0'0'27'15,"0"0"-15"-15,0 0 14 16,0 0-1-16,0 0-9 16,0 0-5-16,9 26-3 15,-9-26 2-15,0 0-3 16,0 0-1-16,0 0 1 16,0 0 2-16,0-9 1 15,0-11-3-15,-1-6-6 16,-4-6-1-16,5-2 0 15,0 3 0-15,0 0 2 16,3 1-2-16,6 2 1 0,4 1 1 16,-2 4 2-16,-3 5 0 15,2 5 0-15,-3 6 1 16,1 2-3-16,1 3 0 16,3 2-2-16,4 0 0 15,3 0-1 1,1 12 1-16,-2 5 0 0,-2 3 0 15,-2 1-1-15,-4 3 1 16,0-4-1-16,-2 1 1 16,0-1 0-16,0-3-1 15,0 0 0-15,-1-3-2 16,-1 1 1-16,2-4-6 16,-2-1 3-16,-3-3-8 0,-2-1-1 15,-1 2-4-15,0-2-38 16,0-3-83-16</inkml:trace>
  <inkml:trace contextRef="#ctx0" brushRef="#br0" timeOffset="3236.5739">17642 13076 1736 0,'0'0'73'0,"0"0"-52"16,0 0-16-16,0 0 14 15,110-40-12-15,-62 30-7 16,4 4-4-16,-1-5-55 16,-9 4-1124-16</inkml:trace>
  <inkml:trace contextRef="#ctx0" brushRef="#br0" timeOffset="5938.2557">25624 15716 1658 0,'0'0'90'0,"0"0"-58"16,0 0-2-16,0 0-5 0,0 0-2 16,0 0-12-16,0 0-5 15,-16 0 0-15,16 0 2 16,0 0-2-16,0 0-6 16,14 0 0-16,8 0 0 15,10 5 2-15,5-1 1 16,0 0-2-16,2-4-1 15,-6 0-1-15,-5 0 0 16,-7 0 1-16,-3 0-2 16,-9 0 1-16,-3-8 1 0,-3 2 1 15,0-1 1 1,-3 0 0-16,0 1 2 0,0 2 2 16,0 1-1-16,0 2 1 15,0 1 1-15,0 0-2 16,0 0-3-16,0 0-2 15,0 0 0-15,-3 0 0 16,-4 13-1-16,-6 6 1 16,-1 6 0-16,3 3 0 15,-1 4 1-15,-1 4-1 16,4 3-1-16,0 2 1 16,2 0 0-16,2-4 0 15,2-3 0-15,1-4 0 16,2-5-1-16,-1-5-1 15,1-4-3-15,0-3-8 16,0-4-8-16,0-6-14 0,0-3-66 16,0 0-401-16</inkml:trace>
  <inkml:trace contextRef="#ctx0" brushRef="#br0" timeOffset="6150.2936">25668 15969 1556 0,'0'0'159'0,"0"0"-145"16,0 0 27-16,106-19-11 15,-71 16-22-15,-1 1-8 16,0 2-5-16,-4 0-81 15</inkml:trace>
  <inkml:trace contextRef="#ctx0" brushRef="#br0" timeOffset="6351.6418">26075 15992 1814 0,'0'0'89'0,"0"0"-71"0,0 0-6 16,0 0-2-16,0 0-5 15,0 0-5-15,0 0-5 16,0 0-23-16,10 0-80 16</inkml:trace>
  <inkml:trace contextRef="#ctx0" brushRef="#br0" timeOffset="7032.6262">26527 15838 1780 0,'0'0'66'0,"0"0"-42"16,0 0 5-16,0 0-9 16,0 0-10-16,0 0-2 15,-71-51-4-15,47 47 1 16,2 3-3-16,-4 1-1 15,4 0-1-15,1 1 1 16,2 10-1-16,3 2 0 16,3 3 0-16,4 1-2 0,5 1-2 15,4 1 1-15,0-2-1 16,0 0 1-16,13-1-4 16,8-5-2-16,4-2-3 15,7-6-12-15,-1-3 6 16,0 0 2-16,-7 0 7 15,-7-10 5-15,-4-2 4 16,-7 1 20-16,-1-2 13 16,-2 0-8-16,-2 1-4 15,1 5-4-15,-2 1-3 0,0 3 2 16,0 3-4 0,0 0-10-16,0 0-2 0,0 0-1 15,0 14-2 1,1 12-4-16,1 12 7 0,1 4 2 15,0 2-2-15,2-1 0 16,-2-4-2-16,-1 0 1 16,1-8-2-16,-2-4-2 15,-1-6 1-15,0-7 3 16,0-6-1-16,0-3 1 16,0-5-2-16,2 0 0 15,-2 0 0-15,3 0-2 16,1-13-8-16,3-1-35 0,0-2-30 15,0 1-995 1</inkml:trace>
  <inkml:trace contextRef="#ctx0" brushRef="#br0" timeOffset="7453.0172">26732 15869 1782 0,'0'0'106'0,"0"0"-75"16,0 0-17-16,0 0-2 16,0 0-7-16,0 0-5 15,13 32 2-15,6 3 2 16,1 4-2-16,1 2-1 15,-3-1-1-15,-2-1 0 16,3-3 0-16,0-5 0 16,0-5 0-16,-1-8 1 15,-6-8-1-15,-3-6 0 16,1-4 0-16,0 0 2 16,8-24 4-16,0-7-1 0,2-11-2 15,-4-3 1 1,-4-2 1-16,-6 5 4 15,-5 9-2-15,-1 10-3 0,0 7-4 16,0 10-6-16,2 6-7 16,-2 0-15-16,0 12-42 15,0 6-416-15</inkml:trace>
  <inkml:trace contextRef="#ctx0" brushRef="#br0" timeOffset="9632.349">29552 15712 1500 0,'0'0'342'0,"0"0"-311"16,0 0-13-1,0 0 3-15,0 0-5 16,0 0-10-16,0 0-1 0,-4-3-1 15,4 3-2-15,0 0-2 16,-1 0-1-16,-1 6 0 16,1 13 1-16,-3 2 2 15,1 4 1-15,-1 3-1 16,1 0 0-16,-2 1-1 16,2 2 1-16,-1 0-1 15,4 0-1-15,0-3 1 16,0-5-1-16,0-5 1 15,0-4-1-15,0-4 0 16,0-5 0-16,0 0 1 16,0-4-1-16,0-1 0 0,0 0-1 15,0 0 1 1,0 0-3-16,0 0-4 0,0 0-4 16,0 0-7-16,0 0-16 15,7 0-30-15,5-3-306 16</inkml:trace>
  <inkml:trace contextRef="#ctx0" brushRef="#br0" timeOffset="10330.3049">29813 15766 1842 0,'0'0'30'16,"0"0"-21"-16,0 0 9 16,0 0-6-16,0 0-9 15,0 0-3-15,-6 6 0 16,-1 6 0-16,-2 3 0 15,3-1 0-15,3 0 0 16,2 0 0-16,1-3-1 0,0-1 1 16,0-3-1-1,0-1 1-15,0-2 0 0,7-2 0 16,2 0 0-16,-2-1 2 16,5-1-1-16,2 0 1 15,1 0 3-15,2 0 1 16,0 0 1-16,4 0-3 15,0 0 0-15,-2 0 0 16,-1-1 0-16,-1-1 0 16,-4 2-1-16,-1 0-1 15,-2 0 0-15,-1 0 0 16,0 0-1-16,1 0 0 16,-1 6-1-16,2 4 0 15,-3 4 0-15,0 0 0 16,0 2-1-16,-4 1 1 0,-1 1-1 15,-1-1 1-15,-2 0-1 16,0-1 1-16,0-1-1 16,-6 0 1-16,-6-3 0 15,-4-1-1-15,-1 0 1 16,-2-6 2-16,-2 1-1 16,3-3-1-16,-1-1 0 15,-1-2 1-15,4 0-1 16,1 0 1-16,1 0-1 15,7 0-1-15,0 0-6 16,2 0-3-16,2 0-1 16,0 0-8-16,2 0-25 0,-1 0-30 15,2-2-287-15</inkml:trace>
  <inkml:trace contextRef="#ctx0" brushRef="#br0" timeOffset="10714.5477">29904 15734 1785 0,'0'0'29'0,"0"0"-17"16,0 0 10-16,0 0-1 15,0 0-12-15,0 0-5 16,117-15-2-16,-75 14-2 16,-4-1 1-16,-8 2-1 15,-10-1 0-15,-7 1 0 16,-9 0 0-16,-4 0 3 15,0 0 6-15,0 0-1 16,0 0-2-16,0 0-2 0,0 0-3 16,0 0-1-1,0 0-8-15,0 0-31 0,0 1-36 16</inkml:trace>
  <inkml:trace contextRef="#ctx0" brushRef="#br0" timeOffset="15822.5933">17590 5579 1772 0,'0'0'29'0,"0"0"-11"16,0 0 10-16,0 0-7 16,0 0-2-16,0 0-3 15,0 0-4-15,0 0-5 0,-45-17 0 16,31 17-1-16,0 0-3 16,-4 0 1-16,0 0-2 15,-4 0 0-15,-2 9-1 16,0 5-1-16,-2 3 1 15,3 2-1-15,-1 3 0 16,3 3 0-16,3 2 0 16,2 4 0-16,5 1 0 15,4 2-1-15,7 2 1 16,0-2-1-16,0-1 1 16,9-3-1-16,8-6 1 15,8-5 0-15,4-1-1 16,4-9 2-16,3-3-2 0,-4-6 1 15,-3 0-1-15,-8 0 1 16,-6-9 0-16,-6-5 1 16,-5-3 1-16,-4-5-1 15,0 0 0-15,0-1-1 16,-9 1 1-16,-3 7 0 16,-3 3-1-16,2 5 0 15,0 4 0-15,1 3-1 16,-2 0 0-16,2 0 1 15,0 6-5-15,2 5-1 16,2 1-3-16,5 2-13 16,3-1-17-16,0-6-23 0,0-7-232 15</inkml:trace>
  <inkml:trace contextRef="#ctx0" brushRef="#br0" timeOffset="16017.6118">17663 5741 1897 0,'0'0'25'0,"0"0"-13"16,0 0 0-16,0 0-2 16,0 0-8-16,0 0-2 15,-6-17-11-15,6 17-18 0,6 0-79 16,4 0-1061-16</inkml:trace>
  <inkml:trace contextRef="#ctx0" brushRef="#br0" timeOffset="16654.2017">17934 5540 1794 0,'0'0'27'0,"0"0"-25"16,0 0 2-16,0 0 18 15,0 0-14-15,0 0-6 16,-20 31 0-16,15-16-1 15,3 1 2-15,2 2 3 16,0 1-2-16,2-2-1 16,12 2 1-16,5-1-2 15,3 1 1-15,5 1 0 16,0-2-1-16,-2 2-1 16,1-1 0-16,-3 0 0 15,-5 1-1-15,-6 2 0 16,-7 0 0-16,-5 3 0 0,-2 0-1 15,-21-2 1-15,-6-5 0 16,-4-6 0-16,4-7 1 16,6-5-1-16,8 0 1 15,6-13 2-15,8-9 8 16,1-9-6-16,0-5-5 16,16 0 0-16,6-2 0 15,4 2 0-15,-4 3 0 16,-4 0 0-16,-3-1 1 15,-8-2-1-15,-5 0 1 16,-2 1 0-16,-2 2-1 16,-12 6 0-16,-1 8 0 0,-5 4 1 15,2 6-1-15,-1 4 0 16,0 5-1-16,4 0 0 16,4 2-1-16,1 10-5 15,7 5-8-15,3 0-9 16,0 3-20-16,3-3-51 15,12-3-297-15</inkml:trace>
  <inkml:trace contextRef="#ctx0" brushRef="#br0" timeOffset="16984.2344">18331 5445 1696 0,'0'0'204'16,"0"0"-185"-16,0 0-7 15,0 0 8-15,0 0-9 16,0 0-8-16,-8-1-3 16,8 5-2-16,0 15-1 15,0 5 3-15,0 3 0 16,0 3 1-16,5 0-1 15,0-1 0-15,-1 0 0 16,-1-5 2-16,0-6-2 16,-3-3 0-16,2-1-2 15,-2-6-1-15,1 1-5 0,2-1-5 16,0-2-16-16,0 2-47 16,-2-1-370-16</inkml:trace>
  <inkml:trace contextRef="#ctx0" brushRef="#br0" timeOffset="18065.3426">17642 6479 1842 0,'0'0'23'15,"0"0"-13"-15,0 0 8 16,0 0 2-16,0 0-14 16,0 0-3-16,-3-1-3 15,3 9-1-15,0 4 1 16,0 5 0-16,6 0 1 16,0 0-1-16,1 1 0 15,1-3 0-15,-4 0 0 16,2-5 0-16,-2 0 0 15,1-6 1-15,-3 1-1 0,-2-3 0 16,1-1-1-16,-1-1 0 16,2 0 0-16,-1 0 0 15,1 0 1-15,1 0 0 16,1 0 1-16,2-8 0 16,4-2 2-16,-1-3 1 15,1-3-1-15,1-1-1 16,0-2 0-16,-1 2 0 15,1 0 0-15,-4 5 0 16,-2 3 1-16,-2 4 1 0,-2 2-1 16,-1 3-2-1,2 0-1-15,-2 0 0 0,0 0 0 16,4 0 0-16,3 0-2 16,4 6 1-16,0 8 0 15,-1-2 0-15,-1 5 1 16,-5-3 0-16,2-1-1 15,-3-2 1-15,2-3-2 16,-2-4 1-16,-2-1-1 16,-1-3-2-16,0 0 2 15,2 0 2-15,-2 0 0 16,0-15 3-16,3-6-3 16,1 0-1-16,2-2 1 15,2 6-1-15,2 1 1 16,-4 5 0-16,-1 6 2 0,-2 1-1 15,-2 4 3-15,-1 0-1 16,3 0-3-16,4 0 0 16,4 0 0-16,2 14-1 15,4 1 1-15,-4 4 0 16,0 3 0-16,-3-1 0 16,-3-1 0-16,2-1 0 15,-6-4 0-15,-3-5-1 16,0-2 1-16,0-5-2 15,0-2-1-15,0-1-4 16,0 0 0-16,0 0-2 16,-2-4-34-16,-5-7-111 0</inkml:trace>
  <inkml:trace contextRef="#ctx0" brushRef="#br0" timeOffset="18656.2034">18179 6621 1267 0,'0'0'409'0,"0"0"-392"15,0 0 29-15,0 0 12 16,0 0-24-16,0 0-8 16,0 5-6-16,0-7 3 15,-2-13-10-15,-5-4-10 16,-2-10 5-16,2-3-3 15,2-5-4-15,5 2 0 16,0 3 1-16,0 2 0 0,3 5 2 16,6-1-2-1,1 3 4-15,1 4 0 0,1 2-3 16,0 4 4-16,-3 4-3 16,1 5-3-16,2 3-1 15,0 1 0-15,6 0-1 16,-3 10 0-16,4 9 1 15,3 4 0-15,-3 5-1 16,0 4 1-16,-4 0 0 16,-2 0 0-16,-4-2-1 15,0-1 0-15,-3-2-2 16,-2-4 1-16,0-1-1 16,-4-3 2-16,1-4-2 15,1-2-1-15,-2-6-2 16,1-2-5-16,1-3-12 0,1-2-20 15,0 0-40-15</inkml:trace>
  <inkml:trace contextRef="#ctx0" brushRef="#br0" timeOffset="18817.2428">18206 6534 1862 0,'0'0'27'15,"0"0"-22"-15,0 0 7 16,122-43-1-16,-52 22-11 16,14-7-17-16,-2 0-144 0</inkml:trace>
  <inkml:trace contextRef="#ctx0" brushRef="#br0" timeOffset="23002.7366">18953 15325 1491 0,'0'0'193'0,"0"0"-182"0,0 0-8 16,0 0 29-16,0 0 17 15,0 0-23-15,0 0-13 16,0 0-4-16,0 0-2 15,0 0-1-15,0 0-1 16,0 0 1-16,0 0 2 16,0 0-1-16,0 0 1 15,0 0-2-15,0 0-1 16,0-3-4-16,2-3 0 16,-2-2 2-16,1 2-1 15,2-2 1-15,0-3 1 0,0 0 0 16,0 1-1-16,0-5 1 15,0 0-2 1,2-1 0-16,1 1-1 0,1 1 1 16,-3 2-1-16,2-2 1 15,0 1 0-15,2-2-1 16,1-1 1-16,-2-1 0 16,2 0 1-16,3-1-1 15,-2 1-1-15,4-3 0 16,2 0-1-16,-1-1 0 15,0 1 0-15,-1 0 1 16,-1 3-1-16,-1-1 1 16,0 2-1-16,-3 0 1 15,1 0 1-15,1 1 2 16,-1-1-2-16,2 0-1 0,0-1 0 16,2 0 0-16,2 2-1 15,-3-3 1-15,4 2-1 16,-4 2 0-16,2 2 0 15,0 0 1-15,1 0-1 16,-1 0 0-16,3-2 0 16,2-2 1-16,0 0-1 15,4-1 0-15,1 0 0 16,2 0-1-16,2-3 1 16,-1 2 0-16,2 0 0 15,-1-1 1-15,-3 2-1 16,1-2 0-16,0 2 0 15,1-2 0-15,2 1 0 0,1-1 1 16,1 2-1-16,1-2 0 16,1 1 1-16,-3-1-1 15,2 2 0-15,-3 0 0 16,-2 3 0-16,-1 2 0 16,-2-1 1-16,-1 2-1 15,0-1 0-15,-1-1 0 16,3-1 0-16,3 1 0 15,2-4 0-15,2 2 0 16,-2-1 0-16,2 2 0 16,-2-1 1-16,1 0-1 15,-1 1 0-15,0 0 0 0,-1-2 0 16,4 0 0 0,2 2 0-16,0-1 1 0,3-2-1 15,-2 4 1 1,0-3-1-16,-3 2 0 0,-1-1-1 15,0 1 1-15,0-1 1 16,1 1 0-16,2-3-1 16,3 1 0-16,-2-1 0 15,4 0 0-15,-2-1 0 16,0-1 0-16,2 2 0 16,-4-2 1-16,2 2-1 15,-5 0 1-15,0 2-1 0,-1 1 1 16,0 2-1-16,0-1 1 15,3-1 0-15,-2 2 0 16,3 0-1-16,-1 0 0 16,0 2 1-16,0-3-1 15,-2 2 0-15,1-2 1 16,0 0-1-16,-1 2 0 16,-1-1 0-16,2-2 0 15,0 2 1-15,0-1-1 16,5 0 0-16,-1 1 0 15,1-1-1-15,2 1 1 16,-5-3 1-16,0 1-1 16,-1-1 0-16,-3 1-1 15,0 2 1-15,-3-1 0 16,1-1 0-16,0 2 0 0,3-1 0 16,-1-1 0-16,-1 2 0 15,0 1 0-15,0 0 0 16,-1-1 1-16,0 2-1 15,-1 1 0-15,0 0 0 16,0-1 0-16,1 2 0 16,1-1 0-16,0 0 0 15,3-2 0-15,1 4 0 16,2 0 0-16,-2-3 1 16,-3 3-1-16,-3-3 0 15,-4 3 0-15,-4 0 0 16,3-2 0-16,-1 1 0 0,1-1 0 15,2 1 1-15,0-1-1 16,0 1 0-16,3-3-1 16,4 3 1-16,-2-2 0 15,1 0 0-15,0 1 0 16,0-1 0-16,-2-2 0 16,-1-1 0-16,0 2 0 15,-5 0 0-15,-4 0 0 16,5-1 0-16,-1 1-1 15,5-2 1-15,4 0 1 16,1 1-1-16,3-1 0 16,-4 0 0-16,1 1 0 15,-1 1 0-15,0 1 1 0,-1-2-1 16,-1 4 0 0,-2-1 1-16,1 1-1 0,2 0 0 15,4-1 0 1,0 1 1-16,0-2-1 0,-1 1 0 15,2 2-1-15,-4 0 1 16,-2 0 0-16,0 1 2 16,-8-2-2-16,-3 2 0 15,-4-1 0-15,-3 2 0 16,-2 1 0-16,-2-2 0 16,-1 1-2-16,-6-1-10 15,-3-2-15-15,0-7-101 16</inkml:trace>
  <inkml:trace contextRef="#ctx0" brushRef="#br0" timeOffset="25440.8701">24220 12732 1645 0,'0'0'54'0,"0"0"-51"15,0 0 6-15,0 0 35 16,0 0-10-16,0 0-21 16,0 0-5-16,3-3 4 15,-2 3 3-15,4-3-8 16,1-1-3-16,3-2 0 16,0 2 3-16,1-1-1 15,5-1 0-15,-1-1-1 16,2-2 0-16,2 1-1 15,3 2 0-15,2-3-2 0,6 1 4 16,1 1-3 0,1 0-1-16,2-1-2 15,0 1 0-15,-2-1 1 0,2-1 0 16,-3-1-1-16,-1 0 1 16,1-2 1-16,-3 0-1 15,1-1 1-15,1 0 1 16,-2 1-2-16,1 0 1 15,2 2 0-15,-2-2-2 16,6 2 0-16,-1 0 1 16,0-1-1-16,1 1 0 15,-1 2 0-15,-1-1 1 16,-3 1-1-16,-3-1 0 16,-1 4 1-16,-1-1-1 0,0 0 0 15,1 1 1-15,5-1-1 16,3 0 1-16,0-1 0 15,3-1 0-15,-2-1-1 16,-3 0 0-16,-1-2 1 16,-5 2 0-16,-1-1-1 15,-2 2 1-15,-2 1-1 16,-4-2 2-16,2 4-1 16,-1-3 0-16,2 3 0 15,-2-2-1-15,2 1 0 16,0-1 0-16,-4 1 0 0,3 1 1 15,-3-1-1 1,1 0-1-16,-1 1 1 0,0 1 0 16,0-1 0-16,3 2 0 15,-1-1 0-15,2 0 0 16,2 0-1-16,-2-1 1 16,2 0 0-16,0-1 0 15,-2 1 0-15,-1-1 0 16,0 0 0-16,-3 1 0 15,3-3 0-15,-3 0 0 16,3 2 0-16,-2-2 0 16,0 1 1-16,0 2-1 15,-2-1 0-15,0 0 0 16,-1 1 0-16,-2 0 0 16,-2 1 0-16,-1 0 0 0,3 0 0 15,0-1 0-15,0 0 0 16,3-1 0-16,0 1 0 15,2-1 0-15,3 0 0 16,1 1 0-16,5-1 0 16,3 0 0-16,0-1 0 15,2 1 0-15,0-1 0 16,1 0 0-16,1 2 1 16,1-2-1-16,-1-2-1 15,0 4 1-15,-1-3 0 16,0 2 1-16,-1 0-1 15,0-1 0-15,-2 0 0 16,-1-1 1-16,3 1-1 0,0 0 0 16,0-3 0-16,3 1 0 15,1-1 0-15,6-1 0 16,3 1 0-16,3-1 0 16,2-1 0-16,0-2-1 15,0-1 1-15,-2 1 0 16,-1-2-1-16,1 0 1 15,-1-1 0-15,4-3 0 16,6 1 0-16,6 0 0 16,5 2 0-16,3-3 0 15,-2 6 0-15,-2-1 0 16,-4 4 0-16,-5-1 0 0,-3 0 1 16,1-1-1-1,1 1 0-15,3-4 1 0,5-1-1 16,1-1 0-16,-3 2 0 15,-1-4-1-15,-5 3 0 16,-2 4 1-16,0-1 0 16,-1 0 0-16,-2 5 0 15,-1-3 0-15,-2 2 0 16,0-1 0-16,3 0 0 16,5 0 0-16,-2 0 0 15,-1-1 0-15,-3 2 0 16,-5 3 0-16,-3 0 0 15,-4 0 0-15,-4 1 0 16,-3 1 1-16,-6 0-1 16,-3 1 1-16,1 1-1 0,-1-1 1 15,-1-1 0-15,-1 1-1 16,-1-1 0-16,-3 1 1 16,-3 0-1-16,0 1 1 15,-6 2-1-15,-3-1 0 16,-2 2 0-16,-1 0 1 15,0 0-1-15,0 0 0 16,0 0-1-16,0 0-3 16,-18 0-14-16,-12 3-49 15</inkml:trace>
  <inkml:trace contextRef="#ctx0" brushRef="#br0" timeOffset="26684.4797">30198 10953 1811 0,'0'0'26'0,"0"0"-20"16,0 0 8-1,0 0 9-15,0 0-8 0,0 0-2 16,0 0-7-16,22-36-2 15,-22 27 2-15,0-2-5 16,0-1 0-16,0-2 0 16,0-1 0-16,-14 3-1 15,-7-2 0-15,-3 3 0 16,-5 4 0-16,1 0 0 16,4 7-1-16,5 0 1 15,2 0 0-15,3 0-1 16,0 7 0-16,-1 3 1 15,5 4 0-15,1 5-1 16,-1 6 1-16,5 3 0 0,1 6 0 16,2 2 1-16,1 4-1 15,1 6 0-15,0-3 0 16,0 1 0-16,0-6 0 16,3-5-1-16,0-2 1 15,-2-2 0-15,-1-4 0 16,0-4 0-16,0-7 0 15,0-2 0-15,0-5-6 16,-3-4-13-16,-1-3-19 16,0 0-28-16</inkml:trace>
  <inkml:trace contextRef="#ctx0" brushRef="#br0" timeOffset="27207.9725">29810 11107 1605 0,'0'0'136'0,"0"0"-120"16,0 0-12-16,0 0 0 16,0 0 6-16,91-19-7 15,-52 19-3-15,6 0 0 16,0 0 0-16,-4 0 1 15,-6 0-1-15,-9 0-1 0,-6 5 1 16,-7 0 0 0,-5 0 1-16,-7-4 2 0,1 0 8 15,-2-1-2-15,0 0 1 16,0 0-3-16,0 2-1 16,0 1 0-16,0 4-2 15,0 2 11-15,0 2-7 16,-2 5-4-16,-1 3 2 15,2-2-5-15,1 0 0 16,0-4 1-16,0 1-1 16,6-1-1-16,4-4 0 15,5-1 1-15,2-3 0 16,0-4 0-16,0-1-1 16,-4 0 1-16,-2-14 0 15,-2-1-1-15,-6-4 0 0,-3-4 0 16,-2-2 1-16,-17 0-1 15,-2 4 0-15,1 8-1 16,6 3 0-16,2 9-1 16,3 1-31-16,0 0-15 15,3 9-61-15,4 1-1307 16</inkml:trace>
  <inkml:trace contextRef="#ctx0" brushRef="#br0" timeOffset="27583.7858">30434 11129 1838 0,'0'0'51'0,"0"0"-30"15,0 0-13-15,0 0 3 16,0 0-7-16,0 0-4 15,52 11 0-15,-28 6 0 16,-2 3 1-16,-4-1-1 16,0-3-1-16,-4 1-2 15,-4-7 1-15,-7-3-5 16,-3-1-4-16,0-6-8 16,-19 0 14-16,-1 0 1 0,2 0-11 15,6-12 8-15,8-2 7 16,4-1 6-16,0-3 6 15,3-1 1-15,12 2 5 16,7-1-11-16,3 2-6 16,4 3-1-16,3 0-3 15,1 1-41-15,2 0-236 16</inkml:trace>
  <inkml:trace contextRef="#ctx0" brushRef="#br0" timeOffset="28381.34">31483 10863 1760 0,'0'0'86'0,"0"0"-54"15,0 0-13-15,0 0 5 16,0 0-11-16,0 0-10 16,0 0-3-16,0-5 0 15,0 20-1-15,0 9 1 16,0 4 1-16,0-1 0 15,-4 0 0-15,0 2 0 16,1-2-1-16,0-1 0 0,-3 0 1 16,3-6-1-16,2-2 0 15,-1-6 0-15,2-3 0 16,0-4-2-16,0-2-7 16,0-3-14-16,0 0-18 15,0 0-4-15,0-12-384 16</inkml:trace>
  <inkml:trace contextRef="#ctx0" brushRef="#br0" timeOffset="28650.8863">31320 10829 1739 0,'0'0'66'0,"0"0"-53"16,0 0-8-16,0 0-2 15,0 0 16-15,119-29-12 16,-61 26-6-16,6 0 0 16,1 3-1-16,-4 0 0 15,-9 0 0-15,-13 3-5 16,-11 5-14-16,-11 3-20 15,-14 0-129-15</inkml:trace>
  <inkml:trace contextRef="#ctx0" brushRef="#br0" timeOffset="28916.907">31242 11176 1730 0,'0'0'31'15,"0"0"-28"-15,0 0 38 16,0 0-7-16,0 0-10 16,0 0-8-16,129 0-12 15,-70-2-3-15,3 0-1 16,0 2 0-16,-2 0-5 0,-8 0-24 15,-9 0-25-15,-10 0-293 16</inkml:trace>
  <inkml:trace contextRef="#ctx0" brushRef="#br0" timeOffset="29259.7153">31866 11190 1817 0,'0'0'63'0,"0"0"-57"15,0 0-2-15,0 0 10 16,0 0-11-16,0 0-2 15,-9 29-1-15,5-5 4 16,-1 2-1-16,0 2-2 16,4-1 1-16,-1-4-2 15,1 1 0-15,1-7-1 16,0-2-1-16,0-5-8 16,0-5-8-16,0-4-8 0,0-1-15 15,0 0 5-15,0-12-297 16</inkml:trace>
  <inkml:trace contextRef="#ctx0" brushRef="#br0" timeOffset="29837.134">31870 11179 1771 0,'0'0'49'16,"0"0"-25"-16,0 0-1 15,0 0-4-15,0 0-7 0,82-50-7 16,-58 47-2-16,-1 2-1 16,0 1-2-16,-6 0 0 15,2 0 0 1,-4 9-1-16,-6 0 0 0,-3 5-2 16,-6 2-5-16,0 3-1 15,-6 0 2-15,-19 0 2 16,-2 0-3-16,-4-5 0 15,4 0 1-15,9-4 1 16,3-1 6-16,9-4-1 16,1-1 0-16,5-1-1 15,0 0 2-15,0-1 0 16,12 0 1-16,6 1 5 0,-4 0-2 16,0 0 0-1,0 0 0-15,-2 0 2 0,3 2-4 16,0 1-2-16,-3 4 0 15,-2 0 0-15,2 2 0 16,-4 4-1-16,-5-2 1 16,0 0 0-16,-3 2-1 15,0-2 0-15,-3-3-4 16,-11 0 4-16,-8 0-3 16,-5-4 1-16,-6-2 2 15,-4-4 1-15,-3-1 0 16,4 0-1-16,1-1 1 0,10-5 0 15,8 0 1 1,7 4-1-16,10-3 0 0,0 1 0 16,0-1-6-16,12-3-28 15,8-1-47-15,6-3-340 16</inkml:trace>
  <inkml:trace contextRef="#ctx0" brushRef="#br0" timeOffset="30205.278">32479 10933 1797 0,'0'0'43'0,"0"0"-29"15,0 0 7-15,0 0-9 16,0 0-4-16,0 0-4 15,91-5-3-15,-61 5-1 0,1 0 0 16,0 0 0-16,1 0-7 16,-6 8-23-16,-6-2-31 15,-11-1-386-15</inkml:trace>
  <inkml:trace contextRef="#ctx0" brushRef="#br0" timeOffset="30389.8476">32440 11076 1806 0,'0'0'40'16,"0"0"-38"-16,0 0-1 0,0 0 10 16,103 0-8-1,-61 0-3-15,5 0-2 0,-2 0-35 16,-2 0-257-16</inkml:trace>
  <inkml:trace contextRef="#ctx0" brushRef="#br0" timeOffset="31156.3998">31557 11894 1844 0,'0'0'37'15,"0"0"-9"-15,0 0-4 16,0 0-4-16,0 0-6 16,0 0-9-16,0-8-3 15,0 8-2-15,0 5-3 16,0 15 0-16,0 6 3 15,-6 9 0-15,0 0 1 16,-1 0 0-16,1-1-1 16,-2-3 0-16,5-4 0 15,0-3 0-15,2-5-1 16,1-5 1-16,-2-4-1 16,2-7-3-16,0-1-3 15,0-2-2-15,0 0-3 0,0 0-9 16,0 0-17-16,3 0-23 15,9-2-477-15</inkml:trace>
  <inkml:trace contextRef="#ctx0" brushRef="#br0" timeOffset="31643.1233">31873 11942 1758 0,'0'0'81'0,"0"0"-74"16,0 0-1-16,0 0 8 15,0 0-8-15,0 0-2 16,-67 2-3-16,46 16 0 15,-1 3 1-15,2 3 0 16,4 1 0-16,-1 1 2 16,4-1-2-16,3 1-1 15,4 0 0-15,4-1 1 16,2-1-1-16,0-4 0 16,14-3-1-16,3 0 1 0,2-5-1 15,1-4 2-15,1-4-2 16,-1-2-1-16,-2-2 1 15,-6 0-2-15,-2-4-1 16,-7-9 2-16,-3-4-1 16,0 1-3-16,-2 3 5 15,-11-1-1-15,-2 4 1 16,0 5 0-16,5 1 1 16,2 4-1-16,1 0-2 15,2 0-1-15,2 3-16 16,2 5-25-16,1-2-92 15</inkml:trace>
  <inkml:trace contextRef="#ctx0" brushRef="#br0" timeOffset="31861.9103">32106 12065 1881 0,'0'0'23'0,"0"0"-18"15,0 0 4-15,0 0-5 16,0 0-4-16,0 0-21 0,-6 8-47 16,6 2 1-16</inkml:trace>
  <inkml:trace contextRef="#ctx0" brushRef="#br0" timeOffset="32169.0658">32319 11933 1888 0,'0'0'30'15,"0"0"-20"-15,0 0 0 16,0 0-2-16,0 0-8 0,0 0 0 16,2 27 0-16,-2 0 0 15,0 3 0-15,0-2 0 16,0-1 0-16,0-3 0 16,0-3 0-16,-2-3 0 15,-2-3 0-15,1-5-4 16,1-3-1-16,2-2-8 15,0-1-7-15,0-4-27 16,8 0-60-16</inkml:trace>
  <inkml:trace contextRef="#ctx0" brushRef="#br0" timeOffset="32730.6386">32552 12005 1812 0,'0'0'34'15,"0"0"-18"-15,0 0-3 16,0 0 2-16,0 0-14 16,0 0-1-16,0-4-3 15,0 8 0-15,0 3 3 16,0 3 0-16,0 0 0 15,0-3 0-15,0 2 0 0,0-3 0 16,0-1 1-16,0 0-2 16,2-1 2-16,3-1-1 15,1-2 0-15,3 2 6 16,3-2 1-16,2 1 0 16,1-2-2-16,1 1 1 15,-2 0-2-15,2 2 2 16,-1-1-3-16,-2-2 1 15,-1 5-2-15,0-2-1 16,-5 0 0-16,1-1-1 16,0 2 0-16,-1 4 1 15,-3 0-1-15,-1 3 0 16,0-2-1-16,0 3 0 16,-1 0 0-16,-2 1 0 0,0-1-4 15,0 2 0-15,-3-2 1 16,-6 1 1-16,-4-2 0 15,-1-1-2-15,-4-3 1 16,0-1-3-16,-4-4 4 16,-2 0-3-16,3-2-10 15,5 0 6-15,8 0-2 16,1 0-7-16,7-9-19 16,0-3-244-16</inkml:trace>
  <inkml:trace contextRef="#ctx0" brushRef="#br0" timeOffset="32966.8461">32595 11980 1817 0,'0'0'32'16,"0"0"-30"-16,0 0-2 16,86-16 7-16,-51 14-4 15,4 2-3-15,-2 0-5 16,-2 0-46-16</inkml:trace>
  <inkml:trace contextRef="#ctx0" brushRef="#br0" timeOffset="33467.2486">33025 12079 1720 0,'0'0'160'16,"0"0"-147"-16,0 0-1 16,0 0 3-16,0 0-8 15,0 0-6-15,-2 22-1 16,2-3 0-16,0 4 0 0,0 4 3 16,0-3-2-1,0 5 1-15,-1-2-1 0,-1-1-1 16,1-5 0-16,-2-1 0 15,1-2 0-15,1-5 0 16,-2-3 0-16,0-4 0 16,2-2-5-16,-1-3-6 15,0 1-22-15,2-2-32 16,0 0-151-16</inkml:trace>
  <inkml:trace contextRef="#ctx0" brushRef="#br0" timeOffset="33841.3186">33078 12058 1635 0,'0'0'153'0,"0"0"-153"16,0 0 0-16,0 0 0 16,0 0 10-16,0 0 0 15,2 42-5-15,7-27-1 16,3 0-2-16,3-4 0 16,-2-2-1-16,2-4 0 0,-4-3-1 15,2-2 2-15,-3 0 0 16,-1-5 6-16,3-9 0 15,-6-3 3-15,-4-3 3 16,-2 1-3-16,0-2-6 16,0 1-5-16,-3 4-2 15,-3 6-19-15,6 6-29 16,0 4-382-16</inkml:trace>
  <inkml:trace contextRef="#ctx0" brushRef="#br0" timeOffset="34426.7696">33351 12283 1402 0,'0'0'133'0,"0"0"-39"16,0 0-37-16,0 0 26 15,0 0-39-15,0 0-13 16,0 2 2-16,0-16-25 15,3-7-6-15,3-3 0 16,5-6 1-16,4-6-2 16,3 2-1-16,1 0 1 15,-1 4 0-15,0 5 7 16,-2 3-5-16,-2 5 6 16,-1 5-2-16,-3 1-1 15,1 2-1-15,-4 3 0 16,1 2-4-16,1 4 1 0,1 0-2 15,1 0-1 1,1 0 0-16,-1 13 1 0,-2 2-1 16,2 4 1-16,-2 3-1 15,-2-1 1-15,-1 5-1 16,-1-2 1-16,-2 0-1 16,0-1 1-16,-3 1-3 15,0-2-1-15,0-2-1 16,0-2 0-16,0 1-5 15,0-5-11-15,0-2-5 16,0-1-14-16,0-3-89 16</inkml:trace>
  <inkml:trace contextRef="#ctx0" brushRef="#br0" timeOffset="34607.7354">33487 12171 1467 0,'0'0'395'15,"0"0"-390"-15,0 0-5 16,0 0 0-16,103-11 0 16,-61 6-58-16</inkml:trace>
  <inkml:trace contextRef="#ctx0" brushRef="#br0" timeOffset="76193.7248">26163 12055 548 0,'0'0'1158'0,"0"0"-1125"16,0 0-15-16,0 0 13 0,0 0-18 16,0 0-8-1,0 0-2-15,-31 30 0 0,31-22 2 16,0 1 1-16,9 1 3 15,3-4-2-15,3 2-1 16,1-2-3-16,-2-1-1 16,2-4 0-16,-2-1-1 15,-4 0 0-15,0 0 0 16,-4-4 0-16,-4-8 0 16,-2 2 2-16,0-2 1 15,0-1 5-15,-9 2 2 16,-6 0 0-16,0 1-1 0,-1 3-4 15,-1 1-2 1,1 5 3-16,2 1-4 0,1 0-1 16,-1 0-1-16,4 7-1 15,1 9 0-15,2-2 0 16,4 2-2-16,3 2 2 16,0-1 0-16,0-3-1 15,7 1 0-15,8-2 1 16,5-5-4-16,-1-3 1 15,2-4 0-15,-3-1-2 16,-2 0 2-16,-5-5 2 16,-5-4 1-16,-2-4 1 15,-4 1 1-15,0-2 4 16,0 0 2-16,-6 3-2 16,-6 1-2-16,-1 1 1 15,1 6-3-15,0 3 0 16,1 0-2-16,1 0 0 0,-2 9 0 15,3 7-1-15,3 0 0 16,3 1 1-16,3 2-2 16,0-1-3-16,5-1-1 15,10-3 0-15,5-4-6 16,1-4-2-16,0-5-8 16,0-1 3-16,-5 0-2 15,-5-5 14-15,-5-8 7 16,-3-3 7-16,-3-1 11 15,0 0 0-15,-3 0 5 16,-9 0-4-16,-4 5-6 0,2 0-6 16,-2 7-2-16,2 4-2 15,1 1-2-15,4 0-1 16,1 5-2-16,2 11 2 16,3 2 0-16,3-1-3 15,0 1-1-15,0-4-1 16,5-4-2-16,7 0-2 15,3-7 3-15,-2-3-2 16,2 0 3-16,-1 0 4 16,-1-11 1-16,-3-3 0 15,-4-5 3-15,-6 2 7 16,0-3 5-16,0 4-3 16,-10 2-2-16,-8 3-2 15,0 4-1-15,3 4-3 0,2 3-4 16,1 0 0-16,3 4 0 15,1 11-2-15,3 3-2 16,5 4-5-16,0-2-12 16,8-1-32-16,9-3-109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0T05:00:58.2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13815 8328 784 0,'0'0'1053'0,"0"0"-1024"16,0 0-9-16,0 0 5 15,0 0-10-15,0 0-6 16,0 0-1-16,0 0-1 16,1-7-2-16,-1 7-1 15,0 0-2-15,0 0 0 16,0 2-1-16,0 16 1 16,-9 7 2-16,-3 4 1 15,-3 6-1-15,-2 3-1 16,0-3-2-16,1-1 0 0,4-6-1 15,1-5 0-15,7-8 0 16,4-3 0-16,0-4-1 16,0 1 0-16,0-2 1 15,19 1 1-15,8-1-1 16,12-2 2-16,7-4 1 16,3-1-2-16,3 0 1 15,-1 0-2-15,-6 0 0 16,-4 0 1-16,-8-1-1 15,-8 1 0-15,-6-2-1 16,-9 1 1-16,-3 1 0 0,-5 0-4 16,-2-2 1-1,0 2-6-15,0 0 1 0,0 0-6 16,0 0-5-16,-3 0-17 16,-15 0-43-16,-2 0-189 15</inkml:trace>
  <inkml:trace contextRef="#ctx0" brushRef="#br0" timeOffset="301.3505">13983 8528 1842 0,'0'0'37'0,"0"0"-14"16,0 0 2-16,0 0-9 15,0 0-11-15,0 0-4 16,-6 47 2-16,6-13 2 16,0 0-3-16,0 1 0 15,0-3-1-15,0-3-1 16,4-3 1-16,1-4-1 16,-3-5 0-16,-1-6 0 15,1-5 0-15,-2-3-3 16,0-3-2-16,0 0-7 15,0 0-9-15,0-2-29 16,1-13-434-16</inkml:trace>
  <inkml:trace contextRef="#ctx0" brushRef="#br0" timeOffset="554.3746">14429 8422 1870 0,'0'0'43'0,"0"0"-35"0,0 0 1 15,0 0 4-15,0 0-11 16,0 0-2-16,-7 2-4 15,7 6-21-15,3 1-20 16,8-2-113-16</inkml:trace>
  <inkml:trace contextRef="#ctx0" brushRef="#br0" timeOffset="1011.1881">14663 8341 1789 0,'0'0'126'0,"0"0"-115"0,0 0-1 16,0 0 2-16,0 0-3 16,0 0-6-16,48-16-3 15,-6 14-1-15,5 2-5 16,-2-1-8-16,-4-1-6 15,-3-3-12-15,-5-2-14 16,-10-1 17-16,-7-2 18 16,-8 0 11-16,-7 2 14 15,-1 1 30-15,0-1-15 16,0 3 1-16,0 2-11 16,0-1-6-16,0 2 0 15,0 2-7-15,0 0-4 0,-1 0-2 16,-3 0-1-16,1 20-1 15,-3 11 2-15,-1 7 0 16,-2 3 0-16,3 5 1 16,0 0-1-16,2 0 0 15,-1-1 0-15,5-5-2 16,0-4-6-16,0-4-3 16,0-8-3-16,0-5-1 15,0-10-52-15,0-7-129 16</inkml:trace>
  <inkml:trace contextRef="#ctx0" brushRef="#br0" timeOffset="1200.681">14760 8570 1870 0,'0'0'22'15,"0"0"-7"-15,0 0 1 16,0 0-7-16,0 0-4 15,115-53-5-15,-60 42 0 16,6 0-5-16,2-2-20 16,1-1-51-16,0-1-752 15</inkml:trace>
  <inkml:trace contextRef="#ctx0" brushRef="#br0" timeOffset="1723.4901">15470 8272 1611 0,'0'0'225'0,"0"0"-189"15,0 0-8-15,0 0-8 16,0 0-7-16,-88 0-5 16,63 17-3-16,-2 4-1 15,2 4 0-15,0 6-3 16,3 3 0-16,6 5 0 15,7 0-1-15,7-1 0 16,2-1 0-16,7-5 0 16,16-2 0-16,10-6-1 15,8-7 0-15,0-5-3 16,3-7-2-16,-4-5-1 0,-7 0 5 16,-5-12 2-1,-10-5 0-15,-11-1 0 0,-7-2 0 16,0 0 5-16,-16 4 4 15,-16 3-3-15,-9 4 1 16,0 9-1-16,6 0-3 16,6 3-3-16,10 14 0 15,10 1-12-15,9-1-12 16,0-5-71-16</inkml:trace>
  <inkml:trace contextRef="#ctx0" brushRef="#br0" timeOffset="4015.6705">16019 8233 1739 0,'0'0'68'15,"0"0"-41"-15,0 0 9 16,0 0-2-16,0 0-16 0,0 0-8 15,0 0-1 1,0-7-1-16,0 7-2 0,0 0-3 16,0 0-3-16,0 6 0 15,0 14 0-15,2 8 1 16,2 6 0-16,2 4-1 16,0 2 1-16,3 0-1 15,-2-2 1-15,1-7-1 16,-2-1 0-16,-1-4 0 15,-1-7 0-15,-3-5 1 16,1-1-1-16,-1-7 0 16,-1-2 0-16,0-2 0 15,0-2 0-15,0 0 0 16,0 0 0-16,2 0-3 0,-2 0-4 16,0 0-5-1,0-3-12-15,0-6-43 0,0-4-64 16</inkml:trace>
  <inkml:trace contextRef="#ctx0" brushRef="#br0" timeOffset="4555.8222">16280 8339 1780 0,'0'0'31'15,"0"0"-28"-15,0 0 19 16,0 0 1-16,0 0-5 15,0 0-6-15,-54 50-5 16,32-33-1-16,-3-1-4 16,3 1 0-16,2-5-1 15,-1 1 0-15,6-5-1 16,2 1 0-16,1-4 0 16,3 1 2-16,1-1-2 0,4-5 0 15,2 0 0-15,1 0 1 16,1 0 1-16,0 2-2 15,0-2 0-15,0 1 0 16,0 2 0-16,0 1 0 16,0 3 0-16,6 3 1 15,8 3 2-15,5 0-2 16,5 1 1-16,4-3-1 16,2-1 0-16,-1-2-1 15,-2 0 1-15,-2-2 0 16,-6 0-1-16,-5 1-1 15,-3-3-5-15,-3 2-12 16,-4 0-33-16,-1-5-71 0</inkml:trace>
  <inkml:trace contextRef="#ctx0" brushRef="#br0" timeOffset="5164.6573">16543 8603 1845 0,'0'0'18'0,"0"0"-15"0,0 0-2 16,0 0 20-16,0 0-1 15,0 0-12-15,88 27-5 16,-60-25-2-16,0-2 0 16,-2 0 0-16,-5 0-1 15,-4 0 0-15,-3-6 1 16,-4-5-1-16,-7-3 2 16,-3-3-2-16,0-6 0 15,0-5-1-15,-13-4 1 16,-2-2-1-16,0-1 1 15,2 6 0-15,5 4-1 0,2 8 2 16,6 3-1 0,0-1 2-16,0 4 0 0,2 0 1 15,16 1 0-15,1 3-3 16,5 3 0-16,4 1 0 16,2 3 0-16,-3 0 1 15,-2 5-1-15,-2 10 0 16,-5 0 0-16,-2 3 1 15,-5 1-1-15,-8 1 0 16,-2 4 0-16,-1 1 0 16,0 1 1-16,0-1 0 15,-1-4-1-15,-1-4 0 16,2-2 2-16,0-3-1 16,13-2-1-16,20-6 4 15,15-1 2-15,16-3-2 0,9 0-2 16,2-7-2-16,-2-8-18 15,-11 0-109-15</inkml:trace>
  <inkml:trace contextRef="#ctx0" brushRef="#br0" timeOffset="6459.345">13907 9893 1802 0,'0'0'43'15,"0"0"-22"-15,0 0 8 0,0 0-12 16,0 0-10-16,0 0-3 16,0 0-2-16,-78 57-1 15,65-30 1-15,4 2 0 16,6 1 1-16,3-2-1 15,0-2-2-15,11-3 2 16,11-4-2-16,9-5 1 16,5-8-1-16,2-4 2 15,-3-2-2-15,-2-7 1 16,-9-13 1-16,-5-6-2 16,-7-1 2-16,-9-4 0 15,-3-1 4-15,-6-1 0 0,-20 0 1 16,-7 2-5-16,-2 5 0 15,2 7-1-15,7 8 0 16,7 5-2-16,6 6-2 16,6 0-15-16,5 9-17 15,2 6-60-15</inkml:trace>
  <inkml:trace contextRef="#ctx0" brushRef="#br0" timeOffset="6654.6503">14353 9942 1878 0,'0'0'52'0,"0"0"-41"16,0 0-3-16,0 0-8 15,0 0 0-15,0 0-11 16,-21-10-54-16,21 10-247 15</inkml:trace>
  <inkml:trace contextRef="#ctx0" brushRef="#br0" timeOffset="7186.485">14860 9774 1864 0,'0'0'26'16,"0"0"-6"-16,0 0-3 15,-107-46 0-15,74 44-6 16,2 2-5-16,4 0-2 16,2 6-4-16,6 9 0 15,3 5-1-15,7 2 0 16,6 4 1-16,3-5-5 15,0 2 1-15,18-4-3 16,8-5-2-16,2-6-4 0,5-5 0 16,0-3 2-16,-4 0 0 15,-5-6 7-15,-9-6 4 16,-3-4 6-16,-8 2 17 16,-1 0 0-16,-1 1-4 15,-2 4 1-15,0 5 2 16,0 0-4-16,0 4-4 15,0 0-9-15,0 0-5 16,0 2 0-16,6 15-6 16,3 7 6-16,3 8-1 15,-2 4 1-15,2 0 0 16,-3 0-1-16,-1-4-2 16,-2-4-2-16,-1-7-1 15,-2-9-2-15,-1-3 3 0,-2-6 0 16,0-3-3-16,0 0 3 15,0 0-2-15,1-3-8 16,1-9-21-16,1-4-132 16</inkml:trace>
  <inkml:trace contextRef="#ctx0" brushRef="#br0" timeOffset="7689.291">15203 9786 1779 0,'0'0'140'0,"0"0"-122"0,0 0-5 16,0 0 1-16,0 0-9 15,0 0-5-15,-30-12-1 16,29 24-1-16,1 3 2 15,0 1 0-15,0-1 0 16,0-3-2-16,4-2 1 16,5-3-1-16,0 0 1 15,0-1 1-15,0-2 0 16,3-1-1-16,0-1 2 16,2-2 0-16,2 0 2 0,3 0 2 15,-1 0-1 1,3 0 2-16,3 2-2 0,-2 1 1 15,2 3-3-15,-3 0-1 16,-4 4 1-16,-1 2-2 16,-4 0 0-16,3 4 0 15,-8 1-1-15,-1 1 1 16,-3 0-1-16,-3 3 0 16,0 0 0-16,0-1-1 15,-12-1 0-15,-7-5-1 16,-2-3 0-16,-5-5 0 15,-3-1-3-15,0-5-5 16,-2 0-7-16,7-11-22 0,4-16-93 16</inkml:trace>
  <inkml:trace contextRef="#ctx0" brushRef="#br0" timeOffset="7870.8414">15214 9789 1878 0,'0'0'33'0,"0"0"-17"16,0 0-2-16,0 0-2 15,0 0-10-15,116-53-2 16,-68 49-3-16,1 0-18 0,6 0-58 16,2 1-687-1</inkml:trace>
  <inkml:trace contextRef="#ctx0" brushRef="#br0" timeOffset="8214.2015">15727 9811 1810 0,'0'0'94'0,"0"0"-67"16,0 0-9-16,0 0-3 15,0 0-11-15,0 0-3 16,76-12-1-16,-52 12 0 16,-2 11-1-16,-4 0 1 0,-8 3-1 15,-5 3 0-15,-5 5-2 16,0 1 3-16,-17 4 0 16,-6 0 0-16,0-1-2 15,5-6 2-15,7-6 0 16,4-6 1-16,6-3-1 15,1-3-1-15,0 3 0 16,0-5 1-16,17 0-1 16,8 0 1-16,11 0-16 15,8-12-37-15,3-6-90 16</inkml:trace>
  <inkml:trace contextRef="#ctx0" brushRef="#br0" timeOffset="8581.8697">16196 9766 1874 0,'0'0'63'0,"0"0"-35"16,0 0 0-16,0 0-3 16,0 0-16-16,0 0-9 15,-4 3-3-15,21 17 2 16,2 6 1-16,0 3 0 15,1 1-1-15,2-1 0 16,-1-1-8-16,3-3 6 0,-2-6-1 16,-4-9-1-16,0-8 2 15,-4-2 3-15,2-2 1 16,2-18 1-16,-3-9 2 16,2-5 3-16,-1-7 3 15,-2-5-1-15,-3 0-1 16,-2 8 1-16,-4 6-9 15,-1 12 0-15,-3 6 0 16,-1 10 0-16,0 3-3 16,0 1-29-16,0 0-28 15,-7 8-388-15</inkml:trace>
  <inkml:trace contextRef="#ctx0" brushRef="#br0" timeOffset="9901.5802">13166 11298 1735 0,'0'0'21'0,"0"0"-13"15,-88-12 18-15,70-2 2 16,9 2 1-16,7-2-9 16,2-6 6-16,0 1-12 15,14-3-2-15,4 0-1 16,2 3-1-16,0 4-2 15,1 5-1-15,-2 5-3 16,-2 5 0-16,-1 0-4 16,2 20 0-16,0 17-1 15,-8 9 1-15,-5 9-1 16,-5 5 1-16,0 1 0 0,-9 0-1 16,-15-5-1-16,-6-6-2 15,-6-12 0-15,-1-10 4 16,1-14 0-16,6-11 0 15,8-3 0-15,4-10 2 16,6-17 0-16,2-6-1 16,4-1 1-16,6 1 0 15,0 2 0-15,0 9 0 16,7 5 1-16,4 9-1 16,1 5-2-16,6 3 0 15,2 2 0-15,7 16 0 16,4 10 0-16,5 6 0 0,2 5 0 15,-1-1 1-15,-1-4-2 16,-5-5 1-16,-4-8 0 16,-5-5 0-16,-5-7 0 15,-8-6 0-15,-5-3 0 16,-2 0 0-16,-2 0 1 16,1 0 0-16,-1-8-1 15,0 1-9-15,0-1-9 16,0 3-27-16,0-1-146 15</inkml:trace>
  <inkml:trace contextRef="#ctx0" brushRef="#br0" timeOffset="10517.6764">13474 11266 1837 0,'0'0'39'0,"0"0"-27"15,0 0 7-15,0 0-2 0,0 0-12 16,0 0-5-16,-3-4 0 15,3 4 0-15,0 10-1 16,0 3 1-16,0-4 1 16,0 1-1-16,5-3 0 15,7 0 0-15,1-3 0 16,2-1 0-16,3-1 0 16,-1-2 0-16,-1 0 1 15,5 0-1-15,-5 0 0 16,2-3 0-16,0-3 0 15,0 3 2-15,1-1 1 16,-4 3 2-16,0 1-1 16,0 0-2-16,-3 0 0 0,3 0-1 15,-3 8-1 1,0-1 1-16,-3 3-1 0,-3 2 0 16,0 2 0-16,-2-2 1 15,-3 4-1-15,-1 0 0 16,0-3 0-16,0 4 1 15,-8-2-1-15,-7 0 0 16,-4 0 1-16,-7-2 0 16,-1 1-1-16,2-2 0 15,-2-5 0-15,3 0 0 16,5-4 0-16,1-2 0 16,3-1-2-16,4 0-6 15,4 0-10-15,7-6-29 0,0-8-162 16</inkml:trace>
  <inkml:trace contextRef="#ctx0" brushRef="#br0" timeOffset="10756.579">13491 11171 1813 0,'0'0'6'0,"0"0"-6"0,82-50 15 16,-43 39 5-1,1 5-17-15,-3 5-3 0,-4 1 0 16,-6 0 0-16,-5 0-2 16,-7 7-18-16,-6 2-9 15,-3 1-88-15</inkml:trace>
  <inkml:trace contextRef="#ctx0" brushRef="#br0" timeOffset="10974.8452">14043 11405 1920 0,'0'0'22'16,"0"0"-20"-16,0 0 9 16,0 0 1-16,0 0-12 15,0 0-10-15,-4-2-33 16,12 2-248-16</inkml:trace>
  <inkml:trace contextRef="#ctx0" brushRef="#br0" timeOffset="11522.08">14290 11262 1857 0,'0'0'18'0,"0"0"-10"16,0 0 16-16,0 0-12 15,0 0-6-15,0 0-6 16,-23-13 0-16,23 13-1 16,-2 11 1-16,-1 1 0 0,3 1 0 15,0 0 0-15,0-1 0 16,0-1 0-16,6-2 0 15,5 0 1-15,0-4-1 16,1 2 0-16,5-3 2 16,-1-3 0-16,2 1 3 15,3-1 3-15,1 1 0 16,4 1-3-16,-1 2 0 16,0 1-1-16,-5-1 0 15,1 4-2-15,-4 2-1 16,-3 2-1-16,1 4 0 15,-5 1 0-15,-2 2 1 16,-2-2-1-16,-5 0-1 0,-1-2 1 16,0 1-1-1,0-3-1-15,-12 0 1 0,-10-1-1 16,-6-2 0-16,-5-4-2 16,-1-5-2-16,2-2-5 15,7 0-4-15,7-14-23 16,8-10-56-16</inkml:trace>
  <inkml:trace contextRef="#ctx0" brushRef="#br0" timeOffset="11703.4932">14305 11246 1663 0,'0'0'144'0,"0"0"-141"16,82-37-2-16,-37 26-1 16,12 3-5-16,6 0-155 15</inkml:trace>
  <inkml:trace contextRef="#ctx0" brushRef="#br0" timeOffset="12160.0439">14842 11177 1802 0,'0'0'21'0,"0"0"1"15,0 0 9 1,0 0-9-16,0 0-12 0,0 0-7 16,-34-4-3-16,32 11 1 15,1 5 0-15,1 0 0 16,0 2 1-16,0 0 0 15,0 2 0-15,0-1 1 16,3-1 1-16,4 1-1 16,4-3 4-16,2 2-1 15,-1-2 0-15,6-1 0 16,0 0 0-16,3-2-1 16,6 2 1-16,-3 0-1 0,-3 2-2 15,-1 2 0-15,-2-1-2 16,-3 3 0-16,0-3-1 15,-3 2 0-15,-3-2 0 16,-2-3 0-16,-4-1 0 16,-3 2 0-16,0-1-2 15,-11 2 2-15,-12 1 0 16,-4-2 1-16,-4-2-1 16,1-5-2-16,2-5-1 15,4 0-5-15,8-12-4 16,7-12-3-16,6-5-15 15,3-5-73-15</inkml:trace>
  <inkml:trace contextRef="#ctx0" brushRef="#br0" timeOffset="12340.8925">14944 11136 1827 0,'0'0'58'16,"0"0"-51"-16,121-43 1 16,-69 34-5-16,3 6-3 15,-2 2-34-15,-3 1-1308 16</inkml:trace>
  <inkml:trace contextRef="#ctx0" brushRef="#br0" timeOffset="12825.8059">15409 11314 1870 0,'0'0'40'0,"0"0"-10"15,0 0-5-15,0 0 1 16,0 0-9-16,0 0-9 16,-12 16-7-16,11 23 0 15,-1 11 4-15,2 7 0 16,0 0-3-16,0-1-1 16,0-6 0-16,0-7-1 0,6-4 0 15,1-12-1-15,-2-4-3 16,-4-14-7-16,1-2-5 15,-2-7 0-15,0 0 4 16,0-2 1-16,0-19-13 16,-2-9-38-16,-4-8-102 15</inkml:trace>
  <inkml:trace contextRef="#ctx0" brushRef="#br0" timeOffset="13149.678">15403 11282 1730 0,'0'0'172'0,"0"0"-153"15,0 0-10-15,0 0 4 0,0 0-10 16,0 0-2-16,15 59 2 16,10-24-2-16,8-1 0 15,6-2 0-15,0-9-1 16,5-5 0-16,-2-9-5 15,-4-9-2-15,-6 0-3 16,-9-9 2-16,-10-18 6 16,-7-4 2-16,-6-4 1 15,0 0 3-15,0 1 5 16,-10 5 0-16,-2 6-1 16,3 11-7-16,4 7-1 15,2 5-3-15,3 0-18 0,0 5-82 16,0 10-675-16</inkml:trace>
  <inkml:trace contextRef="#ctx0" brushRef="#br0" timeOffset="13650.9828">15995 11507 1861 0,'0'0'1'0,"0"0"4"0,0 0 14 16,0 0-2-16,0 0-9 16,0 0-3-16,3 65-3 15,-3-65 0 1,0 0-1-16,2 0 2 0,-2-3 7 15,0-20 6-15,0-16-15 16,0-10 0-16,0-11-1 16,7-3 0-16,5 4 0 15,2 9 0-15,0 6 1 16,0 9 0-16,1 7 3 16,-2 5 3-16,1 5-1 0,2 5 1 15,2 5-5-15,2 5 0 16,2 3-2-16,1 0 0 15,1 19 0-15,1 9 0 16,-3 5-1-16,-2 6 1 16,-3 3 0-16,-4 3 1 15,-4-1-1-15,-1-1-1 16,-5 2-1-16,0-6-3 16,-3-5-2-16,0-6 0 15,0-7-9-15,0-5-14 16,0-9-44-16,-6-7-71 15</inkml:trace>
  <inkml:trace contextRef="#ctx0" brushRef="#br0" timeOffset="13832.3885">16094 11303 1816 0,'0'0'92'0,"0"0"-70"0,0 0-7 15,0 0-3-15,0 0-5 16,0 0-7-16,125-21 0 16,-61 21-5-16,8 0-25 15,-2 0-77-15</inkml:trace>
  <inkml:trace contextRef="#ctx0" brushRef="#br0" timeOffset="33885.6713">17776 11418 1785 0,'0'0'26'0,"0"0"-26"16,0 0 3-16,0 0 1 16,111 7 13-16,-42-4 0 15,18-1-10-15,18-2-2 16,4 0 3-16,2 0-1 0,1 0-5 16,-6-5 1-16,-3-1 0 15,-9 2-2-15,-13 0 0 16,-11 3-1-16,-14-2 1 15,-15 1-1-15,-13 2 3 16,-13 0 2-16,-8 0 0 16,-5 0 0-16,-2 0-1 15,0 0-1-15,0-2 0 16,0 2-3-16,-3-2-1 16,-6 1-9-16,0 1-14 15,-3 0-27-15,-6 0-68 16</inkml:trace>
  <inkml:trace contextRef="#ctx0" brushRef="#br0" timeOffset="34283.4819">18698 11125 1479 0,'0'0'342'0,"0"0"-308"15,0 0-28-15,0 0 2 0,0 0 3 16,0 0-4-16,8-20-6 16,20 20 1-16,11 14 7 15,7 3-4-15,-1 1-3 16,2 5-1-16,-5 0 0 15,-2 3 0-15,-7 0-1 16,-8-1 0-16,-8 5 0 16,-9 2-1-16,-8 4 0 15,-2 3 1-15,-29 3 0 16,-16 2 0-16,-11-1 0 16,-2-6-2-16,10-4-1 15,19-7-6-15,18-6-8 0,13-8-18 16,16-4-68-1,24-8-720-15</inkml:trace>
  <inkml:trace contextRef="#ctx0" brushRef="#br0" timeOffset="34644.2416">19957 11051 1884 0,'0'0'27'0,"0"0"-14"0,0 0-10 16,0 0 8-16,0 0-2 15,0 0-8-15,-6 16-1 16,6 7 1-16,0 6-1 16,3-2 1-16,3-1-1 15,-5-5 0-15,-1 0-2 16,0-6-3-16,0-1-1 16,0-5-6-16,0-6-7 15,-1-3-17-15,-6 0-22 16,1-17-72-16</inkml:trace>
  <inkml:trace contextRef="#ctx0" brushRef="#br0" timeOffset="34859.7408">19709 10969 647 0,'0'0'1145'15,"0"0"-1119"-15,0 0-21 16,0 0-3-16,0 0 3 16,109-41 2-16,-58 39-5 15,3 1-2-15,-1 1-3 0,-1 0-15 16,-7 10-21 0,-6 3-76-16</inkml:trace>
  <inkml:trace contextRef="#ctx0" brushRef="#br0" timeOffset="35078.7905">19690 11521 1811 0,'0'0'23'0,"0"0"-22"16,0 0-1-16,100-15 11 0,-44 3-6 15,10 1-5-15,0 1-6 16,-3 5-21-16,-4 1-27 16,-5 1-38-16,-8 0-670 15</inkml:trace>
  <inkml:trace contextRef="#ctx0" brushRef="#br0" timeOffset="35325.4479">20345 11453 1718 0,'0'0'75'0,"0"0"-55"15,0 0 10-15,0 0-11 16,0 0-3-16,0 0-3 16,-81-5-1-16,47 8-3 15,0 13-2-15,-1 3-1 16,7 5-1-16,4 5-4 0,9 0 1 16,5 4-2-16,5-2 0 15,5-1 0-15,6 1-1 16,18-8 1-16,15-3 0 15,13-5-2-15,12-12-5 16,9-3-13-16,8-3-17 16,-3-18-11-16,2-8-122 15</inkml:trace>
  <inkml:trace contextRef="#ctx0" brushRef="#br0" timeOffset="35559.2211">20834 11076 1850 0,'0'0'7'0,"0"0"-6"16,81-22-1-16,-40 15 1 15,10 0-1-15,4 2-11 16,-1-2-52-16,-6 0-469 16</inkml:trace>
  <inkml:trace contextRef="#ctx0" brushRef="#br0" timeOffset="35710.0308">20853 11212 1861 0,'0'0'6'0,"0"0"1"16,99 0 15-16,-33-14-14 16,14-2-8-16,11-6-29 15,9-3-146-15</inkml:trace>
  <inkml:trace contextRef="#ctx0" brushRef="#br0" timeOffset="42145.4945">21844 11418 1603 0,'0'0'178'15,"0"0"-168"-15,0 0-6 16,0 0 17-16,0 0 9 16,0 0-13-16,0 0-12 15,-17 1-3-15,63 5 2 0,29-3 7 16,30 0-6-1,30-1-5-15,21-2 0 16,13 0 1-16,10 0-1 0,-7 0 0 16,-4 0-2-16,-9 0 1 15,-13-2 0-15,-10-7 1 16,-11 0 0-16,-13-1 0 16,-12 1 1-16,-15 0 2 15,-16 2 3-15,-13 1-3 16,-13 3 1-16,-12 1 0 15,-9 2-2-15,-11 0 2 16,-3 0-3-16,-7 0 0 16,-1 0 0-16,0 0 0 0,0 0 0 15,0 0 0-15,0 0 0 16,0 0-1-16,0 0 0 16,0 0-5-16,0 0-16 15,0 0-27-15,-9 1-95 16,-8 6-591-16</inkml:trace>
  <inkml:trace contextRef="#ctx0" brushRef="#br0" timeOffset="43582.4625">25862 11088 1700 0,'0'0'37'0,"0"0"-23"16,0 0 28-16,0 0-6 16,0 0-6-16,0 0-6 15,0 0-5-15,-24 0-9 16,24 0-2-16,0 0-3 15,0 0-4-15,8 0 0 16,14 0-1-16,13 0 2 0,14 0-2 16,10 0 3-16,7 0-3 15,4 2 0-15,1 1 0 16,-3 0 0-16,-9-2 0 16,-8 0 1-16,-14-1-1 15,-11 0 1-15,-13 0-1 16,-5 0 0-16,-7 0-1 15,-1 0-5-15,0 0-5 16,0 0-2-16,0 0-8 16,-6 0-19-16,-10-2-39 15,-5-13-1234-15</inkml:trace>
  <inkml:trace contextRef="#ctx0" brushRef="#br0" timeOffset="43895.9085">26281 10960 1725 0,'0'0'23'16,"0"0"20"-16,0 0-17 16,0 0 12-16,0 0-6 15,0 0-12-15,-25-24-13 16,25 24-7-16,6 0 0 16,19 3 0-16,13 11 2 15,8 2 1-15,3 4-1 16,-1 0-2-16,-9 3 1 15,-7-1 0-15,-8 0-1 16,-6 0-1-16,-7-2 0 0,-7-1 0 16,-4 1 0-16,-1 0 1 15,-23 1-1-15,-11 0 1 16,-2 3-2-16,-3-5-1 16,8-1-10-16,10-1-8 15,10-1-8-15,12-5-40 16,0-5-193-16</inkml:trace>
  <inkml:trace contextRef="#ctx0" brushRef="#br0" timeOffset="44315.6335">27506 10868 1860 0,'0'0'23'16,"0"0"-13"-16,0 0 8 15,0 0-5-15,0 0-7 0,0 0-4 16,0-3-2 0,0 18 0-16,0 8 0 0,0 2 1 15,0 2 0-15,0 3-1 16,0-3 1-16,0 1-1 16,0-3 0-16,0-2 0 15,0-1 0-15,3-3 0 16,0-2-2-16,-3-3-2 15,0-2-5-15,0-4-11 16,0-3-13-16,0-1-23 16,0-4-79-16</inkml:trace>
  <inkml:trace contextRef="#ctx0" brushRef="#br0" timeOffset="44608.7714">27258 10839 1219 0,'0'0'587'0,"0"0"-571"15,0 0-13-15,0 0-2 16,90-29 14-16,-45 24-4 0,4 5-7 16,4 0-3-16,2 0-1 15,-2 0-6-15,-2 0-24 16,-8 8-37-16,-9 1-248 16</inkml:trace>
  <inkml:trace contextRef="#ctx0" brushRef="#br0" timeOffset="44887.4793">27291 11218 1777 0,'0'0'47'0,"0"0"-43"16,0 0-4-16,0 0 12 16,0 0 12-16,0 0-7 15,106 1-11-15,-58-1-5 16,4 0-1-16,0 0-1 16,0 0-11-16,1 0-23 15,-6 0-44-15,-8-5-757 16</inkml:trace>
  <inkml:trace contextRef="#ctx0" brushRef="#br0" timeOffset="45328.0099">27920 11153 1836 0,'0'0'23'0,"0"0"-20"16,0 0 9-16,0 0-2 15,0 0-8-15,0 0-1 16,-1 36 3-16,1-15 3 0,-3 2-1 16,0 4-1-1,-1 0-2-15,-2 4 1 0,1-5-1 16,1 3-2-16,1-4 1 15,1-1 0-15,2-7-2 16,0-3 0-16,0-4 1 16,0-4 0-16,0 0 0 15,0-1-1-15,0 0 1 16,0-1 0-16,9 0-1 16,6 0 3-16,2-1 2 15,3-3-4-15,4 1 0 16,-3-1 0-16,5 0-1 15,-3 0 0-15,4 0-3 16,1 0-6-16,1 0-7 0,-5 0-11 16,0 0-30-16,-4 0-64 15</inkml:trace>
  <inkml:trace contextRef="#ctx0" brushRef="#br0" timeOffset="45562.7204">27991 11315 1768 0,'0'0'92'0,"0"0"-85"0,0 0-5 15,0 0 13-15,0 0 4 16,0 0-17-16,49-26-2 15,-19 20-4-15,1-5-18 16,2 1-27-16,-6-4-107 16</inkml:trace>
  <inkml:trace contextRef="#ctx0" brushRef="#br0" timeOffset="45717.7505">27950 11157 1813 0,'0'0'28'0,"0"0"-28"16,0 0 0 0,97-25 3-16,-43 18-3 0,2 0-1 15,6-1-34-15,-1-2-134 16</inkml:trace>
  <inkml:trace contextRef="#ctx0" brushRef="#br0" timeOffset="46026.6403">28759 10880 1869 0,'0'0'8'16,"0"0"-8"-16,0 0-5 15,0 0 5-15,98 3-6 16,-64 2-36-16,-2-1-65 15</inkml:trace>
  <inkml:trace contextRef="#ctx0" brushRef="#br0" timeOffset="46192.2775">28711 11044 1827 0,'0'0'10'15,"0"0"-10"-15,127-2 0 16,-77-4-4-16,0-1-20 16,-6-1-139-16</inkml:trace>
  <inkml:trace contextRef="#ctx0" brushRef="#br0" timeOffset="54974.4868">22094 10803 1700 0,'0'0'70'16,"0"0"-31"-16,0 0-10 16,0 0 2-16,0 0-6 15,0 0-7-15,0 0-6 16,0-66 4-16,0 64-4 15,0-1-1-15,0 3-3 16,0 0-3-16,0 0-3 16,0 8-2-16,0 13-1 15,0 7 1-15,0 5 0 16,0 1 2-16,0 2-1 16,0 0-1-16,0 0 0 15,0-2 1-15,0-2 0 16,0-3-1-16,0-4 0 15,0-4 1-15,0-5-2 0,0-6 2 16,0-4-1-16,0-1 0 16,0-4-4-16,0-1-7 15,0 0-4-15,2 0-11 16,5-6-44-16</inkml:trace>
  <inkml:trace contextRef="#ctx0" brushRef="#br0" timeOffset="55126.4685">22324 11054 1500 0,'0'0'390'0,"0"0"-363"0,0 0-17 16,0 0-7-16,0 0-3 16,0 0-4-16,32-39-80 15</inkml:trace>
  <inkml:trace contextRef="#ctx0" brushRef="#br0" timeOffset="55844.7701">22993 10872 1585 0,'0'0'163'15,"0"0"-119"-15,0 0-17 16,0 0 2-16,0 0-2 16,0 0-14-16,-87-30 0 15,70 15-1-15,4 0-1 0,3 0 0 16,4 3-2-16,4 2 1 16,2 3-4-16,0 3 1 15,0 0-2-15,9 1 0 16,7 3-3-16,3 0 0 15,1 0-1-15,1 7 0 16,-1 8-1-16,-1 8 0 16,-1 2 1-16,-6 3-1 15,-5 3 0-15,-2 2-3 16,-5 0-1-16,-2 0-3 16,-22 0-3-16,-13-1 3 15,-9-4 2-15,-5-6 0 16,3-8 2-16,4-7 0 0,11-7 3 15,9 0 0-15,9 0 0 16,7-11 1-16,4 1 1 16,4 0 1-16,0 3 0 15,0 0 1-15,15-1-3 16,2 4 0-16,6-1 2 16,3 5-1-16,-1 0-1 15,0 0-1-15,2 12 1 16,-1 5 0-16,2 2-1 15,-1-1 1-15,0 1-1 0,-4-3 0 16,3 0 0 0,-1-7-1-16,1-2-10 0,-1-6-9 15,2-1-39-15,-2-6-129 16</inkml:trace>
  <inkml:trace contextRef="#ctx0" brushRef="#br0" timeOffset="56271.9675">23201 10822 1824 0,'0'0'52'0,"0"0"-18"16,0 0-18-16,0 0-2 15,0 0-8-15,0 0-5 0,73-8-1 16,-40 8-1-1,1 0-1-15,-1-1-3 0,0-2-3 16,-2-2-4-16,-7-3-5 16,-5 0 12-16,-10 1 5 15,-4 0 0-15,-5 0 12 16,0 0 1-16,0 3-1 16,0-1-3-16,0 4 0 15,0 1 0-15,0 0-4 16,0 0-5-16,0 1-1 15,-5 15 0-15,1 6 1 16,-5 7 1-16,3 5-1 16,0 4 0-16,0 1 0 15,0 3 0-15,-3-2 0 0,3 1 0 16,-1-4-2-16,1-6-7 16,0-6-2-16,2-7-4 15,2-6-25-15,1-8-36 16,1-4-796-16</inkml:trace>
  <inkml:trace contextRef="#ctx0" brushRef="#br0" timeOffset="56431.9244">23211 11035 1860 0,'0'0'28'0,"0"0"-18"16,0 0 2-16,138-17 1 15,-71 17-11-15,4 0-2 0,3 0-33 16,-7 0-116-16</inkml:trace>
  <inkml:trace contextRef="#ctx0" brushRef="#br0" timeOffset="57590.361">23795 10861 1616 0,'0'0'238'0,"0"0"-237"0,0 0 0 15,0 0 8-15,6 79 7 16,0-52-7-16,2 1-2 15,0-1 0-15,0-5-2 16,-4-2-1-16,-1-6-3 16,-1-7-1-16,-2-5 1 15,0-2-1-15,0 0 3 16,0 0 3-16,0-14-5 16,0-9 1-16,4 0-2 15,5-5 0-15,3 6-1 16,3 2 1-16,-2 5 0 15,2 4 1-15,-3 6 2 16,0 2 2-16,1 3 1 0,3 0-4 16,1 3-1-16,-2 10 1 15,3 3-2-15,-4 1-1 16,0 3 1-16,-3-1-1 16,-2-2 1-16,-3-3-4 15,-3-6-3-15,-2-4-1 16,1-4-6-16,-2 0 8 15,3-18 5-15,1-4-10 16,4-3 4-16,4 1 7 16,-2 6 1-16,-1 4 15 15,-2 6 1-15,-1 3-2 16,0 4-5-16,4 1-5 0,3 0-3 16,3 4 0-1,4 11-2-15,-3 2 1 0,0 3-1 16,-1 3 1-16,-4 2-1 15,-1 2-2-15,-4-4 2 16,-4 1-1-16,-2-7-5 16,-1-5-3-16,0-4-11 15,0-7-24-15,0-1-35 16</inkml:trace>
  <inkml:trace contextRef="#ctx0" brushRef="#br0" timeOffset="58100.3031">24559 11137 1798 0,'0'0'27'15,"0"0"-27"-15,0 0 19 16,0 0 16-16,0 0-16 16,0 0-9-16,0 6-3 15,-2-9 6-15,-7-12-7 0,0-9-5 16,0-7 1 0,5-4-1-16,4-5-1 0,0 0 1 15,0 5 0-15,12 3 0 16,5 4 1-16,0 2-1 15,4 4 1-15,1 3 3 16,-1 1-1-16,-1 4 0 16,0 4-1-16,-1 3 1 15,0 7-1-15,-2 0-2 16,0 3 0-16,2 18-1 16,-1 5 0-16,0 6 0 15,-2 3 0-15,-4 3 0 16,-1-1 0-16,-1-1 0 15,-2-2 0-15,-4-3-1 16,-1-4-4-16,-1-3-3 0,-2-5-3 16,0-7-6-16,0-5-14 15,-5-6-24-15,-7-1-34 16,-4 0-1389-16</inkml:trace>
  <inkml:trace contextRef="#ctx0" brushRef="#br0" timeOffset="58250.5962">24572 11006 1860 0,'0'0'44'15,"0"0"-37"-15,0 0-3 16,0 0 6-16,118-12-9 16,-60 12-1-16,5-2-13 0,-2-8-89 15</inkml:trace>
  <inkml:trace contextRef="#ctx0" brushRef="#br0" timeOffset="65806.2671">29646 10671 1643 0,'0'0'165'16,"0"0"-154"0,0 0-3-16,0 0 8 0,0 0 7 15,0 0-3-15,-1 76-4 16,1-54-2-16,0 2-7 15,0 0 0-15,0 5 0 16,0 0-3-16,0 5-2 16,0 0 1-16,0 0-1 15,0-2-1-15,0 1 0 16,0-2 0-16,0-1-1 16,1-4 1-16,1-4-1 15,-2-2 0-15,1-6 0 16,-1-3-1-16,0-6-2 15,0-4-2-15,2-1-6 16,-2 0-14-16,3-10-51 0</inkml:trace>
  <inkml:trace contextRef="#ctx0" brushRef="#br0" timeOffset="66009.3503">29876 10995 1862 0,'0'0'31'0,"0"0"-21"16,0 0-3-16,0 0-6 0,0 0-1 16,0 0-24-1,8-3-43-15,-1 6-70 0</inkml:trace>
  <inkml:trace contextRef="#ctx0" brushRef="#br0" timeOffset="66669.3494">30207 10693 1798 0,'0'0'43'0,"0"0"-9"15,0 0-18-15,0 0-5 16,0 0-6-16,81-21-4 16,-47 21 0-16,2 0 1 15,-2 7-2-15,-7 4 0 16,-6 3 0-16,-9 0 0 16,-11 3-2-16,-1 2 0 0,-4 1-3 15,-18 0 3-15,-7 0 1 16,1-2 1-16,1-1-3 15,1-3 1-15,6 1 1 16,2-1 1-16,6 0-2 16,4-1 0-16,5-2 0 15,3-1-6-15,0-2 0 16,0-1 7-16,9-2 1 16,0 0 0-16,3 2 2 15,0-1 2-15,3 1 2 16,-2 3 0-16,0 1-3 15,-3 1-1-15,-1-1 0 16,-5 2-1-16,1-1 0 0,-5-1 1 16,0 0-1-16,0 1 0 15,-6-2-1-15,-9-1 1 16,-8 2 0-16,0-3 1 16,-1-2-1-16,4-1-1 15,6-3-1-15,3-2-11 16,5 0-23-16,6 0-5 15,0-10-60-15,4-2-1468 16</inkml:trace>
  <inkml:trace contextRef="#ctx0" brushRef="#br0" timeOffset="67050.0864">30700 10917 1806 0,'0'0'58'15,"0"0"-35"-15,0 0-5 16,0 0-6-16,0 0-7 16,0 0-2-16,-52 38-1 15,47-15 0-15,5 2-2 16,0 0 0-16,8-3 2 15,12-1-2-15,4-4-1 0,3-5-2 16,0-5-2 0,-4-7-2-16,-3 0 2 0,-5-7 3 15,-8-12 1-15,-5-5 1 16,-2-5 1-16,-5-2-1 16,-19-2 1-16,-4 7-1 15,-3 5 2-15,3 7-1 16,5 8-1-16,2 6-3 15,8 0-37-15,5 0-50 16,5 2-1347-16</inkml:trace>
  <inkml:trace contextRef="#ctx0" brushRef="#br0" timeOffset="67650.2824">31023 10752 1815 0,'0'0'26'0,"0"0"6"15,0 0-16-15,0 0-8 16,0 0-5-16,96-11-1 0,-65 11-2 16,-4 6 3-16,-4 4-2 15,-4 1-1-15,-8 0 0 16,-5 0 0-16,-6 4-1 16,0-1-5-16,-9 3 2 15,-15 0 2 1,-4-1 0-16,1-2-3 0,4 0 0 15,6-5 2-15,5-1-3 16,8-3-1-16,2 1 2 16,1-1 2-16,1 3 3 15,0-2-2-15,0 5 2 16,0-1 0-16,3 2 2 0,13 0 4 16,2 0 2-1,6 2 0-15,0 0-2 0,1 0-3 16,-4 0-1-16,-3 2-2 15,-8-2 0-15,-1 0 0 16,-9 0 0-16,0 0-2 16,-1-1-1-16,-20-2 2 15,-6-1 0-15,-6-2-2 16,-3-5 0-16,3-1-5 16,4-2-5-16,5 0 5 15,8 0-5-15,7-4-18 16,7-5-53-16,2-1-427 15</inkml:trace>
  <inkml:trace contextRef="#ctx0" brushRef="#br0" timeOffset="68326.1198">31608 10953 1865 0,'0'0'32'15,"0"0"-26"-15,0 0-6 16,0 0 6-16,0 0-4 15,0 0 2-15,24 39-2 16,-15-22-1-16,1-1-1 16,-1-1 0-16,-3-4 0 15,0-3 0-15,0-6-3 16,0-2 0-16,0 0 2 16,3-2 1-16,2-14 0 15,0 1 0-15,1-2 0 16,0 0 0-16,-3 5 2 15,-3 2 5-15,-3 6 2 16,-1 3 2-16,-1 1-5 0,3 0-5 16,4 0-1-16,2 8-1 15,5 6 1-15,-1 0 0 16,0 1 0-16,-2 2-3 16,2-5-2-16,-4-3-6 15,-4-1-3-15,2-8-6 16,-1 0 6-16,7-4 12 15,1-13-3-15,5-4 0 16,3-2 5-16,-4 2 0 16,1 5 10-16,-4 6 12 15,-6 2-5-15,-2 7-5 16,-2 1-5-16,3 0-4 0,0 0-2 16,1 3 0-16,2 11-1 15,-1 4 0-15,-1 3 0 16,0 2 1-16,-2-1-2 15,-4-1 1-15,-1-1 0 16,-1-1-8-16,0-4-8 16,-2-5-28-16,0-3-65 15</inkml:trace>
  <inkml:trace contextRef="#ctx0" brushRef="#br0" timeOffset="68909.5667">32340 11182 1644 0,'0'0'74'0,"0"0"1"16,0 0-43-16,0 0-7 16,0 0-4-16,0 0-6 15,3 15 2-15,-3-15-2 0,0 0 0 16,0-3-2 0,0-11-3-16,0-4-8 15,-3-8 2-15,3-3-2 0,0-8-1 16,0-5-1-16,0 0 0 15,15 2 1-15,0 2-1 16,1 5 1-16,-1 4-1 16,0 5 0-16,0 5 2 15,1 5-2-15,-2 4 1 16,1 4-1-16,0 2 0 16,0 4 0-16,0 0 0 15,-2 6-2-15,2 8 2 16,0 2 0-16,0 6-1 15,3 2 1-15,-5 3 1 16,0 1-1-16,-4 2-1 0,-2 1 0 16,-6 0 0-16,1-1-1 15,-2-4-1-15,0-2 1 16,0-4 0-16,0-3 0 16,0-3-3-16,0-4-2 15,-2-2-2-15,-3-1-6 16,-1-1-20-16,0-1-23 15,-4-2-85-15</inkml:trace>
  <inkml:trace contextRef="#ctx0" brushRef="#br0" timeOffset="69106.6096">32328 10975 1659 0,'0'0'154'16,"0"0"-131"-16,96-8 0 15,-50 8-9-15,0 0-14 16,-1 0-15-16,-6 0-268 16</inkml:trace>
  <inkml:trace contextRef="#ctx0" brushRef="#br0" timeOffset="87709.7754">13889 12596 1597 0,'0'0'68'16,"0"0"-24"-16,0 0 9 15,0 0-13-15,0 0-22 16,0 0-8-16,0 0 2 16,0 0 0-16,0 0 2 15,0 0-1 1,0 0-1-16,0 0 0 0,0 0-3 15,0 0-2-15,0 0-1 16,0 0-2-16,0 0 1 0,0 0-2 16,0 0-1-1,0 0 0-15,0 0-2 16,0 0 0-16,0 0 1 0,0 0-1 16,0 0-1-16,0 4 0 15,0 14-1-15,0 9 2 16,0 5 0-16,0 3 0 15,0-1 0-15,1 0 0 16,-1 0 0-16,2-1 0 16,-2-4 0-16,0 0 0 15,5-6 0-15,-4 0 0 16,1-5 1-16,-1-4-1 16,1-2 0-16,-2-5 0 15,1-3 0-15,-1-3-1 16,2-1 2-16,-2 0-1 0,0 0 0 15,0 0 0-15,0 0 1 16,1 0-1-16,-1 0-1 16,0 0-14-16,0 0-41 15,2 0-169-15</inkml:trace>
  <inkml:trace contextRef="#ctx0" brushRef="#br0" timeOffset="90432.3867">14085 12659 1398 0,'0'0'397'15,"0"0"-377"-15,0 0 0 16,0 0 12-16,0 0-10 16,0 0-11-16,0 0-1 0,-10 0-2 15,10 0-4 1,0 0-2-16,0 0 1 0,2 0-2 16,19 0-1-16,9 0 1 15,8 0-1-15,1 0 0 16,2 0 0-16,2 0-2 15,-3 0-3-15,1 0-4 16,-4 0 4-16,-8-8 2 16,-6-1 2-16,-10-1 1 15,-7 0 0-15,-4 0 0 16,-2 2 2-16,0 0 1 16,0 2 7-16,0 2-3 15,0 1-2-15,0 3 1 0,-5 0-2 16,1 0-2-1,-5 0-2-15,-1 5 0 0,-6 12 0 16,0 8 0 0,1 8 0-16,0 5 0 0,5 4-1 15,1 2 2-15,5-1-1 16,2 2 0-16,-1-6 0 16,2-3 0-16,1-6 0 15,0-4 0-15,0-8-1 16,0-3-1-16,0-6-3 15,1-4-5-15,-1-5-11 16,2 0-28-16,-2-3-6 0</inkml:trace>
  <inkml:trace contextRef="#ctx0" brushRef="#br0" timeOffset="90634.4954">14238 12925 1811 0,'0'0'62'16,"0"0"-44"-16,0 0-10 15,0 0-3-15,0 0 7 16,118-51-10-16,-63 43-2 16,3 4 0-16,2 1-14 0,-5 1-25 15,-5-1-115 1</inkml:trace>
  <inkml:trace contextRef="#ctx0" brushRef="#br0" timeOffset="90870.4847">14893 12808 1930 0,'0'0'30'16,"0"0"-18"-16,0 0 9 0,0 0-3 15,0 0-13 1,0 0-5-16,0-12-10 0,0 8-24 16,6 1-51-16</inkml:trace>
  <inkml:trace contextRef="#ctx0" brushRef="#br0" timeOffset="92780.7619">15288 12646 1803 0,'0'0'15'0,"0"0"-2"15,0 0 18-15,0 0-1 16,0 0-9-16,0 0-7 16,-10-25-6-16,10 17-2 0,0 2-3 15,15-5-2-15,4 3 0 16,7 3-1-16,2 2 0 16,0 3 0-16,-2 0-1 15,-3 4 0-15,-6 10 0 16,-2 5-1-16,-5 1-4 15,-5 2 0-15,-5-1-2 16,0 0 2-16,-5-1-2 16,-17 0 2-16,-4-2 4 15,-6-2 2-15,3 0 0 16,2-3 0-16,8-4 0 16,7-4 0-16,3-1 0 15,6-2 0-15,2-2 0 16,1 0 0-16,0 0 0 0,0 0 0 15,0 1-1-15,0 2 0 16,4 2 1-16,9-1 0 16,6 3 4-16,1-1-2 15,4 1 0-15,1 0 0 16,0 4-1-16,-3-2-1 16,-3 3 0-16,-4 0 0 15,-3 2 0-15,-4 0 0 16,-5-2-1-16,-3 3 1 15,0 0 0-15,-7 2 0 16,-12 0 1-16,-8-3 0 0,-4-1-1 16,-5-6 0-1,0 0 2-15,5-5-1 0,7-2-1 16,11 0 0-16,6 0 1 16,5 0-1-16,2 0 0 15,0 0-5-15,0 0-10 16,0-2-26-16,12-8-85 15</inkml:trace>
  <inkml:trace contextRef="#ctx0" brushRef="#br0" timeOffset="93149.2583">15813 12593 1906 0,'0'0'22'0,"0"0"-15"15,0 0-2-15,0 0 3 16,0 0-6-16,0 0-2 15,0 28-2-15,0 2 2 16,0 4 0-16,0 2 0 16,0-2 0-16,0-2 1 15,0-3-1-15,0-6 0 0,0-4 0 16,0-6-1-16,0-4-4 16,2-3-3-16,1-3-12 15,3-3-25-15,6 0-39 16,0-9-1094-16</inkml:trace>
  <inkml:trace contextRef="#ctx0" brushRef="#br0" timeOffset="93561.0957">16135 12568 1702 0,'0'0'194'0,"0"0"-177"16,0 0-13-16,0 0-2 16,0 0 2-16,0 0-3 15,-16 35 0-15,13-4 2 16,-1 3-2-16,2-2 1 16,0 0 0-16,1-4 1 15,1-2-2-15,-2-5 1 16,0-4 0-16,2-4-2 15,0-6 2-15,0-1-1 16,0-6-1-16,0 2 1 0,0-2 0 16,0 0 0-1,10 0 1-15,7 0 3 0,6 0-1 16,3 0-2-16,2 0-2 16,0 0 0-16,1 0 0 15,-1-2-2-15,-1 2-6 16,-3 0-2-16,-3 0-4 15,-4 0-9-15,-4 0-19 16,-4 0-15-16,-4-3-258 16</inkml:trace>
  <inkml:trace contextRef="#ctx0" brushRef="#br0" timeOffset="93815.0444">16270 12677 1894 0,'0'0'26'15,"0"0"-22"-15,0 0-3 16,0 0-1-16,0 0-2 16,0 0 2-16,-12 92 2 15,8-54-2-15,2 2 0 16,1 1 0-16,1-4 0 15,0-4 0-15,0-5-4 16,0-7-19-16,0-5-19 16,0-10-73-16</inkml:trace>
  <inkml:trace contextRef="#ctx0" brushRef="#br0" timeOffset="94391.7879">16665 12645 1896 0,'0'0'26'15,"0"0"-25"-15,0 0 6 16,0 0 0-16,0 0-7 0,0 0 1 16,9 69 1-1,3-34-1-15,3 0 1 0,1 0-1 16,-1 1-1-16,1-3 0 16,0-5 1-16,0-8 0 15,-4-8-1-15,0-6 0 16,-3-6 0-16,1 0 3 15,5-10 5-15,5-16 1 16,2-9-4-16,0-6 1 16,2-4-4-16,-4 1 3 15,-4 3-1-15,-7 9 3 16,-2 9-2-16,-4 8-3 16,-3 7-2-16,0 1-7 15,0 5-17-15,0 2-22 16,0 0-862-16</inkml:trace>
  <inkml:trace contextRef="#ctx0" brushRef="#br0" timeOffset="100383.8821">17823 14183 478 0,'0'0'1223'16,"0"0"-1199"-16,0 0-2 16,0 0 16-16,0 0-17 15,0 0-11-15,0 0-1 16,0 12 6-16,0-12-1 15,0 2-1-15,0-2-3 16,0 0-4-16,0 0-2 0,0 1-1 16,0 1 0-16,-3-2-1 15,-7 0 2-15,-1 0-2 16,-1 0 1-16,0 0 1 16,-2-2-2-16,4-6 2 15,-3-2 0-15,2 0-2 16,3-1 1-16,0 1 1 15,5 1-1-15,1 1 4 16,2 1-2-16,0-1 0 16,0-1-2-16,10-1-3 15,4 3 0-15,4 2 0 16,0 0 0-16,3 5 0 0,-1 0 0 16,0 0 0-1,-1 12 0-15,1 8 0 0,-7 10 0 16,-2 4 0-16,-4 5 0 15,-7 3-1-15,0 0 1 16,-4-1-1-16,-19 0-2 16,-11-3-3-16,-9 0 3 15,-9-3 0-15,-4-5-2 16,-1-8 1-16,7-8-2 16,9-8 6-16,9-6 0 15,8-4 0-15,8-12 1 16,5 0 1-16,7-1 4 15,4 2 3-15,0 1-5 0,0 3-1 16,6 0-1 0,6 2-1-16,5 4 0 0,3 0 1 15,1 5-1-15,3 0 1 16,1 0-2-16,2 4 2 16,-1 8-1-16,3 2 1 15,-2 3-2-15,-2 3 1 16,2-3-1-16,0 2 0 15,0-3 1-15,-1-4-1 16,-2-3 1-16,-6-2-1 16,-3-3 0-16,-6-2 0 15,-4-1 0-15,-4-1 0 16,1 0 0-16,-2 0 0 16,0 0-4-16,3 0-8 0,1 0-17 15,0 0-77 1</inkml:trace>
  <inkml:trace contextRef="#ctx0" brushRef="#br0" timeOffset="100864.2086">18213 14290 1822 0,'0'0'42'16,"0"0"-26"-16,0 0 9 15,0 0-7-15,0 0-8 16,0 0-7-16,-83 32 1 15,71-7 1-15,3 2-2 16,3-1-1-16,5-1 1 16,1 2-2-16,0-3-1 15,13 0 1-15,6-5-1 16,8-4 0-16,3-6 1 0,0-4 0 16,-2-5-1-1,-1 0 0-15,-3-9 0 16,-8-10 0-16,-2-1 0 0,-7-7 0 15,-7 0 1-15,0-5-1 16,-10 2 0-16,-16 1 1 16,-5 4-1-16,-2 8-1 15,2 8-1-15,-1 7-6 16,4 2-10-16,7 8-28 16,6 9-56-16</inkml:trace>
  <inkml:trace contextRef="#ctx0" brushRef="#br0" timeOffset="101567.6086">18547 14183 1812 0,'0'0'36'16,"0"0"-13"-16,0 0 6 15,0 0-6-15,0 0-10 16,0 0-6-16,0-6 2 16,0 6-3-16,0 0 0 15,0 0 0-15,0 0 1 16,0 0-2-16,0 0-2 15,0 0-2-15,5 8-1 16,4 11 1-16,4 3 0 0,2 5 0 16,2 3 0-16,2 1 0 15,-1 0-1-15,1-2 0 16,-1-2 0-16,0-3 0 16,1-2-1-16,-2-3 1 15,-1-7-2-15,-4-4 1 16,-3-4 0-16,0-4 0 15,-2 0 1-15,4 0 1 16,2-17 0-16,2-8 0 16,2-5-1-16,-4-5 2 15,0-4-2-15,-2-1 2 16,-3-1-1-16,-2 4 2 0,-2 3 1 16,-4 1 0-1,0 4 0-15,0 3-3 0,3 5-1 16,-2 4 0-16,2 5 0 15,-1 8-1-15,-1 4-8 16,1 0-21-16,-2 7-41 16,0 6-1551-16</inkml:trace>
  <inkml:trace contextRef="#ctx0" brushRef="#br0" timeOffset="133007.7743">18028 15824 1780 0,'0'0'38'0,"0"0"-22"16,0 0 10-16,0 0-12 15,0 0-5-15,0 0-2 16,0 0-2-16,-14-29-2 16,8 24-3-16,-4-1 3 15,1 2 1-15,-1 1 1 16,-2 1-3-16,-4 2 4 15,-2 0-4-15,-4 0-1 16,-1 0 0-16,2 11-1 16,-4 5 0-16,1 1 0 15,2 1 0-15,2 2 0 16,5-2 0-16,5 1-1 16,5-2 0-16,4 2 0 0,1-4 0 15,0 1 0-15,0-4-1 16,9 1 1-16,4-6 0 15,7-2 1-15,5-5 0 16,2 0 0-16,1 0 1 16,-4-12 0-16,-1-5-1 15,-6 0 0-15,-3-1 1 16,-1 1-1-16,-4 1 2 16,-3 2 2-16,-1 4 3 15,-2 2 1-15,-2 2-3 16,-1 4 3-16,0 2 0 15,0 0-2-15,0 0-2 0,0 0-2 16,0 0-2-16,0 1-2 16,6 14 0-16,-2 9 2 15,4 6 0-15,0 8 1 16,-2 3-1-16,2 2 1 16,-2-1 0-16,0-3-1 15,2-5 0-15,2-3 0 16,-4-5 0-16,0-7 0 15,0-2 1-15,-4-7-1 16,-1-1 0-16,1-6 0 16,-2 0 0-16,0-3 1 15,0 0-1-15,0 0 0 16,0 0 0-16,0 0 0 0,0 0-3 16,0 0-8-16,0-6-17 15,0-5-57-15</inkml:trace>
  <inkml:trace contextRef="#ctx0" brushRef="#br0" timeOffset="133262.779">18295 15976 1910 0,'0'0'29'16,"0"0"-21"-16,0 0 1 15,0 0 8-15,0 0-11 16,0 0-6-16,0 0 0 16,-7-4-8-16,7 8-17 15,0 9-14-15,0-2-105 16</inkml:trace>
  <inkml:trace contextRef="#ctx0" brushRef="#br0" timeOffset="133922.8063">18501 15861 1819 0,'0'0'54'16,"0"0"-34"-16,0 0-1 16,0 0-3-16,0 0-9 15,0 0-6-15,-12 0-1 16,9 9 1-16,2 4-1 15,1 1 1-15,0 2-1 0,0-1 0 16,0-1 0-16,3-1 0 16,6 1 0-16,4-4 0 15,1-1 0-15,0-2 0 16,0-2 0-16,1-5 0 16,-3 2 1-16,0-2-1 15,3 0 2-15,-3 0 1 16,1 0 2-16,-1 0 0 15,-3 0 1-15,3 0 2 16,-3 0-4-16,-3 0-1 16,1 0 0-16,-1 0-1 15,-1 0-2-15,1 0 1 16,1 3-1-16,2 4 0 0,1 4 1 16,-1 2-2-16,2-1 1 15,-4 4 0-15,-1-1-2 16,-4 2 0-16,-2 0 1 15,0 1 0-15,0-4 1 16,-8-2 0-16,-5 1 0 16,-2-2 0-16,-4-1 1 15,-4 3-1-15,-4-4 1 16,-4 1-1-16,2-1 0 16,7-4 0-16,6 1-2 15,8-3-4-15,5-2-4 16,3-1-3-16,0 0-5 0,0 0-13 15,0-1-24-15,2-13-425 16</inkml:trace>
  <inkml:trace contextRef="#ctx0" brushRef="#br0" timeOffset="134158.3838">18530 15850 1338 0,'0'0'500'0,"0"0"-481"0,0 0 1 16,0 0 2-16,0 0-14 16,0 0-3-16,105-37-4 15,-54 34-1-15,1-2-10 16,4 2-54-16,-3-4-810 15</inkml:trace>
  <inkml:trace contextRef="#ctx0" brushRef="#br0" timeOffset="134995.6904">19290 15887 1734 0,'0'0'58'15,"0"0"-55"-15,0 0 16 0,0 0 2 16,0 0-3-16,0 0-4 15,-67-15 3-15,61 4-4 16,3-2-2-16,3 1-2 16,0 0-1-16,0 1-1 15,8 3-4-15,3 2 0 16,-2 2-2-16,2 2-1 16,-1 2 2-16,-1 0-2 15,2 0 1-15,0 7-1 16,0 9-1-16,-2 9 1 0,-3 3 0 15,-3 7 0-15,-3 3-1 16,0 3-2-16,-7 1 1 16,-10-5-1-16,-7-1-1 15,-3-5-3-15,-4-8-2 16,-5-4 1-16,-1-9-1 16,1-7 6-16,4-3-5 15,9-2 6-15,5-13 2 16,8-4 2-16,2 2 2 15,8-1-1-15,0 3 7 16,0 2-4-16,5 3-5 16,4 3 2-16,0 4-3 15,2 3 0-15,3 0 0 16,4 0-1-16,0 11 1 16,3 5 0-16,-1 3-1 0,0 1 1 15,1 4 0-15,0 0 0 16,-2 1 0-16,0-4 0 15,2-3 0-15,-4-2 0 16,-1-6 0-16,-4-2 2 16,-3-4 0-16,-2-2 2 15,-4-2 0-15,2 0-2 16,2 0-1-16,1 0-1 16,4-4-38-16,-3-6-302 15</inkml:trace>
  <inkml:trace contextRef="#ctx0" brushRef="#br0" timeOffset="135909.9456">19639 15995 1813 0,'0'0'63'15,"0"0"-49"-15,0 0 13 16,0 0-7-16,0 0-11 0,0 0-7 15,-1 5-2-15,1 12 0 16,4 7 2-16,5 0-1 16,1-2 0-16,-2-2-1 15,0-3 0-15,-4-3 0 16,2-4-1-16,-5-7-1 16,-1 0-2-16,2-3 0 15,-2 0 4-15,1-6 0 16,2-9 2-16,0-3-2 15,2-3 1-15,2 2 1 16,2-3 2-16,0 3 2 16,0 4 0-16,3 2-3 15,0 7 2-15,0 1-3 0,6 5-2 16,1 0-1 0,2 10 0-16,2 5 0 0,-1 3-1 15,-6 2-3-15,-1 0-1 16,-6-3-1-16,-3-1-2 15,-3-6-2-15,-3-2-7 16,0-4-11-16,0-4 3 16,0 0 3-16,0-4 19 15,0-12 1-15,0-2 3 16,3-2 7-16,7 1 14 16,0-3 2-16,0 3 3 15,2 4-11-15,-2 1-3 16,4 4-5-16,-5 4-3 15,3 5-3-15,1 1-1 0,-1 0 1 16,1 14-2-16,1 6 1 16,-4 6-1-16,2 3 1 15,-3 0-4-15,-1-3 3 16,-1-3 0-16,-1-4-1 16,-3-3 1-16,0-6 1 15,-3-3 0-15,0-4-2 16,0 0 0-16,0-3-23 15,-6 0-48-15</inkml:trace>
  <inkml:trace contextRef="#ctx0" brushRef="#br0" timeOffset="136706.01">20443 16190 350 0,'0'0'1416'15,"0"0"-1410"-15,0 0 11 0,0 0 18 16,0 0-2-16,0 0-8 16,0 1-5-16,0-1-4 15,0-12-7 1,0-9-8-16,0-4 1 0,0-9 1 15,-1-9 0-15,-1-4 0 16,2-4-2-16,0 4 3 16,0 8 0-16,3 5-2 15,8 6-1-15,-1 4 3 16,2 1-3-16,0 4 2 16,2 2-1-16,-1 5-1 15,-3 4 0-15,2 5 0 0,0 3-1 16,2 0-1-1,0 4 1-15,3 13-2 0,1 4 2 16,-1 5-1-16,2 2 1 16,-2 5 0-16,2 3 0 15,-3 3 1-15,-3 4-1 16,2-4-1-16,-6 0 1 16,-1-6-1-16,0-4 0 15,-3-4 1-15,-1-3-2 16,-1-3 1-16,-1-5-2 15,-2-1-1-15,0-6-2 16,0-2-2-16,0 0-10 16,0-4-22-16,-6-1-20 15,-2 0-134-15</inkml:trace>
  <inkml:trace contextRef="#ctx0" brushRef="#br0" timeOffset="136884.3373">20382 16005 1850 0,'0'0'57'16,"0"0"-51"-16,0 0-5 16,133-17 8-16,-66 15-9 15,10 2-10-15,1-3-191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0T05:04:51.7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6561 5305 1527 0,'0'0'172'16,"0"0"-153"-16,0 0 16 16,0 0 7-16,0 0-18 15,0 0-4-15,0 0-6 16,-4 0-5-16,4 0 0 16,0 0 1-16,0 0 3 0,0 0 1 15,0 0-7-15,0 0-1 16,0 0-2-16,0 0-1 15,0 0-1-15,0 2-1 16,0-2 1-16,0 0-1 16,0 0-1-16,0 0 0 15,0 0 0-15,1 1 0 16,15 1 1-16,4 1 1 16,11 0-1-16,5-2 0 15,9 0-1-15,5-1 1 16,10 0 0-16,6 0 0 15,2 0-1-15,6 0 0 16,-2 0 0-16,0-4 0 0,1-2 0 16,-1 1 0-1,-5-1 0-15,6 0 0 0,-6 1 0 16,2-1 1-16,-2 0-1 16,-1 3 0-16,-4 1 1 15,-2-1 0-15,1 1-1 16,-1 1 0-16,1 1 1 15,7 0-1-15,-2 0 1 16,4 0-1-16,-1 0 0 16,1 0-1-16,3-3 1 15,1 2 0-15,1-1 0 16,-2-1 1-16,-1-1-1 16,-2 1 0-16,-3 2 0 15,-1 0 0-15,1-2 1 0,-5 2 0 16,-1 0-1-16,1-1 0 15,-1 1 1-15,0-1 0 16,5 0 1-16,-1 1-1 16,1-1 0-16,0 2-1 15,-1 0 0-15,1 0 0 16,-1 0-1-16,1 0 1 16,-2 0 0-16,-1 0 0 15,3 0 0-15,-3 0 0 16,0 0 1-16,1 0-1 15,0 0 0-15,-2 0 0 16,-4 0 1-16,-2 0-1 0,0 0 0 16,2 0 0-1,3 0 1-15,2 0 0 0,1 0-1 16,-6 0 0-16,-1 0 0 16,-4 0 0-16,-5 0 0 15,-3 0 0 1,-2 0 1-16,-9 0-1 0,-2 0 1 15,-4 0-1-15,-5 0 1 16,-4-1-1-16,-4 1 1 16,-5 0-2-16,-4-1 2 15,-1 1-2-15,-2 0 2 16,1-1-1-16,2 1 1 16,0 0-1-16,8 0 0 0,0 0 1 15,0 0 0 1,1 0-1-16,-3 0 0 0,-5 0 0 15,-1 0 0-15,-5 0 0 16,-1 0 0-16,0 0 0 16,-8 0-4-16,-30-7-16 15,-20-10-98-15</inkml:trace>
  <inkml:trace contextRef="#ctx0" brushRef="#br0" timeOffset="6825.5925">1315 6271 1786 0,'0'0'46'0,"0"0"-13"16,0 0-8-16,0 0 2 16,0 0-10-16,0 0-8 15,0 0-3-15,-6-12 0 16,6 12 2-16,0 0-4 15,0 0 0-15,0 0-1 16,-1 0 0-16,1 0-3 16,-2 0 0-16,2 7-1 15,0 10-2-15,0 10 3 16,0 9 0-16,5 2 2 16,1 3-2-16,4 1 0 15,-4-3 0-15,2 0 0 16,-4-5 0-16,1 1 0 15,0-6 0-15,0-4 0 0,-2-2 0 16,-3-3 0-16,3-2 0 16,-3-4 0-16,0 0 0 15,0-5 1-15,0-1-2 16,0-3 1-16,0-4-1 16,0 1-7-16,0-2-2 15,0 0-3-15,0 0-6 16,0 0-23-16,0 0-45 15,0 0-687-15</inkml:trace>
  <inkml:trace contextRef="#ctx0" brushRef="#br0" timeOffset="7438.9917">1312 6277 1176 0,'0'0'629'16,"0"0"-595"-16,0 0-18 15,0 0-5-15,0 0 4 0,0 0-7 16,51-45-3-16,-32 45-2 16,2 0 0-16,0 0 0 15,1 0-2-15,-5 10-1 16,-1 9 0-16,-5 5-1 16,-5 4 1-16,-6 2-1 15,0-1-2-15,-6 1 2 16,-18-2 1-16,3-4 0 15,-3-4 1-15,5-5-1 16,4-6 0-16,3-4 2 16,12-3-1-16,0-2 3 0,0 0 0 15,0 0-2 1,0 0 0-16,0 0-2 0,7 0-3 16,5 0 3-16,3 1 1 15,3 6-1-15,0 2 0 16,-3 1 1-16,6 4-1 15,-5 0 0-15,2 0 0 16,-4 2 0-16,-1-2 0 16,-4-3 0-16,0 0 0 15,-2-2 0-15,-1-4 0 16,-3 1 0-16,0-3 0 16,-1-2 0-16,-2-1 0 15,1 2 0-15,-1-1-9 0,2 2-20 16,-2-3-90-1</inkml:trace>
  <inkml:trace contextRef="#ctx0" brushRef="#br0" timeOffset="7883.5104">1852 6688 1806 0,'0'0'102'16,"0"0"-89"-16,0 0-6 15,0 0 0-15,0 0 0 16,0 0-6-16,14 0-1 15,2 5-2-15,2 6 2 16,-6 5 0-16,-3 4 0 16,-6 2-2-16,-3 0 1 15,0 6 0-15,0-1 0 16,-12-1 2-16,-4-2-1 16,5-7 0-16,2-6 1 15,6-7-1-15,3-1 0 16,0-3 1-16,0 0 2 0,0 0-3 15,15 0 0-15,18 0 3 16,10-4-1-16,5-5-2 16,4 2-7-16,-7 0-27 15,1-1-44-15,-6-6-1750 16</inkml:trace>
  <inkml:trace contextRef="#ctx0" brushRef="#br0" timeOffset="8191.6309">2192 6252 1857 0,'0'0'60'16,"0"0"-49"-16,0 0-4 15,0 0 6-15,0 0-6 16,0 0-7-16,26 0-1 16,11 0 1-16,12 0 0 15,8 0-13-15,-2 0-31 16,-6 0-58-16,-4 0-1194 15</inkml:trace>
  <inkml:trace contextRef="#ctx0" brushRef="#br0" timeOffset="8363.4949">2323 6428 1874 0,'0'0'56'0,"0"0"-54"15,0 0-1-15,0 0-1 16,0 0 0-16,150 2 0 16,-49-9-6-16,8-12-116 15</inkml:trace>
  <inkml:trace contextRef="#ctx0" brushRef="#br0" timeOffset="16515.4498">3231 6227 1656 0,'0'0'143'16,"0"0"-120"-16,0 0 0 16,0 0 6-16,0 0-3 15,0 0-8-15,0 0-8 16,-8 2-1-16,8-2-1 0,0 0-2 15,0 0-2-15,0-4 2 16,9-5-4-16,7-4-2 16,5 3 0-16,0 3-1 15,0 3 0-15,1 4 1 16,-4 0-1-16,2 0-2 16,-3 11 1-16,-6 3-1 15,-2 3 0-15,-6 3-3 16,-3 2 2-16,0 1-2 15,-6 2 5-15,-12-1 1 16,-3-1 0-16,0-3 0 16,2-4 0-16,1-2 0 15,9-6 1-15,2-2-1 0,5-3 0 16,2-3-1-16,0 0-1 16,0 5 0-16,0 1 1 15,12 2 1-15,3 4 1 16,6 0-1-16,1 3 1 15,6 2-1-15,2 2 0 16,-4 2 0-16,-1-1 0 16,-7 1 0-16,-9-1 0 15,-3 0-1-15,-6-3 0 16,0 4-2-16,-20-4 1 16,-14 3 1-16,-12-4 1 15,-3-3 0-15,-2-8 2 16,3-5-2-16,8 0 1 15,7 0 1-15,14 0 2 0,8 0 0 16,7-1-2-16,4-1 0 16,0 1-2-16,0-1-4 15,6-1-13-15,12-5-48 16,7-1-61-16</inkml:trace>
  <inkml:trace contextRef="#ctx0" brushRef="#br0" timeOffset="17338.8164">3802 6300 1148 0,'0'0'680'16,"0"0"-643"-16,0 0-7 15,0 0 0-15,0 0-13 16,0 0-8-16,0-4-4 16,0 4-3-16,0 0-2 15,0 8-1-15,0 12-1 16,0 13 2-16,0 5 1 15,0 1 1-15,0 1-1 0,0-5-1 16,0-1 0-16,0-3 0 16,1-6 0-16,2-3 1 15,-3-5 0-15,2-2-1 16,-2-5 0-16,0-5 0 16,1-2 0-16,-1 0-1 15,0-3 0-15,3 0-5 16,-3 0-4-16,1 0-3 15,1 0-9-15,1 0-11 16,0-9-34-16</inkml:trace>
  <inkml:trace contextRef="#ctx0" brushRef="#br0" timeOffset="17879.0032">4058 6314 1787 0,'0'0'66'15,"0"0"-44"-15,0 0-4 16,0 0 0-16,0 0-10 0,0 0-5 15,0 0 0-15,0 0-1 16,-7 7-2-16,-10 10 0 16,-8 8 2-16,-5 1-1 15,-1-1-1-15,1-2 0 16,5-1 1-16,5-7-1 16,5-3 0-16,6-5 0 15,6-2 0-15,2-3 0 16,1-2 0-16,0 3-1 15,0-3 0-15,0 0 1 16,0 0-2-16,3 2 2 16,9 2 0-16,1 2 1 0,5-1-1 15,3 3 0-15,1 1 0 16,1 0 1-16,1 1-1 16,-2-1 0-16,-4-1 0 15,1-2 0 1,-8-1 1-16,1-1-1 0,-9-2 0 15,-2-2 0-15,-1 0 0 16,0 0 0-16,2 0 0 16,-2 0 0-16,0 0-12 15,0 0-26-15,0 0-79 16</inkml:trace>
  <inkml:trace contextRef="#ctx0" brushRef="#br0" timeOffset="18525.411">4230 6579 1842 0,'0'0'33'16,"0"0"-33"-16,0 0-2 16,0 0 2-16,0 0 5 15,0 0-1-15,55 45-1 0,-34-38-2 16,1-3 2-16,-2-1-2 16,0-3 0-16,0 0 1 15,-5 0 1-15,-3-12 5 16,4-3-1-16,-5-4 0 15,-4-3-3-15,-3-3 1 16,-4-3-2-16,0 0 4 16,0 0-3-16,-10 3-1 15,0 0 0-15,-1 6-1 16,-4 2-1-16,5 3 1 16,-2 3-1-16,6-1 2 15,3 2 2-15,3 1 0 16,0-1-5-16,3-2-1 0,12 2 0 15,1 0 0-15,5-1 0 16,3 4 1-16,3 2 0 16,-3 2 0-16,3 3 0 15,-5 0 0-15,-1 0-1 16,-5 6 1-16,-1 6 0 16,-6 4-2-16,-1 6 1 15,-5 5 1-15,-3 5-1 16,0-1 1-16,-2 4 0 15,-7-5 0-15,3-3 0 16,6-4 0-16,0-4 1 16,0-5 0-16,12-3 1 0,18-4 0 15,22-5 2 1,24-2-4-16,27-6-3 0,13-24-68 16</inkml:trace>
  <inkml:trace contextRef="#ctx0" brushRef="#br0" timeOffset="27748.2641">1257 7599 1726 0,'0'0'111'0,"0"0"-88"15,0 0 3-15,0 0 3 16,0 0-13-16,0 0-6 15,0 0-3-15,-3 0 0 0,3 3 0 16,0-2-3-16,0 2-1 16,0 5-3-16,10 7 2 15,7 10-2-15,8 6 4 16,2 6-4-16,1 10 0 16,2 4 1-16,-6-1 0 15,2-6-1-15,-4-11 0 16,-1-8 0-16,-6-8 0 15,-5-7 0-15,-4-6 0 16,-3-4 0-16,0 0 0 16,2-17 4-16,-1-13 3 15,3-12-6-15,-1-8-1 16,-1-3 1-16,-2 3 0 0,0 10-1 16,-3 7 0-16,0 9 0 15,0 5 3-15,0 3 0 16,0 5 0-16,0 4-3 15,0 3 0-15,3 3 0 16,-3 1-2-16,0 0-10 16,7 0-11-16,4 12-22 15,-2 4-48-15</inkml:trace>
  <inkml:trace contextRef="#ctx0" brushRef="#br0" timeOffset="28452.966">1927 7905 1642 0,'0'0'163'0,"0"0"-145"16,0 0 16-16,0 0 4 15,0 0-21-15,0 0-6 16,-26 0-1-16,13 0-6 16,-7 0 1-16,-5 0-3 15,-2 1 0-15,-1 10-1 16,4 3-1-16,2 2 1 15,2 2-1-15,1 3 0 16,7-1 0-16,2 2 0 16,5 0 0-16,5 1-1 15,0 1 1-15,0-1 0 16,12 0 0-16,8-3 0 0,5-1 0 16,9-5 0-1,6-6 0-15,4-1-4 0,-2-3-6 16,-1-3-20-16,-8-1-44 15,-13 0-184-15</inkml:trace>
  <inkml:trace contextRef="#ctx0" brushRef="#br0" timeOffset="29037.0678">2119 7905 1848 0,'0'0'22'0,"0"0"-16"15,0 0 11-15,0 0-1 0,0 0-12 16,0 0-1 0,0 37 5-16,0-19-1 0,6 3-2 15,0 1-2 1,0 1 1-16,1 0-3 0,-2-2-1 15,-2-1 3-15,0-3-2 16,0 0-1-16,-3-5 0 16,0-4 2-16,3-1-2 15,-3-4 1-15,0-3-1 16,0 0 0-16,0 0 1 16,3 0-1-16,-3 0 1 15,0 2 0-15,3-1 0 0,4 0 0 16,4-1 0-1,4 0 2-15,4 0 0 0,2 0-2 16,-3-5 0-16,6 0 0 16,-2 0-1-16,-1 1-5 15,-3 1-3-15,1 0-6 16,-1-2-8-16,0-1-22 16,3-1-19-16,-6-1-110 15</inkml:trace>
  <inkml:trace contextRef="#ctx0" brushRef="#br0" timeOffset="29286.1465">2218 8003 1822 0,'0'0'44'0,"0"0"-43"0,0 0 6 16,0 0 13-16,0 0-8 16,0 0-9-16,34 0 0 15,-10 0-2-15,1 0 0 16,5 0-1-16,-3-11-15 16,-6 0-46-16,-5 0-182 15</inkml:trace>
  <inkml:trace contextRef="#ctx0" brushRef="#br0" timeOffset="29427.4351">2133 7928 885 0,'0'0'942'0,"0"0"-915"16,0 0-12-16,0 0-4 16,0 0-9-16,80-31-2 15,-26 20-2-15,2 2-52 16</inkml:trace>
  <inkml:trace contextRef="#ctx0" brushRef="#br0" timeOffset="30321.4693">2720 7986 1751 0,'0'0'71'0,"0"0"-69"15,0 0 10-15,0 0 15 16,0 0-9-16,-16 78-7 16,16-61-5-16,3 2 0 0,6-4-2 15,10-2 1-15,5-2-1 16,1-2 0-1,5-6-3-15,-3-3 1 0,-3 0-2 16,-3 0 0-16,-5-13 0 16,1-4-5-16,-10-3-4 15,-3-3 0-15,-4-4 0 16,0 1 1-16,-10-1 3 16,-8-1 4-16,-6 1 1 15,-1 3 1-15,-2 5 6 16,-1 6 1-16,6 5 1 0,2 7 0 15,5 1-6-15,6 0-3 16,3 0 0-16,0 5 0 16,2 9-1-16,4 3-1 15,0 2 2-15,0 1 0 16,0 1 0-16,10 0 0 16,4 4 1-16,2-2 1 15,5 1-1-15,0-1 0 16,1-1 1-16,0 1-1 15,0-2 1-15,-5-1-2 16,4-2 0-16,-4-1 1 16,-3-2-1-16,0-3 1 15,-2-1-1-15,-3-3 0 0,-2-3 1 16,-2-2-1 0,-2-2 0-16,-3 0 0 0,0-1 0 15,0 2-5-15,0-2-12 16,0 0-21-16,0 0-35 15</inkml:trace>
  <inkml:trace contextRef="#ctx0" brushRef="#br0" timeOffset="30605.5098">3245 7599 1878 0,'0'0'36'15,"0"0"-35"-15,0 0 1 16,0 0 1-16,0 0-1 15,0 0 0-15,115 21-2 16,-70-17-2-16,-6 0-41 16,1 0-137-16</inkml:trace>
  <inkml:trace contextRef="#ctx0" brushRef="#br0" timeOffset="30771.5091">3327 7796 1728 0,'0'0'175'16,"0"0"-164"-16,0 0-7 16,0 0 3-16,0 0 5 15,106-3-8-15,-49-7-4 16,4-2-23-16,0-4-101 16</inkml:trace>
  <inkml:trace contextRef="#ctx0" brushRef="#br0" timeOffset="31753.4144">4376 7447 1815 0,'0'0'74'0,"0"0"-44"15,0 0-9-15,0 0 0 16,0 0-5-16,0 0-8 15,0 0-3-15,-3-2-4 0,3 11-1 16,0 11 0 0,0 6 2-16,0 3-1 0,0 1 1 15,0-2-2-15,0 0 1 16,0-3 0-16,0-4-1 16,0-4 1-16,0-5-1 15,0-4 0-15,0-4 0 16,0-3 0-16,0-1-2 15,0 0 1-15,0 0-7 16,0 0 0-16,0 0-4 16,0 0-4-16,0-1-10 15,12-11-48-15,0-1-638 16</inkml:trace>
  <inkml:trace contextRef="#ctx0" brushRef="#br0" timeOffset="32331.9276">4571 7464 1823 0,'0'0'50'0,"0"0"-35"16,0 0 7-16,0 0-5 15,0 0-12-15,0 0-5 16,-4 3 0-16,1 8 0 0,0 6 0 16,0-5 0-16,0 1 0 15,3-2-1-15,0-3 1 16,0 1 0-16,0-4 0 16,0 1 0-16,6-3-1 15,0 0 2-15,7-3-1 16,-2 0 0-16,2 0 2 15,-1 0 1-15,0 0 2 16,4 0 3-16,-2 0-2 16,4 0 0-16,-2-5-2 15,1 4 0-15,0-2-2 16,0 3-1-16,2 0-1 0,-1 0 1 16,0 0-1-16,-2 7 0 15,-1 2 1-15,-4-2-1 16,-1 3-1-16,-4 0 0 15,-3-1-1-15,-3 4 2 16,0 1-2-16,0 0 2 16,-9 2-1-16,-12 0 1 15,-1-4-1-15,-1 1 1 16,1-4 0-16,0 0-1 16,7-1 0-16,0-5-2 15,6 0-2-15,3-1-1 16,0-1-7-16,2-1-9 15,2 0-48-15,2-3-343 16</inkml:trace>
  <inkml:trace contextRef="#ctx0" brushRef="#br0" timeOffset="32556.909">4646 7398 1848 0,'0'0'10'0,"0"0"-9"16,0 0-1-16,89-32 3 0,-44 30-3 15,6 2-12 1,1 0-67-16</inkml:trace>
  <inkml:trace contextRef="#ctx0" brushRef="#br0" timeOffset="32931.6184">4172 8121 1876 0,'0'0'0'15,"0"0"1"1,0 0-1-16,0 0 20 0,116-19-6 15,-43 2-7-15,8 0-5 16,1 3-1-16,-8 2 0 16,-5 5-1-16,-13 1 0 15,-9 3 0-15,-14 2 0 16,-13 1 0-16,-9 0-2 0,-8 0-3 16,-3 0-5-1,0 0-6-15,-6 3-12 0,-11 4-89 16</inkml:trace>
  <inkml:trace contextRef="#ctx0" brushRef="#br0" timeOffset="33283.4087">4607 8303 1693 0,'0'0'222'0,"0"0"-217"0,0 0 6 16,0 0 7 0,0 0-7-16,0 0-8 0,61-43-3 15,-34 43 0-15,-4 0 1 16,-3 0-2-16,-9 12 1 16,-4 7-3-16,-7 7 1 15,0 6 1-15,-22 2 1 16,-8 5 0-16,-4 1 0 15,5-5 1-15,9-9-1 16,9-11-1-16,11-8 1 16,0-7 0-16,3 0 0 15,24-5 0-15,16-17 2 16,14-7-2-16,10-4-6 16,-3-1-27-16,-7 0-91 0</inkml:trace>
  <inkml:trace contextRef="#ctx0" brushRef="#br0" timeOffset="33563.0428">5305 7654 1909 0,'0'0'13'0,"0"0"-13"16,0 0-3-16,0 0 3 16,94-30-1-16,-52 26 1 15,1 2-35-15,-3 2-48 16,-8 0-838-16</inkml:trace>
  <inkml:trace contextRef="#ctx0" brushRef="#br0" timeOffset="33696.4688">5232 7858 1874 0,'0'0'14'0,"0"0"-10"15,0 0 25-15,127-22-18 0,-51-4-11 16,10-3-10-16,2 0-97 15</inkml:trace>
  <inkml:trace contextRef="#ctx0" brushRef="#br0" timeOffset="35139.7232">6060 7540 1832 0,'0'0'63'15,"0"0"-44"-15,0 0-5 16,0 0 0-16,0 0-5 15,0 0-5-15,0 0-3 16,24 0-1-16,11 0 0 16,7-1 0-16,3 1-1 0,1 0-5 15,-2-3-4-15,-6 3-2 16,-8 0-2-16,-9-4 5 16,-12 3 3-16,-5-1 6 15,-4-2 1-15,0-2 15 16,0-5-9-16,-3 2 2 15,-7 0 4-15,3 2-4 16,-1 2-1-16,2 1 2 16,-1 3-2-16,7 1-2 15,-2 0-5-15,1 0-1 0,-5 14-4 16,0 14 4 0,-3 10 0-16,2 5 0 0,2 1 0 15,2 4-1-15,0-1-1 16,3-3 0-16,0-2-5 15,0-3 1-15,0-10-1 16,0-4 2-16,0-11-3 16,0-5-8-16,0-7-5 15,0-2-24-15,3 0 1 16,0-14-260-16</inkml:trace>
  <inkml:trace contextRef="#ctx0" brushRef="#br0" timeOffset="35325.3132">6182 7775 1854 0,'0'0'39'16,"0"0"-25"-16,0 0 2 16,0 0-10-16,0 0-3 15,0 0-3-15,119-43 0 16,-71 38 0-16,3 3-22 15,-5-1-86-15</inkml:trace>
  <inkml:trace contextRef="#ctx0" brushRef="#br0" timeOffset="35610.8817">6682 7735 1909 0,'0'0'44'15,"0"0"-32"-15,0 0 8 16,0 0 0-16,0 0-13 15,0 0-7-15,-5 0-1 0,5 0-9 16,0 2-19 0,0 1-22-16,0-2-173 0</inkml:trace>
  <inkml:trace contextRef="#ctx0" brushRef="#br0" timeOffset="36336.8926">6882 7560 1752 0,'0'0'150'0,"0"0"-139"16,0 0 0-16,0 0 4 15,0 0-7-15,0 0-5 16,-39-2-3-16,36 2 0 16,-1 7 0-16,2 4 0 15,1 0-1-15,1-2 0 16,0 1-2-16,0-1 1 15,1-1-1-15,8 0 1 16,1 1 0-16,-1-3 2 0,-1 0-1 16,2-1 1-1,-4-2 0-15,2-2 0 0,2 0 0 16,-1-1 0-16,5 0 2 16,0 0 2-16,0 0-1 15,-1 0 2-15,2 0 0 16,-3 0 2-16,3 0-1 15,-4 0-1-15,0 0-1 16,0 0-1-16,-2 0 0 16,7 6-2-16,-2 0 0 15,2 1-1-15,1 0 0 16,-1 3 0-16,-1-1 0 0,0 2 0 16,-2 3 0-1,0-2 1-15,-5 1-2 0,-2 1 1 16,-4-2 0-16,-2 1-2 15,0 1 2-15,0-4 0 16,-11 0 0-16,-7 1 0 16,-3-2 0-16,-3 4 0 15,-7-4 0-15,3-2 0 16,-2 0-2-16,3-3 1 16,5 1-3-16,5-3-3 15,7 0 1-15,4-1 0 16,6-1-3-16,0 0-6 15,0 0-27-15,0-6-45 16,3-7-297-16</inkml:trace>
  <inkml:trace contextRef="#ctx0" brushRef="#br0" timeOffset="36579.8066">6922 7556 1861 0,'0'0'25'0,"0"0"-13"16,0 0 8-16,0 0-12 0,0 0-7 15,88-27-1-15,-49 23 0 16,5 3 0-16,0 1-16 15,0-3-67-15</inkml:trace>
  <inkml:trace contextRef="#ctx0" brushRef="#br0" timeOffset="37087.0856">7401 7549 1619 0,'0'0'295'16,"0"0"-279"-16,0 0-6 16,0 0 0-16,0 0-6 15,0 0-4-15,6 26 0 16,10 1 1-16,2 5 0 0,-2 3-1 16,1-1 1-1,2-2-1-15,-4-3 0 0,2-7 1 16,-4-6-1-16,-1-7 0 15,-6-4 0-15,0-5 0 16,3 0 3-16,4-17 9 16,2-10-3-16,5-8-4 15,-1-7 0-15,-4-2 2 16,1-1-2-16,-4 4 3 16,-4 9 0-16,-1 9-4 15,-6 8-2-15,1 4-2 16,-2 5 0-16,0 6-10 15,0 0-12-15,0 0-18 16,0 0-104-16</inkml:trace>
  <inkml:trace contextRef="#ctx0" brushRef="#br0" timeOffset="39233.3095">25468 5600 1815 0,'0'0'29'0,"0"0"-27"15,0 0 1-15,0 0 19 0,0 0 4 16,0 0-5-16,0 0-12 16,-9 0-5-16,24 0-2 15,20-4 0-15,24-1-2 16,25-1 0-16,23 0 2 16,18 1-2-16,24-1 0 15,17 0-1-15,19 3 1 16,10-2 0-16,4 5 1 15,-4 0-1-15,-11 0 0 16,-12 0 0-16,-17 0 0 16,-12 0 0-16,-18 0 1 15,-18 0 2-15,-20 0-1 16,-26 0 1-16,-25 0-2 0,-18 0 3 16,-13 0 0-16,-5 0 7 15,0 0 2-15,0 0-4 16,0 0-6-16,0 0-1 15,0 0-1-15,0 0-1 16,-13 0-3-16,-5 5-21 16,-10-5-41-16</inkml:trace>
  <inkml:trace contextRef="#ctx0" brushRef="#br0" timeOffset="69039.3887">25182 5584 1761 0,'0'0'61'0,"0"0"-30"15,0 0-8-15,0 0-5 16,0 0-8-16,0 0-4 16,0 0-1-16,-3 0-4 15,3 0 0-15,0 0 1 0,0 0 0 16,0 0 2-16,0 0-1 16,0 2 0-16,10 1 2 15,2-1 1-15,2 2-2 16,-1 1-2-16,3-3 1 15,1 0 0-15,1 3-1 16,0-2-1-16,1-2 0 16,2 1 2-16,-1-2-1 15,2 0 0-15,0 0-1 16,-2 0 1-16,1 0-2 16,-2 0 0-16,-3 0 0 15,4 0 1-15,-5 0-1 16,1 0 1-16,2 0-1 0,-3 0 0 15,1 0 0 1,-2 0 0-16,-2 0-1 0,1 0 2 16,1 0-1-16,5 0 1 15,8 0 0-15,1 0-1 16,0 2 1-16,2-2 0 16,-10 0 0-16,-1 3-1 15,0-3 0-15,-4 0 2 16,8 0-2-16,-5 0 1 15,3 0 0-15,-4 1 0 16,-2 1-1-16,0-1 0 16,-3 2 0-16,0 2 0 15,1-3 0-15,-3 0 0 0,0 1 0 16,-1-2 0-16,0 0 0 16,4 2 0-16,5-1 1 15,6 1-1-15,3-1 0 16,-1 1 0-16,3 0 0 15,-2 0 0-15,-2 0 0 16,1 2 0-16,-3-2 0 16,1 0 0-16,-4 0 1 15,1-3-2-15,-2 0 2 16,-1 0-1-16,3 0 0 16,-2 0 0-16,2 0 0 15,0 0 0-15,0 0 0 0,-2 0 0 16,1 0 0-1,2 0 0-15,-1 0 0 0,1 0 0 16,-1 0 0-16,0 0 1 16,-3 0-1-16,1 0-1 15,1 0 1-15,2 0 0 16,3 0 1-16,4 0-1 16,-1 0 0-16,3 0 0 15,-2 0 0-15,0 1-1 16,4 0 1-16,-4 2 0 15,2 0 0-15,-1 0-1 16,-5-1 1-16,-1-1-1 16,-1 0 1-16,-3 0-1 15,2-1 1-15,1 0 0 0,4 0 0 16,-2 0 0 0,-1 0 0-16,-2 0 0 0,-2 0 0 15,-4 0 0-15,-1 2 0 16,3-2 0-16,-1 0 0 15,5 1 0-15,2-1-1 16,3 1 1-16,4 1 0 16,0-1 0-16,1 1 0 15,-1 3 0-15,0-3 0 16,1 1 1-16,-1 0-1 16,0-3-1-16,-2 1 1 15,-3-1 0-15,0 0 0 16,0 0 0-16,3 0 0 0,0 0 0 15,4 0 0 1,-3 0 0-16,-4 0 0 0,-4 0 0 16,-6 0 0-16,-3 0 0 15,-3 0 0-15,0 0 0 16,-1 0 0-16,-1 0 0 16,2 0 0-16,-2 0 0 15,1 0 0-15,2 0 0 16,-2 0 0-16,2 0 1 15,-1 0-1-15,-4 0 0 16,-1 0 0-16,-2 0 0 16,1 0 0-16,-2 0 1 0,-1 0-1 15,-1 0 0-15,0 0-1 16,0 0-5-16,0-3-11 16,0-3-19-16,-12-8-290 15</inkml:trace>
  <inkml:trace contextRef="#ctx0" brushRef="#br0" timeOffset="79860.9365">10691 7292 1674 0,'0'0'70'0,"0"0"-35"16,0 0-3-16,0 0 5 16,0 0-13-16,0 0-6 15,0 0-4-15,0 53-3 16,0-44 0-16,0 1-2 16,0 0-3-16,0-1-1 15,0 1-1-15,0-6-1 16,0-1-1-16,-1 0 0 15,1-3-1-15,-3 0 2 16,-2 0 4-16,-2-20-1 16,-2-9-5-16,3-9 1 15,6-13-2-15,0-7-1 16,0-3 0-16,13 4-2 0,5 5-1 16,2 7 3-1,-2 6-1-15,-1 7 2 0,-3 6 0 16,1 4-1-16,-2 4 2 15,-1 5 1-15,2 3-2 16,-3 6 2-16,0 1 0 16,-2 2-2-16,7 1 0 15,2 0-1-15,3 10-1 16,1 8 2-16,1 8 0 16,-4 5-1-16,-1 8 1 15,-3 4 0-15,-3 1 0 16,-3 0 0-16,-6-1-1 0,-2-2-4 15,-1-4-2 1,0 1-9-16,0-2-7 0,-9-6-34 16,-2-9-45-16</inkml:trace>
  <inkml:trace contextRef="#ctx0" brushRef="#br0" timeOffset="80265.1562">10743 7227 1809 0,'0'0'25'16,"0"0"-4"-16,0 0-6 15,0 0-15-15,0 0-1 0,77-74-5 16,-31 70-13 0,3 4-23-16,2 0-41 0,2 0-80 15,-1 0 47 1,-5 0 116-16,-4 0 138 0,-15 0-18 15,-14 0-51-15,-8 0-7 16,-6 0-7-16,0-3-15 16,0 3-16-16,0-2-9 15,0 1-5-15,0 1-1 16,0 0-9-16,0 0-1 16,0 20-3-16,9 7 4 15,-2 11 1-15,-1 4 0 16,0 6-1-16,-3 1 0 15,0-2-2-15,-1-3-4 0,-1-3-1 16,2-8-4-16,-3-6-1 16,0-9 5-16,0-6-16 15,0-8-15-15,0-4-7 16,-6-1-31-16</inkml:trace>
  <inkml:trace contextRef="#ctx0" brushRef="#br0" timeOffset="80550.9224">11173 7227 1737 0,'0'0'71'15,"0"0"-40"-15,0-78-5 16,12 56-4-16,1 2 1 0,-2 6-10 16,7 6-7-1,-5 4 0-15,5 4-5 0,3 0-1 16,-3 5 0-16,1 12 0 15,-4 6-1-15,-3 4 1 16,-8 1 0-16,-4 3-1 16,0-2 1-16,-6 0 0 15,-11 0 0-15,-4-6-3 16,6-2 0-16,-3-7-4 16,4-7-4-16,4-7-18 15,7 0-36-15,3-8-653 16</inkml:trace>
  <inkml:trace contextRef="#ctx0" brushRef="#br0" timeOffset="80822.369">11559 7260 1879 0,'0'0'41'0,"0"0"-21"16,0 0 1-16,0 0-5 15,0 0-15-15,0 0-1 16,-10 42-1-16,10-1 1 16,-1 5 0-16,1 0 1 15,-2-3-1-15,2-4 0 0,-1-6-1 16,-1-4-7 0,-1-9-1-16,0-5 5 0,3-6-6 15,-3-9-3 1,3 0-10-16,-2-12 0 0,-2-14-149 15</inkml:trace>
  <inkml:trace contextRef="#ctx0" brushRef="#br0" timeOffset="81121.7246">11476 7161 1795 0,'0'0'58'0,"0"0"-28"16,0 0 3-16,0 0-10 15,34-76-10-15,-10 69-7 0,10 3-6 16,2 4 1-16,3 5-1 16,-5 14 0-16,0 7 1 15,-7 3-1-15,-6 0 0 16,-6-1-2-16,-9 0-4 16,-6-3-1-16,0-3 3 15,-7-2 1-15,-19-3 2 16,-4-3 1-16,-2-7-1 15,0-5 1-15,7-2-1 16,6 0-2-16,8-3-4 16,8-14-24-16,3 0-42 15,2-6-373-15</inkml:trace>
  <inkml:trace contextRef="#ctx0" brushRef="#br0" timeOffset="81377.3104">11896 6925 1284 0,'0'0'625'0,"0"0"-597"16,0 0-11-16,0 0 0 16,0 0-5-16,0 0-12 15,-6 23-1-15,12 13 1 16,5 8 1-16,1 2 0 0,-5 0-1 15,-4-5 0-15,0-3 0 16,-3-5-7-16,0-9-12 16,2-8-4-16,-1-9-30 15,4-7-79-15</inkml:trace>
  <inkml:trace contextRef="#ctx0" brushRef="#br0" timeOffset="81842.5419">12098 7160 1838 0,'0'0'66'16,"0"0"-53"-16,0 0-3 15,0 0-1-15,0 0-7 0,0 0-2 16,15 22 0 0,7-12 1-16,8-3-1 0,7-6-7 15,4-1-21-15,5 0 6 16,-6-10-16-16,-10-5 1 15,-11 1 10-15,-13-1 27 16,-6-2 29-16,0 3 28 16,0 2-10-16,0 2-19 15,0 5-3-15,0 3-3 16,0 2-8-16,0 0-11 16,-4 9-3-16,-4 19-2 15,-1 12 2-15,2 10 1 0,4 11-1 16,1 10-2-1,2 12 0-15,0-1 2 0,0-10-6 16,5-11 1-16,-5-19-2 16,0-16 3-16,-15-15-7 15,-21-9 11-15,-9-2 1 16,-2-16-1-16,0-11 0 16,13-8 2-16,9 0 3 15,13-1 4-15,12 0-3 16,9 1-6-16,25 1-3 15,20 1-7-15,13 2-17 16,3-4-62-16</inkml:trace>
  <inkml:trace contextRef="#ctx0" brushRef="#br0" timeOffset="82193.9354">13318 6855 1915 0,'0'0'17'0,"0"0"7"15,0 0 7-15,0 0-10 16,0 0-11-16,0 0-9 0,-12 3-1 15,12 31-4-15,0 18 4 16,0 7 1-16,0 2-1 16,0-2 0-16,0-7 0 15,0-6 0-15,0-7-3 16,0-11-6-16,2-10-1 16,-1-6-4-16,2-9-5 15,1-3-4-15,2-5 2 16,6-19-18-16,3-8-460 15</inkml:trace>
  <inkml:trace contextRef="#ctx0" brushRef="#br0" timeOffset="82545.5207">13594 6861 1844 0,'0'0'63'15,"0"0"-49"-15,0 0 0 16,0 0-7-16,0 0-6 16,0 0 2-16,-94 67-1 15,61-34 0-15,5 0-1 16,2-6-1-16,9-3 0 16,3-5-2-16,8-9-2 15,4-3-3-15,2-6-1 0,0 2 2 16,2 0-1-1,12 2 7-15,3 5 0 0,0-1 1 16,4 2-1-16,-2 3 0 16,1 1 3-16,0-1-3 15,1 3 1-15,-3-1-1 16,0-2 0-16,-1-3-1 16,3-6-11-16,3-5-44 15,-1 0-51-15</inkml:trace>
  <inkml:trace contextRef="#ctx0" brushRef="#br0" timeOffset="82859.7364">13743 6947 1530 0,'0'0'402'0,"0"0"-385"15,0 0-10-15,0 0 1 16,0 0-7-16,0 0 3 15,63 93-1-15,-32-56-2 16,5-4-1-16,0-3 0 16,1-5 0-16,0-8-1 15,-6-11 0-15,-6-6-2 16,-5-7 2-16,-5-20 1 16,-3-10 1-16,-6-10 0 15,-3-8-1 1,-3 5 2-16,0 7 2 0,0 13-1 0,-3 13-2 15,0 8-1 1,2 8-5-16,-1 1-8 0,2 1-18 16,0 11-78-16</inkml:trace>
  <inkml:trace contextRef="#ctx0" brushRef="#br0" timeOffset="83158.5769">14305 6845 1877 0,'0'0'40'0,"0"0"-23"0,0 0-5 16,0 0-3 0,0 0-8-16,0 0 5 0,-3 116 1 15,3-68-3-15,0 0 0 16,0-7-3-16,0-7 0 15,0-9-1-15,0-7 0 16,2-3 0-16,10-7 3 16,4-3 2-16,11-1 1 15,12-4 1-15,13 0-5 16,9-7-2-16,6-5-17 16,5-3-35-16,6 1-437 15</inkml:trace>
  <inkml:trace contextRef="#ctx0" brushRef="#br0" timeOffset="83798.2907">16397 6762 1884 0,'0'0'35'0,"0"0"-17"15,0 0 3-15,0 0-7 16,0 0-12-16,0 0 0 15,-14 59-2-15,12-10 5 16,-1 8-2-16,1 3-2 16,0 0 0-16,2-7-1 15,0-9 1-15,0-7-1 0,0-8-6 16,0-10-7 0,0-8-7-16,0-6-5 0,0-5-31 15,0-5-54 1</inkml:trace>
  <inkml:trace contextRef="#ctx0" brushRef="#br0" timeOffset="84181.8849">16167 7053 1794 0,'0'0'30'0,"0"0"-28"16,0 0-1-16,107-59 1 16,-50 49 7-16,-2 7-6 15,-1 3-1-15,-9 0-2 0,-10 5 0 16,-9 6 0-1,-9 3 4-15,-11-2-1 0,-4-1 11 16,-2 0 9-16,0 1-2 16,0 2-3-16,0 0-9 15,-3 1-5-15,3 2 0 16,0 2-3-16,0-2 0 16,14 0 1-16,11-5-2 15,6-4 1-15,7-5 1 16,0-3-2-16,-4 0-1 15,-5-11-7-15,-11-8 4 16,-9-1 4-16,-9-6 0 16,-8-3 0-16,-21 0-2 15,-9 1 1-15,1 8 0 16,4 6 1-16,11 12 2 16,10 2-2-16,6 7-10 0,6 11-32 15,10 2-23-15,21-3-422 16</inkml:trace>
  <inkml:trace contextRef="#ctx0" brushRef="#br0" timeOffset="84488.8416">17651 6820 1925 0,'0'0'20'15,"0"0"-11"-15,0 0 0 0,0 0-3 16,0 0-6-16,0 0-1 16,-3 53 1-16,6-17 0 15,3 3 1-15,-2 2-1 16,1-2 0-16,-4-3-5 15,1-4-9-15,-2-5-6 16,0-7-16-16,-2-7-21 16,-8-10-17-16,-5-3-250 0</inkml:trace>
  <inkml:trace contextRef="#ctx0" brushRef="#br0" timeOffset="85110.0827">17566 7054 1673 0,'0'0'111'0,"0"0"-68"15,0 0-20-15,-15-92-9 16,24 77-2-16,10 1-10 15,7 3-2-15,2 8 0 16,5-2 0-16,0 5 0 16,3-2 0-16,-2 1 0 15,-4-1 0-15,-9-1 1 16,-8-3-1-16,-4 1 4 16,-8-2 26-16,-1-1-9 15,0 3-2-15,0 3-1 16,0 2-4-16,0 0-4 15,0 0-10-15,0 5 0 0,0 14-4 16,-3 9 2-16,0 4 1 16,-1 0-1-16,4-1-2 15,0-3-3-15,0-6-1 16,0-4-1-16,3-7-2 16,1-7 2-16,2-4 5 15,2 0 0-15,1-7 4 16,3-11 0-16,-2-1 1 15,-1 2 0-15,-2 6 3 16,-2 3 4-16,0 2-1 16,1 4-2-16,1 2-4 15,6 0-1-15,2 0-1 0,3 13 1 16,4 1 0-16,5 1 0 16,6 2 0-1,12-2 0-15,7-4 0 0,3-8 0 16,-4-3 0-16,-8 0-3 15,-7-14 1-15,-8-4 0 16,-7-8 1-16,-9-6 1 16,-9 0 0-16,-3-4 0 15,0 8 1-15,-10 8 2 16,-3 11-3-16,2 9 0 16,2 0 0-16,0 18-3 15,3 10 3-15,5 3-1 16,1-1 1-16,0-4 0 0,16-2 0 15,7-8 0-15,8-5 0 16,12-6-8-16,10-5-36 16,13 0-186-16</inkml:trace>
  <inkml:trace contextRef="#ctx0" brushRef="#br0" timeOffset="85858.824">19991 6938 1554 0,'0'0'331'0,"0"0"-304"0,0 0-10 16,0 0 0-16,0 0-8 16,0 0-4-16,-67-2-4 15,61 19-1-15,3 4 0 16,3 2 0-16,0 1-1 15,8 0 0-15,16-7-2 16,7-2-1-16,5-8 1 16,-2-7-3-16,-3 0 1 15,-7-5 2-15,-9-12 3 16,-11-5 0-16,-4-1 2 16,0-5 1-16,-16 1 2 15,-5 1-1-15,-4 7 1 16,1 5-3-16,5 8-2 0,2 6 0 15,4 0 0-15,4 9-8 16,6 7-12-16,3 1-28 16,9-3-65-16</inkml:trace>
  <inkml:trace contextRef="#ctx0" brushRef="#br0" timeOffset="86189.1567">20273 6964 1899 0,'0'0'27'0,"0"0"-3"0,0 0-2 15,0 0-11-15,0 0-11 16,0 0-2-16,-7 11-2 16,23 9 4-16,9 0 0 15,8-1-5-15,3-6-1 16,3-6-3-16,-3-7-1 15,-4 0 4-15,-3 0 0 16,-10-9 6-16,-5-12 0 16,-11-4 1-16,-3-4 4 15,0 0 5-15,-10 2-4 16,-4 5-1-16,5 5-2 16,1 5-1-16,4 8-2 15,4 4-2-15,-1 0-17 16,1 2-26-16,0 6-47 15</inkml:trace>
  <inkml:trace contextRef="#ctx0" brushRef="#br0" timeOffset="86455.9659">20946 6699 1896 0,'0'0'34'16,"0"0"-13"-16,0 0-1 16,0 0-3-16,0 0-14 15,0 0-3-15,0 33-1 0,0 4 1 16,0 8 1 0,0 4-1-16,0 5 0 0,0-1 0 15,6-2-7-15,6-7-13 16,0-10-4-16,1-9-8 15,2-12-61-15</inkml:trace>
  <inkml:trace contextRef="#ctx0" brushRef="#br0" timeOffset="86775.4083">20921 6989 1780 0,'0'0'114'0,"0"0"-108"15,4-72-3-15,18 50 3 16,8 5-3-16,11 7-3 0,5 3-1 15,-3 7 1 1,-1 0-1-16,-11 0 0 0,-6 11 0 16,-8 3 0-16,-7 4 0 15,-2 0 1-15,-5 2 4 16,-3 3 10-16,0 1 2 16,0 1-4-16,0 3-4 15,0 4-4-15,1 4-2 16,2 7 2-16,2 0-4 15,1 6 1-15,-2-2-1 16,5-1 0-16,-2-7-1 16,0-6-6-16,-1-11-2 0,-3-8-5 15,-1-10-6 1,-2-4-21-16,0 0-6 0,-4-21-54 16</inkml:trace>
  <inkml:trace contextRef="#ctx0" brushRef="#br0" timeOffset="87047.2004">21237 6892 717 0,'0'0'1106'0,"0"0"-1062"16,0 0-9-16,1-74-15 16,4 69 1-16,1 5-7 15,4 0-10-15,8 2-3 0,4 15-2 16,2 7 2-16,2 6-1 15,-4 1 1-15,-3 1-1 16,-4-2 0-16,-6-5-2 16,-5-1-4-16,-4-7-5 15,-8-5 2-15,-15 1 3 16,-5-9-5-16,1-1-10 16,6-3 2-16,11 0-8 15,10-15-27-15</inkml:trace>
  <inkml:trace contextRef="#ctx0" brushRef="#br0" timeOffset="87383.0586">21554 6956 1865 0,'0'0'49'0,"0"0"-26"16,0 0 0-16,0 0-4 15,0 0-15-15,0 0-4 16,-6 5-4-16,19 13 0 16,7 5 4-16,9-4-7 15,3-3-3-15,-2-6-2 16,0-6-3-16,-5-4 2 16,-6 0 1-16,-5-11 10 15,-8-8 2-15,-4-7 3 16,-2-4 10-16,0-1 2 0,-9 3-9 15,-6 4-1 1,3 7 2-16,4 5-4 0,3 8-3 16,2 4 0-16,0 0-12 15,1 1-27-15,2 10-50 16</inkml:trace>
  <inkml:trace contextRef="#ctx0" brushRef="#br0" timeOffset="87667.9594">22060 6711 1910 0,'0'0'28'0,"0"0"-6"15,0 0 4-15,0 0-9 16,0 0-17-16,0 0-1 15,0 26-3-15,0 4 4 16,0 10 1-16,0 5-1 16,0 3 0-16,0 1-5 15,0-2-3-15,0-6-11 16,0-10 2-16,0-7-5 16,0-9-24-16,0-9-28 15,0-6-194-15</inkml:trace>
  <inkml:trace contextRef="#ctx0" brushRef="#br0" timeOffset="87804.5208">21975 6925 1152 0,'0'0'752'15,"0"0"-719"-15,0 0-10 16,0 0-8-16,0 0-13 16,0 0-2-16,124-52-3 15,-42 51-19 1,7 1-61-16</inkml:trace>
  <inkml:trace contextRef="#ctx0" brushRef="#br0" timeOffset="88380.7971">22977 6549 1913 0,'0'0'27'0,"0"0"-22"0,0 0-2 15,0 0 1-15,0 0-4 16,0 0 7-16,-9 101 1 16,6-61-7-16,1 2 2 15,2 0 1-15,0-3-4 16,0-3 1-16,0-7 0 15,0-3-1-15,0-6-4 16,0-8-3-16,0-3-3 16,0-6-8-16,0-3-11 15,7-6-29-15,2-12-237 16</inkml:trace>
  <inkml:trace contextRef="#ctx0" brushRef="#br0" timeOffset="89055.1857">23194 6808 1603 0,'0'0'278'0,"0"0"-255"16,0 0-3-16,0 0 0 15,0 0-10-15,0 0-10 16,-6-1 0-16,6 14 0 15,0 3 0-15,0 3 0 16,0 1-3-16,13-3 0 16,7 2-2-16,5-2 0 15,8-6-1-15,3-2-2 0,-2-8 5 16,-6-1-10-16,-9 0 1 16,-9-7 8-16,-9-6 4 15,-1-4 1-15,-6-3 1 16,-15-4 3-16,-6-2-2 15,1 2-2-15,1 3 3 16,6 7-1-16,12 8-1 16,5 0 0-16,2 4 1 15,2-1-3-15,16 0-5 16,9 0-5-16,5 2 1 16,0 1-3-16,-2 0-3 15,-2 0 5-15,-6 0 9 16,-3 5 0-16,-3 1 1 0,-9 1 0 15,0-1 6-15,-4-3 5 16,-3 4 4-16,0 0 0 16,2 1-5-16,-1 4-1 15,4 0-5-15,2 2-3 16,7 1 1-16,5 4-1 16,8-2 0-16,9 0 0 15,5-4 0-15,1-4-1 16,-1-7-1-16,-7-2-1 15,-12 0 0-15,-8-5-2 16,-10-12 4-16,-4-2 1 16,-1-3 0-16,-25-3 2 0,-5 3-1 15,-5 2-1-15,6 5 4 16,10 6 0-16,10 8-2 16,9 1-3-16,1 0-10 15,0 10-24-15,11 4-42 16</inkml:trace>
  <inkml:trace contextRef="#ctx0" brushRef="#br0" timeOffset="89334.0995">24114 6873 1640 0,'0'0'289'0,"0"0"-268"16,0 0 0-1,0 0 2-15,0 0-12 0,0 0-11 16,-9 36-3-16,9 4 3 16,0 10 2-16,0-2-2 15,0 3 2-15,0-3-2 16,0-1 0-16,0-2-1 16,0-1-5-16,0-11-5 15,0-6-7-15,0-9 1 16,0-8-8-16,0-9-20 15,0-1-26-15,0-11-104 16</inkml:trace>
  <inkml:trace contextRef="#ctx0" brushRef="#br0" timeOffset="89594.5521">24146 6786 1480 0,'0'0'365'15,"0"0"-340"-15,0 0 1 16,0 0 4-16,87-41-8 16,-61 41-12-16,7 9-4 15,-1 11-3-15,0 8-2 16,-7 2 0-16,-10 1-1 16,-9 1 0-16,-6 1-1 15,-3-5-4-15,-21-5 0 16,-10-7 3-16,-9-8 1 0,1-3-2 15,-2-5-11 1,6-5-37-16,8-19-1195 0</inkml:trace>
  <inkml:trace contextRef="#ctx0" brushRef="#br0" timeOffset="90813.5494">10651 8609 1909 0,'0'0'23'16,"0"0"-20"-16,0 0-1 15,0 0-2-15,0 0 0 16,39 72 2-16,-8-27 0 16,-4 1-1-16,3 0 0 15,-5-6 0-15,0-7-1 16,-2-9 1-16,-4-11-1 15,-4-8 0-15,-6-5 1 16,-1-2 0-16,1-23 7 16,2-9-3-16,0-10-3 0,-3-4 1 15,-3 3-1 1,-2 6 0-16,-3 12-1 0,0 12-1 16,0 8-2-16,2 7-14 15,2 0-11-15,7 7-88 16,2 8-617-16</inkml:trace>
  <inkml:trace contextRef="#ctx0" brushRef="#br0" timeOffset="91179.8059">11201 8874 1827 0,'0'0'35'16,"0"0"-13"-16,0 0-2 15,0 0-3-15,0 0-8 16,0 0-1-16,-83 12-4 15,69 3 0-15,0 3 0 16,0 5 0-16,8-1-1 16,0 1-3-16,6 0 1 15,0-2 1-15,6-1-2 0,14-6 0 16,8-3-1 0,6-5 0-16,9-6-10 0,4 0-13 15,3-6-41-15,1-10-208 16</inkml:trace>
  <inkml:trace contextRef="#ctx0" brushRef="#br0" timeOffset="91438.0507">11649 8857 1353 0,'0'0'460'16,"0"0"-436"-16,0 0 6 15,-84 0 3-15,61 17-15 0,-1 4-9 16,1 7-1-16,4 5-3 16,5 0-2-16,7-3-1 15,7-1 0-15,0-4-2 16,22-5 1-16,10-3-1 16,7-8 0-16,5-9-9 15,1 0-16-15,6-12-51 16,1-13-872-16</inkml:trace>
  <inkml:trace contextRef="#ctx0" brushRef="#br0" timeOffset="91698.0913">11978 8716 1923 0,'0'0'20'16,"0"0"-19"-16,0 0-1 15,0 0 5-15,96 0-5 16,-37-6-1-16,6 3-28 15,-3-5-121-15</inkml:trace>
  <inkml:trace contextRef="#ctx0" brushRef="#br0" timeOffset="92201.528">12921 8557 1845 0,'0'0'80'0,"0"0"-64"0,0 0-3 15,0 0-2 1,0 0-7-16,0 0-3 0,0 44-1 16,0-10 1-16,0 2-1 15,3 0 1-15,0 0 0 16,2-4-1-16,-2-6-2 16,0-3-3-16,-2-8-4 15,-1-7-6-15,0-3-4 16,0-5-27-16,0-4-17 15,0-16-191-15</inkml:trace>
  <inkml:trace contextRef="#ctx0" brushRef="#br0" timeOffset="92376.6555">12763 8545 1855 0,'0'0'38'0,"0"0"-11"16,0 0-18-16,0 0-2 15,0 0-6-15,120-46 1 16,-68 44-2-16,6 2-1 16,3 0-14-16,2 0-27 15,-2 2-57-15</inkml:trace>
  <inkml:trace contextRef="#ctx0" brushRef="#br0" timeOffset="92592.1164">12730 9021 1847 0,'0'0'4'0,"88"-14"-4"16,-23-1 0-16,6 1 0 15,1 0-9-15,-2 2-38 16,-5 0-1242-16</inkml:trace>
  <inkml:trace contextRef="#ctx0" brushRef="#br0" timeOffset="92852.9099">13345 8914 1807 0,'0'0'59'0,"0"0"-50"15,-82 0 12-15,46 13 2 16,1 4-11-16,7 6-3 16,7 3-4-16,8 0-4 15,7 4 1-15,6 0 1 16,7-3-2-16,18-4-1 0,11-5 0 15,6-8-1-15,6-10-10 16,1 0-33-16,-1-19-129 16</inkml:trace>
  <inkml:trace contextRef="#ctx0" brushRef="#br0" timeOffset="93198.0874">13616 8506 1928 0,'0'0'24'0,"0"0"-18"16,0 0-1-16,0 0-1 15,0 0-2-15,-10 78 7 16,10-33-5-16,0 2-3 16,0 3 0-16,0-2-1 15,0-3 1-15,0-1-1 16,0-7-3-16,0-5-6 16,0-10-1-16,0-9-3 15,0-7 0-15,0-6-11 16,0 0-3-16,0-16-17 15,0-11-340-15</inkml:trace>
  <inkml:trace contextRef="#ctx0" brushRef="#br0" timeOffset="93595.5925">13581 8531 1772 0,'0'0'64'0,"0"0"-29"15,22-75-7-15,2 55-3 16,2 6-9-16,6 4-7 15,1 10-4-15,-1 0-3 16,0 7-2-16,-4 10 0 16,-6 8-1-16,-8 1 1 15,-1 4 0-15,-13 1-3 0,0 0-6 16,-10-3 0 0,-17 1 3-16,-6-5-2 0,-4-5 3 15,6-3 2-15,1-6 3 16,8-5 0-16,6-2 1 15,12-1-1-15,4-1 4 16,0-1 5-16,0 3-5 16,0 2-4-16,15 3 0 15,6 4 2-15,4 2 0 16,-1 2-1-16,5 2 0 16,-3 1-1-16,0 1 0 15,-1-1 0-15,0-2 0 16,-4-1 1-16,2-8-2 15,-4-4 0-15,-1-4-11 16,-3 0-59-16,-3-5-421 0</inkml:trace>
  <inkml:trace contextRef="#ctx0" brushRef="#br0" timeOffset="94322.8664">14235 8906 59 0,'0'0'1796'16,"0"0"-1764"-16,0 0 2 15,0 0-11-15,0 0-7 16,0 0 1-16,-46-25-9 15,28 25-3-15,-4 0-2 16,0 0 0-16,3 13-2 16,2 7-1-16,3 6 0 15,11 4-1-15,3 3 1 16,0 0-1-16,14-6 0 16,17-3-2-16,9-4-1 15,11-9-3-15,6-8-5 0,2-3-1 16,2-8-12-1,-6-16-77-15</inkml:trace>
  <inkml:trace contextRef="#ctx0" brushRef="#br0" timeOffset="95636.4463">14340 8666 1836 0,'0'0'40'16,"0"0"-29"-16,0 0 14 16,0 0-7-16,0 0-14 15,0 0-1-15,88 2 2 16,-38-2 0-16,2 0-3 16,-4-4-2-16,-3 1 1 15,-9 2-1-15,-12 0 0 16,-11 1 1-16,-7 0-1 15,-6 0-1-15,0 0 1 16,0 0 0-16,0 0-1 16,0 0-2-16,2 2-7 15,-1 5-3-15,3 1-48 16,4-8-151-16</inkml:trace>
  <inkml:trace contextRef="#ctx0" brushRef="#br0" timeOffset="96024.8404">15026 8439 1925 0,'0'0'21'15,"0"0"-4"-15,0 0 6 16,0 0-1-16,0 0-20 0,0 0-2 15,33 0-2 1,-2 29 2-16,5 4 1 0,0 4-1 16,-2 0 0-16,-2-3 0 15,0-6-1-15,-5-6-1 16,-6-8-3-16,-5-8 3 16,-5-3 1-16,-4-3 1 15,5-4 1-15,-2-18 2 16,4-12-2-16,-4-7 1 15,-1 0-2-15,-3 2 1 16,0 5 0-16,-3 3 1 16,0 6-2-16,2 4 0 15,-2 7-3-15,3 6-12 0,4 1-15 16,3 7-32-16,2 0-365 16</inkml:trace>
  <inkml:trace contextRef="#ctx0" brushRef="#br0" timeOffset="96488.9405">15822 8671 1822 0,'0'0'31'16,"0"0"-6"-16,0 0 7 16,0 0-13-16,-101-14-9 15,69 14-3-15,3 4-2 16,-1 11-2-16,6 7 0 0,7 2-3 16,6 3 0-1,5 1 1-15,6 2 0 0,0-1-1 16,4-1 0-16,18-2-1 15,10-8-5-15,11-6-5 16,12-9-6-16,5-3-23 16,-2-5-40-16,0-18-672 15</inkml:trace>
  <inkml:trace contextRef="#ctx0" brushRef="#br0" timeOffset="96873.1574">16039 8664 1848 0,'0'0'36'16,"0"0"-9"-16,0 0 1 0,0 0-7 16,0 0-9-16,0 0-7 15,-3-5-5-15,3 17-2 16,0 5 2-16,0 5 2 16,0 3-1-16,1-2 0 15,1 1-1-15,-1-1 1 16,1-2 0-16,0-3 0 15,-2-1-1-15,2-1 0 16,-2-3 0-16,1-3 0 16,1-2 0-16,1-3 0 15,-2-3 0-15,2 1 0 0,2-2 0 16,1-1 2-16,6 0 2 16,4 0-1-16,8 0-1 15,3 0 0-15,1 0-1 16,0 0-1-16,2-4 0 15,2 0-2-15,-3 1-1 16,1 1-8-16,-4-1-9 16,-8 0-5-16,-2-2-23 15,-7 0-59-15</inkml:trace>
  <inkml:trace contextRef="#ctx0" brushRef="#br0" timeOffset="97085.4644">16173 8753 1657 0,'0'0'262'0,"0"0"-254"16,0 0-6-16,0 0 9 15,0 0 1-15,0 0-12 16,74-13 0-16,-44 5-14 15,-3-5-37-15,-3-3-69 16</inkml:trace>
  <inkml:trace contextRef="#ctx0" brushRef="#br0" timeOffset="97234.6503">16152 8567 1799 0,'0'0'75'16,"0"0"-70"-16,0 0-2 15,0 0 7-15,0 0 0 16,118-2-10-16,-56-9-30 16,1-5-174-16</inkml:trace>
  <inkml:trace contextRef="#ctx0" brushRef="#br0" timeOffset="97706.9923">16833 8470 1905 0,'0'0'23'16,"0"0"-18"-16,0 0 2 15,0 0 10-15,0 0-9 16,0 0-7-16,87 0 1 16,-33 0 0-16,-2 3-2 15,-10 2-3-15,-11 0-7 16,-7 2-4-16,-8 0-15 15,-13-1-43-15,-3-5-251 0</inkml:trace>
  <inkml:trace contextRef="#ctx0" brushRef="#br0" timeOffset="98459.5057">17594 8432 1867 0,'0'0'35'16,"0"0"-11"-16,0 0 1 15,0 0-6-15,0 0-10 16,0 0-7-16,0 0-2 15,0 9-1-15,0 12 0 16,0 9 1-16,2 6 2 0,-1 3-1 16,2-3-1-16,0-2 0 15,2-3 1-15,-2-4-1 16,1-7 0-16,-1-6-3 16,-1-4 0-16,-2-8-6 15,1 0 1-15,-1-2-6 16,0 0 1-16,0-3-6 15,0-13-55-15,0-7-502 16</inkml:trace>
  <inkml:trace contextRef="#ctx0" brushRef="#br0" timeOffset="98684.904">17451 8393 1860 0,'0'0'30'0,"0"0"-15"0,0 0-9 15,0 0 9-15,106-44-11 16,-52 44-2-16,4 0-2 16,3 0 0-16,2 2-3 15,-4 11-12-15,-7-1-42 16,-11 1-132-16</inkml:trace>
  <inkml:trace contextRef="#ctx0" brushRef="#br0" timeOffset="98919.3721">17443 8774 1806 0,'0'0'68'16,"0"0"-67"-16,0 0 1 15,0 0 18-15,86 3-1 16,-22-3-17-16,6-7-2 16,5 0-10-16,-1-2-29 0,-8 1-115 15</inkml:trace>
  <inkml:trace contextRef="#ctx0" brushRef="#br0" timeOffset="99441.134">18025 8698 1796 0,'0'0'88'15,"0"0"-76"-15,0 0-2 16,0 0 4-16,0 0-6 15,0 0-6-15,-1 32 2 16,1-8 2-16,0 4-3 16,0-2-1-16,0 4 0 15,0-2-2-15,1-1 1 16,1-2-1-16,-1-6 1 16,1-2-1-16,1-2 1 15,-2-3-1-15,1-6 1 0,-1-1-1 16,1-4 0-16,-1 0 0 15,2 0 1-15,5 1 1 16,2-1 1-16,5-1 3 16,8 0-2-16,2 0-3 15,2 0 0-15,2 0-1 16,1 0 0-16,2-1-1 16,-4-2-4-16,-1-1-6 15,-5-2-6-15,-1 0-22 16,0-3-37-16,-7-1-261 15</inkml:trace>
  <inkml:trace contextRef="#ctx0" brushRef="#br0" timeOffset="99675.4184">18179 8807 1855 0,'0'0'18'15,"0"0"-12"-15,0 0 19 16,0 0-12-16,0 0-12 16,0 0-1-16,106-22-5 15,-75 14-29-15,-2-1-62 16</inkml:trace>
  <inkml:trace contextRef="#ctx0" brushRef="#br0" timeOffset="99824.9171">18109 8649 1820 0,'0'0'73'16,"0"0"-54"-16,0 0-8 15,0 0 0-15,84-10-10 16,-23 3-1-16,4 1-21 15,-5-5-126-15</inkml:trace>
  <inkml:trace contextRef="#ctx0" brushRef="#br0" timeOffset="100469.0017">18576 8293 1844 0,'0'0'64'0,"0"0"-40"16,0 0-4-16,0 0 1 15,0 0-9-15,0 0-11 16,0 21-1-16,0 12 0 16,0 10 3-16,0 8-1 15,0 0-1-15,0 0 0 16,6-4-1-16,1-5 0 16,0-3 0-16,1-8-1 0,-3-6-3 15,-2-9-2 1,0-6-6-16,-3-5 2 0,0-5-8 15,0 0-1-15,0-5-5 16,0-16-67-16</inkml:trace>
  <inkml:trace contextRef="#ctx0" brushRef="#br0" timeOffset="100903.7911">18610 8323 1815 0,'0'0'25'0,"0"0"7"16,0 0 4 0,87-60-17-16,-56 54-10 0,0 6-5 15,2 0 0-15,-3 0-2 16,-5 6-1-16,-4 11-1 16,-7 4 0-16,-4 3 0 15,-7 4 0-15,-3 2 0 16,0 1-4-16,-13-1-2 15,-16-1 0-15,-5-3 5 16,-8-5-1-16,-4-4 1 16,2-6 1-16,8-2 0 15,7-5 0-15,16-1 1 16,6-3-1-16,7 0 3 16,0 0 3-16,10 0-4 15,12 0-2-15,3 0 0 16,2 0 0-16,-3 0 1 15,-2 8-1-15,-1 4 0 0,-1 3 1 16,4 6-2-16,1 1 1 16,2 2 0-16,1 0 1 15,-1 1-1-15,-2-2 0 16,-1-4-9-16,0-5-33 16,0-7-94-16</inkml:trace>
  <inkml:trace contextRef="#ctx0" brushRef="#br0" timeOffset="101279.1276">19077 8693 1895 0,'0'0'35'0,"0"0"-21"16,0 0 2-16,0 0-2 15,0 0-11-15,0 0-3 16,4 31 0-16,5-7 5 15,0 0 0-15,-3 3-2 16,0-1 0-16,-3-3-2 16,-3 3 0-16,0-7 0 15,0-1-1-15,0-4 0 16,0-4 0-16,0-5 0 16,0-3 0-16,0 0 0 15,2-2 0-15,2 3 0 16,2 2 0-16,9-1 1 0,3 1 0 15,9-2 0-15,4-3 0 16,4 2-1-16,0-2 0 16,4 0-4-16,-2 0-5 15,1 0-7-15,-4 0-4 16,-3-2-20-16,-8-8-52 16,-10-4-1377-16</inkml:trace>
  <inkml:trace contextRef="#ctx0" brushRef="#br0" timeOffset="101474.3414">19239 8833 1894 0,'0'0'24'0,"0"0"-20"15,0 0 5-15,0 0 1 16,85-2-7-16,-43-5-3 15,6-1-3-15,-5-3-18 16,-8-3-66-16,-10-2-1626 16</inkml:trace>
  <inkml:trace contextRef="#ctx0" brushRef="#br0" timeOffset="101631.2034">19144 8671 1879 0,'0'0'18'0,"0"0"-17"16,0 0-1-16,103 0 5 16,-52-3-5-16,5-1-6 15,0-1-55-15,-1-5-514 16</inkml:trace>
  <inkml:trace contextRef="#ctx0" brushRef="#br0" timeOffset="101931.0398">19893 8361 1889 0,'0'0'54'15,"0"0"-46"-15,0 0-6 16,0 0 1-16,85-25 0 16,-36 21-3-16,3 4-4 0,1 0-19 15,-7 0-32-15,-14 0-101 16</inkml:trace>
  <inkml:trace contextRef="#ctx0" brushRef="#br0" timeOffset="102082.7341">19953 8445 1860 0,'0'0'23'16,"0"0"-14"-16,0 0 17 15,0 0-12-15,0 0-10 16,104 8-4-16,-48-8-5 15,7 0-36-15,3-2-60 0</inkml:trace>
  <inkml:trace contextRef="#ctx0" brushRef="#br0" timeOffset="102433.7521">20590 8385 1849 0,'0'0'33'15,"0"0"-5"-15,0 0-3 16,0 0-4-16,-87-7-11 16,72 24-6-16,3 3-3 15,0 7 3-15,3 4-3 16,8 3 0-16,1 2-1 16,0-2 0-16,9 2-1 15,16-6-2-15,8-4 1 0,14-5-3 16,9-8-1-1,7-9 0-15,-1-4-5 0,-8-2-5 16,-13-20 4-16,-16-5 11 16,-14-9 1-16,-11-9 11 15,-7-7 1-15,-26-1-6 16,-12 5 2-16,2 14 1 16,0 14-6-16,8 16-3 15,9 4-2-15,10 18-28 16,12 7-102-16</inkml:trace>
  <inkml:trace contextRef="#ctx0" brushRef="#br0" timeOffset="141935.0396">993 11112 1786 0,'0'0'88'15,"0"0"-56"-15,0 0-3 0,0 0-3 16,0 0-3-16,0 0-5 16,0 0 0-16,0-36-7 15,0 36-2-15,0 0-2 16,0 0-7-16,0 0 0 15,0 0 0-15,0 0 0 16,0 11 0-16,0 9 0 16,0 10 0-16,0 7 0 15,0 3 0-15,1 3 0 16,4 1 0-16,4 2 0 16,1-4 0-16,-1-3 0 15,-1-2 0-15,-2-8 0 16,4-4 0-16,-7-7 0 15,0-5 0-15,0-6 0 0,-3-4 0 16,0-3 0-16,0 0 0 16,0 0 0-16,0 0 0 15,0 0 0-15,0 0 0 16,0 0 0-16,0 0-6 16,0-3-15-16,0-4-15 15,0-3-1-15,3 0-42 16,6-1-586-16</inkml:trace>
  <inkml:trace contextRef="#ctx0" brushRef="#br0" timeOffset="142549.2581">1272 11176 1840 0,'0'0'53'15,"0"0"-46"-15,0 0 2 16,0 0 5-16,0 0-10 16,0 0-1-16,-18 39 0 0,17-22-1 15,-1 0-2 1,2 0 2-16,0-3-1 0,0-5 0 15,0-1-1-15,2-2 1 16,6-2-1-16,1-3 1 16,2 1 1-16,2-2 3 15,2 0 1-15,0 0 1 16,2 0 0-16,0 0 0 16,-3 0 1-16,5-3 2 15,-4 0-3-15,0 3-1 16,3 0-2-16,0 0-2 15,-2 0 0-15,1 4 1 16,-5 3-3-16,4 5 0 0,-2 0 0 16,-1 1 1-1,-7 4-1-15,0 0 0 0,1 2-1 16,-7 1 1-16,0 0 0 16,0 2 1-16,-7-2-1 15,-4-1 0-15,-6-2 0 16,-6 0 0-16,-4 0 0 15,-1-6 1-15,-2-4 0 16,6-4-1-16,5-3 0 16,4 0 0-16,4 0-1 15,3 0-2-15,3 0-3 16,5 0-4-16,-3-5-5 16,3 1-5-16,0-1-12 15,0-1-53-15,0-4-1122 0</inkml:trace>
  <inkml:trace contextRef="#ctx0" brushRef="#br0" timeOffset="142932.4999">1317 11129 1820 0,'0'0'45'0,"0"0"-25"0,0 0 8 15,0 0-9-15,0 0-12 16,0 0-7-16,91-36 1 16,-53 31-1-16,1 1 0 15,-3 1 2-15,-6-2-2 16,-3 2 0-16,-8 3 0 15,-7-3 2-15,-3 3 3 16,-7-2 4-16,-2 2 3 16,0 0 0-16,0-1-1 15,0 1-5-15,0 0-2 16,0 0-4-16,0 0 0 16,0 0-3-16,0 0-14 15,3 6-16-15,4 5-13 16,3 2-328-16</inkml:trace>
  <inkml:trace contextRef="#ctx0" brushRef="#br0" timeOffset="144281.2569">2119 11246 1444 0,'0'0'374'16,"0"0"-344"-16,0 0 0 15,0 0 3-15,0 0-16 0,0 0-5 16,-6-7-4-16,6 7-3 15,0 0-3-15,0 0-1 16,0 0 0-16,6 0-1 16,16 0 0-16,11 0 0 15,9 0 1-15,6 0-1 16,-5 0 0-16,-4 0 0 16,-3 0 0-16,-4 0 0 15,-12 0 0-15,-2 0 0 16,-11 0 0-16,-2 0 0 15,-5 0 0-15,0 0 1 16,0 0 9-16,0 0 5 16,0 0 0-16,0 0-8 0,0 0-5 15,0 0-2 1,0 0-3-16,0 0-21 0,0 0-25 16,6 0-1335-1</inkml:trace>
  <inkml:trace contextRef="#ctx0" brushRef="#br0" timeOffset="145952.6707">3105 10992 1639 0,'0'0'243'16,"0"0"-225"-16,0 0 1 15,0 0 6-15,0 0-8 16,0 0-12-16,0 0-3 16,0-11-2-16,5 24 1 15,2 8-1-15,-1 6 4 16,0 2-2-16,0 3 1 15,3 0-2-15,-2 1 1 16,-1 0 1-16,2-5-3 16,-5-2 0-16,4-6 0 15,-7-6 0-15,0-3 0 0,0-4 0 16,3-3 0-16,-3-2 0 16,0-2 0-16,0 0-3 15,0 0-3-15,0 0-7 16,0 0-8-16,0 0-22 15,0-6-157-15</inkml:trace>
  <inkml:trace contextRef="#ctx0" brushRef="#br0" timeOffset="146553.1822">2947 11017 1774 0,'0'0'42'0,"0"0"-21"16,0 0 16-16,0 0-12 16,0 0-10-16,0 0-4 15,-31 0-4-15,31 0-4 16,0-2 0-16,4-1-1 16,20 0 0-16,10-3-1 15,14 2 1-15,6-1-1 16,10 3-1-16,-2-4 0 15,-6 4 0-15,-7 0 0 0,-9 1 0 16,-10-2 0-16,-12 3 0 16,-9-1 0-16,-6 1 0 15,-3 0 0-15,0 0 1 16,0 0-1-16,0 0-1 16,0 0-5-16,0 5-30 15,0 10-15-15,0 0-273 16</inkml:trace>
  <inkml:trace contextRef="#ctx0" brushRef="#br0" timeOffset="146920.0188">3016 11419 1848 0,'0'0'35'0,"0"0"-33"15,0 0 15-15,0 0 4 16,0 0-15-16,0 0-5 16,22 0 1-16,11 0-1 15,8-1 0-15,3-2-1 16,-1 2 1-16,0 0-1 0,-5-1 0 15,-7-2 0-15,-4 2 0 16,-12 0 0-16,-2-1 0 16,-5 3 0-16,-4-2 0 15,-1 2 2-15,-3 0-2 16,2 0 0-16,3 0-5 16,1 0-29-16,2 0-49 15,8 2-445-15</inkml:trace>
  <inkml:trace contextRef="#ctx0" brushRef="#br0" timeOffset="147235.6376">3791 11376 1833 0,'0'0'39'0,"0"0"-25"15,0 0 13-15,0 0-6 16,0 0-12-16,-97-4-3 16,72 20-3-16,-2 4 1 15,5 6-2-15,5 3-1 16,4 1-1-16,10 0 1 16,3 1-1-16,3-3 0 15,19-2 0-15,8-6 0 0,6-5 0 16,7-8 0-1,5-6 0-15,1-1-5 0,-1-1-4 16,-5-17-13-16,-4-8-27 16,-9-7-66-16</inkml:trace>
  <inkml:trace contextRef="#ctx0" brushRef="#br0" timeOffset="147557.7491">4012 11073 1874 0,'0'0'42'16,"0"0"-21"-16,0 0 1 0,0 0 5 16,0 0-12-16,0 0-13 15,0-6-2-15,0 15 0 16,0 13 0-16,9 11 1 15,3 4-1-15,-5 5 1 16,-2 1 0-16,1-2-1 16,1 0-1-16,-2-7 1 15,-4-3 0-15,2-4-5 16,-1-7-4-16,-1-7-2 16,1-6 1-16,-2-5-3 15,0-2-7-15,0-2-2 16,0-20-48-16</inkml:trace>
  <inkml:trace contextRef="#ctx0" brushRef="#br0" timeOffset="148060.0706">3982 11050 1848 0,'0'0'36'16,"0"0"-14"-16,0 0 2 15,0 0-2-15,36-73-13 16,-15 64-5-16,4 3-4 16,0 6 0-16,-2 0 1 0,2 0-1 15,-2 13 0 1,-3 7 0-16,-6 3-2 0,-5 2-2 16,-5 0 0-16,-4 4-2 15,0-3-3-15,-16-1 1 16,-8 0 3-16,-6-6 2 15,2-5 0-15,4-5 2 16,3-2 0-16,8-3 0 16,7-1 1-16,3-3 0 15,3 0 6-15,0 0-2 16,0 0 2-16,3 0-2 16,16 3-3-16,3 1 0 15,1 6-1-15,2-3 0 16,1 6 1-16,-1 0 0 15,3 2-1-15,-4 2 0 0,-3-3 1 16,-3-1 4-16,0-1-1 16,-5-4-2-16,-4-2-2 15,-6-2 1-15,-1-4-1 16,-2 1 0-16,0-1-1 16,0 0 1-16,0 2-7 15,0-1-13-15,0 0-33 16,-5-1-97-16</inkml:trace>
  <inkml:trace contextRef="#ctx0" brushRef="#br0" timeOffset="148526.0107">4749 11344 1799 0,'0'0'104'0,"0"0"-88"16,0 0-1-16,0 0 0 16,0 0-5-16,0 0-8 15,-91-23 0-15,68 23 1 16,-2 7-1-16,3 7 0 15,1 3-2-15,1 5 1 0,3 4-1 16,3 3 0-16,4 3-1 16,7-6 0-16,3 3 1 15,0-6 0-15,16-4 0 16,9 0 0-16,5-10-1 16,0-1 1-16,7-3 0 15,-1-5 0-15,-3 0 0 16,-5 0 0-16,-4-5 0 15,-7-3 0-15,-7 0 3 16,-1-1 5-16,-4 2 6 16,-2 0-4-16,-3 2-6 0,0-1-4 15,0 1-4 1,0-1-13-16,0 5-13 0,-8-2-53 16</inkml:trace>
  <inkml:trace contextRef="#ctx0" brushRef="#br0" timeOffset="150409.1339">5269 11057 1113 0,'0'0'571'0,"0"0"-517"0,0 0-22 16,0 0 0-16,0 0-11 15,0 0-3-15,0 0-4 16,-10 0 4-16,10 0 0 16,-3 0-1-16,3 0-3 15,0 0-4-15,-3 0-1 16,0 0-2-16,-2 0-4 16,4 0 0-16,-1 0 1 15,2 0-1-15,0 0 1 16,0 0-2-16,0 0-2 15,3 0 0-15,21-1 0 16,9-4 0-16,12 1 0 16,7-1 0-16,3-1 0 0,5 2 0 15,1 0 1 1,2 1-1-16,-8 0 0 0,-9-1 0 16,-13 3 0-16,-14 1 0 15,-10 0 0-15,-7 0 0 16,-2 0 0-16,0 0 0 15,0 0 0-15,0 0 3 16,0 0 2-16,0 0 1 16,0 0-3-16,0 0-1 15,0 0-2-15,0 0 0 16,0 0-5-16,0 0-11 16,0 0-20-16,0-3-87 0</inkml:trace>
  <inkml:trace contextRef="#ctx0" brushRef="#br0" timeOffset="152441.1337">6801 10589 807 0,'0'0'1010'16,"0"0"-983"-16,0 0-10 15,0 0 5-15,0 0-4 16,0 0-7-16,-67 1-6 16,51 9-1-16,-1 2 2 15,-5 4 1-15,1 1 2 16,-6 3 0-16,2 2-1 16,-7 6 0-16,-2 4-3 15,0 4-1-15,3 3-2 0,-1 3 1 16,7 2-1-1,5 3-1-15,3 3 0 0,8 6 0 16,7 4-1-16,2 1-1 16,3 3 1-16,19-5 0 15,5-3 1-15,6-4-1 16,4-4-1-16,4-8 0 16,2-5-2-16,3-9-5 15,8-6-7-15,4-12-11 16,5-6-44-16,-5-2-416 15</inkml:trace>
  <inkml:trace contextRef="#ctx0" brushRef="#br0" timeOffset="153815.4639">7132 10785 1545 0,'0'0'177'16,"0"0"-133"-16,0 0 5 16,0 0-12-16,0 0-14 15,0 0-7-15,0-2 1 16,0 1-4-16,0-1-2 15,0 2 1-15,0 0-2 16,0 0 1-16,0 0-1 16,0 0 0-16,0 0-1 15,0 0-1-15,0 0-4 0,0 0-3 16,0 0-1-16,0 5-1 16,0 12-4-16,0 7 5 15,0 3 0-15,0 2 1 16,0 0-1-16,0 0 0 15,0-1 0-15,2-2 0 16,2-3 0-16,-1-4 0 16,-1-5-1-16,1-3-1 15,1-5 0-15,-4-3-3 16,0-2 0-16,0-1 0 16,0 0-6-16,3 0 1 15,-3 0-4-15,3 0-10 16,0-4-20-16,-1-7-187 0</inkml:trace>
  <inkml:trace contextRef="#ctx0" brushRef="#br0" timeOffset="154108.6539">6968 10767 1769 0,'0'0'52'0,"0"0"-24"15,0 0 9-15,0 0-4 16,0 0-18-16,0 0-9 16,21-20-5-16,8 17-1 15,5 0 1-15,10 2-1 16,1-1-1-16,3 2 1 15,-3 0 0-15,1 0-7 16,-10 0-27-16,-9 6-37 16,-12 4-105-16</inkml:trace>
  <inkml:trace contextRef="#ctx0" brushRef="#br0" timeOffset="154355.1282">6930 11093 1857 0,'0'0'39'16,"0"0"-33"-16,0 0 1 16,0 0 13-16,0 0-15 15,0 0-4-15,71 0-1 16,-20 4 0-16,7-1 0 15,5-2 0-15,-2 1-4 16,2-1-18-16,-10 0-27 0,-7-1-35 16</inkml:trace>
  <inkml:trace contextRef="#ctx0" brushRef="#br0" timeOffset="154715.6606">7575 11162 1647 0,'0'0'188'16,"0"0"-170"-1,0 0 11-15,0 0-11 0,0 0-5 16,-86-11-9-16,59 19-1 16,2 7 1-16,4 3 1 15,7 1-4-15,5 0 0 16,5 1 0-16,4 2-1 16,0-1 0-16,13 0 0 15,11-3 0-15,10-3 2 16,5-4-2-16,6-5 0 15,3-6-10-15,5 0-35 16,-1-9-140-16</inkml:trace>
  <inkml:trace contextRef="#ctx0" brushRef="#br0" timeOffset="155068.5975">7887 10903 1684 0,'0'0'217'0,"0"0"-207"16,0 0-2-16,0 0 11 16,0 0-7-16,0 0-8 15,45 0-2-15,-2 0-2 16,8 0 0-16,-2 0 0 16,3 0-4-16,-7 0-3 15,-5 0-8-15,-3 0-8 16,-8 0-29-16,-10 0-46 15</inkml:trace>
  <inkml:trace contextRef="#ctx0" brushRef="#br0" timeOffset="155352.4748">8017 10726 1909 0,'0'0'26'0,"0"0"-20"16,0 0-3-16,0 0 4 16,0 0-7-16,0 0 0 15,13 96 0-15,1-51 1 0,2-1-1 16,-4 0 0-16,0-1 0 15,-5-4-6-15,-4-3-13 16,-3-9-31-16,0-9-99 16</inkml:trace>
  <inkml:trace contextRef="#ctx0" brushRef="#br0" timeOffset="156934.9643">8797 10747 1799 0,'0'0'39'0,"0"0"-17"15,0 0 15-15,0 0-8 16,0 0-18-16,0 0-5 16,0 0-3-16,0 0-1 15,0 0-2-15,0 10 0 16,0 11 0-16,1 6 1 0,2 4 0 15,0 1 0 1,-1-1 0-16,4-2-1 0,-1-2 0 16,-1-4 0-16,-1-3 0 15,0-4 0-15,-2-3 0 16,1-5 0-16,-2-4-2 16,0 0-5-16,0-3-9 15,0-1-20-15,0 0-28 16,0 0-91-16</inkml:trace>
  <inkml:trace contextRef="#ctx0" brushRef="#br0" timeOffset="157198.5713">8682 10714 1782 0,'0'0'72'16,"0"0"-46"-16,0 0-3 15,0 0 1-15,0 0-13 16,0 0-9-16,51-30-2 16,-12 27-1-16,8 3 1 15,4 0 0-15,3 0-10 16,-1 0-17-16,-6 4-38 15,-11 5-135-15</inkml:trace>
  <inkml:trace contextRef="#ctx0" brushRef="#br0" timeOffset="157490.9477">8635 11117 1799 0,'0'0'45'16,"0"0"-45"-16,0 0 2 15,0 0 18-15,0 0-8 16,91 2-8-16,-50-2 0 15,7 0-3-15,4 0 0 16,2-7-1-16,1 0-19 16,-7-1-40-16,-5 1-504 15</inkml:trace>
  <inkml:trace contextRef="#ctx0" brushRef="#br0" timeOffset="157798.1888">9237 11067 1861 0,'0'0'40'0,"0"0"-26"16,0 0 5-16,0 0-5 15,0 0-13-15,0 0-1 16,-4 20-1-16,4 8 1 15,-2 4 0-15,-1 6 1 16,3-1-1-16,-3-2 1 16,3 0-1-16,-3-6 0 15,3-3 0-15,-2-4-2 0,1-6-5 16,-1-7-4-16,1-3-7 16,-1-6-24-16,0 0-12 15,2-2-208 1</inkml:trace>
  <inkml:trace contextRef="#ctx0" brushRef="#br0" timeOffset="158375.8503">9182 11056 1862 0,'0'0'34'0,"0"0"-18"16,0 0-3-16,0 0 4 16,0 0-14-16,0 0-2 15,101-39-1-15,-65 39 0 16,0 0 0-16,-5 4 0 16,-10 7 0-16,-6 4-3 15,-6 2-6-15,-9 0-2 16,0 3 2-16,-18 0 3 15,-9-1 3-15,-1-2 0 16,-2-2 1-16,5-2 2 16,11-5-1-16,5-4 1 15,8-3 0-15,1-1 1 16,0 0 3-16,0 0 2 0,0 0-1 16,0 2 0-16,4 0-1 15,7 3 0-15,3 0 0 16,5 2-1-16,1 0-1 15,4 0 0-15,-1 0-1 16,-1 2-1-16,0 2 0 16,-5 1 1-16,-5-1-2 15,-6 2 1-15,-5-2-2 16,-1 1-1-16,0-1-1 16,-10 1 2-16,-14-2 2 15,-9-3 0-15,-3-2 0 16,-10 0-1-16,1-3 1 0,-1-1-1 15,9-1 1 1,8 1-1-16,14 1 1 0,8-1-8 16,7 1-29-16,0-2-39 15,13 0-939-15</inkml:trace>
  <inkml:trace contextRef="#ctx0" brushRef="#br0" timeOffset="159320.0091">9335 10319 1504 0,'0'0'324'16,"0"0"-305"-16,0 0-6 0,0 0 6 15,0 0 1-15,0 0-4 16,108 24-5-16,-69-3-3 16,1 8 0-16,-3 5-3 15,-1 6-1-15,-2 10-1 16,-2 8-2-16,-7 7-1 16,-1 8 0-16,-6 2 0 15,1 0 0-15,-6-5 0 16,-5-2 1-16,-7 1-1 15,-1-5-2-15,-4-5 2 16,-17-6 0-16,-7-5 0 16,-4-7 0-16,0-3 0 0,-1-6 0 15,3-4 1 1,8-7-1-16,5-8 0 0,10-7 1 16,4-3-1-1,3-1-1-15,0-2 0 0,0 0-5 16,0 0-14-16,4-9-43 15</inkml:trace>
  <inkml:trace contextRef="#ctx0" brushRef="#br0" timeOffset="161053.1039">10232 10747 1883 0,'0'0'35'15,"0"0"-22"-15,0 0 4 16,0 0-7-16,0 0-5 16,0 0-5-16,0 0 0 15,-2 70 3-15,-2-31 1 16,-1 4-2-16,-2 4 1 15,1-1-2-15,2-2 0 16,2 0 0-16,2-3-1 0,0-6-1 16,0-6 1-1,0-4 0-15,0-9 0 0,0-6-3 16,0-3-1-16,0-4-8 16,0-3-3-16,0 0-4 15,-3 0-11-15,0-6-41 16</inkml:trace>
  <inkml:trace contextRef="#ctx0" brushRef="#br0" timeOffset="161639.106">10193 10764 1824 0,'0'0'48'16,"0"0"-35"-16,0 0 2 15,0 0 2-15,0 0-13 16,0 0-3-16,102-27 0 16,-68 27 0-16,-3 3-1 15,-2 6 1-15,-4 3-1 16,-9 0 0-16,-1 0 0 15,-7 0-2-15,-8 4-2 0,0 3-1 16,-3 2 4 0,-21 3 1-16,-6 1 0 0,-7 1 1 15,-4-2-1-15,2-4 0 16,1 0 1-16,11-7-2 16,9-3 1-16,7-4 0 15,7-4 0-15,4 0 1 16,0-2-1-16,0 0 0 15,0 0 0-15,2 3 0 16,8-1 2-16,4 5 3 16,5 3-2-16,-1 2-2 15,7 2 0-15,1 6-1 16,0 2 0-16,-2 2 0 16,-3 0 1-16,-3 2-1 15,-2-3 0-15,-4-3 0 0,-1-2 0 16,-4-5-1-16,-1-4 1 15,-4-4 0-15,-2-3 0 16,1-2 0-16,-1 0 1 16,0 0 2-16,0 0-1 15,0 0-2-15,3-7-24 16,0 0-105-16</inkml:trace>
  <inkml:trace contextRef="#ctx0" brushRef="#br0" timeOffset="162275.5258">10788 11137 1901 0,'0'0'22'0,"0"0"-20"16,0 0 14-1,0 0-1-15,0 0-9 0,0 0-5 16,-6-2-1-16,6 2 0 15,0 12 0-15,0 5 2 16,0 1 1-16,0 6-1 16,0-1-1-16,-1 1 3 15,-4 2-4-15,1-2 2 16,1 1-1-16,0 1-1 16,1-4 2-16,1 0-2 15,1-2 0-15,0-5 0 16,0 0 0-16,0-5 0 15,0-1 0-15,0-3 0 16,0-1 1-16,0-3-1 16,0 1 0-16,0-1 0 0,0-1 0 15,6 3 0-15,6-2 2 16,4-1 0-16,4 0-1 16,2-1 0-16,2 0-1 15,-2 0 0-15,-2 0 0 16,0 0 1-16,-4 0-1 15,1 0 0-15,1 0-1 16,-4-1 1-16,3-3-2 16,-3 0 1-16,-2-1-4 15,0-2-1-15,-5 2-6 16,-2-2-6-16,-2 0-24 16,-3-3-80-16</inkml:trace>
  <inkml:trace contextRef="#ctx0" brushRef="#br0" timeOffset="162757.0557">10855 11313 1768 0,'0'0'118'0,"0"0"-104"16,0 0 4-16,0 0 8 15,0 0-14-15,0 0-8 16,-4-3-3-16,20 3 1 15,5-3-2-15,12 0 0 16,0 0 0-16,1-2-1 16,-1 1-9-16,-3-3-16 15,-8-1-40-15,-7 0-172 16</inkml:trace>
  <inkml:trace contextRef="#ctx0" brushRef="#br0" timeOffset="162965.1909">10818 11136 1868 0,'0'0'41'0,"0"0"-27"15,0 0 10-15,0 0-11 16,0 0-12-16,91-24-1 15,-37 22-3-15,2 2-26 16,-2-3-104-16</inkml:trace>
  <inkml:trace contextRef="#ctx0" brushRef="#br0" timeOffset="165795.414">11328 10816 1802 0,'0'0'40'16,"0"0"-31"-16,0 0 15 16,0 0-1-16,0 0-14 15,0 0-4-15,12 0-1 16,6 0-3-16,7 0 0 0,7 0-1 16,-1 0 0-1,3 0 3-15,-1 0-2 0,-3 0 1 16,-3 0-1-16,-6 0 2 15,-8 0 1-15,-7 0-4 16,-3 0 2-16,-3 0-1 16,0 0-1-16,0 0 1 15,0 0-1-15,0 1-1 16,0 4-9-16,0 2-12 16,0-3-58-16,0-4-1128 15</inkml:trace>
  <inkml:trace contextRef="#ctx0" brushRef="#br0" timeOffset="166221.8283">11762 10615 1840 0,'0'0'26'0,"0"0"0"16,0 0-1-16,0 0-7 16,0 0-12-16,0 0-4 15,33 3 1-15,-6 17-1 16,4 4 1-16,3 7-2 16,1 3 0-16,-4 3 0 0,-1 1-1 15,-2-4 0-15,-4-2 0 16,-1-6-1-16,-3-9 1 15,-6-5 0-15,1-7-1 16,-6-5 1-16,-2 0 1 16,5-6 3-16,-3-17 3 15,6-9-2-15,-3-6 5 16,0-6-4-16,0-1-2 16,-3 3 7-16,-3 6-7 15,-2 12 1-15,-1 12-2 16,0 5-3-16,-3 7-1 15,1 0-13-15,1 13-25 16,2 9-26-16,-2 3-60 0</inkml:trace>
  <inkml:trace contextRef="#ctx0" brushRef="#br0" timeOffset="166912.9974">12472 10914 1825 0,'0'0'20'16,"0"0"-18"-16,0 0 26 16,0 0-3-16,0 0-14 0,-91 0-10 15,75 16 1-15,-1 4-1 16,3 5 2-16,3-2 0 15,5 4-1-15,4 1-1 16,2 0-1-16,0 1 1 16,14-4-1-16,10-4 0 15,7-4-1-15,8-5 1 16,4-5-7-16,2-7-19 16,4 0-24-16,-4-15-98 15</inkml:trace>
  <inkml:trace contextRef="#ctx0" brushRef="#br0" timeOffset="167331.0589">12747 10919 1871 0,'0'0'32'15,"0"0"-19"-15,0 0 8 16,0 0-8-16,0 0-11 15,0 0-2-15,0 9 0 16,4 5 0-16,4 2 1 16,-1 4 0-16,-3 3-1 15,-1 1 1-15,-3 1 0 16,0 1-1-16,0-2 0 0,0 1 1 16,0-3-1-16,0-1 0 15,0-4 0-15,0-6 0 16,0-5 0-16,0-1 0 15,2-2 0-15,1-2 0 16,0 2 0-16,6-2 1 16,4 2-1-16,2-2 3 15,6-1-1-15,4 0-1 16,2 0 0-16,-3 0-1 16,3 0 0-16,0-4-4 15,-2-1-2-15,-1 1-2 16,-6-2-8-16,-2 0-10 15,-5 1-24-15,-2-2-47 0</inkml:trace>
  <inkml:trace contextRef="#ctx0" brushRef="#br0" timeOffset="167559.1237">12835 11044 1873 0,'0'0'35'0,"0"0"-32"15,0 0 9-15,0 0 2 0,0 0-13 16,0 0-2 0,98-16 1-16,-70 13-5 0,1-1-14 15,-4-2-39-15,-1-6-161 16</inkml:trace>
  <inkml:trace contextRef="#ctx0" brushRef="#br0" timeOffset="167713.5782">12800 10892 1867 0,'0'0'21'0,"0"0"-21"16,0 0 11-16,0 0-5 15,87 0-6-15,-42 0-9 0,1-4-66 16</inkml:trace>
  <inkml:trace contextRef="#ctx0" brushRef="#br0" timeOffset="169102.1425">13391 10664 1806 0,'0'0'54'16,"0"0"-37"-16,0 0 17 15,0 0-5-15,0 0-15 16,0 0-8-16,-1 3-1 16,5-3 1-16,14 0-6 0,9 0 0 15,2 0 0-15,7 0 1 16,0 0-1-16,2 0-2 15,0 0-9-15,-4 0-13 16,-4 0-22-16,-7 0-51 16</inkml:trace>
  <inkml:trace contextRef="#ctx0" brushRef="#br0" timeOffset="169326.1399">13434 10807 1738 0,'0'0'146'0,"0"0"-134"15,0 0 0-15,0 0 11 16,0 0-11-16,0 0-10 16,15 12-1-16,15-9 0 15,4-3-1-15,5 2-13 16,1-2-17-16,-4 0-49 15,-3 0-258-15</inkml:trace>
  <inkml:trace contextRef="#ctx0" brushRef="#br0" timeOffset="169903.9569">14208 10572 1865 0,'0'0'40'0,"0"0"-27"15,0 0 3-15,0 0-2 16,0 0-8-16,0 0-4 15,-80 27-1-15,66-2-1 16,2 5 1-16,2 2-1 16,4 3 1-16,6 1-1 15,0 0 0-15,8-7 0 0,18 0 0 16,6-8 0 0,5-4 0-16,2-9 0 0,0-6 0 15,-2-2-1 1,-3-2 1-16,-2-15 0 0,-6-7 0 15,-8-5 2-15,-6-5-1 16,-12-8 7-16,0-2 0 16,-19 2-1-16,-11 6-3 15,-2 13-2-15,-1 11-2 16,-2 12-8-16,7 3-18 16,8 18-44-16</inkml:trace>
  <inkml:trace contextRef="#ctx0" brushRef="#br0" timeOffset="173327.6542">1297 12447 1849 0,'0'0'42'0,"0"0"-20"16,0 0 0-16,0 0-4 15,0 0-6-15,0 0-6 16,0 0 0-16,0-8-3 15,0 8 1-15,0 0 1 16,0 0 2-16,0 0 2 16,0 0 1-16,0 0-2 15,0 0-4-15,0 0 1 16,0 0-1-16,0 0-1 16,0 0-1-16,0 0-1 15,0 0 0-15,0 0 0 0,0 0-1 16,0 0 0-1,0 0 0-15,0 0 0 0,0 0 0 16,0 0 1-16,0 0-1 16,0 0 0-16,0 0 0 15,0 0 0-15,0 0 0 16,0 0-1-16,0 0 1 16,0 0 1-16,0 0-1 15,0 0 0-15,0 0 0 16,0 0 0-16,0 0 0 15,0 0 0-15,0 0 0 16,0 0 0-16,0 0 0 16,0 0 0-16,0 0 0 15,0 0 0-15,0 0 0 0,0 0-1 16,0 0 1 0,0 0 0-16,0 0 0 0,0 0 0 15,0 0 0-15,0 0 0 16,0 0 0-16,0 0 0 15,0 0 0-15,0 0 0 16,0 0-1-16,0 0 1 16,0 0 0-16,0 0 1 15,0 0-1-15,0 0 0 16,0-1 0-16,0 1 0 16,0 0 0-16,0 0 0 15,0 0 0-15,0 0 0 16,0 0 0-16,0 0 0 15,0 0 0-15,0 0 0 0,0 0 0 16,0 0 0-16,0 0-1 16,0 0 0-16,0 0-1 15,0 5 0-15,0 13-3 16,0 10 4-16,0 8 1 16,0 6 0-16,0 3 0 15,0 3 0-15,0-1-1 16,0-3-2-16,0-6-1 15,0-6 1-15,0-3 0 16,0-8 2-16,0-4 0 16,0-5 0-16,0-4 1 0,0 0-1 15,2-6 0 1,-2 2 0-16,1-4-3 0,-1 0 0 16,0 0 0-16,0 0-1 15,0 0-5-15,0 0-1 16,0 0-9-16,2 0-16 15,-1-5-77-15</inkml:trace>
  <inkml:trace contextRef="#ctx0" brushRef="#br0" timeOffset="174025.9815">1487 12583 1659 0,'0'0'204'0,"0"0"-191"15,0 0 3-15,0 0 10 0,0 0-12 16,0 0-10 0,-6-17-2-16,6 17-2 0,0 1 0 15,0 8-1-15,0 8 0 16,0-2 1-16,0-1 0 15,0-2 0-15,0-1 0 16,0-5 0-16,1-1 1 16,2-2-1-16,3 0 0 15,0-1 0-15,3 0 1 16,3-2-1-16,-1 0 0 16,5 0 3-16,-1 0 1 15,3 0 0-15,1 0 2 16,2 0-2-16,3 0 1 0,0 0-2 15,-4 0 0 1,-3 0-2-16,1 8 0 0,-6 5-1 16,4 1 0-16,-4 1 0 15,-4 2 0-15,-2 2 0 16,-1 0 0-16,-5-1-1 16,0 1 1-16,0 0 0 15,-10-1 0-15,-8 1 1 16,-6-4-1-16,-4-1 1 15,1-4-1-15,2 0 0 16,5-6 1-16,4 1-1 16,10-5 0-16,0 0-1 0,3 0-3 15,3 0-5 1,0 0-3-16,0-8-22 0,0-9-70 16</inkml:trace>
  <inkml:trace contextRef="#ctx0" brushRef="#br0" timeOffset="174280.2532">1532 12518 1878 0,'0'0'18'0,"0"0"-17"15,0 0 0-15,0 0 8 0,91-46-6 16,-48 41-3-16,-1 2 0 16,-1 1 0-16,-2 2 0 15,-5 0-1-15,-4 0-10 16,-6 0-9-16,-12 3-25 16,-6 4-64-16</inkml:trace>
  <inkml:trace contextRef="#ctx0" brushRef="#br0" timeOffset="174626.3493">2346 12666 1642 0,'0'0'271'0,"0"0"-271"16,0 0-10-16,0 0 10 16,88-12 3-16,-42 3-3 15,2 3 0-15,-5 1 0 16,-7 1 0-16,-11 3 0 0,-11-1-2 15,-8 2-5-15,-6 0-5 16,0 0-1-16,0 0-2 16,0 2 2-16,-2 1-18 15,-4-1-203-15</inkml:trace>
  <inkml:trace contextRef="#ctx0" brushRef="#br0" timeOffset="175601.3842">3559 12417 1818 0,'0'0'82'0,"0"0"-60"15,0 0 1-15,0 0-5 16,0 0-8-16,0 0-10 16,0 0-2-16,-8 41 1 0,8-8 1 15,0 2 0 1,0 3 1-16,0-1 0 0,0-1-1 16,3-2 0-16,0-8-1 15,-1-8 1-15,-1-7 1 16,-1-5-1-16,2-5-4 15,-2-1-5-15,0 0-3 16,0-4-9-16,0-20-76 16</inkml:trace>
  <inkml:trace contextRef="#ctx0" brushRef="#br0" timeOffset="175797.5313">3353 12419 1857 0,'0'0'39'16,"0"0"-19"-16,0 0-9 16,0 0-8-16,0 0-3 15,131-46 0-15,-73 45 1 16,2 1-1-16,-1 0-1 16,-5 0-7-16,-6 11-39 15,-14 6-56 1</inkml:trace>
  <inkml:trace contextRef="#ctx0" brushRef="#br0" timeOffset="176014.3026">3405 12803 1805 0,'0'0'85'15,"0"0"-82"-15,0 0 0 16,83-12 17-16,-41 7-11 16,7-1-7-16,5 5-2 15,4 1-2-15,-4 0-19 16,-3 0-57-16</inkml:trace>
  <inkml:trace contextRef="#ctx0" brushRef="#br0" timeOffset="176358.7767">4048 12818 1709 0,'0'0'156'16,"0"0"-144"-16,0 0 16 0,-84-7-8 15,54 9-10-15,2 10-4 16,4 4 0-16,5 4-4 16,8 0-2-16,5 7 1 15,6-1-1-15,0 3 0 16,11-2 0-16,14-3 0 15,8-5-4-15,9-9-6 16,1-7-10-16,5-3-31 16,1-6-90-16</inkml:trace>
  <inkml:trace contextRef="#ctx0" brushRef="#br0" timeOffset="176659.2129">4370 12383 1929 0,'0'0'20'16,"0"0"-16"-16,0 0 3 15,0 0-7-15,0 0 1 16,0 0 1-16,6 108 0 15,7-64-1-15,-4 0 0 16,-1 2-1-16,-1-3 0 16,-5-4 0-16,-2-7-3 15,0-11-5-15,0-6-6 0,0-6-10 16,-8-7-18 0,1-2-24-16,-2-3-233 0</inkml:trace>
  <inkml:trace contextRef="#ctx0" brushRef="#br0" timeOffset="177077.2431">4382 12372 1805 0,'0'0'36'0,"0"0"-3"16,0 0 2-16,82-59-12 15,-60 56-12-15,-4 3-7 16,6 0-3-16,-2 2 1 0,1 13-2 15,-7 5 0 1,-4 2 0-16,-6 4-2 0,-6 1-1 16,0-1-2-16,-18 1-3 15,-7-1 0-15,-6-2-1 16,1-4 1-16,6-3-1 16,3-9 6-16,9-2 3 15,8-3 1-15,4-3-1 16,0 0 7-16,0 0 2 15,0 1-4-15,0 3-2 16,16 2-1-16,6 0-1 16,1 5 1-16,2 2-1 0,-3 1-1 15,-1-1 0-15,-1 3 0 16,-1-3 0-16,-4-1 0 16,1 1 0-16,-5-2 1 15,-1-5-1-15,-1-2 0 16,-3 0-5-16,0-1-34 15,-1-1-109-15</inkml:trace>
  <inkml:trace contextRef="#ctx0" brushRef="#br0" timeOffset="177475.1382">4966 12811 1494 0,'0'0'372'15,"0"0"-352"-15,0 0 3 16,0 0-2-16,0 0-14 15,-91-12-4-15,71 20-2 16,-1 6 2-16,6 4-3 0,2 5-1 16,2 3 1-1,5 2 1-15,6 0-1 0,0 0 0 16,6-3 0 0,16-5 0-16,1-4 0 0,11-8 0 15,0-3-1-15,2-5 1 16,-3 0 1-16,1-5-1 15,-4-7-2-15,-3-1-11 16,0-3-33-16,-5-4-114 16</inkml:trace>
  <inkml:trace contextRef="#ctx0" brushRef="#br0" timeOffset="181111.7749">5711 12429 790 0,'0'0'995'15,"0"0"-965"-15,0 0-15 16,0 0 10-16,0 0 0 16,0 0-12-16,0 0-6 15,-3-1 0-15,3 1 1 16,0 0-2-16,0 0-2 16,0 0-2-16,0 0 0 15,0 0-1-15,0 0 2 16,6 0-1-16,12 0-2 0,7-2 0 15,9 1 0-15,4-3 0 16,5 0 0-16,3 1 0 16,-1-3 0-16,1 1 2 15,-7-1-2-15,-9 2 0 16,-6 0-1-16,-11 0 2 16,-4 2-1-16,-8-1 4 15,-1-1 6-15,2 3-1 16,-2-2 0-16,0 0-3 15,0 0-4-15,0 3-2 16,0 0 0-16,0 0-12 16,3-2-24-16,3 1-174 15</inkml:trace>
  <inkml:trace contextRef="#ctx0" brushRef="#br0" timeOffset="182581.2411">6977 12272 1594 0,'0'0'145'16,"0"0"-118"-16,0 0 9 15,0 0-11-15,0 0-3 16,0 0-11-16,0 0 2 15,0-3-3-15,0 3 3 16,0 0-3-16,0 0 0 16,0 0-3-16,0 0-1 15,0 0-3-15,0 0 2 16,0 0-3-16,0 0 0 16,0 0-2-16,0 3 0 0,0 11 0 15,2 5 2 1,1 5 1-16,0 1-1 0,-2-1 1 15,1-1-3-15,1-1 1 16,-2-2-1-16,2-5 1 16,0-1-1-16,-2-2 0 15,1-4 0-15,-1-3 0 16,-1-2 0-16,0-3 1 16,2 0-1-16,-2 0-2 15,0 0 0-15,0 0-9 16,3 0-9-16,0 0-24 15,0 0-17-15,-3 0-186 0</inkml:trace>
  <inkml:trace contextRef="#ctx0" brushRef="#br0" timeOffset="183063.0937">6798 12273 1449 0,'0'0'371'0,"0"0"-339"16,0 0-10-16,0 0 9 15,0 0-14-15,0 0-8 16,11-13-3-16,16 7-5 15,7-1-1-15,7 4 1 16,1 0-1-16,-1 2 0 0,-3-1 0 16,-6 1 0-16,-3 1-1 15,-7 0 1-15,-8 0 0 16,-5 0 0-16,-4 0-2 16,-5 0-6-16,3 4-12 15,-3 6-13-15,0 1-24 16,0 3-212-16</inkml:trace>
  <inkml:trace contextRef="#ctx0" brushRef="#br0" timeOffset="183403.0839">6849 12627 1818 0,'0'0'20'0,"0"0"-13"15,0 0 22-15,0 0-8 16,0 0-14-16,0 0-3 16,84-4 1-16,-46 2-2 15,-2-2-1-15,3-3 0 16,-3 2 0-16,-3 0 0 15,-5 1-1-15,-1 1 0 16,-8-2 0-16,-7 4 0 0,-4-2 0 16,-3 2-1-16,-5 1 1 15,2 0-2-15,-2 0-7 16,1 0-41-16,1 0-55 16</inkml:trace>
  <inkml:trace contextRef="#ctx0" brushRef="#br0" timeOffset="183797.8718">7443 12704 1519 0,'0'0'304'0,"0"0"-290"15,0 0 2-15,0 0 18 16,0 0-8-16,-99-3-14 16,75 16-4-16,2 2-4 15,4 2-3-15,0 0 0 16,6 2-1-16,3 0 1 15,5-2-1-15,4-2 0 16,0-1 0-16,0 0 1 0,19-4-1 16,3-3 3-16,8-6 0 15,5-1 0-15,-1 0-2 16,5 0-1-16,-5-8-8 16,0-4-18-16,-7-2-70 15</inkml:trace>
  <inkml:trace contextRef="#ctx0" brushRef="#br0" timeOffset="184390.176">7702 12243 1623 0,'0'0'288'16,"0"0"-271"-16,0 0-12 16,0 0 4-16,0 0-3 15,0 0-5-15,0 45 1 16,6-7 5-16,-1 2-2 16,-1 5 0-16,2-1-2 15,-2 2-2-15,-1 1 0 0,-3-4-1 16,0-5 0-16,0-5 0 15,0-11 0-15,0-5-1 16,0-9-2-16,0-2-4 16,0-3-5-16,0-3-8 15,3 0-11-15,-3-2-28 16,3-14-463-16</inkml:trace>
  <inkml:trace contextRef="#ctx0" brushRef="#br0" timeOffset="184907.9752">7755 12280 1834 0,'0'0'35'0,"0"0"-6"15,0 0-1-15,0 0-10 16,0 0-11-16,0 0-6 15,65-39-1-15,-44 39 1 16,7 0-1-16,-4 10 0 16,0 5 1-16,-6 4-1 15,0 1-2-15,-9-3 0 16,-6 5-1-16,-3-2-1 16,0-1 0-16,-5 1 0 15,-14-1-1-15,-10 0 4 16,-5 0-1-16,-6-2 0 0,1-2 1 15,9-2 0-15,5-6 1 16,14-1 0-16,8-6 0 16,3 3-1-16,0-3 0 15,0 4 1-15,6-1 2 16,8-1 1-16,7 3 3 16,1 0-4-16,-1 3-1 15,3 3-1-15,-3 1 0 16,-1 4 1-16,-1-2-1 15,-2 5 0-15,-3-5 1 0,2-1 0 16,-7-1 1 0,-1-3-1-16,-1-3 2 0,-3-1-3 15,1-1 1 1,-2 0-1-16,5 1-2 0,-2-4-31 16,2-1-160-16</inkml:trace>
  <inkml:trace contextRef="#ctx0" brushRef="#br0" timeOffset="185657.3621">8284 12701 1871 0,'0'0'44'0,"0"0"-34"15,0 0 0-15,0 0 1 16,0 0-9-16,0 0-2 15,-5 14 0-15,5 3 0 16,2 0 1-16,4 2 1 16,-2-3 1-16,1 1-2 15,-2 0 2-15,1-1-2 16,-4 0 1-16,0-2 0 16,0 1-1-16,0-3 0 15,0 0-1-15,0-1 0 16,0 0 0-16,0 0 1 0,0 0-2 15,0-4 2-15,0 2-1 16,0-3 0-16,0-2 0 16,0-1-1-16,0 1 1 15,3-1 2-15,-3-3-2 16,3 1 0-16,-1 2 0 16,-1-1 0-16,5-1 1 15,2 1 0-15,2-1 2 16,2 1-2-16,0-2 2 15,4 0-3-15,2 0 1 16,3 0-1-16,0 0 0 16,7 0 0-16,-1-6-4 0,1 1-2 15,-3 1-4-15,0-3-5 16,-4-1-15-16,-6-1-41 16,-5-2-169-16</inkml:trace>
  <inkml:trace contextRef="#ctx0" brushRef="#br0" timeOffset="185904.2253">8405 12814 1878 0,'0'0'17'15,"0"0"-14"-15,0 0 17 0,0 0-7 16,0 0-9-16,0 0-4 16,55 0 1-16,-30 0-1 15,4 0 0-15,-1 0-1 16,-3 0-19-16,-4-3-41 16,-7-8-96-16</inkml:trace>
  <inkml:trace contextRef="#ctx0" brushRef="#br0" timeOffset="186083.7811">8336 12646 1834 0,'0'0'29'16,"0"0"-27"-16,0 0 0 15,0 0 12-15,89-6-11 16,-41 6-2-16,7 0-1 15,8 0-19-15,-2-1-89 16</inkml:trace>
  <inkml:trace contextRef="#ctx0" brushRef="#br0" timeOffset="192783.6787">8958 12364 1660 0,'0'0'97'0,"0"0"-52"16,0 0-7-16,0 0-6 16,0 0-7-16,0 0-10 15,0 0-5-15,0-1 1 16,0 1-1-16,0 0-3 15,0 0 0-15,0 0 0 16,0 0 1-16,0 0-3 16,0 0-2-16,0 0 4 15,0 0-4-15,0 0 1 16,0 0-4-16,0 0 0 16,0 0 2-16,0 0-2 15,0 0 0-15,0 0-1 16,0 0 1-16,0 0 0 15,3 0-1-15,5 0 1 0,9 0-3 16,13 0 3-16,9 0 0 16,7 0 0-16,-1 0-1 15,0 0-1-15,-2 0 1 16,-4 0-2-16,-4 0 3 16,-6 0-1-16,-13 0 1 15,-8 0 0-15,-5 0-1 16,-3 0 1-16,0 0 0 15,0 0 0-15,0 0 0 16,0 0 1-16,0 0 2 16,0 0-2-16,0 0 0 0,0 0-1 15,0 0 0-15,0 0-6 16,0 0-13-16,0 0-29 16,-9-4-387-16</inkml:trace>
  <inkml:trace contextRef="#ctx0" brushRef="#br0" timeOffset="203629.4313">10183 12122 1782 0,'0'0'36'16,"0"0"-10"-16,0 0 9 16,0 0-5-16,0 0-15 15,0 0-5-15,0 0 0 16,0 0-2-16,0-1-2 16,-2 1 0-16,2 0-2 15,0 0-1-15,0 0-2 16,0 0 0-16,0 0-1 15,0 2-1-15,0 13 1 16,0 5-1-16,0 4 1 0,0 0 0 16,2 0 0-1,2 4 1-15,-1-1-1 0,-2-2 0 16,1 0 0-16,1-7 0 16,0-3 0-16,0-3 0 15,-3-4 1-15,0-4-1 16,0-3-1-16,2-1-2 15,-2 0-2-15,0 0-3 16,0 0 2-16,0 0-3 16,0 0-6-16,0 0-18 15,0-1-30-15,0-5-259 16</inkml:trace>
  <inkml:trace contextRef="#ctx0" brushRef="#br0" timeOffset="204043.1893">9990 12109 766 0,'0'0'1052'0,"0"0"-1021"16,0 0-8-16,0 0 7 16,0 0-14-16,0 0-6 15,35-22-5-15,-6 18-3 16,4 0-2-16,0 4 0 15,-6 0 0-15,3 0 2 16,-8 0-3-16,2 1 1 16,-9 4-1-16,-2 2 1 15,-2-2 0-15,-4 2-1 0,0-1-7 16,2 2-7 0,-4 4-23-16,-5-2-12 0,0 1-60 15</inkml:trace>
  <inkml:trace contextRef="#ctx0" brushRef="#br0" timeOffset="204410.9583">9987 12487 1482 0,'0'0'361'15,"0"0"-355"-15,0 0-4 0,0 0 26 16,107-22-4-16,-71 19-16 16,3 1-4-16,0 0-1 15,1-1-3-15,-6 3 0 16,-5 0 0-16,-11 0 2 15,-5 0-2-15,-8 0 0 16,-4 0 0-16,-1 0 0 16,2 0 0-16,-2 0 0 15,1 0-2-15,1 5-2 16,-1-1-3-16,-1-1-23 0,0 0-26 16,0-1-162-16</inkml:trace>
  <inkml:trace contextRef="#ctx0" brushRef="#br0" timeOffset="204820.4283">10685 12423 464 0,'0'0'1354'0,"0"0"-1332"15,0 0 3-15,0 0 6 16,0 0-7-16,0 0-13 16,-20-21-4-16,6 21-2 15,-2 0-2-15,-4 0-3 16,1 4 1-16,0 6-1 15,0 4 0-15,5 0 0 16,6 3 0-16,4 0-1 16,4 0 1-16,0 0 0 15,10-1 0-15,14-4 0 0,9-2 0 16,3-4 1 0,1-3 0-16,-6-3-1 0,-4 0 1 15,-1 0-1-15,-6 0-5 16,-2 0-15-16,-3 0-76 15</inkml:trace>
  <inkml:trace contextRef="#ctx0" brushRef="#br0" timeOffset="205431.9197">10059 12857 1809 0,'0'0'21'16,"0"0"-12"-16,0 0 12 15,0 0 1-15,0 0-15 16,124 0-4-16,-63 0 5 16,9-3 2-16,3-1-5 15,3-1 1-15,0 4-2 16,0-2 0-16,-7 0-3 15,-10 0 0-15,-12 2-1 0,-12-3 1 16,-15 4-1 0,-8 0 0-16,-11 0 3 0,-1 0 0 15,0 0-2-15,0 0 1 16,0 0-2-16,0 0-2 16,0 0-8-16,0 0-30 15,0 7-45-15,-10 1-799 16</inkml:trace>
  <inkml:trace contextRef="#ctx0" brushRef="#br0" timeOffset="205834.3319">10509 13126 1738 0,'0'0'129'0,"0"0"-124"16,0 0-1-16,0 0 14 15,0 86 7-15,0-49-16 16,0 4-6-16,0 7-1 15,0 1 1-15,0 3 2 16,-4-2 0-16,-2-5-4 16,3-6 1-16,-3-3-2 0,0-7 1 15,2-4-1-15,-1-6 0 16,2-7 0-16,3-2 0 16,0-7 0-16,0-3-1 15,0 0-4 1,0 0-6-16,0 0-12 0,0-6-22 15,6-8-9-15,-1-1-777 16</inkml:trace>
  <inkml:trace contextRef="#ctx0" brushRef="#br0" timeOffset="206464.1403">10467 13061 1800 0,'0'0'18'0,"0"0"-4"15,0 0 14-15,0 0 2 0,0 0-11 16,96-57-10 0,-68 57-6-16,-4 0 2 0,3 0-3 15,-9 10-2 1,-2 5 1-16,-7 2-1 0,-7 2-2 16,-2 3 1-16,0 0-1 15,-18 1-1-15,-2-3 1 16,-3 0 0-16,-1-4 0 15,7-3 0-15,3-6-7 16,6-2 5-16,8-3-1 16,0-2 3-16,0 2-4 15,0-2 5-15,8 0 1 16,8 1 0-16,3-1 4 16,5 1 6-16,0 2-2 0,0 1-3 15,-3 2-3-15,-3 2-2 16,-5 3 0-16,-1-1 0 15,-8 0 0-15,-2-1 0 16,-2 1-1-16,0 0-2 16,0 1-3-16,-18-3 3 15,-6 1-1-15,-7-3 1 16,-6 1 2-16,1-4 1 16,0-1-1-16,12-1 1 15,9-1 0-15,9 0 0 16,6 0 0-16,0 0 1 15,8-4-1-15,7-6-28 16,4 1-81-16</inkml:trace>
  <inkml:trace contextRef="#ctx0" brushRef="#br0" timeOffset="208339.2682">11158 12179 1637 0,'0'0'122'0,"0"0"-96"15,0 0 7-15,0 0 3 16,0 0-7-16,0 0-8 15,1-7-4-15,-1 7-5 16,0 0-4-16,0 0-1 16,0 0 2-16,0 0-2 15,0 0 2-15,0 0-3 16,0 0 3-16,0 0-5 16,0 0 0-16,0 0-3 15,0 10-1-15,0 12-1 0,0 9-1 16,0 3 2-16,0 5 1 15,0 0-1-15,0 0 0 16,0 3 0-16,5-3 0 16,-2 0 0-16,3 0 0 15,-1-5-1-15,-4-10-1 16,1-5-3-16,-1-9 0 16,-1-5 0-16,2-2-1 15,-2-3 0-15,0 0-3 16,1 0-1-16,-1 0-4 15,3-14-10-15,-3-7-63 16,0-3-1087-16</inkml:trace>
  <inkml:trace contextRef="#ctx0" brushRef="#br0" timeOffset="208819.1008">11212 12140 1799 0,'0'0'39'15,"0"0"-25"-15,0 0 14 16,0 0-4-16,0 0-13 16,83-35-6-16,-62 35-4 0,-1 7 1 15,-1 3-2-15,-4 5 0 16,-5 2-1-16,-8 2-2 15,-2 4-6-15,0-1-4 16,-16 3 1-16,-9-4 7 16,-4-2 0-16,-3-2 3 15,4-4 2-15,7-4 0 16,9-4 1-16,5-3 0 16,7-1 5-16,0-1 3 15,0 2-2-15,0 1 1 16,10 1-6-16,7 3-1 15,5 1 3-15,0 4 2 16,1 0-3-16,2 7-2 0,2 0-1 16,0 4 0-1,-2 0 1-15,-3 2-1 0,-5-1 0 16,-5-3 0-16,-6-5-1 16,-5 0-1-16,-1-4-2 15,0-1-1-15,0-5-6 16,0-3-23-16,0-1-47 15</inkml:trace>
  <inkml:trace contextRef="#ctx0" brushRef="#br0" timeOffset="209321.3739">11765 12501 1833 0,'0'0'34'16,"0"0"-6"-16,0 0 0 0,0 0-12 15,0 0-7-15,0 0-4 16,-79-19-3-16,64 26-1 16,0 8 0-16,2 6 0 15,-7 5-1-15,3 4 0 16,0 1 0-16,1 2 1 15,5-7-1-15,7 1 0 16,2-1 0-16,2-2 0 16,0-1 0-16,6-3 0 15,11-3 0-15,5-1 0 0,5-5 0 16,3-4 0 0,-2-4-1-16,0-3-5 0,-1 0-4 15,-3 0-6-15,0 0-16 16,0-1-42-16,0-5-1011 15</inkml:trace>
  <inkml:trace contextRef="#ctx0" brushRef="#br0" timeOffset="209523.7141">11628 12682 1835 0,'0'0'65'0,"0"0"-58"16,0 0-6-16,0 0 10 15,99-2-2-15,-41 2-4 0,4-3-5 16,-2-8-4-16,1-4-93 16</inkml:trace>
  <inkml:trace contextRef="#ctx0" brushRef="#br0" timeOffset="209963.1963">12169 12283 1798 0,'0'0'113'16,"0"0"-97"-16,0 0-9 16,0 0 5-16,90-7-7 15,-32 7-5-15,6 0 0 16,3 0-2-16,4 0-15 15,-3-3-48-15,-4-5-512 16</inkml:trace>
  <inkml:trace contextRef="#ctx0" brushRef="#br0" timeOffset="220701.4562">13145 12026 1498 0,'0'0'160'16,"0"0"-105"-16,0 0 17 15,0 0-30-15,0 0-6 16,0 0-9-16,0 0-3 16,-45 2-7-16,45-2-6 15,0 0 0-15,0 0-6 16,0 0-3-16,0 0-2 0,0 1-2 16,14 2-1-16,15 2 3 15,15-3 0-15,8-2 0 16,3 0-5-16,-7 0-4 15,-8-5 3-15,-7-4-1 16,-9 1 2-16,-8 1 1 16,-6 2 4-16,-7 5 0 15,-3-2 1-15,0 2 1 16,0 0-1-16,0 0 1 16,0 0 2-16,0 0-3 15,0 0-1-15,-3 4 0 16,-7 11 0-16,-2 9 7 0,-1 3-4 15,5 4 0 1,1 5-2-16,-1-1 1 0,4 4 0 16,-2 1-1-16,3-1-1 15,2-6 0-15,1-3-1 16,-2-3 2-16,2-4-1 16,0-6 0-16,0-4-4 15,0-5-4-15,0-4-7 16,0-4-28-16,0 0-45 15,0-7-609-15</inkml:trace>
  <inkml:trace contextRef="#ctx0" brushRef="#br0" timeOffset="220905.9209">13275 12265 1853 0,'0'0'37'15,"0"0"-17"-15,0 0-9 16,0 0-7-16,0 0-4 16,88-42 0-16,-36 37 0 15,6 1-1-15,0 3-10 16,-1 1-37-16,-11 0-11 16,-10 0-772-16</inkml:trace>
  <inkml:trace contextRef="#ctx0" brushRef="#br0" timeOffset="221174.1865">13804 12227 1909 0,'0'0'19'0,"0"0"-15"15,0 0 12-15,0 0-2 16,0 0-12-16,0 0-2 0,0 0-4 16,3 0-17-1,3-3-42-15,3-3-507 0</inkml:trace>
  <inkml:trace contextRef="#ctx0" brushRef="#br0" timeOffset="221787.1683">14127 12073 1864 0,'0'0'35'16,"0"0"-29"-16,0 0-2 15,0 0 5-15,0 0-6 16,0 0-3-16,-38 32 1 15,31-16-1-15,2-2 0 16,5-1-1-16,0-1 1 16,0 0 0-16,0-2-1 15,8-3 0-15,1-2-1 16,1-2 0-16,2-2 1 16,-1-1 1-16,2 0 1 0,0 0-1 15,-1 0 2-15,-1 0 3 16,-1 0-1-16,2 0 2 15,-2 0 1-15,0 3-1 16,1 0-3-16,-2 0-1 16,0 3 0-16,1 2-1 15,3 1 0-15,-3 4-1 16,2 1 0-16,-2 2 0 16,0 0 1-16,-2 0-1 15,-2 1-1-15,-1-4 1 16,-5-2-2-16,0-2 0 15,0 0-1-15,-3-4 2 0,-13 2 1 16,-1-3 0-16,-5 2 0 16,-1-3 0-16,2-1-2 15,0 0 1-15,5-2-7 16,0 0-5-16,2 0-13 16,7 0-22-16,4-4-125 15</inkml:trace>
  <inkml:trace contextRef="#ctx0" brushRef="#br0" timeOffset="222022.2846">14279 11983 1907 0,'0'0'19'0,"0"0"-13"16,0 0-1-16,0 0-3 16,85-40-2-16,-38 37-1 15,8 3 0-15,1 0-27 16,0 0-41-16,-2 0-490 16</inkml:trace>
  <inkml:trace contextRef="#ctx0" brushRef="#br0" timeOffset="222262.5728">14835 12037 1636 0,'0'0'293'15,"0"0"-286"-15,0 0-6 16,0 0 5-16,0 0 2 16,0 0-8-16,103-2-5 15,-51 1-17-15,-4 1-48 16,-5 0-229-16</inkml:trace>
  <inkml:trace contextRef="#ctx0" brushRef="#br0" timeOffset="222441.1767">14790 12216 1815 0,'0'0'33'0,"0"0"-31"16,0 0 0-16,0 0 29 16,0 0-14-16,0 0-13 15,96 2-4-15,-43-9-15 16,2-3-35-16,-1-1-243 15</inkml:trace>
  <inkml:trace contextRef="#ctx0" brushRef="#br0" timeOffset="222853.9131">15437 12073 1879 0,'0'0'26'16,"0"0"-20"-16,0 0 8 0,0 0 0 16,0 0-10-1,-96 53-3-15,85-31-1 0,3 1-1 16,5 0 1-16,3 1 1 15,0-1-1-15,11-2 0 16,8-4-1-16,1-3-2 16,5-5 0-16,2-8 2 15,3-1 0-15,0 0 1 16,0-14 0-16,-4-3 0 16,-9-4 0-16,-5-3 0 15,-11-2 6-15,-1-2 1 16,-13-2-2-16,-17-1-4 15,-6 6 0-15,-1 6-1 16,-1 12-1-16,1 7-7 0,2 0-48 16</inkml:trace>
  <inkml:trace contextRef="#ctx0" brushRef="#br0" timeOffset="225304.2938">1469 14262 1836 0,'0'0'40'16,"0"0"-29"-16,0 0 4 16,0 0-2-16,0 0-11 15,0 0-2-15,0 0 3 16,0 85 3-16,0-60-1 15,0-1-1-15,0 0-2 0,0 6 2 16,0-2-3-16,0 0 0 16,4-1-1-16,-4-2 0 15,3-1 0-15,-1-5 0 16,-1-2 1-16,1-7-1 16,1-4-3-16,-2-2-13 15,1-4-43-15,-2 0-95 16</inkml:trace>
  <inkml:trace contextRef="#ctx0" brushRef="#br0" timeOffset="225596.6168">1239 14272 1811 0,'0'0'26'15,"0"0"-7"-15,0 0 12 16,0 0-4-16,0 0-18 16,0 0-8-16,54-29-1 15,-11 20 1-15,8 0-1 16,7 3 0-16,-1 3 0 0,-2 3-5 15,-3 0-30 1,-13 0-33-16,-12 0-465 0</inkml:trace>
  <inkml:trace contextRef="#ctx0" brushRef="#br0" timeOffset="225865.8102">1233 14757 1849 0,'0'0'34'15,"0"0"-34"1,0 0 0-16,0 0 5 0,0 0 6 15,82-3-5-15,-36-4-5 16,1 1-1-16,5 2-6 16,0 0-42-16,-4 0-83 15</inkml:trace>
  <inkml:trace contextRef="#ctx0" brushRef="#br0" timeOffset="226233.3986">1991 14732 1800 0,'0'0'52'0,"0"0"-34"16,0 0 8-16,0 0-4 16,-95 0-11-16,67 12-4 15,-4 5-5-15,9 2-1 16,1 5-1-16,13 2 1 0,6 2-1 16,3 2-1-16,0 4 1 15,12-6 0-15,15-2 0 16,7-8 1-16,8-8-1 15,3-9-3-15,1-1-7 16,5-5-22-16,1-22-37 16,1-7-504-16</inkml:trace>
  <inkml:trace contextRef="#ctx0" brushRef="#br0" timeOffset="226488.435">2370 14260 1909 0,'0'0'19'16,"0"0"-18"-16,0 0 0 15,0 0 1-15,0 0-2 16,119 3 0-16,-67-3-4 16,-1 0-36-16,-6 0-65 15</inkml:trace>
  <inkml:trace contextRef="#ctx0" brushRef="#br0" timeOffset="226653.1255">2362 14512 1882 0,'0'0'38'16,"0"0"-34"-16,0 0 0 15,97-17-1-15,-37 5-1 16,9 1-2-16,-2 3-13 16,-6-2-106-16</inkml:trace>
  <inkml:trace contextRef="#ctx0" brushRef="#br0" timeOffset="228849.3039">6640 14245 1823 0,'0'0'32'16,"0"0"-22"-16,0 0 1 15,0 0 9-15,0 0-7 16,0 0-9-16,30 3-4 16,6-3 2-16,10 0-2 0,9-5 0 15,8 3 1 1,0 0-1-16,-2-1 1 16,-6 2-1-16,-8 1-2 0,-5-1 2 15,-7 1 0-15,-7 0 0 16,-6 0 0-16,-8 0-5 15,-2 0-17-15,-8 0-18 16,-4 0-29-16,0 0-252 16</inkml:trace>
  <inkml:trace contextRef="#ctx0" brushRef="#br0" timeOffset="229187.8333">6716 14425 1695 0,'0'0'131'16,"0"0"-111"-16,0 0-10 16,0 0 13-16,0 0-6 15,0 0-14-15,54 2-3 16,-20-2 1-16,5 0-1 15,6 0 0-15,1 0 0 16,3 0 0-16,2 0 0 0,-5 0-1 16,-3 0 0-1,-8 0 1-15,-9 0 0 16,-12 0 0-16,1 0 0 0,-11 0 0 16,-1-2 0-1,-1 2-8-15,-2-5-11 0,0 2-10 16,0-6-30-16</inkml:trace>
  <inkml:trace contextRef="#ctx0" brushRef="#br0" timeOffset="229644.7467">7098 13941 1842 0,'0'0'14'0,"0"0"6"16,0 0 14-16,0 0-15 15,0 0-7-15,0 0-5 16,-16-12-7-16,16 12-1 15,3 2 0-15,16 15 1 16,11 5 0-16,7 5 1 16,8 1-2-16,3 1 1 15,1 1 0-15,0-1 0 16,-3 1 0-16,-5-2 0 16,-3-1 0-16,-5 0 0 15,-8-1-1-15,-8 0 0 0,-6 1 0 16,-9 2-2-16,-2 2 0 15,-13 2 3-15,-20 6-1 16,-6-3 1-16,-4 1 0 16,3-3 0-16,5-2 0 15,10-6-4-15,10-2-12 16,9-6-35-16,6-9-50 16</inkml:trace>
  <inkml:trace contextRef="#ctx0" brushRef="#br0" timeOffset="230082.5237">8491 14117 1874 0,'0'0'34'16,"0"0"-30"-16,0 0-4 15,0 0 10-15,0 0-7 16,0 0-3-16,-3 39 0 16,3-8 1-16,3 0-1 15,5-1 0-15,-4-3 0 16,1-1 2-16,-2-3-2 16,-2-2 0-16,1-4 0 15,-2-2 0-15,0-1-1 16,0-5-8-16,0-4-29 0,0-2-21 15,-12-3-132 1</inkml:trace>
  <inkml:trace contextRef="#ctx0" brushRef="#br0" timeOffset="230314.711">8268 14056 1823 0,'0'0'24'0,"0"0"-23"15,0 0 0-15,105-44 12 16,-58 36-2-16,6 2-9 0,4 0-2 16,6 5 1-16,-2 1-2 15,-5 0-6-15,-5 10-32 16,-12 5-100-16</inkml:trace>
  <inkml:trace contextRef="#ctx0" brushRef="#br0" timeOffset="230554.4953">8297 14451 1840 0,'0'0'27'0,"0"0"-26"16,0 0 3-16,0 0 13 15,0 0-2-15,114 1-10 16,-62-1-5-16,7-2 0 16,6 0-1-16,-3 0-23 15,1 0-39-15,-8 0-372 16</inkml:trace>
  <inkml:trace contextRef="#ctx0" brushRef="#br0" timeOffset="230816.4341">8915 14425 1844 0,'0'0'63'0,"0"0"-59"15,0 0 0-15,0 0-1 16,0 0-3-16,0 0 0 16,-3 61 0-16,3-33 2 15,0 4-2-15,3 1 1 16,0-4-1-16,-2 0 0 16,1-4 0-16,-2-5-7 15,0-1-23-15,0-8-15 16,0-5-38-16,0-6-1309 0</inkml:trace>
  <inkml:trace contextRef="#ctx0" brushRef="#br0" timeOffset="231355.2966">8895 14414 1867 0,'0'0'32'0,"0"0"-17"16,0 0 1-16,0 0 5 16,0 0-16-16,0 0-3 0,84-56-2 15,-54 56 1-15,1 0-2 16,-4 0 1-16,-3 6-1 16,-6 7-4-16,-8 1 0 15,-3 0-3 1,-7 3 1-16,0 3 0 0,-3 1 2 15,-16-1-1-15,-3 0 0 16,-5-1-1-16,0-1 6 16,8-5-3-16,4-4 2 15,9-1-1-15,4-5 2 16,2 2-3-16,0-2 3 16,2 3 1-16,13-2 2 15,1 0 6-15,2 0 0 16,-3 1-3-16,0-1 0 15,-2 0 1-15,2 0-1 0,-4 0-2 16,1 4-1-16,-1-2-1 16,-3 5-1-16,0-4 0 15,-2 5 0-15,-1-2 0 16,-3 0-1-16,-2-1-2 16,0 2 2-16,-5-2 0 15,-17 1 0-15,-3-1-1 16,-8-4-4-16,-6-1-9 15,-1-4-1-15,9 0 2 16,7 0 6-16,12-14-5 0,9-1-48 16</inkml:trace>
  <inkml:trace contextRef="#ctx0" brushRef="#br0" timeOffset="231716.7114">9567 14209 1904 0,'0'0'18'16,"0"0"-16"-16,0 0 8 16,0 0-4-16,0 0-5 15,0 0 0-15,92 3-1 16,-50-3 0-16,1 0-6 15,-1 0-23-15,-5 0-45 16,-7 0-218-16</inkml:trace>
  <inkml:trace contextRef="#ctx0" brushRef="#br0" timeOffset="231880.6257">9522 14350 1854 0,'0'0'9'0,"0"0"9"16,79 0 21-16,-24 0-28 16,8-5-10-16,6-5-1 15,-3-1-18-15,-6-3-176 16</inkml:trace>
  <inkml:trace contextRef="#ctx0" brushRef="#br0" timeOffset="253759.4776">3926 14129 1717 0,'0'0'135'16,"0"0"-124"-16,0 0 6 16,0 0 9-16,0 0-8 15,0 0-6-15,0 0-4 0,-27 0-1 16,16 0 1-16,-1-2 0 15,-6 1-5-15,-2 1-3 16,-3 0 0-16,-2 0 0 16,-4 14-1-16,-5 5 1 15,-2 5 0-15,8 2-1 16,1 0 1-16,12 1 0 16,8-2 0-16,5 1-2 15,2-4 1-15,0-2 0 16,12-4-4-16,9-4 2 15,3-6-1-15,4-6 2 16,5 0 2-16,4-9-1 16,2-13-1-16,-3-3-3 0,-5-6 4 15,-7 1 0 1,-6-1 0-16,-7 6 1 0,-7 6 0 16,-1 4 4-16,-3 6 3 15,0 4 6-15,0 3-4 16,0 2-3-16,0 0-3 15,0 0-2-15,0 0-1 16,0 18-2-16,0 12 1 16,0 11 1-16,0 8 0 15,1 5 0-15,4-2 0 16,-1-3 1-16,4-2-1 16,-2-8-1-16,1-3 1 15,1-8 0-15,-4-8 1 16,-1-6-1-16,-3-7 0 0,0-3 0 15,0-4 0-15,0 0-1 16,2 0 1-16,-2 0-6 16,0 0-8-16,0 0-7 15,0-4-30-15,0-9-488 16</inkml:trace>
  <inkml:trace contextRef="#ctx0" brushRef="#br0" timeOffset="253960.4511">4206 14350 729 0,'0'0'1214'16,"0"0"-1201"-16,0 0-13 15,0 0 11-15,0 0-6 16,0 0-5-16,-21-5-19 15,21 5-47-15,0 0-1226 16</inkml:trace>
  <inkml:trace contextRef="#ctx0" brushRef="#br0" timeOffset="254507.2907">4388 14129 1803 0,'0'0'126'16,"0"0"-114"-16,0 0-1 15,0 0 2-15,0 0-3 16,0 0-8-16,40-79-2 15,-18 72 0-15,-2 3-1 16,2 4 1-16,-4 0 0 16,-4 0-4-16,-4 17-4 15,-7 10 1-15,-3 7 2 16,0 6 3-16,-15 0 0 0,-3-2 1 16,5-7 1-16,4-6 0 15,3-6 0-15,6-8 0 16,0-2-1-16,0-2 1 15,7-4 0-15,8-2 0 16,3-1 2-16,-1 0-1 16,-1 0 1-16,-4 3-2 15,4 0 1-15,-4 2-1 16,0 1 0-16,-3 0-1 16,-1 5 1-16,-4 0 0 15,-2 3 0-15,-2 4-1 16,0 1 1-16,-8 5 0 0,-7-2-1 15,-1-5 1-15,-2-1-1 16,0-3-3-16,-3-3 2 16,3-6-7-16,2-1-22 15,2-3-44-15,4 0-934 16</inkml:trace>
  <inkml:trace contextRef="#ctx0" brushRef="#br0" timeOffset="255085.8687">4889 14040 1888 0,'0'0'31'16,"0"0"-17"-16,0 0 5 16,0 0-2-16,0 0-7 15,0 0-7-15,25-53-3 16,-1 48 0-16,-1 3-1 16,-1 2 0-16,-1 0 1 15,-6 0-1-15,0 4-2 16,-6 10-3-16,-3 6 1 15,-6 7-2-15,0 7 3 16,-8 4 0-16,-11-1-2 0,4-3 3 16,3-6-1-16,6-9 0 15,6-5 1-15,0-5 3 16,0-4-1-16,7 1 1 16,4-3 0-16,-4 0 0 15,-2-3 1-15,2 4 2 16,-1-1 1-16,0 1 1 15,2 1-1-15,2 3-3 16,-1 1 2-16,-3 3-3 16,3 3 1-16,-2 4 0 15,-5-1-1-15,-2 3 0 0,0 2 0 16,0-2 0-16,-15 3 0 16,-7-2 0-16,-1-5 0 15,-1-8-1-15,2-1-2 16,4-8-4-16,0 0-7 15,2-3-34-15,7-11-183 16</inkml:trace>
  <inkml:trace contextRef="#ctx0" brushRef="#br0" timeOffset="255819.0053">5299 14255 1918 0,'0'0'16'15,"0"0"-16"-15,0 0 0 0,0 0 4 16,0 0-2-16,0 0 0 16,6 85-1-16,-1-61-1 15,-1 0 1-15,-1-7 0 16,-1-2-1-16,-1-5-2 15,-1-4 0-15,0-5-5 16,0-1 3-16,0 0 4 16,2-7-1-16,2-13 1 15,2-2 0-15,0-2 0 16,0 5 2-16,0 1 4 16,0 7 3-16,0 0 3 15,-3 7 1-15,0 3-7 16,3 1-5-16,1 0-1 0,5 0-1 15,5 11 1-15,-3 5 0 16,-3-1-3-16,-2 0-1 16,0-3-6-16,-5-2 0 15,-1-3-1-15,-1-4 1 16,-1-3-9-16,1 0 9 16,4-13 7-16,0-8-10 15,4-4-1-15,-1 0 14 16,0 6 17-16,1 2 10 15,-4 6-6-15,-3 4-6 16,2 2 0-16,-2 4-4 16,3 1-9-16,4 0-2 15,-2 10 0-15,4 10 0 0,1 4 0 16,-2 1-1-16,-4 1-1 16,0-2-1-16,-2-1-4 15,-5-2-9 1,0-3-3-16,0-7-30 0,0-7-388 15</inkml:trace>
  <inkml:trace contextRef="#ctx0" brushRef="#br0" timeOffset="256375.2444">5802 14520 1751 0,'0'0'51'15,"0"0"-28"-15,0 0 2 16,0 0 0-16,0 0-12 15,0 0-3-15,0 28 2 16,0-28 1-16,0-7 2 16,0-11-11-16,-8-10-1 15,2-8-3-15,5-5 2 0,1-2-2 16,0-2 1-16,0 5 0 16,0 2 2-16,7 2 2 15,1 3 5-15,-2 4 1 16,6 4-2-16,-6 6-2 15,0 9 3-15,0 3-4 16,-2 5-2-16,5 2-4 16,6 0-1-16,6 5 0 15,3 12 0-15,-2 4 0 16,2 4 1-16,-2 3 0 16,-1 1 0-16,-6 4-2 15,0 0-1-15,-6-2-1 0,-3 0 0 16,-1-1-2-1,-2-3 0-15,1-1-2 0,-4-5 2 16,0-3-4-16,0-6-2 16,0-3-7-16,0-4-21 15,0-5-40-15</inkml:trace>
  <inkml:trace contextRef="#ctx0" brushRef="#br0" timeOffset="256562.6895">5808 14380 1899 0,'0'0'37'0,"0"0"-37"16,0 0 2-16,109-30 6 15,-63 13-7-15,2 0-1 16,-2-3-47-16</inkml:trace>
  <inkml:trace contextRef="#ctx0" brushRef="#br0" timeOffset="258739.7728">11344 14074 1813 0,'0'0'46'0,"0"0"-20"16,0 0-3-16,0 0-10 15,0 0-4-15,-83-53-1 16,61 47-5-16,-5 5 0 16,0 1-1-16,-3 0-2 15,2 7 1-15,-1 15 0 16,4 5-1-16,4 1 0 16,6 4 0-16,2 0 0 15,10-4 0-15,3-2 0 16,0-4-3-16,9-5 1 15,13-4-3-15,5-9 2 0,4-4-1 16,4 0-1-16,1-6-1 16,-2-11 4-16,-6-3 1 15,-2-2 1-15,-10 3 0 16,-6 2 0-16,-2 2 7 16,-5 2 7-16,1 4-3 15,-2 4 1-15,-1 2 1 16,-1 3-3-16,0 0-7 15,0 1-3-15,0 18-2 16,0 12 2-16,0 7 1 16,0 7-1-16,0 0 0 15,0 0 2-15,0-2-2 0,0-3 0 16,0-5 0-16,3-6 0 16,-1-6 0-16,-1-6-1 15,-1-8 1-15,0-2 0 16,0-7-2-16,0 0 2 15,0 0-1-15,0 0-3 16,2-3-5-16,-2-10-16 16,3-5-16-16,0-4-107 15</inkml:trace>
  <inkml:trace contextRef="#ctx0" brushRef="#br0" timeOffset="259520.2078">11614 14053 1822 0,'0'0'35'0,"0"0"-2"16,0 0-11-16,0 0-5 16,0 0-10-16,0 0-5 15,14-39-1-15,5 34 0 16,1 5-1-16,-1 0 0 16,-4 0 0-16,-2 6 0 15,-5 9-2-15,-2 5 1 0,-6 3 1 16,0 5-3-1,-11 1-2-15,-11 4 1 0,-2-1 0 16,0-2-1-16,0-3 0 16,4-4 2-16,5-6 2 15,4-2 1-15,8-6-1 16,3 2 1-16,0-5-1 16,0 1 0-16,5-2 1 15,7 0 1-15,0-1 2 16,1 1 0-16,-1 2 1 15,6 2-1-15,-3 0-1 16,6 3-1-16,-2 2-1 16,2 3 0-16,0 2 0 15,-5-1 1-15,-2 3-1 0,-7 0 0 16,-5 2-1-16,-2-1 1 16,-2-3-3-16,-16 0 2 15,-1-7 0-15,-5-1 0 16,-3-7 1-16,0-2 0 15,5-2 2-15,2 0-2 16,7 0 2-16,9 0-1 16,2-5 1-16,2 0-2 15,0-4 0-15,0 1-13 16,10-4-26-16,7-2-50 16</inkml:trace>
  <inkml:trace contextRef="#ctx0" brushRef="#br0" timeOffset="259724.3473">11980 14337 1725 0,'0'0'198'0,"0"0"-187"16,0 0-8-16,0 0-1 15,0 0-2-15,0 0-1 16,-30-12-22-16,30 12-91 16</inkml:trace>
  <inkml:trace contextRef="#ctx0" brushRef="#br0" timeOffset="260262.8985">12162 14096 1863 0,'0'0'35'16,"0"0"-21"-16,0 0-6 15,0 0 4-15,0 0-5 16,0 0-6-16,76-57-1 15,-46 57 0-15,-3 0 1 0,-7 0-1 16,-4 14-2-16,-12 7 0 16,-4 3-5-16,0 4-1 15,-20 2-2-15,-3-1-3 16,-3 1 9-16,4-4 2 16,5-5 2-16,6-4-1 15,6-5 1-15,5-3-1 16,0-5 1-16,0 0-1 15,0 1 1-15,6-2 1 16,6-1 4-16,2 1 3 16,0 0 4-16,0 1-6 15,2 1-1-15,-4 0-3 0,1 4-2 16,-2-1 0-16,-5 3 1 16,-1 3-1-16,-5 3-1 15,0 2 1-15,0 2-1 16,-11 0-2-16,-4-1-2 15,-3-3-3-15,-4 0 2 16,-2-4 2-16,3-6 2 16,2-3 0-16,5-4 2 15,4 0-11-15,7-4-38 16,3-11-77-16</inkml:trace>
  <inkml:trace contextRef="#ctx0" brushRef="#br0" timeOffset="260855.116">12615 14071 1868 0,'0'0'41'0,"0"0"-23"16,0 0-4-16,0 0-6 0,0 0 2 15,0 0-8 1,27-45-2-16,2 45 0 0,1 0 0 16,-1 0-1-16,-6 8-1 15,-6 8-2-15,-8 4-4 16,-7 3 1-16,-2 4-4 15,-8 0 4-15,-15 3-3 16,-3-5 9-16,0-1-2 16,7-5 3-16,8-9 0 15,5 0-1-15,6-6 1 16,0-1 0-16,0 0 2 16,0 2 0-16,3-1-1 15,4 2 2-15,3 0 0 16,-2-2 0-16,3 3 1 15,-1-1-3-15,0 2 2 0,-2-1-1 16,2 3 0-16,1-1 0 16,-2 3-1-16,1 1-1 15,-3 1 0-15,-4 0 1 16,-3 3-1-16,0-1 0 16,-3-2 0-16,-13-2 1 15,-2-1 1-15,-4-2 3 16,-2-1-3-16,0-3-1 15,6-2-1-15,3-3-1 16,6 0-6-16,8-8-20 16,1-9-131-16</inkml:trace>
  <inkml:trace contextRef="#ctx0" brushRef="#br0" timeOffset="262048.2036">12972 14214 1761 0,'0'0'78'0,"0"0"-48"0,0 0-1 16,0 0 5-16,0 0-11 16,0 0-7-16,12-34-8 15,-12 34-1-15,0 7-7 16,0 18 0-16,0 12 4 16,0 10 0-16,0 4 0 15,0 3-3-15,0 2 0 16,0-1-1-16,0-4 1 15,0-5-1-15,0-8 0 16,0-6-1-16,0-6 0 16,0-8-2-16,0-4 0 0,0-10-4 15,0-1-2 1,0-3-1-16,0 0 0 0,0-1-1 16,0-13-15-16,0-7-60 15,0-2-148-15</inkml:trace>
  <inkml:trace contextRef="#ctx0" brushRef="#br0" timeOffset="262422.8826">13018 14225 1841 0,'0'0'36'0,"0"0"-7"0,0 0-9 16,0 0-10-16,0 0-10 16,0 0 1-16,-5 38-1 15,13-10 0-15,11-1 0 16,1-4 0-16,11-5 0 16,2-5 0-16,7-8-2 15,-4-5-4-15,1 0-5 16,-7-5 1-16,-8-17 4 15,-5-3 5-15,-8-8 1 16,-8-1 2-16,-1 0 4 16,-4 3 3-16,-14 4 4 15,-3 8-4-15,3 9-4 0,0 5-4 16,6 5-1-16,5 0-4 16,6 11-18-16,1 5-41 15,1 1-139-15</inkml:trace>
  <inkml:trace contextRef="#ctx0" brushRef="#br0" timeOffset="262933.0632">13471 14414 1790 0,'0'0'15'0,"0"0"3"0,0 0 17 16,0 0-6-16,0 0-14 15,0 0-9-15,-7 41-3 16,4-41 1-16,3 0 3 16,-3-5 6-16,-1-17-4 15,-2-9-8-15,3-8 0 16,3-8-1-16,0-1 0 15,0 0 0-15,0 3 0 16,4 5 0-16,4 3 4 16,0 8 2-16,-2 4 2 0,2 5 2 15,1 7-1-15,1 4-4 16,4 4-3-16,4 5-2 16,4 0-1-16,8 2 0 15,4 16 1-15,-3 4-1 16,-5 10 0-16,-2 3 1 15,-6 4-1-15,-5 1 0 16,-3 1-1-16,-5-2 2 16,-1-2-2-16,-1-1-1 15,-1-2 3-15,-2-3 0 16,3-1-4-16,-3-4 1 16,0-5-7-16,0-6-8 15,0-5-7-15,0-5-43 16,0-5-169-16</inkml:trace>
  <inkml:trace contextRef="#ctx0" brushRef="#br0" timeOffset="263089.9583">13430 14333 1892 0,'0'0'23'0,"0"0"-23"16,0 0 1-16,0 0-2 15,128-3 1-15,-64 1-3 16,-3-2-93-16</inkml:trace>
  <inkml:trace contextRef="#ctx0" brushRef="#br0" timeOffset="265666.739">16034 12444 1816 0,'0'0'70'15,"0"0"-70"-15,0 0-1 16,0 0 1-16,0 0 1 15,96-30 1-15,-32 21 0 16,10 1 0-16,3-1 0 16,-3 1-2-16,-8 1 1 15,-8 3-1-15,-9 3 0 16,-15 1-1-16,-13 0-13 0,-12 3-19 16,-9 11-20-16,-5 2-99 15</inkml:trace>
  <inkml:trace contextRef="#ctx0" brushRef="#br0" timeOffset="265958.5226">16082 12656 1861 0,'0'0'26'15,"0"0"-23"-15,0 0 1 0,0 0 16 16,0 0-9-16,0 0-11 16,94-24 0-16,-41 17 1 15,7 0-1-15,1-1 0 16,-3 2 0-16,-2 2 0 16,-9 0-8-16,-6-1-8 15,-8 2-9-15,-11 1-3 16,-6-1 0-16,-8 1-32 15,-5 0-56-15,-3-1-706 16</inkml:trace>
  <inkml:trace contextRef="#ctx0" brushRef="#br0" timeOffset="266461.208">16429 12080 1821 0,'0'0'40'0,"0"0"-28"0,0 0-2 15,0 0 12-15,0 0-9 16,0 0-11-16,2-7-1 16,28 21-1-16,16 4 2 15,7 3-1-15,9 5 0 16,3 1-1-16,2 3 1 15,-1 1 0-15,0 5-1 16,-9 1 0-16,-15 1-1 16,-16 4 1-16,-17 3-2 15,-9 4 0-15,-15 9 2 16,-22 5-2-16,-15 3 2 16,-6 1 0-16,-5-7-1 0,3-3 0 15,14-10 1-15,10-5 0 16,17-11-1-16,16-9-18 15,3-15-50-15,16-7-244 16</inkml:trace>
  <inkml:trace contextRef="#ctx0" brushRef="#br0" timeOffset="268200.6386">18216 12269 1834 0,'0'0'43'16,"0"0"-28"-16,0 0 5 15,0 0 0-15,0 0-9 16,0 0-7-16,-6 9-4 0,6 12 1 15,0 9 1 1,0 2-1-16,0 0 2 0,0 3-3 16,0-2 0-1,3 0 0-15,0-4 0 0,2-4 0 16,-4-3 0-16,1-8 0 16,-1-5 0-16,-1-6-2 15,0-3-7-15,0 0-2 16,0 0 0-16,0-17-30 15,-1-9-278-15</inkml:trace>
  <inkml:trace contextRef="#ctx0" brushRef="#br0" timeOffset="268440.1148">17981 12261 1806 0,'0'0'34'0,"0"0"-26"16,0 0 2-16,0 0 5 15,0 0-9-15,95-35-4 16,-47 35-2-16,4 0 1 16,-3 0-1-16,-3 2-1 15,-4 11-7-15,-7 3-29 16,-7 0-40-16,-6 0-1169 15</inkml:trace>
  <inkml:trace contextRef="#ctx0" brushRef="#br0" timeOffset="268710.8826">17967 12700 1821 0,'0'0'28'15,"0"0"-28"-15,0 0 1 0,0 0 12 16,0 0-1 0,0 0-2-16,78 5 7 0,-27-5-13 15,7 0-3-15,3 0-1 16,-2 0-1-16,0 0-29 15,-7 0-27-15,-9 0-203 16</inkml:trace>
  <inkml:trace contextRef="#ctx0" brushRef="#br0" timeOffset="269063.6261">18703 12651 1812 0,'0'0'41'16,"0"0"-19"-16,0 0 9 16,0 0-16-16,0 0-4 15,0 0-4-15,-72-26-3 16,39 27-2-16,0 16 1 15,2 4 0-15,2 5-1 16,7 2-2-16,8 0 1 16,4 1-1-16,7-3 0 0,3 1 0 15,3-3 0 1,23-2 0-16,11-7-2 0,12-6 1 16,8-7-3-16,2-2-8 15,1 0-16-15,-9-14-34 16,-6-5-366-16</inkml:trace>
  <inkml:trace contextRef="#ctx0" brushRef="#br0" timeOffset="269791.8555">19518 11726 1802 0,'0'0'12'0,"0"0"-5"15,0 0 0-15,-97-62 16 16,66 52-13-16,-2 2-7 15,2 2 5-15,3 1 1 16,2 5 2-16,6 0 1 16,3 0 0-16,1 4-6 15,2 9-5-15,-1 8 1 16,5 11 1-16,2 7 0 16,4 9 0-16,3 9 1 15,1 5-1-15,0 3 0 16,8 5 0-16,1-2-1 0,2 2 0 15,-2 0 0 1,-3 1-1-16,0-3 1 0,0 1-1 16,-3 2 1-16,-2 0 0 15,-1-4 1-15,0-7 2 16,0-5-2-16,0-7-1 16,-1-1-2-16,-2-1 1 15,0-2-1-15,0-6 1 16,0-1 0-16,1-7-1 15,2-2 0-15,0-3 0 16,0-3 1-16,0-4-1 16,5 0 1-16,14-7-1 0,8-7 1 15,13-4 0 1,15-1-1-16,8-16-5 0,-2-5-19 16,-4-5-84-16</inkml:trace>
  <inkml:trace contextRef="#ctx0" brushRef="#br0" timeOffset="271331.4017">19668 12198 1882 0,'0'0'34'0,"0"0"-17"15,0 0 3-15,0 0-2 16,0 0-12-16,0 0-6 0,0 0-2 15,-7 30 2-15,7 2 0 16,0 4 0-16,0 0 0 16,0 1 0-16,0 0 0 15,0 0 1-15,3-5-2 16,-3-2 1-16,2-3-1 16,0-8-2-16,-2-4-3 15,1-8 1-15,-1-4-1 16,0-3-9-16,0 0-4 15,0 0-18-15,0-9-38 16</inkml:trace>
  <inkml:trace contextRef="#ctx0" brushRef="#br0" timeOffset="271857.9393">19684 12098 1810 0,'0'0'33'15,"0"0"-10"-15,0 0 8 16,0 0-13-16,0 0-12 16,0 0-5-16,101-25-1 15,-62 25 1-15,2 3 0 0,-6 8-1 16,-5 3 0-16,-10 3 0 15,-4 3 0-15,-12 2-1 16,-4-2-2-16,0 1-6 16,-17-1 1-16,-12-1 3 15,-5-2 5-15,-3-5 1 16,-4-1-1-16,7 0-1 16,4-5 1-16,8 0 1 15,10-4-1-15,6 1 2 16,6-3 0-16,0 0 3 15,0 0-1-15,0 2-3 16,1 1 0-16,11 4 0 16,5 5 2-16,2-2-1 0,5 4-2 15,-1 3 1 1,2 2-1-16,2 0 0 0,-4 1 0 16,0-1 0-16,-7-1 1 15,-3-2-1-15,-5-3 0 16,-2-2 0-16,-4-3 0 15,1-1 0-15,-3 0-2 16,3-2-27-16,-2-3-48 16,2 1-561-16</inkml:trace>
  <inkml:trace contextRef="#ctx0" brushRef="#br0" timeOffset="272225.1902">20267 12543 1728 0,'0'0'162'0,"0"0"-150"16,0 0 3-16,0 0-3 15,0 0-6-15,0 0-3 16,-94-14-1-16,75 28-1 16,1 7 0-16,3-1-1 15,2 4 0-15,4 5 1 0,3-3-1 16,4 1 0-16,2-3 0 16,0-2 0-16,11-3 0 15,12-2 0-15,10-3 0 16,9-6 0-16,7-5-1 15,5-3-11-15,1 0-20 16,-4-8-31-16,-3-9-267 16</inkml:trace>
  <inkml:trace contextRef="#ctx0" brushRef="#br0" timeOffset="272504.7269">20534 12319 1857 0,'0'0'41'16,"0"0"-37"-16,0 0-3 15,0 0 7-15,88-26-4 16,-40 26-2-16,4 0-2 16,-3 0-1-16,1 0-12 15,-10 0-40-15,-6-2-109 16</inkml:trace>
  <inkml:trace contextRef="#ctx0" brushRef="#br0" timeOffset="272758.4662">20728 12122 1845 0,'0'0'54'0,"0"0"-49"16,0 0-4-16,0 0 2 0,0 0 10 15,-18 89-6-15,18-46-5 16,0 2 0-16,9 0-2 16,2-1 0-16,-1-4-11 15,3-8-54-15,-1-5-1196 16</inkml:trace>
  <inkml:trace contextRef="#ctx0" brushRef="#br0" timeOffset="273581.3178">21359 12051 1818 0,'0'0'59'0,"0"0"-39"16,0 0 4-16,0 0-4 0,0 0-9 15,0 0-9 1,-2 11-2-16,2 10 0 0,0 10 3 15,0 6-2-15,0 5 1 16,0 3-1-16,0 2 1 16,0-3-2-16,0-5 1 15,0-6-1-15,0-6 0 16,0-7 0-16,0-6 0 16,0-4-1-16,0-4-2 15,0-6-5-15,0 0-4 16,0 0 1-16,0-3-9 15,0-17-62-15,0-2-326 16</inkml:trace>
  <inkml:trace contextRef="#ctx0" brushRef="#br0" timeOffset="274107.5576">21363 12010 1645 0,'0'0'181'0,"0"0"-150"16,0 0-6-16,0 0 0 15,0 0-14-15,0 0-9 16,97-38-1-16,-62 50-1 16,-1 7 0-16,1 3 1 15,-7 1-1-15,-3 2 0 16,-9 2 0-16,-10 3-1 15,-6-2-8-15,-1 1-7 0,-21-5 0 16,-7 0 9-16,-7-7 3 16,1-4 4-16,-1-5 0 15,6-3 0-15,8-5 0 16,5 0 0-16,10 0 3 16,2 0-2-16,5 0 10 15,0 0 1-15,0 0-9 16,0 0-3-16,0 4 0 15,9 5 0-15,9 2 0 16,4 2 3-16,3 1-1 16,3 3-2-16,2 0 0 15,0 0 1-15,-2 3-1 16,-1-1 0-16,-5 1 1 0,-5-1-1 16,-4-5 0-16,-4-1 1 15,-3-4-1-15,-3-6 0 16,-3-3 1-16,0 0-1 15,0 0 1-15,0 0 0 16,0 0-1-16,4 0-7 16,-3-8-54-16</inkml:trace>
  <inkml:trace contextRef="#ctx0" brushRef="#br0" timeOffset="275651.57">22069 12414 1779 0,'0'0'40'16,"0"0"-18"-16,0 0 11 16,0 0-2-16,0 0-11 15,0 0-7-15,-11-6-2 0,11 6-2 16,0 0-2-16,0 0-2 15,0 0-1-15,0 0-3 16,0 0-1-16,0 0 0 16,0 1-2-16,0 13 1 15,0 4 1-15,0 6 0 16,0 3 1-16,0 2-1 16,0 1 0-16,0 2 0 15,0-5 0-15,0 0 0 16,0-5 0-16,0-5 0 15,0-5 0-15,0 0 0 16,0-5 0-16,2 0 0 16,-2-5 1-16,0 0-1 0,0-2 0 15,0 0 0 1,1 1-1-16,-1-1 2 0,2 0-1 16,-1 0 0-16,4 0 0 15,4 0 0-15,6 0 1 16,1 0-1-16,5 0 0 15,0 0 0-15,-1 0-2 16,2-3-2-16,-1-1-3 16,-2-3-3-16,1 2-7 15,-1 1-3-15,-4 0-9 16,0-3-13-16,-3 2 1 16,-3-4-348-16</inkml:trace>
  <inkml:trace contextRef="#ctx0" brushRef="#br0" timeOffset="275877.8973">22159 12559 1726 0,'0'0'124'16,"0"0"-116"-16,0 0 1 0,0 0 29 15,0 0-24-15,0 0-12 16,31-8-2-16,-6 5 0 16,3 0-1-16,2-2-8 15,2-5-29-15,-7-2-37 0</inkml:trace>
  <inkml:trace contextRef="#ctx0" brushRef="#br0" timeOffset="276041.2746">22111 12392 1750 0,'0'0'69'15,"0"0"-64"-15,0 0-5 16,0 0 0-16,86-23-1 16,-44 20 1-16,1 0-41 15,-2-2-250-15</inkml:trace>
  <inkml:trace contextRef="#ctx0" brushRef="#br0" timeOffset="276402.3225">22627 12115 1879 0,'0'0'27'0,"0"0"-24"15,0 0 10-15,0 0-5 16,0 0-7-16,90 0 0 16,-43 0-1-16,2 0 0 15,-1-1-2-15,-5-1-17 16,-6 2-26-16,-5-3-18 16,-11 1-205-16</inkml:trace>
  <inkml:trace contextRef="#ctx0" brushRef="#br0" timeOffset="276664.5805">22791 11962 1611 0,'0'0'279'15,"0"0"-252"-15,0 0-17 16,0 0-2-16,0 0-8 16,0 0 0-16,-10 67 0 15,10-24 1-15,0 2 0 0,5 1-1 16,3 0 0-16,1-4-12 16,3-5-41-16,-2-12-80 15</inkml:trace>
  <inkml:trace contextRef="#ctx0" brushRef="#br0" timeOffset="277421.3801">23674 11628 1877 0,'0'0'29'0,"0"0"-14"15,0 0 2-15,0 0-3 16,0 0-8-16,0 0-6 16,-2 4 0-16,2 18 0 15,0 9 0-15,0 9 0 16,0 3 1-16,0 3-1 15,0 0 1-15,0-3 0 0,0-4-1 16,0-5-1 0,0-2 1-16,0-6-2 0,0-5-3 15,0-8-2-15,0-1-6 16,0-7-2-16,0-2-6 16,-4-3-13-16,-3 0-15 15,1-3-255-15</inkml:trace>
  <inkml:trace contextRef="#ctx0" brushRef="#br0" timeOffset="277893.8639">23691 11647 1780 0,'0'0'40'0,"0"0"-32"16,0 0 9-16,0 0 5 15,0 0-11-15,98-38-10 16,-70 50 1-16,2 7 0 16,-3 2-1-16,-3 2 0 15,-5-2 1-15,-8 0-2 16,-7-1-2-16,-4-2 2 16,0-2-7-16,-18 1 1 15,-9 0 3-15,-6-5 0 16,-3-2 3-16,-2-2 0 15,4-3 0-15,5-3 1 16,8 2-1-16,10-1 4 0,4-1 0 16,7-2-4-1,0 3 0-15,0 3-1 0,0 2 1 16,7 4 1-16,7 4 0 16,3 1 1-16,4 1 1 15,1 1 0 1,2-2-2-16,1 4 1 0,2-3-2 15,-2-1 3-15,-2-3 0 16,-7-2 0-16,-2-4-1 16,-8-3-1-16,-3-3-1 15,-2 1 0-15,1-1-18 16,-2-1-40-16,0-1-510 16</inkml:trace>
  <inkml:trace contextRef="#ctx0" brushRef="#br0" timeOffset="278381.0869">24182 11937 1811 0,'0'0'69'15,"0"0"-68"-15,0 0 1 0,0 0 1 16,0 0 11-16,0 0 1 16,0 71-9-16,0-48-2 15,0 0 0-15,0-1-1 16,0 0 0-16,0 1 0 15,2-3-2-15,-2-1 0 16,0-6 0-16,0 1 0 16,0-3 2-16,0 0-2 15,0-2 0-15,0-4 0 16,0-2 0-16,4-1-1 16,0 3 2-16,0-3-2 15,2 3 2-15,4-1-1 0,4-1 2 16,1 0-2-16,4-2-1 15,7 0 1-15,-1-1-1 16,2 0 0-16,1 0-7 16,0 0-5-16,-2 0-15 15,-2 0-37-15,-5-6-132 16</inkml:trace>
  <inkml:trace contextRef="#ctx0" brushRef="#br0" timeOffset="278592.5222">24279 12098 1724 0,'0'0'129'15,"0"0"-127"-15,0 0-2 16,0 0 0-16,0 0 0 15,0 0-1-15,87-13-27 16,-60 1-142-16</inkml:trace>
  <inkml:trace contextRef="#ctx0" brushRef="#br0" timeOffset="278742.146">24266 11923 1470 0,'0'0'356'0,"0"0"-354"16,114 0-1-16,-56 0-1 16,1 0-2-16,4-2-161 15</inkml:trace>
  <inkml:trace contextRef="#ctx0" brushRef="#br0" timeOffset="279273.6231">23735 12515 1827 0,'0'0'41'16,"0"0"-37"-16,0 0 1 16,0 0 5-16,122-20 6 15,-45 14-9-15,14 4-4 16,7 0-1-16,-1 1-2 15,-2 1 1-15,-5 0-1 16,-10 0 0-16,-14 0-1 0,-20 0-3 16,-17 5 2-1,-15 3-3-15,-9 4-12 0,-5 5-14 16,-5 0-6-16,-12 0-59 16</inkml:trace>
  <inkml:trace contextRef="#ctx0" brushRef="#br0" timeOffset="279611.5632">24212 12796 1832 0,'0'0'19'0,"0"0"-15"16,0 0 16-16,-4 98 0 15,4-56-7-15,0 2-5 16,6 2 1-16,-2 0-6 16,-2 0 0-16,-1-2-3 15,-1-5 2-15,0-3-2 16,0-5 0-16,0-5 0 15,0-8-1-15,-4-5-6 0,1-6-6 16,0-6-18 0,-1-1-11-16,-1 0-31 0</inkml:trace>
  <inkml:trace contextRef="#ctx0" brushRef="#br0" timeOffset="280121.7986">24281 12722 1862 0,'0'0'25'0,"0"0"-11"16,0 0 11-16,0 0-10 0,97-40-10 15,-64 40-4-15,0 0-1 16,-2 1 0-16,-6 9-1 16,-5 4-2-16,-13 0-5 15,-7 3-7-15,0 0-9 16,-18 0 3-16,-11 1 5 16,-4-3 0-16,1-2-1 15,6-3 9-15,9-4 6 16,9-3 2-16,4-2 2 15,4 0 3-15,0-1 12 16,0 2 0-16,9-1-2 0,5 2 0 16,3 2 1-16,0 2-9 15,2 0-4-15,0 1 0 16,0 1-2-16,0 3-1 16,-3 0 0-16,-1 1-1 15,-4 2 0-15,-5-4-4 16,-6-1-4-16,0-3-16 15,-3-3 5-15,-18-1 16 16,-11-2-2-16,-8-1 2 16,-3 0-10-16,1 0-3 15,11 0-86-15</inkml:trace>
  <inkml:trace contextRef="#ctx0" brushRef="#br0" timeOffset="281187.2043">24772 11586 1706 0,'0'0'98'0,"0"0"-94"0,0 0-4 16,0 0 0-16,0 0 1 15,95-15-1-15,-66 15 1 16,-1 0 1-16,-3 0 9 16,-3 4 3-16,-5 0-3 15,-5-1 6-15,-6 0-4 16,-2 1-8-16,-2 5 3 15,-2 1 5-15,3 7-1 16,-3 2-2-16,1 6-2 16,-1 8 1-16,0 7-4 15,0 5-2-15,0 6-1 16,0 4 0-16,0 4-1 16,2 1-1-16,1 3 0 15,2-3 2-15,0 1-2 16,0-3 0-16,-2-2 1 0,0 0 0 15,-2 1-1-15,-1 0 0 16,2-2 1-16,-1-3-1 16,1-7 0-16,1-3 0 15,0-2 1-15,1-3-1 16,2-2 0-16,-1-3 0 16,-1-3 0-16,1 2 0 15,-2-4 1-15,0 1-2 16,-3-3 1-16,0 1 0 15,0-1 0-15,0-5 0 16,0-1 0-16,-2-6 0 16,-5-2 1-16,-4-2-1 0,-4-1 1 15,-7-2 0-15,-9-2 1 16,-11 1 1-16,-13-3-3 16,-6-2 1-16,-5 0-1 15,0 0-14-15,9 0-29 16,19-2-514-16</inkml:trace>
  <inkml:trace contextRef="#ctx0" brushRef="#br0" timeOffset="282140.7557">25616 12180 1836 0,'0'0'46'0,"0"0"-23"15,0 0 2-15,0 0-7 0,0 0-11 16,0 0-7-16,37-20 1 15,-7 17-1-15,6 0 0 16,0 0 0-16,-1 0 0 16,-3 2-2-16,-4 0-16 15,-4 1-15-15,-3 0-45 16,-5 0-182-16</inkml:trace>
  <inkml:trace contextRef="#ctx0" brushRef="#br0" timeOffset="282343.1365">25580 12312 1806 0,'0'0'22'0,"0"0"-20"15,0 0 35-15,0 0-6 16,105 3-25-16,-53-3-4 15,6 0-2-15,0-2-44 16,-1-6-141-16</inkml:trace>
  <inkml:trace contextRef="#ctx0" brushRef="#br0" timeOffset="283249.1878">26350 11884 1837 0,'0'0'31'16,"0"0"-18"-16,0 0 2 16,0 0 5-16,0 0-11 15,0 0-7-15,3-3-1 16,25 3-1-16,11 5 1 15,12 0-1-15,4 1 0 16,0-2-2-16,-6-1-3 0,-4-3-3 16,-14 0 3-16,-13 0 1 15,-7 0 3-15,-8 0 1 16,-3-3 4-16,0-5 6 16,0-1-2-16,-8 1-3 15,-1 1 1-15,2 2 3 16,1 2-1-16,0 2-3 15,0 1-1-15,2 0 0 16,1 0-3-16,-5 4-1 16,0 15 0-16,-2 6 0 15,1 4 0-15,3 7 0 16,-1 2 0-16,-2 2 0 16,3 2 0-16,0 0 0 15,0 2 0-15,3-2 0 0,0-2-1 16,0-5-2-16,3-4-2 15,-1-8 0-15,1-4-5 16,0-5 1-16,0-4-11 16,0-3-25-16,0-7-16 15,0 0-367-15</inkml:trace>
  <inkml:trace contextRef="#ctx0" brushRef="#br0" timeOffset="283439.0449">26477 12218 1693 0,'0'0'174'0,"0"0"-160"0,0 0-13 16,0 0 2-16,89-31 7 16,-43 31-8-16,4 0-2 15,0 0-3-15,2 0-39 16,-7 0-89-16</inkml:trace>
  <inkml:trace contextRef="#ctx0" brushRef="#br0" timeOffset="283623.919">26990 12187 142 0,'0'0'1752'15,"0"0"-1737"-15,0 0-14 16,0 0 7-16,0 0-8 16,0 0-5-16,6 0-32 15,10 0-78-15</inkml:trace>
  <inkml:trace contextRef="#ctx0" brushRef="#br0" timeOffset="284193.1805">27238 11989 1871 0,'0'0'37'15,"0"0"-30"1,0 0-6-16,0 0 1 0,0 0-2 15,0 0 1-15,-11 48 0 16,11-31-1-16,0-3 1 16,0 1-1-16,0-4 0 15,0-1 0-15,0-2 0 16,6-3-1-16,2-1 1 16,0-2 0-16,1 1 1 15,2-3-1-15,0 0 0 16,-1 0 2-16,2 0 2 0,2 0 1 15,0 0 1-15,4 0 0 16,-5 0-1-16,1 4 0 16,-7-2-3-16,-1 4 2 15,0 2-4-15,1 0 3 16,1 3-1-16,-2 3-2 16,2 0 0-16,0 2 1 15,-2-1-1-15,-1 2 0 16,-1-1 0-16,-4 0 0 15,0 2 0-15,0-1-1 16,0 0 1-16,-9-3-2 0,-4 1 2 16,-4-3-1-1,0-2 1-15,-3-1 0 0,-1-2 1 16,1-2-1-16,0-2 0 16,4-3 0-16,5 0-1 15,5 0-7-15,3 0-11 16,3-11-34-16,0-9-182 15</inkml:trace>
  <inkml:trace contextRef="#ctx0" brushRef="#br0" timeOffset="284390.5641">27393 11964 1895 0,'0'0'35'0,"0"0"-34"16,86-29-1-16,-32 24 0 15,5 1 0-15,3 1-11 16,-4 1-84-16</inkml:trace>
  <inkml:trace contextRef="#ctx0" brushRef="#br0" timeOffset="326911.2253">2689 16148 1808 0,'0'0'53'15,"0"0"-35"-15,0 0 11 16,0 0-8-16,0 0-6 16,0 0-3-16,0 0-1 15,0 0 0-15,0 0 2 16,0 0-2-16,0 0-4 15,0 0-5-15,0 0 1 16,0 0-3-16,0 0 0 16,0 0-3-16,0 12 0 15,0 9 0-15,0 9 3 16,0 2 0-16,6 2 0 16,-2 2 1-16,1 3-2 0,1-4 1 15,-3-3 0-15,0-3-1 16,-3-7-1-16,0-5 0 15,0-3 0-15,0-4 0 16,0-7 0-16,0-2-1 16,0-1-3-16,0 0 1 15,0 0-2-15,4 0-5 16,-4 0-4-16,0 0-7 16,0-11-52-16,0-2-258 15</inkml:trace>
  <inkml:trace contextRef="#ctx0" brushRef="#br0" timeOffset="327159.7969">2480 16145 1807 0,'0'0'32'16,"0"0"-8"-16,0 0 10 15,0 0-8-15,0 0-13 16,0 0-5-16,-18-50-6 16,53 36-2-16,9 1 0 15,9 4-1-15,5 6-4 16,0 3-9-16,0 0-24 0,-12 12-42 16,-10 5-1094-1</inkml:trace>
  <inkml:trace contextRef="#ctx0" brushRef="#br0" timeOffset="327407.2095">2449 16638 1837 0,'0'0'22'15,"0"0"-21"-15,0 0 14 16,0 0 13-16,119-9-13 0,-71 4-11 16,1 1-4-16,-1 1 0 15,1 3 0-15,-7 0-8 16,-5 0-28-16,-7 0-30 16,-12 0-403-16</inkml:trace>
  <inkml:trace contextRef="#ctx0" brushRef="#br0" timeOffset="327676.1231">2950 16586 1882 0,'0'0'32'0,"0"0"-18"0,0 0 3 15,0 0-3-15,0 0-9 16,0 0-5-16,3 24-3 15,0 6 3-15,0 5-1 16,1 3 2-16,-4 0-1 16,0 0 0-16,0-2 0 15,0-3 0-15,0-8-9 16,0-6-1-16,0-6 1 16,0-8-13-16,0-3-23 15,0-2-14-15,0-5-42 16</inkml:trace>
  <inkml:trace contextRef="#ctx0" brushRef="#br0" timeOffset="328171.3286">2941 16649 1750 0,'0'0'96'0,"0"0"-61"16,0 0-7-16,0 0-3 15,0 0-11-15,21-76-6 16,-11 69-7-16,4 5 0 15,1 0-1-15,0 2 0 16,1 0 0-16,-1 6-4 16,-5 5-2-16,-4 5-5 15,-6 4 3-15,0 1 5 16,-4-1-3-16,-11-1 1 0,3-4 2 16,4-1 2-16,3-5 1 15,3-3 0-15,2-1-2 16,0 0 1-16,0-3 0 15,0 3 1-15,9-1 1 16,0 0 1-16,3 3 1 16,0 0 0-16,0 3-1 15,1 1 1-15,2 1-3 16,-2 3 2-16,-5 1-1 16,4-1 0-16,-6 2-1 15,1 3 1-15,-7 0 0 16,0-1 0-16,0-2 0 15,0-3 0-15,-10-2 0 16,-2-1 2-16,-9-8-2 0,-1 4 0 16,-2-6 0-16,0-1 0 15,2 0 0-15,5 0-1 16,7-5-4-16,4-4-6 16,4-2-23-16,2-1-41 15,0-2-267-15</inkml:trace>
  <inkml:trace contextRef="#ctx0" brushRef="#br0" timeOffset="328448.6126">3587 16263 1919 0,'0'0'19'0,"0"0"-13"16,0 0 4-16,0 0-5 15,0 0-5-15,113-30-1 16,-50 27-11-16,-5 3-33 15,-6 0-74-15</inkml:trace>
  <inkml:trace contextRef="#ctx0" brushRef="#br0" timeOffset="328598.1957">3554 16503 1887 0,'0'0'61'0,"0"0"-54"16,0 0 3-16,0 0-3 15,133-42-5-15,-48 20-2 16,6-1-20-16,-5 2-107 16</inkml:trace>
  <inkml:trace contextRef="#ctx0" brushRef="#br0" timeOffset="330321.4735">5074 15799 1801 0,'0'0'46'15,"0"0"-16"-15,0 0 0 16,0 0-7-16,0 0-8 16,0 0-8-16,0 0-5 0,-3-16-2 15,3 37-2-15,11 12 2 16,11 9 0-16,3 4 0 16,2-2 0-16,4-3 1 15,1-5-1-15,-4-7 0 16,-4-10 0-16,-8-9-1 15,-8-7 1-15,-1-3 0 16,-1-6 0-16,0-19 1 16,2-8-1-16,0-8 1 15,0-3-1-15,-5-3 0 16,3 2 0-16,-3 6 1 16,3 12-1-16,-2 11 0 15,-2 12 0-15,1 4-6 0,4 7-31 16,1 16-33-1,2 4-16-15</inkml:trace>
  <inkml:trace contextRef="#ctx0" brushRef="#br0" timeOffset="330711.6531">5739 16032 1839 0,'0'0'44'15,"0"0"-28"-15,0 0 0 16,0 0-10-16,0 0-4 16,0 0 4-16,0 96-3 15,0-59-1-15,2-4-1 16,1-2-1-16,0-4 1 16,-2-4-1-16,-1-7 0 0,0-3-1 15,0-5-5 1,0-4-13-16,-7-4-17 0,-10 0-13 15,-5-12-33-15,-5-13-120 16</inkml:trace>
  <inkml:trace contextRef="#ctx0" brushRef="#br0" timeOffset="331152.7703">5592 16066 1544 0,'0'0'169'16,"0"0"-118"-16,0 0-20 15,0 0-12-15,0 0-8 16,80-77-6-16,-50 69-5 15,-3 2 3-15,-1 4 2 0,-4 2 2 16,-3 0 0 0,-4 0 2-16,3 3 4 0,-5 9-3 15,2 3-2-15,-4 5 1 16,0 8-7-16,-2 5 0 16,-1 2-1-16,-2-3 0 15,3-4-1-15,-3-5 0 16,-2-5 0-16,-1-6 1 15,0-4-1-15,0-7-2 16,0-1-3-16,3 0 4 16,6-11-2-16,6-10-5 15,3-3 4-15,3 1 4 16,-7 6-1-16,-6 9 2 16,-2 4 4-16,-7 2 14 15,2 2-10-15,0 0-4 16,4 2-3-16,4 10 2 0,3 5-1 15,0 0 0-15,-1 5-2 16,2 0-1-16,0-1 0 16,-1 1 1-16,6-5-1 15,-4-5 0-15,0-7-5 16,8-5-24-16,-1 0-36 16,4-9-359-16</inkml:trace>
  <inkml:trace contextRef="#ctx0" brushRef="#br0" timeOffset="331350.6706">6412 15986 1824 0,'0'0'70'15,"0"0"-58"-15,0 0-1 16,0 0 2-16,0 0-7 15,85-20-6-15,-36 20 0 16,2-4-33-16,4-3-185 16</inkml:trace>
  <inkml:trace contextRef="#ctx0" brushRef="#br0" timeOffset="332053.2752">7065 15758 1853 0,'0'0'42'15,"0"0"-22"-15,0 0-14 0,0 0 0 16,0 0-6-16,0 0 1 16,14 44-1-16,5-16 2 15,2 4-2-15,0-3 1 16,-2 3-1-16,2-4 0 16,-3-4 0-16,1-7 0 15,-4-7 0-15,-3-7 0 16,-1-3 0-16,1-7 1 15,1-21 0-15,-1-6 1 16,1-8-2-16,-4 0 1 0,-1 3 1 16,-4 6 2-1,-2 9 2-15,2 9-4 0,-4 10 0 16,0 4-2-16,0 1-2 16,3 0-14-16,5 13-52 15,-1 7 1-15,5-1-931 16</inkml:trace>
  <inkml:trace contextRef="#ctx0" brushRef="#br0" timeOffset="332324.8945">7614 15913 1669 0,'0'0'234'0,"0"0"-221"16,0 0-12-16,0 0-1 16,0 0 1-16,0 0 3 15,-9 76-2-15,9-36-1 16,0-1-1-16,0-1 0 16,6-6 0-16,-3-3 0 15,-3-9-11-15,0-6-17 16,0-4-13-16,0-8-10 15,0-2-185-15</inkml:trace>
  <inkml:trace contextRef="#ctx0" brushRef="#br0" timeOffset="332841.2676">7580 15886 1795 0,'0'0'53'15,"0"0"-33"-15,0 0-2 16,0 0 1-16,56-78-6 16,-36 70-7-16,2 5-4 15,-1 3-1-15,-1 0 0 16,-3 7-1-16,-3 8 0 16,-4-1-1-16,-7 3 0 15,-3 2-1-15,0 0 0 0,-13 4-1 16,-4-1 2-1,-2-3 0-15,2-1 1 0,3-2-1 16,5-2 1-16,3-4 0 16,4-3 0-16,2-4-1 15,0-1 0-15,0-1 0 16,0 1 0-16,0 2 1 16,0-1 0-16,2 5 0 15,7 1 0-15,4 3 0 16,2 2 2-16,3 1-1 15,-2-1-1-15,-2 2 1 16,-1 0-1-16,-4-4 0 0,-1 2 0 16,-4-5 0-16,-3 2 1 15,-1 1-1-15,0-2 0 16,-5 1 1-16,-13-3-1 16,-5 1 0-16,-2-6 0 15,1-1-1-15,3-2 0 16,2 0 0-16,1 0-8 15,3 0-13-15,3 3-21 16,5-3-70-16</inkml:trace>
  <inkml:trace contextRef="#ctx0" brushRef="#br0" timeOffset="333254.9663">8202 15874 1482 0,'0'0'362'16,"0"0"-341"-16,0 0 3 15,0 0 4-15,0 0-17 16,0 0-3-16,-64-4-2 16,50 14-3-16,-5 4-2 0,-2 3 1 15,3 5 1-15,0 1-2 16,6 4 1-16,2 0-1 16,2 3-1-16,5-2 0 15,3 0 0-15,0-3 0 16,0-1 0-16,18-7 0 15,5 0 1-15,7-6-1 16,8-3 0-16,1-4-6 16,1-4-7-16,-2 0-12 15,-1 0-34-15,-9-8-94 16</inkml:trace>
  <inkml:trace contextRef="#ctx0" brushRef="#br0" timeOffset="333413.103">8133 16078 1796 0,'0'0'49'0,"0"0"-49"16,0 0 0-16,79 0 7 16,-26-8-7-16,3-1-38 15</inkml:trace>
  <inkml:trace contextRef="#ctx0" brushRef="#br0" timeOffset="334258.9911">5459 16629 1637 0,'0'0'92'16,"0"0"-69"-16,-99 0-5 15,59 0 25-15,0 0-12 16,1 0-8-16,6 5-1 16,9-1-8-16,11-2-2 15,12 1-9-15,1-2 0 0,26 0-2 16,34-1-1-1,37 0 1-15,48 0 1 0,46 0-2 16,47-11 0-16,40-2 1 16,23-2-2-16,15-1 1 15,0-1-1-15,-17-2-5 16,-34 2 3-16,-38 3 2 16,-45-1 1-16,-47 1 1 15,-38 2-1-15,-35 6 1 16,-28 2 1-16,-20 4 1 15,-10-2 0-15,-4 2 2 16,-2 0 7-16,-19 0-7 0,-7 4-5 16,-8 6 0-1,-2 1-6-15,-1-3-33 0,3-7-195 16</inkml:trace>
  <inkml:trace contextRef="#ctx0" brushRef="#br0" timeOffset="335130.0776">5399 17022 1872 0,'0'0'37'0,"0"0"-17"0,0 0-2 16,0 0-6-16,0 0-8 15,0 0-4-15,-13 23-2 16,13 8 2-16,-2 13 1 16,-1 1 0-16,0 2-1 15,2-1 0-15,-1-11 0 16,2-3 0-16,-1-7 0 15,1-5-2-15,0-6-3 16,0-4-4-16,0-5-4 16,0-4-10-16,0-1-34 15,0-1-6-15,0-15-716 16</inkml:trace>
  <inkml:trace contextRef="#ctx0" brushRef="#br0" timeOffset="335549.3335">5333 17001 1806 0,'0'0'18'15,"0"0"-8"-15,0 0 9 16,0 0-6-16,99-45-6 16,-77 45-2-16,-1 0-4 15,-3 2-1-15,-4 7 0 16,-3 2 0-16,-5 1-1 15,-1 2-4-15,-5 1 1 0,0 2 3 16,-6 3-3 0,-15-2 0-16,-6 1 2 0,-1-3 2 15,5 0 0-15,3-1 0 16,9-7 3-16,8-4-1 16,3 3-2-16,0-1-3 15,0 2 3-15,12 0 2 16,7-3 9-16,4-1-2 15,4-1-1-15,-3-1 2 16,-1 4-7-16,0 1-2 16,-5 2-1-16,-2 1 0 15,-5 2 0-15,-5 1 0 16,-2 3-1-16,-1-2-5 16,1 1-4-16,-4 1-14 15,2-4-17-15,-2-1-156 0</inkml:trace>
  <inkml:trace contextRef="#ctx0" brushRef="#br0" timeOffset="335827.2875">5818 17394 1888 0,'0'0'50'0,"0"0"-49"0,0 0 0 16,0 0-1-16,0 0-2 15,0 0 2-15,2 65 1 16,8-32-1-16,-2-1 0 16,0-2 0-16,-3-3 0 15,-2-6 0-15,-3-6-9 16,0-1-16-16,0-9-26 15,0-5-62-15</inkml:trace>
  <inkml:trace contextRef="#ctx0" brushRef="#br0" timeOffset="336306.6576">5697 17416 1862 0,'0'0'19'0,"0"0"-19"0,0 0-2 15,0 0 2-15,81-42 0 16,-48 34 0-16,2 5 0 16,-3 3-2-16,-8 0 2 15,-5 0-2-15,-3 0 1 16,-8 2 1-16,1 7 0 16,-4-3 0-16,-1 3 7 15,0 2 2-15,-1 3-2 16,0 2-2-16,2 3-2 15,-1 1-1-15,-1 3 0 0,-1 4-1 16,4-6 0 0,-2 0-1-16,5-3 1 0,0-5-1 15,0-1-3-15,3-7-9 16,2-5-8-16,-1 0 1 16,0-2 11-16,-1-11 5 15,0-3 3-15,-3 0 3 16,1 2 25-16,-4 2 5 15,-1 2-9-15,1 3-9 16,-3 3-6-16,3 1-5 16,3 3-4-16,1 0 0 15,5 0 0-15,2 11 0 16,2 5-1-16,-1-1 0 16,0 1-1-16,1-2-4 15,-1-3-14-15,0-5-39 0,-6-6-187 16</inkml:trace>
  <inkml:trace contextRef="#ctx0" brushRef="#br0" timeOffset="336593.3995">6577 17273 717 0,'0'0'1223'0,"0"0"-1212"16,0 0-9-16,0 0 2 16,0 0 2-16,0 0-3 15,99-52-3-15,-57 48 0 16,-1 2-1-16,0 2-6 15,-5 0-10-15,-5 0-27 16,-1 0-54-16</inkml:trace>
  <inkml:trace contextRef="#ctx0" brushRef="#br0" timeOffset="336829.2245">6721 17073 1879 0,'0'0'56'16,"0"0"-48"-16,0 0-1 15,0 0 2-15,0 0-5 16,0 0-4-16,-2 42 0 16,2-5 0-16,2 9 0 15,2-5 0-15,-1 0 0 16,3-2-8-16,8-9-33 15,5-5-189-15</inkml:trace>
  <inkml:trace contextRef="#ctx0" brushRef="#br0" timeOffset="337311.1975">7763 16799 1907 0,'0'0'15'0,"0"0"-14"15,0 0 4-15,-118 9 2 16,72 27-1-16,1 8-1 0,5 9-3 16,12 10-1-1,7 6 0-15,12 0-1 0,9-3 1 16,0-5-1-16,21-14 0 16,10-3 0-16,8-10-4 15,6-8-15-15,1-10-36 16,2-10-129-16</inkml:trace>
  <inkml:trace contextRef="#ctx0" brushRef="#br0" timeOffset="337740.477">7973 17006 1888 0,'0'0'39'15,"0"0"-23"-15,0 0-4 16,0 0-2-16,0 0-7 16,0 0-3-16,0 27-1 15,0 2 1-15,0 12 0 16,0-2 1-16,0-2-1 15,0-4-1-15,0-7-4 16,2-6-9-16,4-5-13 16,2-8-46-16,-2-7-213 15</inkml:trace>
  <inkml:trace contextRef="#ctx0" brushRef="#br0" timeOffset="337933.7881">8117 17125 1837 0,'0'0'36'16,"0"0"-23"-16,0 0 18 15,0 0-11-15,0 0-14 16,95-29-5-16,-69 29-1 16,2 0 0-16,3 0-1 15,-1 0-16-15,2 0-23 16,-3 0-54-16</inkml:trace>
  <inkml:trace contextRef="#ctx0" brushRef="#br0" timeOffset="338160.1276">8281 16987 1340 0,'0'0'553'15,"0"0"-535"-15,0 0-13 16,0 0 6-16,0 0-9 16,0 0-2-16,-3 72 0 15,3-32 1-15,4 3-1 16,-1-1-1-16,2-7-10 0,1-5-35 16,4-11-87-1</inkml:trace>
  <inkml:trace contextRef="#ctx0" brushRef="#br0" timeOffset="338439.9308">8536 17062 1915 0,'0'0'24'0,"0"0"-15"16,0 0 6-16,0 0-9 15,0 0-6-15,0 83 2 0,3-30 1 16,-1 3-2 0,-1 0-1-16,1 0 1 0,0 1-1 15,1-4 0-15,-1-3 0 16,-1-6 0-16,-1-10-2 16,0-7-1-16,0-10-8 15,0-4-5-15,0-9-21 16,0-4-55-16</inkml:trace>
  <inkml:trace contextRef="#ctx0" brushRef="#br0" timeOffset="338961.5002">8564 17162 1479 0,'0'0'388'0,"0"0"-352"15,0 0-18-15,0 0-9 16,15-78 0-16,2 70-4 16,2 2-4-16,1 6-1 15,2 0 0-15,2 0 0 16,-2 7 0-16,-7 6-4 15,0 0-1-15,-9 0-7 16,-6 0-3-16,0 1-4 0,-6-1 7 16,-15 0 7-16,-1 2 2 15,2-4 2-15,5-5 1 16,6 0 0-16,6-3 1 16,2-3 0-16,1 0 0 15,0 0 1-15,0 2-1 16,0 1 5-16,7 0 0 15,2 3 4-15,-1-1-4 16,7 4-3-16,-3 2 0 16,2-2-2-16,0 5 1 15,1-1-2-15,-6-1 0 16,-2-4 1-16,-2 0-2 16,-5-5 1-16,0 0-3 0,0-3-2 15,-2 0 1-15,-14 0 3 16,-10 0 1-16,1-9-8 15,3-2-11-15,11-1-38 16</inkml:trace>
  <inkml:trace contextRef="#ctx0" brushRef="#br0" timeOffset="339381.4574">8845 16731 1892 0,'0'0'30'0,"0"0"-21"16,0 0 1-16,0 0 1 15,0 0-8-15,0 0 3 16,107 43-3-16,-65-6-1 16,-2 10-1-16,-7 7-1 15,-12 7 0-15,-9 5-1 0,-12 4-3 16,-3 0 1-16,-27-5 2 15,-12-10 1 1,-3-11-1-16,-5-10 1 0,0-7 0 16,4-8 0-16,10-12-2 15,14-7-18-15,13 0-44 16</inkml:trace>
  <inkml:trace contextRef="#ctx0" brushRef="#br0" timeOffset="340063.6921">8323 16442 1703 0,'0'0'119'0,"0"0"-94"0,0 0 0 15,0 0-6-15,0 0-12 16,0 0 0-16,85-4-2 16,16-3-3-16,33 1-1 15,27-3-1-15,12 2 0 16,-1 2 0-16,-5 1 0 15,-19 1-1-15,-22 0-1 16,-27 0 0-16,-32-1 1 16,-25 2 1-16,-23 0 2 15,-13 2 11-15,-6 0 5 16,0 0-5-16,0 0-9 16,0 0-3-16,0 0-1 0,-4 0-5 15,-5 0-15-15,-2 0-50 16,-2 0-1231-16</inkml:trace>
  <inkml:trace contextRef="#ctx0" brushRef="#br0" timeOffset="340478.1546">9468 16713 1800 0,'0'0'72'15,"0"0"-66"-15,0 0 1 16,0 0 13-16,0 0-2 16,0 0 0-16,0 95-13 15,0-54-1-15,0 1 0 16,0 1-2-16,0 1 0 16,3-2-2-16,0-2 0 0,2-1 1 15,-2-5-1-15,0-8 0 16,1-7-1-16,-3-10-5 15,1-6-9-15,1-3-13 16,1-6-16-16,-2-18-24 16</inkml:trace>
  <inkml:trace contextRef="#ctx0" brushRef="#br0" timeOffset="340895.1139">9523 16702 1762 0,'0'0'88'0,"0"0"-73"0,0 0 0 15,0 0 9-15,100-29-14 16,-79 29-6-16,-1 9-3 16,-3 8 1-16,-3 0-2 15,-4 5 0-15,-10 2-1 16,0 0-2-16,-11 1-4 15,-19-1-4-15,-8-2 0 16,-5-2 0-16,-5-3 4 16,6-2-5-16,11-5 5 15,10-5 7-15,14-2 0 0,7-1 0 16,0-1 2 0,1 0 12-16,19 2 1 0,10 4 1 15,7 2-10 1,-1 2-2-16,-2 5-4 0,-1-1 0 15,-3 4 0-15,-2-1 0 16,-3 3 1-16,-1-1-1 16,-3-1 2-16,-5-4-1 15,-5 1-1-15,-3-4 0 16,-3-1-25-16,-2-2-37 16</inkml:trace>
  <inkml:trace contextRef="#ctx0" brushRef="#br0" timeOffset="341623.1676">10105 17152 1825 0,'0'0'37'16,"0"0"-15"-16,0 0 9 16,0 0-16-16,0 0-7 15,0 0-4-15,-67-19-4 16,49 19 2-16,3 9 0 15,0 1 0-15,2 7 0 16,-2 1 1-16,4 0-3 16,-2 1 1-16,3-2-1 15,-1 0 1-15,4 2-1 0,1-2 1 16,4 2-1 0,2 1 0-16,0-3 0 0,6 2-1 15,11-4 0 1,2 1-1-16,2-3 0 0,1-3 0 15,-1 0-4-15,2-5-2 16,-3-1-1-16,3-1-5 16,-1-3-16-16,2 0-17 15,1 0-71-15</inkml:trace>
  <inkml:trace contextRef="#ctx0" brushRef="#br0" timeOffset="341893.8492">10031 17319 1859 0,'0'0'5'0,"0"0"-5"15,0 0 0-15,86 0-1 16,-40-3-12-16,1-6-349 0</inkml:trace>
  <inkml:trace contextRef="#ctx0" brushRef="#br0" timeOffset="486865.4227">10726 16124 1855 0,'0'0'36'0,"0"0"-23"16,0 0 5 0,0 0-1-16,0 0-7 0,0 0-5 15,0 0-2-15,0 0 0 16,-14 4 2-16,13-3-1 16,1-1 0-16,0 0-2 15,0 0 0-15,0 0 0 16,0 2-1-16,7-2-1 15,18 3 1-15,13-3 3 16,9 0-1-16,3 0-3 16,5 0 1-16,0 0-1 15,0-1-1-15,-7-6 0 16,-3 0 1-16,-8 1 0 16,-12 0 0-16,-5 5 0 0,-10-1 0 15,-7 2 0-15,-1 0 0 16,-2 0 0-16,0 0 0 15,0 0-5-15,0 0-5 16,0 8-12-16,0 6 3 16,0 3-39-16,0-2-326 15</inkml:trace>
  <inkml:trace contextRef="#ctx0" brushRef="#br0" timeOffset="487244.3329">10840 16392 1844 0,'0'0'25'0,"0"0"-25"16,0 0 5-16,0 0 4 15,0 0-4-15,96 0 3 16,-36 0-3-16,2-2-1 16,-4-1-2-16,-2-1 2 15,-16 1 5-15,-6 1-1 16,-13 1-4-16,-13 1 2 0,-3 0 2 16,-5 0 1-1,0 0 1-15,0 0-1 0,0 0 2 16,0 0 0-16,0 0-2 15,-1 0-9-15,-5 0 0 16,-1 0-18-16,-1 0-12 16,-5 0-44-16,2-8-1809 15</inkml:trace>
  <inkml:trace contextRef="#ctx0" brushRef="#br0" timeOffset="491971.9394">13012 15279 1674 0,'0'0'134'0,"0"0"-92"15,0 0-7-15,0 0-7 16,0 0-13-16,0 0 0 15,0 0-2-15,0-20-1 16,0 20-3-16,0 0-5 16,0 0-4-16,0 0 0 15,0 9-2-15,15 11-2 16,4 7 4-16,5 5 0 16,0 4 1-16,2-2-1 15,-3-1-3-15,0-5-1 16,-5-6 0-16,-5-9-1 15,-1-4 2-15,-7-5 1 0,-4-4 2 16,-1 0 0-16,3-4 4 16,3-18 4-16,0-11-8 15,-2-7 1-15,-1 0 1 16,-1 2 1-16,-1 7-1 16,1 8 2-16,-2 10-1 15,1 7-2-15,-1 5-1 16,0 1-3-16,0 0-10 15,2 1-12-15,5 14-29 16,-1 6-14-16,0 0-546 0</inkml:trace>
  <inkml:trace contextRef="#ctx0" brushRef="#br0" timeOffset="492377.5029">13536 15465 1713 0,'0'0'103'0,"0"0"-74"16,0 0-1-16,0 0-6 15,-81-4-3-15,60 4-5 16,-1 4-5-16,1 11-5 16,3 0-2-16,2 5 0 15,4 4-1-15,1-1-1 16,8-1 0-16,3 2 0 15,0-2-1-15,0-2-5 16,17-1 0-16,4-7-8 16,7-5-7-16,9-5-4 0,2-2-27 15,0-2-99-15</inkml:trace>
  <inkml:trace contextRef="#ctx0" brushRef="#br0" timeOffset="492641.1208">13785 15470 1798 0,'0'0'46'0,"0"0"-30"15,0 0 7-15,0 0 3 0,-91 34-16 16,76-15-4-1,5 3-3-15,7-2-1 0,3-2-1 16,1-2-1-16,21-3 1 16,5-2 0-16,7-6-1 15,4-4-5-15,2-1-19 16,-3 0-60-16</inkml:trace>
  <inkml:trace contextRef="#ctx0" brushRef="#br0" timeOffset="494559.7397">14235 15262 857 0,'0'0'891'16,"0"0"-835"-16,0 0-17 15,0 0-4-15,0 0-5 16,0 0-11-16,-12-21-6 16,10 20-1-16,2 1-1 15,0 0-2-15,-2 0-1 16,2 0-2-16,-1 0-6 16,-1 5-1-16,-3 16-2 15,2 9 3-15,0 7 1 0,0 1 0 16,3 2 0-16,0 0-1 15,0 3 0-15,0-4 0 16,0-2 0-16,0-3-3 16,3-6-2-16,-3-8 1 15,0-4 1-15,2-8-3 16,-2-4 1-16,0-3-2 16,0-1-4-16,0 0-2 15,0 0-1-15,0-7-37 16,-6-7-91-16</inkml:trace>
  <inkml:trace contextRef="#ctx0" brushRef="#br0" timeOffset="495070.5076">14196 15251 1752 0,'0'0'63'0,"0"0"-36"16,0 0 3-16,0 0-10 15,71-76-4-15,-49 71-9 16,1 3-4-16,0 2 0 16,1 2-3-16,-5 15 0 15,-2 5 0-15,-5 5-1 16,-6 2-1-16,-6 4-6 0,0-2-6 15,-14-1 8-15,-10 0-3 16,-7-3 5-16,-6-2 3 16,1-5 1-16,3-6 0 15,8-5 5-15,7-6 1 16,6 0 5-16,9-3 2 16,3 0-4-16,0 0-1 15,0 0 1-15,0 0-5 16,5 0-2-16,6 0 1 15,3 0-3-15,4 7-1 16,1 4 1-16,4 5 0 0,2 2 0 16,0 2 1-16,-4 0-1 15,0-3-1-15,-5 2 1 16,-4-4-4-16,-3-2-1 16,-3-5-3-16,-3-2-8 15,-1-4-17-15,-2-2-2 16,0 0-44-16,0 0-678 15</inkml:trace>
  <inkml:trace contextRef="#ctx0" brushRef="#br0" timeOffset="495428.9123">14572 15453 1625 0,'0'0'259'0,"0"0"-236"16,0 0-12-16,0 0 6 15,0 0-11-15,0 0-6 16,66-36 0-16,-44 36 0 16,-4 0 0-16,-6 13-1 15,-4 4-4-15,-7 3-4 16,-1 4-1-16,-4 0 4 15,-19 3 4-15,-3-2 2 16,-3-1 1-16,1-3 0 16,5-7 6-16,12-3 2 15,6-6-3-15,5-4-6 0,0 2 0 16,18-3 1-16,12 0 6 16,7 0-4-16,11 0-3 15,4 0-32-15,5-3-26 16</inkml:trace>
  <inkml:trace contextRef="#ctx0" brushRef="#br0" timeOffset="496037.9113">12979 16070 1583 0,'0'0'203'0,"0"0"-187"16,0 0 11-16,-82 0 10 15,78 0-13-15,4 0-1 16,0-2-14-16,18-2-8 16,28-2-1-16,29 2 0 15,36-2 1-15,28 2 0 16,24 3-1-16,16 1-9 0,12 0-1 16,1 0 4-1,-4 0 4-15,-21 0-14 16,-28 0 6-16,-33-6 8 0,-32-4 2 15,-32 2 5-15,-18 1 19 16,-17 4 0-16,-7 0-4 16,0 0-2-16,-4 0-12 15,-15 1-6-15,-4 2-9 16,-7 0-6-16,-4 5-15 16,1 8-49-16,0 0-552 15</inkml:trace>
  <inkml:trace contextRef="#ctx0" brushRef="#br0" timeOffset="496459.3475">13355 16243 1883 0,'0'0'42'16,"0"0"-29"-16,0 0 1 15,0 0 1-15,0 0-14 16,0 0-1-16,-16 62 1 16,13-26 0-16,3 1 0 15,0 1-1-15,0-4 0 16,0-3 0-16,0-4-2 16,0-5-7-16,0-8-1 15,0-7 0-15,0-4-9 16,0-3-15-16,0 0 6 15,0-14-18-15,-8-8-1062 16</inkml:trace>
  <inkml:trace contextRef="#ctx0" brushRef="#br0" timeOffset="496793.1783">13306 16257 1794 0,'0'0'32'0,"0"0"-9"16,0 0-8-16,0 0 3 15,0 0-3-15,84-52-9 16,-65 52-5-16,-1 0-1 16,-2 8 0-16,-5 8 0 15,-5 4-1-15,-5 2-4 16,-1 1-3-16,-1 0-1 0,-17 1 9 16,-5-4 0-16,0 1 0 15,1-4 1-15,2-5 0 16,8-1 2-16,4-4 0 15,7 0-2-15,1-2 0 16,0-1-1-16,0 4 2 16,13 0-1-16,2 0 3 15,6 0-2-15,-3 2-1 16,3-2-1-16,-2 1 0 16,1-1-9-16,2-3-28 15,2-5-35-15</inkml:trace>
  <inkml:trace contextRef="#ctx0" brushRef="#br0" timeOffset="496982.0179">13630 16433 1859 0,'0'0'35'0,"0"0"-29"16,0 0 9-16,0 0-11 15,0 0-2-15,0 0 0 16,0 70-1-16,0-42 0 15,0 2-1-15,4-10-3 16,2 0-19-16,3-9-28 16,0-8-97-16</inkml:trace>
  <inkml:trace contextRef="#ctx0" brushRef="#br0" timeOffset="497193.2179">13851 16369 1921 0,'0'0'24'0,"0"0"-19"15,0 0 6-15,0 0 0 16,0 0-6-16,108-24-4 16,-64 20-1-16,-1 4-1 15,-4 0-9-15,-2 0-12 16,-6 0-27-16,-7-5-81 15</inkml:trace>
  <inkml:trace contextRef="#ctx0" brushRef="#br0" timeOffset="497416.8065">14050 16261 1813 0,'0'0'107'0,"0"0"-92"15,0 0-1-15,0 0-1 16,0 0-10-16,0 0-2 16,-4 54 2-16,10-24-1 15,0 0-2-15,1 0 0 16,2-2-6-16,-1-5-9 0,1-5-15 16,1-6-46-16,0-9-164 15</inkml:trace>
  <inkml:trace contextRef="#ctx0" brushRef="#br0" timeOffset="497663.1735">14353 16286 1901 0,'0'0'32'16,"0"0"-29"-16,0 0 4 15,0 0-1-15,0 0 8 16,-3 92-9-16,3-54-4 16,0 1 0-16,6-1-1 0,-1-4-1 15,-2-4-4 1,-2-6-6-16,-1-4-1 0,0-6-18 16,0-11-29-16,0-3-65 15</inkml:trace>
  <inkml:trace contextRef="#ctx0" brushRef="#br0" timeOffset="498069.3749">14353 16283 1866 0,'0'0'37'0,"0"0"-17"15,0 0-1-15,0 0-7 16,0 0-6-16,0 0-2 15,106-63-2-15,-82 63-1 16,-2 2-1 0,-4 13-2-16,-3 2 2 0,-1 3-1 15,-6 6-5-15,-8 1-2 16,0 2-3-16,-1 0 1 16,-17-5 1-16,-3 0 7 15,-1-7-2-15,-1-2 2 16,4-7 2-16,2-2 0 15,7-5 1-15,6 0 4 16,4-1 1-16,0 0 1 0,0 0 1 16,3 0-5-16,8 0-2 15,6 3 0-15,5 2 2 16,5 0-1-16,0 2-2 16,1 3-1-16,1-1-2 15,3-1-5-15,1 1-17 16,-1-4-42-16,-1-3-696 15</inkml:trace>
  <inkml:trace contextRef="#ctx0" brushRef="#br0" timeOffset="498414.5177">14826 16445 1536 0,'0'0'376'0,"0"0"-361"16,0 0-7-16,0 0 12 16,0 0-9-16,0 0-9 15,67-40 0-15,-55 41-2 16,0 12 0-16,-3 4-1 16,-5 3 0-16,-4 4-1 15,0 4-4-15,0-1 1 16,-16 0 0-16,-1-3 1 15,1-4 1-15,1-6 3 16,6-5 0-16,5-2 0 16,4-5 3-16,0 0 1 0,4-2 0 15,20 0 1-15,9-2 0 16,10-7-4-16,5-3-1 16,3 1-14-16,1-2-46 15</inkml:trace>
  <inkml:trace contextRef="#ctx0" brushRef="#br0" timeOffset="499449.9134">15619 15879 1775 0,'0'0'60'0,"0"0"-24"16,0 0 2-16,0 0-14 0,0 0-14 15,0 0-5 1,0-7-4-16,26 4-1 0,14 0 3 15,9 2-3-15,3-2 2 16,1 2-2-16,-5-3 0 16,-2-3 1-16,-8 1-1 15,-3 0 0-15,-11 1 1 16,-10 0-1-16,-8 2 0 16,-4 2 0-16,-2 1 0 15,0 0-3-15,0 0-18 16,0 9-15-16,0 3 3 15,0-2-70-15</inkml:trace>
  <inkml:trace contextRef="#ctx0" brushRef="#br0" timeOffset="499875.3815">16482 15550 1645 0,'0'0'271'0,"0"0"-245"16,0 0-8-16,0 0-6 15,0 0-6-15,0 0-6 0,-13-14-1 16,16 35-3-16,11 9 4 15,8 6-1-15,1 1 0 16,-2-2-4-16,1-3-2 16,0-8 0-16,-5-7 1 15,-1-8 0-15,-1-6 2 16,0-3 4-16,-1-2 2 16,0-14 0-16,0-10 3 15,-1-8 2-15,-4-3 0 16,-3-5 2-16,-1 2 0 15,-5 7-5-15,0 7-1 16,0 11-3-16,0 8-2 16,0 5-5-16,3 2-10 0,4 0-21 15,-1 12-156-15</inkml:trace>
  <inkml:trace contextRef="#ctx0" brushRef="#br0" timeOffset="500192.4242">16933 15769 1658 0,'0'0'233'15,"0"0"-233"-15,0 0 4 16,0 0 3-16,0 0 7 16,-7 108-5-16,7-60-7 15,-2 0 0-15,0-4-2 16,2-5 0-16,0-3-1 16,0-9-6-16,0-6-10 15,0-9-12-15,0-4-13 16,0-8-10-16,0 0-240 15</inkml:trace>
  <inkml:trace contextRef="#ctx0" brushRef="#br0" timeOffset="500701.655">16892 15807 1651 0,'0'0'232'15,"0"0"-198"-15,0 0-23 16,0 0-2-16,41-72 0 16,-17 66-5-16,4 6-2 15,-2 0-2-15,1 0-1 16,-3 7 1-16,-7 9-1 0,-4 4-3 16,-10 3-8-1,-3 5-12-15,-2 1-8 0,-19 2 6 16,0-1 4-16,-3-3 8 15,4-4 7-15,5-3 4 16,6-8 2-16,3-2 1 16,6-6 0-16,0-1 3 15,0-3 0-15,0 3 1 16,4-2 8-16,10 2 14 16,-1 0-10-16,2 1-3 15,-1-1-4-15,-1 5-5 16,-3 0-4-16,1 3 1 15,-1 1 1-15,-2 1-1 0,-4 0-1 16,-2-1 0 0,-2 1 0-16,0-1-4 0,0-2-2 15,-12-1 1 1,-3-2-1-16,-6-2 3 0,-3-2-2 16,-3-1 2-16,2-2 1 15,3 0 1-15,5 0 1 16,5 0-12-16,5-5-25 15,7-2-83-15</inkml:trace>
  <inkml:trace contextRef="#ctx0" brushRef="#br0" timeOffset="501181.3571">17494 15773 608 0,'0'0'1213'0,"0"0"-1175"0,0 0-6 15,0 0-6-15,0 0-10 16,-79-22-3-16,61 22-5 16,-1 0-2-16,4 1-1 15,-3 12-3-15,2 0-1 16,-2 4 1-16,4 4 0 15,0 4-2-15,5 4 0 16,4 4 0-16,5 1 0 16,0 1 0-16,2-4 0 15,13 0-1-15,7-4 0 16,5-6-2-16,4-1 0 16,2-6-4-16,1-4-3 15,1-5-8-15,-4-5-24 0,1 0-41 16</inkml:trace>
  <inkml:trace contextRef="#ctx0" brushRef="#br0" timeOffset="501355.7817">17330 15966 1872 0,'0'0'19'0,"0"0"-17"16,118 0 14-16,-58 0-16 16,2-7-33-16</inkml:trace>
  <inkml:trace contextRef="#ctx0" brushRef="#br0" timeOffset="502629.4814">12723 16733 1591 0,'0'0'24'0,"0"0"6"16,0 0-5-16,0 0 15 15,0 0-2-15,0 0-2 16,-78 8-10-16,78-8-10 16,-3 2-4-16,3-2-6 0,0 1-2 15,0-1 1-15,0 1-4 16,0 2 1-16,6 1-1 15,15 4 7-15,16 0 2 16,17-2-2-16,19 1-4 16,21-2-1-16,30 0-2 15,28 0 0-15,36-2-1 16,37 0 0-16,29-2 0 16,31-1 0-16,24 0-1 15,29-5 1-15,20-11-1 16,15-4 1-16,6-1 0 15,-11 3 0-15,-14 2-3 16,-25 5 3-16,-32 2 0 0,-36 5 1 16,-44 0 0-1,-41 1 1-15,-44 2 0 0,-33 1 0 16,-37 0 1-16,-24 0-3 16,-21 0 1-16,-15 0 1 15,-2 0 7-15,0 0 8 16,0 0-9-16,-6 0-1 15,3 0-1-15,2 0 1 16,1 0-4-16,0 0 0 16,0-2-3-16,0-1-1 15,0-4-12-15,3-10-42 16</inkml:trace>
  <inkml:trace contextRef="#ctx0" brushRef="#br0" timeOffset="505606.3497">13465 16936 1772 0,'0'0'90'16,"0"0"-66"-16,0 0-3 0,0 0-4 15,0 0-10-15,0 0-5 16,0 0-2-16,0 0 3 16,-11 80 0-16,11-42-1 15,-2 2 1-15,1-2 0 16,-1-5-2-16,-1-3-1 16,-1-4 0-16,1-6 0 15,0-3-2-15,-3-3 1 16,6-4-4-16,-3-5 0 15,1-2-6-15,-1-3-13 16,0 0-13-16,0 0-13 16,2-8-669-16</inkml:trace>
  <inkml:trace contextRef="#ctx0" brushRef="#br0" timeOffset="506115.3221">13451 16937 1572 0,'0'0'176'16,"0"0"-126"-16,0 0-21 16,0 0 1-16,0 0-13 15,0 0-10-15,80-48-5 16,-66 48-2-16,0 0 0 0,0 11-1 15,-1 4 1-15,-4 3 0 16,-3 3 0-16,-4 2 0 16,-2-1-1-16,0 2-2 15,0-2-2-15,-3-2-3 16,-11-4-5-16,-7-6 4 16,-1-3 5-16,-2 1 3 15,3-6 1-15,5-1 0 16,4 2 3-16,6-3 3 15,3 0 2-15,3 0 7 16,0 0-8-16,0 0 2 16,0 0-3-16,0 0 1 0,0 0-7 15,0 0-1-15,7 6-1 16,6 2 2-16,4 3 1 16,1 4 1-16,3-4-2 15,1 5 0-15,-2 0 1 16,-1-1-1-16,-1-1 0 15,-6 0-5-15,-3-4-2 16,-6 0-11-16,-1-3-16 16,-2-2-23-16,0-3-540 15</inkml:trace>
  <inkml:trace contextRef="#ctx0" brushRef="#br0" timeOffset="506362.5623">13785 17195 1853 0,'0'0'32'0,"0"0"-31"15,0 0 0-15,0 0 2 16,0 0 8-16,0 0-9 15,0 82-2-15,0-62-3 16,0-1-9-16,0-2-23 16,1-9-38-16,2-4-797 15</inkml:trace>
  <inkml:trace contextRef="#ctx0" brushRef="#br0" timeOffset="506647.4153">13986 16992 1857 0,'0'0'34'0,"0"0"-33"15,0 0 1-15,0 0 17 0,5 73-6 16,-1-35-9-16,-1-1-2 15,-1 1-1-15,-1-4-1 16,-1-2 0-16,2-8-3 16,-2-5-4-16,0-7-8 15,0-4-15-15,0-5-20 16,0-3-83-16,0 0-519 16</inkml:trace>
  <inkml:trace contextRef="#ctx0" brushRef="#br0" timeOffset="507067.0579">13995 16998 1760 0,'0'0'61'16,"0"0"-34"-16,0 0 6 16,0 0-15-16,0 0-4 15,87-44-9-15,-65 44-4 16,-4 0-1-16,-2 13 0 15,-5 3-2-15,-4 7-2 32,-5 0-5-32,-2 1-5 0,0 2 0 0,-12-2-2 15,-7-4 9-15,-4-1 4 16,-1-7 2-16,2-4 1 16,5-3 2-16,4-3 9 15,7 0 5-15,3 0-3 16,3-2-5-16,0 0-3 0,0 0-5 15,4 3 0-15,9 2 0 16,3 2 0-16,0 3 2 16,4 0-1-16,-3 1-1 15,0 2 2-15,4-1-2 16,-5 2 1-16,2 0-1 16,-2-1 0-16,-2-4-1 15,-3 1-18-15,-3-3-26 16,-3-2 9-16,-4-2-282 15</inkml:trace>
  <inkml:trace contextRef="#ctx0" brushRef="#br0" timeOffset="507459.04">14283 17132 1859 0,'0'0'31'15,"0"0"-4"-15,0 0-13 16,0 0 0-16,0 0-8 16,0 0-4-16,65-26 0 15,-45 26 0-15,-2 2-2 0,-5 6 0 16,-1 4-1-16,-6 2 0 15,-3 1-2-15,-3 2-1 16,0 4-3-16,-13-4-3 16,-13 2 3-16,1-2 4 15,0-4 0-15,6 0 2 16,8-4 0-16,6-4 2 16,5 0-1-16,0-4 1 15,24-1 2-15,9 0 3 16,19 0-6-16,9-3 0 15,5-6-33-15,-2-4-50 16</inkml:trace>
  <inkml:trace contextRef="#ctx0" brushRef="#br0" timeOffset="508183.3022">13288 17524 1777 0,'0'0'26'16,"0"0"-16"-16,0 0 5 16,0 0 12-16,0 0-23 15,102-18 7-15,-28 12 0 0,18 1-7 16,21 0 1-16,17 3 1 15,8 0-5-15,5 2 0 16,-5 0-1-16,-8 0-2 16,-17-3-1-16,-19-1 0 15,-19 0 0-15,-21-2-1 16,-18 1 4-16,-14 0-1 16,-14 4 1-16,-8 1-1 15,-5 0-15-15,-20 0-24 16,-8 4-74-16</inkml:trace>
  <inkml:trace contextRef="#ctx0" brushRef="#br0" timeOffset="508629.5039">13416 17648 1849 0,'0'0'8'16,"0"0"-5"-16,0 0-2 15,0 0 14-15,0 0-5 16,0 76-3-16,0-48-2 15,0 0-4-15,0-1-1 16,0-4 0-16,0-3-13 16,0-5-11-16,0-8-15 0,0-6-27 15,0-1-126-15</inkml:trace>
  <inkml:trace contextRef="#ctx0" brushRef="#br0" timeOffset="509023.8076">13390 17654 1719 0,'0'0'55'16,"0"0"-19"-16,0 0 4 15,0 0-12-15,0 0-16 16,0 0-5-16,78-45 0 16,-58 45-6-16,2 0 0 15,-2 6-1-15,-5 5 0 16,-4 4-1-16,-6 1-5 0,-5 1-5 15,0 0-1-15,-5 0 2 16,-14-2 6-16,-5-2 2 16,-2-2 2-16,-3 1 0 15,1-5 0-15,8 0 1 16,6 0 0-16,6-6 0 16,8 1 1-16,0-2 0 15,0 0-1-15,0 0-1 16,11 3 4-16,8 1 0 15,2 1-2-15,1 3-1 16,7 1-1-16,-3 3 0 0,4 3-6 16,0-4-9-16,-2 2-7 15,1-3 8 1,-6-3-24-16,0-2-63 0,-7-5-1007 16</inkml:trace>
  <inkml:trace contextRef="#ctx0" brushRef="#br0" timeOffset="509275.6463">13746 17746 1653 0,'0'0'160'15,"0"0"-158"-15,0 0 6 16,0 0 22-16,0 0-18 16,0 0-8-16,97 6 0 15,-73-6-4-15,-5 0-7 16,-5 0-34-16,-8 0-74 16</inkml:trace>
  <inkml:trace contextRef="#ctx0" brushRef="#br0" timeOffset="510112.3947">13664 17869 1815 0,'0'0'26'0,"0"0"-14"16,0 0 10-16,0 0-8 16,0 0-13-16,0 0 2 15,3 50 1-15,-1-30-1 16,-1 0-3-16,2-5 0 15,0 1 0-15,0-2-7 16,-2-3-9-16,1-3-14 16,-1-3-29-16,2-5-227 0</inkml:trace>
  <inkml:trace contextRef="#ctx0" brushRef="#br0" timeOffset="510579.1566">13892 17654 1833 0,'0'0'35'0,"0"0"-14"15,0 0 1-15,0 0-9 16,0 0-6-16,0 0-2 0,0 0-4 16,0 0-1-16,0 3 1 15,0 14-1-15,0 7 3 16,0 5-3-16,0 3 2 16,0 0-2-16,0-3-2 15,0 0-7-15,0-6-12 16,0-4-18-16,3-8-24 15,0-4-645-15</inkml:trace>
  <inkml:trace contextRef="#ctx0" brushRef="#br0" timeOffset="511260.52">13801 17761 1658 0,'0'0'70'0,"0"0"-9"15,0 0-12-15,0 0-22 16,0 0-14-16,0 0-5 15,15-9-8-15,6 9 0 16,3 0 2-16,4 0-2 0,3 0 0 16,5 0 0-16,2 0-11 15,2-3-27-15,0 1-82 16</inkml:trace>
  <inkml:trace contextRef="#ctx0" brushRef="#br0" timeOffset="511693.8271">14225 17685 1804 0,'0'0'65'15,"0"0"-43"-15,0 0 8 16,0 0-10-16,0 0-9 15,0 0-5-15,-2-4-6 0,2 4 0 16,0 6-2 0,0 8 2-16,0 5 2 0,0 1 0 15,0 0-2-15,0 0 0 16,0-1 0-16,2-2-3 16,-2-3-4-16,0-4-2 15,0-1-7-15,0-2-10 16,0-2-22-16,0-5-72 15</inkml:trace>
  <inkml:trace contextRef="#ctx0" brushRef="#br0" timeOffset="512129.2601">14216 17628 628 0,'0'0'1171'16,"0"0"-1137"-16,0 0-5 15,0 0 0-15,0 0-11 16,85-34-8-16,-64 34-5 16,-3 0-2-16,0 0-2 15,-2 7-1-15,-6 3 0 16,-2-1-1-16,-8 2-5 15,0 3-4-15,0-2 3 16,-15 2 3-16,-6 0 3 0,-6 0-1 16,2 0 1-1,4-4 1-15,5-4 0 0,5 1 2 16,5-3-1-16,5-4 2 16,1 3 0-16,0-2-2 15,0 4 0-15,7 0 4 16,7 2-1-16,0 1-2 15,1-1-1-15,3 0 0 16,-3 0-1-16,3 2 0 16,-4 2-8-16,-1-2-12 15,-3 1-32-15,6-4-129 16</inkml:trace>
  <inkml:trace contextRef="#ctx0" brushRef="#br0" timeOffset="512482.0752">14605 17730 654 0,'0'0'1233'16,"0"0"-1208"-16,0 0-17 15,0 0 9-15,0 0-6 16,0 0-7-16,61-17-1 15,-43 17-2-15,-3 0-1 0,-2 0-1 16,-5 10-1 0,-7 0-2-16,-1 3-4 0,0 4-1 15,-12 0 3-15,-7 2 0 16,-2-3 5-16,5-1-1 16,0-1 2-16,6-3 0 15,7-5 2-15,2-1 1 16,1-1 3-16,0-2-1 15,18-2 3-15,7 0-3 16,7-2-5-16,5-10-11 16,6-5-68-16</inkml:trace>
  <inkml:trace contextRef="#ctx0" brushRef="#br0" timeOffset="514110.4237">15554 17324 1676 0,'0'0'139'0,"0"0"-110"0,0 0 6 16,0 0-4-16,0 0-13 15,0 0-9-15,-12-5-3 16,12 5-2-16,0 0-1 15,0 0-1-15,16 0-2 16,10 0 0-16,9 0 0 16,6 0 2-16,1 0-2 15,5 0-1-15,3 0 0 16,0 0 1-16,-4 0 0 16,-10-3-1-16,-8 3 1 15,-11-2-1-15,-5 1 0 16,-6 1 0-16,-3 0-4 15,-3 0 0-15,0 0-7 0,0 0-10 16,0 0-8-16,0 0-23 16,-8 0-73-16</inkml:trace>
  <inkml:trace contextRef="#ctx0" brushRef="#br0" timeOffset="514603.1539">15807 17224 1760 0,'0'0'51'0,"0"0"-18"16,0 0 3-16,0 0-6 16,0 0-16-16,0 0-7 15,0-2-3-15,0 2-4 16,0 7-3-16,0 12 2 16,0 2 1-16,0 9 1 15,0 2-1-15,0 0 0 16,0 1 0-16,0-4-1 15,2-2-5-15,2-4-9 16,5-5-18-16,-1-6-23 16,1-7-227-16</inkml:trace>
  <inkml:trace contextRef="#ctx0" brushRef="#br0" timeOffset="515249.4382">16774 16905 1743 0,'0'0'12'0,"0"0"12"16,0 0 11-16,0 0-5 15,-94 14-8-15,65 6-8 16,-5 8-4-16,0 7-1 16,3 8-4-16,2 7-1 0,7 3-2 15,7-3 1 1,7 1-3-16,8-3 0 0,0-2 1 15,11-5-1-15,16-2-3 16,6-10-9-16,8-5-14 16,3-5-20-16,-2-5-30 15,1-11-189-15</inkml:trace>
  <inkml:trace contextRef="#ctx0" brushRef="#br0" timeOffset="515580.4391">16959 17142 1881 0,'0'0'16'15,"0"0"-16"-15,0 0 0 16,0 0 10-16,-2 85-1 16,2-42-5-16,6 6-1 15,0-2-2-15,-1 0-1 16,-1-2 1-16,1-5-1 16,2-2 0-16,-2-9-1 15,-2-4-4-15,0-9-8 0,0-6-8 16,-3-5-20-16,0-5-25 15,1 0-142-15</inkml:trace>
  <inkml:trace contextRef="#ctx0" brushRef="#br0" timeOffset="516111.9701">16971 17094 1780 0,'0'0'75'0,"0"0"-42"16,0 0-9-16,0 0-11 16,0 0-8-16,36-72-1 15,-14 69-4-15,0 3 0 16,-1 0-1-16,0 7 0 15,-3 9-2-15,-6 2-5 16,-4 1-6-16,-7 0-3 16,-1-1-3-16,-1 1 3 15,-16-2 8-15,-5 0-5 16,-1-5 10-16,5-2 4 16,4-2 0-16,6-2 2 15,6-3-2-15,2 1 2 16,0-1 1-16,0 0 3 0,7 1 7 15,6 1-3-15,-3 2-7 16,1 0 1-16,-1 0 2 16,-1 0-2-16,0 3-1 15,-3-2-1-15,0-1-2 16,-3 1 0-16,-2-2-3 16,-1 2-3-16,0-3-8 15,0 2 2-15,-13-2 6 16,-7 0-2-16,-5-2-4 15,-3-2-3-15,-2 1-5 16,3-2-4-16,4 0-29 16,6 0 0-16,10 0-199 0</inkml:trace>
  <inkml:trace contextRef="#ctx0" brushRef="#br0" timeOffset="516398.5134">17268 17244 1844 0,'0'0'53'16,"0"0"-35"-1,0 0-5-15,0 0-3 0,0 0-6 16,0 0-3-16,76-20-1 16,-42 18 0-16,0 2-7 15,-4 0-7-15,-6 0-25 16,-3 0-31-16,-6 0-138 16</inkml:trace>
  <inkml:trace contextRef="#ctx0" brushRef="#br0" timeOffset="516651.8118">17388 17087 1847 0,'0'0'43'16,"0"0"-21"-16,0 0-14 15,0 0-4-15,0 0-4 16,0 0 0-16,-14 56 4 16,14-26-3-16,0-1-1 15,0 0-2-15,7-2-10 16,-1-5-22-16,0-3-27 16,1-8-411-16</inkml:trace>
  <inkml:trace contextRef="#ctx0" brushRef="#br0" timeOffset="516892.2061">17688 17098 1892 0,'0'0'23'15,"0"0"-23"-15,0 0 0 0,0 0 2 16,0 0 4 0,-7 85-5-16,7-56-1 0,0-2-5 15,6-3-25-15,-3-5-35 16,-3-7-353-16</inkml:trace>
  <inkml:trace contextRef="#ctx0" brushRef="#br0" timeOffset="517251.6554">17658 16872 1823 0,'0'0'53'0,"0"0"-29"16,0 0-7-16,0 0-2 16,0 0-4-16,0 0-8 15,67-10-1-15,-32 29 1 16,4 5-2-16,-2 8 1 16,-6 8-2-16,-5 6 0 15,-8 5-2-15,-11-2-4 16,-7-1-3-16,0-4-2 15,-25-5 1-15,-8-5 5 16,-6 1 3-16,0-8 0 0,3 0-8 16,6-7-23-16,7-9-29 15,6-6-359-15</inkml:trace>
  <inkml:trace contextRef="#ctx0" brushRef="#br0" timeOffset="517612.9279">18128 17087 1624 0,'0'0'267'0,"0"0"-240"16,0 0-18-16,0 0 5 15,0 0-9-15,0 0-5 16,2 55 6-16,1-23-4 16,-2 2-2-16,-1 2 1 15,0 0 0-15,0 3-1 16,0-5 0-16,0-3-3 15,0-2-4-15,0-12-5 0,0-3-9 16,0-6-23 0,0-6-7-16,0-2-83 0</inkml:trace>
  <inkml:trace contextRef="#ctx0" brushRef="#br0" timeOffset="518114.1153">18127 17079 1815 0,'0'0'32'16,"0"0"1"-16,0 0-16 15,31-73 5-15,-12 64-11 0,-2 2-4 16,2 7-6-16,4 0 0 15,-4 0-1-15,3 16 1 16,-2 2-1-16,-5 6 0 16,-2-2-3-16,-5 2 1 15,-5-3-2-15,-3 1-4 16,0-5 0-16,-9-2-4 16,-11-1-3-16,-5-4 8 15,-3-2 0-15,1-5-2 16,4 0-8-16,4-3 8 15,7 0 6-15,6 0 1 16,3 0 2-16,3 0 5 0,0 0 1 16,0 3-2-1,0 2-1-15,0 2 5 0,0 2 5 16,2 4-4-16,8 1-1 16,2 2 0-16,4 1-1 15,1 2-3-15,2-2 2 16,-1 0 0-16,0-1-4 15,-2-6 0-15,-2-1-2 16,-2-4 0-16,1-2-7 16,1-3-30-16,-1 0-103 15</inkml:trace>
  <inkml:trace contextRef="#ctx0" brushRef="#br0" timeOffset="518617.4436">18692 17338 1761 0,'0'0'80'15,"0"0"-53"-15,0 0 0 16,0 0-3-16,0 0-13 15,0 0-3-15,-90-17-5 16,67 21-1-16,-4 11-1 16,0 2 2-16,3 3-2 15,8 3 0-15,4 0-1 16,1 3 0-16,5-2 0 16,5 1 1-16,1 0-1 15,0-4 0-15,0 0 0 16,11-1 0-16,9-4 0 15,2-3-2-15,5-6 0 0,2 1-2 16,-2-6-6-16,7-2-18 16,-4 0-28-16,1 0-141 15</inkml:trace>
  <inkml:trace contextRef="#ctx0" brushRef="#br0" timeOffset="518805.4054">18553 17509 1226 0,'0'0'656'0,"0"0"-653"16,0 0-3-16,103-16 0 15,-67 13-10-15,1-1-80 16</inkml:trace>
  <inkml:trace contextRef="#ctx0" brushRef="#br0" timeOffset="519652.4997">18249 16620 1761 0,'0'0'45'0,"0"0"-27"0,0 0 7 16,0 0-8-16,0 0-11 16,116 0-2-16,-77 0-2 15,0 0-2-15,-5-2 0 16,-4 1 0-16,-6-1 1 15,-8 2 0-15,-6 0 2 16,-6 0 2-16,-4 0 2 16,0 0 2-16,0 0-4 15,0 0-4-15,0 0-1 16,0 0-24-16,-4 0-40 0,-7 5-415 16</inkml:trace>
  <inkml:trace contextRef="#ctx0" brushRef="#br0" timeOffset="528871.296">19444 16034 1848 0,'0'0'27'15,"0"0"-19"-15,0 0 7 16,0 0-1-16,0 0-6 16,95 2-4-16,-50-6-3 15,3-1 1-15,-2-3-1 16,5-2 2-16,1-4-1 16,-3 5-1-16,2-4-1 15,-11 6 0-15,-5-1 0 16,-9 5 1-16,-5 2-1 15,-6 1-2-15,-3 0-1 0,-4 0-1 16,-4 0-5 0,-1 0-14-16,-1 0-26 0,-2 0-126 15</inkml:trace>
  <inkml:trace contextRef="#ctx0" brushRef="#br0" timeOffset="529271.1324">19536 16218 1776 0,'0'0'90'0,"0"0"-81"15,0 0-8-15,0 0 5 16,94-13 1-16,-44 9-5 16,6-1 0-16,1 4-1 15,-7-3 1-15,-8 4 0 16,-10 0 1-16,-15 0 0 15,-6 0-2-15,-8 0 2 16,-1 0 0-16,-2 0-1 0,0 0-2 16,0 0-12-16,0 0-11 15,1 0-5-15,-1 0-20 16,0 0-268-16</inkml:trace>
  <inkml:trace contextRef="#ctx0" brushRef="#br0" timeOffset="529874.7415">19752 15607 1768 0,'0'0'46'0,"0"0"-13"15,0 0-4-15,0 0-5 16,0 0-6-16,0 0-11 16,-19-3-4-16,22 3-3 15,18 8 0-15,12 8 3 16,13 2 4-16,11 2-4 15,7 2-1-15,6 2-1 16,0-1 0-16,-1 3 0 16,-5-1-1-16,-6 2 0 15,-12 0 0-15,-10 2 0 16,-12 2 0-16,-9 3 0 16,-9 2-2-16,-6 6 1 15,0 0 1-15,-26 6 1 16,-8 2-1-16,-15 3 0 15,-9 2-1-15,-5-3 0 0,3-3-2 16,14-8-1-16,21-10-2 16,13-6-9-16,12-11-52 15,5-10-137-15</inkml:trace>
  <inkml:trace contextRef="#ctx0" brushRef="#br0" timeOffset="530386.0477">21217 15824 1913 0,'0'0'28'15,"0"0"-21"-15,0 0-4 16,0 0 1-16,0 0 1 16,-43 84 2-16,33-26-3 15,5 3-2-15,4-1 0 16,1-4-1-16,0-3-1 15,0-6 0-15,0-4-1 16,3-7-4-16,0-11-4 16,-3-6-3-16,0-10-2 0,0-9-14 15,0 0-35-15,0-9-25 16</inkml:trace>
  <inkml:trace contextRef="#ctx0" brushRef="#br0" timeOffset="530833.4894">21168 15765 1837 0,'0'0'29'16,"0"0"-12"-16,81-43 5 15,-52 37-6-15,3 6-11 0,-1 0-3 16,-1 6 0-16,-2 10-1 15,-4 7-1-15,-7 2-2 16,-7 2-3-16,-10 7-6 16,0-1-2-16,-13 3 2 15,-16-2-3-15,-3-5-2 16,-7-5 10-16,1-7 5 16,7-8 1-16,9-1 10 15,11-5 4-15,5-2-4 16,6-1-6-16,0 0 7 15,0 0 1-15,0 4-4 16,8 2-3-16,8 7-2 0,9 4 3 16,4 3-2-1,1 2-3-15,1 3 0 0,-1 1-1 16,0 2 1-16,-1-3-1 16,0 2 0-16,-4-2 0 15,-4-6 0 1,-3-2-4-16,-7-5-7 0,-7-6-23 15,0-6-49-15,-4 0-967 16</inkml:trace>
  <inkml:trace contextRef="#ctx0" brushRef="#br0" timeOffset="531112.5388">21749 16254 1911 0,'0'0'26'0,"0"0"-23"15,0 0 1-15,0 0-1 16,0 0 2-16,0 0 0 16,-3 93-2-16,4-57-2 15,6-3 1-15,-2-4-2 16,-5-1 0-16,1-6-4 15,1-5-3-15,-2-4-2 16,3-6-2-16,0-5-32 16,1-2-26-16,2-3-93 0</inkml:trace>
  <inkml:trace contextRef="#ctx0" brushRef="#br0" timeOffset="531404.8458">22071 15807 1598 0,'0'0'305'0,"0"0"-273"15,0 0-22-15,0 0 2 16,0 0-3-16,0 0-8 16,78-23-1-16,-28 22-1 15,0 1-7-15,1 0-6 16,-6 0-21-16,-6 0-32 16,-8 0-213-16</inkml:trace>
  <inkml:trace contextRef="#ctx0" brushRef="#br0" timeOffset="531585.1873">22118 15983 1891 0,'0'0'43'0,"0"0"-40"15,0 0 6-15,0 0 4 16,127 0-12-16,-61 0-1 15,5 0-21-15,-1-2-80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7T09:47:01.1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17875 5588 1634 0,'0'0'85'16,"0"0"-52"-16,0 0 1 15,0 0-18-15,0 0-9 0,0 0-3 16,0 0-2 0,-5 1 0-16,5 1 0 0,0-2-1 15,0 0 0-15,0 0-1 16,0 0 1-16,0 2 0 15,0-2 1-15,0 0 0 16,0 0 0-16,0 0 3 16,2 0 2-16,-1 0 2 15,-1 0-1-15,0 0 1 16,0 0 0-16,0 0-2 16,0 0 3-16,0 0-1 15,0 0-5-15,0 0-2 16,0 0-2-16,0 3 0 15,0 1-3-15,0 2 2 16,-3 1-1-16,3 0-3 16,0-3-4-16,0 1 5 0,0-2-6 15,2-1 4-15,5-2 5 16,-1 0 0-16,-1 0 1 16,-1 0 1-16,-1-2-1 15,-2-1 2-15,-1 0 9 16,0-2-1-16,0 4 4 15,0-2-9-15,0-1-1 16,0 4-2-16,-1 0-1 16,1 0-1-16,0 0 0 15,0 0-1-15,-3 0-18 16,2 2-23-16,1 4-87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0T05:18:00.6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23322 15704 1732 0,'0'0'96'0,"0"0"-79"15,0 0 7-15,0 0-4 16,0 0 2-16,0 0-10 16,0 0-4-16,-31-42-2 15,11 38 0-15,-5 0 1 16,-7 4-3-16,-6 0-2 16,-2 4 0-16,1 9-1 15,3 7-1-15,6 4 0 16,8-1 0-16,4 2-1 15,9-1 1-15,4-3-1 16,5-2 1-16,0-3-2 16,6-6 1-16,15-4-2 15,4-4 1-15,8-2 1 16,3-4 0-16,0-13 1 16,1-7-2-16,-5 2 2 0,-7 0-1 15,-6 4 1-15,-8 5 1 16,-5 6-1-16,-4 4 5 15,-2 3 4-15,0 0-3 16,0 0-1-16,0 0-2 16,0 0-2-16,0 14 0 15,0 7-1-15,0 10 0 16,1 8 0-16,3 2 1 16,-1 1 0-16,-1 0-1 15,-1-1 0-15,-1-7 0 16,0-5 0-16,0-4 0 0,0-11 0 15,0 0 0 1,0-9 0-16,0-4 0 0,0-1 0 16,0 0 1-16,0 0-1 15,0-1-3-15,0-11-14 16,0-4-18-16,0-4-80 16</inkml:trace>
  <inkml:trace contextRef="#ctx0" brushRef="#br0" timeOffset="235.3713">23601 15833 1937 0,'0'0'16'0,"0"0"-11"15,0 0 4-15,0 0 6 16,0 0-10-16,0 0-5 16,-6-14-11-16,6 14-22 15,3 6-57-15,4 5-906 16</inkml:trace>
  <inkml:trace contextRef="#ctx0" brushRef="#br0" timeOffset="802.1965">23919 15734 1849 0,'0'0'45'0,"0"0"-27"16,0 0 2-16,0 0-9 15,0 0-5-15,0 0-3 16,-63 22-1-16,54 2-1 16,2 3 0-16,5 2-1 15,2-3 1-15,0-1-1 16,13-1 0-16,9-5 0 16,6-2 0-16,5-8-1 15,5-7-1-15,-2-2 0 0,-3-2-1 16,-2-14 0-1,-7-5 3-15,-7-4 0 0,-7-6 1 16,-10 1 0-16,0 1 3 16,-13 0 1-16,-17 3-2 15,-3 8-2-15,0 6 1 16,2 8 0-16,5 4-2 16,8 0-2-16,7 0-5 15,9 9-9-15,2 1-25 16,0 0-50-16</inkml:trace>
  <inkml:trace contextRef="#ctx0" brushRef="#br0" timeOffset="1370.1816">24375 15637 1873 0,'0'0'26'15,"0"0"-15"-15,0 0 3 16,0 0-4-16,0 0-6 16,0 0-4-16,-40 34 0 15,40-15 1-15,0-1-1 16,0-1 0-16,0-1 0 0,7-2 0 15,5-4-1-15,4-3 0 16,0-4 1-16,0-3 0 16,0 0 1-16,-1 0 0 15,0 0-1-15,-2-2 2 16,0-5 2-16,-2 3 2 16,0-2 1-16,-1 2 1 15,1 3-2-15,-1-1-3 16,-1 2-1-16,1 0-2 15,3 0 1-15,-1 7-1 16,1 6 1-16,-3 2-1 16,0 5 0-16,-3-3 0 15,-1 0 0-15,-3 0 0 0,-2-2-3 16,-1 1 1 0,0 1 0-16,-7 0-3 0,-13 0 2 15,-2 0-1-15,-4-2 0 16,-2-3-1-16,0-3 1 15,-2-4-1-15,0-5-3 16,6 0-5-16,5-3-33 16,12-16-77-16</inkml:trace>
  <inkml:trace contextRef="#ctx0" brushRef="#br0" timeOffset="1563.1811">24450 15604 1914 0,'0'0'19'0,"0"0"-8"16,0 0-1-16,0 0-4 16,0 0-5-16,125-51-1 15,-74 48-2-15,2 3-13 16,-1 0-24-16,2-2-90 15</inkml:trace>
  <inkml:trace contextRef="#ctx0" brushRef="#br0" timeOffset="2069.9211">25185 15515 1820 0,'0'0'51'0,"0"0"-16"15,0 0-10-15,0 0-7 16,0 0-4-16,-91 11-6 16,70 8-2-16,-3 6-2 15,1 4-1-15,0 6 0 16,4 4-2-16,6 3 0 16,5 4-1-16,8-2 0 15,0-1 0-15,7-5-1 16,11-1-2-16,7-5-2 15,4-4 0-15,4-6 4 16,2-10-2-16,0-10-2 16,-1-2 1-16,-4-10 2 15,-8-13 2-15,-6-4 0 0,-9-1 1 16,-7-3 5 0,0 1 2-16,-24 3-3 0,-8 4 5 15,-2 7-5-15,0 5-2 16,4 9-3-16,8 2-5 15,8 6-16-15,8 10-17 16,6 2-151-16</inkml:trace>
  <inkml:trace contextRef="#ctx0" brushRef="#br0" timeOffset="4056.1819">25573 15604 1574 0,'0'0'297'15,"0"0"-267"-15,0 0-16 16,0 0 5-16,0 0-7 16,0 0-7-16,-8 7-4 15,8 10 1-15,0 5 4 16,0 2 0-16,3 4-1 0,0 1-1 16,-3 2 0-16,0 0-2 15,0-1 0-15,0-3-1 16,0-3-1-16,0-4 0 15,0-3 1-15,0-5-1 16,0-5 0-16,0-4 0 16,0-2-1-16,0-1-4 15,0 0-5-15,0 0-6 16,-1-3-2-16,-1-11-37 16,2-3-101-16</inkml:trace>
  <inkml:trace contextRef="#ctx0" brushRef="#br0" timeOffset="4455.1204">25770 15662 1779 0,'0'0'70'16,"0"0"-40"-16,0 0-2 16,0 0-8-16,0 0-11 15,0 0-7-15,-29 9 3 0,6 7-2 16,-3 1-1 0,-2 1 0-16,2 1 1 0,4-2-3 15,3-2 0-15,10-4 0 16,3-2 0-16,6 2 0 15,0-4 0-15,0 1-1 16,4 0 1-16,13-2 1 16,4 1 0-16,1 0-1 15,0-4 2-15,1 4-2 16,1-2 0-16,-2 2 0 16,0 1-9-16,-4-1-17 15,-2 3-60-15,0-1-1749 0</inkml:trace>
  <inkml:trace contextRef="#ctx0" brushRef="#br0" timeOffset="5084.2124">25981 15901 1229 0,'0'0'535'15,"0"0"-515"-15,0 0-18 16,0 0 24-16,0 0-11 16,0 0-2-16,30 43-5 0,-8-37-1 15,1-4-3 1,-1 0 0-16,-2-2 2 0,-4 0-1 15,-1-3-4-15,-3-10 2 16,-3-5 2-16,0-3-1 16,-6-4 2-16,-3-5 3 15,0-1-1-15,-8-2-1 16,-6-1-2-16,3 6-1 16,2 3 2-16,9 6-3 15,0 5-2-15,0 3-1 16,6 5 1-16,5 0-1 15,5 6 0-15,3 0 0 16,7 0 0-16,-2 0 0 16,1 8-1-16,-5 6 1 15,-4 5 0-15,-6 5 0 0,-4 5-1 16,-6 1 0-16,0 2 1 16,-1-2-1-16,-8-3-1 15,6-7 2-15,3-2 0 16,3-5 0-16,24-6 0 15,11-2 1-15,15-5-1 16,6 0 0-16,4 0-10 16,-5-7-108-16</inkml:trace>
  <inkml:trace contextRef="#ctx0" brushRef="#br0" timeOffset="5689.5832">23440 16568 120 0,'80'-7'1685'16,"25"-7"-1685"-16,20-1 10 16,15-2 14-16,5 0-7 15,-5 1-2-15,-7 4-5 16,-15 3-8-16,-23 3-2 16,-26 3 0-16,-33 3-18 15,-35 0-27-15,-8 3-222 16,-45 9-766-16</inkml:trace>
  <inkml:trace contextRef="#ctx0" brushRef="#br0" timeOffset="5902.0156">23671 16680 1826 0,'0'0'26'16,"0"0"-24"-16,136 13 15 16,-15-14 9-16,22-18-5 15,15-3-11-15,3-2-4 16,-6 0-4-16,-19 2-2 15,-29 6 1-15,-38 5 1 16,-33 5 2-16,-27 5 2 16,-9 1 4-16,-9 0 3 15,-18 7-8-15,-9 9-5 16,-1 1 0-16,-3 3-2 16,7-3-17-16,4-7-51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1-12T08:46:54.44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1240 3349 0,'50'-75'219,"545"-669"-63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3T05:42:59.3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1540 4088 1812 0,'0'0'43'0,"0"0"-28"15,0 0 1-15,0 0 6 16,0 0-9-16,0 0-8 0,0 0-3 16,0 8 0-16,0-6 0 15,0-1-1-15,0 3 1 16,0 5-2-16,0 6 0 15,0 7 1-15,0 6 0 16,0 2 1-16,3 1 0 16,0 2-2-16,-1 2 1 15,1 4-1-15,0-5 0 16,0-1 0-16,0-8 1 16,1-3-1-16,-1-6 0 15,3-5-2-15,-3-1-2 16,-1-5-11-16,-1-2-22 0,1-3-23 15,-2 0-113-15</inkml:trace>
  <inkml:trace contextRef="#ctx0" brushRef="#br0" timeOffset="539.4718">1382 3702 1806 0,'0'0'8'16,"0"0"7"-16,0 0 5 15,0 0-3-15,-95 11-5 16,72 14-5-16,-5 8-2 16,1 13-4-16,-1 12 1 15,6 13-2-15,2 13 3 16,8 10-3-16,8 9 0 16,4 3 0-16,9-5 0 15,25-12 0-15,12-16-1 16,11-15 1-16,10-17 0 15,12-15 0-15,3-15 0 0,8-11 1 16,-1-3-1-16,-4-23 1 16,-6-9 0-16,-18-9-1 15,-17-10 0-15,-16-10 3 16,-12-10-2-16,-14-9 2 16,-2-11 3-16,-32-7 5 15,-18-1-5-15,-26 5 4 16,-8 15-7-16,-2 20 2 15,2 18-1-15,20 20-4 16,6 18 0-16,12 6-4 16,13 20-15-16,13 20-29 15,14 2-57-15</inkml:trace>
  <inkml:trace contextRef="#ctx0" brushRef="#br0" timeOffset="995.2135">2562 4081 1833 0,'0'0'70'16,"0"0"-64"-16,0 0-6 15,0 0-5-15,-3 73 5 16,3-20 0-16,9 11 5 16,9 7-3-16,0 4-2 15,0 0 1-15,3-2-1 0,-2-5 0 16,-1-1 0 0,-2-6 0-16,-5-6 0 0,-5-7-1 15,-3-9-10-15,-3-9-11 16,0-13-16-16,-12-11-34 15,-2-6-693-15</inkml:trace>
  <inkml:trace contextRef="#ctx0" brushRef="#br0" timeOffset="1535.434">2574 3873 1795 0,'0'0'39'15,"0"0"-23"-15,0 0 3 16,0 0-3-16,0 0-3 16,0 0-10-16,48-39-3 15,-21 39 0-15,1 12 0 16,-1 8 0-16,-5 0-1 15,-5 3-5-15,-7 3-3 16,-4 1-1-16,-6 2 0 16,0 0-3-16,0-1 2 0,-9-1 6 15,-1-7-4 1,1-6 8-16,4-6 1 0,2-4 0 16,0-2-1-16,3-2 1 15,0 0 0-15,0 0 0 16,0 3 0-16,0 1 0 15,12 3 0-15,2 2 5 16,2 2 1-16,3-1-4 16,-2 3-1-16,-1 0 0 15,-1 3-1-15,-2 4 0 16,-5 1 0-16,-5 0 0 16,-3 1 0-16,0 4 2 15,-3-3 1-15,-16 2-3 16,-8-4 0-16,-1-9 0 0,0-5-5 15,0-7 2-15,7 0 2 16,7-7 1-16,9-7-9 16,5-6-8-16,0-4-82 15</inkml:trace>
  <inkml:trace contextRef="#ctx0" brushRef="#br0" timeOffset="1762.2592">3266 3913 1882 0,'0'0'16'15,"0"0"-16"-15,0 0 0 16,87-47-1-16,-41 34 0 15,-1 8-21-15,4 3-50 16,-10 2-970-16</inkml:trace>
  <inkml:trace contextRef="#ctx0" brushRef="#br0" timeOffset="1919.8359">3320 4129 1882 0,'0'0'18'0,"0"0"-18"0,0 0 0 16,0 0-1-16,88-34 1 16,-33 10-14-16,3 3-52 15,-1-1-1724-15</inkml:trace>
  <inkml:trace contextRef="#ctx0" brushRef="#br0" timeOffset="2212.7261">3939 3839 1795 0,'0'0'111'0,"0"0"-102"15,0 0-4-15,0 0 0 16,0 0-1-16,0 0 0 15,-27 102-1-15,27-62-1 16,0 7-1-16,9-4-1 16,6-2 1-16,-2-3-1 15,-2-5 0-15,2-6-2 16,-5-5-10-16,-2-8-17 16,2-7-14-16,-3-7-27 15,1 0-479-15</inkml:trace>
  <inkml:trace contextRef="#ctx0" brushRef="#br0" timeOffset="2910.2452">4274 3866 1851 0,'0'0'17'16,"0"0"-16"-16,0 0 3 16,0 0 14-16,-62 84-7 15,57-56-5-15,5-2-5 16,0 2-1-16,2-1 0 0,13-5 0 16,9-4 0-16,4-5 0 15,8-5-6-15,1-8 4 16,5 0-3-16,-8-3-3 15,-3-15-12-15,-8-3 0 16,-13 0 9-16,-8-5 8 16,-2 1 2-16,-18 0 0 15,-15-1 1-15,-10 2 0 16,-2 6-2-16,5 5 2 16,10 5 3-16,16 3 8 15,10 4-6-15,4 1-2 0,0 0-2 16,0 0-1-16,15 0-1 15,15 0 1-15,9 0 0 16,4 0 0 0,-1-1-2-16,-2-1 1 0,-3 1 1 15,0-1 0-15,-4 2 0 16,-9 0-1-16,-3 0 1 16,-5 9-1-16,-5 5 1 15,2 4 0-15,-1 4 0 16,-1 5 2-16,2-1 4 15,1 1-1-15,3-2 0 16,4-2-3-16,9-6-1 16,4-7 0-16,5-8-1 15,3-2 2-15,1-4-2 0,-4-16 0 16,-3-6 1-16,-5-4-2 16,-10-3 2-16,-12-1-1 15,-9-1 7-15,-9 3 12 16,-33 1-3-16,-19 4-9 15,-21 7-4-15,-3 9-3 16,16 8-1-16,19 3 0 16,20 13 0-16,19 10-88 15</inkml:trace>
  <inkml:trace contextRef="#ctx0" brushRef="#br0" timeOffset="3905.7865">2583 5741 1753 0,'0'0'94'0,"0"0"-68"16,0 0-11-16,0 0 8 16,0 0-11-16,0 0-6 15,0 0-6-15,0 16-4 16,8 13 4-16,3 10 3 16,0 7-2-16,-2 0 0 15,-2-2 0-15,2-1 0 16,-3-5-1-16,-1-4 0 15,-2-7-2-15,-2-7-7 0,-1-8-11 16,0-5-14-16,0-7-15 16,0 0-149-16</inkml:trace>
  <inkml:trace contextRef="#ctx0" brushRef="#br0" timeOffset="4154.2724">2455 5675 1824 0,'0'0'19'0,"0"0"-9"0,0 0 3 15,0 0 2 1,0 0-10-16,0 0-5 0,113-58 0 15,-65 53 0-15,-2 5-4 16,-1 0-16-16,-2 0-36 16,-9 9-197-16</inkml:trace>
  <inkml:trace contextRef="#ctx0" brushRef="#br0" timeOffset="4409.3185">2440 6278 1821 0,'0'0'54'0,"0"0"-50"15,0 0-4-15,0 0 1 16,0 0-1-16,88-53 0 15,-33 35-1-15,6 2 1 16,5 1-2-16,4 2-22 16,-8 2-22-16,-9 2-180 15</inkml:trace>
  <inkml:trace contextRef="#ctx0" brushRef="#br0" timeOffset="4678.0725">3016 6110 1854 0,'0'0'30'0,"0"0"-16"15,0 0 7-15,0 0-5 16,0 0-10-16,0 0-6 16,-9 10-1-16,9 18 1 15,4 10 0-15,6 8 0 16,-2 0 1-16,-2 3-1 15,6-6 0-15,-3-2 0 16,-3-7-4-16,-2-4-6 0,-2-5-6 16,-2-8-13-16,0-5-4 15,0-9-22-15,0-3-102 16</inkml:trace>
  <inkml:trace contextRef="#ctx0" brushRef="#br0" timeOffset="5231.6464">3001 6123 1825 0,'0'0'31'16,"0"0"-9"-16,0 0-13 0,0 0 2 15,0 0-2-15,0 0-9 16,79-80 0-16,-39 78 0 15,0 2 0-15,-8 0-1 16,-7 1 0-16,-6 14-4 16,-7 4-4-16,-7 4 0 15,-5 3-1-15,0 1 3 16,-14 0 6-16,-8-1-1 16,6-2 2-16,-1-4 0 15,4-6 0-15,8-5 0 16,4-3 0-16,1-4 1 15,0-2 0-15,0 0-1 16,0 3 0-16,0 2 0 0,6 0 1 16,10 2 3-16,-2 0-2 15,2 0 0-15,3 5 0 16,2 0 1-16,5 3-3 16,-1 4 1-16,-1 3-1 15,-6 0 0-15,-5 1 0 16,-7 0 0-16,-4 1 0 15,-2-4-2-15,-8-1-1 16,-11-3 2-16,-11-8 0 16,-6 1 1-16,-4-9 0 15,-3 0 0-15,7 0 1 16,9 0 2-16,10-9 2 0,7 2-3 16,7-6-2-1,3-3-11-15,3-2-23 0,21-5-50 16,7-2-1468-16</inkml:trace>
  <inkml:trace contextRef="#ctx0" brushRef="#br0" timeOffset="5480.5439">3603 5808 1849 0,'0'0'16'0,"0"0"-16"16,0 0-1-16,112-9 1 15,-66 6-10-15,2 3-62 16,-2 0-507-16</inkml:trace>
  <inkml:trace contextRef="#ctx0" brushRef="#br0" timeOffset="5667.682">3681 6075 1865 0,'0'0'28'0,"0"0"-28"16,0 0-5 0,97-49 4-16,-54 32-7 0,9-2-43 15,-1-1-248-15</inkml:trace>
  <inkml:trace contextRef="#ctx0" brushRef="#br0" timeOffset="6371.567">4243 5741 1872 0,'0'0'10'15,"0"0"-9"-15,0 0-1 16,0 0 6-16,0 0-3 16,0 0-3-16,-13 33 0 15,13-15 1-15,0 3-1 16,0-1 0-16,0 1 0 16,7-4 0-16,2-2 0 15,3-6-2-15,3-1 1 16,-6-4 0-16,6-4 0 0,-5 0 1 15,2 0 1 1,0 0 4-16,5-4 2 0,-1-5 6 16,-1 1-3-16,3-1-2 15,-6 3-2-15,1 2-3 16,-4 1 0-16,2 3-1 16,2 0 0-16,-1 0-2 15,6 7 1-15,0 8 0 16,4 9-1-16,3 2 0 15,-1 2 0-15,-6 3 0 16,-3-4-1-16,-12 1 0 16,0-3 1-16,-3-4 0 15,0 1 0-15,-15-5 0 16,-6-1 1-16,-4-2-1 16,-5-5 0-16,0-2-1 0,2-6 0 15,4-1-5-15,6 0-4 16,3-8-16-16,3-9-24 15,6-5-162-15</inkml:trace>
  <inkml:trace contextRef="#ctx0" brushRef="#br0" timeOffset="6927.5555">4233 5679 1731 0,'0'0'56'0,"0"0"-56"15,0 0 2-15,109-39 14 16,-69 35-10-16,11 2-3 16,-1 0-2-16,1 2-1 15,1 0 2-15,-3 0-2 16,-5 0 0-16,-8 0 0 15,-8 0 1-15,-7 4-1 16,-8 0 0-16,-4 0 1 16,-3-2 5-16,-3 1 1 15,-3-1-2-15,0-2 6 16,0 0 6-16,0 2-4 16,0 1-6-16,0 2 1 15,0 5 0-15,0 2 5 0,-3 7-1 16,-3 3-7-1,6 1-3-15,0 4-2 0,0 0 2 16,0 0-2-16,6 1 0 16,16-4 0-16,1-4 1 15,7-5-1-15,0-8 1 16,1-7-1-16,0 0 1 16,-2-8 0-16,-4-12-1 15,-6-5 0-15,-8-5 1 16,-8-3 0-16,-3-3 0 0,-9 2 0 15,-21 0-1 1,-9 3-1-16,-7 9 0 0,1 12-4 16,2 10-9-16,12 2-20 15,8 20-29-15,13 2-255 16</inkml:trace>
  <inkml:trace contextRef="#ctx0" brushRef="#br0" timeOffset="7289.148">5286 5743 1832 0,'0'0'93'16,"0"0"-88"-16,0 0-3 16,0 0 2-16,0 0-3 15,0 0 4-15,0 118-1 16,3-62-3-16,7 5 1 16,4 0-2-16,-1-5 1 15,2-6-1-15,4-4 0 16,-4-5 1-16,-4-10-1 15,-1-5-3-15,-2-11-2 0,-5-8-5 16,0-7-17-16,-2 0-2 16,-1-15-1-16,0-12-141 15</inkml:trace>
  <inkml:trace contextRef="#ctx0" brushRef="#br0" timeOffset="7626.8854">5363 5741 1845 0,'0'0'18'16,"0"0"-18"-1,0 0 0-15,0 0 5 0,0 0 2 16,9 81-2-16,12-54-2 15,6-5-1-15,-3-2-1 16,9-8 0-16,-2-10-1 16,2-2-2-16,-5-5-2 15,-5-12 2-15,-6-7 2 16,-11-3 0-16,-6-3 4 16,0 0 9-16,-17 3 6 15,-6 3-11-15,2 3-6 16,5 8-2-16,4 8-1 0,4 5-26 15,4 0-65 1</inkml:trace>
  <inkml:trace contextRef="#ctx0" brushRef="#br0" timeOffset="8136.1065">5869 5959 1672 0,'0'0'61'0,"0"0"-9"16,0 0-26-16,0 0-7 15,0 0-3-15,0 0-1 16,0 16 5-16,0-20 10 16,0-16-4-16,-9-9-25 15,0-9 1-15,3-5 1 16,-1-4 0-16,4 2-3 16,3 0 1-16,0 7 0 15,0 8 0-15,0 3 2 16,0 4 0-16,10 8 1 15,-4 3-1-15,8 4-1 16,3 4-1-16,3 4-1 16,11 0-2-16,2 0 1 0,-2 18 0 15,3 8 1-15,-2 3-1 16,-4 7 1-16,-1-1-1 16,-9 3 0-16,-2-2-1 15,-7 1-2-15,-4-3-2 16,-5-3-3-16,0-3-8 15,0-8-26-15,0-6-14 16,-3-9-109-16</inkml:trace>
  <inkml:trace contextRef="#ctx0" brushRef="#br0" timeOffset="8310.2758">5909 5802 1868 0,'0'0'27'16,"0"0"-20"-16,0 0 1 16,0 0 2-16,100-30-6 15,-37 15-4-15,6-6-4 16,-4-3-94-16</inkml:trace>
  <inkml:trace contextRef="#ctx0" brushRef="#br0" timeOffset="13169.4864">27251 12035 1461 0,'0'0'349'0,"0"0"-323"0,0 0-15 15,0 0 8-15,0 0-2 16,0 0-14-16,0-1-3 15,0 2-3-15,0 12 1 16,0 7 2-16,0 0 2 16,-2 2 0-16,1 2 0 15,-1 2-2-15,-2 1 0 16,3 2 1-16,-1-2-1 16,1-3 0-16,1 0 0 15,0-5 1-15,0-3 0 16,0-5-1-16,0-2 0 15,0-2 0-15,0-5 0 16,0-1-2-16,0 1-2 0,0-2-8 16,0 0-12-16,0 0-3 15,0 0-62-15</inkml:trace>
  <inkml:trace contextRef="#ctx0" brushRef="#br0" timeOffset="13538.5772">27056 11973 1702 0,'0'0'84'16,"0"0"-68"-16,0 0-4 16,0 0 9-16,0 0 4 15,101-11-17-15,-59 9-2 16,1 2-5-16,0 0 0 15,-1 0-1-15,-5 0 0 0,-3 0 0 16,-8 0-5 0,-8 0-16-16,-8 7-33 0,-8 2-116 15</inkml:trace>
  <inkml:trace contextRef="#ctx0" brushRef="#br0" timeOffset="13868.693">26982 12438 1762 0,'0'0'48'16,"0"0"-44"-16,0 0 9 15,0 0 5-15,0 0-2 16,90-5-7-16,-50 1-7 16,5 0-1-16,3 1-1 15,-2 3 0-15,0 0-3 16,0 0-23-16,-7 0-40 0,-3 0-114 15</inkml:trace>
  <inkml:trace contextRef="#ctx0" brushRef="#br0" timeOffset="14145.0046">27612 12385 1748 0,'0'0'104'16,"0"0"-86"-16,0 0-12 15,0 0 6-15,0 0-6 16,0 0-6-16,-11 26 0 0,8 1 0 16,2 7 0-16,-2 3 0 15,-2 1 0-15,2-1 1 16,0-3-1-16,-1-6-9 15,4-3-20-15,-3-6 1 16,3-7-36-16,0-5-227 16</inkml:trace>
  <inkml:trace contextRef="#ctx0" brushRef="#br0" timeOffset="14646.1626">27570 12417 1820 0,'0'0'32'0,"0"0"-18"15,0 0-6-15,0 0 7 16,0 0-7-16,104-48-6 16,-77 48-2-16,-3 0 0 15,-3 4 0-15,-6 9-2 16,-6 3-3-16,-9 1-11 15,0 3-10-15,-6-1 6 16,-18 3 7-16,-4-2 3 16,-2-2-6-16,5-1 5 15,8-5 9-15,5-5 1 0,9-2 1 16,2-5 1 0,1 3-1-16,0-1 14 0,6 0 7 15,10 0-1-15,2 3-8 16,1-2-4-16,1 1 1 15,-1 3-4-15,2 2-3 16,0 3-2-16,-3 0 0 16,-2 2 0-16,-4-1 0 15,-6 2 0-15,-4 2-2 16,-2-3-5-16,0 0-7 16,-11-3 3-16,-11 0 9 15,-6-5 2-15,-8 0-1 16,-2-4-6-16,-2-2-2 0,5 0-3 15,9 0 7-15,10-2 2 16,13-4-8-16,3-3-94 16</inkml:trace>
  <inkml:trace contextRef="#ctx0" brushRef="#br0" timeOffset="14962.6231">28176 12075 1831 0,'0'0'34'16,"0"0"-27"-16,0 0-7 15,0 0 1-15,0 0 0 16,113-10 0-16,-76 10-2 16,-2 0-13-16,-7 3-50 0,-9 4-499 15</inkml:trace>
  <inkml:trace contextRef="#ctx0" brushRef="#br0" timeOffset="15126.9228">28131 12228 254 0,'0'0'1598'0,"0"0"-1588"15,0 0-8-15,0 0-1 16,104 0 3-16,-59-1-4 15,0-2-7-15,-1 0-57 16</inkml:trace>
  <inkml:trace contextRef="#ctx0" brushRef="#br0" timeOffset="16475.5471">28765 12034 1759 0,'0'0'81'0,"0"0"-81"15,0 0-3 1,0 0 2-16,0 0 0 0,0 0 1 16,-30 30-1-16,28-26 1 15,2 1 0-15,0-3-1 16,0 1 1-16,0-2 0 16,5 2 4-16,7 0 4 15,3-1 3-15,0 1-1 16,1-3-2-16,-1 2-3 15,1-1 2-15,1-1 2 16,-2 0 0-16,0 3-1 16,1-1-2-16,-2 1-2 15,-1 1-2-15,-1 3-1 16,-3-2 0-16,1 4 0 0,-1 2 0 16,-1 2-1-16,-2-1 0 15,-1 3 0-15,-3 2 0 16,-2 0 0-16,0 0 0 15,0-1 0-15,0 0 0 16,-13-4 0-16,-4-1 0 16,-5 2 2-16,-5-4-1 15,-3 2-1-15,-1-5-1 16,1 2-3-16,5-3-4 16,3-3-6-16,5-2-3 15,4 0-24-15,4-4-35 16,6-10-995-16</inkml:trace>
  <inkml:trace contextRef="#ctx0" brushRef="#br0" timeOffset="17024.6686">28756 12000 1817 0,'0'0'0'0,"0"0"-10"15,101-19 9-15,-53 14 0 16,6 5 1-16,1 0-11 0,1 0-35 16,-3 0-3-16,-7 7 17 15,-9 0-8-15,-10-1 7 16,-11-1 13-16,-8-1 20 15,-5-4 9-15,-3 0 29 16,0 0 12-16,0 2-14 16,0 1-10-16,-3 2 7 15,-7 2-5-15,1-1-10 16,0 3-4-16,-2 0-2 16,-1 4-3-16,3 1-1 15,0 5-4-15,2-1 0 16,4 2-2-16,3 1-2 0,0-2 3 15,6-2-2-15,12 0 1 16,4-3 0-16,3-5 0 16,5-3 0-16,3-4-1 15,0-2 0-15,-5 0-1 16,-7-14 0-16,-6-6-1 16,-10-2-1-16,-5-5-2 15,-3-3 0-15,-21 0 1 16,-11 0 0-16,-2 5-1 15,1 10-3-15,4 7-9 16,12 8-12-16,5 0-62 16,11 8-383-16</inkml:trace>
  <inkml:trace contextRef="#ctx0" brushRef="#br0" timeOffset="17316.7771">29625 12102 1874 0,'0'0'16'0,"0"0"-12"16,0 0 7-16,0 0 2 15,0 0-11-15,0 0 3 16,-34 99-2-16,26-63-1 0,3 5-2 15,3-2 1-15,2-1-1 16,0-4 0-16,0-6-1 16,0-6-7-16,0-6-11 15,0-7-8-15,0-6-17 16,0-3-37-16,0 0-847 16</inkml:trace>
  <inkml:trace contextRef="#ctx0" brushRef="#br0" timeOffset="17654.2203">29585 12160 940 0,'0'0'929'15,"0"0"-913"-15,0 0-15 16,0 0-1-16,0 0-2 15,0 0-2-15,23 27 4 16,5-10 1-16,5 0 0 16,2-8-1-16,0-1-7 15,-3-5-16-15,0-3-8 16,-5 0-4-16,-9-6 16 16,-5-11 1-16,-12-3 18 15,-1-1 33-15,0-1-13 0,-6-1-9 16,-7 1 9-16,1 4-7 15,0 4-5-15,5 7-8 16,1 7-4 0,1 0-64-16,5 0-846 0</inkml:trace>
  <inkml:trace contextRef="#ctx0" brushRef="#br0" timeOffset="18163.5563">30083 12308 1492 0,'0'0'246'0,"0"0"-243"0,0 0 9 16,0 0 16-16,0 0-6 15,0 0-11-15,-3 29-6 16,3-27-5-16,-1-2 1 16,1 0 3-16,-2 0 23 15,-1-12 7-15,-3-13-27 16,1-10-6-16,2-4 0 16,1-5-1-16,2-3 1 15,0 3-1-15,0 5 0 16,10 7 3-16,1 4 4 0,-1 7 3 15,4 4-1-15,-2 4-5 16,0 5 0-16,2 3-1 16,6 5-3-16,2 0 0 15,5 5 0-15,3 16-1 16,-2 4 1-16,1 5 0 16,-4 1 0-16,-4 3-1 15,-6 0 0-15,-5 2 0 16,-4-3-3-16,-4-1-1 15,-2 0-3-15,0-6-6 16,0-2-1-16,0-7-5 16,-11-5-21-16,1-7-42 15,-1-3-1404-15</inkml:trace>
  <inkml:trace contextRef="#ctx0" brushRef="#br0" timeOffset="18362.3727">30122 12175 1641 0,'0'0'215'16,"0"0"-212"-16,0 0-3 16,101-15 0-16,-56 15 0 15,3 0 0-15,1 0-1 16,-1 0-36-16,-8 0-150 0</inkml:trace>
  <inkml:trace contextRef="#ctx0" brushRef="#br0" timeOffset="21090.3301">2781 7021 1580 0,'0'0'300'0,"0"0"-274"16,0 0-17-16,0 0 2 16,0 0-4-16,0 0-5 15,0 0-1-15,0 0-1 16,0 26-3-16,5-3 3 15,2 6 1-15,-2 6 0 0,4 1-1 16,-2-2 1-16,-1 2-1 16,2-4 0-16,-2-2 1 15,1-4-2-15,-6-7-2 16,-1-5-4-16,0-4-8 16,0-3-13-16,-1-5-6 15,-14-2-41-15</inkml:trace>
  <inkml:trace contextRef="#ctx0" brushRef="#br0" timeOffset="21339.9864">2528 7038 1751 0,'0'0'100'16,"0"0"-96"-16,0 0-2 16,0 0 0-16,94-44 11 15,-45 32-10-15,8 0-2 16,4 0-1-16,0 3-1 16,-3 2-17-16,-1 1-28 15,-8-2-201-15</inkml:trace>
  <inkml:trace contextRef="#ctx0" brushRef="#br0" timeOffset="21600.6084">2649 7483 1746 0,'0'0'42'16,"0"0"-40"-16,97-50 4 16,-48 32 8-16,6-2-14 0,5 3-6 15,4 3-56-15,-6 2-439 16</inkml:trace>
  <inkml:trace contextRef="#ctx0" brushRef="#br0" timeOffset="21951.7027">3333 7383 1432 0,'0'0'402'16,"0"0"-389"-16,0 0 1 16,0 0 15-16,-97 45-8 15,78-29-10-15,7 4-7 16,0 0-2-16,8 3 0 15,4-2 0-15,0 0-1 16,0 0 0-16,13-4-1 16,8-1 0-16,4-6 0 15,7-7-2-15,2-3-3 16,9-1-12-16,2-19-30 16,7-10-44-16,-1-4-1034 15</inkml:trace>
  <inkml:trace contextRef="#ctx0" brushRef="#br0" timeOffset="22170.4676">3605 7013 1863 0,'0'0'66'0,"0"0"-61"15,0 0-4-15,0 0 1 16,0 0 2-16,0 0-4 0,86-26-6 16,-38 17-21-16,-5 3-50 15,-7 4-287-15</inkml:trace>
  <inkml:trace contextRef="#ctx0" brushRef="#br0" timeOffset="22327.3835">3605 7219 1872 0,'0'0'25'0,"0"0"-23"15,0 0 0-15,0 0-1 16,0 0 0-16,134-40-1 16,-64 18-38-16,3-3-71 0</inkml:trace>
  <inkml:trace contextRef="#ctx0" brushRef="#br0" timeOffset="53903.624">4494 6938 1360 0,'0'0'150'0,"0"0"-95"16,0 0-3-16,0 0-12 15,0 0-15-15,0 0-5 16,0 0 1-16,0 0 1 16,0 0 4-16,0 32 2 15,0-32-7-15,0 0 2 16,0 0-4-16,0 0-6 15,0 0 2-15,0 0-4 0,0 0 0 16,9 0-4 0,1-3 2-16,7-2-4 0,3 1-1 15,-3-1-1-15,2 2-2 16,-1 3-1-16,-3 0 1 16,0 0-1-16,0 0 1 15,4 3-1-15,1 8 0 16,-1 0 0-16,-3 5 0 15,-1 4 0-15,-4 2 0 16,-1-1 0-16,-5 4 0 16,-5-1 0-16,0-1 0 15,0-3 0-15,-6-1 0 16,-9-5 1-16,0-1 0 16,-3-3 2-16,0-2-2 15,-1 0 1-15,-2-2-1 0,4-3-1 16,4-1 1-1,4-2-1-15,3 0-3 0,0 0-4 16,2 0-10-16,4-2-21 16,0-13-53-16</inkml:trace>
  <inkml:trace contextRef="#ctx0" brushRef="#br0" timeOffset="54168.0722">4506 6855 1798 0,'0'0'61'0,"0"0"-36"16,0 0-4-16,0 0-3 15,0 0-8-15,0 0-8 16,25-17-2-16,11 7-3 16,15 3-5-16,4-4-44 15,1 0-89-15</inkml:trace>
  <inkml:trace contextRef="#ctx0" brushRef="#br0" timeOffset="54855.5741">5005 6947 1888 0,'0'0'26'0,"0"0"-21"15,0 0 4-15,0 0 2 16,0 0-9-16,0 0-2 16,0 23-1-16,6-1 1 15,2 1 1-15,2 2-1 16,-2-4 0-16,-2-3 0 15,-2-2-2-15,-1-7-3 16,0-1-5-16,0-8-5 16,-3 0-6-16,0-5 19 15,0-16-2-15,0-4 3 16,1-1 1-16,1 4 3 16,1 6 9-16,0 5 3 15,0 4-2-15,0 3-5 0,0 4-5 16,9 0-3-16,1 0-1 15,5 0 0-15,0 4 1 16,0 6-1-16,-3 0 0 16,0 0-1-16,-2-4-5 15,-1-1-9-15,-6-5-3 16,5 0-5-16,-5-11 7 16,-2-12 2-16,5-5 10 15,-6 3 5-15,3 1 4 16,0 5 14-16,-1 7 10 15,-1 4 0-15,-3 7-6 16,1 0-10-16,1 1-11 16,4 0-1-16,7 7-2 15,7 10 2-15,-2 3 0 0,-1 2 0 16,-3 1 0-16,-2-1 0 16,-4 1-1-16,0-4-13 15,-4 0-17-15,-5-9-23 16,0-7-195-16</inkml:trace>
  <inkml:trace contextRef="#ctx0" brushRef="#br0" timeOffset="55313.9125">5648 7040 1797 0,'0'0'2'15,"0"0"2"-15,0 0 12 16,0 0-4-16,0 0-3 16,0 0 1-16,0 10 2 15,0-15 11-15,-1-15 10 16,-11-11-26-16,-8-13-6 15,1-2 1-15,4-2-2 16,2 4 0-16,7 3 1 16,6 10 0-16,0 2 0 0,0 6 1 15,0 5 2 1,7 2 1-16,5 7 3 0,-1 2-5 16,3 3-1-16,3 4-2 15,10 0-2-15,3 6 1 16,4 16 1-16,-1 4 0 15,-2 7-1-15,-4 3 1 16,-3 1 0-16,-7 1-3 16,-6-4-5-16,-2 0-4 15,-6-5-12-15,-3-1-21 16,0-10-40-16,0-9-1055 16</inkml:trace>
  <inkml:trace contextRef="#ctx0" brushRef="#br0" timeOffset="55471.8531">5617 6875 1730 0,'0'0'197'0,"0"0"-182"16,0 0-12-16,0 0 1 16,119-55-3-16,-53 34-1 15,13-4-26-15,6-3-205 16</inkml:trace>
  <inkml:trace contextRef="#ctx0" brushRef="#br0" timeOffset="57894.3822">15455 12276 784 0,'0'0'333'0,"0"0"-166"15,0 0 16-15,0 0-104 16,0 0-18-16,0 0-22 16,0 0-5-16,-1-3-14 15,1 2-10-15,0 0 5 16,-2-1-3-16,2 2 2 15,0 0 0-15,0 0-8 16,0 0 2-16,0 0 2 16,0 0-4-16,0 0-4 15,0 0 0-15,0 0 0 16,0 0 2-16,0 0-2 16,0 0 1-16,0 0 0 15,0 0-1-15,0 0 4 0,0 0 0 16,0 0 3-1,0-2 1-15,0 2-3 0,0 0-2 16,0 0-1-16,0 0-1 16,0 0-3-16,0 0 1 15,0 0 0-15,0 0-1 16,0 0 1-16,0 0-1 16,-1 0 1-16,1 0 3 15,0 0-3-15,-2 0 0 16,2 0 1-16,0 0-1 15,0 0 2-15,0 0 1 16,0 0 1-16,0 0-3 0,-1 0 1 16,1 0-1-1,0 0 0-15,0 0 0 0,0 0 0 16,0 0 0-16,0 0 1 16,0 0 1-16,0 0-1 15,0 0 0-15,0 0 0 16,1 0-3-16,11-2 0 15,6 1 0-15,4-1-19 16,0 1-38-16,0-2-232 16</inkml:trace>
  <inkml:trace contextRef="#ctx0" brushRef="#br0" timeOffset="60571.1899">15452 12276 1554 0,'0'0'83'16,"0"0"-81"-16,0 0 1 15,0 0 21-15,0 0 2 16,0 0 4-16,0 0-1 0,29 0-13 15,-23 0 6 1,0 0-9-16,-1 0-4 0,1 0-5 16,-3 0-1-16,1-5 0 15,-4-1 2-15,0 2 10 16,0 1-6-16,0 0-3 16,-4 0-2-16,-5 2-4 15,-2 0 0-15,0 1 1 16,0 0 1-16,0 0-1 15,5 0 1-15,1 0-2 16,1 2 1-16,2 6-1 16,-2-2 0-16,4 4-1 15,0-3 1-15,0 3 0 16,0-3-1-16,6 3 1 16,7-5 0-16,8-1 0 0,4-4 0 15,0 0 0 1,0 0 0-16,-6-4-3 0,-7-6-3 15,-7 2 5-15,-5-3-1 16,0 3 1-16,0-3 1 16,-12 5-2-16,-6 0 2 15,0 3 0-15,-4 3 1 16,1 0-1-16,3 0 4 16,3 0-1-16,6 0-1 15,3 3-1-15,3 4-1 16,3 0-1-16,-2 2 1 15,2-1 0-15,0 2-1 0,0-1 1 16,9-2 0 0,2 0 0-16,4-4 0 0,1 0 0 15,2-3 0-15,-4 0 0 16,-1 0 0-16,-6-10 0 16,-4-2 0-16,-3 0 1 15,0-3-1-15,0 4 1 16,-9 3 0-16,-4 1 2 15,1 4 0-15,-2 3-3 16,-2 0 3-16,4 0 0 16,-1 0-3-16,4 10 0 15,4 0-1-15,4 2 0 16,1 2-1-16,0-2 1 0,0-1 1 16,0-2-2-1,12-4 2-15,3-2 0 0,0-3 0 16,1 0 0-16,-4-1 0 15,-3-11 0-15,-7 0 1 16,-2 0 2-16,0-2 1 16,-3 3 1-16,-8 2-4 15,-2 4 0-15,4 5-1 16,-3 0-1-16,0 0-25 16,3 7-110-16</inkml:trace>
  <inkml:trace contextRef="#ctx0" brushRef="#br0" timeOffset="61331.7765">15484 12282 1535 0,'0'0'122'0,"0"0"-122"15,0 0-4-15,0 0 4 16,0 0 0-16,0 0 0 15,34-3 0-15,-28 2 0 16,1-1 0-16,-4-1 1 16,-1 1 0-16,-2 0 4 15,0 0 50-15,0 1 1 16,0-1-37-16,-8-1-14 0,0 3-3 16,0-1-1-1,2 1-1-15,1 0 1 0,2 0 0 16,1 0-1-16,0 0-1 15,1 1 1-15,-1 3 0 16,2-2 0-16,0 2 1 16,0-4 0-16,0 0-1 15,0 0 2-15,0 0 7 16,0 0 1-16,7 0-7 16,7-2-3-16,-2-10-135 15</inkml:trace>
  <inkml:trace contextRef="#ctx0" brushRef="#br0" timeOffset="81131.2251">2568 8318 1840 0,'0'0'59'0,"0"0"-48"0,0 0-9 16,0 0 6-16,0 0 1 15,0 0-5-15,0 0-4 16,9 38 0-16,0-4 2 15,1 8 2-15,1 4 0 16,-2 4-3-16,0 3 3 16,3-2-3-16,-3 0 6 15,-3-7-7-15,1-3 0 16,-4-7 1-16,0-5-1 16,0-3-1-16,-3-6 0 15,0-6-2-15,0-4-4 0,0-5-5 16,0-5-9-16,-6 0-6 15,-9-3-33-15,-7-19-880 16</inkml:trace>
  <inkml:trace contextRef="#ctx0" brushRef="#br0" timeOffset="81629.3921">2477 8270 1593 0,'0'0'257'0,"0"0"-244"15,0 0-13 1,0 0 8-16,81-41 7 0,-48 38-8 16,5 3-5-16,1 0-1 15,-3 0-1-15,-2 9 0 16,-7 8 0-16,-3 1 0 15,-12 5 1-15,-6 4-1 16,-6 0-2-16,0 1-1 16,-17 3 1-16,-14 2-3 15,0-2 2-15,-4-2-1 16,4-5 2-16,7-7 1 16,8-6 1-16,10-5 0 15,6-6 0-15,0 0 1 16,0 0-1-16,0 0 3 0,0 0-1 15,13 0-1-15,5 0 11 16,0 0-2-16,4 0-2 16,-5 0-6-16,4 0-1 15,-2 4-1-15,2 11 0 16,1 5 0-16,-2 4 0 16,-1-2 0-16,-3 1 0 15,-5 2 0-15,1-5 0 16,-3 2-6-16,-3-5-15 15,0-3-22-15,-3-5-93 16</inkml:trace>
  <inkml:trace contextRef="#ctx0" brushRef="#br0" timeOffset="81962.796">3256 8673 1605 0,'0'0'278'16,"0"0"-268"-16,0 0-2 16,0 0 12-16,-102 9-4 15,80 5-9-15,7 3-3 0,0 6-4 16,6 4 1-16,3 1 0 15,6 3-1-15,0 0 1 16,15-1 0-16,9-2 0 16,4-4-1-16,4-7 1 15,2-5-1-15,5-7-2 16,2-5-6-16,3-3-10 16,3-23-23-16,-2-8-22 15,0-6-874-15</inkml:trace>
  <inkml:trace contextRef="#ctx0" brushRef="#br0" timeOffset="82167.0827">3468 8333 1875 0,'0'0'12'15,"0"0"-12"-15,0 0 0 16,92-42 0-16,-50 31 0 16,-2 3-22-16,-1 2-40 15,-8 3-663-15</inkml:trace>
  <inkml:trace contextRef="#ctx0" brushRef="#br0" timeOffset="82331.4577">3602 8479 1849 0,'0'0'29'0,"0"0"-28"16,0 0 2-16,0 0 10 15,0 0-1-15,0 0-10 16,112-22-2-16,-59 7-15 16,1 1-62-16,-6 0-470 15</inkml:trace>
  <inkml:trace contextRef="#ctx0" brushRef="#br0" timeOffset="82654.6763">4081 8194 1882 0,'0'0'54'16,"0"0"-50"-16,0 0-4 15,0 0 0-15,0 0 2 16,0 0 2-16,22 89 4 16,-4-49-4-16,-5 3-3 15,-1-1 0-15,-1-1-1 0,1-4 0 16,-2-3-1-1,-4-9-6-15,3-5-4 0,-6-9-9 16,0-8-20 0,-1-3-33-16,-2-11-191 0</inkml:trace>
  <inkml:trace contextRef="#ctx0" brushRef="#br0" timeOffset="82984.5354">4431 8132 1873 0,'0'0'41'0,"0"0"-29"15,0 0 3-15,0 0-2 16,0 0-7-16,0 0-5 15,12 36-1-15,-3-1 1 16,0 5 1-16,0-3-1 16,1 1-1-16,-1-3 1 15,-1-2-1-15,-1-7 0 16,-1-2-1-16,-3-2-2 16,0-8-6-16,0-4-3 15,2-6-12-15,-2-4-23 16,-2-3-43-16,1-18-449 0</inkml:trace>
  <inkml:trace contextRef="#ctx0" brushRef="#br0" timeOffset="83313.5471">4670 8157 1769 0,'0'0'81'15,"0"0"-67"-15,0 0-7 16,0 0 7-16,0 0-4 16,0 0-4-16,-26 37-4 15,9-15-1-15,-3 2-1 0,1 1 1 16,2-5 0 0,4-5-1-16,8-1 0 0,5-3 0 15,0-1-2-15,0 0 2 16,0 0 0-16,8-1 4 15,8-1 1-15,-1-2 0 16,3 1 1-16,0 0-4 16,3-4-2-16,1 4 0 15,-1-1-1-15,2 0-17 16,-1-1-27-16,-1-2-86 16</inkml:trace>
  <inkml:trace contextRef="#ctx0" brushRef="#br0" timeOffset="83823.2604">4917 8382 1842 0,'0'0'64'16,"0"0"-60"-16,0 0-4 15,0 0 6-15,0 0 5 16,0 0-3-16,75 1-5 16,-48-1-1-16,-3 0-2 15,-2-5 0-15,-5-7 0 16,-4-1-1-16,-4-4-4 0,-9-4-1 16,0-4-4-16,-6-2-2 15,-18-1 3-15,2 0 5 16,-1 3 2-16,10 4 2 15,5 1 6-15,7 3 11 16,1 3-10 0,0-1-1-16,0 5-2 0,3-1-2 15,9 1 2-15,7 0-2 16,5 2-2-16,3 4 0 16,-2 1 0-16,2 3 0 15,-6 0 0-15,1 3 0 16,-8 12-1-16,-1 6-1 0,-2 8 2 15,-2 4 0-15,-1 3 0 16,0-1 0-16,6-3 0 16,2-6 0-16,3-5 1 15,7-8 1-15,2-3 0 16,5-10-2-16,5 0-7 16,3-17-83-16</inkml:trace>
  <inkml:trace contextRef="#ctx0" brushRef="#br0" timeOffset="87371.5033">1640 9827 1820 0,'0'0'52'16,"0"0"-35"-16,0 0-3 0,0 0 4 16,0 0-10-16,0 0-8 15,0 0 0-15,8 17-2 16,13 10 2-16,4 7 0 16,5 3 0-16,-2 2 0 15,0-4 0-15,4-4 0 16,-4-6 0-16,-4-5 0 15,-6-6-1-15,-12-8 1 16,0-5 0-16,-4-1 0 16,0 0 0-16,-2-7 5 15,0-23 5-15,0-9-9 16,0-9 0-16,-2-2-1 16,-1 3 0-16,3 9 0 0,0 9 0 15,0 12-3-15,0 10-5 16,0 7-13-16,0 0-44 15,3 7-316-15</inkml:trace>
  <inkml:trace contextRef="#ctx0" brushRef="#br0" timeOffset="87897.9319">2241 10127 1820 0,'0'0'30'0,"0"0"-17"15,0 0 9-15,0 0 1 16,0 0-10-16,0 0-7 16,-80-2-4-16,68 16-2 15,0 4 0-15,5 3 0 16,4 3 0-16,1 3 0 16,2 0 0-16,0-1 0 15,11 0 2-15,5-6-2 16,9-6-3-16,2-6-6 15,7-3 4-15,2-5-14 16,2 0-15-16,-4-9-27 0,0-9-353 16</inkml:trace>
  <inkml:trace contextRef="#ctx0" brushRef="#br0" timeOffset="88551.3088">2641 10074 1823 0,'0'0'28'15,"0"0"-15"-15,0 0 16 16,0 0-3-16,0 0-15 15,0 0-6-15,-19-7-3 16,10 7-1-16,-2 0 0 16,-2 1 0-16,-2 10 0 15,2 3-1-15,-2 5 0 16,0 1 0-16,6 7 0 0,4 0 0 16,2 3 0-16,3 0 0 15,0 1 0-15,0-1 0 16,11-2 0-16,8-3 0 15,5-2 0-15,4-8-2 16,5-5-1-16,0-5-1 16,7-5-6-16,-2-2-14 15,-1-16-29-15,-3-6-97 16</inkml:trace>
  <inkml:trace contextRef="#ctx0" brushRef="#br0" timeOffset="88752.5481">2637 10246 1882 0,'0'0'23'0,"0"0"-22"15,0 0-1-15,0 0 1 16,94-33 1-16,-42 13-2 15,4 0-11-15,-3-4-77 16</inkml:trace>
  <inkml:trace contextRef="#ctx0" brushRef="#br0" timeOffset="89000.0655">3184 9881 1915 0,'0'0'28'16,"0"0"-28"-16,0 0-3 15,0 0 3-15,0 0 1 16,100-20-1-16,-55 11-13 15,-5 4-36-15,-7 5-75 16</inkml:trace>
  <inkml:trace contextRef="#ctx0" brushRef="#br0" timeOffset="89150.0306">3199 10047 1816 0,'0'0'23'16,"0"0"-22"-16,0 0-1 15,0 0 13-15,0 0-9 16,100-33-4-16,-55 18-5 16,-1-1-66-16</inkml:trace>
  <inkml:trace contextRef="#ctx0" brushRef="#br0" timeOffset="89570.0344">3636 9789 1922 0,'0'0'0'0,"0"0"-23"0,0 0 16 16,0 0 7-16,0 0 1 15,76 86 2-15,-44-67 0 16,-4-1-1-16,3-3-2 16,-2-6 1-16,-4-4-1 15,-3-5-6-15,-5 0-4 16,-7-5-4-16,-4-17 2 15,-3-9 6-15,-3-8 3 16,0-1 3-16,0 1 0 16,0 6 5-16,0 11-2 15,0 8-2-15,0 7-1 16,0 3-5-16,6 4-32 16,7 0-301-16</inkml:trace>
  <inkml:trace contextRef="#ctx0" brushRef="#br0" timeOffset="89929.5674">4328 9917 1807 0,'0'0'44'0,"0"0"-36"15,0 0 2-15,-91-2 9 16,72 6-2-16,1 5-2 16,6 4-10-16,1 2-4 15,3 4-1-15,5 0 0 16,1 4 0-16,2 0 1 15,2-1-1-15,12 0 1 16,8-5-1-16,4-3-1 16,6-6-4-16,8-5-10 15,3-3-13-15,-1 0-44 16,-2-16-595-16</inkml:trace>
  <inkml:trace contextRef="#ctx0" brushRef="#br0" timeOffset="90207.8164">4646 9895 1588 0,'0'0'247'15,"0"0"-241"-15,0 0-4 16,0 0 21-16,-91 20-3 15,80-4-13-15,7 3-4 0,0 3-2 16,4 0 2-16,0 1-1 16,10-3 0-16,8-1 0 15,10-7-1-15,5-4-1 16,9-7-5-16,1-1-13 16,5-2-45-16,-2-19-912 15</inkml:trace>
  <inkml:trace contextRef="#ctx0" brushRef="#br0" timeOffset="90448.7154">4977 9706 1919 0,'0'0'12'0,"0"0"-12"16,0 0 0-16,0 0 2 15,80-9 0-15,-27 2-1 16,11 2-1-16,1-1-28 16,-5 0-75-16</inkml:trace>
  <inkml:trace contextRef="#ctx0" brushRef="#br0" timeOffset="90784.5404">5741 9553 1867 0,'0'0'67'0,"0"0"-67"0,0 0 0 16,0 0-2-16,0 0 2 16,0 0 2-16,0 100 1 15,6-68-3-15,4-1 1 16,-4 0-1-16,0-1 1 15,-1-4-1-15,-1-5-5 16,-2-4-21-16,-1-7-21 16,-1-7-51-16,0-3-1606 15</inkml:trace>
  <inkml:trace contextRef="#ctx0" brushRef="#br0" timeOffset="90980.59">5608 9535 1891 0,'0'0'25'15,"0"0"-18"-15,0 0-7 16,0 0 7-16,106-63-4 16,-54 52-3-16,3 2 0 15,2 4-12-15,-6 3-38 16,-7 2-108-16</inkml:trace>
  <inkml:trace contextRef="#ctx0" brushRef="#br0" timeOffset="91280.7151">5672 10019 1702 0,'0'0'173'15,"0"0"-173"-15,0 0 1 16,0 0 1-16,0 0 16 15,99-8-14-15,-47-4-4 0,3 0-1 16,3 0-31-16,-1-3-36 16,-2 0-572-16</inkml:trace>
  <inkml:trace contextRef="#ctx0" brushRef="#br0" timeOffset="91587.3029">6242 9905 1746 0,'0'0'101'0,"0"0"-81"0,0 0 1 15,0 0 0-15,0 0-6 16,-90 9-7-16,68 7-6 15,6 4-1-15,5 2-1 16,7 3 3-16,2-1-2 16,2 0 1-16,2-1-2 15,17-5 0-15,4-5 0 16,8-9-2-16,6-4-5 16,3 0-17-16,2-19-30 15,1-9-145-15</inkml:trace>
  <inkml:trace contextRef="#ctx0" brushRef="#br0" timeOffset="92253.5159">6440 9511 422 0,'0'0'1474'0,"0"0"-1461"16,0 0-12-16,0 0 0 15,0 0 0-15,0 0 12 16,26 104-7-16,-14-58-4 0,-2 2-1 16,-4 0 1-16,0-5-2 15,-3-2 1-15,0-6-1 16,-3-8 0-16,0-8-2 15,0-9-9-15,0-6-7 16,-12-4-5-16,0-5-5 16,-6-18-28-16,-1-7-15 15,-1-7 32-15,1-8 11 16,1-6-12-16,5-3 40 16,2 3 51-16,11 6-1 15,0 9 12-15,0 6-22 16,14 7-14-16,8 1-12 15,5 7-4-15,4 3-1 0,5 7-1 16,3 3-5-16,-2 2-2 16,-3 3 0-16,-4 9-1 15,-10 5 1-15,-4 2 0 16,-10 2 0-16,-6 1-1 16,0-2-3-16,-12 3-1 15,-18 0 1-15,-10 1-1 16,-2-5-5-16,5-1-6 15,7-7 9-15,11-2 5 16,11-4 1-16,5-5 0 16,3 0 4-16,0 1 1 15,3 1 8-15,14 3 4 0,5 2-4 16,9 1-6-16,1 5-5 16,-4 2-2-16,3 3 1 15,-1 0-1-15,-5 2 0 16,-1-1-1-16,-7-2-7 15,-4-2-24-15,-4-8-42 16</inkml:trace>
  <inkml:trace contextRef="#ctx0" brushRef="#br0" timeOffset="92599.7834">7055 9735 1823 0,'0'0'54'0,"0"0"-27"15,0 0-5-15,0 0-8 16,0 0-8-16,0 0-3 15,-94-16-1-15,70 30-2 16,0 6 1-16,11 4 1 16,5 3-2-16,7 4 1 15,1-5 0-15,0 1-1 16,20-7 0-16,10-6-1 0,8-11-1 16,7-3-4-1,2-6-10-15,2-19-36 0,-5-8-308 16</inkml:trace>
  <inkml:trace contextRef="#ctx0" brushRef="#br0" timeOffset="93762.5092">3262 11164 1740 0,'0'0'77'16,"0"0"-54"-16,0 0-4 15,0 0 15-15,0 0-6 16,0 0-15-16,0 0-6 0,-3 0-3 16,16 0-1-1,8-2-3-15,12-7 0 0,1 3-1 16,8 2 0-16,0 3-10 15,4 1-16-15,-6 0-51 16,-7 0-185-16</inkml:trace>
  <inkml:trace contextRef="#ctx0" brushRef="#br0" timeOffset="93966.544">3266 11439 1854 0,'0'0'45'0,"0"0"-45"15,0 0 0-15,79-39 0 16,-25 24 0-16,10 1 0 16,8 4-6-16,-2 0-40 15,-9 3-196-15</inkml:trace>
  <inkml:trace contextRef="#ctx0" brushRef="#br0" timeOffset="96351.9611">2607 2777 1873 0,'0'0'47'16,"0"0"-37"-16,0 0-8 16,0 0 2-16,0 0-1 15,0 0-3-15,0 0-1 16,34 22 0-16,4 4 1 0,3 8 0 16,1 1 1-16,-3 0-1 15,-5-6 0-15,-10-7-2 16,-9-8 0-16,-8-8 1 15,-4-5 1-15,-3-1 0 16,0 0 2-16,0-16 3 16,0-13 1-16,0-13-6 15,0-1 0-15,0-1 1 16,0 6-1-16,0 9 0 16,0 9-1-16,0 12-9 15,3 8-29-15,8 0-66 16,8 10-539-16</inkml:trace>
  <inkml:trace contextRef="#ctx0" brushRef="#br0" timeOffset="96697.8769">3300 2862 1835 0,'0'0'22'0,"0"0"-9"0,0 0 1 16,0 0 7-16,0 0-4 15,0 0-13-15,-49 19-2 16,40 2-2-16,-1 5 1 15,4 1-1-15,3-1 0 16,3 2 0-16,0-4 0 16,6-4 0-16,10-3-3 15,5-3-12-15,10-9-6 16,2-5-14-16,3 0-32 16,3-19-955-16</inkml:trace>
  <inkml:trace contextRef="#ctx0" brushRef="#br0" timeOffset="96959.9377">3584 2805 1835 0,'0'0'26'15,"0"0"-22"-15,0 0 2 16,0 0 9-16,0 0-7 15,-79 83-3-15,70-54-2 16,9 4-2-16,0-2-1 16,0 0 1-16,22-8-1 15,2-2 0-15,7-8 1 0,8-8-1 16,3-5-7-16,6 0-19 16,4-21-43-16,-3-11-204 15</inkml:trace>
  <inkml:trace contextRef="#ctx0" brushRef="#br0" timeOffset="97170.1809">3942 2605 1856 0,'0'0'81'0,"0"0"-75"15,0 0-6 1,0 0 2-16,0 0-2 0,0 0 0 16,106-51-9-16,-60 39-35 15,-9 4-80-15</inkml:trace>
  <inkml:trace contextRef="#ctx0" brushRef="#br0" timeOffset="97311.6675">3995 2727 1851 0,'0'0'10'0,"0"0"-10"15,0 0 0-15,99-23 0 16,-44 3-14-16,6-1-140 0</inkml:trace>
  <inkml:trace contextRef="#ctx0" brushRef="#br0" timeOffset="99758.9019">4817 2414 1859 0,'0'0'33'0,"0"0"-4"0,0 0-7 16,0 0-1-16,0 0-2 15,0 0-4-15,-4-12-6 16,4 12-5-16,0 0-4 15,0 1-3-15,0 22-2 16,0 18 5-16,12 15 0 16,3 3 0-16,3 2 0 15,-2-3 0-15,-4-12 0 16,2-2 0-16,-7-10-2 16,-1-7-2-16,-3-5-4 15,-2-8-2-15,1-7-1 16,-1-4-1-16,-1-3-1 0,0 0-3 15,0-1-14-15,0-16-27 16</inkml:trace>
  <inkml:trace contextRef="#ctx0" brushRef="#br0" timeOffset="100169.959">5080 2459 1854 0,'0'0'45'16,"0"0"-22"-16,0 0-10 0,0 0-9 15,0 0 2-15,0 0-2 16,33-60-4-16,-6 57 0 15,-2 1-1-15,-1 2 1 16,-5 0-1-16,-5 15 0 16,-5 2-3-16,-5 12 2 15,-1 5-1-15,-3 5 2 16,-3 6 0-16,-12-4 1 16,-1 0-1-16,1-7 1 15,3-9 0-15,0-6 0 16,9-9 0-16,0-6-1 15,3-2 2-15,0-2 0 16,18 0-1-16,19 0 1 0,24-11 1 16,14-14-2-16,13-4-68 15,-6-4-583-15</inkml:trace>
  <inkml:trace contextRef="#ctx0" brushRef="#br0" timeOffset="101002.4141">5697 2360 1809 0,'0'0'98'15,"0"0"-83"-15,0 0-4 16,0 0 4-16,0 0-3 16,0 0-9-16,-11-7-3 15,12 17-1-15,20 13 0 16,9 12 1-16,4 11 0 0,2 1-1 15,4 3 0-15,0-4-3 16,-1-5 1-16,0-12 2 16,-8-12 1-16,-11-8 0 15,-7-6 0-15,-10-3 1 16,3 0 0-16,0-20 5 16,6-15 1-16,0-14-6 15,-5-2 0-15,-2 0-1 16,2 10 0-16,-4 12 0 15,-3 7-14-15,0 10-55 16</inkml:trace>
  <inkml:trace contextRef="#ctx0" brushRef="#br0" timeOffset="103003.9454">4127 11123 1369 0,'0'0'410'0,"0"0"-381"0,0 0-11 15,0 0 8-15,0 0 1 16,0 0-2-16,0 0-9 16,-3-26-5-16,1 26-3 15,2-1-2-15,0 1-2 16,0 0-1-16,0 0 0 16,0 0-3-16,0 0 0 15,0 11-1-15,0 14 1 16,0 7 2-16,0 6-2 15,0 3 0-15,0-2 0 16,0-2 0-16,0 2 0 16,5-1 0-16,-1-1 0 15,1-5 0-15,-2-5 0 0,0-8 0 16,1-7 0-16,-4-6 0 16,3-6-2-16,-3 0 0 15,0 0-2-15,0 0 0 16,0 0-1-16,0-3-9 15,0-6-48-15,-3-8-49 16</inkml:trace>
  <inkml:trace contextRef="#ctx0" brushRef="#br0" timeOffset="103507.2596">4412 11110 1824 0,'0'0'33'16,"0"0"-11"-16,0 0-6 16,0 0-3-16,0 0-2 15,0 0-9-15,52-46-1 16,-24 46-1-16,-1 0 0 0,0 0-1 16,-9 12 1-16,-2 2 0 15,-7 10-1-15,-9 2-1 16,0 7 1-16,-6 0-1 15,-16 0 2-15,-5 0-1 16,-3-4 1-16,2-2 0 16,7-4 1-16,5-5-1 15,8-6 0-15,5-1 0 16,3-5 0-16,0-3-3 16,12-3 3-16,15 0 1 15,7 0 0-15,6-7 0 16,4-4-1-16,3 0 0 0,1 0-23 15,3 4-41-15,-5-3-194 16</inkml:trace>
  <inkml:trace contextRef="#ctx0" brushRef="#br0" timeOffset="103874.4721">5016 11143 1783 0,'0'0'111'0,"0"0"-104"16,0 0-4-16,0 0 1 16,0 0 3-16,0 0-7 15,71-38 0-15,-38 38 0 0,3 0-3 16,-3 0-18-16,-5 0-27 15,-3 2-66-15</inkml:trace>
  <inkml:trace contextRef="#ctx0" brushRef="#br0" timeOffset="104601.558">5602 11001 1811 0,'0'0'55'16,"0"0"-48"-16,0 0-7 16,0 0 1-16,0 0 5 15,0 0-3-15,-54 35-3 16,48-12 0-16,2-1 0 0,4 0 0 15,0-4 0-15,0-3 0 16,4-4 1-16,4-4-1 16,1-1 0-16,0-4-1 15,1-2 1-15,4 0 0 16,2 0 1-16,2 0-1 16,1-5 4-16,2-1 2 15,-3 6 2-15,0-3 1 16,0 2-3-16,3 1-2 15,-2 0-2-15,-1 0 0 16,3 0 0-16,-3 6-1 16,0 1 0-16,-2 1 0 15,1 4-1-15,-3 0 0 0,-3 0 0 16,-2 1 0 0,1-1 0-16,-4-3 1 0,-3-1-1 15,-3 3 0-15,0 1 1 16,-3 2 2-16,-16 3-1 15,-1 1 0-15,-8-1-1 16,3-1 0-16,-1-3 0 16,3-1-1-16,6-5 0 15,4-2 0-15,4-4 0 16,4-1-1-16,1 0-2 16,1 0-4-16,-3-9-11 15,6-3-15-15,0-2-19 0,0-2-118 16</inkml:trace>
  <inkml:trace contextRef="#ctx0" brushRef="#br0" timeOffset="104820.6069">5690 10928 1883 0,'0'0'15'0,"0"0"-13"16,0 0-1-16,90-45 1 15,-50 37 1-15,0 4-3 16,-1 2-5-16,-2 2-27 0,-11 0-90 16</inkml:trace>
  <inkml:trace contextRef="#ctx0" brushRef="#br0" timeOffset="105435.2359">3308 12438 1607 0,'0'0'266'0,"0"0"-257"15,0 0-9-15,0 0 0 0,0 0 6 16,0 0-3-16,100-13-1 16,-60 10-2-16,2 2 0 15,0-3-4-15,-4 1-28 16,-8 1-97-16</inkml:trace>
  <inkml:trace contextRef="#ctx0" brushRef="#br0" timeOffset="105632.2745">3363 12666 1634 0,'0'0'287'16,"0"0"-280"-16,0 0-7 15,0 0 0-15,81-53 0 16,-23 31-1-16,15 2-15 15,-3 2-42-15,-4 2-261 16</inkml:trace>
  <inkml:trace contextRef="#ctx0" brushRef="#br0" timeOffset="111178.1627">4197 12191 1884 0,'0'0'33'15,"0"0"-30"-15,0 0-2 16,0 0 0-16,0 0 8 16,0 0-6-16,0 0-3 15,67 2 0-15,-18-8 0 0,8-4 1 16,1 0-2-16,0-3 1 16,-10 0-2-16,-8 1-1 15,-13 0 0-15,-9 4 1 16,-9 0 2-16,-6 4 1 15,-3 1-1-15,0-1 3 16,-7-1 0-16,-10 3-3 16,1 2 0-16,-1 0 2 15,-2 0 0-15,5 2-1 16,0 11 1-16,0 3-1 16,5 5 0-16,3 6-1 15,3 5 0-15,3 7 0 16,0 1 0-16,0 3 0 15,6-4 0-15,3-1 0 16,3-2 0-16,-1-4 0 0,-1-2-3 16,-1-3-8-16,-3-7-18 15,-6-5-23-15,0-9-93 16</inkml:trace>
  <inkml:trace contextRef="#ctx0" brushRef="#br0" timeOffset="111365.0187">4219 12451 1891 0,'0'0'7'0,"0"0"-7"0,0 0 0 16,88-63-1-1,-33 43 3-15,8 0-4 0,12-2-7 16,-2-2-61-16,-6-2-1007 15</inkml:trace>
  <inkml:trace contextRef="#ctx0" brushRef="#br0" timeOffset="111709.1045">4837 12179 1905 0,'0'0'22'0,"0"0"-19"16,0 0 1-16,0 0 2 16,0 0-5-16,0 0-1 15,68 22 1-15,-33 0 0 16,-4 2-1-16,5 1 0 16,-3 0 0-16,-5-2 0 15,-1-7-1-15,-12-6 0 16,-5-5-1-16,-2-5 2 15,-5 0 0-15,3-12 2 16,1-15 0-16,2-13-2 16,-3-5 0-16,-3-5 5 15,-3 3 0-15,0 2 0 0,0 14-3 16,0 11-2 0,0 11-1-16,0 9-8 0,0 0-47 15</inkml:trace>
  <inkml:trace contextRef="#ctx0" brushRef="#br0" timeOffset="113731.7696">20846 12121 1806 0,'0'0'31'16,"0"0"-23"-16,0 0 9 15,0 0 9-15,0 0-17 16,0 0-7-16,0 0-1 16,0 5 0-16,0-5 0 15,0 3-2-15,0 0-1 0,0 5 1 16,0 2 1-16,0 3-1 16,0 0-1-16,0 4-18 15,0 0-18-15,0 0-40 16,0-1-599-16</inkml:trace>
  <inkml:trace contextRef="#ctx0" brushRef="#br0" timeOffset="114053.5446">20811 12438 1614 0,'0'0'73'16,"0"0"-67"-16,0 0 40 15,0 0-6-15,0 0-14 16,0 0-13-16,-1 37-7 15,1-30-2-15,0 2-2 16,0 0 0-16,0 0-2 16,0 0 0-16,0 6 0 15,0-1-9-15,-4-1-44 16,-4 0-514-16</inkml:trace>
  <inkml:trace contextRef="#ctx0" brushRef="#br0" timeOffset="114288.9097">20782 12743 1603 0,'0'0'39'0,"0"0"17"93,0 0-10-93,0 0-16 0,0 0-11 0,0 0-12 0,0 29-5 0,0-22-2 0,0 0 2 0,0-1-2 0,0 3-4 0,1-2-72 0,2 3-1027 0</inkml:trace>
  <inkml:trace contextRef="#ctx0" brushRef="#br0" timeOffset="114481.6475">20803 12984 1640 0,'0'0'51'15,"0"0"-13"-15,0 0-2 0,0 0-3 16,0 0-25 0,0 0-6-16,0 47-2 0,0-35 0 15,0-1-2-15,0 0-78 16,0 2-868-16</inkml:trace>
  <inkml:trace contextRef="#ctx0" brushRef="#br0" timeOffset="114663.275">20834 13266 1669 0,'0'0'32'16,"0"0"-8"-16,0 0 3 0,0 0 5 15,0 0-21 1,0 0-5-16,-10 48-6 0,8-33 0 16,-1-1-7-16,0-2-107 15</inkml:trace>
  <inkml:trace contextRef="#ctx0" brushRef="#br0" timeOffset="114820.7492">20811 13508 1677 0,'0'0'86'0,"0"0"-60"16,0 0-4-16,0 0-9 15,0 0-11-15,0 0 0 16,-8 34-2-16,8-30-5 0,0-4-179 16</inkml:trace>
  <inkml:trace contextRef="#ctx0" brushRef="#br0" timeOffset="115824.4921">15628 12276 1711 0,'0'0'98'16,"0"0"-77"-16,0 0 5 15,0 0 2-15,0 0-9 16,0 0-9-16,-4 0-4 0,4 0-2 15,0 0 2-15,0 0-3 16,4-4 0-16,8-2-3 16,6 2 0-16,2 0 0 15,4 1-2-15,2 0-15 16,6 2-30-16,-2-3-27 16,-4 3-1632-16</inkml:trace>
  <inkml:trace contextRef="#ctx0" brushRef="#br0" timeOffset="115990.0263">15967 12214 1726 0,'0'0'81'16,"0"0"-81"-16,0 0 0 16,0 0 0-16,0 0 0 15,0 0-1-15,82-8-23 16,-55 6-88-16,0-5-1558 15</inkml:trace>
  <inkml:trace contextRef="#ctx0" brushRef="#br0" timeOffset="116146.535">16268 12194 1805 0,'0'0'32'0,"0"0"-14"0,0 0-2 16,0 0-11-16,0 0-5 15,0 0-10-15,88-7-12 16,-53 5-44-16,3-1-713 16</inkml:trace>
  <inkml:trace contextRef="#ctx0" brushRef="#br0" timeOffset="117520.9187">20521 13825 1743 0,'0'0'83'0,"0"0"-61"15,0 0 8-15,0 0 4 16,0 0-17-16,0 0-9 15,0 0-4-15,-3 0-2 16,3 0 1-16,0 0-2 16,0 0 1-16,0 0-2 15,0 0 2-15,0 0-2 16,0 0 0-16,4 0-1 16,17 0 1-16,9 5 1 15,6-1-1-15,4-1 0 16,3-1 0-16,-4-2 0 15,-3 0-2-15,-6 0-2 0,-8-5 1 16,-7-2 2 0,-6 0 1-16,-6 0 0 0,-3 2 0 15,0 0 1-15,0 0 0 16,0 3-1-16,0-1 1 16,0 1 0-16,0 2 0 15,0 0-1-15,0 0 0 16,-6 0-2-16,-3 14 1 15,-1 3 1-15,-4 7-1 16,2 2 2-16,0 2-2 16,-1-1 2-16,2 4-2 15,2-2 2-15,4 3-1 16,2-1 0-16,3-2 0 0,0-3 0 16,0-2 0-1,0-6 0-15,0-2 0 0,0-6 0 16,1 0-2-16,1-3-5 15,-1 0-15-15,-1-2-22 16,3 0-8-16,-3-3-168 16</inkml:trace>
  <inkml:trace contextRef="#ctx0" brushRef="#br0" timeOffset="117753.6569">20662 14050 1812 0,'0'0'26'16,"0"0"-26"-16,0 0 1 15,87-14 7-15,-42 11-5 16,5 0-3-16,0 1 0 15,2-3-10-15,-2-2-57 16</inkml:trace>
  <inkml:trace contextRef="#ctx0" brushRef="#br0" timeOffset="118801.7537">21077 13880 1861 0,'0'0'31'0,"0"0"-25"16,0 0 9-16,0 0-6 16,0 0-8-16,0 0 0 0,6 24-1 15,1-2 0-15,1 3 1 16,1 1-1-16,0 1 1 15,-2-1-1-15,1-2 1 16,1-2-1-16,1-2 0 16,-1-7 1-16,-3-4-1 15,0-5 0-15,-2-3 0 16,-2-1 0-16,2 0 4 16,4-8 5-16,4-16 1 15,4-11-9-15,-2-6 0 16,1-4 1-16,-5 2 0 15,0 8 4-15,-4 9 4 0,-3 9-4 16,-1 7-5 0,-1 7-1-16,-1 3-7 15,0 0-15-15,0 0-45 0,0 6-455 16</inkml:trace>
  <inkml:trace contextRef="#ctx0" brushRef="#br0" timeOffset="121143.4984">13801 12244 1683 0,'0'0'171'16,"0"0"-146"-16,0 0-1 16,0 0 8-16,0 0-16 0,0 0-10 15,0 0-4-15,0 0-1 16,0-4-1-16,0 4 0 15,0 0 0-15,0 12-2 16,0 5 1-16,-2 2 1 16,1-2 1-16,1 3-1 15,0-4 0-15,0-3 0 16,1-1-2-16,4-6-1 16,1-3 0-16,2 0 1 15,2-3 0-15,-1 0 2 0,0 0 0 16,6 0 1-1,-6 0-1-15,3 0 1 0,3-2-1 16,0-1 3-16,4 1-1 16,-2-1 1-16,0 3 0 15,-1 0-2-15,-2 0-1 16,1 0 1-16,-2 1-1 16,-2 6 0-16,1 3 0 15,-3 1 0-15,0 3 0 16,-1 0 0-16,-3 2 0 15,0-2 0-15,-4 3-1 16,-1-2 0-16,0-1 1 16,-1-1-1-16,-13 1 1 0,1-4 0 15,-6 2 1 1,-1 0-1-16,-1-6 0 0,0 0 0 16,3-1 0-1,-1-4 0-15,7 2-1 0,-1-2 0 16,4 1-1-16,3-2-4 15,-2 0-5-15,1 0-10 16,2-7-21-16,1-6-50 16</inkml:trace>
  <inkml:trace contextRef="#ctx0" brushRef="#br0" timeOffset="121401.0461">13825 12237 1869 0,'0'0'17'15,"0"0"-10"-15,0 0-6 16,82-44 2-16,-37 36-1 15,3 2-2-15,1 6 0 16,-3 0-6-16,-3 0-34 16,-10 0-36-16</inkml:trace>
  <inkml:trace contextRef="#ctx0" brushRef="#br0" timeOffset="122209.311">14214 12339 1847 0,'0'0'30'16,"0"0"-21"-16,0 0 8 15,0 0-4-15,0 0-13 16,0 0 0-16,11 30 0 16,-1-13 0-16,1 2 0 15,0-2 0-15,0-1 0 16,-3-1 0-16,-4-6 0 0,0-3 1 16,-2-2-1-16,-2-4-3 15,1 0-2-15,-1 0 2 16,0 0 3-16,0-11 3 15,0-6 0-15,0 1-3 16,0 0 1-16,0 1-1 16,3 3 1-16,0 3 3 15,2 4 3-15,2 0 0 16,4 5-2-16,1 0-3 16,5 0-2-16,0 0 0 0,2 3 0 15,-2 4-1 1,-2 2 1-16,-2-1 0 0,-3 0-1 15,-4-3-5-15,-1 0-6 16,-3-2-5-16,-2-3-13 16,0 0 2-16,0 0 5 15,1-13 21-15,2-5 0 16,5-4-19-16,2 0 21 16,0 5 9-16,-1 5 10 15,3 1 5-15,-3 3-2 16,-1 3 1-16,2 4-5 15,-1 1-7-15,6 0-8 16,1 4-3-16,2 9 1 16,-3 2-1-16,1 0-1 15,-4-1 1-15,1-2 0 16,-2-1 0-16,-2 3-3 0,-3-6-13 16,-1-2-20-16,-4-6-42 15</inkml:trace>
  <inkml:trace contextRef="#ctx0" brushRef="#br0" timeOffset="122794.1707">14889 12465 1144 0,'0'0'604'16,"0"0"-595"-16,0 0 10 15,0 0 10-15,0 0-11 16,0 0-9-16,5 12-4 15,-5-12 1-15,0 0-2 16,0 0 2-16,0 0 4 16,0 0 8-16,0-5 0 15,-5-12 5-15,-6-8-12 16,1-3-9-16,-1-5 0 0,5 1 0 16,3 0 0-1,3 0 1-15,0 9 1 0,0 3 2 16,0 6 0-16,5 2-2 15,3 2 0-15,-1 3 3 16,2 2-3-16,1 2-3 16,6 1-1-16,4 2 0 15,2 0-1-15,2 2 1 16,-2 9 0-16,1 3-1 16,-5 0 0-16,0 5 1 0,-5-1-1 15,-1 3 0 1,-5-1-4-16,-1 0 2 0,-3-1-3 15,-3-1-1-15,0-3-1 16,0 0-3-16,0-1-9 16,-6-3-14-16,-3-2-22 15,-2-4-153-15</inkml:trace>
  <inkml:trace contextRef="#ctx0" brushRef="#br0" timeOffset="122959.9444">14826 12354 1810 0,'0'0'87'0,"0"0"-71"0,0 0-15 16,106-32-1 0,-47 25-1-16,1-5-11 0,-6 2-108 15</inkml:trace>
  <inkml:trace contextRef="#ctx0" brushRef="#br1" timeOffset="130913.8143">2471 14286 1539 0,'0'0'229'16,"0"0"-207"-1,0 0-4-15,0 0 3 0,0 0 6 16,0 0-4-16,0 0-5 15,0 0-4-15,0-3-5 16,0 3-2-16,-1 0-1 16,1 0-2-16,0 0-1 15,0 0-1-15,0 0 0 16,-2 0 0-16,2 0-1 16,-1 0 0-16,1 0 0 15,-2 0 0-15,2 0 0 16,0 0-1-16,0 0 0 15,0 1-1-15,0 12 0 0,0 6 1 16,0 6 0-16,5 1 0 16,2 3 1-16,-1 0-1 15,0 0 0-15,2 0 0 16,-4-3 0-16,2-1 0 16,-2-1 0-16,-1-3 0 15,0-2 0-15,-1-4 0 16,-2-3 0-16,0-4 0 15,0-3-1-15,3 0-1 16,-3-3-4-16,0-2-6 16,0 0-17-16,0 0-24 15,0 0-83-15</inkml:trace>
  <inkml:trace contextRef="#ctx0" brushRef="#br1" timeOffset="131761.4609">999 14615 1700 0,'0'0'157'0,"0"0"-144"15,0 0-9-15,0 0 12 16,0 0-10-16,0 0 2 16,-49-16-2-16,34 9 1 15,-3-3-3-15,3-2 3 16,5-1 3-16,5-1-7 16,4 4 3-16,1 2 1 15,0 0-3-15,0 3-2 16,4 5-2-16,14 0-1 15,10 0 1-15,5 13 0 0,0 5 0 16,-3 9-1 0,-5 2 0-16,-10 6 0 0,-8 5-1 15,-7 6-4-15,-13 7 2 16,-24 4-2-16,-17-1 2 16,-7-12-1-16,-3-12 1 15,1-15 1-15,5-14 3 16,13-3 0-16,11-3 1 15,16-10 3-15,10-1 1 16,8-2 1-16,8-1-4 16,17 2-1-16,8 2-1 15,3 5 0-15,6 7 0 0,4 1 0 16,-4 0 0-16,4 12 0 16,-6 3 0-16,-2 1 0 15,-7-3-1-15,-6-6 1 16,-7 0-2-16,-1-7-11 15,-6 0-26-15,-3-19-20 16,-8-12-848-16</inkml:trace>
  <inkml:trace contextRef="#ctx0" brushRef="#br1" timeOffset="132160.0161">599 14358 1845 0,'0'0'18'0,"-129"4"-5"0,66 18 4 16,15 11-2-16,-1 11-3 15,7 9-4-15,11 14-4 16,7 11-3-16,18 17 0 16,6 6 0-16,9 5-1 15,22-6 0-15,18-10 0 16,14-14 0-16,13-17 0 15,18-20 0-15,6-19 2 16,-3-20-2-16,0-5-1 16,-15-33 0-16,-1-20 1 15,-10-14-3-15,-7-12 0 16,-19-13-3-16,-18-8 3 0,-24-4 1 16,-6-3 2-16,-39 12 2 15,-27 14 2-15,-19 15 4 16,-10 22-4-16,-8 28 2 15,3 21-4-15,5 26-2 16,17 28 0-16,23 20-8 16,19 4-34-16,26 3-63 15</inkml:trace>
  <inkml:trace contextRef="#ctx0" brushRef="#br1" timeOffset="132708.8083">2149 14218 1845 0,'0'0'58'0,"0"0"-44"0,0 0-12 16,0 0-2-16,0 0 1 15,121-34-1-15,-62 23 0 16,-2 0-7-16,0 3-25 16,-6 3-31-16,-7 2-217 15</inkml:trace>
  <inkml:trace contextRef="#ctx0" brushRef="#br1" timeOffset="132993.6877">2200 14783 1849 0,'0'0'25'16,"0"0"-25"-16,0 0 0 16,110-63 3-16,-56 41 0 15,8-2-3-15,6-2 0 16,-1 1-2-16,-6 3-43 15,-9 3-274-15</inkml:trace>
  <inkml:trace contextRef="#ctx0" brushRef="#br1" timeOffset="133262.8799">2823 14679 1929 0,'0'0'5'15,"0"0"-5"-15,0 0 0 0,0 0-1 16,0 0 0-16,16 89 1 16,-2-49 1-16,-3-1-1 15,0 2 0-15,0-6 0 16,-5-3-1-16,0-4-24 15,1-7-17-15,-7-7-24 16,0-7-106-16</inkml:trace>
  <inkml:trace contextRef="#ctx0" brushRef="#br1" timeOffset="133734.6801">2801 14665 1763 0,'0'0'96'0,"0"0"-84"0,0 0-5 16,0 0 23-16,0 0-14 15,66-72-11-15,-55 70-4 16,-3 2-1-16,-2 0-1 16,0 1-2-16,-2 14-5 15,-4 1 0-15,0 6-2 16,0 0-3-16,-4 0 3 15,-5 1-2-15,4-2 7 16,1 0-3-16,1-4 4 16,3-2 3-16,0-4 1 15,0-3-2-15,1-1 2 16,7-3 0-16,1 1 9 0,4-1 1 16,-2-2 1-16,0 4-2 15,0 0-4-15,-2 4-2 16,7-1 0-16,-1 2-1 15,3 0-1-15,-3-1 0 16,0 5 0-16,-3 1-1 16,-3 2 0-16,-5 4 0 15,-4-4 0-15,0 3 2 16,-13-1-1-16,-5-3-1 16,-6-3-1-16,-1-2 0 15,-2-6-7-15,3-6-6 16,3 0-17-16,8-11-40 15</inkml:trace>
  <inkml:trace contextRef="#ctx0" brushRef="#br1" timeOffset="134004.4781">3300 14313 1897 0,'0'0'34'0,"0"0"-34"0,0 0 1 15,0 0 0-15,87-50-1 16,-44 42-1-16,5 4-3 15,-6 2-54-15,-11 2-132 16</inkml:trace>
  <inkml:trace contextRef="#ctx0" brushRef="#br1" timeOffset="134161.9055">3308 14522 1815 0,'0'0'90'15,"0"0"-82"-15,0 0-3 16,0 0-1-16,100-39-3 0,-43 17-1 16,1-2-46-16,-3 0-195 15</inkml:trace>
  <inkml:trace contextRef="#ctx0" brushRef="#br1" timeOffset="137212.3725">4179 14193 1820 0,'0'0'33'0,"0"0"-9"16,0 0 6-16,0 0-9 15,0 0-6-15,0 0-8 16,0 0-6-16,0 0-1 16,-16-16 1-16,38 12-1 15,12-3 1-15,10-2-1 16,5-1 1-16,0 0-2 15,-7-4 0-15,-6 1 0 16,-11 1-2-16,-6 1 0 16,-10 3 2-16,-6 5 1 15,-1 1 0-15,-2 1 0 16,0-1 1-16,0 2 2 0,0 0-2 16,0 0-1-16,0 0 0 15,0 0-1-15,0 13 1 16,0 12-1-16,0 12 1 15,0 5 1-15,0 5-1 16,0 2 1-16,6 0-1 16,4 0 0-16,1-6 0 15,-2-4 1-15,-1-8-1 16,-3-4-7-16,-4-9-11 16,-1-8-15-16,0-6-21 15,0-4-91-15</inkml:trace>
  <inkml:trace contextRef="#ctx0" brushRef="#br1" timeOffset="137393.0029">4294 14417 1815 0,'0'0'36'0,"0"0"-16"15,0 0-10-15,0 0-6 16,0 0-3-16,88-84-1 15,-30 62-2-15,3 1-24 16,-1-1-44-16,-2 2-320 16</inkml:trace>
  <inkml:trace contextRef="#ctx0" brushRef="#br1" timeOffset="137743.8313">4825 14165 1569 0,'0'0'229'0,"0"0"-206"15,0 0 0-15,0 0 5 16,0 0-8-16,0 0-11 16,-27-6-9-16,24 6-1 15,3 3 0-15,0 10-1 16,0-1 2-16,0 2 0 16,0 0 0-16,0 0 0 15,6 0 1-15,7-2 1 0,2 2 2 16,8-3 2-1,0 0-1-15,3-1 0 16,1 2-1-16,-2-3-1 16,-4 2-1-16,-3-3-1 0,-2 1 1 15,-5-1-2-15,-4 0 0 16,-1 0 0-16,-6 1 1 16,0 4-1-16,-6 1 1 15,-18 1-1-15,-9 1-10 16,-8-5-15-16,-4-6-24 15,-1-5-58-15</inkml:trace>
  <inkml:trace contextRef="#ctx0" brushRef="#br1" timeOffset="137910.9463">4814 14224 1815 0,'0'0'32'0,"0"0"-32"15,0 0 0-15,75-79 0 16,-45 66 0-16,3 4-12 16,4 4-48-16,0 4-243 15</inkml:trace>
  <inkml:trace contextRef="#ctx0" brushRef="#br1" timeOffset="138150.639">5190 14156 1559 0,'0'0'120'15,"0"0"-34"-15,0 0-32 16,0 0-16-16,0 0-5 16,0 0-10-16,3 89-11 0,2-59-4 15,1 5-1-15,1 5-3 16,-4 3-2-16,5 1-1 16,-2-1-1-16,0-4 0 15,1-8 0-15,-1-9 0 16,-3-3-1-16,0-9-3 15,0-3-8-15,0-6-13 16,-3-1-25-16,0-1-7 16,0-16-742-16</inkml:trace>
  <inkml:trace contextRef="#ctx0" brushRef="#br1" timeOffset="138524.0002">5180 14243 1849 0,'0'0'48'0,"0"0"-27"16,0 0-7-16,0 0-3 16,0 0-7-16,0 0-4 15,-9 6-3-15,24 14 2 16,3 3 1-16,10 1-2 15,-1-3-4-15,4-4-2 16,-2-7-5-16,-4-8-2 0,-3-2 8 16,-7 0-1-16,-6-7 5 15,-3-10 3-15,-6-4 0 16,0-3 3-16,0-4 1 16,0-3 7-16,-6 0 4 15,-4-1-7-15,-1 6 0 16,2 6 1-16,-1 9-6 15,7 5-3-15,0 6 0 16,0 0-14-16,0 8-47 16,-2 6-113-16</inkml:trace>
  <inkml:trace contextRef="#ctx0" brushRef="#br1" timeOffset="139058.0165">5720 14290 1798 0,'0'0'2'15,"0"0"-1"1,0 0 4-16,0 0 14 0,0 0-4 16,0 0-5-16,0 0-4 15,4 15 5-15,-4-15 7 16,0 0 5-16,0 0-4 16,0-4-3-16,-7-14-6 15,-4-12-9-15,1-8 0 16,0-4 0-16,7-1-1 15,3 3 0-15,0 6 2 16,0 4 0-16,11 5 1 16,1 4-1-16,-1 3 1 15,2 4-1-15,-1 5 0 0,3 1-1 16,2 4-1 0,3 4-1-16,4 0 1 0,4 11-1 15,2 6 0-15,0 6 1 16,3 3 0-16,-5 3-1 15,-5 0 0-15,1 2-2 16,-5 1-1-16,-4-3-2 16,-2-3-5-16,-7-4-8 15,-4-2-28-15,-2-7-20 16,0-7-454-16</inkml:trace>
  <inkml:trace contextRef="#ctx0" brushRef="#br1" timeOffset="139222.6583">5757 14160 1894 0,'0'0'32'16,"0"0"-30"-16,0 0-2 16,100-67 0-16,-46 50 0 15,7-2-23-15,0 1-112 16</inkml:trace>
  <inkml:trace contextRef="#ctx0" brushRef="#br1" timeOffset="142769.4539">19102 10348 1747 0,'0'0'47'0,"0"0"-44"16,0 0 9-16,0 0 14 15,0 0-11-15,0 0-11 16,0 0-1-16,-3 7 1 15,3-4 2-15,-1 2 8 16,1-1-11-16,0 1-2 16,0-1-1-16,0 0 1 0,0-3-1 15,0 1 0 1,0-2 0-16,0 0 0 0,0 0 1 16,0 0-1-16,0 0 3 15,0 0 1-15,0 0 0 16,-3 0 3-16,-3 0 2 15,-3 0-9-15,-3 0 0 16,3 0 0-16,1 8 0 16,1 2-2-16,3 4 1 15,-1 1 1-15,4-1 0 16,1 2 0-16,0 0 0 16,0-2 0-16,3-4 0 15,10-2 0-15,2-5 0 16,6-3 0-16,-2 0 0 0,2-4 0 15,-5-10 0-15,-5-5 0 16,-5 2 1-16,-6-3-1 16,0 3 0-16,0 3 2 15,-9 4 3-15,-7 3-2 16,-4 7-2-16,1 0 0 16,0 0 0-16,2 4-1 15,4 6 0-15,1 4 0 16,3 1-1-16,4 2 0 15,-1-2 1-15,6 1 0 16,0-4-1-16,0-2 0 16,6-7 0-16,6-3-1 15,3 0 1-15,1 0 0 0,-2-10 1 16,-2-4-1 0,-6-1 1-16,-5-2 1 0,-1 1 3 15,0 3 1-15,-7 4-2 16,-9 6 0-16,0 3-2 15,0 0-1-15,1 14-3 16,3 8-11-16,6-2-65 16</inkml:trace>
  <inkml:trace contextRef="#ctx0" brushRef="#br1" timeOffset="143951.7488">19074 10741 1811 0,'0'0'52'0,"0"0"-23"15,0 0 0-15,0 0-8 16,0 0-9-16,0 0-5 16,0 0-1-16,-3 0-4 15,3 0-1-15,0 0-1 16,0 3 0-16,0 7-1 15,-1 4 1-15,-1 6 1 16,2 2-1-16,-3 7 0 16,1 0 0-16,1 4-3 15,-2-1-5-15,1-1-6 16,-1 0-11-16,2-1-18 16,-2-5-19-16,-3-2-295 15</inkml:trace>
  <inkml:trace contextRef="#ctx0" brushRef="#br1" timeOffset="144252.6503">18992 11248 1504 0,'0'0'269'0,"0"0"-259"0,0 0-8 16,0 0 34-16,0 0-12 15,0 0-14-15,0 35-8 16,0-22 3-16,0 1-4 16,0 1-1-16,0 1 2 15,0-1-2-15,0 5 0 16,0 1-2-16,0 1-27 15,0 4-63-15,0-3-537 16</inkml:trace>
  <inkml:trace contextRef="#ctx0" brushRef="#br1" timeOffset="144559.6059">19050 11679 1658 0,'0'0'157'0,"0"0"-157"16,0 0 1-16,0 0 14 15,0 0 5-15,0 0-15 16,-4 39-1-16,2-23-1 15,1-2-3-15,-1 6 2 0,-1-3-1 16,2 2-1-16,-1 0 1 16,1 2-2-16,-1 1 0 15,1 1-23-15,-4 1-25 16,1-4-202-16</inkml:trace>
  <inkml:trace contextRef="#ctx0" brushRef="#br1" timeOffset="144817.1722">18968 12165 1634 0,'0'0'46'0,"0"0"3"15,0 0 5-15,0 0-20 0,0 0-14 16,0 0-7-16,0 65-5 15,0-48-2-15,0 0-3 16,0-1-2-16,0 1 0 16,0 1-1-16,0-1-1 15,0-1-13-15,0 0-17 16,0-4-29-16,0 0-150 16</inkml:trace>
  <inkml:trace contextRef="#ctx0" brushRef="#br1" timeOffset="145086.3712">18974 12576 1765 0,'0'0'35'16,"0"0"-23"-16,0 0 13 15,0 0 7-15,0 0-9 16,0 0-6-16,-1 42-9 15,1-34-5-15,0 3-2 16,0-1-1-16,0 2 1 16,0 0-1-16,0 2 0 15,0 2-5-15,0-1-9 16,0 2-8-16,0 1-14 16,3 0-8-16,0-3-75 15,-2 2-364-15</inkml:trace>
  <inkml:trace contextRef="#ctx0" brushRef="#br1" timeOffset="145267.2716">18980 12942 1121 0,'0'0'384'16,"0"0"-317"-16,0 0-9 16,0 0-3-16,0 0-17 15,-6 74-8-15,5-56-8 16,-1 1-12-16,2 0-5 15,0-2-4-15,0-5-1 16,0 0-8-16,0-2-109 16</inkml:trace>
  <inkml:trace contextRef="#ctx0" brushRef="#br1" timeOffset="145468.3823">18996 13358 1802 0,'0'0'1'0,"0"0"0"15,0 0 20-15,0 0-4 16,-11 89-11-16,8-66-4 16,-2 0-2-16,2-5 0 15,-2-4-35-15,2-7-255 0</inkml:trace>
  <inkml:trace contextRef="#ctx0" brushRef="#br1" timeOffset="146888.8327">15584 10602 1767 0,'0'0'61'0,"0"0"-51"15,0 0-7-15,0 0 17 16,0 0-8-16,0 0-10 16,0 0-2-16,82-3 1 0,-56 3-1 15,4 0 0 1,3-2 0-16,3 1 0 0,3-1-1 15,4 2-23-15,0-1-42 16,0-2-575-16</inkml:trace>
  <inkml:trace contextRef="#ctx0" brushRef="#br1" timeOffset="147540.4533">16326 10575 680 0,'0'0'1124'0,"0"0"-1108"0,0 0-10 16,0 0 22-16,0 0-5 15,0 0-15-15,-3 0-3 16,18 0 1-16,12 0-3 15,9-3-2-15,7-1 0 16,4 1-1-16,3 1 0 16,5 1-13-16,2-3-26 15,-8-1-33-15</inkml:trace>
  <inkml:trace contextRef="#ctx0" brushRef="#br1" timeOffset="147850.0609">17156 10531 1396 0,'0'0'476'16,"0"0"-455"-16,0 0-15 0,0 0 8 16,0 0-5-1,0 0-5-15,46-6-4 0,-15 3-1 16,5-4 1-16,3 2 0 16,2-1-7-16,1 0-24 15,-4 0-28-15,-2-2-91 16</inkml:trace>
  <inkml:trace contextRef="#ctx0" brushRef="#br1" timeOffset="148134.2586">17615 10455 1847 0,'0'0'53'0,"0"0"-45"15,0 0 7-15,0 0 1 16,0 0-10-16,0 0-5 16,45 0 0-16,-21 0-1 15,1 0 0-15,2 0 0 16,1 1-2-16,-1 2-11 15,2-2-22-15,-4-1-36 16,-3 0-158-16</inkml:trace>
  <inkml:trace contextRef="#ctx0" brushRef="#br1" timeOffset="148387.1377">18125 10447 1818 0,'0'0'45'0,"0"0"-43"16,0 0 9-16,0 0 9 0,0 0-14 15,0 0-6 1,69 0 1-16,-45-3-1 0,-2 3-4 15,0 0-30-15,0 0-36 16,-2 0-863-16</inkml:trace>
  <inkml:trace contextRef="#ctx0" brushRef="#br1" timeOffset="148606.9434">18557 10439 1545 0,'0'0'280'0,"0"0"-273"16,0 0-5-1,0 0 18-15,0 0-6 0,0 0-13 16,56-11 0-16,-40 10 0 16,2-1-1-16,0 2-4 15,-1-2-16-15,2-1-43 16,-3 1-440-16</inkml:trace>
  <inkml:trace contextRef="#ctx0" brushRef="#br1" timeOffset="148763.6688">18950 10400 1343 0,'0'0'521'0,"0"0"-508"0,0 0-9 16,0 0 17-16,0 0-16 15,0 0-5-15,33 0-30 16,-33 0-563-16</inkml:trace>
  <inkml:trace contextRef="#ctx0" brushRef="#br1" timeOffset="155355.5326">15500 10601 1637 0,'0'0'62'0,"0"0"-11"16,0 0-20-16,0 0-10 15,0 0-10-15,0 0-5 16,0 0-2-16,-9-8-2 15,5 4 3-15,-1 2 3 16,1 0-5-16,-1-1 0 16,1 0 1-16,-4 2-4 15,2-1 0-15,0 1 0 16,-1 1 0-16,0 0 0 0,-1 0 0 16,4 0 0-16,1 0 0 15,1 0-1-15,0 0 1 16,2 3-1-16,0 1-1 15,0 3 1-15,0-2 0 16,0 1 0-16,5-2 1 16,6-1 0-16,2-1 1 15,-3-2 2-15,2 0-2 16,-3 0 1-16,-3-5-1 16,-1-3 0-16,-5-1 1 15,0 0 0-15,0-1 3 16,-3 1-1-16,-8 3-2 0,-5 4-1 15,1 0-1 1,-3 2 0-16,4 0 0 0,4 0 0 16,6 0 0-16,2 0-1 15,2 2 0-15,0 6-2 16,0-2 2-16,2-1 0 16,9 1 0-16,3-4-1 15,2 0-3-15,2 0-21 16,0-2-128-16</inkml:trace>
  <inkml:trace contextRef="#ctx0" brushRef="#br1" timeOffset="156775.3737">18996 13600 1522 0,'0'0'191'0,"0"0"-137"15,0 0-19-15,0 0-16 16,0 0 0-16,0 0-8 0,0 0-6 15,0-2-3 1,0 2-2-16,0 0 0 0,0 0 1 16,0 0-1-16,0 0 1 15,0 0-1-15,0 0 1 16,0 0-1-16,0 0 2 16,0 0 3-16,0 0 4 15,0 0 0-15,0 0-1 16,0 0-2-16,0-1 0 15,0 0-3-15,0 1-3 16,0 0-1-16,0 0-23 16,0 1-153-16</inkml:trace>
  <inkml:trace contextRef="#ctx0" brushRef="#br1" timeOffset="176657.1043">27172 10430 1670 0,'0'0'178'16,"0"0"-147"-16,0 0 0 16,0 0-6-16,0 0-11 15,0 0-7-15,0 0-2 16,0-8-3-16,0 8 0 15,0 0 1-15,0 0-2 0,0 0-1 16,0 8 0-16,0 11-1 16,0 8 1-16,0 9 1 15,0 3 0-15,0 4 1 16,0 1-2-16,0 0 0 16,-3-3 0-16,-2-6 0 15,1-7-1-15,1-7-2 16,0-6-4-16,-1-7 0 15,4-5-2-15,-3-3-1 16,-4 0 4-16,-2-4-12 16,-4-13-72-16,1-6-339 15</inkml:trace>
  <inkml:trace contextRef="#ctx0" brushRef="#br1" timeOffset="176913.0043">26942 10410 1772 0,'0'0'47'0,"0"0"-30"16,0 0-10-16,0 0 13 15,115-32-10-15,-69 32-3 16,1 0-5-16,2 2-1 15,0 9-1-15,-4 1 0 16,1 4-2-16,-7 2-20 0,-7 0-25 16,-8-3-79-16,-12-1-1448 15</inkml:trace>
  <inkml:trace contextRef="#ctx0" brushRef="#br1" timeOffset="177145.197">26869 10834 1802 0,'0'0'7'16,"0"0"-4"-16,0 0 13 15,0 0 8-15,106 17-17 16,-58-15-4-16,4 5-3 15,-6-3-2-15,-1-1-9 16,-5-1-29-16,-4-2-117 16</inkml:trace>
  <inkml:trace contextRef="#ctx0" brushRef="#br1" timeOffset="177401.192">27358 10834 1823 0,'0'0'60'0,"0"0"-47"0,0 0 5 15,0 0-3-15,0 0-14 16,0 0-1-16,0 39 0 16,0-9 0-16,0 2 1 15,0 0-1-15,-6 0 0 16,-1-1 0-16,-2-2-3 15,-2-4-14-15,4-6-8 16,-2-5-14-16,2-8-45 16,4-6-463-16</inkml:trace>
  <inkml:trace contextRef="#ctx0" brushRef="#br1" timeOffset="177901.4118">27343 10886 1798 0,'0'0'62'0,"0"0"-32"16,0 0-18-16,0 0 6 15,0 0-7-15,94-53-8 16,-72 53-2-16,0 0-1 16,1 0 0-16,-2 9 0 15,-6 2-1-15,-2 3 1 16,-6-1-3-16,-6-1-5 0,-1 1-11 15,-3 0 0 1,-16-1 9-16,-5 0 5 16,-2-2 0-16,4-2 1 0,3-3 2 15,8-1 2-15,5-1 0 16,6 0-1-16,0-1 0 16,0 0-1-16,0 3 2 15,0 0 0-15,6 4 4 16,6-1 4-16,3 3 2 15,0 0-2-15,0 0 0 16,-3-1-4-16,-3 1-2 16,-2-1-2-16,-4 1 0 0,-3 1 0 15,0 2 0 1,-3 2 0-16,-12 0 1 0,-7-1-1 16,-4-1 0-16,-3-3 0 15,-4-3-2-15,3-1-2 16,6-5-5-16,5-2 5 15,7 0 2-15,2-14 1 16,7-3-12-16,3-2-29 16,0-2-89-16</inkml:trace>
  <inkml:trace contextRef="#ctx0" brushRef="#br1" timeOffset="178150.139">27986 10654 1831 0,'0'0'6'0,"0"0"-4"15,82-3 0-15,-51 3-2 16,2 0 0-16,0 6-48 16,-3-1-845-16</inkml:trace>
  <inkml:trace contextRef="#ctx0" brushRef="#br1" timeOffset="178307.7198">28016 10783 1825 0,'0'0'33'16,"0"0"-23"-16,0 0 2 16,0 0-5-16,0 0-7 15,122 3-1-15,-70-3-19 16,5 0-74-16</inkml:trace>
  <inkml:trace contextRef="#ctx0" brushRef="#br1" timeOffset="178720.5272">28514 10645 1841 0,'0'0'25'0,"0"0"-14"16,0 0 3-16,0 0-3 15,0 0-11-15,0 0-1 16,111 15 0-16,-74-4-9 16,3-3-17-16,-4 0-3 0,-5-3-14 15,-8-4-28 1,-10 0 13-16,-7-1 59 0,-6 0 54 16,0 0 36-16,0 0-65 15,-3 0-4-15,-5 0 1 16,-2 0-7-16,1 0-3 15,0 7-4-15,-4 7-4 16,1 8 1-16,-2 5 2 16,1 8-4-16,2 2-1 15,1 5-2-15,1 0 1 16,-1 0-1-16,-2 1-1 16,1-5-12-16,1-5-18 15,1-11-36-15,5-10-398 16</inkml:trace>
  <inkml:trace contextRef="#ctx0" brushRef="#br1" timeOffset="178878.4113">28553 10899 1732 0,'0'0'0'16,"0"0"0"-16,81-2-1 15,-37 2-1-15,4 0-157 16</inkml:trace>
  <inkml:trace contextRef="#ctx0" brushRef="#br1" timeOffset="179267.3075">29093 10800 1758 0,'0'0'45'0,"0"0"-15"16,0 0-5-16,0 0-8 16,0 0-14-16,0 0-3 15,-15-7-2-15,7 17 0 16,-2 4 2-16,1 3-2 16,2 0 1-16,1 0 1 15,4 0-1-15,-1-1 1 16,3-3 0-16,0 1 2 0,0 0 0 15,3-1 1 1,6 1 3-16,3 2 5 0,3 0 0 16,0 0-3-16,4 0-2 15,-1 0-1-15,2 0-1 16,-4 0-3-16,-4 0 0 16,-3-1-1-16,-6-1 0 15,-3 2 0-15,0-2 0 16,-9 1 0-16,-18-1 0 15,-12-3-3-15,-7-5-10 16,0-6-32-16,5 0-56 16</inkml:trace>
  <inkml:trace contextRef="#ctx0" brushRef="#br1" timeOffset="179424.3959">29106 10891 1751 0,'0'0'15'16,"0"0"-15"-16,97-11 0 15,-61 9-15-15,0 2-269 16</inkml:trace>
  <inkml:trace contextRef="#ctx0" brushRef="#br1" timeOffset="179671.5387">29445 10897 1769 0,'0'0'43'0,"0"0"-31"0,0 0 8 15,0 0-11-15,0 0 17 16,0 0-10-16,0 95-5 16,-2-64 0-16,-8 3-8 15,-5 5-2-15,1-1-1 16,0-4 1-16,0 0-1 15,3-3 0-15,1-7 1 16,3-1-1-16,2-5-1 16,2-3-3-16,3-3-16 15,0-5-21-15,0-4-37 0</inkml:trace>
  <inkml:trace contextRef="#ctx0" brushRef="#br1" timeOffset="180001.9763">29463 11030 1737 0,'0'0'75'0,"0"0"-74"15,0 0 1-15,0 0 13 16,0 0 0-16,22 88-12 15,4-66-2-15,2-3-1 16,3-5 0-16,2-5 0 0,0-6 0 16,-3-3-5-16,-5-3 5 15,-3-16 0-15,-6-4 1 16,-5-5 5-16,-6-1 15 16,-5-3-3-16,0 6-8 15,0 7-4-15,0 10-1 16,-3 9-5-16,-6 0-11 15,0 8-41-15,3 9-66 16</inkml:trace>
  <inkml:trace contextRef="#ctx0" brushRef="#br1" timeOffset="180399.9793">29854 11263 1741 0,'0'0'23'0,"0"0"24"15,0 0-26-15,0 0 0 16,0 0-13-16,0 0 11 16,-8-1 9-16,8-21-11 15,0-9-16-15,2-10 0 16,17-5-1-16,5-6 1 15,6 3-1-15,-2 6 0 0,-4 9 0 16,1 12 1-16,-5 8 1 16,-4 7 1-16,-1 3-2 15,0 4-1-15,3 0 0 16,1 21-1-16,1 5 1 16,-1 8 0-16,-4 5-1 15,0 0 0-15,-5 2 1 16,-2-2 0-16,-4-2-1 15,-4-4 0-15,0-6-4 16,0-3-14-16,-6-9-22 16,-4-7-45-16</inkml:trace>
  <inkml:trace contextRef="#ctx0" brushRef="#br1" timeOffset="180559.9687">29986 11097 1903 0,'0'0'26'0,"0"0"-14"16,0 0-9-16,0 0-3 15,105-9-3-15,-53 22-21 16,2-4-107-16</inkml:trace>
  <inkml:trace contextRef="#ctx0" brushRef="#br1" timeOffset="185494.1368">3002 15679 1444 0,'0'0'369'16,"0"0"-336"-16,0 0-5 15,0 0 15-15,0 0-20 0,0 0-9 16,0 0-1-1,0 0-4-15,-13 0-4 0,13 4-3 16,0 4-2-16,0 8-3 16,0 11 3-16,0 9 0 15,0 7 0-15,4-3 0 16,2-2 0-16,0-6-3 16,-3-6-7-16,0-6 4 15,-1-6-4-15,-1-7-4 16,1-4-14-16,-2-3-23 15,0 0-41-15</inkml:trace>
  <inkml:trace contextRef="#ctx0" brushRef="#br1" timeOffset="185696.9963">2756 15731 1779 0,'0'0'95'15,"0"0"-65"-15,0 0-3 16,0 0-18-16,0 0-8 16,40-79-1-16,8 57 0 15,6 4 0-15,11 5-3 16,1 7-13-16,0 3-21 16,-10 3-53-16</inkml:trace>
  <inkml:trace contextRef="#ctx0" brushRef="#br1" timeOffset="185916.0629">2844 16148 1811 0,'0'0'42'0,"0"0"-42"15,0 0 0-15,0 0 1 16,114-53-1-16,-61 33 0 16,10 1 0-16,-5 1-38 15,3 5-111-15</inkml:trace>
  <inkml:trace contextRef="#ctx0" brushRef="#br1" timeOffset="186221.5875">3427 15990 1406 0,'0'0'402'15,"0"0"-396"-15,0 0 0 16,0 0 14-16,-82 30-6 0,64-10-3 15,-1 2-1-15,10 3-7 16,0 3-1-16,8-5-1 16,1 1 2-16,0-1-3 15,8-4 0-15,12-3 3 16,8-6-3-16,10-5 0 16,6-5 0-16,3 0-3 15,2-17-33-15,-2-10-71 16</inkml:trace>
  <inkml:trace contextRef="#ctx0" brushRef="#br1" timeOffset="186454.8788">3702 15623 1890 0,'0'0'45'16,"0"0"-38"-16,0 0-7 15,0 0 0-15,0 0 0 16,116-50-1-16,-61 42-22 16,-7 0-45-16,-5 4-1161 15</inkml:trace>
  <inkml:trace contextRef="#ctx0" brushRef="#br1" timeOffset="186604.2777">3757 15800 1900 0,'0'0'20'0,"0"0"-20"16,0 0 0-16,97-42 0 15,-33 18-11-15,8-5-49 16,1 0-1090-16</inkml:trace>
  <inkml:trace contextRef="#ctx0" brushRef="#br1" timeOffset="187070.0299">4328 15478 1878 0,'0'0'18'16,"0"0"-16"-16,0 0 3 16,0 0 17-16,0 0-16 15,0 0-6-15,72-11 1 16,-19-1-1-16,0 1-8 15,5-4-19-15,-6-1-2 0,-4 1-22 16,-11 0-39-16,-12 4-63 16,-16 5 153-16,-9 1 55 15,0 2 77-15,-4 0-81 16,-9 2-19-16,-1-1-1 16,8 1-4-16,0 1-2 15,3 0-14-15,2 0-7 16,-1 3-4-16,2 14 0 15,0 9 0-15,0 6 0 16,0 6 0-16,6 4 1 16,6 3-1-16,0 2 0 15,0-2-1-15,-3-1-8 0,-3-3-24 16,-3-10-25-16,-3-9-99 16</inkml:trace>
  <inkml:trace contextRef="#ctx0" brushRef="#br1" timeOffset="187243.2741">4564 15660 1906 0,'0'0'12'16,"0"0"-12"-16,0 0-2 0,0 0 1 15,91-77 0 1,-37 60-7-16,4 1-29 0,0-1-108 15</inkml:trace>
  <inkml:trace contextRef="#ctx0" brushRef="#br1" timeOffset="187392.0928">5029 15497 1825 0,'0'0'98'16,"0"0"-88"-16,0 0-5 15,0 0 0-15,0 0-5 16,0 0-15-16,-7-6-63 16</inkml:trace>
  <inkml:trace contextRef="#ctx0" brushRef="#br1" timeOffset="187811.6092">5229 15299 1733 0,'0'0'119'16,"0"0"-114"-16,0 0-4 16,0 0 7-16,0 0-5 15,0 0-3-15,-15 31 0 0,15-17 0 16,5 0 0-1,2-1 1-15,5 2-1 0,0-3 2 16,2 2 2 0,3-1 0-16,1-1 4 0,0-1 3 15,1-1-6-15,4-1 0 16,-1-3 2-16,4 1-2 16,-1-3-1-16,3 4 0 15,-4 1-1-15,0 1-2 16,-6 1 0-16,0 1-1 15,-8 4 0-15,-4-4 0 16,-6 5 1-16,0-1-1 16,-7 2 0-16,-22 1-3 15,-8-1-8-15,-9-3-22 16,1-10-18-16,-4-5-133 0</inkml:trace>
  <inkml:trace contextRef="#ctx0" brushRef="#br1" timeOffset="187970.6462">5326 15266 1849 0,'0'0'69'16,"0"0"-59"-16,0 0-6 16,0 0-1-16,0 0-3 15,112-65-8-15,-66 56-75 16</inkml:trace>
  <inkml:trace contextRef="#ctx0" brushRef="#br1" timeOffset="188613.6229">5891 15518 647 0,'0'0'1145'0,"0"0"-1132"16,0 0 0-16,0 0 24 15,0 0-9-15,0 0-25 16,-13-38 3-16,3 16 5 16,7-6-3-16,3 2 1 15,0 1-2-15,0 4 0 16,7 4-4-16,8 5-1 0,4 2-1 15,1 4 0-15,5 5-1 16,6 1 0-16,1 0-1 16,-4 8 1-16,-1 6 0 15,-5 1-1-15,-7-2-6 16,-3 0-7-16,-8-2-10 16,-1-5-10-16,-3-3-7 15,0-3-9-15,0-3 0 16,0-18-220-16,5-5-389 15,7 0 659-15,3 3 903 16,-3 6-789-16,1 0-65 16,-1 7-15-16,0 5-6 0,0 1-18 15,3 4-8-15,4 0-2 16,-1 0 0-16,2 11 0 16,-3 4 0-16,-3 4-1 15,-1 4-3-15,-5 2-16 16,-4-2-26-16,-4-2-91 15</inkml:trace>
  <inkml:trace contextRef="#ctx0" brushRef="#br1" timeOffset="189003.5556">6506 15415 1580 0,'0'0'202'16,"0"0"-201"-16,0 0 2 15,0 0 19-15,0 0 11 16,0 0 0-16,0-35-32 16,0 2-1-16,0-9 1 15,0-8-2-15,0-4 1 16,0 1 0-16,0 5 0 15,9 10 6-15,0 8 12 16,0 12 5-16,-3 7-10 16,1 3-5-16,2 7-4 0,5 1-3 15,5 1-2 1,6 18 1-16,2 4 0 0,1 6 0 16,1 5 0-16,-5 3 0 15,1-1-1-15,-4 4-2 16,-6-2-3-16,-5-1-13 15,-10-5-20-15,0-7-47 16</inkml:trace>
  <inkml:trace contextRef="#ctx0" brushRef="#br1" timeOffset="189176.9879">6597 15255 1904 0,'0'0'36'0,"0"0"-33"16,0 0-2-16,0 0 2 16,0 0-3-16,121-68 0 15,-74 57-27-15,0-3-222 16</inkml:trace>
  <inkml:trace contextRef="#ctx0" brushRef="#br1" timeOffset="191135.4473">2771 17201 1529 0,'0'0'318'0,"0"0"-286"16,0 0-8-16,0 0 4 16,0 0-10-16,0 0-10 15,0 0-5-15,-6-13-3 16,6 13 0-16,9 5-2 16,13 14 2-16,8 7 0 15,-3 4 0-15,3 4 0 16,-3 4 0-16,-4-4-4 15,-3-5 0-15,-5-9-6 16,-6-7 3-16,-5-7-2 0,-2-6 3 16,-2 0 6-1,0-6 3-15,0-17 3 0,0-16-5 16,0-7-1-16,0-8 0 16,0-2 1-16,0 4 0 15,0 14 1-15,0 14-2 16,0 14 0-16,0 10-1 15,10 0-23-15,5 12-51 16,6 10-29-16</inkml:trace>
  <inkml:trace contextRef="#ctx0" brushRef="#br1" timeOffset="191547.8733">3371 17313 1721 0,'0'0'118'0,"0"0"-100"16,0 0 8-16,0 0-6 16,0 0-8-16,0 0-2 0,-51-3-2 15,42 9-4 1,-2 5-3-16,1 3 1 0,4 3-1 16,0 4-1-16,3 3 0 15,3 1 0-15,0-1 0 16,0 2 0-16,11-4 0 15,5 0 0-15,2-5-1 16,10-8 0-16,1-6-3 16,-1-3-10-16,6 0-16 15,1-3-19-15,2-16-70 16</inkml:trace>
  <inkml:trace contextRef="#ctx0" brushRef="#br1" timeOffset="191948.5038">3600 17248 74 0,'0'0'1779'0,"0"0"-1760"15,0 0-19-15,0 0 6 16,0 0 6-16,0 0-10 15,0 20-1-15,8-5 14 16,2 4-7-16,-1 2-2 16,3 3-1-16,-3-1-1 15,0 1-2-15,0-1-1 0,0-2 0 16,0-1-1-16,1-2 0 16,1-2 0-16,-2-5 0 15,-2-2 0-15,2-2 0 16,-3-3 1-16,3-1-1 15,3-3 1-15,3 0 0 16,10 0 1-16,2-2 0 16,3-10-2-16,1-2 0 15,-1-1-6-15,4 1-9 16,-2-1-27-16,-4-1-14 16,-4 1-167-16</inkml:trace>
  <inkml:trace contextRef="#ctx0" brushRef="#br1" timeOffset="192135.0279">3799 17336 1867 0,'0'0'38'0,"0"0"-28"15,0 0 4-15,0 0-7 16,0 0-7-16,0 0-1 15,70-68-15-15,-40 44-45 16,-8 1-113-16</inkml:trace>
  <inkml:trace contextRef="#ctx0" brushRef="#br1" timeOffset="192276.1261">3670 17227 464 0,'0'0'1375'0,"0"0"-1349"16,0 0-18-16,0 0 11 15,0 0-14-15,0 0-5 16,136-65 0-16,-76 40-25 16,1 0-111-16</inkml:trace>
  <inkml:trace contextRef="#ctx0" brushRef="#br1" timeOffset="192502.6233">4376 17077 1860 0,'0'0'70'16,"0"0"-68"-16,0 0-1 15,0 0-1-15,83-37 0 16,-50 30 0-16,0 2-9 15,-3 5-39-15,-8 0-78 16</inkml:trace>
  <inkml:trace contextRef="#ctx0" brushRef="#br1" timeOffset="192643.1775">4439 17234 1841 0,'0'0'33'0,"0"0"-27"16,0 0 20-16,0 0-8 15,0 0-14-15,104-43-4 16,-52 17-32-16,2-4-337 16</inkml:trace>
  <inkml:trace contextRef="#ctx0" brushRef="#br1" timeOffset="199035.3953">5360 16595 1785 0,'0'0'62'0,"0"0"-33"15,0 0 2-15,0 0-7 16,0 0-7-16,0 0-5 0,0 0-4 16,-7-14-3-16,7 14-3 15,0 0-1-15,-3 0-1 16,3 0-1-16,0 10-1 16,0 11 1-16,0 5 1 15,0 6 0-15,0 4 0 16,0-1 0-16,0 3 0 15,0-1 0-15,0-1 0 16,0-10 0-16,0-4 0 16,0-5-1-16,0-5 0 15,0-5-1-15,3-2 0 16,9-2 2-16,4-3 1 16,10 0-1-16,5-5 1 15,8-10 1-15,2-1-2 16,0 2 1-16,-4-1-1 0,-4 5-1 15,-3 5-3-15,-8 2-10 16,-9 3-11-16,-5 0-21 16,-7 0-33-16,-1 0-145 15</inkml:trace>
  <inkml:trace contextRef="#ctx0" brushRef="#br1" timeOffset="199335.9239">5504 16760 1876 0,'0'0'29'16,"0"0"-9"-16,0 0-6 15,0 0-5-15,0 0-8 16,0 0-1-16,-5 28-1 15,5 0 1-15,8 5 0 16,2 1 0-16,-1 0 0 16,6-1 0-16,-5-2 0 15,1-6 0-15,-4 0-7 16,2-8-5-16,-1 0-16 16,-2-12-21-16,0-5-45 15,-1 0-1664-15</inkml:trace>
  <inkml:trace contextRef="#ctx0" brushRef="#br1" timeOffset="199577.2196">5863 16696 1074 0,'0'0'869'16,"0"0"-850"-16,0 0-6 16,0 0-1-16,0 0-8 15,0 0-4-15,-12-13-8 0,12 13-12 16,0 0-17-16,0 7-70 16,0 2-489-16</inkml:trace>
  <inkml:trace contextRef="#ctx0" brushRef="#br1" timeOffset="200072.313">6081 16623 1852 0,'0'0'28'0,"0"0"-23"0,0 0 9 16,0 0-2-16,0 0-12 16,0 0-2-16,0 4 1 15,0 6 1-15,0-2 0 16,0 3 0-16,0-4 0 16,7 3 0-16,2-3 1 15,-1 3-1-15,2-3 1 16,2 2 1-16,-3 1 1 15,4-3 1-15,1 1 3 16,2 1-3-16,2-1 0 16,1-1 1-16,4 1 2 15,-1 1-2-15,2 1-2 0,0-1 0 16,0 3-3-16,-3 1 1 16,1-1-1-16,-4 4 1 15,-3-2 0-15,-3 2-1 16,-5 1 0-16,-4 0 0 15,-3 2 0-15,0-2 0 16,-14 2 0-16,-11-5 0 16,-10-1-1-16,-1-5-3 15,-3-8-4-15,2 0-3 16,2-11-23-16,7-15-38 16,10-11-232-16</inkml:trace>
  <inkml:trace contextRef="#ctx0" brushRef="#br1" timeOffset="200252.5903">6182 16640 1870 0,'0'0'36'16,"0"0"-30"-16,0 0 8 15,0 0-4-15,111-62-10 16,-73 60-1-16,-2 2-21 15,-6 0-58-15,-3 7-957 16</inkml:trace>
  <inkml:trace contextRef="#ctx0" brushRef="#br1" timeOffset="200595.6272">6640 16640 1932 0,'0'0'26'0,"0"0"-21"16,0 0 9-16,0 0-9 15,0 0-5-15,0 0 0 16,39 72 1-16,-17-44-1 16,-1 1 0-16,3 1 0 15,0-4 0-15,1-2-1 16,-3-9-3-16,-5-5-1 0,-8-5 2 15,-5-5 2 1,1 0 1-16,-1-18 0 0,4-15 3 16,1-4-3-16,1-6 0 15,-2 1 1-15,-5 4 3 16,-2 7 3-16,2 9-6 16,0 11-1-16,0 7-10 15,-3 4-21-15,0 0-169 16</inkml:trace>
  <inkml:trace contextRef="#ctx0" brushRef="#br1" timeOffset="202143.4793">18737 13961 1847 0,'0'0'41'0,"0"0"-37"0,0 0-1 15,0 0 13-15,0 0-10 16,0 0-5-16,0 0 0 16,-14 51 6-16,7-26 2 15,-5 5-7-15,0 6 0 16,-4 3 1-16,-1 2-2 16,-4 0-1-16,-1-2 1 15,4-3 0-15,2-7-1 16,7-10 0-16,3-5 0 15,6-8 0-15,0-2-1 16,0-3 1-16,0-1 2 16,15 0-2-16,10 0 2 15,6 0 1-15,4 0-3 0,-4-3 1 16,-1 1-1-16,-2 1 0 16,-3-1 0-16,-4 2 0 15,-6 0 0-15,-1 0 0 16,-7 0-5-16,-1 0-8 15,0 0-19-15,0 2-16 16,-4 3-42-16,-2-1-867 16</inkml:trace>
  <inkml:trace contextRef="#ctx0" brushRef="#br1" timeOffset="202450.9209">18778 14280 1859 0,'0'0'28'16,"0"0"-26"-16,0 0 1 16,0 0 1-16,0 0-4 15,0 0 0-15,-1 67 6 16,1-35-4-16,0-1-1 15,0 0 0-15,0-3 0 16,0-2 0-16,-4-4-1 16,2-3 1-16,-1-7-1 0,3-6 0 15,0-3 0-15,0-2-4 16,0-1-11-16,0 0-22 16,0 0-26-16</inkml:trace>
  <inkml:trace contextRef="#ctx0" brushRef="#br1" timeOffset="202766.185">18995 14197 1873 0,'0'0'42'0,"0"0"-26"16,0 0 3-16,0 0-6 15,0 0-10-15,0 0-3 16,0-4-1-16,0 4-9 15,0 0-9-15,0 4-21 16,0 0 4-16,1-1-78 0</inkml:trace>
  <inkml:trace contextRef="#ctx0" brushRef="#br1" timeOffset="203327.7309">19186 14105 1783 0,'0'0'62'0,"0"0"-59"16,0 0 10-16,0 0 3 16,0 0-15-16,0 0 0 15,0 22 0-15,-5-7-1 0,2-1 0 16,0 0 1-16,0-2-2 15,3-2 2-15,0-5-1 16,0 0 0-16,0-2 0 16,0 1 1-16,0-1 0 15,5 0 2-15,2 0 0 16,2 0 3-16,2 1 1 16,1 0-1-16,0-2 4 15,1 2-1-15,-1-1-1 16,1 0-2-16,-2 1-2 15,1 0-2-15,1 2 1 16,-1-3-1-16,0 4-2 16,0-2 1-16,-1 0 0 0,0 2-1 15,0 0 0-15,-2 3 0 16,0-1 0-16,-5 1 0 16,-1 0-1-16,-3 0 1 15,0 2 0-15,0-3-1 16,-1 3 1-16,-13-3 0 15,-2 2 1-15,-8-2-1 16,-3-1-1-16,-1 0 0 16,1-6-2-16,7-2-1 15,0 0-3-15,5 0-5 16,3 0-9-16,4-7-4 16,4-6-24-16,4-2-235 0</inkml:trace>
  <inkml:trace contextRef="#ctx0" brushRef="#br1" timeOffset="203508.7065">19195 14064 1865 0,'0'0'31'16,"0"0"-31"-16,0 0 0 15,0 0-3-15,0 0-50 16,92-24-177-16</inkml:trace>
  <inkml:trace contextRef="#ctx0" brushRef="#br1" timeOffset="203927.3451">19528 14159 1833 0,'0'0'76'0,"0"0"-70"0,0 0-3 16,0 0 11-1,0 0-11-15,0 0-3 0,25 56 2 16,-11-30 0-1,-1 2-1-15,-1 3-1 0,1-3 0 16,1-1 1-16,-1-5-1 16,0-6 0-16,0-5 0 15,-5-5 1-15,0-5-1 16,1-1 1-16,1-7 2 16,3-17 0-16,2-9-2 15,-3-7 0-15,0-4 0 16,0 0 2-16,-4 7-1 15,-2 5 1-15,-3 12 4 16,-2 8-4-16,-1 6-1 16,0 4-2-16,0 2-7 0,0 0-13 15,0 0-44 1,0 0-1027-16</inkml:trace>
  <inkml:trace contextRef="#ctx0" brushRef="#br1" timeOffset="207131.5041">13803 10576 1453 0,'0'0'335'0,"0"0"-316"16,0 0-5-16,0 0 16 16,0 0-8-16,0 0-6 15,0 0-1-15,-32-1-4 16,31-1-5-16,1 2-1 15,0 0-2-15,0 0-1 0,0 0-2 16,0 0 0-16,0 0-4 16,0 0 0-16,1 0 0 15,10-1 3-15,1-1 1 16,3-3 0-16,1-2 0 16,2-2 0-16,3-1 0 15,-2 2 1-15,2-1-1 16,1 1 0-16,-2 1-1 15,1 0 1-15,-2 0-1 16,-2 4 1-16,0-3-1 16,-6 2 1-16,1 0 0 15,-6 2 1-15,-3 1-1 16,-2 0 0-16,-1 1 0 16,0 0 4-16,0 0 2 0,0 0 0 15,0 0-2-15,0 0-2 16,0 0 0-16,0 0-2 15,0 0 0-15,0 0-2 16,-4 12 0-16,-8 9 2 16,1 8 0-16,2 5-1 15,-1 4 1-15,6-1 1 16,-2 6-1-16,1-3 0 16,4-5 0-16,-1-3 0 15,2-6 0-15,0-6-3 16,0-6-4-16,0 0-12 15,0-6-24-15,0-6-17 16,0-2-265-16</inkml:trace>
  <inkml:trace contextRef="#ctx0" brushRef="#br1" timeOffset="207313.7903">13816 10779 1850 0,'0'0'14'16,"0"0"-14"-16,0 0 5 16,0 0 2-16,84-53-6 15,-47 45-2-15,9 4-10 16,-1 0-37-16,-1 0-230 0</inkml:trace>
  <inkml:trace contextRef="#ctx0" brushRef="#br1" timeOffset="207491.0442">14221 10682 1811 0,'0'0'58'0,"0"0"-37"16,0 0-2-16,0 0-8 15,0 0-9-15,0 0-2 16,-3 0-19-16,11 0-33 15,6-1-180-15</inkml:trace>
  <inkml:trace contextRef="#ctx0" brushRef="#br1" timeOffset="207993.6955">14431 10524 1842 0,'0'0'23'0,"0"0"-19"15,0 0 0-15,0 0 5 16,0 0-9-16,0 0 0 0,-9 4-2 16,7 10 2-16,2-3 0 15,0 1-1-15,0 3 1 16,0-2-1-16,0 0 1 15,6-4 0-15,0 2-1 16,3-5 0-16,-3 0 1 16,2 1 0-16,1-1 0 15,2 0 1-15,1-3-1 16,6 2 5-16,-1-2 1 16,-1 3-2-16,5-3 3 15,-6 4-3-15,-2-2-3 16,-1 0 0-16,0 2-1 15,0 3 1-15,-3 0-1 16,-1-1 0-16,-2 5 0 0,-2-2 1 16,-4-1-1-16,0 0 1 15,0 0 0-15,-4 0 0 16,-13 1 0-16,-2-2-1 16,-4 0 3-16,-2-6-3 15,-1-4-2-15,1 0-10 16,3-3-10-16,2-17-16 15,4-8-82-15</inkml:trace>
  <inkml:trace contextRef="#ctx0" brushRef="#br1" timeOffset="208152.6457">14498 10515 1802 0,'0'0'45'16,"0"0"-39"-1,0 0-5-15,0 0 0 0,95-66-1 16,-67 64-1-16,-5 2-31 16,-2 0-264-16</inkml:trace>
  <inkml:trace contextRef="#ctx0" brushRef="#br1" timeOffset="208887.6271">14847 10693 1746 0,'0'0'29'16,"0"0"-2"-16,0 0 14 15,0 0-9-15,0 0-7 16,0 0-10-16,-6-16-10 16,3 3-1-16,0-6 0 15,1 0 0-15,2 5-2 16,0 3 1-16,0 6 1 15,0 2 4-15,0 3-4 16,0 0-3-16,0 0-1 16,0 0 0-16,8 0-2 0,5 8 2 15,4 3 0-15,-5 1-2 16,-2-1-3-16,-1-1-1 16,-3-3-4-16,-1 1-7 15,-2-8-15-15,-3 2 3 16,0-2 0-16,1-2 23 15,5-15-5-15,0-5-46 16,0 2 57-16,1 4 49 16,-1 4-18-16,-2 7 9 0,-2 0-6 15,1 5-15 1,0 0-14-16,3 0-5 16,5 0 0-16,3 7 0 0,2 8-1 15,0 4 1-15,-4 3 0 16,-1-3-2-16,-3 0-5 15,-3-4-15-15,-4-1-24 16,-1-6-49-16</inkml:trace>
  <inkml:trace contextRef="#ctx0" brushRef="#br1" timeOffset="209381.7067">15224 10684 1746 0,'0'0'10'15,"0"0"20"-15,0 0 4 16,0 0 0-16,0 0-11 16,0 0-1-16,1 2 2 15,-1-19-12-15,0-9-11 0,0-2 0 16,0-5 1-16,-4-7-2 16,3-2 0-16,1-2 0 15,0 7 0-15,0 7 1 16,0 10 2-16,0 6 1 15,0 5 1-15,4 3-1 16,-3 5-2-16,2 1-1 16,5 0-1-16,6 0 0 15,8 13-2-15,3 7 2 16,0 4 0-16,-1 2 0 16,-6 1-1-16,0 2 1 15,-4-2-1-15,-5-1-2 16,-2-2-3-16,-4-3-6 15,-3 0-17-15,0-6-25 0,0-4-97 16</inkml:trace>
  <inkml:trace contextRef="#ctx0" brushRef="#br1" timeOffset="209555.3853">15185 10534 1902 0,'0'0'24'0,"0"0"-15"16,0 0-8-16,0 0-1 15,102-58-1-15,-54 51-26 16,-2-1-131-16</inkml:trace>
  <inkml:trace contextRef="#ctx0" brushRef="#br2" timeOffset="215636.5621">10505 15838 1369 0,'0'0'482'16,"0"0"-447"-16,0 0-18 16,0 0-7-16,0 0-5 15,0 0-3-15,40-43-1 16,-13 36-1-16,0 5 0 16,-5 2 0-16,-4 0 0 0,-3 0-1 15,-6 13 1 1,-4 7-3-16,-5 2-4 0,0 4-2 15,-17 6-2-15,-7 2 0 16,-1-1 0-16,0-1 2 16,8-10 6-16,5-6 2 15,6-8 0-15,6-7 0 16,0 0 1-16,0-1 0 16,0 0 0-16,6 0 4 15,12 2 11-15,6 1-5 16,1 2-4-16,3 0-2 15,-2 4 0-15,1 0-4 16,-3 2 0-16,-5 3 0 0,-7-2 0 16,-4 3 0-1,-4-1 0-15,-4 3-1 0,0-4 0 16,-21 3 1-16,-12-1 1 16,-8 1 0-16,-7-3-1 15,-3-5-5-15,6-4-4 16,8-1 1-16,13-3-10 15,9 0-6-15,11 0-9 16,4 0-137-16</inkml:trace>
  <inkml:trace contextRef="#ctx0" brushRef="#br2" timeOffset="216115.9083">10373 15529 1747 0,'0'0'100'15,"0"0"-93"-15,-94 4-5 16,56 25 1-16,-1 13 1 15,-3 16 2-15,4 14-1 16,3 15-2-16,7 15-3 16,13 4 0-16,9 2 0 0,6-5 1 15,18-16-1-15,26-14 0 16,18-12 1-16,17-19-1 16,12-15 0-16,16-17 1 15,8-10 1-15,-3-13 0 16,-6-23 1-16,-12-12 2 15,-18-12 4-15,-12-10 2 16,-15-10-3-16,-17-15-1 16,-22-7-1-16,-10-7-1 15,-43 2-3-15,-26 6 2 16,-28 15-2-16,-15 20-1 16,-7 25-1-16,7 26 2 15,12 15-2-15,12 11-1 16,18 21-12-16,13 5-37 0,20-2-99 15</inkml:trace>
  <inkml:trace contextRef="#ctx0" brushRef="#br2" timeOffset="217373.267">12526 15777 1760 0,'0'0'44'0,"0"0"-25"16,0 0 6-16,0 0-8 16,0 0 4-16,0 0-7 15,0 0-1-15,0-14-2 16,0 14-3-16,0 0-1 15,0 0-1-15,0 0-3 16,0 0-2-16,0 0-1 16,0 6-2-16,0 13 1 15,1 9 1-15,4 6 0 16,-1 2 0-16,-1 3 0 16,2-1 0-16,-1-1-1 15,2-6-5-15,-1-6-7 16,-4-6-4-16,1-9-12 15,-2-8-11-15,0-2-51 0</inkml:trace>
  <inkml:trace contextRef="#ctx0" brushRef="#br2" timeOffset="217622.3019">12320 15762 1792 0,'0'0'41'0,"0"0"-20"16,0 0-15-16,0 0-2 0,82-72 1 16,-37 56-3-16,7 4-1 15,3 4-1-15,-1 6 0 16,-6 2-4-16,-9 0-28 15,-11 8-102-15</inkml:trace>
  <inkml:trace contextRef="#ctx0" brushRef="#br2" timeOffset="217840.0863">12311 16264 1813 0,'0'0'25'15,"0"0"-24"-15,79-32-1 16,-28 16 0-16,5 1 0 16,4 2 0-16,-2 4-9 15,-5 1-104-15</inkml:trace>
  <inkml:trace contextRef="#ctx0" brushRef="#br2" timeOffset="218080.9702">12766 16165 1853 0,'0'0'43'15,"0"0"-19"-15,0 0-9 16,0 0-3-16,0 0-12 15,0 0 0-15,-9 40 0 16,9-5 0-16,3 1 0 16,0 3 0-16,1 2 0 15,-4-5-1-15,0-3-11 16,0-6-9-16,0-7-22 16,-4-8-11-16,-5-5-204 15</inkml:trace>
  <inkml:trace contextRef="#ctx0" brushRef="#br2" timeOffset="218566.1267">12747 16179 1782 0,'0'0'56'16,"0"0"-38"-16,0 0-5 15,81-80 5-15,-58 68-2 16,1 7-8-16,-3 4-8 15,-5 1 0-15,-1 0-1 16,-7 11 1-16,-2 8-6 16,-6 3-4-16,0 5 2 0,-6 1 3 15,-11 0-2 1,-4-1 3-16,-1-4 4 0,5-3 0 16,4-4 0-1,7-5-1-15,3-4 1 0,3-2-2 16,0-3 0-16,0 1 1 15,2 2 1-15,10-3 6 16,4 2 5-16,2-4 0 16,4 5 1-16,2-2-7 15,1 4-3-15,-1 2-1 16,-3 1 0-16,-1 2-1 16,-7 5 0-16,-1-2 0 15,-8 4-1-15,-4-1 1 16,0 0-1-16,-10 1-1 0,-14-1-1 15,-7-2 3-15,-12-3-3 16,-4 1-3-16,-2-7-4 16,9-7 1-16,11 0 1 15,20 0-1-15,9-19 0 16,5-5-68-16,19-3-573 16</inkml:trace>
  <inkml:trace contextRef="#ctx0" brushRef="#br2" timeOffset="218792.2577">13288 15875 1905 0,'0'0'30'15,"0"0"-22"-15,0 0-7 16,0 0-1-16,79-51 0 16,-18 43-6-16,6 8-35 15,-3 0-95-15</inkml:trace>
  <inkml:trace contextRef="#ctx0" brushRef="#br2" timeOffset="218955.651">13415 16091 1939 0,'0'0'12'15,"0"0"-12"-15,0 0 0 16,0 0-1-16,106-71-6 16,-39 53-33-16,0 2-138 15</inkml:trace>
  <inkml:trace contextRef="#ctx0" brushRef="#br2" timeOffset="221140.0933">14168 15704 1844 0,'0'0'43'15,"0"0"-10"-15,0 0-12 16,0 0 1-16,0 0-6 16,0 0-9-16,0-18-6 15,0 18-1-15,0 5-3 16,0 16 1-16,6 8 2 16,0 3 1-16,0 3-1 15,-3-2-4-15,1-4-1 16,-2-2-6-16,-1-4-3 15,-1-6-11-15,2-9-25 0,-1-8-38 16,-1 0-1006-16</inkml:trace>
  <inkml:trace contextRef="#ctx0" brushRef="#br2" timeOffset="221852.5825">14362 15729 1864 0,'0'0'26'0,"0"0"-23"16,0 0 7-16,0 0 2 0,0 0-8 16,0 0-3-16,-27 41 0 15,27-23-2-15,0 4 2 16,0-2-1-16,6-3 0 15,9-2-1-15,3-5 1 16,6-5-6-16,6-3 1 16,3-2-12-16,4-2-7 15,-6-10 6-15,-7-3 1 16,-5-2 8-16,-10 0 5 16,-7 3 4-16,-2-1 1 15,-8 1 2-15,-15-1 0 16,-7 1-3-16,-5 1 2 0,4 3-1 15,7 4 2-15,8 6 10 16,11-3-7-16,5 3-6 16,0 0 4-16,0-3-4 15,0 2 0-15,15 1 1 16,9-1-1-16,4-1 0 16,5 1 0-16,-1-1-2 15,-3 2 2-15,-2 0 0 16,-5 0 0-16,-6 0 0 15,-5 0 0-15,-5 0 0 16,-3 0 0-16,2 5 0 16,-2 4 4-16,0 4 0 0,1-1 0 15,2 2 1-15,2-1-3 16,4-3-1 0,2 0 0-16,6-1 1 0,4-2-1 15,3-7 0-15,-1 0 1 16,0 0 0-16,-5-7-1 15,-3-8 1-15,-8-4 0 16,-5-3 0-16,-5 0 1 16,0-2 4-16,-12-2-4 15,-14 0-3-15,-5 3 0 16,-2 7 0-16,0 5-2 16,7 8-4-16,3 3-13 15,10 0-17-15,5 14-37 16,8-2-201-16</inkml:trace>
  <inkml:trace contextRef="#ctx0" brushRef="#br2" timeOffset="222159.7721">15050 15669 1842 0,'0'0'54'0,"0"0"-33"16,0 0-9-16,0 0 3 16,0 0-11-16,0 0-4 15,0 35 0-15,0-4 1 0,0 3 0 16,0 1 0-16,0 2 0 16,0 1-1-16,0 2 0 15,0-4 0-15,0-3 0 16,0-9 0-16,0-5-1 15,0-9-5-15,0-3-6 16,0-7-9-16,0 0-22 16,3-2 7-16,3-18-71 15</inkml:trace>
  <inkml:trace contextRef="#ctx0" brushRef="#br2" timeOffset="222496.5748">15075 15704 1843 0,'0'0'36'15,"0"0"-24"-15,0 0-9 16,0 0 6-16,0 0-6 16,0 0-3-16,3 18 0 15,15-2 1-15,9 1 1 16,3-4-1-16,2-4-1 15,3-2 0-15,-4-7-4 16,-2 0-5-16,-6 0 2 16,-7-11 4-16,-8-4 3 0,-8-5 1 15,0 0 5-15,-3-3 6 16,-13-1-3-16,-4 3 1 16,1 3-8-16,5 6-2 15,6 7-1-15,5 5-7 16,1 0-29-16,2 5-41 15,0 8-233-15</inkml:trace>
  <inkml:trace contextRef="#ctx0" brushRef="#br2" timeOffset="222946.0168">15528 15838 1742 0,'0'0'33'0,"0"0"-32"16,0 0 27-16,0 0-6 15,0 0-3-15,0 0-9 16,0 61-3-16,0-56-4 16,0-3-3-16,0-2 1 15,0 0 1-15,0 0 5 16,0-12 24-16,-8-16-14 15,0-10-16-15,2-6-1 16,3-2 2-16,3-1-1 16,0 4 0-16,1 4 3 15,10 9 5-15,0 5 0 16,0 8 1-16,-2 6-3 0,-1 4-2 16,5 3-3-1,-1 4-1-15,7 0-1 0,7 5 0 16,4 17-3-16,-1 3 3 15,-2 3 0-15,-6 5-1 16,-3-1-1-16,-3 1-1 16,-2-2 0-16,-4-3-2 15,-2-3-1-15,-6 2-11 16,-1-4-11-16,0-5-31 16,-4-5-102-16</inkml:trace>
  <inkml:trace contextRef="#ctx0" brushRef="#br2" timeOffset="223112.2765">15542 15738 1882 0,'0'0'34'16,"0"0"-22"-16,0 0-12 15,0 0 1-15,104-62-2 16,-45 52-17-16,5-2-157 15</inkml:trace>
  <inkml:trace contextRef="#ctx0" brushRef="#br2" timeOffset="223876.1905">13027 17090 1874 0,'0'0'39'0,"0"0"-24"15,0 0 7-15,0 0-4 16,0 0-5-16,0 0-6 16,-4-3-7-16,2 6 0 15,-1 19-3-15,-2 11 3 16,-2 3 0-16,1-2 0 16,3-5-6-16,2-3 0 15,1-3-7-15,0-5-1 16,0 1-6-16,0-6-29 15,0-6-20-15,0-4-267 16</inkml:trace>
  <inkml:trace contextRef="#ctx0" brushRef="#br2" timeOffset="224124.6174">12736 17089 1793 0,'0'0'11'0,"0"0"-11"16,0 0 1-16,94-67 1 16,-54 52 1-16,2 5-2 15,3 3-1-15,-2 7 0 0,0 0 0 16,-1 0-12-1,-9 0-92-15,-6 7-790 0</inkml:trace>
  <inkml:trace contextRef="#ctx0" brushRef="#br2" timeOffset="224410.9647">12770 17506 1738 0,'0'0'55'0,"0"0"-52"15,0 0 11-15,0 0 11 16,0 0-4-16,0 0-6 15,124-14-9-15,-73 1-4 16,3 0-2-16,4 2-1 16,-1-2-26-16,-7 4-73 15</inkml:trace>
  <inkml:trace contextRef="#ctx0" brushRef="#br2" timeOffset="224827.933">13367 17396 1652 0,'0'0'64'0,"0"0"-31"15,0 0 17-15,0 0-29 16,0 0-11-16,0 0 6 15,37-12-3-15,-37 12-2 16,0 0 1-16,0 0 0 16,0 0 2-16,0 0-5 15,0 0-1-15,0 0-1 16,0 0 0-16,-11 0-4 0,-8 0-2 16,-3 12-1-16,1-2 1 15,6 7 0-15,2-4 0 16,7 3-1-16,3 2 0 15,3 1-1-15,0-2 1 16,3 1-1-16,16-2 1 16,4-5 1-16,7-4-1 15,5-6 0-15,4-1 0 16,5 0-5-16,6-10-10 16,4-10-12-16,-2-11-66 15</inkml:trace>
  <inkml:trace contextRef="#ctx0" brushRef="#br2" timeOffset="225041.0368">13730 17072 1811 0,'0'0'113'0,"0"0"-99"16,0 0-10-16,0 0 3 15,0 0-6-15,0 0-1 16,101-49 0-16,-55 41-6 16,-1 4-23-16,-8 2-38 15,-13 2-114-15</inkml:trace>
  <inkml:trace contextRef="#ctx0" brushRef="#br2" timeOffset="225187.4729">13750 17199 1745 0,'0'0'94'0,"0"0"-85"16,0 0 4-16,0 0 32 16,84-4-17-16,-28-12-22 15,9-4-5-15,2 3-1 16,0-5-22-16,-6 0-121 16</inkml:trace>
  <inkml:trace contextRef="#ctx0" brushRef="#br2" timeOffset="226373.902">17138 16939 1887 0,'0'0'31'0,"0"0"-17"15,0 0-6-15,0 0-2 16,0 0-6-16,0 0 0 16,34 28 0-16,-1 4 0 15,1 5 0-15,4 1 1 16,-4-4-1-16,-1-5 0 15,-5-10 0-15,-3-9 0 16,-2-7-1-16,-3-3 1 16,-1-2 0-16,0-20 0 15,-1-11 0-15,0-10 0 16,-5-4 0-16,-3 2 0 16,-3 9 1-16,-3 7 0 15,-2 12-1-15,-1 10 0 16,1 5-2-16,1 2-18 15,1 2-58-15,2 15-110 0</inkml:trace>
  <inkml:trace contextRef="#ctx0" brushRef="#br2" timeOffset="226807.3298">17903 17235 1667 0,'0'0'69'0,"0"0"-16"16,0 0-18-16,0 0 2 15,0 0-7-15,0 0-15 16,-16-20-3-16,2 20-6 16,-2 0 0-16,-1 0-1 15,-3 0-4-15,-1 12 0 16,1 5 0-16,-1 2 0 16,5 5-1-16,3-4 0 15,5 4 0-15,5-2 0 16,3 2 0-16,0-4 0 0,6 0 0 15,11-3 1-15,6-2-1 16,7-8 0-16,5-2 0 16,5-4-6-16,3-1-9 15,1 0-30-15,-2-10-11 16,-3-4-1256-16</inkml:trace>
  <inkml:trace contextRef="#ctx0" brushRef="#br2" timeOffset="227214.0903">18151 17238 1591 0,'0'0'313'0,"0"0"-297"15,0 0-12-15,0 0 1 16,0 0-4-16,0 0-1 16,-3 17 0-16,6 5 3 15,1 0 0-15,1 3-2 16,-2 3 1-16,-2-1 0 16,2 0-1-16,-3 0 0 15,3-8-1-15,-2-2 0 0,2-5 0 16,2-1 0-16,2-5 0 15,1 1 0-15,4-3 1 16,4-4-1-16,4 0 3 16,3 0-1-16,6 0-2 15,0 0-1-15,3-9-4 16,-2 1-7-16,-1-1-16 16,-3 1-8-16,0 2-17 15,-3-5-127-15</inkml:trace>
  <inkml:trace contextRef="#ctx0" brushRef="#br2" timeOffset="227395.2114">18304 17404 1864 0,'0'0'10'0,"0"0"-9"16,0 0-1-16,0 0 0 15,0 0 0-15,97-39-8 16,-65 22-38-16,-4-3-471 16</inkml:trace>
  <inkml:trace contextRef="#ctx0" brushRef="#br2" timeOffset="227536.011">18196 17235 1688 0,'0'0'178'15,"0"0"-178"-15,0 0-1 16,119-6 1-16,-61-1 0 16,5 0-18-16,-1-1-96 15</inkml:trace>
  <inkml:trace contextRef="#ctx0" brushRef="#br2" timeOffset="227852.5568">18888 17365 1868 0,'0'0'59'15,"0"0"-56"-15,0 0-3 16,0 0 0-16,0 0 0 16,80-8 0-16,-43 3 0 15,-1 3-12-15,-3 2-47 16,-11 0-106-16</inkml:trace>
  <inkml:trace contextRef="#ctx0" brushRef="#br2" timeOffset="227985.3931">18929 17479 1854 0,'0'0'35'16,"0"0"-33"-16,0 0 18 15,102-10-11-15,-46-5-9 16,4-3-27-16,1-4-243 15</inkml:trace>
  <inkml:trace contextRef="#ctx0" brushRef="#br2" timeOffset="232751.7026">14461 16858 1545 0,'0'0'198'15,"0"0"-153"-15,0 0-20 16,0 0 2-16,0 0-1 16,0 0-6-16,0 0-3 15,0 0-2-15,-5-4-9 16,5 4 0-16,-1 0-1 16,1 0-3-16,0 0-2 15,0 12-1-15,0 8 0 0,0 7 0 16,0 6 1-1,6 4 0-15,2 2 0 16,-2 4 0-16,0-2 0 16,0-1 0-16,-1-5 0 0,1-4 0 15,-3-9 0-15,1-4 0 16,-2-7 0-16,-1-4-1 16,1-3 0-16,-1-1-2 15,1-3-5-15,-2 0-8 16,0 0-3-16,0 0-2 15,0-7-10-15,0-5-46 16</inkml:trace>
  <inkml:trace contextRef="#ctx0" brushRef="#br2" timeOffset="233163.445">14709 16984 1821 0,'0'0'37'0,"0"0"-28"15,0 0-4-15,-31 76 4 16,31-46 1-16,0 0-6 0,0-2-1 15,15-5-1 1,7-6-1-16,4-3 0 0,5-6 1 16,5-8-2-16,-3 0 0 15,-2-2-4-15,-6-15-2 16,-9-5-2-16,-6-7 3 16,-10-7 4-16,0-3 1 15,-15 0 1-15,-12 7 5 16,-7 6-2-16,-4 9-2 15,3 10-2-15,5 7-1 16,4 0 1-16,10 10-6 16,13 13-21-16,3-2-17 15,0 3-105-15</inkml:trace>
  <inkml:trace contextRef="#ctx0" brushRef="#br2" timeOffset="233771.8938">15095 16977 1881 0,'0'0'17'0,"0"0"-17"15,0 0-2-15,0 0-4 16,0 0 6-16,17 85 3 16,-8-57-1-16,0-5-2 15,0-3 2-15,0-7-2 16,-3-7-1-16,-1-4-8 16,-2-2-6-16,1-2-2 15,0-18 12-15,2-6 4 16,-1-4 1-16,1 4-2 15,-1 5 2-15,2 6 3 16,-3 5 8-16,-2 4 6 16,-1 5 6-16,1 1-9 15,4 0-8-15,4 0-6 16,2 2-3-16,3 11 1 0,0 1 1 16,-5 0-1-16,2-2-7 15,-3-2-3-15,0-3-4 16,1-7 2-16,1 0 5 15,0-9 4-15,2-14 1 16,-1-2 2-16,-1 3 2 16,-1 2 0-16,-3 8 11 15,-1-2 16-15,0 6 13 16,-2 2-28-16,-1 5-5 16,0 1-1-16,7 0-6 15,-1 5-1-15,4 14-2 16,-3 5 2-16,-4 5-1 0,0 1-5 15,-3 3-7-15,-3-3-14 16,2-4-22-16,2-9-106 16</inkml:trace>
  <inkml:trace contextRef="#ctx0" brushRef="#br2" timeOffset="234282.4381">15696 17198 1742 0,'0'0'6'0,"0"0"20"16,0 0-3-16,0 0-3 15,0 0-12-15,0 0-2 16,0 14-3-16,0-14 1 16,0-5 8-16,0-16 16 15,-8-13-6-15,0-15-22 16,1-6 0-16,4 4 1 16,3 1 1-16,0 8-1 15,0 6 2-15,0 4 12 16,8 3-2-16,0 3-5 15,3 7-7-15,-2 5 2 0,0 6-1 16,0 3 2-16,3 5-3 16,6 0-1-16,5 15 0 15,4 8-3-15,-1 5 2 16,-2 3 0-16,-2 0 1 16,-3 2-1-16,-5-1 0 15,-2 0-2-15,-3-1-1 16,-6 1-4-16,-3 0-3 15,0-2-7-15,0-4 0 16,0-5-12-16,0-5-15 16,-3-6-59-16,-2-4-1602 15</inkml:trace>
  <inkml:trace contextRef="#ctx0" brushRef="#br2" timeOffset="234453.8353">15689 17062 1859 0,'0'0'36'15,"0"0"-34"-15,88-48-2 16,-40 32 0-16,8 2 0 16,3-3-3-16,2-3-56 15</inkml:trace>
  <inkml:trace contextRef="#ctx0" brushRef="#br2" timeOffset="237803.6704">19942 17215 1720 0,'0'0'40'15,"0"0"-35"-15,0 0 28 0,0 0-8 16,0 0-9 0,0 0-4-16,0 0-7 0,0 0-2 15,0 0 0-15,0 0 7 16,0 0 3-16,0 0-2 16,0 0 0-16,0 0-3 15,0 0-2-15,-5 0-1 16,-8-3-5-16,0-1 0 15,1 0 1-15,1-1 0 16,5-1-1-16,2-1 1 16,2-1-1-16,1-3 1 15,1-2-1-15,0 1 0 16,1-4 0-16,11 3 0 0,3 4 0 16,0 0 1-1,3 3-1-15,-1 1-1 0,0 5 1 16,3 0 1-16,-4 3-1 15,0 16-1-15,-2 7 0 16,-5 2 1-16,-7 7 0 16,-2-1-1-16,-2 5 1 15,-18 1 0-15,-9 0-1 16,-7-2-1-16,-6-5-5 16,0-5-4-16,2-6 6 15,6-10 0-15,7-7 3 16,7-5 1-16,6 0 1 15,3-10 2-15,5-5 0 16,5-1 6-16,1 4 2 16,0-5 0-16,0 4-7 0,4 4-2 15,8-2 3-15,6 2-2 16,0 1 0-16,4 5-1 16,-1 3-1-16,3 0 1 15,3 0-1-15,0 11 0 16,1 4 0-16,-1 2 0 15,-2 0 0-15,-2 2 0 16,-5 1 0-16,0-3 0 16,-6-3-2-16,-1 2-3 0,-3-6-11 15,-2-6-30 1,0-4-53-16</inkml:trace>
  <inkml:trace contextRef="#ctx0" brushRef="#br2" timeOffset="238141.6784">20242 17272 1343 0,'0'0'545'0,"0"0"-513"16,0 0-26-16,0 0-2 15,0 0-1-15,0 0-2 16,31 21-1-16,-10 2 1 15,-1-1-1-15,2 3 0 16,-2-5 0-16,-1 1 1 0,-2-2-1 16,-4-8-1-16,-3-3 1 15,-6-6 0-15,-4-1 0 16,0-1 0-16,0-5 4 16,2-19 4-16,1-9-6 15,0-9-2-15,1 5 0 16,-2 5 2-16,1 8 1 15,-3 3 2-15,1 6-5 16,-1 2-9-16,0 1-47 16</inkml:trace>
  <inkml:trace contextRef="#ctx0" brushRef="#br2" timeOffset="240389.8698">17976 9736 1733 0,'0'0'45'0,"0"0"-33"16,0 0 9-16,0 0-8 15,0 0-4-15,0 0 0 16,0 0-5-16,0 2-2 16,0 0-2-16,0-2 0 15,0 0 0-15,5 0 2 16,8 0 0-16,-1-8 2 16,0-5-3-16,-3 1 2 15,-5 1-1-15,-4 0-1 16,0 3 5-16,0 2 15 0,-7 3-9 15,-9 3-8 1,-3 0-4-16,2 0 3 0,1 2 3 16,3 8-1-16,3 1-2 15,1 4-2-15,3 0-1 16,2 4-1-16,2-2 1 16,2 2 0-16,0-2 0 15,6-2 0-15,12-2 0 16,4-7 1-16,5-6-1 15,6 0 0-15,0-3 0 16,-5-11-1-16,-7-5 0 16,-8-3 1-16,-10 2 0 15,-3-3 0-15,0-1 0 0,-14 2 1 16,-12 2 1 0,-5 6-1-16,0 8 0 0,1 6 0 15,4 0-1-15,2 11 0 16,7 6 0-16,7 2 0 15,7 4-2-15,3-2 1 16,0-2 1-16,14-2-1 16,10-4 0-16,3-7-3 15,1-3 0-15,-1-3-1 16,-6 0-3-16,-3-6 3 16,-11-8 5-16,-7 2 0 15,0-5 3-15,-12 3 0 16,-9 2-2-16,-2 5-1 15,3 7-1-15,4 0-5 0,5 12-46 16,8 9-232-16</inkml:trace>
  <inkml:trace contextRef="#ctx0" brushRef="#br2" timeOffset="240922.9669">17909 10037 534 0,'0'0'1287'16,"0"0"-1277"-16,0 0-8 16,0 0 3-16,0 0 5 15,0 0-8-15,-5 19-1 16,4-3 7-16,1 5-5 15,0 1 0-15,0 5-2 16,0-3 0-16,0 3-1 16,0 2 0-16,6 0-12 15,-1-3-28-15,-1-1-113 0</inkml:trace>
  <inkml:trace contextRef="#ctx0" brushRef="#br2" timeOffset="241206.6417">17911 10532 1780 0,'0'0'5'0,"0"0"-2"15,0 0 14-15,0 0-3 0,0 0-5 16,0 0 3-16,-2 72-7 16,2-53-2-16,0 3-3 15,-3 2 2-15,0 0-2 16,0-2-14-16,3 0-15 16,0-2-90-16,0-2-1256 15</inkml:trace>
  <inkml:trace contextRef="#ctx0" brushRef="#br2" timeOffset="241471.4768">17876 11076 1421 0,'0'0'252'16,"0"0"-214"-16,0 0-25 16,0 0 19-16,0 0-16 15,-4 87-8-15,4-70-7 16,0 0-1-16,0 4-10 16,0 0-9-16,0 0-34 15,0 2-106-15,0-3-1381 16</inkml:trace>
  <inkml:trace contextRef="#ctx0" brushRef="#br2" timeOffset="241711.0372">17790 11626 1762 0,'0'0'40'0,"0"0"-32"16,0 0 4-16,0 0 11 16,-14 72-10-16,14-49-3 15,0 2-9-15,0 2-1 0,0 1 2 16,0 1-2-16,0 1-4 16,0-1-28-16,0-5-98 15</inkml:trace>
  <inkml:trace contextRef="#ctx0" brushRef="#br2" timeOffset="242819.9142">17746 12346 1625 0,'0'0'170'0,"0"0"-142"16,0 0 3-16,0 0 4 15,0 0-6-15,0 0-15 16,0-5-7-16,0 5-4 15,0 0-2-15,0 0-1 16,0 6-2-16,2 13 0 16,-1 4 2-16,1 5 0 15,-2 2-2-15,0 4-8 16,1 3-15-16,-1 2-32 0,2-3-92 16</inkml:trace>
  <inkml:trace contextRef="#ctx0" brushRef="#br2" timeOffset="243120.6928">17770 12769 654 0,'0'0'1166'0,"0"0"-1157"15,0 0-9-15,0 0 18 16,0 0 2-16,0 0 1 16,0 38-11-16,0-24-5 15,5 3-3-15,-4 2 1 16,2 2-3-16,-1 2 1 16,-1 1-1-16,1 1 0 15,-2-2 0-15,0-1-13 16,1 0-26-16,1-2-9 15,-2 0-94-15</inkml:trace>
  <inkml:trace contextRef="#ctx0" brushRef="#br2" timeOffset="243366.6381">17797 13217 1657 0,'0'0'55'0,"0"0"1"15,0 0-15-15,0 0-23 16,0 0-6-16,0 0-5 16,0 57-6-16,0-44 1 15,2 0-2-15,-2 1-1 0,1 1-4 16,1-1-31-1,-1-5-197-15</inkml:trace>
  <inkml:trace contextRef="#ctx0" brushRef="#br2" timeOffset="243531.4765">17807 13496 1762 0,'0'0'85'0,"0"0"-72"15,0 0 17-15,0 0-8 16,0 0-22-16,0 0 0 16,0 9-18-16,0-2-46 15</inkml:trace>
  <inkml:trace contextRef="#ctx0" brushRef="#br2" timeOffset="244925.3973">17614 13883 1755 0,'0'0'43'16,"0"0"-36"-16,0 0 15 16,0 0 6-16,0 0-14 15,0 0 0-15,0 0-7 16,0 0-1-16,0 0 1 0,-5 0 0 15,-5 0-2-15,-4 0-2 16,-1 0 0-16,1-8 0 16,2-1 4-16,2-2-1 15,5 3-2-15,3 0 0 16,2 1-1-16,0 0 3 16,0 4-1-16,0 3-1 15,0 0-3-15,0 0-1 16,7 0 0-16,6 7-1 15,6 11 0-15,-3 4 1 16,-1 5 0-16,-4 3-1 16,-5 4 0-16,-6 6-2 15,0 2 0-15,-15 2-3 16,-12-1-1-16,-6-6 1 16,-4-5 3-16,-3-8 1 0,1-12-2 15,3-10 2-15,4-2 2 16,10-7 0-16,5-10 1 15,7-2 0-15,7-1 1 16,3 3 5-16,0 0-1 16,0 3-6-16,10 2 1 15,4 3 1-15,1 1-1 16,2 5-1-16,1 3 0 16,1 0 0-16,3 0 0 15,0 8 0-15,1 8 0 0,-1 1 0 16,1 3 0-1,-5-1 0-15,-2 1 0 0,-2-4 0 16,0 0 0-16,-3-5-2 16,-2-4-5-16,3-7-18 15,-2 0-26-15,2-5-66 16</inkml:trace>
  <inkml:trace contextRef="#ctx0" brushRef="#br2" timeOffset="245249.7484">17788 13981 1895 0,'0'0'27'16,"0"0"-24"-16,0 0 9 0,0 0-7 16,0 0-5-16,0 0 1 15,41 49-1-15,-24-22 1 16,-2 5-1-16,2-4 0 15,-1-2 0-15,-1-3 0 16,-1-5 0-16,-4-7-1 16,-6-6 1-16,-2-4 0 15,-2-1 0-15,1-9 2 16,4-20 3-16,-1-12-5 16,1-5 0-16,1 0 1 15,-2 5 0-15,-1 12 2 16,0 10-2-16,0 8-1 0,-1 10-12 15,-1 1-58 1</inkml:trace>
  <inkml:trace contextRef="#ctx0" brushRef="#br2" timeOffset="247350.7917">15494 9464 306 0,'0'0'1477'0,"0"0"-1448"15,0 0-13-15,0 0 12 16,0 0 3-16,0 0-13 16,0 0-8-16,0 0-6 15,0 0-1-15,6 0-3 16,3 0 0-16,2 0 0 0,6 0 0 16,0 0-1-16,10 0-13 15,1 0-30-15,5 0-65 16</inkml:trace>
  <inkml:trace contextRef="#ctx0" brushRef="#br2" timeOffset="247581.8839">15894 9464 1837 0,'0'0'18'16,"0"0"-16"-16,0 0 3 16,0 0 3-16,0 0-3 0,0 0-5 15,21 0 0-15,0 0 0 16,2 0-1-16,3 0-8 16,1 0-28-16,1 0-73 15</inkml:trace>
  <inkml:trace contextRef="#ctx0" brushRef="#br2" timeOffset="247831.0122">16274 9428 874 0,'0'0'887'0,"0"0"-884"16,0 0-1-16,0 0 2 16,0 0 9-16,0 0-2 15,99 0-9-15,-77 0-2 16,2 0 0-16,-2 0-25 16,1 0-60-16,-2 0-553 15</inkml:trace>
  <inkml:trace contextRef="#ctx0" brushRef="#br2" timeOffset="248017.2562">16744 9420 1801 0,'0'0'46'16,"0"0"-36"-16,0 0 2 15,0 0 9-15,0 0-12 16,0 0-8-16,39-11-1 15,-26 10-1-15,4-1-23 16,-1 1-28-16,2 1-134 16</inkml:trace>
  <inkml:trace contextRef="#ctx0" brushRef="#br2" timeOffset="248183.6623">17037 9428 1740 0,'0'0'50'0,"0"0"-43"15,0 0 14-15,0 0 1 16,0 0-5-16,0 0-7 16,62-14-10-16,-46 14 0 15,1-3-13-15,4-2-31 16,-4 2-127-16</inkml:trace>
  <inkml:trace contextRef="#ctx0" brushRef="#br2" timeOffset="248332.0275">17451 9400 1693 0,'0'0'57'0,"0"0"-32"16,0 0 2-16,0 0-11 15,0 0-11-15,83-15-2 16,-73 13-3-16,-3 2 0 16,1-1-50-16,-1-1-369 15</inkml:trace>
  <inkml:trace contextRef="#ctx0" brushRef="#br2" timeOffset="248498.5517">17706 9385 1805 0,'0'0'17'0,"0"0"-7"16,0 0 9-16,0 0-5 0,0 0-7 15,0 0-7-15,51 0-1 16,-38 0-33-16,4 0-30 15,-5 0-391-15</inkml:trace>
  <inkml:trace contextRef="#ctx0" brushRef="#br2" timeOffset="249044.5224">17912 9578 1676 0,'0'0'47'0,"0"0"-47"15,0 0 0-15,0 0 0 16,0 0 0-16,0 0 0 16,0 7 0-16,0-7 0 15,0 0 1-15,-1 0 7 16,-3 0-7-16,3-1-1 16,-1-2 19-16,1 3-5 15,1-3-9-15,0 3 0 16,-2 0 2-16,2-2 0 15,0 2-4-15,0 0-3 0,0 0 0 16,0-2 0-16,-1 2-1 16,-2 0-9-16,-3 0-55 15,3 0-631-15</inkml:trace>
  <inkml:trace contextRef="#ctx0" brushRef="#br2" timeOffset="252009.7243">13515 9375 1775 0,'0'0'114'16,"0"0"-84"-16,0 0-11 15,0 0 1-15,0 0-4 16,0 0-8-16,0 0-4 15,0 0-4-15,-3-7 0 16,3 16-3-16,0 14 3 0,0 8 1 16,4 7-1-16,1 2 0 15,4 0 0-15,-6-1 1 16,0-1-1-16,-2-5-1 16,-1-5-3-16,0-5 0 15,0-7-4-15,0-7-1 16,0-4-1-16,0-5-8 15,0 0-13-15,0-2-19 16,0-13-1294-16</inkml:trace>
  <inkml:trace contextRef="#ctx0" brushRef="#br2" timeOffset="252369.58">13710 9539 1849 0,'0'0'29'16,"0"0"-25"-16,0 0 8 15,0 0 8-15,0 0-14 16,0 0-3-16,-18 78-1 16,20-56-1-16,14-1 0 15,4-2-1-15,5-7 0 16,6-6-1-16,2-6-3 15,-1 0-2-15,-7-6-2 0,-4-8 3 16,-12-3 5-16,-6-3 0 16,-3-2 1-16,-2-3 1 15,-20 0 0-15,-9 3 0 16,-7 4-2-16,-1 5 1 16,2 12-1-16,7 1-1 15,8 0-1-15,11 12-13 16,6 6-40-16,5 2-64 15,0-1-1353-15</inkml:trace>
  <inkml:trace contextRef="#ctx0" brushRef="#br2" timeOffset="253000.2501">14062 9522 1899 0,'0'0'24'16,"0"0"-11"-16,0 0-4 16,0 0-4-16,0 0-5 15,0 0-1-15,3 31 0 16,9-6 2-16,2-2-2 15,-3 0 1-15,-2-4-6 16,-1-2-9-16,-5-7-10 0,3-4-7 16,-2-5-3-16,1-1 13 15,-1-6 15-15,1-11 7 16,1-5 1-16,-2 2 10 16,2 3 14-16,-3 3 6 15,0 3-1-15,2 2-10 16,-1 2-12-16,-1 2-4 15,5 3-4-15,0 1 0 16,3 1 0-16,3 0-1 16,2 0 0-16,-3 4-1 15,4 5-6-15,-7-1-11 16,-1-2-6-16,-5-1-6 16,-1-5 0-16,-1 0-9 0,1 0 34 15,0-7 6-15,1-10 11 16,3-2 20-16,-2 2-6 15,1-2 1-15,-3 2 3 16,2 4 1-16,-2 4-14 16,0 4-4-16,-2 2-3 15,1 3-4-15,5 0-5 16,2 0-1-16,6 5 0 16,6 10 0-16,-2 4 0 15,-4 2-3-15,-5 0-3 16,-5 2-7-16,-5-1-18 15,0-5-41-15,0-2-265 16</inkml:trace>
  <inkml:trace contextRef="#ctx0" brushRef="#br2" timeOffset="253577.9968">14640 9632 1737 0,'0'0'31'15,"0"0"-4"-15,0 0-14 0,0 0 2 16,0 0 7-16,0 0-15 15,32 58-4-15,-30-55-1 16,-2-2-2-16,0-1 3 16,0 0 12-16,0 0 10 15,-3-14-5-15,-8-6-18 16,1-8-1-16,-3-6 4 16,5-5 3-16,3-2-3 15,5 2 3-15,0 3 0 16,0 4 1-16,0 4-2 15,0 3-2-15,0 3 1 16,0 5 0-16,3 3 0 0,5 2-2 16,1 1-2-16,4 4-2 15,4 6-1-15,10 1-1 16,4 4 2-16,3 15-2 16,2 6 1-16,-5 2-2 15,-4-3-1-15,-4 2 2 16,-4-3-1-16,-5-3-2 15,-4-1 0-15,-6-1-5 16,-1 1 2-16,-3 1-3 16,0-1 2-16,0 0-5 15,0-1-8-15,0-4 0 16,-3 0-2-16,0-2-15 16,2-2-54-16,-1-5-391 0</inkml:trace>
  <inkml:trace contextRef="#ctx0" brushRef="#br2" timeOffset="253803.1823">14653 9512 1892 0,'0'0'36'0,"0"0"-34"16,0 0-2-16,0 0 0 0,0 0-1 15,113-54-43-15,-74 39-308 16</inkml:trace>
  <inkml:trace contextRef="#ctx0" brushRef="#br2" timeOffset="258401.7017">4901 3199 1866 0,'0'0'16'0,"0"0"-16"15,0 0-1-15,82-31 1 16,-36 17 0-16,14-5 0 16,7 0 2-16,12-4-2 0,6 0 1 15,3 0 0 1,0-1-1-16,-6 4 1 0,-9-2-1 16,-13 4 0-16,-11 1 0 15,-13 5 0-15,-12 4 0 16,-12 3 0-16,-8 5 0 15,-4 0-1-15,0 0-5 16,0 0-18-16,-10 0-17 16,-14 10-75-16</inkml:trace>
  <inkml:trace contextRef="#ctx0" brushRef="#br2" timeOffset="258701.7323">5077 3309 674 0,'0'0'1163'15,"0"0"-1163"-15,109-35-12 16,-42 7 11-16,10-2 1 16,9-1 1-16,5 1-1 15,0 5 0-15,-6 2 0 16,-11 3 0-16,-16 4 0 15,-16 7 0-15,-15 3 0 16,-15 3 3-16,-6 3 2 16,-6 0 3-16,0 0 8 15,0 0-1-15,0 0-8 16,0 0-7-16,-9 0-1 16,-3 0-42-16,-3 0-248 0</inkml:trace>
  <inkml:trace contextRef="#ctx0" brushRef="#br2" timeOffset="260394.4692">4031 4428 1427 0,'0'0'338'0,"0"0"-315"16,0 0-6-16,0 0 3 16,0 0 9-16,0 0-8 15,0 0-2-15,-13 0-8 16,13 0-4-16,0 0-4 16,0 0-1-16,0 0-1 15,0 0-1-15,16-3 0 16,14-5 0-16,6-4 1 15,10-2-1-15,2-3 0 16,13-4-1-16,3-2 1 0,2-2 1 16,-2 0-1-1,-12 2 0-15,-10 4-1 16,-11 5 1-16,-13 3 0 0,-6 5 0 16,-6 4 0-16,-3 1 0 15,-3 1-1-15,0 0-4 16,0 0-8-16,0 0-9 15,0 0-9-15,-9 6-14 16,-4 2-88-16,-1 3-953 16</inkml:trace>
  <inkml:trace contextRef="#ctx0" brushRef="#br2" timeOffset="261039.3461">4015 4613 1511 0,'0'0'137'0,"0"0"-118"16,0 0 11-16,0 0 20 15,0 0-21-15,0 0-15 16,0 0-5-16,22-4-6 16,17-12 1-16,16-7 1 15,16-2-2-15,6-5 2 0,8 1-1 16,-7-3 2-1,-10 6-2-15,-7 1 6 0,-11 1 2 16,-9 8-6-16,-8 0 0 16,-10 7-1-16,-7 1 0 15,-10 3 2-15,-3 5 0 16,-3-2 3-16,0 2-2 16,0 0-2-16,0 0-1 15,0 0-2-15,0 0-1 16,0 0-1-16,0 0-1 15,0 0 0-15,0 0-1 16,0 0-2-16,0 0-12 16,0 0-20-16,0 0-21 15,-3 0-186-15</inkml:trace>
  <inkml:trace contextRef="#ctx0" brushRef="#br2" timeOffset="265071.9063">4315 8802 1812 0,'0'0'61'16,"0"0"-57"-16,0 0-2 16,0 0-2-16,0 0 1 15,80-34 1-15,-35 17 0 16,7-1-2-16,0 0 0 15,1 1 1-15,2 2-1 16,-3 3 0-16,-3 1 0 16,-4 3 0-16,-6 3 0 15,-11 1-1-15,-10 3-10 16,-6 1-10-16,-9 0-23 0,-3 0-129 16</inkml:trace>
  <inkml:trace contextRef="#ctx0" brushRef="#br2" timeOffset="265362.3606">4221 9004 1804 0,'0'0'22'0,"0"0"-22"16,137-37-3-16,-64 10 3 15,9-3 0-15,3-5 0 0,2 3 0 16,-7 0 0-16,-8 8 0 16,-17 5 0-16,-19 4-1 15,-14 10 1-15,-14 1 0 16,-7 4 1-16,-1 0 3 16,0 0 6-16,-7 0-3 15,-7 2-7-15,-2 3-11 16,4-2-23-16,2-3-186 15</inkml:trace>
  <inkml:trace contextRef="#ctx0" brushRef="#br2" timeOffset="272620.8323">18030 9706 1635 0,'0'0'127'15,"0"0"-95"-15,0 0-18 16,0 0 1-16,0 0 3 16,0 0-9-16,0 0-6 15,-3 0-2-15,3 0-1 16,0 1-1-16,0 2 0 0,0-2 1 16,0 2 0-16,3-3 1 15,1 0-1-15,-1 0 3 16,2 0 5-16,-1-4-5 15,1-5 3-15,-4-1-1 16,-1 1 1-16,0 0-2 16,-9 1 4-16,-4 3-1 15,-5 2-5-15,0 2-2 16,2 1 1-16,5 0 2 16,5 0-3-16,3 0 0 0,1 0 0 15,2 4-2 1,0-1 1-16,0-1 1 0,0 1-1 15,7-3 1-15,6 0 1 16,3-3 0-16,0-8-1 16,-3-3 0-16,-6 1 1 15,-5 0 0-15,-2 1 1 16,0 5 0-16,-2 2 1 16,-11 5 1-16,3 0-4 15,-3 0-1-15,3 17-3 16,7 5-21-16,3 0-33 15,0-5-294-15</inkml:trace>
  <inkml:trace contextRef="#ctx0" brushRef="#br2" timeOffset="273460.4233">19073 10422 1730 0,'0'0'40'16,"0"0"-39"-16,0 0-1 15,0 0-1-15,0 0 1 16,0 0 5-16,26 31 0 16,-9-28-4-16,-2-3-1 15,-4 0-1-15,-2 0-1 16,-6 0 2-16,-3 0 1 15,0-3 24-15,-1-6-9 16,-15 2-10-16,-1 0 11 16,-2 0 4-16,2 3-1 15,4 0-5-15,4 2-5 0,6 2-8 16,3 0-2-16,0 1-6 16,0 15-40-16,22 4 2 15</inkml:trace>
  <inkml:trace contextRef="#ctx0" brushRef="#br2" timeOffset="274633.6556">20752 11989 1817 0,'0'0'24'0,"0"0"-14"16,0 0-2-16,0 0-4 16,0 0-2-16,0 0-2 15,-2 14 0-15,4-2 0 16,5 1 0-16,2-2 0 15,3-4 0-15,0-2 0 16,-1-1 0-16,3-4-2 16,-3 0-4-16,-2 0 4 15,-2-7 2-15,-7-4 0 0,0-4 7 16,0 3 7 0,0-2 4-16,-8 2-3 0,-3 3 0 15,2 0-5-15,-1 3-6 16,2 5 2-16,1 1-3 15,-1 0-2-15,0 0-1 16,0 14-1-16,2 4 1 16,3 3-1-16,3 1 1 15,0-1 0-15,0-3 0 16,7-3-2-16,8-3-3 16,0-5-3-16,4-5-3 15,0-2 1-15,-2 0 4 0,-3-13 0 16,-4-5 6-1,-7-2 1-15,-3-1 3 0,0 1 4 16,-10 3 0-16,-4 4 0 16,1 2-1-16,-3 8-1 15,2 3-5-15,-1 0-1 16,5 2 0-16,-2 13-1 16,7 5-1-16,2 1 1 15,3 2 0-15,0-4-4 16,2-4-5-16,11-2-4 15,1-5-5-15,-1-7 4 16,2-1 7-16,-1 0 4 16,-3-12 4-16,-3-3 0 15,-5-3 0-15,-3-1 13 0,0 2 7 16,-15 2-8-16,-4 6 0 16,2 2-3-16,2 7-3 15,5 0-3-15,-1 0-3 16,2 13-2-16,6 4-10 15,3 3-33-15,0-3-120 16</inkml:trace>
  <inkml:trace contextRef="#ctx0" brushRef="#br2" timeOffset="278759.8415">21829 12755 1730 0,'0'0'44'0,"0"0"-7"16,0 0-12-16,0 0-5 15,0 0-3-15,0 0-7 16,0 0-2-16,-6 0-3 16,6 0 0-16,0 0-2 15,0 0-3-15,0 0 0 16,0 4 0-16,0 5 0 15,3 0 1-15,6 0-1 0,4-3 1 16,1-1 0-16,2-2 0 16,1-2 0-16,-4-1-1 15,-3 0-1-15,-4 0-2 16,-2 0 2-16,-4-5 1 16,0-4 0-16,0-1-1 15,-8 1 1-15,-9 0 1 16,-5 2-1-16,-2 3 0 15,5 4 3-15,4 0 1 16,4 0-1-16,4 1-3 16,1 12-1-16,3 2 1 15,2 2-1-15,1 2 1 16,0-2 0-16,7 0 0 0,9-3 0 16,3-4 0-16,4-6-2 15,4-4-4-15,-2 0-4 16,1 0 2-16,-8-9 1 15,-5-2 5-15,-7-3 1 16,-6 0 2-16,0 0 6 16,-3 0 2-16,-13 4-3 15,-5 1-4-15,-5 4 1 16,0 5-1-16,0 0-2 16,6 0-1-16,6 11 0 15,5 3 0-15,7 4-1 16,2-1 2-16,0 2-4 15,11-1-2-15,6-2-6 16,0-6-10-16,2 0 5 16,-3-8 7-16,0-2 4 0,-3 0-7 15,-1-2-1-15,-7-9 12 16,-5 0 2-16,0-3 18 16,-3 1-4-16,-17 1 6 15,-3 6-11-15,-3 2-2 16,5 4-1-16,2 0-4 15,10 8-2-15,7 8-11 16,2-1-52-16</inkml:trace>
  <inkml:trace contextRef="#ctx0" brushRef="#br2" timeOffset="280826.5867">27218 8741 1844 0,'0'0'47'0,"0"0"-41"15,0 0-4-15,0 0 11 16,0 0-7-16,0 0-6 16,0 0 0-16,-2 53 4 15,2-29-1-15,0-2-1 16,0 2 0-16,0 2 0 15,0-2-1-15,0-1 1 16,0-3-2-16,0 1 0 16,0-5 0-16,0-4 0 15,0-3 0-15,0-2-8 0,0-3-14 16,0-2-13-16,-1-2-16 16,-6 0-146-16</inkml:trace>
  <inkml:trace contextRef="#ctx0" brushRef="#br2" timeOffset="281037.4824">27037 8730 1821 0,'0'0'22'0,"0"0"-12"16,0 0-3-16,121-59 3 15,-73 49-5-15,4 8-5 0,0 2 0 16,-5 0-9-16,-11 19-30 16,-17 5-75-16,-16 4-1472 15</inkml:trace>
  <inkml:trace contextRef="#ctx0" brushRef="#br2" timeOffset="281232.8506">26896 9207 1845 0,'0'0'23'0,"0"0"-23"0,0 0 8 15,0 0 11 1,0 0-18-16,131-41-1 0,-61 29 0 16,-1-2-1-16,3 5-3 15,-1 2-24-15,-4 2-19 16,-9 3-192-16</inkml:trace>
  <inkml:trace contextRef="#ctx0" brushRef="#br2" timeOffset="281465.388">27484 9118 1801 0,'0'0'65'0,"0"0"-58"0,0 0-5 16,0 0 8-1,0 0-1-15,0 0 6 0,-12 86-6 16,12-49-4-16,0 3-4 16,0-4 0-16,0-2-1 15,0-4 0-15,0-5-1 16,0-3-11-16,0-10-18 16,0-4-11-16,0-8-32 15,0 0-305-15</inkml:trace>
  <inkml:trace contextRef="#ctx0" brushRef="#br2" timeOffset="281906.6363">27448 9174 1814 0,'0'0'44'0,"0"0"-12"16,0 0-14-16,0 0 2 16,0 0-12-16,62-77-6 15,-38 73 0-15,-2 4-2 16,-5 0 0-16,-4 1-3 15,-5 16-4-15,-7 4-2 16,-1 4-1 0,0 2-1-16,-12 0-2 0,-2-3 0 15,0 2 7-15,4-6 3 16,5-4 1-16,2 0 1 16,3-5 0-16,0-4 1 15,0-2 0-15,0 2 1 16,0-4 11-16,5 0-2 0,3 1-1 15,2-1 1-15,0 4-1 16,3-1-5-16,2 3-4 16,2 2 1-16,-2 2-1 15,-4-1 0-15,-2 2 1 16,-5 2-1-16,-4 1 0 16,0 0 0-16,-11 1 1 15,-11-2 1-15,-5-3-1 16,-3-6-1-16,0-7-2 15,0 0 0-15,5-20 1 16,8-11-11-16,10-12-19 16,7-12-42-16,24-4-473 0</inkml:trace>
  <inkml:trace contextRef="#ctx0" brushRef="#br2" timeOffset="282117.0434">27977 8898 1458 0,'0'0'472'15,"0"0"-457"-15,0 0-12 16,0 0 1-16,0 0-2 16,0 0-2-16,111-50 0 15,-71 50-11-15,-7 0-20 0,-12 0-34 16,-13 15-67-1,-8 2-793-15</inkml:trace>
  <inkml:trace contextRef="#ctx0" brushRef="#br2" timeOffset="282415.7326">27961 9024 1712 0,'0'0'93'16,"0"0"-80"-16,0 0-6 16,0 0 23-16,0 0-16 15,127-7-14-15,-59-7 0 16,5-3-19-16,-4 1-15 15,-9 3-65-15,-13 5-113 16,-15 3-564-16,-13 1 776 16,-10 4 765-16,-6 0-552 15,-3 0-105-15,0 0-64 0,0 0-15 16,0 0-5-16,0 0-9 16,0 7-8-16,0 10-1 15,0 3 4-15,0 7-6 16,0 1-2-16,0-2-2 15,4 5 0-15,-1-3 0 16,0-1 0-16,2-4-8 16,0-9-16-16,2-9-43 15,-3-5-98-15</inkml:trace>
  <inkml:trace contextRef="#ctx0" brushRef="#br2" timeOffset="283061.7101">28717 8936 1887 0,'0'0'34'0,"0"0"-30"15,0 0-1-15,0 0 7 16,0 0-5-16,0 0 0 15,-9 61-4-15,9-44 0 16,1 1-1-16,13-1 0 16,5-3 0-16,4-2-4 0,-2-7-4 15,1-3-1-15,-1-2-2 16,-9 0 2-16,-5-3 0 16,-7-11 8-16,0 0-1 15,-7-5 2-15,-12-2 0 16,-1-1 1-16,1-1 5 15,8 4 2-15,5 3-5 16,6 4 0-16,0 7 1 16,0 1-2-16,5 0-2 15,8 1-2-15,6 3-1 16,2 0-1-16,-1 0 0 16,-2 0-2-16,-3 3 2 15,-1 8 3-15,-3 2-1 0,-3 1 1 16,-1 3 1-1,-4-2 1-15,-2-1-1 0,4 2 4 16,-1-3 0-16,5 2-2 16,5-3 0-16,2 0-2 15,8-5 2-15,3-2-1 16,4-5 1-16,2 0-2 16,-3-2-1-16,-5-13-7 15,-8-2-1-15,-9-4 3 16,-8-2 6-16,0-3 0 15,-25-1 0-15,-8 2 3 16,-3 4 3-16,2 6-2 0,6 9 1 16,5 6-2-1,7 0-3-15,7 3-13 0,5 12-21 16,4-4-52-16</inkml:trace>
  <inkml:trace contextRef="#ctx0" brushRef="#br2" timeOffset="283347.1004">29326 8933 1918 0,'0'0'24'15,"0"0"-18"-15,0 0 0 16,0 0 0-16,0 0-1 0,-2 73 7 15,2-34-5-15,0 3-4 16,2 6-2-16,1 1-1 16,-3-1 1-16,1-2-1 15,-1-10 0-15,0-7-3 16,0-9-5-16,0-11-9 16,0-6-2-16,2-3-21 15,2-11-12-15,5-19-263 16</inkml:trace>
  <inkml:trace contextRef="#ctx0" brushRef="#br2" timeOffset="283645.7111">29418 8964 1808 0,'0'0'79'0,"0"0"-69"15,0 0-10-15,0 0 0 16,0 0 8-16,0 0-2 15,2 58-1-15,20-38 0 16,8-4-5-16,0-6 0 16,2-5-4-16,1-5-4 15,-3 0-2-15,-3-8 2 16,-10-8 7-16,-4-5 1 16,-10-3 1-16,-3-2 11 15,0 2 5-15,-9 2-8 0,-6 5-3 16,1 5 0-1,3 7-5-15,2 5-1 0,1 0-5 16,0 2-33-16,4 11-38 16</inkml:trace>
  <inkml:trace contextRef="#ctx0" brushRef="#br2" timeOffset="283997.3918">29886 9121 1817 0,'0'0'28'15,"0"0"-23"-15,0 0 35 0,0 0-2 16,0 0-28-16,0 0-9 16,0-89 3-16,0 50-1 15,0-7 1-15,0 2-2 16,2 2 2-16,5 9 3 15,2 9 0-15,1 7-1 16,1 7-2-16,0 4-2 16,5 6-1-16,4 0-1 15,3 14-1-15,9 10 1 16,-2 9 0-16,-5 3 0 16,-3 4-1-16,-5 1-1 15,-4-2-3-15,-7 2-4 16,-3-7-8-16,-3-1-16 0,0-8-41 15,-9-8-388-15</inkml:trace>
  <inkml:trace contextRef="#ctx0" brushRef="#br2" timeOffset="284150.4865">29856 8959 1884 0,'0'0'29'0,"0"0"-27"15,0 0-2-15,108-9 0 16,-44 9-1-16,12 0-8 16,0-1-71-16</inkml:trace>
  <inkml:trace contextRef="#ctx0" brushRef="#br2" timeOffset="285294.5282">16155 13176 1267 0,'0'0'0'0,"0"0"-119"15,-79 51-790-15</inkml:trace>
  <inkml:trace contextRef="#ctx0" brushRef="#br2" timeOffset="285521.6316">15530 13406 812 0,'0'0'0'0,"0"0"-191"16</inkml:trace>
  <inkml:trace contextRef="#ctx0" brushRef="#br2" timeOffset="287213.3193">15445 13442 1048 0,'0'0'453'0,"0"0"-379"16,0 0-56-16,0 0 12 15,0 0 1-15,0 0-3 16,-15 8-6-16,15-8 0 15,0 0 7-15,0 0-3 0,0 0-5 16,0 0-12 0,0 0-3-16,0 0-3 0,0 0-1 15,0 0 0-15,3 0 2 16,4 0 5-16,-2 0 4 16,-2 0-2-16,0-3 11 15,-2-6 1-15,2-4-12 16,-1-4-2-16,-1-2-4 15,4-4-1-15,1-2-2 16,3-5-2-16,0-3 1 16,2-4 0-16,2-2-1 15,-3-1 1-15,-1-6 0 16,-3 0 0-16,0-4 0 0,0 1 0 16,0-4-1-16,6-3 1 15,-3-2 0-15,3 0-1 16,2-1 0-16,0 6 0 15,-1 2 0-15,-2 0 1 16,-7 0-1-16,-2-1 1 16,-2-4-1-16,0 2 0 15,0-4 0-15,0-2 0 16,-8-3 0-16,1-2 0 16,-2 2 0-16,-1 0-1 15,0 7 0-15,4 3 1 16,-4 2 0-16,3-1 0 0,-1-7 0 15,4-5 0 1,1-5 0-16,3 6 0 0,0 0 0 16,0 4 0-16,0 1 0 15,0 4 0-15,0 1 0 16,0 0 0-16,-3 0 0 16,-3-4 0-16,6-1 1 15,0-3-1-15,0-1 0 16,0-2 0-16,0 0 0 15,0 0 0-15,6 0 0 16,-3-1 0-16,-2-2-1 16,-1 4 1-16,0 4 1 15,0 2-1-15,0 4 0 0,0 0 0 16,3-3 0-16,9 0 0 16,4-1 0-16,1 0 0 15,2 0 0-15,2 0 0 16,-3 4 0-16,0 3 0 15,-3 6 0-15,-2-1 0 16,-1 5 0-16,-1-3 0 16,2 0 0-16,-1 1 0 15,1-3 0-15,0-3 0 16,1-2 0-16,-2-2 2 16,2 3-2-16,-1 2 0 15,-4 7 1-15,1 2 0 16,-5 1-1-16,-1 3 1 15,-1 0 0-15,0-1-1 0,2 4 1 16,1 1-1-16,4-2 0 16,2 1-2-16,1-1 2 15,3 1 0-15,0 0 2 16,2 3-2-16,1 0 0 16,-1 3 0-16,3 3-1 15,0-2 0-15,-1 1 1 16,0-2 1-16,1-2-1 15,3-2 0-15,0-3 0 16,3 3-1-16,0 0 1 16,-2 3 0-16,3 2 2 15,1-3-2-15,2-2-2 16,2 1 2-16,0-1 2 0,1-3-2 16,0 0 0-1,5-4-1-15,1-1 2 0,2-3-1 16,6 3 0-16,0 4 0 15,5 1-1-15,4 8 1 16,1 1 1 0,-1 0-1-16,-1 2 0 0,-3-2 0 15,-1 1 0-15,3 2 0 16,2 0 0-16,4 0 0 16,1 1 0-16,4 0-2 15,3 2 3-15,1 0-2 16,1-1 2-16,1 6-1 0,-1 3 0 15,-3 1 0-15,-3 5 0 16,1-1 0-16,0 1 0 16,7-1 1-16,3-1-1 15,6-1 1-15,6 0-1 16,3-5-2-16,7 2 2 16,8-3 0-16,3 0 0 15,1 3 0-15,1 1 0 16,-5 4 0-16,1-1 1 15,0 0-1-15,5 0 0 16,3-2 1-16,6-3-1 16,3-2-1-16,-1 0 1 15,6-3-1-15,-2 0 1 0,3 1 0 16,-3 3 0 0,3-3 1-16,5 3-1 0,3-3 0 15,7-1 0-15,6-4 0 16,1-1-1-16,4 1 1 15,1 2 0-15,1-2 0 16,6 2-1-16,0 0 1 16,4 0 0-16,6 0-3 15,0-3-3-15,5 2 2 16,0 0 2-16,-1 3 0 16,-8-1 2-16,-5-1-3 15,-5 0-2-15,-12 0 0 0,-8 2 2 16,-6 2 1-1,-15 2 1-15,-9 1 0 16,-11 2-2-16,-8-3 1 0,-8 2-3 16,-12 0-4-16,-13 2 5 15,-13 1-4-15,-12-2-1 16,-11 4-1-16,-10 0-3 16,-10 3-5-16,-2 1-21 15,-23-3-826-15</inkml:trace>
  <inkml:trace contextRef="#ctx0" brushRef="#br2" timeOffset="288811.5693">16332 8252 1632 0,'0'0'89'0,"0"0"-86"16,0 0-2-16,0 0 11 16,0 0 18-16,0 0-1 15,0 0-16-15,65-3-5 16,-49-3-4-16,-4-1-2 16,-6 2 3-16,-3 0 2 15,-3-2 16-15,0 2 1 16,-5-1-12-16,-10 2-10 15,-4-1 3-15,-2 3 0 16,2 2-4-16,-1 0 4 16,8 0 1-16,1 2-2 0,3 6-3 15,4 3-1-15,1 4 0 16,3 2 0-16,0 3 0 16,4 0 0-16,12-2 0 15,5-1 0-15,9-3 0 16,5-4 0-16,5-7 0 15,-3-3-1-15,-7 0-2 16,-8-3-1-16,-10-10 3 16,-9-1 1-16,-3-5 0 15,0 1 1-15,-20-4-1 16,-8 2 2-16,-9 0-1 16,-3 5 3-16,-1 6-1 15,5 6-1-15,4 3-1 16,11 0 0-16,8 0-1 15,5 3 0-15,7 8-1 0,1 2 0 16,0 4 0-16,0 3 1 16,12-1 0-16,7-1 0 15,5-1 0-15,3-6 0 16,4-4-1-16,2-4 1 16,-5-3-1-16,-7 0 0 15,-4-8 1-15,-11-8 0 16,-6-1 1-16,0 0 2 15,-5 0 0-15,-17 3 5 16,-5 6-3-16,1 5-5 0,1 3 1 16,3 5-1-1,7 12-1-15,11 8-10 0,4-4-52 16,3-2-681-16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7T09:48:26.3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13789 12847 1659 0,'0'0'71'0,"0"0"-35"0,0 0-3 15,0 0-5 1,0 0-13-16,0 0-6 0,0 0-1 16,3 0-2-16,21 0-3 15,15-10-1-15,18-3 2 16,14-6-2-16,13-2 0 16,17-4-1-16,10-2-1 15,8-3 1-15,-1 2 1 16,-10 3-2-16,-14-1 0 15,-16 6 0-15,-18 1 0 16,-17 3 0-16,-18 7 1 16,-14 1 1-16,-8 4 11 0,-3 2 0 15,0-1 0 1,-2-1-7-16,-8 3-5 0,-3 0-1 16,5 1 1-16,2 0-2 15,3 0 0-15,1 0-4 16,2 2-13-16,0 7-50 15,0-6-1487-15</inkml:trace>
  <inkml:trace contextRef="#ctx0" brushRef="#br0" timeOffset="1393.2115">20531 14430 1753 0,'0'0'48'0,"0"0"-32"15,0 0 8-15,0 0-5 16,0 0-9-16,0 0-2 15,0 0-5-15,59 3 1 16,-6-3-1-16,10-2-3 16,4-4 1-16,1-2-1 15,-1 1 0-15,-1 2 0 16,-6 1 0-16,-15 3 0 16,-14 1-1-16,-13 0 1 0,-11 0-1 15,-5 0 0-15,-2 0 0 16,0 0-1-16,0 0 1 15,0 3 0-15,0 2-7 16,0-5-63-16</inkml:trace>
  <inkml:trace contextRef="#ctx0" brushRef="#br0" timeOffset="3326.0708">20837 12061 1577 0,'0'0'57'16,"0"0"-18"-16,0 0-6 16,0 0 4-16,0 0-13 15,0 0-11-15,0 0-1 16,-40-20-3-16,34 18 4 15,1 2 0-15,-1-2-2 16,-3 2-2-16,0 0-1 16,2 0 0-16,2 0 0 0,0 0-4 15,2 0-2-15,1 0-2 16,1 2 1-16,1 3-1 16,0-1 1-16,0 3 1 15,3-3-2-15,10 1 0 16,0-3 0-16,5-2 0 15,-3 0 0-15,1 0-1 16,-5 0 0-16,-3-4-1 16,-3-7 1-16,-3 4 1 15,-2-3 0-15,0 1 1 16,0 1-1-16,-12 2 1 16,-3 2 0-16,-4 2-1 15,0 2 0-15,0 0 0 16,2 0 1-16,5 0 1 0,2 0-2 15,2 6 0-15,5 2-1 16,-2 2 2-16,4 0-2 16,1 2 1-16,0-1 0 15,0 0 0-15,10 1 0 16,7-3 0-16,3-1 0 16,3-1 0-16,1-4 0 15,-2-3 0-15,-4 0-2 16,-2 0-3-16,-3-3 3 15,-3-9-1-15,-7-2 2 16,-3-1 1-16,0 1 1 16,0-1 0-16,-17 4 0 0,-2 1 1 15,-2 4 0-15,-1 2 2 16,4 3-2-16,0 1 0 16,4 0-1-16,4 0-1 15,4 0 0-15,2 7-1 16,2 4 1-16,2-1-2 15,0 3 2-15,0 0 0 16,5-1 0-16,11 0 0 16,0-1 0-16,4-3 0 15,-2-2 0-15,0-4 0 16,-3-2-1-16,-4 0 0 16,-2 0 1-16,-3-12 0 15,-4-3 1-15,0-2-1 0,-2 0 1 16,0 0 0-16,-8 2 0 15,-4 3 2-15,-4 3 1 16,3 2-3-16,0 5 0 16,6 2 0-16,-2 0-1 15,1 0-1-15,3 8-2 16,1 9-21-16,4-2-34 16,0 2-1026-16</inkml:trace>
  <inkml:trace contextRef="#ctx0" brushRef="#br0" timeOffset="4593.5359">20767 12019 1561 0,'0'0'73'0,"0"0"-73"16,0 0 1-16,0 0 5 15,0 0 6-15,0 0-5 16,0 0 0-16,52 9-5 15,-44-9 0-15,-4 0 3 16,-4-3 6-16,0-3 12 16,0-1 0-16,-1 0 10 15,-12 2-21-15,-1-1-4 16,-3 2 4-16,-2 3-2 16,1 1 1-16,0 0-2 15,2 0-2-15,4 0 1 0,1 2-6 16,1 7-1-16,2 2-1 15,4 3-1-15,4 0 0 16,0-2 0-16,0 2 0 16,3-1 1-16,9-4 1 15,4 1 0-15,6-5-1 16,4-2 1-16,-4-3-2 16,5 0 2-16,-4 0-2 15,-8-7 1-15,-2-6-5 16,-7 0 5-16,-5-3 0 15,-1 1 0-15,0-1 0 16,-6 3 0-16,-13 2 0 0,-5 3 0 16,0 4 2-1,-1 2 0-15,4 2 4 0,4 0-2 16,3 2-2-16,5 9-2 16,1 3-1-16,8 1 1 15,0 2-2-15,0 2 0 16,8-1 2-16,8-1 0 15,7-3 0-15,2-2 0 16,3-4 0-16,2-4 0 16,-2-2-3-16,-2-2-5 15,-7 0-3-15,-4-6 4 16,-7-7 7-16,-5-6 0 16,-3 0 0-16,0-2 5 15,-16 0 5-15,-6 2-5 16,-6 2 2-16,-3 6 0 0,1 6-2 15,3 5 3-15,5 0-2 16,6 0-5-16,6 4-1 16,6 10-1-16,4 4-1 15,0 1 0-15,7 1 2 16,8-1-1-16,4-2 1 16,1-5-3-16,1-2-1 15,-1-3-2-15,-4-6 3 16,-3-1 1-16,-6-1 2 15,-4-16 2-15,-3-3-1 16,0-4 4-16,-1 0 7 16,-10 2-2-16,-5 5 1 0,2 8 0 15,1 4-7-15,0 5-2 16,1 0-2-16,3 14 0 16,6 9-9-16,3 0-30 15,0-1-98-15</inkml:trace>
  <inkml:trace contextRef="#ctx0" brushRef="#br0" timeOffset="6046.7126">20807 12028 1284 0,'0'0'191'0,"0"0"-127"16,0 0 13-16,0 0-26 15,0 0-28-15,0 0-10 16,-4-9 5-16,1 8-6 16,3 0 1-16,-3-1-4 0,1 2 3 15,2 0 2-15,-3 0-5 16,3 0-4-16,-1 0-3 15,-1 0-1-15,2 0 0 16,-1 0 1-16,-1 0-2 16,-2 0 1-16,0 0-1 15,-1 0 0-15,-1 0 0 16,-2 0 0-16,1 4 0 16,-2 2 2-16,5 0-2 15,1 0 0-15,0 2 0 16,3 1 0-16,0-1-1 15,0 2 2-15,0-2-1 16,0-1 0-16,3 0 0 0,6-1 0 16,4-4 1-16,-1 0-2 15,3-2 1-15,-3 0 0 16,1-2 0-16,-4-8 1 16,-1-2-1-16,-2 0 0 15,-5-2 0-15,1-1 1 16,-2 2-1-16,0 1 1 15,-8 3 7-15,-9 1-3 16,-5 2 1-16,-3 6-2 16,-5 0 0-16,3 0 1 15,2 0-3-15,4 9 0 16,3 3-2-16,7 1 0 16,7 3-1-16,1-1 0 0,3 0 0 15,0-1 0-15,11-1 1 16,5-2 0-16,3-3 1 15,5-4-1-15,1-2 0 16,1-2 1-16,1 0 0 16,-3-2 0-16,-4-9 0 15,-7-2 1-15,-2-2-1 16,-5-3 0-16,-3 0 4 16,-3 1 1-16,0 3 1 15,-3 4 1-15,-13 2-5 16,-4 5-2-16,-3 3 0 15,-1 0-1-15,5 0 0 0,4 6-2 16,8 4-1 0,6 5-18-16,1-1-8 0,0-2-39 15,3 2-1002-15</inkml:trace>
  <inkml:trace contextRef="#ctx0" brushRef="#br0" timeOffset="6798.8277">20783 11993 1652 0,'0'0'35'16,"0"0"-14"-16,0 0 18 0,0 0-13 16,0 0-20-16,0 0 4 15,-55 79-3-15,55-63 0 16,0 1 0-16,2-1-3 15,8-3-1-15,3-4-2 16,1-2-1-16,1-3 2 16,-3-4-1-16,0 0 1 15,-1 0 0-15,0-11 5 16,-2-2 3-16,0-5-2 16,-5-2-3-16,-2 1-1 15,-2 4 13-15,0 3-1 16,0 5-6-16,-3 2-2 15,-6 2-3-15,-1 3-3 16,-1 0-2-16,-1 0 0 16,3 1-1-16,2 11-3 0,4 0-18 15,3-3-66-15</inkml:trace>
  <inkml:trace contextRef="#ctx0" brushRef="#br0" timeOffset="41411.5232">16058 7836 1034 0,'0'0'122'16,"0"0"-55"-16,0 0-26 15,0 0 40-15,0 0-30 16,0 0 9-16,0 0-2 16,0 0 7-16,0 0-4 15,4 5-4-15,-4-5-22 16,0 0-13-16,0 0-3 16,0 0-6-16,0 0-1 15,0 0 0-15,-4 0-9 16,-2 0-2-16,-2 0 0 0,0 0 0 15,0 0 3-15,1 0-1 16,2 5-1-16,-2-1 1 16,4 3-1-16,1-1-2 15,2-1 1-15,0 2-1 16,0-1 0-16,0-1 0 16,0 1 0-16,5-4 1 15,2-2-1-15,1 0 1 16,-2 0-1-16,0-2 0 15,0-5 1-15,-4 0 1 16,-2-1-1-16,0 2 1 16,0-1 3-16,0 3-2 0,-5 0 2 15,-4 4-3-15,-2 0-1 16,-1 0-1-16,3 0 1 16,0 0-1-16,3 1 0 15,-1 6 1-15,4-1-1 16,3-1 0-16,0 2-1 15,0 0 0-15,0 0-1 16,0 1 1-16,0-5 1 16,10 0 0-16,1-1 0 15,-1-2 0-15,2 0 1 16,-3 0 0-16,0-3 0 16,-3-5 1-16,-2-1 0 15,-4 1 0-15,0 1 3 0,0 2 1 16,0 3-1-1,-8 0-1-15,-3 2-3 0,-2 0-1 16,1 0 0-16,1 2 0 16,1 5 0-16,6 0-1 15,0 1 1-15,3 2-2 16,1 0 2-16,0-1-1 16,0-1-1-16,6-2 1 15,4-1 1-15,2-2 0 16,2-3 0-16,4 0 0 15,-2 0 1-15,-1-5-1 16,-2-6 0-16,-4-1 0 16,-6-1 0-16,-1 0 0 0,-2 1 1 15,0 0-1-15,-6 4 1 16,-10 4 0-16,-1 2-1 16,-1 2-1-16,1 0 0 15,1 0 0-15,6 6 1 16,-2 4-2-16,4 0 2 15,2 1-1-15,3 2 0 16,3-1 1-16,0 1-2 16,0-4 1-16,8 0-2 15,3-3 1-15,2-4 1 16,2-2 0-16,3 0 1 16,-2 0-1-16,-1-12 1 0,-4-1 0 15,-5-1 0 1,-4-2 1-16,-2 1-1 0,0 3 1 15,-12 2-1-15,-4 6 2 16,-3 2-2-16,-4 2 0 16,2 0 0-16,-1 11-2 15,4 1 2-15,6 0 0 16,2 3-1-16,5-4 0 16,4 6 0-16,1-3 0 15,0 0-1-15,0-2-1 16,4-3 2-16,10-4 0 15,1-1-1-15,2-4 0 16,4 0 2-16,-1-1 0 16,-1-11-1-16,-4-2 1 0,-3 0 0 15,-8 0 0-15,-2 0 0 16,-2 0 1-16,0 4 0 16,-6 3 2-16,-7 5 4 15,-1 2-7-15,-2 0 0 16,4 0-1-16,0 5 1 15,3 4-1-15,4 1-4 16,5-1-7-16,0 0-6 16,0 1-12-16,5-3-79 15</inkml:trace>
  <inkml:trace contextRef="#ctx0" brushRef="#br0" timeOffset="45343.9265">22163 13174 44 0,'0'0'1441'16,"0"0"-1407"-16,0 0-24 16,0 0 12-16,0 0 10 15,0 0-14-15,0 0 1 16,21 60-6-16,-6-58-9 15,0-2 4-15,-3 0 6 16,1 0-2-16,-6-2 3 16,0-6-1-16,-3 0 29 15,-4-3-17-15,0 2-2 0,0-1-6 16,0 3 3-16,-11 0 0 16,0 2-14-16,-1 3-5 15,1 2 1-15,3 0 0 16,1 0-2-16,1 0 0 15,3 4-1-15,-1 4-1 16,1 4 0-16,3-2 0 16,0 1 1-16,0-1 0 15,0-2 0-15,3 1-1 16,6-4 0-16,2 0 0 16,0-3-1-16,1-2 2 15,-2 0-1-15,-4 0 1 16,-1-11 1-16,-4 0 0 0,-1 0 1 15,0 1 1-15,0 0 6 16,-10 3-4-16,-3 3-1 16,2 2-4-16,2 2 1 15,2 0-1-15,2 0 0 16,5 2-1-16,0 7-1 16,0 3-4-16,17-1-23 15,7-4-112-15</inkml:trace>
  <inkml:trace contextRef="#ctx0" brushRef="#br0" timeOffset="46146.4648">22315 13227 527 0,'0'0'635'0,"0"0"-635"16,0 0-64-16,0 0-840 16</inkml:trace>
  <inkml:trace contextRef="#ctx0" brushRef="#br0" timeOffset="46347.3742">22315 13227 999 0,'-15'-12'351'16,"15"12"-262"-16,0 0-30 15,0 0-34-15,0 0-9 16,0 0 36-16,8 2-29 16,1 4-6-16,2 1 5 15,1 0-2-15,-1 0-4 16,1 3-15-16,-2-4 0 16,-1 2-1-16,2-2-1 15,-5 0-53-15,-2-3-747 16</inkml:trace>
  <inkml:trace contextRef="#ctx0" brushRef="#br0" timeOffset="46752.3759">22673 13500 1615 0,'0'0'149'0,"0"0"-144"15,0 0-3-15,0 0 1 16,0 0-3-16,0 0 0 0,3 0-32 15,-1 0-138-15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3T05:48:32.64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19508 3180 1209 0,'0'0'317'0,"0"0"-250"16,0 0-15-16,0 0-11 16,0 0-14-16,0 0-8 15,0 0 0-15,0 0-5 16,0-1 3-16,0 0 2 0,0 1-6 15,0 0-2-15,0-2 2 16,0 2-4-16,-2-3-3 16,1 1 0-16,-2 0 5 15,2 1-4-15,1 1 3 16,0 0-3-16,0 0 2 16,0 0-2-16,0 0-2 15,0-2-2-15,0 2 0 16,0 0-2-16,0 0 2 15,0 0 0-15,0 0-2 16,-2 0 1-16,2 0-1 16,0 0 0-16,0 0 2 0,0 0-1 15,0 0-1-15,0 0 1 16,0 0-1-16,0 0 0 16,0 0-1-16,0 0 1 15,0 0-1-15,0 0 0 16,0 0 0-16,0 0 0 15,-1 0 0-15,1 0 0 16,0 0 0-16,0 0-1 16,0 3 1-16,-2 4-1 15,1 2 2-15,-1 2-1 16,1 2 0-16,-2 0 0 16,1 4 0-16,-1-1 0 15,2 0 0-15,-1-1 0 0,2 1 0 16,0 1 0-1,0-1 0-15,0-1 0 0,0 5 1 16,0-3-1 0,-2-1 1-16,-1 3-1 0,-2-2 1 15,0 3-1-15,-1-3 0 16,2-1 1-16,-1-1-1 16,2-2 0-16,0-2-1 15,3 0 1-15,0-3 0 16,-1-2 0-16,1 1 0 15,0-2 0-15,0-2 0 16,0 1 0-16,0-2 0 0,-3-2 0 16,3 1 0-16,0-1 0 15,0 0-4 1,0 0-5-16,0 0-13 0,0 0-31 16,6-3-79-16</inkml:trace>
  <inkml:trace contextRef="#ctx0" brushRef="#br0" timeOffset="1125.7254">19512 3198 1610 0,'0'0'101'16,"0"0"-66"-16,0 0 10 16,0 0-16-16,0 0-3 15,0 0-6-15,0 0-5 16,-1-3 2-16,1 3-3 16,0 0-5-16,0-2-1 15,0 1-2-15,0-3-2 16,0 1 0-16,0 0-3 15,0 0 0-15,7-1-1 16,3 0 0-16,1 2 0 16,1 1 0-16,4 1 0 15,1 0-1-15,-1 0 1 16,1 0 0-16,-2 0-1 0,-5 3 1 16,-1 2 0-16,-2 2-1 15,-2 5 1-15,-5 0-1 16,0 3 0-16,0 4 0 15,0 0-1-15,-12 1 0 16,-6-1-3-16,-6 1 3 16,-4-1-4-16,0-2 2 15,-1-2-2-15,4-4 2 16,5 0 2-16,6-5 0 16,6-4 2-16,7-2 0 15,1 0 0-15,0 0 3 16,0 0-2-16,0 0 5 0,0 0 2 15,0 0-4-15,0 0-2 16,7 0-1-16,6 0-1 16,1 0 0-16,4 1 0 15,-2 6 0-15,4 1 0 16,-2 1 0-16,0 5 0 16,-1-2 0-16,-2 4-1 15,0-2 1-15,-4 0 0 16,-1-2 0-16,-1 1 0 15,-5-2 0-15,-1 0-1 16,1-5 1-16,-3-1 0 16,1-2 0-16,-2-3 0 0,0 3-1 15,0-2-1 1,1 2-7-16,-1 0-17 16,2-2-26-16,1-1-112 0</inkml:trace>
  <inkml:trace contextRef="#ctx0" brushRef="#br0" timeOffset="1561.2918">19848 3517 1816 0,'0'0'58'15,"0"0"-55"-15,0 0-2 16,0 0 13-16,0 0-3 15,0 0-4-15,0 29 1 16,0-8-5-16,0 4-1 16,0-2-1-16,0 3 1 15,0-4-2-15,0-1 1 0,0-3-1 16,0-3 0-16,0-2 1 16,0-4-1-16,0-2 0 15,0-1-1-15,0-2-4 16,0-3-13-16,0-1-17 15,0 0-7-15,0 0-16 16,0-1-234-16</inkml:trace>
  <inkml:trace contextRef="#ctx0" brushRef="#br0" timeOffset="2236.8064">19851 3483 1718 0,'0'0'108'0,"0"0"-85"15,0 0 7-15,0 0-1 16,0 0-5-16,0 0-12 16,-5-58-6-16,18 55-2 15,4 0-2-15,6 1-1 16,1 2-1-16,0 0 0 15,-2 0 0-15,-6 6 0 16,1 4-1-16,-7 3 1 16,-1 0-2-16,-6 1-2 0,-3 2-2 15,0 0 2-15,0 1 0 16,-9-2-2-16,-1-2 2 16,-2-1 2-16,1-4 1 15,7-3 0-15,-1-3 1 16,2-1-1-16,3-1 1 15,0 0 0-15,0 0 1 16,0 0 0-16,0 0 0 16,0 0 0-16,0 0 1 15,0 2-1-15,0 2-1 16,5 4 0-16,7-1 1 16,1 3 0-16,1-1-1 15,0 4 1-15,-1-3-1 0,0-1 0 16,-3 3 0-1,-1-2 1-15,0 0-1 0,-4 1 0 16,-2 0-1-16,-3-2 1 16,0-1 0-16,0 1 1 15,0 2-1-15,-14-2 0 16,-4 0 0-16,-5-1 0 16,-3-1 1-16,-1-1-1 15,1-3 0-15,3-2-1 16,2-1 1-16,8 0 0 15,2 0 0-15,5 0 0 16,2 0 0-16,1 0 1 16,0-5 0-16,0 0-1 0,3-2-4 15,0 0-7-15,0-1-39 16,0-1-89-16</inkml:trace>
  <inkml:trace contextRef="#ctx0" brushRef="#br0" timeOffset="4770.0805">20509 3231 1689 0,'0'0'83'0,"0"0"-43"15,0 0-9-15,0 0 1 16,0 0-4-16,0 0-9 0,0-18-7 16,0 18-2-1,0-1 0-15,0 1-3 0,0 0 0 16,0 0-1-16,0 0-3 16,0 0-2-16,0 0 0 15,0 0 0-15,0 0-1 16,0 0 0-16,0 0 0 15,0 0-2-15,0 9 1 16,0 8 1-16,0 4 0 16,0 5 0-16,0 2 0 15,0 2 0-15,0-1 0 16,0 0 0-16,0 0 0 16,0 0 0-16,0-3-2 15,0 1 1-15,0-5-1 16,0 0-1-16,0-3 1 0,0-6 1 15,0 0-1 1,0-5 1-16,0-5-1 0,0-1 2 16,0-2-1-16,0 0 1 15,0 1-1-15,0-1-1 16,0 0-1-16,0 0-3 16,0 0-2-16,0-10-14 15,0-3-39-15,0-2-77 16</inkml:trace>
  <inkml:trace contextRef="#ctx0" brushRef="#br0" timeOffset="5310.1726">20502 3183 1651 0,'0'0'115'0,"0"0"-79"16,0 0-11-16,0 0 7 16,0 0-10-16,0 0-13 15,0-3-8-15,0 3 3 16,0 0-1-16,0 0-1 15,0 0 0-15,0 0 0 16,0 0-2-16,-5 12 0 16,-7 5 1-16,-3 4 1 15,-3 1-2-15,-4 6 0 0,0-1 1 16,0 0-1-16,2-1 0 16,0-6-1-16,5-8-5 15,2-3 3-15,7-2-3 16,1-5-2-16,4 0-9 15,1-2-16-15,0 0-9 16,0 0-172-16</inkml:trace>
  <inkml:trace contextRef="#ctx0" brushRef="#br0" timeOffset="5753.7668">20534 3202 1663 0,'0'0'156'0,"0"0"-143"0,0 0 2 15,0 0 8-15,0 0-9 16,0 0-11-16,9 0-2 16,0 3 0-16,6 11 8 15,1-1 2-15,4 6-7 16,2-1-2-16,1 2 1 15,0 0-2-15,0-2 0 16,-4-2 1-16,1-2-2 16,-7-4 0-16,-1 0 0 15,-5-6 0-15,-2-1 0 16,-4 0 0-16,-1-2-10 16,0-1-39-16,-4 0-126 15</inkml:trace>
  <inkml:trace contextRef="#ctx0" brushRef="#br0" timeOffset="23332.5252">21936 3231 1447 0,'0'0'315'0,"0"0"-273"15,0 0-20-15,0 0 6 16,0 0-6-16,0 0-9 16,0 0-6-16,0 0-2 15,0 0-2-15,0 0 0 16,0 8-1-16,0 5 1 15,0 6 7-15,0 1-6 16,0 2 0-16,0 3-1 0,0-2-1 16,0 3-1-16,0-3 0 15,0 1-1-15,0-2 1 16,0 0-2-16,0-5 2 16,0-2-1-16,0-2 0 15,3-5 1-15,-1 0-1 16,-2-5-1-16,1-2 1 15,-1-1-2-15,0 0-6 16,0 0-5 0,0 0-6-16,0-1-17 0,0-10-109 15</inkml:trace>
  <inkml:trace contextRef="#ctx0" brushRef="#br0" timeOffset="23759.6321">21760 3237 1757 0,'0'0'72'0,"0"0"-46"0,0 0-2 16,0 0 2 0,0 0-12-16,0 0-5 0,-1-6-4 15,14 2-3-15,14-1-2 16,11 2 1-16,4-2-1 15,5 1 0-15,-1-1 1 16,-6 2-1-16,-7 1 0 16,-7 0 0-16,-9 2-1 15,-8 0 0-15,-4 0-5 16,-4 0-3-16,-1 0-9 16,0 0-11-16,0 2-23 0,0 8-32 15</inkml:trace>
  <inkml:trace contextRef="#ctx0" brushRef="#br0" timeOffset="24232.6601">21680 3598 1760 0,'0'0'77'0,"0"0"-64"15,0 0 7-15,0 0 3 16,0 0-3-16,0 0-11 16,-2-6-6-16,17 2 1 15,13 0-4-15,10 2 0 16,1 2 0-16,1-1 1 16,0 1-1-16,-6-1 0 15,-1-1 0-15,-4-1 1 0,-7 3-1 16,-7-2 0-1,-6 0 0-15,0 2 0 0,-5 0 0 16,-2 0 0-16,-1 0-1 16,-1 0-5-16,2 0-15 15,1 0-10-15,1 0-26 16,4 0-182-16</inkml:trace>
  <inkml:trace contextRef="#ctx0" brushRef="#br0" timeOffset="24557.3936">22243 3555 1818 0,'0'0'82'16,"0"0"-73"-16,0 0-6 15,0 0 7-15,0 0-5 16,0 0-4-16,-4 23-1 16,4 8 1-16,0 3-1 15,0 0 1-15,0-3-1 16,0-1 0-16,1-8 0 16,1-3 0-16,-1-4 0 15,1-2-1-15,-1-3-7 16,1-5-8-16,-1 0-8 0,-1-5-17 15,0 0-51-15,0 0-287 16</inkml:trace>
  <inkml:trace contextRef="#ctx0" brushRef="#br0" timeOffset="25139.9598">22218 3546 1779 0,'0'0'71'0,"0"0"-53"16,0 0-3-1,0 0 10-15,0 0-11 0,0 0-8 16,93-59-4-16,-62 57 0 16,2 2-1-16,-3 0-1 15,-7 0 0-15,-6 10 0 16,-4 2-1-16,-5 4-2 15,-5 4-3-15,-3 1-6 16,0 2 2-16,-5-1-1 16,-10 0-1-16,-3-1 3 15,-1-5 5-15,4-4 1 16,0-4 3-16,6-5 0 0,5-3 0 16,2 0 0-1,2 0 0-15,0 0 0 16,0 0 5-16,0 0 1 0,0 0 0 15,8 0 0 1,5 0 2-16,1 5 0 0,1-1-2 16,1 3-3-16,0 2-2 15,-2 0 0-15,-2 3-1 16,-2-3 0-16,-4 2 0 16,-3-2 0-16,-3 1-1 15,0-1 0-15,0 2-2 16,-4-2 1-16,-16 2 1 15,-5-2 0-15,-6 3-2 16,-2-1-4-16,2-3 2 16,5-1 2-16,10-4 3 0,5-3 0 15,2 0-1-15,5-3-2 16,-1-10-11-16,2 0-6 16,2-3-11-16,1 2-73 15,0 0-1060-15</inkml:trace>
  <inkml:trace contextRef="#ctx0" brushRef="#br0" timeOffset="25589.7578">22951 3258 1875 0,'0'0'29'0,"0"0"-9"16,0 0-6-16,0 0-5 15,0 0-6-15,0 0-3 16,0 0-1-16,-2 17 0 16,2 4 1-16,0 0 0 15,2 3 1-15,2 2-1 0,1 2 0 16,-2-1 0-16,-1 0 1 16,0-3-1-16,-2-1 0 15,0 1 0-15,0-4 0 16,0-1 0-16,0-1 0 15,0-3-2-15,0-2-3 16,0-3-1-16,0-1-11 16,-4-4-15-16,2-3-19 15,-1-2-96-15</inkml:trace>
  <inkml:trace contextRef="#ctx0" brushRef="#br0" timeOffset="25987.4796">22822 3470 1837 0,'0'0'42'0,"0"0"-28"15,0 0 4-15,0 0-4 16,0 0-11-16,0 0-2 15,9 15 1-15,7 2 5 16,1 1-2-16,1 2-1 16,0 2 0-16,0 1-2 0,-1 1-2 15,-3 1 1-15,0-2-1 16,0-6 1-16,-3-6-1 16,-1-5 1-16,-2-5-1 15,1-1 1-15,0 0 1 16,7-15 1-16,2-10 1 15,1-6-2-15,5-3-1 16,-5-3 0-16,0 4 0 16,-3 4-1-16,-7 7 1 15,-2 5-1-15,-3 2-4 16,-4 3-20-16,0-1-105 16</inkml:trace>
  <inkml:trace contextRef="#ctx0" brushRef="#br0" timeOffset="27283.7804">24478 3152 194 0,'0'0'1568'0,"0"0"-1516"16,0 0-34-16,0 0 13 15,0 0-4-15,0 0-11 16,0 0-8-16,-3-3-1 15,3 3-1-15,0 0-1 16,-1 0-2-16,1 0-1 16,-2 0 0-16,2 0-2 15,-1 0 0-15,-1 10 0 0,2 2 0 16,-1 5 1 0,1 0-1-16,0 2 0 0,0 1 1 15,0-1-2-15,0 6 1 16,0-3 0-16,3 2 0 15,0 0 0-15,0-1 0 16,0-3 0-16,1 1 0 16,-3-7 0-16,1-3-3 15,1-2-1-15,-2-6 1 16,1 1 0-16,-1-1-2 16,-1-3-1-16,0 0-3 15,0 0-5-15,0 0-6 16,0-2-25-16,0-8-128 15</inkml:trace>
  <inkml:trace contextRef="#ctx0" brushRef="#br0" timeOffset="31625.7971">24511 3191 1602 0,'0'0'97'0,"0"0"-34"16,0 0-22-16,0 0-20 15,0 0-1-15,0 0-5 16,0 0 6-16,0-25-4 16,0 22 1-16,0 0-6 15,0 2-5-15,0 1-2 16,6-3-3-16,3 2 0 15,4 0-2-15,8-2 0 16,4 3 0-16,5 0 0 0,1 0 0 16,-2 0 0-1,-1 0 0-15,-4 1 0 0,-7 6-1 16,-4-3-2-16,-7 4-4 16,-5 4-1-16,-1 4 2 15,-4 2-1-15,-19 3 0 16,-3-3-2-16,-1 1-3 15,3-5 6-15,7-4 5 16,6-2 0-16,3-3 1 16,7-3-1-16,1 0 1 15,0-1-1-15,0-1 1 16,0 0 5-16,0 0 0 16,0 2-4-16,4 0 1 15,9 0 1-15,3 2-2 16,3 2 0-16,5-1 1 0,4 2 0 15,-1 3-2-15,1-3 0 16,-1 3 0-16,-6-1 0 16,-3 2 0-16,-8-3 0 15,-2 2-1-15,-7-1 1 16,-1 2-4-16,0-2 1 16,-6 2 2-16,-13 1 1 15,-4-4 0-15,-6 2 1 16,-3-5-1-16,-3-1 1 15,2-4 1-15,0 0-2 16,6 0 2-16,6 0 0 16,6-4 1-16,5 0 2 0,1 1-3 15,0 0-2 1,3 1-8-16,5 2-22 0,1-2-23 16,0 2-557-16</inkml:trace>
  <inkml:trace contextRef="#ctx0" brushRef="#br0" timeOffset="32106.6697">25282 3173 1844 0,'0'0'56'16,"0"0"-35"-16,0 0-4 16,0 0-3-16,0 0-7 15,0 0-7-15,0-2 0 16,0 2-1-16,0 11 1 15,0 5 0-15,0 0 0 16,0 2 0-16,0 2 0 16,0 0 1-16,1 0-1 15,-1-2 0-15,0 0 0 0,0-1 0 16,0-1 1-16,0-3-1 16,-3-3-1-16,-8 2 1 15,-1 0 0-15,-2-3 0 16,-1-1 2-16,2-6-2 15,1 1 0-15,3-3-1 16,-2 0 0-16,1 0-2 16,1-5-5-16,0-6-3 15,6-2-19-15,0-1-29 16,3-6-118-16</inkml:trace>
  <inkml:trace contextRef="#ctx0" brushRef="#br0" timeOffset="32292.7131">25084 3144 1780 0,'0'0'87'0,"0"0"-77"16,0 0-4-16,89-40 16 15,-40 29-12-15,8 5-9 16,5 0-1-16,-2 6-12 15,-9 0-59-15</inkml:trace>
  <inkml:trace contextRef="#ctx0" brushRef="#br0" timeOffset="32887.8457">25729 3160 1827 0,'0'0'62'16,"0"0"-34"-16,0 0-5 16,0 0-3-16,0 0-10 15,0 0-8-15,0-1-2 16,0 8-1-16,0 15-2 15,0 11 3-15,0 4 1 16,2 4-1-16,-2-2 0 16,1-5 0-16,1-5-2 15,-1-5-5-15,-1-7-1 16,0-6-4-16,2-8-7 16,-2-3-23-16,0 0-14 15,0-10-82-15</inkml:trace>
  <inkml:trace contextRef="#ctx0" brushRef="#br0" timeOffset="33072.9278">25594 3104 1830 0,'0'0'27'0,"0"0"-27"16,0 0 11-16,122-31 2 15,-67 25-12-15,6 2-1 16,0 3-12-16,2-2-57 16,0 1-1085-16</inkml:trace>
  <inkml:trace contextRef="#ctx0" brushRef="#br0" timeOffset="33702.2512">26547 3179 1840 0,'0'0'15'0,"0"0"-4"15,0 0 7-15,0 0-7 16,-81 21-5-16,68-5-2 16,4 2-4-16,6 0 0 15,3-1 1-15,0 0-2 16,7-4-1-16,16-5-7 15,7-5-6-15,2-3-7 16,1 0-5-16,-6-9-1 16,-6-4-2-16,-11 0 30 15,-5 1 30-15,-4 1 4 0,-1 3 7 16,0 2-6-16,0 5-13 16,0 1-6-16,0 0-8 15,0 0-5-15,0 0-3 16,0 17-3-16,0 11 3 15,0 6 0-15,0 5 0 16,0 6 1-16,0 5 0 16,8 5-1-16,2 4 0 15,1-5 0-15,-1-4 0 16,-4-10 0-16,-5-11-3 16,-1-11 0-16,0-6-2 15,-13-5-2-15,-5-7 0 16,-7 0 1-16,3-7-1 0,2-14-2 15,5-8 7-15,9-9 2 16,6-10-15-16,0-5-32 16,9 1-60-16</inkml:trace>
  <inkml:trace contextRef="#ctx0" brushRef="#br0" timeOffset="34108.2985">26894 3266 1781 0,'0'0'83'16,"0"0"-55"-16,0 0-3 15,0 0-8-15,0 0-10 16,0 0-2-16,0 0-5 15,-10-7-2-15,10 17 0 16,-2 7 2-16,2 2 0 16,0-1 0-16,6 0-2 15,11-7-1-15,5-2-1 16,5-6 0-16,0-3 0 16,-5 0 3-16,-7 0-1 15,-6-12 2-15,-7-6 0 16,-2-4 0-16,0-4 1 0,-12-1-1 15,-8 3 0-15,2 6 0 16,4 6 0-16,1 9 0 16,3 3-2-16,-2 0-21 15,3 7-23-15,3 6-18 16,5 2-558-16</inkml:trace>
  <inkml:trace contextRef="#ctx0" brushRef="#br0" timeOffset="34850.7251">27296 3252 1817 0,'0'0'70'0,"0"0"-64"16,0 0 3-16,0 0 2 15,0 0-9-15,0 0-2 16,13-11-2-16,2 4-11 16,-2-1-12-16,-1-2 0 15,-6-1 7-15,-4 1 12 16,-2 0 6-16,-3 1 0 16,-18 2 3-16,-2 1 11 15,-2 5 0-15,3 1 3 16,5 0-4-16,1 0-7 0,4 6-5 15,0 9 0-15,3 4 0 16,5 3 0-16,2 3-1 16,2 3 0-16,0 1 1 15,11-4-1-15,11-1-1 16,8-8-6-16,6-6-4 16,6-7-4-16,4-3-4 15,-5 0-8-15,-1-14-8 16,-5-6 18-16,-4-5 17 15,-4-3 0-15,-6-1 0 16,-3-2 2-16,-8 1 17 16,-5 2-2-16,-1 4-2 0,-4 6-8 15,0 4-5-15,0 4-1 16,0 6-1-16,0 1 1 16,0 3-1-16,0 0-1 15,0 0-2-15,-5 4 1 16,1 6 1-16,3 0 1 15,1 1-1-15,0-1 1 16,0-1 0-16,0 2 5 16,5 0 6-16,6 0 1 15,3 1-3-15,0-3 2 16,2 3-2-16,0-3 0 16,0 2-2-16,-1 1-3 15,-3-1-2-15,-4 2-2 16,-4 1 0-16,-4 2 1 15,0 0 0-15,-3 0-1 0,-10 0 3 16,-7-2-3-16,1-1-1 16,-2-2-13-16,-3-6-24 15,6-3-43-15,5-2-1076 16</inkml:trace>
  <inkml:trace contextRef="#ctx0" brushRef="#br0" timeOffset="35308.7311">28386 2968 1870 0,'0'0'20'0,"0"0"-19"0,0 0 6 16,0 0 3-16,0 0 1 15,0 0 0-15,3 95-7 16,0-57 0-16,0 3-2 16,1 2-1-16,-4-1 0 15,0-3-1-15,0-6 0 16,0-7-4-16,0-7-13 15,-2-8-18-15,-4-8-20 16,-1-3-67-16</inkml:trace>
  <inkml:trace contextRef="#ctx0" brushRef="#br0" timeOffset="35727.6628">28252 3148 1760 0,'0'0'42'0,"0"0"-16"15,0 0-12-15,0 0 2 16,0 0-7-16,95-20-1 16,-61 20-3-16,-1 0-1 15,0 2 0-15,-2 5-2 16,-2-2-2-16,-4-1 3 16,-1 1 0-16,-8 0 2 15,1-1 0-15,-7 2-2 16,-1 1-1-16,0 2-1 15,-4 2 0-15,1 3 0 0,-2 3 1 16,4 0 0-16,0 0-1 16,3 0 0-16,2 2 0 15,4-6 0-15,0 1-1 16,3-7 1-16,1-2 0 16,0-5 1-16,-3 0-2 15,-2-3 3-15,-5-13-1 16,-4-4 1-16,-7-5 1 15,0-5 2-15,-12 1-4 16,-21 1-1-16,-14 5-2 0,-9 9 1 16,-1 8-1-1,13 6-9-15,20 0-23 0,23 12-56 16</inkml:trace>
  <inkml:trace contextRef="#ctx0" brushRef="#br0" timeOffset="42684.1435">29775 3137 1782 0,'0'0'35'0,"0"0"-15"15,0 0 0-15,0 0 3 16,0 0-2-16,0 0-8 16,0 0-7-16,0 0 2 15,-8-19-3-15,8 19 1 16,0 0-4-16,0 0 0 16,-4 0-2-16,-2 0 0 15,-5 9-2-15,-5 6 2 0,4 6 0 16,1 1-1-1,4-2 0-15,6 4 0 0,1-4 1 16,0 0-1-16,19-3 1 16,5-2-2-16,7-7 0 15,3-5 0-15,2-3 0 16,-1 0 0-16,-6 0 0 16,-5-7-1-16,-6-1 2 15,-6 3 0-15,-4-2 0 16,-4 2 1-16,0 0 0 15,-2 2-12-15,-2 0-40 16,0 0-80-16</inkml:trace>
  <inkml:trace contextRef="#ctx0" brushRef="#br0" timeOffset="43080.6668">30157 3141 1809 0,'0'0'38'0,"0"0"-38"16,0 0-2-16,0 0 1 0,0 0 2 15,0 0 0-15,8 68 1 16,12-53 0-16,5-4-1 16,2 0 1-16,3-8-2 15,-3-1 0-15,-2-2 0 16,-7 0 0-16,-3-5 1 16,-8-6 0-16,-2-3 9 15,-5-2 6-15,0-1-5 16,0 2 2-16,-2 1-9 15,-5 1-2-15,1 5-2 16,1 2-1-16,4 2-19 16,1 3-23-16,0-3-105 15</inkml:trace>
  <inkml:trace contextRef="#ctx0" brushRef="#br0" timeOffset="43350.3839">30722 2964 1861 0,'0'0'44'16,"0"0"-21"-16,0 0-12 16,0 0-1-16,0 0-4 15,0 0-6-15,-8 17-3 16,8 15 3-16,0 7 2 15,3 3-2-15,3 2 0 0,-3 0 0 16,2-2-1 0,-5-3-7-16,0-3-11 0,0-11-29 15,0-8-37-15,-2-10-509 16</inkml:trace>
  <inkml:trace contextRef="#ctx0" brushRef="#br0" timeOffset="43509.6288">30604 3149 1821 0,'0'0'7'16,"0"0"-7"-16,92-19-1 0,-38 17-1 16,7 1-50-16,2 1-270 15</inkml:trace>
  <inkml:trace contextRef="#ctx0" brushRef="#br0" timeOffset="44099.742">31305 3141 790 0,'0'0'1020'0,"0"0"-983"16,0 0-14-16,0 0 1 16,0 0-1-16,0 0-10 0,-30 0-8 15,30 0-3 1,0 0-2-16,0 3-2 0,0 8 1 15,0 3 1-15,0-3 0 16,0 2-2-16,3-4-5 16,10 1-4-16,1-5-3 15,4-3 1-15,-3-2-3 16,1 0 0-16,-5 0-4 16,-5-12 13-16,-5-2 7 15,-1-1 2-15,0-3 9 16,0 3 3-16,-4 2 1 15,1 5 1-15,1 2-3 16,2 5 0-16,0 1-5 16,0-1-7-16,8-2-1 15,16 0-5-15,7-1-9 16,5-6-9-16,2 1-15 0,0-7 25 16,-4-3 13-16,-4-3-1 15,-8-4 1-15,-7-1 0 16,-10 0 3-16,-5 3 17 15,0 5-6-15,0 4 4 16,-8 4 2-16,-1 4-4 16,5 4-2-16,0 3-6 15,0 0-5-15,1 2-3 16,-4 13-3-16,-4 11 3 16,4 8 1-16,0 10 0 15,0 4-1-15,4 6 1 0,0 0-1 16,0 0 0-1,0 0 0-15,0-1 0 0,-2-5 0 16,-3-4 0-16,-2-6-5 16,-7-4-13-16,2-11-14 15,-1-12-19-15,4-11-56 16</inkml:trace>
  <inkml:trace contextRef="#ctx0" brushRef="#br0" timeOffset="44497.3628">31872 3025 1686 0,'0'0'47'15,"0"0"0"-15,0 0-6 16,22-80-10-16,-22 64-7 16,0 4-6-16,-9 4-2 15,-1 4-6-15,2 1-3 16,2 3 0-16,-1 0-3 16,-1 6-3-16,-1 14-1 15,-5 7 1-15,3 6 1 16,2 9-1-16,0 5 1 15,5 4-1-15,4 4-1 0,0-3 0 16,0 1 1-16,0-3 0 16,0-7-1-16,0-4-1 15,0-5-2-15,0-7-6 16,0-5-15-16,-6-8-34 16,-3-14-56-16</inkml:trace>
  <inkml:trace contextRef="#ctx0" brushRef="#br0" timeOffset="44647.941">31651 3246 1873 0,'0'0'20'0,"0"0"-17"16,85-29 1 0,-33 19 13-16,13 5-9 0,13-1-8 15,7-2 0-15,-5-1-62 16</inkml:trace>
  <inkml:trace contextRef="#ctx0" brushRef="#br0" timeOffset="45912.2665">19584 4389 1805 0,'0'0'45'15,"0"0"-39"-15,0 0 1 0,0 0 2 16,0 0-6-1,0 0 11-15,-1 91-3 0,1-56-4 16,0 3 0-16,1 1-3 16,1 1-3-16,-2 3 0 15,0-1-1-15,0-5 1 16,0-6 0-16,0-9-1 16,0-8-1-16,0-7 0 15,0-5-13-15,0-2-16 16,0-6-28-16,0-16-182 15</inkml:trace>
  <inkml:trace contextRef="#ctx0" brushRef="#br0" timeOffset="46457.3642">19581 4414 1823 0,'0'0'24'0,"0"0"-20"16,0 0 7-16,0 0 6 16,58-73-8-16,-37 64-6 15,3 5-1-15,3 4-2 16,1 0 0-16,1 5 0 16,-4 12-1-16,-4 4 1 0,-9 3 0 15,-6 3-1 1,-6 2 0-16,0 1 0 0,-8 0 0 15,-11-3-1-15,-1-5 0 16,-2-3 1-16,3-6 0 16,7-5 0-16,3-4 1 15,6-2 0-15,3-2 0 16,0 0 2-16,0 0 2 16,0 0 2-16,0 0-2 15,0 0-1-15,0 0-2 16,0 0 0-16,6 0 0 15,4 0 0-15,5 0 0 16,0 3 0-16,0 1-1 16,0 1 1-16,-2-2-1 0,-4 0 0 15,-4-2 0-15,-4 1 0 16,-1-2 1-16,0 0-1 16,0 0 1-16,0 0 3 15,0 0 3-15,-3 0-4 16,-10 0 0-16,-5 0-3 15,-1 0 0-15,2 3 0 16,2-2-10-16,5 3-13 16,1-2-21-16,0-2-63 15</inkml:trace>
  <inkml:trace contextRef="#ctx0" brushRef="#br0" timeOffset="46857.7942">19703 4649 1771 0,'0'0'61'15,"0"0"-41"-15,0 0 2 16,0 0-4-16,0 0-11 16,0 0-4-16,0-3-3 15,14 16 9-15,4-1 0 0,2 5-4 16,4 2-2-16,-1 1-2 16,2 2-1-16,2 0 1 15,-2-2-1-15,-2-2 0 16,-2-3 1-16,-2-1-1 15,-5-7 0-15,-4 1 0 16,-4-6 0-16,-3-2 0 16,-2 0-1-16,-1 0-4 15,0 0-7-15,0-2-13 16,0-13-125-16</inkml:trace>
  <inkml:trace contextRef="#ctx0" brushRef="#br0" timeOffset="47620.7472">20125 4774 1803 0,'0'0'89'0,"0"0"-81"16,0 0-1-16,0 0 4 16,0 0-8-16,0 0-2 15,-1 33 2-15,1-7 1 16,6 2-2-16,-1 3-1 15,2-1-1-15,-1-1 2 16,0-2-2-16,-2-2 0 16,-1-5 0-16,-3-4-6 15,0-5-8-15,0-7-9 16,0-4-23-16,0 0-24 16,-4-15-915-16</inkml:trace>
  <inkml:trace contextRef="#ctx0" brushRef="#br0" timeOffset="48122.1591">20105 4819 1824 0,'0'0'50'15,"0"0"-22"-15,0 0-1 16,0 0-10-16,0 0-7 16,0 0-7-16,47-67-3 15,-26 64 0-15,-1 3-1 16,-3 0 1-16,-4 0-6 15,-6 3-3-15,0 8 0 16,-4 3-3-16,-3 1 2 16,0 0 4-16,0-1 2 0,-6-1 2 15,-4-2 2 1,4-3-1-16,3-4 1 0,1 0 0 16,2-1-1-16,0 0-3 15,0 1 2-15,0-1 2 16,0 0 1-16,7 0 4 15,-1 1 0-15,4 1 0 16,0 2 0-16,4-1 0 16,2 3-1-16,-2-1-2 15,-1 3-2-15,-1-2 0 16,-3 3 1-16,-3 1-1 16,-2-1-1-16,-4 1 0 15,0 1-1-15,0 3-1 16,-7-3 2-16,-13 1-1 0,-3-1 1 15,-6-2 0-15,-3-2-1 16,-1-3-6-16,3-4 1 16,9-3 3-16,9 0 4 15,6-10 0-15,6-4-11 16,0-1-23-16,3-2-6 16,12-2-143-16</inkml:trace>
  <inkml:trace contextRef="#ctx0" brushRef="#br0" timeOffset="48513.2219">20789 4427 1874 0,'0'0'43'0,"0"0"-30"16,0 0 3-16,0 0-4 0,0 0-8 16,0 0-3-1,0 0-1-15,8 43 0 16,-1-13 3-16,2 3-1 0,0 4-2 15,-1 3 0-15,-2 2 1 16,-1-1-1-16,-3-2 0 16,-1-5-1-16,-1-4-1 15,0-9-1-15,0-7-5 16,2-7-3-16,-2-4-7 16,0-3-15-16,0 0-16 15,-2-13-256-15</inkml:trace>
  <inkml:trace contextRef="#ctx0" brushRef="#br0" timeOffset="48849.9949">20615 4734 1824 0,'0'0'75'0,"0"0"-72"16,0 0 2-16,0 0 6 15,0 0-8-15,0 0 11 16,69 62-8-16,-41-37-5 16,-1-1 0-16,-7-2-1 15,1 0 1-15,-6-7-1 16,-3-2 0-16,2 0 0 16,-4-9 1-16,0 1-1 0,-2-4 1 15,-1-1-1-15,6 0 2 16,3-17 11-16,6-12-5 15,3-8-2-15,3-7-3 16,1 3-2-16,1 1-1 16,-2 3-1-16,-1 4-11 15,-3 4-24-15,-5 3-256 16</inkml:trace>
  <inkml:trace contextRef="#ctx0" brushRef="#br0" timeOffset="49714.5044">22193 4627 1848 0,'0'0'47'16,"0"0"-26"-16,0 0-1 16,0 0-5-16,0 0-9 15,0 0-5-15,0 0-1 16,0 25-2-16,0 5 2 16,0 5 0-16,0 0 1 15,0 1 0-15,1-3-1 16,1-6 0-16,1-1 0 15,-2-6-1-15,3-6-3 16,0-5-3-16,-3-3-9 16,1-4-23-16,-1-2-27 15,-1 0-87-15</inkml:trace>
  <inkml:trace contextRef="#ctx0" brushRef="#br0" timeOffset="49947.4684">21996 4596 1844 0,'0'0'33'16,"0"0"-24"-16,0 0-8 15,0 0 7-15,0 0-4 16,109-61-4-16,-60 54 0 0,3 2-1 15,-1 2-4-15,0 3-26 16,-12 0-45-16,-11 1-435 16</inkml:trace>
  <inkml:trace contextRef="#ctx0" brushRef="#br0" timeOffset="50193.5229">21939 5073 1828 0,'0'0'16'0,"0"0"-15"15,0 0-1-15,103-15 8 16,-48 5-7-16,5-1 0 15,7 3-1-15,3-1-1 16,2 2-10-16,-8-1-99 16</inkml:trace>
  <inkml:trace contextRef="#ctx0" brushRef="#br0" timeOffset="50471.4196">22485 4957 1802 0,'0'0'90'0,"0"0"-87"15,0 0-2-15,0 0 3 16,0 0-1-16,0 0 13 16,-3 72-6-16,3-41-6 15,5 1-1-15,-1 1-2 16,-1-3-1-16,0-1 1 15,0-6-1-15,-1-3-1 16,-2-5-6-16,0-3-8 16,0-6-12-16,0-5-13 15,0-1-22-15,0-4-50 0</inkml:trace>
  <inkml:trace contextRef="#ctx0" brushRef="#br0" timeOffset="51011.206">22487 5017 1686 0,'0'0'163'0,"0"0"-129"16,0 0-9-16,0 0-10 16,0 0-6-16,0 0-7 15,70-43-2-15,-36 39-1 16,1 4 1-16,-4 0 0 0,-7 0 0 15,-5 0-2-15,-9 5-4 16,-5 6-5-16,-5 3-7 16,0 6 6-16,-8-1 4 15,-12 3 6-15,-5-1 1 16,0-4 1-16,4-1-1 16,6-5 1-16,5-2 0 15,6-3-2-15,2-2 2 16,2-1-3-16,0 1 1 15,0-1 2-15,8 2 0 16,3 0 10-16,-2 0-4 16,2-1-2-16,1 1 1 0,0 0 1 15,2 4-1 1,-1-1-3-16,-1 2-2 0,-4 2 1 16,0 0-1-16,-4 0 1 15,-4 1-1-15,0 1 0 16,0 0-3-16,-1 2-1 15,-15-2-1-15,-5 0 0 16,-3-4-1-16,-3-2 1 16,0-5 0-16,0-3 2 15,3 0 2-15,3 0-1 16,2-4-9-16,6-6-1 16,-1 2-10-16,5-3-54 15,5 1-1149-15</inkml:trace>
  <inkml:trace contextRef="#ctx0" brushRef="#br0" timeOffset="56529.8763">23208 4370 1637 0,'0'0'91'15,"0"0"-45"-15,0 0 3 16,0 0-15-16,0 0-13 16,0 0-5-16,0 0 4 15,-2-2-8-15,2 1 1 0,0 1-3 16,0 0-1-1,0 0-2-15,0 0-1 0,0 0-2 16,-2 0-2-16,1 0-2 16,-1 0 0-16,2 6-1 15,0 13-3-15,0 11 4 16,0 6 1-16,3 2-1 16,4 1 1-16,1 2-1 15,-2-1 0-15,2 3 0 16,-1-2 0-16,0-3 0 15,-1-4-1-15,-1-7 0 16,-1-7-1-16,0-6 2 16,-4-6-1-16,0-4 0 15,0-4-1-15,0 0 1 0,0 0-1 16,0 0 0-16,0-2 1 16,0-11-10-16,0-6-9 15,0-1-13-15,-5-5-26 16,-1 0-113-16</inkml:trace>
  <inkml:trace contextRef="#ctx0" brushRef="#br0" timeOffset="56839.7925">23203 4325 1815 0,'0'0'40'16,"0"0"-34"-16,0 0 5 16,0 0-6-16,0 0 2 15,0 0 4-15,-51 87-6 16,25-54-3-16,-3 0-1 15,-4 0 0-15,3-5-1 16,3-7-13-16,6-8-13 16,8-7-20-16,5-6-21 0,8 0-71 15</inkml:trace>
  <inkml:trace contextRef="#ctx0" brushRef="#br0" timeOffset="57029.8069">23227 4388 1763 0,'0'0'113'0,"0"0"-97"15,0 0 0-15,0 0 6 16,0 0-14-16,0 0-6 16,67 54 4-16,-26-25-5 15,3 6-1-15,5-5-15 16,-1-4-111-16</inkml:trace>
  <inkml:trace contextRef="#ctx0" brushRef="#br0" timeOffset="57739.4761">24593 4458 1844 0,'0'0'33'0,"0"0"-28"16,0 0 2-16,0 0-2 16,0 0-4-16,0 0 0 15,-2 53 5-15,2-22-2 16,0 6 1-16,2 1-2 15,1 2-1-15,1-2-1 16,-2-3-1-16,2-6 1 16,-2-6-1-16,-2-6-10 15,0-6-8-15,0-7-23 16,0-4-71-16,0 0-1625 16</inkml:trace>
  <inkml:trace contextRef="#ctx0" brushRef="#br0" timeOffset="58316.6088">24611 4517 1793 0,'0'0'57'0,"0"0"-46"15,0 0 3-15,0 0 7 16,0 0-3-16,0 0-14 15,86-78-1-15,-68 73-2 16,1 5-1-16,0 0 0 0,-3 0-1 16,-4 2 0-1,-2 10 0-15,-7 3 0 0,-3 3-4 16,0 1 1-16,-6 2 2 16,-10 0 0-16,1-1-1 15,2-3 1-15,2-3 1 16,5-4-1-16,0-3 0 15,5-4-1-15,1 2-1 16,0 0 0-16,0-1 1 16,1 0 1-16,11 3 2 15,2-2 0-15,2 0 0 16,-1-1 0-16,0 1 1 16,-5-2-2-16,1 2 2 15,0 1 0-15,0 3-1 16,2 6 0-16,-5 2 0 15,-2 5 1-15,-6 2-1 0,0 0 0 16,0 0 1-16,-11-2-1 16,-7-2 0-16,-2-4 0 15,-3-5 1-15,-4-4 1 16,-4-5 0-16,0-2-2 16,-2 0 1-16,6-4-1 15,8-6 1-15,11 0-1 16,7 0 0-16,1 3-1 15,1-3-9-15,17 1-9 16,8-1-18-16,-1 0-113 16</inkml:trace>
  <inkml:trace contextRef="#ctx0" brushRef="#br0" timeOffset="58741.5781">25231 4538 1843 0,'0'0'54'0,"0"0"-31"16,0 0-3-16,0 0-3 15,0 0-9-15,0 0-6 16,0-4-2-16,0 12-2 0,0 7 2 15,0 7 0-15,0 5 1 16,0-1-1-16,0 4 0 16,0 3 0-16,0-4 0 15,0 1 0-15,3-4 0 16,0-2 0-16,-3-4 0 16,0-3 0-16,0 0 0 15,-7-4-1-15,-7-3 1 16,-4-4 0-16,3-1 0 15,-2-3 1-15,-3-2-1 16,2 0 0-16,-1 0-1 0,4-13 1 16,0-3 0-1,3-4-3-15,3-1-7 0,5-1-9 16,4-3-24-16,0-1-59 16</inkml:trace>
  <inkml:trace contextRef="#ctx0" brushRef="#br0" timeOffset="58939.3077">25075 4498 1913 0,'0'0'25'16,"0"0"-11"-16,0 0 0 15,0 0-7-15,0 0-7 16,0 0 0-16,94-49-4 0,-50 49-6 15,4 0-17 1,1 0-37-16,-1 0-98 0</inkml:trace>
  <inkml:trace contextRef="#ctx0" brushRef="#br0" timeOffset="59210.5173">25692 4531 1825 0,'0'0'75'0,"0"0"-67"0,0 0 3 15,0 0 5-15,0 0-14 16,0 0-2-16,-4 62 0 16,4-28 3-16,0 4-3 15,0 0 1-15,0 1-1 16,0-3 1-16,0-5-1 15,0-7-4-15,0-7-10 16,3-6-16-16,-2-8-14 16,1-3-20-16,2-3-105 15</inkml:trace>
  <inkml:trace contextRef="#ctx0" brushRef="#br0" timeOffset="59366.9727">25585 4515 1848 0,'0'0'75'0,"0"0"-65"16,0 0-5-16,0 0-1 15,109-37-3-15,-42 30-1 16,7-1-16-16,2 1-101 16</inkml:trace>
  <inkml:trace contextRef="#ctx0" brushRef="#br0" timeOffset="60392.2248">26841 4531 1712 0,'0'0'110'16,"0"0"-95"-16,0 0 4 16,0 0 6-16,0 0-12 15,0 0-4-15,0 0-3 16,-90-3 0-16,77 3-3 16,-2 3-2-16,1 8 0 0,0 4-1 15,0 2 1-15,3 2-1 16,3 1 0-16,5-1-3 15,3 0-6-15,0-4-2 16,7-3-4-16,14-5 1 16,6-7-2-16,6 0-9 15,0-3-22-15,-1-13-28 16,-6 1 47-16,-9 1 28 16,-8 2 28-16,-7 3 58 15,-2 2-32-15,0 2-11 16,0 4-8-16,0 1-14 15,0 0-14-15,0 0-5 16,0 1-2-16,0 19-2 0,0 10 1 16,0 11 1-16,0 5 1 15,0 5-1-15,12 4 1 16,9 4-1-16,3 2 0 16,-2-2 1-16,-8-3-1 15,-10-6 0-15,-4-9 0 16,-18-11 0-16,-13-9-1 15,-5-8 1-15,2-10 0 16,-1-3-1 0,4-10 1-16,6-15-1 0,8-10 1 15,10-7-1-15,7-5-1 0,1 0-4 16,22 4-5 0,8 2-11-16,11 4-8 0,1 1-31 15,6 0-206-15</inkml:trace>
  <inkml:trace contextRef="#ctx0" brushRef="#br0" timeOffset="60715.896">27114 4646 1850 0,'0'0'33'16,"0"0"-15"-16,0 0 14 15,0 0-16-15,0 0-7 16,0 0-7-16,-27-3-2 15,27 3-2-15,0 11 1 16,0 3 0-16,10-3-3 0,10-2-2 16,8-4 0-16,2-5-4 15,0 0-2-15,-8-5-3 16,-10-5 5-16,-6-5 9 16,-6 0 1-16,0-2 7 15,-15-1 4-15,-9 1-6 16,-4 3-2-16,4 5-1 15,4 6 2-15,7 3-4 16,7 0-1-16,5 0-20 16,1 12-23-16,0-1-56 15,19-3-668-15</inkml:trace>
  <inkml:trace contextRef="#ctx0" brushRef="#br0" timeOffset="61381.9783">27470 4596 1830 0,'0'0'53'0,"0"0"-49"16,0 0 5-16,0 0 6 16,0 0-8-16,0 0-7 15,21-23-2-15,-8 17-11 16,2 1-10-16,-4-4-3 15,-5 4-2-15,-5-2 13 16,-1 2 15-16,0 3 0 0,-15 1 2 16,-3 1 6-16,-2 0 12 15,0 0 1 1,1 0-6-16,4 6-5 0,1 5-3 16,5 2-1-16,3 6-4 15,3 2-2-15,3 3 0 16,0 0 0-16,0 0 1 15,15-1-1-15,11-5-3 16,7-5-4-16,5-8-13 16,7-5-12-16,-2-2-10 15,0-20-20-15,-5-5 29 16,-8-2-99-16,-7-4 16 16,-7-1 116-16,-7 0 69 0,-8 2 30 15,-1-1-55-15,0 4-4 16,-1 4-10-16,-4 8 7 15,4 7-4-15,1 8-19 16,0 2 1-16,0 0-15 16,-2 0-3-16,2 9-2 15,-1 6 4-15,1 2 1 16,0 0 2-16,0 1 9 16,1-1 2-16,11 0 0 15,3-1-3-15,4-1 2 16,4 1-2-16,2-1-4 15,0 1-4-15,-2 4-1 16,-5-1-1-16,-5 1 1 16,-5-4-1-16,-5 4 0 0,-3-1 0 15,0-1-1-15,-8 0-3 16,-11-3-5-16,-8-5-18 16,-6-3-22-16,-1-7-172 15</inkml:trace>
  <inkml:trace contextRef="#ctx0" brushRef="#br0" timeOffset="61855.5193">28711 4303 1898 0,'0'0'36'16,"0"0"-35"-16,0 0 1 16,0 0 2-16,0 0-4 15,0 0-1-15,-2 53 1 16,2-12 2-16,0 4-2 15,0 0 1-15,0 3-1 16,0 1 1-16,0 0-2 16,0-2-3-16,0-10-10 15,-1-12-32-15,-12-13-51 16,-2-12-1024-16</inkml:trace>
  <inkml:trace contextRef="#ctx0" brushRef="#br0" timeOffset="62236.236">28521 4534 1848 0,'0'0'21'16,"0"0"-18"-16,0 0-3 15,0 0 14-15,86-30-7 16,-53 29-3-16,2-1 0 16,2 2-2-16,1 0 0 15,-2 0-2-15,-3 0 0 16,-7 5 0-16,-5 0 0 15,-7 1 0-15,-6 1-1 16,-3 2 0-16,1 0 1 0,-3 4 0 16,2 2 1-16,-1-1-1 15,2-2 0-15,0 2 0 16,3-3 0-16,4-5 1 16,2-2 0-16,3-4 1 15,0 0 1-15,-2-3-2 16,-4-12 2-16,-3-2-3 15,-6-5 3-15,-3 1 1 16,-7-4 4-16,-18 6-2 16,-8 2-6-16,-2 9 0 0,1 8 0 15,6 0-1 1,8 4-44-16,7 5-549 16</inkml:trace>
  <inkml:trace contextRef="#ctx0" brushRef="#br0" timeOffset="63098.2859">30191 4249 1783 0,'0'0'19'0,"0"0"-7"16,0 0 24-16,-85-25-11 0,50 25-11 16,-2 0-7-16,1 0 0 15,2 2-2-15,4 7-2 16,3 5-1-16,6 0 0 16,4 3-1-16,4 2-1 15,5 1 0-15,5 2-1 16,3 1 1-16,0 2 0 15,0 0 0-15,13 2 0 16,5-2 1-16,6 1 0 16,6-1 0-16,0 0 0 15,-1 3-1-15,-6-5 0 16,-10-3 0-16,-7 2 0 0,-6-3 0 16,0-2 2-1,-6 0 3-15,-13-3-2 0,-8-3 0 16,-7-3 0-16,-4-8-2 15,-2 0-1-15,3 0 0 16,5-11-2-16,10 0-8 16,13 0-2-16,9-2-2 15,4-3-67-15,23-1-403 16</inkml:trace>
  <inkml:trace contextRef="#ctx0" brushRef="#br0" timeOffset="63406.0116">30364 4391 1861 0,'0'0'20'16,"0"0"-1"-16,-93-18 8 15,57 18-14-15,5 0-6 16,4 0 1-16,7 2-5 16,6 11-2-16,3 4-1 15,3 3-1-15,3 3 1 16,5 0-4-16,0 1-5 16,10-2-4-16,15-4-1 0,7-3-19 15,10-9-11-15,-2-6-53 16,-4 0-732-16</inkml:trace>
  <inkml:trace contextRef="#ctx0" brushRef="#br0" timeOffset="63594.0692">30379 4487 1628 0,'0'0'169'0,"0"0"-118"0,0 0-2 15,4-80-12-15,-4 71-19 16,0 6-2-16,2 3-7 16,-1 0-7-16,1 0-2 15,2 10-6-15,4 9 3 16,5 8 3-16,-1 3 1 15,3 0-1-15,-3 0 0 16,2-4-5-16,3-4-4 0,7-8-6 16,7-11 2-16,5-3-29 15,3-17-69-15</inkml:trace>
  <inkml:trace contextRef="#ctx0" brushRef="#br0" timeOffset="63818.5726">30850 4099 1645 0,'0'0'271'15,"0"0"-258"-15,0 0-12 16,0 0 7-16,0 0-3 0,0 0 8 16,-4 86-7-16,4-45-5 15,0 4 0-15,4 2 0 16,6-1-1-16,1-2-5 15,-1-7-13-15,-5-7-24 16,-5-13-49-16,-3-13-1419 16</inkml:trace>
  <inkml:trace contextRef="#ctx0" brushRef="#br0" timeOffset="64156.071">30674 4321 1831 0,'0'0'8'16,"0"0"-8"-16,118-55 0 15,-69 44 1-15,-5 8 2 0,-6 3-1 16,-7 0 1 0,-5 3-3-16,-8 9 0 0,-7 3 0 15,-5-1 0-15,-1 1 1 16,-2-3 3-16,2 1 3 16,1-2-1-16,5 2-1 15,3-2-2-15,7 1-1 16,5-3 0-16,4-1 0 15,0-3-1-15,-7-5-1 16,-4 0-8-16,-4 0-4 16,-6-10 3-16,-6-6 7 15,-3-2 2-15,0-1 2 16,0 0 6-16,-6 1 6 16,-4 2-4-16,2 6-4 0,4-1-6 15,2 6-6-15,2 0-39 16,0 2-553-16</inkml:trace>
  <inkml:trace contextRef="#ctx0" brushRef="#br0" timeOffset="64493.0814">31438 4213 1881 0,'0'0'40'15,"0"0"-23"-15,0 0-1 16,0 0-2-16,0 0-10 0,0 0-4 16,0 0 0-16,103 11-2 15,-80 15 1-15,-4 4-3 16,-5-1-9-16,-9 0-1 16,-5-4-10-16,0-7-4 15,-18-7-5-15,-6-8 0 16,-1-3-25-16,7-4 24 15,10-17 34-15,8-4 65 16,0-2-38-16,11 1-2 16,11 5 1-16,5 5-24 15,7 7-2-15,4 4-11 16,5 2-26-16,-1 3-47 0,-2 0-438 16</inkml:trace>
  <inkml:trace contextRef="#ctx0" brushRef="#br0" timeOffset="64854.4878">31947 4264 1655 0,'0'0'137'16,"0"0"-82"-16,0 0-34 16,0 0-6-16,0 0 2 15,0 0 2-15,-102-40-5 16,87 37-6-16,3 3-3 16,5 0-3-16,2 0-2 15,0 5-1-15,-2 10 1 16,6 1-1-16,-1 2-3 15,1-1-3-15,1-1-8 16,0-3-11-16,0-4-6 0,13-4-7 16,-2-5-11-16,1 0-3 15,-2 0 36-15,2-12 17 16,0-3 52-16,-3 0 9 16,0 2-27-16,0 1 3 15,1 6-6-15,-1 2-18 16,3 4-7-16,3 0-6 15,3 0 0-15,1 9 0 16,2 4-1-16,-3 0 0 16,1 3 1-16,2-3-2 15,6-2-16-15,6-6-23 16,1-5-153-16</inkml:trace>
  <inkml:trace contextRef="#ctx0" brushRef="#br0" timeOffset="65101.3496">32360 3912 1883 0,'0'0'35'16,"0"0"-8"-16,0 0-9 16,0 0-2-16,0 0-6 15,0 0-8-15,-4-17-2 16,4 25-4-16,0 19-1 15,7 10 5-15,0 6 0 16,-1 4-7-16,-2-2 0 0,-2-1-5 16,-2-2-6-16,0-6-16 15,0-7-31-15,-5-11-103 16</inkml:trace>
  <inkml:trace contextRef="#ctx0" brushRef="#br0" timeOffset="65335.2113">32245 4124 1841 0,'0'0'27'16,"0"0"-26"-16,0 0 0 15,92-65 15-15,-62 54 9 16,-2 8-16-16,-1 3-5 0,-2 0-3 16,-2 0-1-16,-4 9 1 15,-1 5-1-15,-3 3 0 16,-2 1 1-16,-2 0 0 15,-3 1-1-15,-1-2-1 16,-3-3 0-16,-4-5-14 16,0-1-23-16,0-8-43 15</inkml:trace>
  <inkml:trace contextRef="#ctx0" brushRef="#br0" timeOffset="65494.0287">32597 3843 1815 0,'0'0'78'16,"0"0"-48"-16,0 0-24 0,0 0-6 15,0 0-4-15,0 0-28 16,-7 46-31-16,12-21-921 16</inkml:trace>
  <inkml:trace contextRef="#ctx0" brushRef="#br0" timeOffset="65835.1441">32701 4020 1861 0,'0'0'34'0,"0"0"-20"0,0 0-8 15,0 0-2-15,0 0-2 16,0 0-1-16,-34 62 0 15,34-39-1-15,0-1 0 16,9 0-2-16,9-5-8 16,2-5-5-16,6-3-5 15,-5-7-2-15,-2-2 1 16,-5 0 11-16,-10-14 10 16,-4-5 9-16,0-5 16 15,-1-3-4-15,-17-2-5 16,-3 3-2-16,3 4-4 15,3 6-7-15,6 7-3 16,3 9-1-16,0 0-14 0,5 9-33 16,1 4-25-16,0 0-1659 15</inkml:trace>
  <inkml:trace contextRef="#ctx0" brushRef="#br0" timeOffset="66206.1534">32977 4000 1878 0,'0'0'52'16,"0"0"-33"-16,0 0-12 0,0 0-5 16,0 0-2-16,0 0-3 15,12 35 3-15,0-11 0 16,3-4-1-16,-2-1 0 15,2-7-3-15,-1-4-5 16,-2-6-1-16,1-2 7 16,-1-2 3-16,0-13 0 15,1-6 1-15,-1-2 0 16,3-1 5-16,0 5 2 16,-3 7 3-16,-5 7-4 15,-2 5-1-15,1 0-6 16,7 9 0-16,2 13-2 15,5 10 2-15,-1-1-1 16,-6 0-8-16,2-2-7 16,2-8-26-16,3-12-113 0</inkml:trace>
  <inkml:trace contextRef="#ctx0" brushRef="#br0" timeOffset="74065.3238">960 16983 1794 0,'0'0'31'16,"0"0"-24"-16,0 0 14 0,0 0 0 15,0 0-5-15,0 0-6 16,0 0-1-16,0 0-2 15,0 0-1-15,0 0-1 16,0 0 0-16,0 0-1 16,0 0-4-16,0 0 0 15,0 0 0-15,0 4 0 16,0 10 0-16,0 5 1 16,0 4-2-16,0 6 2 15,0 5-2-15,0 2 2 16,3 9-1-16,0 3 1 15,3-1-1-15,0-1 0 0,0-7 0 16,1-3 0 0,-2-3 0-16,1-7 0 15,-3-2 0-15,3-5 0 0,-3-5 0 16,3-2 0-16,-6-4 0 16,0-5 0-16,0-1-1 15,0-2 0-15,1 0 0 16,-1 0-4-16,0 0-2 15,0 0-7-15,0-5-23 16,0-11-27-16,0 2-81 16</inkml:trace>
  <inkml:trace contextRef="#ctx0" brushRef="#br0" timeOffset="74733.2921">889 17043 1444 0,'0'0'328'16,"0"0"-283"-16,0 0-21 16,0 0 3-16,0 0-10 0,0 0-8 15,-2-46-3 1,23 33-5-16,6-1 2 0,4 5-1 16,5 1-1-16,0 6 2 15,0 2-3-15,-8 0 0 16,-1 12 0-16,-8 5 0 15,-5 4-1-15,-6 1 0 16,-6 3-2-16,-2 3-2 16,0 4 3-16,-13 2 0 15,-11 2-2-15,1-2 1 16,-5-5 1-16,-2-2 2 16,6-8-1-16,5-7 1 0,7-9 0 15,9-1 1 1,3-2 1-16,0 0 4 0,0 0 2 15,0 0-1-15,0 0-2 16,0 0-3-16,3 0-2 16,9 0-1-16,4 0 0 15,1 4 1-15,2 2 0 16,5 3 1-16,-2 1-1 16,1 0 0-16,2 2 0 15,-4 2-1-15,-3 0 2 16,1-1-1-16,-8-3 0 15,2 0 0-15,-5-3 0 16,-4-2 0-16,-4 0 0 0,2-5 0 16,-2 0 0-16,0 0-4 15,1 0-13-15,-1 0-32 16,0 0-130-16</inkml:trace>
  <inkml:trace contextRef="#ctx0" brushRef="#br0" timeOffset="75507.803">1488 17464 1655 0,'0'0'149'0,"0"0"-133"0,0 0 3 15,0 0-2-15,0 0 2 16,0 0-7-16,-34-5-3 16,19 5-3-16,0 10 1 15,2-1 1-15,2 3-6 16,1 4-1-16,-2 4 0 16,6 2-1-16,0 3 0 15,6 0 0-15,0-2 0 16,0-3 0-16,0-1-1 15,12-5 2-15,6-9-2 0,1 1 2 16,7-6-1 0,2 0 0-16,-1 0 1 0,-2-11-1 15,-1 2 0-15,-5-5 0 16,-4 1-9-16,-6 3-28 16,0-1-28-16,-6 1-1746 15</inkml:trace>
  <inkml:trace contextRef="#ctx0" brushRef="#br0" timeOffset="76054.5967">1739 17006 1728 0,'0'0'116'16,"0"0"-98"-16,0 0 9 15,0 0 2-15,0 0-19 16,0 0-6-16,0 0-1 16,-3-2-3-16,3 2 0 15,0 8 0-15,0 9 0 16,6 8 1-16,4 7 0 15,1 2 1-15,-1 3 0 16,2 4-2-16,-3-4 1 16,0-3-2-16,0-4 2 15,-3-5-2-15,-2-4 1 16,1-3 0-16,-2-4 0 16,3-7 0-16,1 0 0 0,-2-4 0 15,-4-3-5 1,-1 2-6-16,0-2-11 0,0 0-7 15,0 0 5 1,-1-5-87-16</inkml:trace>
  <inkml:trace contextRef="#ctx0" brushRef="#br0" timeOffset="76384.872">1688 17022 1720 0,'0'0'93'0,"0"0"-78"16,0 0 7-16,0 0 2 15,0 0-17-15,0 0-6 16,-22 34 0-16,7-3 2 16,1 5-1-16,-5 1-2 15,-2 1 1-15,-1-5 0 16,-2-3-1-16,9-8-4 16,0-6-20-16,9-10-23 15,3-6-111-15</inkml:trace>
  <inkml:trace contextRef="#ctx0" brushRef="#br0" timeOffset="76610.2216">1718 17014 1865 0,'0'0'52'0,"0"0"-42"15,0 0 2 1,0 0-4-16,0 0-7 0,82-5 0 16,-39 12-1-16,2 11 0 15,-6 4-8-15,-2 1-33 16,-6 2-137-16</inkml:trace>
  <inkml:trace contextRef="#ctx0" brushRef="#br0" timeOffset="94261.8613">2902 17268 1617 0,'0'0'134'0,"0"0"-109"15,0 0 9-15,0 0-7 16,0 0-9-16,0 0-7 16,0 0-2-16,0 0-2 15,0 0-1-15,0 0 1 16,0 0 0-16,0 0-3 0,0 0-3 16,0 10 1-1,0 9 3-15,0 0 2 0,0 3-4 16,8 3 0-16,-2-2-1 15,0 2-1-15,2-3 1 16,-3-1-2-16,1-3 0 16,3-1 0-16,-3-1 0 15,0-6 1-15,1 1-1 16,-4-6-4-16,0-2-7 16,-1-3-20-16,-2 0-9 15,0 0-21-15</inkml:trace>
  <inkml:trace contextRef="#ctx0" brushRef="#br0" timeOffset="94578.7401">2698 17263 1769 0,'0'0'46'16,"0"0"-32"-16,0 0 5 16,0 0-6-16,0 0-9 0,0 0-2 15,43-58-1 1,-11 46 0-16,2 2 0 0,3 1-1 15,-1 1 0-15,-2 5-2 16,-1-1-22-16,-2 4-49 16,-5 0-281-16</inkml:trace>
  <inkml:trace contextRef="#ctx0" brushRef="#br0" timeOffset="94854.8624">2793 17604 1741 0,'0'0'66'15,"0"0"-58"-15,0 0-2 16,0 0 0-16,0 0 2 15,0 0-4-15,91-36 0 16,-56 26-3-16,2 0 0 16,-4 3-1-16,2 5-1 15,-5-1-15-15,-7 3-49 16,-5 0-233-16</inkml:trace>
  <inkml:trace contextRef="#ctx0" brushRef="#br0" timeOffset="95349.7689">3303 17524 1774 0,'0'0'21'16,"0"0"-13"-16,0 0 15 15,0 0 3-15,0 0-17 16,-83 10 2-16,64 4-4 16,5 0-1-16,2 5-2 0,3 1-3 15,8 0 0 1,1 4-1-16,0-4 1 0,6-4-1 15,12-3 0-15,5-2 0 16,7-5 0-16,3-6-3 16,6 0-8-16,0-17-15 15,4-7-44-15,-4-6-1185 16</inkml:trace>
  <inkml:trace contextRef="#ctx0" brushRef="#br0" timeOffset="95694.314">3730 17108 1887 0,'0'0'30'0,"0"0"-15"0,0 0 2 16,0 0-5-16,0 0-9 16,0 0-3-16,0 15-1 15,9 7 1-15,0 11 0 16,3 4 0-16,-5 0 0 16,-2 1 0-16,5-4 0 15,-4-5 1-15,-1-2-1 0,-1-4-1 16,-1-3-2-16,0-6-5 15,0-2-9-15,-3-6-17 16,0-2-33-16,0-2-195 16</inkml:trace>
  <inkml:trace contextRef="#ctx0" brushRef="#br0" timeOffset="96053.551">3556 17404 1809 0,'0'0'57'15,"0"0"-39"-15,0 0 0 16,0 0 0-16,0 0-15 16,0 0-3-16,34 9 1 15,-3 3 3-15,-1 3-1 16,-3-1-1-16,1 1 0 15,-4 2-2-15,1-3 0 16,-8-2 0-16,4-1 1 16,-8-5-1-16,-1-4 1 15,-3-2 0-15,2 0 0 16,0-2 1-16,3-15 4 16,2-7-1-16,-1-8-5 0,3-4 1 15,0-1 0 1,4 3-1-16,-1 4-6 0,0 8-11 15,-6 5-37-15,-3 5-192 16</inkml:trace>
  <inkml:trace contextRef="#ctx0" brushRef="#br0" timeOffset="99781.7919">5290 17249 1668 0,'0'0'155'0,"0"0"-135"0,0 0-7 15,0 0 16-15,0 0-9 16,0 0-10-16,0 0-4 16,0-8-3-16,0 8-2 15,0 0-1-15,0 3 0 16,0 14 0-16,0 7-1 15,2 4 1-15,5 2 0 16,2 1 1-16,-3 1-1 16,2-2 0-16,-1-2 0 15,-3-4 0-15,2-2 0 16,-4-3 0-16,4-6-1 16,-3-2-6-16,-3-3-8 15,3-4-14-15,-3-1-8 0,0-3-38 16,0 0-333-1</inkml:trace>
  <inkml:trace contextRef="#ctx0" brushRef="#br0" timeOffset="100397.5193">5231 17327 1814 0,'0'0'30'0,"0"0"-18"16,0 0-2-16,0 0 2 15,25-78-6-15,-1 63-5 0,1 2-1 16,-1 7 0-16,0 3 0 16,-3 3 0-16,-2 0-1 15,-5 0 0-15,-1 12-2 16,-6 3-6-16,-2 4-1 15,-5 5 7-15,0 2-1 16,-2 2 4-16,-14 1-1 16,-2-3 1-16,2-4 0 15,4-5-1-15,0-5 0 16,6-3 1-16,3-4 0 16,3-2 0-16,0-1 0 15,0-1-3-15,0 3 0 16,8-1 3-16,6-2 2 0,3 2 0 15,1-1 1-15,1-1-1 16,-4-1 0-16,6 2 2 16,-5 1-3-16,2 2 0 15,-4-1-1-15,-1 4 0 16,-1 3 0-16,-2-1 0 16,-2 0 0-16,-4 1 0 15,-2 2 0-15,-2-1-1 16,0 1 1-16,0 1 0 15,-15-2 0-15,-8 3 0 16,-5-3 0-16,-3-2 0 16,-4-3 0-16,4-1 1 0,9-6-1 15,6 0 2-15,8 0 3 16,8 0 3-16,0 0-6 16,0 0-2-16,0-9-17 15,15-5-54-15,6-1-1631 16</inkml:trace>
  <inkml:trace contextRef="#ctx0" brushRef="#br0" timeOffset="108943.4036">3565 15810 1653 0,'0'0'110'0,"0"0"-76"16,0 0-12-16,0 0 6 16,0 0-1-16,0 0-8 15,0-17-5-15,0 17-3 16,0 0-3-16,0 0-2 16,-2 0-2-16,2 0-3 15,0 0-1-15,0 0 0 16,0 0-2-16,0 9-1 15,0 8 3-15,6 2 1 16,0 5-1-16,0 1 0 16,0 2 0-16,0 1 0 15,3 5 0-15,-2-1 0 16,1-2 0-16,-1-2-1 0,2-3-1 16,0-8-1-16,-3-3 0 15,-1-4-1-15,-1-3 0 16,0-4-4-16,-4-3-4 15,2 0-2-15,-2 0-4 16,0 0-12-16,0-3-111 16</inkml:trace>
  <inkml:trace contextRef="#ctx0" brushRef="#br0" timeOffset="109868.0678">3171 16098 1488 0,'0'0'164'0,"0"0"-151"0,0 0 11 16,0 0 28-16,0 0-21 16,0 0-11-16,-17-8-15 15,28 3-5-15,5-2-1 16,4-1 1-16,5 0 0 15,0 0 0-15,5-1 0 16,0 0 0-16,1-1 0 16,-2 0-1-16,-6 3 0 15,-9 3-3-15,-5 4-4 16,-8 0-6-16,-1 0 3 16,0 0-7-16,-16 0 10 15,-5 7 8-15,-7 4 0 0,2 0-1 16,-2 1 1-1,1 0 1-15,6-2 7 0,9-3 14 16,5-4 3-16,7-3-6 16,0 0-9-16,0 0-6 15,13-3-3-15,11-13-1 16,7 0-5-16,2-5-64 16</inkml:trace>
  <inkml:trace contextRef="#ctx0" brushRef="#br0" timeOffset="111698.3203">5951 17387 1731 0,'0'0'81'0,"0"0"-62"16,0 0 2-16,0 0-3 15,0 0-10-15,0 0-4 16,0 0-1-16,0 0-2 16,0 0 0-16,0 0-1 15,0 7 1-15,3 7-1 16,5 6 2-16,2 1-1 16,2 2-1-16,-3 0 4 15,6 2-4-15,-3-3 0 16,-1 1 1-16,0-1 0 15,-3-3-1-15,-1-1 0 16,-4-2 0-16,-3-2 1 0,0-3 0 16,0-2 1-1,-9-2 0-15,-6-1 1 0,-4-2-1 16,-5-1-1-16,3-3 1 16,-6 0-1-16,3 0 0 15,2-3 0-15,8-3 0 16,4 2-1-16,4 0 0 15,3 1-3-15,3-1-17 16,0-1-15-16,0-5-37 16,0 0-252-16</inkml:trace>
  <inkml:trace contextRef="#ctx0" brushRef="#br0" timeOffset="111962.8816">5781 17433 1684 0,'0'0'113'0,"0"0"-91"15,0 0-8-15,0 0 3 16,0 0-16-16,0 0-1 15,73-54 0-15,-28 41-1 0,10-1 2 16,2 2-2 0,-4 2-16-16,-8-1-39 0,-9 6-205 15</inkml:trace>
  <inkml:trace contextRef="#ctx0" brushRef="#br0" timeOffset="112330.9913">6543 17323 1842 0,'0'0'38'16,"0"0"-35"-16,0 0-3 16,0 0 0-16,0 0 0 15,0 0 2-15,-9 90 1 16,18-56-2-16,3 0-1 15,-1-3 0-15,-1-3-1 16,-4-7-10-16,-2-4-16 16,-4-8-10-16,0-4-83 0</inkml:trace>
  <inkml:trace contextRef="#ctx0" brushRef="#br0" timeOffset="112502.5691">6294 17313 1794 0,'0'0'16'15,"0"0"-15"-15,0 0 2 16,118-59 2-16,-55 44-5 0,5 0 0 16,2 6-54-16</inkml:trace>
  <inkml:trace contextRef="#ctx0" brushRef="#br0" timeOffset="113162.1578">7507 17316 1775 0,'0'0'52'16,"0"0"-34"-16,-84 0-1 16,62 0-1-16,1 9-9 15,7 2-5-15,4 2-1 0,7 1-1 16,3 2 0 0,0-1 0-16,3-3 0 0,13-1 0 15,7-5-7-15,1-4-5 16,4-2-4-16,-1 0 0 15,-3-2-3-15,-8-10 13 16,-4 1 6-16,-6 2 0 16,-4 1 21-16,-2 4 18 15,0 2-9-15,0-1-3 16,0 3-10-16,0 0-11 16,0 0-3-16,0 0-3 15,0 10-2-15,3 12 1 16,7 10 1-16,2 3 0 15,7 4 0-15,-1 0-1 16,0 0 1-16,3 0-4 0,-6-3-2 16,-9-7-3-16,-6-8 2 15,0-6 7-15,-6-5-8 16,-15-9 7-16,-7-1 0 16,-5 0-11-16,-3-17-1 15,3-3-3-15,5-10-16 16,14 1-15-16,10-5-133 15</inkml:trace>
  <inkml:trace contextRef="#ctx0" brushRef="#br0" timeOffset="113545.8398">7790 17299 1823 0,'0'0'28'0,"0"0"-10"15,0 0 5-15,0 0-7 16,0 0-6-16,0 0-8 16,-68 29-2-16,68-16 1 15,0 1-2-15,7 0 1 16,8 0 0-16,9-3 0 15,1-8 0-15,2-1-2 16,-6-2-1-16,1 0-4 16,-6 0 3-16,-8-8 2 0,-5-4 2 15,-3 0 0-15,0-2 0 16,-9-1 2-16,-15 0-1 16,-1 0 1-16,0 6-1 15,6 3-2-15,6 6 0 16,4 0-9-16,6 4-50 15,3 6-97-15</inkml:trace>
  <inkml:trace contextRef="#ctx0" brushRef="#br0" timeOffset="114256.3043">8150 17304 955 0,'0'0'896'0,"0"0"-886"15,0 0-9-15,0 0 3 16,0 0-1-16,0 0-3 16,7-2-1-16,8-1 1 15,3-2-2-15,-3-2-7 16,-2-2 2-16,-4 1-4 15,-4 1 0-15,-5 2 11 16,0-1 0-16,-9 6 12 0,-14 0-8 16,-3 0-3-16,-4 9 6 15,0 7 5-15,9-3-1 16,3 1-8-16,9 1 0 16,4 2 0-16,5 0-2 15,0-1-1-15,0-1 0 16,11-2 1-16,11-4-1 15,10-1 0-15,5-8 0 16,3 0-5-16,5-1-9 16,-3-15-6-16,-3-4-5 15,-2-4 0-15,-6-2-8 16,-8-2 26-16,-7-3 7 0,-4 1 1 16,-10 0 24-16,-2 6 0 15,0 5-7-15,-11 6 4 16,2 3-15-16,-1 5-1 15,5 5-2-15,1 0-4 16,1 0 0-16,1 9 0 16,2 4-2-16,0 4 0 15,0-3 2-15,0 1-1 16,6-2 1-16,7 0 1 16,1-3-1-16,8 3 2 15,-1-2 1-15,6-2-2 16,-3 2 0-16,0 1-1 15,-6-4 0-15,-6 6 0 16,-5-3 0-16,-5 2 0 0,-2-3 2 16,0 3 0-16,-14 0 0 15,-8-1-1-15,-5-3-1 16,2-3 0-16,2-1-16 16,2-5-36-16,7 0-1583 15</inkml:trace>
  <inkml:trace contextRef="#ctx0" brushRef="#br0" timeOffset="114676.9419">9282 16977 1818 0,'0'0'43'0,"0"0"-38"16,0 0 11-16,0 0 7 0,0 0-13 16,0 0-10-16,0 21 2 15,0 4-2-15,0 5 0 16,0 6 1-16,3 1 0 16,3 4-1-16,1-1 0 15,0-3-1-15,-1-4 1 16,-1-8-14-16,-2-6-24 15,-3-7-17-15,0-12-256 16</inkml:trace>
  <inkml:trace contextRef="#ctx0" brushRef="#br0" timeOffset="115058.0474">9179 17162 1680 0,'0'0'13'15,"0"0"42"-15,80-34-4 16,-50 29-29-16,0 5-10 16,4 0-3-16,-2 0-3 15,-4 0-2-15,-6 6-3 16,-5 7-1-16,-4-3 1 16,-4 5 2-16,0 1-1 15,1-1 0-15,1 2 0 16,4-5 1-16,-2 2-2 15,5-6 0-15,0-2 1 16,1-3 0-16,-2-3-2 0,-2 0 3 16,-3 0-3-16,-6-6 3 15,1-7 0-15,-7-2 4 16,0-4 8-16,0-2 0 16,-19 0-9-16,-8 1-5 15,3 5 2-15,3 5-2 16,8 7-1-16,4 3 0 15,6 0-24-15,3 8-51 16,0 2-1523-16</inkml:trace>
  <inkml:trace contextRef="#ctx0" brushRef="#br0" timeOffset="117196.1342">3618 11425 920 0,'0'0'296'16,"0"0"-84"-16,0 0-126 15,0 0-55-15,0 0 3 16,0 0-10-16,0 0-10 15,-7 53 1-15,7-48 5 16,0-1 1-16,0 2-8 16,0 2-8-16,-2 0-1 15,2 0-3-15,-1 4 0 16,-1-1 0-16,2 4-1 16,0 2 0-16,0 0 0 15,0-1 0-15,0 0-1 16,0-2 1-16,0 2-3 15,0 0 1-15,0 1-5 0,0 1-14 16,0 2-46 0,0 0-214-16</inkml:trace>
  <inkml:trace contextRef="#ctx0" brushRef="#br0" timeOffset="117467.4993">3630 12022 1507 0,'0'0'57'0,"0"0"-41"16,0 0 10-16,0 0-2 15,0 0-1-15,0 0-17 16,6 87-3-16,3-70-3 16,-1 0 0-16,-1 0-3 15,-3 2-151-15</inkml:trace>
  <inkml:trace contextRef="#ctx0" brushRef="#br0" timeOffset="117700.5528">3739 12587 1501 0,'0'0'81'0,"0"0"-53"15,0 0-19-15,0 0 1 16,13 75-10-16,-10-58 0 15,-1 1 0-15,-1 0 0 16,-1 3-4-16,0 1-19 16,0-1-78-16</inkml:trace>
  <inkml:trace contextRef="#ctx0" brushRef="#br0" timeOffset="117917.6518">3758 13134 654 0,'0'0'913'16,"0"0"-841"-16,0 0-48 15,0 0 21-15,0 0-9 16,0 88-13-16,0-70-10 16,0 0-8-16,0 2-4 15,0-1-1-15,2 1 0 16,-1 2-18-16,-1-3-70 15,0 0-440-15</inkml:trace>
  <inkml:trace contextRef="#ctx0" brushRef="#br0" timeOffset="118127.0006">3751 13762 1639 0,'0'0'47'16,"0"0"-21"-16,0 0-2 16,0 0 3-16,0 77-24 15,0-62-2-15,0-1 0 0,3 3-1 16,4 0-3 0,1 0-58-16,-2 2-447 0</inkml:trace>
  <inkml:trace contextRef="#ctx0" brushRef="#br0" timeOffset="118323.3409">3790 14361 1437 0,'0'0'193'15,"0"0"-158"-15,0 0-22 16,0 0-11-16,-3 86-1 15,3-67 1-15,0-2-2 16,0 0-6-16,1 3-35 16,2 0-205-16</inkml:trace>
  <inkml:trace contextRef="#ctx0" brushRef="#br0" timeOffset="118533.6024">3796 14919 1535 0,'0'0'168'0,"0"0"-124"15,0 0-32-15,0 0 1 16,0 0-2-16,-14 82-9 0,14-68-2 16,0 3 1-16,0 2-1 15,0-4-19-15,0 1-60 16,0-3-316-16</inkml:trace>
  <inkml:trace contextRef="#ctx0" brushRef="#br0" timeOffset="118712.1833">3782 15345 1501 0,'0'0'85'0,"0"0"-39"16,0 0-11-16,0 0-7 15,0 80-10-15,-4-64-11 0,4 1-6 16,0 2 0 0,0-2-1-16,0-2-82 0,0 2-1073 15</inkml:trace>
  <inkml:trace contextRef="#ctx0" brushRef="#br0" timeOffset="119094.3975">3767 15721 1583 0,'0'0'82'16,"0"0"-32"-16,0 0-18 16,0 0-11-16,0 0-6 15,0 0-7-15,-4 67-4 0,4-58-2 16,0-1-1 0,0 0-1-16,3 3-18 0,0 1-38 15,0-3-35 1,-3 3-75-16,0 0 61 0,0 2 105 15,0 3 44-15,0-1-44 16,0-2-92-16,0-2 19 16,0 0 73-16,0-3 167 15,0 3-37-15,0-1-38 16,0-5-44-16,0 2-17 16,0-2-17-16,0 0 1 15,0 1 3-15,0 1-7 16,0 2-5-16,0 1-3 15,0-3-3-15,0 0 1 16,0 3-1-16,0-5-2 0,0 4-7 16,0-2-24-16,0-3-52 15,0-2-728-15</inkml:trace>
  <inkml:trace contextRef="#ctx0" brushRef="#br0" timeOffset="121687.531">3145 14853 1637 0,'0'0'0'16,"0"0"0"-16,78-12 1 15,-42 5 15-15,-2 6-3 16,5 0-4-16,-2 1 3 0,-1 0-8 16,0 0-3-16,-3 0 3 15,-5 0 1-15,2-2-1 16,-6-2 0-16,-2 0 3 16,-4-1-7-16,-3 2 4 15,-8 0-2-15,-1 1-1 16,-4 2 4-16,-2 0 3 15,0 0-6-15,0 0 0 16,0 0-2-16,0 0-5 16,-11 0 0-16,-11 8 0 15,-1 5-11-15,-12 1 0 16,-1 0 9-16,-6 3 5 0,-4-6-3 16,1 0 2-16,-1-4 3 15,7-3 1-15,6 0 7 16,11 0 21-16,8-4 7 15,8 0-11-15,6 0 1 16,0 0-17-16,0 0-6 16,0 0 4-16,8-5-7 15,13-4 1-15,3-1-1 16,14 1 0-16,0-2 0 16,7 0-1-16,5-1 1 15,4 0 0-15,1 1-4 16,-7 1-10-16,-8 2-11 15,-10 0-41-15,-12 5-29 16,-12 3-196-16,-6 0-368 0</inkml:trace>
  <inkml:trace contextRef="#ctx0" brushRef="#br0" timeOffset="121863.0479">3391 14855 1440 0,'0'0'113'15,"0"0"-27"-15,0 0-55 16,0 0-9-16,-80 32-4 15,80-32-6-15,3 0-12 16,19 0 1-16,8-8-1 16,9-2 0-16,7-4 0 15,8 2-6-15,0-1-12 0,-4-1-28 16,-5 3-109 0</inkml:trace>
  <inkml:trace contextRef="#ctx0" brushRef="#br0" timeOffset="122056.6585">3384 14900 1461 0,'0'0'98'0,"0"0"-44"16,0 0-43-16,0 0-6 15,0 0 0-15,0 0-5 16,0-6 1-16,37-9 0 15,7-1-1-15,2 0-61 0,-1 2-224 16</inkml:trace>
  <inkml:trace contextRef="#ctx0" brushRef="#br0" timeOffset="122364.4762">3545 14883 1284 0,'0'0'162'16,"-88"30"-72"-16,52-21-9 15,9-3-18-15,13-5-15 16,8 0-15-16,4-1-7 16,2 0-14-16,0 0-8 15,8-4-4-15,14-4-1 16,6-1 1-16,5 0-1 0,-3 1-3 16,3 4-7-16,-3 2 2 15,-4-1 3-15,-2 3-2 16,-4 0 7-16,-7 0-1 15,-10 0-5-15,-3 0-14 16,0 4-24-16,-16 3 45 16,-14 3 3-16,-6-1-2 15,-7 3-1-15,-3-1-6 16,5-2-21-16,10-1-90 16</inkml:trace>
  <inkml:trace contextRef="#ctx0" brushRef="#br0" timeOffset="148709.3668">10499 17181 1664 0,'0'0'72'0,"0"0"-39"16,0 0 10-16,0 0-21 15,0 0-3-15,0 0-6 16,0 0-1-16,0-1 0 15,0 1 0-15,-2 0 1 16,2 0-4-16,-1 0-3 16,-1 0 0-16,1 0-3 15,-1-1-1-15,-5 1-2 16,-2 0 0-16,-5 0 0 16,-3 0-4-16,-4 1 2 15,0 9-1-15,-3 2 1 0,3 3 1 16,-1-3 0-16,8 0 0 15,1 1-1 1,3-4 1-16,5-2-1 0,5 0-3 16,0-1-2-16,0 1 3 15,0 0 2-15,6 0 1 16,4 0 1-16,1 1-1 16,1 3 1-16,4-1 0 15,-1-1-1-15,0 0 1 16,0 0 0-16,-2 1 0 15,-2 2 0-15,-2 2 0 16,-5-3 1-16,-1 2-2 16,-3 2 1-16,0-3 0 0,0 0 0 15,-7 1 0-15,-7-4 1 16,-3-2 1-16,0-2-1 16,-1-2 1-16,2-3 1 15,-1 0 0-15,4 0-2 16,3 0 0-16,5 0-1 15,5 0-1-15,0 0-9 16,0 0-20-16,3 0-25 16,12-1-58-16,3-3-434 15</inkml:trace>
  <inkml:trace contextRef="#ctx0" brushRef="#br0" timeOffset="149226.3326">10679 17352 1681 0,'0'0'80'15,"0"0"-66"-15,0 0 10 16,0 0-2-16,0 0-4 16,-83 15-8-16,72-5-5 15,3 4-4-15,2 1 0 0,1 2-1 16,5-3 0-16,0-2 0 16,0 1 0-16,0-5-1 15,5 0-3-15,8-5-5 16,2-3 1-16,1 0 0 15,5-3-2-15,-5-9-10 16,-2-2-10-16,-4 0 25 16,-5 3 5-16,-1 3 6 15,-2 2 25-15,-1-1-9 16,-1 5 6-16,0 2-8 16,0 0-7-16,0 0-6 15,0 0-5-15,0 0-2 0,2 0-3 16,2 0-1-16,8 9 3 15,0 1 1-15,3 1 0 16,0-1 0-16,0-3 0 16,0-2-13-16,1-3-14 15,2-2-17-15,-2 0-232 16</inkml:trace>
  <inkml:trace contextRef="#ctx0" brushRef="#br0" timeOffset="149518.0643">10958 17133 1815 0,'0'0'29'0,"0"0"-26"15,0 0 7-15,0 0 8 16,0 0-10-16,0 0-8 15,-1 15-1-15,1 3 0 16,0 4 1-16,6 2 0 16,0 2 0-16,2 1 0 15,-3-2 0-15,3 1 0 16,-5-2 0-16,-2-1 0 16,-1-3-14-16,0-4-13 0,0-2-14 15,0-7-141 1</inkml:trace>
  <inkml:trace contextRef="#ctx0" brushRef="#br0" timeOffset="149981.8252">10876 17383 1698 0,'0'0'42'0,"0"0"-8"16,0 0 0-16,0 0-12 15,0 0-9-15,0 0-7 16,-7-22-6-16,19 13-1 15,6 4-1-15,2-2 1 16,3 0 1-16,4 1-1 0,0 0 1 16,-1 1 0-1,-3 0 0-15,-5 1 0 0,-2-1-1 16,-4 2 1-16,-3 3 1 16,-5 0-1-16,-2 0 0 15,-2 0 1-15,1 0 1 16,1 0-1-16,2 9 3 15,1 2 1-15,1 3-1 16,3 0 0-16,0 0-4 16,3-1 1-16,1-1 0 15,5-4-1-15,1 1 1 16,5-8 0-16,1-1-1 16,2 0-4-16,-4-1-6 15,-4-8-4-15,-7-8 4 0,-5 3 8 16,-7-4 1-16,0 0 1 15,0-1 0-15,-5 4 1 16,-6 2 6-16,1 3 1 16,1 5-6-16,4 1-2 15,2 4-3-15,2 0-25 16,1 4-107-16</inkml:trace>
  <inkml:trace contextRef="#ctx0" brushRef="#br0" timeOffset="150357.8499">11440 17258 1853 0,'0'0'31'0,"0"0"-26"16,0 0-4-16,0 0 0 15,0 0-1-15,0 0 0 16,37 25 0-16,-16-9 0 16,-4-1-1-16,-4 1-1 15,-7-2-3-15,2-3-1 16,-4-3 0-16,-2-4-4 16,-2-1 2-16,0-3-5 15,0 0 13-15,0-3 5 16,-3-12-3-16,1-4-1 0,2 0 0 15,0 2 3-15,10 0-4 16,7 5-4 0,4 2-5-16,-2 7-16 0,5 3-39 15,-2 0 6-15,4 0-95 16,-3 0-313-16</inkml:trace>
  <inkml:trace contextRef="#ctx0" brushRef="#br0" timeOffset="150747.9238">11804 17277 1709 0,'0'0'32'16,"0"0"7"-16,0 0 0 15,0 0-14-15,-87-9-4 0,71 9-3 16,3 0-5-16,-1 1-8 16,5 12-3-16,3 2-2 15,2-1 0-15,4 6 0 16,0-3 0-16,0 0 0 15,3-2-2-15,10-1-4 16,2-9-10-16,6-1-7 16,-3-4-4-16,3 0-5 15,-2-9-57-15,-1-11-41 16,-2 3-62-16,-5 0 192 16,-5 2 237-16,-3 6-113 15,-1 1-53-15,-1 7-32 0,-1-1-6 16,3 2-18-16,-2 0-13 15,2 0-2-15,6 0-1 16,5 6-2-16,4 6 3 16,2 1 0-16,2-4 0 15,0 1-2-15,0-2-10 16,0-6-21-16,-2-2-35 16,4 0-283-16</inkml:trace>
  <inkml:trace contextRef="#ctx0" brushRef="#br0" timeOffset="151002.205">12107 17031 1703 0,'0'0'142'0,"0"0"-109"16,0 0-10-16,0 0-7 15,0 0-10-15,0 0-6 16,-8 0-5-16,8 22 5 15,11 14 0-15,1 3 0 16,1 4 0-16,-1 4 1 16,0-4-1-16,-3-2 0 15,-2 0-3-15,-2-7-12 16,-2-3-19-16,-3-6-30 16,0-9-83-16,-6-10-1174 0</inkml:trace>
  <inkml:trace contextRef="#ctx0" brushRef="#br0" timeOffset="151175.9632">12113 17338 1764 0,'0'0'50'16,"0"0"-34"-16,0 0 1 15,0 0-2-15,70-80-5 16,-55 73-3-16,-3 4 1 16,2 3-5-16,2 0-2 15,-2 6-1-15,0 8 0 16,-1 1-2-16,-4 1-20 15,-1-2-16-15,-5-4-91 16</inkml:trace>
  <inkml:trace contextRef="#ctx0" brushRef="#br0" timeOffset="151323.7469">12312 17123 1858 0,'0'0'19'0,"0"0"-17"15,0 0 0-15,0 0-2 16,0 0-21-16,0 0-71 16,17 6-125-16</inkml:trace>
  <inkml:trace contextRef="#ctx0" brushRef="#br0" timeOffset="151619.0593">12454 17255 1690 0,'0'0'118'15,"0"0"-108"-15,0 0-4 16,0 0 7-16,0 0-4 16,0 0 2-16,9 30-1 15,6-22-5-15,3 1-2 16,0-1-2-16,1-4-1 16,-2-2-4-16,-1-2-2 15,-5 0-6-15,-4 0 3 16,-7-6 8-16,0-7 1 15,0-2 1-15,-15-2 3 16,-6 1 2-16,2 5-3 16,3 0-1-16,6 5 0 0,7 4-1 15,3 2-1 1,0 0-26-16,2 0-100 0,10 0-555 16</inkml:trace>
  <inkml:trace contextRef="#ctx0" brushRef="#br0" timeOffset="151901.3559">12754 17232 1848 0,'0'0'21'16,"0"0"-21"-16,0 0 0 16,0 0-2-16,0 0 1 15,0 0 1-15,48 45 2 0,-35-37-1 16,5-6-1-16,-1-2 0 15,3 0-2-15,3-5 1 16,-2-12 1-16,-2 0 0 16,-3 3 8-16,-5 2 17 15,-5 7 8-15,-3 3-16 16,6 2-10-16,1 0-5 16,7 0-2-16,7 7 0 15,2 6 0-15,3-4-21 16,1-1-91-16</inkml:trace>
  <inkml:trace contextRef="#ctx0" brushRef="#br0" timeOffset="153511.7102">1160 17995 1721 0,'0'0'120'15,"0"0"-98"-15,0 0-7 16,0 0 5-16,0 0 1 16,0 0-7-16,0 0-6 15,-9-4-3-15,9 4-1 16,0 0-1-16,0 0 2 0,0 0-2 16,0 0 1-1,0 0-4-15,0 0-2 0,0 10 0 16,0 9 2-16,0 8 0 15,0 7 0-15,8-3 0 16,1 6 0-16,-1-1 0 16,0 1-1-16,1-4-1 15,0-3-4-15,-5-7 1 16,-1-7-5-16,-1-7-7 16,-2-7-17-16,0-2-8 15,0 0-40-15</inkml:trace>
  <inkml:trace contextRef="#ctx0" brushRef="#br0" timeOffset="154008.4889">1093 17974 1705 0,'0'0'80'0,"0"0"-59"15,0 0-2-15,0 0 0 16,0 0-12-16,85-72-4 16,-60 69-2-16,-2 3-1 15,-7 0-1-15,1 0 1 16,-4 12-1-16,-4 6 0 16,-3 1-3-16,-6 5-3 15,0-2-2-15,-6 4 3 16,-12-2 2-16,-9-2-1 0,-4 2 3 15,-2-8-2-15,0-1 4 16,11-7-1-16,4-1 0 16,9-6 1-16,9-1 1 15,0 0 5-15,0 0-3 16,15-10-3-16,4-2-1 16,5 3 0-16,3 1 1 15,-6 3 0-15,6 2 0 16,-5 3-1-16,2 0 1 15,-2 5 0-15,-2 10-1 16,-1-4 1-16,-5 5-1 0,-1-2 1 16,-4 1-1-1,0 1-3-15,-6 1-6 0,4 0 1 16,-4 2 1 0,0-2-17-16,0-3-30 0,-3-3-172 15</inkml:trace>
  <inkml:trace contextRef="#ctx0" brushRef="#br0" timeOffset="158543.9539">687 15969 1791 0,'0'0'38'16,"0"0"-15"-16,0 0-2 15,0 0 2-15,0 0-4 16,0 0-8-16,0 0-9 15,0-3-2-15,0 12 0 16,0 11-1-16,9 14 1 16,6 7 2-16,0 7-1 15,0-1-1-15,0-1 0 0,-6-1 1 16,1-7-1 0,1-7 0-16,-5-4 0 0,-2-4-1 15,-2-7-3-15,-2-3-12 16,0-8-7-16,0-5-26 15,0 0-78-15</inkml:trace>
  <inkml:trace contextRef="#ctx0" brushRef="#br0" timeOffset="158971.8883">677 16010 1761 0,'0'0'43'15,"0"0"-31"1,0 0-7-16,40-73 7 0,-17 63-3 16,5 3-6-16,6 7-3 15,-2 0 0-15,-4 13 0 16,-4 9 0-16,-8 9 0 16,-7 5-1-16,-9 4-2 15,0 2-6-15,-19 2 3 16,-11-5-1-16,-1-6 6 15,-7-6 1-15,2-5 1 16,5-8 0-16,9-4-1 16,13-8 0-16,9-2 2 0,0 0 4 15,0 0-6 1,13 0-1-16,8-2 1 0,10-8 0 16,-1 3 2-16,0 0-1 15,1 1-1-15,-4 4 0 16,0 2 0-16,0 0 0 15,-6 0 0-15,1 9 0 16,-4 1 0-16,-3 1 0 16,-2-2 0-16,-4 2-1 15,-1-5-23-15,-2-1-82 16</inkml:trace>
  <inkml:trace contextRef="#ctx0" brushRef="#br0" timeOffset="159529.1567">1181 16346 1671 0,'0'0'133'16,"0"0"-123"-16,0 0 3 15,0 0 13-15,0 0-6 16,0 0-8-16,-79 19-1 0,70-9-6 15,1 6-4-15,2 2-1 16,1 6 1-16,3 1-1 16,2-1 0-16,0 5-1 15,13-5 0-15,4-3 1 16,11-4-1-16,2-6 1 16,3-7-11-16,0-4-11 15,2-2-16-15,-5-18-43 16,-6-6-569-16</inkml:trace>
  <inkml:trace contextRef="#ctx0" brushRef="#br0" timeOffset="159867.1066">1545 16026 1883 0,'0'0'25'16,"0"0"-22"-16,0 0-3 15,0 0 0-15,0 0-1 0,0 0 1 16,0 119 5-1,6-69-5-15,0 1 0 0,-3-3 1 16,4-1 0-16,-1-5-1 16,-3-3 0-16,0-8-8 15,-3-5-13-15,0-10-18 16,0-5-22-16,0-9-494 16</inkml:trace>
  <inkml:trace contextRef="#ctx0" brushRef="#br0" timeOffset="160180.4658">1433 16433 1827 0,'0'0'44'16,"0"0"-35"-16,0 0 1 15,0 0-3-15,0 0-2 16,0 0-5-16,49 0 3 15,-22 12 0-15,4 1-1 16,-4 2-2-16,1 3 0 16,-2-1 0-16,-2 0 0 15,-2-5 0-15,-8-5 1 16,-7-4-1-16,-4-3 0 16,0 0 1-16,0-7 3 15,3-21 1-15,2-10-4 16,2-7-1-16,0-1 0 0,5 2-27 15,6 7-44-15,3 8-466 16</inkml:trace>
  <inkml:trace contextRef="#ctx0" brushRef="#br0" timeOffset="160871.6484">2561 16361 1876 0,'0'0'5'0,"0"0"-5"15,0 0 0-15,0 0-3 16,0 0-2-16,0 0 5 15,10 67 0-15,-4-36 0 16,5 1 1-16,-1-5-1 16,-4 2 0-16,1-6-1 15,-2-5-1-15,1-3-17 16,-6-6-16-16,0-9-65 16,0 0-894-16</inkml:trace>
  <inkml:trace contextRef="#ctx0" brushRef="#br0" timeOffset="161064.3523">2379 16366 1843 0,'0'0'7'15,"0"0"-7"-15,0 0 0 16,0 0 1-16,94-66-1 15,-50 60-1-15,1 2-8 16,-3 4-49-16,-9 0-573 16</inkml:trace>
  <inkml:trace contextRef="#ctx0" brushRef="#br0" timeOffset="161275.8167">2379 16788 1817 0,'0'0'42'0,"0"0"-42"15,0 0-1-15,0 0 1 16,94-55 3-16,-51 35-3 16,0 3 0-16,3 1-2 15,-2 4-25-15,-1 2-64 0,-6 5-598 16</inkml:trace>
  <inkml:trace contextRef="#ctx0" brushRef="#br0" timeOffset="161553.2559">2798 16645 1717 0,'0'0'27'15,"0"0"1"-15,0 0 5 0,0 0-15 16,-69 71-6-16,69-56-10 16,0 1 0-16,5-3-1 15,14-1 2-15,8-3 2 16,4-7-3-16,2-2-2 15,6-2-8-15,-3-17-77 16</inkml:trace>
  <inkml:trace contextRef="#ctx0" brushRef="#br0" timeOffset="161844.9209">3077 16363 1823 0,'0'0'57'15,"0"0"-43"-15,0 0-7 16,0 0 3-16,0 0-10 16,0 0 0-16,-5 37 0 15,17-8 2-15,2 3 0 16,-4 0-2-16,2 0 0 15,-3-1 0-15,2 0 0 16,-1-3 0-16,-3-6-10 16,-4-3-13-16,-1-5-14 0,-2-5-17 15,0-6-235-15</inkml:trace>
  <inkml:trace contextRef="#ctx0" brushRef="#br0" timeOffset="162092.3199">3041 16341 1763 0,'0'0'80'0,"0"0"-78"16,0 0-2-16,0 0 0 0,0 0 1 15,0 0 0-15,-60 95 0 16,45-59-1-16,-4 0 0 16,5-4-9-16,-2-7-46 15,4-12-225-15</inkml:trace>
  <inkml:trace contextRef="#ctx0" brushRef="#br0" timeOffset="162288.9589">3110 16333 1750 0,'0'0'55'0,"0"0"-51"16,0 0 5-16,0 0 3 16,101 83-2-16,-67-61-3 15,7 1-4-15,3-5-3 16,0-11-21-16,-4-7-609 15</inkml:trace>
  <inkml:trace contextRef="#ctx0" brushRef="#br0" timeOffset="163232.5707">5518 16645 1850 0,'0'0'46'0,"0"0"-35"16,0 0-3 0,0 0 5-16,0 0-10 0,0 0-3 15,0 0-1-15,0 68 1 16,0-33 0-16,3 0-1 15,5 0 1-15,4-1 0 16,-2-7-2-16,-1-4-16 16,-1-5-3-16,-1-5-6 15,-4-7-17-15,-3-4-69 16,0-2-1183-16</inkml:trace>
  <inkml:trace contextRef="#ctx0" brushRef="#br0" timeOffset="163742.3092">5444 16653 1795 0,'0'0'42'0,"0"0"-33"16,0 0-2-16,0 0 5 15,0 0 0-15,0 0-10 16,98-55-2-16,-72 55 0 15,-2 5-2-15,-7 9-2 16,-6 3-2-16,-5 3-9 16,-6 2 2-16,0 8 8 15,-12-3-4-15,-13 0 7 16,-4-2-1-16,4-7-2 16,5-5 4-16,9-5 1 15,5-4 0-15,6 0 1 0,0-4-1 16,0 0 3-16,7 1-2 15,9 2-1-15,8-1 4 16,3 1 3-16,4-2-5 16,2 1 0-16,0 1 1 15,-2 2-3-15,2-2 0 16,-6 4 0-16,-2 2 0 16,-10 1-2-16,-7 1-3 15,-8 4-4-15,0-2 4 16,0 4 2-16,-23-1 2 15,-11-1 1-15,-9-2 0 0,-11-4 1 16,-1-1-1-16,1-7 1 16,10-1 2-16,12 0-2 15,17 0 2-15,5 0-3 16,10 0-7-16,0-2-139 16</inkml:trace>
  <inkml:trace contextRef="#ctx0" brushRef="#br0" timeOffset="164133.463">6042 16626 1843 0,'0'0'27'16,"0"0"-27"-16,0 0-2 15,0 0 2-15,0 0-3 16,0 0 3-16,11 47 1 16,2-24-1-16,-1 0 0 15,6-1 1-15,0 0-1 16,-2 3 0-16,-1-2 0 15,-5-2 0-15,-8-1 1 16,-2-8-1-16,-5 2 2 0,-17-1 0 16,-8-4-1-16,-6-1-1 15,-1-7 1-15,-3-1-1 16,4 0 0-16,5-11-3 16,4-10-26-16,9-7-79 15</inkml:trace>
  <inkml:trace contextRef="#ctx0" brushRef="#br0" timeOffset="164326.9107">5860 16601 1879 0,'0'0'16'16,"0"0"-16"-16,0 0-1 15,80-56 1-15,-30 42-2 16,14 3-17-16,3 5-32 16,-3 3-164-16</inkml:trace>
  <inkml:trace contextRef="#ctx0" brushRef="#br0" timeOffset="164665.3559">6437 16618 1845 0,'0'0'2'15,"0"0"-2"-15,0 0 0 16,0 0 0-16,15 72 8 0,-3-43-6 16,-1 1 0-16,-1 0-2 15,-1-1 0-15,-3-5-3 16,0-9-30-16,0-10-79 15</inkml:trace>
  <inkml:trace contextRef="#ctx0" brushRef="#br0" timeOffset="164835.7437">6306 16631 1870 0,'0'0'20'15,"0"0"-20"-15,0 0 0 16,0 0 0-16,121-27 3 0,-59 14-3 16,6 0-8-16,0 0-91 15</inkml:trace>
  <inkml:trace contextRef="#ctx0" brushRef="#br0" timeOffset="165153.4087">6943 16690 1823 0,'0'0'75'16,"0"0"-71"-16,0 0-3 15,0 0 2-15,0 0-1 16,0 0-1-16,85 0 0 16,-37-8-1-16,4-1-4 15,-4 1-21-15,-4-1-32 16,-8-4-111-16</inkml:trace>
  <inkml:trace contextRef="#ctx0" brushRef="#br0" timeOffset="165435.6472">7055 16523 1856 0,'0'0'45'0,"0"0"-39"15,0 0-1-15,0 0 4 16,0 0-7-16,0 0 0 16,74 0 0-16,-33 8 0 15,2 5-1-15,-3 4-1 0,-7 3 0 16,-3 5 0 0,-8 3-1-16,-5 0 1 0,-7 2 0 15,-9 1-1-15,-1-2-2 16,-4 1-4-16,-20-1 0 15,-9 1-7-15,-8-7-19 16,-3-4-59-16</inkml:trace>
  <inkml:trace contextRef="#ctx0" brushRef="#br0" timeOffset="166456.5081">7853 16707 1604 0,'0'0'188'16,"0"0"-173"-16,0 0 11 0,0 0-2 15,0 0-4-15,0 0-3 16,-57-22-7-16,35 22-3 15,-5 0-3-15,5 8 4 16,-1 5-3-16,5 2-3 16,3 0-2-16,2 4 0 15,7-2-1-15,4 0 0 16,2-1-2-16,0-3-4 16,0-4-3-16,11-1-1 15,7-6 1-15,4-2-10 16,6 0-5-16,2-5-2 15,-3-9-32-15,-4-2-29 16,-7 2-6-16,-7 0 94 16,-6 2 45-16,-3-1 26 0,0 5-5 15,0 0-20-15,0 5-11 16,0 2-7-16,0-1-12 16,0 2-10-16,0 0-3 15,0 0-3-15,0 0-1 16,0 0-4-16,6 9 3 15,9 4 2-15,0-2-1 16,7-3-2-16,2-2-20 16,0-6-22-16,0 0-121 0</inkml:trace>
  <inkml:trace contextRef="#ctx0" brushRef="#br0" timeOffset="166741.4539">8248 16579 1806 0,'0'0'21'16,"0"0"-6"-16,0 0 13 15,-104 0-5-15,81 8-10 16,10 3-5-16,1 6-5 15,3 2-2-15,5 5-1 0,4 3 0 16,0 1 0-16,13 0-1 16,8-3 1-16,12-2-1 15,7-7-8-15,3-8-12 16,6-8-23-16,-1 0-79 16</inkml:trace>
  <inkml:trace contextRef="#ctx0" brushRef="#br0" timeOffset="167047.4093">8594 16442 1832 0,'0'0'47'16,"0"0"-42"-16,0 0-3 15,0 0 3-15,0 0-2 16,0 0-3-16,-1 25-1 16,1-1 1-16,3 0 0 15,4 6 0-15,3 1 1 16,-2 3-1-16,3 1 0 16,0 0 0-16,-3-2-1 15,-1-3-5-15,1-7-10 16,-1-3-1-16,-4-5-7 15,0-8-41-15,-1-7-338 16</inkml:trace>
  <inkml:trace contextRef="#ctx0" brushRef="#br0" timeOffset="167326.8809">8461 16690 1842 0,'0'0'31'15,"0"0"-24"-15,0 0 1 16,0 0 8-16,0 0-5 16,0 0-5-16,72-34-1 0,-33 24-4 15,1 2 0 1,-3 2-1-16,-4 5 0 16,-2 1 0-16,-4 0 0 0,-3 1 0 15,-1 11-1-15,-4 3 0 16,-3 2 1-16,-4 3-2 15,-3 0-5-15,-4-5-11 16,-3-2-8-16,-2-6-29 16,0-7-249-16</inkml:trace>
  <inkml:trace contextRef="#ctx0" brushRef="#br0" timeOffset="167493.8633">8789 16436 1905 0,'0'0'20'0,"0"0"-16"0,0 0-4 15,0 0 0-15,0 0-29 16,0 0-54-16,11 43-81 16</inkml:trace>
  <inkml:trace contextRef="#ctx0" brushRef="#br0" timeOffset="168097.7638">8971 16568 1872 0,'0'0'38'0,"0"0"-25"0,0 0-9 15,0 0 4-15,0 0-8 16,0 0 0-16,5 22-2 16,8 0 2-16,4 0 1 15,-1 0-1-15,-1-5-2 16,3-3-1-16,0-5-7 16,-3-6-3-16,3-3-1 15,-5 0-2-15,2-2 2 16,-6-13 4-16,-3-4 8 15,1-1 2-15,-7 0 3 16,2 4 2-16,-2 4 8 0,1 4 9 16,-1 5 0-1,2 2-13-15,-1-1-3 0,4 2-6 16,4 0 0-16,9 0-1 16,5 0 1-16,7 0-1 15,5 0 2-15,5-2-1 16,2-7 0-16,-1 0-3 15,-6-7-5-15,-7-1 1 16,-7 0 1-16,-9-3 5 16,-1-1 1-16,-11 1 1 15,0 3 4-15,0 3 0 16,-11 3 0-16,-10 9-5 0,0 2-2 16,-3 13-1-1,2 13 0-15,5 8 2 0,6 1-1 16,9 3 1-16,2-4-1 15,19-3 2-15,19-7 1 16,12-9 6-16,10-10 4 16,7-5 0-16,-1 0-9 15,-6-16-2-15,-14-9-54 16</inkml:trace>
  <inkml:trace contextRef="#ctx0" brushRef="#br0" timeOffset="184796.1575">22187 15369 1797 0,'0'0'33'0,"0"0"-11"16,0 0 1-16,0 0-1 0,0 0-1 15,0 0-13-15,0 0-5 16,0-10-1-16,0 10-2 16,0 10-1-16,0 15-1 15,6 11 2-15,10 9 0 16,4 0 0-16,5 0 0 16,0-6 0-16,1-9 0 15,-1-4 0-15,-2-10-2 16,-4-8 1-16,-3-6 0 15,-2-2 1-15,-1-5 0 16,0-14 1-16,1-10 0 0,-1-6 1 16,-4-4-2-1,-3-4 0-15,-3 4 0 0,-3 3 0 16,0 12 2-16,0 12-1 16,0 7 2-16,0 5-3 15,0 0-2-15,0 0-26 16,2 15-31-16,5 6 4 15,1 4-289-15</inkml:trace>
  <inkml:trace contextRef="#ctx0" brushRef="#br0" timeOffset="185200.4639">22746 15652 1772 0,'0'0'51'0,"0"0"-23"15,0 0-1-15,0 0-2 16,0 0-5-16,0 0-9 16,0 0-5-16,-42-27-5 0,26 27-1 15,0 8 0 1,-4 9 0-16,5 3 0 0,1 3 0 16,6-1 0-16,5-1-1 15,3 1 1-15,0-3-1 16,17-1-3-16,8-2-2 15,6-4-3-15,4-7-8 16,3-3-12-16,-2-2-22 16,1 0-76-16</inkml:trace>
  <inkml:trace contextRef="#ctx0" brushRef="#br0" timeOffset="185484.1022">23089 15640 1803 0,'0'0'34'0,"0"0"-26"16,0 0-1-16,0 0 15 16,-89 12-10-16,68 2-7 15,5 3-4-15,5 4 0 16,4 0-1-16,3 2 0 15,4-2 2-15,0-2-2 16,8-2 1-16,14-2 0 16,8-7 1-16,9-6-2 15,5-2-4-15,3 0-35 0,2-14-62 16,-5-7-361-16</inkml:trace>
  <inkml:trace contextRef="#ctx0" brushRef="#br0" timeOffset="185889.9799">23550 15383 1833 0,'0'0'30'15,"0"0"-4"-15,0 0 3 16,0 0-5-16,0 0-10 16,0 0-7-16,0 0-6 15,0-12-1-15,0 19-1 16,0 15-2-16,0 8 3 15,0 7 0-15,-4 0 1 16,0-1-1-16,0 0 0 16,3-4 0-16,-2-3-1 0,3-7 1 15,0-5-9-15,0-6 4 16,0-3-7-16,0-5-8 16,0-3-13-16,0 0-21 15,-6-5-76-15</inkml:trace>
  <inkml:trace contextRef="#ctx0" brushRef="#br0" timeOffset="186182.935">23523 15404 1809 0,'0'0'34'0,"0"0"-21"15,0 0 4-15,0 0 3 16,0 0-11-16,0 0-9 16,-1 7-4-16,-15 12 4 15,-6 6 0-15,-6 3-3 16,-2-2-8-16,-1-2-9 15,1-3-20-15,5-4-34 16,9-6-262-16</inkml:trace>
  <inkml:trace contextRef="#ctx0" brushRef="#br0" timeOffset="186422.0331">23607 15389 1287 0,'0'0'576'15,"0"0"-552"-15,0 0-12 16,0 0 7-16,0 0-8 16,0 0-11-16,34 28 0 15,-7 0 5-15,1 5-3 0,2-2-1 16,1 3-1-16,4-1-31 15,-2-6-68-15</inkml:trace>
  <inkml:trace contextRef="#ctx0" brushRef="#br0" timeOffset="197217.6732">13081 11991 1665 0,'0'0'91'0,"0"0"-45"15,0 0-25-15,0 0 5 0,0 0-9 16,0 0-6 0,0 0 1-16,0 0-1 0,0 0 0 15,0 0-6-15,0 0-1 16,0 0 0-16,0 0 0 15,0 0-2-15,0 0 0 16,0 0 0-16,0 0-1 16,-2 0 0-16,2 0 0 15,-1 0-1-15,1 0 1 16,0 0-1-16,0 0 0 16,0 0-1-16,0 0 0 15,0 0 0-15,0 0-4 0,0 0-2 16,4 0 1-1,7 0 3-15,5 0 2 0,1 0 0 16,0-1-3-16,-4-5-1 16,-3 1 1-16,-6-2 2 15,-4 1 2-15,0-1 0 16,0 0 0-16,-9 2 0 16,-9 0 0-16,-2 2 0 15,-3 3 0-15,2 0 0 16,2 0 0-16,4 0 0 15,3 0 0-15,8 0-1 16,1 3 1-16,3 2-3 16,0 1 1-16,0 5 1 15,0-5-3-15,7 0 2 16,8 1 2-16,0-4 0 0,6-2-1 16,-1-1-3-16,-3 0 3 15,-1-1-1-15,-7-9 2 16,-4 1 0-16,-5-2 1 15,0-1 0-15,0 3 2 16,-3 0 1-16,-5 4 1 16,-2 0-4-16,0 3-1 15,2 2-1-15,0 0 0 16,1 0 1-16,3 0-1 16,-1 4 0-16,1 8 0 15,2-2-1-15,2 2 1 16,0-2-1-16,0-2 1 15,0-2-2-15,2-2 3 16,1-1 0-16,0-3 0 0,1 0-1 16,3 0 0-16,3 0-17 15,-1 0-115-15</inkml:trace>
  <inkml:trace contextRef="#ctx0" brushRef="#br0" timeOffset="198480.8038">11682 11840 1799 0,'0'0'75'0,"0"0"-53"16,0 0-6-16,0 0-3 15,0 0-5-15,0 0-6 16,0 0-2-16,-8 29-4 15,14-5 4-15,9 6 0 16,7 3 0-16,2-2 0 16,0-1 0-16,2-5-2 15,-4-3-2-15,-4-8-3 16,-8-7-1-16,-4-4 4 16,-1-3 4-16,-1 0 0 0,2-5 8 15,3-14-2-15,-1-10-3 16,0-3-1-16,-5-1 1 15,-1 3 2-15,-2 8-1 16,0 9-3-16,0 8 0 16,0 5-1-16,0 0-11 15,1 5-38-15,2 13-32 16,5 3-198-16</inkml:trace>
  <inkml:trace contextRef="#ctx0" brushRef="#br0" timeOffset="198902.0263">12147 12037 1837 0,'0'0'16'16,"0"0"-1"-1,0 0 3-15,0 0-5 0,0 0-4 16,0 0-6-16,-46 0-2 15,37 9 0-15,6 6-1 16,-3 0 0-16,3 3 1 16,1 2-1-16,2-2 0 15,0 0 0-15,0-1 0 16,9-4 0-16,9-3-4 16,2-3-5-16,4-6-7 15,4-1-15-15,0 0-14 16,1-13-94-16</inkml:trace>
  <inkml:trace contextRef="#ctx0" brushRef="#br0" timeOffset="199196.5513">12448 11940 753 0,'0'0'1072'16,"0"0"-1059"-16,0 0-10 16,0 0 13-16,0 0-1 15,0 0-11-15,-92 29-3 0,81-14 1 16,3 2-2 0,5 0 0-16,3-3 0 0,0 0 1 15,10-4-1-15,8 0 4 16,6-4 0-16,4-2 0 15,3-4-3-15,1 0-1 16,-4 0-18-16,0-1-83 16</inkml:trace>
  <inkml:trace contextRef="#ctx0" brushRef="#br0" timeOffset="199568.7562">11634 12532 1807 0,'0'0'15'0,"0"0"-13"16,128-51 22-16,-58 31 0 15,8 0-9-15,5 4-10 16,1-1-4-16,-9 0 0 0,-6 2-1 16,-13 5 1-16,-10 0-1 15,-13 5-1-15,-14 1 1 16,-8 1-5-16,-8 3-3 15,-3 0-11-15,0 0-19 16,-3 10-43-16,-15 0-1142 16</inkml:trace>
  <inkml:trace contextRef="#ctx0" brushRef="#br0" timeOffset="199900.597">12035 12626 1874 0,'0'0'49'16,"0"0"-49"-16,0 0-4 15,0 0 1-15,0 0 3 16,-4 79 5-16,4-43-4 15,0 0 0-15,0 1-1 16,1-1 0-16,2 0 0 16,-3-2-1-16,0-7 1 15,0-6-5-15,0-6-11 16,0-9-1-16,-6-5 3 0,-3-1-4 16,-7-7-20-16,-1-20-99 15,0-4-142-15,0-5-675 16</inkml:trace>
  <inkml:trace contextRef="#ctx0" brushRef="#br0" timeOffset="200251.8143">11919 12763 1610 0,'0'0'118'0,"0"0"-53"16,15-76-43-16,7 51-5 15,3 0-1-15,5 1-4 16,3 4-2-16,0 1-7 16,1 9-1-16,-4 6-1 15,-6 4-1-15,-6 0-1 16,-8 10 0-16,-5 8 0 15,-5 6-1-15,0 3 1 16,-18 0 1-16,-9 1 1 0,-1-1-1 16,-5-2 0-16,3-2-1 15,7-5 2-15,6-5-2 16,9-8 1-16,7-2 0 16,1-3 0-16,0 0 3 15,0 0 1-15,10 0-2 16,9 5 10-16,1 0-6 15,2 1-6-15,-1 4 1 16,-1 0-1-16,-1 1 0 16,-1 1 0-16,-3 0 0 15,-2 0-1-15,-1-2-2 16,-1 0-7-16,-1-3-26 0,-4-3-31 16,2-4-593-16</inkml:trace>
  <inkml:trace contextRef="#ctx0" brushRef="#br0" timeOffset="200528.088">12436 12759 1863 0,'0'0'21'16,"0"0"-14"-16,0 0 6 15,0 0-2-15,0 0-6 16,-91 16-4-16,75 5 0 16,5 1-1-16,7 2 0 0,4 0 0 15,0-2 0-15,12-5 1 16,12-2 1-16,7-7-2 16,7-3 2-16,8-5-2 15,-1 0-5-15,-5-11-62 16,-6-8-1041-16</inkml:trace>
  <inkml:trace contextRef="#ctx0" brushRef="#br0" timeOffset="207792.3453">25169 15257 1772 0,'0'0'62'16,"0"0"-42"-16,0 0 1 15,0 0 0-15,0 0-4 16,0 0-9-16,0 0-4 0,0-3-4 15,0 3-1-15,0 11-1 16,0 9 2-16,0 6 0 16,-2 1 1-16,1 4 0 15,-2-3-1-15,3 1 0 16,0-1 0-16,0 1 0 16,0-5 0-16,0-3-3 15,0-4-11-15,4-3-7 16,-2-4-16-16,-2-6-23 15,0-4-181-15</inkml:trace>
  <inkml:trace contextRef="#ctx0" brushRef="#br0" timeOffset="208384.417">25128 15279 1786 0,'0'0'35'16,"0"0"-14"-16,0 0-7 15,0 0 9-15,0 0-8 16,0 0-12-16,84-38-3 16,-60 38 0-16,0 7 1 15,-5 7-2-15,-6 3 1 0,1-2 0 16,-8 2 0-1,-3 1-2-15,-3 0-4 0,0-2-3 16,-5 1-1-16,-11-2-1 16,-2-2 3-16,-4-4-3 15,1 0-11-15,3-2 10 16,4-3 8-16,10 0 1 16,2-4 3-16,2 0 0 15,0 0-4-15,0 0 3 16,3 0 1-16,7 0 5 15,3 3 3-15,-1 0-3 16,1 1-3-16,-1-1 2 16,-1 4 2-16,2-1-4 15,-4 2-1-15,0 1-1 0,0 1 0 16,-3 3 2-16,-2-1-2 16,1 2 0-16,-5 3 1 15,0-1-1-15,0 1 1 16,-5-1 0-16,-8 0 2 15,-7-1-1-15,1-2-1 16,-1-2 0-16,-2-7 1 16,0-2-1-16,4-2-1 15,-1 0 0-15,6 0 1 16,2-10-1-16,3 0 0 16,4 2-11-16,4-4-42 15,0 0-479-15</inkml:trace>
  <inkml:trace contextRef="#ctx0" brushRef="#br0" timeOffset="209082.2025">25705 15383 1721 0,'0'0'103'16,"0"0"-75"-16,0 0-3 16,0 0-3-16,0 0-6 15,0 0-8-15,-6 0-6 16,5 0-2-16,-2 4-2 16,3 9 1-16,0 9 1 15,0 3 2-15,0 3-2 16,3 1 1-16,3 0-1 15,1 0 0-15,0-1 0 16,-4-2 0-16,0-2-2 16,-3-1 2-16,0-5 0 15,0-1-1-15,-2-6 0 0,-7-2-1 16,0-2 1-16,0-1 1 16,0-3 0-16,0-2 0 15,-4-1 2-15,1 0-1 16,-2 0 1-16,0-3-2 15,-2-5 0-15,3-1-5 16,4 1-7-16,2-4-15 16,1 1-32-16,4-2-91 15</inkml:trace>
  <inkml:trace contextRef="#ctx0" brushRef="#br0" timeOffset="209315.7123">25577 15386 1638 0,'0'0'209'16,"0"0"-184"-16,0 0-19 15,0 0-5-15,0 0 6 16,117-28-3-16,-58 28-4 15,7 0-2-15,1 0-23 16,-3 5-45-16,-3-2-633 16</inkml:trace>
  <inkml:trace contextRef="#ctx0" brushRef="#br0" timeOffset="209632.0503">26389 15437 1882 0,'0'0'21'0,"0"0"-21"0,0 0-2 15,0 0-2-15,0 0 4 16,0 0 3-16,0 102-1 16,0-68-1-16,0-2-1 15,0-3 0-15,0-1-1 16,0-6-7-16,0-5-12 16,0-6-27-16,0-8-76 15</inkml:trace>
  <inkml:trace contextRef="#ctx0" brushRef="#br0" timeOffset="209810.2986">26237 15402 1853 0,'0'0'25'15,"0"0"-23"-15,0 0-1 16,114-8 11-16,-48 8-7 15,13 0-5-15,10-3-18 16,5-8-182-16</inkml:trace>
  <inkml:trace contextRef="#ctx0" brushRef="#br0" timeOffset="210522.29">27242 15519 1700 0,'0'0'84'16,"0"0"-55"-16,0 0-14 16,0 0 8-16,0 0-5 15,0 0-9-15,-11 1-6 16,32-1-2-16,15 0 0 15,18 0 2-15,7 0-2 16,6 0-1-16,0 0-3 16,-4 0-1-16,-5 0-3 15,-10 0-6-15,-13 0 13 0,-11 0 0 16,-13 0 0-16,-7 0 0 16,-4 0-1-16,0 0-9 15,0-4-29-15,0-1-311 16</inkml:trace>
  <inkml:trace contextRef="#ctx0" brushRef="#br0" timeOffset="210867.8559">27567 15325 1835 0,'0'0'25'16,"0"0"-3"-16,0 0-4 16,0 0 1-16,0 0-9 15,0 0-7-15,0 0-3 16,13-3-2-16,12 11 2 16,11 6 0-16,6 3 0 15,0 0 0-15,-2 2 0 16,-7-3 0-16,-12 1 0 15,-8 0 0-15,-11 1-2 16,-2 4 1-16,-11 3-1 16,-18 2 2-16,-11 1 1 0,-4 1-1 15,0 0-3-15,6-2-13 16,11-3-29-16,14-5-134 16</inkml:trace>
  <inkml:trace contextRef="#ctx0" brushRef="#br0" timeOffset="215832.2368">13032 13721 1695 0,'0'0'24'0,"0"0"-20"15,0 0 1-15,0 0 10 16,0 0-12-16,0 0-3 16,0 0 3-16,0 0-2 15,-6 41-1-15,15-37 0 16,2 1 0-16,1-4 0 0,3-1 2 15,-3 0-2-15,-3 0 0 16,-2-6-1-16,-5-1 1 16,-2-2 5-16,0 0 2 15,0 1 32-15,-6 4-19 16,-7-1-9-16,-6 2 4 16,2 3-2-16,4 0-6 15,2 0 3-15,8 0-6 16,2 0-3-16,1 0-1 15,0 2-1-15,0 8 0 16,6 1-3-16,10-1-14 16,2-7-32-16,4-3-765 15</inkml:trace>
  <inkml:trace contextRef="#ctx0" brushRef="#br0" timeOffset="216890.1892">13065 12934 1704 0,'0'0'92'0,"0"0"-74"16,0 0 3-16,0 0-6 15,0 0-1-15,0 0-5 16,0-1-5-16,0-1-2 0,0 2 2 16,0 0 0-16,0 0-1 15,0 0-2-15,0 0-1 16,0 0 1-16,0 0 0 16,0 0-1-16,0 0 0 15,0 0 0-15,0 0 0 16,0 0 0-16,0 0-1 15,0 0-1-15,0 0-3 16,0 0 1-16,7 6 2 16,3-1 2-16,1-2-1 15,-1-1 0-15,-2-2-1 16,-1 0-3-16,-2 0 2 16,-2 0 3-16,1-8 0 0,-4 0 2 15,0-1 1-15,-4 0 5 16,-10 1 1-16,-5 3 1 15,-1 2 2-15,-1 2-5 16,2 1-1-16,4 0-1 16,2 0-2-16,5 0-1 15,5 0-1-15,2 0-1 16,1 7-1-16,0 3-2 16,0-1 1-16,0 2-2 15,7-3 0-15,5-4 0 16,3-1-2-16,1-3 4 15,-2 0 2-15,-2 0 0 0,-8-9 2 16,-2 0 0-16,-2 1 2 16,0 2 1-16,0 1-1 15,0 2 0-15,0 3 0 16,0-3-3-16,0 3-1 16,0 0-6-16,0 0-44 15,0 0-141-15</inkml:trace>
  <inkml:trace contextRef="#ctx0" brushRef="#br0" timeOffset="233234.436">28745 15313 1606 0,'0'0'84'0,"0"0"-50"0,0 0 12 15,0 0-3-15,0 0-23 16,0 0 3-16,0 0 1 16,0 0 1-16,0 0-5 15,0 0-5-15,0-1-5 16,-4-6-6-16,-4-2-3 15,-5 1-1-15,-2 2 2 16,-6 0-2-16,-1 4 0 16,-2 2-1-16,1 0 0 15,1 0 1-15,-2 14-1 16,2 6 1-16,4 2-2 16,3 2 2-16,5 1 0 15,2 1-2-15,4-4 0 16,4-2-3-16,0-4 0 0,0-4-4 15,6-6-1-15,12-4-2 16,4-2 1-16,3 0 1 16,2-13 0-16,-3-2 3 15,-6 1 3-15,-3 3 4 16,-5 3 0-16,-5 3 1 16,0 3 5-16,-4 2 2 15,-1 0 0-15,0 0-7 16,2 0-1-16,3 0-1 15,1 10 0-15,3 2 1 16,6 4 0-16,2-2 1 16,3 0-1-16,6-1 2 15,3-3-2-15,4-5-12 0,3-5-43 16,0 0-1101-16</inkml:trace>
  <inkml:trace contextRef="#ctx0" brushRef="#br0" timeOffset="233498.3533">29086 15352 1802 0,'0'0'12'16,"0"0"-5"-16,0 0 20 15,0 0-6-15,-88 6-8 0,74 8-5 16,1 6-5-16,4 1-1 15,4 3 3-15,5 2-1 16,0-2-2-16,5 1 0 16,14-3-1-16,8-3 2 15,7-6-3-15,8-6-4 16,6-7-14-16,0 0-22 16,-4-8-153-16</inkml:trace>
  <inkml:trace contextRef="#ctx0" brushRef="#br0" timeOffset="233948.4148">29566 15157 1626 0,'0'0'228'0,"0"0"-208"0,0 0-9 15,0 0 3-15,0 0 5 16,0 0-12-16,0-2-4 16,0 5-3-16,0 11 0 15,0 6 0-15,0 7 1 16,0 5 1-16,-2 2-1 16,1 3-1-16,1-2 1 15,0-1-1-15,0-1 0 16,0-6 0-16,0-1 0 15,0-5-1-15,0-6-5 16,0-2-23-16,0-6-28 16,-9-7-110-16</inkml:trace>
  <inkml:trace contextRef="#ctx0" brushRef="#br0" timeOffset="234216.6252">29376 15395 1680 0,'0'0'56'16,"0"0"-51"-16,0 0 5 16,0 0 41-16,93-40-28 15,-59 35-7-15,2 2 1 16,0 1-6-16,-2 2-6 16,-4 0 0-16,-3 0 3 15,-3 7-3-15,-5 4-4 0,-3 4 1 16,-1 2 0-16,-3-1-1 15,-3 2 0-15,-3-3-1 16,-2-1 0-16,-4-4-9 16,0-3-12-16,0-5-19 15,-6-2-51-15</inkml:trace>
  <inkml:trace contextRef="#ctx0" brushRef="#br0" timeOffset="234360.8691">29836 15146 1848 0,'0'0'34'16,"0"0"-20"-16,0 0-12 0,0 0-2 15,0 0-13-15,0 0-46 16,4 41-60-16</inkml:trace>
  <inkml:trace contextRef="#ctx0" brushRef="#br0" timeOffset="234929.8859">29940 15308 1902 0,'0'0'19'0,"0"0"-19"16,0 0 1-16,0 0 0 0,0 0-1 15,0 0 1-15,0 0 0 16,24 78 1-16,-9-60-2 16,-2-3-1-16,4-4-5 15,-1-4-12-15,2-6-3 16,-1-1 3-16,0-2 0 16,-3-14 8-16,-1-2 10 15,-4-1 0-15,2-2 12 16,-1 3 4-16,2 1 0 15,0 3-5-15,3 3-3 0,3 3-3 16,1 2-5 0,3 6 0-16,5 0 0 15,3 0 0-15,3 0 0 0,1 3 0 16,1 1-6-16,-4-4-5 16,0 0-2-16,-5-4-1 15,-3-12 8-15,-6-2 6 16,-4-6 0-16,-7 0 11 15,-6-2 6-15,0 2-6 16,-7 5-7-16,-16 5-3 16,-6 13-1-16,-1 1-1 15,2 15 0-15,5 13-2 16,13 5 1-16,10 4 2 16,0 0 0-16,17-4 0 15,15-3 4-15,4-6 7 0,4-6-5 16,3-6-2-16,-3-7-4 15,2-5-23-15,-3-5-524 16</inkml:trace>
  <inkml:trace contextRef="#ctx0" brushRef="#br0" timeOffset="236053.6483">22515 16409 1791 0,'0'0'31'16,"0"0"6"-16,0 0 0 0,0 0-9 16,0 0-6-16,0 0-5 15,0 0-6-15,-16-36-7 16,16 36-3-16,0 0-1 16,0 9-4-16,9 14 2 15,15 13 2-15,4 2 0 16,6-2 0-16,1-3 0 15,-2-8-5-15,-5-8 0 16,-9-6 1-16,-8-6 1 16,-4-5-1-16,-3 0 4 15,5-11 0-15,2-14 0 16,4-10 0-16,-3-2 0 0,-4 1 0 16,-3 7 0-16,-1 5 1 15,-1 12-1-15,2 7-1 16,3 5-10-16,5 0-29 15,3 12-56-15,5 9-297 16</inkml:trace>
  <inkml:trace contextRef="#ctx0" brushRef="#br0" timeOffset="236435.8647">23117 16586 1850 0,'0'0'33'15,"0"0"-17"-15,0 0 1 16,0 0-2 0,0 0-11-16,0 0-1 0,-93 18-1 15,76-2-1-15,3 4-1 0,3-2 0 16,6 3 1 0,5-1-1-16,0 0 0 0,0-3 0 15,16-2-1-15,7-3 0 16,7-3-2-16,8-7-7 15,3-2-24-15,4 0-15 16,1-9-121-16</inkml:trace>
  <inkml:trace contextRef="#ctx0" brushRef="#br0" timeOffset="236678.4498">23350 16573 1808 0,'0'0'37'0,"0"0"-26"16,0 0 4-16,0 0 1 15,0 0-3-15,-84 33-6 16,77-13-2-16,7 0-2 16,0 4-3-16,0-1 3 15,21 0-3-15,9-6 2 16,6-2-2-16,8-8-1 15,0-7-31-15,1 0-93 16</inkml:trace>
  <inkml:trace contextRef="#ctx0" brushRef="#br0" timeOffset="237209.9753">23883 16388 1850 0,'0'0'41'0,"0"0"-16"16,0 0-10-16,0 0 0 15,0 0-9-15,0 0-6 16,-3 31 2-16,0 5-2 0,-1 6 0 16,2 1 2-16,2 3-1 15,0-3 0-15,0-4 0 16,0-3-1-16,0-7-1 15,0-2 0-15,2-8-3 16,-2-4-8-16,0-7-13 16,0-4-22-16,0-4-70 15</inkml:trace>
  <inkml:trace contextRef="#ctx0" brushRef="#br0" timeOffset="237537.5666">23640 16649 1884 0,'0'0'34'15,"0"0"-24"-15,0 0-2 16,0 0 0-16,0 0-6 16,0 0-2-16,34 21 0 15,2 5 0-15,6 5 0 16,1 2 0-16,-3 1 0 15,-2-3 0-15,-2-2 0 16,-6-8 0-16,-8-8 0 16,-9-9 0-16,-6-4 0 15,2 0 0-15,3-14 2 16,3-15 0-16,4-15-1 0,0-8 0 16,-2-2 0-16,2 3-1 15,3 9-1-15,0 9-12 16,-1 11-60-16,-6 5-1015 15</inkml:trace>
  <inkml:trace contextRef="#ctx0" brushRef="#br0" timeOffset="241517.2183">13117 14388 1614 0,'0'0'83'0,"0"0"-45"16,0 0-15-16,0 0 2 15,0 0 0-15,0 0-16 16,0 0 8-16,-26-5-12 16,26 4-1-16,0 1 5 15,0 0-4-15,0 0-2 16,0 0-3-16,0 0 1 15,-1 0-1-15,1 0 0 16,0 0 0-16,0 0-1 0,0 0-1 16,0 0-3-16,0 0 1 15,0 1 0-15,0 2-9 16,0-1 0-16,0-1 8 16,0-1 1-16,0 0 4 15,0 0 0-15,0 0 5 16,0 0 13-16,-8 0 6 15,-1 0-12-15,-1 0-8 16,4 0 4-16,4 0 1 16,2 0-5-16,0 0-3 15,0 0-1-15,0 0-3 16,0 0-1-16,3 2-3 0,5 3 5 16,2 0-23-16,-2-5-36 15,-2 0-338-15</inkml:trace>
  <inkml:trace contextRef="#ctx0" brushRef="#br0" timeOffset="243363.4249">25255 16365 1761 0,'0'0'57'0,"0"0"-20"16,0 0-8-16,0 0 2 15,0 0-13-15,0 0-7 16,0 0-5-16,0-4-3 16,0 4-3-16,0 0-3 0,0 17 2 15,0 10 1-15,0 7 0 16,0 4 1-16,2 0-1 15,-1 1 0-15,2 0-1 16,0-3 1-16,0-2-5 16,0-4-1-16,1-4-8 15,-1-5-8 1,2-6-10-16,-1-7-23 0,-1-8-74 16</inkml:trace>
  <inkml:trace contextRef="#ctx0" brushRef="#br0" timeOffset="243866.144">25218 16425 1495 0,'0'0'332'0,"0"0"-306"15,0 0-18-15,0 0-4 16,36-79 9-16,-14 72-6 15,2 4-6-15,4 3 0 16,2 0-1-16,-3 1 0 16,-6 12-1-16,-6 4-6 15,-5 3-6-15,-10 2-6 16,0 2-8-16,-6 1 15 16,-13-2 3-16,-2-4 9 15,7-2-3-15,3-6 3 0,6-2-1 16,5-4 1-16,0-2 2 15,0 1 1-15,9 1 4 16,6-3 0-16,7 3 2 16,2-1 1-16,-3 1-3 15,0 4 1-15,-2-1-7 16,-2 5-1-16,-4 2 0 16,-3 6 1-16,-3-1-1 15,-4 1 0-15,-3 1-1 16,0-5 1-16,-5-2 0 0,-13-1 0 15,-1-4 1 1,-5-2-1-16,-6-5 0 0,0-3 1 16,0 0-1-1,5-3 1-15,5-9-1 0,6-1-1 16,6 1-38-16,8 2-97 16</inkml:trace>
  <inkml:trace contextRef="#ctx0" brushRef="#br0" timeOffset="244316.9961">26019 16512 1880 0,'0'0'10'0,"0"0"-10"16,0 0-2-16,0 0 2 15,0 0 0-15,0 0 4 16,-27 75 0-16,22-47-2 15,4 2-1-15,1 0-1 16,0 1 0-16,0-1 1 16,0-4-1-16,-3-2 0 0,-3-5 0 15,-3-5 1-15,-3-1 0 16,-3-9 1-16,-6 1 1 16,-6-5 1-16,-1 0-1 15,-5 0 1-15,2 0-4 16,3-9 1-16,4-3-1 15,7-2-8-15,7-1-17 16,9-4-48-16,1 0-642 16</inkml:trace>
  <inkml:trace contextRef="#ctx0" brushRef="#br0" timeOffset="244497.9302">25919 16545 1877 0,'0'0'6'16,"0"0"-3"-16,0 0-2 15,0 0-2-15,85-25 1 16,-43 25-1-16,11 0-24 16,4 0-43-16</inkml:trace>
  <inkml:trace contextRef="#ctx0" brushRef="#br0" timeOffset="244762.3039">26553 16581 1889 0,'0'0'29'16,"0"0"-22"-16,0 0-6 15,0 0-1-15,0 0-1 16,0 0 0-16,-5 63 0 16,10-32 2-16,1 1 0 15,0 1-1-15,0-4 0 16,1 0-2-16,-1-7-13 16,-2-5-10-16,-4-7-24 0,0-5-72 15</inkml:trace>
  <inkml:trace contextRef="#ctx0" brushRef="#br0" timeOffset="244911.2005">26416 16568 7 0,'0'0'1891'16,"0"0"-1890"-16,0 0-1 15,122-31 0-15,-51 24 0 16,7-3-3-16,4-2-59 15</inkml:trace>
  <inkml:trace contextRef="#ctx0" brushRef="#br0" timeOffset="245315.3513">27325 16568 1840 0,'0'0'29'16,"0"0"-19"-16,0 0 1 15,0 0 5-15,0 0 0 16,0 0-6-16,69-14-8 16,-23 12 1-16,6 1-3 15,5-3 1-15,-3 1-1 16,0-1-2-16,-5-1-6 0,-9 1-19 15,-10-3-20 1,-12-2-44-16,-14 0-949 0</inkml:trace>
  <inkml:trace contextRef="#ctx0" brushRef="#br0" timeOffset="245592.2948">27589 16369 1857 0,'0'0'33'15,"0"0"-3"-15,0 0-10 16,0 0-11-16,0 0-4 16,0 0-3-16,0 0-1 15,47 0-1-15,-10 16 0 16,0 3 0-16,-2 5 0 16,-9 4-1-16,-5 3-1 0,-10 2 1 15,-8-1-2-15,-3-1 1 16,-3-2-3-16,-15-1 0 15,-5-6 1-15,1-4 1 16,0-2-3-16,3-6-9 16,8-9-9-16,8-1-47 15,3-1-1609-15</inkml:trace>
  <inkml:trace contextRef="#ctx0" brushRef="#br0" timeOffset="246633.9919">28972 16339 1701 0,'0'0'83'15,"0"0"-46"-15,0 0-13 16,0 0-1-16,0 0-3 16,0 0-5-16,-21-32-12 15,-4 20-3-15,-5 3 3 16,-4 4 0-16,-2 4-1 16,2 1-1-16,7 0 0 15,4 0-1-15,9 6 0 16,6 2-1-16,5 0 1 15,0 5-2-15,3 2 0 0,0 2 2 16,0 2-1 0,11 2 1-16,5-2 0 0,4 4 0 15,2 0 0-15,2-3 0 16,-4 1-2-16,-3-2-1 16,-5-1 2-16,-11-3-2 15,-1 1-1-15,0-4-1 16,-19 1 5-16,-6 1 0 15,-7-2 1-15,-5-4 0 16,-1-2-1-16,0-6 2 16,5 0-1-16,6 0-1 15,11 0 2-15,8-3-2 0,7 1 1 16,1-2-1 0,0-1-14-16,15 0-46 15,9-4-108-15</inkml:trace>
  <inkml:trace contextRef="#ctx0" brushRef="#br0" timeOffset="247654.438">29687 16433 1612 0,'0'0'155'16,"0"0"-135"-16,0 0 8 15,0 0 4-15,0 0-10 16,0 0-7-16,-49-14-2 16,35 9-1-16,-4-1-3 15,0 2 0-15,0 2-4 16,0 0-2-16,0 2-2 16,1 0 1-16,-3 0-2 0,1 2 0 15,2 12 0-15,1 1-1 16,5 3 0-16,3 2 0 15,5 0-4-15,3-1-2 16,0-3-5-16,0-3 5 16,11-2-6-16,8-5 4 15,4-4-3-15,6-2 1 16,-3 0 0-16,-2-8 5 16,-4-8 5-16,-2-1 1 15,-6-3 12-15,-1 2 0 16,-3 3-3-16,-2 6 5 15,-5 5 2-15,1 3 2 16,-1 1-11-16,1 0-7 0,3 0-1 16,3 2-3-1,3 13 3-15,5 1 1 0,-2 0 0 16,0-1 0-16,-2-3 0 16,1-2 0-16,1-2 0 15,3-3-16-15,4-4-35 16,1-1-240-16</inkml:trace>
  <inkml:trace contextRef="#ctx0" brushRef="#br0" timeOffset="248824.8317">30157 16187 1710 0,'0'0'72'0,"0"0"-43"15,0 0-2-15,0 0 4 16,0 0-9-16,0 0-7 15,-5 0-5-15,5 0-2 0,0 0-4 16,0 0 0 0,0 0-4-16,-3 1 0 0,2 20-2 15,-4 10 2-15,3 6 1 16,1 6-1-16,-1 2 0 16,2-1 0-16,0 0 1 15,0-2-1-15,-1-2 1 16,-1-5-2-16,-2-7-2 15,-5-3-13-15,0-7-12 16,-1-8-31-16,-4-8-68 16,1-2-1115-16</inkml:trace>
  <inkml:trace contextRef="#ctx0" brushRef="#br0" timeOffset="249175.2587">29950 16476 1732 0,'0'0'23'0,"0"0"-10"15,0 0-12-15,83-33 6 16,-48 29 18-16,-2 1-18 16,3 3 2-16,-2 0-6 15,-4 0-2-15,-8 7 0 16,-6 2-1-16,-7 1 1 16,-1 1 2-16,-2 2 0 15,2-1 0-15,-2 4-3 16,3-2 2-16,-2 0-1 15,4-2 1-15,2-1 0 16,5-3-2-16,1-2 2 0,4-4 2 16,-2-2-4-16,1 0-1 15,-3-8 1-15,-4-8-3 16,-5-4 3-16,-5 1 0 16,-5-1 0-16,0-1 4 15,0 5 3-15,-5-2-2 16,-5 8-5-16,4 2-6 15,2 8-36-15,4 0-177 16</inkml:trace>
  <inkml:trace contextRef="#ctx0" brushRef="#br0" timeOffset="249521.9127">30579 16431 1870 0,'0'0'29'16,"0"0"1"-16,0 0-16 15,0 0-1-15,0 0-5 16,0 0-8-16,16-25-1 16,9 40-1-16,3 6 1 15,1 4-4-15,-5 3-4 16,-5 1-2-16,-7-2-2 15,-3-5-2-15,-9-4-2 0,0-6-4 16,0-9-3-16,-3-3 9 16,-6 0 15-16,3-16-2 15,3-8-6-15,3-5 6 16,8 0 2-16,16 5-1 16,8 5-17-16,4 7-31 15,0 4-27-15,1 8-227 16</inkml:trace>
  <inkml:trace contextRef="#ctx0" brushRef="#br0" timeOffset="249933.9749">31103 16494 1477 0,'0'0'155'0,"0"0"-41"16,0 0-39 0,0 0-47-16,0 0-9 0,0 0-9 15,-50-52 3-15,29 43 1 16,1 2-1-16,7 6-2 15,3 1-8-15,1 0-3 16,0 0 1-16,1 11-2 16,1 6 1-16,2 2-3 15,4 2 0-15,1-2-5 16,0 0-2-16,3-2-2 16,7-4-5-16,4-8-3 15,-1-3-4-15,2-2 6 16,3 0 11-16,-3-6 3 15,4-11 4-15,-1 0 3 16,-3 0 20-16,0 0 2 0,-4 5-5 16,-2 4-2-1,-1 3-6-15,0 3-5 0,1 2-5 16,4 0-2-16,1 0-2 16,2 12 0-16,1 3 2 15,0 3-1-15,0 1-3 16,4-2-1-16,2-1-13 15,4-6-20-15,1-6-44 16,-3-4-1682-16</inkml:trace>
  <inkml:trace contextRef="#ctx0" brushRef="#br0" timeOffset="250197.9859">31550 16157 1875 0,'0'0'26'16,"0"0"0"-16,0 0-15 15,0 0-4-15,0 0-7 16,0 0-1-16,0 25-2 16,0 8 3-16,0 6 0 15,0 2 1-15,3 3-1 16,1 2 0-16,-3-3-4 15,-1-1-7-15,0-1-11 0,0-7-21 16,-8-9-39 0,-6-12-181-16</inkml:trace>
  <inkml:trace contextRef="#ctx0" brushRef="#br0" timeOffset="250423.9612">31363 16436 1705 0,'0'0'125'0,"0"0"-120"15,0 0-3-15,96-56-2 16,-62 46 11-16,1 5 3 16,-2 3-2-16,-1 2-5 15,-1 0 1-15,-3 7-7 0,-2 10-1 16,-5 2 0 0,-3 3 0-16,-5-1 0 0,-1-3 0 15,-3 1 0-15,-5-5-9 16,-1-3-25-16,-3-7-27 15,0-4-262-15</inkml:trace>
  <inkml:trace contextRef="#ctx0" brushRef="#br0" timeOffset="250574.3067">31801 16211 1859 0,'0'0'36'16,"0"0"-9"-16,0 0-22 15,0 0-5-15,0 0-2 16,0 0-28-16,22 19-35 0,-8 3-171 16</inkml:trace>
  <inkml:trace contextRef="#ctx0" brushRef="#br0" timeOffset="250902.209">31983 16394 1870 0,'0'0'32'16,"0"0"-11"-16,0 0-5 15,0 0-3-15,0 0-7 16,0 0-5-16,-14-7-1 0,14 10-2 16,1 9-1-1,7 5 3-15,3-3-2 0,0-2-2 16,2-4-4-16,-5-3 0 15,-1-5-3-15,3 0 5 16,0-2 6-16,-4-13 0 16,-5-5 3-16,-1-1 1 15,0-4 0-15,-13 0-2 16,-7 4-1-16,1 5-1 16,4 8-2-16,3 8-10 15,5 0-25-15,1 10-49 16,4 5-413-16</inkml:trace>
  <inkml:trace contextRef="#ctx0" brushRef="#br0" timeOffset="251276.9305">32221 16329 1869 0,'0'0'9'0,"0"0"4"16,0 0-8-16,0 0-5 16,0 0-2-16,0 0 1 15,38 27 1-15,-22-8 0 16,1-2 0-16,-3-3-1 16,1-1-5-16,-2-7-11 0,2-3-7 15,0-3-1-15,1-3-14 16,2-18 21-16,3-5 18 15,0 0 13-15,-1-1 31 16,-4 9-8-16,-4 5 1 16,-5 9-16-16,1 4-11 15,1 4-10-15,4 18-2 16,3 7 1-16,-2 3 1 16,1 2 0-16,-3-2 0 15,3-2-3-15,-2-9-48 16,2-12-660-16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7T09:49:28.9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2380 4308 857 0,'0'0'237'15,"0"0"-132"-15,0 0-66 16,0 0-19-16,0 0 6 15,0 0 1-15,-4 22 19 16,4-20-38-16,0-1 13 16,0-1 10-16,0 0-16 15,0 0 2-15,4 0 29 16,5 0-1-16,-3-3-34 16,0-4-6-16,-3 0-2 15,-3 2 5-15,0 0 23 16,0 1-12-16,0 3 15 0,0-1-3 15,-6 2 2-15,-3 0-31 16,2 0-2-16,-4 3-1 16,4 6 0-16,2-2-1 15,2 0 1-15,2 1-3 16,1 0 0-16,0-3-1 16,0 1-3-16,1-3-2 15,8-2 9-15,2-1 1 16,-1 0 3-16,-1 0 0 15,0-4 4-15,-1-6-4 16,-3 3-1-16,-2-3 8 16,-3 1 5-16,0-1-9 0,0 3 11 15,0 4 6 1,0-1-5-16,-6 4-5 0,-4 0-9 16,1 0-4-16,0 0 0 15,-3 0-1-15,5 1 1 16,1 5 0-16,4-2-1 15,1 1-1-15,1-2 0 16,0-1-1-16,0 1-4 16,0-1-4-16,4-1 5 15,10-1-3-15,2 0-63 16</inkml:trace>
  <inkml:trace contextRef="#ctx0" brushRef="#br0" timeOffset="1573.7358">7932 8422 840 0,'0'0'857'0,"0"0"-841"16,0 0-16-16,0 0 0 15,0 0 0-15,0 0 0 16,0 0 6-16,3 17 0 15,3-17 6-15,-3 0 3 16,-3 0 11-16,1 0-5 0,-1 0-3 16,0 0 2-16,0-3-14 15,-10-2 8-15,1 1-6 16,0 2-3-16,-1 2-4 16,4 0-1-16,1 0 0 15,4 0-1-15,1 0 0 16,0 0-3-16,0 6-2 15,3 2 1-15,6-3 1 16,1-1 2-16,-1-1 0 16,-3-1 1-16,1-2 1 15,-5 0 0-15,1 0 0 16,-3 0 1-16,0 0 7 0,0 0 11 16,0 0-7-16,-2 0-4 15,2 0 0-15,0 0-7 16,0 0-1-16,0 0-37 15,11 0-93-15</inkml:trace>
  <inkml:trace contextRef="#ctx0" brushRef="#br0" timeOffset="11560.5126">23130 9844 1640 0,'0'0'107'15,"0"0"-80"-15,0 0-3 16,0 0 5-16,0 0-12 16,0 0-7-16,0 0-4 15,-4 5-1-15,4-3 0 16,0 1-4-16,14-1 9 15,7 3 1-15,3-2-5 16,5 1-2-16,6-1-2 16,4 0-1-16,2-1 0 15,1 0-1-15,2-2 0 16,2 0 1-16,2 0-1 16,1 0 0-16,-3 0 1 0,-9-4-1 15,-6-4 0-15,-4 3 0 16,-2 3 1-16,-5-1-1 15,-2 2 0-15,-3 1 0 16,-3 0 0-16,-5 0 0 16,1 0 0-16,-4 0 0 15,-1 0 0-15,3 0 0 16,-5 0-1-16,1 0 0 16,-2 0-2-16,0 0-5 15,2 0-10-15,-2 0-15 16,0 0-20-16,0 0-156 15</inkml:trace>
  <inkml:trace contextRef="#ctx0" brushRef="#br0" timeOffset="11988.4382">23568 9682 1796 0,'0'0'31'0,"0"0"-17"15,0 0 14-15,0 0-2 16,0 0-14-16,0 0-7 0,-4-6-1 16,4 6-3-1,14 0-1-15,9 0 1 0,9 11-1 16,3 1 0-16,2 4 0 15,1 0 0-15,-1-1 1 16,-2 2-1-16,-6-1 0 16,-3-1 0-16,-7-3 0 15,-4 1-1-15,-5-2 1 16,-4-5-2-16,-3 2 1 16,-3 2-1-16,0 0 1 15,-9 7 0-15,-16 4 1 16,-10-1 1-16,-6 5-1 15,-1-3 0-15,5-1 0 16,8 0 0-16,10-6-4 16,13-1-10-16,6-4-35 0,3-6-42 15</inkml:trace>
  <inkml:trace contextRef="#ctx0" brushRef="#br0" timeOffset="12978.9597">25376 8171 1747 0,'0'0'32'0,"0"0"-16"16,0 0-7-16,0 0-3 15,0 0-2-15,0 0-2 16,-81 72 0-16,52-29 3 16,-9 13 0-16,-4 8-3 15,-7 5 0-15,-3 1-1 16,0-6 0-16,3-2 0 16,4-9-1-16,5-6 0 0,8-7 0 15,7-8 0-15,7-8 0 16,6-5 0-16,5-8 0 15,4-5-5-15,1-3-4 16,2-3-8-16,0 0-45 16,0-11-655-16</inkml:trace>
  <inkml:trace contextRef="#ctx0" brushRef="#br0" timeOffset="13489.5856">24918 8383 1605 0,'0'0'64'16,"0"0"-41"-16,0 0 27 0,0 0-5 16,85-66-29-1,-61 48-5-15,4-2 3 0,2-2-3 16,-3 3-2-16,0 0 2 15,-5 4-3-15,-1 1 1 16,-5 2 1-16,2 4-2 16,-3-1-2-16,3 4-2 15,-1 0-1-15,0 2-2 16,-1-1 2-16,0 3-1 16,-3-1 0-16,2 2 1 15,-3 0 0-15,-2 0 0 16,-1 0-2-16,2 7-1 15,-1 13 1-15,1 11-1 16,-1 10 0-16,-4 9-1 16,1 12-6-16,-2 1-22 0,-2 0-61 15</inkml:trace>
  <inkml:trace contextRef="#ctx0" brushRef="#br0" timeOffset="18093.3814">19987 6653 1773 0,'0'0'86'0,"0"0"-64"15,0 0-6-15,0 0 3 16,0 0-9-16,0 0-6 16,0 0-3-16,35-18 0 15,-6 15-1-15,-1-1 0 16,5 0 0-16,-3 1-4 15,-5 1-12-15,-1 2-13 16,-5 0-21-16,-5 0-68 16</inkml:trace>
  <inkml:trace contextRef="#ctx0" brushRef="#br0" timeOffset="18273.3518">20027 6780 1810 0,'0'0'40'16,"0"0"-29"-16,0 0 12 15,0 0-10-15,0 0-12 16,119-3-1-16,-59 0-41 16,0-4-96-16</inkml:trace>
  <inkml:trace contextRef="#ctx0" brushRef="#br0" timeOffset="19196.9845">20580 6632 1786 0,'0'0'31'16,"0"0"0"-16,0 0 2 15,0 0-4-15,0 0-12 0,0 0-9 16,-3-8-5-16,3 8-3 16,0 4 0-16,-3 14 0 15,3 6 0-15,-1 5 2 16,-2-1-1-16,1-3-1 16,1 0-1-16,1 0-4 15,0-7-8-15,0-2-9 16,0-7-23-16,0-8-27 15,3-1-545-15</inkml:trace>
  <inkml:trace contextRef="#ctx0" brushRef="#br0" timeOffset="19532.7137">20730 6715 1823 0,'0'0'27'16,"0"0"-25"-16,0 0 12 16,0 0 9-16,0 0-14 15,0 0-4-15,7 75-2 16,11-62-2-16,3-2 1 16,3-5-2-16,-2-4-3 15,0-2-6-15,-5 0-6 16,-4-2 3-16,-5-13 6 0,-7 0 6 15,-1-5 0 1,-1-1 1-16,-15 0-1 0,-4 1 5 16,-2 2 1-16,-2 4-2 15,6 5-3-15,1 5-1 16,7 4-1-16,4 0-15 16,3 2-46-16,3 9-462 15</inkml:trace>
  <inkml:trace contextRef="#ctx0" brushRef="#br0" timeOffset="19788.3435">21095 6777 1875 0,'0'0'26'0,"0"0"-17"15,0 0 4-15,0 0-8 16,0 0-2-16,0 0 3 16,-9 82-4-16,9-49-2 15,0 3 1-15,0 0-1 16,0-4-4-16,0-8-10 16,0-6-17-16,-2-6-25 15,2-9-64-15</inkml:trace>
  <inkml:trace contextRef="#ctx0" brushRef="#br0" timeOffset="20111.6761">21123 6777 1696 0,'0'0'148'0,"0"0"-141"16,0 0-5-16,0 0 0 15,0 0 16-15,0 0-8 16,15 51-6-16,5-34-3 16,2-3 2-16,1-4-3 15,2-4-5-15,0-6-2 16,-1 0 1-16,-5-9 3 16,-5-8 3-16,-4-5 0 0,-7-2 4 15,-3 0 3-15,0 2 5 16,0 0-5-16,-10 5 1 15,1 3-5-15,3 5-2 16,0 4-1-16,3 5-8 16,2 0-32-16,1 0-157 15</inkml:trace>
  <inkml:trace contextRef="#ctx0" brushRef="#br0" timeOffset="21302.9139">19708 5568 1715 0,'0'0'79'16,"0"0"-49"-16,0 0-9 15,0 0-1-15,0 0-5 16,0 0-7-16,47-23-3 16,-28 23-2-16,-3 0 0 15,-2 0-2-15,-4 0 0 16,-6 14 1-16,-4 1-1 0,0 6 0 15,-4 4 1 1,-17 1-1-16,-1-1 1 0,2-1 0 16,4-7-2-1,7-5 0-15,6-6 0 0,3-3-1 16,0-1-2-16,0-2-3 16,13 0-3-16,16 0 1 15,5-8 1-15,3-2-6 16,-1 3 2-16,-6 1 0 15,-8 4 3-15,-7 0 8 16,-6 1-1-16,-4 1 1 16,-1 0 6-16,3 0 1 15,2 0 3-15,5 0-1 16,4 1-5-16,1 6 1 16,2-1-5-16,1 0 2 0,2-1-1 15,0-3 0-15,-6-2-1 16,-2 0 1-16,-2 0 0 15,-4-13 0-15,-5-3 0 16,-4-1 0-16,-1 0 1 16,-3-2-1-16,-18 1-1 15,-5 2 0-15,-3 6 0 16,2 5 0-16,6 5 0 16,4 0-2-16,4 3-4 15,3 12-17-15,7 1-14 16,3-1-71-16</inkml:trace>
  <inkml:trace contextRef="#ctx0" brushRef="#br0" timeOffset="21646.6908">20513 5656 1818 0,'0'0'57'0,"0"0"-32"15,0 0-4-15,0 0-1 16,0 0-7-16,0 0-7 0,-6-5-6 16,2 13 0-1,3 12-1-15,-2 11 1 0,1 9 0 16,-3 2 1-16,2-1-1 15,2-2 0-15,-4-1 0 16,4-6 0-16,-1-6 0 16,-1-6-2-16,3-7-2 15,-1-7-4-15,1-2-2 16,0-4-8-16,0-4-13 16,6-16-60-16</inkml:trace>
  <inkml:trace contextRef="#ctx0" brushRef="#br0" timeOffset="21954.8504">20533 5661 1766 0,'0'0'97'0,"0"0"-89"16,0 0-7-16,0 0 0 15,0 0 5-15,0 0-2 16,40 77-2-16,-9-55-1 15,7-7-1-15,5-5-6 16,3-10-1-16,-2 0 6 16,-3-11-5-16,-11-11-3 15,-10-6 9-15,-7-4 0 16,-10 1 13-16,-3 2 3 16,0 6 0-16,-8 3-7 0,-4 5 2 15,3 8-4 1,2 4-4-16,4 1-3 0,0 2-4 15,0 0-36-15,3 0-292 16</inkml:trace>
  <inkml:trace contextRef="#ctx0" brushRef="#br0" timeOffset="23080.7394">18589 4215 1779 0,'0'0'82'16,"0"0"-46"-16,0 0-10 16,0 0-8-16,0 0-5 15,0 0-6-15,-4-20-3 16,10 13-2-16,10-1-2 16,3 1-2-16,-5 4 2 15,-5 1-2-15,-6 2-1 16,0 0-7-16,-3 0-1 15,0 12 2-15,0 5 8 0,-20 3 0 16,-3 1-1-16,-4-1 2 16,6-4-2-16,6-5-2 15,9-5 0-15,6-1-5 16,0 1 3-16,0 1-1 16,12 0 5-16,7 0 1 15,2 0 1-15,-3-1 1 16,-2 0-1-16,-4 2 0 15,-2 1-1-15,-2-1 1 16,-3 3 0-16,-1 0 0 16,-4 0 0-16,0 3 0 15,0 0 1-15,0 1 0 16,-17 0 0-16,-8-3 0 16,-3-2 1-16,-5-4-1 0,2-5-1 15,2-1 0-15,7 0-3 16,9-6-5-16,10-12-17 15,3-6-60-15,15-1-818 16</inkml:trace>
  <inkml:trace contextRef="#ctx0" brushRef="#br0" timeOffset="23380.9318">18792 4342 1595 0,'0'0'205'0,"0"0"-197"15,0 0 3-15,0 0 13 16,0 0-10-16,0 0-11 0,-8 47-3 16,24-29 0-16,9-4 1 15,8-4 0-15,1-4-1 16,-1-2-8-16,-8-4-7 16,-9 0 1-16,-6-7 5 15,-10-6 9-15,0-3 1 16,-11-5 7-16,-16 1 5 15,-1 2-7-15,-2 2 3 16,5 5 4-16,8 5-4 16,1 6-5-16,7 0-4 15,0 0-5-15,8 3-28 16,1 3-76-16</inkml:trace>
  <inkml:trace contextRef="#ctx0" brushRef="#br0" timeOffset="23613.8222">19114 4342 1847 0,'0'0'29'16,"0"0"-24"-16,0 0 11 16,0 0-3-16,0 0-9 15,0 85 10-15,0-53-11 16,0-2-2-16,0 4 0 15,0-2 0-15,0-3-1 0,0-6-2 16,-3-7-11-16,-1-12-16 16,-1-4-18-16,2-7-82 15</inkml:trace>
  <inkml:trace contextRef="#ctx0" brushRef="#br0" timeOffset="23892.1866">19114 4318 1730 0,'0'0'2'0,"0"0"-2"15,0 0 31-15,0 0-8 16,0 0-10-16,90 66-6 0,-62-62-3 16,-4-4-2-16,0 0-2 15,-5 0 2-15,-5-14 0 16,-8-3 12-16,-6-4 10 15,0-2 7-15,-5 2-8 16,-8 1-10-16,-4 5-5 16,5 5-5-16,6 6-1 15,2 2-2-15,4 2-2 16,0 0-32-16,0 0-137 16</inkml:trace>
  <inkml:trace contextRef="#ctx0" brushRef="#br0" timeOffset="25164.8798">17132 2833 1889 0,'0'0'24'16,"0"0"-11"-16,0 0 0 16,0 0 0-16,0 0-9 15,0 0-4-15,0 0-1 16,-1 47 1-16,-7-15 1 16,3 1-1-16,4-1 0 15,1-4 1-15,0-5-1 0,0-3 0 16,0-6 0-1,4-3 0-15,7 0 0 0,7-8 0 16,9-1 1-16,7-2-1 16,6 0 0-16,6-9 0 15,-2-4 0-15,-3-2-6 16,-5 2-4-16,-8 2-5 16,-6 1-7-16,-9 1-16 15,-7-2-64-15</inkml:trace>
  <inkml:trace contextRef="#ctx0" brushRef="#br0" timeOffset="25405.6589">17314 2909 1802 0,'0'0'81'0,"0"0"-60"15,0 0-1-15,0 0 2 16,0 0-8-16,0 0-12 15,-8 2-2-15,8 21-2 16,0 8 2-16,0 7 1 16,2-2-1-16,1 2 0 15,-3-2-5-15,0-3-7 16,0-4-5-16,2-9-18 16,-2-8-39-16,3-10-209 15</inkml:trace>
  <inkml:trace contextRef="#ctx0" brushRef="#br0" timeOffset="25742.7571">17605 2967 1708 0,'0'0'165'0,"0"0"-159"15,0 0-5-15,0 0 4 16,0 0 5-16,0 0-5 16,7 83-3-16,17-73 0 15,1-3-2-15,2-7 0 16,-3 0-1-16,-1 0-3 0,-7-15 1 16,-4-2 0-16,-8-3 3 15,-4 0 0-15,-1 0 1 16,-23-2 2-16,-9 3-2 15,-6-1-1-15,2 11 0 16,10-1 0-16,11 9-2 16,10 1-4-16,6 4-57 15,0 12-140-15</inkml:trace>
  <inkml:trace contextRef="#ctx0" brushRef="#br0" timeOffset="26007.5681">17992 2914 1869 0,'0'0'51'16,"0"0"-44"-16,0 0-4 15,0 0 3-15,0 0-3 16,2 74 5-16,2-37-7 15,-1 2 1-15,1 0-2 16,-4-5 0-16,1-5 0 16,-1-4-6-16,0-11-7 15,0-9-9-15,0-5-21 0,0 0-45 16</inkml:trace>
  <inkml:trace contextRef="#ctx0" brushRef="#br0" timeOffset="26305.2587">18042 2884 1834 0,'0'0'17'16,"0"0"-16"-16,0 0 13 16,0 0 5-16,0 0-12 15,22 88-5-15,-1-68 1 16,0-6-2-16,4-3 0 15,4-8-1-15,-4-3-5 16,-1-2 0-16,-5-15 4 0,-4-6 1 16,-4-7 2-16,-7-1 10 15,-4 2-2-15,0 0 5 16,0 8-4-16,-3 5-5 16,-1 7-3-16,1 6-3 15,1 3-6-15,2 0-38 16,0 3-470-16</inkml:trace>
  <inkml:trace contextRef="#ctx0" brushRef="#br0" timeOffset="30945.8162">20454 7061 1798 0,'0'0'32'16,"0"0"-32"-16,0 0-5 15,0 0 5-15,0 0 3 0,0 0 5 16,113 10-4-16,-55-7 0 16,12 0-4-16,0-1 2 15,-2 1-2-15,-6-1 0 16,-7-2 0-16,-10 0 0 16,-12 0 0-16,-12 0 0 15,-11 0-1-15,-8 0-8 16,-2 0-7-16,0-3-19 15,-14 0-95-15</inkml:trace>
  <inkml:trace contextRef="#ctx0" brushRef="#br0" timeOffset="31157.777">20862 7193 1144 0,'0'0'0'0,"0"0"-74"15</inkml:trace>
  <inkml:trace contextRef="#ctx0" brushRef="#br0" timeOffset="37993.3753">12853 4567 1684 0,'0'0'95'0,"0"0"-68"16,0 0-4-16,0 0-7 16,0 0-5-16,0 0 0 15,0 0-2-15,-15 0-4 16,12 0 1-16,-4 0 0 16,-1 0-1-16,-1 0-2 15,0 0 1-15,-1 0-3 16,-1 0 0-16,6 0-1 15,1 3 2-15,-1-3-2 16,1 4 0-16,3-2-1 16,1-1 0-16,0-1 0 15,0 0-1-15,0 0-2 16,0 0 3-16,0 0-2 0,1 0 0 16,9-3 2-1,-2-4 1-15,1 3 1 0,-7 1-1 16,-2 2 2-16,0-1 0 15,0 1 5-15,0 0-2 16,-3 1-4-16,-5 0 0 16,0 0-1-16,4 0 0 15,-2 0-1-15,5 2-1 16,-1 8 1-16,2-4 0 16,0 3-2-16,0 1-1 15,0-3-1-15,7 1 0 16,2-4 2-16,4-2 0 15,0-2 2-15,-1 0 0 16,-2 0 1-16,-1-6 0 0,-6-5 0 16,-3 2 3-16,0-1 3 15,0 0 5-15,-12 2-3 16,-1 2-4-16,-5-1-2 16,3 4-2-16,0 3 0 15,5 0 0-15,1 0 0 16,1 5-1-16,-1 0 1 15,6 2-2-15,3 0-3 16,0 0-5-16,0 1-1 16,0-6 1-16,9 0 3 15,3-2 1-15,-1 0 4 16,-4 0 2-16,0-7 0 16,-4-5 0-16,-3 2 4 0,0 3 5 15,0 0 5-15,-7 3 0 16,-5 1-9-16,3 3-5 15,-3 0 0-15,5 0-1 16,2 6 0-16,5 7-4 16,0 4-13-16,9 0-24 15,15 0-75-15</inkml:trace>
  <inkml:trace contextRef="#ctx0" brushRef="#br0" timeOffset="39777.8117">14188 5641 1534 0,'0'0'193'15,"0"0"-183"-15,0 0 3 16,0 0 7-16,0 0-10 16,0 0-2-16,0 0 0 15,49 15-2-15,-42-15 4 16,-2-5 0-16,-4 0 6 16,-1-1-1-16,0-2-2 15,0 3 1-15,-4-1-3 16,-4 2-4-16,-1-1-4 15,-2 2 0-15,0 1-3 0,3 2 4 16,2 0-2-16,-1 0-2 16,3 3-1-16,1 8 1 15,1 2-1-15,2-1 0 16,0 2-5-16,0-3 2 16,12-3-4-16,1-2-3 15,1-6 3-15,1 0 5 16,-6 0 1-16,-3-3 2 15,-3-6 1-15,-3-3 5 16,0-3 9-16,-5 3 0 16,-10 1-6-16,-3 3-4 15,6 3-3-15,6 4 0 16,2 1-2-16,4 4-6 0,0 12-33 16,7 6-44-1</inkml:trace>
  <inkml:trace contextRef="#ctx0" brushRef="#br0" timeOffset="40783.8456">15426 6449 1843 0,'0'0'20'0,"0"0"-18"16,0 0-2-16,0 0 3 16,0 0-2-16,0 0-1 15,-6 37-1-15,6-25 1 16,0-4 0-16,0-1 0 16,7-3-1-16,-2-1-3 15,0-3 2-15,-3 0 2 16,-1 0 0-16,-1 0 5 0,0-5 0 15,0-7 4-15,-5 1 1 16,-4 2-1-16,-2 0-3 16,5 5 1-16,2 1 0 15,2 3-2-15,2 0-5 16,0 0 0-16,0 4-19 16,2 8-19-16,13-3-143 15</inkml:trace>
  <inkml:trace contextRef="#ctx0" brushRef="#br0" timeOffset="41637.6398">16963 7596 1799 0,'0'0'34'0,"0"0"-34"16,0 0 0-16,0 0 0 0,0 0 0 16,0 0 0-16,0 32-3 15,11-29-2-15,0-2 0 16,0-1 2-16,-2 0-1 16,-3 0 4-16,-4-3 0 15,-2-3 16-15,0-3 7 16,-6 2 2-16,-8 2-10 15,-1-1-3-15,0 6-3 16,4-1 0-16,2 1-3 16,2 0-4-16,6 0-2 15,1 0-1-15,0 0-2 16,3 4-15-16,18 1-42 16</inkml:trace>
  <inkml:trace contextRef="#ctx0" brushRef="#br0" timeOffset="49777.3065">9869 12818 1636 0,'0'0'44'0,"0"0"-14"15,0 0 12-15,0 0-9 0,0 0-14 16,0 0-7-16,0 0-3 16,-10-17 0-16,10 17 0 15,0 0-4-15,0 0 2 16,0 0-1-16,-2 0 0 16,-1 0-3-16,-2-1-1 15,0 1-2-15,-2 0 0 16,-4 0 0-16,-1 0 0 15,-1 0 0-15,-2-1 0 16,1 1 1-16,2 0-1 16,-2 0 0-16,0 0 0 15,1 0 0-15,-1 0 1 16,1 0-1-16,-1 0 1 0,0 2 0 16,0 2-1-16,-2-1 1 15,1 3 0-15,-1-2 0 16,-1 2 0-16,1 3 0 15,4-1-1-15,-3 1 0 16,4 2 0-16,-1 2-1 16,-1 2 1-16,4 4 0 15,-7 3 0-15,2 1 0 16,-2 0 0-16,1 1 0 16,2-1 0-16,-1 0 0 15,3 1 0-15,0-4 1 16,0 2 0-16,5-2-2 0,-1-1 1 15,2-1-1 1,2 1 1-16,2 0 0 0,1-1 0 16,0-2 0-16,0 3 0 15,0-1 0-15,9 1 0 16,1-2 0-16,1 2 0 16,0 0 0-16,0 1 1 15,4-1-1-15,0 1 0 16,0-1 0-16,0-2-1 15,1 2 1-15,-1-4 0 16,0 0 0-16,4-3 0 16,-1 0 1-16,5-1 0 0,-1 0-1 15,5-2 0 1,1 2 2-16,3-5 1 0,7-1 0 16,-1-2 1-16,2-3 1 15,0 0-1-15,-4 0-3 16,1 0 1-16,-3 0 0 15,4-5 1-15,-4-4-2 16,0-2 0-16,0-3 0 16,-5 2 0-16,0-5-1 15,-5-2 1-15,1-1 0 16,-5-2 1-16,-1 0 0 16,0-1-1-16,-6-2 1 15,1 0-1-15,-2-2 0 16,-5-1 0-16,-1 4 0 0,-3-2 0 15,-2 1 0-15,0 1-1 16,0-2 1-16,0 0 1 16,-5-2 0-16,-5-1-1 15,3-2 1-15,-4 2-1 16,-1 3 1-16,2-1-1 16,-3 5 1-16,-1-1 2 15,-2 2-2-15,-1 2 0 16,-2 0 2-16,2-1-1 15,-2 2-2-15,-2 0 2 16,-1 1-2-16,-4 1-1 16,-2 1 0-16,0 2-1 15,-7 4 0-15,-4 6-3 16,-7 3-8-16,-3 0-5 0,-2 8-15 16,1 3-51-16</inkml:trace>
  <inkml:trace contextRef="#ctx0" brushRef="#br0" timeOffset="90847.6029">3140 11180 422 0,'0'0'1061'0,"0"0"-960"15,0 0-72-15,0 0 1 16,0 0-12-16,0 0-9 15,0 0 4-15,0 0 4 16,-2 0 6-16,2 0 7 16,0-1-4-16,-3-1-9 15,3 1-2-15,0-1 2 16,-3 2-8-16,3-1 2 16,0 1-5-16,-3 0-4 15,3-1 3-15,0 1-4 16,0 0 1-16,0 0-1 15,0 0-1-15,0 0-2 16,0 0 0-16,0 0-1 0,0 0-1 16,0 0-1-16,0 0 0 15,0 0 4-15,0 0 0 16,0 0-1-16,3 0-1 16,3 0 1-16,0 0 1 15,-2-4 1-15,-1-2 1 16,-3 1-1-16,0 2 0 15,0 0 2-15,0 3-2 16,0 0 2-16,0 0-2 16,0 0 3-16,-1 0-2 0,-4 0-1 15,1 0-2 1,1 0 1-16,0 0 0 0,3 0 0 16,0 6-1-16,0-1-2 15,0-2-3-15,0 3 0 16,0-4 3-16,12 2 0 15,-3-2-3-15,-2-2-2 16,-2 0-2-16,2 0 0 16,-4 0 10-16,-3 0 1 15,0-3 2-15,0-2 2 16,0-1-3-16,0 4 6 16,-7-2 0-16,1 2-3 15,-3 2-2-15,0 0-1 16,0 0-1-16,3 0 0 15,0 0-1-15,3 3 0 0,3 5-3 16,0-2-37 0,0-1-126-16</inkml:trace>
  <inkml:trace contextRef="#ctx0" brushRef="#br0" timeOffset="92153.8202">3166 11966 1306 0,'0'0'279'16,"0"0"-242"-16,0 0 9 16,0 0-6-16,0 0-13 15,0 0-19-15,0 0-5 16,-3 0-2-16,3 0 2 0,0 0 6 15,0 0 21 1,0 0-5-16,0 0-7 0,0 0-3 16,0 0-5-16,0 0-3 15,0 0-6-15,0 0-1 16,-1 0 0-16,-2 3-1 16,1 3-2-16,2-1 2 15,0-2 0-15,0 0-2 16,0-2 1-16,0 1 1 15,0-2-1-15,0 0 0 16,0 0 2-16,0 0 1 16,0 0 1-16,0 0 3 15,0 0-5-15,0-6-1 16,0 2-2-16,0 1-10 0,0 0-43 16,0 0-473-16</inkml:trace>
  <inkml:trace contextRef="#ctx0" brushRef="#br0" timeOffset="97096.8916">9780 12682 1648 0,'0'0'30'0,"0"0"-7"16,0 0 18-16,0 0-12 16,0 0-14-16,0 0-2 15,0 0-2-15,-45-11 1 16,35 11-4-16,-2 0-2 15,0 0-5-15,-5 2 1 16,2 5-1-16,-2 1 1 16,-4 1-1-16,3 1 0 15,-3 1-1-15,0 2 0 16,0-1 1-16,3 0-1 16,2 4-1-16,1-3 0 15,4 3 2-15,-3 2-2 16,0 2 1-16,-2 3 0 15,-1 4 0-15,1 1 0 16,-1 3 1-16,0 2-1 0,-1 3 0 16,0 2 0-16,2-2 0 15,0 0 0-15,6-3 0 16,3-1-3-16,2-2 2 16,4-4-2-16,1 0-1 15,0-2 4-15,0 0-2 16,15-1 0-16,4 2 1 15,9-2 0-15,4 1 1 16,5 0 2-16,3-2-2 16,2 2 0-16,1-5 1 15,3-2-2-15,-5-5 2 0,0 0-2 16,-3-4 1-16,-2 0 0 16,-2-4 1-16,2-2-1 15,-1 1 0-15,-3-3 0 16,0 0 2-16,1 0-1 15,-3 0-1-15,-2 0 2 16,-2-5 0-16,-2-5 2 16,0-2 4-16,-2-4 0 15,3-1 1-15,-2-5-2 16,-1-3-1-16,-1-1-3 16,-1-3-1-16,-3 3 1 15,-6-2-2-15,1 3 2 16,-8-3 0-16,-1 0 2 15,-3-3-2-15,0 0 0 0,0-2 2 16,-3 0-4 0,-10-3 3-16,-4 1-2 0,-2 0 0 15,-2-2 1-15,-3 2 0 16,0-2-1-16,1 3 1 16,-1 4 0-16,4 5 0 15,1 5 1-15,1 2-2 16,-3 1 0-16,0 2-1 15,-1 2-1-15,-2 3 0 16,-3 0 1-16,2 3-1 16,-5 4 0-16,0 0 0 15,-4 3-1-15,1 0 1 0,-3 0-2 16,2 6 2-16,0 5-1 16,-1 1 0-16,-2-1-1 15,6 0 1-15,1-1 1 16,3 2-2-16,5-3 2 15,2 4-1-15,1 3 0 16,-2 4-1-16,-2 3 1 16,1 5 0-16,0 5 1 15,0 2-1-15,5 3 0 16,-1 1-1-16,5 4 2 16,1-1-3-16,9 2 0 15,3-3 0-15,0-1-3 16,3-6 3-16,15 2 2 15,4-3-1-15,6 0 2 16,10-4 0-16,2-2 0 0,3-3 0 16,-1-3 0-16,4-4 0 15,-1-3-1-15,4-4 1 16,4-5 0-16,-3-3 0 16,1-2 0-16,-5 0 1 15,-3 0 0-15,-4-9 0 16,-3 1 1-16,1-1-1 15,0-2 0-15,-5-3 0 16,-1-2 1-16,-3-1-1 16,-5-4 1-16,-4 0 2 15,-1-2-2-15,-6-4 1 16,-4-2-2-16,-4-6 0 0,-2-2 0 16,-2-4 0-16,0-1 2 15,0-1-2-15,0-3 0 16,-6 0 1-16,-5-1-2 15,0 4 2-15,-5 2-1 16,-3 3 0-16,-2 4 2 16,-6 2-2-16,2 3 0 15,-7-1 1-15,-2 4-2 16,3 5 0-16,-4 6-1 16,-5 3 0-16,-5 9 0 15,-4 3 0-15,-4 0 0 16,3 5-3-16,0 9-3 15,6 6 1-15,4 2-3 0,4 7-5 16,-1 3-12-16,1 2-77 16</inkml:trace>
  <inkml:trace contextRef="#ctx0" brushRef="#br0" timeOffset="104595.3164">3199 14757 1649 0,'0'0'40'15,"0"0"-32"-15,0 0 38 16,0 0-1-16,0 0-31 16,0 0-8-16,0 0 1 15,0 0-2-15,0 1-4 16,7 1 7-16,4-1-1 16,8 4-1-16,-1-3-3 15,3 1 2-15,4 2-2 16,1-3-1-16,1 3-1 15,7-1 0-15,0 0 1 16,2 0 0-16,0-2-1 0,1 1 1 16,2-1 0-16,-5 0-1 15,-4-1 0-15,3 1-1 16,-5-1 1-16,2 0-1 16,0-1 1-16,-2 2-1 15,-1-1 0-15,-1 2 1 16,-3-1-1-16,1 0 0 15,0 1 1-15,0 1-1 16,3 0 1-16,1-1-1 16,-1 0 0-16,0-2 0 15,-3 3 0-15,-5-2 0 16,2-1 0-16,-2 4 0 0,-2-1 0 16,2-2 0-1,2 5 0-15,-3 0 0 0,3-1 0 16,1 2 0-16,-1-1 1 15,6 0-1-15,0 1 0 16,1-2 1-16,-1-1-1 16,3 2-2-16,-5-4 2 15,3 0 0-15,-1 1 0 16,-3-4 0-16,5 3 0 16,-1 0 0-16,0-1 0 15,2-1 0-15,0 2 0 16,3-1 0-16,0 1 0 15,1 3 0-15,1 0 0 16,0-1 0-16,-2 1 0 16,1 0 0-16,-1-1 0 0,0 1 0 15,3-1 0-15,2 1 0 16,-2 1 0-16,6-3 0 16,-2 4 0-16,0 0 0 15,-1-2 2-15,2 5-2 16,-6-5 0-16,4 5-1 15,-5-4 1-15,-1 2 0 16,-3-3 0-16,0 1 1 16,-2 2-1-16,0-2 0 15,2 3 0-15,5-2 0 16,-1 2 0-16,0 0 0 16,1 2-1-16,-4-3 1 0,4 0-1 15,0-1 1 1,-2 2 1-16,-2-2-1 0,3 3 0 15,-1-3-1-15,2 1 1 16,-1-2 0-16,4 0 0 16,-2 0 0-16,-1 0 0 15,-1-1 0-15,-1 1 0 16,0 2 0-16,0 0 0 16,-2 1 0-16,2 0 0 15,1 1 0-15,-3-1 0 16,0 1 1-16,2 0-1 15,0-1 0-15,6 0 0 16,3-1 0-16,-1 0 0 0,3 2 0 16,0 0 0-16,3-2 1 15,3 3-1-15,4 0 0 16,6-1 0-16,-1 2 0 16,-2 0 0-16,0-2-1 15,-5 1 1-15,2-3 0 16,-1 1 0-16,1 1 0 15,6 0 0-15,-2 3-1 16,3 0 1-16,0 0 1 16,-4 0-1-16,3 0 0 15,-4 1 0-15,-4 1 0 16,-2 0 1-16,-3-2 2 16,-5 0 0-16,-2-2 1 0,-5 1-1 15,-6-4-2-15,-2-4-1 16,-9 1 1-16,-3-3 0 15,-6 0-1-15,-4-3 0 16,-5 0-8-16,0-9-34 16</inkml:trace>
  <inkml:trace contextRef="#ctx0" brushRef="#br0" timeOffset="106868.5392">3374 14797 1661 0,'0'0'118'0,"0"0"-101"0,0 0-3 15,0 0 10 1,0 0-15-16,0 0-5 0,-2 0-2 16,2 0 1-16,0 0 1 15,0-2-3-15,0-3 0 16,0-2-1-16,2 0 0 15,-1-3 0-15,1 2 0 16,-2 1-1-16,0 3 0 16,0 1 1-16,0 3 0 15,0 0 1-15,0 0 1 16,-2 0 0-16,-1 0-1 16,-3 0-1-16,3 2 0 0,-3 9 0 15,2 0-1-15,2 4 0 16,2 2 1-16,0-2-1 15,0 0 0-15,0-1 0 16,9 0 0-16,5-8 1 16,2-1-1-16,2-5 1 15,7 0 0-15,-1-8 0 16,-2-6-5-16,-8-1 0 16,-5-2 5-16,-6 2-1 15,-3-2 1-15,0 0 1 16,-6 5 2-16,-9 2-2 15,-6 5-1-15,-6 3 4 16,-1 2 0-16,3 0 0 0,2 2 0 16,2 8-1-1,5-1 1-15,4 3-2 0,6-2-2 16,4 3-1-16,2-1-1 16,0 2 1-16,0 0 1 15,5 0 0-15,7-3 0 16,4-2 0-16,1-4-1 15,4-5 1-15,1 0-2 16,2-2-4-16,-5-10-8 16,-4-2 0-16,-4 0 3 15,-10 0 9-15,-1-2 2 16,0 3 2-16,-12 2 6 0,-6 1 1 16,0 7-5-16,-3 3 0 15,4 0 2-15,0 0 0 16,7 0-1-16,5 1-2 15,2 5-2-15,3 0-1 16,0 4-2-16,0-2 1 16,8 2-6-16,11-5-16 15,0-5-96-15</inkml:trace>
  <inkml:trace contextRef="#ctx0" brushRef="#br0" timeOffset="119310.83">13088 11950 29 0,'0'0'1493'0,"0"0"-1412"16,0 0-26-16,0 0 9 15,0 0-30-15,0 0-12 16,0 0-8-16,0 3-3 16,0-3 0-16,0 0 1 15,0 0-2-15,0 0 2 16,0 0-5-16,2 0-1 15,-2 0-1-15,0 0-3 16,0 0-1-16,0 0 2 16,0 0 0-16,0 0-1 15,0 0 1-15,0 0-1 0,0 0 1 16,0 0-2-16,0 0 2 16,0 0-2-16,0 0 1 15,0 0 0-15,0 0-1 16,0 0-1-16,0 0 1 15,0 0-1-15,0 0 0 16,0 0 2-16,0 0-2 16,0 0-1-16,0 0 1 15,0 0 0-15,0 0-1 16,3 2 1-16,0-1 0 16,4 0 2-16,-4-1-2 15,2 2 0-15,-1-2 0 16,1 1 0-16,1 3 0 0,2-2 0 15,1 1 0-15,-1 1 0 16,1-1 0-16,0 0 0 16,-2-2 0-16,1 2 0 15,0-2 0-15,-3 2 0 16,4 0 0-16,-3 0 0 16,3 0 0-16,-2 1 0 15,-1-1 1-15,0 1-1 16,-1 0 0-16,4-1 0 15,-3 1-1-15,0 0 1 16,-2-1 1-16,2-2-1 16,0 4 0-16,-2-1 0 15,1 0 0-15,1-1 0 0,-1 0 0 16,-1 0 0-16,2 0 0 16,-3 1 0-16,1 0 0 15,1 1 1-15,-1-3-2 16,1 0 2-16,-4 3-2 15,1-2 2-15,1 1-2 16,1 1 2-16,1-3-2 16,-2 3 2-16,1-1-1 15,1-2 0-15,-4 2 0 16,4-1 0-16,-2 1 0 16,1-1 0-16,-1-1 0 15,1 1 0-15,-2 1 1 0,4-2-1 16,0 4 0-16,-1-4 0 15,2 2 0-15,-3 1 0 16,1-2 0-16,-1 1 0 16,1 0 0-16,1 0 0 15,0-1 1-15,-3 1-1 16,1 1 0-16,1-2 0 16,-1 0 0-16,2 1 0 15,0 1 0-15,0 0 0 16,-2-1 0-16,-2 1 0 15,4 0 0-15,-1-2 0 16,-1 0 0-16,0 1 0 16,1 3 0-16,1-4 0 0,0 2 0 15,-2-1 0 1,1 3 0-16,2-1 0 0,-1 1 0 16,2-2 1-16,-1 1-1 15,2-1-1-15,-2 1 1 16,1 0 0-16,0 1 0 15,2 1 0-15,-1-4 1 16,0 2-1-16,-2 1 0 16,4-1 0-16,-2 0 0 15,1 1 0-15,-3-3 0 16,1 0 0-16,1 0 0 16,0 2 0-16,-3-2 1 0,3 1-1 15,-3 0 0 1,1 0 0-16,2 1 0 0,-1 0 0 15,-1 1 0-15,3 0 0 16,1 2 0-16,0-1 0 16,2-1 0-16,-1 3 0 15,3-3 0-15,-3 1 0 16,1 1 0-16,-1-1 0 16,-3 2 0-16,1-1 0 15,-1-2 0-15,0 0 0 16,-1 0 0-16,-1 0 0 15,2 2 0-15,0-2 0 16,1 5 0-16,-1-2 0 16,-1-2 1-16,5 1-1 15,-1-2 0-15,0 2 0 16,3 1 0-16,-3-3 1 16,4 4-1-16,-2-3 1 0,4 2 0 15,-2 0 0-15,2 1-1 16,-3 0 0-16,3 1 1 15,-2 1-1-15,-2-4 1 16,-1 1-1-16,-1 1 0 16,-1-2 0-16,0 2 0 15,-2-2 0-15,2 1 0 16,-1 0 0-16,-1 0 1 16,2-1-1-16,0 0 0 15,2-1 0-15,-4 2 0 0,1 0 0 16,0 1 0-1,-1 1 0-15,3-2 0 0,0 2 0 16,-1 1 0-16,2-1 0 16,-2 1-1-16,2 1 1 15,-4 0 0-15,1-2 0 16,1 1 0-16,-2-4 1 16,-2 1-1-16,-2 1 0 15,-2-4-6-15,-2 3-19 16,-1-4-38-16,0-5-1207 15</inkml:trace>
  <inkml:trace contextRef="#ctx0" brushRef="#br0" timeOffset="120489.9424">13148 12939 1350 0,'0'0'324'0,"0"0"-279"16,0 0 2-16,0 0-8 16,0 0-14-16,0 0-2 15,-5 0-10-15,5 0 0 16,0 0-2-16,0 0 0 0,0 0-4 16,0 0-3-16,0 0-2 15,0 0-2-15,0 0-2 16,0 0 0-16,8 14 2 15,14 2 2-15,0 4 1 16,4 0-2-16,-2 4-1 16,7-2 1-16,-1-1-1 15,0 2 1-15,0-1-1 16,0-3 0-16,-2 0 0 16,-1-2 0-16,-2 0 0 15,2-2 1-15,0-2-1 16,1 0 1-16,-1 0-1 0,-2 1 0 15,2 0 0-15,-3-1 0 16,1 1 1-16,-4-2-1 16,2 2 0-16,-3 1 0 15,0-5 0-15,-1 1 1 16,1 0-1-16,-4-3-1 16,0 1 1-16,-2-1 0 15,-1-2 0-15,-1 1 0 16,-2-2 1-16,0-2-1 15,-4-1 0-15,-3 0 0 16,1-1-1-16,-2 3-10 16,-1-1-22-16,-1-1-48 0,0 1-980 15</inkml:trace>
  <inkml:trace contextRef="#ctx0" brushRef="#br0" timeOffset="121315.4477">13195 13667 1702 0,'0'0'104'0,"0"0"-92"16,0 0-2-16,0 0-3 15,0 0-6-15,0 0 1 16,0 0 4-16,44 39 0 16,-19-18-1-16,2 2-4 15,4-1 4-15,1 2-4 16,-1-1 0-16,2 0 0 15,0 1-1-15,1-1-1 16,-1-3 1-16,-3-3 2 16,-6-4-2-16,-4-4 0 15,-5-2 0-15,-3-2 2 16,-4-3-2-16,-4 1 1 16,-1-1 0-16,-3-2-1 0,2 0 0 15,-2 0 2-15,0 0-2 16,0 0-6-16,-9 0-51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7T10:20:15.6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7317 12165 1360 0,'0'0'224'0,"0"0"-178"0,0 0-7 15,0 0 1-15,0 0-12 16,0 0-3-16,0 0-13 16,-9-22-5-16,9 22 1 15,-1-3-2-15,-1 1-2 16,2 1-2-16,-3-1 1 15,3 2 2-15,0 0 4 16,-2 0 1-16,2 0-5 16,-2 0 1-16,2 0-1 15,-1 0 1-15,-1 0 0 16,1 0-1-16,-1 0-3 16,2 0 1-16,0 0 3 15,0 0-1-15,-3 0-4 0,3 0 2 16,0 0 0-1,0 0-3-15,0 0 3 0,0 0-3 16,0 0 0-16,-3 0 0 16,3 6 0-16,-3 5 1 15,0 2 0-15,3 1-1 16,0 1 1-16,0 2-1 16,0 2 1-16,0 3-1 15,0-1 1-15,0 2-1 16,6 1 1-16,2 0 0 15,2 0-1-15,0 3 0 16,2-1 0-16,3-1 1 0,0-3-1 16,3 2 0-1,1-1 1-15,-1-1 0 0,5 3-1 16,-1-1 1-16,1 0-1 16,0 3 1-16,1-1-1 15,0-1 1-15,-1-1 0 16,0-3-1-16,0-3 1 15,-3-3-1-15,0-1-1 16,-4-2 1-16,-1 0 2 16,-3 0-2-16,-1-4 0 15,-4 1 0-15,-2-3-1 16,-1-1 1-16,-4-2 0 16,0-3-2-16,0 0 0 15,0 0-6-15,0 0-8 16,-4 0 0-16,-13 0-10 0,-7-9-59 15,-1-8-1400 1</inkml:trace>
  <inkml:trace contextRef="#ctx0" brushRef="#br0" timeOffset="749.4168">7207 12155 1601 0,'0'0'59'0,"0"0"-24"16,0 0 4-16,0 0-9 0,0 0-8 16,0 0-5-1,6-3-2-15,-6 3-6 0,0 0-4 16,0 0-2-16,0 0 0 16,0 0 1-16,0 0-1 15,0 0-2-15,0 0 2 16,0 0-1-16,0 0-1 15,0 0 3-15,0 0-4 16,0 0 0-16,0 10 0 16,0 5 3-16,-4 6 1 15,-7 5-1-15,-1 1-1 16,-3 1-1-16,2 1-1 0,-4-2-2 16,5-1-6-1,2-2-9-15,0-4-2 16,5-2-11-16,2-7-36 0,0-4-63 15,3-4-848 1</inkml:trace>
  <inkml:trace contextRef="#ctx0" brushRef="#br0" timeOffset="1081.2968">7228 12148 1687 0,'0'0'68'15,"0"0"-41"-15,0 0-3 16,0 0-5-16,0 0-12 16,0 0 4-16,85 12 1 15,-49 0-6-15,4 5-5 16,3 4-1-16,7 2-4 16,2 1-38-16,0-3-106 15</inkml:trace>
  <inkml:trace contextRef="#ctx0" brushRef="#br0" timeOffset="2529.0567">7711 12841 1472 0,'0'0'129'16,"0"0"-72"-16,0 0 2 15,0 0-21-15,0 0-16 16,0 0-7-16,0 0-1 0,0 0-1 16,0 0-3-1,0 0-2-15,0 0 0 0,0 0-3 16,0 0-2-16,0 0-2 16,0 0 1-16,0 4-1 15,0 3 1-15,5 2 3 16,4 1 3-16,2-1-5 15,0 2 1-15,7-2-2 16,-2 1 1-16,2 2 0 16,1 0 0-16,-2-1-3 15,5 0 1-15,-1 1-1 16,0 0 2-16,3-3-1 16,3 2-1-16,-2-2 2 15,5 1-1-15,-5-3-1 16,2 0 1-16,3-1 1 0,0 1-2 15,3-2 2-15,1-1-1 16,-6 2 0-16,3-2-1 16,-3 1 0-16,0-2 1 15,5-1 0-15,-5 1 1 16,2 0-2-16,-2-3 0 16,-1 1 0-16,-2-1 1 15,-1 0-1-15,0 0 1 16,-3 0-1-16,4 0 1 15,1 0 1-15,-4 0-1 16,-2 0 0-16,-1 0-1 16,-4 0-1-16,4 0 1 15,-1 0 1-15,-6 0 0 16,3 0 0-16,-6 0 0 0,-2 0-1 16,-2 0 0-16,-1 0 0 15,-2 0 0-15,0 0 0 16,-2 0 0-16,0 0-6 15,0 0-5-15,0 0-14 16,0 0-12-16,-11 0-52 16,-1 0-975-16</inkml:trace>
  <inkml:trace contextRef="#ctx0" brushRef="#br0" timeOffset="3097.2273">8541 12930 1677 0,'0'0'50'0,"0"0"-21"16,0 0 4-16,0 0-6 16,0 0-9-16,0 0-6 15,0 0-4-15,0 0-1 16,0 0 1-16,10 0 2 15,5 3-4-15,1 3-2 16,4 0 0-16,-1 2 0 16,2-2-2-16,-3 3-1 15,1-1 2-15,0 0-3 16,-2 0 0-16,1 0 1 16,-3-2-1-16,-2 0 2 15,-2-1 0-15,-2 0 0 0,-3-1-2 16,1 3 2-16,-1-1-2 15,-3-2 0-15,0 3 0 16,0 1 0-16,-3 2-1 16,0 3 1-16,-3 2 0 15,-14 2 0-15,-8 3 2 16,-6 1-2-16,-8 1-3 16,-3 1-12-16,0 0-14 15,5-4-45-15,8-2-1254 16</inkml:trace>
  <inkml:trace contextRef="#ctx0" brushRef="#br0" timeOffset="4065.0822">7052 13414 1755 0,'0'0'44'0,"0"0"-26"16,0 0 6-16,0 0-4 16,0 0 0-16,0 0-11 15,-3-6-3-15,3 6-4 16,0 1-2-16,0 16-2 15,13 9 2-15,5 5 4 16,0 1-3-16,4 2-1 16,-2-4 2-16,1-5-2 0,-2-8-1 15,-4-4 1-15,-1-6 0 16,-4-5 0-16,-4-2 0 16,-2 0 1-16,1 0 0 15,-2-12 2-15,4-10-2 16,-1-8 0-16,-1-5 0 15,-4-4-1-15,1 4 0 16,-2 7 0-16,0 7-4 16,0 9 0-16,0 8-6 15,0 4-2-15,0 0-15 16,0 0-39-16,0 8-132 16</inkml:trace>
  <inkml:trace contextRef="#ctx0" brushRef="#br0" timeOffset="4651.4769">7437 13670 1783 0,'0'0'39'0,"0"0"-33"0,0 0 7 16,0 0-1-16,0 0-8 16,0 0 3-16,9 31 4 15,-5-9-6-15,0 3 0 16,1 3-1-16,-1 1-1 16,-2-1-2-16,1-2-1 15,0-2 2-15,-3-3-2 16,3-4-7-16,-3-8-5 15,0-3-6-15,0-3-6 16,0-3-22-16,0 0-66 16,0-3-574-16</inkml:trace>
  <inkml:trace contextRef="#ctx0" brushRef="#br0" timeOffset="5279.6661">7435 13682 1753 0,'0'0'33'16,"0"0"-16"-16,0 0 0 16,0 0 5-16,0 0-11 0,0 0-6 15,42-49-2 1,-32 47-3-16,-1 2 0 0,0 0 0 15,-3 0 0-15,0 9-2 16,0 2-1-16,-3 3 3 16,-1 1 0-16,-2 4 0 15,0-2 0-15,0 0-1 16,0 0 1-16,0-2-1 16,-3-1 1-16,-2-2-1 15,5-1 0-15,-3-1 1 16,3-5-1-16,0 0 1 15,-3-2-1-15,3 1 1 16,0-1-1-16,0-2 1 16,0 2 0-16,0 0 1 15,6-1-1-15,-1 1 2 0,-1 0-1 16,2-1 1-16,0 1 0 16,1 0 1-16,1 1 0 15,1 3 0-15,1-4-1 16,-1 4-1-16,0 0-1 15,0 1 1-15,0 1-1 16,-3-1 0-16,-3-2 1 16,-3 2-1-16,0-1-1 15,0 2 1-15,0-1 0 16,-12-1 2-16,-1 0-2 16,-4-2 0-16,-2-2 0 15,7-1 0-15,-1-2 0 0,4 0 1 16,1 0 0-16,5 0-1 15,-3 0-4-15,5 0-11 16,-2-3-15-16,3-2-22 16,0 1-124-16</inkml:trace>
  <inkml:trace contextRef="#ctx0" brushRef="#br0" timeOffset="5751.1344">7824 13650 1723 0,'0'0'76'0,"0"0"-58"16,0 0 0-16,0 0 2 15,0 0-6-15,0 0-5 16,-36-2-3-16,28 7-1 16,-1 1-1-16,3 5 0 0,0-2-1 15,-3 5-2-15,3 2 0 16,-2 4 1-16,5-1 1 15,0 4 0-15,3-3-2 16,0 2-1-16,0-1 1 16,0-3 0-16,11-4-1 15,1 0 2-15,6-3-4 16,1-6 2-16,1 1-2 16,2-3 0-16,-1-2-2 15,-2-1-4-15,4 0-2 16,-4 0-13-16,-4-2-22 15,1-7-51-15,-5-3-1358 16</inkml:trace>
  <inkml:trace contextRef="#ctx0" brushRef="#br0" timeOffset="5940.9226">7790 13805 1800 0,'0'0'17'16,"0"0"-11"-16,0 0 11 16,0 0 1-16,0 0-14 15,0 0-4-15,105-40 0 16,-71 27-10-16,2-1-77 16</inkml:trace>
  <inkml:trace contextRef="#ctx0" brushRef="#br0" timeOffset="6856.0903">7297 14722 1815 0,'0'0'22'0,"0"0"-12"15,0 0 5-15,0 0 3 16,0 0-8-16,0 0-6 15,-38 21-1-15,37 2 2 16,1 5-1-16,0 0-2 16,0 0 0-16,16-1-2 15,-1-3 0-15,9-4-4 16,1-8 0-16,2-6 0 16,1-6-2-16,-4 0 2 15,0-9-7-15,-5-8-4 0,-8-2-1 16,-2-3 0-16,-9-3 11 15,0 0 5-15,0-2 0 16,-15 2 0-16,-4 1 5 16,-8 3 0-16,1 3 5 15,-1 4-4-15,4 6 2 16,2 5-4-16,6 3-1 16,3 0-3-16,3 0-6 15,6 3-15-15,3 5-23 16,0 1-110-16</inkml:trace>
  <inkml:trace contextRef="#ctx0" brushRef="#br0" timeOffset="7109.3815">7644 14689 1856 0,'0'0'23'0,"0"0"-23"16,0 0 1-16,0 0-1 15,0 0 0-15,0 0-10 16,1-4-43-16,2 4-171 0</inkml:trace>
  <inkml:trace contextRef="#ctx0" brushRef="#br0" timeOffset="7636.3">7823 14536 1855 0,'0'0'13'0,"0"0"-8"15,0 0 3-15,0 0 3 16,0 0-7-16,0 0-4 15,64-19 0-15,-34 14-4 16,1-2-12-16,-1-3-9 16,-2 1-5-16,-1-2 2 15,-4 0-24-15,-7-1 13 16,-5 2 24-16,-7 4 15 16,-4-2 3-16,0 5 40 15,0-2 9-15,0 1-20 16,-3 2-12-16,-6 2-5 0,6 0-1 15,-3 0-2-15,0 0-4 16,0 0-5-16,2 8 0 16,-2 7-1-16,3 9 0 15,1 2 1-15,2 6-1 16,0 2-1-16,0 0 0 16,0 2 0-16,3-2-1 15,6-3-2-15,-3-1-6 16,3-7-5-16,-3-1-8 15,0-5-4-15,-1-6-24 16,-1-5-69-16</inkml:trace>
  <inkml:trace contextRef="#ctx0" brushRef="#br0" timeOffset="7852.7782">7947 14693 1823 0,'0'0'30'0,"0"0"-22"15,0 0 2-15,0 0-4 16,0 0 3-16,0 0-5 16,109-63-4-16,-68 53-1 15,-2-1-15-15,-1 1-39 16,-7-2-122-16</inkml:trace>
  <inkml:trace contextRef="#ctx0" brushRef="#br0" timeOffset="8250.0724">8306 14437 1744 0,'0'0'109'0,"0"0"-93"15,0 0-6-15,0 0-2 0,0 0-2 16,0 0 0-16,37 18 1 16,-18-1-4-16,0 1-2 15,0 1-1-15,-2 1 1 16,0-4-1-16,0 0 1 15,-1-5-1-15,-4-4 0 16,-3-4 1-16,-3-3-1 16,0 0 1-16,-1-6 2 15,2-13 0-15,3-6-1 16,-2-7 1-16,-2-5-2 16,-1-1 2-16,-2-3-2 15,-3 9-1-15,2 5-1 0,-2 10-4 16,0 9-8-16,0 2-19 15,0 3-87-15</inkml:trace>
  <inkml:trace contextRef="#ctx0" brushRef="#br0" timeOffset="37819.8036">14802 5366 1667 0,'0'0'63'16,"0"0"-38"-16,0 0 6 15,0 0-10-15,0 0-3 16,0 0 0-16,0 0-5 16,0 0-1-16,0-20 0 15,0 20-3-15,0 0-2 16,0 0-4-16,0 0 0 15,0 0 1-15,0 0-3 0,0 0-1 16,0 3-1-16,0 16-1 16,0 5 2-16,0 10 1 15,0 7-1-15,-2 3 1 16,2 2 0-16,0 0-1 16,0 2 0-16,0-6 0 15,0-3 1-15,0-6-1 16,0-7 0-16,0-4 0 15,0-5 0-15,0-5 0 16,0-2 0-16,0-8 1 0,0 0-1 16,0-2-3-1,0 0 1-15,0 0-9 0,-1-9-19 16,-2-5-34 0,3-1-80-16</inkml:trace>
  <inkml:trace contextRef="#ctx0" brushRef="#br0" timeOffset="38413.8958">15109 5409 1721 0,'0'0'56'16,"0"0"-34"-16,0 0 4 15,0 0-2-15,0 0-11 16,0 0-5-16,0-3-4 16,-1 9-3-16,-12 13 1 15,-4 3 0-15,-5 4 0 16,-4-1-1-16,1 1 2 15,2-4-3-15,3-3-1 16,2-5 1-16,7-4 0 16,4-5 0-16,4-2-2 0,-1-2 0 15,4-1 1-15,0 0 1 16,0 0 0-16,0 0 0 16,0 0 0-16,0 0 0 15,5 0-1-15,9 0 1 16,2 3 0-16,8 5 0 15,-2 1 0-15,2 4 1 16,-2 3-1-16,-2-1 0 16,1 4 0-16,-3-2 0 15,-3 0 1-15,1-2-1 16,-5-4 2-16,-2-1-2 16,-1-2 0-16,-5-6 0 0,0-1-1 15,-3 1 1 1,2-2 0-16,-2 0 1 0,0 0 0 15,0 0 1-15,0 0-2 16,0 0-2-16,0 0-22 16,3-3-50-16,0-4-1070 15</inkml:trace>
  <inkml:trace contextRef="#ctx0" brushRef="#br0" timeOffset="39418.0988">15367 5481 1602 0,'0'0'85'0,"0"0"-49"15,0 0 13-15,0 0-18 0,0 0-2 16,0 0-10-16,0-11-6 15,0 11-4-15,0 0-2 16,0 0 0-16,0 0-4 16,0 0 0-16,0 4-2 15,0 14-1-15,0 10 0 16,12 6 2-16,-1 3-1 16,1 1-1-16,1-1 1 15,-2-6-1-15,2-4 0 16,-1-5 1-16,-2-6-1 15,1-6 0-15,-4-3 1 16,-2-2-1-16,-1-5 0 0,2 0 0 16,1-5 1-1,1-12 1-15,1-9 0 0,-1-6-2 16,-4-6 1 0,-1-2-1-16,-2 0 1 0,1 11-1 15,-2 7 0-15,1 10 1 16,-1 5-1-16,0 2 0 15,0 5 0-15,0-2 0 16,0-1-1-16,2 1-5 16,-1 1-21-16,4 1-31 15,-2 0-197-15</inkml:trace>
  <inkml:trace contextRef="#ctx0" brushRef="#br0" timeOffset="40289.0577">15810 5444 1724 0,'0'0'42'15,"0"0"-17"-15,0 0-6 0,0 0 8 16,0 0-9-16,0 0-4 16,-3-6-7-16,3 6-3 15,0 0-1-15,0 0-2 16,0 4-1-16,0 12 0 15,0 5 1-15,0 4 0 16,3 3 0-16,2 4 1 16,-2 0 0-16,1-1-2 15,-2-2 1-15,-1-7 0 16,-1-5-1-16,0-3 0 16,0-6 1-16,0-4-1 15,0-1 0-15,2-3 1 16,-1 0 0-16,3 0 1 0,7 0-1 15,6 0 0-15,11-12 1 16,11 0-2-16,5 2-4 16,9-2-31-16,0 0-50 15</inkml:trace>
  <inkml:trace contextRef="#ctx0" brushRef="#br0" timeOffset="40918.9827">17587 5296 1697 0,'0'0'159'0,"0"0"-147"16,0 0-10-1,0 0-1-15,0 0 1 0,0 0-1 16,0 42 1 0,0-14 5-16,6 5-2 0,0 1-3 15,0 0-1-15,0-2 1 16,0-1 0-16,-2-4-2 15,2-5 0-15,-5-3 0 16,1-4-3-16,-2-5-11 16,0-4-16-16,0-6-17 15,-6 0-118-15</inkml:trace>
  <inkml:trace contextRef="#ctx0" brushRef="#br0" timeOffset="41360.0126">17411 5465 647 0,'0'0'1129'16,"0"0"-1121"-16,0 0-3 15,0 0 5-15,0 0 15 16,82-39-9-16,-48 36-2 16,5 1-5-16,0 1-4 15,3 1-1-15,-1 0-2 16,-2 0 0-16,-8 0-1 15,-4 3 0-15,-10 2-1 16,-3 1 0-16,-4 2 1 16,0 3 1-16,-4 3-1 0,0 1 3 15,0 2-2-15,0 1-1 16,4-1-1-16,2 0 1 16,4-1 0-16,3-5 0 15,3-1-1-15,3-3 2 16,2-6-2-16,-4-1 1 15,0 0 0-15,-3-10 0 16,-7-6 0-16,-7-4 0 16,-6-2 0-16,0-5 0 15,-22 1 0-15,-13 1 1 16,-9 1-2-16,-4 7 1 16,6 10-1-16,14 7 1 0,14 0-1 15,10 10-6 1,4 7-40-16,6-2-159 0</inkml:trace>
  <inkml:trace contextRef="#ctx0" brushRef="#br0" timeOffset="42267.2826">19691 5428 1800 0,'0'0'15'0,"0"0"-4"16,0 0 15-16,0 0-3 15,0 0-9-15,0 0-9 16,-59 46-2-16,56-29-1 16,3 1 0-16,0-2-2 0,0 1 1 15,10-2 1-15,8-4-2 16,5 0 0-16,5-5 1 15,5-5 0-15,-3-1 0 16,-5 0-1-16,-4-12-1 16,-8-3 0-16,-7-2 1 15,-6-4 0-15,0-1 0 16,-3-1 0-16,-16 0 0 16,-8 1-1-16,0 5 1 15,3 6 0-15,6 7-1 16,5 4-4-16,4 0-11 15,4 15-17-15,5 2 0 16,0 0-29-16,3-1-121 0</inkml:trace>
  <inkml:trace contextRef="#ctx0" brushRef="#br0" timeOffset="42641.3679">20042 5474 217 0,'0'0'1593'15,"0"0"-1576"-15,0 0-10 16,0 0 13-16,0 0-2 16,0 0-11-16,-36 25-1 15,36-8-3-15,0-1-2 0,12 2 0 16,14-1 1-16,5-6-1 15,10-3-1-15,7-3 0 16,3-5 0-16,-2 0-9 16,-7-13-1-16,-9-4-2 15,-11-2 5-15,-11 0 6 16,-11-4 1-16,0 1 1 16,-6-1 2-16,-14 2 1 15,4 4 1-15,-2 4 0 16,4 4-4-16,6 6-1 15,3 3-1-15,2 0-17 16,3 0-37-16,0 7-177 16</inkml:trace>
  <inkml:trace contextRef="#ctx0" brushRef="#br0" timeOffset="42938.3565">20694 5263 1613 0,'0'0'256'16,"0"0"-242"-16,0 0-8 16,0 0 4-16,0 0-4 15,0 0-2-15,0 23-3 0,0 2 0 16,0 6-1-16,0 5 2 15,4 0-2-15,1 0 0 16,-1 1 0-16,1-3 0 16,2-5-2-16,-4-5-7 15,-3-5-18-15,0-8-28 16,0-8-105-16</inkml:trace>
  <inkml:trace contextRef="#ctx0" brushRef="#br0" timeOffset="43317.4159">20519 5496 269 0,'0'0'1500'15,"0"0"-1500"-15,0 0-7 0,0 0 7 16,100-38 2-16,-58 33-2 16,1 2 0-16,5-1 0 15,-8 2 0-15,-4 0 2 16,-6 1 7-16,-8-1 2 15,-7-1 7-15,-3 3 0 16,-7-2 5-16,-4 2-2 16,-1 0-3-16,0 0-4 15,0 0-8-15,0 0-2 16,2 7-3-16,2 10 1 16,2 9 1-16,0 4-1 15,3 6 0-15,0 3-2 0,2 4 1 16,3 2 0-16,-3-5 0 15,2 1-1-15,-2-3 0 16,-4-6 0-16,0-8-2 16,-5-9-1-16,-2-5-4 15,0-10-15-15,0 0-6 16,-7-5-15-16,-9-15-120 16</inkml:trace>
  <inkml:trace contextRef="#ctx0" brushRef="#br0" timeOffset="43596.0424">20953 5428 1761 0,'0'0'25'16,"0"0"-6"-16,0 0 6 15,0 0 1-15,102-31-15 16,-80 31-2-16,1 0-5 15,-3 10 1-15,-3 4-3 16,-5 4 1-16,-5 2-2 16,-5 3 2-16,-2-1-3 15,0-1 0-15,-5 2 0 16,-6-3-4-16,-2-2-4 16,0-4-2-16,3-4-14 15,1-5-20-15,2-5-171 0</inkml:trace>
  <inkml:trace contextRef="#ctx0" brushRef="#br0" timeOffset="43978.2423">21349 5441 1808 0,'0'0'21'0,"0"0"-18"15,0 0-1-15,0 0 13 0,0 0 0 16,0 0-10-16,-3 45-1 16,14-32 0-16,3-1-2 15,5-5 0-15,1-4 0 16,5-3 1-16,0 0-1 15,2 0-1-15,-6-5 0 16,-4-8-1-16,-3-3 1 16,-5-1-1-16,-4-3 0 15,-5 4-1-15,0-1 2 16,0 4-2-16,-5 1 0 16,-5 6-6-16,-2 3-6 15,2 3-14-15,-1 0-44 0,7 0-959 16</inkml:trace>
  <inkml:trace contextRef="#ctx0" brushRef="#br0" timeOffset="44271.7432">21895 5247 1799 0,'0'0'56'16,"0"0"-47"-16,0 0-1 0,0 0 2 15,0 0-2-15,0 0 0 16,0 61 0-16,1-28-7 16,1 1 2-16,5 5-1 15,-7 0-2-15,0 0 1 16,0 0-1-16,0-2-1 15,0-5-6-15,-6-6-20 16,-3-9-29-16,0-11-90 16</inkml:trace>
  <inkml:trace contextRef="#ctx0" brushRef="#br0" timeOffset="44427.5726">21757 5439 1818 0,'0'0'2'0,"0"0"-1"16,118-23 0-16,-62 14-1 15,3-1-11-15,-2 0-180 16</inkml:trace>
  <inkml:trace contextRef="#ctx0" brushRef="#br0" timeOffset="44766.2852">22930 5153 1878 0,'0'0'21'0,"0"0"-11"15,0 0-6-15,0 0 0 16,0 0 2-16,1 74 6 16,9-37-9-16,1 3-2 15,0 2 1-15,0-3-1 0,0-3-1 16,-2-2 0-16,-2-5-8 15,-4-10-14-15,-3-9-53 16,2-9-955-16</inkml:trace>
  <inkml:trace contextRef="#ctx0" brushRef="#br0" timeOffset="46249.7342">23432 5350 634 0,'0'0'1144'0,"0"0"-1121"16,0 0-8-16,0 0 9 15,0 0-8-15,0 0-7 16,0 0-4-16,-39 20-1 16,31-8-2-16,2 3 0 0,0 4-1 15,3-1-1-15,3 1 1 16,0 0-1-16,0-2 1 16,4 0-1-16,12-3 0 15,4-3 1-15,5-2-1 16,4-7 2-16,-1-2-2 15,-3 0 0-15,-4-2 0 16,-6-8 0-16,-4-3 0 16,-5-3 0-16,-4-1 1 15,-2-2-1-15,0-2 0 16,0-2 0-16,-11 5 0 16,-1 2 0-16,-3 4-1 15,0 3 0-15,0 1 0 16,3 5-1-16,3 1 2 0,3 2 0 15,5 0 0-15,1 0 0 16,0 0 0-16,0-1-1 16,0-1-2-16,14 1-1 15,9-2 4-15,4-2-1 16,5 0 1-16,1 1 0 16,0 1-1-16,-6-1 1 15,-4 3 0-15,-4-1 0 16,-4 0 1-16,-3 2 2 15,-5 0 1-15,-1 0 0 16,-3 0-2-16,3 0-1 16,-3 0-1-16,-2 11 3 15,2 4-1-15,0 2 0 0,3 3 3 16,4-1 0-16,0-4-1 16,2 1-3-16,6-3 0 15,3-3 0-15,3-2 0 16,5-5 0-16,0-3 0 15,0 0 0-15,-3-3-1 16,-6-11 0-16,-4 0 1 16,-9-1-1-16,-7-2 0 15,0-2 0-15,-7 0 0 16,-19 2-3-16,-2-1 1 16,-2 7 1-16,6 4 1 15,6 2 0-15,9 5-3 0,5 0-16 16,4 3-21-16,0 6-33 15,1-2-497-15</inkml:trace>
  <inkml:trace contextRef="#ctx0" brushRef="#br0" timeOffset="46542.222">24251 5342 1823 0,'0'0'51'15,"0"0"-42"-15,0 0 10 16,0 0-3-16,0 0-8 16,0 0-6-16,0 60 2 15,0-26 4-15,0 5-5 0,6 4 0 16,2 6-1-16,0 1-1 16,3-1-1-16,0-3 1 15,-3-3-1-15,3-2 0 16,-5-9-1-16,-2-7-3 15,1-7-2-15,-2-8-8 16,-3-8-7-16,0-2-19 16,0-6 3-16,-3-17-93 15,-6-10-1523-15</inkml:trace>
  <inkml:trace contextRef="#ctx0" brushRef="#br0" timeOffset="46819.7898">24273 5329 1710 0,'0'0'84'15,"0"0"-63"-15,0 0 4 16,0 0 5-16,0 0-4 16,90-38-15-16,-66 38-6 15,6 0-2-15,0 9-2 16,-3 11 1-16,-2 2-2 15,-6 5 1-15,-11 3-1 16,-7-1 0-16,-1 2-1 16,-7-3-1-16,-16-1 1 15,-6-4-10-15,-7-8-6 0,-3-5-6 16,-3-7-27-16,6-3-133 16</inkml:trace>
  <inkml:trace contextRef="#ctx0" brushRef="#br0" timeOffset="48381.0429">15351 7193 1808 0,'0'0'38'15,"0"0"-14"-15,0 0-3 16,0 0-7-16,0 0-10 0,0 0-2 16,0 0-2-16,0 0 1 15,42 64-1-15,-15-17 1 16,2 7-1-16,-2 8 1 16,1-1-1-16,1-3 1 15,-2-10-1-15,-5-11-1 16,-6-12-1-16,-6-12 2 15,-7-7-1-15,-2-6 1 16,4-2 1-16,0-19 0 16,6-11-1-16,-1-8 0 15,1-5 0-15,-1-5 0 16,-4-1 0-16,0 2 0 0,0 11 0 16,-5 14 1-1,1 13-1-15,-1 8-2 0,-1 3-8 16,0 0-28-16,3 6-26 15,2 10-58-15,3 2-809 16</inkml:trace>
  <inkml:trace contextRef="#ctx0" brushRef="#br0" timeOffset="48816.4772">16031 7662 1670 0,'0'0'116'15,"0"0"-94"-15,0 0-9 0,0 0 3 16,0 0 1-16,0 0-8 16,-85 0-2-16,70 16-3 15,2 2 0-15,2 4-4 16,5 1 3-16,2 1-3 15,4 3 0-15,0-2 0 16,0-2 0-16,9-3 0 16,13-5-2-16,8-7-9 15,10-5-9-15,9-3-1 16,4-3-4-16,-1-15-103 16</inkml:trace>
  <inkml:trace contextRef="#ctx0" brushRef="#br0" timeOffset="49065.0047">16353 7621 1304 0,'0'0'469'0,"0"0"-447"16,0 0-10-16,0 0 3 15,-82 31 0-15,72-6-6 16,3 2-2-16,7 4-2 15,0-5 0-15,4 3-1 16,14-6-2-16,6-5-1 16,5-5 1-16,6-7-2 15,5-3-3-15,9-3-19 16,3-10-21-16,-2-14-796 0</inkml:trace>
  <inkml:trace contextRef="#ctx0" brushRef="#br0" timeOffset="50557.3906">16717 7473 1796 0,'0'0'18'15,"0"0"-16"-15,0 0 0 0,0 0 1 16,0 0 1-16,0 0-2 16,34 8 0-16,1-8 3 15,8 2-2-15,5-2-1 16,1 0-1-16,-6 0 1 16,-5 0-1-16,-7 0-1 15,-10 0 1-15,-8 0 0 16,-4-2-1-16,-6 2 1 15,-3 0-1-15,0-3 1 16,0 3 0-16,0 0 1 16,0 0-2-16,0 0 0 15,2 0-10-15,2 0-23 16,5 0-135-16</inkml:trace>
  <inkml:trace contextRef="#ctx0" brushRef="#br0" timeOffset="50983.3141">17724 7248 1381 0,'0'0'456'16,"0"0"-441"-16,0 0-10 15,0 0 13-15,0 0 4 16,0 0-13-16,0-3-6 15,0 3-2-15,0 11-1 16,0 8 0-16,0 8 0 16,0-1 1-16,0 3 0 15,1 0-1-15,4-2 1 0,0-3-1 16,-1 0 0 0,-1-7-1-16,1-5-5 0,-2-5-12 15,-2-3-14-15,0-4-15 16,0 0-85-16</inkml:trace>
  <inkml:trace contextRef="#ctx0" brushRef="#br0" timeOffset="51203.7172">17554 7263 1799 0,'0'0'17'0,"0"0"-12"0,0 0-2 16,0 0 2-16,0 0 5 16,87-42-5-16,-52 40-4 15,8 2-1-15,5 0 0 16,3 0-5-16,-3 0-24 16,-10 5-105-16</inkml:trace>
  <inkml:trace contextRef="#ctx0" brushRef="#br0" timeOffset="51449.6581">17597 7614 1582 0,'0'0'228'15,"0"0"-224"-15,0 0-4 16,0 0 5-16,0 0 6 16,102-12-7-16,-56 5-1 15,2-1-3-15,-1 0 0 16,-2 5-8-16,-6 0-30 16,-3 2-116-16</inkml:trace>
  <inkml:trace contextRef="#ctx0" brushRef="#br0" timeOffset="51823.3359">18309 7558 1629 0,'0'0'142'15,"0"0"-131"-15,0 0 11 16,0 0 6-16,0 0-4 16,-94 4-17-16,70 4-1 0,3 4-2 15,0 5-2-15,5 0 0 16,5 5 0-16,8 2-1 15,3 0 0-15,0 0 1 16,3-2-2-16,12-2 0 16,6-6 0-16,9-2 0 15,9-5-5-15,4-7-4 16,5 0-14-16,-2-4-42 16,-3-16-926-16</inkml:trace>
  <inkml:trace contextRef="#ctx0" brushRef="#br0" timeOffset="57695.0935">18661 7132 1769 0,'0'0'24'15,"0"0"-21"1,0 0 6-16,0 0-1 0,0 0-3 16,0 0 9-16,0 0-1 15,21 53-2-15,-17-31-5 16,0 6 2-16,-2 2-1 16,-2 0-2-16,0 3-2 15,0-1 0-15,0-2-2 16,0-3-1-16,0-5 1 15,0-3-1-15,-2-3 1 16,1 0-1-16,1-5 0 16,-2-1 0-16,1-2-4 15,-3-5-4-15,4-1-11 0,-2-2-11 16,1 0-5 0,-2 0-80-16</inkml:trace>
  <inkml:trace contextRef="#ctx0" brushRef="#br0" timeOffset="58236.2796">18628 7103 1169 0,'0'0'594'0,"0"0"-572"0,0 0-11 16,0 0 6-16,85-44-4 16,-55 42-4-16,0 2-7 15,-2 0 1-15,-6 0-1 16,-4 8 1-16,-6 5-3 16,-4 1 1-16,-4 3 0 15,-4 0 0-15,0 3 1 16,0-3 0-16,-9 3-2 15,-9 1-2-15,-4-1 0 16,-5-3-4-16,-1-1 1 16,1-3 0-16,5-5-2 15,8-4 6-15,6-1 1 16,7-3 0-16,1 0 0 0,0 0 1 16,0 0-1-16,0 0 0 15,9 0 2-15,5 0-2 16,0 0 2-16,3 0 1 15,2 0 2-15,0 0-2 16,0 0 0-16,-3 10-2 16,-3 1 0-16,2 4 0 15,-3-1 0-15,0 0 0 16,-3 1-1-16,-1-1 1 16,-2-1 0-16,1-1-1 15,-4-2 0-15,0-1-2 16,-3 1-22-16,0-3-72 0</inkml:trace>
  <inkml:trace contextRef="#ctx0" brushRef="#br0" timeOffset="58874.1441">19210 7546 1677 0,'0'0'22'0,"0"0"10"15,0 0 10-15,0 0-18 16,0 0-13-16,0 0-1 16,-12 0 0-16,10 0-3 15,-2 0-3-15,1 0 1 16,-2-1 1-16,-1 1-1 16,-1 0-2-16,-2 0 1 15,-3 0-2-15,-1 0-1 16,1 3 4-16,-2 5-2 15,-1 1-3-15,0 5 4 16,1 0-4-16,0 1 2 16,2 2 0-16,3 3 1 15,5-3-2-15,2 0 2 16,2 2-2-16,0-2 0 0,11 0 0 16,11 0-1-16,6-2 1 15,8-4 1-15,6-3-2 16,4-1-8-16,5-7-30 15,-5 0-136-15</inkml:trace>
  <inkml:trace contextRef="#ctx0" brushRef="#br0" timeOffset="59248.6638">19593 7246 1810 0,'0'0'53'0,"0"0"-47"16,0 0-5-16,0 0 2 0,0 0 1 15,0 0-3-15,101 0-1 16,-44 0-1-16,6 0-49 15,-1-5-118-15</inkml:trace>
  <inkml:trace contextRef="#ctx0" brushRef="#br0" timeOffset="61482.9199">20223 7129 1759 0,'0'0'48'0,"0"0"-25"16,0 0 7-16,0 0-5 15,0 0-7-15,0 0-9 16,-5-9-5-16,5 9-2 0,0 0-2 15,6 16 0-15,15 7 0 16,4 8 0-16,0 3 0 16,-2 2 1-16,1 0 0 15,-2 0-1-15,-1-5 1 16,-5-8-1-16,-5-9 0 16,-2-3 0-16,-5-7 0 15,-4-2 0-15,2-2 1 16,1 0 0-16,1-3 2 15,4-17-3-15,1-8 1 16,-2-6-1-16,-1-4 1 16,-3-3-1-16,2 0 0 0,-4 7 0 15,2 9 0-15,-3 9 1 16,0 8-1-16,0 8 0 16,0 0-2-16,0 0-3 15,4 0-12-15,1 0-41 16,4 7-84-16</inkml:trace>
  <inkml:trace contextRef="#ctx0" brushRef="#br0" timeOffset="62405.9532">20807 7536 890 0,'0'0'800'16,"0"0"-772"-16,0 0-10 15,0 0 27-15,0 0-17 0,0 0-12 16,0 0-3-16,0 0-2 16,0 0-1-16,-3 0-2 15,-3 0-2-15,-1 0-1 16,-4 0-3-16,-2 0 0 15,-1 0 0-15,-2 0 0 16,-5 0 2-16,2 7-1 16,-5 3-2-16,0 0 0 15,4 3 0-15,1 3-1 16,2 0 1-16,3 1-1 16,3 3 0-16,4-1 1 15,4 2-1-15,3 0-1 0,0 1 1 16,15-1 0-1,10-5-1-15,9-3-4 0,7-5-5 16,5-4-15-16,-1-4-30 16,-6 0-384-16</inkml:trace>
  <inkml:trace contextRef="#ctx0" brushRef="#br0" timeOffset="63079.4459">21031 7556 1673 0,'0'0'139'0,"0"0"-127"0,0 0-2 15,0 0 9-15,0 0-7 16,0 0-8-16,0-3-4 16,0 13 1-16,0 2 4 15,0 2 1-15,0 0-4 16,0 1 1-16,0 1-1 16,0-1 1-16,3 2 0 15,-2 0 1-15,2-1-1 16,0 0-1-16,0 1-1 15,0-3 0-15,3 1 0 16,-3-2-1-16,2-4 1 16,-1 0-1-16,-1-4 0 0,0 0 1 15,-1-3-1 1,-1 1 0-16,1-3 1 0,-1 3-1 16,2-3 1-16,1 0-1 15,2 0 1-15,4 0 0 16,3 0 0-16,-1 0-1 15,3 0 0-15,0-3 0 16,0-1-2-16,2 3-2 16,1-1-2-16,-1-1-3 15,1 2-2-15,-2-2-3 16,0 0-9-16,-2-1-7 16,-2-1-62-16,-5-1-249 15</inkml:trace>
  <inkml:trace contextRef="#ctx0" brushRef="#br0" timeOffset="63336.2225">21080 7632 1811 0,'0'0'15'0,"0"0"-14"0,0 0 1 16,0 0 8-1,0 0-5-15,0 0-4 0,87-1-1 16,-60-1 0-16,1 0-2 16,-1-4-24-16,-4-2-136 15</inkml:trace>
  <inkml:trace contextRef="#ctx0" brushRef="#br0" timeOffset="63528.7465">21064 7515 1809 0,'0'0'6'0,"0"0"-6"0,0 0 1 15,0 0-1-15,0 0 0 16,114-18-1-16,-66 16-47 16,1-4-362-16</inkml:trace>
  <inkml:trace contextRef="#ctx0" brushRef="#br0" timeOffset="64078.1416">21648 7120 1687 0,'0'0'150'0,"0"0"-145"16,0 0-4-16,0 0 5 0,0 0 7 16,0 0-6-1,56 2-7-15,-22-2 0 0,5 0 0 16,2 2-14-16,1 0-22 16,4-1-72-16</inkml:trace>
  <inkml:trace contextRef="#ctx0" brushRef="#br0" timeOffset="64340.4645">21656 7282 1697 0,'0'0'9'16,"0"0"-9"-16,0 0 1 0,0 0 21 16,0 0 9-16,0 0-17 15,60 12-6-15,-27-12-8 16,8 0 0-16,2 0-4 16,7 0-26-16,0 0-55 15,1-3-325-15</inkml:trace>
  <inkml:trace contextRef="#ctx0" brushRef="#br0" timeOffset="64879.899">22363 7163 1567 0,'0'0'170'15,"0"0"-142"-15,0 0 8 16,0 0-16-16,0 0-4 15,0 0-1-15,-45-6-4 16,33 6-3-16,0 2 0 0,-1 9-1 16,-1 6-3-16,3 0 0 15,1 6 1-15,6 0-3 16,4 2-1-16,0 2 0 16,1-1 0-16,18-5-1 15,9-4 0-15,6-6 0 16,9-5 0-16,5-6-2 15,4 0 2-15,0 0-2 16,-4-12 0-16,-9-5 0 0,-9-1 1 16,-12-5 1-1,-10-2 1-15,-8-6 0 0,-4-2 2 16,-21-3 0-16,-12 2 1 16,-7 4 0-16,-2 6-1 15,6 8-3-15,9 6 0 16,7 10-1-16,9 0-13 15,9 0-35-15,4 11-174 16</inkml:trace>
  <inkml:trace contextRef="#ctx0" brushRef="#br0" timeOffset="66267.2911">15585 9691 1807 0,'0'0'10'15,"0"0"-8"-15,0 0-1 16,0 0 6-16,90-9 1 16,-47 3-6-16,2 1 0 15,2 2-1-15,-3 0-1 16,-3 1 0-16,-3 0 0 15,-7 2-8-15,-4 0-23 16,-8 0-80-16,-5 0-644 0</inkml:trace>
  <inkml:trace contextRef="#ctx0" brushRef="#br0" timeOffset="66560.3369">15621 9854 1802 0,'0'0'20'15,"0"0"-14"-15,0 0 3 16,0 0 8-16,0 0-5 15,0 0-7-15,45 7-3 16,4-7 2-16,9 0-3 16,3 0-1-16,0-3-4 15,0-8-28-15,-5 0-29 16,-9-1-387-16</inkml:trace>
  <inkml:trace contextRef="#ctx0" brushRef="#br0" timeOffset="67121.3697">15827 9380 1797 0,'0'0'14'0,"0"0"7"16,0 0-3-16,0 0 3 16,0 0-11-16,0 0-3 15,-9-8-5-15,12 8 1 16,16 1-3-16,14 9 1 16,10 4 1-16,6 0-2 15,7 3 1-15,0 0-1 16,0 5 0-16,-1 0 1 15,-6 4-1-15,-9 3 0 0,-10-3 1 16,-9 1-1-16,-11 2 0 16,-6 1 0-16,-4 4-1 15,-11 2 1-15,-19 3-1 16,-9-1 0-16,-7-2 1 16,1 1-3-16,4-5-4 15,11-1-8-15,15-3-6 16,13-6-17-16,2-5-80 15,15-9-1147-15</inkml:trace>
  <inkml:trace contextRef="#ctx0" brushRef="#br0" timeOffset="67556.4441">17105 9593 1631 0,'0'0'209'0,"0"0"-195"15,0 0-14-15,0 0 2 16,0 0 2-16,0 0-4 16,-4 34 3-16,4-8 3 15,3 1-2-15,1 2-1 16,-1-5-2-16,-2 3 0 15,2-8 0-15,-1-1-1 16,-1-4 0-16,-1-3-2 16,0-1-9-16,0-6-10 15,0-2-24-15,0-2-92 16,0 0-1376-16</inkml:trace>
  <inkml:trace contextRef="#ctx0" brushRef="#br0" timeOffset="67826.4401">16936 9523 1711 0,'0'0'104'0,"0"0"-83"15,0 0-2-15,0 0-9 0,0 0-1 16,0 0-6-16,68-51-2 16,-24 48-1-16,4 3 1 15,4 0-1-15,2 0-2 16,2 0-25-16,-5 0-18 16,-1 0-202-16</inkml:trace>
  <inkml:trace contextRef="#ctx0" brushRef="#br0" timeOffset="68074.5061">17023 9898 1796 0,'0'0'9'0,"0"0"-8"16,0 0-1-16,0 0 1 15,0 0 3-15,0 0-2 16,116 0-2-16,-65-9-24 16,1 1-101-16</inkml:trace>
  <inkml:trace contextRef="#ctx0" brushRef="#br0" timeOffset="68389.2824">17650 9861 1736 0,'0'0'43'15,"0"0"-23"-15,0 0-8 16,0 0 14-16,0 0 0 15,0 0-11-15,0 0-9 16,-102-5-2-16,75 13 0 16,-1 6-2-16,1 5-1 15,6 3 0-15,3 3 0 16,6 0 0-16,9 3 1 0,3-4-2 16,0 0 0-16,15-4 0 15,15-3 1-15,9-6-1 16,9-5 0-16,2-6-8 15,3 0-21-15,-3-4-14 16,-2-14-126-16</inkml:trace>
  <inkml:trace contextRef="#ctx0" brushRef="#br0" timeOffset="68735.2861">18125 9457 1708 0,'0'0'139'0,"0"0"-136"0,0 0-2 16,0 0 0 0,96-26-1-16,-55 23 0 0,6 0-1 15,-3 3-13-15,-5 0-41 16,-6 0-602-16</inkml:trace>
  <inkml:trace contextRef="#ctx0" brushRef="#br0" timeOffset="68907.1443">18155 9670 1704 0,'0'0'93'15,"0"0"-91"-15,0 0 0 16,121 4 5-16,-63-10-7 0,5-8 0 16,2-4-76-16</inkml:trace>
  <inkml:trace contextRef="#ctx0" brushRef="#br0" timeOffset="78207.1119">21513 7542 1390 0,'0'0'203'0,"0"0"-153"0,0 0 1 15,0 0 0-15,0 0-25 16,0 0-6-16,0 0-10 16,0 0-3-16,-11 0-3 15,8 0 0-15,0 1 1 16,0-1 2-16,2 2 0 16,-2 1-3-16,-2-1 2 15,2 1-3-15,0 0-1 16,-1 0 0-16,3 0-1 15,-2 2 2-15,-2 1-2 16,-1 0 3-16,1 1 0 16,-1 0-1-16,2 2-1 0,0-1-1 15,-1 0-1 1,1-1 1-16,1 0-1 0,0 1 0 16,1 1 2-16,2-1 0 15,-1 1-1-15,1-1 0 16,0 1 0-16,0 1-1 15,0-1 2-15,0 0-1 16,0 1 1-16,0 1 0 16,0-2-1-16,4 2 2 15,2-5-3-15,0-3 2 16,0 2-1-16,1 0 2 16,-1-2-1-16,4 1-1 15,1-1 2-15,1-1-2 16,2 0 1-16,-1-2-2 15,-1 0 1-15,3 0 1 0,-1 0-1 16,-1 0 0-16,-3 0-1 16,-1-3 0-16,1-4 0 15,-2 0 0-15,-2 0 1 16,-3-2-1-16,2 1 1 16,-2-4-1-16,0 1 0 15,2 0 1-15,-3 0-1 16,-2 0 0-16,0 0 0 15,0-1 0-15,0-1 0 16,0 1 0-16,0-1-1 0,-9 0 0 16,0 2 1-1,-1 0-1-15,-1-2 0 0,2 4 1 16,-1 2 0-16,-2 0-1 16,1 0 1-16,1 1 0 15,1 2-1-15,0 1 1 16,2 0 0-16,1 3 0 15,-2 0-1-15,4 0 0 16,-1 0 1-16,-1 0 0 16,2 0 0-16,-1 0-1 15,0 0 1-15,2 3-1 16,0 1-1-16,0 4 2 16,-1-3 0-16,3 2 1 15,-1 3-1-15,2-3 0 16,0 2 0-16,0-2 0 0,0-1 0 15,0 1 0-15,0-3 2 16,0 1-2-16,0 1 1 16,0-2-1-16,0 2 0 15,0-1 1-15,3 4-1 16,1-5 2-16,-1 4-1 16,1-3-1-16,0 2 1 15,1-2 0-15,-1 3-1 16,1-2 2-16,1 1-1 15,-2-2 0-15,5 1-1 16,-3-1 0-16,0 2 0 16,2 0 1-16,0 0 0 0,-2 3-1 15,0 0 1 1,2-1-1-16,-2-1 0 0,3 1 0 16,-2 1 1-16,1-1-1 15,-2 1 0-15,1-3 0 16,-1 3 1-16,-1-4-1 15,1 0 0-15,-2 2 0 16,-1-2 0-16,1 1 0 16,1-1 0-16,-2-1 1 15,1 1-2-15,-1-1 1 16,0-1 0-16,1 0 0 16,-3 1 0-16,1-2 0 15,-1-1 1-15,1 0-1 16,0-1 0-16,0 1 0 0,-1-1 0 15,2 2 0-15,0-1 0 16,-1 1 1 0,1 0-1-16,0-2-1 0,-2 0 0 15,2 0 1-15,0 1-5 16,0-2 0-16,1 0-7 16,1 0-16-16,-2 0-30 15</inkml:trace>
  <inkml:trace contextRef="#ctx0" brushRef="#br0" timeOffset="91147.3864">19570 9238 1323 0,'0'0'220'16,"0"0"-165"-16,0 0-9 16,0 0 0-16,0 0-9 15,0 0-11-15,0 0-4 0,0 0-8 16,11-14-7-1,-11 14 0-15,0 0-2 0,0 0-2 16,0 0 0-16,0 0 0 16,0 0-1-16,0 0 0 15,0 0 1-15,0 0-3 16,0 0 1-16,0 0 0 16,0-1 0-16,0 1 0 15,0 0 0-15,0 0-2 16,0 0 1-16,0 0 0 15,0 0 1-15,0 0 0 16,0 0 1-16,0 0-2 16,0 0 1-16,0 0 0 15,0 0 0-15,0 0-1 16,0 0 2-16,0 0 5 0,0 0-2 16,0 0-1-1,0 0-1-15,-3 0 1 0,-6-3 1 16,-3-2-3-16,0-3-2 15,2-3 2-15,1 1 2 16,1 1-2-16,7 3 2 16,1 1 0-16,0 3-2 15,0-2 2-15,0-1 0 16,0 1-3-16,9 0-1 16,6 0 0-16,-2 1 1 15,2 3-1-15,0 0 1 16,0 0-1-16,-3 8 0 0,0 6 0 15,-2 8 0-15,-2 1-1 16,-4 5 1-16,-4 1 0 16,0 3 0-16,-1 1 1 15,-20-1-1-15,-9 6 1 16,-7-4 0-16,-11 2 0 16,-7-2-2-16,-3-6 1 15,2-8 0-15,13-6-2 16,12-5-2-16,11-2 4 15,11-7 1-15,6 0-1 16,3-14-3-16,0-3-4 16,2 0 6-16,8 2 1 15,4 0-1-15,2 1 1 0,-2 3 0 16,2 2 2 0,-2 2 1-16,0 3 0 0,-1 3-1 15,1 1 1-15,1 0-3 16,2 3 1-16,5 11 1 15,-1 4-1-15,1 4 1 16,0-1-1-16,4 3 0 16,-3-2 1-16,2-1-1 15,-1-1 1-15,-5-5-1 16,-3-3 1-16,-2-4 0 16,-4-4 0-16,-4 0 1 15,-1-4-3-15,-4 3 1 16,-1-3 0-16,2 2 0 15,1-2-2-15,2 0-7 0,1 0-17 16,-1 0-46-16,-3-2-799 16</inkml:trace>
  <inkml:trace contextRef="#ctx0" brushRef="#br0" timeOffset="93136.4092">19964 9439 1689 0,'0'0'54'16,"0"0"-34"-16,0 0 9 16,0 0-13-16,0 0-11 15,0 0-3-15,0 0-2 16,0 0 0-16,0 0 1 16,0 0 0-16,0 0 1 15,0 0 3-15,0 0 1 16,0 0 4-16,0 0-2 15,0 0 0-15,0 0-1 16,0 0 4-16,-1-1 0 0,-2-2-5 16,0-1-3-16,0 4 1 15,2-3 0-15,-1 3-2 16,2 0 1-16,0 0-3 16,0 0 0-16,0 0-1 15,0 0-3-15,0 0-5 16,0 0-9-16,0 0 7 15,0 7-21-15,0-4-37 16,3-2-505-16</inkml:trace>
  <inkml:trace contextRef="#ctx0" brushRef="#br0" timeOffset="93713.2867">20143 9166 1839 0,'0'0'15'0,"0"0"-11"0,0 0 1 16,0 0-1-16,0 0-4 15,0 0 0-15,67 0 0 16,-28 0 0-16,0 0-8 16,3 0-11-16,-3 0-3 15,-7 0-15-15,-3-9-5 16,-8 0 7-16,-12-4 21 15,-5 4 14-15,-4-3 20 16,0 0 28-16,0 4-6 16,0-1-21-16,-7 3 8 15,-1 0-14-15,1 3-1 16,4 2 0-16,0 1-3 0,3 0-4 16,0 0-3-16,0 0-4 15,0 1-1-15,-5 18-3 16,-1 10 4-16,0 7 0 15,2 4 0-15,1 1 1 16,3 2-1-16,-1-2 0 16,1 0 1-16,-3-2-2 15,0-7-2-15,1-1-7 16,0-4-1-16,2-5-10 16,0-7-15-16,0-6-32 15,0-5-378-15</inkml:trace>
  <inkml:trace contextRef="#ctx0" brushRef="#br0" timeOffset="93908.17">20330 9377 1663 0,'0'0'154'0,"0"0"-143"15,0 0-9-15,0 0-2 16,79-41 0-16,-39 34-2 16,2 0-27-16,5-2-146 15</inkml:trace>
  <inkml:trace contextRef="#ctx0" brushRef="#br0" timeOffset="94291.7937">20759 9185 1843 0,'0'0'23'0,"0"0"-5"15,0 0-7-15,0 0 1 0,0 0-5 16,0 0-6-1,65-48-1-15,-43 48 0 0,-6 0 0 16,1 12-1-16,-8 7 0 16,-5 3-1-16,-4 6 0 15,0 3 0-15,-16 1 2 16,-13 0 1-16,1 1-1 16,0-6 1-16,4 0-1 15,10-5 0-15,6-5 0 16,8-4-2-16,0-4 1 15,4-1 1-15,20-3 1 16,9-5 0-16,11 0-1 16,4 0-7-16,6-9-56 15,-2-1-129-15</inkml:trace>
  <inkml:trace contextRef="#ctx0" brushRef="#br0" timeOffset="95265.4371">21288 9207 1651 0,'0'0'194'15,"0"0"-184"-15,0 0-8 16,0 0 4-16,0 0-1 16,0 0-5-16,-3 23 0 15,3-4 4-15,3 0-3 0,3 1 0 16,-1-5-1-1,0-1 1-15,-2-5-1 0,-2-4 0 16,1 0 0-16,-2-5 1 16,1 0-1-16,4 0 1 15,5-7 0-15,2-12 0 16,3-1-2-16,1-2 1 16,-2 3 0-16,-1 7 1 15,-2 3-1-15,-4 5 2 16,2 1 1-16,-1 3-2 15,2 0 0-15,3 0-1 16,0 11-1-16,0 1 1 16,-3 4-1-16,-2-1 0 15,-1-4-1-15,-3 0-1 16,-2-5-1-16,0-2-5 0,-2-1-7 16,0-3 2-16,1 0 12 15,4-3 2-15,2-14 0 16,5-5-5-16,1-2 5 15,5 1 0-15,-1 3 5 16,-1 7 10-16,-2 2 0 16,-4 6-1-16,0 4-2 15,-1 1-4-15,2 0-5 16,4 11 0-16,-2 6-2 16,2 2 0-16,-4 1 0 15,-5-1-1-15,1-2 1 16,-4-1-1-16,0-4-2 0,0 0-9 15,-2 0-2-15,-1-2-36 16,2-5-59-16</inkml:trace>
  <inkml:trace contextRef="#ctx0" brushRef="#br0" timeOffset="95850.9344">22003 9381 1516 0,'0'0'158'0,"0"0"-132"16,0 0 20-16,0 0-6 16,0 0-15-16,0 0-11 15,0 18 5-15,0-18-4 16,0 0 3-16,0 0 0 16,-1-5-3-16,-4-12-7 15,0-10-6-15,2-4-2 0,1-9 2 16,2-4-1-1,0-5-1-15,7 0 0 0,4 6 1 16,1 9-1-16,1 10 1 16,-1 7 2-16,1 4-2 15,0 2 0-15,-1 5 2 16,4 1-1-16,-1 4-2 16,1 1 1-16,1 0-1 15,2 6 0-15,-1 11 0 16,-2 8-1-16,4 4 1 15,-7 10 0-15,2-1 0 16,-6 1 0-16,-3-2 0 16,-3-3 0-16,-1-3-1 15,0-2-1-15,-2-6-1 16,0-2-2-16,0-4-4 0,0-3-2 16,-2-4-13-1,-3-2-13-15,1-6-53 0,-3-2-1476 16</inkml:trace>
  <inkml:trace contextRef="#ctx0" brushRef="#br0" timeOffset="96031.5921">22050 9235 1345 0,'0'0'529'16,"0"0"-509"-16,0 0-15 0,0 0-3 15,0 0 0-15,118-42-2 16,-66 42-4-16,4 0-22 16,1 0-94-16</inkml:trace>
  <inkml:trace contextRef="#ctx0" brushRef="#br0" timeOffset="123132.3022">17245 10790 1631 0,'0'0'97'0,"0"0"-69"16,0 0 12-1,0 0-13-15,0 0-4 16,0 0-8-16,0 0-2 0,-1 0 1 16,1 0-4-16,-2 0-4 15,2 0-1-15,0 0 0 16,0 0-3-16,0 0 0 16,0 0-1-16,-1 0-1 15,-1 3 0-15,1 9-2 16,-2 5 2-16,0 8 0 15,1 3 1-15,2 2-1 16,0 1 0-16,0 0 0 16,0 0 0-16,0-2 0 15,0-5 0-15,0-2 1 16,0-2-1-16,0-6 0 0,0 0 0 16,0-6-1-1,0-1 1-15,0-4-3 0,0-2-4 16,0-1-10-16,0 0-7 15,0 0-16-15,0 0-67 16</inkml:trace>
  <inkml:trace contextRef="#ctx0" brushRef="#br0" timeOffset="123433.5953">17062 10754 1786 0,'0'0'36'0,"0"0"-25"16,0 0 0-16,0 0 1 15,0 0-6-15,0 0-4 16,82-2-1-16,-39 2-1 16,6 0 0-16,1 0 0 15,-1 0-16-15,-7 4-29 0,-8-2-156 16</inkml:trace>
  <inkml:trace contextRef="#ctx0" brushRef="#br0" timeOffset="123702.3719">16927 11146 1740 0,'0'0'86'0,"0"0"-86"0,0 0 1 16,0 0 6-16,0 0 6 16,116 0-8-16,-60 0-4 15,4 0-1-15,1 0-1 16,-4 0-17-16,-4 0-41 16,-8 0-269-16</inkml:trace>
  <inkml:trace contextRef="#ctx0" brushRef="#br0" timeOffset="124002.3994">17554 11147 1832 0,'0'0'9'15,"0"0"-9"-15,0 0-1 16,0 0 1-16,0 0 10 16,0 0-2-16,-1 93-6 15,1-67 2-15,0 1-2 16,0 2-2-16,0 0 1 16,1-2-1-16,1-4 1 15,-1-2-1-15,1-4-1 16,-2-3-9-16,0-7-20 0,0-6-34 15,0-1-198-15</inkml:trace>
  <inkml:trace contextRef="#ctx0" brushRef="#br0" timeOffset="124562.6293">17547 11136 1801 0,'0'0'21'0,"0"0"-2"16,0 0 1-16,0 0-3 15,0 0-8-15,0 0-7 0,86-52-1 16,-62 52 0 0,-3 0-2-16,-2 0 1 0,-4 6 0 15,-3 4-1-15,-6 2-1 16,-6 5-4-16,0 1 1 15,0 3 2-15,-8-2-1 16,-6 0 0-16,-3-3-3 16,1-2 2-16,2-2 1 15,4-5 3-15,4-2-1 16,5-2 0-16,1-1 0 16,0-2 1-16,0 1 1 15,4-1 1-15,9 2 4 16,1-1-3-16,2 2-1 15,-1-3-1-15,1 4 1 0,0 0 0 16,-2 1-1-16,-2-1 0 16,2 4 0-16,-5-1 0 15,0 4 0-15,-2-1 0 16,0 3 1-16,-5 0-1 16,-1 0 0-16,-1 1 0 15,0 1 2-15,0-3 0 16,-13 2-1-16,-8 1 1 15,-6-5-2-15,-1-1 2 16,-2-6-2-16,5-3 0 16,1 0 0-16,7-2-1 15,3-9-10-15,5-4-16 16,6 1-24-16,3 1-150 0</inkml:trace>
  <inkml:trace contextRef="#ctx0" brushRef="#br0" timeOffset="124848.198">18158 10830 1873 0,'0'0'7'15,"0"0"-7"-15,0 0 2 16,0 0 1-16,0 0-3 16,91 0 0-16,-45 0-11 15,-2 0-27-15,-10 3-66 16</inkml:trace>
  <inkml:trace contextRef="#ctx0" brushRef="#br0" timeOffset="125013.2161">18149 10999 1777 0,'0'0'7'0,"0"0"-5"16,87 2 3-16,-41-2 0 15,6 0-5-15,2-4-31 16,-2-4-749-16</inkml:trace>
  <inkml:trace contextRef="#ctx0" brushRef="#br0" timeOffset="125524.1379">18928 10819 1818 0,'0'0'27'16,"0"0"-27"-16,0 0-2 15,0 0 2-15,0 0-1 16,0 0 0-16,65 7 0 0,-44 6 1 16,2-1 0-1,-6 4 0-15,-4 0 0 0,-9 2-3 16,-4 1-4-16,0 1 5 15,-8 1 0-15,-9 0 2 16,-3-2 0-16,-1 2 0 16,1-3 1-16,3-2 0 15,4-2 0-15,4-3 2 16,6-2-1-16,3-2 1 16,0-1 0-16,0 1 0 15,13 0 5-15,14-1 4 16,12 0-5-16,4-1-5 0,5-5-1 15,0 0-1-15,1 0-20 16,-3 0-21-16,-1-3-220 16</inkml:trace>
  <inkml:trace contextRef="#ctx0" brushRef="#br0" timeOffset="125987.8011">19393 10864 1786 0,'0'0'22'15,"0"0"-3"-15,0 0-4 16,0 0 0-16,0 0-3 15,0 0-9-15,60-25-2 16,-38 25 0-16,-2 7-1 16,-4 2 0-16,-4 3 0 15,-3 1-1-15,-5 1 0 16,-2 2 1-16,-2 2 0 16,0 2-2-16,-17-1 4 15,-3 0-2-15,-2-2 0 0,0-2 0 16,6-1 0-1,5-3 0-15,5-3-1 0,6-2 1 16,0 1-2-16,0-4 0 16,0 3 2-16,2-1 1 15,13 1 6-15,7-2-1 16,8 1-1-16,1-1-3 16,4-1-2-16,2-2 0 15,-1 1-5-15,-4-2-17 16,-2 0-42-16,-3 0-1241 15</inkml:trace>
  <inkml:trace contextRef="#ctx0" brushRef="#br0" timeOffset="126192.2539">19993 10964 1858 0,'0'0'51'0,"0"0"-37"16,0 0-7-16,0 0 1 15,0 0-7-15,0 0-1 16,6-2-32-16,4-5-205 16</inkml:trace>
  <inkml:trace contextRef="#ctx0" brushRef="#br0" timeOffset="126744.6959">20671 10776 1817 0,'0'0'17'15,"0"0"-16"-15,0 0 14 16,-80 23 6-16,57-10-5 16,1 1-11-16,3 4-1 15,5 5-2-15,1 1-1 16,9-1 0-16,2 3 0 16,2-2 1-16,0-2-1 15,9 1-1-15,13-3 2 16,10-2-1-16,4-8-1 15,5-3 0-15,-1-7 0 0,-2 0-3 16,-7 0-3-16,-10 0 1 16,-10-8 0-16,-11-5 5 15,-2-2 0-15,-25-2-2 16,-12 3 1-16,-9 3 1 16,-1 6-1-16,7 5 1 15,7 0 0-15,14 0-10 16,8 1-44-16,11 3-45 15,2-4-1207-15</inkml:trace>
  <inkml:trace contextRef="#ctx0" brushRef="#br0" timeOffset="127181.3855">21243 10817 1779 0,'0'0'29'16,"0"0"-6"-16,0 0 1 16,0 0-5-16,0 0 0 15,0 0-9-15,-81-10-7 16,65 20-2-16,-1 3 0 0,2 4 0 15,2 1 0-15,2 5-1 16,5 3 0-16,2-1 0 16,4 0 1-16,0-4-1 15,10-3 0-15,10-3 0 16,5-4-1-16,5-4 0 16,0-4-1-16,-2-3-1 15,-2 0 1-15,-10 0 0 16,-7-3 2-16,-9-6 0 15,0-4 3-15,-8-2-3 16,-15 1-1-16,-6 4 1 16,-1 2-1-16,4 8-2 15,0 0-17-15,10 2-48 0,4 6-1392 16</inkml:trace>
  <inkml:trace contextRef="#ctx0" brushRef="#br0" timeOffset="127607.3448">21607 10908 1830 0,'0'0'35'16,"0"0"-7"-16,0 0-10 16,0 0-1-16,0 0-5 15,0 0-7-15,-4-6-5 16,1 15-1-16,-1 15 1 15,-2 5 0-15,3 5 1 16,2 1 0-16,-1 0-1 16,2 0 0-16,0-4 0 15,0-5 1-15,0-4-1 16,0-4 0-16,2-8-2 0,-1-5-4 16,-1-2-5-16,2-3-6 15,1 0 0-15,1-7-7 16,3-12-83-16</inkml:trace>
  <inkml:trace contextRef="#ctx0" brushRef="#br0" timeOffset="127945.4563">21662 10889 1804 0,'0'0'24'0,"0"0"7"0,0 0-11 15,0 0-4 1,0 0-11-16,0 0-5 0,-2 8-2 16,2 9 2-16,11 4 2 15,4-1-2-15,9 0 1 16,2-6-1-16,6-2 0 16,2-4-1-16,-1-5-3 15,-2-3-5-15,-7 0 4 16,-5-7 3-16,-7-9 2 15,-5-1 1-15,-7-7-1 16,0-1 5-16,0-1-1 16,-11 6-3-16,2 1 0 15,-1 8-1-15,1 8-1 16,3 3-12-16,-4 0-30 16,5 7-59-16</inkml:trace>
  <inkml:trace contextRef="#ctx0" brushRef="#br0" timeOffset="128463.8056">22172 11040 1561 0,'0'0'117'0,"0"0"-65"0,0 0 0 16,0 0-27-16,0 0-11 16,0 0-2-16,-4 17-5 15,4-17 2-15,-2 0 7 16,-1 0 8-16,0-15-1 16,2-9-18-16,-3-5-4 15,4-7 0-15,0-7 1 16,2 1-2-16,9-2 1 15,5 3 1-15,-3 9 1 16,4 7-2-16,-4 5 1 16,3 4 0-16,1 5 1 15,1 3-2-15,-2 2 0 16,1 3-1-16,-2 3 0 16,1 0 0-16,2 0 0 15,-2 15-1-15,2 7 1 0,-1 5 0 16,-1 5 0-16,-2 4-1 15,-3 4 1-15,-3 1-1 16,-1 1-2-16,-2-6 2 16,-1-4-1-16,2-2-1 15,-3-6-6-15,-3-3 0 16,0-5-8-16,0-2-8 16,0-4-18-16,-3-6-33 15,-6-3-1220-15</inkml:trace>
  <inkml:trace contextRef="#ctx0" brushRef="#br0" timeOffset="128644.2691">22190 10882 1828 0,'0'0'30'0,"0"0"-22"16,0 0 2-16,88 0 4 15,-48 0-10-15,8 0-4 16,0 0-11-16,-2 0-49 16</inkml:trace>
  <inkml:trace contextRef="#ctx0" brushRef="#br0" timeOffset="136081.2446">15363 12997 1223 0,'0'0'609'0,"0"0"-590"16,0 0-7-16,0 0 5 15,0 0 1-15,0 0-6 16,0 0-4-16,0 0-3 15,0 0-2-15,0 0-1 16,0 0 0-16,0 0 1 16,0 0-3-16,0 3-2 15,0 11 1-15,-3 11 0 16,-5 11 1-16,-5 10 1 16,3 2-1-16,-3 4 1 0,3-2-1 15,3 0-1-15,2-2 1 16,1-3 0-16,1-4 0 15,1-8 0-15,0-7-4 16,2-6 4-16,0-9-1 16,0-5-1-16,-2-3-2 15,2-3-5-15,-1 0-6 16,-4 0-1-16,-4 0-5 16,-2-6-71-16,-2-5-1133 15</inkml:trace>
  <inkml:trace contextRef="#ctx0" brushRef="#br0" timeOffset="136545.4154">15689 13171 1800 0,'0'0'37'0,"0"0"-26"16,0 0-6-16,0 0 2 15,0 0-2-15,0 0-2 16,-61 44-2-16,30-20 0 0,0 3-1 16,1-2 0-16,-2-2 0 15,6-7-3-15,3-3-3 16,8-6 1-16,7-2 1 15,5-5 3-15,3 0 0 16,0 0 1-16,0 0 0 16,0 0 0-16,0 0 2 15,3 0-1-15,8 0 0 16,1 0 5-16,3 0-3 16,0 8 1-16,1 4-4 15,1 2 0-15,4 3 2 16,0 7-2-16,-2-4 0 0,2 2 0 15,-6-4 1 1,0-3 0-16,-6-5-1 0,-2-3-2 16,1-4-5-16,-4-3-16 15,2 0-79-15</inkml:trace>
  <inkml:trace contextRef="#ctx0" brushRef="#br0" timeOffset="136897.3113">15892 13223 1854 0,'0'0'25'0,"0"0"-23"16,0 0 3 0,0 0-1-16,0 0-4 0,0 0 3 15,35 57 1-15,-20-28-3 16,2 1 0-16,3-2 0 15,1-3-1-15,0-4 1 16,-3-9-1-16,-5-4 0 16,-3-8 0-16,-5 0 1 15,2 0 0-15,2-12 2 16,3-12 2-16,5-9-1 16,-4-5-3-16,2-3 1 15,-3 0-1-15,1 7-1 16,-2 9 0-16,-2 8 0 15,-3 8-1-15,1 4-14 0,1 3-19 16,1 2-42-16,4 0-467 16</inkml:trace>
  <inkml:trace contextRef="#ctx0" brushRef="#br0" timeOffset="137215.0778">16574 13059 1868 0,'0'0'25'0,"0"0"-22"0,0 0-3 16,0 0 0-16,0 0 0 15,0 0 1-15,0 88 4 16,0-51-3-16,0 1-1 15,0-3-1-15,0-4 2 16,0-5-1-16,0-6 0 16,6-4 0-16,4-4 0 15,4-5 1-15,7-4-1 16,7-3 1-16,12 0-2 16,11 0-3-16,9-14-46 15,7-1-237-15</inkml:trace>
  <inkml:trace contextRef="#ctx0" brushRef="#br0" timeOffset="137913.1223">18425 13029 1861 0,'0'0'20'15,"0"0"-20"-15,0 0 0 16,0 0-1-16,0 0 1 0,0 0 0 16,-3 75 4-16,3-41 0 15,0 4-3-15,0-2-1 16,0-1 0-16,0-2 0 15,0-5 0-15,-6-3-2 16,-3-3-8-16,-1-7-28 16,-1-6-33-16,-4-7-263 15</inkml:trace>
  <inkml:trace contextRef="#ctx0" brushRef="#br0" timeOffset="138316.2007">18190 13249 1777 0,'0'0'9'0,"0"0"-9"16,101-34 13-16,-58 23 5 15,-1 3-5-15,-1 5-3 16,0 3 2-16,-7 0-8 16,-4 0-3-16,-3 0-1 15,-8 3 1-15,-4 6 0 16,-3 1-1-16,-6 2-1 15,0 4 1-15,-1 2 1 16,-1 1 0-16,2-2-1 16,3-2 1-16,-2-3-1 15,1-3 0-15,5-1 0 0,2-5 1 16,4 0 2 0,5-3-1-16,2 0 2 0,-1-4-3 15,-1-10-1-15,-5-1 2 16,-8-5-1-16,-7 0 0 15,-4-3 3-15,-3 1 4 16,-20 0-4-16,-7 4-1 16,-5 8-2-16,1 7-1 15,3 3 0-15,10 0-7 16,12 8-44-16,9 1-336 16</inkml:trace>
  <inkml:trace contextRef="#ctx0" brushRef="#br0" timeOffset="138934.2875">20594 13014 1881 0,'0'0'12'0,"0"0"-3"0,0 0 6 16,0 0-1-16,0 0-6 15,0 0-6-15,0 0-2 16,-3 12-1-16,3 8 0 15,0 10 1-15,0 2 1 16,0-2-1-16,0 0-1 16,0-2-1-16,0-6-6 15,0-4-6-15,0-8-26 16,-3-10-93-16</inkml:trace>
  <inkml:trace contextRef="#ctx0" brushRef="#br0" timeOffset="139113.6809">20588 12765 1889 0,'0'0'19'0,"0"0"-16"16,0 0 1-16,0 0-4 15,0 0-1-15,0 0-27 16,-2 1-52-16,14 22-104 15</inkml:trace>
  <inkml:trace contextRef="#ctx0" brushRef="#br0" timeOffset="139542.4253">20798 12983 1848 0,'0'0'38'16,"0"0"-37"-16,0 0-1 16,0 0-2-16,0 0 2 15,0 0 1-15,-10 79 2 16,10-57-2-16,0 0-1 16,3-3 0-16,6-6 1 15,-2-4-2-15,2-4-2 16,0-5-6-16,-1 0-3 15,3 0 9-15,3-14-3 16,1-3 0-16,1-5 5 0,0 2 1 16,-2 2 0-1,-1 7 7-15,-2 2 6 0,-5 7-2 16,0 0-1-16,1 2-1 16,-1 0-8-16,3 0 0 15,3 9-1-15,1 7 0 16,3 1-1-16,1 2 1 15,3-1 0-15,2 0-2 16,2-4-12-16,0-3-12 16,1-6-18-16,-1-5-72 15,-3 0-860-15</inkml:trace>
  <inkml:trace contextRef="#ctx0" brushRef="#br0" timeOffset="139760.0069">21258 13098 1759 0,'0'0'72'0,"0"0"-35"16,0 0-4-16,0 0-10 15,0 0-10-15,0 0-7 16,0-11-5-16,0 16-1 16,1 15-3-16,2 11 3 15,1 5 0-15,-2 7 0 16,1 3 1-16,0 0-1 16,0 4 0-16,-2-1-2 15,1-4-3-15,-2-7-3 16,0-5-5-16,0-6-2 15,0-8-7-15,0-10-30 0,2-9-98 16</inkml:trace>
  <inkml:trace contextRef="#ctx0" brushRef="#br0" timeOffset="140043.5803">21255 13079 1809 0,'0'0'17'0,"0"0"-3"16,0 0 10-16,94-77-3 15,-66 68-2-15,2 8-13 16,0 1-1-16,-4 0-4 16,-2 14-1-16,-7 4 0 0,-4 4-2 15,-7 4 2-15,-6-2 0 16,0 1-1-16,-3 1-1 15,-13-4 2-15,-2 2-5 16,0-7-8-16,3-1-6 16,2-3-11-16,7-6-45 15,3-7-224-15</inkml:trace>
  <inkml:trace contextRef="#ctx0" brushRef="#br0" timeOffset="140381.2833">21701 13113 661 0,'0'0'1192'0,"0"0"-1181"16,0 0-1-16,0 0 2 16,0 0-6-16,0 0-6 15,-11 17 0-15,17 1 1 16,8 1 1-16,5-2-2 15,1-5 0-15,0-4-2 16,3-5-3-16,0-3 2 16,-1 0-1-16,-3-8 1 15,-7-7 1-15,-4-7 2 16,-5 0 3-16,-3-3 0 0,0-1 0 16,0 2 5-1,-6 5-6-15,1 7-1 0,3 7 0 16,1 5-1-16,-1 0-9 15,2 0-32-15,0 2-98 16</inkml:trace>
  <inkml:trace contextRef="#ctx0" brushRef="#br0" timeOffset="140659.8559">22270 12905 1857 0,'0'0'23'15,"0"0"-3"-15,0 0-8 16,0 0-6-16,0 0-6 16,0 0-3-16,0 70 3 15,0-31 0-15,0 2 1 16,0 2-1-16,0-1 0 15,-1-3 0-15,-5 0-4 16,0-3-10-16,0-5-14 16,-2-7-51-16,4-12-622 15</inkml:trace>
  <inkml:trace contextRef="#ctx0" brushRef="#br0" timeOffset="140811.4353">22165 13176 1883 0,'0'0'8'0,"0"0"-5"16,0 0-1-16,0 0 2 15,104-30-4-15,-56 24-25 16,4-1-102-16</inkml:trace>
  <inkml:trace contextRef="#ctx0" brushRef="#br0" timeOffset="141253.5313">23126 12874 1874 0,'0'0'8'16,"0"0"-8"-16,0 0-1 16,0 0 1-16,-11 91 6 15,6-56-3-15,2 1-3 16,2-2 2-16,-2 0-1 16,0-6 0-16,1-5-1 15,2-2 0-15,0-8-2 16,0 0-9-16,0-7-13 15,2-2-45-15,8-4-277 0</inkml:trace>
  <inkml:trace contextRef="#ctx0" brushRef="#br0" timeOffset="141949.3381">23393 13070 1839 0,'0'0'21'15,"0"0"-11"-15,0 0 4 16,0 0-1-16,0 0-11 16,0 0-1-16,-3 23-1 0,3-3 1 15,0 0 0-15,8-1 0 16,6 1-1-16,3-3 0 15,1-2-3-15,3-4-7 16,1-7-1-16,-3-2-4 16,-3-2-2-16,-6 0-1 15,-3-13 7-15,-7-4 6 16,0-5 2-16,-11-1-3 16,-11-5 4-16,0 3 2 15,3 2 1-15,7 6 5 16,3 5 1-16,8 5 2 15,1 4-4-15,0 1 9 16,0-3-7-16,12 1-7 0,9 1-2 16,9 3 1-16,7 0 1 15,1 0-1-15,4 0-5 16,-2 0 3-16,-8 3 3 16,-8 3-1-16,-8 2 1 15,-7 1 0-15,-2-1-2 16,-7 2 1-16,0 2 1 15,0 4 5-15,0-1 1 16,0 2 1-16,0 0-3 16,5 2-1-16,10 0 7 15,4-2 1-15,8-2-7 16,1-2-1-16,4-5 1 16,-1-5-1-16,-3-3 0 0,-3 0-1 15,-5-13 0-15,-5-5-1 16,-9-4 1-16,-6-3-2 15,0-1 0-15,-18-4 0 16,-5 2 0-16,-2 4 0 16,2 7 0-16,2 7-1 15,6 7 0-15,-2 3-13 16,4 0-20-16,4 4-34 16,6 5-283-16</inkml:trace>
  <inkml:trace contextRef="#ctx0" brushRef="#br0" timeOffset="142279.1168">24253 13065 1827 0,'0'0'66'16,"0"0"-47"-16,0 0-8 15,0 0-1-15,0 0-4 16,0 0-6-16,0 39-2 16,0-1 2-16,-2 7 1 15,-1 2 0-15,-1 2 1 0,1 4-2 16,-3 2 0 0,3-1 0-16,0-2 0 0,-2-3 0 15,-1-2-2-15,-1-3-5 16,-2-4 0-16,2-6-4 15,0-10-4-15,3-9-12 16,-1-6-6-16,1-9-14 16,3 0-68-16</inkml:trace>
  <inkml:trace contextRef="#ctx0" brushRef="#br0" timeOffset="142563.1629">24254 13046 1603 0,'0'0'262'15,"0"0"-238"-15,0 0-3 16,0 0-1-16,85-71-8 16,-55 71-8-16,1 0-3 15,1 8-1-15,0 15-2 16,-2 4 2-16,-6 3 0 15,-9 6-2-15,-9 0-3 16,-6-2 1-16,0-2-1 16,-12-4-8-16,-10-6-1 15,-9-5-1-15,-5-5-3 16,-5-7-28-16,4-5-85 0</inkml:trace>
  <inkml:trace contextRef="#ctx0" brushRef="#br0" timeOffset="145661.1533">15764 14826 1584 0,'0'0'231'0,"0"0"-207"0,0 0-5 16,0 0 2-16,0 0 0 15,0 0-11-15,3 1-8 16,-3 8-2-16,6 5 0 16,3 11-2-16,5 8 2 15,5 6 0-15,2 4 3 16,-2 1-3-16,2-2 0 15,0-1 2-15,0-4-2 16,0-8-1-16,-2-8 1 16,-6-9 0-16,-5-7 0 15,-4-5 0-15,2 0 1 16,2-11 3-16,2-16 4 0,4-6-7 16,-1-5 1-16,-1-5-2 15,0-1 1-15,-3 1 0 16,-2 6-1-16,-2 8 0 15,-2 12 0-15,-2 8-1 16,1 5-8-16,-1 4-14 16,2 0-33-16,0 2-258 15</inkml:trace>
  <inkml:trace contextRef="#ctx0" brushRef="#br0" timeOffset="146089.9686">16331 15115 1666 0,'0'0'78'0,"0"0"-32"0,0 0-12 16,0 0-3 0,0 0-16-16,0 0-2 0,-41-36-6 15,25 36-4-15,1 0 0 16,-1 9-1-16,4 9-1 15,-1 5 0-15,5 2-1 16,5 1 1-16,3 1-1 16,0-1 0-16,0-2 0 15,15-2-3-15,7-10-4 16,7-3-7-16,7-4-9 16,7-5-9-16,5 0-13 15,4-11-127-15</inkml:trace>
  <inkml:trace contextRef="#ctx0" brushRef="#br0" timeOffset="146327.5293">16677 15083 1732 0,'0'0'35'0,"0"0"-13"15,0 0 4-15,0 0-4 16,0 0-12-16,0 0-2 15,-76 78-3-15,76-52-3 16,1-1-1-16,14-1 0 16,8-5 1-16,2-4 1 15,6-3-3-15,5-6 0 16,3-6-5-16,7 0-20 0,2 0-34 16,0-13-220-1</inkml:trace>
  <inkml:trace contextRef="#ctx0" brushRef="#br0" timeOffset="146524.1673">17104 14959 1810 0,'0'0'71'0,"0"0"-67"16,0 0-2-16,0 0 11 15,0 0-5-15,107-3-8 0,-55-3-4 16,5-6-56-16,0 0-1104 16</inkml:trace>
  <inkml:trace contextRef="#ctx0" brushRef="#br0" timeOffset="147168.7152">18027 14815 1795 0,'0'0'26'0,"0"0"-22"16,0 0 11-16,0 0 7 15,0 0-10-15,0 0-9 16,0 19-1-16,0-16-2 15,0 1-1-15,0 4-2 16,0 4 3-16,0 2 0 16,0 7 0-16,0 2 2 15,0 5-2-15,0 0 1 16,0-2 0-16,3 0 0 0,0-4-1 16,1-3 0-16,1-4 0 15,-2-3 0-15,1-4 1 16,-4-4-1-16,2-2 0 15,-2-2-2-15,1 0-2 16,-1 0-8-16,0 0-18 16,0 0-22-16,0 0-40 15,0 0-344-15</inkml:trace>
  <inkml:trace contextRef="#ctx0" brushRef="#br0" timeOffset="147852.4853">17848 14788 1697 0,'0'0'96'16,"0"0"-92"-16,0 0-2 15,0 0 12-15,101-5 4 16,-58 5-5-16,7 0-12 0,7 0-1 16,1 4 0-1,1 9-20-15,-8 2-64 0,-15 0-1257 16</inkml:trace>
  <inkml:trace contextRef="#ctx0" brushRef="#br0" timeOffset="148070.0862">17779 15207 1798 0,'0'0'6'0,"0"0"-5"16,84 0 4-16,-40-8 6 0,3 1-8 15,5 2-3-15,5 0-7 16,-1-1-66-16,-1 0-427 16</inkml:trace>
  <inkml:trace contextRef="#ctx0" brushRef="#br0" timeOffset="148264.5923">18303 15168 1597 0,'0'0'83'0,"0"0"-66"15,0 0 23-15,0 0 9 16,0 0-22-16,0 0-8 16,-30 90-7-16,28-65-7 0,2 0-4 15,-1-1-1-15,1-4 2 16,0-1-2-16,-2-3-3 15,2-6-16-15,0-7-25 16,-3-3-86-16</inkml:trace>
  <inkml:trace contextRef="#ctx0" brushRef="#br0" timeOffset="148787.3032">18268 15091 1725 0,'0'0'80'0,"0"0"-62"16,0 0 0-16,0 0 2 15,88-54-5-15,-69 54-9 16,1 0-5-16,1 0 0 16,-4 5-1-16,-3 7-1 15,-6 2-4-15,-7 1-5 16,-1 5-2-16,0 2-1 15,-13 1 0-15,-3-1 3 16,-1-2 0-16,2-3 8 16,5-3 1-16,1-3 0 15,6-6 1-15,3-2 0 16,0 1 0-16,0-1 7 0,10 0 2 16,5-1 4-16,4 1-3 15,0 0-6-15,-2 1-1 16,-1-1-2-16,-2 2 0 15,-3 0 0-15,-4-1 0 16,-1 2-1-16,-3 0 0 16,-3 1 0-16,0 3 0 15,0 4 1-15,0 0 1 16,-5 0-2-16,-8 2 1 16,3-4-1-16,-3-1 1 15,2 0 1-15,-1-6 3 16,-3-1 0-16,-2-2-1 0,0-2-1 15,-5 0-2-15,-4-6-1 16,-4-11-2-16,-2-2-23 16,3 0-48-16,10 2-696 15</inkml:trace>
  <inkml:trace contextRef="#ctx0" brushRef="#br0" timeOffset="149464.3707">18864 14875 1842 0,'0'0'30'0,"0"0"-30"15,0 0 0-15,0 0 1 16,0 0 15-16,-3 91-8 16,1-54-2-16,1 1-4 15,1 0 0-15,0 1-1 16,0-2-1-16,0-2 1 16,-3-12-1-16,0-3-1 15,-3-8-4-15,-2-7-4 16,-2-5-1-16,-4 0 5 0,0-12-7 15,1-13-13-15,4-8 7 16,5-4 17-16,4-9 1 16,0-3-2-16,13-1-3 15,7 5 5-15,1 8 1 16,4 5 10-16,2 9 1 16,0 3-2-16,-2 9 0 15,-2 7-2-15,1 4-1 16,-4 0-1-16,1 4-5 15,-1 10-1-15,-3 0 0 16,-3 0 0-16,-5 0 0 16,-8-1 0-16,-1 0-2 15,-8 4 0-15,-19-1-1 16,-6 1 0-16,-4 3-2 0,-1-5 3 16,5-1-1-16,11 0 2 15,8-2-1-15,9-2 2 16,5 1-1-16,0-1 1 15,0 1 2-15,13 3 4 16,2 0 0-16,6 2-3 16,1-1 2-16,2 0-3 15,2-2-1-15,3-2 1 16,1 2-2-16,0-6-3 16,0 0-13-16,-2-2-25 15,-2-4-76-15</inkml:trace>
  <inkml:trace contextRef="#ctx0" brushRef="#br0" timeOffset="149713.2981">19319 15144 1778 0,'0'0'95'15,"0"0"-85"-15,0 0-5 16,0 0 2-16,0 0 4 15,0 0 1-15,-18 75-7 16,16-47-3-16,1 1-1 16,-1 0 0-16,0-2-1 15,2-4 0-15,0 0-4 0,0-6-11 16,0-1-11 0,0-8-23-16,0-3-49 0,0-5-1510 15</inkml:trace>
  <inkml:trace contextRef="#ctx0" brushRef="#br0" timeOffset="150235.7565">19333 15165 1808 0,'0'0'33'15,"0"0"-11"-15,0 0-3 16,0 0 6-16,0 0-15 15,0 0-3-15,84-45-1 0,-56 45-5 16,3 0 1-16,-1 0-2 16,-7 6 0-16,-5 5-1 15,-9 0 1-15,-6 4-5 16,-3 1-3-16,0 4-2 16,-14 0 1-16,-11-2-1 15,-3-1 2-15,1-3-4 16,6-3 3-16,4-4 7 15,8-2 1-15,2-1 1 16,7-1-1-16,0-3 1 16,0 0 2-16,0 0 3 15,0 0 1-15,9 1-2 16,4 2 3-16,4 0 0 0,-2 5-3 16,1-1-3-16,-2 3 0 15,0 1-1-15,-2 0 0 16,-2 3 0-16,-3-1 0 15,-3 0 0-15,-4-1 0 16,0-1-1-16,0-2 1 16,-16 0 0-16,-2-1-1 15,-9-5 0-15,-3-3 1 16,-6 0-1-16,-7 0-1 16,-2-6-3-16,1-3-4 15,6 0 0-15,9 4 7 16,9 3-7-16,11 0-69 0</inkml:trace>
  <inkml:trace contextRef="#ctx0" brushRef="#br0" timeOffset="150919.6812">20105 14900 1780 0,'0'0'29'0,"0"0"-14"0,0 0 17 16,0 0-5-16,0 0-5 15,0 0-8-15,-2 4-5 16,2-4-7-16,3 0 1 15,15 0-3-15,10 0 1 16,10 0-1-16,8 0-12 16,0 0-25-16,2 3-39 15,-5-3-517-15</inkml:trace>
  <inkml:trace contextRef="#ctx0" brushRef="#br0" timeOffset="151315.6411">20715 14722 1889 0,'0'0'20'0,"0"0"-16"16,0 0-2-16,0 0-2 15,0 0-2-15,0 0 2 16,49 80 1-16,-27-46-1 16,6 0 0-16,-1-4 1 15,1-8-1-15,0-6 0 0,-1-7-1 16,-4-6-2 0,0-3 1-16,-7-3 0 0,0-16 2 15,0-12 0-15,0-8 1 16,-1-7-1-16,-2-3 1 15,-1 3-1-15,0 5 1 16,-6 12-1-16,-1 12 0 16,-2 10 0-16,-2 5-7 15,4 2-18-15,-1 5-54 16,5 12-91-16,-2 8-1015 16</inkml:trace>
  <inkml:trace contextRef="#ctx0" brushRef="#br0" timeOffset="151603.117">21398 14872 1820 0,'0'0'12'15,"0"0"-9"-15,0 0 2 16,0 0 11-16,-9 93-4 16,7-63-3-16,2 0-6 15,0 2-1-15,0-3-1 16,0 0-1-16,-2-4 0 0,-1-3-1 16,0-5-7-1,0-4-16-15,-2-8-20 0,0-5-121 16</inkml:trace>
  <inkml:trace contextRef="#ctx0" brushRef="#br0" timeOffset="152141.8007">21349 14926 1805 0,'0'0'30'0,"0"0"-13"0,0 0 4 15,0 0 9-15,0 0-15 16,0 0-5-16,94-64-6 16,-72 64-3-16,-1 0 0 15,-3 0 0-15,-2 5-1 16,-4 3-2-16,-5 3 1 16,-4 2-1-16,-3-1-1 15,0 5 0-15,0 0 0 16,-11 0-2-16,-4 0-2 15,-6-3 4-15,-1 1-2 16,5-5 1-16,2-1 3 16,9-2 0-16,6-1 1 15,0-1-4-15,0 1 3 0,6 0 1 16,9-1 1 0,-1-1-1-16,-1 1 6 0,0 0 0 15,4-1-2-15,-1 3-1 16,5 1-2-16,3 4 0 15,-5 1-1-15,2 0 0 16,-5 0 0-16,-5 2-1 16,-4-4-2-16,-5 0-2 15,-2-1-1-15,0 1-1 16,-12-5-1-16,-10 0 1 16,-4-1 0-16,-6-3 4 15,-4-2-8-15,0 0-11 0,6 0 3 16,6-3 16-1,10-4 2-15,9 3-1 16,5-4-54-16,0 0-242 0</inkml:trace>
  <inkml:trace contextRef="#ctx0" brushRef="#br0" timeOffset="152613.4321">22096 14841 1757 0,'0'0'35'0,"0"0"-18"16,0 0 4-16,0 0 11 16,0 0-7-16,0 0-11 15,-64-5-3-15,52 15-5 16,0 5-5-16,-4 4 2 0,-1 3-1 15,-1 4 1-15,3 1-2 16,-1 2 1-16,5 1-1 16,7-2 0-16,2 0-1 15,2 0 1-15,3-1-1 16,16-1 0-16,7-5 1 16,6-3-1-16,3-8-2 15,1 0-7-15,0-7-16 16,-3-3-28-16,-2 0-89 15</inkml:trace>
  <inkml:trace contextRef="#ctx0" brushRef="#br0" timeOffset="152786.6273">21941 15054 1810 0,'0'0'2'15,"0"0"-1"-15,88-14 8 16,-42 8 5-16,6 3-14 16,5-3-7-16,-1-2-75 15</inkml:trace>
  <inkml:trace contextRef="#ctx0" brushRef="#br0" timeOffset="153288.8033">22701 14717 1861 0,'0'0'35'16,"0"0"-17"-16,0 0-7 15,0 0-4-15,0 0 2 16,0 0-6-16,45-9-2 0,-10 9-1 15,6 0-2-15,1 0-7 16,3 3-12-16,-5 4-25 16,-7-3-23-16,-9 0-343 15</inkml:trace>
  <inkml:trace contextRef="#ctx0" brushRef="#br0" timeOffset="153515.1397">22652 14888 1699 0,'0'0'25'0,"0"0"-17"16,0 0 13-16,0 0 24 0,0 0-25 15,94-5-14-15,-49 1-4 16,1 0-2-16,3 1-3 15,2 1-12-15,-3-2-63 16,-1 2-169-16</inkml:trace>
  <inkml:trace contextRef="#ctx0" brushRef="#br0" timeOffset="153843.7612">23198 14858 1673 0,'0'0'77'0,"0"0"-39"15,0 0-13-15,0 0 1 16,0 0-7-16,0 0-7 15,-10 6 0-15,1 7-2 0,3 0-7 16,1 4 0-16,1 2-2 16,4 5 1-16,0-2 1 15,0 3-3-15,11-2 3 16,9-2-2-16,7-5 0 16,1-4 0-16,7-5-1 15,-2-5 0-15,1-2-3 16,-3 0 1-16,-5-5 2 15,-6-10 0-15,-5-6 0 16,-6-7 2-16,-9-5 2 16,0-5-1-16,-15 0 1 15,-10 2-2-15,-3 9 2 16,4 14-1-16,1 10-2 0,4 3-1 16,5 15-1-16,1 7-17 15,7 0-53-15</inkml:trace>
  <inkml:trace contextRef="#ctx0" brushRef="#br0" timeOffset="154679.1726">17760 16059 1444 0,'0'0'444'16,"0"0"-438"-16,0 0-6 16,0 0-1-16,-9 82 1 0,7-44 2 15,2 3-1-15,0 5 2 16,0 0-3-16,0 3 1 15,0-8-1-15,0-2-1 16,0-8-1-16,0-9-17 16,-3-8-9-16,-2-7-10 15,-4-7-65-15,1 0-651 16</inkml:trace>
  <inkml:trace contextRef="#ctx0" brushRef="#br0" timeOffset="155142.0948">17688 16133 1768 0,'0'0'25'0,"0"0"-16"16,81-48 10-16,-50 39 5 16,-4 3-7-16,0 6-10 15,-2 0-1-15,-4 0-3 16,-4 8-3-16,-6 5 0 15,-6 2-1-15,-5 0 1 16,0 5 0-16,-15 1 0 16,-10-2-1-16,-7 2 1 15,-5-1-1-15,-3-1-1 16,1 0 0-16,2-3-2 16,7-4 2-16,12-5 1 15,9-2 1-15,8-5-1 0,1 3-2 16,0 2-1-1,1 3 4-15,15 3 0 0,5-2 3 16,3 2-1-16,5 0 2 16,0 1 1-16,1 1-1 15,2-1-3-15,-1 2 3 16,-1 2-3-16,-5-5 1 16,-6 2-1-16,-5-3-1 15,-4-4 1-15,-4 1-1 16,-1-2 0-16,-2-1 0 15,0 1 0-15,-2 0-6 16,2-5-30-16,-1 0-127 16</inkml:trace>
  <inkml:trace contextRef="#ctx0" brushRef="#br0" timeOffset="155527.4759">18285 16476 1845 0,'0'0'43'0,"0"0"-42"15,0 0-1-15,0 0-2 16,0 0 2-16,0 0 1 16,0 58 1-16,0-31-1 15,0-1-1-15,0 4 1 16,0-3-1-16,0-1 0 15,0-6-5-15,0-4-10 16,0-6-22-16,0-3-27 16,0-7-121-16</inkml:trace>
  <inkml:trace contextRef="#ctx0" brushRef="#br0" timeOffset="156019.3289">18261 16524 1662 0,'0'0'135'16,"0"0"-102"-16,0 0-17 16,0 0 13-16,85-59-12 15,-64 53-5-15,-2 5-8 16,-1 1-1-16,0 0-3 16,-6 0 0-16,-2 7-1 15,-5 7 0-15,-5 2 0 0,0 1-3 16,-3 2-7-16,-13-2 1 15,-4 0 1-15,1-1-4 16,-1-4 4-16,8-2 1 16,6-1 7-16,5-4 0 15,1-1-1-15,0 1 2 16,1-2 0-16,11 2 3 16,5-2 5-16,-2 3 1 15,-2-3-1-15,2 4-2 16,-1-2-2-16,0 2-2 15,-1 1-1-15,0 2-1 16,-3 0 1-16,-4 3-1 16,-6-3-1-16,0 4 1 0,0 0 0 15,-12-1 1 1,-5-2 1-16,-6 0 1 0,-3-7 1 16,-5 1-4-16,-6-5 2 15,-5 0-1-15,-3 0-1 16,2 0-1-16,12-9-4 15,17-5 5-15,14-3-11 16,2-2-54-16,18-3-1000 16</inkml:trace>
  <inkml:trace contextRef="#ctx0" brushRef="#br0" timeOffset="156388.2893">19154 16249 1911 0,'0'0'4'16,"0"0"-4"-16,0 0-2 15,0 0 2-15,0 0 1 16,94-6-1-16,-61 6-1 15,9 0-8-15,1 1-33 16,-4 2-66-16</inkml:trace>
  <inkml:trace contextRef="#ctx0" brushRef="#br0" timeOffset="156568.5013">19125 16425 1820 0,'0'0'59'0,"0"0"-52"16,0 0 0-16,137 0 4 15,-72 0-10-15,7 0-1 16,0-13-38-16,-4 1-309 16</inkml:trace>
  <inkml:trace contextRef="#ctx0" brushRef="#br0" timeOffset="163833.6206">20439 15983 1674 0,'0'0'107'16,"0"0"-86"-16,0 0-2 15,0 0 9-15,0 0-5 16,0 0-4-16,0 0-7 15,0-7-4-15,0 7-3 16,0 0 3-16,0 0-3 16,0 0 3-16,0 0-4 15,-2 0-2-15,-5 0-1 16,-7 12-1-16,-5 9 0 0,-2 8-1 16,-3 6 1-1,2 1-1-15,-2 0 1 0,-1 0 1 16,1-1 0-16,3-1-1 15,-2-4 0-15,6-5 0 16,5-3 0-16,4-8 0 16,5 0 0-16,3-8 0 15,0 0-1-15,2 2 1 16,19-3 0-16,10 0 1 16,11-3-1-16,7 1 0 15,5-2 0-15,-2 2 1 16,0-2-1-16,-10 3 1 15,-6-3-1-15,-7 1 0 0,-6-2 0 16,-8 0-1-16,-2 0 1 16,-4 0-2-16,-3 0-2 15,-6 0-3-15,2 0-6 16,-2 0-4-16,0 3-23 16,0 0-9-16,0-2-71 15</inkml:trace>
  <inkml:trace contextRef="#ctx0" brushRef="#br0" timeOffset="164118.0691">20548 16240 1823 0,'0'0'25'15,"0"0"-21"-15,0 0-2 16,0 0 4-16,0 0 1 16,0 0 6-16,-20 85-8 15,19-49-2-15,1 0-2 16,-2 3 0-16,2-5 0 16,0-1-1-16,0-6 0 15,0-8 0-15,0-4-2 16,0-9-10-16,0-6-24 0,8 0-50 15</inkml:trace>
  <inkml:trace contextRef="#ctx0" brushRef="#br0" timeOffset="164816.6248">21109 16154 1810 0,'0'0'18'16,"0"0"-7"-16,0 0 7 15,0 0-6-15,0 0 3 16,-47-81-1-16,28 70-6 16,-2 5-5-16,-5 4-1 15,-2 2-1-15,1 0 0 16,1 14-1-16,-1 8 0 16,6 3 0-16,1 0 0 15,9 0 0-15,5-5 0 16,4 0-1-16,2-3 0 0,0-2 0 15,9-2 0 1,7-4 0-16,7-7-3 0,2-2-5 16,1 0 0-16,0-4 4 15,0-9 0-15,-4-2 1 16,-4-1 3-16,-3 4 1 16,-6 1 1-16,-5 2 1 15,0 3 8-15,-2 2 3 16,0 3-1-16,-1 1-4 15,-1 0-1-15,0 0-4 16,0 0-2-16,2 0-1 16,1 14-1-16,1 7 1 15,1 9 0-15,-1 1 1 16,-1 6-1-16,-1 1 1 16,-1-2 0-16,-1-2-1 0,0-6 0 15,0-5 0-15,0-4 0 16,0-7 0-16,0-5 0 15,0-4 0-15,0-2 0 16,0-1 1-16,0 0-1 16,0 0-1-16,3 0 1 15,0-4-11-15,1-9-29 16,3-1-26-16,0 0-524 16</inkml:trace>
  <inkml:trace contextRef="#ctx0" brushRef="#br0" timeOffset="165527.4743">21559 16094 1113 0,'0'0'682'16,"0"0"-663"-16,0 0-11 0,0 0 7 16,0 0-6-16,0 0-1 15,-57-12-3-15,47 17-4 16,1 6-1-16,2 0 1 15,2 0 0-15,2 3-1 16,3 2 0-16,0-1 2 16,0 2-1-16,2 0 3 15,8 2-1-15,0 0 3 16,5 4-3-16,5 0 1 16,3 1-1-16,3 1-2 15,-1 1 0-15,2 3 0 16,-1 0-1-16,-3-3 0 15,-2 1 0-15,-7-3 0 16,-7-5 1-16,-5 0-1 0,-2-5-1 16,-6 2 1-16,-17-7-1 15,-11-3-1-15,-5-6-6 16,-4 0-2-16,0-3 0 16,7-13 7-16,6-4 3 15,13-6 1-15,9 1-1 16,8-2 1-16,1-1 0 15,21 1-1-15,8 1 0 16,3 3 0-16,3 3 0 16,-2 1 0-16,-4 1 0 15,-3 0 1-15,-6-1-1 16,-5 2 0-16,-8-1 1 16,-7-3 0-16,-1-2 0 0,0 1-1 15,-18 0 2-15,-5 3-2 16,-3 4-1-16,-1 6-1 15,6 4-7-15,6 5-1 16,8 0-13-16,6 0-55 16,1 6-384-16</inkml:trace>
  <inkml:trace contextRef="#ctx0" brushRef="#br0" timeOffset="165950.5001">21996 16143 1850 0,'0'0'29'16,"0"0"-13"-16,0 0-8 16,0 0-3-16,0 0-1 15,0 0-2-15,0 32 2 16,0 1 2-16,0 6-1 0,0 0-3 16,0 4 1-16,0-3-1 15,1-1-1-15,1-4 0 16,1-5-1-16,0-8 0 15,1-6 1-15,-1-7-1 16,-3-4-1-16,0-5 1 16,2 0-3-16,-1 0 0 15,4 0-3-15,2-11-5 16,-1-8-28-16,-1-3-20 16,1-1-98-16</inkml:trace>
  <inkml:trace contextRef="#ctx0" brushRef="#br0" timeOffset="166443.5684">22262 16187 1775 0,'0'0'37'0,"0"0"-16"16,0 0 6-16,0 0-3 16,0 0-14-16,0 0-6 15,0-2-2-15,0 2-2 0,-8 10 0 16,-6 3 1 0,-3 1 2-16,-2 1-1 0,-1-3-2 15,2 0 0-15,3 0 1 16,2-2-1-16,5 0 0 15,4-3 0-15,-1 0-1 16,2-2 1-16,3-1-1 16,0 0 1-16,0 1-1 15,0 0 1-15,0 0 0 16,0 1 1-16,0 2-1 16,9 1 1-16,2-1-1 15,3 1 1-15,0-1-1 0,2-1 0 16,-1 2 1-1,0-3-1-15,-3 3 1 0,-1-1-1 16,0 1 0-16,-1-1 0 16,-3-2 0-16,3 2 0 15,-2 0 0-15,1-4-3 16,1 1-23-16,1-5-62 16</inkml:trace>
  <inkml:trace contextRef="#ctx0" brushRef="#br0" timeOffset="167321.2297">22522 16438 1663 0,'0'0'123'0,"0"0"-111"16,0 0-5-16,0 0 2 16,0 0-1-16,0 0 9 15,-1 21-4-15,4-13-4 16,8-1 4-16,0 0-3 16,3-1 1-16,1-2-4 15,0-4-3-15,1 0-1 16,-1 0-1-16,3 0 0 15,-5-14-2-15,4-1 3 16,-4-6-3-16,0-1 2 16,-2-6-2-16,-3-2 0 15,-4 1 0-15,-4-1 0 16,0 1 1-16,0-3-1 16,-6 2 0-16,-8 0 0 0,0 3 0 15,0 4 0-15,4 7 1 16,4 2-1-16,1 5 3 15,5 2-2-15,0 4-1 16,0 0 1-16,0 3 1 16,0 0-2-16,0 0 1 15,5 0-1-15,11 0 0 16,8 0 1-16,0 0-1 16,3 5 0-16,-3 2-1 15,-4-2 1-15,-3 3 1 16,-1 0-1-16,-1-1 0 15,0 2 0-15,-1-1 0 0,-3 1 0 16,-5 0 0-16,-1 2-1 16,-2 3 1-16,-3-2 0 15,0 3-1-15,0 2 1 16,0 1 0-16,-3 4 0 16,-3-2 0-16,0 2 0 15,0-3 0-15,3-2 0 16,3-5 0-16,0 0-1 15,0-2 1-15,0-3 0 16,3-2 1-16,13 0 0 16,10 0 1-16,7-5 3 15,8 0-3-15,7 0-2 16,3 0-1-16,1 0-12 0,-3-2-77 16</inkml:trace>
  <inkml:trace contextRef="#ctx0" brushRef="#br0" timeOffset="190355.4559">2892 9452 1653 0,'0'0'132'0,"0"0"-120"16,0 0-7-16,0 0 6 15,0 0 6-15,0 0-4 16,0 0-3-16,94-5-2 16,-45-3-4-16,12 0 0 15,6-4 5-15,6-1-5 16,-1 1-3-16,0-1-1 15,-1 0 1-15,-4 5-1 0,-7-2 1 16,-12 1-1 0,-10 4 0-16,-11-1 1 0,-10 5-1 15,-7-1 0-15,-7 2 0 16,-3 0 0-16,0 0-6 16,0 0-4-16,0 0-8 15,-16 0-6-15,-8 9-40 16,-3-1-343-16</inkml:trace>
  <inkml:trace contextRef="#ctx0" brushRef="#br0" timeOffset="190903.2152">2798 9715 1742 0,'0'0'24'0,"0"0"-19"15,0 0 10-15,0 0 11 16,0 0-1-16,0 0-14 16,69-8-6-16,-23-3 0 15,12-5-1-15,9 1-1 16,15-2-3-16,4-2 0 15,1 4 0-15,0-2 1 16,-7 1 0-16,-5 2-1 16,-8 1 0-16,-15 3 2 15,-7 1 1-15,-14 5 1 16,-4-1-1-16,-12 2 1 0,0 3 1 16,-8-1 1-1,-4 1-5-15,-3 0 2 0,0 0-2 16,0 0-1-16,0 0-1 15,0 0-10-15,0 0-13 16,0 0-15-16,-12 0-17 16,-6 0-1130-16</inkml:trace>
  <inkml:trace contextRef="#ctx0" brushRef="#br0" timeOffset="266438.0537">26690 5266 1690 0,'0'0'68'16,"0"0"-45"-16,0 0 0 15,0 0 4-15,0 0-3 16,0 0-7-16,0 0-4 16,0-2-8-16,0 2 2 15,0 0-3-15,0 0 0 0,0 0-2 16,0 0-1-16,0 0 0 15,0 0 0-15,0 0-1 16,0 0 0-16,0 0-1 16,0 7 1-16,0 8 0 15,0 6 1-15,0 6-1 16,0 5 0-16,0 6 1 16,0 6-1-16,0 6 1 15,0 3-1-15,0 2 0 16,0 2 1-16,0 4-1 15,0 4 1-15,0 3-1 16,0 2 1-16,0-2-1 16,0-6 0-16,0 2 3 15,0 3-3-15,0 2 0 0,0 2 0 16,0 3 2-16,0-1-2 16,9 1 1-16,-2 1 1 15,1 0 0-15,2 0 0 16,2 0 1-16,-1 3 0 15,-2-1-1-15,2 0-1 16,-1-2 1-16,-1-4 1 16,1 1-3-16,-3 0 3 15,2 3-2-15,2 0 0 16,-5-1 0-16,0-1 0 16,-2 1 0-16,1-2 0 15,5 0 0-15,-4-1 0 16,2-3 0-16,1 2 0 0,-2-4 0 15,0 2-1 1,2 0 0-16,-3-4 1 0,3 0-1 16,-1 1 0-16,-2 1 0 15,1 0 0-15,3 2 0 16,-2-4 1-16,0-2-1 16,-1 0 0-16,-1-5 0 15,-2-2 0-15,2-3-1 16,0-1 1-16,0-1 1 15,1-3-1-15,0 1 0 16,-1-4 0-16,1-7 0 16,2-9 0-16,-3-7-3 15,0-9-6-15,0-10-15 16,2-2-24-16,0-21-115 0</inkml:trace>
  <inkml:trace contextRef="#ctx0" brushRef="#br0" timeOffset="267126.9146">25640 8464 1278 0,'0'0'517'0,"0"0"-514"16,0 0 0-16,0 0-2 16,0 0-1-16,0 0 3 15,21 31 13-15,34-23 10 16,31 0-7-16,32-8-4 15,31 0-5-15,30-3-3 16,25-11-5-16,20-2 1 16,9-1 2-16,9 1-1 15,7-1-1-15,-3 1-3 16,2-1 2-16,-8-3-1 16,-10-3 1-16,-8-2-2 15,-16-1 1-15,-13-1 0 0,-15 2 1 16,-17 2 0-16,-21 3 0 15,-25 2 1-15,-24 3-1 16,-24 2 0-16,-22 4 1 16,-14 2 2-16,-7 3 1 15,-9 0-3-15,-3 1-3 16,-6 2 2-16,-1 0 0 16,-1-1 1-16,1 2-3 15,0 0 1-15,3 0-1 16,1 0-3-16,4 0-13 15,-2-9-16-15,-4-10-84 16</inkml:trace>
  <inkml:trace contextRef="#ctx0" brushRef="#br0" timeOffset="269828.4713">26959 8506 1253 0,'0'0'392'16,"0"0"-360"-16,0 0-6 16,0 0 11-16,0 0-8 15,0 0-13-15,0 0-6 16,-2 0-4-16,2 0 1 16,0 0 4-16,0 0-4 15,0 0 4-15,0 0-2 0,0 0 0 16,0 0-1-16,0 0 1 15,0 0-2-15,0 0 0 16,0 0-1-16,0 0-1 16,0 0 1-16,0 0-3 15,0 0 1-15,0-3-4 16,2-3 0-16,4-2 1 16,-2 0-1-16,3-1 0 15,-1 1 0-15,0-3 1 16,-1 3 0-16,1-1-1 15,1 0 2-15,-1-1-1 16,2-1 0-16,-1 0 0 0,2-1-1 16,0 1 1-1,-3 0 0-15,0-1 0 0,1 4 0 16,-2-1 0-16,-1 2 0 16,2 0 0-16,-3-1-1 15,2 1 1-15,2 3 1 16,-2-4-1-16,1 3 0 15,0-1 0-15,-2 0 0 16,2 2-1-16,1-1 1 16,-1 0 1-16,2-2-2 15,1 0 0-15,3 1 1 16,0-2 0-16,1 2-1 16,-1 1 0-16,-1-1 1 15,0 2 0-15,0-1 0 16,7 2 0-16,1-4 1 0,5-2-2 15,3 0 2-15,0 1-1 16,0-1-1-16,-1 2 0 16,-3 1 1-16,2-1-1 15,-1 2 1-15,0 1-1 16,1 1 0-16,-1 0 0 16,2 1 0-16,-1 0 2 15,0 1-2-15,2 0 0 16,0-2 0-16,1 1 1 15,2 1-1-15,0-1 0 16,6 1 1-16,3 0 0 16,2-2-1-16,7 0 2 0,0 0 0 15,-3-1-1 1,-4-3 0-16,4 2 0 0,0 1-1 16,2 1 2-16,4-1-1 15,-1 1-1-15,-3-1-1 16,0 0 1-16,-1-2 0 15,-3 0-1-15,1 1 1 16,1 1 0-16,3 1 1 16,-3 0 0-16,2 2-1 15,-2-3 0-15,3 1 1 16,1 0 0-16,1 0-1 16,2 1 1-16,3 0-1 15,-1-1 2-15,1 0-2 16,-3-1 0-16,-1-1 1 15,-6 0-1-15,1 2 0 0,0-1 1 16,2-1-1-16,1 1 0 16,2 1 0-16,1 1 0 15,-3-3 0-15,0 2-1 16,-1-2 1-16,-3 1 1 16,-3-2 0-16,2 1-1 15,-5 1 0-15,-5-1 1 16,-1 2-1-16,-6 1 2 15,-3-2-1-15,-3 1 0 16,-5 0 0-16,-1 0-1 16,-1 0 0-16,-4 1 1 15,-1 0-2-15,-5 1 0 0,-1 1-10 16,-3 0-8-16,0-3-14 16,-20 3-75-16</inkml:trace>
  <inkml:trace contextRef="#ctx0" brushRef="#br0" timeOffset="270810.4025">28674 8026 1725 0,'0'0'76'0,"0"0"-72"0,0 0 1 16,0 0 23-16,0 0-8 15,0 0-11-15,-2 0-3 16,13 0-4-16,5 0 0 15,4 0 0-15,-3 0-1 16,-3-6 0-16,-3-1-1 16,-1 3-1-16,-4 1 0 15,-5 3-1-15,-1-3 1 16,0 0 1-16,0 1 2 16,-3-2-2-16,-7 1 0 0,-2 3 0 15,-2 0 4 1,1 0-2-16,4 0 1 0,3 0 1 15,1 0 0-15,2 0-2 16,2 0-1-16,-3 4-1 16,2 4 0-16,1 1-1 15,1 2 1-15,0 2 0 16,0-2 1-16,8-1-1 16,6-3 0-16,5-3 0 15,1-4-2-15,2 0 1 16,-4 0-5-16,-4-5 0 15,-5-7 2-15,-4 3 4 16,-5-4 0-16,0-1 0 0,-2 2-2 16,-13 1 2-1,-5 1 1-15,2 5 1 0,-1 0 1 16,0 3 0-16,5 2 0 16,3 0 0-16,1 0-2 15,4 0-1-15,2 8 0 16,-1 3 0-16,2 3-1 15,3 3 0-15,0-1 1 16,0 1 0-16,0-2 0 16,6-1 1-16,5-6-1 15,3 2 0-15,0-8 0 16,2-2 0-16,-1 0-1 16,0 0 0-16,-6-2 1 15,-4-11 0-15,-4-3 2 16,-1 1-2-16,0-2 3 0,-7 3 1 15,-9 4-1-15,-1 4-1 16,1 3-2-16,2 3 1 16,5 0-1-16,3 0 0 15,5 16-3-15,1-3-22 16,7-6-120-16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7T10:37:40.6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4637 3858 1570 0,'0'0'94'0,"0"0"-66"16,0 0-7-16,0 0-2 15,0 0 6-15,0 0-11 16,0 0 4-16,0 0 0 15,0 0-2-15,0 1-5 16,0-1-3-16,0 0-3 16,0 0-3-16,0 0 0 15,0 0-1-15,0 0-1 0,0 0 1 16,0 0 1-16,0 0-2 16,0 0 1-16,0 0 0 15,0 0 2-15,0 0 1 16,0 0-1-16,0 0 1 15,0 0 4-15,0 0-3 16,0 0 3-16,0-1-4 16,0-9-3-16,3-3 0 15,-2-1-1-15,1 0 2 16,1-5-1-16,0-2-1 16,0-1 1-16,0-2-2 15,4 2 2-15,-1-3-1 0,-1 3 1 16,1 4-1-1,0-2 0-15,1 1 0 0,2-3 0 16,2-1 0-16,2 2 1 16,-1-2-1-16,0 4 0 15,4-2 0-15,-2 0 0 16,-1-1 1-16,1-1-1 16,-1 3 0-16,-3 0 0 15,1 1 1-15,1-1-1 16,-2 0 0-16,3-1 0 15,-2-1 1-15,3-1-1 16,0 0 0-16,3-1 0 16,-1 1 0-16,2 3 0 0,-3 2 0 15,0 0 0 1,-2-2 0-16,1 0 1 0,2-1-1 16,-1-1 0-16,3 1 0 15,0 1 0-15,-3-1 0 16,4 1 0-16,-2-2 0 15,-1 0 0-15,2 5 0 16,-2-2 0-16,2-1 0 16,-3 6 0-16,1-3 0 15,-2 0 1-15,2 3-1 16,-1-1 0-16,3 0 0 16,-1-2 0-16,3 3 0 15,1-3 0-15,0-2 0 16,6 1 0-16,0-3 0 0,3 2 1 15,1 1-1-15,-1-3 0 16,3 0 1-16,-2-4-1 16,-1 0 0-16,4 0-1 15,2 2 0-15,1-1 1 16,2 2 1-16,6-2-1 16,4 0 0-16,5 0 0 15,-2 1 0-15,-3 0 0 16,0 3 0-16,-7-2 0 15,0 3 0-15,-5 5 0 16,-4-3-1-16,3 6 1 16,-3-2 0-16,1 1 0 15,6 1 0-15,-3-3 0 0,1 4 0 16,-1-1 1 0,-4-1-1-16,1 2 0 0,-1-3 0 15,-2 2 0-15,-1 0 1 16,4 0-1-16,2 2 0 15,0-1 0-15,3 2 0 16,4-2 0-16,-1 1 0 16,1-3 0-16,0-1-1 15,1 2 2-15,-1-2-2 16,0 1 2-16,2 2-1 16,-2 0 0-16,3-1 0 15,-2 0 0-15,2 0 0 16,-3 2 0-16,1-1 0 15,2 0-1-15,-1 0 0 0,1 1 2 16,-3-1-1-16,0 0 0 16,-1 2 1-16,1 0 0 15,0-2-1-15,-2 2-1 16,0-2 1-16,-3 2 0 16,-1 2 0-16,-1-2 0 15,4 4 0-15,-3-3 1 16,1 4-1-16,-1-1-1 15,5-1 1-15,-2 0 0 16,-1-1 0-16,2 0 0 0,0-1 0 16,1 1 0-16,5-1 0 15,1 0 0 1,3 1 0-16,-1 0 0 0,-3 1 0 16,5 2-1-16,-3-2 1 15,5 4 0-15,-3-6 0 16,4 0 0-16,0 3 0 15,3-2 1-15,-1 1-1 16,1 4 0-16,-3-1 0 16,2 0 0-16,4 1 0 15,2-1 1-15,-2 2-1 16,4-1 0-16,-2 1 0 16,-6 0 0-16,1 0 0 15,3 0-1-15,2 0 1 16,4 0 0-16,-2 0 0 0,3 0-1 15,-1 1 1-15,-3 4 0 16,4 2 0-16,-2-2 1 16,0 2-1-16,-1 3 0 15,0-1 0-15,-1-1 0 16,0 4 0-16,6 2 0 16,0-1 1-16,-1 4-1 15,-4-3 0-15,-1 3-1 16,-1 0 1-16,-2 3-2 15,3 4 2-15,0-2 0 16,2 2-1-16,-3-3 2 16,-1 1-1-16,1-3 1 15,-2-1-1-15,2 1-1 0,-3-2 1 16,2 0 0-16,-1 3 0 16,2 0 1-16,5 3-1 15,1-1 0-15,0 2 0 16,1-2 0-16,-3 1 1 15,3 0-1-15,2 2-2 16,2-2 2-16,1 3 0 16,-1-3 0-16,0 0 1 15,-2 1-1-15,-1-2 0 16,2 0 0-16,-2 2 0 16,-2 1 0-16,0 0 1 15,-5 3-1-15,0-2 0 0,3-1 0 16,-3-4 0-1,3-1 1-15,-4-3 0 0,0-4-2 16,-2 0 2-16,1-1-1 16,4 3 1-16,1-1-1 15,-1 3 1-15,-1 3 0 16,-1 1 0-16,-1-1-1 16,0 4 1-16,-1-1 0 15,0 1 0-15,-4 0 0 16,-2 2 0-16,1-1 0 15,3 2 0-15,2 1 0 16,4 1-1-16,-3 1 0 16,-4 0 0-16,-5-3 0 15,-2 2-1-15,-2-3 1 16,2-1 0-16,0 3 0 0,-3 0 0 16,5-2 1-16,-4 1-1 15,1-2 0-15,-2 0 0 16,0-2 0-16,-1 1 0 15,1-1 0-15,5 5 0 16,-4 0 1-16,2 1-1 16,-2 0 0-16,-3-1 1 15,3 0-1-15,1 0 0 16,3-5 0-16,3 4 0 16,1-1 1-16,-5 0-1 15,-2 3 0-15,0 0 0 16,-2-2 0-16,-4-2 0 0,-8-5 0 15,-7 2 1-15,-5-1-1 16,-4 0 0-16,0 1-1 16,-3 1 0-16,0-2 1 15,-2-2 0-15,-1-1 1 16,-3-4 0-16,0 0-1 16,-2-3 0-16,1-1 1 15,2 1 0-15,-1-1 0 16,3-2 0-16,-1 0 0 15,-2-3 6-15,-1 0-4 16,0 0-1-16,-2-5-2 16,0 3 1-16,-2 0-1 15,-2-1 0-15,1-1 0 0,-1 3 1 16,0-1-1-16,4 1 0 16,0 2 0-16,4-1 0 15,1 0 0-15,4 2 1 16,-2-2-1-16,2 2 0 15,-6-3 0-15,-2 1 0 16,-4 1-1-16,0-1 1 16,3 1 0-16,3 1 0 15,0 1 1-15,3 1-1 16,0 1 1-16,1 1-1 16,5 1 0-16,3 1 0 15,3 4 0-15,3 0 2 16,0 2-1-16,-2-1 0 15,3-1-1-15,-1 0 1 0,3 0-1 16,4 1 0-16,-1 0 2 16,0 0-2-16,-7 0-1 15,-1-1 1-15,-3-2 1 16,0 0-1-16,-5-1-2 16,-7-1 2-16,-1-2 0 15,-5 1-1-15,2 2 1 16,2 1 0-16,1-3 1 15,1 0-1-15,1 1 1 16,-2-1-1-16,2-1 0 16,0 0 0-16,-2 1 0 15,6-1 0-15,-6 0 0 16,3 0 0-16,-2-1 1 0,0 2-1 16,3 2 0-16,0 0 0 15,-1 0 0-15,3 2 1 16,-5-4-1-16,2 1 0 15,0-1-1-15,1 2 1 16,-1-1 0-16,5 1 0 16,-3 0 0-16,1-4 0 15,0 4 0-15,-1-1 1 16,2 1-2-16,2 0 2 16,-5-1-1-16,2 1 0 15,-3-2-1-15,-2-3 1 16,0 2 0-16,0 0 0 0,-4-1 0 15,3-2 1-15,-2-1-1 16,-1 0 0-16,0 0 0 16,0 1-1-16,3-1 1 15,0 3 0-15,1-2 1 16,-1 0-1-16,2 1 0 16,-4-1 0-16,2-1 0 15,1 0 0-15,0 1 0 16,0 1 0-16,0 2 0 15,-1-2 0-15,5 3 0 16,-5-3 0-16,2 1 0 16,0-2 0-16,-2 1 0 15,-2-1-1-15,-1 0 1 0,0 1 0 16,-1-1 0-16,-1 1-1 16,1 1 1-16,2-1-1 15,-3 1 1-15,3-1 0 16,-4 1 1-16,1 0-1 15,-1-2-2-15,0 1 2 16,3-1 1-16,-2-1-1 16,1 0 0-16,1 1 1 15,1 0-1-15,3-1 0 16,-2-1-1-16,-1-1 1 16,2-1 0-16,-4 1-2 15,-1-1 1-15,1-3 0 16,-8 1-4-16,0-2-2 15,0 0-1-15,0 0-9 0,0 0-12 16,0-5-32-16,0-18-547 16</inkml:trace>
  <inkml:trace contextRef="#ctx0" brushRef="#br0" timeOffset="2161.9392">18091 4986 1625 0,'0'0'92'0,"0"0"-46"16,0 0-8-16,0 0-1 15,0 0-18-15,0 0 3 16,0 0-11-16,-3-11 1 16,3 11-2-16,0 0-1 15,0 0-1-15,0 0-2 16,-2 0 0-16,2 0-4 16,0 0 1-16,0 0-2 15,0 0-1-15,0 0 0 16,0 0 0-16,0 0 0 15,0 0-1-15,0 8 1 0,0 7 0 16,6 4 0 0,7 3 0-16,1 3 2 0,0 3 0 15,7 1-1-15,1 4 0 16,-2 0-1-16,0 0 0 16,0-3-1-16,-5 1 1 15,-1-1 1-15,0 0-1 16,-2-5 0-16,-3-2-1 15,-2-3 0-15,-1-6 1 16,-1-1-1-16,-1-3 0 16,-3-3 1-16,-1-2-1 15,0-1 0-15,0-1 1 16,0-1 0-16,0-2 0 16,0 0 0-16,0 0 0 0,0 0 0 15,0 0 1-15,-7 0 0 16,-9 0 2-16,-13 0-2 15,-14 0 1-15,-14 0-1 16,-17-11 0-16,-14-4-2 16,-7-1 1-16,-3 5-6 15,9 6-17-15,22 5-20 16,27 0-81-16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E2F85-73CB-4622-92C3-CA1D39BF0D1F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1974F-8349-4860-87A9-181E41E45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080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1E4D-6850-41D0-B65C-FD70FD669C9B}" type="datetime1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Department of Electronics &amp; Communication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95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AD1C-FA99-4F94-97FA-ED9B8556F802}" type="datetime1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00A5-66A3-4482-B01B-F209DD242C45}" type="datetime1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2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4DDC-24E4-478F-A654-D50064B5C798}" type="datetime1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7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CC6D-F80E-4FD3-877A-E8D0F196A289}" type="datetime1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11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188C-B1F2-430F-BC27-28F30FDE1A96}" type="datetime1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35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02B5-96EE-4047-8C27-B2288F743C97}" type="datetime1">
              <a:rPr lang="en-IN" smtClean="0"/>
              <a:t>25-04-2022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09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DA4A-E300-4D0C-B200-3A155C0A968B}" type="datetime1">
              <a:rPr lang="en-IN" smtClean="0"/>
              <a:t>25-04-2022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52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FC6E-94EC-4834-BE64-B5459D655D77}" type="datetime1">
              <a:rPr lang="en-IN" smtClean="0"/>
              <a:t>25-04-2022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Department of Electronics &amp; Communication Engineering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85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8D57-A281-4E2E-A707-AB4BBD5F51AC}" type="datetime1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56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E718-A4F7-43FE-BC0D-E4B063B3064E}" type="datetime1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27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E17C0-91AD-482E-931C-A06CA52B8EAF}" type="datetime1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 smtClean="0"/>
              <a:t>Department of Electronics &amp; Communication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6"/>
            <a:ext cx="5296687" cy="70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2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emf"/><Relationship Id="rId4" Type="http://schemas.openxmlformats.org/officeDocument/2006/relationships/customXml" Target="../ink/ink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customXml" Target="../ink/ink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emf"/><Relationship Id="rId4" Type="http://schemas.openxmlformats.org/officeDocument/2006/relationships/customXml" Target="../ink/ink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8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../media/image37.emf"/><Relationship Id="rId4" Type="http://schemas.openxmlformats.org/officeDocument/2006/relationships/customXml" Target="../ink/ink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customXml" Target="../ink/ink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emf"/><Relationship Id="rId4" Type="http://schemas.openxmlformats.org/officeDocument/2006/relationships/customXml" Target="../ink/ink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customXml" Target="../ink/ink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customXml" Target="../ink/ink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emf"/><Relationship Id="rId4" Type="http://schemas.openxmlformats.org/officeDocument/2006/relationships/customXml" Target="../ink/ink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5" Type="http://schemas.openxmlformats.org/officeDocument/2006/relationships/customXml" Target="../ink/ink20.xml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e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8.emf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customXml" Target="../ink/ink4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12.emf"/><Relationship Id="rId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28256"/>
            <a:ext cx="9144000" cy="1953489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 BJT and its applications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61855"/>
            <a:ext cx="9144000" cy="2798617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2 : </a:t>
            </a:r>
            <a:r>
              <a:rPr lang="en-US" b="1" dirty="0" smtClean="0">
                <a:solidFill>
                  <a:schemeClr val="accent1"/>
                </a:solidFill>
              </a:rPr>
              <a:t>Transistor Biasing</a:t>
            </a:r>
            <a:endParaRPr lang="en-US" b="1" dirty="0">
              <a:solidFill>
                <a:schemeClr val="accent1"/>
              </a:solidFill>
            </a:endParaRPr>
          </a:p>
          <a:p>
            <a:pPr lvl="0"/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/>
              <a:t>Robert L. </a:t>
            </a:r>
            <a:r>
              <a:rPr lang="en-IN" dirty="0" err="1"/>
              <a:t>Boylestad</a:t>
            </a:r>
            <a:r>
              <a:rPr lang="en-IN" dirty="0"/>
              <a:t>, Louis </a:t>
            </a:r>
            <a:r>
              <a:rPr lang="en-IN" dirty="0" err="1"/>
              <a:t>Nashelsky</a:t>
            </a:r>
            <a:r>
              <a:rPr lang="en-IN" dirty="0"/>
              <a:t>, Electronic Devices &amp; </a:t>
            </a:r>
            <a:r>
              <a:rPr lang="en-IN" dirty="0" smtClean="0"/>
              <a:t>Circuits </a:t>
            </a:r>
            <a:r>
              <a:rPr lang="en-IN" dirty="0"/>
              <a:t>Theory, 11</a:t>
            </a:r>
            <a:r>
              <a:rPr lang="en-IN" baseline="30000" dirty="0"/>
              <a:t>th</a:t>
            </a:r>
            <a:r>
              <a:rPr lang="en-IN" dirty="0"/>
              <a:t> Edition, PHI, 2012</a:t>
            </a:r>
            <a:endParaRPr lang="en-GB" dirty="0"/>
          </a:p>
          <a:p>
            <a:pPr>
              <a:lnSpc>
                <a:spcPct val="17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8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74073" y="983673"/>
                <a:ext cx="5645727" cy="519329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:r>
                  <a:rPr lang="el-GR" dirty="0"/>
                  <a:t>β</a:t>
                </a:r>
                <a:r>
                  <a:rPr lang="en-IN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endParaRPr lang="en-I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IN" dirty="0" smtClean="0"/>
                  <a:t> is constant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</m:oMath>
                </a14:m>
                <a:r>
                  <a:rPr lang="en-IN" dirty="0" smtClean="0"/>
                  <a:t> = 0.7 </a:t>
                </a:r>
                <a:r>
                  <a:rPr lang="en-IN" dirty="0" smtClean="0">
                    <a:solidFill>
                      <a:srgbClr val="00B0F0"/>
                    </a:solidFill>
                  </a:rPr>
                  <a:t>(for Si)</a:t>
                </a:r>
              </a:p>
              <a:p>
                <a:pPr marL="0" indent="0">
                  <a:buNone/>
                </a:pPr>
                <a:endParaRPr lang="en-IN" dirty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r>
                  <a:rPr lang="en-IN" dirty="0" smtClean="0"/>
                  <a:t>By selecting proper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 smtClean="0"/>
                  <a:t> can be fixed.</a:t>
                </a:r>
              </a:p>
              <a:p>
                <a:pPr marL="0" indent="0">
                  <a:buNone/>
                </a:pPr>
                <a:endParaRPr lang="en-I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 smtClean="0"/>
                  <a:t> can also be  fixed by selecting </a:t>
                </a:r>
              </a:p>
              <a:p>
                <a:pPr marL="0" indent="0">
                  <a:buNone/>
                </a:pPr>
                <a:r>
                  <a:rPr lang="en-IN" dirty="0"/>
                  <a:t>a</a:t>
                </a:r>
                <a:r>
                  <a:rPr lang="en-IN" dirty="0" smtClean="0"/>
                  <a:t>ppropriate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74073" y="983673"/>
                <a:ext cx="5645727" cy="5193290"/>
              </a:xfrm>
              <a:blipFill>
                <a:blip r:embed="rId2"/>
                <a:stretch>
                  <a:fillRect l="-2157" t="-18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10</a:t>
            </a:fld>
            <a:endParaRPr lang="en-IN"/>
          </a:p>
        </p:txBody>
      </p:sp>
      <p:pic>
        <p:nvPicPr>
          <p:cNvPr id="9" name="Picture 5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25146"/>
            <a:ext cx="5700064" cy="431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387925" y="845851"/>
            <a:ext cx="2590802" cy="7474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77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600502"/>
            <a:ext cx="10515600" cy="846162"/>
          </a:xfrm>
        </p:spPr>
        <p:txBody>
          <a:bodyPr/>
          <a:lstStyle/>
          <a:p>
            <a:pPr marL="0" indent="0"/>
            <a:r>
              <a:rPr lang="en-IN" sz="2800" dirty="0">
                <a:latin typeface="+mn-lt"/>
              </a:rPr>
              <a:t>Q1. For the circuit shown below, draw the DC load line and mark the Q point/ operating point</a:t>
            </a:r>
            <a:r>
              <a:rPr lang="en-IN" sz="2800" dirty="0" smtClean="0">
                <a:latin typeface="+mn-lt"/>
              </a:rPr>
              <a:t>.(Si transistor used)</a:t>
            </a:r>
            <a:endParaRPr lang="en-IN" sz="2800" dirty="0">
              <a:latin typeface="+mn-lt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63" y="1720282"/>
            <a:ext cx="3437103" cy="463606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446664"/>
                <a:ext cx="5705901" cy="490968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Apply KVL to the input loop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I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</m:oMath>
                </a14:m>
                <a:r>
                  <a:rPr lang="en-IN" dirty="0"/>
                  <a:t>=0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𝐶𝐶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𝐵𝐸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= 19.78µA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:r>
                  <a:rPr lang="el-GR" dirty="0"/>
                  <a:t>β</a:t>
                </a:r>
                <a:r>
                  <a:rPr lang="en-IN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 smtClean="0"/>
                  <a:t> = 1.978mA</a:t>
                </a:r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Apply </a:t>
                </a:r>
                <a:r>
                  <a:rPr lang="en-IN" dirty="0"/>
                  <a:t>KVL to the </a:t>
                </a:r>
                <a:r>
                  <a:rPr lang="en-IN" dirty="0" smtClean="0"/>
                  <a:t>output loop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I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r>
                  <a:rPr lang="en-IN" dirty="0" smtClean="0"/>
                  <a:t>= 0</a:t>
                </a: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𝐶𝐸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I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 smtClean="0"/>
                  <a:t> = 6.04V</a:t>
                </a: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446664"/>
                <a:ext cx="5705901" cy="4909686"/>
              </a:xfrm>
              <a:blipFill>
                <a:blip r:embed="rId3"/>
                <a:stretch>
                  <a:fillRect l="-2134" t="-19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11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 flipH="1">
            <a:off x="3430361" y="1720282"/>
            <a:ext cx="88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10V</a:t>
            </a:r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3828425" y="3892554"/>
            <a:ext cx="88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100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1631134" y="2950855"/>
            <a:ext cx="88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470k</a:t>
            </a:r>
            <a:r>
              <a:rPr lang="el-GR" b="1" dirty="0" smtClean="0"/>
              <a:t>Ω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3544101" y="2680173"/>
            <a:ext cx="88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</a:t>
            </a:r>
            <a:r>
              <a:rPr lang="en-IN" b="1" dirty="0" smtClean="0"/>
              <a:t>k</a:t>
            </a:r>
            <a:r>
              <a:rPr lang="el-GR" b="1" dirty="0" smtClean="0"/>
              <a:t>Ω</a:t>
            </a:r>
            <a:endParaRPr lang="en-IN" b="1" dirty="0"/>
          </a:p>
        </p:txBody>
      </p:sp>
      <p:sp>
        <p:nvSpPr>
          <p:cNvPr id="16" name="Rectangle 15"/>
          <p:cNvSpPr/>
          <p:nvPr/>
        </p:nvSpPr>
        <p:spPr>
          <a:xfrm>
            <a:off x="8461612" y="2456597"/>
            <a:ext cx="1433015" cy="592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8060352" y="3023733"/>
            <a:ext cx="1679399" cy="592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8930190" y="5311253"/>
            <a:ext cx="1433015" cy="592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4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13899" y="996287"/>
                <a:ext cx="5705901" cy="518067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u="sng" dirty="0" smtClean="0"/>
                  <a:t>To draw DC Load Line</a:t>
                </a:r>
              </a:p>
              <a:p>
                <a:pPr marL="0" indent="0">
                  <a:buNone/>
                </a:pPr>
                <a:endParaRPr lang="en-I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𝐶𝐸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=10V</a:t>
                </a: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= 5mA</a:t>
                </a:r>
                <a:endParaRPr lang="en-I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IN" u="sng" dirty="0"/>
              </a:p>
              <a:p>
                <a:pPr marL="0" indent="0">
                  <a:buNone/>
                </a:pPr>
                <a:endParaRPr lang="en-IN" u="sng" dirty="0"/>
              </a:p>
            </p:txBody>
          </p:sp>
        </mc:Choice>
        <mc:Fallback xmlns=""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13899" y="996287"/>
                <a:ext cx="5705901" cy="5180676"/>
              </a:xfrm>
              <a:blipFill>
                <a:blip r:embed="rId2"/>
                <a:stretch>
                  <a:fillRect l="-2134" t="-18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928" y="1024400"/>
            <a:ext cx="6410041" cy="512445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pPr/>
              <a:t>12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 flipH="1">
                <a:off x="4565409" y="1968217"/>
                <a:ext cx="8823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𝑪𝒎𝒂𝒙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565409" y="1968217"/>
                <a:ext cx="88232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flipH="1">
                <a:off x="8894033" y="5669044"/>
                <a:ext cx="8823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𝐶𝐸𝑚𝑎𝑥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894033" y="5669044"/>
                <a:ext cx="88232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 flipH="1">
            <a:off x="4526744" y="2202506"/>
            <a:ext cx="88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    5mA</a:t>
            </a:r>
            <a:endParaRPr lang="en-IN" b="1" dirty="0"/>
          </a:p>
        </p:txBody>
      </p:sp>
      <p:sp>
        <p:nvSpPr>
          <p:cNvPr id="21" name="TextBox 20"/>
          <p:cNvSpPr txBox="1"/>
          <p:nvPr/>
        </p:nvSpPr>
        <p:spPr>
          <a:xfrm flipH="1">
            <a:off x="8925635" y="5977719"/>
            <a:ext cx="81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    10V</a:t>
            </a:r>
            <a:endParaRPr lang="en-IN" b="1" dirty="0"/>
          </a:p>
        </p:txBody>
      </p:sp>
      <p:sp>
        <p:nvSpPr>
          <p:cNvPr id="22" name="TextBox 21"/>
          <p:cNvSpPr txBox="1"/>
          <p:nvPr/>
        </p:nvSpPr>
        <p:spPr>
          <a:xfrm flipH="1">
            <a:off x="7767848" y="5418162"/>
            <a:ext cx="812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    6.04V</a:t>
            </a:r>
            <a:endParaRPr lang="en-IN" b="1" dirty="0"/>
          </a:p>
        </p:txBody>
      </p:sp>
      <p:sp>
        <p:nvSpPr>
          <p:cNvPr id="23" name="TextBox 22"/>
          <p:cNvSpPr txBox="1"/>
          <p:nvPr/>
        </p:nvSpPr>
        <p:spPr>
          <a:xfrm flipH="1">
            <a:off x="4189860" y="4067033"/>
            <a:ext cx="1501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    </a:t>
            </a:r>
          </a:p>
          <a:p>
            <a:r>
              <a:rPr lang="en-IN" b="1" dirty="0"/>
              <a:t> </a:t>
            </a:r>
            <a:r>
              <a:rPr lang="en-IN" b="1" dirty="0" smtClean="0"/>
              <a:t>   1.978mA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7548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341193" y="900752"/>
                <a:ext cx="11477767" cy="545559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Q2. In a fixed bias circuit using Germanium BJT,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IN" dirty="0" smtClean="0">
                    <a:latin typeface="Cambria Math" panose="02040503050406030204" pitchFamily="18" charset="0"/>
                  </a:rPr>
                  <a:t>=12V,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 smtClean="0"/>
                  <a:t>= 4k</a:t>
                </a:r>
                <a:r>
                  <a:rPr lang="el-GR" dirty="0" smtClean="0"/>
                  <a:t>Ω</a:t>
                </a:r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 smtClean="0">
                    <a:latin typeface="Cambria Math" panose="02040503050406030204" pitchFamily="18" charset="0"/>
                  </a:rPr>
                  <a:t>=0.2V</a:t>
                </a:r>
              </a:p>
              <a:p>
                <a:pPr marL="0" indent="0">
                  <a:buNone/>
                </a:pPr>
                <a:r>
                  <a:rPr lang="en-IN" dirty="0" smtClean="0">
                    <a:latin typeface="Cambria Math" panose="02040503050406030204" pitchFamily="18" charset="0"/>
                  </a:rPr>
                  <a:t>β=50.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 smtClean="0"/>
                  <a:t>neglecting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𝐸𝑂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Apply </a:t>
                </a:r>
                <a:r>
                  <a:rPr lang="en-IN" dirty="0"/>
                  <a:t>KVL to the </a:t>
                </a:r>
                <a:r>
                  <a:rPr lang="en-IN" dirty="0" smtClean="0"/>
                  <a:t>output </a:t>
                </a:r>
                <a:r>
                  <a:rPr lang="en-IN" dirty="0"/>
                  <a:t>loop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I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r>
                  <a:rPr lang="en-IN" dirty="0"/>
                  <a:t>= 0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= </a:t>
                </a:r>
                <a:r>
                  <a:rPr lang="en-IN" dirty="0" smtClean="0"/>
                  <a:t>2.95mA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β</m:t>
                        </m:r>
                      </m:den>
                    </m:f>
                  </m:oMath>
                </a14:m>
                <a:r>
                  <a:rPr lang="en-IN" dirty="0" smtClean="0"/>
                  <a:t> = 59µA</a:t>
                </a:r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Apply </a:t>
                </a:r>
                <a:r>
                  <a:rPr lang="en-IN" dirty="0"/>
                  <a:t>KVL to the input loop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I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</m:oMath>
                </a14:m>
                <a:r>
                  <a:rPr lang="en-IN" dirty="0"/>
                  <a:t>=0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 smtClean="0"/>
                  <a:t>= 198.3k</a:t>
                </a:r>
                <a:r>
                  <a:rPr lang="el-GR" dirty="0" smtClean="0"/>
                  <a:t>Ω</a:t>
                </a:r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1193" y="900752"/>
                <a:ext cx="11477767" cy="5455598"/>
              </a:xfrm>
              <a:blipFill>
                <a:blip r:embed="rId2"/>
                <a:stretch>
                  <a:fillRect l="-1115" t="-2235" r="-584" b="-93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13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971262" y="3452883"/>
            <a:ext cx="1433015" cy="472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464856" y="4137546"/>
            <a:ext cx="1433015" cy="472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96367" y="6302851"/>
            <a:ext cx="1433015" cy="472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78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600502"/>
                <a:ext cx="10515600" cy="846162"/>
              </a:xfrm>
            </p:spPr>
            <p:txBody>
              <a:bodyPr/>
              <a:lstStyle/>
              <a:p>
                <a:pPr marL="0" indent="0"/>
                <a:r>
                  <a:rPr lang="en-IN" sz="2800" dirty="0" smtClean="0">
                    <a:latin typeface="+mn-lt"/>
                  </a:rPr>
                  <a:t>Q3. </a:t>
                </a:r>
                <a:r>
                  <a:rPr lang="en-IN" sz="2800" dirty="0">
                    <a:latin typeface="+mn-lt"/>
                  </a:rPr>
                  <a:t>For the circuit shown below, </a:t>
                </a:r>
                <a:r>
                  <a:rPr lang="en-IN" sz="2800" dirty="0" smtClean="0">
                    <a:latin typeface="+mn-lt"/>
                  </a:rPr>
                  <a:t>find the base current required to establish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IN" sz="2800" dirty="0" smtClean="0">
                    <a:latin typeface="+mn-lt"/>
                  </a:rPr>
                  <a:t>=6V (Si transistor used).Also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IN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7" name="Tit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600502"/>
                <a:ext cx="10515600" cy="846162"/>
              </a:xfrm>
              <a:blipFill>
                <a:blip r:embed="rId2"/>
                <a:stretch>
                  <a:fillRect l="-1217" t="-12319" b="-246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63" y="1720282"/>
            <a:ext cx="3437103" cy="463606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14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 flipH="1">
            <a:off x="3430361" y="1720282"/>
            <a:ext cx="88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12V</a:t>
            </a:r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3828425" y="3892554"/>
            <a:ext cx="88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120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3544101" y="2680173"/>
            <a:ext cx="88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2.2k</a:t>
            </a:r>
            <a:r>
              <a:rPr lang="el-GR" b="1" dirty="0" smtClean="0"/>
              <a:t>Ω</a:t>
            </a:r>
            <a:endParaRPr lang="en-IN" b="1" dirty="0"/>
          </a:p>
        </p:txBody>
      </p:sp>
      <p:sp>
        <p:nvSpPr>
          <p:cNvPr id="16" name="Rectangle 15"/>
          <p:cNvSpPr/>
          <p:nvPr/>
        </p:nvSpPr>
        <p:spPr>
          <a:xfrm>
            <a:off x="8461612" y="2456597"/>
            <a:ext cx="1433015" cy="592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8060352" y="3023733"/>
            <a:ext cx="1679399" cy="592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8930190" y="5311253"/>
            <a:ext cx="1433015" cy="592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007280" y="1855080"/>
              <a:ext cx="9824040" cy="4188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2160" y="1839240"/>
                <a:ext cx="9855360" cy="422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445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3561"/>
            <a:ext cx="10515600" cy="1325563"/>
          </a:xfrm>
        </p:spPr>
        <p:txBody>
          <a:bodyPr/>
          <a:lstStyle/>
          <a:p>
            <a:pPr algn="ctr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 Bias / Voltage Divider Bias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29491" y="817418"/>
                <a:ext cx="5590309" cy="553893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Uses two resistors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 instead</a:t>
                </a:r>
              </a:p>
              <a:p>
                <a:pPr marL="0" indent="0">
                  <a:buNone/>
                </a:pPr>
                <a:r>
                  <a:rPr lang="en-IN" dirty="0"/>
                  <a:t>o</a:t>
                </a:r>
                <a:r>
                  <a:rPr lang="en-IN" dirty="0" smtClean="0"/>
                  <a:t>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 smtClean="0"/>
                  <a:t> is the </a:t>
                </a:r>
                <a:r>
                  <a:rPr lang="en-IN" dirty="0"/>
                  <a:t>e</a:t>
                </a:r>
                <a:r>
                  <a:rPr lang="en-IN" dirty="0" smtClean="0"/>
                  <a:t>mitter feedback resistance connected between emitter and ground.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 smtClean="0"/>
                  <a:t>The circuit can be simplified using</a:t>
                </a:r>
              </a:p>
              <a:p>
                <a:pPr marL="0" indent="0">
                  <a:buNone/>
                </a:pPr>
                <a:r>
                  <a:rPr lang="en-IN" i="1" dirty="0" err="1" smtClean="0">
                    <a:solidFill>
                      <a:srgbClr val="00B0F0"/>
                    </a:solidFill>
                  </a:rPr>
                  <a:t>Thevenin’s</a:t>
                </a:r>
                <a:r>
                  <a:rPr lang="en-IN" i="1" dirty="0" smtClean="0">
                    <a:solidFill>
                      <a:srgbClr val="00B0F0"/>
                    </a:solidFill>
                  </a:rPr>
                  <a:t> Theorem</a:t>
                </a:r>
                <a:endParaRPr lang="en-IN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29491" y="817418"/>
                <a:ext cx="5590309" cy="5538932"/>
              </a:xfrm>
              <a:blipFill>
                <a:blip r:embed="rId2"/>
                <a:stretch>
                  <a:fillRect l="-2179" t="-1760" r="-26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15</a:t>
            </a:fld>
            <a:endParaRPr lang="en-IN"/>
          </a:p>
        </p:txBody>
      </p:sp>
      <p:pic>
        <p:nvPicPr>
          <p:cNvPr id="8" name="Picture 4" descr="뚮VHk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164" y="1078943"/>
            <a:ext cx="3657600" cy="514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85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16</a:t>
            </a:fld>
            <a:endParaRPr lang="en-IN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32" y="969818"/>
            <a:ext cx="3151967" cy="5379906"/>
          </a:xfrm>
        </p:spPr>
      </p:pic>
      <p:sp>
        <p:nvSpPr>
          <p:cNvPr id="10" name="Rounded Rectangle 9"/>
          <p:cNvSpPr/>
          <p:nvPr/>
        </p:nvSpPr>
        <p:spPr>
          <a:xfrm>
            <a:off x="678873" y="1468588"/>
            <a:ext cx="1482437" cy="458585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 flipH="1">
            <a:off x="1787235" y="3255817"/>
            <a:ext cx="311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A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1787236" y="5375558"/>
            <a:ext cx="311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F0"/>
                </a:solidFill>
              </a:rPr>
              <a:t>B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004" y="1732690"/>
            <a:ext cx="3848100" cy="40576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669320" y="589680"/>
              <a:ext cx="4927320" cy="1378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53480" y="573840"/>
                <a:ext cx="4959000" cy="141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160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665018"/>
            <a:ext cx="10515600" cy="415638"/>
          </a:xfrm>
        </p:spPr>
        <p:txBody>
          <a:bodyPr/>
          <a:lstStyle/>
          <a:p>
            <a:pPr algn="ctr"/>
            <a:r>
              <a:rPr lang="en-IN" sz="28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Thevenin’s</a:t>
            </a:r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Resistance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17</a:t>
            </a:fld>
            <a:endParaRPr lang="en-IN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84" y="1825625"/>
            <a:ext cx="3712152" cy="41804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738255" y="1825625"/>
                <a:ext cx="6615545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</m:oMath>
                </a14:m>
                <a:r>
                  <a:rPr lang="en-IN" dirty="0" smtClean="0"/>
                  <a:t> is the resistance seen between </a:t>
                </a:r>
                <a:r>
                  <a:rPr lang="en-IN" b="1" dirty="0" smtClean="0">
                    <a:solidFill>
                      <a:srgbClr val="00B0F0"/>
                    </a:solidFill>
                  </a:rPr>
                  <a:t>AB </a:t>
                </a:r>
                <a:r>
                  <a:rPr lang="en-IN" dirty="0" smtClean="0"/>
                  <a:t>with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IN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IN" dirty="0" smtClean="0"/>
                  <a:t>replaced by a short circuit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738255" y="1825625"/>
                <a:ext cx="6615545" cy="4351338"/>
              </a:xfrm>
              <a:blipFill>
                <a:blip r:embed="rId3"/>
                <a:stretch>
                  <a:fillRect t="-2241" r="-16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/>
          <p:cNvSpPr/>
          <p:nvPr/>
        </p:nvSpPr>
        <p:spPr>
          <a:xfrm>
            <a:off x="4710540" y="3154366"/>
            <a:ext cx="2327564" cy="10529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06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665018"/>
            <a:ext cx="10515600" cy="415638"/>
          </a:xfrm>
        </p:spPr>
        <p:txBody>
          <a:bodyPr/>
          <a:lstStyle/>
          <a:p>
            <a:pPr algn="ctr"/>
            <a:r>
              <a:rPr lang="en-IN" sz="28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Thevenin’s</a:t>
            </a:r>
            <a: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18</a:t>
            </a:fld>
            <a:endParaRPr lang="en-IN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681" y="2323831"/>
            <a:ext cx="3451772" cy="29001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15636" y="1825625"/>
                <a:ext cx="5604164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/>
                  <a:t>is the open circuit voltage between </a:t>
                </a:r>
                <a:r>
                  <a:rPr lang="en-IN" b="1" dirty="0" smtClean="0">
                    <a:solidFill>
                      <a:srgbClr val="00B0F0"/>
                    </a:solidFill>
                  </a:rPr>
                  <a:t>AB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𝐶𝐶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15636" y="1825625"/>
                <a:ext cx="5604164" cy="4351338"/>
              </a:xfrm>
              <a:blipFill>
                <a:blip r:embed="rId3"/>
                <a:stretch>
                  <a:fillRect l="-2174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 flipH="1">
            <a:off x="10852778" y="2597422"/>
            <a:ext cx="48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F0"/>
                </a:solidFill>
              </a:rPr>
              <a:t>A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10811210" y="4533004"/>
            <a:ext cx="48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F0"/>
                </a:solidFill>
              </a:rPr>
              <a:t> B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452" y="2406352"/>
            <a:ext cx="3025148" cy="3189884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401780" y="3029681"/>
            <a:ext cx="2327564" cy="10529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87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11" grpId="0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581891"/>
            <a:ext cx="10515600" cy="1108797"/>
          </a:xfrm>
        </p:spPr>
        <p:txBody>
          <a:bodyPr/>
          <a:lstStyle/>
          <a:p>
            <a: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 bias circuit with input loop replaced by </a:t>
            </a:r>
            <a:r>
              <a:rPr lang="en-IN" sz="28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Thevenin’s</a:t>
            </a:r>
            <a: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equivalent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13564" y="1011382"/>
                <a:ext cx="6740236" cy="523701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Apply KVL to the input loop,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</m:oMath>
                </a14:m>
                <a:r>
                  <a:rPr lang="en-IN" dirty="0" smtClean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</m:oMath>
                </a14:m>
                <a:r>
                  <a:rPr lang="en-IN" dirty="0" smtClean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</m:oMath>
                </a14:m>
                <a:r>
                  <a:rPr lang="en-IN" dirty="0" smtClean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 smtClean="0"/>
                  <a:t> = 0</a:t>
                </a:r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Substitute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𝑇𝐻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𝐵𝐸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𝑇𝐻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+ (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13564" y="1011382"/>
                <a:ext cx="6740236" cy="5237018"/>
              </a:xfrm>
              <a:blipFill>
                <a:blip r:embed="rId2"/>
                <a:stretch>
                  <a:fillRect l="-1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19</a:t>
            </a:fld>
            <a:endParaRPr lang="en-IN"/>
          </a:p>
        </p:txBody>
      </p:sp>
      <p:pic>
        <p:nvPicPr>
          <p:cNvPr id="10" name="Picture 4" descr="▆~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34" y="1413546"/>
            <a:ext cx="3644729" cy="505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4599711" y="3750119"/>
            <a:ext cx="2840180" cy="12098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794320" y="5329800"/>
              <a:ext cx="298800" cy="153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78120" y="5313600"/>
                <a:ext cx="330840" cy="18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650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2726"/>
            <a:ext cx="10515600" cy="401783"/>
          </a:xfrm>
        </p:spPr>
        <p:txBody>
          <a:bodyPr/>
          <a:lstStyle/>
          <a:p>
            <a:pPr algn="ctr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70000"/>
              </a:lnSpc>
            </a:pPr>
            <a:r>
              <a:rPr lang="en-US" dirty="0"/>
              <a:t>Discuss the concept of biasing of the transistor.</a:t>
            </a:r>
            <a:endParaRPr lang="en-IN" dirty="0"/>
          </a:p>
          <a:p>
            <a:pPr algn="just">
              <a:lnSpc>
                <a:spcPct val="170000"/>
              </a:lnSpc>
            </a:pPr>
            <a:r>
              <a:rPr lang="en-IN" dirty="0"/>
              <a:t>Analyse the fixed and self bias circuits.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Identify the circuit parameters that effect Q point.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7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5636" y="817418"/>
                <a:ext cx="11416146" cy="540327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Since </a:t>
                </a:r>
                <a:r>
                  <a:rPr lang="el-GR" dirty="0"/>
                  <a:t>β</a:t>
                </a:r>
                <a:r>
                  <a:rPr lang="en-IN" dirty="0"/>
                  <a:t>+1 </a:t>
                </a: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≃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IN" dirty="0"/>
                  <a:t> and  </a:t>
                </a:r>
                <a:r>
                  <a:rPr lang="el-GR" dirty="0"/>
                  <a:t>β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/>
                  <a:t>&gt;&gt;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endParaRPr lang="en-I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𝑇𝐻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𝐵𝐸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β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Collector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 smtClean="0"/>
                  <a:t>= </a:t>
                </a:r>
                <a:r>
                  <a:rPr lang="el-GR" dirty="0" smtClean="0"/>
                  <a:t>β</a:t>
                </a:r>
                <a:r>
                  <a:rPr lang="en-IN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 smtClean="0"/>
                  <a:t> </a:t>
                </a:r>
              </a:p>
              <a:p>
                <a:pPr marL="0" indent="0">
                  <a:buNone/>
                </a:pPr>
                <a:endParaRPr lang="en-I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𝑇𝐻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𝐵𝐸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   </a:t>
                </a:r>
              </a:p>
              <a:p>
                <a:pPr marL="0" indent="0">
                  <a:buNone/>
                </a:pPr>
                <a:endParaRPr lang="en-IN" dirty="0" smtClean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srgbClr val="00B0F0"/>
                    </a:solidFill>
                  </a:rPr>
                  <a:t> is now independent of </a:t>
                </a:r>
                <a:r>
                  <a:rPr lang="el-GR" dirty="0" smtClean="0">
                    <a:solidFill>
                      <a:srgbClr val="00B0F0"/>
                    </a:solidFill>
                  </a:rPr>
                  <a:t>β</a:t>
                </a:r>
                <a:r>
                  <a:rPr lang="en-IN" dirty="0" smtClean="0">
                    <a:solidFill>
                      <a:srgbClr val="00B0F0"/>
                    </a:solidFill>
                  </a:rPr>
                  <a:t> , where </a:t>
                </a:r>
                <a:r>
                  <a:rPr lang="el-GR" dirty="0" smtClean="0">
                    <a:solidFill>
                      <a:srgbClr val="00B0F0"/>
                    </a:solidFill>
                  </a:rPr>
                  <a:t>β</a:t>
                </a:r>
                <a:r>
                  <a:rPr lang="en-IN" dirty="0" smtClean="0">
                    <a:solidFill>
                      <a:srgbClr val="00B0F0"/>
                    </a:solidFill>
                  </a:rPr>
                  <a:t> is a temperature dependent factor</a:t>
                </a:r>
                <a:endParaRPr lang="en-IN" dirty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636" y="817418"/>
                <a:ext cx="11416146" cy="5403273"/>
              </a:xfrm>
              <a:blipFill>
                <a:blip r:embed="rId2"/>
                <a:stretch>
                  <a:fillRect l="-1068" t="-21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20</a:t>
            </a:fld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401780" y="1616515"/>
            <a:ext cx="2327564" cy="10529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401780" y="3833247"/>
            <a:ext cx="2327564" cy="10529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94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1781" y="914400"/>
                <a:ext cx="11360727" cy="5262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Applying KVL to the output loop,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I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r>
                  <a:rPr lang="en-IN" dirty="0" smtClean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 smtClean="0"/>
                  <a:t>=0</a:t>
                </a:r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I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 smtClean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781" y="914400"/>
                <a:ext cx="11360727" cy="5262563"/>
              </a:xfrm>
              <a:blipFill>
                <a:blip r:embed="rId2"/>
                <a:stretch>
                  <a:fillRect l="-1127" t="-18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21</a:t>
            </a:fld>
            <a:endParaRPr lang="en-IN"/>
          </a:p>
        </p:txBody>
      </p:sp>
      <p:pic>
        <p:nvPicPr>
          <p:cNvPr id="6" name="Picture 5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078782"/>
            <a:ext cx="5700064" cy="431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401780" y="2230580"/>
            <a:ext cx="3636820" cy="9653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4084560" y="1995120"/>
              <a:ext cx="7436520" cy="3553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68720" y="1979280"/>
                <a:ext cx="7467840" cy="358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/>
              <p14:cNvContentPartPr/>
              <p14:nvPr/>
            </p14:nvContentPartPr>
            <p14:xfrm>
              <a:off x="713520" y="3475440"/>
              <a:ext cx="3364920" cy="11808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7680" y="3460320"/>
                <a:ext cx="3396600" cy="121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945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22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2031120" y="798480"/>
              <a:ext cx="7133400" cy="32076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5280" y="782280"/>
                <a:ext cx="7163280" cy="32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639000" y="762480"/>
              <a:ext cx="11528640" cy="52462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3160" y="746280"/>
                <a:ext cx="11559600" cy="527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257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600502"/>
            <a:ext cx="10515600" cy="846162"/>
          </a:xfrm>
        </p:spPr>
        <p:txBody>
          <a:bodyPr/>
          <a:lstStyle/>
          <a:p>
            <a:pPr marL="0" indent="0"/>
            <a:r>
              <a:rPr lang="en-IN" sz="2800" dirty="0" smtClean="0">
                <a:latin typeface="+mn-lt"/>
              </a:rPr>
              <a:t>Q4. </a:t>
            </a:r>
            <a:r>
              <a:rPr lang="en-IN" sz="2800" dirty="0">
                <a:latin typeface="+mn-lt"/>
              </a:rPr>
              <a:t>For the </a:t>
            </a:r>
            <a:r>
              <a:rPr lang="en-IN" sz="2800" dirty="0" smtClean="0">
                <a:latin typeface="+mn-lt"/>
              </a:rPr>
              <a:t>self bias circuit </a:t>
            </a:r>
            <a:r>
              <a:rPr lang="en-IN" sz="2800" dirty="0">
                <a:latin typeface="+mn-lt"/>
              </a:rPr>
              <a:t>shown below, draw the DC load line and mark the Q point/ operating point</a:t>
            </a:r>
            <a:r>
              <a:rPr lang="en-IN" sz="2800" dirty="0" smtClean="0">
                <a:latin typeface="+mn-lt"/>
              </a:rPr>
              <a:t>.(Si transistor used)</a:t>
            </a:r>
            <a:endParaRPr lang="en-IN" sz="2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739487" y="1446664"/>
                <a:ext cx="8270543" cy="490968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 smtClean="0"/>
                  <a:t>= 200</a:t>
                </a:r>
                <a:r>
                  <a:rPr lang="el-GR" dirty="0" smtClean="0"/>
                  <a:t>Ω</a:t>
                </a:r>
                <a:r>
                  <a:rPr lang="en-IN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=10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= 10k</a:t>
                </a:r>
                <a:r>
                  <a:rPr lang="el-GR" dirty="0" smtClean="0"/>
                  <a:t>Ω</a:t>
                </a:r>
                <a:r>
                  <a:rPr lang="en-IN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 smtClean="0"/>
                  <a:t>=2k</a:t>
                </a:r>
                <a:r>
                  <a:rPr lang="el-GR" dirty="0" smtClean="0"/>
                  <a:t>Ω</a:t>
                </a:r>
                <a:r>
                  <a:rPr lang="en-IN" dirty="0" smtClean="0"/>
                  <a:t>, </a:t>
                </a:r>
                <a:r>
                  <a:rPr lang="el-GR" dirty="0" smtClean="0"/>
                  <a:t>β</a:t>
                </a:r>
                <a:r>
                  <a:rPr lang="en-IN" dirty="0" smtClean="0"/>
                  <a:t>=200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IN" dirty="0" smtClean="0"/>
                  <a:t>=15V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739487" y="1446664"/>
                <a:ext cx="8270543" cy="4909686"/>
              </a:xfrm>
              <a:blipFill>
                <a:blip r:embed="rId2"/>
                <a:stretch>
                  <a:fillRect t="-1985" r="-12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23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19" y="1855704"/>
            <a:ext cx="3067050" cy="48657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4137120" y="1852200"/>
              <a:ext cx="3672720" cy="2100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22000" y="1836720"/>
                <a:ext cx="3704040" cy="213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652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81" y="914400"/>
                <a:ext cx="11327641" cy="52625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= 0.909k</a:t>
                </a:r>
                <a:r>
                  <a:rPr lang="el-GR" dirty="0" smtClean="0"/>
                  <a:t>Ω</a:t>
                </a:r>
                <a:endParaRPr lang="en-I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𝐶𝐶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= 1.364V</a:t>
                </a:r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Apply </a:t>
                </a:r>
                <a:r>
                  <a:rPr lang="en-IN" dirty="0"/>
                  <a:t>KVL to the input loop,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</m:oMath>
                </a14:m>
                <a:r>
                  <a:rPr lang="en-IN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</m:oMath>
                </a14:m>
                <a:r>
                  <a:rPr lang="en-IN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</m:oMath>
                </a14:m>
                <a:r>
                  <a:rPr lang="en-IN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/>
                  <a:t> = 0</a:t>
                </a:r>
              </a:p>
              <a:p>
                <a:pPr marL="0" indent="0">
                  <a:buNone/>
                </a:pPr>
                <a:r>
                  <a:rPr lang="en-IN" dirty="0" smtClean="0"/>
                  <a:t>Substitute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𝑇𝐻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𝐵𝐸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𝑇𝐻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 + (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1.364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0.7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909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 </m:t>
                        </m:r>
                        <m:d>
                          <m:dPr>
                            <m:ctrlPr>
                              <a:rPr lang="en-IN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201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200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IN" dirty="0" smtClean="0"/>
                  <a:t> = 16.15µA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𝐶𝑄</m:t>
                        </m:r>
                      </m:sub>
                    </m:sSub>
                  </m:oMath>
                </a14:m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β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 smtClean="0"/>
                  <a:t>= 3.23mA</a:t>
                </a: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 </a:t>
                </a:r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81" y="914400"/>
                <a:ext cx="11327641" cy="5262563"/>
              </a:xfrm>
              <a:blipFill>
                <a:blip r:embed="rId2"/>
                <a:stretch>
                  <a:fillRect l="-1076" t="-232" b="-22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24</a:t>
            </a:fld>
            <a:endParaRPr lang="en-IN"/>
          </a:p>
        </p:txBody>
      </p:sp>
      <p:pic>
        <p:nvPicPr>
          <p:cNvPr id="6" name="Picture 4" descr="▆~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050" y="735013"/>
            <a:ext cx="3644729" cy="505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521527" y="914400"/>
            <a:ext cx="1517073" cy="637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646217" y="1634839"/>
            <a:ext cx="1517073" cy="637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5860459" y="4890645"/>
            <a:ext cx="1517073" cy="637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967340" y="5583375"/>
            <a:ext cx="1517073" cy="637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037600" y="1197720"/>
              <a:ext cx="9889920" cy="4877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21760" y="1182240"/>
                <a:ext cx="9918720" cy="490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96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1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5785" y="873457"/>
                <a:ext cx="11245755" cy="530350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Apply KVL to the output </a:t>
                </a:r>
                <a:r>
                  <a:rPr lang="en-IN" dirty="0"/>
                  <a:t>loop</a:t>
                </a:r>
                <a:r>
                  <a:rPr lang="en-IN" dirty="0" smtClean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I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𝐶𝐸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IN" dirty="0" smtClean="0"/>
                  <a:t> </a:t>
                </a:r>
                <a:r>
                  <a:rPr lang="en-I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I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 smtClean="0"/>
                  <a:t>-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 smtClean="0"/>
                  <a:t> = 7.9V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u="sng" dirty="0"/>
                  <a:t>To draw DC Load Line</a:t>
                </a: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𝐶𝐸𝑚𝑎𝑥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IN" dirty="0"/>
                  <a:t> =</a:t>
                </a:r>
                <a:r>
                  <a:rPr lang="en-IN" dirty="0" smtClean="0"/>
                  <a:t>15V</a:t>
                </a: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𝐶𝑚𝑎𝑥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= 6</a:t>
                </a:r>
                <a:r>
                  <a:rPr lang="en-IN" dirty="0" smtClean="0"/>
                  <a:t>.81mA</a:t>
                </a:r>
                <a:endParaRPr lang="en-I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      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785" y="873457"/>
                <a:ext cx="11245755" cy="5303506"/>
              </a:xfrm>
              <a:blipFill>
                <a:blip r:embed="rId2"/>
                <a:stretch>
                  <a:fillRect l="-1138" t="-18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25</a:t>
            </a:fld>
            <a:endParaRPr lang="en-IN"/>
          </a:p>
        </p:txBody>
      </p:sp>
      <p:pic>
        <p:nvPicPr>
          <p:cNvPr id="6" name="Content Placeholder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959" y="873457"/>
            <a:ext cx="6410041" cy="51244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70766" y="1717968"/>
            <a:ext cx="900544" cy="637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715486" y="3893133"/>
            <a:ext cx="900544" cy="637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770906" y="4453159"/>
            <a:ext cx="1323113" cy="637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6012360" y="1959840"/>
              <a:ext cx="6099840" cy="3891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96520" y="1943640"/>
                <a:ext cx="6131520" cy="392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20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600502"/>
            <a:ext cx="10515600" cy="846162"/>
          </a:xfrm>
        </p:spPr>
        <p:txBody>
          <a:bodyPr/>
          <a:lstStyle/>
          <a:p>
            <a:pPr marL="0" indent="0"/>
            <a:r>
              <a:rPr lang="en-IN" sz="2800" dirty="0" smtClean="0">
                <a:latin typeface="+mn-lt"/>
              </a:rPr>
              <a:t>Q5. </a:t>
            </a:r>
            <a:r>
              <a:rPr lang="en-IN" sz="2800" dirty="0">
                <a:latin typeface="+mn-lt"/>
              </a:rPr>
              <a:t>For the </a:t>
            </a:r>
            <a:r>
              <a:rPr lang="en-IN" sz="2800" dirty="0" smtClean="0">
                <a:latin typeface="+mn-lt"/>
              </a:rPr>
              <a:t>self bias circuit </a:t>
            </a:r>
            <a:r>
              <a:rPr lang="en-IN" sz="2800" dirty="0">
                <a:latin typeface="+mn-lt"/>
              </a:rPr>
              <a:t>shown below, draw the DC load line and mark the Q point/ operating point</a:t>
            </a:r>
            <a:r>
              <a:rPr lang="en-IN" sz="2800" dirty="0" smtClean="0">
                <a:latin typeface="+mn-lt"/>
              </a:rPr>
              <a:t>.(Si transistor used)</a:t>
            </a:r>
            <a:endParaRPr lang="en-IN" sz="2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739487" y="1446664"/>
                <a:ext cx="8270543" cy="490968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 smtClean="0"/>
                  <a:t>= 100</a:t>
                </a:r>
                <a:r>
                  <a:rPr lang="el-GR" dirty="0" smtClean="0"/>
                  <a:t>Ω</a:t>
                </a:r>
                <a:r>
                  <a:rPr lang="en-IN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=100k</a:t>
                </a:r>
                <a:r>
                  <a:rPr lang="el-GR" dirty="0"/>
                  <a:t> </a:t>
                </a:r>
                <a:r>
                  <a:rPr lang="el-GR" dirty="0" smtClean="0"/>
                  <a:t>Ω</a:t>
                </a:r>
                <a:r>
                  <a:rPr lang="en-IN" dirty="0" smtClean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= 5k</a:t>
                </a:r>
                <a:r>
                  <a:rPr lang="el-GR" dirty="0" smtClean="0"/>
                  <a:t>Ω</a:t>
                </a:r>
                <a:r>
                  <a:rPr lang="en-IN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 smtClean="0"/>
                  <a:t>=2k</a:t>
                </a:r>
                <a:r>
                  <a:rPr lang="el-GR" dirty="0" smtClean="0"/>
                  <a:t>Ω</a:t>
                </a:r>
                <a:r>
                  <a:rPr lang="en-IN" dirty="0" smtClean="0"/>
                  <a:t>, </a:t>
                </a:r>
                <a:r>
                  <a:rPr lang="el-GR" dirty="0" smtClean="0"/>
                  <a:t>β</a:t>
                </a:r>
                <a:r>
                  <a:rPr lang="en-IN" dirty="0" smtClean="0"/>
                  <a:t>=50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IN" dirty="0" smtClean="0"/>
                  <a:t>=20V</a:t>
                </a:r>
              </a:p>
              <a:p>
                <a:pPr marL="0" indent="0">
                  <a:buNone/>
                </a:pPr>
                <a:r>
                  <a:rPr lang="en-IN" dirty="0" smtClean="0">
                    <a:solidFill>
                      <a:srgbClr val="00B0F0"/>
                    </a:solidFill>
                  </a:rPr>
                  <a:t>Answer: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:endParaRPr lang="en-I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 smtClean="0"/>
                  <a:t>=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𝐶𝐸𝑄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=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𝐶𝐸𝑚𝑎𝑥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=</a:t>
                </a:r>
                <a:endParaRPr lang="en-I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𝐶𝑚𝑎𝑥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= </a:t>
                </a:r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 smtClean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739487" y="1446664"/>
                <a:ext cx="8270543" cy="4909686"/>
              </a:xfrm>
              <a:blipFill>
                <a:blip r:embed="rId2"/>
                <a:stretch>
                  <a:fillRect l="-1474" t="-19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26</a:t>
            </a:fld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8461612" y="2456597"/>
            <a:ext cx="1433015" cy="592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7917973" y="3032079"/>
            <a:ext cx="1433015" cy="592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8777785" y="5311253"/>
            <a:ext cx="1433015" cy="592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19" y="1855704"/>
            <a:ext cx="3067050" cy="48657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4671000" y="2961360"/>
              <a:ext cx="7080480" cy="2901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54800" y="2945160"/>
                <a:ext cx="7112880" cy="293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244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341193" y="900752"/>
                <a:ext cx="11477767" cy="545559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>
                    <a:solidFill>
                      <a:schemeClr val="tx1"/>
                    </a:solidFill>
                  </a:rPr>
                  <a:t>Q6. For a self bias circuit using Si BJT,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= </a:t>
                </a:r>
                <a:r>
                  <a:rPr lang="en-IN" dirty="0" smtClean="0">
                    <a:solidFill>
                      <a:schemeClr val="tx1"/>
                    </a:solidFill>
                  </a:rPr>
                  <a:t>500</a:t>
                </a:r>
                <a:r>
                  <a:rPr lang="el-GR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IN" dirty="0" smtClean="0">
                    <a:solidFill>
                      <a:schemeClr val="tx1"/>
                    </a:solidFill>
                  </a:rPr>
                  <a:t> ,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/>
                  <a:t>= </a:t>
                </a:r>
                <a:r>
                  <a:rPr lang="en-IN" dirty="0" smtClean="0"/>
                  <a:t>300</a:t>
                </a:r>
                <a:r>
                  <a:rPr lang="el-GR" dirty="0" smtClean="0"/>
                  <a:t>Ω</a:t>
                </a:r>
                <a:r>
                  <a:rPr lang="en-IN" dirty="0" smtClean="0"/>
                  <a:t> </a:t>
                </a:r>
                <a:r>
                  <a:rPr lang="en-IN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en-I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15V,</a:t>
                </a:r>
                <a:r>
                  <a:rPr lang="en-IN" dirty="0" smtClean="0">
                    <a:solidFill>
                      <a:schemeClr val="tx1"/>
                    </a:solidFill>
                  </a:rPr>
                  <a:t> </a:t>
                </a:r>
                <a:r>
                  <a:rPr lang="en-I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β=100,         10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 </a:t>
                </a:r>
                <a:r>
                  <a:rPr lang="en-IN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β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schemeClr val="tx1"/>
                    </a:solidFill>
                  </a:rPr>
                  <a:t>. Determine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schemeClr val="tx1"/>
                    </a:solidFill>
                  </a:rPr>
                  <a:t>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𝐸𝑄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en-I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IN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1193" y="900752"/>
                <a:ext cx="11477767" cy="5455598"/>
              </a:xfrm>
              <a:blipFill>
                <a:blip r:embed="rId2"/>
                <a:stretch>
                  <a:fillRect l="-1115" t="-22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27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971262" y="3452883"/>
            <a:ext cx="1433015" cy="472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464856" y="4137546"/>
            <a:ext cx="1433015" cy="472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96367" y="6302851"/>
            <a:ext cx="1433015" cy="472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57480" y="1873080"/>
              <a:ext cx="9746640" cy="4617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560" y="1857960"/>
                <a:ext cx="9779760" cy="46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8271720" y="5585400"/>
              <a:ext cx="1299960" cy="424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55520" y="5569200"/>
                <a:ext cx="1331280" cy="45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429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218"/>
            <a:ext cx="10515600" cy="498764"/>
          </a:xfrm>
        </p:spPr>
        <p:txBody>
          <a:bodyPr/>
          <a:lstStyle/>
          <a:p>
            <a:pPr algn="ctr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Point / Quiescent Point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27" y="1440873"/>
            <a:ext cx="11499273" cy="473609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F</a:t>
            </a:r>
            <a:r>
              <a:rPr lang="en-IN" dirty="0" smtClean="0"/>
              <a:t>or the BJT to operate effectively , it has to be properly biased.</a:t>
            </a:r>
          </a:p>
          <a:p>
            <a:pPr marL="0" indent="0">
              <a:buNone/>
            </a:pPr>
            <a:r>
              <a:rPr lang="en-IN" dirty="0" smtClean="0"/>
              <a:t>Set a certain value of </a:t>
            </a:r>
            <a:r>
              <a:rPr lang="en-IN" b="1" i="1" dirty="0" smtClean="0">
                <a:solidFill>
                  <a:srgbClr val="00B0F0"/>
                </a:solidFill>
              </a:rPr>
              <a:t>I</a:t>
            </a:r>
            <a:r>
              <a:rPr lang="en-IN" dirty="0" smtClean="0"/>
              <a:t> and </a:t>
            </a:r>
            <a:r>
              <a:rPr lang="en-IN" b="1" i="1" dirty="0" smtClean="0">
                <a:solidFill>
                  <a:srgbClr val="00B0F0"/>
                </a:solidFill>
              </a:rPr>
              <a:t>V</a:t>
            </a:r>
            <a:r>
              <a:rPr lang="en-IN" i="1" dirty="0" smtClean="0"/>
              <a:t> </a:t>
            </a:r>
            <a:r>
              <a:rPr lang="en-IN" dirty="0" smtClean="0"/>
              <a:t>in the BJT→ Biasing</a:t>
            </a:r>
          </a:p>
          <a:p>
            <a:pPr marL="0" indent="0">
              <a:buNone/>
            </a:pPr>
            <a:r>
              <a:rPr lang="en-IN" dirty="0" smtClean="0"/>
              <a:t>These values correspond to a point on the BJT output characteristics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3</a:t>
            </a:fld>
            <a:endParaRPr lang="en-IN"/>
          </a:p>
        </p:txBody>
      </p:sp>
      <p:pic>
        <p:nvPicPr>
          <p:cNvPr id="1028" name="Picture 4" descr="Opera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103" y="3162300"/>
            <a:ext cx="5979497" cy="301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97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4909" y="872836"/>
                <a:ext cx="11180618" cy="5483514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dirty="0" smtClean="0"/>
                  <a:t>Transistor circuit in Common Emitter Configuration</a:t>
                </a:r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dirty="0" smtClean="0"/>
                  <a:t>Applying </a:t>
                </a:r>
                <a:r>
                  <a:rPr lang="en-US" dirty="0"/>
                  <a:t>external dc voltages to ensure </a:t>
                </a:r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dirty="0" smtClean="0"/>
                  <a:t>that </a:t>
                </a:r>
                <a:r>
                  <a:rPr lang="en-US" dirty="0"/>
                  <a:t>transistor operates in the desired region</a:t>
                </a:r>
                <a:r>
                  <a:rPr lang="en-US" dirty="0" smtClean="0"/>
                  <a:t>.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Applying KVL to the output loop,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 smtClean="0"/>
                  <a:t>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 smtClean="0"/>
                  <a:t>=0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------(1)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 smtClean="0"/>
                  <a:t>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𝐶𝐸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---------(2)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4909" y="872836"/>
                <a:ext cx="11180618" cy="5483514"/>
              </a:xfrm>
              <a:blipFill>
                <a:blip r:embed="rId2"/>
                <a:stretch>
                  <a:fillRect l="-1145" t="-1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362" y="1759525"/>
            <a:ext cx="4541902" cy="350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835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5636" y="831273"/>
                <a:ext cx="11374582" cy="534569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From equation (1),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 smtClean="0"/>
                  <a:t>=0,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 smtClean="0"/>
                  <a:t> 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-------------(3)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 smtClean="0"/>
                  <a:t>From equation (2)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r>
                  <a:rPr lang="en-IN" dirty="0" smtClean="0"/>
                  <a:t>=0,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    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-------------(4)</a:t>
                </a:r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Equation (3) and (4) form the </a:t>
                </a:r>
              </a:p>
              <a:p>
                <a:pPr marL="0" indent="0">
                  <a:buNone/>
                </a:pPr>
                <a:r>
                  <a:rPr lang="en-IN" dirty="0" smtClean="0"/>
                  <a:t>extremities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 smtClean="0"/>
                  <a:t>Line joining these two points </a:t>
                </a:r>
                <a:r>
                  <a:rPr lang="en-IN" b="1" dirty="0" smtClean="0"/>
                  <a:t>→ </a:t>
                </a:r>
                <a:r>
                  <a:rPr lang="en-IN" b="1" dirty="0" smtClean="0">
                    <a:solidFill>
                      <a:srgbClr val="FF0000"/>
                    </a:solidFill>
                  </a:rPr>
                  <a:t>DC Load Line</a:t>
                </a:r>
                <a:r>
                  <a:rPr lang="en-IN" dirty="0" smtClean="0"/>
                  <a:t> </a:t>
                </a:r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636" y="831273"/>
                <a:ext cx="11374582" cy="5345690"/>
              </a:xfrm>
              <a:blipFill>
                <a:blip r:embed="rId2"/>
                <a:stretch>
                  <a:fillRect l="-1072" t="-1824" b="-20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5</a:t>
            </a:fld>
            <a:endParaRPr lang="en-IN"/>
          </a:p>
        </p:txBody>
      </p:sp>
      <p:pic>
        <p:nvPicPr>
          <p:cNvPr id="6" name="Picture 5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742" y="1019739"/>
            <a:ext cx="6573476" cy="4541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116360" y="1113840"/>
              <a:ext cx="10468080" cy="4516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0520" y="1097640"/>
                <a:ext cx="10499760" cy="45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6433200" y="2011680"/>
              <a:ext cx="10440" cy="169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17360" y="1996560"/>
                <a:ext cx="42120" cy="4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267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58982"/>
            <a:ext cx="11249891" cy="549736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The point where </a:t>
            </a:r>
            <a:r>
              <a:rPr lang="en-IN" b="1" dirty="0" smtClean="0">
                <a:solidFill>
                  <a:srgbClr val="FF0000"/>
                </a:solidFill>
              </a:rPr>
              <a:t>DC load line</a:t>
            </a:r>
            <a:r>
              <a:rPr lang="en-IN" dirty="0" smtClean="0"/>
              <a:t> cuts the output characteristics is called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Quiescent Point (Q Point) / Operating point</a:t>
            </a:r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smtClean="0"/>
              <a:t>Depending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on the requirement, Q point can be moved to Saturation, Active or Cut-off region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To set the Q Point, biasing is necessary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smtClean="0">
                <a:solidFill>
                  <a:srgbClr val="00B0F0"/>
                </a:solidFill>
              </a:rPr>
              <a:t>Note: </a:t>
            </a:r>
            <a:r>
              <a:rPr lang="en-IN" dirty="0" smtClean="0"/>
              <a:t>When no biasing is applied, Q point is at the origin</a:t>
            </a:r>
            <a:endParaRPr lang="en-IN" dirty="0" smtClean="0">
              <a:solidFill>
                <a:srgbClr val="00B0F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86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7</a:t>
            </a:fld>
            <a:endParaRPr lang="en-IN"/>
          </a:p>
        </p:txBody>
      </p:sp>
      <p:pic>
        <p:nvPicPr>
          <p:cNvPr id="6" name="Picture 4" descr="Opera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93718"/>
            <a:ext cx="7769996" cy="39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446400" y="910800"/>
              <a:ext cx="232560" cy="2952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560" y="847440"/>
                <a:ext cx="26424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74520" y="847080"/>
              <a:ext cx="10888920" cy="5474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680" y="830880"/>
                <a:ext cx="10918440" cy="55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4964040" y="2820960"/>
              <a:ext cx="3200400" cy="2375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48560" y="2807280"/>
                <a:ext cx="3229560" cy="240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636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Variation in load </a:t>
            </a:r>
            <a:r>
              <a:rPr lang="en-US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circuit </a:t>
            </a:r>
            <a:r>
              <a:rPr lang="en-US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endParaRPr lang="en-US" sz="2800" b="1" i="1" baseline="-25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8</a:t>
            </a:fld>
            <a:endParaRPr lang="en-IN"/>
          </a:p>
        </p:txBody>
      </p:sp>
      <p:pic>
        <p:nvPicPr>
          <p:cNvPr id="6" name="Content Placeholder 4" descr="憺Dpj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9" y="914400"/>
            <a:ext cx="7570203" cy="526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272" y="1463675"/>
            <a:ext cx="4541902" cy="350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243720" y="1033560"/>
              <a:ext cx="11753280" cy="55674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600" y="1017720"/>
                <a:ext cx="11782800" cy="55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/>
              <p14:cNvContentPartPr/>
              <p14:nvPr/>
            </p14:nvContentPartPr>
            <p14:xfrm>
              <a:off x="847800" y="1011600"/>
              <a:ext cx="8309880" cy="46555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3400" y="995760"/>
                <a:ext cx="8339040" cy="468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214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Bias / Base Current Bias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094509"/>
                <a:ext cx="7273636" cy="508245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Applying KVL to input loop,</a:t>
                </a:r>
                <a:endParaRPr lang="en-I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IN" dirty="0" smtClean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 smtClean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</m:oMath>
                </a14:m>
                <a:r>
                  <a:rPr lang="en-IN" dirty="0" smtClean="0"/>
                  <a:t>=0</a:t>
                </a:r>
              </a:p>
              <a:p>
                <a:pPr marL="0" indent="0">
                  <a:buNone/>
                </a:pPr>
                <a:endParaRPr lang="en-I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 smtClean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𝐶𝐶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𝐵𝐸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Applying </a:t>
                </a:r>
                <a:r>
                  <a:rPr lang="en-IN" dirty="0"/>
                  <a:t>KVL to </a:t>
                </a:r>
                <a:r>
                  <a:rPr lang="en-IN" dirty="0" smtClean="0"/>
                  <a:t>output </a:t>
                </a:r>
                <a:r>
                  <a:rPr lang="en-IN" dirty="0"/>
                  <a:t>loop</a:t>
                </a:r>
                <a:r>
                  <a:rPr lang="en-IN" dirty="0" smtClean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I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/>
                  <a:t>=</a:t>
                </a:r>
                <a:r>
                  <a:rPr lang="en-IN" dirty="0" smtClean="0"/>
                  <a:t>0</a:t>
                </a:r>
              </a:p>
              <a:p>
                <a:pPr marL="0" indent="0">
                  <a:buNone/>
                </a:pPr>
                <a:endParaRPr lang="en-I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I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094509"/>
                <a:ext cx="7273636" cy="5082454"/>
              </a:xfrm>
              <a:blipFill>
                <a:blip r:embed="rId2"/>
                <a:stretch>
                  <a:fillRect l="-1676" t="-20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9</a:t>
            </a:fld>
            <a:endParaRPr lang="en-IN"/>
          </a:p>
        </p:txBody>
      </p:sp>
      <p:pic>
        <p:nvPicPr>
          <p:cNvPr id="8" name="Picture 4" descr="徎$Q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836" y="1233360"/>
            <a:ext cx="3622964" cy="494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457200" y="2420072"/>
            <a:ext cx="2327564" cy="10529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387925" y="5093997"/>
            <a:ext cx="2590802" cy="10529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34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</documentManagement>
</p:properties>
</file>

<file path=customXml/itemProps1.xml><?xml version="1.0" encoding="utf-8"?>
<ds:datastoreItem xmlns:ds="http://schemas.openxmlformats.org/officeDocument/2006/customXml" ds:itemID="{F44613A4-0562-4A40-B109-34DEDA0BD534}"/>
</file>

<file path=customXml/itemProps2.xml><?xml version="1.0" encoding="utf-8"?>
<ds:datastoreItem xmlns:ds="http://schemas.openxmlformats.org/officeDocument/2006/customXml" ds:itemID="{D720C370-5F70-404F-B252-AD2E438BBC78}"/>
</file>

<file path=customXml/itemProps3.xml><?xml version="1.0" encoding="utf-8"?>
<ds:datastoreItem xmlns:ds="http://schemas.openxmlformats.org/officeDocument/2006/customXml" ds:itemID="{5EF21437-91D8-41B9-9450-21A53A3591F7}"/>
</file>

<file path=docProps/app.xml><?xml version="1.0" encoding="utf-8"?>
<Properties xmlns="http://schemas.openxmlformats.org/officeDocument/2006/extended-properties" xmlns:vt="http://schemas.openxmlformats.org/officeDocument/2006/docPropsVTypes">
  <TotalTime>2419</TotalTime>
  <Words>2284</Words>
  <Application>Microsoft Office PowerPoint</Application>
  <PresentationFormat>Widescreen</PresentationFormat>
  <Paragraphs>251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Times New Roman</vt:lpstr>
      <vt:lpstr>Office Theme</vt:lpstr>
      <vt:lpstr>Chapter 2: BJT and its applications</vt:lpstr>
      <vt:lpstr>Objectives</vt:lpstr>
      <vt:lpstr>Operating Point / Quiescent Point</vt:lpstr>
      <vt:lpstr>PowerPoint Presentation</vt:lpstr>
      <vt:lpstr>PowerPoint Presentation</vt:lpstr>
      <vt:lpstr>PowerPoint Presentation</vt:lpstr>
      <vt:lpstr>PowerPoint Presentation</vt:lpstr>
      <vt:lpstr>Variation in load line with circuit parameters</vt:lpstr>
      <vt:lpstr>Fixed Bias / Base Current Bias</vt:lpstr>
      <vt:lpstr>PowerPoint Presentation</vt:lpstr>
      <vt:lpstr>Q1. For the circuit shown below, draw the DC load line and mark the Q point/ operating point.(Si transistor used)</vt:lpstr>
      <vt:lpstr>PowerPoint Presentation</vt:lpstr>
      <vt:lpstr>PowerPoint Presentation</vt:lpstr>
      <vt:lpstr>Q3. For the circuit shown below, find the base current required to establish V_CEQ=6V (Si transistor used).Also find R_B</vt:lpstr>
      <vt:lpstr>Self Bias / Voltage Divider Bias</vt:lpstr>
      <vt:lpstr>PowerPoint Presentation</vt:lpstr>
      <vt:lpstr>Thevenin’s Resistance</vt:lpstr>
      <vt:lpstr>Thevenin’s Voltage</vt:lpstr>
      <vt:lpstr>Self bias circuit with input loop replaced by Thevenin’s equivalent circuit</vt:lpstr>
      <vt:lpstr>PowerPoint Presentation</vt:lpstr>
      <vt:lpstr>PowerPoint Presentation</vt:lpstr>
      <vt:lpstr>PowerPoint Presentation</vt:lpstr>
      <vt:lpstr>Q4. For the self bias circuit shown below, draw the DC load line and mark the Q point/ operating point.(Si transistor used)</vt:lpstr>
      <vt:lpstr>PowerPoint Presentation</vt:lpstr>
      <vt:lpstr>PowerPoint Presentation</vt:lpstr>
      <vt:lpstr>Q5. For the self bias circuit shown below, draw the DC load line and mark the Q point/ operating point.(Si transistor used)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Suhas K [MAHE-MIT]</dc:creator>
  <cp:lastModifiedBy>MAHE</cp:lastModifiedBy>
  <cp:revision>345</cp:revision>
  <dcterms:created xsi:type="dcterms:W3CDTF">2020-10-21T13:34:50Z</dcterms:created>
  <dcterms:modified xsi:type="dcterms:W3CDTF">2022-04-25T05:58:22Z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0x010100A82D9C3AB1FCE54FB530FD6FD79EF86F</vt:lpwstr>
  </property>
</Properties>
</file>