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4.xml" ContentType="application/inkml+xml"/>
  <Override PartName="/ppt/ink/ink5.xml" ContentType="application/inkml+xml"/>
  <Override PartName="/ppt/ink/ink3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7.xml" ContentType="application/inkml+xml"/>
  <Override PartName="/ppt/ink/ink15.xml" ContentType="application/inkml+xml"/>
  <Override PartName="/ppt/ink/ink6.xml" ContentType="application/inkml+xml"/>
  <Override PartName="/ppt/ink/ink14.xml" ContentType="application/inkml+xml"/>
  <Override PartName="/ppt/ink/ink12.xml" ContentType="application/inkml+xml"/>
  <Override PartName="/ppt/ink/ink8.xml" ContentType="application/inkml+xml"/>
  <Override PartName="/ppt/ink/ink9.xml" ContentType="application/inkml+xml"/>
  <Override PartName="/ppt/ink/ink13.xml" ContentType="application/inkml+xml"/>
  <Override PartName="/ppt/ink/ink10.xml" ContentType="application/inkml+xml"/>
  <Override PartName="/ppt/ink/ink11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87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86" r:id="rId18"/>
    <p:sldId id="289" r:id="rId19"/>
    <p:sldId id="291" r:id="rId20"/>
    <p:sldId id="274" r:id="rId21"/>
    <p:sldId id="276" r:id="rId22"/>
    <p:sldId id="278" r:id="rId23"/>
    <p:sldId id="277" r:id="rId24"/>
    <p:sldId id="280" r:id="rId25"/>
    <p:sldId id="281" r:id="rId26"/>
    <p:sldId id="282" r:id="rId27"/>
    <p:sldId id="28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12T09:50:47.1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26468 10151 608 0,'1'-2'109'47,"1"2"-38"-47,-1 0 9 0,-1-2-18 0,0 2-19 0,0 0-11 0,0 0-4 0,-1-1-3 16,1 2 1-16,0-1-1 16,0 0 0-16,0 0-6 15,0 0-6-15,0 0-4 16,0 2 0-16,0-2-7 15,0 0 0-15,0 0 3 16,0 0-5-16,0 0 1 16,-2 0-2-16,2 2 3 15,0-1-2-15,0 3 3 16,0 0 1-16,2 1-1 0,-2 4 2 16,0 0 2-16,-2 3 2 15,2 3-2 1,-1 2 0-16,-1 2-3 0,1 3-1 15,-2 0-1-15,0 2 3 16,-3-2-4-16,1 3-1 16,2 0 2-16,-1-1-1 15,-1-2 1-15,2 2-2 16,-1-4-1-16,-2 1 1 16,2-3 1-16,-1-1 2 15,2-1-4-15,0-3 1 16,0-2 0-16,1-1-1 15,1-2 1-15,-1-2-3 0,2-2 3 16,0-2 0 0,-1 0-11-16,1 0-7 0,0-2 4 15,0 0-18-15,0 0-32 16,0 0-48-16,0-2-185 16</inkml:trace>
  <inkml:trace contextRef="#ctx0" brushRef="#br0" timeOffset="1243.7893">26477 10173 745 0,'0'-2'95'0,"1"-1"-32"16,1 1 24-16,1 0-47 15,1 0-6-15,3-1-12 16,1 1 0-16,3-3-6 15,3 4 3-15,0 1-6 0,2-2-4 16,-1 2 0 0,3 2 0-16,0-2-1 0,-3 1-3 15,0 3 3-15,-3-1-6 16,0 0 2-16,-2 3-3 16,-1 0 2-16,-3 1-3 15,0 2 1-15,1 3 0 16,-4 2-1-16,0 5-1 15,-1 0 1-15,-4 4 0 16,-2-1 0-16,-3 1-1 16,-2-2-4-16,-2-1 0 15,-4-5 2-15,-1 1 3 16,-2-4-5-16,-3-1 2 16,1-3-4-16,-2-1-7 15,2-4-8-15,0-1 7 0,2-2-1 16,3 0 5-16,2-1 8 15,2 1 1-15,4-1 2 16,0-1 2-16,2 1-1 16,2 2 6-16,1-1 7 15,2 0 3-15,2 2 2 16,-1-2 2-16,2-2-12 16,-1 4 0-16,0-2 0 15,2 1-5-15,0 2 2 16,4 0 1-16,2 2-4 15,2 3-1-15,0 1 1 16,0 1 0-16,0 3-2 0,-2 0 0 16,2 2-1-16,-1 1 0 15,-1-1 1-15,2 2 0 16,-3 0-1-16,0-1 0 16,1-2 0-16,-2 2 0 15,-2-4 1-15,0-1-1 16,-2 0 2-16,4-4 0 15,-5-2-2-15,0-1 2 16,-2-3-1-16,1-1-1 16,-2 2 0-16,0-4-8 15,0 2-23-15,0-1-31 16,-3 1-112-16,1 0-392 0</inkml:trace>
  <inkml:trace contextRef="#ctx0" brushRef="#br0" timeOffset="1945.353">26808 10561 908 0,'0'-2'73'16,"-2"2"-44"-16,1-1 49 15,1 1-7-15,0 1-46 0,-2 1-16 16,4-2-9-16,-2 1-1 15,-2 2 1-15,2 0 9 16,-1 7-8-16,-1 1 1 16,-1 2 2-16,0 4 0 15,-1 2-3-15,-2 0 2 16,3-2-2-16,-1-1 3 16,0 0-2-16,1-4-1 15,2 0-1-15,-1-2 0 16,2-3 6-16,0-2-5 15,0 0 2-15,0-2 1 16,2-1 3-16,-1 0-2 0,4 2 5 16,3-3 1-16,0 1-5 15,3 0-3-15,2-2-2 16,4 0 2-16,-2-2-2 16,2 2-1-16,1-2-1 15,0 2-5-15,-1 0 4 16,-4 2-25-16,0-2-10 15,-4 2-73-15,-6-2-85 16,1 0-376-16</inkml:trace>
  <inkml:trace contextRef="#ctx0" brushRef="#br0" timeOffset="5052.0861">30372 9089 823 0,'0'-2'126'0,"-2"-3"-88"16,0 1 42-16,2 1-1 0,-1 0-39 16,1 0-12-16,0 2-5 15,1 1-8-15,-1 0 1 16,0 1 1-16,0-2-4 15,0 2-2-15,0-1-5 16,0 0-6-16,-1 0 0 16,-1 1 0-16,2 4 3 15,-3 5-1-15,0 2 3 16,-1 9 0-16,-2 4-5 16,0 1 3-16,-1 3-3 15,1 3 1-15,1 1-1 16,2 0 3-16,0-2-3 0,3 2 0 15,-2-5-1-15,2-2 1 16,-1-2 0-16,1-4 3 16,-2-3-3-16,2-3 0 15,-1-7 0-15,1 0 1 16,-2-4-2-16,2-3 1 16,-2 0 0-16,4 0-5 15,-4 0-9-15,2 0-15 16,0 0-20-16,2 0-59 15,-4-3-104-15</inkml:trace>
  <inkml:trace contextRef="#ctx0" brushRef="#br0" timeOffset="5913.1225">30383 9056 358 0,'0'-3'513'16,"-1"-1"-468"-16,2 0 14 15,-1 1 12-15,2 0-11 16,1-2-12-16,1-3-20 15,1 3-12-15,3-1-3 16,1 1 0-16,4-1-3 16,1 4-4-16,0-2-2 15,2 4-1-15,-1 2-1 16,3 2 2-16,-1 4-1 0,2 2-3 16,-2 2 0-16,0 2-3 31,-4 1 1-31,-5 1-2 0,-4 2 4 0,-5 2 0 15,-5 0 2-15,-7 0-2 16,-2 4-2-16,-8-2-6 16,0 0 2-16,-7 0-1 15,-3-3 0-15,-1-2 1 16,1-6 3-16,3 2 3 16,6-7-1-16,10-3 0 15,7 0 1-15,3-3 1 16,2 0 2-16,4 0 0 0,0 0 3 15,0 0 1-15,1-2-2 16,1 2-1-16,1-1-2 16,1 1 2-16,6 1 0 15,1 4 0-15,3-1-1 16,1 3-2-16,1 1-1 16,-3 4 1-16,-2 2 0 15,-2 1 0-15,-4 2-1 16,3 2 2-16,-3 1-1 15,0-2 2-15,1-2-3 16,-2 1 1-16,1-5 0 16,-3-2-1-16,1-3 1 15,-4-3-1-15,2-1 0 16,-3-2 1-16,2-1-1 16,-2 0 0-16,2 0 0 0,-2 0-8 15,0 0-29-15,0-1-79 16,0-1-153-16</inkml:trace>
  <inkml:trace contextRef="#ctx0" brushRef="#br0" timeOffset="6677.7332">30832 9561 839 0,'3'0'70'16,"-3"0"-37"-16,0-2 50 15,-2 2-21-15,1-3-14 16,-1 1-9-16,2 1-12 16,-1-1-4-16,1 1-5 15,-4 1 0-15,1-1-6 16,-2-1-6-16,-1 2 0 16,-3-3 0-16,-6 3 4 15,-1-2-6-15,-5 4 0 16,-3-2 1-16,1 5-3 0,1-1-1 15,5 2 0 1,1 0-1-16,3 5 0 0,1-2 4 16,1 4-4-16,1 1-3 15,3 0 3-15,2 0 0 16,2 2 0-16,5-2 0 16,1 1 0-16,3-3-2 15,3 1 1-15,6 0 1 16,0-1-1-16,6-2-2 15,1 2 3-15,5-4 2 16,-2-1-1-16,4-3-1 16,-3-1 0-16,-2-2 2 15,-5-1-2-15,-5-1 1 16,-3-1-1-16,-3 1 4 16,-2-1-1-16,-1 0-2 0,-1 2-1 15,1-3 1-15,-2 1-1 16,1 0-47-16,1-1-93 15,-4 1-240-15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9:48:29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2280 2571 1756 0,'0'0'46'16,"0"0"-20"-16,0 0 5 16,0 0-8-16,0 0-5 0,0 0-8 15,0 0-2-15,0 0 2 32,0-7-1-32,0 7-1 15,0 0-1-15,0-2 2 0,0 2-2 16,0 0 1-16,0 0-4 15,0 0 0-15,0 0-2 16,0 0-1-16,0 5-1 16,0 13 0-16,0 7 1 0,0 6 0 15,5 5 1-15,1 6-1 16,-2 6-1-16,2 5 0 16,2 0 0-16,-2-4 0 15,0-4 0-15,1-7 0 16,-1-6 0-16,-3-7 0 0,0-7 0 15,-3-2 0-15,3-5 0 16,-3-5-1-16,3-1 1 16,-3-3 0-16,0-2 0 15,0 0 0-15,0 0 1 16,0 0-1-16,0 0-2 16,0 0-4-1,0 0-3-15,0-10-5 16,0-2-7-16,0-2-17 15,6-3-56-15</inkml:trace>
  <inkml:trace contextRef="#ctx0" brushRef="#br0" timeOffset="402.2968">2558 2571 1737 0,'0'0'137'15,"0"0"-116"-15,0 0-12 16,0 0 5-16,0 0 0 15,0 0-8-15,10 48 6 16,-1-16-5-16,3 1-4 0,1 6 0 16,-2 4 0-16,-2 1-2 0,1 3 0 15,-4-4-1-15,-1 1 0 16,-2-7 0-16,0-4 0 16,-2-5 0-16,1-7 0 15,-1-3 0-15,-1-5-1 16,0-3-8-16,0-5-1 0,0-4-5 15,0-1-20-15,0 0-38 16,-6-6-203-16</inkml:trace>
  <inkml:trace contextRef="#ctx0" brushRef="#br0" timeOffset="904.0712">2361 2978 1805 0,'0'0'36'0,"0"0"-23"16,0 0-5-16,0 0-3 16,0 0-2-16,100-56-2 0,-54 48 0 15,0 5-1-15,2 0 0 16,-3 3-3-16,1 0-8 16,-9 0 3-16,-7 0 6 0,-9 0 2 15,-11 0 0-15,-7 0 5 16,-3 1 14-16,0 1 2 15,0-1-4-15,0 1-3 16,0 6-6-16,0 1 3 16,0 2-3-1,0 3-1-15,-1 3-2 16,1 2-3-16,0 2-1 16,0 0 0-16,4-2-1 15,7-2-1-15,7 0 1 16,1-3 2-16,1-5-2 15,5-2-2-15,0-7 1 16,-1 0-1-16,4-7-1 0,-8-9-2 16,-2-5 1-16,-9-2 3 15,-8 3 1-15,-1-4 0 16,-6 5 0-16,-22-1 0 0,-8 4 0 16,-3 6 0-16,2 3 1 15,6 7-1-15,5 0-1 16,10 0 1-1,8 0-6-15,7 11-13 16,1-1-35-16,1-3-25 16,16-4-839-16</inkml:trace>
  <inkml:trace contextRef="#ctx0" brushRef="#br0" timeOffset="1475.264">3181 2911 1893 0,'0'0'26'16,"0"0"-10"-16,0 0 4 15,0 0-7-15,0 0-11 0,0 0 0 31,0 0-2-31,-15 76 0 16,15-54 0-16,0-1 0 0,2-4-2 16,5-5-4-16,-4-2-4 15,5-3-1-15,-1-6-2 16,-1-1 0-16,3 0 9 16,0-6 4-16,0-9 1 15,6-2 0-15,-6 1 3 16,0-1 2-16,-2 6-1 15,-1 1 1-15,0 5-2 16,0 3-1-16,-1 1-1 0,5 1-2 16,-1 0 0-16,6 6 0 15,3 6 0-15,4 5-1 0,6-4 1 16,7 1 0-16,4-6 0 16,-5-3 0-16,0-5-2 15,-7 0 1-15,-6 0-2 31,-6-14 1-31,-3-4 2 0,-8-5-1 16,-4-2 1-16,0-2 1 16,-22-4 2-16,-6 2 0 15,-5 3-1-15,0 3 0 16,11 7 0-16,5 9-1 16,14 3-1-16,3 4-5 15,0 4-49-15,11 8-127 0</inkml:trace>
  <inkml:trace contextRef="#ctx0" brushRef="#br0" timeOffset="2264.717">4734 2798 1841 0,'0'0'63'0,"0"0"-47"16,0 0-1 0,0 0 0-16,0 0-5 15,0 0-6-15,0 0-4 16,3 18 1-16,0 8-1 16,0-2 1-16,0-1-1 15,4-1 0-15,-2-5 0 16,1-4-2-16,-2-6-6 15,1-2-1-15,-1-5-3 0,2 0-1 16,0-5 6-16,6-15 5 16,1-3 1-16,-1-1 1 15,-1-1 0-15,-1 5 6 16,-2 2 5-16,-2 3 0 0,-3 8-1 16,0 4 0-16,-3-1-2 15,1 4-4-15,5 0-4 16,0 2-1-16,3 10 0 0,3 4 1 15,1 1-2 1,-2 2-3-16,-1-3-2 0,1 1 1 16,-4-5-6-16,1-4-1 15,-3-2-3-15,0-6-3 16,1 0-1 0,5-6 10-16,0-13 10 15,4-1 1-15,0-5 6 16,-1 1 12-16,-1 2 0 15,-1 1-1-15,2 6-4 16,-3 2-3-16,0 4-3 16,-5 7 0-16,4 2-3 15,2 0-5-15,0 2 1 0,3 13 0 16,-3 2-1-16,0 5 0 16,-2 0 0-16,1 0-1 15,-1-4 0-15,-1-4-6 0,-4-3-5 16,-4-3-10-16,-1-2-28 15,2-6-122-15</inkml:trace>
  <inkml:trace contextRef="#ctx0" brushRef="#br0" timeOffset="2611.9915">5384 2755 1818 0,'0'0'78'16,"0"0"-67"-16,0 0-1 15,0 0 4-15,0 0-5 16,0 0-5-16,-10 70-3 0,26-49 0 16,2-5-1-1,6-1 0-15,1-4-1 0,5-5-4 16,-2-3 2-16,1-3-7 15,-8 0 0-15,-5-5-3 16,-2-7 10-16,-6-4 2 16,-3 1 1-16,-5-2 2 15,0 0 2-15,0 0 4 0,-2 1-6 32,-1 3-2-32,-2 6-3 15,3 2-18-15,-1 5-53 0,0 0-887 16</inkml:trace>
  <inkml:trace contextRef="#ctx0" brushRef="#br0" timeOffset="3312.6739">5846 2763 1859 0,'0'0'46'16,"0"0"-38"0,0 0 3-16,0 0 4 15,0 0-8-15,0 0-5 16,-35 83 0-16,35-65-1 16,9-2 0-16,7-5-1 0,8-5-1 15,4-5-4-15,7-1-7 16,1-3-6-16,2-15-12 15,-4-4-27-15,-2-8-17 16,-7-2-61-16,-7-6 135 0,-5-4 29 16,-8 3 34-16,-5 2 27 15,0 5-45-15,0 5 3 16,-10 5-15-16,1 5-13 16,0 5 1-16,1 5-3 15,4 2 2-15,4 5-7 0,0 0-11 16,0 3-2-16,0 16-4 15,0 9 4-15,0 5 0 16,7 3-1-16,4 0-2 31,-1-2-8-31,2-5-2 0,-3-5-2 16,6-7 1-16,-3-6 7 16,-2-8 2-16,2-3 3 15,2 0 2-15,-1-4 0 16,-1-6 3-16,-1-1-2 15,-1 0 4-15,-1 1 2 0,1 0-3 16,-1 2-3 0,-3 3 3-16,3 0 0 0,-1 4-1 15,2 1-1-15,-1 0-1 16,3 0-1-16,1 0 0 0,-2 8 0 16,-2 1 1-16,1 3 0 15,4-2-1-15,-3 4 0 16,0-4 0-16,3-2 1 15,-4-4-1-15,-4-3 0 16,1-1 1 0,1 0-1-16,-1 0 0 15,2-5-1-15,0-5-11 16,0-1-11-16,-5-2-58 16</inkml:trace>
  <inkml:trace contextRef="#ctx0" brushRef="#br0" timeOffset="3908.9898">7793 2691 1678 0,'0'0'246'16,"0"0"-230"-16,0 0-11 0,0 0 7 16,0 0 0-16,0 0-10 15,0 22-1-15,0-5 1 16,0 2-2-16,0-4 1 15,0 0-2-15,0-5-2 0,0-1-16 32,0-5-11-32,-3-4-72 0</inkml:trace>
  <inkml:trace contextRef="#ctx0" brushRef="#br0" timeOffset="4071.9499">7807 2455 1850 0,'0'0'29'0,"0"0"-20"15,0 0-9-15,0 0-2 16,0 0-46-16,0 0-80 16</inkml:trace>
  <inkml:trace contextRef="#ctx0" brushRef="#br0" timeOffset="4504.8836">8177 2609 1772 0,'0'0'89'16,"0"0"-74"-16,0 0 12 15,-80 0-6-15,55 0-11 16,4 0-5-16,6 0-3 15,2 0-1-15,4 0-1 16,4 5 0-16,1 2 0 16,2 1-1-16,2 0-1 0,0 1-1 15,0 2 1-15,3 0 2 16,11-2-1-16,2 3 0 16,4-2 0-16,4 0 1 0,-1 0 0 15,4 0 0-15,-3-1 0 16,-1-1 1-16,-3 1-2 31,-5-2 1-31,-3 0 0 0,-7 3 0 16,-4-3 0-16,-1 3 0 15,0-3-1-15,-10 3 1 16,-13 2 2-16,-8-2-2 16,0 1-1-16,-2-4 1 15,3-1 1-15,14-3-1 16,7-3-1-16,7 0-8 0,2-6-41 15,21-11-1188-15</inkml:trace>
  <inkml:trace contextRef="#ctx0" brushRef="#br0" timeOffset="5175.2496">9641 2458 1838 0,'0'0'65'15,"0"0"-45"-15,0 0 3 16,0 0 4-16,0 0-3 0,0 0-7 15,0-6-7-15,0 25-7 16,0 8-1-16,0 10 5 16,0 4-4-16,0 0 0 15,0-4-3-15,0-2 1 16,3-3-1-16,2-4 0 16,-2-8 0-16,-2-8 0 0,1-7 0 15,-1-5-1-15,1 0 0 16,-1 0 0-16,-1 0-2 31,0 0-3-31,2-7-4 0,2-9-19 16,3-1 2-16,2-3-4 15,5 3-76-15,2 2-1511 16</inkml:trace>
  <inkml:trace contextRef="#ctx0" brushRef="#br0" timeOffset="5754.6177">10360 2617 464 0,'0'0'1432'15,"0"0"-1414"-15,0 0-6 16,0 0 7-16,-116-44-5 15,76 44-2 1,4 0 1-16,6 0-4 16,5 6-5-16,6 8-2 15,5 3-2-15,6 0 0 16,5 2 0-16,3-2 0 0,0 0 0 16,11 0 0-16,9-4-1 15,12-5-4-15,10-8-4 16,5 0-2-16,4-6-4 15,-2-14 0-15,-7-5-1 0,-5-8 1 16,-11-2 5-16,-4-8 7 16,-9 0 3-16,-7-3 2 15,-6-1 6-15,0 7 5 16,-1 6 8-16,-11 7-6 16,3 10 5-1,3 9-1-15,3 4-2 16,2 2 1-16,1 2-12 15,0 0-6-15,0 17-1 16,0 16-2-16,0 12 3 0,13 7 1 16,3 2-1-16,1-4 1 15,-2-1-1-15,0-2 0 16,1-5 0-16,-2-7-1 16,-3-7-7-16,-3-11-5 15,-5-8-1-15,-3-6-2 16,3-3-4-16,0-6-1 0,3-17-29 15,3-8-1083-15</inkml:trace>
  <inkml:trace contextRef="#ctx0" brushRef="#br0" timeOffset="5977.198">10715 2443 1800 0,'0'0'108'16,"0"0"-93"-16,0 0-1 15,0 0 3-15,0 0-3 16,0 0-10-16,0 55 3 0,0-21-1 16,3 2-3-16,3 1-1 15,0 1-2-15,1-1 0 16,-2-4-1-16,1-4-6 16,0-5-7-16,-1-10-10 0,0-8-8 15,-3-6-46-15,-1 0-120 16</inkml:trace>
  <inkml:trace contextRef="#ctx0" brushRef="#br0" timeOffset="6524.6662">10739 2428 1803 0,'0'0'46'15,"0"0"-11"-15,0 0 3 16,0 0-11-16,0 0-7 15,0 0-7-15,27-75-7 16,-6 74-1-16,6 1-4 16,-2 0 2-16,-1 0-2 15,-5 11-1-15,-2 6 0 16,-5 3 0-16,-5 3-2 0,-7-3-1 16,0 4 0-16,0-1 1 15,-13 0-1-15,-7-2-1 16,-4-3-2-16,3-2 1 0,8-3 5 15,3-6 0-15,5 0 0 16,4-4-1-16,1-2 1 16,0-1-1-1,0 3-1-15,0-2 2 16,13 3 1-16,-1 1 0 16,3-3-1-16,1 5 1 15,3 1 0-15,0-2 1 0,-2 5-2 16,2 1 1-16,-3 0-1 15,-6 0 0-15,0 0 0 16,-5-2 0-16,-5 0-1 16,0 0 1-16,0 1-2 15,-3-2 0-15,-13 2-2 16,-11-6 0-16,-1-1-2 16,-10-1 0-16,1-3-3 0,4 0 1 15,8 0 6-15,9 0 2 16,8 0-4-16,8 0-29 15,0 0-17-15,0-1-39 16</inkml:trace>
  <inkml:trace contextRef="#ctx0" brushRef="#br0" timeOffset="7009.7691">11397 2341 1887 0,'0'0'30'16,"0"0"-17"-16,0 0 5 15,0 0 2-15,-9-73-8 16,9 61-1 0,6 0-3-16,12 5-3 0,1 2-5 0,1 3 1 15,0 2-1-15,1 0 0 16,0 0 0-16,-2 9 0 16,-2 7 0-16,-4 3-1 15,-5 7 1-15,-5 2 0 0,-3 4 1 16,0-3 0-1,0 2 1-15,-3-1 1 16,-5-5-1 0,-1-2 4-16,1 2-1 0,-3-3-2 15,2 0 0-15,-1-2-1 16,2-4-1-16,2 0-1 16,3-1 0-16,0-3 0 15,0 2-2-15,3 0-10 16,0 0-15-16,0 2-7 0,0-4-30 15,0-1-890-15</inkml:trace>
  <inkml:trace contextRef="#ctx0" brushRef="#br0" timeOffset="7156.4583">11555 2912 1919 0,'0'0'29'0,"0"0"-20"15,0 0 12-15,0 0-9 16,0 0-12-16,0 0-20 16,-9-27-133-16</inkml:trace>
  <inkml:trace contextRef="#ctx0" brushRef="#br0" timeOffset="8296.3824">1848 4030 1878 0,'0'0'27'16,"0"0"-24"-16,0 0-3 0,0 0-5 15,0 0 4-15,0 0 1 16,0 0 1-16,113-32 5 16,-62 18 7-16,22 2-1 15,16 1-2-15,20 3-4 16,24 1-2-16,22 3 0 0,17 0-2 15,29 0 0-15,33-5-1 16,36-2 6-16,39-3 2 16,34-6-4-16,37-4-2 31,26-4-1-31,27-7-1 16,23-4 0-16,11-2-1 15,6-8 1-15,1-1-1 0,-10 3 0 16,-15 3 0-16,-18 9 7 15,-20 11 2-15,-33 2-1 16,-31 10 0-16,-35 2-2 16,-42 0 0-16,-38 3-3 15,-46 0-1-15,-47 2 1 0,-47 1-2 16,-46-2 1-16,-26 5-2 16,-17-1 0-16,-3 1 0 0,0 1 0 15,0-2 0 1,0 1 0-16,-2-3 0 0,-4-2 0 15,-3 2 0-15,-2-1 0 16,-2 0-36-16,1-4-23 16,4 1-123-1</inkml:trace>
  <inkml:trace contextRef="#ctx0" brushRef="#br0" timeOffset="10244.2894">4746 5293 1786 0,'0'0'76'15,"0"0"-52"-15,0 0 1 16,0 0-7-16,0 0-8 15,0 0 1-15,-91-32-2 16,64 32-1-16,0 15-2 16,-1 6 2-1,-2 4-1-15,0 6-2 16,-1 6-2-16,-1 6-1 16,1 3 0-16,3 6-2 15,4 2 0-15,8-2 0 16,10 1 0-16,6-8 0 0,9-5-1 15,19-2-2-15,9-12-4 16,5-8-2-16,7-9-1 16,-4-9 0-16,-2 0 2 15,-7-16-1-15,-12-4 0 0,-9-2 4 16,-11-2 3-16,-4 2 2 16,-6-2-4-16,-19 1 1 15,-3-1 2-15,-5 1 1 16,-2 4 2-16,4 4 1 0,9 5 5 15,7 3-3-15,6 5 2 32,9-1-1-32,0 1-2 15,0-2-4-15,18-2 1 16,7-3-1-16,11 3 1 16,0 0-1-16,3 3 0 15,-1 1 0-15,-2 2 3 0,0 0 0 16,-6 0 0-16,-5 0-1 15,-3 7 0-15,-5 3 1 16,-4 1-1-16,-5 4 1 16,-2 5 0-16,-3 2 1 0,-2-1 1 15,-1 3-3 1,0-4-1-16,0-3-1 0,0-3 0 16,0-2-1-16,0-4-5 15,2-1-9-15,4-4-6 0,4-3-24 16,2 0-174-16</inkml:trace>
  <inkml:trace contextRef="#ctx0" brushRef="#br0" timeOffset="10945.5828">5193 5589 1873 0,'0'0'38'0,"0"0"-26"16,0 0 8-16,0 0-5 15,-86-10-4-15,65 10-2 16,0 10-3-16,5 4-3 0,2 3-2 15,1 2-1-15,7 1 0 16,1-1 0-16,5 0 0 0,0-1-1 31,2-1-4-31,14-2-4 16,5-4-4-16,3-3-1 16,4-6-10-16,2-2-21 15,-3 0-21-15,1-8-121 0,-4-9-316 16,-6-2 503-16,-3-5 560 15,-3 2-439-15,-4 0-78 16,-1 3 7-16,-4 5-17 16,-2 8-13-16,-1 2 1 15,0 3-7-15,0 1-3 16,0 0-7-16,0 0-4 0,2 5-2 16,4 10-1-16,1 6 3 15,5 0 0-15,2 0 0 16,0-3-1-16,0 1-6 15,5-4-3-15,-4-2-2 16,3-3 1-16,3-9-5 16,0-1-2-1,3 0 11-15,-5-8-1 16,-5-8-3-16,-5-1 9 16,-2-1 2-16,-4-4 2 0,-2-2 10 15,-1 1 1-15,0 6-3 16,2 8 1-16,1 4-2 15,0 3-2-15,-2 2-4 16,1 0-3-16,4 0-2 0,0 5 1 16,4 9 0-16,-2 1-6 15,1 2-15-15,-2-1-29 16,-4-6-142-16</inkml:trace>
  <inkml:trace contextRef="#ctx0" brushRef="#br0" timeOffset="11114.8118">5633 5494 1635 0,'0'0'277'0,"0"0"-257"16,0 0-4-1,0 0-6-15,0 0-10 0,0 0-1 0,-18 1-14 16,20 15-13-16,10 4-61 15</inkml:trace>
  <inkml:trace contextRef="#ctx0" brushRef="#br0" timeOffset="11518.9563">5824 5653 513 0,'0'0'1371'0,"0"0"-1340"15,0 0-9-15,0 0 0 16,0 0-10-16,0 0-11 16,0 6-1-16,0 6 0 15,0 2 0-15,5-2 0 0,1 1 0 16,0-2-1-16,1-5-6 16,-1-3-3-1,-3-1 1-15,5-2-1 16,-2 0 4-16,2-3 3 0,3-13 3 15,1-2 0-15,1-4 0 16,-1-2 1-16,-2 2 3 0,-2 5 2 16,1 5 2-16,-4 5 1 15,-1 2-7-15,3 5 0 32,1 0-2-32,4 5-1 0,3 11 1 15,1 3 1-15,2 1-1 16,6 0 1-16,-3-1-1 15,6-4-1-15,-5-5-11 16,0-4-28-16,-10-6-174 0</inkml:trace>
  <inkml:trace contextRef="#ctx0" brushRef="#br0" timeOffset="11987.6899">4252 5020 1822 0,'0'0'38'16,"0"0"-12"-16,0 0-7 15,-106-15 0-15,69 15-4 16,0 12-6-16,1 20 0 15,0 18-1-15,0 19-5 16,2 17 1-16,8 13-2 0,6 7-2 31,14 6 1-31,6 4-1 0,31-1 0 16,32-6 0-16,20-14-5 16,28-19-10-16,21-21-14 0,3-24-50 15,-1-20-889-15</inkml:trace>
  <inkml:trace contextRef="#ctx0" brushRef="#br0" timeOffset="12368.1089">5945 4751 1914 0,'0'0'12'15,"0"0"-1"-15,0 0-6 16,0 0 3-16,79-5 0 15,-9 44 4-15,11 14-5 16,4 15-4-16,-2 15-1 16,-8 10-2-16,-11 10 0 15,-15 3 0-15,-17 2-2 0,-15-6-2 16,-17-3-4-16,-3-11-7 0,-31-10-5 16,-15-16-6-16,-6-9-14 31,-5-14-26-31,8-17-1735 0</inkml:trace>
  <inkml:trace contextRef="#ctx0" brushRef="#br0" timeOffset="13038.0385">6941 5898 1883 0,'0'0'18'16,"0"0"-11"0,-107-6 11-16,71 6 0 15,6 8-6-15,7 3-5 16,9 0-2-16,5 3-5 15,8 0 0-15,1 2 0 16,0 1-1-16,21-5 1 16,7-1-3-16,9-10-7 15,8-1 1-15,0 0-8 0,-1-20-2 16,-5-6-15-16,-9-8 4 16,-8-7 17-16,-7-3 13 15,-7-2 2-15,-1 0 13 16,-7 5 13-16,0 3 0 15,0 7-7-15,0 8-3 16,-10 6 1 0,5 8-3-16,4 7 3 15,-1 2-3-15,2 0-12 0,0 0-4 16,0 21-5-16,0 10 5 16,3 6 0-16,9 2 0 15,2 2 1-15,2 0-1 16,-4-7-3-16,6 0-7 15,-5-9-11-15,-2-9-2 0,5-9-8 16,-2-7-54-16,2-10-246 16</inkml:trace>
  <inkml:trace contextRef="#ctx0" brushRef="#br0" timeOffset="13206.6622">7298 5721 1869 0,'0'0'58'16,"0"0"-44"-16,0 0-5 15,0 0 7-15,0 0-9 16,0 0-7-16,0 41 2 0,0-12-1 16,0 5 0-16,0 0-1 15,0-5 0-15,0 0-1 16,0-9-7-16,0-1-11 16,0-8-19-16,0-10-67 0</inkml:trace>
  <inkml:trace contextRef="#ctx0" brushRef="#br0" timeOffset="13742.8433">7255 5666 1867 0,'0'0'37'16,"0"0"-15"-16,0 0-2 15,0 0-4 1,0 0-8-16,0 0-5 15,77-59-1-15,-43 59 0 16,2 0-1-16,-4 6 0 16,-4 7-1-16,-6-2 0 15,-7 3 0-15,-7 3-4 16,-8 3-2-16,0 1-1 16,-8 2 2-16,-14-1 2 15,-6-2-2-15,2 0 1 0,4-5 0 16,7-5 2-16,6-1 2 0,4-2 0 15,4-4 0-15,1 1 0 16,0-1-1-16,0-3 1 16,6 5 2-16,10-1 1 15,-1 1 0-15,0 2 0 16,0-1-1-16,3 3-1 16,0 1 1-16,1 2-1 15,-1-1 0 1,-1 2-1-16,-5-3 0 0,-1 2 0 15,-5 0-1-15,-4-5 1 16,-2 3-1-16,0-2-1 16,0-2 0-16,-9-1 0 15,-13-1 0-15,-8-2 2 16,-8-2-3-16,-3 0 1 0,2 0 0 16,6 0 0-16,3 0-7 15,11 0-11-15,7 0-28 16,12 0-23-16,0 0-463 15</inkml:trace>
  <inkml:trace contextRef="#ctx0" brushRef="#br0" timeOffset="14027.3488">8193 5203 1919 0,'0'0'21'15,"0"0"-17"-15,0 0-2 16,0 0 2-16,0 0-1 15,119-4-3-15,-74 4-1 0,-2 0-14 16,-7 4-38-16,-8 0-112 16</inkml:trace>
  <inkml:trace contextRef="#ctx0" brushRef="#br0" timeOffset="14211.9277">8187 5387 1866 0,'0'0'44'0,"0"0"-39"16,0 0 11-16,0 0 4 0,0 0-11 15,101-2-9-15,-50-8-4 16,-2-2-30-16,-1-5-291 16</inkml:trace>
  <inkml:trace contextRef="#ctx0" brushRef="#br0" timeOffset="15778.5706">9788 4978 1870 0,'0'0'51'0,"0"0"-34"0,0 0-7 15,0 0 3-15,0 0-2 16,0 0-8-16,0 0 1 16,-5 73 3-16,10-32-1 15,0-2-2-15,1 0-3 16,-1-5-1-16,-1-5 2 16,1-5-2-1,-4-4 0-15,2-6-3 16,-3-5-4-16,0-4-7 15,2-2-2 1,-2-3-4-16,2 0-4 16,0-8-39-16,1-12-1036 0</inkml:trace>
  <inkml:trace contextRef="#ctx0" brushRef="#br0" timeOffset="16137.8712">10099 5048 1843 0,'0'0'34'15,"0"0"-16"-15,0 0 6 16,0 0-6-16,-58 71-9 16,56-49-4-16,2 3-4 15,0-3 0-15,17 0 0 0,10-7-1 16,6-5 0-16,8-4 0 15,1-6 0-15,3 0-4 16,-5 0-3-16,-7-14-1 16,-8-2 3-1,-13-1 5-15,-9-2 1 16,-3-2-1-16,-15-1 0 16,-18 1 0-16,-10 0 0 15,-2 4 0-15,-1 3 1 16,9 3 0-16,9 6-1 15,12 5-2-15,8 0-18 16,8 0-43-16,0 5-99 16</inkml:trace>
  <inkml:trace contextRef="#ctx0" brushRef="#br0" timeOffset="16460.8455">10545 4878 1575 0,'0'0'356'16,"0"0"-338"-16,0 0-11 0,0 0 8 31,0 0 2-31,0 0-11 0,-9 44-2 16,14-12 3-16,6 6 0 15,-2-1-7-15,-1 1 2 16,0-1-2-16,-3-7-1 16,-2-6-4-16,-1-5-6 15,-1-6-5-15,-1-7-2 16,0-3-4-16,3-3-13 0,0 0-51 16,5-15-1048-16</inkml:trace>
  <inkml:trace contextRef="#ctx0" brushRef="#br0" timeOffset="16823.4244">10723 4989 1863 0,'0'0'42'15,"0"0"-32"-15,0 0 1 16,0 0-3-1,0 0-4-15,0 0-2 16,-6 75-1-16,25-54 0 0,5-2 0 16,4-4-1-16,4-5-2 15,-1-4-5-15,-1-6-5 16,-2 0-5-16,-4-3-2 16,-5-10 6-16,-7-4 12 15,-9 0 1-15,-3-2 5 16,-1-1 7-16,-19 0-3 0,-7 3-3 15,-4 3-2-15,3 5-1 16,1 4-2-16,8 5-1 16,5 0 0-16,8 2-5 15,6 10-39-15,0-1-55 16</inkml:trace>
  <inkml:trace contextRef="#ctx0" brushRef="#br0" timeOffset="17411.8864">11337 4942 1631 0,'0'0'232'0,"0"0"-206"15,-81-12-1-15,56 12-4 0,1 0-10 16,8 7-5-16,1 9-5 15,6 4 1-15,6 0-2 16,3 2-1-16,0 0 1 16,12-3-1-16,9-5-4 0,6-6-1 31,1-4-4-31,3-4 0 0,-2 0 0 16,-4-4 5-16,-5-10 4 15,-6 0 1-15,-5 0 7 16,-3 3 10-16,-3 1 0 15,-1 5-4-15,-2 3 7 16,0 2-4-16,0 0-9 16,0 5-7-16,3 19-1 15,4 12 1-15,1 12 2 16,1 13-1-16,4 7-1 16,-1 9 0-16,2 5 0 15,0 5 0-15,3-1 1 16,1-2-1-16,-5-9-1 0,-7-14-1 0,-6-14-3 15,-7-18-3-15,-16-16 2 16,-10-13 1-16,-5-11 5 16,-3-24 1-16,-1-9-1 15,1-10 0-15,7-1 0 16,4-3-1-16,9 5 1 16,10 3 1-1,10 6 0-15,1 10-1 16,9 5-1-16,16 8-4 15,7 4-9-15,5 4-7 16,6 3-33-16,-1 0-104 16</inkml:trace>
  <inkml:trace contextRef="#ctx0" brushRef="#br0" timeOffset="17790.0983">12412 4427 1862 0,'0'0'29'0,"0"0"-9"16,0 0-3-16,-86-22-3 15,44 37-3-15,-7 19 1 16,-3 19-5-16,-1 22 2 16,4 17-2-16,3 11-1 15,14 9-2-15,16-1-2 16,16-2-1-16,8-5-1 0,26-9-1 15,11-11-7-15,3-14-10 16,8-14-9-16,6-20-13 16,-1-19-100-16</inkml:trace>
  <inkml:trace contextRef="#ctx0" brushRef="#br0" timeOffset="18127.0989">12845 4509 1911 0,'0'0'29'0,"0"0"-18"15,0 0-1-15,0 0 3 16,0 0-4-16,0 0-8 16,-10 80 7-16,10-26-2 0,1 5-6 15,10-2 2-15,-1-2-2 0,-1-5 0 16,-3-6-6-16,0-7-8 16,-1-8 0-16,0-8-6 15,-3-8-15-15,-2-12-53 16,0-1-303-16</inkml:trace>
  <inkml:trace contextRef="#ctx0" brushRef="#br0" timeOffset="18389.7093">12828 4504 1830 0,'0'0'40'16,"0"0"-7"-16,0 0-10 0,0 0-3 15,0 0-5-15,0 0-8 16,56-26-6-16,-26 35 0 16,-2 11-1-16,-1 4 0 0,-9 1 0 15,-8 1 0 1,-5-1 0-16,-5-1-1 0,0-1 0 31,-9-3-1-31,-9-6 0 16,-2-4-4-16,-2-3-5 0,-2-5-3 15,2-2-21-15,1 0-40 16,8 0-442-16</inkml:trace>
  <inkml:trace contextRef="#ctx0" brushRef="#br0" timeOffset="18758.9925">13166 4806 1850 0,'0'0'59'0,"0"0"-46"15,0 0-1-15,0 0 1 16,0 0-2-16,0 0-9 16,59-55-2-16,-42 55 0 0,-2 6 0 15,-6 8-1 1,-2 3-2-16,-7 4-1 0,0 3 0 31,-12 3 2-31,-15 0-2 16,-2 0 3-16,-1-1-2 0,6-7 3 15,10-3 0-15,10-5 0 16,4-4-1-16,0 0 1 16,18-7 0-16,16 0 3 15,9 0-2-15,7-8-1 16,3-3-13-16,-2 0-36 0,1 3-300 15</inkml:trace>
  <inkml:trace contextRef="#ctx0" brushRef="#br0" timeOffset="19059.4932">12693 5324 1812 0,'0'0'122'0,"0"0"-122"0,0 0 0 16,104 0 5-16,-14-13 3 16,23 2-5-16,10 2-1 0,-6 1-2 15,-15 4 0-15,-28 1 0 16,-19 1 0-16,-19-1 0 15,-13 3 0-15,-13 0-2 16,-8 0 1-16,-2-2 0 16,0 0-6-16,0 1-9 0,-12-2-32 15,-9 1-123-15</inkml:trace>
  <inkml:trace contextRef="#ctx0" brushRef="#br0" timeOffset="19391.342">13164 5579 1923 0,'0'0'22'0,"0"0"-21"15,0 0-1-15,0 0 0 16,-24 80 10-16,18-40-2 16,2 7-4-16,1 6-2 15,0 1 0-15,2-2-1 32,-1-4-1-32,1-9 0 15,-1-5 0-15,1-7 0 0,-4-5-3 16,2-8-3-16,-2-7-9 15,1-4-2-15,-2-3-16 16,2-3-10-16,-2-18-85 16</inkml:trace>
  <inkml:trace contextRef="#ctx0" brushRef="#br0" timeOffset="19659.9996">13010 5542 1783 0,'0'0'63'0,"0"0"-39"15,0 0 10-15,0 0-4 16,104-75-13-16,-72 75-6 16,0 0-6-1,-1 3-2-15,-1 14-2 16,-5 7-1-16,-1 3 0 16,-6 3 0-16,-3-2-1 15,-11-1-1-15,-4-1-3 16,0 0-4-16,-12-5 3 15,-13-1-5-15,-6-1-7 16,-8-7-26-16,2-2-38 0,4-4-1037 16</inkml:trace>
  <inkml:trace contextRef="#ctx0" brushRef="#br0" timeOffset="19944.2584">13504 5929 1927 0,'0'0'23'0,"0"0"-20"0,0 0 2 15,0 0 1-15,0 0-2 16,0 0-3-16,-13 87 0 16,10-65-1-16,3-1 0 15,0-1-5-15,0-4-11 16,0-5-17-16,0-8-68 0</inkml:trace>
  <inkml:trace contextRef="#ctx0" brushRef="#br0" timeOffset="20549.1426">13504 4267 1847 0,'0'0'46'0,"0"0"-31"15,0 0-4-15,0 0 5 16,115 21-5 0,-62 13-5-16,3 15-3 15,2 16 0-15,-3 17-2 0,-6 18-1 16,-5 11 1-16,-8 4-1 0,-11 2 0 16,-10-5 0-1,-15-8-2-15,0-10-6 16,-24-13-3-16,-9-10-4 0,-1-15 3 15,1-10-3-15,9-10 5 16,8-12 3-16,7-9 4 16,6-11-11-1,3-4-41-15,0-2-314 0</inkml:trace>
  <inkml:trace contextRef="#ctx0" brushRef="#br0" timeOffset="25268.5542">5626 7400 1408 0,'0'0'527'0,"0"0"-511"16,0 0-4-16,0 0 12 15,0 0 1-15,0 0-9 16,0 0-6-16,-12-2-6 16,12 4-2-16,0 12-2 0,0 7-2 15,0 8 2-15,0 10 0 16,0 0 1-16,1 1-1 15,1 5 1 1,-2-3-1-16,3-3 0 0,-3-6 1 16,3-8-1-16,-3-5 0 15,0-6 0-15,3-4-1 0,-3-7 2 16,0-3-2-16,0 0 1 16,0 0 0-16,0 0-2 31,0 0 0-31,0 0-1 15,0 0-6-15,3 0-8 0,4-2-10 16,1-10-11-16,2-4-56 16</inkml:trace>
  <inkml:trace contextRef="#ctx0" brushRef="#br0" timeOffset="25797.4043">6648 7386 1822 0,'0'0'98'0,"0"0"-82"15,0 0-4-15,0 0 7 16,0 0-3-16,0 0-8 15,31 0-6-15,8 0-1 16,10-6-2-16,6 4-2 16,2 2-15-16,-5 0-11 0,-7 0-39 15,-11 0-247 1</inkml:trace>
  <inkml:trace contextRef="#ctx0" brushRef="#br0" timeOffset="25973.4542">6658 7593 915 0,'0'0'1002'15,"0"0"-984"-15,0 0-14 16,0 0 12-16,0 0-4 0,0 0-12 16,107-26 0-1,-22 12-19-15,9-3-53 0</inkml:trace>
  <inkml:trace contextRef="#ctx0" brushRef="#br0" timeOffset="26590.7004">8587 7198 1870 0,'0'0'43'15,"0"0"-33"-15,0 0 6 16,0 0 1-16,0 0-6 0,0 0-6 15,0 26-4-15,0 4 12 16,7 1-6-16,-2 2-6 0,1 2 1 16,2 1-1-16,-3-5-1 15,-2-1 0-15,0-5-4 16,0-5-7 0,2-8-8-16,-2-4-5 0,2-6-23 0,4-2-83 15</inkml:trace>
  <inkml:trace contextRef="#ctx0" brushRef="#br0" timeOffset="26938.0563">8889 7356 1860 0,'0'0'42'16,"0"0"-33"-16,0 0 7 0,0 0 4 15,0 0-11 1,0 0-7-16,-23 44-1 0,23-24 0 16,0-3-1-16,19 0 0 0,2-1 0 15,9-5-4-15,1-6 0 16,-1-4-2-16,-5-1-1 16,-4 0 3-16,-9-4-3 15,-7-9 6-15,-5-1 1 16,0-3 1-16,-14-2 0 15,-11-1 1 1,-7 0-1-16,1 3-1 16,1 1 2-16,8 4-2 15,8 2 0-15,8 6-4 16,6 4-20-16,0 0-63 16</inkml:trace>
  <inkml:trace contextRef="#ctx0" brushRef="#br0" timeOffset="27253.8754">9473 7017 1939 0,'0'0'25'0,"0"0"-16"16,0 0 4-16,0 0 3 16,0 0-12-16,0 0-4 15,-6 57 0-15,6-14 1 16,0 3 0-16,0-2-1 0,1 2 1 16,8-3-2-16,-1 0 0 15,3-4-10-15,-3-6-10 16,3-7-11-16,2-10-24 15,0-8-183-15</inkml:trace>
  <inkml:trace contextRef="#ctx0" brushRef="#br0" timeOffset="27591.8954">9671 7268 1876 0,'0'0'23'0,"0"0"-9"0,0 0-3 31,0 0-4-31,0 0-6 0,0 0-1 16,-9 38 1-16,24-19-1 15,5-4-4-15,5-2-3 16,2-6-2-16,1-4-4 16,2-3-6-16,-2 0 9 15,-6-7-2-15,-8-6 5 16,-8-2 7-16,-6-5 7 0,0 4 10 15,-6-4 3-15,-16 2-3 16,-6 4-8-16,-4 4-3 16,5 4-2-16,3 2-1 15,9 4-3-15,9 0 0 16,3 0-16-16,3 9-32 16,2 0-28-1,17-1-1428-15</inkml:trace>
  <inkml:trace contextRef="#ctx0" brushRef="#br0" timeOffset="28155.1307">10202 7199 1799 0,'0'0'83'15,"0"0"-66"-15,0 0 10 16,0 0-8-16,-86-16-8 15,70 20-4-15,3 11-4 16,4 3-3-16,5 2 0 16,4 2 0-16,0 1-1 0,0-3-6 31,9-1-7-31,7-7-4 0,1-3-14 16,3-7-16-16,-3-2 18 15,-1 0 13-15,-5 0 17 16,-6-4 8-16,-2-4 33 15,0 1 5-15,-1 3-13 16,-2 2-11-16,0 2-3 16,0 0-5-16,0 0-8 15,3 3-6-15,0 17 0 16,3 13 0-16,-1 9 3 0,-4 7-1 16,-1 4-1-16,0 4 0 15,0-1 0-15,0-1-1 16,0-1-1-16,0-5-1 0,0-3 0 15,0-8 0-15,-1-9 1 16,-13-10-2-16,-5-7 3 16,-8-12-5-16,-4 0 4 15,-5-12 0-15,-2-14 1 0,4-5 0 16,6-4 0 0,10-1 0-1,15 4 2-15,3 2 3 16,0 2-2-16,19 6-3 15,5 1-3-15,0 2-13 16,3 2-21-16,0-3-92 16</inkml:trace>
  <inkml:trace contextRef="#ctx0" brushRef="#br0" timeOffset="29525.1086">11181 6779 457 0,'0'0'1216'16,"0"0"-1158"-16,0 0-23 15,0 0 1-15,0 0 0 16,0 0-11-16,0 0-6 16,0-15-5-16,0 15-1 0,0 0-4 31,0 0 0-31,0 0-1 0,0 0-2 0,0 0 0 16,0 0 0-16,0 0-1 0,0 0 0 31,-9 0-2-31,-11 0-1 15,-8 10-2-15,-9 9 0 16,-7 9 0-16,-5 12 0 16,1 15 1-16,2 8 0 0,4 11 0 15,9 2 0-15,11-2-1 16,7 2 1-16,15-2-1 16,0-2 0-16,15-5 0 15,16-3 0-15,8-7-5 16,10-8-6-16,5-7-7 0,6-9-17 15,1-12-48-15,-3-13-843 16</inkml:trace>
  <inkml:trace contextRef="#ctx0" brushRef="#br0" timeOffset="29878.1569">11562 6820 1691 0,'0'0'222'0,"0"0"-200"16,0 0-20-16,0 0 4 15,0 0 4-15,0 0-6 16,2 75 11-16,7-26-7 16,1 2-4-16,1 1-1 0,-2-3-1 31,1-2-2-31,-3-2 0 16,-1-5 0-16,-4-8-3 15,3-7-6-15,-5-8-11 16,0-8-2-16,0-7-12 0,0-2-29 15,0-11-104-15</inkml:trace>
  <inkml:trace contextRef="#ctx0" brushRef="#br0" timeOffset="30156.712">11591 6783 1156 0,'0'0'711'0,"0"0"-681"15,0 0-13-15,0 0-2 16,0 0 0-16,0 0-9 16,70-53-6-16,-51 56 1 15,-1 14 0-15,1 7-1 16,-2-1 0-16,-7 1 0 16,-4 1-1-1,-6 1-1-15,0-1 1 16,-3 0-1-16,-13 0 2 15,-2-2-5-15,-1-9-3 16,2-3-6-16,4-6-14 16,4-3-19-16,6-2-108 15</inkml:trace>
  <inkml:trace contextRef="#ctx0" brushRef="#br0" timeOffset="30540.6572">11943 7067 1878 0,'0'0'28'0,"0"0"-8"0,0 0 1 16,0 0-4-16,0 0-9 16,0 0-7-16,64-39-1 31,-37 39 0-31,-2 0-1 15,-6 7 0-15,-5 6 0 16,-5 4-2-16,-6 3-1 0,-3-1-1 16,0 6 3-16,-20-2 0 15,-5-1 2-15,-5 0-1 16,4-3 1-16,7-6-1 16,8-5 1-16,8-4 0 15,3 1-2-15,3-2 1 16,22-2 1-16,15-1 2 0,9 0-2 15,8 0 0-15,0-6-7 16,-4 1-27-16,-8 3-57 16,-9 1-720-16</inkml:trace>
  <inkml:trace contextRef="#ctx0" brushRef="#br0" timeOffset="30809.5638">11526 7593 1847 0,'0'0'73'16,"0"0"-73"-16,0 0 0 0,121 3 17 16,-46-14-5-16,13 1-5 15,9 0-2-15,-6 3-5 16,-8 2 1-16,-17 2-1 15,-17 2 0-15,-16 1-3 16,-12 0-4-16,-15 0-7 16,-6 0-11-16,0 7-26 0,-22 0-7 15,-8 2-895-15</inkml:trace>
  <inkml:trace contextRef="#ctx0" brushRef="#br0" timeOffset="31109.868">11964 7803 1925 0,'0'0'24'16,"0"0"-22"-16,0 0-2 15,0 0 11-15,0 0 8 16,-11 102-7-16,8-60-7 0,3 3-2 15,-2 3-2-15,-3 2 2 16,3-4-2-16,-1-6-1 16,-1-8 0-16,-1-9 0 15,2-9-5-15,2-6-8 16,1-4-5-16,0-4-2 16,-2 0-4-1,-2-3-16-15,-2-16-52 16,-3-10-906-16</inkml:trace>
  <inkml:trace contextRef="#ctx0" brushRef="#br0" timeOffset="31372.7653">11816 7830 1741 0,'0'0'95'0,"0"0"-61"16,0 0-2-16,51-85-1 15,-25 72-10-15,4 2-8 16,3 8-8-16,-2 3-4 15,-2 0-1-15,-3 9 0 16,-7 9 0-16,-3 3 0 16,-7 3 0-1,-8 2-1-15,-1 1 0 16,0 0-2-16,-13-3 0 16,-8-2-4-16,-4-1-4 15,-5-4 0-15,2-2-13 16,-4-6-28-16,10-4-41 15,2-2-427-15</inkml:trace>
  <inkml:trace contextRef="#ctx0" brushRef="#br0" timeOffset="31594.9902">12243 7999 1800 0,'0'0'132'15,"0"0"-130"-15,0 0-2 16,0 0 7-16,0 0 8 16,0 0-9-16,0 88-3 15,0-64-2-15,0 0-1 16,1-3-5-16,1-6-15 16,-2-4-30-1,1-11-192-15</inkml:trace>
  <inkml:trace contextRef="#ctx0" brushRef="#br0" timeOffset="32073.6277">12469 6590 1902 0,'0'0'25'0,"0"0"-15"15,0 0-4-15,0 0 6 16,0 0 0-16,94 21-6 16,-47 16 0-16,6 14-3 15,-1 17 0-15,0 20-3 16,-5 10 2-16,-10 11-2 16,-10 2 0-16,-15-5-3 15,-12-2-2-15,-2-3-3 16,-22-6 1-16,-5-10-1 0,-6-11 2 15,-6-13-1-15,2-14 5 0,0-16 2 16,8-13-1-16,10-10 0 16,9-8-4-16,9-4-27 15,3-21-223-15</inkml:trace>
  <inkml:trace contextRef="#ctx0" brushRef="#br0" timeOffset="34537.9912">5195 9571 1886 0,'0'0'25'15,"0"0"-10"-15,0 0 2 16,0 0-4-16,0 0-10 16,0 0-2-16,0 0 1 15,-69 68-1-15,63-37-1 16,6-2-1-16,0-2 1 15,11-3 0-15,14-2 0 16,8-5 0-16,3-5-2 0,1-7-1 16,-4-5 0-16,-5 0 3 0,-10-7-2 15,-4-10 2-15,-7-5 0 16,-7-3 0-16,0-1 1 16,0-1-1-16,-21-1 1 15,-3 6-1-15,-4 4 0 16,-2 5 0-1,9 7-1-15,5 6-3 16,5 0-7-16,11 5-30 16,0 7-48-16,8 0-289 0</inkml:trace>
  <inkml:trace contextRef="#ctx0" brushRef="#br0" timeOffset="34736.4495">5638 9632 1872 0,'0'0'48'15,"0"0"-39"-15,0 0 0 16,0 0 5-16,0 0-6 0,0 0-8 31,0 2-7-31,4-1-21 0,7-1-86 16</inkml:trace>
  <inkml:trace contextRef="#ctx0" brushRef="#br0" timeOffset="35030.8728">5876 9457 1805 0,'0'0'120'0,"0"0"-102"15,0 0 1-15,0 0 5 16,0 0-8-16,0 0-13 0,-10 0-3 16,10 19-3-16,2 11 3 15,8 8 0-15,-1 3 0 0,0 0 0 32,-3-2 0-32,3 2 0 0,-5-7-1 15,2-2-4-15,-3-5-2 16,-1-8-5-16,1-5 5 15,-2-8-10-15,1-3-3 16,3-3-23-16,3 0-44 16,9-3-915-16</inkml:trace>
  <inkml:trace contextRef="#ctx0" brushRef="#br0" timeOffset="35246.3873">6379 9523 1887 0,'0'0'30'15,"0"0"-28"-15,0 0-1 16,85-27 5-16,-37 25-4 16,4 0-2-16,3 2 0 15,-1 0-5-15,-11 0-33 0,-8 0-58 16</inkml:trace>
  <inkml:trace contextRef="#ctx0" brushRef="#br0" timeOffset="35399.9576">6430 9680 1377 0,'0'0'498'0,"0"0"-488"16,0 0-10-16,0 0 21 15,107 2-8-15,-50-13-11 16,9 0-2-16,-1-5-30 0,1-1-248 16</inkml:trace>
  <inkml:trace contextRef="#ctx0" brushRef="#br0" timeOffset="45365.3026">7762 9090 1854 0,'0'0'27'0,"0"0"-13"0,0 0-3 15,0 0 1-15,0 0-5 16,0 0-7-16,0 0 0 0,0 87 4 16,3-29 5-16,0 4-3 15,0 4-2-15,0-3 0 16,0 3 0-16,0-4 0 15,0-6-1-15,1-6-1 0,-1-11-1 16,0-7-1-16,-3-10 1 16,3-8 0-16,-3-5-1 15,0-5 0-15,3-2 0 16,-3-1-1-16,0-1-1 16,0 0-4-16,0-1-4 15,0-16-24 1,3-8-46-16,0 1-181 0</inkml:trace>
  <inkml:trace contextRef="#ctx0" brushRef="#br0" timeOffset="45749.8693">8064 9503 1784 0,'0'0'85'16,"0"0"-81"-16,0 0-3 16,0 0 11-16,0 0 6 15,-41 82-10 1,41-57-3-16,0 0-3 16,3-4-2-16,12-3 0 15,7-5-1-15,6-3 1 16,5-5 3-16,3-5-3 0,-3 0 1 15,-6-1 1-15,-8-13-2 16,-7-3 0-16,-9-2 3 16,-3 0-2-16,0-3 0 0,-21 0-1 15,-10-1 2-15,-5 2-2 16,-4 2 0-16,0 2 0 16,10 5-1-16,10 5-1 15,14 4-4-15,6 3-11 16,0 0-18-16,17 0-73 15,14 0 10 1</inkml:trace>
  <inkml:trace contextRef="#ctx0" brushRef="#br0" timeOffset="46372.0526">8676 9400 1709 0,'0'0'131'0,"0"0"-119"16,0 0 9-16,0 0 6 16,0 0-9-16,0 0-6 0,-73-40-6 15,52 47-4-15,0 9-1 16,6 3-1-16,2-1-1 16,10 1 1-16,3-1 1 0,0-3-1 31,0-1-4-31,14-5-4 15,6-5 3-15,6-4 1 16,3 0-2-16,3-3-2 16,-4-11-3-16,-6 1 10 15,-8 2 1-15,-5 5 1 16,-5 1 10-16,-4 3 8 0,0 2-4 16,0 0-4-16,0 0-4 15,0 0-4-15,0 3-3 0,0 18-2 16,0 13 2-16,0 13 2 15,0 10-1-15,0 10 0 16,2 5-1-16,8 3-1 16,2 4 1-16,3 3 0 15,-3-4 2-15,-6-3-3 0,-6-8 1 16,0-11-1 0,-18-12 1-16,-7-10 0 0,-5-13 0 31,-1-14 1-31,-4-7 1 15,2-12 1-15,-1-22 0 16,4-12 1-16,2-7-3 0,4-7 1 0,8-4-1 16,5 0 0-1,10 5 0-15,1 11-1 0,0 9-1 16,16 8-4-16,7 7-7 16,-1 4-1-16,8 7-7 15,0 2-29-15,-2 1-43 16</inkml:trace>
  <inkml:trace contextRef="#ctx0" brushRef="#br0" timeOffset="46922.0366">9512 8919 1585 0,'0'0'217'15,"0"0"-204"-15,0 0 14 32,0 0 3-32,0 0-7 15,0 0-1-15,-13-58-10 0,4 50-2 16,-4-2-6-16,-2-2-3 16,-3 5 3-16,-4 1-4 15,-1 4 3-15,-8 2-3 0,1 0 0 16,-3 17 0-1,-2 7 0-15,4 13 0 0,2 11 0 16,7 13 0-16,1 11 0 16,10 10 0-16,3 10 1 15,3 0 0-15,4 3-1 16,1-3 0-16,0-1 1 16,0 1-1-16,4-6 0 0,12-8-1 15,4-8 1-15,7-11 0 31,1-6 0-31,-1-12-1 0,-2-9 0 16,-3-10-5 0,4-9-11-16,1-10-14 0,3-3-53 15</inkml:trace>
  <inkml:trace contextRef="#ctx0" brushRef="#br0" timeOffset="47272.458">9705 9090 1902 0,'0'0'18'16,"0"0"-16"-16,0 0-2 31,0 0 4-31,0 0 6 0,0 111-3 16,0-60-4-16,0 2-2 16,6-5 1-16,0-1-1 15,0-4-1-15,1-7-1 16,-2-7-2-16,-5-6-6 15,3-8-5-15,-3-7-14 0,0-8-16 16,0 0-53-16,0-10-444 16</inkml:trace>
  <inkml:trace contextRef="#ctx0" brushRef="#br0" timeOffset="47555.0472">9674 9085 1791 0,'0'0'45'16,"0"0"-32"-16,0 0 12 16,0 0 6-16,0 0-19 15,89-49-7-15,-64 49-4 16,0 6-1-16,0 14 0 16,-4 3 0-16,-6 3-1 15,-3 1 1-15,-9-1 0 0,-3-4-2 16,0-4-1-16,-12-1 1 15,-9-3 2-15,-6-5-3 16,-1-1-3-16,2-3-18 16,4-5-10-16,10 0-37 15,9 0-267-15</inkml:trace>
  <inkml:trace contextRef="#ctx0" brushRef="#br0" timeOffset="47929.7578">10059 9347 1909 0,'0'0'20'15,"0"0"-19"-15,0 0 9 16,0 0 0-16,0 0-8 15,0 0-2-15,33-1 0 16,-23 4 0-16,2 4-1 0,-6 5 1 16,-4 3-3-16,-2 5-1 15,-2 3 0-15,-18 4 3 32,-5-2 1-32,1 0 0 0,4-5 1 15,8-4-1-15,7-6 0 16,5-5 0-16,0 2 0 15,0-4 0-15,14 0 0 16,12-2 1-16,10-1-1 0,9 0-9 16,0 0-10-16,-2-3-53 0,-7-1-516 15</inkml:trace>
  <inkml:trace contextRef="#ctx0" brushRef="#br0" timeOffset="48224.5729">9659 9915 1914 0,'0'0'6'16,"0"0"-4"-16,0 0 0 15,124-21 7-15,-45 5-6 0,0 4 0 16,3 2-3-16,-9 5 0 16,-9 1 1-16,-10 4-1 15,-9 0 0-15,-14 0-1 0,-7 0-2 16,-11 0-4-16,-8 5-9 16,-5 2 0-16,0 0-48 15,-9 1-37-15</inkml:trace>
  <inkml:trace contextRef="#ctx0" brushRef="#br0" timeOffset="48513.2305">10065 10060 1886 0,'0'0'28'0,"0"0"-28"16,0 0 0-16,0 0 8 16,-6 77 1-16,6-45-3 15,0 6-3-15,0 6-2 0,0-1 1 16,0 6-2-16,-3-6 0 16,-5-4 0-16,1-8-1 15,-3-6-3 1,1-8-5-16,-2-5-11 15,1-8-16-15,-2-4-41 16,-2 0-645-16</inkml:trace>
  <inkml:trace contextRef="#ctx0" brushRef="#br0" timeOffset="48816.4874">9914 10146 1901 0,'0'0'12'0,"0"0"-8"15,0 0-2-15,0 0 10 16,0 0 0-16,75-79-8 16,-56 76-1-16,1 3-3 15,-1 0 2-15,2 0-2 0,-3 7 0 16,1 8-2-16,-4 0 2 16,-3 6 0-16,-5 3-3 15,-5 1 3-15,-2 0-3 16,0 1-1-16,-15-2-1 15,-6-2 1-15,0 0 1 16,-4-7 0 0,7-1-7-16,-1-7-9 0,5-5-17 15,9-2-47-15,5-2-876 16</inkml:trace>
  <inkml:trace contextRef="#ctx0" brushRef="#br0" timeOffset="49069.9328">10390 10275 1908 0,'0'0'21'16,"0"0"-20"-16,0 0 6 15,0 0-2 1,0 0-4-16,0 0 3 15,0 97 0-15,0-66-3 16,0-1-1-16,0-4 1 0,0-5-1 16,0-6-1-16,0-6-7 15,0-5-7-15,2-4-28 16,5 0-60-16</inkml:trace>
  <inkml:trace contextRef="#ctx0" brushRef="#br0" timeOffset="49652.835">10335 8748 1854 0,'0'0'29'15,"0"0"-5"-15,0 0-13 16,0 0-3-16,91-2-2 0,-33 26 2 15,12 15-2-15,6 16 0 16,-3 16-4-16,-3 18 0 16,-9 15-1-16,-14 3-1 15,-12 8 1-15,-18-3-1 16,-17-6 0-16,0-6-2 16,-18-11-2-16,-15-11 0 0,-4-13 0 15,-2-12-4-15,0-9-3 16,6-15 5-16,10-8 5 15,6-11-1-15,11-5-8 16,6-5-20-16,0 0-53 16</inkml:trace>
  <inkml:trace contextRef="#ctx0" brushRef="#br0" timeOffset="51340.5388">5371 12226 1872 0,'0'0'59'0,"0"0"-47"16,0 0-6-16,0 0 9 0,0 0-2 16,0 0-9-16,0 0-4 15,3 36 0-15,1-1 0 16,1 5 2-16,-2-5-2 15,1-4 0-15,-1-4 0 16,0-6 1-16,0-2-2 16,2-5 1-16,-2-4-6 0,-2-3 0 15,1-4-10-15,2-3-4 16,5 0-17-16,0-4-36 0,0-16-1395 16</inkml:trace>
  <inkml:trace contextRef="#ctx0" brushRef="#br0" timeOffset="51710.2254">5729 12165 1777 0,'0'0'105'0,"0"0"-96"16,0 0-2-16,0 0 13 0,0 0-3 15,0 0-11-15,-87 93-3 16,83-63-2-16,4 2 0 16,0 1 1-16,7-3-1 15,17-4-1-15,6-5 1 0,7-7-1 16,4-3 0 0,-3-8 0-1,-2-3 1-15,-6 0-1 16,-5-15-1-16,-4-6 1 15,-6-4 0-15,-9 1 0 0,-6-2 0 16,0-2 0-16,-16 2 0 16,-10-3 2-16,-5 3-2 15,-2 6-1-15,2 3 1 16,8 6-5-16,4 8-7 0,4 3-13 16,5 0-49-16,5 0-259 15</inkml:trace>
  <inkml:trace contextRef="#ctx0" brushRef="#br0" timeOffset="52226.9375">5811 11729 1806 0,'0'0'44'0,"0"0"-35"15,0 0 4-15,0 0 11 16,0 0-10-16,0 0-11 31,-34 46-1-31,34-24-1 0,0 2 0 0,1-2 0 16,15-4-1-16,1 0 1 16,7-8-1-1,-2-3 0-15,2-7 0 16,-6 0-1-16,0 0 1 15,-8-9-2-15,-5-6 2 0,-5 1 0 16,0-4 0-16,-2 0 0 16,-14-2 1-16,-5 3-1 15,0 0 0-15,0 3 0 16,3 4 0-16,6 6 0 0,2 4-5 16,7 0-24-16,3 0-34 15,0 11-104-15</inkml:trace>
  <inkml:trace contextRef="#ctx0" brushRef="#br0" timeOffset="52442.885">6152 11768 1898 0,'0'0'32'0,"0"0"-21"0,0 0-2 16,0 0 1-1,0 0-10-15,0 0 0 0,-4-14-11 16,7 11-19-16,7-2-84 16</inkml:trace>
  <inkml:trace contextRef="#ctx0" brushRef="#br0" timeOffset="52727.5803">6379 11576 1872 0,'0'0'43'0,"0"0"-31"16,0 0 2-16,0 0-2 15,0 0-7-15,0 0-5 16,15 25 1-16,-6 3-1 16,0 0 1-16,3-3-1 15,-6 1 0-15,0-5 0 0,-3-3 0 16,-2 0-1-16,-1 0-6 0,2-1-7 16,-2-3-12-16,0 0-60 15,0-9-1325-15</inkml:trace>
  <inkml:trace contextRef="#ctx0" brushRef="#br0" timeOffset="53304.0974">7459 11994 1836 0,'0'0'47'15,"0"0"-45"-15,0 0 3 16,0 0 9-16,92-11-7 16,-56 7-7-16,3 1 0 15,6 3-3-15,-5 0-31 0,-7 0-52 0</inkml:trace>
  <inkml:trace contextRef="#ctx0" brushRef="#br0" timeOffset="53488.3122">7465 12158 1846 0,'0'0'39'0,"0"0"-37"16,0 0 17-16,0 0-4 16,0 0-11-16,131-28-4 15,-68 19 0-15,7 0-17 16,-3 1-57-16,0-2-321 15</inkml:trace>
  <inkml:trace contextRef="#ctx0" brushRef="#br0" timeOffset="53824.2689">8573 11580 1922 0,'0'0'18'16,"0"0"-6"0,0 0-1-16,0 0 5 15,0 0-13-15,0 0-3 16,-4 46 0-16,5-4 2 15,11 6-2-15,0 4 1 16,1-1-1-16,-2-1 0 16,-2-1-1-16,-1-7-8 15,-6-6-7-15,-2-7-6 0,0-9-17 0,-10-9-51 16,-4-11-1412-16</inkml:trace>
  <inkml:trace contextRef="#ctx0" brushRef="#br0" timeOffset="54093.0483">8527 11572 1823 0,'0'0'50'16,"0"0"-31"-16,0 0-1 15,0 0 5-15,0 0-11 16,0 0-5-16,80-58-6 0,-60 58 0 15,1 15-1-15,-3 4 0 16,-2 4 1-16,-5 2-1 0,-1 1-1 16,-6-1 1-16,-2-3 0 15,-2-3-5-15,0-2-1 16,0-1 2-16,-16-3-7 16,-4-4-4-16,-1-4-29 15,4-2-48 1</inkml:trace>
  <inkml:trace contextRef="#ctx0" brushRef="#br0" timeOffset="54458.5872">8852 11791 1831 0,'0'0'77'16,"0"0"-67"-16,0 0 10 15,0 0-2-15,0 0-6 16,0 0-8-16,64-37-3 16,-44 37 0-16,2 1-1 15,-3 15 0 1,-5-2-1-16,-2 6-1 16,-8 4 1-16,-4 0-4 15,0 4 1-15,-13-1 2 16,-7-2 1-16,1-6-1 15,5-5 2-15,7-5 0 16,4-5 1-16,3-2-2 16,0 0 0-16,0-1 1 0,5 4 0 15,20-3 1-15,8 1-1 16,13 0-12-16,-1-2-38 16,-4 2-177-16</inkml:trace>
  <inkml:trace contextRef="#ctx0" brushRef="#br0" timeOffset="54730.931">8494 12391 1918 0,'0'0'25'0,"0"0"-25"15,0 0 0 1,111-8 5-16,-29-3-1 15,6 3-3-15,-2 0-1 16,-6 6 1-16,-9 1-1 16,-12 1 0-16,-15 0 0 15,-14 0-1-15,-14 0 0 16,-12 0-2-16,-4 2-2 16,0 4-3-16,0 1-5 0,-19 5-5 0,-9-4-44 15,-5 1-284-15</inkml:trace>
  <inkml:trace contextRef="#ctx0" brushRef="#br0" timeOffset="55031.3806">8822 12679 1874 0,'0'0'87'0,"0"0"-85"16,0 0-1-16,0 0-1 16,0 0 7-16,-1 74 1 0,10-37-3 15,0 3-2-15,-2 1-3 16,-1 2 1-16,-3-1-1 0,-3-1 1 16,0-7 0-16,0-6-2 15,0-5-2-15,-3-7-6 16,-3-5-5-16,-4-7-8 15,-5-4-8 1,-2 0-34-16,0-21-139 16</inkml:trace>
  <inkml:trace contextRef="#ctx0" brushRef="#br0" timeOffset="55281.8078">8767 12809 1082 0,'0'0'742'15,"0"0"-696"-15,31-83-18 16,-20 62 5-16,4 3-12 0,-2 5-7 15,2 7-3-15,-1 4-6 0,3 2-2 16,3 0-3-16,2 13 2 16,2 4-2-16,-2 5 0 15,-5 1 0-15,-5-1 0 16,-2 1 0-16,-7-2-3 16,-3-1 0-1,0 0-1-15,-4-3-1 16,-17-1 0-16,-6 0-4 15,-4-1-2-15,-4-1-3 16,1-3-15-16,7-6-54 16,12-4-480-16</inkml:trace>
  <inkml:trace contextRef="#ctx0" brushRef="#br0" timeOffset="55485.8849">9140 12922 1889 0,'0'0'48'0,"0"0"-46"16,0 0 5-1,0 0 7-15,0 0 2 16,8 81-12-16,-3-55-2 16,-2-2 0-16,-1-2-2 15,-1-1-4-15,1-4-16 16,-2-5-23-16,0-7-394 0</inkml:trace>
  <inkml:trace contextRef="#ctx0" brushRef="#br0" timeOffset="56291.0605">4279 15132 1555 0,'0'0'302'0,"0"0"-287"16,0 0-2-16,0 0 18 15,0 0-14-15,80-6-10 0,-51 6 1 16,2 6-4-16,8-4-1 15,1-1-2-15,5-1-1 16,7 0-4-16,5 0-15 16,-2 0-53-16,-9-2-336 15</inkml:trace>
  <inkml:trace contextRef="#ctx0" brushRef="#br0" timeOffset="56512.9327">4288 15349 1903 0,'0'0'23'0,"0"0"-21"16,0 0 3-16,0 0 11 16,0 0-11-16,97-15-2 15,-29 3-3-15,4-2 0 16,1 2-1-16,0-4-8 15,-6 2-18-15,-7 0-53 16,-9-2-662 0</inkml:trace>
  <inkml:trace contextRef="#ctx0" brushRef="#br0" timeOffset="56917.8341">4649 14837 1890 0,'0'0'32'0,"0"0"-15"15,0 0 4-15,0 0 1 0,0 0-7 16,0 0-9-16,-6-3-5 15,7 13-1-15,20 8-1 16,15 4 1-16,9 5 0 16,7 0 0-16,6 4 0 15,-3 0 0-15,-4 3 0 32,-5 1 0-32,-11 3-1 0,-13 1-2 0,-13 2 0 15,-9 4 0-15,-3-3-1 16,-25-3 3-16,-14-3 0 15,-9-6 1-15,-5-1 0 16,2-8-7-16,12-3-5 16,18-7-15-16,23-8-54 15</inkml:trace>
  <inkml:trace contextRef="#ctx0" brushRef="#br0" timeOffset="59879.6775">6236 14704 1839 0,'0'0'37'0,"0"0"-6"0,0 0-6 15,0 0-9-15,0 0 3 32,0 0-7-32,0 0-3 0,0-22-2 15,0 22-2-15,0 0-4 16,0 0-1-16,0 0-2 16,0 22-1-16,0 11 3 15,0 8 1-15,4 8-1 0,1 1 1 16,-1-1-1-1,2-4 0-15,2-11 1 16,-1-2-1 0,-4-7 0-16,3-5 0 0,-3-5 0 15,-1-5-1-15,-2-5 1 16,0-2-4-16,0-2-3 16,0-1-2-16,0 0 1 15,0 0-4-15,0 0 3 16,0-4-4-16,0-7-26 0,-8-2-23 15,2-2-71-15</inkml:trace>
  <inkml:trace contextRef="#ctx0" brushRef="#br0" timeOffset="60453.1799">6210 14702 1806 0,'0'0'41'16,"0"0"-7"-16,0 0-3 15,0 0-13-15,0 0-6 16,0 0-6-16,14-62-4 31,10 55-1-31,1 3 0 0,8 4 0 16,-2 0-1-16,4 3 0 0,-4 10 0 15,-4 4 0 1,-5 3 0-16,-7-1 0 0,-7 0-1 16,-5 1 1-16,-3 0-4 15,0-2-1-15,-17-1 3 16,-7-1 2-1,-4-3-2-15,3-4 2 16,-4-3-1-16,7-4 0 16,1-2-3-16,12 0 1 15,2 0-3-15,5 0-9 16,2 0-15-16,0 0-33 16,2 2-214-16</inkml:trace>
  <inkml:trace contextRef="#ctx0" brushRef="#br0" timeOffset="60951.5597">6594 14922 1828 0,'0'0'41'0,"0"0"-17"16,0 0 14-16,0 0-12 15,0 0-11-15,0 0-5 16,-6-3-6-16,15 0-3 15,7-2-1-15,-1 5-2 16,3 0 2-16,1 0-2 0,-5 2 1 16,-2 10-1-16,0 2-2 15,-6 3-3-15,-6 3-1 16,0 1 0-16,0 2 3 16,-18-2 3-16,3-3-1 15,0-2 3-15,5-4 0 0,5-6 0 31,2-4 0-31,3 0 0 16,0-2 0-16,0 1 0 0,12 1 0 16,15-1 3-16,10-1-3 15,9 0 0-15,6 0-18 16,1 0-35-16,-4 0-129 16</inkml:trace>
  <inkml:trace contextRef="#ctx0" brushRef="#br0" timeOffset="61251.625">6254 15445 1884 0,'0'0'35'0,"0"0"-34"15,0 0 2-15,0 0 14 16,83-7-6-16,5-1 1 15,18 2-9-15,6 1-3 16,-4 3 2-16,-12 2-2 16,-13 0 0-1,-15 3 0-15,-19 4 0 16,-19-1-3-16,-15-5-1 0,-11-1 0 16,-4 0-1-16,0 2 0 15,-1 0-4-15,-21 4-11 16,-11-3-44-16,-5 0-206 15</inkml:trace>
  <inkml:trace contextRef="#ctx0" brushRef="#br0" timeOffset="61543.6039">6534 15744 1934 0,'0'0'22'16,"0"0"-22"-16,0 0 0 15,0 0 0-15,0 0 3 16,-3 89 5-16,3-41-6 16,2 9-1-16,-1 8 1 15,-1 2-2-15,0-6 1 0,0-5-1 16,0-6-1-16,-6-10-3 0,-4-7-4 15,-5-10-4-15,4-9-4 16,-2-9-7-16,0-5-5 16,-1-7-28-16,-1-22-141 15</inkml:trace>
  <inkml:trace contextRef="#ctx0" brushRef="#br0" timeOffset="61847.6615">6485 15858 1827 0,'0'0'42'0,"0"0"-18"16,0 0 3-16,0 0 0 15,0 0-14-15,61-72-4 0,-41 68-7 16,2 2-1-16,-1 2-1 0,-2 0 0 16,1 2 0-16,-3 10-2 15,-3 7-1-15,-2 1-1 16,-3 2 1-16,-6 3 1 15,-3-1-2-15,0 2 2 32,-3-2 1-32,-12-3 1 0,1-1-1 15,-5-3 1-15,1 0-2 16,-1-2 2-16,-2-3-5 16,9-3-6-16,3-4-22 15,2-5-49-15,7 0-951 16</inkml:trace>
  <inkml:trace contextRef="#ctx0" brushRef="#br0" timeOffset="62067.237">6879 16054 1902 0,'0'0'17'0,"0"0"-15"31,0 0 6-31,0 0 9 0,7 72-8 15,-1-47-1-15,0-1-6 16,0 0-2-16,0-3 0 16,-3-4 0-16,0-4-4 15,0-3-14-15,0-6-24 16,5-4-81-16</inkml:trace>
  <inkml:trace contextRef="#ctx0" brushRef="#br0" timeOffset="62337.3612">7602 15248 1889 0,'0'0'53'16,"0"0"-45"-16,0 0-7 0,0 0 4 15,0 0-1-15,95-35-4 0,-45 31-5 16,2 2-20-16,-10-1-44 16,-9 3-508-16</inkml:trace>
  <inkml:trace contextRef="#ctx0" brushRef="#br0" timeOffset="62490.9627">7614 15395 1881 0,'0'0'21'16,"0"0"-21"-16,0 0 6 15,0 0 6-15,0 0-10 16,128-23-2-16,-74 5-61 0,-2-3-494 15</inkml:trace>
  <inkml:trace contextRef="#ctx0" brushRef="#br0" timeOffset="62791.2713">8382 14952 1898 0,'0'0'39'0,"0"0"-25"0,0 0 4 0,0 0 12 31,0 0-13-31,0 0-13 0,-3 10-4 16,3 14 0-1,0 8 1-15,0 4 0 16,0 5-1-16,0-1 0 15,0 1-1-15,0-1-2 16,0 1-9-16,0-7-1 16,0-2-4-16,0-8-5 0,0-10-13 0,0-9-73 15</inkml:trace>
  <inkml:trace contextRef="#ctx0" brushRef="#br0" timeOffset="62953.4757">8575 15199 1885 0,'0'0'65'0,"0"0"-48"15,0 0-6-15,0 0-4 16,0 0-7-16,0 0-4 16,0-33-34-16,0 21-1330 15</inkml:trace>
  <inkml:trace contextRef="#ctx0" brushRef="#br0" timeOffset="63477.455">9037 14984 1620 0,'0'0'266'15,"0"0"-235"-15,0 0-8 16,0 0 2-16,0 0-10 15,0 0-7-15,0-31-5 16,17 20 0-16,5 2-3 16,3 4 0-16,0 2 0 0,2 3-1 31,-7 0 0-31,-1 13-5 16,-7 8-2-16,-9 4 1 0,-3 8 1 15,0 4-1-15,-19 2 0 16,-10 1 1-16,-1-5 2 15,1-6 4-15,6-6 0 16,8-7-1-16,7-8 1 16,6-5 0-16,2-3 0 0,0 0 3 15,3 0-1-15,19 0 3 16,11-4-3-16,8-6-2 16,6 1-12-16,7-3-33 15,5-1-141-15</inkml:trace>
  <inkml:trace contextRef="#ctx0" brushRef="#br0" timeOffset="64048.8446">9652 14958 1862 0,'0'0'26'16,"0"0"-21"-16,0 0 13 0,0 0-1 15,0 0-10-15,0 0-5 16,-36-11-2-16,34 19 0 15,1 3 0-15,1 0 0 16,0-1 0-16,0 0 0 16,0-2 0-1,10 2 0-15,4-3 0 0,7-2 0 16,-1-1 0-16,4-3 0 16,-4 1 0-16,-1 1 0 15,-2-3 1-15,-1 4 0 16,2-1 1-16,-3 0 1 15,-3-1 1-15,1 3-1 16,-2-1-1-16,0 3-2 0,-2 3 1 16,-1 1 0-16,4 1-1 15,-8 5 0-15,2-3 1 16,-1 5-1-16,-5-2 0 0,0 0 0 31,0-2 0-31,-3-2 0 16,-15 1-1-16,-5-2 0 15,-8-3 0-15,0-2-2 0,-5-1 1 16,5-2-5-16,4-4-5 16,6 0-19-16,5-8-56 15</inkml:trace>
  <inkml:trace contextRef="#ctx0" brushRef="#br0" timeOffset="64248.8595">9675 14853 1916 0,'0'0'24'0,"0"0"-7"0,0 0 4 32,0 0-15-32,80-46-6 15,-27 39 0-15,8 7-4 16,5 0-15-16,5 0-17 15,-5 0-129-15</inkml:trace>
  <inkml:trace contextRef="#ctx0" brushRef="#br0" timeOffset="64952.7871">10415 14972 1834 0,'0'0'43'0,"0"0"-18"16,0 0 3-16,0 0-7 15,-88-39-5-15,62 35-4 16,-3 4-3-16,5 0-6 16,2 0-2-16,3 4-1 15,5 8 0 1,2 4-2-16,6 5 2 15,5 1-5-15,1 1-3 16,3-2-4-16,16-4-2 0,6-2-2 16,5-4-13-16,3-5-20 15,0-5-1-15,-3-1-41 16,-7 0 46-16,-9-11 45 16,-2-1 67-16,-2-1 10 0,-5 2-24 15,-2 1-11-15,0 3-18 16,-2 4-5-1,-1 1 0-15,2 2-7 0,-2 0-8 16,0 0-4-16,3 5-3 16,0 15 0-16,6 8 3 15,-2 6 0-15,-1 4 0 0,-1 1-1 16,-2 1 0-16,-2-4 1 16,-1-3-1-16,0-5 0 15,0-6-1-15,0-3 0 16,0-10 1-16,0-1 1 15,0-7 0-15,0 1-1 16,3-2 1 0,-3 0 1-16,1 0 0 0,1 0-1 15,2 0 0 1,4-5-16-16,1-12-47 16</inkml:trace>
  <inkml:trace contextRef="#ctx0" brushRef="#br0" timeOffset="68095.5065">13507 14500 1867 0,'0'0'51'0,"0"0"-48"0,0 0-3 16,0 0 2-16,0 0-2 15,0 0 1-15,0 0 2 16,0 68-2-16,0-45 1 15,0-1-1-15,0 1 0 16,0-2 1-16,0-2-1 16,0-2-1-1,0-2 0-15,2-4 0 16,1-4 0-16,-3-4-1 16,1-2-7-16,1-1-15 15,-1 0-25-15,1-1-17 16</inkml:trace>
  <inkml:trace contextRef="#ctx0" brushRef="#br0" timeOffset="68333.8373">13409 14434 1839 0,'0'0'32'16,"0"0"-24"-16,0 0-4 16,0 0 10-16,0 0-8 15,107-33-6-15,-61 30 0 0,-1 3 0 16,-2 0-13-16,-7 0-49 16,-10 7-161-16</inkml:trace>
  <inkml:trace contextRef="#ctx0" brushRef="#br0" timeOffset="68535.4368">13322 14926 1877 0,'0'0'17'15,"0"0"-15"-15,0 0 8 16,0 0 1-16,0 0-11 15,99-29 0-15,-50 22-9 16,2 5-46-16,4 0-75 31</inkml:trace>
  <inkml:trace contextRef="#ctx0" brushRef="#br0" timeOffset="68851.8301">13994 14428 1934 0,'0'0'11'16,"0"0"-11"-16,0 0 0 31,0 0 2-31,0 0-2 15,0 89 11-15,0-33-3 0,0 8-6 16,0 10-2-16,0 8 0 16,0 5 0-16,0 0 0 15,-5-6 0-15,5-14-8 16,0-19-8-16,0-15-10 0,18-17-15 16,6-16-6-16,7 0-12 15,-1-20-109-15</inkml:trace>
  <inkml:trace contextRef="#ctx0" brushRef="#br0" timeOffset="68983.0486">14092 15032 1693 0,'0'0'99'0,"-88"-63"-51"0,39 33-13 16,0 7-11-16,10 4-11 15,15 6-7-15,18 1 4 32,6 2 3-32,14-3-13 0,18-2-20 15,16 2-11-15,4-1-58 16</inkml:trace>
  <inkml:trace contextRef="#ctx0" brushRef="#br0" timeOffset="69567.0647">14913 14557 1398 0,'0'0'489'0,"0"0"-465"15,0 0-10-15,0 0 2 0,0 0-5 16,0 0-7-16,-29 2-4 15,25 20 1-15,2 1-1 16,2 1 0-16,0-4 1 16,18 2-1-16,5-5-3 15,6-6-4-15,0-7-4 16,-2-4 0 0,-5 0 2-16,-9-6-2 15,-4-8 7-15,-9-6 4 16,0-2 0-16,-10-2 3 15,-13 1 5-15,-5 0-6 0,1 7 1 16,5 2-3 0,8 7 0-16,9 7 0 0,5 0-11 15,0 1-58-15,5 11-42 16</inkml:trace>
  <inkml:trace contextRef="#ctx0" brushRef="#br0" timeOffset="69943.3872">15305 14587 1875 0,'0'0'44'0,"0"0"-36"31,0 0 0-31,0 0 0 0,0 0-7 0,0 0 0 16,-14 26-1-16,14-6 0 16,14-1 1-16,8 0-1 15,3-5-3-15,1-3-3 16,-4-6-1-16,1-5-3 16,-3 0 0-16,-5-3 1 15,-3-13 8 1,-4-1 1-16,-8-3 4 0,0 0 7 15,0-1-4-15,-15-1 0 16,0 5-1-16,2 2-3 16,5 5-1-16,5 4-2 0,3 5-2 15,0 1-15-15,0 0-48 16,2 0-231-16</inkml:trace>
  <inkml:trace contextRef="#ctx0" brushRef="#br0" timeOffset="70225.1796">15813 14413 1894 0,'0'0'29'0,"0"0"-13"16,0 0 4-16,0 0-8 0,0 0-9 15,0 0-3-15,0 28-1 0,0 3 1 16,0 6 0-16,0 2 1 16,0 0 0-16,0 0-1 15,0 0 0-15,0 0-2 16,0-2-8-16,2 0-6 16,-2-6-6-16,3-10-35 15,0-10-69-15</inkml:trace>
  <inkml:trace contextRef="#ctx0" brushRef="#br0" timeOffset="70390.8381">15646 14632 1820 0,'0'0'58'0,"0"0"-24"16,0 0-13-16,0 0-11 0,0 0-6 31,0 0-4-31,109-60-1 15,-63 60-1-15,-1 0-13 16,-1 0-24-16,5 0-98 16</inkml:trace>
  <inkml:trace contextRef="#ctx0" brushRef="#br0" timeOffset="70784.0554">16183 14620 1872 0,'0'0'42'0,"0"0"-32"0,0 0 9 15,0 0 1 1,0 0-7-16,0 0-9 0,0 3-4 16,0 19 0-16,0 7 2 0,0 9-2 15,0 7 2-15,0 3-1 16,0 2-1-16,0 0 0 31,0-5 0-31,0-7 0 16,0-6-2-16,0-5-6 15,0-8-4-15,0-5-5 16,-1-7-4-16,1-6-22 0,-2-1-34 16,2-6-203-16</inkml:trace>
  <inkml:trace contextRef="#ctx0" brushRef="#br0" timeOffset="71068.2987">16161 14551 1865 0,'0'0'39'16,"0"0"-13"-16,0 0-13 16,0 0 3-16,0 0 0 15,0 0-5-15,45-56-9 16,-19 56-2-16,7 12-1 0,0 10 0 31,-2 3-1-31,-4 0-3 0,-7 3-3 16,-7-5-2-16,-10-2 0 15,-3-1 0-15,0-3 1 16,-18-1 2-16,-6-3 3 16,-4-5-5-16,-2-3-12 15,3-3-4-15,8-2-16 16,8 0-35-16,11-2-359 0</inkml:trace>
  <inkml:trace contextRef="#ctx0" brushRef="#br0" timeOffset="71403.5758">16644 14604 1881 0,'0'0'38'15,"0"0"-32"-15,0 0 3 16,0 0 2-16,0 0-8 15,0 0-2-15,2 34 1 16,11-14 0-16,2-2-1 0,4 1 2 16,5-6-3-16,-1-3 0 15,1-5-1-15,-1-5-4 16,-3 0 0-16,-5-4 2 16,-2-13 1-16,-9-3 2 15,-4-3 0-15,0 0 1 16,0-2 1-1,-11-2-1-15,-1 6-1 16,4 4 0-16,1 7-10 0,2 3-33 16,2 4-65-1</inkml:trace>
  <inkml:trace contextRef="#ctx0" brushRef="#br0" timeOffset="71763.0864">17196 14301 1882 0,'0'0'61'0,"0"0"-45"0,0 0-4 16,0 0 1-16,0 0-7 15,0 0-6-15,3 19-1 16,-2 8 1-16,1 6 1 15,-2 3-1-15,0 2 1 16,0 1-1-16,0 0 1 16,0-3-1-1,3-3 1-15,1-2-1 16,2-8-1-16,2-2 1 0,4-6 2 16,4 1-2-1,5-6 0-15,4-5-3 0,4-4-12 16,-1-1-11-16,-4-3-24 15,-3-13-190-15</inkml:trace>
  <inkml:trace contextRef="#ctx0" brushRef="#br0" timeOffset="71913.1638">17089 14489 1891 0,'0'0'18'15,"0"0"-15"-15,0 0 25 0,97 6-16 16,-45-6-9-16,4 0-3 16,5-5-34-16,-2-6-1195 15</inkml:trace>
  <inkml:trace contextRef="#ctx0" brushRef="#br0" timeOffset="72531.7356">18565 14320 1919 0,'0'0'27'0,"0"0"-17"0,0 0 5 16,0 0 1-16,0 0-12 16,0 0-4-16,-13 42 0 15,10 0 2-15,-3 9-1 16,3 3-1-16,-2 5 0 16,0 1 0-16,0-3 0 15,4-2 0-15,-1-4-3 0,2-6-4 31,0-11-4-31,0-10-3 16,0-9-5-16,-3-11-27 16,0-4-66-16</inkml:trace>
  <inkml:trace contextRef="#ctx0" brushRef="#br0" timeOffset="72830.3026">18504 14350 1857 0,'0'0'46'16,"0"0"-31"-16,0 0-8 15,0 0 9-15,95-66-7 0,-65 66-4 16,3 0-4-16,3 10 2 16,-3 14-3-16,-3 5 0 15,-10 3-1-15,-9 2-2 0,-11-1 2 31,0-4-5-31,-12-1 1 16,-15-2 2-16,-3-4 1 16,-4-3-4-16,1-7-2 15,3-7-8-15,8-5-6 0,7 0-18 16,14-9-68-16</inkml:trace>
  <inkml:trace contextRef="#ctx0" brushRef="#br0" timeOffset="73167.8565">18944 14437 1790 0,'0'0'97'16,"0"0"-82"-16,0 0 0 16,0 0 5-16,0 0-15 15,0 0-4 1,-25 29 0-16,25-10-1 15,15 2 1-15,4-1-1 16,7 0-2-16,-1-7-6 16,2-4-6-16,-1-9-6 15,0 0 8-15,-5-1-11 0,-5-15 4 16,-8-3 16-16,-8-4 3 16,0-1 17-16,-8-3-4 15,-16 0-6-15,-5 1 0 0,-4 5-2 16,3 6-2-16,6 7-3 15,10 8 0-15,7 0-18 16,4 3-62-16,3 10-850 16</inkml:trace>
  <inkml:trace contextRef="#ctx0" brushRef="#br0" timeOffset="73699.5758">19432 14410 1534 0,'0'0'384'16,"0"0"-366"-16,0 0-6 16,0 0-4-16,0 0-2 15,0 0-6-15,-11 3-2 0,11 14 2 16,0 4 0-1,0 1 0-15,9 0-2 0,8 0-2 16,-1-3-1-16,2-4-2 0,-3-5-1 16,0-4-1-16,-3-6 7 15,3 0 2-15,-3-6 1 16,1-12 2-16,2-2 0 0,-7-1 3 16,2-1 1-16,-4 8 0 31,-3 0 2-31,0 8-1 15,-2 4-2-15,1 2-3 16,-1 0-3-16,4 0-3 16,5 4-3-16,4 12 3 15,5 3 1-15,1 0-4 16,3-1-2-16,3 1 4 0,0-5 1 16,3-5-1-16,-5-4-2 15,-5-5 3-15,-4 0 3 16,-4-10 0-16,-5-7 0 15,-5-6 3-15,-1-1 2 0,0-1 0 16,-17-1-1-16,-6 0-1 16,-6 1-1-16,4 5 0 15,8 7-2-15,7 5 0 16,7 8-3-16,2 0-39 0,-1 11-147 16</inkml:trace>
  <inkml:trace contextRef="#ctx0" brushRef="#br0" timeOffset="74150.0701">20048 14485 1908 0,'0'0'27'0,"0"0"-22"15,0 0-2-15,0 0 4 16,0 0-7-16,0 0 1 16,51-2-1-16,-35 2-3 15,-2 0-6-15,-1-4 2 16,-4-2-2-16,-5-3 4 0,-4-4 3 31,0-2 1-31,-6-3 1 16,-13 1 0-16,-6 2 2 0,2 3 6 15,2 4 1-15,4 6-3 16,1 2-1-16,0 0-5 16,1 13 0-16,-1 7 0 15,4 3 0-15,3 4 0 16,2 2 1-16,7 1-1 16,0 0 0-16,3-3 0 0,16-3 0 15,6-3 0-15,6-6 0 16,5-4-1-16,5-5-13 15,3-6-30-15,0 0-130 16</inkml:trace>
  <inkml:trace contextRef="#ctx0" brushRef="#br0" timeOffset="74467.9881">20389 14413 1908 0,'0'0'31'0,"0"0"-9"15,0 0 6-15,0 0-6 32,0 0-16-32,0 0-4 0,54 12-1 15,-28 9-1-15,-3-1-1 16,-2 6-2-16,-4 1-3 16,-4-3-3-16,-4 1-3 15,-4-6-1-15,-5-5 2 16,0-8 1-16,-5-6 3 15,-13 0 3-15,-1-20 2 0,3-8 1 16,8-6 1-16,8-8 6 16,1 0-1-16,20 2-1 15,4 8-1-15,5 7-3 16,2 9-1-16,2 4-23 16,2 4-146-16</inkml:trace>
  <inkml:trace contextRef="#ctx0" brushRef="#br0" timeOffset="74746.2828">21600 14342 1942 0,'0'0'14'0,"0"0"-14"0,0 0-1 16,0 0 1-16,0 0 0 16,0 0 1-16,10 94-1 15,-9-69-1-15,1-3-4 16,-2-5-17-16,0-8-71 15</inkml:trace>
  <inkml:trace contextRef="#ctx0" brushRef="#br0" timeOffset="74931.3574">21666 14149 1878 0,'0'0'18'15,"0"0"-15"-15,0 0-2 0,0 0-1 16,0 0-10-16,0 0-22 16,51 28-8-16,-17-4-128 15</inkml:trace>
  <inkml:trace contextRef="#ctx0" brushRef="#br0" timeOffset="75346.5974">22083 14318 1727 0,'0'0'60'0,"0"0"-29"15,0 0 0-15,0 0-13 0,0 0-1 16,-87-43-10-16,72 43-2 16,0 0-4-16,2 0 1 15,2 8-2-15,2 1 0 0,2 3 1 16,2 0-1-1,5 0 0-15,0 1 0 16,0 0 1-16,7-1 1 0,7 1 1 16,3-1 2-16,2 1-1 15,3 0 3-15,-4 0-4 0,0 1 0 16,-3-1-2-16,-3-1-1 16,-3 2 0-16,-3-2 1 15,-6 2-1-15,0-3 0 16,0 1 0-16,-6-4 0 31,-11-2 2-31,-5 1-2 16,-6-6 1-16,-8-1 0 0,-4 0 0 15,-2-11-1-15,2-3-1 16,5-1-2-16,10 1-8 16,13 1-25-16,12 4-595 15</inkml:trace>
  <inkml:trace contextRef="#ctx0" brushRef="#br0" timeOffset="76122.1873">22930 14107 1881 0,'0'0'42'0,"0"0"-25"15,0 0 3-15,0 0 4 16,0 0-9-16,0 0-8 16,0 3-7-16,0 17-3 15,0 9 3-15,-2 10 1 16,-2 4 0-16,1-2-1 0,-2 2 1 15,1-2-1-15,-1-3 0 16,2-5 0-16,-1-7-1 16,3-9 2-1,-1-5-1-15,2-4 0 16,0-6-1-16,0-1 0 0,0-1-1 16,0 0 1-16,0 0-2 0,0 0-7 0,0 0-5 31,0-6-8-31,0-5-48 0,3 0-376 0</inkml:trace>
  <inkml:trace contextRef="#ctx0" brushRef="#br0" timeOffset="76591.3841">23145 14352 1802 0,'0'0'128'0,"0"0"-110"16,0 0-2-16,0 0 8 15,0 0-14-15,0 0-10 16,2-5-3-16,-2 5-14 16,3 0-23-1,0 0-81-15</inkml:trace>
  <inkml:trace contextRef="#ctx0" brushRef="#br0" timeOffset="77255.5904">23635 14087 1675 0,'0'0'56'16,"0"0"-53"-16,0 0 2 16,0 0 58-16,0 0-22 15,0 0-19-15,-22 2-5 16,19-4-1-16,3-6-2 0,0 0-4 31,0-1 2-31,0 3-1 16,6 0-4-16,1-1 3 0,3 4-1 15,1 2-2 1,0 1-4-16,2 0-2 0,-1 8-1 16,3 14 0-16,-2 7 1 15,-4 7-1-15,-2 5-1 16,-7-1-4-16,0 0 1 0,-8 1-4 15,-12-4 0-15,-8-3 1 16,-7-4 0-16,-4-5-1 16,-3-6-6-16,-3-9 1 15,5-7 3-15,7-3 5 16,9-2 5-16,12-14 0 16,10-7 5-1,2-1 5-15,10 1 0 16,10 2 1-16,6 3-7 15,-2 5 1-15,1 3 2 16,-1 5 1-16,-2 5-3 16,-4 0-2-16,1 0-1 15,-2 6-2-15,-1 10 0 0,2 3 1 16,-3-1-1-16,0 1 0 16,-2 0 0-16,1-1 0 0,-1-2-3 15,2 0-2-15,3-5-10 16,4-4-22-16,0-7-66 15</inkml:trace>
  <inkml:trace contextRef="#ctx0" brushRef="#br0" timeOffset="77755.8127">24039 14109 1855 0,'0'0'58'16,"0"0"-44"-16,0 0-6 15,0 0 2-15,0 0-9 16,0 0-1-16,-19 11 0 16,13 6 1-16,2 0-1 15,2-1-1-15,2-1 1 0,0 0 0 16,0-3 0-16,8-2 1 15,8-1-2-15,-1-4 2 0,4 0-1 16,-1-5 0-16,-1 2-1 16,-2 0 1-16,-2 1 2 31,-3 0 2-31,5-1 1 0,-3 0 1 0,3 1-2 16,-3 2-1-1,-1 2-3-15,-1 0 1 16,-3 3-1-16,-1 3 0 15,-1 0 0-15,-2 4 0 16,-3 0-1-16,0 2 1 16,0-2 0-16,0-2 0 15,-11-2-2-15,-2-2 1 16,-6-2-1-16,-5-1 2 0,-3-1-2 16,-3-5-2-16,0 0-1 15,5-2-1-15,5 0-3 16,6 0-9-16,6-4-17 0,5-9-51 15</inkml:trace>
  <inkml:trace contextRef="#ctx0" brushRef="#br0" timeOffset="77978.4884">24090 14100 1602 0,'0'0'296'16,"0"0"-277"-16,0 0-10 15,0 0-5-15,0 0 2 16,118-24-6-16,-76 24 2 16,-2 0-2-16,2 0-5 0,-4 0-24 15,1 5-62-15</inkml:trace>
  <inkml:trace contextRef="#ctx0" brushRef="#br0" timeOffset="78594.9471">24764 14207 1747 0,'0'0'59'0,"0"0"-19"15,0 0 2-15,0 0-20 16,-92-50-7-16,69 44 0 16,1 5-7-1,4 1-2-15,0 0-5 16,3 4-1-16,1 8 0 0,1 9 0 16,3 1 0-16,6 0-1 15,4-1-1-15,0-1-3 16,13-2-4-16,8-3-8 15,3-4-4-15,3-5-10 16,-1-4-5-16,0-2 14 0,-7 0 11 16,1-11 11-16,-7-3 3 15,0-1 19-15,-3 3 11 16,-4 3 4-16,-1 4-11 16,-3 2-5-16,-2 3-5 0,0 0-6 31,0 0-8-31,0 0-2 0,0 13-5 0,0 10 3 15,0 10 2-15,0 4 0 16,0-2-2-16,-3 0 2 16,-4-3 0-16,2-5 0 15,0-3-1-15,2-5-2 16,0-6-3-16,2-4-3 16,-1-6-10-1,1-3-43-15,1 0-564 16</inkml:trace>
  <inkml:trace contextRef="#ctx0" brushRef="#br0" timeOffset="79261.3954">25139 14076 1828 0,'0'0'100'16,"0"0"-85"-16,0 0-7 0,0 0 5 15,0 0-5 1,0 0-7-16,46 54 3 0,-9-19 0 16,2 1-3-16,-1-1-1 0,-2 1 0 15,-3-3-3-15,-3-5-8 16,-3 0-11-16,-7-10-18 31,-6-6-57-31</inkml:trace>
  <inkml:trace contextRef="#ctx0" brushRef="#br0" timeOffset="79511.7941">25495 14134 1866 0,'0'0'39'15,"0"0"-31"-15,0 0-1 16,0 0-1-16,-97 46 1 16,63-14-3-16,0-1-3 0,1 5 1 15,-1-1-2-15,2-2-1 16,2-3-2-16,5-4-19 0,9-9-50 15,4-4-307-15</inkml:trace>
  <inkml:trace contextRef="#ctx0" brushRef="#br0" timeOffset="90562.4704">25955 14168 1677 0,'0'0'140'0,"0"0"-120"15,0 0-3-15,0 0 14 16,0 0-11-16,0 0-11 16,0 0-5-16,0 14 0 15,0-9-4-15,0 6 1 16,0 6 0-16,0 6 2 0,0 2-1 0,0 2 3 16,0-1-2-16,0 0-2 15,0-2 1-15,0-6-1 16,-2-4-1-16,2-4 1 15,-1-5-1-15,1-2 0 16,0-3 0-16,0 0-3 16,0 0-7-1,0 0-18-15,-2-20-63 16</inkml:trace>
  <inkml:trace contextRef="#ctx0" brushRef="#br0" timeOffset="93804.0414">25986 13947 1876 0,'0'0'33'15,"0"0"-17"-15,0 0 4 16,0 0-2-16,0 0-8 15,0 0-2-15,0 0-8 0,0 0 0 16,0 0-10-16,0 8-13 16,0 12-29-16,0 0-12 15,0 6-647-15</inkml:trace>
  <inkml:trace contextRef="#ctx0" brushRef="#br0" timeOffset="94304.2303">26176 14277 1900 0,'0'0'29'15,"0"0"-19"-15,0 0 5 16,0 0 2-16,0 0-10 16,0 0-7-16,0 10-1 15,0 5 0-15,-2 4 1 0,0 1 0 16,2 0-1-16,0-5 0 16,0 0-4-16,0-6-3 31,0-4 1-31,2-2 0 0,0-3 1 15,5 0 4-15,2 0 1 16,4-8 1-16,8-6 0 16,-2-5 0-16,1 2 2 0,1-3-2 15,-5 6 3-15,2 0 5 16,-7 6 1-16,-4 4 0 16,-3 3-4-16,-2 1-2 0,-1 0-3 15,4 0-1-15,4 8 0 16,4 8 0-1,2-1 0-15,0 2-2 0,-1-1-9 16,0-3-3-16,4-3-7 16,5-3-23-16,2-5-30 15,0-2-442-15</inkml:trace>
  <inkml:trace contextRef="#ctx0" brushRef="#br0" timeOffset="94537.3222">26645 14333 232 0,'0'0'1628'15,"0"0"-1579"-15,0 0-26 16,0 0 0-16,0 0-4 16,0 0-6-16,2-12-10 0,-2 12-3 15,0 12-4-15,0 12 2 16,0 10 2-16,0 5 1 16,0 4-1-16,0 4-3 15,0-2-2-15,0-1 2 0,0-5-2 16,0-5-5-16,0-8-2 15,0-7-4-15,0-7-8 16,0-10-28-16,0-2-29 16,0-4-131-16</inkml:trace>
  <inkml:trace contextRef="#ctx0" brushRef="#br0" timeOffset="94791.4148">26639 14287 1712 0,'0'0'144'0,"0"0"-110"16,0 0-7 0,40-75-5-16,-26 65-6 15,2 6-7-15,1 4-6 16,5 0-3-16,2 14 0 16,0 6 0-16,-3 8 0 0,-2 1-1 15,-8 0 1-15,-3 0-1 16,-8-4-3-16,0-3-3 15,-1-3-1-15,-15-7-4 0,-4-4-5 16,1-5-8-16,-2-3-25 16,7 0-111-16</inkml:trace>
  <inkml:trace contextRef="#ctx0" brushRef="#br0" timeOffset="95113.6964">27033 14307 1894 0,'0'0'26'0,"0"0"-21"16,0 0 7-16,0 0-8 16,0 0-3-16,0 0 0 0,3 57 0 15,9-33-1-15,7-4 1 0,2-3-1 16,3-3-1-1,1-3-3-15,-2-7 1 0,-2-4-6 16,-3 0 1-16,-8-12 4 16,-1-8 4-16,-6-4 2 15,-3-2 0 1,0-1-2-16,-2 2 2 16,-8 5-2-16,3 4 0 15,4 7-1-15,1 6-17 16,2-3-62-16,0 3-1168 15</inkml:trace>
  <inkml:trace contextRef="#ctx0" brushRef="#br0" timeOffset="95428.2857">27525 14117 1879 0,'0'0'39'0,"0"0"-16"15,0 0 0 1,0 0-3-16,0 0-9 16,0 0-9-16,0 1-2 15,0 15-3-15,0 7 3 16,0 8 0-16,0 5 1 16,0-2-1-16,0 0 0 15,0-1 0-15,0-3 0 16,0-3 0-16,0-6-1 0,0-4-2 15,0-3-3-15,6-6-1 16,6 0-2-16,6-6-4 16,7-2-4-16,5 0-22 0,1 0-81 15</inkml:trace>
  <inkml:trace contextRef="#ctx0" brushRef="#br0" timeOffset="95579.0561">27419 14253 1829 0,'0'0'49'0,"0"0"-34"15,0 0-13 1,0 0 3-16,123-21-5 16,-68 20-2-16,5 1-71 15</inkml:trace>
  <inkml:trace contextRef="#ctx0" brushRef="#br0" timeOffset="95863.5454">28301 14269 1247 0,'0'0'677'0,"0"0"-659"0,0 0-9 16,0 0 5-16,0 0-10 31,0 0-3-31,0 75 1 16,3-39 1-16,1 4-3 15,-4 1 1-15,0 3-1 0,0 1 0 16,0-2-1-16,0-2-5 16,-5-5-6-16,2-5-4 15,1-7-9-15,2-9-34 16,0-6-68-16</inkml:trace>
  <inkml:trace contextRef="#ctx0" brushRef="#br0" timeOffset="96126.1571">28364 14202 1849 0,'0'0'17'0,"0"0"-5"15,0 0 18-15,104-14-13 16,-74 26-10-16,-2 10-3 0,-1 8 0 16,-6 1-2-1,-5 2-1 1,-7-2 0-16,-7-4-1 16,-2-1 0-16,0-6 0 15,-17 1-1-15,-4-7-2 0,-4-3-3 16,3-7-12-16,7-4-36 15,7 0-124-15</inkml:trace>
  <inkml:trace contextRef="#ctx0" brushRef="#br0" timeOffset="96463.7994">28860 14347 1739 0,'0'0'169'0,"0"0"-147"16,0 0-10-16,0 0 0 15,0 0-11-15,0 0-1 16,-4 22 0-16,4-2 2 16,0 2-2-16,6 1 1 0,10-3-1 15,4-4-1 1,2-3-1-16,-1-4-2 0,1-6 3 15,-3-3-3-15,-5 0 1 16,-4-3 3-16,-5-14 1 0,-5-4 0 16,0-3 1-16,-13-3-2 15,-9 0-1-15,0 6 0 16,4 7 0-16,6 6-2 16,5 8-20-16,1 0-47 0,6 0-235 15</inkml:trace>
  <inkml:trace contextRef="#ctx0" brushRef="#br0" timeOffset="96995.4767">29239 14313 1908 0,'0'0'32'0,"0"0"-22"0,0 0-1 16,0 0-7-16,0 0 0 16,0 0-3-16,0 51 2 0,0-27-1 15,3-4 0 1,2 0 1-16,2-4-2 0,-1-5-3 16,0-2-4-16,3-5-5 15,4-4-2-15,2 0 9 16,2-4 5-16,-2-10 1 15,-1-3 2 1,0 0 7-16,1-1-1 16,-3 4 1-16,-5 6-1 15,4 1-2-15,-5 5-2 16,1 2-2-16,6 0-2 16,2 5-1-16,9 12 0 15,5 4 0-15,3 3 1 16,1-1-1-16,2-4 0 0,-4-3 0 15,-3-6-2-15,-2-7 0 16,-7-3 0-16,-3 0 3 16,-2-16 0-16,-5-7 1 15,-6-6-1-15,-3-5 0 0,0-3-1 16,-3 1 1-16,-12 2 0 16,3 8-1-16,1 8-4 0,0 11-14 15,3 3-31 1,2 4-153-16</inkml:trace>
  <inkml:trace contextRef="#ctx0" brushRef="#br0" timeOffset="97445.707">30000 14359 1869 0,'0'0'49'0,"0"0"-41"15,0 0 3-15,0 0 0 16,0 0-8-16,0 0-3 0,27 3 1 16,-4-1-1-16,3 1 0 15,-7-3-2-15,2 0-5 16,-6 0-2-16,-6 0 4 31,-3-10 5-31,-6-7 0 0,0-2 0 16,-11-3 0-16,-14 0 3 15,-3 3 0-15,0 6-1 16,2 7 3-16,4 6-1 16,4 0-4-16,0 7 0 15,6 13 0-15,4 4 0 16,8 2 0-16,0 3 0 0,0-2 0 15,14-1 1-15,5 1 0 16,4-2-1-16,5-7 0 16,1-1-2-16,3-7-11 15,4-3-21-15,1-6-82 16</inkml:trace>
  <inkml:trace contextRef="#ctx0" brushRef="#br0" timeOffset="97765.7022">30388 14316 1832 0,'0'0'79'0,"0"0"-46"31,0 0-7-31,0 0-2 0,0 0-11 16,0 0-11-16,70-30 1 15,-49 36-3-15,1 12-1 16,-4 2 1-16,-3 4-2 15,-3-1-3-15,-2 0-3 16,-5-3-5-16,-2-3 1 16,-3-8-1-16,0-5 4 0,0-4 2 15,0 0 4-15,0-9 3 16,0-12 1-16,0-2 2 16,10-5 1-16,5-4 1 15,3-3 1-15,-2 1-1 16,2 2-5-16,0 8 0 15,0 7-10 1,-3 10-18-16,1 7-109 0</inkml:trace>
  <inkml:trace contextRef="#ctx0" brushRef="#br0" timeOffset="97997.1377">30874 14567 1826 0,'0'0'37'16,"0"0"-17"-1,0 0-5-15,0 0-10 16,-57 81-2-16,27-64-3 15,1-6-34-15,0-2-305 16</inkml:trace>
  <inkml:trace contextRef="#ctx0" brushRef="#br0" timeOffset="99962.769">27813 15190 1847 0,'0'0'26'0,"0"0"9"16,0 0-13-16,0 0-8 15,0 0-2-15,0 0-3 0,0 0-4 16,-65-52-4-16,39 52 1 15,-7 0-1-15,-4 16 0 16,-3 3-1-16,-6 7 1 16,1 2-1-16,0 4 1 15,5 5-1-15,4 4 0 16,6 1-1-16,8 3 1 0,7-4-1 16,11-2 0-16,4-3-1 15,0-2-5-15,16-5 2 16,9-4 0-16,8-7 1 0,6-6 1 15,7-7-2-15,0-5-3 16,-4 0-8-16,-6-5-10 31,-15-13 4-31,-10-2-19 0,-11-5-6 16,-1-1 18-16,-23-3 29 16,-9 1 9-16,-1 0 10 15,1 9 4-15,6 4 4 16,11 6-8-16,10 5-6 15,5 3-1-15,1 1-6 16,3-2-5-16,20 0-1 0,13 0 0 16,6 2 1-16,6 0-2 15,-3 0 2-15,-2 2 0 0,-4 7 1 32,-8-2 7-32,-6 3 3 15,-10-3-7-15,-3 3 0 16,-3 2-1-16,-4 3-1 15,-2 3 0-15,-3 4-1 16,0 2 0-16,0 0-1 0,0-1-1 16,-2-3 0-16,-1-3-1 15,2-5-7-15,1-5-17 16,0-7-42-16,6 0-100 16</inkml:trace>
  <inkml:trace contextRef="#ctx0" brushRef="#br0" timeOffset="100594.2432">28186 15392 1864 0,'0'0'32'15,"0"0"-22"-15,0 0 9 16,-95-12-2-16,72 12-7 16,1 8-4-16,0 8-4 0,3 5-2 15,6 1 1-15,6 4-1 16,4-2 0-16,3-2-2 16,0-2 2-16,7-5-3 15,14 0 1-15,4-5-3 0,5-6-2 16,1-4-4-16,1 0-6 15,-4-4 3-15,-2-8 10 16,-4-5 4-16,-1-4 0 31,-6 1 3-31,-3 2 8 16,-6 4 2-16,-3 4 1 0,-3 4-4 0,0 3 1 31,0 3 0-31,3 0-2 16,-2 0-7-16,-1 0-2 0,2 0-1 15,2 5-4-15,5 10 5 0,1 2-1 16,4 1 0-16,1-2-2 16,-3-2-6-16,4-4 3 15,-1-4-3-15,4-3 0 16,2-3-4-16,-1 0 3 16,-2 0-2-16,-3-9 10 15,-4-1 2-15,-2 1 3 0,-2 3 10 16,-1 0 0-16,-4 4 2 15,0 1-4-15,-1 1-2 16,-1 0-4-16,3 0-5 16,2 0-2-16,2 10-3 15,2 6 4-15,1 1-5 16,0-2-7 0,-4-2-7-16,2-9-48 15,4-4-99-15</inkml:trace>
  <inkml:trace contextRef="#ctx0" brushRef="#br0" timeOffset="100744.0254">28660 15252 1736 0,'0'0'71'0,"0"0"-71"15,0 0-19-15,0 0-42 16,0 0-706-16</inkml:trace>
  <inkml:trace contextRef="#ctx0" brushRef="#br0" timeOffset="101178.3681">28768 15445 1835 0,'0'0'69'0,"0"0"-50"0,0 0 2 16,0 0-5-16,0 0-16 16,0 0 0-16,-5 13-3 15,5 4 2-15,0 3 2 16,0 0-1-16,0-2 0 0,0-1-2 16,3-5-2-16,2-3-6 15,-1-3-2-15,-1-4-1 0,2-2 0 16,2 0 4-16,6-2 8 15,3-13 1-15,1-2 1 16,1-2 7-16,-3 1 2 16,1 1-1-16,-2 4-1 15,-5 3 3-15,-2 6-2 16,-2 1-4 0,-2 3 0-16,1 0-5 15,2 0 0-15,2 14-2 16,5 2 2-16,1 4-1 15,0-1 1-15,2 1 0 0,1-1 1 16,1-4-1 0,0-1-7-16,3-5-13 0,-1-9-50 15,3 0-341-15</inkml:trace>
  <inkml:trace contextRef="#ctx0" brushRef="#br0" timeOffset="101426.1499">29467 15359 1912 0,'0'0'33'0,"0"0"-18"16,0 0 4-16,0 0-9 0,0 0-3 15,90-22-6-15,-58 22-1 16,1 0-5-16,-1 7-11 16,-1 1-15-16,-6 1-24 15,-10-1-299-15</inkml:trace>
  <inkml:trace contextRef="#ctx0" brushRef="#br0" timeOffset="101594.3334">29490 15468 1862 0,'0'0'51'16,"0"0"-37"-16,0 0 2 0,0 0-7 15,0 0-8-15,95 5-1 32,-58 2-2-32,2-3-24 0,4 2-82 15</inkml:trace>
  <inkml:trace contextRef="#ctx0" brushRef="#br0" timeOffset="101894.0005">30249 15219 1852 0,'0'0'66'0,"0"0"-45"16,0 0-3 0,0 0 4-16,0 0-11 15,0 0-8-15,9 43-1 16,-5-5 2-16,1 7-2 0,-4 2-1 16,-1-1-1-16,0-1 0 15,0-6-2-15,0-7-5 16,0-7-12-16,0-8 0 15,-3-8-10-15,2-9-45 0,1 0-491 16</inkml:trace>
  <inkml:trace contextRef="#ctx0" brushRef="#br0" timeOffset="102462.7114">31002 15424 444 0,'0'0'1425'0,"0"0"-1401"16,0 0-4-16,-82-46-1 15,52 42-8-15,-4 4-2 16,0 0-3-16,1 9-4 0,0 8-1 16,3-1-1-16,11 2 0 15,5 1 0-15,10-4 0 0,4 1-1 16,0-3 1-16,11-2 0 16,20-1 0-16,13-6-3 15,4-3-6-15,3-1-2 16,-5-3-1-16,-6-15 3 15,-4-6 3-15,-1-9 5 16,-4 0 1-16,-3-7 0 0,-4 1 5 31,-5-3 6-31,-8 3-2 16,-4 0 1-16,-4 5-3 16,-3 6 4-16,0 6 0 15,0 9 2-15,0 9-1 16,0 4-5-16,0 0-7 0,0 20-5 15,0 14 3-15,0 13 2 16,0 5 0-16,0-1-5 16,0-6-3-16,8-4-3 15,5-7-2-15,8-9-5 16,3-8-7-16,4-11-32 0,8-6-51 16</inkml:trace>
  <inkml:trace contextRef="#ctx0" brushRef="#br0" timeOffset="102662.57">31483 15334 1539 0,'0'0'278'16,"0"0"-234"-16,0 0 3 16,0 0-20-16,0 0-3 15,0 0-1-15,9-34-6 16,-9 34-13 0,0 0-4-16,0 12-3 15,0 10 2-15,0 5 0 16,0 3 1-16,0-1-3 15,0-1-8-15,0-1-2 16,-2-5-1-16,-4-4-3 16,1-7-15-16,2-7-34 15,3-4-104-15</inkml:trace>
  <inkml:trace contextRef="#ctx0" brushRef="#br0" timeOffset="103194.0437">31584 15190 1828 0,'0'0'47'0,"0"0"-10"0,0 0-17 16,0 0-10-16,0 0-2 15,0 0-4-15,95-45 0 16,-72 45-2-16,4 5-1 15,-2 8-1-15,-6 1 1 0,-2 1-1 16,-10 2 0-16,-4 0 0 16,-3 1-2-16,-4 0 1 15,-14 0-1-15,-9 1 1 16,-3-5-1-16,0-2 0 16,5-4-1-16,7-4 0 15,8 1 0-15,5-2 0 0,5 1-2 16,0 1-1-16,0 0 5 15,0 5 1-15,6-1 0 16,4 2 0-16,-2 0 3 16,1 2 0-16,3 0 0 0,0 2 2 15,-2-1-1-15,0 1-1 32,-3-1-1-32,-6 3 0 0,-1-3-2 15,0-1 1 1,0-2 0-16,-3 0 0 0,-9-4 0 15,-4-2 1-15,-8 0-1 16,-6-3 1-16,-6-2 0 16,-4 0 1-16,0-4-3 15,7-5-10-15,9 1-13 0,17 0-79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19:11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22844 3959 1683 0,'0'0'55'16,"0"0"-37"-16,0 0-7 15,0 0 4-15,0 0-2 16,0 0-3-16,0 0-3 16,0 0-2-16,-8 0 0 15,8 0-1-15,0 5-2 16,0 7 0-16,-2 5 12 16,-1 4-4-16,0 4-3 15,-1 6-2-15,1 1-4 16,0 4 4-16,-2 6-2 15,1 2-1-15,0 0 0 16,-1 4 0-16,0 2-1 0,2 4 0 16,2 1-1-16,1 5 0 15,0 4 1-15,0 3-1 16,0 1 3-16,0 0-3 16,1-5 0-16,8 0 0 15,3 1 1-15,-1 3-1 16,1 2 1-16,-1-1-1 15,-1-3 0-15,-3-1 0 16,-1-2 0-16,1 1 0 16,-1 0 0-16,-3-2 0 15,0 4 1-15,-1-2-1 16,-2 2 0-16,0 1 0 16,0 1 0-16,-3 1 0 0,-5-3 0 15,0-3 0 1,0 0 0-16,4-1 0 0,1 4 0 15,3-1 0-15,0-2 1 16,0 0-2-16,0-1 1 16,0 2 0-16,0-1 1 15,0 4-1-15,0-1 0 16,0 3 0-16,0 3 0 16,0-2 1-16,0 2-1 15,0-6 1-15,0-5-1 16,0-2 0-16,0-2 0 15,4 1 0-15,1 0 0 16,-2-4 0-16,2-1 0 16,-3 0 1-16,1-1 0 0,-3 0-1 15,0-2 1-15,0 0 0 16,0-2 0-16,0-1 0 16,0 0 0-16,0-1 0 15,0 2 1-15,0 1 0 16,0 3-1-16,0 0 1 15,0 2-2-15,0-2 2 16,0-3-1-16,0-5-1 16,0-1 1-16,1-1-1 15,1 0 1-15,1-1-1 16,0-3 1-16,-3-1-1 16,1-2 0-16,-1-1 0 0,0 0 1 15,0-2-1-15,0 1 0 16,0 0 0-16,0-3 1 15,0-1-1-15,0-1 0 16,0-1 1-16,0 2-1 16,0 2 1-16,0 1-1 15,0 4 0-15,0-1 3 16,0-2-3-16,0 4 1 16,0 0 1-16,0 0-1 15,0 1-1-15,-1-3 0 16,1 1 0-16,-2-8 1 15,2-4-1-15,0-8 0 16,0-6 0-16,0-4-1 0,-1-5-16 16,1-10-35-16,-3-29-476 15</inkml:trace>
  <inkml:trace contextRef="#ctx0" brushRef="#br0" timeOffset="1169.9257">21316 8247 1858 0,'0'0'4'0,"0"0"-4"15,0 0 0-15,0 0 0 16,0 0-2-16,0 0 2 15,61-16 0-15,-9 9 2 16,15-2 2-16,12 4-3 16,12-1 1-16,12 1 0 15,12 0 0-15,6 2-1 16,12-1-1-16,5 2 1 16,8-1-1-16,7-1 1 15,3 2 0-15,4 0 0 16,10-1 0-16,3 0 1 15,8 0 0-15,5-1-2 16,-1 0 0-16,1 1 0 0,-2 0 1 16,1 0 4-1,0-4 3-15,-2 1-3 0,2-5-4 16,0 2-1-16,5-2 2 16,11 2 7-16,8-4-1 15,9 2-5-15,11 3-2 16,4-1-1-16,9 1 0 15,5 2 0-15,7 1 2 16,-1-4-1-16,0 1-1 16,-9-4 0-16,-14 1 0 15,-11-1 1-15,-13 3-1 16,-10 0 0-16,-12 2 0 0,-14 3 2 16,-12 2 0-1,-11-1-1-15,-17 3 1 0,-13-4-2 16,-13 4-1-16,-13 0 1 15,-4-2 2-15,-3 2 3 16,1 0 2-16,-4 0-5 16,0 0 0-16,-6 0-2 15,-7 0 0-15,-5 0 1 16,-11 0 0-16,-10 0 0 16,-5 0 3-16,-6-1 0 15,1-2 3-15,-1 1-3 16,6 1-1-16,4 1-3 15,5 0 0-15,-1 0 0 0,-2 0 0 16,-3 0 0-16,-2 0 0 16,-5 0 0-16,-7 0 0 15,-5 0 0-15,-9 0-4 16,-5 0-7-16,-4-8-10 16,-3-5-19-16,-1-7-482 15</inkml:trace>
  <inkml:trace contextRef="#ctx0" brushRef="#br0" timeOffset="4299.5155">23678 8118 1617 0,'0'0'89'0,"0"0"-57"15,0 0 7-15,0 0-11 16,0 0-4-16,0 0-8 15,0 0-5-15,0-6-4 16,0 5-1-16,2 1-1 16,-2 0 0-16,0 0 4 15,2-1 2-15,-1-5 1 16,4-1-1-16,3-9-4 16,6-7-5-16,4-3-1 0,3-7 1 15,1-4 0-15,3-3 1 16,1-7-1-16,0-4-2 15,0 1 2-15,-1-3-2 16,1 1 0-16,-1 1 2 16,0-2-1-16,2 0 0 15,3-5-1-15,0-1 0 16,-1 0 0-16,1 1 1 16,-1 1 1-16,-5 4-1 15,1 0 0-15,0-1 0 0,-1 1 0 16,-2 2-1-1,0 1 0-15,0 2 2 0,-1-1-2 16,-2-2 0-16,5 2 1 16,0-1-1-16,3 7 0 15,-2 1 1-15,-4 4-2 16,0 1 1-16,-2 1 0 16,1 0 0-16,2-1 0 15,-1-1-1-15,1-4 1 16,-1 2 0-16,1-2 0 15,-2 4 1-15,2 1-1 16,-2 3-1-16,-2 1 1 16,1 3 0-16,0 1 0 15,-2 1 0-15,-1 1 0 16,1 3 0-16,-1-1 0 0,-2 1 0 16,5-4 0-16,1 1 0 15,2 1 0-15,1 1 0 16,3 2 0-16,-2 4 0 15,-2-1 0-15,4 0-1 16,-1 0 1-16,2 1 0 16,-2-1 1-16,-1-1-1 15,-5 4 0-15,1-2 0 16,-1 1 0-16,-1 1 0 16,3 1 0-16,-3 3 0 15,1 2 1-15,-1 1-1 16,-2 0-1-16,2 0 1 0,-1 0 0 15,2 1 0-15,0 2 0 16,-1 0 0-16,2 2 0 16,-2-3 0-16,1 2 0 15,0 3 0-15,2-4 0 16,5 2 0-16,2 1 0 16,5-2 0-16,4 1 0 15,6-1 0-15,-1 0 0 16,1 1 0-16,1 0 0 15,-1 0-1-15,0-2 1 16,2 2-1-16,3-2 1 16,-1 0 0-16,3 1 0 15,2 0 0-15,1 0 0 0,4 0 0 16,-1 1 0 0,0 2 0-16,-1-1 1 0,-3 4-1 15,-4 0 0-15,-3-2 0 16,-3 2 0-16,-1-2 0 15,-2 0 0-15,-3-1 0 16,0 0 1-16,0-1-1 16,4 0 0-16,2 0 0 15,5-1 0-15,6 0 0 16,2 0 1-16,0 0-1 16,-1 3-1-16,-2-3 1 15,-3 0 0-15,0 1-1 0,-2 1 1 16,-1-4 0-1,-3 3 0-15,-3 0 0 0,-1 0 0 16,-3-1 0-16,1 2 0 16,2 0 1-16,0 0-1 15,1 0 0-15,1 0 0 16,-2 1-1-16,0 2 2 16,0 0-2-16,0 0 2 15,-3 0-1-15,-2 0 0 16,-1 0 0-16,-2 0 0 15,1 0 0-15,2-3 0 16,3 3 0-16,0 0 0 16,1 0 0-16,-4 0 0 15,-6 0 0-15,-4 0 0 16,-6 0-1-16,-6 0 1 0,-2 0-1 16,-3 0 1-16,-1 0 0 15,1 0 0-15,-1 0 0 16,3 0 0-16,4 0 0 15,4 0 0-15,2 0-1 16,-2 0 1-16,2 0 0 16,-2 0 0-16,0 0 0 15,-1 0 0-15,-2 0 0 16,-3 0 0-16,2 0 0 16,-1 5 0-16,1 0 0 15,1 0-1-15,3 4 1 16,0 0 0-16,4 4 0 0,2 2 0 15,3 2 0 1,2 0 0-16,2 4 0 0,-4 2 0 16,2 0 0-16,0 6 1 15,2 0-1-15,1 3 0 16,1 2 0-16,-1-2 0 16,0 2 0-16,-1 1 0 15,-1-3 1-15,-4 4-1 16,-1 0 0-16,-1 1-1 15,-1 4 2-15,-3-5-1 16,2 2 0-16,-3 0 0 16,-1-3 0-16,2 2 0 15,0-3 0-15,-1 2 0 0,-2 0 0 16,2 2 1-16,-1 0-1 16,-1 2 0-16,0-3 0 15,2-1 0-15,0 2 0 16,-2-1 0-16,4 1 0 15,-2 1 0-15,1 4 0 16,0-1 0-16,0 5 0 16,0 3 1-16,1 0-1 15,0 0 0-15,1 2 0 16,-4 1 0-16,-1-1 0 16,-3-1 0-16,5-4 0 15,0-1-1-15,1-4 1 0,2-2 0 16,0-3 0-1,-3-3 0-15,0 0 0 0,-3-1 0 16,3 1 1-16,-3-2-1 16,0-1 0-16,-2-1 0 15,0-2 0-15,-2-2 0 16,0-3 1-16,-1 1-1 16,0-4 0-16,-2-1 1 15,0-2-1-15,0 0 0 16,0-1 0-16,1 0 1 15,1 0-1-15,-3-2 1 16,1 3-1-16,-2 0 1 16,1-1-1-16,1 1 0 15,-1 1 0-15,1-1 2 16,3-2 0-16,-1 2-2 0,1-1 2 16,-2 1-2-1,2 5 0-15,2 0 0 0,-2-1 1 16,-1 4 0-16,2-5-1 15,-1-2 0-15,-2-6 0 16,-2-1 0-16,-1-6 1 16,-3 0-1-16,-3-4 0 15,1-1 0-15,-1 0 0 16,0 0 0-16,0 0-2 16,0 0-12-16,-17-2-16 15,-15-25-210-15</inkml:trace>
  <inkml:trace contextRef="#ctx0" brushRef="#br0" timeOffset="5554.3587">22860 5568 1711 0,'0'0'104'15,"0"0"-92"-15,0 0-6 16,0 0 13-16,0 0 1 15,0 0-7-15,0 0-8 16,17 0-4-16,-8 0 0 16,4 0 0-16,1 0-1 0,1-1 0 15,3-1 0-15,1 1-1 16,1-1-2-16,2 2-16 16,3 0-26-16,1 0-56 15,0 0-1215-15</inkml:trace>
  <inkml:trace contextRef="#ctx0" brushRef="#br0" timeOffset="5780.0941">23356 5545 1731 0,'0'0'86'0,"0"0"-79"15,0 0-4-15,0 0 6 0,0 0-1 16,0 0-6-16,27 0-2 16,-6 0-1-16,1 0-1 15,5 0-14-15,3-3-16 16,4-2-57-16,4-1-83 16</inkml:trace>
  <inkml:trace contextRef="#ctx0" brushRef="#br0" timeOffset="5966.9126">23757 5503 1475 0,'0'0'231'15,"0"0"-187"-15,0 0-4 0,0 0-12 16,0 0-2-16,0 0-7 16,22-12-5-16,-12 8-9 15,2 1-4-15,4 0-1 16,4-2 0-16,6 3-14 15,7-2-17-15,3 1-87 16</inkml:trace>
  <inkml:trace contextRef="#ctx0" brushRef="#br0" timeOffset="6162.183">24275 5461 1582 0,'0'0'203'16,"0"0"-177"-16,0 0 0 0,0 0 5 15,0 0-9-15,0 0-8 16,18-2-11-16,-3-2-3 16,1 2 0-16,7-1 0 15,5 3-11-15,8-2-11 16,4 2-29-16,6 0-49 16,3-2-744-16</inkml:trace>
  <inkml:trace contextRef="#ctx0" brushRef="#br0" timeOffset="6444.8154">24971 5424 1545 0,'0'0'123'15,"0"0"-83"-15,0 0 14 0,0 0-16 16,0 0-23-16,0 0-9 16,68-29-4-16,-49 24-2 15,7 4 0-15,2-2 0 16,3 0-16-16,4 2-61 15,2 1-140-15,0 0-804 16,2 0 1021-16,-2 0 63 16,0 0 178-16,-5 0 398 15,-7 0-444-15,-5 0-120 16,-10 0-2-16,-3 0-28 16,-5 0-5-16,-2 0-5 15,0 0-19-15,1 0-16 0,4 0 0 16,-1-4-68-1</inkml:trace>
  <inkml:trace contextRef="#ctx0" brushRef="#br0" timeOffset="7365.9651">22745 3946 1556 0,'0'0'182'16,"0"0"-129"-16,0 0-29 15,0 0 3-15,0 0-6 16,0 0-7-16,0 0-5 15,1-4 1-15,-1 4-1 16,0 0-5-16,0 0-1 16,0 8-3-16,-1 12 0 15,-7 6 3-15,-4 6 2 16,-6 2-1-16,-4 0 0 16,1-1-4-16,-4-2 2 15,2-4-1-15,1-4-1 16,4-4-1-16,3-6-1 15,5-5-2-15,5-3-5 0,4-5-7 16,1 0 2 0,0-6-12-16,0-13-136 0</inkml:trace>
  <inkml:trace contextRef="#ctx0" brushRef="#br0" timeOffset="7616.0228">22847 3956 1837 0,'0'0'52'0,"0"0"-47"0,0 0 1 16,0 0 4-16,0 0-9 15,0 0 1-15,77 75 5 16,-44-36-2-16,3 1-4 15,-1 1-1-15,2-3 0 16,-2-6-10-16,-9-9-61 16,-10-12-1233-16</inkml:trace>
  <inkml:trace contextRef="#ctx0" brushRef="#br0" timeOffset="8636.4237">23134 2788 1763 0,'0'0'22'16,"0"0"-21"-16,0 0 5 15,0 0 29-15,0 0-13 16,0 0-9-16,-24 12-3 16,17-10-4-16,-2-2 2 15,0 0 0-15,1 0 2 16,2-3-1-16,2-5-3 0,-1-1-2 16,4 4 5-16,1-1 1 15,0 4-5-15,0 0-3 16,0 1 1-16,0 1-3 15,0 0 0-15,3 0-2 16,9 13 2-16,4 6 0 16,-1 8-1-16,-5 4 1 15,-7 2-2-15,-3 4-1 16,0 0 1-16,-19 0 0 16,-6-2 1-16,-5-3-1 15,-3-5 2-15,2-8-2 16,1-8-1-16,5-10-1 15,5-1 4-15,2-8 0 16,6-9 0-16,4 1 3 0,3 1 1 16,5 5 0-16,0 1-2 15,0 4-2-15,2-1 0 16,8 2-1-16,0 3 1 16,4 0 1-16,2 1-1 15,3 0 0-15,1 0 0 16,1 5 0-16,1 5 0 15,-2 1 0-15,1 0 0 16,1 3 0-16,2-2 0 16,3-2-2-16,4-3-13 15,-1-7-46-15,1 0-95 16</inkml:trace>
  <inkml:trace contextRef="#ctx0" brushRef="#br0" timeOffset="8987.6916">23380 2984 1828 0,'0'0'44'15,"0"0"-26"-15,0 0 7 16,0 0-10-16,0 0-8 16,0 0-7-16,-10-3 0 15,10 17-1-15,3 3 0 16,10-3 0-16,8 0 1 15,3-4-1-15,1-3-2 0,2-4-3 16,-3-3 0 0,0 0 0-16,-6-4 3 0,-6-7 3 15,-6-4 1-15,-6-2 2 16,0-4 3-16,-8 1-1 16,-17-2-3-16,-6 3-1 15,-2 2 0-15,1 8-1 16,7 4 0-16,5 5-1 15,4 0-4-15,4 11-25 16,-1 9-8-16,5-3-30 16,4-1-191-16</inkml:trace>
  <inkml:trace contextRef="#ctx0" brushRef="#br0" timeOffset="9258.1574">23686 2724 1883 0,'0'0'45'15,"0"0"-29"-15,0 0 1 16,0 0-2-16,0 0-8 16,0 0-7-16,0 8-3 15,0 23 2-15,0 8 1 16,0 1 1-16,0 2-1 15,0-4 1-15,0-4-1 0,2-5-6 16,1-5-9-16,1-7-2 16,-1-4-11-1,3-9-45-15,1-4-103 0</inkml:trace>
  <inkml:trace contextRef="#ctx0" brushRef="#br0" timeOffset="9608.8087">23919 2914 1876 0,'0'0'27'0,"0"0"-13"16,0 0-3-16,0 0-4 16,0 0-5-16,0 0-2 0,-24 48 0 15,24-30 0-15,3 0 0 16,16-2-2-16,5-5 0 15,4-5-6-15,-2-6-1 16,1 0-2-16,-5 0 0 16,-4-10 8-16,-8-6 3 15,-7 0 2-15,-3-5 6 16,0 1 4-16,-13-2-1 16,-10 3-7-16,-2 3 0 15,0 8-2-15,5 3-1 16,5 5-1-16,6 0 0 15,3 3-5-15,2 11-15 0,4 3-11 16,0-3-29-16,6-2-206 16</inkml:trace>
  <inkml:trace contextRef="#ctx0" brushRef="#br0" timeOffset="10134.5175">24284 2883 1811 0,'0'0'64'16,"0"0"-49"-16,0 0 12 16,0 0-10-16,0 0-6 15,-80-33-4-15,69 33-5 0,0 9-2 16,1 6 0-16,4 5-1 16,5 3 0-1,1-1-4-15,0-1-3 0,6-1-7 16,11-6-3-16,3-5-9 15,5-6-2-15,1-3 0 16,-6 0 20-16,-1-3 8 16,-8-8 1-16,-5-1 21 15,-3 0 20-15,-3 0-2 16,0 2-15-16,0 5-7 16,0 1 0-16,0 4-1 15,0 0-8-15,0 0-8 16,0 0 0-16,0 16-5 15,0 15 3-15,0 11 2 16,0 9 0-16,0 9 0 0,0 5-1 16,0 5 1-16,0 1-1 15,0-4-2-15,2-6 0 16,-2-10 0-16,0-10-2 16,-6-12 3-16,-6-12 0 15,-1-8 2-15,-1-9 0 16,-4 0 2-16,-2-22-2 15,-2-8 0-15,3-7-2 16,5-3 0-16,7 2-8 16,7 1-6-16,0 7-8 15,2 1-28-15,11-2-54 16</inkml:trace>
  <inkml:trace contextRef="#ctx0" brushRef="#br0" timeOffset="10643.482">24951 2492 1579 0,'0'0'281'0,"0"0"-260"16,-81 1-10-16,44 23 9 0,-6 11-7 16,-2 12-7-16,5 8-2 15,4 12-2-15,10 3 0 16,9 3-1-16,12-3 0 15,5-6-1-15,16-3 0 16,19-7 0-16,11-7 0 16,9-8-6-16,8-11-7 15,4-11-16-15,0-15-37 16,-7-2-212-16</inkml:trace>
  <inkml:trace contextRef="#ctx0" brushRef="#br0" timeOffset="11130.682">25186 2994 1742 0,'0'0'118'16,"0"0"-112"-16,0 0-4 15,0 0 16-15,0 0 7 16,0 0-11-16,-3 1-5 16,3-1-4-16,0 0 3 15,0-12 4-15,0-12-2 16,0-13-9-16,0-8-1 0,0-5 0 16,8 2 0-16,4 4 0 15,3 10 0-15,-3 4 0 16,-3 7 0-16,1 4 1 15,-2 4-1-15,-2 3 2 16,0 5 2-16,-5 2 2 16,2 5-1-16,-2 0-3 15,-1 0-2-15,0 0 0 16,6 3-2-16,3 11-1 16,6 8 3-16,2 6 0 15,0 6 0-15,-1 2 0 16,-2 1 0-16,-2-1-2 15,-1 2-4-15,-2-7-4 0,-2-2 1 16,-1-5-3-16,-3-5-4 16,-1-5-21-16,-2-5-21 15,0-5-55-15</inkml:trace>
  <inkml:trace contextRef="#ctx0" brushRef="#br0" timeOffset="11604.8318">25149 2869 1331 0,'0'0'474'0,"0"0"-455"15,0 0-8-15,0 0-11 0,0 0-2 16,100-56-7 0,-58 52-11-16,2 3-22 0,-2 1-21 15,-4 0 11-15,-7 0 27 16,-6 0-7-16,-8 0 32 15,-8 0 20-15,-6 0 85 16,-2 0-20-16,-1 0-38 16,0 0-18-16,0 0-4 15,0 0-10-15,0 0-6 16,2 8-6-16,4 6-1 16,2 3 3-16,0 4-3 15,1-1-2-15,-1-3 1 16,0 2 0-16,1-4-1 15,2-1 0-15,1-3 0 16,-2-5 1-16,1-1 0 0,-3-5-1 16,0 0 0-16,3-2 3 15,0-13-2-15,3-9 0 16,-1-2 1-16,-4-4 0 16,-3 1 3-16,-4 3-1 15,-2 3 1-15,0 8-5 16,0 6 0-16,0 2 0 15,0 5-12-15,0 2-10 16,0 0-37-16,0 0-330 16</inkml:trace>
  <inkml:trace contextRef="#ctx0" brushRef="#br0" timeOffset="11949.6374">25613 2280 1741 0,'0'0'145'0,"0"0"-115"15,0 0-14-15,0 0-6 16,0 0 0-16,0 0-8 15,103-33 0-15,-46 62-1 0,1 12-1 16,-2 17 1-16,-5 12-1 16,-8 10 0-16,-11 1-1 15,-19 5 1-15,-13 1-3 16,-18-4-1-16,-28-4-2 16,-10-11-2-16,-12-10 2 15,-6-8-9-15,-2-11-10 16,2-13-25-16,10-16-90 15</inkml:trace>
  <inkml:trace contextRef="#ctx0" brushRef="#br0" timeOffset="13072.5908">21793 5498 1889 0,'0'0'41'0,"0"0"-30"16,0 0 7-16,0 0-1 16,0 0-8-16,0 0-6 15,0 0-3-15,-6 32 0 16,6-3 0-16,0 5 3 15,0-1-2-15,0-2-1 16,0-3 0-16,0-4 1 16,0-1-1-16,0-3 0 15,0-5 0-15,0-3 0 16,0-7-5-16,0-3-4 16,0 0-7-16,2-2 1 15,1 0 1-15,4 0-12 0,4-3-40 16,3-8-236-16</inkml:trace>
  <inkml:trace contextRef="#ctx0" brushRef="#br0" timeOffset="13482.944">22139 5550 1365 0,'0'0'516'0,"0"0"-487"15,0 0-15-15,0 0 0 0,0 0-9 16,0 0-2-16,-46 32-1 16,34-11 1-16,6 2-2 15,3 0 1-15,3 1-2 16,0-2 0-16,0-2 1 15,13 0-1-15,5-5-1 16,8-3 1-16,4-6 0 16,2-6 1-16,1 0-1 15,-3-3 1-15,-5-16 0 16,-7-3 2-16,-6-2 2 16,-9-3 2-16,-3-5-4 15,-7 3 2-15,-19 2-2 0,-8 7 0 16,-7 9-3-16,0 11 0 15,2 0-3-15,11 5-14 16,15 10-12-16,13-4-69 16</inkml:trace>
  <inkml:trace contextRef="#ctx0" brushRef="#br0" timeOffset="14759.669">22909 6677 1681 0,'0'0'197'0,"0"0"-184"16,0 0 5-16,0 0-4 15,0 0-8-15,0 0-5 16,0 0-1-16,1-3-6 16,13-1-7-16,3 1-18 15,2 1-22-15,0-3-116 16</inkml:trace>
  <inkml:trace contextRef="#ctx0" brushRef="#br0" timeOffset="14916.3227">23233 6654 1750 0,'0'0'119'16,"0"0"-103"-16,0 0 10 15,0 0-11-15,0 0-11 16,0 0-4-16,37-16-7 16,-19 13-27-16,9-3-78 15</inkml:trace>
  <inkml:trace contextRef="#ctx0" brushRef="#br0" timeOffset="15084.0369">23817 6607 1846 0,'0'0'37'16,"0"0"-21"-16,0 0 13 16,0 0-14-16,0 0-9 15,0 0-6-15,45-34 0 16,-17 26-14-16,11 1-37 15,13-2-135-15</inkml:trace>
  <inkml:trace contextRef="#ctx0" brushRef="#br0" timeOffset="15249.1301">24848 6536 1856 0,'0'0'31'16,"0"0"-28"-16,0 0 28 0,0 0-14 15,0 0-9-15,0 0-8 16,46-24-3-16,-19 17-24 16,6 0-63-16,3 1-1056 15</inkml:trace>
  <inkml:trace contextRef="#ctx0" brushRef="#br0" timeOffset="15400.3045">25371 6486 1822 0,'0'0'28'15,"0"0"-12"-15,0 0 30 0,0 0-22 16,0 0-9 0,0 0-5-16,45-8-10 0,-22 1-3 15,3 2-16-15,3 0-35 16,-1 3-160-16</inkml:trace>
  <inkml:trace contextRef="#ctx0" brushRef="#br0" timeOffset="15555.7376">25877 6467 1801 0,'0'0'74'16,"0"0"-67"-16,0 0 19 15,0 0-4-15,0 0-12 16,0 0-8-16,84-31-2 0,-50 23-9 16,3 2-31-1,2 1-40-15,-3 4-280 0</inkml:trace>
  <inkml:trace contextRef="#ctx0" brushRef="#br0" timeOffset="15682.7964">26241 6416 1762 0,'0'0'58'0,"0"0"-24"16,0 0 15-16,0 0-22 15,0 0-8-15,0 0-2 16,60-20-5-16,-45 13-6 16,5 0-6-16,6 2-4 15,4-2-22-15,-3 0-34 16</inkml:trace>
  <inkml:trace contextRef="#ctx0" brushRef="#br0" timeOffset="16215.669">26803 6389 1878 0,'0'0'22'16,"0"0"-19"-16,0 0 7 16,0 0 1-16,0 0-6 15,0 0-5-15,39 5-2 16,6-7-19-16,11 1-24 15,9-1-41-15,-1 2-690 16</inkml:trace>
  <inkml:trace contextRef="#ctx0" brushRef="#br0" timeOffset="16356.2936">27312 6389 1750 0,'0'0'80'0,"0"0"-68"16,0 0 15-1,0 0 3-15,0 0-19 0,0 0-7 16,55-19-4-16,-31 15 0 15,11 1-12-15,6 1-33 16,4 2-40-16,1 0-767 16</inkml:trace>
  <inkml:trace contextRef="#ctx0" brushRef="#br0" timeOffset="16493.4397">27779 6374 1428 0,'0'0'401'0,"0"0"-377"15,0 0 11-15,0 0 0 16,0 0-20-16,0 0-4 0,66-24-9 15,-43 15-2 1,7-2-1-16,3 5-22 0,1 2-39 16,2 4-104-16</inkml:trace>
  <inkml:trace contextRef="#ctx0" brushRef="#br0" timeOffset="16636.7943">28317 6334 1056 0,'0'0'798'16,"0"0"-778"-16,0 0 5 15,0 0-1-15,0 0-13 16,96-30-8-16,-66 19-3 16,7 0-1-16,9 3-18 15,5 2-64-15,3 1-712 16</inkml:trace>
  <inkml:trace contextRef="#ctx0" brushRef="#br0" timeOffset="16807.3358">29039 6307 313 0,'0'0'1565'16,"0"0"-1548"-16,0 0 1 16,0 0 3-16,0 0-7 15,0 0-7-15,69-27-4 16,-39 19-3-16,1-1-6 16,0 5-14-16,-4 2-24 15,-3 0-44-15,-6 1-523 16</inkml:trace>
  <inkml:trace contextRef="#ctx0" brushRef="#br0" timeOffset="16914.0507">29362 6254 1608 0,'0'0'182'16,"0"0"-136"-16,0 0-2 0,0 0-12 15,102-17-16-15,-71 12-11 16,5-2-5-16,-1 0-10 16,-5-4-103-16</inkml:trace>
  <inkml:trace contextRef="#ctx0" brushRef="#br0" timeOffset="17873.031">24649 6560 1818 0,'0'0'43'15,"0"0"-38"-15,0 0 8 16,0 0 9-16,0 0-7 16,0 0-10-16,0 21-4 15,0-5 0-15,5 4 3 0,0 1-2 16,-1 3-2-16,2 0 1 15,0 1-1-15,0 1-3 16,-2 0-7-16,-1-1-16 16,-3 0-32-16,0-2-75 15</inkml:trace>
  <inkml:trace contextRef="#ctx0" brushRef="#br0" timeOffset="18059.3758">24656 7024 350 0,'0'0'1400'0,"0"0"-1385"0,0 0 4 16,0 0 10-16,0 0-1 15,0 0-8-15,0 26-13 16,0-17-4-16,0 4-2 16,6 3-1-16,2 2-13 15,-2 0-32-15,-3 4-125 16</inkml:trace>
  <inkml:trace contextRef="#ctx0" brushRef="#br0" timeOffset="18246.3768">24740 7424 1700 0,'0'0'62'16,"0"0"-15"-16,0 0-6 0,0 0-14 15,0 0-8 1,0 0-8-16,0 75-7 0,0-62-2 15,0 2-2-15,0 0-7 16,5 2-18-16,8 0-17 16,1 2-25-16,-1-1-88 15</inkml:trace>
  <inkml:trace contextRef="#ctx0" brushRef="#br0" timeOffset="18361.6829">24839 7764 22 0,'0'0'1601'0,"0"0"-1540"15,0 0-46-15,0 0-6 0,0 0-9 16,0 0-6-16,-6 52-167 16</inkml:trace>
  <inkml:trace contextRef="#ctx0" brushRef="#br0" timeOffset="18494.0114">24870 7911 1695 0,'0'0'67'0,"0"0"-44"15,0 0-8-15,0 0 11 16,0 0-11-16,0 0-15 16,0 25-13-16,10-25-69 15</inkml:trace>
  <inkml:trace contextRef="#ctx0" brushRef="#br0" timeOffset="19246.8186">28965 6417 1406 0,'0'0'337'0,"0"0"-287"15,0 0-25-15,0 0 8 16,0 0-6-16,0 0-7 16,0-1-7-16,0 1-6 15,0 4-4-15,0 8 3 16,0 1-3-16,0 1-1 15,0 3-2-15,0 7 0 16,0 1-6-16,0 4-23 16,0 4-37-16,1-2-135 15</inkml:trace>
  <inkml:trace contextRef="#ctx0" brushRef="#br0" timeOffset="19537.4382">28984 6832 1719 0,'0'0'74'16,"0"0"-40"-16,0 0-2 15,0 0-4-15,0 0-8 16,0 0-10-16,-13 51-6 16,13-42-3-16,0 5-1 15,0 4-7-15,0 5-27 16,1 4-24-16,5 2-49 16,-3 2-92-16,0-1-954 15,-2-4 998-15,2-1 155 16,-1-1 1208-16,-2-4-995 15,0-4-115-15,0 1-35 16,0-2-26-16,0-3-5 0,0-1-13 16,0 0-7-16,0 1-6 15,0 0-5-15,0-2-1 16,5 4-14-16,-1 2-35 16,1 1-103-16</inkml:trace>
  <inkml:trace contextRef="#ctx0" brushRef="#br0" timeOffset="19657.8645">29011 7548 1738 0,'0'0'60'0,"0"0"-32"15,0 0-20-15,0 0 0 16,0 0-8-16,0 0-6 16,-2 59-68-16</inkml:trace>
  <inkml:trace contextRef="#ctx0" brushRef="#br0" timeOffset="19830.8093">28999 7831 1824 0,'0'0'37'15,"0"0"-14"-15,0 0 0 16,0 0-8-16,-12 77-5 16,12-63-6-16,0-4-2 15,0-5-2-15,0-3-3 16,0-2-18-16,0 0-46 15,0-3-376-15</inkml:trace>
  <inkml:trace contextRef="#ctx0" brushRef="#br0" timeOffset="21181.6292">21289 6573 1647 0,'0'0'153'16,"0"0"-131"-16,0 0 6 15,0 0 4-15,0 0-4 0,0 0-11 16,0 0-7-16,0-15-1 16,-4 13-2-16,-3 0 1 15,-2 1-3-15,-8 1 0 16,-6 0-1-16,-3 3-2 16,-6 9 2-16,1 2-1 15,1 3 0-15,3 3-3 16,2 1 0-16,4 4 0 15,7 1-1-15,6 1 0 16,6 0 1-16,2-1-3 16,0 0-1-16,19-2-2 15,11-3 0-15,6-7 0 0,10-4 0 16,4-8-3 0,-1-2-1-16,-7 0-4 0,-10-15-2 15,-11 1 5 1,-12-1 11-16,-7-1 0 0,-2-1 2 15,-5 0 2-15,-17 2 3 16,-6 3-1-16,-4 5 1 16,-2 4 0-16,1 3-1 15,2 0-3-15,5 0-1 16,13 3-2-16,8 3 0 16,5 2-9-16,2 0-26 15,18-4-29-15,9-3-334 16</inkml:trace>
  <inkml:trace contextRef="#ctx0" brushRef="#br0" timeOffset="21348.7246">21517 6745 1907 0,'0'0'21'15,"0"0"-10"-15,0 0-1 16,0 0-9-16,0 0-1 15,0 0-9-15,-31-24-29 16,35 24-100-16</inkml:trace>
  <inkml:trace contextRef="#ctx0" brushRef="#br0" timeOffset="21870.6648">21801 6564 1822 0,'0'0'25'0,"0"0"-6"16,0 0 15-16,0 0-11 16,0 0-14-16,-84-23-4 15,69 23-3-15,0 5 0 16,2 9-2-16,1 4 0 15,3 1 0-15,3 3 0 16,4-3 0-16,2 1-1 0,0-4-2 16,5-3-7-16,13-5-1 15,1-4-6-15,4-4-1 16,2 0-11-16,-4-3-3 16,-3-7 14-16,-3 0 13 15,-6-1 5-15,-3 2 18 16,-3 1 26-16,-3 0-5 15,1 2-9-15,1 1-10 16,-2 2-5-16,0 3 2 16,2 0-6-16,-2 0-6 15,0 0-5-15,0 2-1 16,2 11-4-16,2 11 5 0,-1 4 0 16,0 3 0-16,-1 2 1 15,1-6-1-15,-2 1 0 16,4-8-5-16,-3-6-7 15,-1-2 1-15,3-7-2 16,-2-2-4-16,2-3-23 16,4 0-26-16,4-14-140 15</inkml:trace>
  <inkml:trace contextRef="#ctx0" brushRef="#br0" timeOffset="22440.6351">22105 6503 1825 0,'0'0'31'0,"0"0"-17"15,0 0 7-15,0 0-4 16,0 0-13-16,0 0-4 15,-25 17 0-15,25-1 1 16,0 1 0-16,0 1 0 16,0 1-1-16,8 2 2 15,1 0 0-15,3 0 0 16,5-1-1-16,1 1 1 0,1 0-2 16,2-1 1-1,-8-1-1-15,-1-3 0 0,-7 0-3 16,-5 0 1-16,0-4 1 15,-8 2 0-15,-14-4 1 16,-8-2-1-16,-6-2-5 16,-2-6-18-16,-1 0 1 15,9-11 7-15,11-9 16 16,14-4 0-16,5 1 18 16,15-5-13-16,13 2-5 15,5-3 0-15,3 3 0 16,-6-1 0-16,-4 4 0 15,-7 0 0-15,-6 2 0 16,-9-1 0-16,-4 5 1 16,0 0 5-16,-7 5 3 0,-14 1-5 15,-6 5-3-15,-3 6 0 16,5 0-1-16,2 0 0 16,9 0 0-16,8 10-5 15,4 5-24-15,2-4-30 16,2-1-196-16</inkml:trace>
  <inkml:trace contextRef="#ctx0" brushRef="#br0" timeOffset="23462.3651">22494 6560 1862 0,'0'0'51'0,"0"0"-27"0,0 0-1 16,0 0 2-16,0 0-12 15,0 0-8-15,0-6-5 16,5 13-1-16,-2 19 0 16,3 8 1-16,-1 5 1 15,0 3 0-15,-4-6-1 16,2-3 0-16,-1-5-3 16,1-7-1-16,-1-5-3 15,-1-3 0-15,-1-7-5 16,0-2-4-16,2-4-6 15,1 0-35-15,0-3-308 16</inkml:trace>
  <inkml:trace contextRef="#ctx0" brushRef="#br0" timeOffset="24551.7723">27196 5389 1671 0,'0'0'172'0,"0"0"-145"15,0 0 6-15,0 0-8 16,0 0-6-16,0 0-2 0,0 0-2 16,-14-43-2-16,14 43-6 15,0 0-1-15,-1 0-6 16,1 0 0-16,-2 10-3 16,1 17 0-16,1 13 3 15,-2 12 3-15,2 5-2 16,0 7 1-16,0 0-1 15,0 2 0-15,0 0 1 16,6-4 0-16,3-2-1 16,0-8 0-16,2-9 0 15,0 1 1-15,0-7-1 16,1 0 0-16,-5 1-1 16,1-1 0-16,-4-2 1 15,-1-4 0-15,-1-7-1 16,-2-6 1-16,0-4-1 0,0-2 0 15,0-4-1-15,0-2 2 16,0-3 0-16,0-1-1 16,0-2 0-16,0 0-1 15,0 0 0-15,0 0-2 16,0-2-5-16,-5-13-12 16,-4-3-11-16,-1 0-9 15,-4-1-65-15</inkml:trace>
  <inkml:trace contextRef="#ctx0" brushRef="#br0" timeOffset="24889.7828">26917 6092 1812 0,'0'0'73'0,"0"0"-57"15,0 0-5-15,0 0 8 16,0 0-10-16,0 0-6 16,38 14 2-16,-3 9 3 15,1 5-3-15,-2 3 0 16,1 2-3-16,-5-2 0 16,0-5 1-16,-4-7-3 15,-1-6 1-15,-1-7 1 0,-2-6 1 16,-1 0 0-16,3-12 2 15,1-17-1-15,-1-12-2 16,-3-8-2-16,-6-3 0 16,-3 3-6-16,-2 7-12 15,-7 7-12-15,-3 3-72 16</inkml:trace>
  <inkml:trace contextRef="#ctx0" brushRef="#br0" timeOffset="25332.1734">27170 5308 1189 0,'0'0'667'0,"0"0"-642"16,0 0-7-16,0 0-4 15,0 0-6-15,0 0-6 16,-67 55 0-16,39-23 0 16,-4-2-1-16,1 3 0 15,-2-4-2-15,5-3-6 16,7-8-32-16,12-11-42 15,9-7-355-15</inkml:trace>
  <inkml:trace contextRef="#ctx0" brushRef="#br0" timeOffset="25502.4388">27105 5349 1880 0,'0'0'36'16,"0"0"-20"-16,0 0 6 15,0 0-5-15,0 0-12 16,0 0-5-16,83 7 0 16,-41 20-2-16,5 9-21 15,-3 3-49-15</inkml:trace>
  <inkml:trace contextRef="#ctx0" brushRef="#br0" timeOffset="26102.381">27404 5753 1765 0,'0'0'74'15,"0"0"-63"-15,0 0 25 16,0 0-4-16,0 0-17 16,0 0-6-16,-10-41-1 15,10 36-4-15,0 2 1 16,0 3-1-16,6 0-3 16,4 0-1-16,6 0-1 0,6 0 1 15,2 6 0-15,-1 3-1 16,1-4 0-16,-1 0 0 15,-1-2 0-15,-1-3-4 16,-6 0 3-16,0 0-2 16,-5 0 2-16,-1-2 2 15,-2-7 0-15,-2-2 1 16,-4 0 0-16,-1 2 3 16,0-1 3-16,0 4 1 15,0 2-5-15,0 0 0 16,0 4-3-16,0 0-1 15,0 0-11-15,0 0-9 16,0 2-42-16,7 5-69 16</inkml:trace>
  <inkml:trace contextRef="#ctx0" brushRef="#br0" timeOffset="26649.1781">27870 5639 1867 0,'0'0'40'0,"0"0"-24"16,0 0 1-1,0 0-5-15,0 0-10 0,0 0-2 16,55-16 0-16,-40 16-1 15,0 0 2-15,-5 0-1 16,1 0 0-16,-5 4-2 16,-3 5-4-16,-3 4-1 15,0 1-1-15,-6 3 3 16,-14 3-3-16,-2 1 1 16,1-4-2-16,0 2 4 15,9-2 5-15,2-5-1 16,5-2 0-16,4-4 0 15,1 1 0-15,0 0-1 16,0-2 1-16,0-1 1 0,0 1 4 16,1-2 3-16,2 3-2 15,2 0 0-15,4 2 0 16,-2 0-3-16,2 3-1 16,3 3 0-16,-5-2-1 15,1 1 0-15,-2 0 0 16,-4-3 0-16,-2 5-2 15,0-3-1-15,0 2-2 16,-6-5-5-16,-8-1 3 16,-4-3 2-16,-1-4-9 15,-2-1-19-15,-1 0-14 16,1 0-85-16,7-1-1073 16</inkml:trace>
  <inkml:trace contextRef="#ctx0" brushRef="#br0" timeOffset="27218.6842">28372 5796 1605 0,'0'0'252'16,"0"0"-235"-16,0 0 2 16,0 0 5-16,0 0-15 0,-99-22-3 15,78 22-3-15,0 10-2 16,2 5 0-16,5 2-1 16,3 0 0-16,3 2-1 15,6-4 1-15,2 1 0 16,0-5 0-16,3-2-1 15,15-7-4-15,10-2 2 16,4 0-1-16,2-8-2 16,-1-12-11-16,-5-5-3 15,-7-2 7-15,-4-4 4 16,-6 4 8-16,-9-2 1 16,-2 4 5-16,0 3 8 15,0 2 6-15,-10 5-2 0,3 5-1 16,1 4-2-16,5 3-3 15,1 3-3-15,0 0-1 16,0 0-4-16,0 0-3 16,0 4-2-16,0 14-1 15,0 5 3-15,0 7 1 16,0 1-1-16,0 1 0 16,4 1 0-16,4-2 0 15,1-3 0-15,0-4-5 16,1-10-4-16,2-4-11 15,0-8-15-15,2-2-42 16,0-9-1430-16</inkml:trace>
  <inkml:trace contextRef="#ctx0" brushRef="#br0" timeOffset="27429.836">28586 5704 1904 0,'0'0'27'15,"0"0"-14"-15,0 0 6 16,0 0-6-16,0 0-13 16,0 0 0-16,-2 34 0 15,2-7 0-15,0-1 0 16,0 2 0-16,0-2-2 16,0 0-11-16,0-9-13 15,0-2-31-15,3-8-81 0</inkml:trace>
  <inkml:trace contextRef="#ctx0" brushRef="#br0" timeOffset="27932.3198">28625 5679 753 0,'0'0'1079'15,"0"0"-1040"-15,0 0-2 16,0 0-11-16,0 0-8 15,0 0-8-15,12-50 1 16,-2 44-5-16,2 3-3 16,6 0-3-16,-2 3 0 0,2 0 0 15,-3 0 0-15,-2 0 0 16,-2 0-2-16,-4 6-1 16,-1 3-3-16,-4 2 0 15,-2 2 1-15,0-1 2 16,0 2-1-16,-8 1-1 15,-4 3 0-15,-2-3 2 16,2 1 2-16,2-2 0 16,4-3 0-16,-1 0 1 15,4-1 0-15,0-3 0 16,3 0 0-16,0 0-1 16,0-2 0-16,0 2 1 15,3 0 0-15,7 2 1 0,1-1 1 16,0 2-1-16,-3 0-1 15,0 1 0-15,-2 0 0 16,-2-2-1-16,-1-1 1 16,-3-1 0-16,0-2 0 15,0 3-3-15,-1-2-5 16,-17 1-1-16,-9-3-4 16,-7-2-12-16,-5 1-10 15,2 0-34-15,7-2-1236 16</inkml:trace>
  <inkml:trace contextRef="#ctx0" brushRef="#br0" timeOffset="29318.2577">25024 8479 1514 0,'0'0'323'0,"0"0"-303"16,0 0-4-16,0 0 13 15,0 0-11-15,0 0-10 16,19-77-3-16,-19 64 0 15,0 2 1-15,-9 1-2 0,-4 3-3 16,-1 2 1 0,-2 4-1-16,4 1 0 0,0 0 0 15,5 0-1-15,-1 11 0 16,-1 6 0-16,2 7 0 16,0 5 0-16,2 7 0 15,2 3 2-15,3 3 0 16,0-1 0-16,0 1 0 15,0-2-1-15,4-3 0 16,3-2 0-16,-3-3-1 16,-4-5 0-16,0-3 0 15,0-7 1-15,0-2-1 16,0-4 0-16,-9-5 0 0,-2-2-3 16,-5-4-7-16,-4 0-8 15,-5-4-27-15,-3-16-35 16,-2-5-194-16</inkml:trace>
  <inkml:trace contextRef="#ctx0" brushRef="#br0" timeOffset="29440.2919">24718 8735 1432 0,'0'0'370'15,"0"0"-335"-15,0 0-9 16,0 0-5-16,0 0-13 16,97-45-6-16,-46 37-2 15,5 4 0-15,1 0-19 16,-6 3-59-16</inkml:trace>
  <inkml:trace contextRef="#ctx0" brushRef="#br0" timeOffset="29747.7539">25225 8732 1893 0,'0'0'32'0,"0"0"-13"15,0 0 7-15,0 0-6 16,0 0-9-16,0 0-7 16,-3 7-4-16,3 5-3 15,0 8 3-15,0 8 0 16,0 1 2-16,-1 0-1 16,-1-2 0-16,2-1-1 0,0-5 1 15,0-8-1-15,0-5 0 16,0-4 0-16,0-4-1 15,11 0 1-15,13 0 0 16,14-3-4-16,16-11-19 16,7-6-18-16,-3 1-204 15</inkml:trace>
  <inkml:trace contextRef="#ctx0" brushRef="#br0" timeOffset="30652.8058">28960 8410 925 0,'0'0'884'16,"0"0"-867"-16,0 0 5 15,0 0-3-15,0 0 1 0,0 0-11 16,0 0-1-16,2-77 2 16,-2 72 1-16,-3-1-3 15,-5 4-3-15,-1-3-2 16,-1 3 2-16,-2 0-3 15,0 2-2-15,0 0 1 16,3 0 0-16,-1 3-1 16,1 6-1-16,1 4 1 15,0 6 1-15,-2 4 0 16,4 6 0-16,2 3 2 16,1 1-3-16,3 1 0 15,0 0 1-15,0 1 1 16,0 0-2-16,0-1 0 0,0-2 0 15,0-3 1-15,-5-4-1 16,-2-6 1-16,1-3-1 16,0-6-1-16,0-3-3 15,-3-4-7-15,2-3-4 16,-4 0-21-16,-2-11-78 16</inkml:trace>
  <inkml:trace contextRef="#ctx0" brushRef="#br0" timeOffset="30803.4791">28634 8606 1805 0,'0'0'23'0,"0"0"-21"15,0 0-2 1,102-20 3-16,-54 18-3 0,1 2-3 16,-1 0-23-16,-8 0-83 15,-7 0-485-15</inkml:trace>
  <inkml:trace contextRef="#ctx0" brushRef="#br0" timeOffset="31012.8183">29018 8601 1749 0,'0'0'69'16,"0"0"-34"-16,0 0 7 15,0 0-12-15,0 0-14 16,0 0-6-16,0 2-4 16,0 1-4-16,0 6-1 15,3 5-1-15,0 4 2 0,2 4 1 16,-2 2-3-1,-2 1 1-15,-1-2-1 0,3 1 1 16,-3-2-1-16,0-4-7 16,2-4-9-16,1-5-10 15,3-6-42-15,4-3-129 16</inkml:trace>
  <inkml:trace contextRef="#ctx0" brushRef="#br0" timeOffset="31283.8059">29251 8615 1902 0,'0'0'29'0,"0"0"-12"0,0 0 5 0,0 0-4 16,0 0-8-16,0 0-8 15,0 5-2-15,1 7-3 16,5 10 3-16,0 2 0 15,-1 1 1-15,0 1 0 16,-2-1-1-16,-1-2-2 16,-2-1-3-16,0-5-10 15,0-2-3-15,0-6-8 16,0-3-23-16,0-4-37 16,0-2-576-16</inkml:trace>
  <inkml:trace contextRef="#ctx0" brushRef="#br0" timeOffset="31434.215">29102 8760 1824 0,'0'0'85'0,"0"0"-77"16,0 0-8-16,95-28 0 15,-43 20-5-15,11-1-62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23:21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5538 6554 1789 0,'0'0'59'0,"0"0"-33"16,0 0 0-16,0 0-8 15,0 0-5-15,0 0-4 16,0 0-1-16,0 0 0 15,0-22-1-15,-6 21-2 16,3-2-1-16,-6 0-2 16,-4 1-1-16,-7 1-2 15,-2 1 2-15,-8 0-1 16,-3 0 0-16,-1 10 0 16,-2 4 0-16,-1 0 0 15,1 4 0-15,5-1 1 16,1 3-1-16,3 3-1 0,6 6 1 15,2 7 0-15,1 4 0 16,9 5 0-16,4 3 0 16,5-1 0-16,0-3-1 15,8-1-1-15,13-2-1 16,7-7 2-16,5-5-1 16,4-8-1-16,6-12-4 15,-2-6 1-15,-4-3 0 16,-4 0 0-16,-8-15-1 15,-9-9 1-15,-10-4 3 16,-6-1 1-16,0-1 0 16,-22-2-2-16,-8 4 4 15,-7 2 0-15,-2 4 4 0,2 7 0 16,6 2-1-16,8 6 0 16,11 3 3-16,8 2-2 15,4 2-2-15,0-3-2 16,0 3 0-16,4-1-1 15,14 0 1-15,13-1 0 16,5 2 0-16,5-1 0 16,2 1 1-16,-1-2-1 15,-2 1 0-15,-3 1 1 16,-4 0-1-16,-8 0 0 16,-8 0 0-16,-10 0 0 15,-1 0 1-15,-3 0 2 0,0 6 0 16,3 1 0-1,0 4 2-15,-1 2 0 0,-1 4-3 16,0 5 2-16,-1 3-4 16,-1 2 2-16,-1 2 0 15,1-3-2-15,1 1 0 16,0-7 0-16,0-3-6 16,0-6-8-16,0-4 0 15,4-5-13-15,-2-2-53 16,4 0-210-16</inkml:trace>
  <inkml:trace contextRef="#ctx0" brushRef="#br0" timeOffset="749.8865">5984 6797 1805 0,'0'0'47'0,"0"0"-18"15,0 0 1-15,0 0-10 16,0 0-9-16,-85-17 2 0,64 19-3 15,-6 10-5 1,6 6-2-16,-1 2-3 0,7 3 0 16,2 0 0-16,7 5 1 15,4-1-1-15,2-2 0 16,0 1-3-16,15-7-3 16,3-2-3-16,9-9-4 15,6-8 2-15,4 0-3 16,3-10-15-16,-3-9-13 15,-4-3 16-15,-9-2 16 16,-9 2 10-16,-5 0 1 16,-7 5 26-16,-3 3-3 15,0-1 7-15,0 4-10 0,0 3-7 16,0 2 1-16,0 3-2 16,0 3-2-16,0 0-6 15,0 0-3-15,0 0-2 16,0 1-2-16,0 15 0 15,5 2 2-15,4 4 0 16,4-3 0-16,2 1-2 16,3-2-7-16,0-3-2 15,9-4 1-15,4-8-3 16,4-3 1-16,-4 0-5 16,-1-14-14-16,-11-5 17 15,-8-2 11-15,-3-1 3 16,-5-2 7-16,-3-1 10 15,0 6 9-15,0 5-5 0,0 4-4 16,0 5-6-16,0 3 2 16,0 2-7-16,0 0-6 15,5 0-1-15,-1 12-1 16,4 5 2-16,-1 0-1 16,4 0 0-16,-5-1-8 15,1-3-7-15,-1-2-22 16,-2-8-61-16</inkml:trace>
  <inkml:trace contextRef="#ctx0" brushRef="#br0" timeOffset="914.8368">6403 6663 1798 0,'0'0'71'0,"0"0"-47"0,0 0-4 16,0 0-11-16,0 0-9 15,0 0-4-15,-5-3-44 16,5 22-29-16,0 5-1529 16</inkml:trace>
  <inkml:trace contextRef="#ctx0" brushRef="#br0" timeOffset="1311.61">6597 6827 1801 0,'0'0'101'16,"0"0"-81"-16,0 0-2 15,0 0 0-15,0 0-12 16,0 0-6-16,0 0-1 16,0 32 1-16,0-11 0 15,7-1 0-15,1 0 0 16,-2-4-2-16,-2-5-4 15,4-5-1-15,-1-3 0 16,-1-3-1-16,6 0 6 16,-2-8-1-16,1-11-1 15,-2-1 4-15,4-6 0 16,1 2 1-16,-1 1-1 0,-1 4 1 16,-1 7 2-16,-3 7 3 15,-2 4 0-15,2 1-4 16,-2 0-2-16,9 6-1 15,-3 11 0-15,2 3 1 16,0 3 0-16,5 0-6 16,4-4-20-16,7-5-47 15,1-6-1763-15</inkml:trace>
  <inkml:trace contextRef="#ctx0" brushRef="#br0" timeOffset="1927.8283">5168 6319 1765 0,'0'0'37'0,"0"0"-12"16,0 0 10-16,0 0-11 16,-79-15-8-16,50 15-5 15,-5 16-6-15,-3 7 2 16,-3 8-3-16,-1 11 1 16,1 12-3-16,6 12-1 15,10 13 0-15,6 10-1 16,18 6-1-16,0 1 0 15,37-4-4-15,20-9-6 16,19-10 3-16,18-13-6 16,6-14-35-16,0-13-128 15</inkml:trace>
  <inkml:trace contextRef="#ctx0" brushRef="#br0" timeOffset="2465.8893">6622 6251 1798 0,'0'0'54'0,"0"0"-47"0,0 0 9 15,0 0 12 1,0 0-14-16,127 56-4 0,-64-13-3 16,5 7-4-16,-1 12-1 15,-7 8-2-15,-8 7 0 16,-10 5-4-16,-12 1 2 15,-18-1 0-15,-9-4-7 16,-3-9-3-16,-18-7-6 16,-12-12 0-16,-6-13 4 15,-4-8-10-15,6-11 0 16,4-5 4-16,15-7-33 16,10-6-223-16</inkml:trace>
  <inkml:trace contextRef="#ctx0" brushRef="#br0" timeOffset="3060.379">7551 7115 1858 0,'0'0'24'0,"0"0"-13"0,-91-5 10 15,57 5-5-15,4 10-4 16,2 7-6-16,6 3-4 15,4 2-1-15,7 1-1 16,7 2 1-16,4-4-1 16,0-4-2-16,13-5 2 15,13-7-5-15,5-5-3 16,5 0-5-16,7-11-18 16,-3-11-14-16,-2-7-2 15,-7-4-42-15,-6-8 40 0,-7-2 49 16,-7-6 4-1,-8 6 40-15,-3 2 11 0,0 9-1 16,-5 8-7-16,-7 9-6 16,6 6-19-16,2 4-7 15,2 3 1-15,2 2-8 16,0 0-8-16,0 9 0 16,0 21-2-16,0 10 2 15,6 7 1-15,3 1-1 16,5-1 0-16,-1-2 1 15,-1-6-1-15,4-6-2 16,-2-2-7-16,0-8-8 16,-3-7-12-16,1-8-41 0,1-8-128 15</inkml:trace>
  <inkml:trace contextRef="#ctx0" brushRef="#br0" timeOffset="3276.5816">7872 7082 1903 0,'0'0'16'0,"0"0"-10"15,0 0 2-15,0 0-3 16,0 0 5-16,-3 83-6 16,3-48-2-16,0 5-1 15,5-2-1-15,-1-1 0 16,-3-3-5-16,1-8-5 0,-2-4-12 15,0-11-28-15,0-8-40 16</inkml:trace>
  <inkml:trace contextRef="#ctx0" brushRef="#br0" timeOffset="3807.8572">7881 7040 1805 0,'0'0'79'16,"0"0"-55"-16,0 0-3 16,0 0-2-16,20-70-4 15,-7 67-8-15,2 3-5 0,7 0-1 16,0 3-1 0,1 11 0-16,-1 2 0 0,-2 2 0 15,-4 1-3-15,-7 1-2 16,-8 2-4-16,-1 2-2 15,-1-3 5-15,-17 1-2 16,-4-3 3-16,1-2 0 16,0-3 0-16,5-3 5 15,4 0 0-15,6-5 0 16,1-2 0-16,4-2 1 16,1 0 0-16,0-1 0 15,0 1 0-15,0 1 0 0,0 0 3 16,4 2 1-1,5 2-1-15,2 0 0 0,-1 0-2 16,4 4-1-16,-1 0 0 16,-4 4-1-16,0 0 1 15,-3 1-1-15,1-1 0 16,-2 1 0-16,-5-4 1 16,0 1-1-16,0-4 0 15,0 1 0-15,-8-3-1 16,-8-2 1-16,-5 1-3 15,-6-2 0-15,0-3-4 16,-1-1-2-16,1 0-9 16,9 0-14-16,5 0-19 15,4 0-103-15</inkml:trace>
  <inkml:trace contextRef="#ctx0" brushRef="#br0" timeOffset="4132.2654">8613 6541 1904 0,'0'0'27'15,"0"0"-23"-15,0 0 2 16,0 0 2-16,0 0-5 16,0 0-1-16,105-5-2 15,-62 5-1-15,0 0-11 16,-1 1-23-16,-3 3-72 15</inkml:trace>
  <inkml:trace contextRef="#ctx0" brushRef="#br0" timeOffset="4318.6982">8687 6662 1878 0,'0'0'30'15,"0"0"-30"-15,0 0 8 16,0 0 6-16,91 1-11 16,-47-1-3-16,4 2-3 15,0-2-27-15,-3 0-155 16</inkml:trace>
  <inkml:trace contextRef="#ctx0" brushRef="#br0" timeOffset="5260.05">10304 6466 1814 0,'0'0'49'15,"0"0"-27"-15,0 0 4 16,0 0-5-16,0 0-4 16,0 0-8-16,0 0-3 15,-17-17-4-15,17 17-2 0,0 0 0 16,0 8-2-16,0 9 2 16,3 5 1-16,2 2 2 15,1 3-1-15,1 1 0 16,-1 1 0-16,0 2 0 15,0-4-2-15,0-2 2 16,1-2-2-16,-4-4 0 16,2-2 0-16,-2-4 0 15,-3-3 0-15,3-2 0 16,-2-3 0-16,-1-3-3 0,2 0-2 16,-1-2-3-16,-1 0-6 15,0 0-2 1,2 0-10-16,2 0-28 0,2-12-247 15</inkml:trace>
  <inkml:trace contextRef="#ctx0" brushRef="#br0" timeOffset="5726.1958">10714 6454 1883 0,'0'0'30'0,"0"0"-26"15,0 0 9-15,0 0 3 16,-87 27-6-16,72-5-6 15,2 6-1-15,7 1-2 16,4 1-1-16,2-1 1 16,0 0-2-16,15-3 1 15,9-4-1-15,6-3 0 16,9-6 0-16,2-6-2 16,-2-4-1-16,-3-3 0 15,-9 0 1-15,-6-14 3 16,-9-6 0-16,-8-5 0 15,-4-5 0-15,0-4 0 0,-18 0 0 16,-12 2 1-16,-4 9-1 16,-4 6 0-16,2 8 1 15,7 5-2-15,8 4 0 16,5 0-10-16,11 9-13 16,4 1-40-16,1 4-140 15</inkml:trace>
  <inkml:trace contextRef="#ctx0" brushRef="#br0" timeOffset="6169.4812">11233 6341 1904 0,'0'0'29'0,"0"0"-19"16,0 0 2-16,0 0 1 15,0 0-8-15,0 0-3 16,-9 53 4-16,9-17 1 16,0 5-2-16,0 1-2 15,6-2-2-15,1-3 0 16,1-3-1-16,0-8 1 16,-3-3-1-16,1-6 0 15,-4-4-1-15,-1-8-3 16,-1-2-1-16,0-3-2 15,0 0-3-15,0 0-2 16,0 0-5-16,0-3-20 16,0-10-123-16</inkml:trace>
  <inkml:trace contextRef="#ctx0" brushRef="#br0" timeOffset="6587.8704">11523 6536 1903 0,'0'0'25'0,"0"0"-16"15,0 0 4-15,0 0-4 16,0 0-5-16,0 0-3 15,-52 71-1-15,52-50-1 16,0 1 1-16,8-4-1 16,11-2-3-16,2-5 1 15,6-7-4-15,3-4 2 16,-2 0 0-16,-4 0-3 16,-2-13 1-16,-11-3 6 15,-7-1 1-15,-4-1 2 16,0-2 4-16,-9 0 0 15,-14 0-2-15,-6 4 3 16,-4 4-5-16,2 6-1 0,7 2-1 16,8 4 0-16,4 0-2 15,9 0-9-15,3 12-8 16,0-1-29-16,0 0-63 16</inkml:trace>
  <inkml:trace contextRef="#ctx0" brushRef="#br0" timeOffset="7240.7772">12029 6547 1820 0,'0'0'38'15,"0"0"-31"-15,0 0 20 16,0 0-1-16,0 0-15 16,0 0-2-16,-76-27-2 15,66 27-2-15,4 0-1 16,-5 0-4-16,-3 0 0 16,1 3 0-16,0 8 0 15,1 4 0-15,3-1-2 16,6 2 2-16,3 2-3 15,0-3-2-15,9 1-5 16,13-6 0-16,8 0-4 16,3-6-6-16,0-4-10 15,-6 0 12-15,-8 0 9 16,-5-6 9-16,-8-5 4 0,-3-3 22 16,-3 0 5-16,0 2-7 15,0 1-7-15,0 5-3 16,0 1 0-16,0 3-2 15,0 2 1-15,-2 0-11 16,1 7-2-16,-4 19-2 16,2 10 2-16,0 6 1 15,3 6 0-15,0 6-1 16,0 8 0-16,0 4 0 16,5 1 0-16,-2-6 0 0,-3-12-2 15,0-9-1 1,0-8 0-16,-8-11 1 0,-5-5-1 15,-2-11-1-15,-9-4 3 16,-3-1 1-16,0-1 0 16,-1-15 0-16,4-8 0 15,2-2 2-15,4-2-2 16,4 3 1-16,3 0 0 16,0 4-1-16,8 3-4 15,3-2-25-15,1-3-92 16</inkml:trace>
  <inkml:trace contextRef="#ctx0" brushRef="#br0" timeOffset="8191.3776">12918 5922 1795 0,'0'0'60'15,"0"0"-47"-15,0 0 14 16,0 0 0-16,0 0-13 16,0 0-7-16,0 0-4 0,-27-45-2 15,11 37 1-15,-1 0 0 16,-8 1-1-16,-5 2-1 16,-4 1 0-16,-5 4 0 15,2 0 0-15,1 0 0 16,5 0 0-16,4 4 0 15,6 3 0-15,6 8-1 16,2 2 0-16,1 6 0 16,1 5 1-16,0 4 0 15,0 6 0-15,5 6 0 16,3 4 0-16,3 5 0 16,0 6 1-16,9 2 1 15,10 3 4-15,1 2 0 16,2 1 0-16,-1 1 1 0,-1 0-2 15,-4 1 0-15,-6-3-1 16,-2 2-1-16,-4 0-1 16,-4-1 0-16,0-1 0 15,0-6-2-15,0-9 1 16,0-2 0-16,0-2-1 16,-3-5 0-16,-3 2 0 15,3-6 1-15,3-2-1 16,0-6 1-16,0-6-1 15,5-4 0-15,11-5-1 16,9-4 0-16,16-8-2 16,17-3-3-16,18 0-6 15,14-12-22-15,9-10-37 16</inkml:trace>
  <inkml:trace contextRef="#ctx0" brushRef="#br0" timeOffset="8746.8775">13242 5931 1825 0,'0'0'51'16,"0"0"-46"-16,0 0 0 15,0 0 4-15,0 0 16 16,-3 76-15-16,3-35-3 15,4 1-2-15,1 5-1 16,2-1-2-16,-2 0 0 16,-2-3-2-16,-2-4 2 15,-1-4-2-15,0-6 0 16,0-4-2-16,0-6 0 16,0-5-3-16,0-5-6 15,-3-6-9-15,-1-3-21 16,-2 0-44-16</inkml:trace>
  <inkml:trace contextRef="#ctx0" brushRef="#br0" timeOffset="9122.7047">13188 5941 1856 0,'0'0'30'16,"0"0"-7"-16,0 0-4 0,0 0-3 15,0 0-2-15,0 0-7 16,3-38-5-16,15 38-2 16,9 0 1-16,6 0-2 15,1 5 1-15,-4 9 0 16,-5 1-1-16,-7 4 0 15,-6-2-1-15,-7 2-1 16,-5-2-3-16,0 3 2 16,-5-1 1-16,-13-2-1 15,-4 0 1-15,-5-3 1 16,-3 3-7-16,5-3 1 16,2 0-3-16,10-1-3 15,10-4-23-15,3-1-49 16,3-1-964-16</inkml:trace>
  <inkml:trace contextRef="#ctx0" brushRef="#br0" timeOffset="9496.1939">13573 6251 1791 0,'0'0'110'0,"0"0"-98"0,0 0 0 16,0 0 5-1,0 0-8-15,0 0-7 0,43-16-2 16,-16 16 0-16,-3 0 0 16,-6 14-1-16,-8 0-1 15,-5 5-1-15,-5 1-1 16,0 2 0-16,-21 2 4 15,-8-2 0-15,0 2-1 16,2-7-2-16,8-3 3 16,8-3 0-16,8-5-1 15,3 1 1-15,0-3-2 16,24-3 2-16,13-1 1 16,17 0-1-16,8 0-5 15,7 0-16-15,-6-2-59 16,-11-1-1006-16</inkml:trace>
  <inkml:trace contextRef="#ctx0" brushRef="#br0" timeOffset="9819.7739">13039 6740 1899 0,'0'0'2'0,"0"0"4"16,112 10-6-16,-39-8 19 0,9 0-8 15,9 1-3 1,2-3-5-16,2 5 0 0,-3-4 0 16,-9 2-2-16,-11 0-1 15,-18-1 1-15,-17 1 0 16,-18 0-1-16,-11-3 0 15,-8 0-1-15,0 0 1 16,0 2-3-16,-5 1-6 16,-11 1-5-16,-4 0-8 15,-4 2-52-15,0-2-211 16</inkml:trace>
  <inkml:trace contextRef="#ctx0" brushRef="#br0" timeOffset="10127.7046">13495 7059 1914 0,'0'0'21'0,"0"0"-20"16,0 0-1-16,0 0 10 15,-13 90-2-15,13-56-1 16,0 4-1-16,0 6-3 16,0-3-1-16,0 0 0 15,0-5-2-15,0-5 0 0,0-6 0 16,0-8-4-16,0-6-6 16,0-4-3-16,0-7-9 15,-6 0-30-15,1-4-32 16,-5-20-1150-16</inkml:trace>
  <inkml:trace contextRef="#ctx0" brushRef="#br0" timeOffset="10411.69">13385 7002 1863 0,'0'0'18'0,"0"0"-11"16,0 0 6-16,0 0 7 0,89-75-10 15,-59 75-3-15,3 0-4 16,0 0-1-16,-5 11-1 16,-4 7-1-16,-9 4 0 15,-6 3-2-15,-9 3 1 16,0-2-4-16,-7-1 2 16,-16-3 0-16,-7-2-2 15,-5-1 1-15,0-6-2 16,6-6 1-16,7 0-3 15,8-4-9-15,9-2-3 16,5 0-20-16,0-1-78 16</inkml:trace>
  <inkml:trace contextRef="#ctx0" brushRef="#br0" timeOffset="10645.9778">13803 7224 1936 0,'0'0'5'15,"0"0"-4"-15,0 0 0 16,0 0 9-16,0 0 2 16,0 84-8-16,1-57-4 15,1-4 1-15,1-3-1 0,-2-5-5 16,1-8-12-1,1-7-13-15,0 0-74 0</inkml:trace>
  <inkml:trace contextRef="#ctx0" brushRef="#br0" timeOffset="11235.7867">13991 5693 1805 0,'0'0'18'0,"0"0"-18"16,0 0 1-16,100-22 20 16,-63 22-6-16,3 0-7 15,-1 2 0-15,-3 8 3 16,-5 4-3-16,-4 4 2 16,-3 2-3-16,-4 3-1 15,-3 4 4-15,-2 1-3 16,-5 4-1-16,-4 6-1 0,-1 3-1 15,-2 5 1 1,-1 9 0-16,5 6-1 0,-3 7 0 16,2 7-1-16,0 3-1 15,-3 1-1-15,-1 1-1 16,3-1 2-16,-2 0 1 16,2-1-3-16,3-1 1 15,-2-3 4-15,0-2-3 16,1-2 0-16,-4-8 0 15,-2-9 1-15,-1-6-2 16,0-6 0-16,0-9-1 16,-1-5 0-16,-9-9 0 0,-4-2 0 15,-8-8 0 1,-8-2-2-16,-10-5 2 0,-13-1-6 16,-8-1-10-16,-9-19-19 15,-6-12-223-15</inkml:trace>
  <inkml:trace contextRef="#ctx0" brushRef="#br0" timeOffset="13090.072">6433 8763 1729 0,'0'0'67'0,"0"0"-45"0,0 0 8 15,0 0 3-15,0 0-12 16,0 0-9-16,0 0-3 15,0-3 0-15,0 3 0 16,0 0-2-16,0 0 0 16,0 0 1-16,0 0-5 15,0 3-2-15,0 11-1 16,-11 10 2-16,-8 10 0 16,0 6-1-16,-8 10 0 15,0 3 0-15,-3 5 0 16,0-1-1-16,5-1 0 0,4-4 0 15,12-12 0 1,4-10-1-16,5-11 0 0,0-7 1 16,3-4-1-16,20-7 1 15,11-1 0-15,14 0 1 16,13-12 0-16,2-1-1 16,1 2 0-16,-4 4 1 15,-10 0-1-15,-6 1 0 16,-13 5 0-16,-3-1 0 15,-7 2 0-15,-6 0 0 16,-8 0 0-16,-4 0-3 16,0 0-6-16,-3 2-5 15,0 4-2-15,0 2-7 16,0-1-13-16,-9-3-34 0,-8-1-196 16</inkml:trace>
  <inkml:trace contextRef="#ctx0" brushRef="#br0" timeOffset="13368.8154">6577 9092 1852 0,'0'0'40'0,"0"0"-28"15,0 0 2-15,0 0-2 16,0 0-10-16,0 0 1 15,-7 92 0-15,7-46-1 0,0 5-1 16,0-2 1-16,0 1-2 16,0-5 0-16,0-8 0 15,0-4 0-15,3-6-4 16,-3-9-2-16,1-5-6 16,2-5-15-16,0-8-6 15,2 0-26-15,1-17-224 16</inkml:trace>
  <inkml:trace contextRef="#ctx0" brushRef="#br0" timeOffset="13794.8762">6983 9109 1829 0,'0'0'39'16,"0"0"-21"-16,0 0 8 15,0 0-10-15,0 0-9 16,0 0-4-16,-49 81-2 16,46-41 1-16,3-1 0 15,0-3-2-15,16-5 0 16,8-3 1-16,3-7-1 15,4-7 0-15,5-7 0 16,0-7 0-16,6 0 1 0,-4-9-1 16,-8-15 0-16,-9-2 1 15,-9-7-1-15,-9-2 1 16,-3-3-1-16,-15-2 1 16,-16 4-1-16,-9 5 1 15,-6 7 2-15,2 10-2 16,5 8 2-16,9 6-3 15,13 0-1-15,9 6-6 16,8 12-13-16,0 5-13 16,12-5-53-16</inkml:trace>
  <inkml:trace contextRef="#ctx0" brushRef="#br0" timeOffset="14155.4867">8020 8995 1892 0,'0'0'30'0,"0"0"-24"16,0 0 6-16,0 0 0 16,0 0-7-16,0 0-5 15,69-2 1-15,-31 2-1 16,4 0-2-16,1 0-11 15,2 0-19-15,-3 0-60 16,-1 0-1727-16</inkml:trace>
  <inkml:trace contextRef="#ctx0" brushRef="#br0" timeOffset="14329.5129">8060 9104 1113 0,'0'0'758'0,"0"0"-742"15,0 0-7-15,0 0 4 16,0 0-6-16,0 0 0 16,112 3-7-16,-46-3-1 15,2 0-29-15,-4 0-47 16,2-8-1097-16</inkml:trace>
  <inkml:trace contextRef="#ctx0" brushRef="#br0" timeOffset="14907.5394">10123 8826 1711 0,'0'0'174'0,"0"0"-146"15,0 0-11-15,0 0 4 0,0 0-6 16,0 0-7-16,-26 5-4 16,19 21 0-16,0 6 3 15,1 4-3-15,0 3-3 16,3 0 1-16,1-2-2 16,1-1 0-16,1-3 0 15,0-8-7-15,0-7-3 16,0-5-9-16,9-9-5 15,3-4-12-15,7-3-24 16,5-20-270-16</inkml:trace>
  <inkml:trace contextRef="#ctx0" brushRef="#br0" timeOffset="15241.3515">10384 8939 1870 0,'0'0'21'16,"0"0"-9"-16,0 0 8 16,0 0-6-16,0 0-7 15,0 0-5-15,-30 47-1 16,35-29-1-16,14-3 2 16,9 2-2-16,4-5 0 15,5-4-3-15,2-8-2 16,-1 0 1-16,-6 0-2 15,-11-10-3-15,-11-5 9 16,-7-2 1-16,-3-4-1 0,-16-2 0 16,-12 0 0-16,-7 3 0 15,1 1 0-15,1 9 0 16,8 6 0-16,8 4-2 16,8 0-21-16,9 9-16 15,0 2-14-15,9-3-105 16</inkml:trace>
  <inkml:trace contextRef="#ctx0" brushRef="#br0" timeOffset="15520.974">11022 8736 1906 0,'0'0'24'0,"0"0"-8"15,0 0-2-15,0 0-2 16,0 0-8-16,0 0 1 16,-34 68 2-16,28-26-4 15,6 2 1-15,0-1-2 16,0-2-1-16,0-4-1 16,0-3-1-16,0-9-4 15,0-5-3-15,6-6-5 16,-1-8-7-16,5-6-6 0,6 0-14 15,5-16-65-15</inkml:trace>
  <inkml:trace contextRef="#ctx0" brushRef="#br0" timeOffset="15887.8135">11240 8956 1853 0,'0'0'33'16,"0"0"-10"-16,0 0-3 16,0 0-9-16,0 0-8 15,0 0-2-15,-15 36 1 0,15-18 0 16,0 0-2 0,0 0 0-16,14 1 0 0,5-4-2 15,5-3-6-15,0-5-2 16,4-7 5-16,-4 0 0 15,-3 0 4-15,-9-14-1 16,-6-2 2-16,-6-2 3 16,0-4-1-16,-9 0 0 15,-13-1 1-15,-4 3-2 16,1 5 1-16,2 6-1 16,7 6-1-16,6 3 0 15,5 0-8-15,5 3-19 16,0 9-20-16,3 0-22 0,19-3-309 15</inkml:trace>
  <inkml:trace contextRef="#ctx0" brushRef="#br0" timeOffset="16411.3508">11708 8994 1824 0,'0'0'33'16,"0"0"-10"-16,0 0 3 15,0 0-9-15,0 0-5 16,-89-44-3-16,67 44-3 16,4 0-3-16,6 4-3 15,4 9-1-15,5 3-2 16,3 1-2-16,0 0-5 0,3 2-7 16,15-4-10-16,8-4 2 15,2-4 2-15,0-7 1 16,-2 0 5-16,-7 0 12 15,-10-6 5-15,-5-1 22 16,-4-3 32-16,0 3-14 16,0 0-17-16,0 1-5 15,0 6 1-15,0-1-2 16,0 1-6-16,0 0-11 16,0 14 0-16,0 12-1 15,0 15 1-15,0 10 0 16,0 2 1-16,0 5 0 0,0 4-1 15,8 2 0-15,1 2 0 16,-5-3-1 0,-1-5-5-16,-3-12 3 0,-4-8-6 15,-16-14-1-15,-3-11 7 16,-4-6 0-16,0-7 3 16,3 0 1-16,-1-19 0 15,5-3 1-15,8-9 2 16,5-1-1-16,3-3-3 15,4 0-1-15,0 6-10 16,11-1-20-16,6 6-63 16</inkml:trace>
  <inkml:trace contextRef="#ctx0" brushRef="#br0" timeOffset="17394.4499">13167 8193 1804 0,'0'0'28'16,"0"0"-21"-16,0 0 13 16,0 0 4-16,0 0-8 15,0 0-4-15,0 0-5 16,-80-8 0-16,62 5-3 15,-6 3-2-15,-3-3-2 0,-6 2 0 16,-4 1 0-16,-8 0 0 16,-5 0 0-16,-4 0-1 15,-1 0 1-15,-1 0 0 16,6 4 1-16,3 5-1 16,6-1 0-16,10 3 0 15,8-3-1-15,7 2 0 16,4 2 1-16,3 0 0 15,3 3-1-15,1 7 0 16,2 4 1-16,2 8 0 16,1 12 0-16,0 6 0 15,0 9 1-15,6 8-1 0,1 6 3 16,1 5-1-16,-1 6 0 16,-1-1-1-16,-1 5 1 15,1 4-1-15,-2 3-1 16,-4-2 1-16,0-2 0 15,0-4-1-15,0-4 0 16,0-7 1-16,-6-3-1 16,5-11 0-16,1-5 0 15,0-6 0-15,0-9 1 16,8-2-1-16,3-6 0 16,7-7 0-16,3-4 0 15,10-7-1-15,14-6 1 0,14-7 0 16,19-5-1-16,13-2-11 15,10-20-79-15</inkml:trace>
  <inkml:trace contextRef="#ctx0" brushRef="#br0" timeOffset="19319.4757">13343 8338 1853 0,'0'0'19'15,"0"0"-18"-15,0 0 5 16,0 0 4-16,0 0-7 16,0 0 13-16,-41 76-6 15,25-46-2-15,-1 3-3 16,-1-3-1-16,-3 1-1 15,0-1-1-15,4-4-1 16,3-5-1-16,6-1 0 16,2-9 0-16,6-5 1 15,0-1-1-15,0-2 0 0,9-2 1 16,13-1 2-16,11 0 0 16,6 0 1-16,2 0-3 15,2-1-1-15,-4-5 0 16,-4 3 0-16,-2-1 0 15,-4 1-1-15,-4 2-2 16,-4 0-4-16,-3 1-2 16,-2-2-9-16,-2-1-19 15,-3 1-18-15,-5-4-87 16</inkml:trace>
  <inkml:trace contextRef="#ctx0" brushRef="#br0" timeOffset="19582.7154">13430 8456 1876 0,'0'0'29'16,"0"0"-27"-16,0 0 6 15,0 0 1-15,0 0-7 16,0 0 2-16,-9 84-1 15,6-45-1-15,1 2-1 16,1-4 0-16,-1 1 0 16,2-4-1-16,0-3-3 0,0-3-7 15,0-5-16-15,0-6-33 16,0-5-82-16</inkml:trace>
  <inkml:trace contextRef="#ctx0" brushRef="#br0" timeOffset="19920.8014">12753 9032 851 0,'0'0'1042'15,"0"0"-1042"-15,100 0-6 0,-9 0 6 16,25 0 2-16,16 0-1 16,10 0-1-16,6 7 0 15,-3-3 0-15,-5 4 0 16,-17-3 0-16,-19-1 0 16,-27 1 0-16,-28-5 0 15,-22 3 0-15,-16-2 0 16,-11-1 1-16,0 0 0 15,0 0 0-15,-14 0-1 16,-8 0-28-16,-2 0-35 16,-6 0-142-16</inkml:trace>
  <inkml:trace contextRef="#ctx0" brushRef="#br0" timeOffset="20304.7687">13343 9431 1927 0,'0'0'12'0,"0"0"-10"16,0 0 10-1,0 0 2-15,0 0-13 0,0 0 1 16,-9 47-2-16,8-10 2 16,-1 9-1-16,2-2-1 15,-1 0 1-15,-1-2-1 16,2-4-2-16,0-5-1 15,0-9-5-15,0-7-4 16,-1-7-2-16,-2-6-10 16,0-4-22-16,-2 0-35 15</inkml:trace>
  <inkml:trace contextRef="#ctx0" brushRef="#br0" timeOffset="20593.5006">13270 9428 1814 0,'0'0'33'0,"0"0"-8"15,0 0-4-15,0 0-5 16,79-82-8-16,-48 75-6 16,4 4 1-16,-4 3-2 15,-1 3-1-15,-8 11 0 16,-8 6-1-16,-7 1 0 15,-7-1-2-15,0 4-4 16,-9-4-6-16,-13 1 8 0,-6-2 0 16,-4-3-3-16,1-4-2 15,0-3-12 1,7-4-5-16,6-1 1 0,10-2-16 16,8-2-146-16</inkml:trace>
  <inkml:trace contextRef="#ctx0" brushRef="#br0" timeOffset="21105.9163">13832 9598 1875 0,'0'0'33'0,"0"0"-22"15,0 0 12-15,0 0-10 16,0 0-8-16,0 0-5 15,0 0 0-15,0 48 0 16,0-23 0-16,3 3 1 16,3-1-1-16,-3-4-1 15,2 0-3-15,0-6-3 16,-1-2-1-16,-1-6-11 0,-2-7-10 16,2-2-14-16,2 0-44 15</inkml:trace>
  <inkml:trace contextRef="#ctx0" brushRef="#br0" timeOffset="21899.9313">14231 8231 1579 0,'0'0'4'0,"0"0"-3"15,0 0 34-15,0 0 1 16,88-5-6-16,-63 5-5 16,5 0 6-16,-3 5 3 15,-2 0-8-15,4 2-17 16,-4 3 0-16,0 2 2 16,0 2 1-16,-3 3-3 15,-6 2 1-15,-4 4-2 16,-3 3 3-16,-2 5 1 0,-1 4 7 15,-1 5-9 1,-2 4-2-16,-2 4 1 0,2 8-3 16,3 4-1-16,0 6 1 15,5 4 0-15,-2 2-2 16,4-2-2-16,-3 0 2 16,-1 1-1-16,-3-3-2 15,-4-1 1-15,-2-6-1 16,0-4 2-16,0-4-1 15,0-1 2-15,-3-6-3 16,-2-1 2-16,5-4-2 16,0-4-1-16,0-4 3 15,0-1-3-15,-3-2 0 16,-1-3 0-16,-2-4 0 0,0-3 0 16,-5-3 0-16,-5-8 1 15,-6-3-1-15,-13-6 2 16,-8 0-2-16,-14-3-5 15,-7-18-21-15,-2-13-66 16</inkml:trace>
  <inkml:trace contextRef="#ctx0" brushRef="#br0" timeOffset="23499.8631">6961 11193 1821 0,'0'0'39'0,"0"0"-25"0,0 0 0 16,0 0 11 0,0 0-4-16,0 0-10 0,0 0-7 15,-14-13-4-15,13 18 1 16,-4 14-1-16,-2 6 5 15,0 1-3-15,-1 6-1 16,-1 2 0-16,-4 6 0 16,-1 0 0-16,-2-5-1 15,4-4 0-15,4-12 0 16,3-8 0-16,5-8 0 16,0 0 0-16,0-3 0 15,0 0 0-15,13 0 2 0,14 0 3 16,4 0-1-1,6-3-1-15,-1-5-2 0,0 1-1 16,-3 0 0-16,-2-2 0 16,-1 3-1-16,-3-2-2 15,-3 3-2-15,-2 0 0 16,0 4-5-16,-5 0 1 16,-1 0-6-16,1-2-13 15,-4 3-5-15,-4-3-24 16,-6 2-76-16</inkml:trace>
  <inkml:trace contextRef="#ctx0" brushRef="#br0" timeOffset="23755.0886">7165 11269 1830 0,'0'0'43'0,"0"0"-14"15,0 0-9-15,0 0-1 16,0 0-10-16,0 0-9 16,-12 34 1-16,12 4-1 15,0 6 2-15,0 4-1 16,0-1-1-16,0-4 0 16,0-4 0-16,0-5-8 15,5-9-8-15,4-7-20 16,8-10-23-16,3-8-68 0</inkml:trace>
  <inkml:trace contextRef="#ctx0" brushRef="#br0" timeOffset="23983.0194">7868 11215 1880 0,'0'0'30'0,"0"0"-29"15,0 0 0-15,0 0 0 0,119-18-1 16,-67 18 0 0,6 0-23-16,-3 0-32 0,-8 0-132 15</inkml:trace>
  <inkml:trace contextRef="#ctx0" brushRef="#br0" timeOffset="24136.9667">7884 11451 1869 0,'0'0'15'0,"0"0"-15"15,0 0 0-15,97-12-1 16,-25 0-1-16,10-1-67 15,3 0-1328-15</inkml:trace>
  <inkml:trace contextRef="#ctx0" brushRef="#br0" timeOffset="24631.5253">9057 11126 1818 0,'0'0'30'0,"0"0"0"16,0 0-2-16,0 0-6 15,0 0-2-15,0 0-5 16,-9-29-7-16,9 29-5 0,-2 10-3 15,-1 12 0-15,0 9 2 16,0 7 1-16,1 4-2 16,1 5 1-16,1 4-2 15,0-3 2-15,0-3-2 16,0-7 0-16,0-7-4 16,0-10-4-16,3-6-3 15,3-8-6-15,8-4-9 16,3-3-30-16,7-3-68 15</inkml:trace>
  <inkml:trace contextRef="#ctx0" brushRef="#br0" timeOffset="24969.7662">9252 11361 1541 0,'0'0'310'0,"0"0"-291"16,0 0-13-16,0 0 9 15,0 0-3-15,0 0-7 16,-24 40-5-16,30-19 1 16,12-4 1-16,3 0-2 15,7-4-11-15,4-4 0 16,-1-7-16-16,4-2 10 16,-5 0 6-16,-7-8-13 15,-7-9 16-15,-11-2 8 0,-5-3 14 16,0-3 14-1,-21 0-5-15,-7-2-13 0,-5 4 4 16,0 7 2-16,6 5-12 16,7 6-3-16,9 5-1 15,6 0-5-15,5 0-26 16,0 10-13-16,10 1-10 16,18 0-443-16</inkml:trace>
  <inkml:trace contextRef="#ctx0" brushRef="#br0" timeOffset="25493.8011">9744 11285 1810 0,'0'0'38'0,"0"0"-16"0,0 0-2 16,0 0 2-16,0 0-10 15,0 0-8-15,-86-56-1 16,72 63-3-16,2 14 1 15,5 7-2-15,1 1 1 16,6 1-2-16,0 1-3 16,0-6-4-16,4-6-9 15,10-5-6-15,4-8-5 16,2-6 17-16,0 0 0 16,-1 0 12-16,-3-11 0 15,-5-3 17-15,-5-2 16 16,-3-1 2-16,-1 4-15 0,-1 0-1 15,-1 5-1-15,0 5-1 16,0 3 0-16,0 0-9 16,0 0-8-16,2 14-2 15,-2 14 0-15,3 13 2 16,-1 5 0-16,3 4 0 16,2 9 0-16,4 7-3 15,4 8 0-15,-3 6-1 16,-3-1-4-16,-5-7 4 15,-4-11-1-15,-6-14 2 16,-16-14-5-16,-10-13 6 16,-5-13 2-16,-3-7 0 15,1 0 1-15,3-16 0 16,8-7 0-16,12-4-1 16,14-3 0-16,2-4-4 0,21-2-17 15,12-3-30-15,7-5-181 16</inkml:trace>
  <inkml:trace contextRef="#ctx0" brushRef="#br0" timeOffset="26306.9078">10860 10869 1821 0,'0'0'21'16,"0"0"-5"-16,0 0 0 16,0 0-6-16,-15-76 15 15,3 57-16-15,-3 1-2 16,-3-1-4-16,-6 3 3 15,-4 2-2-15,-5 5-1 16,-4 0-2-16,-3 6 0 16,2 2-1-16,4 1-1 0,13 0 1 15,6 0 0-15,2 8 0 16,8 6 0-16,-1 5 0 16,2 6 0-16,-1 7 0 15,4 7 0-15,-1 6 1 16,2 2 0-16,0 6 1 15,0 3 1-15,3 5-2 16,5 3 2-16,2 7 1 16,2 6 0-16,-1 5 0 15,2 0-1-15,-1-2 1 16,0-5-2-16,1-5 3 0,-1-7-4 16,0-6 1-1,3-7 0-15,3-8-1 0,3-9 0 16,6-7 0-16,9-9 0 15,10-7 0-15,15-10-1 16,11 0-7-16,11-7-8 16,2-14-15-16,-9-11-53 15</inkml:trace>
  <inkml:trace contextRef="#ctx0" brushRef="#br0" timeOffset="27094.3649">11394 10689 1856 0,'0'0'38'0,"0"0"-19"16,0 0-10-16,0 0 8 16,0 0-4-16,0 0-10 15,-8-4-3-15,4 20-1 16,-5 9 1-16,-6 7 1 16,1 3 0-16,0-1 0 15,2-3-1-15,0-1 0 16,6-1 2-16,1-6-2 15,5-3 0-15,0-2 0 16,0-4 0-16,17-5 0 0,4-1 1 16,13-3 0-1,11-2 1-15,4-3 0 0,2 0-1 16,-4 0-1-16,-6 0-4 16,-8 0-1-16,-8 0-1 15,-12 0-1-15,-4-5 4 16,-6-4 0-16,-3-2 3 15,0-6-10-15,0-1-1 16,-6-4-2-16,-4-2 1 16,-2 2 4-16,-3 4 7 15,1 2 1-15,2 7 6 16,2 2 10-16,4 4 0 0,5 3-2 16,1 0-8-16,0 0-3 15,-3 3-1-15,-2 18-1 16,-1 10 5-16,2 8-2 15,2 3-1-15,2 4 0 16,0 0-2-16,0-3 0 16,0-3 0-16,9-2-1 15,-1-9-4-15,-1-4-8 16,-1-7-17-16,-4-6-34 16,-2-9-177-16</inkml:trace>
  <inkml:trace contextRef="#ctx0" brushRef="#br0" timeOffset="27339.77">10963 11301 1886 0,'0'0'10'0,"0"0"-10"0,0 0 0 16,83 2 18-16,-1-1-6 15,20-1-8-15,14 1-3 16,2 1 0-16,-9-1-1 15,-8 2 0-15,-7 1-1 16,-10 0 0-16,-14-1-1 16,-19-1-1-16,-21 1 0 15,-20-2-2-15,-10 3-12 16,0 3-18-16,-10 1 2 16,-12 3-54-16</inkml:trace>
  <inkml:trace contextRef="#ctx0" brushRef="#br0" timeOffset="27656.7992">11661 11667 1907 0,'0'0'13'0,"0"0"-13"16,0 0 0-1,-25 84 6-15,17-44 2 0,3 7-2 16,1 2-3-16,-2-1-3 16,0-2 1-16,2-5 0 15,-1-5-1-15,2-9 0 16,2-10-9-16,-1-4-2 15,2-8-20-15,0-5-31 16,0 0-52-16</inkml:trace>
  <inkml:trace contextRef="#ctx0" brushRef="#br0" timeOffset="27955.7653">11576 11685 1831 0,'0'0'33'15,"0"0"-5"-15,0 0-7 16,49-73 3-16,-37 62-9 16,1 8-7-16,2 1-4 15,8 2-3-15,5 0-1 16,3 16 0-16,-2 4 0 16,-1 3 0-16,-6 3-5 15,-10 1-2-15,-7-1 0 16,-5-3-2-16,-6-3 1 15,-18-3 2-15,-3-4 1 16,-6-6 2-16,2-3 3 0,0-4-4 16,4 0-1-1,6 0-11-15,6 0-4 0,12 0-20 16,3-4-57-16</inkml:trace>
  <inkml:trace contextRef="#ctx0" brushRef="#br0" timeOffset="28166.8075">11971 11785 1896 0,'0'0'35'0,"0"0"-33"16,0 0 0-16,0 0-1 0,0 0 4 15,2 82 1-15,-1-46-3 16,2-4-2-16,-2-1-1 15,-1-3-2-15,0-5-10 16,0-9-20-16,0-10-74 16</inkml:trace>
  <inkml:trace contextRef="#ctx0" brushRef="#br0" timeOffset="28713.4721">12229 10522 1858 0,'0'0'0'0,"0"0"-2"16,0 0 2-16,0 0 1 16,0 0 9-16,118-8-4 15,-72 13-4-15,3 15 0 16,-2 4 0-16,-6 6 5 16,-5 3-1-16,-8 1 1 0,-5 2-2 15,-8 3-2-15,-5 4 5 16,-1 6 1-16,-4 2 0 15,-1 4-2-15,-1 4-3 16,2 2 0-16,-1 3 0 16,0 4-1-16,-1 2 1 15,-3 5-2-15,0 0 1 16,0-2-1-16,0-4 0 16,0-6-1-16,0-2 1 15,0-2-1-15,0-1-1 16,0-5 0-16,0 0 1 0,0-7-1 15,-10-3 1 1,-3-4-1-16,-11-3 1 16,-9-7-1-16,-3-4 1 0,-8-8-1 15,-3-6-1-15,-6-8-9 16,-1-3-26-16,7-17-222 16</inkml:trace>
  <inkml:trace contextRef="#ctx0" brushRef="#br0" timeOffset="36305.8767">6475 13308 1798 0,'0'0'50'0,"0"0"-32"15,0 0 6-15,0 0 1 16,0 0-12-16,0 0-4 16,0 0-5-16,0 0 2 15,0-4-1-15,0 4 3 16,0 0-2-16,0 0-1 0,0 0 0 16,0 0-4-16,0 0-1 15,0 8 0-15,0 10 0 16,-2 7 1-16,-1 9 0 15,0 2-1-15,0 5 1 16,2 1-1-16,1 4 0 16,0 3 0-16,0-1 0 15,0 0 0-15,0-4-1 16,0-8 1-16,4-7 0 16,-2-12-1-16,-1-6 0 15,1-6 1-15,-2-5 0 16,0 0 0-16,0 0-1 0,0 0 0 15,0 0-1 1,0-7-4-16,0-7-17 0,0-1 0 16,-5-1-37-16,4 1-144 15</inkml:trace>
  <inkml:trace contextRef="#ctx0" brushRef="#br0" timeOffset="36750.6789">6836 13430 187 0,'0'0'1674'15,"0"0"-1655"-15,0 0-11 16,0 0 15-16,0 0-9 16,0 0-8-16,-81 63-3 15,78-36-1-15,3 1-1 16,4 0 0-16,13 1 0 16,8-3-1-16,5-3 1 15,9-5-1-15,-2-6-3 0,3-3 2 16,-7-9 1-1,-8 0 0-15,-8-6 1 0,-5-14-1 16,-6-6 1-16,-6-3 0 16,0-4-1-16,-18 0 0 15,-15-1 0-15,-6 3 1 16,-1 8 1-16,0 5-2 16,13 11-3-16,9 4-6 15,5 3-19-15,10 0-30 16,3 3-146-16</inkml:trace>
  <inkml:trace contextRef="#ctx0" brushRef="#br0" timeOffset="37431.4384">7158 12939 1856 0,'0'0'47'0,"0"0"-28"16,0 0-7-16,0 0 1 15,0 0-4-15,0 0-4 16,-5-3-1-16,5 17-4 0,0 7 6 15,-3 3-1 1,-4 1-1-16,2-2 0 0,-2 2-3 16,1-4-1-16,0-4 0 15,0-2 0-15,5-4 0 16,1-3-1-16,0-3 0 16,0-2-1-16,0 0 0 15,1-2 1-15,11-1 1 16,1 0 1-16,8 0 0 15,7 0 0-15,7 0-1 16,-1-5-1-16,-1-4 0 16,-3 3-2-16,-8-3 0 15,-7 2 2-15,-3 0-1 0,-6-1 0 16,-3 2 1-16,-3-2 0 16,0-3 0-16,0 0-3 15,0-1 3-15,-11-1 0 16,-3 2 1-16,0 1 2 15,2 3 2-15,3 2-1 16,5 4 0-16,1 1 1 16,3 0-2-16,-2 0-2 15,-2 11-1-15,0 13 1 16,-1 7 0-16,2 1 1 16,3 2-1-16,0-1 1 15,0 0-2-15,0-7 2 0,0-2-2 16,2-5-1-16,1-7-3 15,0-3-4-15,-1-6-4 16,3-3-9-16,-1 0-22 16,1 0-36-16,2 0-969 15</inkml:trace>
  <inkml:trace contextRef="#ctx0" brushRef="#br0" timeOffset="37680.1122">7959 13297 1930 0,'0'0'19'16,"0"0"-18"-16,0 0-1 15,0 0 4-15,0 0-2 16,104 0-2-16,-50 0-9 16,6 0-31-16,-7 0-79 15</inkml:trace>
  <inkml:trace contextRef="#ctx0" brushRef="#br0" timeOffset="37835.7656">8000 13479 1889 0,'0'0'30'16,"0"0"-29"-16,0 0 5 15,0 0 3-15,97 0-5 16,-25-3-4-16,8-9-57 16</inkml:trace>
  <inkml:trace contextRef="#ctx0" brushRef="#br0" timeOffset="38833.5945">9253 12963 1739 0,'0'0'155'0,"0"0"-129"15,0 0-11-15,0 0 4 16,0 0 0-16,0 0-8 16,0-7-5-16,0 7-2 15,0 0-4-15,0 8 0 16,0 8-2-16,-3 8 2 16,-1 8 3-16,-5 0-1 0,0 1 0 15,3-4-2 1,0-4 1-16,-1-4-1 0,2-4 0 15,2-8 0-15,3-3-1 16,0-4-1-16,0 0-5 16,0-1 0-16,3 1 3 15,15-2 1-15,10 0 2 16,5 0 1-16,3 0-5 16,6 0-1-16,2 0-6 15,0 0 2-15,-1 0-2 16,-6-7 0-16,-7 0 6 15,-9-3-4-15,-12-2 7 16,-6-2 3-16,-3-3 0 16,0 2 2-16,0-2 6 15,-8 2-1-15,-2 3 5 16,1 1-2-16,3 5 4 0,0 2-2 16,3 3-5-16,3 1 1 15,0 0-3-15,0 0-2 16,0 3-3-16,-4 14-4 15,4 9 4-15,0 4 1 16,0 1-1-16,0 3 0 16,0-3-2-16,7 1-9 15,1 2-9-15,-1-1-6 16,1-5-29-16,-4-5-122 16</inkml:trace>
  <inkml:trace contextRef="#ctx0" brushRef="#br0" timeOffset="39089.9876">9037 13551 1792 0,'0'0'110'0,"0"0"-99"15,0 0-10-15,0 0 3 16,0 0 5-16,136-6 1 16,-29 2-6-16,11 0-3 15,-3 1 1-15,-3 0-2 16,-12-2 0-16,-11 1-1 15,-13 2 2-15,-22-3-1 16,-24 2 1-16,-20 2 0 16,-7-2-1-16,-3 3 1 15,0-3-1-15,-6 3-10 16,-16 0-18-16,-8 6-40 0,-4 8-354 16</inkml:trace>
  <inkml:trace contextRef="#ctx0" brushRef="#br0" timeOffset="39382.7452">9413 13889 1916 0,'0'0'15'15,"0"0"-14"-15,0 0-1 0,0 0 10 16,-30 108 2-16,27-59-6 16,2 8-4-16,1 2 1 15,0-2-3-15,0-1 0 16,0-7 1-16,0-9-1 16,0-6-1-16,0-7-6 15,0-10-5-15,-2-8-14 16,-2-9-26-16,-8 0-79 15</inkml:trace>
  <inkml:trace contextRef="#ctx0" brushRef="#br0" timeOffset="39681.4583">9292 14000 1823 0,'0'0'44'15,"0"0"-17"-15,0 0-6 16,0 0-4-16,67-79-5 15,-49 75-5-15,4 4-7 16,8 2 0-16,6 15 0 16,0 7 0-16,4 3-1 15,-5 1 1-15,-8 2-3 16,-8-4-7-16,-12 1-3 16,-7-5-8-16,0-3 4 15,-22-2 8-15,-9-5 2 16,-8-3 4-16,-3-2 0 0,-1-4 1 15,4 0 2-15,11-1-1 16,11 1 0-16,10-3-9 16,7 0-26-16,21 0-72 15</inkml:trace>
  <inkml:trace contextRef="#ctx0" brushRef="#br0" timeOffset="39899.7076">9854 14159 1891 0,'0'0'45'15,"0"0"-43"-15,0 0 3 0,0 0 3 16,0 0-6-16,0 0 7 16,0 84-6-16,0-57-2 15,2-3-1-15,2-2-1 16,1 0-10-16,1-8-8 15,2-5-43-15,5-9-533 16</inkml:trace>
  <inkml:trace contextRef="#ctx0" brushRef="#br0" timeOffset="40283.4356">10973 13251 1624 0,'0'0'252'16,"0"0"-231"-16,0 0-17 16,0 0 0-16,0 0 6 15,111-11-5-15,-65 11-4 16,0 0-1-16,0 0-2 15,-4 0-19-15,-8 7-23 16,-8 0-86-16</inkml:trace>
  <inkml:trace contextRef="#ctx0" brushRef="#br0" timeOffset="40478.6949">10957 13436 1614 0,'0'0'246'0,"0"0"-222"0,0 0-11 16,0 0 11-16,0 0-11 16,0 0-7-16,114-6-3 15,-57 1-3-15,0-1-4 16,0 1-6-16,1-3-27 16,-6 1-47-16,-7-6-351 15</inkml:trace>
  <inkml:trace contextRef="#ctx0" brushRef="#br0" timeOffset="40805.6599">11236 13004 1717 0,'0'0'142'0,"0"0"-112"16,0 0 1-16,0 0-8 15,0 0-7-15,0 0-8 16,-14-29-6-16,41 37 0 16,13 11-1-16,7 5 0 15,6 9 1-15,-1 4-2 16,-1 7 0-16,-3 4 0 16,-5 4-1-16,-12 2-1 0,-17 1-4 15,-14 0-1 1,-15-3 5-16,-31-3 2 0,-14-5 0 15,-7-8-1-15,-2-1 0 16,10-7-2-16,17-5-12 16,24-12-45-16,18-11-474 15</inkml:trace>
  <inkml:trace contextRef="#ctx0" brushRef="#br0" timeOffset="41362.5297">13164 13168 1924 0,'0'0'19'0,"0"0"-8"15,0 0-4-15,0 0 4 16,0 0-9-16,0 0-1 15,-24 78 3-15,24-31-2 0,0 3 0 16,0 4-2 0,0-4 0-16,0-3-1 0,-4-4-3 15,-2-7-1-15,-4-4-3 16,-1-4-7-16,-2-8-4 16,-2-10-22-16,-1-6-32 15,-3-4-112-15</inkml:trace>
  <inkml:trace contextRef="#ctx0" brushRef="#br0" timeOffset="41667.706">12984 13168 1818 0,'0'0'36'15,"0"0"-6"-15,62-73-10 0,-30 54 4 16,2 6-12-16,5 7-5 15,2 6-3-15,-2 0-1 16,-4 8-1-16,-10 14-2 16,-4 6 0-16,-11 3 0 15,-7 4 0-15,-3-1 0 16,0 2-2-16,-9-4 0 16,-10-3 1-16,-5 0-2 15,-4-7-2-15,0-5-1 16,-1-5 1-16,5-4 0 15,5-6-3-15,10 1-4 16,9-3-16-16,0 1-17 0,1 1-104 16</inkml:trace>
  <inkml:trace contextRef="#ctx0" brushRef="#br0" timeOffset="42005.7311">13474 13631 1902 0,'0'0'24'0,"0"0"-6"16,0 0 3-16,0 0-9 15,0 0-12-15,0 0 0 16,0 27-2-16,0 2 2 16,0 5 2-16,0-3-2 15,0-3 0-15,2-3 0 16,3-8 0-16,-1-3-3 16,-1-6-5-16,-1-3-7 15,2-5-2-15,-3 0-13 16,-1-3-24-16,2-14-731 15</inkml:trace>
  <inkml:trace contextRef="#ctx0" brushRef="#br0" timeOffset="42515.6949">13958 13162 1899 0,'0'0'27'0,"0"0"-18"16,0 0 1-16,0 0-1 16,0 0-6-16,106-12-2 15,-59 12-1-15,0 0-4 16,0 0-13-16,-2 4-36 15,-6 1-110-15</inkml:trace>
  <inkml:trace contextRef="#ctx0" brushRef="#br0" timeOffset="42666.7457">14026 13349 1914 0,'0'0'17'0,"0"0"-14"15,0 0-3-15,132 0 0 16,-58 0-3-16,8-3-71 16</inkml:trace>
  <inkml:trace contextRef="#ctx0" brushRef="#br0" timeOffset="46203.8898">15007 13159 1810 0,'0'0'46'0,"0"0"-23"16,0 0 2-16,0 0-8 15,0 0-6-15,0 0-4 0,0 0-4 16,-17-8 0-16,5 11 0 16,2 12 1-16,-4 5 0 15,1 3 2-15,5 2-4 16,2 1 1-16,6-2-1 15,0 0-2-15,5-3 1 16,17-3-1-16,6-4 1 16,4-6 0-16,2-3-1 15,-1-5-1-15,-3 0-2 16,-5-11 3-16,-5-8-2 16,-6-4 2-16,-8-6 0 15,-6-3 1-15,-1-5-2 0,-24 0 1 16,-7 0 0-1,-2 8-1-15,0 7 1 0,5 10 0 16,5 7 0-16,7 5-1 16,5 0-5-16,4 9-7 15,7 6-13-15,1-2-41 16,3 0-146-16</inkml:trace>
  <inkml:trace contextRef="#ctx0" brushRef="#br0" timeOffset="46394.994">15333 13213 1634 0,'0'0'265'0,"0"0"-234"16,0 0-10-16,0 0-3 15,0 0-14-15,0 0-4 16,0 0-8-16,6 0-20 15,1 0-54-15</inkml:trace>
  <inkml:trace contextRef="#ctx0" brushRef="#br0" timeOffset="46797.7692">15713 13099 1884 0,'0'0'31'16,"0"0"-26"-16,0 0 7 15,0 0 2-15,0 0-10 16,0 0 3-16,-10 58 0 16,10-33-4-16,-3 1 3 15,-5 2-4-15,2-1 1 16,-2-2-2-16,3-4-1 15,1-2 1-15,2-6-1 16,1-4 0-16,1-1 0 16,0-4 0-16,0-2 0 15,9 1 1-15,13-1-1 0,6-2 3 16,7 0-3-16,-1 0 0 16,0 0 0-16,2 0-1 15,-6 0-2-15,-1 0-1 16,-4 0-2-16,-2 0-4 15,-2 0-4-15,-4 0-4 16,-1 0-20-16,-5-3-29 16,-3-5-326-16</inkml:trace>
  <inkml:trace contextRef="#ctx0" brushRef="#br0" timeOffset="47015.4519">15930 13212 1880 0,'0'0'30'0,"0"0"-21"15,0 0 5-15,0 0 1 16,0 0-10-16,-30 99-2 16,30-64-2-16,0 0 0 15,1-2-1-15,5-4-6 16,2-3-18-16,-2-7-24 15,3-7-54-15</inkml:trace>
  <inkml:trace contextRef="#ctx0" brushRef="#br0" timeOffset="47734.2449">16322 13188 1645 0,'0'0'252'0,"0"0"-227"16,0 0-12-16,0 0 4 0,0 0-12 15,0 0-4-15,9 41 4 16,3-19-1-16,4 1-2 16,-4 0-1-16,1 1-1 15,-2-2 0-15,-3-7-4 16,0-4-4-16,-3-5-4 16,-2-2 1-16,0-4-1 15,1 0 7-15,2-9 5 16,3-11 0-16,-1-5 0 15,1-3 0-15,0 2 1 16,2 2 4-16,0 4 6 16,-1 6-1-16,-2 5 3 15,-2 3-4-15,-3 4 1 0,1 2-6 16,4 0-4 0,4 9-2-16,1 8 1 0,3 1 0 15,-2 2 0-15,-2-2-3 16,-3-1-4-16,-2-3-3 15,-2-2-2-15,-2-5-3 16,1-5-11-16,-1-2-1 16,3 0 17-16,2-11 10 15,5-8-4-15,1-3 5 16,2 1 5-16,0 0 8 16,2 3-2-16,-3 4 10 15,1 3-5-15,-5 6-6 16,1 4 0-16,1 1-4 15,1 0-2-15,1 9-2 0,-2 5 1 16,0 3-2-16,-4 3 1 16,-4 1-2-16,-2 1 0 15,-1-1 0-15,-2-2-4 16,0 0-4-16,0-4-7 16,0-2-15-16,0-4-35 15,8-6-621-15</inkml:trace>
  <inkml:trace contextRef="#ctx0" brushRef="#br0" timeOffset="48411.2402">17202 13157 1877 0,'0'0'39'16,"0"0"-20"-16,0 0 2 16,0 0-1-16,0 0-13 15,0 0-4-15,4 8-1 16,7 11 0-16,1 5 0 16,-3 9 0-16,-2 1-1 15,-2 3 0-15,-1-2 0 16,-2 1-1-16,2-5 0 0,-3-5 0 15,1-4 1-15,1-8-1 16,0-7-1-16,2-4 0 16,-1-3 0-16,4 0 1 15,5-5 2-15,4-14-2 16,3-4-1-16,1-5 0 16,-1-3-2-16,0-2-1 15,1 5 2-15,-4 3 1 16,-4 8 1-16,-2 3 0 15,-5 5 1-15,1 1 1 16,-3 1 1-16,1 4 3 16,-1 1-3-16,4 2-1 15,2 0-2-15,2 9-2 0,2 9 0 16,1 4 1-16,0 3 1 16,2-1 0-1,3-1 0-15,-2-1 0 0,3-3-1 16,-1-7 0-16,-2-2 0 15,2-5 0-15,-2-5-1 16,-2 0 2-16,-1-4 0 16,0-15 0-16,-3-9 0 15,-2-8 0-15,-2-6 0 16,-5-5 0-16,-3-1 1 16,0 4 0-16,0 7-1 15,-11 8 4-15,-1 5-3 0,2 9 0 16,2 5-1-16,4 6-3 15,-3 4-9-15,1 0-19 16,-1 7-54-16</inkml:trace>
  <inkml:trace contextRef="#ctx0" brushRef="#br0" timeOffset="48985.4408">14880 13947 1914 0,'0'0'17'16,"0"0"-16"-16,88-3 0 15,-2-3 8-15,22-1-2 16,20 5-2-16,11 0-3 15,7 2-1-15,-6 0 0 16,-9 0-1-16,-16 0 0 16,-26 0-1-16,-26 0-1 15,-27 0 2-15,-22-1 0 0,-14 1-1 16,0 0-3 0,-23 0-9-16,-16 0-25 0,-9 1-34 15,-10 6-369-15</inkml:trace>
  <inkml:trace contextRef="#ctx0" brushRef="#br0" timeOffset="49219.908">15170 14154 1818 0,'0'0'47'16,"127"0"-47"-16,-21-5 33 15,25-7-9-15,8-2-17 16,3 3-5-16,-11 3-1 15,-19 4-1-15,-26 4 0 0,-24 0 0 16,-28 0 0-16,-19 0 6 16,-15 0-2-16,0 0 4 15,-11 5-4-15,-14 3-3 16,-6-1-1-16,-5-7-36 16,8-7-1123-16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25:53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19041 4945 1634 0,'0'0'108'16,"0"0"-62"-16,0 0-23 15,0 0 5-15,0 0-2 16,0 0-12-16,0 0-3 16,-27 70 3-16,27-68-4 15,0-2-4-15,0 0-1 16,0 0 0-16,0 0 0 16,0 0 2-16,0 0 0 15,0-7 2-15,0-11-2 16,0-7-5-16,0-9-2 0,0-1 0 15,0-3 0-15,9 2 0 16,3 4-1-16,3 1 0 16,-2 0 1-16,1 0 0 15,1 3 0-15,-2 0 0 16,-1 5 2-16,0 2-1 16,-3 4 1-16,0 5 1 15,-3 5 1-15,-3 3 0 16,0 2-2-16,-1 2-1 15,-1 0 0-15,1 0-1 16,-1 0 0-16,8 0-1 16,0 17 1-16,6 5 0 0,0 7 0 15,0 5 0 1,-1 5 1-16,-1 1-1 0,3 2 0 16,-4-5 1-16,1-1-1 15,-2-5 0-15,-4-2-1 16,2-5-5-16,-8-4-7 15,-1-3-4-15,0-5-10 16,-7-5-28-16,-8-5-91 16</inkml:trace>
  <inkml:trace contextRef="#ctx0" brushRef="#br0" timeOffset="526.3697">19031 4884 1806 0,'0'0'38'0,"0"0"-22"0,0 0-6 15,0 0 2-15,0 0-3 16,91-43-8-16,-52 40-1 16,-1 3 0-16,2 0-8 15,-4 0-7-15,-4 0-5 16,-6 0 4-16,-5 0 9 16,-7 3 5-16,-5 0 1 15,-5-2 1-15,-1 1 2 16,-3 1 9-16,1 0 5 15,1 1-3-15,1 2 0 16,2 2 1-16,-1 3-7 16,1 2-1-16,1 1-1 15,1 0-2-15,0 0-2 16,-1 0-1-16,4-3 0 16,0 1 0-16,-1-5 0 0,3-2-4 15,3-5-2-15,0 0-12 16,2-2-8-16,4-12 16 15,-1-2 5-15,-1 4 2 16,0 3 3-16,-8 6 5 16,-2 1 10-16,-3 2 8 15,0 0-5-15,-2 0-7 16,1 0-2-16,1 0-2 16,1 0-1-16,2 0-2 15,-1 0-3-15,-2 4 0 16,1 4 0-16,0 3-1 15,-2 0 0-15,-2 1-1 0,0-3-6 16,-2-3-6-16,5-2-18 16,5-1-25-16,-1-3 17 15,7 0-561-15</inkml:trace>
  <inkml:trace contextRef="#ctx0" brushRef="#br0" timeOffset="945.5567">20088 4791 1763 0,'0'0'44'0,"0"0"-27"16,0 0 11-16,0 0-4 15,0 0-17-15,-88-45-4 16,72 45 1-16,5 0-4 15,5 0 0-15,0 6 0 16,2 5 0-16,4 4-1 16,0-1 0-16,0 1-1 15,0-1 0-15,9-2 2 16,3 0 0-16,4-2 0 16,-1 0 0-16,3-4 0 0,-4 0 1 15,-1-2-2 1,-3-1 1-16,-1 0 0 0,0 2 0 15,-4-1 0-15,-2-1 0 16,-3 0 0-16,0 1 0 16,0 3 0-16,-8-1 0 15,-10 0 1-15,-5 2-1 16,0-2-2-16,2 0-2 16,3-1-16-16,5-4-33 15,7-1-264-15</inkml:trace>
  <inkml:trace contextRef="#ctx0" brushRef="#br0" timeOffset="1530.5538">20491 4763 1858 0,'0'0'46'0,"0"0"-44"16,0 0-2-16,0 0 8 15,0 0 0-15,0 0-6 0,-14 75-1 16,14-58 0-16,3-2-1 15,8-3-1-15,0-3-5 16,2-5-8-16,0-4-17 16,4 0-1-16,-1-4 11 15,2-10 19-15,-4 0 2 16,-4 1 3-16,-3 1 27 16,-4 4 5-16,-1 2-8 15,-2 1-11-15,0 3-3 16,1 2-4-16,4 0-7 15,5 0-2-15,5 13 0 16,7 4 0-16,5 3 0 16,3-3 0-16,1 1-3 15,2-4-2-15,-1-7 3 16,-6-5-6-16,-4-2-1 0,-8 0 6 16,-3-12 3-16,-7-7 0 15,-4-5 0-15,0-5 4 16,-1 1 0-16,-11 2 1 15,-2 5 1-15,2 4-1 16,6 9-4-16,3 5-1 16,2 3-2-16,1 0-17 15,-2 8-66-15,2 4-626 16</inkml:trace>
  <inkml:trace contextRef="#ctx0" brushRef="#br0" timeOffset="1949.5532">21135 4833 1872 0,'0'0'43'16,"0"0"-35"-16,0 0 9 16,0 0-1-16,0 0-7 15,0 0-7-15,42-5-1 16,-18 5-1-16,1 2 0 15,-1-1-2-15,0-1-3 16,-7 0 0-16,-4-1 1 16,-7-10 3-16,-6-1 0 15,0-2 0-15,-12-2 1 0,-20 0 0 16,-9 1 1-16,-3 1 0 16,3 9 2-16,7 2-2 15,11 3 4-15,5 5-1 16,8 12-4-16,1 9 1 15,6 4 0-15,3 1 1 16,0 1-1-16,18-1-1 16,4-2 0-16,2-7 0 15,6-3-1-15,3-6-2 16,0-6-2-16,5-5-3 16,-1-2-6-16,2 0-16 15,1-14-33-15,-5-3-180 0</inkml:trace>
  <inkml:trace contextRef="#ctx0" brushRef="#br0" timeOffset="2244.729">21544 4774 1836 0,'0'0'69'0,"0"0"-52"15,0 0 2-15,0 0-4 16,0 0-7-16,0 0 0 15,69 43-5-15,-56-17-1 16,2-2-2-16,-4 1 0 16,2-4 1-16,-4-1-1 15,-5-8-1-15,-1-4-2 16,-3-7-3-16,0-1 1 0,0-5 5 16,0-16 0-16,3-12 1 15,9-4 2-15,3 0 0 16,6 4 0-16,0 3-1 15,4 7-2-15,5 4-11 16,-1 2-37-16</inkml:trace>
  <inkml:trace contextRef="#ctx0" brushRef="#br0" timeOffset="3103.25">22391 4651 1884 0,'0'0'31'0,"0"0"-18"15,0 0 11-15,0 0-4 0,0 0-7 16,0 0-5 0,0 0-7-16,-3-14-1 0,3 14 0 15,0 0-9-15,0 0-12 16,0 9-13-16,0 8-21 15,-3 2-99-15</inkml:trace>
  <inkml:trace contextRef="#ctx0" brushRef="#br0" timeOffset="3281.2823">22382 4904 1711 0,'0'0'97'0,"0"0"-55"16,0 0-4-16,0 0 0 15,0 0-14-15,0 0-7 0,0 12-4 16,0-12 0-16,0 0-10 16,0 0-3-16,0 0-11 15,2 0-28-15,4 0-153 16</inkml:trace>
  <inkml:trace contextRef="#ctx0" brushRef="#br0" timeOffset="6000.7571">23471 4541 1637 0,'0'0'82'15,"0"0"-54"-15,0 0 17 16,0 0-9-16,0 0-5 15,0 0-6-15,0 0-5 16,-30-16-2-16,30 16-7 16,0 0 0-16,0-1-1 15,0 0-4-15,0-4-2 16,0 1-2-16,12-3-1 0,2 1-1 16,3 3 0-1,2 3-1-15,0 0-1 0,-3 0 1 16,-1 3-3-16,-6 5 0 15,-4 4-1-15,-5 1 2 16,0 3-1-16,0 1 2 16,-14 0 1-16,-10 2-1 15,-1-2 0-15,0-4 1 16,4-1 1-16,3-5 0 16,7 0-1-16,7-4 1 15,2-2 0-15,2 1-1 16,0-2 1-16,0 3-3 15,0 0 3-15,0 5-2 0,2 1 2 16,7 3 0 0,0-2 1-16,4 2-1 0,2 1 0 15,4 3 0-15,7 2 0 16,0-2 1-16,0 1-1 16,-3 0 0-16,-6 0 0 15,-6 0-1-15,-7 0 1 16,-4-3 0-16,0 2 1 15,-19 1-1-15,-15 0 0 16,-7-2 2-16,-7-3 0 16,-2-3-1-16,-1-6 1 15,5-3-2-15,4 0 2 16,9 0-2-16,12 0 3 16,10 0-3-16,8 0 3 0,3 0-3 15,0 0 1-15,0 0-2 16,0 0-1-16,12 0-5 15,10-2-5-15,8-2-26 16,0 1-31-16,-2 0-207 16</inkml:trace>
  <inkml:trace contextRef="#ctx0" brushRef="#br0" timeOffset="7635.6096">23914 4570 1684 0,'0'0'116'0,"0"0"-86"16,0 0 13-16,0 0-7 15,0 0-15-15,0 0-7 16,-3-7-4-16,3 7-3 16,0 0-2-16,-2 0-3 0,2 0-2 15,-3 21-1-15,-1 8 1 16,0 12 1-16,-2 3 0 15,1-1 1-15,2-1-1 16,0-6-1-16,2-5 1 16,-2 0-1-16,0-6 0 15,0-3 0-15,0-5 1 16,2-3-1-16,-3-4 0 16,3-4 0-16,-1-2-1 15,2-2 1-15,0 0 0 16,0-2 0-16,0 0-1 15,0 0-3-15,0 0-4 16,0 0-3-16,0 0-5 0,0-9-25 16,11-6-72-1</inkml:trace>
  <inkml:trace contextRef="#ctx0" brushRef="#br0" timeOffset="8153.9536">24265 4584 1826 0,'0'0'38'0,"0"0"-16"16,0 0 7-16,0 0-10 15,0 0-9-15,0 0-8 16,-28 0-1-16,8 15-1 16,-4 3 3-16,-1 5-1 15,0 5-2-15,-1 4 2 16,3 2-2-16,3 3 1 16,6-1-1-16,2 1 0 15,8-1 0-15,4-5 0 16,0-2 0-16,16-2 0 15,8-3 0-15,6-3 1 16,6-8-1-16,-2-4 0 16,-1-9-1-16,-6 0 0 0,-6 0 1 15,-2-11 0-15,-8-4 0 16,-7-5 0-16,-4-1 0 16,0-1 0-16,-16-1 0 15,-10 3 1-15,-1 2 0 16,-2 5 0-16,3 6 0 15,11 3-1-15,6 4-1 16,8 0 0-16,1 0-6 16,0 3-19-16,0 8 1 15,12-1-50-15,8-2-375 16</inkml:trace>
  <inkml:trace contextRef="#ctx0" brushRef="#br0" timeOffset="8326.5399">24523 4867 1797 0,'0'0'98'0,"0"0"-78"15,0 0-3-15,0 0-4 16,0 0-6-16,0 0-7 16,0-29-2-16,1 29-18 15,5 0-48-15,0 0-115 16</inkml:trace>
  <inkml:trace contextRef="#ctx0" brushRef="#br0" timeOffset="8753.9854">24815 4642 1867 0,'0'0'27'16,"0"0"0"-16,0 0-6 15,0 0-7-15,0 0-4 16,0 0-6-16,30-49-3 16,-6 48-2-16,3 1 1 0,-2 0-1 15,-6 0 1-15,-2 4 0 16,-8 13-2-16,-4 2 1 15,-5 8-1-15,0 0 1 16,-14 5 1-16,-14-1-1 16,-7 0 1-16,1-4-1 15,4-4 1-15,8-5 0 16,8-5 0-16,8-3-1 16,3-3 0-16,3-1 0 15,3-3 0-15,18 1 1 16,14-4 1-16,6 0 0 15,1 0-1-15,2-7-4 16,0-3-21-16,-4-1-56 16,0-2-813-16</inkml:trace>
  <inkml:trace contextRef="#ctx0" brushRef="#br0" timeOffset="9435.113">25315 4553 1703 0,'0'0'111'0,"0"0"-86"16,0 0 10-16,0 0 0 16,0 0-17-16,0 0-6 15,-8-12-5-15,8 9-4 16,6 1-1-16,11-1-1 15,5 1-1-15,5 2-1 16,1 0 1-16,-4 0 0 16,-4 4 1-16,-3 7-1 15,-8 3 0-15,-1 5-1 16,-8 5 1-16,0 8-1 0,-11 4 1 16,-14 5-1-1,-6-4 1-15,-2-3-2 0,2-4-1 16,7-7 3-16,9-6-1 15,9-5 1-15,4-3-1 16,2-2 0-16,5-4 1 16,23 0 0-16,14-1 2 15,13-2 1-15,9 0-3 16,3 0 0-16,2 0-6 16,-12-3-53-16,-10-5-312 15</inkml:trace>
  <inkml:trace contextRef="#ctx0" brushRef="#br0" timeOffset="11101.1733">25968 4617 1806 0,'0'0'51'15,"0"0"-28"-15,0 0 10 16,0 0-6-16,0 0-11 16,0 0-7-16,0 0-6 15,0-4-3-15,0 22-3 16,0 10 2-16,0 8 1 15,0-1 1-15,0-2-1 16,0-1 0-16,0-6 0 16,7-2 0-16,-1-5-1 15,0-8-5-15,-1-4 1 16,1-5-1-16,1-2 3 0,5 0 2 16,4-10 1-1,4-7 0-15,2-4 0 0,-1-2 0 16,-3 2 0-16,-3 4 2 15,-4 5 2-15,-4 6 1 16,-4 1 1-16,0 5-1 16,-2 0-3-16,1 0-2 15,5 0-1-15,9 14 1 16,6 3 0-16,5 5-1 16,2-3 2-16,3-2-2 15,-1-1 1-15,2-6-2 16,-3-5-1-16,-3-5 0 15,-5 0 2-15,-6-15 2 16,-4-14-1-16,-6-8 2 0,-6-13-1 16,0-6 2-16,-13 1 1 15,-7 5-1-15,1 12 0 16,4 16 6-16,5 9-3 16,4 7 0-16,4 6-6 15,2 0-2-15,-3 6-17 16,-1 16-21-16,1 8-23 15,3 1-837-15</inkml:trace>
  <inkml:trace contextRef="#ctx0" brushRef="#br0" timeOffset="11664.0792">23825 5407 1928 0,'0'0'0'0,"0"0"-1"0,0 0-11 15,110 0 12-15,-16 0 7 16,24 2 3-16,24 3-7 15,11 0-2-15,4-3-1 16,-5 1 1-16,-16-3-2 16,-20 0 0-16,-24 0-8 15,-26 0-15-15,-30 0-34 16,-25-1-91-16</inkml:trace>
  <inkml:trace contextRef="#ctx0" brushRef="#br0" timeOffset="11800.0843">24188 5574 1667 0,'0'0'276'0,"211"7"-276"15,-25-7-6-15,43-7 4 16,22-13-14-16,0-6-65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27:12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7495 4517 1688 0,'0'0'116'16,"0"0"-107"-16,0 0 6 15,0 0 9-15,0 0 1 16,0 0-10-16,0 0-5 15,0 0-2-15,0 0-6 16,0 0 4-16,0 0-2 16,0 0-2-16,0 0-1 15,0 0-1-15,0 0 0 16,0 0 0-16,10 0 0 16,10 0 2-16,8 4 2 15,8-1-1-15,6 1-2 0,8-1 2 16,5 0-2-16,5-1 0 15,1 0 0-15,-1-1 1 16,-2 1-2-16,5-1 0 16,2 2 0-16,6-2 0 15,3 1 0-15,-1 0 0 16,3-2 1-16,0 0-1 16,2 0 0-16,-2 0 1 15,0 0-1-15,-9 0 0 16,-7 0 1-16,-10 0 0 15,-11 0 1-15,-12 0 1 16,-7-2-1-16,-9 2 2 16,-6 0 1-16,-4-2 0 0,1 2-1 15,-2 0 1 1,0 0-2-16,0 0-1 0,0 0-1 16,0 0-1-16,0 0 0 15,0 0-2-15,0 0-7 16,0 0-8-16,0 0-3 15,0 0-36-15,0 0-61 16,-6 0-1216-16</inkml:trace>
  <inkml:trace contextRef="#ctx0" brushRef="#br0" timeOffset="1358.6661">7434 4671 1680 0,'0'0'20'0,"0"0"-18"0,0 0 4 15,0 0 39-15,0 0-12 16,0 0-21-16,0 0-5 16,0 0 1-16,0 0 8 15,0 0-1-15,0 0-6 16,0 0-2-16,0 0-2 16,0 0-1-16,0 0-1 15,0 0-2-15,0 0 0 16,0 0-1-16,0 0 1 15,6 4 2-15,4 0 3 16,5 0-2-16,4 1-2 16,1 0-1-16,7 0 1 15,1-1-1-15,11-1 0 16,4-1 0-16,5-1 1 0,5-1-2 16,4 0 1-16,3 0-1 15,2 0 0-15,9 0 1 16,9 0 0-16,3 2-1 15,0 0 0-15,-7-1 0 16,-6 1 0-16,-4-2 0 16,-4 0-1-16,1 0 1 15,-3 0 1-15,-8 1-1 16,-6-1 0-16,-12 0 1 16,-3 0-1-16,-8 0 2 15,-8 0 4-15,-5 0 1 0,-4 0 0 16,-3 0-1-16,0 0-3 15,-3 0 0-15,0 0-1 16,0 0 0-16,0 0-1 16,0 0 0-16,0 0 0 15,0 0 0-15,0 0 1 16,3 0-1-16,-3 0 2 16,3 0 1-16,-1 1-2 15,-2-1 1-15,0 0-2 16,0 0-1-16,0 0-2 15,0-7-56-15</inkml:trace>
  <inkml:trace contextRef="#ctx0" brushRef="#br0" timeOffset="31084.1477">6326 6818 1377 0,'0'0'355'16,"0"0"-324"-16,0 0-9 15,0 0 8-15,0 0-1 0,0 0-16 16,0 0-4 0,0-3-2-16,0 3-1 0,0 0 1 15,0 0-3-15,0 0-1 16,0 0 1-16,0 6-2 15,0 5 5-15,0 6 4 16,0 3-8-16,0 3 1 16,0 2 1-16,0 0-2 15,1 3 0-15,-1 1-1 16,0 0-1-16,0 2 0 16,0 3 0-16,0 2 1 15,0 5-1-15,0 5 0 0,0 3 2 16,0 2 1-16,0 3-3 15,0-2 1-15,-6 1-2 16,6-1 2-16,-3-2-1 16,3 1 0-16,0-2-1 15,0-2 1-15,0-2 0 16,0 0-1-16,0-2 1 16,0-3 1-16,0-1-1 15,-3-3 1-15,3 0-1 16,0 1 0-16,0 2-1 15,0 3 0-15,0 0 2 16,0 3-1-16,0-1-1 16,0-2 2-16,3 1-2 15,-3-2 2-15,3-2-2 16,0 1 0-16,-1-2 0 0,2 0 0 16,-3 0 1-16,1-1-1 15,-1-1 0-15,1-3 1 16,1 0-1-16,-2 0 1 15,4-1-1-15,-2-1 0 16,-2-2 0-16,2 0 0 16,-1-7 1-16,-2-2-1 15,1-4 0-15,1-6-1 16,-2-3 1-16,0-7-2 16,0 0-2-16,0-5-5 0,-2-24-6 15,-8-20-55 1</inkml:trace>
  <inkml:trace contextRef="#ctx0" brushRef="#br0" timeOffset="32494.2546">6364 6786 1664 0,'0'0'37'0,"0"0"-36"15,0 0 20-15,0 0 11 16,0 0-11-16,0 0-5 15,-3 0-7-15,6 0-3 16,6 2 15-16,6 0-2 16,6-1-10-16,1 1-1 15,2-1-4-15,6 1-1 16,3-1-1-16,1 1 0 16,5 1-1-16,10-2 8 15,8-1-5-15,10 2 1 16,9 0 2-16,9-2-5 0,3 0 0 15,8 0-2-15,-1 0 1 16,3 0 0-16,1 0-1 16,-5 0 0-16,-3 0 0 15,0 0-1-15,1 0 1 16,5 0 0-16,6-2-2 16,0 0 1-16,3 1-4 15,-8-1 2-15,-7 2 1 16,-10-1 1-16,-2-1 0 15,-4 2 1-15,-1-3-1 16,-1 2 0-16,-1-1 0 16,-2-1 0-16,-3 1-1 15,-3-1 2-15,-4-1 0 0,-5-1 0 16,-3 5 1 0,-8 0-1-16,-4 0 0 0,-2 0 1 15,-2 0 1-15,-3 0-1 16,-3 0-1-16,-6 0 1 15,-6 0-1-15,-5 0 2 16,-5 0 0-16,-4 0 1 16,-2 0 1-16,-1 0 1 15,-1 0 2-15,0 0 1 16,0 0-3-16,0 0-2 16,0 0-1-16,0 0 0 15,0 0 1-15,0 0-1 0,0 0-1 16,0 0 1-16,0 0-2 15,2 0 0-15,3 0 0 16,1 14 0-16,5 6 1 16,-2 8 0-16,0 14 0 15,0 8 0-15,-3 9 1 16,0 8 0-16,-3 3 0 16,1 5 1-16,-4 4 0 15,3 4 1-15,-3 2-1 16,8-2 1-16,-2-1 0 15,1-2-1-15,0-2 4 16,-2-3-2-16,-1-3 0 16,-2-2-4-16,1-3 2 0,0-3-3 15,-3-5 0 1,3-7 3-16,-1-10-2 0,-2-6-1 16,1-10 1-16,2-6-1 15,1-6 0-15,1-5-1 16,-2-6-8-16,-2 0-10 15,-1-3-14-15,0-6-137 16</inkml:trace>
  <inkml:trace contextRef="#ctx0" brushRef="#br0" timeOffset="34551.9376">6463 8937 1497 0,'0'0'243'0,"0"0"-230"16,0 0 9-16,0 0 16 0,0 0-1 16,0 0-21-16,0 0-5 15,-8 0-4-15,8 0 1 16,0 0 1-16,0 0 0 15,0 0-3-15,0 0-4 16,9 0 1-16,13 0-2 16,10 0 5-16,5 0-2 15,8 0-2-15,3 0-1 16,5 0 0-16,7 0-1 16,4 0 1-16,11-2 0 15,2-2-1-15,1-4 0 16,8 2 0-16,7-5 0 15,5 2-1-15,8-2 1 0,0 3 0 16,-3 4 0-16,-3-1 1 16,-3 3-1-16,0 1 1 15,-5 1-1-15,-4 0 0 16,-4 0 1-16,-2 0-1 16,-9 0-1-16,-2 0 1 15,-5 0 1-15,-2 0-1 16,-1 0-1-16,-3 0 1 15,-2 0 1-15,-5 0 0 16,-3 0-1-16,-4-2 1 16,-4-1-1-16,-6 2 0 15,-2-1 1-15,-7 1-1 0,0 1 1 16,-4 0-1-16,0 0 1 16,-1 0 0-16,-2 0-1 15,0 0 0-15,-3 0-1 16,7 0 2-16,-2 0-1 15,-1 0 0-15,-5 0 0 16,-1 0 0-16,-3 0 0 16,-3 0 1-16,0 0-1 15,-5 0 1-15,1 0-1 16,1 0 1-16,-1 0 2 16,2 0-1-16,-1 0 0 15,0 0 0-15,0 0-2 16,-2 0 0-16,1 0 1 0,-1 0-1 15,-1 0 0-15,0 0 0 16,2 0 1-16,-1 0 0 16,4 0 1-16,2 0-1 15,-1 0-1-15,2 0 0 16,-1 0 0-16,-3 0 1 16,2 0-1-16,-1-2 0 15,5 0 0-15,-1 1 0 16,0-1 0-16,-3-1 0 15,2 2-1-15,-1-2 1 16,-3 0 0-16,1 1 1 16,-1-1-1-16,2-1 0 15,-3 1 0-15,0 1 0 0,-1 0 1 16,-2-1-1-16,0-2 1 16,2 0-1-16,-3 2 1 15,1-1 2-15,0-1-3 16,0 0 0-16,-3-1 0 15,3 0 1-15,0 1-1 16,0-2 0-16,0 2 1 16,-1-4 0-16,2 2 0 15,-3-1-1-15,-1-1 0 16,2-1 0-16,-2 0 0 16,1-1 0-16,1 0 0 15,-1 2 0-15,1 1 0 16,-1-2 0-16,-1-1 0 15,0 1-1-15,0-3 1 0,0-1 1 16,0 2-1-16,0-2-1 16,0 0 1-16,0-1 0 15,0-2 1-15,0 0-1 16,0 2 0-16,0-1 0 16,0 2 0-16,0 3 0 15,0-2 0-15,-1 3 0 16,1-1 0-16,0-1 1 15,-2 2-1-15,2-1 0 16,-1 0 0-16,1 1-1 16,-3 0 1-16,3-1 0 15,-2 3-1-15,1 0-12 0,-2-1-9 16,-6 0-44-16</inkml:trace>
  <inkml:trace contextRef="#ctx0" brushRef="#br0" timeOffset="51130.015">11791 6770 1834 0,'0'0'35'0,"0"0"-25"0,0 0 11 16,0 0-3-16,0 0-7 15,0 0-6-15,0 0 0 16,0-3 0-16,0 3-1 15,0 0-1-15,0 0 0 16,0 0-1-16,0 0-1 16,0 0-1-16,0 0 1 15,0 16-1-15,0 6 2 16,0 5 3-16,0 4-2 16,0 3 0-16,0 5 0 15,0 9-1-15,0 3-1 16,0 4 0-16,0 4 1 0,0 2 0 15,0-6 0 1,0 5-1-16,0-4-1 0,1 2 0 16,3-2 0-16,1 2 0 15,-1-4 0-15,1 0 0 16,-2 0 0-16,0-4 0 16,0 1 0-16,3-3 0 15,-3-4 0-15,-2 1 0 16,2-4 1-16,-1-3-1 15,1 0 0-15,-2-1-1 16,-1 4 1-16,2-3 0 16,-2-3 0-16,0-3 0 15,0-3 0-15,0-4 0 0,0 0 0 16,0 1 0 0,0-2 0-16,0-1 0 0,0-3 0 15,0-1 0-15,0-4 0 16,-2-2 1-16,2 0-1 15,0-1 0-15,0 2 0 16,-1 3 1-16,-2 2-1 16,1 4-1-16,-1 0 1 15,2 4 0-15,-1-7 1 16,1-3-1-16,-2-5-1 16,3-5 1-16,-1-4 0 15,1-3 0-15,0 0 0 16,-2 0-1-16,-1-3-2 15,0-19-9-15,0-8-22 0,0-6-51 16,1-4-1191-16</inkml:trace>
  <inkml:trace contextRef="#ctx0" brushRef="#br0" timeOffset="52314.4123">11786 6733 1591 0,'0'0'184'0,"0"0"-160"16,0 0-5-16,0 0 8 16,0 0-2-16,0 0-11 0,-1 0-6 15,1 0-3-15,0 0-2 16,13 0 1-16,10 0 5 15,9 0 0-15,10 0-3 16,6 4-2-16,7-3-1 16,8 1-1-16,14 0 0 15,12-2-1-15,12 0 0 16,13 0 1-16,12 0-1 16,14 0 0-16,10 0 0 15,12 0 1-15,2 0 0 16,3-2-2-16,0-1-1 15,-3-6 1-15,5 2 0 0,-3-3 0 16,2 1 0-16,-2 1 1 16,-7 1 0-16,-3 2-1 15,-8 2 0-15,-10 3-1 16,-9-2 1-16,-14 2-1 16,-15 0 2-16,-17 0-1 15,-17 0 0-15,-15-1 1 16,-14-1-2-16,-10 1 2 15,-14 1-2-15,-5-2 2 16,-5 2-1-16,-3-1 1 16,0 1 1-16,0 0 3 15,0 0-1-15,0 0 0 16,0 0-1-16,0 0-1 0,0 0-2 16,0 0-1-16,0 3-1 15,1 17 1-15,5 7 1 16,-3 10 0-16,-2 8 0 15,1 11 0-15,-2 11 0 16,0 10 1-16,0 6 0 16,0 7-1-16,-2 6 2 15,1 0-2-15,1 1 2 16,0-5-1-16,0-2-1 16,4-1 2-16,4-5-2 15,0-6 2-15,2-5 1 16,-1-4-2-16,0-4 0 0,3-6 0 15,0-6 1 1,0-7-1-16,2-9-1 0,-1-8 0 16,-5-8 0-16,-2-9 0 15,-3-2-3-15,-3-8-12 16,0-2-6-16,0 0-8 16,-16-12-70-16</inkml:trace>
  <inkml:trace contextRef="#ctx0" brushRef="#br0" timeOffset="53709.4344">11826 8678 1714 0,'0'0'57'16,"0"0"-34"-16,0 0 10 16,0 0-7-16,0 0-7 15,0 0-6-15,-1-5-7 16,5 0-4-16,8 2 4 16,6 1 0-16,9-1-1 15,7 2-3-15,8-1 2 16,12 1-3-16,4-3 0 0,9 1-1 15,12 1 0 1,6-3 1-16,13 0-1 0,9 0 2 16,4 2-1-16,7 0 1 15,4 1 0-15,7 2 1 16,2-1-1-16,3 1-1 16,-1-3 2-16,-5 3-3 15,-5-2 1-15,-7 2 1 16,-9 0-1-16,-7 0-1 15,-7 0 1-15,-4 0 0 16,-4 0 0-16,-4 0-1 16,-1 0 1-16,-4 2 0 15,-9-2 0-15,-8 0-2 0,-10 0 0 16,-6 0 1 0,-9 0 1-16,-4 0-1 0,-3 0 0 15,0 0 0-15,-1 0 0 16,2 0 1-16,0-2 0 15,2-1 0-15,-2 3 0 16,-2 0 0-16,-4-2 0 16,-4 1 0-16,-2 1 0 15,-1 0 1-15,2-2-2 16,-2 2 0-16,4 0 0 16,2-1 0-16,-3 1 1 15,1 0-2-15,0 0 2 16,-4 0-1-16,0 0 0 15,-4 0 0-15,-1 0 0 0,2 0 0 16,-1 0 0-16,1 0 1 16,-1 0-2-16,0 0 2 15,4 0-2-15,-3 0 2 16,4 0-1-16,-1 0 0 16,1 0 0-16,-1 0-1 15,2 0 1-15,-2 0 1 16,-1 0-1-16,0 0 0 15,2-2 0-15,-2 2 0 16,2-1 0-16,-4-1 0 16,-1 1 0-16,0 1 0 15,-1-2 0-15,0-1 0 16,3 1 0-16,-2 0 0 0,1 1 0 16,-2 0 0-16,-2-2 0 15,-1 2 0-15,0-3 0 16,1-3 1-16,-2 2-1 15,2-3 1-15,0-3-1 16,-2-2 0-16,2 1 1 16,-1 1-1-16,4 2 0 15,-5 1 0-15,0 0 0 16,1 1 0-16,0 0 0 16,1-1-4-16,0 0-7 15,-4-1-9-15,-1-5-60 16</inkml:trace>
  <inkml:trace contextRef="#ctx0" brushRef="#br0" timeOffset="55003.9502">17664 6632 1785 0,'0'0'59'15,"0"0"-51"-15,0 0-8 16,0 0 5-16,0 0 3 16,0 0 15-16,0 76-9 15,0-34-6-15,0 8-2 16,2 5-1-16,-2 10 0 15,1 4 1-15,1 6-2 16,-1 2-1-16,2 2 0 16,0 0 1-16,1 2-1 15,1-3 2-15,-2 0-3 16,0-4 1-16,-3-1-1 0,0-2 0 16,0-5 1-16,0-7 0 15,0-6-1-15,-1-7-1 16,-2-1 0-16,0-1 1 15,-3-7-1-15,4-3-1 16,1-7 0-16,1-7 1 16,0-6-1-16,0-3 0 15,0-6 0-15,0-2 0 16,0-3 0-16,0 0 0 16,-2 0 0-16,2 0 0 15,0 0-1-15,0 0-2 16,0 0-2-16,0 0-7 15,0 0-7-15,0 0-3 16,0-2-20-16,0-10-116 0</inkml:trace>
  <inkml:trace contextRef="#ctx0" brushRef="#br0" timeOffset="56160.1738">17685 6563 1798 0,'0'0'17'15,"0"0"-16"-15,0 0 1 16,0 0 15-16,0 0 5 16,0 0-11-16,0 1-5 15,0-1-4-15,11 0 1 0,11 0 8 16,11 1 0-16,12-1-4 15,13 0-4-15,6 0 1 16,10 0-1-16,7 0 0 16,10 0-3-16,9 0 3 15,7-2-2-15,13-1 2 16,8-1-1-16,12-1-1 16,11 3 0-16,2 0 0 15,6 1 1-15,0 1 1 16,-5 0-1-16,-8 0-1 0,-7 0-1 15,-14 0 0 1,-7 0 0-16,-14 0 0 0,-5 1 0 16,-9 3 0-16,-9-1 1 15,-3 1-1-15,-10-2 0 16,-6 1 1-16,-10-2-1 16,-9 0 0-16,-10-1 0 15,-9 0 0-15,-5 0 3 16,-8 0-1-16,-4 0 2 15,-4 0 1-15,0 0 1 16,-2 0 2-16,-1 0 0 16,0 0-3-16,2 0-3 15,-2 0-1-15,0 0-1 16,0 0-2-16,1 8 0 16,4 9 0-16,1 12 1 0,0 14 1 15,-3 11 0-15,-1 13 1 16,-2 13-1-16,0 10 0 15,0 7 1-15,0 5 0 16,0 0-1-16,-4 2-1 16,-2 2 1-16,3-7 0 15,-1-1 0-15,1-7 0 16,3-4 0-16,-2-7 0 16,2-5 0-16,0-8 0 15,0-11 0-15,0-10 0 16,-1-10 0-16,1-7 0 15,0-5 0-15,0-9 0 0,0-5 0 16,0-5-2 0,0-4-7-16,0-1-6 0,4 0-14 15,-2-9-88-15</inkml:trace>
  <inkml:trace contextRef="#ctx0" brushRef="#br0" timeOffset="57464.6335">17760 8176 1793 0,'0'0'12'0,"0"0"-11"15,0 0 7-15,0 0 13 16,0 0-6-16,0 0-5 16,-2 20-1-16,2-10-3 15,0 0 0-15,0 3 5 16,0 1-3-16,0 0-4 16,0 3-3-16,0 0 3 15,0-1-3-15,3-1-1 16,3-2 2-16,5 1 0 15,-1-7 0-15,9 1 0 0,7-3-1 16,11 1 1-16,8-3 1 16,13-3-1-16,9 4-1 15,15-3 0-15,12 4-1 16,9-1 1-16,8-1-1 16,3 0 1-16,3-1-1 15,3 1 0-15,1-1 0 16,0 0 0-16,0-1 1 15,1 2 0-15,1 0-1 16,-6-3 2-16,-1 1-2 16,-8-1 0-16,-12 0 0 15,-8 0-1-15,-12 0 2 16,-14 0 0-16,-9 0 0 16,-9 0 7-16,-9 0-6 0,-7 0 2 15,-6 0-1-15,-5-1 0 16,-7 1-1-16,2 0 0 15,-4 0 3-15,-1 0-2 16,3 0-1-16,-1 0 1 16,5 0-2-16,4 0 0 15,3 3-1-15,4 2 0 16,-1-2 2-16,4 2-2 16,2-3 0-16,0 2 0 15,0-1 1-15,0-3-1 16,-2 3 1-16,0-1 0 0,2-1-1 15,0 1 0 1,0-2 0-16,-7 0 0 0,0 0 0 16,-5 0-1-16,-3 0 1 15,-5 0-1-15,-1 0 1 16,0 0 0-16,0 0 2 16,-1 0-2-16,-1 0 0 15,2 0-1-15,-3 0 1 16,1 0 0-16,1 0 0 15,2 0 0-15,-1 0 0 16,0 0 0-16,1 0 0 16,-2 0 0-16,1 0 0 15,-1 0-1-15,-1 0 1 0,-1 0-1 16,0-8 0 0,0 0-1-16,-2-1-4 0,-4-5-5 15,0-2-14 1,-7-7-62-16</inkml:trace>
  <inkml:trace contextRef="#ctx0" brushRef="#br0" timeOffset="59247.8528">7720 7331 1619 0,'0'0'51'16,"0"0"5"-16,0 0-16 15,0 0-7-15,0 75-9 16,0-61-6-16,0-1-6 15,0-4-3-15,0-2-3 16,0-4 4-16,0-1-6 0,0 0 0 16,0-2 3-1,0 1 3-15,0-1 2 0,0 0 3 16,0-11-2-16,-6-11-9 16,-3-12-3-16,3-4-1 15,6-8 0-15,0 0 0 16,0 2-1-16,3 1 1 15,8 4 0-15,-1 5 1 16,3 4-1-16,-2 0 0 16,5 3-1-16,-2 3 2 15,-1 5-1-15,-1 5 0 16,-1 3 3-16,-1 4-2 16,-4 3 1-16,0 4-2 0,3 0 0 15,4 0 0 1,1 7 0-16,-1 9 0 0,2 5 0 15,0 5 0-15,-3 3 0 16,1 3 1-16,-1 1-1 16,-1 1 0-16,0-3 0 15,-3 2 0-15,1-1 1 16,-1 0-1-16,-4-1 0 16,-1 0-2-16,-3-3-1 15,0-3-2-15,0-5-2 16,0-4-2-16,0-5-15 15,0-5-1-15,0-5-38 0,-3-1-178 16</inkml:trace>
  <inkml:trace contextRef="#ctx0" brushRef="#br0" timeOffset="59451.8882">7778 7295 1783 0,'0'0'31'16,"0"0"-1"-16,0 0-17 16,0 0 0-16,0 0-10 15,0 0 0-15,85-13-2 16,-52 13-1-16,3 0 0 16,-2 0-24-16,-4 0-62 15,-3 4-682-15</inkml:trace>
  <inkml:trace contextRef="#ctx0" brushRef="#br0" timeOffset="59827.5854">8191 7306 1584 0,'0'0'246'0,"0"0"-220"15,0 0-5-15,0 0-1 16,0 0-1-16,0 0-12 15,0-1-4-15,8 7-1 16,5 14 3-16,-1 1 0 16,2 5-2-16,-3 2-3 15,-3-3 2-15,4 0-2 0,-3-6 0 16,0-4 0-16,-3-4 0 16,-2-6 0-16,-2-3 1 15,2-2 1-15,-1 0-2 16,6-9 2-16,0-15 1 15,4-5-2-15,-2-3 0 16,1-2-1-16,-2 4 1 16,-2 5-1-16,-4 8 0 15,-2 8 0-15,-1 5 0 16,-1 3-2-16,0 1-7 16,0 0-18-16,0 5-50 15,0 7-51-15</inkml:trace>
  <inkml:trace contextRef="#ctx0" brushRef="#br0" timeOffset="60090.4213">8591 7278 1859 0,'0'0'34'16,"0"0"-21"-16,0 0 9 16,0 0-9-16,0 0-9 0,0 0-3 15,8 44 1-15,-4-14 2 16,2 1-3-16,-3 0-1 16,-2-1 0-16,1-4-10 15,-2-6-26-15,3-6-178 16</inkml:trace>
  <inkml:trace contextRef="#ctx0" brushRef="#br0" timeOffset="61297.0202">13399 7361 1736 0,'0'0'40'0,"0"0"-36"16,0 0 26-16,0 0 4 16,0 0-15-16,0 0-5 15,0 0-6-15,-9 42-3 16,7-42-2-16,2 0 3 16,0 0 0-16,0 0 6 15,-3 0 1-15,0-20-2 0,-2-9-10 16,-2-6 0-16,4-5-1 15,3-3-1-15,0-1 0 16,0 4-2-16,6 3 2 16,3 7 1-16,5 2 0 15,-1 5 0-15,-3 3 0 16,-1 3 0-16,2 4 1 16,-2 3-1-16,-2 1 1 15,5 3 0-15,-3 4 0 16,5 1-1-16,0 1 0 15,1 0 0-15,3 5 0 16,0 8 0-16,-3 0-1 16,0 0 1-16,-2 2 0 0,-1 3 0 15,0 2 0 1,-3 1 0-16,0 1 0 0,0 2 1 16,-3-1-1-16,0 0 0 15,-1 1 0-15,-2 2 0 16,-2 3 0-16,-1-2 0 15,0 3 0-15,0-4 0 16,0-4-4-16,-3-2 0 16,-5-4-4-16,1-7-9 15,-2-4-7-15,2-2-35 16,-2-3-258-16</inkml:trace>
  <inkml:trace contextRef="#ctx0" brushRef="#br0" timeOffset="61485.9188">13410 7238 1805 0,'0'0'41'0,"0"0"-39"16,0 0-2-16,0 0 4 15,96-11-4-15,-56 11 0 16,3 0-17-16,-4 0-66 15,-6 1-934-15</inkml:trace>
  <inkml:trace contextRef="#ctx0" brushRef="#br0" timeOffset="61835.5558">13785 7256 1787 0,'0'0'66'0,"0"0"-55"15,0 0 7-15,0 0 2 16,0 0-11-16,0 0-8 16,19 18 1-16,-7 2 3 15,4 1-2-15,-4 3-2 16,2-3 0-16,-4-1 1 16,-1-5-2-16,0-3 0 15,0-6 0-15,-1-4 0 0,1-2 3 16,2 0-2-16,3-12 1 15,2-8 1-15,-1-7-2 16,0-5 0-16,-4-1 0 16,-4 4 1-16,-2 2-2 15,-4 8 1-15,2 6-1 16,-3 6 0-16,0 4-1 16,0 3-9-16,0 0-23 15,0 0-46-15,0 5-195 16</inkml:trace>
  <inkml:trace contextRef="#ctx0" brushRef="#br0" timeOffset="62241.474">14168 7227 1782 0,'0'0'79'0,"0"0"-66"16,0 0-1-16,0 0 12 15,0 0-10-15,0 0-9 16,51 0-1-16,-26 5-1 16,-2 1-3-16,-4 4 1 0,-4-2-1 15,-4 1 0 1,-4 1 0-16,-6 1-1 0,-1 5 0 15,0 0-1-15,-19 2 2 16,-6 0 0-16,-4-2-1 16,3-3 2-16,6-2-1 15,7-2 0-15,8-4-1 16,5-2 1-16,0 0 0 16,0 0 1-16,18 0 1 15,13-1 2-15,17-2-2 16,20 0-2-16,13 0-4 15,6-11-37-15,-4-6-208 16</inkml:trace>
  <inkml:trace contextRef="#ctx0" brushRef="#br0" timeOffset="63350.7761">18946 7328 1735 0,'0'0'61'15,"0"0"-56"-15,0 0 21 16,0 0 12-16,0 0-18 16,0 0-6-16,-2 5 0 15,2-10 2-15,0-12-10 0,0-6-6 16,3-3 0-16,3-7 0 16,4-3 0-16,1-1 1 15,1-4-1-15,1 4 0 16,1 4 0-16,-1 5 0 15,-2 5 0-15,-1 6 0 16,0 2 1-16,0 2 0 16,-1 5 1-16,-1 0 0 15,0 3-1-15,-2 4 1 16,1 1-2-16,4 0 1 16,1 2-2-16,2 14 2 15,3 1-1-15,1 5 0 0,-3 2 0 16,1-1 0-16,-2 3 0 15,-3 3 0-15,-2 0 0 16,-4-1-1-16,-4 0 1 16,-1 0 1-16,0 2-1 15,0-2-1-15,0-3 0 16,0-1 0-16,-4-5-2 16,-1-4 0-16,2-2-2 15,2-6-5-15,-2-1-11 16,0-6-8-16,-1 0-81 15</inkml:trace>
  <inkml:trace contextRef="#ctx0" brushRef="#br0" timeOffset="63531.3465">19034 7193 1793 0,'0'0'27'15,"0"0"-27"-15,0 0 0 16,0 0 0-16,0 0 0 16,110-3-7-16,-73 5-40 15,2 5-184-15</inkml:trace>
  <inkml:trace contextRef="#ctx0" brushRef="#br0" timeOffset="63891.3463">19469 7199 1667 0,'0'0'172'15,"0"0"-146"-15,0 0 2 16,0 0-1-16,0 0-17 16,0 0-8-16,0-7-2 15,0 14-3-15,3 12 3 16,8 3 1-16,-4 3-1 15,-1 2 1-15,3-3-1 16,0-2 0-16,-2-6 0 16,3-3 0-16,-2-5-1 15,-2-2 1-15,-1-6 1 0,-1 0 0 16,2-6 1-16,6-12-1 16,-1-6 0-16,-1-3-2 15,0 0 1-15,-2 2 0 16,-2 7 0-16,-1 6 0 15,-1 3-3-15,-1 4-6 16,-2 5-23-16,1 0-45 16,-1 0-568-16</inkml:trace>
  <inkml:trace contextRef="#ctx0" brushRef="#br0" timeOffset="64424.3702">19830 7163 1837 0,'0'0'45'0,"0"0"-29"16,0 0-7-16,0 0-3 15,0 0 1-15,0 0-5 16,85-24-1-16,-55 24-1 16,0 0 0-16,-6 0 1 0,-5 0-1 15,-4 0 0 1,-9 2-1-16,-3 6 0 0,-3 3-1 16,0 3-2-16,-7 2 2 15,-13-2 1-15,2 2 1 16,2-3-2-16,4 0 2 15,6-2 0-15,0-1-2 16,6-3 0-16,0 1-1 16,0-4-1-16,6 1 2 15,7 0 1-15,5-2 1 16,0 2 0-16,1-1 0 16,-2 4 0-16,-1 1 1 0,-2 2-1 15,-4 0 0 1,-2 3 0-16,-4-1 0 0,-4 2 1 15,0-1-1 1,-6-2 0-16,-15 0 0 0,-7-3 3 16,-9-4-1-16,-5-5-1 15,-6 0-1-15,2-9-12 16,4-16-139-16</inkml:trace>
  <inkml:trace contextRef="#ctx0" brushRef="#br0" timeOffset="65701.5885">5232 7754 1702 0,'0'0'78'0,"0"0"-59"16,0 0 3-16,0 0 9 16,0 0-6-16,0 0-6 15,0 0-2-15,-48 7-9 16,48-7-4-16,0 3 1 16,0-3 0-16,0 0-4 15,0 0-1-15,3 0-1 16,18 0 0-16,15 0 1 15,7 0 0-15,9-3 0 16,5-6 2-16,4-1-1 0,6-4 0 16,1 1-2-16,0 0 1 15,-2 1 0-15,-7 3 0 16,-5-1 1-16,-6 5-2 16,-8 3 0-16,-4 0 1 15,-9 2 0-15,-8 0 0 16,-5 0 1-16,-7 0-1 15,-4 0-1-15,3 4 1 16,-3-1 1-16,3-1-1 16,3 1 0-16,-3-3 0 15,0 4 1-15,0-3-1 16,0 1 0-16,-3-1 1 16,-3 0 0-16,0 1 0 15,0-1 0-15,0-1 0 16,0 2-1-16,0-2 0 0,0 1 0 15,0 0 0 1,0 0 0-16,0-1 0 0,0 0 0 16,0 2 0-16,0-2 0 15,0 0 0-15,0 0-3 16,0 0-4-16,4 2-26 16,4-1-20-16,1-1-43 15,1 0-603-15</inkml:trace>
  <inkml:trace contextRef="#ctx0" brushRef="#br0" timeOffset="66182.4148">5927 7500 1039 0,'0'0'828'15,"0"0"-806"-15,0 0-9 16,0 0 8-16,0 0-7 15,0 0-7-15,-10-5-3 16,10 5-4-16,4 0 0 16,15 8-1-16,11 4 1 15,8 2 2-15,-1 2-1 16,-1 1 0-16,-5-2-1 16,-2 1 0-16,-4-1 0 15,-3 0 0-15,-4-2 0 16,-6 0 0-16,-3 0 0 15,-9-1 0-15,0 4 0 16,0 5 0-16,-24 6 2 0,-10 6-1 16,-8-1-1-16,6-2 0 15,9 0-2-15,14-7-9 16,13-7-40-16,3-11-298 16</inkml:trace>
  <inkml:trace contextRef="#ctx0" brushRef="#br0" timeOffset="67128.795">9437 7752 1760 0,'0'0'32'0,"0"0"-29"16,0 0 1-16,0 0-1 16,0 0-3-16,0 0 17 15,134 0-4-15,-61 0-9 16,11-3-3-16,11-2 2 15,7 1-2-15,5-1-1 16,6 2-1-16,1 0 1 16,-1-1 9-16,-2-1 2 15,-4 0-5-15,-10-4 3 0,-9 2 4 16,-12-1 3-16,-11 2-7 16,-4-1-6-16,-2 3 0 15,-5-2 1-15,-2 3 0 16,-5-1-2-16,-3 3 0 15,-8-2 0-15,-7 3 0 16,-6-3 0-16,-11 3 0 16,-5 0 0-16,-6 0 0 15,-1-2 1-15,0 2 0 16,0-1-1-16,0 1-2 0,0 0 0 16,0 0 0-16,0 0-1 15,0 0-4-15,0 0-2 16,0 0-4-16,0 0-7 15,-10 0-6-15,0-2-43 16,-5-4-105-16</inkml:trace>
  <inkml:trace contextRef="#ctx0" brushRef="#br0" timeOffset="67458.5298">11076 7461 1882 0,'0'0'22'15,"0"0"-16"-15,0 0 7 16,0 0 1-16,0 0-5 16,0 0-5-16,6-7-4 15,22 9 0-15,10 9 3 16,5 3-3-16,-4 0 1 15,-5 1 0-15,-9-1-1 16,-4 2-1-16,-9 4 1 16,-7 2 0-16,-5 4-1 15,0 4 0-15,-21 1 1 16,-6 2 0-16,-10 0 0 16,-1 1 0-16,6-3-11 15,8-7-19-15,15-9-113 0</inkml:trace>
  <inkml:trace contextRef="#ctx0" brushRef="#br0" timeOffset="68450.7289">15633 7596 1706 0,'0'0'0'16,"0"0"1"-16,125 0 11 16,-61 0 12-16,9 0-1 15,10 0-14-15,15 0 4 16,9 0-2-16,13 0 1 0,3 0 6 15,0 0-7 1,-5 0-3-16,-5 0-1 0,-6 0 2 16,-4 0 0-16,-14-1 0 15,-14-2 0-15,-15 0-3 16,-16 1 0-16,-12 0 1 16,-14-1-2-16,-10 3 1 15,-7 0 0-15,-1 0 2 16,0 0-2-16,0 0-1 15,0 0-2-15,0 0-1 16,0 0-1-16,0-3-1 16,0 3 1-16,0 0-1 15,0 0-3-15,0 0 0 16,0 0-1-16,0 0-5 0,0 0-15 16,0 0-31-16,0 0-31 15</inkml:trace>
  <inkml:trace contextRef="#ctx0" brushRef="#br0" timeOffset="68779.7519">17165 7407 1070 0,'0'0'810'15,"0"0"-795"-15,0 0-11 0,0 0 10 16,0 0-1-16,0 0-6 16,-8-4-5-16,23 7-2 15,12 8 0-15,9 3 2 16,4 1 0-16,2 3-2 16,-2 1 1-16,-9-1-1 15,-7 2-1-15,-12 1 1 16,-12 2 0-16,0 2 0 15,-24 3 0-15,-16 0 1 16,-12 0 0-16,-5 0-1 16,5-2-7-16,10-2-28 15,17-10-95-15</inkml:trace>
  <inkml:trace contextRef="#ctx0" brushRef="#br0" timeOffset="69596.0411">20956 7487 29 0,'0'0'1819'0,"0"0"-1804"0,0 0 0 16,0 0 9-16,0 0-3 15,0 0-10-15,24-13-8 16,18 9-1-16,15 1-1 16,16 0 0-16,7 3-1 15,8-3 0-15,0 3 1 16,0 0-1-16,-7 0 0 15,-10 0 0-15,-12 0 0 16,-15 0 1-16,-14 0-1 16,-10 0 1-16,-9 0-1 15,-6 0 0-15,-5 0 0 0,0 0 0 16,0 0 1-16,0 0-1 16,0 0-1-16,0-3-4 15,0-3-13-15,0-7-78 16,0-2-215-16</inkml:trace>
  <inkml:trace contextRef="#ctx0" brushRef="#br0" timeOffset="69905.1282">21691 7232 1827 0,'0'0'31'0,"0"0"-27"0,0 0 8 15,0 0 4 1,0 0-5-16,0 0-4 0,10 6-5 16,13 10 13-16,9 2-6 15,4 4-2-15,2-1-4 16,0 2 1-16,-3-3-2 16,-7 2-1-16,-11-2-2 15,-8 2 1-15,-9 1 0 16,0 1 0-16,-22-1 0 15,-18 2 0-15,-8-3 0 16,-3-1-4-16,4-2-7 16,12 4-18-16,14-5-26 0,15-3-175 15</inkml:trace>
  <inkml:trace contextRef="#ctx0" brushRef="#br0" timeOffset="70346.1592">22431 7325 1925 0,'0'0'12'16,"0"0"-11"0,0 0 3-16,0 0-3 0,0 0-1 15,0 0 0-15,49 78 3 16,-23-42-2-16,3-2 0 16,-4-3-1-16,-1-6 0 15,-4-5 0-15,-3-9 0 16,-2-1 0-16,-5-10 1 15,1 0-1-15,2-5 2 16,1-15 0-16,3-10-1 16,-1-7 0-16,3-4-1 15,-2-1 1-15,0 4-1 16,-4 9 3-16,-5 12-3 16,-4 11 0-16,-2 5 0 0,-1 1-4 15,1 1-20-15,-1 15-59 16,1 5-9-16</inkml:trace>
  <inkml:trace contextRef="#ctx0" brushRef="#br0" timeOffset="70714.5144">22948 7510 1865 0,'0'0'17'0,"0"0"-13"16,0 0 6-16,0 0-1 15,0 0 1-15,0 0-6 16,-17 72-2-16,17-52 1 16,15-1-2-16,0-2-1 15,4-4-1-15,4-4-6 16,-4-8-2-16,2-1-2 15,-3 0 7-15,-6-9 2 16,-4-7 2-16,-5 0 2 16,-3-5 0-16,0 1 5 0,-7-1-5 15,-8 2 1 1,-1 0-2-16,4 7-1 0,0 7-2 16,3 5-4-16,-1 0-33 15,-2 5-62-15,3 7-1570 16</inkml:trace>
  <inkml:trace contextRef="#ctx0" brushRef="#br0" timeOffset="71083.1715">23279 7515 1845 0,'0'0'34'16,"0"0"-34"0,0 0-1-16,0 0 1 0,0 0 3 15,0 0 6-15,13 64-6 16,-4-47-3-16,3-2 2 16,4-2-1-16,2-3 0 15,5-6 0-15,0-4 1 16,-3 0-2-16,-1 0 1 15,-4-11 0-15,-3-3 2 16,-6-3 0-16,-4-3 8 16,-2-3-5-16,0-1 0 15,-5-1-3-15,-5 4-1 16,-1 2-2-16,7 8 0 16,1 5-4-16,3 5-17 0,0 1-34 15,0 0-158-15</inkml:trace>
  <inkml:trace contextRef="#ctx0" brushRef="#br0" timeOffset="71426.9354">23786 7354 1845 0,'0'0'74'0,"0"0"-63"15,0 0-1 1,0 0 6-16,0 0-9 0,0 0-4 16,0 32-2-16,0-5 6 15,0 1 0-15,0 1-4 16,0 1-2-16,-3-2 1 16,0 2-2-16,0-3 0 15,2-2 0-15,1-3 0 16,0-3 1-16,0-5-1 15,0-5-1-15,0-2-2 16,1-3-3-16,14-3 1 16,3-1-1-16,9 0-3 0,4 0-9 15,0-12-28 1,-2-2-40-16,-4-6-617 0</inkml:trace>
  <inkml:trace contextRef="#ctx0" brushRef="#br0" timeOffset="71585.7331">23783 7489 1558 0,'0'0'268'0,"104"0"-268"15,-35-8-4-15,1-9-824 16</inkml:trace>
  <inkml:trace contextRef="#ctx0" brushRef="#br0" timeOffset="72768.2961">3957 7627 1043 0,'0'0'753'0,"0"0"-716"16,0 0-3-16,0 0 0 16,0 0-5-16,0 0-8 0,0 0-4 15,-9-24-3-15,9 24-2 16,0 0-5-16,0 0-7 16,0 17-3-16,12 9 3 15,12 10 1-15,4 4 0 16,2 2-1-16,-2-3 0 15,2-3 0-15,-2-7 0 16,-4-8-2-16,0-7-3 16,-12-10-1-16,0-4 1 15,-2 0 2-15,2-22 3 16,3-13 0-16,-1-11 0 16,-1-9-1-16,-4 4 1 15,-6 2 1-15,-3 14 0 0,0 11 1 16,0 11-1-16,0 8-1 15,0 3-1-15,3 2-14 16,6 5-26-16,6 13-51 16,0 3-72-16</inkml:trace>
  <inkml:trace contextRef="#ctx0" brushRef="#br0" timeOffset="73010.7277">4489 7764 1895 0,'0'0'37'16,"0"0"-36"-16,0 0 3 16,0 0 3-16,0 0-6 15,0 0 0-15,12 43-1 16,-7-20 1-16,2 0-1 15,-1-6-1-15,-1-1-8 16,-1-7-32-16,1-9-89 16</inkml:trace>
  <inkml:trace contextRef="#ctx0" brushRef="#br0" timeOffset="73158.0249">4558 7603 1833 0,'0'0'59'0,"0"0"-58"16,0 0-1-16,0 0 0 16,0 0-7-16,0 0-67 15,3 4-79-15</inkml:trace>
  <inkml:trace contextRef="#ctx0" brushRef="#br0" timeOffset="73510.0993">4658 7715 1862 0,'0'0'46'0,"0"0"-40"15,0 0 4-15,0 0-1 16,0 0-7-16,0 0-2 16,18 43 1-16,-12-23 0 15,1-1-1-15,2 1 0 16,-3-6 0-16,0-2-1 15,-1-8-2-15,-2-2-1 16,-2-2-3-16,3 0 4 16,1-16 2-16,1-7 2 15,3-8 0-15,1 1-1 16,2 2 2-16,-1 7 1 16,-4 9 9-16,-4 6 0 15,0 3 2-15,0 3-8 0,0 0-6 16,6 12-2-1,1 12 0-15,-2 6 1 0,-4 7 1 16,-4-3-21-16,0-7-51 16</inkml:trace>
  <inkml:trace contextRef="#ctx0" brushRef="#br0" timeOffset="75743.9077">7859 7810 1749 0,'0'0'83'16,"0"0"-54"-16,0 0 0 16,0 0-1-16,0 0-14 15,0 0-7-15,0 0 1 16,0-3 0-16,0 3-2 15,0 0 1-15,0 0-5 16,0 0-2-16,-8 9-2 16,-8 8 2-16,-1 8 1 0,-5 2-1 15,1-4 1-15,3 1-2 16,0-4 1-16,4-3 0 16,3-4 1-16,2-1-1 15,3-7 0-15,4-1 0 16,2-1-1-16,0-3-1 15,0 0 0-15,0 0-1 16,2 0 2-16,16 0 1 16,7 0 2-16,7 0-1 15,1 0 0-15,1 0-1 16,-1-3 0-16,0 3 0 16,-1-4-4-16,-2 3-2 15,-4-2-4-15,-4 0-3 47,-3 0-12-47,-7-3-30 0,-6 2-58 0</inkml:trace>
  <inkml:trace contextRef="#ctx0" brushRef="#br0" timeOffset="76039.9515">7927 7906 1796 0,'0'0'83'16,"0"0"-52"-1,0 0-11-15,0 0-2 0,0 0-12 16,0 0-6-16,-4 0 0 16,4 14-4-16,0 9 4 15,0 6 0-15,0-2 1 16,0 5 0-16,0-5 0 15,0 0-1-15,-2-5-1 16,2-5-4-16,0-1-7 16,0-5-7-16,0-8-24 15,0-3-55-15,0 0-1248 16</inkml:trace>
  <inkml:trace contextRef="#ctx0" brushRef="#br0" timeOffset="76441.8763">8160 7928 1708 0,'0'0'153'15,"0"0"-140"-15,0 0-6 16,0 0 5-16,0 0-6 16,0 0-2-16,-22 47-4 0,22-30 0 15,0 0 0-15,10-1-1 16,11-4 1-16,6-4 1 16,4-6-1-16,-1-2-1 15,0 0-4-15,-11-8 3 16,-4-5 1-16,-7-1 0 15,-7 0 1-15,-1-3 4 16,0 0 3-16,-15 0 0 16,-12-2-6-16,-7 6-1 15,-2-2 1-15,0 7-2 16,6 6-1-16,8 2-13 16,9 0-32-16,10 7-88 15</inkml:trace>
  <inkml:trace contextRef="#ctx0" brushRef="#br0" timeOffset="76990.1744">8573 7864 1801 0,'0'0'62'0,"0"0"-50"16,0 0 4-16,0 0 1 0,0 0-6 15,-92-11-6-15,78 23-4 16,4 4-1-16,-2 0 1 16,9 1-1-16,3-3 1 15,0 0-2-15,0-3 0 16,18-2-4-16,7-4-5 15,6-5-4-15,7 0-7 16,-2-11-17 31,-2-8 8-47,-6-2-2 0,-7-5 8 0,-3 1 18 0,-8 0 6 0,-4-4 7 0,-6 1 27 16,0 2-11-16,0 1 7 15,-13 8 0-15,-2 6-10 16,2 7 2-16,5 4-8 0,4 0-8 15,2 0-3-15,2 0-3 16,0 2 0-16,0 11-2 16,0 9 2-16,0 5 0 15,0 2 0-15,8 2 0 16,5-2-1-16,-1 1 2 16,3-2-2-16,-2-4 1 15,0-5-3-15,0-1-10 16,-3-9-12-16,2-4-17 15,-3-5-24-15,2 0-246 16</inkml:trace>
  <inkml:trace contextRef="#ctx0" brushRef="#br0" timeOffset="77247.1081">8939 7795 1877 0,'0'0'18'0,"0"0"-15"16,0 0 1-16,0 0-2 15,0 0 9-15,0 72-7 16,4-49-3-16,2 4 1 16,-3-2-2-16,0 0 0 15,0-3 0-15,0-5-3 0,0-5-16 16,0-7-8-16,-1-5-18 15,-2 0-45-15,2-5-367 16</inkml:trace>
  <inkml:trace contextRef="#ctx0" brushRef="#br0" timeOffset="77792.1121">8934 7781 1678 0,'0'0'107'0,"0"0"-74"16,0 0-6-16,0 0-3 16,0 0-8-16,0 0-8 15,76-26 0-15,-52 26-6 0,-1 0-1 16,-3 0-1-16,-6 0 0 16,-2 9 0-16,-6-1 0 15,-3 2-2-15,-2 1 1 16,-1 3-2-16,0-2-1 15,-3 2 0-15,-9-1 1 16,-4-1-2-16,2-2-1 16,1-3 3-16,1 0-1 15,6-2-2-15,3 0 1 16,3-2 0-16,0-1 2 16,0 0-2-16,0 1 4 15,0 0 0-15,1-1 0 16,7 2 2-16,6 0 0 0,-1-2 0 15,-1 3 1-15,1-2 0 16,-2 0 2-16,-1 2-1 16,0 1 1-16,-5 0-2 15,1 1-1-15,-1 1-1 16,-5 1 2-16,0-1-2 16,0 1 2-16,0-3-1 15,-8 5 0-15,-7-2 1 16,-4-1 0-16,-8-2-1 15,-3-1-1-15,-3-5 1 0,2 0 1 16,4 0-2 0,8 0 1-16,8 0-1 0,7-5 0 15,4 1-13-15,0-3-82 16</inkml:trace>
  <inkml:trace contextRef="#ctx0" brushRef="#br0" timeOffset="80987.6401">13214 7704 1669 0,'0'0'37'0,"0"0"-10"15,0 0 19-15,0 0-6 16,0 0-17-16,0 0-7 16,0 0-10-16,0 0-3 15,-39-1 6-15,30-4-2 16,-1 0-1-16,3 0 0 0,4 0 0 16,2 3 2-1,1 0 1-15,0 1 0 16,0 0-4-16,0 1-2 0,0 0-1 15,0 0 0 1,0 0 0-16,0 0-2 0,0 0 0 16,11 1-2-16,5 10 2 15,3 4 0-15,-4 5 0 16,0 1-1-16,-5 3 0 16,-5 2 1-16,-5-1-1 15,0 2 0-15,-15-2 1 16,-18 0 0-16,-9 0 0 15,-11-2 1-15,-1-3-1 16,2-2-1-16,3-7 0 16,11-7-2-16,8-4 3 0,10 0 1 15,9-9-1-15,7-5 1 16,4-1-1-16,0 0-3 16,4 2 3-16,10 1 0 15,2 3-1-15,-2 1 1 16,0 2 0-16,0 3 0 15,2 1 1-15,-1 2-1 16,1 0 1-16,-2 0-1 16,2 5 0-16,-1 9 0 15,2 3 1-15,-1 0-1 16,2 0 2-16,0-1-2 16,-2-3 0-16,2-1 1 0,0-2-1 15,3-3 0 1,0-4-3-16,4-3-17 0,1 0-47 15,0-11-116-15</inkml:trace>
  <inkml:trace contextRef="#ctx0" brushRef="#br0" timeOffset="81721.9132">13476 7778 548 0,'0'0'1309'0,"0"0"-1290"15,0 0-11-15,0 0 5 16,0 0-2-16,0 0-8 16,-52 24 1-16,44-2-2 15,2 0-1-15,5 0 0 16,1-1 0-16,0-2-1 15,3-2 0-15,10-2-1 16,8-5-1-16,1-4-1 16,5-5-5-16,-3-1-6 15,-1 0-2-15,-4-4 3 16,-8-7-1-16,-7-6 7 0,-4 3 7 16,0-5-2-16,-3-1-2 15,-14 1 0-15,-5-3 4 16,0 5 0-16,1 2 0 15,4 6 0-15,7 4 1 16,4 2 2-16,6 3-2 16,0 0 1-16,0 0-2 15,3 0-7-15,12 0 3 16,12 0 4-16,6 0 0 16,-2 0 1-16,5 0-1 15,-5 1-1-15,-6 4 1 16,-5-1 0-16,-10 1 1 15,-5-2-1-15,-2 4 6 16,-2-3 4-16,-1 4 4 16,2 0-4-16,-2 4 2 0,0-1-5 15,0 2-1-15,4-1-4 16,4-2 0-16,1 0 0 16,7-2-2-16,5 0 1 15,9-4 1-15,4-3-1 16,5-1 1-16,-5 0-2 15,-7-9 1-15,-7-1 0 16,-9-4-1-16,-8 1 3 16,-3-4 1-16,-4 0-1 15,-22 0 1-15,-8 0-1 16,-6 3 0-16,1 5 0 16,5 5-1-16,10 4-2 0,10 0 0 15,10 3-11-15,4 7-39 16,7-3-92-16</inkml:trace>
  <inkml:trace contextRef="#ctx0" brushRef="#br0" timeOffset="84841.859">19031 7740 1677 0,'0'0'94'0,"0"0"-70"16,0 0 6-16,0 0 8 15,0 0-17-15,0 0-8 16,0 0-3-16,-21-8-2 15,13 8-2-15,-2 0-3 16,-3 3 1-16,-1 8-2 16,-1 4-2-16,2 3 1 15,4 0-1-15,1 1 1 16,5-2 0-16,3 0-1 16,0 0 0-16,14-5 1 0,4-2-1 15,9-4 1-15,1-4-1 16,2-2 1-16,-2 0 0 15,-4-3-1-15,-5-10 0 16,-5-1 0-16,-7-3 1 16,-5-3 0-16,-2-3-1 15,0-2 1-15,-21 1-1 16,-3 3 0-16,-3 4-2 16,2 7 1-16,5 8-6 15,8 2-23-15,5 0-48 16,4 7-321-16</inkml:trace>
  <inkml:trace contextRef="#ctx0" brushRef="#br0" timeOffset="85434.3095">19653 7830 1437 0,'0'0'404'0,"0"0"-388"16,0 0-1-1,0 0 1-15,-96-45 1 0,63 38-5 16,1 4-2-16,0 3-7 15,5 0-1-15,2 0 1 16,9 4-2-16,-1 7-1 16,7 3 0-16,5 2-1 15,4-3 0-15,1 3-4 16,1-2 0-16,19-3 0 16,10-4-3-16,7-3-12 15,3-4-3-15,2 0-17 16,-2-6-3-16,-6-8-3 15,-4-7-2-15,-9-3 33 16,-1-1 15-16,-7-2 39 16,-7 3 11-16,-3 2-10 0,-3 4-11 15,0 4 7-15,0 5-20 16,0 2 3-16,-3 4-2 16,1 1-4-16,2 2-6 15,0 0-5-15,0 0-2 16,0 0-3-16,0 16 1 15,0 5 2-15,0 8 2 16,0 1-2-16,3 1 0 16,3 0-1-16,2-8-1 15,2-3-5-15,1-3-15 0,2-7-13 16,4-7-25 0,-1-3-180-16</inkml:trace>
  <inkml:trace contextRef="#ctx0" brushRef="#br0" timeOffset="85671.1255">19906 7746 1775 0,'0'0'113'0,"0"0"-84"16,0 0-10-16,0 0-5 16,0 0-6-16,0 0-8 15,-4 0 0-15,4 15-2 16,0 7 2-16,0 2 1 15,0-2-1-15,0-1 0 16,0-1-1-16,0-3-4 0,0-2-7 16,0-3-8-16,0-7-19 15,0-5-26-15,0 0-140 16</inkml:trace>
  <inkml:trace contextRef="#ctx0" brushRef="#br0" timeOffset="86214.8502">19930 7648 1615 0,'0'0'241'0,"0"0"-210"16,0 0-15-1,0 0-1-15,0 0 1 0,0 0-10 16,54-30-3-16,-29 30-2 15,2 0 0-15,0 0 0 16,-2 6-1-16,-5 4 0 16,-4 1 0-16,-7-2-3 15,-6 5-1-15,-3-1-5 16,0 2 3-16,-9 0 3 16,-12-1 0-16,-3 1 3 15,-1-3-1-15,1-3 1 16,5 2 0-16,5-4 0 15,4-1 1-15,1 1-1 16,4-3-1-16,4 0 1 16,1-1 0-16,0 1-2 0,0-1-1 15,0 3 3-15,9 2 2 16,3-2-1-16,-2 0 0 16,1 2 2-16,2-2-2 15,-1 2 2-15,0 1-2 16,-2-1-1-16,-2-1 2 15,-4 3-2-15,-2-2 0 16,-2 3 0-16,0-2 0 16,0 2 0-16,-14-3 0 15,-6-2 1-15,-7 1 0 16,-5-6-1-16,-5 0 0 16,0-1-5-16,2 0-6 0,9 0-1 15,9 0-8-15,14 0-78 16</inkml:trace>
  <inkml:trace contextRef="#ctx0" brushRef="#br0" timeOffset="174856.3098">13151 7646 1608 0,'0'0'109'0,"0"0"-59"16,0 0-28-16,0 0-3 15,0 0-7-15,0 0-3 16,0 0-2-16,0 0-1 15,-67-6 1-15,58 6-2 16,-1 0 2-16,-1 0 1 0,0 0-3 16,1 3 1-16,0-1 1 15,-1 2-2-15,-1 1-2 16,3 1-1-16,-1-1 1 16,1 1-1-16,1 0 0 15,2-1-2-15,2 1 2 16,1-1-2-16,0 1 2 15,3 2-2-15,0 0 2 16,0-1-2-16,0 3 1 16,0-4-1-16,0 1 1 15,9 0 0-15,6-4 2 16,9 0 3-16,6-1-1 16,4-2-3-16,2 0-1 0,-6 0-1 15,-5 0-2 1,-1-3-14-16,-8-2-51 0,-7-1-464 15</inkml:trace>
  <inkml:trace contextRef="#ctx0" brushRef="#br0" timeOffset="182122.135">13846 8160 1740 0,'0'0'58'0,"0"0"-26"16,0 0-5-16,0 0-3 16,0 0-8-16,0 0-5 15,0 0-2-15,0-6-2 16,0 6-2-16,0 0 1 16,0-1-1-16,0 1-2 15,0-2 1-15,0 2-2 16,0 0 1-16,0 0-2 15,0 0 0-15,0 0-1 16,0 0 0-16,-2 0 0 16,-4 7-2-16,-3 6 2 0,-2 4 0 15,0 2 0 1,-4 2 0-16,3 1 0 0,-1 2 1 16,-2 1-1-16,7-3 0 15,1-2 0-15,0-3-1 16,5-4 0-1,2-3 1-15,0-3-2 0,0-3-2 16,0-1 4-16,16-3-2 16,7 0 2-16,4 0 2 15,7 0-1-15,0 0-1 16,2 0 0-16,0-3 0 16,-2-1 0-16,-2 1-4 15,-6 1-4-15,-2 0-3 16,-7-1-8-16,-4 3-5 15,-4-2-11-15,-3 2-28 0,-3-1-67 16</inkml:trace>
  <inkml:trace contextRef="#ctx0" brushRef="#br0" timeOffset="182430.0174">13892 8303 1832 0,'0'0'38'16,"0"0"-25"-16,0 0 2 15,0 0-4-15,0 0-8 16,0 0-3-16,0 33 2 15,0-4 2-15,5-1-2 16,-1 1-1-16,-1 2-1 16,0-6 0-16,-1-3-6 15,-2-4-11-15,1-5-12 16,-1-6-49-16,0-5-340 16</inkml:trace>
  <inkml:trace contextRef="#ctx0" brushRef="#br0" timeOffset="182931.7872">14290 8168 1823 0,'0'0'41'15,"0"0"-25"-15,0 0 4 16,0 0-3-16,0 0-10 0,0 0-3 16,-61 26-2-1,48-1 1-15,2 5-1 0,1 3-1 16,1 2-1-16,5 1 1 15,4 0-1-15,0-1 0 16,0-3 0-16,13-6-1 16,6-5-3-16,5-7-1 15,0-5-2-15,4-7-3 16,-1-2 1-16,-3 0-2 16,-3-12 7-16,-6-7 2 15,-9 0 2-15,-6-3 1 16,0-3 1-16,-8 2 0 15,-16 4 0-15,-7 5 0 0,3 5-2 16,-2 8 3-16,8 1-2 16,3 0-1-16,3 11 0 15,7 2-11-15,6 0-26 16,3-3-73-16,0-5-1360 16</inkml:trace>
  <inkml:trace contextRef="#ctx0" brushRef="#br0" timeOffset="183136.2409">14617 8317 1830 0,'0'0'79'15,"0"0"-62"-15,0 0-12 16,0 0-1-16,0 0-4 15,0 0-1-15,-34-16-11 16,31 16-63-16,0 6-539 16</inkml:trace>
  <inkml:trace contextRef="#ctx0" brushRef="#br0" timeOffset="183537.8809">14787 8274 1654 0,'0'0'203'0,"0"0"-197"16,0 0-4-16,0 0 0 15,0 0 13-15,0 0-9 16,-25 77-2-16,25-59 0 16,10 1-3-16,4-5 0 15,3-5 0-15,3-1-1 16,2-8-1-16,-1 0-4 0,0 0 1 16,-3-11 2-16,-4-5 1 15,-4-4 1-15,-9-3 0 16,-1-3 1-16,0 2 1 15,-19-1 2-15,-5 0 1 16,0 4-4-16,-1 6-1 16,4 8 0-16,4 7-4 15,4 2-21-15,4 14-60 16</inkml:trace>
  <inkml:trace contextRef="#ctx0" brushRef="#br0" timeOffset="184423.6783">15182 8168 1560 0,'0'0'176'15,"0"0"-119"1,0 0-14-16,0 0-11 0,0 0-9 16,0 0-3-16,-3-19-8 15,3 13-5-15,8-1-3 16,4 2-3-16,0 0 1 15,2 1 0-15,0 2-1 16,4 2 1-16,-2 0-1 16,1 0 0-16,-2 4-1 15,-4 10-1-15,-5-1-2 16,-4 7 2-16,-2 3-1 16,0 2 0-16,-13 2-1 15,-2 1 1-15,-3-6 2 0,7-3-1 16,2-2 0-1,4-4 1-15,3-5 0 0,2 0 0 16,0-3-1-16,0-2 1 16,12-1-2-16,10-2 2 15,11 0 0-15,9-2-17 16,1-9-87-16</inkml:trace>
  <inkml:trace contextRef="#ctx0" brushRef="#br0" timeOffset="186303.9116">6364 10135 1797 0,'0'0'27'16,"0"0"-17"-16,-76 91-7 15,58-46-1-15,8 2 3 16,10 2-1-16,0-2-3 16,16-9 2-16,18-6-2 15,7-9 6-15,11-11-2 0,3-12-1 16,3 0-1 0,-7-15-3-16,-9-16 1 0,-14-7-1 15,-11-4 2-15,-17-4 0 16,0 3 1-16,-27 0 1 15,-15 3-1-15,-12 4-2 16,-2 8 0-16,5 10 0 16,9 11-1-16,15 7-1 15,14 0-2-15,10 8-23 16,3 4-46-16,9 1-341 16</inkml:trace>
  <inkml:trace contextRef="#ctx0" brushRef="#br0" timeOffset="186694.0403">6877 10115 1848 0,'0'0'16'15,"0"0"-16"-15,0 0 0 16,0 0 2-16,0 0 8 16,0 0-4-16,67 90-3 15,-43-68-2-15,2-1-1 16,1-4 2-16,-2-5-1 16,-1-7 0-16,-4-2 1 0,-1-3-1 15,-2 0 1-15,-3-17 0 16,2-5 2-16,-4-5-1 15,0-6 1-15,-5-2 1 16,-2-1 1-16,-2 5 1 16,-3 7-2-16,0 9 0 15,0 7-5-15,0 5 0 16,3 3-6-16,0 0-33 16,3 0-71-16,3 6-311 15</inkml:trace>
  <inkml:trace contextRef="#ctx0" brushRef="#br0" timeOffset="187084.9397">7490 10151 1845 0,'0'0'14'16,"0"0"-10"-16,0 0-3 15,0 0 4-15,0 0 2 16,0 0-4-16,96-45-2 16,-80 37-1-16,-4-1 1 15,-3-1-1-15,-9 0 2 16,0-2 2-16,-1 0 1 16,-19 0 3-16,-9 2-3 0,-6 4 1 15,-2 5 2 1,-2 1-3-16,6 0-2 0,6 10-1 15,5 4-1-15,8 6-1 16,4 1 0-16,7 4 0 16,3-1 0-16,0 3 0 15,16-2-1-15,10-1 1 16,5-4-4-16,6-3-11 16,7-7-8-16,0-7-12 15,1-3-63-15,-2 0-662 16</inkml:trace>
  <inkml:trace contextRef="#ctx0" brushRef="#br0" timeOffset="187402.7963">7865 10040 1553 0,'0'0'281'0,"0"0"-242"16,0 0-13-16,0 0-7 15,0 0-8-15,0 0-10 16,16-7-1-16,-2 24 0 15,2 8 0-15,0 3 0 16,2 1 0-16,-3 3-2 16,0-1-1-16,0-4-2 15,-5 0 0-15,-4-8-10 16,-3-9-1-16,-3-8 5 0,0-2 11 16,0-8 4-16,0-13 0 15,0-11-3-15,0-6 1 16,2-1 5-16,10 3-2 15,9 6-4-15,-2 8-1 16,-1 8-2-16,3 7-18 16,3 5-48-16,0 2-178 15</inkml:trace>
  <inkml:trace contextRef="#ctx0" brushRef="#br0" timeOffset="187850.7871">8546 10051 1802 0,'0'0'39'0,"0"0"-15"16,0 0-10-16,-96-25-3 16,63 25 1-16,6 0-1 15,6 0-2-15,0 11-7 16,9 5-1-16,-1 3-1 15,4 4 0-15,4 0 2 16,2-1-2-16,3-1-1 16,0-3 0-16,5-2-4 15,7-5-11-15,2-5-1 0,3-6 3 16,2 0 6 0,-2 0 2-16,2-14-1 0,-7-1 3 15,-2-3 4-15,-5 0 1 16,-2 1 17-16,0 0-1 15,-3 5 4-15,0 3-1 16,0 3-10-16,3 6-3 16,-3 0-4-16,6 0-3 15,3 0-2-15,6 6 0 16,6 8 2-16,-1 2 0 16,0-3-4-16,1 1-8 15,-5-3-19-15,5-7-23 16,4-4-40-16,2 0-1018 15</inkml:trace>
  <inkml:trace contextRef="#ctx0" brushRef="#br0" timeOffset="188060.9676">8797 9922 1822 0,'0'0'56'0,"0"0"-23"15,0 0-14-15,0 0-4 16,0 0-6-16,0 0-9 15,-13-3 0-15,13 28 0 16,0 6 0-16,0 3 0 16,0 0 0-16,0-3-1 15,0-4-6-15,8-5-9 16,0-6-25-16,1-9-49 0,4-7-217 16</inkml:trace>
  <inkml:trace contextRef="#ctx0" brushRef="#br0" timeOffset="188271.8935">8964 9910 1785 0,'0'0'92'0,"0"0"-71"16,0 0-12-16,0 0 6 16,0 0-9-16,0 0-6 15,0 29 1-15,5 0-1 16,0 2 1-16,1 1-2 15,-1-1 1-15,1-3-8 16,-3 0-24-16,3-7-25 16,1-8-62-16,1-3-1318 0</inkml:trace>
  <inkml:trace contextRef="#ctx0" brushRef="#br0" timeOffset="189153.9228">9879 10007 1638 0,'0'0'197'0,"0"0"-156"15,0 0-21-15,0 0-5 16,-87-29-2-16,58 29-7 16,4 0-3-16,4 7-2 15,6 7-1-15,5 4 0 16,4 3 0-16,6-2 0 0,0 1 0 16,0-4 0-1,8-3-5-15,11-6-4 0,6-5-1 16,5-2-2-16,1 0 2 15,-1-12 1-15,-6-2 6 16,-9-1 3-16,-6 3 5 16,-6 4 14-16,-3 1 3 15,0 5-6-15,0 2-3 16,0 0-2-16,0 0-10 16,0 17-1-16,0 14-1 15,0 15 1-15,0 11 0 16,4 15 1-16,5 7 0 15,6 6-1-15,11 0-1 16,5-5 0-16,2-6-2 16,-8-10 2-16,-7-11-3 0,-15-14 3 15,-3-13-1-15,-13-16-4 16,-15-10 2-16,-7-14 4 16,1-25-1-16,5-10 1 15,11-11 1-15,8-7 0 16,10 1 0-16,0 6-1 15,7 8 0-15,10 6-1 16,7 5-4-16,4 8-8 16,8 5-22-16,4 5-36 15,5 3-126-15</inkml:trace>
  <inkml:trace contextRef="#ctx0" brushRef="#br0" timeOffset="189761.9711">10470 10047 1809 0,'0'0'30'15,"0"0"0"-15,-97-44-6 16,65 35 3-16,2 7-13 16,6 2-3-16,3 0-6 15,5 2-4-15,-1 15 0 16,7 5-1-16,1 2 0 15,8 5 0-15,1-2 0 0,0 0 0 16,13-2-3 0,5-5-6-16,7-3-3 0,5-7-5 15,1-7-10-15,1-3-3 16,-2 0-4-16,-7-12 12 16,-5-6 16-16,-6-3 6 15,-4-4 22-15,-4-2 13 16,0 1-7-16,-2 4-8 15,-1 5 2-15,1 7-5 16,1 6-6-16,-3 2-5 16,1 2-6-16,4 0-2 15,7 12-1-15,4 9 3 16,2 4 0-16,-1 1 0 16,-1-1-1-16,-1-3-3 0,3-3-3 15,1-7 0-15,5-3-5 16,-2-9-10-16,-1 0 3 15,-4-3 9-15,-4-13 8 16,-2-5 2-16,-4-2 4 16,-5-4 8-16,-1 1 2 15,-1-3 7-15,0 9-4 16,0 6-7-16,0 5 0 16,0 9-3-16,5 0-7 15,3 0 0-15,3 17-3 16,1 6 3-16,3 2 0 15,-6-1-5-15,1-1-5 0,-4-5-5 16,2-8-32 0,1-8-75-16</inkml:trace>
  <inkml:trace contextRef="#ctx0" brushRef="#br0" timeOffset="189913.4873">10821 9893 1837 0,'0'0'38'16,"0"0"-27"-16,0 0-10 16,0 0-1-16,0 0-6 15,0 0-68-15,9 12-166 16</inkml:trace>
  <inkml:trace contextRef="#ctx0" brushRef="#br0" timeOffset="190280.9953">11068 10026 1766 0,'0'0'61'0,"0"0"-59"16,0 0 1-16,0 0 26 16,0 0-11-16,0 0-12 15,2 66-4-15,7-55 0 16,-1-2-2-16,2-3 0 15,-3-2 0-15,4-4-7 16,1 0 0-16,-2 0 7 0,4-13 0 16,-1-6 0-16,1-3 0 15,2-1 7-15,-4 2 4 16,0 6 4-16,-5 5 2 16,-2 8-7-16,-1 2-5 15,1 0-3-15,2 4-2 16,5 16-1-16,-1 4 1 15,-1 0 1-15,-1-3-1 16,0-5 0-16,0-7-1 16,4-6-8-16,4-3-38 15,7-3-177-15</inkml:trace>
  <inkml:trace contextRef="#ctx0" brushRef="#br0" timeOffset="191011.4739">11998 10024 1872 0,'0'0'32'0,"0"0"-15"15,0 0-16-15,0 0 2 0,103-35 5 16,-52 28-7-16,11 3-1 15,7 1-1-15,-2 3-8 16,-9 0-29-16,-18 0-88 16</inkml:trace>
  <inkml:trace contextRef="#ctx0" brushRef="#br0" timeOffset="191190.5782">12104 10193 1886 0,'0'0'26'0,"0"0"-24"16,0 0-1-1,79-15 2-15,-9 3 0 0,19 3-3 16,19-2-9-16,7-3-56 16,-2 0-1558-16</inkml:trace>
  <inkml:trace contextRef="#ctx0" brushRef="#br0" timeOffset="192203.8154">13465 9832 1819 0,'0'0'16'16,"0"0"-2"-16,0 0 0 16,0 0 5-16,0 0-3 15,0 0-8-15,-83-14-5 16,71 15-2-16,3 12 0 16,2 2 0-16,2 6 0 15,4 0 2-15,1 4-1 16,0 0-1-16,6 3 1 15,13-1 1-15,2-1-2 0,9 2 0 16,4 0-1-16,6 2 1 16,-1-4-1-16,-3-2-1 15,-11-1 1-15,-11-3-5 16,-10-1-4-16,-4-1 3 16,-6-3 3-16,-15-1 0 15,-10-5 1-15,-6-3 0 16,0-6 1-16,2 0 0 15,7-9 1-15,6-11 0 16,5-5 0-16,12 0 2 16,5-2-1-16,0 0-1 15,14-2-2-15,11-2-1 16,5 1-2-16,5-1 0 0,-1 2 4 16,-1 2-2-16,-3 1 1 15,-7 1 0-15,-8 0 1 16,-6 3 1-16,-9 1 1 15,0 2 1-15,-19 2 1 16,-14 2-3-16,-4 4 1 16,-1 4 1-16,4 5-2 15,7 2-1-15,9 0 1 16,9 0 0-16,8 0-3 16,1 6-49-16,9 2-44 15,16 1-381-15</inkml:trace>
  <inkml:trace contextRef="#ctx0" brushRef="#br0" timeOffset="192635.9876">13920 9806 1832 0,'0'0'32'16,"0"0"-21"-16,0 0 1 16,0 0 3-16,0 0-2 0,-92 18-6 15,73 2-4 63,177 309-40 47,-122-329 23-125,-10 0-4 0,-8-5 6 0,-9-9 8 0,-9-5 2 0,0 2-2 0,-13-5 3 0,-20 2 1 0,-9 4 0 16,-4 3 0-16,-3 6 0 0,5 5 1 0,9 2 0 0,12 0-1 0,12 2 0 0,11 5-21 0,0-1-163 16</inkml:trace>
  <inkml:trace contextRef="#ctx0" brushRef="#br0" timeOffset="194108.4378">13479 9786 1543 0,'0'0'214'0,"0"0"-209"16,0 0-5-16,99-60 9 15,-74 48 12-15,-12 7-10 0,-5 0 5 16,-8 5 3-16,0 0 2 16,-12 0-10-16,-14 7-8 15,-15 13 0-15,-9 2 0 16,3 2-1-16,8-4 2 16,15-6-3-16,19-3-1 15,5-3 0-15,11-3 0 16,23-2-1-16,17-3 2 15,10 0-1-15,2 0 0 16,-5 6-1-16,-15 2 0 16,-17 4-1-16,-20 2 0 15,-6 6-3-15,-29 4 3 0,-19 2 2 16,-11 3 4-16,-5-3 0 16,7-1 4-16,17-2-5 15,17-5-1-15,19-3-2 16,4-6 0-16,30-4-1 15,25-5 1-15,16 0 0 16,13 0-12-16,-8 0-1 16,-18 0 2-16,-22 3 2 15,-24 11 6-15,-12 6 2 16,-33 5 1-16,-22 5 14 16,-15 1-1-16,-6-1-1 15,9 0 1-15,16-7-2 16,27-5-7-16,24-5-4 15,18-8 1-15,39-3-1 16,22-2 0-16,12 0-8 0,-2-4-24 16,-19 4 14-16,-29 0 14 15,-26 17-2-15,-15 5 6 16,-23 4 5-16,-18 1 27 16,-7-1-9-16,0-6-10 15,15-6-7-15,23-2-3 16,11-9-3-16,44-3-29 15,22-12-66-15</inkml:trace>
  <inkml:trace contextRef="#ctx0" brushRef="#br0" timeOffset="194843.8793">14930 9824 1844 0,'0'0'11'0,"0"0"-6"15,0 0 10-15,0 0-2 16,0 0-3-16,-95-11-5 15,77 17-1-15,4 7-2 16,3-1 1-16,3 5-1 16,5 3-1-16,3-1 1 15,0 3-1-15,6 4 2 0,18 1 1 16,10 2-3-16,10 3 2 16,8-1-1-16,3 0-2 15,-6-3 1-15,-12-3-1 31,-16 0-1-15,-18-3-6-16,-3-1 3 0,-24 1 2 0,-16 0 2 0,-14-7 0 16,-5-6 0-16,-1-9-1 15,6 0 1-15,13-22 1 16,14-6 0-16,15-7 2 16,12-2-3-16,21-2 0 15,22 2 0-15,11 5-1 16,4 1-5-16,-3 4-1 0,-7 5-1 15,-14 1 5-15,-9 4 3 16,-13 0 2-16,-10 5-2 16,-2-4 4-16,-12 3-1 15,-17 1-3-15,-7 2 0 16,-2 7-2-16,5 3 1 16,8 0 0-16,8 0-9 15,9 2-29-15,8 4-31 16,0-1-129-16</inkml:trace>
  <inkml:trace contextRef="#ctx0" brushRef="#br0" timeOffset="195265.0433">15520 9844 1857 0,'0'0'27'16,"0"0"-17"-16,0 0 21 16,0 0-16-16,-85-2-3 15,66 4-3-15,-1 15-5 16,0 3-2-16,-1 7-2 16,2 4 1-16,5 7-2 15,3 2 1-15,8 3 0 16,3-2-1-16,0 2-1 15,14-2-3-15,10-4-2 0,4-1-2 16,3-7 2-16,1-8 2 16,-4-10-4-16,-6-9 6 15,-8-2 0-15,-6-10 3 16,-8-11 3-16,0-6 2 16,-8-4 0-16,-15 1-1 15,-3 1 2-15,-2 5-4 16,4 7 3-16,8 5-5 15,2 7 0-15,11 5-1 16,2 0-12-16,1 5-42 16,0 7-36-16</inkml:trace>
  <inkml:trace contextRef="#ctx0" brushRef="#br0" timeOffset="195445.5192">15773 10106 1932 0,'0'0'12'15,"0"0"-10"-15,0 0-2 16,0 0 1-16,0 0-1 16,0 0-13-16,-16-20-76 15</inkml:trace>
  <inkml:trace contextRef="#ctx0" brushRef="#br0" timeOffset="195825.778">16025 9951 1829 0,'0'0'93'15,"0"0"-85"-15,0 0-7 16,0 0 3-16,0 0 2 16,-83 60-4-16,74-28-2 15,9 4 1-15,0 0-1 16,0-2 0-16,20-5-1 0,8-2-1 16,8-10-10-16,5-4 1 15,1-12 0-15,-4-1 0 16,-6-14 3-16,-10-9 4 15,-5-5 4-15,-13-3 1 16,-4-2 10-16,-6-2 4 16,-19 0-7-16,-8 4-4 15,-1 7-3-15,4 10 1 16,4 8-1-16,4 6-1 16,6 0-17-16,4 8-32 15,9 3-71-15</inkml:trace>
  <inkml:trace contextRef="#ctx0" brushRef="#br0" timeOffset="196171.889">16388 9934 1878 0,'0'0'28'15,"0"0"-12"-15,0 0-6 16,0 0 2-16,0 0-4 16,0 0-6-16,84-32-2 15,-62 32 0-15,-2 5 0 0,-3 10 0 16,-8 4-1-16,-9 7-1 16,0 8-2-16,-24 5 1 15,-14 7 2-15,-6-3 0 16,7-8 0-16,10-6 1 15,12-9 0-15,13-7 0 16,2-4-1-16,8-7 1 16,26-2 1-16,18 0 1 15,18-16-2-15,11-7-3 16,-3-4-62-16</inkml:trace>
  <inkml:trace contextRef="#ctx0" brushRef="#br0" timeOffset="196748.3639">17368 9956 1769 0,'0'0'102'16,"0"0"-94"-16,-129-3 0 0,82 10 17 16,8 6-8-16,7 4-10 15,12 0-5-15,6 2 0 16,6-2-2-16,8 0 0 15,0-1 0-15,8-5 0 16,19-2 0-16,13-6 0 16,14-3-3-16,6 0-11 15,2-13-15-15,-4-8 3 16,-10-7-5-16,-8-5 12 16,-13-4 19-16,-10-5 0 15,-11-2 21-15,-5-2 6 16,-1-3 0-16,0 9-1 15,-10 8-6-15,-1 9-4 0,4 12 1 16,2 5-4-16,5 6-5 16,0 0-8-16,0 0 0 15,0 22-5-15,0 11 2 16,0 12 3-16,0 3 0 16,8 1-3-16,4-6-6 15,3-1-1-15,7-4-1 16,8-9-1-16,6-9-5 15,4-9-22-15,3-11-36 16,-2 0-189-16</inkml:trace>
  <inkml:trace contextRef="#ctx0" brushRef="#br0" timeOffset="196954.0344">17891 9872 1835 0,'0'0'44'0,"0"0"-3"15,0 0-15-15,0 0-2 16,0 0-6-16,0 0-12 15,0-36-6-15,0 42-5 16,3 13 3-16,6 8 2 16,-3 2 0-16,0-1-2 15,-1 2-4-15,-2-4-4 16,2-1-3-16,0-3-6 16,2-3-3-16,1-9-41 15,-2-5-121-15</inkml:trace>
  <inkml:trace contextRef="#ctx0" brushRef="#br0" timeOffset="197506.6593">17985 9789 1818 0,'0'0'49'16,"0"0"-23"-16,0 0-5 15,0 0-2-15,0 0-4 16,0 0-7-16,26-63-3 16,-9 58-3-16,4 2 0 0,-1 3-2 15,2 0-1-15,0 0 1 16,-4 5 0-16,3 4 0 16,-2 4 0-16,-4-1 0 15,-4 0-3-15,-8 1-1 16,-3 2-3-16,-12 5 1 15,-18-1 1-15,-7 1 1 16,-2-2 0-16,6-4 2 16,9-5 1-16,8-1 1 15,10-5 0-15,3-1 0 16,3-1 0-16,0 2-3 16,0 0 0-16,3 2 3 15,8 1 0-15,3 2 2 16,1-2 1-16,5 3-1 15,0 2 2-15,2 0-2 0,0 2 0 16,-6 0 0-16,-7-1-2 16,-4 3 0-16,-5-1 0 15,0 0 0-15,-3-1 2 16,-10-1-1-16,-3-4 2 16,0-2-1-16,-4-3 3 15,-5-1-2-15,-2-2-1 16,-2 0 0-16,-1-6-1 15,4-7-1-15,7 1-7 16,1-1-17-16,10 2-80 16</inkml:trace>
  <inkml:trace contextRef="#ctx0" brushRef="#br0" timeOffset="308506.0785">5117 6506 1797 0,'0'0'67'16,"0"0"-41"-16,0 0-3 15,0 0-4-15,0 0-6 16,0 0-5-16,0 0-3 16,0 0-2-16,0-3-1 15,0 8-2-15,0 18 0 16,8 9 0-16,2 7 1 16,5 0 0-16,-3-1-1 15,6-4 0-15,-3-10 0 16,1-7 0-16,-5-5 0 15,-4-7 0-15,-2-2 0 0,0-3 1 16,3-3-1-16,4-14 2 16,1-10 0-16,-1-4-1 15,-1 0 0-15,-4 0-1 16,-1 4 1-16,-3 7 0 16,-1 8-1-16,-1 7-1 15,-1 3 1-15,0 2 0 16,0 0-1-16,2 0-10 15,2 6-21-15,2 8-13 16,4 2-21-16,-5 1-333 16</inkml:trace>
  <inkml:trace contextRef="#ctx0" brushRef="#br0" timeOffset="308798.9046">5481 6667 1841 0,'0'0'61'0,"0"0"-44"16,0 0 5-16,0 0-5 15,0 0-9-15,0 0-7 16,0 15 0-16,0 6-1 15,0 3 2-15,0-2-2 16,0-2 0-16,0-5 0 0,0-2 0 16,0 0 0-16,0-3-6 15,0-2-10-15,0-2-17 16,0-6-95-16</inkml:trace>
  <inkml:trace contextRef="#ctx0" brushRef="#br0" timeOffset="309889.8586">10056 6445 1812 0,'0'0'48'0,"0"0"-10"0,0 0-6 15,0 0-10-15,0 0-4 16,0 0-2-16,0 0-1 16,-5-20-6-16,5 20-4 15,0 0-4-15,0 0-1 16,0 3-3-16,0 19-2 16,14 11 5-16,1 6 0 15,2 0-2-15,3-1-7 16,2-5 3-16,1-7-3 15,0-7 3-15,-4-6 1 16,-2-8 0-16,-3-5 4 16,-1 0 1-16,-1-8 0 15,2-14 0-15,-1-5 2 0,-1-7-2 16,-2 1 2-16,-4-2 2 16,-1 4 2-16,-4 4 0 15,-1 8-1-15,0 10-4 16,0 4-1-16,0 5 0 15,0 0-4-15,0 0-18 16,0 16-24-16,3 6-35 16,2 0-701-16</inkml:trace>
  <inkml:trace contextRef="#ctx0" brushRef="#br0" timeOffset="310304.3595">10505 6638 1841 0,'0'0'58'0,"0"0"-37"16,0 0 0-16,0 0-6 15,0 0-7-15,0 0-5 16,30-14-3-16,-13 14 0 16,-3 0-1-16,1 0 1 0,-3 4 0 15,-5 3-2-15,-1 1 1 16,-4 2 0-16,-2 2 0 16,0 2 0-16,-6 2 1 15,-11 2 0-15,-5-1 1 16,4 0-1-16,3-2 2 15,2-3-2-15,8-3 0 16,2-1 0-16,3-2-1 16,2-3 1-16,25-3 0 15,10 0 0-15,14 0-2 16,5-14-33-16,5 2-418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5:38:52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13130 7860 1048 0,'0'0'568'0,"0"0"-531"15,0 0 7-15,0 0 1 16,0 0-19-16,0 0-9 15,0 0-6-15,0 0-3 16,0 0-3-16,0 0 3 16,0 0-2-16,0 0 4 15,0 0-6-15,0 0-2 16,0 0-2-16,0 0 1 16,0 0-1-16,0 0 0 15,0 0 0-15,4 0 0 16,-1 0 2-16,-1 0-1 0,-1 0 1 15,1 0 1 1,-2 0 1-16,0 0 3 0,0 0 0 16,0 0 5-16,0 0-3 15,0 0 1-15,0 0-2 16,0 0-2-16,0 0-4 16,0 0 0-16,0 0-2 15,0 0 0-15,0 0-1 16,0 3 0-16,0 2 0 15,0 1 1-15,3-3 0 16,1 1 0-16,4-3-1 16,-1-1 1-16,4 0 0 15,-2 0-3-15,1 0 3 0,-4 0-1 16,-1-5 1 0,-4 0-1-16,-1 0 2 0,0-1 1 15,0 1 1-15,-1 2 0 16,-7-1-3-16,3 2 2 15,-3 1-1-15,2 1-1 16,1 0 0-16,1 0 0 16,-1 0 0-16,2 0-1 15,-2 0 0-15,3 4 1 16,2 4-2-16,0-1-6 16,2 0-16-16,14-5-39 15</inkml:trace>
  <inkml:trace contextRef="#ctx0" brushRef="#br0" timeOffset="15539.8568">22442 7023 1577 0,'0'0'55'0,"0"0"-10"15,0 0-7 1,0 0-5-16,0 0-5 0,0 0-10 15,0 0-8-15,-14 66-3 16,14-62 1-16,0-1 0 16,5-1 4-16,13-2 6 15,6 0 0-15,11-3-6 16,6-10-5-16,4-2-4 16,4-2-2-16,1 0 0 15,1-1 0-15,-3 3-1 16,-6 2 0-16,-6 1 0 15,-8 2 1-15,-4-2 4 0,-3 3 3 16,-6 1 2-16,-2 3-4 16,-7 2 0-16,-3 3-2 15,-2 0 1-15,-1 0 1 16,0 0-2-16,0 0-1 16,0 0-1-16,0 0 0 15,0 0-2-15,0 0-1 16,0 0-9-16,-7 5-18 15,-8 0-78-15</inkml:trace>
  <inkml:trace contextRef="#ctx0" brushRef="#br0" timeOffset="25331.1589">17647 6737 1744 0,'0'0'67'16,"0"0"-60"-16,0 0-4 15,0 0 14-15,0 0-10 16,0 0-2-16,0 0 2 16,1 27 5-16,1-14-3 15,2-2-2-15,0 3 4 0,-1-2-4 16,2-1-3 0,-2-2 1-16,0-4-4 0,0 0 1 15,0-4-1-15,3-1 0 16,4 0 0-16,11 0 5 15,15-13 7-15,9-9-5 16,7-4-5-16,0-1-1 16,-4 3-1-16,-2 4 0 15,-7 3-1-15,-8 5 1 16,-6 4-1-16,-8 2 0 16,-4 3 3-16,-8 3 1 15,-4-2 1-15,-1 2-1 16,0 0-1-16,0 0 1 15,0 0-1-15,0 0-2 16,0 0-1-16,0 0-1 0,-4 0-14 16,-12 0-35-16,-3 0-1522 15</inkml:trace>
  <inkml:trace contextRef="#ctx0" brushRef="#br0" timeOffset="41779.916">20008 7721 1585 0,'0'0'126'16,"0"0"-106"-16,0 0-4 15,0 0 2-15,0 0-9 16,0 0-9-16,0 0 2 16,0 0 1-16,0 0 3 15,0 0 13-15,0 0-3 16,0 0 3-16,-2 0-6 15,-4 0 2-15,0-1-4 16,-4-1-2-16,1 2 0 16,0 0 2-16,0 0-4 0,2 0-5 15,2 0-2 1,0 0 0-16,4 0 1 0,-1 4-1 16,2 1-2-16,0-3-2 15,0 4-1-15,0-6 0 16,2 0 1-16,1 2 2 15,-1-2 2-15,-2 0 0 16,0 0 5-16,0 0 7 16,0-2-3-16,0-4 7 15,-4 2-3-15,-3 1-5 16,0 2-3-16,2 0-1 16,4 1-4-16,1-2 0 15,0 2-3-15,0 0-18 0,7 0-38 16,13 2-142-16</inkml:trace>
  <inkml:trace contextRef="#ctx0" brushRef="#br0" timeOffset="47756.7065">7207 13655 1706 0,'0'0'100'16,"0"0"-84"-16,0 0 15 16,0 0-5-16,0 0-7 15,0 0-3-15,0 0-5 16,0 0-1-16,0-18-2 15,0 18 1-15,0 0-1 16,0 0-2-16,0 0-1 0,0 0-2 16,0 0 0-1,0 0-1-15,0 0-1 0,0 0-1 16,0 0 0-16,0 0-2 16,0 16 1-16,6 4 1 15,3 4 0-15,1 3 0 16,2-3 0-16,3 0 0 15,0-5 0-15,0-5 0 16,4-4 1-16,1-6-1 16,5-4 0-16,5 0 0 15,6-14 1-15,7-11-1 16,0-5 0-16,0 1 1 0,-2-3-1 16,-4 3 0-1,-4 7 0-15,-5 4 0 0,-4 3 0 16,-6 5 0-16,-6 2 0 15,-3 4 0-15,-2 1 0 16,-2 3 0-16,-5 0 0 16,1 0 1-16,-1 0 0 15,0 0 1-15,0 0-1 16,0 0-1-16,0 0-1 16,0 0-8-16,0 0-29 15,-6 3-115-15</inkml:trace>
  <inkml:trace contextRef="#ctx0" brushRef="#br0" timeOffset="50029.3151">7241 14414 945 0,'0'0'849'0,"0"0"-825"0,0 0-1 16,0 0 7-16,0 0-11 15,0 0-6-15,0-10-2 16,0 10-3-16,0 0 1 16,0 0 0-16,0 0-1 15,0-1 0-15,0 1 0 16,0 0-2-16,0 0 0 16,0 0-2-16,0 0 1 15,0 0-2-15,0 0 0 16,0 0 0-16,0 0-1 15,0 0-1-15,0 0-1 16,0 0 0-16,0 0 1 16,0 0-1-16,0 0-1 15,0 0 0-15,0 0-1 0,0 1 0 16,0 11 2-16,12 5 0 16,2 1 0-16,-1 1 0 15,2 1 0-15,-2-1 1 16,-1 1-1-16,0 1-2 15,0-6 2-15,-3-2 0 16,0-4 0-16,-5-4-1 16,1-2 1-16,-2-3 0 15,9 0 0-15,7-2 0 16,10-16 1-16,5-6-1 0,6-4 0 16,2 0 0-1,-2 1 0-15,1 1-1 0,-1 2 0 16,-6 4 1-16,-6 6 0 15,-4 4 2-15,-6 0-3 16,-3 7 1-16,-6-1 0 16,0 2 0-16,-4 2 0 15,-5 0 0-15,1 0-1 16,-1 0 1-16,0 0-1 16,0 0 1-16,0 0-1 15,0 0-1-15,0 0-13 16,0 0-12-16,-9 0-54 15</inkml:trace>
  <inkml:trace contextRef="#ctx0" brushRef="#br0" timeOffset="55415.7732">19432 12351 1525 0,'0'0'294'16,"0"0"-280"-16,0 0-3 15,0 0 20-15,0 0-12 16,0 0-4-16,0 0-6 15,-18-4 0-15,18 1-4 16,0-2 1-16,0 1 2 16,0-4 0-16,0-2-1 15,0-2-3-15,7-5-2 16,16-2-2-16,9-3 1 0,13-1-1 16,11-3-1-16,6 0 1 15,10 1 0-15,7-1 0 16,6 3 1-16,4 4-1 15,7 2 1-15,4 6 0 16,6 2 0-16,-3 8 0 16,-5 1 1-16,-4 0-1 15,-4 13 1-15,-4 5-1 16,-6 3 1-16,-11 6-2 16,-8 1 0-16,-7 4 0 15,-9 6 0-15,-4 1 0 16,-6 0 0-16,-5 2 0 15,-4-3 0-15,-6-4 0 16,-1-2 1-16,-4-1-1 0,-1-8 0 16,-4-3 0-16,-4-7 0 15,-2-5 0-15,-2-4 0 16,-2-4 1-16,0 0 0 16,0 0 1-16,0 0 1 15,0 0-1-15,0-4-2 16,-2-4-16-16,-20-8-33 15,-14-1-1196-15</inkml:trace>
  <inkml:trace contextRef="#ctx0" brushRef="#br0" timeOffset="56067.12">19498 11986 1743 0,'0'0'66'0,"0"0"-48"16,0 0 6-16,0 0 9 0,0 0-18 16,0 0-10-16,-12-5-3 15,1 11 1-15,-10 12 1 16,-9 3 9-16,-4 8-5 15,-6 1-2-15,0 5-2 16,2 0-1-16,2-1-2 16,8-2 3-16,4-7-2 15,11-6 0-15,4-4-2 16,6-4 0-16,3-5 2 16,0 2-1-16,16-3 2 15,17 0 2-15,17-4 0 16,15-1-2-16,17 0-1 15,11 6-2-15,2 5-3 16,5 9-17-16,-12 0-28 0,-15 2-645 16</inkml:trace>
  <inkml:trace contextRef="#ctx0" brushRef="#br0" timeOffset="56788.4117">20996 12397 1709 0,'0'0'153'0,"0"0"-135"16,0 0 2-16,0 0 6 15,0 0-11-15,0 0-10 0,-1-5-2 16,1 5-1-16,9 5-1 16,6 10 3-16,4 6 3 15,4 4-5-15,-4 6-1 16,5 1 1-16,0-2-1 15,0-1 0-15,-2-9-1 16,-2-8 0-16,-3-6 2 16,1-6 1-16,6-3 7 15,5-21 4-15,2-10-4 16,3-8-1-16,2-6-3 16,-2-3-1-16,-1-1-2 15,-5 4-1-15,-5 8-2 16,-1 10-5-16,-4 7-25 15,-9 4-28-15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4T09:38:35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1752 16551 1545 0,'0'0'216'16,"0"0"-178"-16,0 0 0 15,0 0-12-15,0 0-6 16,0 0-8-16,0 0-4 0,-13 0-1 16,13 0-2-16,0 0 0 15,0 0-1-15,0 0 1 16,0 0-1-16,0 0 2 15,0 0-2-15,0 0 0 16,0 0 1-16,0 0-1 16,0 0-2-16,0 0 1 15,0 0-2-15,0 0 1 16,0 0-1-16,0 0 1 16,0 0-2-16,0 0 1 0,0 0 0 15,0 0 0 1,7 0-1-16,5-4 0 0,3-1 0 15,3 3 0-15,3-3 0 16,3 2 0-16,8 1 1 16,1-1-1-16,3-1 0 15,-3 1-1-15,3-2 2 16,1 1-2-16,-4 1 2 16,-3-2-1-16,0 0 0 15,-5 2 0-15,2-1 0 16,-2 2 0-16,3-3 0 15,-1 0 0-15,0-1 1 16,-1-2-1-16,-1 5 0 0,3-3 0 16,-4 2 0-1,1 0 0-15,-8-1 0 0,2 3 0 16,-5 0 0-16,2 2 0 16,0 0-1-16,-2 0 1 15,1 0 0-15,0 0 0 16,-2 0 0-16,2 0-2 15,-1 0 2-15,-1 4 0 16,-1 1 0-16,-3-3-1 16,0 0 1-16,-5-2 0 15,-1 1 0-15,0-1 0 16,0 0 0-16,0 2 0 16,-1-1 1-16,3 1-1 15,0-2 0-15,-2 1 0 0,3 1 0 16,2-2 0-16,-4 1 1 15,2-1-1-15,-2 0 0 16,-1 0 0-16,0 0 0 16,-1 0 1-16,-2 3-1 15,0-3 0-15,0 0 1 16,0 0-1-16,0 0 1 16,0 0-1-16,0 0 1 15,0 0-1-15,0 2-2 16,-12 3-16-16,-9-1-24 15,-1-1-191-15</inkml:trace>
  <inkml:trace contextRef="#ctx0" brushRef="#br0" timeOffset="4155.916">4081 16547 680 0,'0'0'774'16,"0"0"-639"-16,0 0-65 15,0 0-6-15,0 0-21 16,0 0-17-16,0 0-5 16,-3 0-1-16,1 0-4 15,2 0-3-15,0 0-1 16,0 0 1-16,0 0-2 15,0 0-3-15,-1 0-2 16,1 0 0-16,0 0-2 16,0 0-1-16,0 0-1 0,0 0 0 15,0 0 1 1,0 0-1-16,0 0 1 0,0 0-2 16,0 0 1-16,-2 0-1 15,2 0-1-15,0 0 1 16,0 0-1-16,0 0 0 15,0 0-1-15,-1 9 1 16,-1 5 1-16,1 3 0 16,-1 3 1-16,2 2-1 15,-1 5 1-15,1 4 0 16,0-2 0-16,-2 4-2 16,1 0 1-16,-1-2 0 15,-1 1 0-15,0 1-1 16,-1-3 1-16,1-4-1 0,-2 1 0 15,2-7 1-15,2 0-1 16,-1-5 0-16,1-2 0 16,1-2 0-16,0-3 0 15,-2 0 0-15,2-4 0 16,-1-2 0-16,1-2 0 16,0 0 0-16,0 0 1 15,0 0-1-15,0 0 0 16,0 0 0-16,0 0 0 15,0 0-1-15,0 0-6 16,-3 0-13-16,0 0-26 16,-4-8-737-16</inkml:trace>
  <inkml:trace contextRef="#ctx0" brushRef="#br0" timeOffset="4972.1572">3876 16900 1771 0,'0'0'46'0,"0"0"-28"15,0 0 8-15,0 0-8 16,0 0-10-16,0 0-1 15,2-2 0-15,1 2-2 16,1 0-3-16,4 10 6 16,2-2-2-16,2 3-1 0,-1 6-1 15,2-3-1 1,-3 6 0-16,1-1-1 0,-1-2 1 16,-1-2-2-16,-1-2 1 15,0-2-1-15,-3-2 0 16,-2-1 1-16,0-2-2 15,0-5 1-15,0 1-1 16,-3-2 0-16,0 0 0 16,0 0 1-16,0 0-1 15,0 0 1-15,0 0-1 16,0 0 0-16,0 0 0 16,0 0 0-16,0 0 0 0,0 0 0 15,0 0 0 1,0 0 1-16,0 0-1 0,0 0 0 15,0 0 1-15,0 0-1 16,3 0 0-16,2 0 1 16,2 0-1-16,2-6 2 15,3-5-1-15,3-6 2 16,0-6-2-16,1-2 1 16,2-8-2-16,1 2 0 15,-1 5 0-15,-1 2 0 16,-6 7-1-16,-3 5 1 15,-2 3 0-15,-3 5 1 16,0 0-1-16,-3 3 0 16,0 0 0-16,0 1-1 15,0 0 1-15,0 0-4 0,0 0-3 16,0 0-1 0,0 0-2-16,0 0-10 0,0 0-25 15,0-2-100-15</inkml:trace>
  <inkml:trace contextRef="#ctx0" brushRef="#br0" timeOffset="7698.9899">3921 17645 1621 0,'0'0'177'16,"0"0"-159"-16,0 0 8 15,0 0 2-15,0 0-15 16,0 0-4-16,0 0-6 16,0 9 2-16,0-3-5 15,0 2 7-15,3 1-1 16,0 2-3-16,-1-3 2 15,-1 1-2-15,-1-3 0 16,0-2-1-16,0 1-1 16,0-5-1-16,0 0 1 0,0 0 1 15,0 0 0 1,0 0-1-16,0 0 0 0,0-5 3 16,-6-12-4-16,-9-10 1 15,5-3-1-15,2-2-7 16,7-2-2-16,1 4 3 15,0 4 2-15,0-1 3 16,9 4 1-16,1 1 0 16,2 2 0-16,0 1 0 15,-2 2 0-15,-1 3 1 16,-1 2 2-16,2 4 2 16,-5 1-3-16,-2 6 2 15,-3 1 0-15,1 0-4 16,2 0 0-16,5 0 0 0,2 6 0 15,5 4 3-15,0-1-2 16,0 4-1-16,-2 3 1 16,5 0 1-16,-3 3 0 15,0 1 0-15,0 3-1 16,-3 1 0-16,-3 0-1 16,1-4 2-16,-2 1-2 15,-1-1 0-15,-2-1-1 16,0-2 2-16,1-3-1 15,-4 0 0-15,1-3 0 16,-3-2 0-16,0-4-2 16,0 0-1-16,0-4 0 15,0 1-6-15,0-1-3 0,0 1-11 16,0-1-27 0,0-1-102-16</inkml:trace>
  <inkml:trace contextRef="#ctx0" brushRef="#br0" timeOffset="7903.5554">3926 17631 1731 0,'0'0'32'15,"0"0"-29"-15,0 0-3 16,108-52-2-16,-70 41-167 16</inkml:trace>
  <inkml:trace contextRef="#ctx0" brushRef="#br0" timeOffset="8381.5631">4419 17451 1810 0,'0'0'45'0,"0"0"-11"16,0 0-9-16,0 0-12 15,0 0-4-15,0 0-2 16,-68-11-5-16,48 11-2 0,4 11 1 15,1 7 0-15,0 3 0 16,4 8-1-16,5-3 0 16,6 4-1-16,0-1 0 15,3-2 1-15,14-4-1 16,5-6 1-16,5-3 0 16,6-5 0-16,7-9 0 15,-1 0-1-15,-3 0-1 16,-5 0-3-16,-4-10-7 15,-6 0-21-15,-3 3-102 16</inkml:trace>
  <inkml:trace contextRef="#ctx0" brushRef="#br0" timeOffset="9380.1775">5363 16595 1742 0,'0'0'75'16,"0"0"-38"-16,0 0 1 15,0 0-15-15,0 0-9 16,0 0-3-16,0-2 0 16,0 2-4-16,0 0 2 15,0 0-1-15,0 0-1 16,0 0-1-16,0 0-2 15,0 0-2-15,0 0-2 16,0 0 0-16,0 7-1 16,0 8 0-16,2 2 1 15,4 7 2-15,0 2-1 0,1 5 1 16,5 1 0-16,-1 5 0 16,2 0-1-16,-1 1 0 15,0 0-1-15,3-3 0 16,-3-4 1-16,-2-5-1 15,-4-6 0-15,2-3 0 16,-4-4 0-16,1-5 0 16,-4-3 0-16,1-2 0 15,-2-2 0-15,0-1 0 16,0 0 1-16,0 0-1 16,0 0-1-16,0 0 0 15,0 0-5-15,0 0-4 0,0 0-7 16,0 0-13-16,-9-2-22 15,-5-2-103-15</inkml:trace>
  <inkml:trace contextRef="#ctx0" brushRef="#br0" timeOffset="9837.5587">5259 16944 1779 0,'0'0'80'15,"0"0"-62"-15,0 0 7 16,0 0-5-16,0 0-12 15,0 0-5-15,6 0-1 16,7 4 2-16,4 9 2 16,5-1-3-16,2 7 0 15,0 0 0-15,-3 3-1 16,3-2-2-16,-2-3 1 16,-1-3-1-16,-6-5 0 0,-6-6 1 15,1 0-1 1,-7-3 0-16,5 0 2 0,-2-9 4 15,4-11 5-15,0-8-3 16,-2-8-2-16,1-2-3 16,-3-1-1-16,-3 4-1 15,0 7-1-15,0 9-1 16,-2 8-4-16,4 7-14 16,2 4-19-16,2 0-91 15</inkml:trace>
  <inkml:trace contextRef="#ctx0" brushRef="#br0" timeOffset="10827.6749">5515 17490 985 0,'0'0'743'0,"0"0"-690"16,0 0-17-16,0 0 7 16,0 0-14-16,0 0-13 0,-8-9-5 15,8 9-3-15,0 0-3 16,0 0 2-16,0 0-4 15,0 0 2-15,0 0-1 16,0 0 0-16,0 0-1 16,-2 0 3-16,2 0-3 15,-1 0 2-15,1 0 0 16,0 0-1-16,0 0-1 16,0 0 0-16,0 0-2 15,0 0 1-15,0 0-1 16,0 0 1-16,0 0-1 15,0 0-1-15,0 0 2 16,0 0-2-16,0 0 0 0,0 0 2 16,0 0 0-16,0 0-1 15,0 0-1 1,0 0-2-16,0 2-1 0,0 13-2 16,0 7 5-16,7 6 0 15,2 3 0-15,-3 1 0 16,3-2 0-16,1 0 0 15,-2-2 1-15,-2-3-1 16,1-3 0-16,-1-7-1 16,-6-3-6-16,3-5-4 15,-3-4-5-15,0-3-6 16,0 0-16-16,0 0-26 16,-3-14-881-16</inkml:trace>
  <inkml:trace contextRef="#ctx0" brushRef="#br0" timeOffset="11202.4805">5374 17529 1713 0,'0'0'91'0,"0"0"-74"16,0 0 16-16,0 0 2 15,55-75-17-15,-34 68-9 16,0 2 0-16,3 5-3 15,-1 0-3-15,4 3 1 16,3 16-3-16,3 7 0 0,0 7 2 16,-2 5-3-16,-7 3 1 15,-9-2-1-15,-2-1 0 16,-10-1-3-16,-3-4 3 16,0-2-1-16,-16-4 0 15,-5-5 1-15,-3-2-1 16,-3-11 1-16,0-1 1 15,2-5-1-15,4-3 1 16,5 0 0-16,7 0-1 16,0 0 0-16,3-4-3 15,4 0-3-15,1 1-7 16,1-2-18-16,0 1-55 16,0-1-1062-16</inkml:trace>
  <inkml:trace contextRef="#ctx0" brushRef="#br0" timeOffset="11643.4813">6100 17505 1751 0,'0'0'108'15,"0"0"-78"-15,0 0-5 0,0 0-9 16,0 0-8-16,0 0-1 16,-73-15-1-16,48 15-3 15,1 10 1-15,3 5-2 16,4 1 1-16,3 4-2 15,3 4-1-15,2 5 0 16,2-2 0-16,7 2 0 16,0-2-1-16,3-3 1 15,18-5 0-15,7-5 1 16,5-2-1-16,6-7 0 16,4-3 0-16,-3-2 0 15,-5 0 1-15,-7 0-1 0,-10 0 1 16,-8-3-1-1,-2-1-1-15,-1-3-8 0,-4-1-17 16,-3-3-73-16</inkml:trace>
  <inkml:trace contextRef="#ctx0" brushRef="#br0" timeOffset="90715.4663">4149 13772 1652 0,'0'0'81'16,"0"0"-55"-16,0 0 5 15,0 0-4-15,0 0-4 16,0 0-10-16,0 0 1 16,0 8 1-16,0-5-6 15,0 2-1-15,-3 0-3 16,-1 0 1-16,1-3-2 15,3 1-1-15,-2-1 0 0,2-2-1 16,0 0 0-16,0 0-1 16,0 0 1-16,2-17 0 15,17-12 2-15,8-17-4 16,9-9 1-16,3-6 0 16,1 1-1-16,0 0 0 15,-7 9 0-15,-2 11 0 16,-10 12 0-16,-9 13 0 15,-4 6 0-15,-4 8 1 16,-4 1 0-16,0 0 0 16,0 0-1-16,0 0 1 15,0 0-1-15,0 0 0 0,0 0 0 16,0 0-3-16,0 0-10 16,-4-1-13-16,-8-3-142 15</inkml:trace>
  <inkml:trace contextRef="#ctx0" brushRef="#br0" timeOffset="91068.2194">4243 13343 1788 0,'0'0'32'16,"0"0"-11"-16,0 0 11 0,0 0-7 15,0 0-14-15,0 0-6 16,-6-17-2-16,17 0-3 16,8 1 0-16,2-2 0 15,1 6 0-15,-1 3 0 16,-3 4 0-16,1 2-1 16,1 3 1-16,-2 0 0 15,1 3 0-15,2 12 0 16,-3 4 0-16,3 3 2 15,-8 3-2-15,-1 0 1 16,0 3-1-16,-4-3 1 16,-1-3-1-16,2-2 0 15,-2-3-2-15,1-5-10 0,-2-2-23 16,4-9-71-16</inkml:trace>
  <inkml:trace contextRef="#ctx0" brushRef="#br0" timeOffset="91517.5419">4831 13347 1821 0,'0'0'12'16,"0"0"-8"-16,0 0 35 16,0 0-12-16,0 0-13 15,0 0-1-15,6-11 3 16,-20-11-10-16,-11-14-5 16,0-10 0-16,-2-4 0 15,9 3 0-15,5 13-1 16,7 9 0-16,1 12 0 15,5 8 2-15,0 2 1 16,0 3 1-16,0-1 0 16,0 0-2-16,0-2-2 15,11-1 0-15,8 1 1 0,5 3 0 16,4 0-1-16,5 0 0 16,1 16 0-16,-1 6 1 15,1 1-1-15,-4 5-1 16,-3-3-10-16,-5-1-7 15,-8 0-8-15,-8-2-18 16,-6 0-50-16</inkml:trace>
  <inkml:trace contextRef="#ctx0" brushRef="#br0" timeOffset="91676.7144">4862 13288 1823 0,'0'0'22'16,"0"0"-14"-16,0 0 2 0,-10-95-3 15,10 61-7-15,9 0 0 16,7-1-12-16,5 4-26 16,3 1 11-16,-2 1-75 15,0 2-890-15</inkml:trace>
  <inkml:trace contextRef="#ctx0" brushRef="#br0" timeOffset="91916.6887">5043 12866 1622 0,'0'0'190'0,"0"0"-154"15,0 0-5-15,0 0-2 16,0 0-11-16,0 0-2 16,0-4-5-16,0 4 0 0,0 0-3 15,0 0-4-15,0 0-4 16,0 14-1-16,0 10 1 16,0 9 0-16,0 2 0 15,3-3 0-15,8-9 0 16,9-7-1-16,7-14-1 15,9-2 1-15,8-15 0 16,7-21-1-16,9-13-15 16,4-6 0-16,-7-1-47 15</inkml:trace>
  <inkml:trace contextRef="#ctx0" brushRef="#br0" timeOffset="92897.2721">5720 14171 1676 0,'0'0'129'0,"0"0"-117"16,0 0 10-16,0 0 2 0,0 0-5 15,0 0-15 1,-15 4 1-16,37-30-4 0,14-15 0 15,9-8 1-15,10-9-1 16,5-2 0-16,1-1 0 16,-3 3 0-16,-1 8-1 15,-11 11 0-15,-9 10 0 16,-14 12 0-16,-10 7 1 16,-10 8-1-16,-3 2 0 15,0 0 0-15,0 0 2 16,0 0-1-16,0 0-1 15,0 0-7-15,-11 5-11 16,-8 2-59-16,-6 2-1149 0</inkml:trace>
  <inkml:trace contextRef="#ctx0" brushRef="#br0" timeOffset="93235.5567">5936 13721 1813 0,'0'0'46'0,"0"0"-29"16,0 0 8-16,0 0-2 15,0 0-14-15,0 0-1 16,-4 0-5-16,4 0-3 16,1 0 0-16,17 0-1 15,9-12 1-15,9-3 0 16,3-2 1-16,-1 0-1 0,-2 3 0 15,-2 3 0 1,-5 5 0-16,-7 6-1 0,-7 0 1 16,-3 2 0-16,-5 15-3 15,-4 6 3-15,-1 5-1 16,-2 3 1-16,0 4-2 16,0-1 0-16,0-3-9 15,0-3-3-15,0-10-33 16,0-8-128-16</inkml:trace>
  <inkml:trace contextRef="#ctx0" brushRef="#br0" timeOffset="93551.2374">6492 13456 1895 0,'0'0'17'0,"0"0"-13"16,0 0 7-16,0 0-3 15,0 0-6-15,0 0-2 16,42 49 4-16,-16-22-4 15,-1 0 1-15,0 1-1 0,-1-3 0 16,-4 0-10-16,-6-5-12 16,-6-4-22-16,-7-2-34 15,-1-7-362-15</inkml:trace>
  <inkml:trace contextRef="#ctx0" brushRef="#br0" timeOffset="93917.9059">6436 13578 1735 0,'0'0'107'15,"0"0"-93"-15,0 0-2 0,0 0 17 16,-14-73-12-16,14 57-8 16,12 0-2-16,2 2-2 15,2 2-1-15,2 5-2 16,0 5 0-16,3 2-1 15,-2 0 1-15,7 9-1 16,-1 6-1-16,0 4 0 16,-1 1 0-16,1 4-1 15,-5-3 0-15,-2 4-2 16,-6 0 1-16,-6 5 0 16,-6-1-2-16,0 0 1 15,-5-2 2-15,-10-5-2 16,-1-7 0-16,7-4 1 0,1-5-3 15,4-5 0-15,0-1 3 16,2 0-10-16,-1 0-24 16,2 0-26-16,1-5-136 15</inkml:trace>
  <inkml:trace contextRef="#ctx0" brushRef="#br0" timeOffset="94329.2705">6950 13254 1720 0,'0'0'104'16,"0"0"-83"-16,0 0 4 15,0 0-2-15,0 0-11 16,0 0-2-16,-73 37 0 16,63-26 0-16,-1 3-3 15,2 6 1-15,1 7-2 16,2 6-2-16,1 1-1 0,5 3 0 15,0-6-2-15,11-7-1 16,11-5 0-16,8-9-1 16,7-10 1-16,8-3 0 15,6-23-3-15,1-6-7 16,-2-5-8-16,-9 2-23 16,-16 4-150-16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4T09:45:58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17284 3878 1569 0,'0'0'70'15,"0"0"-12"-15,0 0 5 16,0 0-31-16,0 0-10 15,0 0-7-15,0 0-3 16,10-6-6-16,-8 6-1 16,-2 0-5-16,1 0 0 15,2 0-15-15,3 3-14 16,1 2-69-16,-6-5-1321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4T10:06:17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2922 3165 1624 0,'0'0'81'16,"0"0"-42"-16,0 0 1 15,0 0-17-15,0 0-6 16,0 0-4-16,0 0-1 15,0 0-1-15,0-9 0 16,0 9-2-16,0 0 0 16,0-1 0-16,0 0-3 15,0-1 1-15,0-1-1 16,0 2-1-16,0-1 0 0,0 1-2 16,0 1 2-1,-2-1-2-15,2-1 0 0,-1 2 0 16,1 0 1-16,0 0-1 15,0 0 0-15,0-1 0 16,0 1 0-16,0 0 2 16,0 0-2-16,0 0-1 15,-2 0 1-15,2 0-3 16,0 1-1-16,0 16-1 16,0 9 2-16,0 8 2 15,-1 5 0-15,-1 4-1 16,1 1 1-16,-1 2-2 0,2-3 0 15,0-2 0 1,0-2 1-16,0-2 0 0,0-1-1 16,0-5 0-16,0-7 0 15,0-2 0-15,0-5 0 16,0-5 0-16,0-1 0 16,0-7 0-16,0-2 0 15,0-2 0-15,0 0 0 16,0 0-1-16,0 0-5 15,0 0-3-15,0-2-6 16,2-5-3-16,-2-9-36 16,0-2-120-16</inkml:trace>
  <inkml:trace contextRef="#ctx0" brushRef="#br0" timeOffset="613.0658">2842 3163 1814 0,'0'0'35'0,"0"0"-17"15,0 0 0-15,0 0-5 0,39-76-6 16,-15 65-3 0,6 4 1-16,3 5-3 0,0 2 1 15,-2 0-2-15,-1 14 0 16,-5 9-1-16,-7 3-1 16,-6 3 1-16,-9 4-1 15,-3 2-1-15,-8-2-1 16,-17 1 1-16,-6-1-1 15,-8-3 1-15,0-6-2 16,5-6 2-16,3-5 1 16,7-5 1-16,9-5 0 15,5-1 1-15,8-2 0 16,2 0 1-16,0 0 2 16,0 0-3-16,0 0 1 15,5 0-2-15,6 0 1 0,3 0 0 16,8 6-1-16,2 2 0 15,1 4 1-15,1 4 1 16,2 2 0-16,-1 6 0 16,1 4-1-16,-2-1 0 15,-4 1 0-15,-2-2 0 16,-6-3 0-16,-2-4-1 16,-3-2 1-16,-3-9 0 15,0-2-1-15,-4-5 1 16,-2-1-1-16,0 0 0 15,0 0-3-15,0 0-6 16,0 0-20-16,0-1-65 0</inkml:trace>
  <inkml:trace contextRef="#ctx0" brushRef="#br0" timeOffset="1109.316">3330 3488 1658 0,'0'0'197'0,"0"0"-187"0,0 0-9 15,0 0 3-15,0 0 0 16,0 0-3-16,67-26-1 16,-46 20 0-16,-4-1 0 15,-4 0 0-15,-4-2 0 16,-6 1 0-16,-3-1 1 16,0 1 2-16,0 0 6 15,-18 2 5-15,-6 3-9 16,-6 1 1-16,-1 2 0 15,1 0 1-15,3 2 1 0,2 8-4 16,7 6-2 0,2 1-1-16,1 2 0 0,9 1-1 15,3 2-1-15,3 0 1 16,0 3 0-16,18-3 0 16,4-1 1-16,8-4-1 15,3-1 1-15,4-6-1 16,-3-6-1-16,1-4-5 15,-7 0-10-15,2-8-24 16,-9-7-62-16</inkml:trace>
  <inkml:trace contextRef="#ctx0" brushRef="#br0" timeOffset="1693.1818">3866 3439 1702 0,'0'0'91'0,"0"0"-69"16,0 0 9-16,0 0-5 0,0 0-9 16,0 0-4-1,-76-16-5-15,52 16-1 0,2 7 1 16,-1 2-4-16,4 6-1 16,1-1 0-16,3 3-3 15,3 0 0-15,5 1 1 16,4 1-2-16,3-2 0 15,0 0 1-15,1-5-1 16,12 1 0-16,4-5-2 16,5-2 0-16,2-6-2 15,4 0-3-15,-5-3-4 16,-5-8 1-16,-6 0 8 16,-4-1 3-16,-3-1 1 0,-2 1 1 15,-3 1 7-15,0 3 2 16,0 3 2-16,0 4-6 15,0-1 0-15,0 2-3 16,0 0-3-16,3 0-1 16,5 0-1-16,2 6 0 15,2 5-1-15,3 4 2 16,3-2 1-16,1 0-1 16,2-2-10-16,9-4-13 15,3-5-33-15,2-2-31 16</inkml:trace>
  <inkml:trace contextRef="#ctx0" brushRef="#br0" timeOffset="1993.1438">4276 3375 1845 0,'0'0'29'15,"0"0"-1"-15,0 0-3 16,0 0-12-16,-94-8-2 16,75 16-5-16,2 9-2 15,4 3-3-15,4 4 0 16,4 2-1-16,5 1 1 0,0 1-1 16,2 1 0-1,14-2 0-15,7-5 0 0,5-5-1 16,6-5-8-16,7-10-4 15,5-2-6-15,4-8-17 16,-2-15-31-16,0-8-212 16</inkml:trace>
  <inkml:trace contextRef="#ctx0" brushRef="#br0" timeOffset="2263.2679">4644 3124 1844 0,'0'0'33'0,"0"0"-3"16,0 0-5-16,0 0-7 15,0 0-10-15,0 0-6 16,-3-6-1-16,3 23-1 16,8 7 2-16,1 9 0 15,3 4 0-15,-5 3-1 16,1 4 0-16,-1 1-1 15,-1-2 0-15,-3 2-3 16,0-6-9-16,-3-4-1 16,3-5-8-16,-1-7-33 15,-2-14-49-15</inkml:trace>
  <inkml:trace contextRef="#ctx0" brushRef="#br0" timeOffset="2862.8703">4549 3442 1625 0,'0'0'225'16,"0"0"-211"-16,0 0-1 16,0 0 5-16,0 0-9 15,0 0-9-15,43-48 0 16,-3 43-3-16,5 0-14 16,9 2-9-16,4-3 6 15,2 2-8-15,-4 0-12 16,-5-1-1-16,-5 0 22 15,-10 0 19-15,-6 1 0 0,-12 0 10 16,-8 3 32 0,-7-1-2-16,-3 2 0 0,0-3-4 15,0 0-9-15,-1 1-14 16,-8 0-8-16,-3-2 0 16,-3 2 2-16,-4 2 0 15,-2 0-4-15,3 0-1 16,-3 3 0-16,6 7 0 15,0 2-2-15,3 2 1 16,2 6-2-16,1-1 1 16,6 3-1-16,1 2 0 15,2-2 1-15,0-1-1 16,5-3-6-16,16-2 4 0,2-5-1 16,6-8-3-1,-2-3-4-15,4 0-4 0,-2-6 8 16,-4-8 1-16,-4-6 6 15,-6 1 0-15,-2 1 0 16,-4 1 5-16,-3 4 6 16,0 3 3-16,-3 3-1 15,0 3-7-15,-2 2 1 16,-1 2-5-16,3 0-2 16,2 0 0-16,1 4-1 15,0 7 1-15,4 3 0 16,-1 1 0-16,2 1-3 0,2-1-2 15,5-2-16 1,4-5-44-16,5-5-135 0</inkml:trace>
  <inkml:trace contextRef="#ctx0" brushRef="#br0" timeOffset="3299.001">5515 3387 1879 0,'0'0'30'16,"0"0"-9"-16,0 0 0 16,0 0-9-16,0 0-11 15,0 0-1-15,-11 7-3 16,12 8 3-16,6 3 1 16,-1 1 0-16,0-1-1 0,-1 1 0 15,1-6-4-15,3-2-7 16,-6-5-3-16,0-2 3 15,0-4 4-15,0 0 7 16,1-8 1-16,8-10 1 16,-3-5-1-16,8-3 2 15,0 1 1-15,3 0-1 16,-5 4 1-16,1 5 0 16,-4 6 0-16,0 3 0 15,3 7-3-15,-6 0 0 16,7 0 0-16,-4 9-1 15,1 8-1-15,-2 6 1 0,-2-1 0 16,0 2 0-16,0-1 0 16,0-3 1-16,0 0-1 15,6-4-2-15,-5-3-4 16,2-8-10-16,5-4-39 16,0-1-72-16</inkml:trace>
  <inkml:trace contextRef="#ctx0" brushRef="#br0" timeOffset="3584.1537">6170 3291 1839 0,'0'0'42'0,"0"0"-27"16,0 0 9-16,0 0-9 16,0 0-10-16,-86 26-2 15,80-9-3-15,4-1 0 16,2 1 0-16,0-3-1 16,2 1-4-16,16-3-9 15,1-4-11-15,5-2-21 16,3-5-33-16,0-1-259 0</inkml:trace>
  <inkml:trace contextRef="#ctx0" brushRef="#br0" timeOffset="3943.1599">6331 3406 1213 0,'0'0'458'0,"0"0"-369"15,0 0-42-15,78-31-21 16,-56 23-5-16,-1 1-7 16,-3 2-6-16,3 0-3 15,-6 2 0-15,3 1-2 16,-5 1-1-16,-1 0-2 15,0-1 0-15,0-4 0 16,-5 1 1-16,1-4 0 16,-2 0 0-16,-3-2-1 15,-3-4 1-15,0 1 0 16,0-2 5-16,-15 1 2 16,-7 3-1-16,-5 0 1 0,-3 7-2 15,9 5-2-15,0 0-1 16,2 7-3-16,5 13-1 15,1 7 1-15,4 4 0 16,6 0 0-16,3 1-1 16,0-5 0-16,9-5 0 15,15-6 1-15,4-2 0 16,0-7 1-16,4-4-1 16,-4-3-4-16,2 0-9 15,-2-10-36-15,2-7-380 16</inkml:trace>
  <inkml:trace contextRef="#ctx0" brushRef="#br0" timeOffset="5165.0683">7970 3348 1790 0,'0'0'32'16,"0"0"-5"-16,0 0 3 15,0 0-13-15,0 0-7 16,0 0-8-16,-52 16 0 16,51-8-2-16,1 4-1 15,0-2 1-15,0 1 1 16,0-2-1-16,7 0 0 15,4-2 0-15,2-4-2 0,2-2-1 16,0-1 3 0,2 0 0-16,-6-4 0 0,-3-6 0 15,-2-1 1-15,-3 1 0 16,4 2 0-16,-7 1 1 16,0 1 3-16,0 3 1 15,3-1-4-15,-1 0 0 16,2 1-2-16,5-1 0 15,7-1-2-15,4-3-2 16,7-1-1-16,1-2-2 16,5-6-3-16,0-4-3 15,0-5-2-15,0-8 2 16,-7-7 2-16,-3 1 10 16,-9-1 1-16,-8 4 4 15,-6 4 23-15,0 5-4 0,-8 4-6 16,-7 6-4-16,-5 6-2 15,2 5-1-15,-1 4 0 16,0 3-4-16,1 0 0 16,-3 19-4-16,3 11 0 15,-3 9 2-15,6 4-2 16,6 5-1-16,8 6 2 16,1 2 0-16,0 4 0 15,14 1 0-15,6 1-2 16,4 1 1-16,0-1-2 15,-1-3 1-15,-3-5-1 16,-5-5 0-16,-5-10-2 0,-5-8 0 16,-4-9-3-16,-1-8-4 15,0-7-6-15,0-4 2 16,-10-3-15-16,-9 0-66 16</inkml:trace>
  <inkml:trace contextRef="#ctx0" brushRef="#br0" timeOffset="5316.4916">7923 3645 1738 0,'0'0'149'16,"0"0"-145"-16,103-43 0 16,-26 25 2-16,13-2-6 0,10 2-8 15,4-5-79-15</inkml:trace>
  <inkml:trace contextRef="#ctx0" brushRef="#br0" timeOffset="6763.395">9392 3071 1636 0,'0'0'131'0,"0"0"-117"16,0 0 10-16,0 0 12 15,0 0-9-15,0 0-6 0,0-4-5 16,0 4-4-16,0-3-2 15,-1 1-3-15,-7-1-4 16,-2-1-1-16,-5 1 0 16,-6 1 1-16,-8 2-1 15,-2 0 0-15,-4 0 1 16,2 0 0-16,0 6 1 16,3 8-1-16,-3 3-3 15,3 2 0-15,4 2 1 16,3 1-1-16,7 2-1 0,7 2 0 15,7-1 0 1,2 2 1-16,5-1-1 0,20 1-1 16,9-4 0-16,8-3-2 15,6-5 4-15,1-6-2 16,-1-5 2-16,-6-4-1 16,-5 0 1-16,-13 0 0 15,-5 0 0-15,-7-3 0 16,-5-2 1-16,-2 2-1 15,-2 0 0-15,-3 0 1 16,0 3-1-16,3 0-1 16,5 0-15-16,3 0-19 15,3 0-60-15</inkml:trace>
  <inkml:trace contextRef="#ctx0" brushRef="#br0" timeOffset="7355.1806">9705 3394 1872 0,'0'0'39'0,"0"0"-34"16,0 0 7-16,0 0 3 15,0 0-8-15,0 0-7 16,-1 12 6-16,1 7 0 16,0 2 0-16,3 3 1 15,0 2-3-15,-2 1-1 16,2 3-1-16,2-2 1 15,-4-4-3-15,2-1 2 16,-1-6 0-16,1-7 0 16,-1-3-1-16,0-3 0 15,-2-2-1-15,0 0 0 16,0-2 1-16,0 0-1 16,0 0 1-16,0 0 0 15,0 0-1-15,0 0 1 0,0 0 0 16,0 0-1-16,0 0 1 15,3 0 0-15,-3 0-1 16,3 0 0-16,0 0-1 16,5 0 1-16,5 0 0 15,5 0 2-15,6-6-1 16,1 1 0-16,5-2-1 16,1-2-1-16,2 1-4 15,-2 2-6-15,-4-2-3 16,-5 5-2-16,-5-1-2 15,-5-1-13-15,-5 1-32 16,-4 3-110-16</inkml:trace>
  <inkml:trace contextRef="#ctx0" brushRef="#br0" timeOffset="7648.2192">9849 3500 1799 0,'0'0'47'0,"0"0"-31"15,0 0 15 1,0 0-7-16,0 0-16 0,0 0-5 15,5-11-1-15,10 9-2 16,8-2-1-16,0-1 1 16,2-2-11-16,0-1-18 15,-1-2-28-15,-5-4-78 16</inkml:trace>
  <inkml:trace contextRef="#ctx0" brushRef="#br0" timeOffset="7820.8661">9686 3361 1862 0,'0'0'21'0,"0"0"-21"16,0 0 3-16,0 0 3 16,124-14-6-16,-65 8 0 15,1 3-48-15,-6-4-388 16</inkml:trace>
  <inkml:trace contextRef="#ctx0" brushRef="#br0" timeOffset="8630.7492">10517 3077 1717 0,'0'0'73'0,"0"0"-49"0,0 0 14 15,0 0-12-15,0 0-6 16,0 0-7-16,-5 0-2 16,5 0-5-16,0 0-3 15,17 0-1-15,6 0 0 16,10-1-2-16,5-2 2 15,-1 0-2-15,6 0 0 16,0 3-3-16,-2-3-19 16,-4 2-38-16,-11 0-68 15</inkml:trace>
  <inkml:trace contextRef="#ctx0" brushRef="#br0" timeOffset="8864.7695">10544 3219 686 0,'0'0'1184'16,"0"0"-1175"-16,0 0 0 16,0 0 19-16,0 0-14 15,0 0-9-15,52 0-3 16,1 0-1-16,7-6 0 15,1 2-1-15,0 0-12 16,-6-3-63-16,-8-3-1449 0</inkml:trace>
  <inkml:trace contextRef="#ctx0" brushRef="#br0" timeOffset="9831.1965">11614 2950 1831 0,'0'0'38'0,"0"0"-11"16,0 0 5-16,0 0-9 16,0 0-8-16,0 0-9 0,0 0-5 15,2-6 0-15,21 20 0 16,9 5 3-16,11 7 3 16,4 4-2-16,2 1-2 15,8 5-1-15,-4-1-1 16,-2-1-1-16,-3-3 1 15,-11-5-2-15,-7-6 1 16,-8-6 0-16,-8-3-1 16,-4-7-1-16,-7-2-1 15,-3 1-2-15,0-3 0 16,0 0-2-16,0 0 1 16,0 0-4-16,0-6-5 0,-6-2-11 15,-7-2-24-15,-1-2-51 16,1 0-1374-16</inkml:trace>
  <inkml:trace contextRef="#ctx0" brushRef="#br0" timeOffset="10208.1512">12083 2914 1772 0,'0'0'91'0,"0"0"-74"16,0 0 5-16,0 0-1 16,0 0-14-16,0 0-4 15,-82 69-1-15,52-34 2 16,-1 3-3-16,-5 2 0 15,5 1 2-15,-1-3-3 16,1-3 0-16,9-6 0 16,5-8 0-16,4-6 1 15,5-4-1-15,4-6-1 16,2-5 1-16,1 1 0 16,1-1 1-16,0 0-1 15,0 0-6-15,0 0-11 0,0 0-20 16,6-7-54-16</inkml:trace>
  <inkml:trace contextRef="#ctx0" brushRef="#br0" timeOffset="11143.6896">12457 3364 1719 0,'0'0'67'0,"0"0"-46"16,0 0 10-16,0 0-4 15,0 0-11-15,0 0-1 16,-1-14-3-16,-4 14-3 16,-1-3 0-16,-3 0-5 15,-7 2 0-15,-2-1 1 16,-4-1-4-16,-4 3 3 16,3 0-1-16,-3 0-2 0,4 5 0 15,-2 2-1-15,2 5 0 16,2 1 0-16,7 1 0 15,2 2-1-15,4-1 0 16,4 1 0-16,3 1 0 16,0 0 1-16,0 0 0 15,13-1-1-15,4-2 0 16,7-4 0-16,4 0 1 16,2-4 0-16,3-3 0 15,-4-3 1-15,-3 0-1 16,-6 0 1-16,-6 0-1 15,-3 0 0-15,-1-4-1 16,-6 1 1-16,2 1-5 16,0-1-7-16,3 3-10 0,0-3-33 15,-1 3-59-15</inkml:trace>
  <inkml:trace contextRef="#ctx0" brushRef="#br0" timeOffset="11893.151">12699 3352 747 0,'0'0'1048'0,"0"0"-1015"16,0 0-1-1,0 0 3-15,0 0-13 0,0 0-10 16,0-2-3-16,0 2-2 16,0 0-3-16,0 0 1 15,0 0-3-15,0 0-1 16,0 10-1-16,0 7 3 15,0 1 0 1,0 1-1-16,0 4 0 0,0-1-1 16,0 0-1-16,0-1 0 15,3 0 0-15,1-4 0 16,-1-2 0-16,2-3 1 0,-2-2-1 16,1-3 1-1,-1-2-1-15,0 1 0 0,-3-6 0 16,2 0 0-16,-1 1 0 15,1-1 1-15,-1 0 0 16,2 0 0-16,6 0 0 16,2 0 1-16,5 0 0 15,2 0 0-15,0-1-2 16,2-5 0-16,2 2 0 16,-2 1 0-16,0 1 0 15,-2-3 0-15,0 5 0 16,0-4 0-16,-4 4-1 15,-3 0-1-15,1-3-2 16,-6 3-1-16,-3-1-6 16,-2 1-2-16,-1 0-6 0,0-1-20 15,0-2-63-15</inkml:trace>
  <inkml:trace contextRef="#ctx0" brushRef="#br0" timeOffset="12220.1017">12845 3446 1806 0,'0'0'31'16,"0"0"-4"-16,0 0 17 16,0 0-23-16,0 0-10 15,0 0-6-15,-6-9-3 16,6 9-1-16,8 0-1 16,8-1 0-16,1 1 0 15,2-2-2-15,1-2-12 16,0-1-14-16,-2-1-53 15,-3-5-504-15</inkml:trace>
  <inkml:trace contextRef="#ctx0" brushRef="#br0" timeOffset="12411.5633">12739 3274 1805 0,'0'0'60'0,"0"0"-60"16,0 0 0-16,0 0-1 15,0 0 1-15,111-6-6 16,-65 1-49-16,-6 1-1007 16</inkml:trace>
  <inkml:trace contextRef="#ctx0" brushRef="#br0" timeOffset="12788.4285">13407 3040 1841 0,'0'0'34'0,"0"0"-26"16,0 0 7-16,0 0-8 16,0 0-7-16,0 0 0 15,102-23-4-15,-65 19-28 16,3 0-25-16,-7 0-338 16</inkml:trace>
  <inkml:trace contextRef="#ctx0" brushRef="#br0" timeOffset="12959.1498">13396 3094 1838 0,'0'0'52'16,"0"0"-48"-16,0 0 7 16,0 0 2-16,0 0-11 15,0 0 0-15,125-3-2 16,-70-4-12-16,-1-3-74 15</inkml:trace>
  <inkml:trace contextRef="#ctx0" brushRef="#br0" timeOffset="14439.1102">13434 3045 1679 0,'0'0'107'0,"0"0"-80"15,0 0 4-15,0 0-9 0,0 0-8 16,0 0-5-16,0 0-3 15,-10 0 1-15,10 0-2 16,0 0 2-16,0 0 3 16,0 0-4-16,0 0 1 15,6 0-4-15,24 0-1 16,16-8 0-16,13-4-1 16,9 1 1-16,-1 0-2 15,0-3 0-15,-12 5 1 16,-9 1-1-16,-11 0 0 15,-16 6 0-15,-10-1 0 16,-8 3 0-16,-1 0 1 16,0 0 0-16,0 0-1 0,-6 0 0 15,-7 0 0 1,0 4 0-16,-4 3 0 0,4 0-9 16,2 1-9-16,-2-1-29 15,2-2-161-15</inkml:trace>
  <inkml:trace contextRef="#ctx0" brushRef="#br0" timeOffset="14913.1137">13430 3258 1742 0,'0'0'66'0,"0"0"-52"16,0 0 6-16,0 0 0 0,0 0-17 16,0 0-3-1,15 5 0-15,31-5 1 0,15 0 0 16,8-7-1-16,-2 0 1 16,-3 0-1-16,-4 0 3 15,-11 3 4-15,-15 0-2 16,-16 4 2-16,-9-1 0 15,-9 1 1-15,0 0 4 16,0-2-4-16,0 2-4 16,0-2-3-16,0 2 0 15,1 0-1-15,5 0-6 16,2-1-21-16,5-3-50 0</inkml:trace>
  <inkml:trace contextRef="#ctx0" brushRef="#br0" timeOffset="15459.6736">14988 2518 1806 0,'0'0'31'16,"0"0"-1"-16,0 0 6 0,0 0-14 15,0 0-9-15,0 0-5 16,-6-6-7-16,6 11-1 15,0 17 0-15,0 7 5 16,0 5-1-16,0 2-1 16,6 1-2-16,2 1 0 15,4 1-1-15,0-2 1 16,1-1-1-16,-1-4-4 16,-3-6-6-16,-3-7-4 15,-3-4-7-15,-1-4-19 16,-2-5-23-16,0-1-144 15</inkml:trace>
  <inkml:trace contextRef="#ctx0" brushRef="#br0" timeOffset="15759.4205">14526 3091 1742 0,'0'0'9'0,"0"0"-2"15,79 0 17-15,-10-4 9 16,17-9-13-16,19 2-3 16,8 0-3-16,4 2-2 15,-4 4-1-15,-5 1-1 16,-8 1-3-16,-13 0 0 0,-18 1-3 16,-19 2 3-1,-20 0 1-15,-15 0-5 0,-9 0 0 16,-6 0 1-16,0 0-2 15,0 0-1-15,0 0-1 16,0 0-7-16,0 12-4 16,0 0-24-16,-1-2-100 15</inkml:trace>
  <inkml:trace contextRef="#ctx0" brushRef="#br0" timeOffset="16607.1253">14762 3530 1611 0,'0'0'113'16,"0"0"-96"-16,0 0 22 15,0 0-9-15,0 0-19 16,0 0-2-16,-73 1 2 16,56-1-3-16,1 0 2 15,3-9 1-15,4-1 6 16,4 0 2-16,5-1-9 15,0 0-2-15,0-1-4 16,0 3-1-16,6 0-1 0,3 4 0 16,1 2-2-16,1 3 1 15,-1 0-1-15,2 0-1 16,2 17 1-16,-3 5 0 16,-2 7 0-16,-2 7 0 15,-6 2-1-15,-1 3 1 16,0-2 0-16,-17 2-2 15,-11-1 0-15,-6-4-1 16,-11-3 0-16,-3-6-1 16,2-9 0-16,4-8 0 15,8-9 3-15,6-1 1 16,8 0 1-16,10-7 0 0,8-7 0 16,2 0-1-1,0 0 1-15,12 0 0 0,2 3 0 16,2 3-1-16,-1 0 1 15,2 5 0-15,-4 3 2 16,6 0-1-16,-1 0 0 16,2 4 0-16,-1 11-1 15,0 3 0-15,-1 2 2 16,0-1-2-16,-1 3 0 16,-3-5 0-16,-1 0-1 15,-6-6 1-15,-1-5-1 16,-2 1-1-16,-2-6-4 15,1-1-12-15,0 0-39 16,3-3-13-16</inkml:trace>
  <inkml:trace contextRef="#ctx0" brushRef="#br0" timeOffset="16938.9344">14962 3614 1882 0,'0'0'22'16,"0"0"-3"-16,0 0 2 16,0 0-9-16,0 0-8 0,0 0-4 15,0 18 0-15,0 5 0 16,3 3 1-16,0 1 0 15,0 2 0-15,0-4-1 16,0 1 0-16,0-4 1 16,1-4-1-16,-3-3-3 15,-1-5-4-15,0-4-3 16,0-2-4-16,0-4-17 16,2 0-9-16,-1-5-4 15,1-11-732-15</inkml:trace>
  <inkml:trace contextRef="#ctx0" brushRef="#br0" timeOffset="17169.1948">15087 3671 1632 0,'0'0'198'16,"0"0"-169"-16,0 0-3 16,0 0 0-16,0 0-15 15,0 0-7-15,8-4-4 16,-2 16 2-16,2 2 1 15,1 6-1-15,-3 2 0 16,0 2-1-16,0 0-1 16,-3 0 0-16,3-1 0 15,-3-4-2-15,0-2-7 16,-1-3-17-16,-2-5-27 0,0-9-91 16</inkml:trace>
  <inkml:trace contextRef="#ctx0" brushRef="#br0" timeOffset="17372.305">14881 3548 1750 0,'0'0'51'16,"0"0"-51"-16,91-19 1 15,-42 13 0-15,9 0-1 16,7 2 0-16,0 0-25 16,-4 0-309-16</inkml:trace>
  <inkml:trace contextRef="#ctx0" brushRef="#br0" timeOffset="17902.7421">15752 3495 1755 0,'0'0'24'16,"0"0"5"-16,0 0 5 16,0 0-10-16,0 0-1 15,0 0-4-15,-80-45-12 16,71 45-2-16,0 0 0 15,-2 0-3-15,4 6-2 16,-2 9 0-16,-3 5 1 0,6 6 1 16,2 2-1-1,-1 4-1-15,5 3 2 0,0-1 0 16,0 1-2-16,0-3 2 16,3-2-2-16,6 1 0 15,0-5 0-15,-2 1 1 16,-1-2-1-16,-3 1 1 15,-3-4-1-15,0 1 0 16,0-4 0-16,-1-3-2 16,-7-4-1-16,-3-4-3 15,-6-2-11-15,-2-2-24 16,-4-4-67-16</inkml:trace>
  <inkml:trace contextRef="#ctx0" brushRef="#br0" timeOffset="18078.4557">15451 3805 1695 0,'0'0'135'0,"0"0"-133"16,0 0 1-16,86-42 17 16,-48 35-13-16,6 0-6 15,6 1-1-15,0 1-9 16,-6-1-59-16</inkml:trace>
  <inkml:trace contextRef="#ctx0" brushRef="#br0" timeOffset="19427.1099">16173 3466 1373 0,'0'0'286'0,"0"0"-242"16,0 0 7-16,0 0-3 0,0 0-27 15,0 0-5-15,-3-3-4 16,3 3-1-16,0 0 1 15,0 0 2-15,-2-1 1 16,1-2-3-16,1 3-3 16,-4 0-1-16,-1-3-1 15,-3 0-3-15,-2-1-2 16,-5 1-1-16,0-1 1 16,-3 4 0-16,-2 0 0 15,-2 0 0-15,-1 0 1 16,-3 0-1-16,4 0-1 15,4 9-1-15,0 2 0 16,5 2 0-16,-2 4 0 0,1 3-1 16,1 5 1-1,2 4-1-15,4 3 1 0,1-1 0 16,6 3-1-16,0-1 1 16,0-2-1-16,15-1-1 15,7-2 0-15,5 0 0 16,6-6 0-16,3-2 1 15,3-5-1-15,-1-2 2 16,-4-7-1-16,-2-3 1 16,-4-3 0-16,-7 0 0 15,-1 0 0-15,-7-7 0 16,-1-3-5-16,-2-2-9 16,-2-5-32-16,-2-1-171 15</inkml:trace>
  <inkml:trace contextRef="#ctx0" brushRef="#br0" timeOffset="20312.3076">15669 3047 1637 0,'0'0'107'0,"0"0"-70"16,0 0-9-16,0 0-9 16,0 0-4-16,0 0-6 15,6-7-5-15,8 4-3 16,3 0 1-16,2-1 0 0,4 0 2 16,0 3 4-1,2-1-2-15,1 0-1 0,1-1 0 16,-2 3 2-16,1 0-1 15,-8-3 1-15,-3 2-2 16,-8 0 2-16,-5-3 1 16,-2 4 0-16,0 0-2 15,0 0-1-15,0 0-2 16,0 0-2-16,0 0-1 16,0 0-6-16,-8 0-17 15,-7 0-68-15</inkml:trace>
  <inkml:trace contextRef="#ctx0" brushRef="#br0" timeOffset="29345.6464">3730 7106 601 0,'0'0'1194'16,"0"0"-1176"-16,0 0-11 16,0 0 14-16,0 0 5 15,0 0-13-15,0 0-6 16,0 0 0-16,0 0 0 16,0 0-1-16,0 0-2 15,0 0 1-15,0 3-3 0,0 0 0 16,0 0-1-16,0 4 3 15,0-3 0-15,0 2-1 16,0-1 0-16,0-2 0 16,0 1-2-16,0-2 1 15,0-2-2-15,0 0 1 16,0 0 2-16,0 0 0 16,0 0 3-16,0 0 2 15,0-19 0-15,-3-12-8 16,-3-11 0-16,-1-8-2 0,4-1-3 15,3 2-1-15,0 10 3 16,0 6 2-16,3 4 1 16,7 8 0-16,-4 2 1 15,0 5-1-15,2 3 0 16,-1 3 2-16,0 3-1 16,1 3 1-16,-2 0-2 15,7 2 1-15,1 0 0 16,2 0-1-16,2 7 1 15,3 8 0-15,-2 4 1 16,-1 2-2-16,0 1 1 16,2 2 0-16,-3 2-1 15,-3 1 0-15,-1 3 0 16,-2 3 0-16,-5 1 0 16,-1 1 0-16,-3-2-4 0,-2-3-5 15,0-7-3-15,0-6-8 16,-2-5-29-16,-8-4-37 15,0-5-726-15</inkml:trace>
  <inkml:trace contextRef="#ctx0" brushRef="#br0" timeOffset="29490.7143">3761 7028 1781 0,'0'0'34'0,"0"0"-22"16,0 0-4-16,0 0-6 15,0 0-2-15,77-71-21 0,-36 63-44 16,-2 3-160-16</inkml:trace>
  <inkml:trace contextRef="#ctx0" brushRef="#br0" timeOffset="29766.0054">4097 6931 1447 0,'0'0'195'0,"0"0"-97"16,0 0-26-16,0 0-17 15,0 0-14-15,0 0-16 16,36-9-6-16,-36 9-4 15,0 0-4-15,0 0-5 16,0 0-3-16,4 5-3 16,1 12 0-16,10 9 3 15,-3 7 0-15,-1 4-3 16,0 7 1-16,-2-4-1 0,-3-1 0 16,-3 1 0-1,-3-5 0-15,0-5-2 0,0-2 0 16,0-5-3-16,0-4 0 15,0-5-5-15,0-6-1 16,0-2-5-16,0-5-2 16,-2-1-10-16,-5 0-21 15,-2-7-99-15</inkml:trace>
  <inkml:trace contextRef="#ctx0" brushRef="#br0" timeOffset="30082.1431">4078 6922 1744 0,'0'0'91'0,"0"0"-72"16,0 0 1-16,0 0 14 16,0 0-20-16,52-73-10 15,-27 70-1-15,0 3-2 16,4 0-1-16,-5 7 1 15,0 9-1-15,-5 4 0 16,-7 2-2-16,-3 1 0 16,-8 2 0-16,-1 0-3 15,0 2 2-15,-16 0 2 16,-2-4 2-16,0-3-1 16,0-6 0-16,8-6-2 0,4-2-5 15,3-5-18-15,3-1-26 16,0 0-62-16</inkml:trace>
  <inkml:trace contextRef="#ctx0" brushRef="#br0" timeOffset="30344.5042">4491 6999 1862 0,'0'0'45'16,"0"0"-30"-16,0 0 7 15,0 0-2-15,0 0-13 16,0 0-5-16,3 22-1 0,3 7 1 16,0 3 1-16,4 1-2 15,1-2-1-15,-2 0 0 16,1-1 0-16,-6-4-1 16,1-2-4-16,-5-3-2 15,0-5-3-15,0-5-3 16,0-5-7-16,0-6-34 15,-9 0-69-15</inkml:trace>
  <inkml:trace contextRef="#ctx0" brushRef="#br0" timeOffset="30666.387">4407 6936 1666 0,'0'0'175'16,"0"0"-160"-16,0 0 11 15,0 0 8-15,0 0-18 16,54-75-8-16,-29 73-4 16,2 2 0-16,1 0-4 15,-2 11 1-15,1 7-1 16,-5 0 1-16,-3 1-1 16,-5 1 0-16,-1 2-1 15,-7 2 0-15,-6-2-5 16,0 0 1-16,-10-3 3 15,-8 1 1-15,-6-6-1 16,2-6 2-16,2-1-2 0,1-7 1 16,8 0 0-16,0 0-1 15,6-14-6-15,2-5-18 16,3-6-16-16,0-6-69 16</inkml:trace>
  <inkml:trace contextRef="#ctx0" brushRef="#br0" timeOffset="30929.9789">4786 6716 1872 0,'0'0'48'16,"0"0"-37"-16,0 0 8 0,0 0-1 15,0 0-6-15,0 0-10 16,-2 24-2-16,13 3 2 15,3 6 2-15,0 1-1 16,-3 1-2-16,-1-1-1 16,-2 1 0-16,-4-1 0 15,-1-3-5-15,-1-6-6 16,-2-6-5-16,0-9-3 16,0-6-13-16,0-4-87 15</inkml:trace>
  <inkml:trace contextRef="#ctx0" brushRef="#br0" timeOffset="31445.7583">4983 6906 1712 0,'0'0'197'16,"0"0"-186"-16,0 0 5 15,0 0 7-15,0 0-12 16,0 0-11-16,-9 5-1 15,21 1 1-15,4 1 0 16,1-4 0-16,5-2-5 16,-1-1-4-16,-1 0 0 15,-3 0 0-15,-3-8 1 16,-4 0 4-16,-4 0 4 0,-4 4 1 16,-2-1 5-1,0 2 7-15,0 3 0 0,0 0 1 16,0 0-2-16,0 0-5 15,0 3-7-15,0 21 1 16,0 7-1-16,0 11 4 16,1 6-3-16,7 2 0 15,5 6 0-15,-1 1-1 16,6 5 0-16,-6-2-4 16,-8 1 2-16,-4-8-2 15,-4-8 0-15,-20-12 0 16,-7-14-1-16,-2-12 2 0,0-7 0 15,3-7 3 1,2-19 0-16,7-11 0 0,3-8 0 16,7 0 1-16,10 4-1 15,1 3-1-15,0 5-1 16,12 5-3-16,9 4-4 16,-3 3-5-16,7 5-6 15,2 2-45-15,-2 3-109 16</inkml:trace>
  <inkml:trace contextRef="#ctx0" brushRef="#br0" timeOffset="31680.1028">5330 6917 1901 0,'0'0'18'0,"0"0"-2"16,0 0 1-16,0 0-8 16,0 0-9-16,0 0 0 15,-4 30 0-15,4-7 0 16,4-1-3-16,-1 0-10 16,3-2-18-16,-1-9-58 15</inkml:trace>
  <inkml:trace contextRef="#ctx0" brushRef="#br0" timeOffset="31842.9491">5341 6791 1759 0,'0'0'152'16,"0"0"-146"-16,0 0-2 15,0 0-3-15,0 0-1 16,0 0-23-16,15 14-22 15,3-1-210-15</inkml:trace>
  <inkml:trace contextRef="#ctx0" brushRef="#br0" timeOffset="32263.129">5548 6907 1867 0,'0'0'39'0,"0"0"-21"16,0 0 1-16,0 0-5 16,0 0-14-16,0 0-1 15,-6 26 1-15,14-9 0 16,2 0 0-16,2 0-2 16,-3-2-3-16,3-1-6 15,0-6-6-15,-5-4-5 16,1-4-2-16,1 0 7 0,0-10 14 15,1-8 3 1,1-1 0-16,-1-3 7 0,2 0 8 16,1 2 7-16,-1 1-7 15,-1 7-3-15,2 2-2 16,-4 3-1-16,0 2-4 16,0 5-3-16,-3 0-1 15,6 0-1-15,0 7 0 16,0 7 0-16,0-1 0 15,4 3-2-15,3 1-1 16,6-4-2-16,6 2-13 16,12-7-19-16,5-8-15 15,9 0 5-15</inkml:trace>
  <inkml:trace contextRef="#ctx0" brushRef="#br0" timeOffset="32803.5199">6263 6802 1797 0,'0'0'41'0,"0"0"-8"16,-88-20 9-16,67 20-18 15,0 0-11-15,9 0-3 16,0 6-4-16,8 9-5 16,1 3 0-16,3 2-1 15,0 2 0-15,6 0 0 16,10-1-2-16,1-2-3 15,2-3-7-15,0-4 3 16,2-4 0-16,0-8 2 0,-6 0-1 16,-2 0 8-16,-4-8 1 15,-4-7 1-15,2-2 8 16,-1 0 4-16,-3 2-1 16,0 1 0-16,-3 7 4 15,0 2-2-15,0 3 0 16,2 2-6-16,-1 0-9 15,4 17-3-15,1 12 2 16,2 12 1-16,-2 15 0 16,2 11 0-16,0 8-2 15,2 7 1-15,2-2 1 16,-3-7-5-16,-9-8-1 0,0-12-7 16,-11-19 3-16,-17-9 5 15,-3-16-3-15,-5-9 2 16,-2-5 6-16,4-24 2 15,6-9-2-15,4-8 2 16,9-6 1-16,9 0 9 16,6 2-2-16,5 8-6 15,17 4-4-15,8 5-2 16,1 7-10-16,-1 2-14 16,1 7-21-16,-1 1-1351 15</inkml:trace>
  <inkml:trace contextRef="#ctx0" brushRef="#br0" timeOffset="33448.9612">7377 6707 1744 0,'0'0'143'0,"0"0"-113"15,0 0-6-15,0 0 0 16,0 0-8-16,0 0-8 16,-3 1-4-16,3 23 3 15,-2 8 3-15,2 7-5 16,0 4 0-16,0 3-2 15,0 0-2-15,5 0-1 16,4-7 1-16,1-5-1 16,-2-10-3-16,-2-7-2 15,-3-9-2-15,0-5-6 16,-3-3 0-16,1 0 0 0,1-5 3 16,5-13-8-16,-4-7-12 15,2-5-25-15,-4-2-102 16</inkml:trace>
  <inkml:trace contextRef="#ctx0" brushRef="#br0" timeOffset="33883.1075">7644 6696 1839 0,'0'0'59'0,"0"0"-48"16,0 0 4-16,0 0 1 0,0 0-9 16,0 0-6-16,-87 81 1 15,61-53-2-15,0 1 0 16,1-4 1-16,5-4-1 16,3-6-1-16,8-4 0 15,4-8 0-15,5-3-2 16,0 0-3-16,0 0 3 15,5 0 3-15,7 0 1 16,4-5-1-16,-1 1 2 16,1 3-1-16,-2 1 1 15,2 0 2-15,-1 0-2 16,3 1 1-16,3 13 0 0,-2 1-1 16,5 4 2-16,-2 0-1 15,-2 1-1-15,-1-3-2 16,-4-1 0-16,-6-5 0 15,2-2 0-15,-5-2-7 16,1-6-6-16,-1-1-13 16,6 0-26-16,1-17-123 15</inkml:trace>
  <inkml:trace contextRef="#ctx0" brushRef="#br0" timeOffset="34259.9458">7939 6788 1223 0,'0'0'691'0,"0"0"-672"15,0 0-3-15,0 0 3 16,0 0-8-16,0 0-9 16,17 27 6-16,2-6 1 15,1 4-5-15,3 0-3 16,6 6 1-16,-1 1-2 15,8 0 1-15,-3-5 0 16,-3-7-1-16,-5-8 0 16,-9-7-1-16,-4-5 0 15,-3-3 0-15,0-19 1 16,-3-9 1-16,0-8-1 0,2-4 0 16,-5-3 0-1,0 5 0-15,1 4 0 0,-1 11 0 16,0 9 0-16,-2 6-5 15,-1 7-5-15,2 3-7 16,1 1-9-16,0 3-29 16,1 10-30-16,1 6-487 15</inkml:trace>
  <inkml:trace contextRef="#ctx0" brushRef="#br0" timeOffset="34596.2389">8563 6690 1928 0,'0'0'16'16,"0"0"-3"-16,0 0 8 15,0 0-11-15,0 0-7 16,0 0 6-16,6 77-2 15,-2-41-1-15,-2 5-4 16,2-2 2-16,-1-1-2 16,0-3-1-16,2-7-1 15,1-6 0-15,0-5 0 16,4-7 1-16,-1-5-1 16,7-5 1-16,10 0 2 0,12-10-1 15,12-10-2-15,11-4-7 16,7 5-20-16,1 2-14 15,3 5-72 1</inkml:trace>
  <inkml:trace contextRef="#ctx0" brushRef="#br0" timeOffset="35367.657">10295 6582 1835 0,'0'0'40'0,"0"0"-9"16,0 0-3-16,0 0-5 15,0 0-8-15,0 0-7 16,0-8-2-16,0 8-5 16,0 16-1-16,0 11 4 15,0 6 1-15,0 5-1 16,0 4-2-16,0-1 1 0,0 1-2 16,1-5-1-16,1-2 0 15,-2-6-2-15,0-4-6 16,0-6-3-16,0-7-9 15,0-3-3-15,0-9-13 16,0 0-36-16,-5-9-208 16</inkml:trace>
  <inkml:trace contextRef="#ctx0" brushRef="#br0" timeOffset="35841.1928">10075 6820 1816 0,'0'0'23'0,"0"0"-16"0,0 0-7 16,0 0 5 0,97-46-3-16,-56 42 0 0,2 1 2 15,-3 3-1-15,-1 0 2 16,-4 0 0-16,-5 0 3 16,-7 0 3-16,-7 0 2 15,-5 0-3-15,-5 0-2 16,-5 0 1-16,-1 0-3 15,0 0 3-15,0 0-2 16,0 0 1-16,0 0-2 16,0 4-1-16,0 5-3 15,0 2 4-15,4 3-2 0,1 3-3 16,4 0 0 0,6 2 0-16,1-2 0 0,7 0-1 15,3-2 1-15,7-3 0 16,0-6-1-16,-2-3 0 15,-2-3 0-15,-7 0 0 16,-7-8 0-16,-6-9 0 16,-7-4 0-16,-2-3-1 15,-8-2 1-15,-20-1-4 16,-8 4 3-16,-3 3 1 16,3 7 0-16,6 9 2 15,10 4-2-15,3 4-4 16,8 17-15-16,5 2-18 0,4-1-92 15</inkml:trace>
  <inkml:trace contextRef="#ctx0" brushRef="#br0" timeOffset="36471.5535">12072 6774 1876 0,'0'0'34'16,"0"0"-31"-16,0 0 12 16,0 0-4-16,0 0-8 15,0 0 4-15,-1 51-3 0,1-30-1 16,-2-1 0-16,2-1-3 16,0-4 0-16,0-4 0 15,0-5-5-15,0-4-9 16,0-2-10-16,0 0-32 15,2-19-123-15</inkml:trace>
  <inkml:trace contextRef="#ctx0" brushRef="#br0" timeOffset="36605.1066">12032 6595 1845 0,'0'0'22'16,"0"0"-14"-16,0 0-8 0,0 0-16 15,0 0-49 1,0 0-198-16</inkml:trace>
  <inkml:trace contextRef="#ctx0" brushRef="#br0" timeOffset="37032.6443">12312 6777 1887 0,'0'0'23'16,"0"0"-7"-16,0 0 6 15,0 0-9-15,0 0-10 16,0 0-3-16,-1 9 0 0,1 10 1 16,0-2 0-16,6 3-1 15,3-3 0-15,2-3-3 16,0-1-5-16,0-7-1 15,-2-3 0-15,3-3 3 16,-2-3 1-16,5-14 4 16,-1-2-1-16,2-3 2 15,-1-4 1-15,0 4 0 16,-2 0 1-16,-1 5 1 16,1 5 4-16,-3 2-2 15,-3 5-1-15,0 3-1 0,1 2-2 16,2 0-1-1,4 7 0-15,-2 8 0 0,2-1 0 16,0 3 0 0,7 0 0-16,-2-2-1 0,5 0-9 15,3-5-13-15,0-3-41 16,1-6-69-16</inkml:trace>
  <inkml:trace contextRef="#ctx0" brushRef="#br0" timeOffset="37287.4818">12854 6763 1835 0,'0'0'49'16,"0"0"-9"-16,0 0-12 16,0 0-6-16,0 0 3 15,0 0-12-15,-6-30-8 0,6 32-5 16,0 17-2-16,0 9 2 16,10 4 1-16,-1 6-1 15,2 5 3-15,-2 7-3 16,0 2 0-16,-2-2-1 15,1-2 0-15,-1-6-3 16,-1-6-3-16,-3-7-4 16,-1-7-1-16,-2-6-4 15,0-7-4-15,0-5-7 16,0-4-35-16,0 0-64 16</inkml:trace>
  <inkml:trace contextRef="#ctx0" brushRef="#br0" timeOffset="37587.9695">12880 6779 1840 0,'0'0'39'0,"0"0"-10"16,0 0-7-16,0 0-4 15,0 0-10-15,0 0-4 16,56-46-3-16,-35 53 0 15,-3 12-1-15,1 2 1 16,-4 4-1-16,-4 2-1 16,-8-3 0-16,-3 0 0 15,0-2-5-15,-3-3 0 16,-14-1 1-16,1-4 2 0,-2-2-2 16,9-7-1-16,1-5-7 15,4 0-7-15,1 0-19 16,3-11-50-16,0-4-724 15</inkml:trace>
  <inkml:trace contextRef="#ctx0" brushRef="#br0" timeOffset="37941.7052">13233 6859 1784 0,'0'0'112'0,"0"0"-96"16,0 0 8 0,0 0-7-16,0 0-13 0,0 0-4 15,-21 2-3-15,31 12 3 16,5 3 0-16,5-2 0 16,2-2-1-16,1-5-1 15,0-5-1-15,-2-3-2 16,-6 0 3-16,0-11 2 15,-6-7 0-15,-4-2 0 16,-5-1 3-16,0-4-1 16,0 2 3-16,-10 0-1 15,-1 4-3-15,0 2 0 0,4 6-1 16,4 5-1-16,1 1-6 16,2 5-14-16,0 0-53 15,0 0-382-15</inkml:trace>
  <inkml:trace contextRef="#ctx0" brushRef="#br0" timeOffset="38284.9881">13658 6565 1710 0,'0'0'201'15,"0"0"-179"-15,0 0-2 0,0 0 2 16,0 0-8-16,0 0-9 16,0-1-5-16,0 22 6 15,3 6 3-15,0 4-5 16,0 5-1-16,0-2 1 16,0-1-3-16,3 0 0 15,-2-5 0-15,-1-3-1 16,2-1 0-16,-1-5 0 15,2 1-1-15,5-6-2 16,-2 1-2-16,3-5 1 16,5-5-8-16,4-5-2 15,3 0-6-15,2 0-7 16,-1-12-40-16,-3-6-361 0</inkml:trace>
  <inkml:trace contextRef="#ctx0" brushRef="#br0" timeOffset="38458.2875">13536 6763 1891 0,'0'0'17'16,"0"0"-16"-16,91-21 6 15,-39 6-3-15,7-1-4 16,4-1-25-16,-2 0-198 15</inkml:trace>
  <inkml:trace contextRef="#ctx0" brushRef="#br0" timeOffset="39126.1075">14878 6462 1611 0,'0'0'303'0,"0"0"-283"16,0 0 4-16,0 0 5 15,0 0-9-15,0 0-11 16,-9-20-9-16,8 31-1 16,-1 14 1-16,2 9 1 15,0 3 2-15,0 4-2 16,0 0 0-16,3-2 0 0,2-2-1 16,-1-6 0-16,-1-6 0 15,-1-4 0-15,1-6-5 16,-3-6-2-16,1-3-6 15,1-3-3-15,2-3-7 16,0 0-4-16,5 0-6 16,2-9-59-16</inkml:trace>
  <inkml:trace contextRef="#ctx0" brushRef="#br0" timeOffset="39867.5178">15154 6699 1328 0,'0'0'555'16,"0"0"-531"-16,0 0-10 15,0 0 8-15,0 0-13 16,0 0-8-16,-39 16 0 15,36 1-1-15,3 0 0 16,0 1 0-16,0 1 0 16,11-2-1-16,5 0 1 15,1-5-2-15,3-3-4 0,0-4 1 16,-4-2 1-16,-3-3-1 16,-3 0-1-16,-6-5 2 15,-4-7 1-15,0-5-5 16,-3 1 1-16,-12-4-4 15,-1-2 7-15,-2 0 4 16,3-2 0-16,3 3 0 16,3 4 1-16,6 4-1 15,2 6 1-15,1 3-1 16,0 1-2-16,4 3 0 16,12 0-3-16,4 0 1 15,5 0 2-15,2 0-10 16,0 4 1-16,1 0 6 0,-3 0 5 15,-2 1 0 1,-1 0 0-16,-2 1 3 0,-7-1 7 16,-5-2 2-16,-3 3-1 15,-3 2 0-15,1 1 3 16,0 2-4-16,0 2-3 16,2 1-3-16,2 0 0 15,6 0-1-15,8 1 0 16,2-1-1-16,7-1-2 15,1-4 2-15,2-2-2 16,-2-7 0-16,-3 0 0 16,-4 0 0-16,-8-8 0 15,-7-8 1-15,-9-3-1 16,0 0-1-16,-10-3-1 0,-21-2 1 16,-8-3 1-16,-3 4-1 15,5 2 1-15,8 7 1 16,10 9-1-16,9 5-2 15,5 0-11-15,4 5-14 16,1 9-21-16,0 1-65 16</inkml:trace>
  <inkml:trace contextRef="#ctx0" brushRef="#br0" timeOffset="40183.0067">15965 6720 1898 0,'0'0'32'0,"0"0"-15"15,0 0 15-15,0 0 0 16,0 0-19-16,0 0-13 16,-6 22 2-16,6 13-2 15,0 5 2-15,0 8-1 16,0 6-1-16,0 1 1 15,0 2-1-15,2-6-2 16,-2-6 1-16,0-6-5 16,0-9-2-16,0-6-3 15,0-8-3-15,0-6-1 0,0-6-3 16,0-4-3 0,0 0-7-16,0-12-50 0,-5-8-338 15</inkml:trace>
  <inkml:trace contextRef="#ctx0" brushRef="#br0" timeOffset="40505.4046">15945 6713 1800 0,'0'0'45'16,"0"0"-19"-16,0 0 11 15,0 0-10-15,76-75-9 0,-51 72-8 16,-2 2-3-16,0 1-3 16,1 4-1-16,-2 16 0 15,0 4 1-15,-3 4-1 16,-4 0-3-16,-5 0 0 16,-7-1 0-16,-3-2-1 15,0-2-3-15,-13-5-1 16,-7-2 0-16,-4-5 0 15,-4-5-1-15,0-6-6 16,1 0-8-16,7 0-26 16,12-6-34-16,8-5-872 15</inkml:trace>
  <inkml:trace contextRef="#ctx0" brushRef="#br0" timeOffset="44360.5035">4255 8654 1144 0,'0'0'608'16,"0"0"-569"-16,0 0-12 15,0 0 4-15,0 0-4 16,0 0-3-16,0 0-9 16,-12-18-2-16,9 17-1 15,3-2-1-15,0 3-1 16,-3 0-2-16,3 0 0 15,0 0-3-15,0 0-1 16,0 0-4-16,0 7-2 16,0 18-2-16,3 14 4 0,15 14 2 15,6 2-2-15,6 6 1 16,3-8 0-16,1-6-1 16,-1-8 0-16,-2-14-1 15,-7-8 0-15,-3-10 1 16,-6-7 0-16,1 0 1 15,1-20 2-15,2-8-1 16,0-6-1-16,-2-5-1 16,-1-3 2-16,-7-3-2 15,-3-2 0-15,-3 2 1 16,-3 3 0-16,0 7-1 16,0 11 1-16,0 7 1 15,0 7-2-15,0 8 0 0,0 1 0 16,0 1-6-16,0 0-11 15,3 8-13-15,10 11-8 16,1 3-48-16</inkml:trace>
  <inkml:trace contextRef="#ctx0" brushRef="#br0" timeOffset="44977.0843">4889 9046 1814 0,'0'0'45'15,"0"0"-23"-15,0 0 13 16,0 0-10-16,0 0-9 16,0 0-5-16,0-7-5 15,0 7 1-15,0 0-4 16,0 0-3-16,0 4 0 15,0 15 0-15,0 4 2 0,0 3-1 16,3 3 1 0,-1 0 0-16,1 1-2 0,1-4 0 15,-1-2 1 1,0 0-2-16,-3-7 1 0,0-5-3 16,0-4-3-16,0-5-3 15,0-2-2-15,0-1-5 16,0 0 0-16,0-7-13 15,-9-12-54-15,0-6-130 16</inkml:trace>
  <inkml:trace contextRef="#ctx0" brushRef="#br0" timeOffset="45569.1195">4712 9080 1780 0,'0'0'47'0,"0"0"-29"0,0 0 1 15,0 0-5-15,0 0-3 16,0 0-11-16,62-55 0 16,-30 49 0-16,-1 2 1 15,2 1-1-15,-2 2 0 16,-4 0 0-16,-2-1 0 16,-4 1 0-16,-7 0 3 15,-6-1 4-15,-3 2 4 16,-5 0 1-16,0 0-5 15,0 0 0-15,0 0-4 16,4 7-3-16,2 13 3 0,2 2-1 16,-1 5 0-16,2 0-1 15,-1 0-1-15,-1 1 0 16,2-2 2-16,-3-4-2 16,0-4 0-16,0-3 0 15,-3-9 0-15,-1-3-2 16,-1-3 1-16,-1 0-1 15,3 0 0-15,-2-3 1 16,4-14-2-16,-1-2-2 16,4 0 3-16,1 2 0 15,-2 5 1-15,1 1 1 16,1 4 0-16,-2 0 2 16,2 4 2-16,0 0-2 15,2 3 2-15,2 0-2 0,0 0 1 16,5 4-1-16,3 10 1 15,-3 2 1-15,4 1-1 16,-5-3 0-16,-2 2-2 16,-3-4 0-16,-2-1-1 15,-3-2 0-15,-5-5-1 16,1-3-1-16,0-1-5 16,-3 0-5-16,3 0-2 15,0-8-22-15,3-12-154 16</inkml:trace>
  <inkml:trace contextRef="#ctx0" brushRef="#br0" timeOffset="45802.3115">5411 8863 1906 0,'0'0'22'16,"0"0"-19"-16,0 0 5 15,0 0-1-15,0 0-5 16,94-25-2-16,-36 22-8 16,8 3-24-16,1 0-77 15</inkml:trace>
  <inkml:trace contextRef="#ctx0" brushRef="#br0" timeOffset="47091.3423">6185 8712 1270 0,'0'0'371'0,"0"0"-310"16,0 0-2-16,0 0-26 0,0 0-18 16,0 0-4-16,0 0 2 15,0 0 2-15,0 0-1 16,0 0-1-16,0 0-1 16,0 0 0-16,0 0-2 15,0 0 0-15,0 0-1 16,0 0-1-16,0 0 1 15,0 0 0-15,0 0 0 16,0 0-2-16,0 0 0 16,0 0 0-16,0 0-4 15,0 0 1-15,0 0-1 16,0 0 0-16,0 0-1 0,0 0-2 16,0 0 0-1,0 0-2-15,0 9 0 16,0 6 1-16,0 7 1 0,2 5 0 15,2-3 1-15,-1 3-1 16,0-3 1-16,2 0-1 16,-2-2 0-16,-2-6 0 15,3-2 0-15,-2-3-1 16,-1-6-1-16,1-3-4 16,-1-2-4-16,1 0 0 15,-2 0-5-15,3 0 0 16,0-5-10-16,0-11-43 15,-3-3-78-15</inkml:trace>
  <inkml:trace contextRef="#ctx0" brushRef="#br0" timeOffset="47297.015">6033 8758 1823 0,'0'0'38'0,"0"0"-15"15,0 0-5-15,0 0-2 16,0 0-11-16,88-60-3 16,-49 50-2-16,1 3 0 15,3 5-3-15,-4 2-15 16,-3 2-27-16,-6 13-66 16,-8 4-1563-16</inkml:trace>
  <inkml:trace contextRef="#ctx0" brushRef="#br0" timeOffset="47707.0812">6161 9090 1753 0,'0'0'70'0,"0"0"-60"15,0 0 10-15,0 0-1 16,0 0-12-16,0 0-7 15,75-51 0-15,-45 43-3 16,5 1-7-16,-5 2 6 0,0 1-1 16,-7 1 2-1,-4 2 1-15,-4 1 2 0,-5 0 1 16,-4 0 5-16,-3 0 10 16,-1 0-4-16,-2 0 3 15,1 0-2-15,1 0-3 16,1 6-2-16,0 3 1 15,1 4-5-15,2 4 3 16,-3-1-1-16,0 6-2 16,0 1-1-16,0 0-2 15,0-1 0-15,0-3-1 16,-1-2 0-16,2-4-5 16,-3-4-3-16,1-2-6 15,1-6-3-15,-3-1-19 0,0 0-21 16,0-8-84-16</inkml:trace>
  <inkml:trace contextRef="#ctx0" brushRef="#br0" timeOffset="48187.0928">6445 9046 1799 0,'0'0'34'16,"0"0"-14"-16,0 0 3 15,0 0-2-15,76-82-7 16,-51 72-7-16,-1 5-3 15,-3 5-1-15,-2 0-3 16,-8 1 1-16,-4 16-2 16,-5 2-2-16,-2 3 1 0,0 1 0 15,-14 2 1-15,1-5-1 16,-2-3 2-16,4-1 0 16,3-7 0-16,6-1 0 15,1-5 0-15,1-3 0 16,0 2 0-16,0-2 0 15,8 0 3-15,6 0 3 16,2 1-3-16,1 2 0 16,2 2 2-16,-1 2-2 15,3 3-2-15,-2 2 0 16,-4 3 0-16,-2 0-1 16,-5-1 0-16,-5 1-1 0,-3 1 0 15,0 0 1 1,-6 2 0-16,-10-2-1 0,-8-3 1 15,-3-1 0-15,-3-7 0 16,0-3-6-16,5-2 5 16,4 0 1-16,6-10 1 15,3-1-1-15,3 0 0 16,5 7-1-16,4-1-7 16,0 2-9-16,0-4-23 15,12-4-56-15</inkml:trace>
  <inkml:trace contextRef="#ctx0" brushRef="#br0" timeOffset="48899.2331">6968 8758 900 0,'0'0'1005'16,"0"0"-987"-16,0 0-5 15,0 0 7-15,0 0-9 16,0 0-4-16,-16 56 2 0,16-24-5 16,0 5-1-1,3 2 1-15,0 0-4 0,3 2 0 16,4-4 0-16,-8-6 0 15,-1-2-2-15,-1-9-6 16,0-4-4-16,0-8-1 16,0-7 1-16,-9-1-3 15,2-4 6-15,-2-17-11 16,-2-6 2-16,3-9 2 16,0-8-3-16,2-1 8 15,6 0 6-15,0 4 5 16,0 8 6-16,0 7 6 15,6 6 1-15,3 3 3 16,3 3 0-16,0 1-3 16,4 5-2-16,2 1-5 0,3 3-3 15,1 3 0-15,2 1-2 16,-4 0-1-16,-1 0 0 16,-4 6 0-16,-3 7 0 15,-5 1-1-15,-5 3 0 16,-2 0 1-16,0 3 0 15,-15 1 0-15,-11 0 0 16,-3 1 0-16,-4 0 1 16,4-5 0-16,3-1 0 15,8-4 0-15,9-4-1 16,4-2 2-16,5-2-1 16,0 0-1-16,2 2 0 0,13 2 0 15,6-2 2-15,1 2-1 16,6 0-1-16,-5 2 1 15,4 0-1-15,-2 1-2 16,-1 0-1-16,-2-2-4 16,6-2-11-16,-2-1-23 15,1-5-38-15,-3-1-545 16</inkml:trace>
  <inkml:trace contextRef="#ctx0" brushRef="#br0" timeOffset="49125.3545">7353 9034 1857 0,'0'0'35'0,"0"0"-12"0,0 0 3 16,0 0-11-1,0 0-8-15,0 0-6 0,0 12 0 16,0 11 2-16,0 2-1 16,6 4-2-16,-2-3 1 15,-2 6-1-15,1-5 0 16,0-3-2-16,0-4-6 15,0-8-7-15,-3-7-7 16,3-5-26-16,-3 0-49 16,0-14-1114-16</inkml:trace>
  <inkml:trace contextRef="#ctx0" brushRef="#br0" timeOffset="49588.8068">7297 9028 1189 0,'0'0'672'0,"0"0"-644"15,0 0-4-15,0 0-4 16,28-81-5-16,-3 71-10 16,5 5-2-16,0 4-1 15,-2 1-2-15,-1 1 0 16,-8 16-1-16,-7 3-1 16,-7 3-1-16,-5 0-1 15,0 1 0-15,-9 2 0 16,-9-4 0-16,1 0 1 15,3-5 2-15,3-5 1 16,5-3 0-16,3-5 0 16,3 0 1-16,0-4 0 0,0 0 0 15,0 0 0-15,0 2 1 16,11 3 5-16,4 1-2 16,-1 2-2-16,3 2 0 15,-2 5-3-15,0 4 1 16,-5 1-1-16,1 1 0 15,-5-3 0-15,-5-1 0 16,-1-3-1-16,0-2 1 16,-3-3-1-16,-15 3 0 15,-3-5 0-15,-7-1 1 16,-2-4-1-16,-1-2-1 16,1 0 2-16,11 0 0 0,7-7 0 15,4-3 0-15,2 2-10 16,2-6-15-16,4 2-132 15</inkml:trace>
  <inkml:trace contextRef="#ctx0" brushRef="#br0" timeOffset="50350.0815">7953 8761 1888 0,'0'0'26'15,"0"0"-14"-15,0 0 8 16,0 0-6-16,0 0-9 16,0 0-5-16,0 0 0 15,56-4-6-15,-14 4-5 16,9 0-9-16,5 0-24 15,-2 0-51-15,-1 0-887 16</inkml:trace>
  <inkml:trace contextRef="#ctx0" brushRef="#br0" timeOffset="50730.9537">8575 8561 1909 0,'0'0'18'0,"0"0"-4"15,0 0 8-15,0 0-13 16,0 0-7-16,0 0-1 16,41 33 1-16,-18-3 1 15,-1 2-2-15,2 0 0 0,1-1-1 16,1-2 0-16,-1-6 0 15,-5-6-5 1,-4-6 1-16,-7-9 0 0,0-2 1 16,0 0 3-16,0-13 0 15,1-10 1-15,2-7-1 16,0-6 0-16,-1 0 0 16,0 0 2-16,-5 7-2 15,-1 8 1-15,-2 9-1 16,0 7 0-16,1 2-3 15,1 3-14-15,4 5-32 16,0 10-81-16</inkml:trace>
  <inkml:trace contextRef="#ctx0" brushRef="#br0" timeOffset="51056.1712">9118 8844 1909 0,'0'0'19'16,"0"0"-18"-16,0 0 1 15,0 0 10-15,0 0-4 16,-9 86-3-16,9-55-1 0,0 3-1 15,0-1-1-15,0 1-2 16,0-4 0-16,0-5 1 16,0-2-1-16,0-6-3 15,0-6-8-15,0-5-4 16,0-6-9-16,0 0-24 16,0 0-13-16,0-10-591 15</inkml:trace>
  <inkml:trace contextRef="#ctx0" brushRef="#br0" timeOffset="51578.767">9060 8874 1839 0,'0'0'30'0,"0"0"-14"0,0 0 8 16,0 0-7-16,0 0-11 15,91-59-4-15,-68 58-2 16,-3 1 0-16,-7 0 0 16,0 4-1-16,-11 9-2 15,-2 4-6-15,0 4 5 16,0-1 3-16,-12-1-5 16,2 0-2-16,-1-4 5 15,1-3 1-15,5-2 2 0,4-2 0 16,1-4 0-16,0-2 0 15,0 1 0-15,0 0 2 16,0 0 4-16,3 2 0 16,7-2 1-16,2 5-4 15,0-1 3-15,3 2-5 16,2-3 1-16,-3 5 0 16,-2-2-2-16,-1 4 0 15,-7-1 0-15,2 3 0 16,-4-1 0-16,-2 1-2 15,0 0-3-15,-6 3-3 16,-14-3-1-16,-1-1-2 0,-4-1 2 16,1-4 0-1,3-3 2-15,3-4 7 0,4-2 0 16,1 0 2-16,5-5 1 16,3-6-3-16,5-2-2 15,0 0-21-15,3-2-38 16,9 0-521-16</inkml:trace>
  <inkml:trace contextRef="#ctx0" brushRef="#br0" timeOffset="52020.8382">9686 8866 1888 0,'0'0'18'0,"0"0"-4"15,0 0 11-15,0 0-9 16,0 0-3-16,0 0-6 15,-80-16 1-15,69 16 2 16,-1 7-4-16,-1 3-2 16,1 4-2-16,-2 3 1 0,5 3-1 15,2 2-2 1,1 2 1-16,3-1 0 0,3-2-1 16,0 2 0-16,0-3 0 15,12-2 0-15,3-2 0 16,9-2 0-16,4-4-2 15,0-5-3-15,5-4-2 16,3-1-3-16,1 0-11 16,2-1-1-16,-3-11-10 15,-8-3-53-15,-9-2-931 16</inkml:trace>
  <inkml:trace contextRef="#ctx0" brushRef="#br0" timeOffset="52179.8336">9641 9006 1844 0,'0'0'68'16,"0"0"-64"-16,0 0 4 15,0 0 5-15,0 0-7 16,89-22-6-16,-42 11 0 16,2-3-25-16,-4-1-84 15</inkml:trace>
  <inkml:trace contextRef="#ctx0" brushRef="#br0" timeOffset="53128.8975">9937 8683 1875 0,'0'0'29'16,"0"0"-20"-16,0 0 13 16,0 0 1-16,0 0-11 15,0 0-7-15,0 0-4 16,10 0 0-16,21 0 0 15,13-1-1-15,8-2-5 0,6 0-13 16,3 1-6 0,2-4-27-16,-7-1-161 0</inkml:trace>
  <inkml:trace contextRef="#ctx0" brushRef="#br0" timeOffset="53533.8001">10797 8577 1896 0,'0'0'24'0,"0"0"-14"15,0 0 10-15,0 0-1 16,0 0-9-16,0 0-10 16,0 21-1-16,3 3 1 15,0 6 4-15,2 1-2 16,1 1-1-16,-2-4-1 15,2-3 0-15,-2-4-1 16,-1-1-3-16,-1-4-4 0,-2-5-3 16,0-4-5-16,1-3-4 15,-1-4-37-15,2 0-36 16,-2-8-1015-16</inkml:trace>
  <inkml:trace contextRef="#ctx0" brushRef="#br0" timeOffset="53745.1001">10585 8576 1833 0,'0'0'20'0,"0"0"-19"15,0 0 6-15,103-48 10 0,-58 37-10 16,0 5-6-16,4 2-1 15,-1 4-2-15,1 0-13 16,-6 4-24-16,-7 11-80 16</inkml:trace>
  <inkml:trace contextRef="#ctx0" brushRef="#br0" timeOffset="53963.0042">10655 9000 1849 0,'0'0'22'16,"0"0"-21"-16,81-14-1 16,-36 2 7-16,5 2-4 15,5-1-3-15,4 2-12 16,-2 1-51-16,-1 3-1336 15</inkml:trace>
  <inkml:trace contextRef="#ctx0" brushRef="#br0" timeOffset="54613.0313">11422 8997 1784 0,'0'0'19'16,"0"0"-7"-16,0 0 21 15,0 0-6-15,0 0-12 16,0 0 4-16,-73-27-11 0,60 27 0 16,-2 0-1-1,-3 0-1-15,3 8-2 0,-1 1 0 16,-1 4-2-16,1 1 0 15,1 3-1-15,0 3 1 16,1 1-1-16,1 3 0 16,4 1 1-16,6-1-1 15,3 3 1-15,0-1-1 16,2-3-1-16,15-1 1 16,6-2 1-16,7-5-2 15,7-3 0-15,3-8 0 16,5-4-6-16,-2 0-2 15,-1 0-7-15,-5-6-12 16,-5-9-42-16,-10-3-88 16</inkml:trace>
  <inkml:trace contextRef="#ctx0" brushRef="#br0" timeOffset="54788.0932">11269 9128 1860 0,'0'0'2'16,"0"0"3"-16,80-9-5 15,-35 1 0-15,4-1 0 16,3 1-16-16,-4-1-80 16</inkml:trace>
  <inkml:trace contextRef="#ctx0" brushRef="#br0" timeOffset="55304.7672">11768 8528 1889 0,'0'0'25'15,"0"0"-14"-15,0 0 2 16,0 0 4-16,0 0-13 0,0 0-3 16,-16 66 5-1,16-24-1-15,0-2 1 0,0 3-2 16,0 1-1-16,3-5-2 15,1 1 0-15,2-7-1 16,-3-2 0-16,-3-7-1 16,0-7-6-16,0-3 3 15,0-8-4-15,0-1-5 16,0-5-2-16,0 0-9 16,0-8-23-16,-3-9-113 15</inkml:trace>
  <inkml:trace contextRef="#ctx0" brushRef="#br0" timeOffset="55807.316">11735 8531 1783 0,'0'0'28'15,"0"0"-1"-15,0 0 2 16,0 0 1-16,0 0-14 15,83-70-10-15,-63 70 0 16,1 0-3-16,2 3-2 16,-1 11 0-16,-3 3 2 15,-4 2-2-15,-3 3 0 16,-6-1 0-16,-4 4-1 16,-2 0 0-16,0 0 0 0,-17 0-2 15,-7-3-2-15,-10 2 2 16,-5-3-1-16,-1-4 0 15,1-2-3-15,8-3 1 16,10-5 5-16,9-2 0 16,11 0 0-16,1-3 0 15,0 0 1-15,5 1-1 16,12 2 4-16,5-1 0 16,5 0 2-16,1 2-4 15,1 1 0-15,-1 3 1 16,2 4-1-16,0 1 2 15,-5 2-2-15,-1 0-1 16,-6 0 2-16,-3 2-1 0,-2-4 0 16,-2-3-1-16,-4-2-1 15,-2-1 0-15,2-1 0 16,-4-2-4 0,2 0-11-16,-1-4-25 0,-1-2-116 15</inkml:trace>
  <inkml:trace contextRef="#ctx0" brushRef="#br0" timeOffset="56541.049">12406 8989 150 0,'0'0'1650'0,"0"0"-1626"15,0 0 6-15,0 0 9 16,0 0-13-16,0 0-7 16,-11-32-8-16,5 28-1 15,-2 1-2-15,-5 2-2 16,2-1-2-16,-4 2-2 16,-1 0 0-16,-5 0 1 0,3 3-1 15,-1 8-2-15,-2-2 2 16,3 4-1-16,0-1 1 15,2 4-2-15,-1-1 0 16,4 2 1-16,4 2-1 16,2-1 0-16,5 1 0 15,2 0 0-15,0 3 0 16,0-2 0-16,0 4 0 16,9-2 1-16,3 2-1 15,0-3 0-15,4-3 0 16,-1-2 0-16,3-2-2 15,0-2 0-15,1-1-1 16,5-6-1-16,-2 1-1 0,4-5 1 16,1-1-5-16,-2 0-5 15,-1 0-4-15,0 0-15 16,-6-3-41-16,-3-2-237 16</inkml:trace>
  <inkml:trace contextRef="#ctx0" brushRef="#br0" timeOffset="56782.8056">12244 9177 1898 0,'0'0'14'0,"0"0"-13"16,0 0 11-16,0 0-5 16,0 0-6-16,110-26-1 15,-62 23-5-15,-3 3-27 16,-8-1-74-16</inkml:trace>
  <inkml:trace contextRef="#ctx0" brushRef="#br0" timeOffset="58961.1024">12858 8562 1870 0,'0'0'37'16,"0"0"-28"-16,0 0 7 15,0 0-6-15,0 0-7 16,0 0-3-16,0 0 1 16,94-9-1-16,-58 6-4 15,3 1-8-15,-3 2-19 16,-3 0-38-16,-6 0-212 15</inkml:trace>
  <inkml:trace contextRef="#ctx0" brushRef="#br0" timeOffset="59191.4432">12863 8763 1810 0,'0'0'55'16,"0"0"-53"-16,0 0 1 15,0 0 3-15,0 0-3 16,0 0-3-16,122-7 0 0,-72 1-12 16,9 0-29-1,4 2-28-15,1-1-244 0</inkml:trace>
  <inkml:trace contextRef="#ctx0" brushRef="#br0" timeOffset="59649.7609">13718 8565 1814 0,'0'0'38'16,"0"0"-18"-16,0 0 12 15,0 0-7-15,-82-3-12 16,71 11-4-16,2 4-6 15,2 5-1-15,5 4-2 16,2 2 1-16,0-1 0 16,15 1 0-16,6-4-1 15,9 0 0-15,4-6 0 16,6-8 0-16,-1-5 0 16,-1 0-1-16,-8-3 1 15,-10-14 0-15,-9-2 0 0,-11-5 1 16,0-5-1-16,-17-1 0 15,-16-3-1 1,-7 4 1-16,-3 6 0 0,6 12-2 16,7 11-1-16,9 0-12 15,10 19-28-15,11 1-128 16</inkml:trace>
  <inkml:trace contextRef="#ctx0" brushRef="#br0" timeOffset="60976.105">4440 10229 1690 0,'0'0'121'15,"0"0"-82"-15,0 0 1 16,0 0-5-16,0 0-14 15,0 0-1-15,0 0-4 16,-21-43-4-16,21 43-9 16,0 4-3-16,0 21-3 15,15 11 3-15,4 10 1 16,7 3 0-16,-2 1-1 16,6-6 0-16,-2-4-1 15,2-9-2-15,-3-7-2 16,-7-8 2-16,-6-8-1 0,-1-5 2 15,-5-3 2 1,-1 0 1-16,5-20 2 0,0-8-1 16,0-10-1-16,-3-3 0 15,-3-8-1-15,-3 1 2 16,-2 1 0-16,-1 7 1 16,0 13-1-16,0 15-2 15,0 6 0-15,0 6-1 16,0 0-11-16,8 13-21 15,7 12-22-15,1 11-33 16</inkml:trace>
  <inkml:trace contextRef="#ctx0" brushRef="#br0" timeOffset="61352.0229">4961 10727 1897 0,'0'0'26'0,"0"0"-12"16,0 0 5-16,0 0-6 15,0 0-11-15,0 0-2 0,0 20 0 16,0 8 0-16,0 2 2 16,0 4-2-16,0-1 0 15,0 0 0-15,0-3 1 16,0-4-2-16,0-5 0 16,0-4-5-16,0-4-2 15,0-4 0-15,0-3-5 16,0-5-8-16,0-1-23 15,0 0-22-15,0-10-1248 16</inkml:trace>
  <inkml:trace contextRef="#ctx0" brushRef="#br0" timeOffset="61943.5426">4900 10698 1798 0,'0'0'56'16,"0"0"-25"-16,0 0-3 15,0 0-9-15,0 0-8 16,0 0-8-16,0 0-2 16,62-70-1-16,-36 70 0 15,-3 0-1-15,0 12 0 16,-5 5 1-16,-5 2-4 0,-7 4 0 15,-6 2 0 1,0 0 0-16,0 1 1 0,-14-2-1 16,-2-1-2-16,1-6-3 15,-1-3 2-15,5-2-5 16,3-6 12-16,5-2-1 16,3-4 2-16,0 0-2 15,0 0 1-15,0 2 0 16,8 1 1-16,3-1 2 15,1 2 4-15,4 2-2 16,-1-1-1-16,3 3-1 16,4 1 0-16,-2 2-1 15,4 0-1-15,-2 0 0 16,-4 0-1-16,-3 3 1 0,-3-4-1 16,-5 2-2-16,-4-1 1 15,-3-1-2-15,0 2 2 16,-7-3 1-16,-11 2 0 15,-6-7 0-15,-4 2 1 16,-1-4-1-16,1-2 3 16,4 0-2-16,8 0 5 15,5 0-3-15,4 0-3 16,4 0 0-16,3 0 0 16,0 0-8-16,0-5-8 15,3 0-32-15,7-2-69 16</inkml:trace>
  <inkml:trace contextRef="#ctx0" brushRef="#br0" timeOffset="62453.1565">5526 10654 1847 0,'0'0'40'0,"0"0"-17"15,0 0-3-15,0 0 0 16,0 0-6-16,0 0-6 16,-76-22 0-16,58 22 1 15,0 6-4-15,3 8-2 16,-1 5 0-16,4 2-1 16,1 5 1-16,1 0-2 15,4 1-1-15,3 2 0 16,3-2 2-16,0 1-2 0,0 0 1 15,6-2-1 1,7 0 0-16,2-3 0 0,3-3-2 16,0 0 1-16,3-3-5 15,1-3 3-15,-1-3-4 16,2-2-3-16,-1-5 0 16,2-3-1-16,1-1-2 15,2 0-11-15,0-3-25 16,-3-11-81-16</inkml:trace>
  <inkml:trace contextRef="#ctx0" brushRef="#br0" timeOffset="62643.2369">5474 10889 1849 0,'0'0'36'16,"0"0"-28"-16,0 0 4 15,0 0 0 1,0 0-6-16,0 0-4 0,107-14-2 16,-68 7-9-16,0-1-35 15,2-3-120-15</inkml:trace>
  <inkml:trace contextRef="#ctx0" brushRef="#br0" timeOffset="62926.6828">6206 10551 1808 0,'0'0'111'0,"0"0"-100"16,0 0-1-16,0 0 4 16,0 0-9-16,0 0-5 15,70-26 0-15,-40 23-3 16,-2 3-8-16,-1 0-10 16,-6 0-29-16,-3 0-87 0</inkml:trace>
  <inkml:trace contextRef="#ctx0" brushRef="#br0" timeOffset="63083.4044">6194 10651 1796 0,'0'0'57'0,"0"0"-38"16,0 0 1-16,0 0 7 16,0 0-14-16,0 0-1 15,93 6-12-15,-44-14-6 16,0-4-28-16,5-4-202 15</inkml:trace>
  <inkml:trace contextRef="#ctx0" brushRef="#br0" timeOffset="64091.7718">7228 10476 1844 0,'0'0'57'16,"0"0"-36"-16,0 0-3 15,0 0 5-15,0 0-5 16,0 0-11-16,0 0-7 16,-6-12-2-16,21 34 1 15,12 7 1-15,4 7 2 16,2 0-2-16,-2 0 1 0,3-2-1 16,-4-6-2-1,-4-7 0-15,-4-7 0 0,-6-7 1 16,-5-4 0-16,-2-3 1 15,-2-2 2-15,5-19 1 16,-3-9-1-16,1-7-1 16,-4-2 0-16,-1-3-1 15,-2 5 0-15,-3 5 2 16,0 11-1-16,0 9-1 16,0 8-1-16,0 4-4 15,6 0-12-15,7 11-18 16,4 9-10-16,5 4-30 15,3 3-1739-15</inkml:trace>
  <inkml:trace contextRef="#ctx0" brushRef="#br0" timeOffset="64414.1781">7875 10767 1847 0,'0'0'64'0,"0"0"-56"16,0 0 5-16,0 0 5 16,0 0-10-16,0 0-8 0,0 52 2 15,0-24 2 1,4 0-1-16,-1 2-1 0,-1 0-1 15,1-3 1-15,0 0-2 16,-3-4 0-16,0-6 0 16,3-4-5-16,-3-5-6 15,0-4-6-15,0-4-15 16,0 0-52-16,0-4-104 16</inkml:trace>
  <inkml:trace contextRef="#ctx0" brushRef="#br0" timeOffset="64909.9629">7708 10842 1795 0,'0'0'35'0,"0"0"-29"0,0 0-5 16,0 0-1-16,102-68 8 16,-61 58-8-16,-5 6 0 15,0 4 0-15,-5 0 0 16,-7 0 2-16,0 4 3 15,-9 6 4-15,-2 2 6 16,-4 2-5-16,-3 3 3 16,0 5-1-16,-1-1-3 15,0 1-2-15,0 2-4 16,1-4 1-16,-3 0-2 16,3-2-1-16,0-5-1 15,0-1 1-15,-2-6-1 0,1-3 0 16,-2-2-1-16,3-1-3 15,4 0 1-15,2-4 3 16,3-9-2-16,3-2-1 16,0 1 2-16,0 1 1 15,-5 4 0-15,-4 4 3 16,-4 2 4-16,-5 3 1 16,0 0-2-16,6 0 0 15,2 0-4-15,3 10 1 16,4 1-2-16,0 5 1 15,0-1-1-15,3-1 0 16,-1 0 0-16,0-2-1 16,1-4 0-16,-2-2-4 0,5-5-7 15,1-1-13-15,1-1-42 16,-1-17-1120-16</inkml:trace>
  <inkml:trace contextRef="#ctx0" brushRef="#br0" timeOffset="65097.468">8488 10685 1873 0,'0'0'48'0,"0"0"-48"0,0 0 0 15,0 0 3 1,105-34-3-16,-55 26-3 0,5-1-32 15,-2 1-88-15</inkml:trace>
  <inkml:trace contextRef="#ctx0" brushRef="#br0" timeOffset="65471.5751">9158 10519 1594 0,'0'0'300'0,"0"0"-274"16,0 0-6-16,0 0 3 15,0 0-10-15,0 0-10 16,-3-4-3-16,3 20 0 16,0 6 1-16,3 5 2 15,3 3-2-15,-2-1-1 16,2 1 1-16,-1 0-1 0,-2-3 0 16,1-4-3-1,-4-3-6-15,0-4-6 0,0-5-3 16,0-7-10-16,0-4-70 15,0 0-376-15</inkml:trace>
  <inkml:trace contextRef="#ctx0" brushRef="#br0" timeOffset="65660.7519">9034 10515 1845 0,'0'0'22'16,"0"0"-22"-16,0 0 7 16,89-41-2-16,-53 39-5 0,2 2 0 15,-4 0-15-15,0 0-27 16,-4 9-95-16</inkml:trace>
  <inkml:trace contextRef="#ctx0" brushRef="#br0" timeOffset="66063.0729">9024 10891 1855 0,'0'0'0'15,"0"0"12"-15,0 0-12 0,0 0 17 16,107-8-16-16,-62 0-1 15,-2 1-16-15,-4 3-18 16,-5 3-3-16,-1 1-13 16,-6 0 4-16,-8 0 41 15,-5 0 5-15,-8 0 44 16,-5 0 3-16,-1 0-13 16,0 0 1-16,0 0-6 15,0 0-4-15,0 1-9 16,0 6-4-16,0 4 0 15,0 4-3-15,0 5-4 16,0 2-1-16,0 1-1 0,0 4-2 16,0-1-1-1,0-2 1-15,0-2-1 0,0-3-3 16,0-3-5-16,2-7-8 16,0-2-7-16,0-7-25 15,1 0-46-15</inkml:trace>
  <inkml:trace contextRef="#ctx0" brushRef="#br0" timeOffset="66520.9861">9361 10860 1844 0,'0'0'27'0,"0"0"-13"15,0 0 19-15,83-33-21 16,-56 32-8-16,-2 1 0 15,-2 0-4-15,-4 0 0 16,-1 10 0-16,-6 1-1 16,-4 3-1-16,-8 3-3 15,0 2-2-15,0-2-1 16,-14 2-5-16,-2-4 3 16,4-3 1-16,3-3 5 15,4-1 3-15,4-3 0 16,1 2 1-16,0-4 1 15,0 0 2-15,0 0 4 16,0 2 5-16,4 1-2 16,7 2-2-16,1 0-3 0,7 0-3 15,-1 1-2 1,-3 2 2-16,3 0-2 0,-8-2 0 16,-2 5 0-16,-7-3-1 15,-1 1 0-15,0-1 1 16,-4-1 0-16,-13-1 0 15,-5-2 1-15,-6-1-1 16,-4-3-1-16,-2-2-2 16,3-1-13-16,5 0-2 15,7 0-5-15,10-9-68 16</inkml:trace>
  <inkml:trace contextRef="#ctx0" brushRef="#br0" timeOffset="67226.2965">9775 10504 1908 0,'0'0'23'0,"0"0"-16"0,0 0 1 16,0 0 2-16,0 0-6 15,0 0 3-15,-7 93-2 16,7-55-2-16,1 3 1 16,4-2-3-16,-2 2-1 15,3-7 0-15,-1-5-2 16,-1-4-2-16,-3-6 0 15,-1-9-4-15,0-5-7 16,0-5-1-16,0 0-1 16,0-7-1-16,-10-13-13 15,1-9 15-15,0-4 9 16,0-7-11-16,5-5 15 16,1 1 3-16,3 2 0 15,0 6 8-15,4 10 16 0,11 5-5 16,0 5-3-16,6 5 4 15,-2 3-8-15,4 6-4 16,2 2-4-16,2 0-2 16,0 10-1-16,-4 6-1 15,-6 3 0-15,-4 3 0 16,-7 2-1-16,-6-1 0 16,0 2 0-16,-10-2-1 15,-14-2 0-15,-6-4-4 16,-1-5 3-16,-2-4 2 15,3-2 1-15,12-3 0 16,6-2 3-16,9-1 3 16,3 0 2-16,0 0 0 0,0 0-5 15,0 2-3-15,5 3-1 16,10 6 1-16,6 1 0 16,-1 4 1-16,0 0-1 15,5 4-1-15,1 0-3 16,2-1-7-16,-1-4-15 15,-2-4-28-15,-1-4-52 16</inkml:trace>
  <inkml:trace contextRef="#ctx0" brushRef="#br0" timeOffset="67459.9849">10122 10855 1856 0,'0'0'42'0,"0"0"-20"15,0 0 2 1,0 0-6-16,0 0-10 0,0 0-8 15,0 1 0-15,0 14 0 16,0 6 0-16,0 1 0 16,0 2 0-16,0 0 0 15,0-1 0-15,0 0-1 16,0-3-5-16,0-4-2 16,0-3-2-16,0-3-5 15,0-4-17-15,-2-6-38 16,1 0-74-16,-1 0-1062 15</inkml:trace>
  <inkml:trace contextRef="#ctx0" brushRef="#br0" timeOffset="67931.2007">10090 10885 1529 0,'0'0'288'0,"0"0"-243"16,0 0-12-16,26-75-6 15,-10 62-13-15,-1 4-2 16,3 3-6-16,-2 3 0 15,-1 3-5-15,3 0-1 16,-5 4 0-16,-2 10 0 16,-5 1 0-16,0 3-1 15,-5-1-3-15,-1 0 0 16,0-1 0-16,0-4 1 16,-3-1-2-16,-1-3 2 15,-2 0 2-15,6-4 0 0,-2-1 0 16,2-1 1-16,0-2 0 15,0 0 1-15,0 0-1 16,0 2 1-16,0 4 0 16,2 1 2-16,4 3-1 15,3-1-1-15,-2 4 0 16,-1 1 0-16,-3-4 1 16,0 3-1-16,-1-2-1 15,-2-2 0-15,0 1 2 16,0-1-2-16,0 1 0 15,0 2-2-15,-8-2 3 16,-4 0-2-16,-4-5 2 16,-2 0 1-16,-3-4 0 0,-1-1 2 15,-2 0-2-15,0 0-2 16,-3-4 0-16,0 0-13 16,3 1-22-16,8-3-118 15</inkml:trace>
  <inkml:trace contextRef="#ctx0" brushRef="#br0" timeOffset="68554.5501">10426 10548 1811 0,'0'0'98'0,"0"0"-82"15,0 0-1-15,0 0 7 16,0 0-7-16,0 0-13 16,82-13-1-16,-33 7-1 15,6 5 0-15,11 1-7 16,-1 0-11-16,-3 6-7 16,-7 3-31-16,-9 1-125 15</inkml:trace>
  <inkml:trace contextRef="#ctx0" brushRef="#br0" timeOffset="68855.0859">11272 10473 1787 0,'0'0'133'0,"0"0"-123"16,0 0-4-16,0 0 3 16,0 0-5-16,0 0-3 15,0 44 5-15,11-15 1 16,-2 7-5-16,0 0-1 16,2 3 0-16,-4-3-1 0,2-2 0 15,-3-7-4-15,1-7-8 16,-2-5-2-16,-2-8-17 15,0-7-30-15,-3 0-78 16</inkml:trace>
  <inkml:trace contextRef="#ctx0" brushRef="#br0" timeOffset="69049.6094">11164 10470 1182 0,'0'0'661'16,"0"0"-653"-16,0 0-7 0,94-35 19 16,-51 32-13-16,5 3-4 15,-3 0-3-15,2 0-11 16,-6 12-21-16,-10 1-46 16,-10 3-1075-16</inkml:trace>
  <inkml:trace contextRef="#ctx0" brushRef="#br0" timeOffset="69230.0924">11154 10846 1879 0,'0'0'10'15,"0"0"-8"-15,98 0 15 0,-47-7-12 16,7 0-5-16,3-1-2 15,0 1-44-15,-2 0-190 16</inkml:trace>
  <inkml:trace contextRef="#ctx0" brushRef="#br0" timeOffset="69963.0537">11902 10897 790 0,'0'0'1033'15,"0"0"-1002"-15,0 0 5 0,0 0-4 16,0 0-15-16,0 0-7 16,-19-22-2-1,9 20-4-15,-4 2 1 0,1 0-2 16,-4 0 0-16,-2 2 0 16,0 5-1-16,1 3-1 15,-2 1 1-15,4 4-1 16,1 0-1-16,3 2-1 15,2 1 1-15,2 3 0 16,4-1 0-16,2 1 0 16,2 0 0-16,0 1 1 15,8-2-1-15,11 2 1 16,8-6-1-16,4-3-1 0,8-1 1 16,3-4-3-1,5-1-7-15,4-4-1 0,-6-3-4 16,1 0-16-16,-9 0-58 15</inkml:trace>
  <inkml:trace contextRef="#ctx0" brushRef="#br0" timeOffset="70152.2596">11821 11057 1842 0,'0'0'10'15,"0"0"-7"-15,0 0 21 16,0 0-16-16,0 0-7 0,122-17-1 16,-75 13-1-16,2-3-10 15,1-1-43 1,-4-2-136-16</inkml:trace>
  <inkml:trace contextRef="#ctx0" brushRef="#br0" timeOffset="70495.174">12293 10551 1865 0,'0'0'41'0,"0"0"-19"15,0 0 1-15,0 0-6 16,0 0-10-16,0 0-3 16,-6 11-4-16,6 14 4 15,0 7 2-15,0 6-1 16,0-2-3-16,0 1-2 16,0-3 1-16,0-2-1 15,0-2-3-15,0-3-3 16,0-5-5-16,0-3-2 15,0-4 0-15,0-7-8 16,0-5-8-16,0-3-27 16,6 0-53-16</inkml:trace>
  <inkml:trace contextRef="#ctx0" brushRef="#br0" timeOffset="70999.6114">12272 10487 1844 0,'0'0'29'15,"0"0"-12"-15,0 0 2 16,0 0 0-16,0 0-9 16,0 0-8-16,81-59 0 15,-57 59-2-15,1 0 4 0,-4 0-4 16,-2 8 2-16,-2 3-2 15,-5 3-1-15,-3 1 0 16,-5 2 0-16,-4 4-1 16,0-4-1-16,-6 1-1 15,-15-2-3-15,-3-3 1 16,-7-1-1-16,-6-2 5 16,4-3 0-16,3 0 2 15,5-3 0-15,11 1 1 16,5-2 1-16,6-3 0 15,3 0 1-15,0 2-3 16,0 2 1-16,14 2-1 16,8 3 7-16,2-1-1 0,2 4-1 15,0 2 0-15,0 3-2 16,-1 3-2-16,0 2 1 16,-1 2-1-16,-4 1 1 15,0-2-1-15,-3-1-1 16,-1-3 0-16,-2-1 0 15,1-3-4-15,-3-4-9 16,-1-3-11-16,0-5-47 16,7-3-263-16</inkml:trace>
  <inkml:trace contextRef="#ctx0" brushRef="#br0" timeOffset="71426.9221">12942 10767 628 0,'0'0'1226'0,"0"0"-1195"15,0 0-2-15,0 0-5 16,0 0-12-16,0 0-4 15,-46-41-2-15,31 41-2 16,-2 0 0-16,-2 0-2 0,2 9 1 16,-2 3-1-16,2 3 0 15,1 3 1-15,2 2-3 16,2 2 1-16,1 5 0 16,4-4-1-16,4 2 1 15,3-2 0-15,0 0-1 16,0-2 0-16,10 0 0 15,8-1 0-15,3-2 0 16,4-2 1-16,2-2-1 16,4-2-2-16,-2-4-1 15,-1 0-5-15,-2-4-5 16,-1-1-3-16,3-3-10 0,-4 0-40 16,-5 0-162-1</inkml:trace>
  <inkml:trace contextRef="#ctx0" brushRef="#br0" timeOffset="71606.1018">12808 10914 1904 0,'0'0'17'0,"0"0"-16"16,88-11 1-16,-40 5 4 0,4 3-6 15,7-2-7 1,0-4-64-16</inkml:trace>
  <inkml:trace contextRef="#ctx0" brushRef="#br0" timeOffset="139669.0098">12174 9982 1597 0,'0'0'74'0,"0"0"-45"15,0 0 17-15,0 0-2 0,0 0-26 16,0 0 0-16,0 0 0 16,0 0-2-16,1-24-3 15,-1 24-4-15,0 0 1 16,0 0-2-16,0 0-2 15,0 0-3-15,0 0 0 16,0 0 2-16,0 0-4 16,0 0 2-16,0 0 0 15,0 0-1-15,0 0 2 16,0 0-4-16,0 0 2 16,0 11-1-16,0 6 2 15,-3 4 3-15,-4 5-2 0,1 5-1 16,-4 3-1-1,-1 3-2-15,3 2 3 0,-5 2-3 16,1 2 1-16,-1 3 1 16,2 0-2-16,-1 4 0 15,-1 2 1-15,-1 0 0 16,1 2 0-16,0 0-1 16,0 3 2-16,-3 4-2 15,0 3 2-15,1 2-2 16,-3-1 3-16,2-4 0 15,-4 2-3-15,1-5 2 16,-2 6-2-16,0-5 2 16,-2 3 1-16,1-3-1 0,2-5-1 15,0 2 3 1,4-3-3-16,-2-2 1 0,6-1-2 16,-3-8 2-16,3-3-1 15,-1-6-1-15,2-7 1 16,5-4 1-16,0-7-2 15,3-6 0-15,2-6 1 16,-2-2-1-16,3-1 0 16,0 0 1-16,0 0-1 15,0 0-6-15,0-8-6 16,0-11-13-16,0-15-14 16,0-17-140-16</inkml:trace>
  <inkml:trace contextRef="#ctx0" brushRef="#br0" timeOffset="141043.5509">11967 10038 1293 0,'0'0'345'0,"0"0"-296"15,0 0-3-15,0 0 4 16,0 0-22-16,0 0-9 16,-3 5 1-16,1-5-4 0,2 0-4 15,0 0-1 1,-1 0 4-16,1 0-6 0,0 0-1 15,0 0-1-15,0 0-2 16,0 0-2-16,0 0 1 16,0 0-1-16,0 0-3 15,0 0 3-15,0 0-2 16,0 0 0-16,0 0 1 16,0 0-1-16,0 0 3 15,0 0-2-15,0 0 2 16,0 0-1-16,0 0-3 15,0 0 2-15,0 0-2 16,0 0 1-16,0 0 2 16,0 0 0-16,7-5 3 15,6-2-3-15,-1-4-2 0,2 0 1 16,-2-1-1-16,1 0-1 16,-1-3 1-16,5 3-1 15,-1-4 0-15,-4 4 0 16,3-1 1-16,-5 2-1 15,-1 0 2-15,0 4-1 16,-3-3 0-16,2 4 0 16,-2 0 0-16,1 1 0 15,-3 0 0-15,1 3-1 16,-1-3 2-16,-1 3-2 16,-1-1 2-16,-1 1 0 15,1 2-1-15,-2 0 2 0,0 0 0 16,0 0-1-16,0 0 1 15,0 0-1-15,0 0 0 16,0 0-2-16,0 0 0 16,0 0-1-16,0 0-1 15,9 2 2-15,1 6 0 16,4 4 0-16,0 0-1 16,2 2 1-16,0 2 0 15,-1-3 2-15,1 4-2 16,-1-3 0-16,0-2-1 15,0 1 2-15,1-2-2 16,-4 0 1-16,0-2 0 16,-1-1 0-16,-2 1-3 15,-1-1 0-15,0-3-4 0,0 2-10 16,-2-5-17-16,-2-2-59 16</inkml:trace>
  <inkml:trace contextRef="#ctx0" brushRef="#br0" timeOffset="143999.1893">4455 12160 1858 0,'0'0'67'0,"0"0"-61"15,0 0-5-15,0 0-1 16,0 0 0-16,0 0-1 16,0 0 1-16,78 92 0 15,-44-51 1-15,0 1-1 16,3-5 1-16,-2-6-1 15,-4-5 0-15,-4-12 1 0,-12-6-1 16,-2-6 0-16,-7-2 0 16,0-3 5-16,2-19 9 15,2-15-5-15,-1-10-4 16,-3-4 1-16,-3-2-1 16,-1 0-2-16,-2 12 1 15,1 9-2-15,-1 15 1 16,3 10 1-16,-3 2-4 15,1 5 0-15,4 0-12 16,7 5-20-16,4 14-27 16,-1 6-48-16</inkml:trace>
  <inkml:trace contextRef="#ctx0" brushRef="#br0" timeOffset="144411.9993">5034 12526 1710 0,'0'0'210'15,"0"0"-197"-15,0 0-9 16,0 0 6-16,0 0-7 16,0 0-3-16,-5 34 0 15,17-1 1-15,0 6 0 16,0 0 1-16,0-1-2 15,0-4 1-15,-3-5-1 16,-3-4 0-16,-3-4-3 16,-3-6-9-16,0-6-1 15,0-1-6-15,-2-6-15 16,-11-2-51-16,-2 0-1704 0</inkml:trace>
  <inkml:trace contextRef="#ctx0" brushRef="#br0" timeOffset="144994.8112">4983 12505 1822 0,'0'0'49'0,"0"0"-12"15,0 0-17-15,0 0-2 16,0 0-10-16,0 0-6 0,15-74-2 15,6 66 0 1,3 2 0-16,4 5-2 0,-1 1 2 16,0 0 0-16,-4 0-1 15,-6 12-1-15,-2 1-3 16,-6 4-3-16,-6 3 3 16,-3 3-1-16,0 1 2 15,-2-1 3-15,-10 0-1 16,-1-3 2-16,2-4 1 15,4-6-1-15,3-4 0 16,2-2 0-16,2-2 1 16,0-2-1-16,0 0 0 15,0 0 0-15,0 0 1 16,0 3 1-16,0-1-2 16,10 6 2-16,1-1 1 0,7 3 0 15,-2 2-3-15,-1 0 1 16,5 2-1-16,-4 1 0 15,-4 2 0-15,-2 2 0 16,-4-1-1-16,-4 0-3 16,-2 1 2-16,0-3-1 15,-3-1 1-15,-15 1 1 16,-6-5 1-16,-4-1-1 16,4-5 1-16,-3-3 2 15,3-2-1-15,5 0-1 16,7 0 1-16,4-3 0 15,5-1-1-15,3 0-1 0,0 1-8 16,2 0-30-16,13-1-64 16</inkml:trace>
  <inkml:trace contextRef="#ctx0" brushRef="#br0" timeOffset="145415.0537">5590 12433 1832 0,'0'0'11'15,"0"0"-10"-15,0 0 25 16,0 0-5-16,-82 29-12 16,64-14 0-16,3 2-3 15,0-2-3-15,5 2 1 16,-2 2-1-16,6 2-3 16,0 1 2-16,1 0-1 15,4 5-1-15,1-2 1 16,0-3 0-16,0-1-1 15,7-2 0-15,10-4 1 16,5-2-1-16,2-2 0 0,9-5 3 16,1-3-3-16,2 0-1 15,-3-3-10-15,0 0-20 16,-5 0-35-16,-7-9-258 16</inkml:trace>
  <inkml:trace contextRef="#ctx0" brushRef="#br0" timeOffset="145589.4033">5474 12688 1871 0,'0'0'46'0,"0"0"-40"0,0 0-6 15,0 0 0-15,110-78 0 16,-53 61-2-16,-1 0-69 15</inkml:trace>
  <inkml:trace contextRef="#ctx0" brushRef="#br0" timeOffset="156332.919">6318 12068 1802 0,'0'0'40'0,"0"0"-14"15,0 0 6-15,0 0-5 16,0 0-9-16,0 0-5 15,0 0-1-15,-9-31 0 16,9 31-2-16,0 0-4 16,0 0-3-16,0 0-3 15,0 9-2-15,0 16 1 16,0 11 1-16,9 9 0 0,3 7 1 16,0 5-1-16,0 2 0 15,-2-4 0-15,2-2 0 16,-1-6 0-16,-1-4 0 15,-1-5 0-15,0-4 1 16,-2-4-1-16,-1-7-1 16,0-4 0-16,-3-7 1 15,2-3-1-15,-5-5 1 16,1-3-3-16,1-1-1 16,-2 0-5-16,1 0-1 15,-1 0-3-15,0 0-7 16,0-9-24-16,0-4-612 15</inkml:trace>
  <inkml:trace contextRef="#ctx0" brushRef="#br0" timeOffset="156633.9713">6206 12515 1888 0,'0'0'37'16,"0"0"-17"-16,0 0 0 16,0 0 0-16,0 0-11 15,0 0-9-15,4-7-1 16,19 20-2-16,7 9 3 16,10 3 1-16,-6 3-1 0,-4-3 0 15,-3-3 0 1,-6-2-4-16,-5-6-6 0,-5-6-4 15,-7-3 2 1,-2-3 0-16,2-2 1 0,-4 0-11 16,0-12-11-16,0-9-398 15</inkml:trace>
  <inkml:trace contextRef="#ctx0" brushRef="#br0" timeOffset="156894.5041">6615 12423 1894 0,'0'0'28'0,"0"0"-27"16,0 0 1-16,0 0 8 15,0 0-6-15,-78 100-3 16,60-64 0-16,2-4-1 15,5-2 0-15,5-6 0 16,3-5-1-16,2-7 1 16,1-4-6-16,0-4-11 15,0-4-19-15,0 0-60 16</inkml:trace>
  <inkml:trace contextRef="#ctx0" brushRef="#br0" timeOffset="161577.135">21933 4481 1859 0,'0'0'17'16,"0"0"-13"-16,0 0 13 15,0 0 8-15,0 0-10 16,0 0-9-16,0 0-1 16,0-6 0-16,0 6 0 15,0 0-1-15,0 0-1 0,0 0-1 16,0 0-1-16,-2 0-1 16,0 5 0-16,1 15-1 15,-4 9 1-15,0 12 1 16,-1 6 2-16,0 10-3 15,1 7 2-15,-1 7-2 16,3 4 1-16,-2-2-1 16,5-1 0-16,0 3 0 15,0 0 1-15,0 3-1 16,0-4 1-16,0-1 3 16,0-2-4-16,0 1 0 15,0-2 2-15,0 3-1 16,0 0 2-16,0 2-2 0,0 1 3 15,0-2-2-15,0-5 1 16,0-3-2-16,0-4 1 16,-3-1-1-16,0 3 4 15,-3 0-5-15,3-2 0 16,-1 0 0-16,-1-1 1 16,1-1 0-16,1 0 0 15,0 1 0-15,0-1 1 16,3 1-1-16,0-1-1 15,0 3 1-15,0 3 0 16,0 1 0-16,0-2 0 16,0-2-1-16,0-6 0 15,0-1 0-15,0 6 0 16,0 1 0-16,0 0 0 0,3 2 0 16,0-2 1-16,0-2-1 15,0 1 0-15,1 1 0 16,2-1 0-16,1 2 0 15,-2-1 0-15,1 5 0 16,2 3 0-16,-3 1 0 16,1 0 1-16,-1-6-2 15,1 0 1-15,2-4 0 16,0 0-1-16,3-1 1 16,-2-3 0-16,-1-2 0 0,2-3 1 15,-3-2-2 1,1 0 2-16,0 0-1 0,0-3 0 15,-2-2 0-15,1-3 0 16,2-4 0-16,-1-3 0 16,-1-7 0-16,-1-4 0 15,1-5 0-15,-4-6-1 16,-1-5-1-16,-2-5-1 16,0-3-3-16,0-1-4 15,0 0-6-15,0-8-12 16,-5-23-30-16</inkml:trace>
  <inkml:trace contextRef="#ctx0" brushRef="#br0" timeOffset="162897.4962">20879 8393 1830 0,'0'0'35'0,"0"0"-28"15,0 0-3-15,0 0 11 16,0 0 8-16,0 0-8 15,-5 0-6-15,5 0-3 16,0 0-3-16,0 0-2 16,0 0 1-16,0 0 0 15,0 0-2-15,0 0-1 16,3 0 0-16,17 0 1 16,15 0 1-16,13 0 1 15,13 0-1-15,12 0-1 16,4-8 1-16,9 1-1 0,5 0 1 15,4-3-1-15,3 4 0 16,-3 0 1-16,6-1-1 16,1 0 0-16,8-1 0 15,4-2 1-15,5-1-1 16,3-2-1-16,3 2 1 16,-3-1 0-16,-3 2 0 15,-8-1 0-15,-2 2 0 16,-6-2 1-16,1 1-1 15,0 1 1-15,-6-4-1 16,-1 2 0-16,1-2-1 16,-2 0 1-16,1 4-1 15,-3-3 1-15,0 2 0 16,-3 3 0-16,-2 0 1 0,-4-1-1 16,0 2 0-16,2 0 1 15,1-2-1-15,3 2 1 16,-2 3-1-16,-1-1-1 15,-1 1 1-15,1 2 0 16,0-1 0-16,3 1-1 16,-2-1 1-16,-1 2 1 15,0 0-1-15,-1 0 2 16,-2 0-1-16,1 0-1 16,2 0 2-16,-1 0 1 15,-5 0-2-15,-4-1-1 0,-1-2 1 16,2-2 2-16,2 0 0 15,0 1 0 1,-3 0-2-16,-3 0 1 0,-2 1-1 16,-3-2-1-16,0 0 0 15,0 1 2-15,-1 0-1 16,1 1 0-16,0 1 0 16,0 1-1-16,5-2 0 15,-7 0 0-15,-4 0 0 16,-2 3 0-16,-6 0 0 15,1 0 0-15,-2 0-1 16,-2 0 2-16,-3-4-2 16,-2 1 2-16,-8 1-1 0,-1-1 0 15,-5 1 0 1,-4-1 0-16,-2 0 2 0,-4 2 0 16,-2-2-1-16,-2 2 1 15,-4 0-1-15,-4-1-1 16,-1 2 0-16,-5-1 0 15,-2-1 0-15,2 2-1 16,3-2 1-16,0 1-3 16,2-3-11-16,-4 0-9 15,0-4-27-15,-7-6-293 16</inkml:trace>
  <inkml:trace contextRef="#ctx0" brushRef="#br0" timeOffset="163985.5163">27465 7741 1805 0,'0'0'41'16,"0"0"-32"-16,0 0 15 0,0 0 5 15,0 0-11-15,0 0-7 16,-6-6-1-16,6 6-2 16,0 0 2-16,0 0-3 15,0 0-5-15,0 0-2 16,0 0-1-16,6 0-1 16,17 7 2-16,10 8 2 15,7-1-1-15,4-2 0 16,3 1-1-16,-4-2 1 15,0 1-1-15,-5-4 0 16,-7 1 0-16,-6 1 0 16,-8-3 1-16,-5 1-1 15,-8 1-1-15,-2 3 1 0,-2 3 0 16,-3 10 0-16,-22 6 0 16,-11 2 1-16,-15 4-1 15,-7-2 2-15,-2-5-1 16,8-3-1-16,10-3-2 15,21-3-10-15,17-5-14 16,4-10-78-16</inkml:trace>
  <inkml:trace contextRef="#ctx0" brushRef="#br0" timeOffset="165958.9969">21903 4400 1582 0,'0'0'199'16,"0"0"-173"-16,0 0-2 15,0 0 6-15,0 0-10 16,0 0-6-16,0 0-2 16,-5 0-2-16,3 0-1 15,2 0-2-15,0 0-1 16,-1 0 0-16,1 0 0 16,0 0-2-16,0 0 0 15,-2 0 0-15,-2 0-4 0,-2 9 2 16,-5 6-1-16,-4 2 1 15,-2 3 0-15,-3 7-2 16,-4 3 3-16,-3 2-1 16,1 4-2-16,2-2 1 15,-1 3-1-15,3-6 0 16,2-1 0-16,3-7-1 16,5-7-4-16,5-7-6 15,5-4-2-15,2-5-7 16,0 0-24-16,0-5-52 15</inkml:trace>
  <inkml:trace contextRef="#ctx0" brushRef="#br0" timeOffset="166260.2235">21963 4379 1880 0,'0'0'44'0,"0"0"-27"16,0 0-2-16,0 0-3 0,0 0-12 15,0 0 1-15,0 0 0 16,72 101 1-16,-47-61-2 15,-2 2 0-15,-3 3-2 16,1 0-6-16,-4 2-9 16,-1-8-15-16,-7-8-67 15</inkml:trace>
  <inkml:trace contextRef="#ctx0" brushRef="#br0" timeOffset="171355.6471">25380 1059 1808 0,'0'0'54'15,"0"0"-40"-15,0 0 5 16,0 0 8-16,0 0-12 16,0 0-5-16,0 0-5 15,-49 0 1-15,34 0 1 0,-4 0-1 16,-2 0-1 0,-5 6-1-16,-3 2-1 0,-4 4-2 15,-2 5 0-15,4 0-1 16,3 2 0-16,4 1 0 15,8-1 0-15,7 3-1 16,6 0 1-16,3 1-1 16,0 2-2-16,10 0 2 15,16-2-3-15,6-1 4 16,7-2 1-16,4-8-1 16,-4-2 0-16,-3-4-3 15,-8-4-2-15,-5 0-2 16,-4-2-1-16,-4 0-2 15,0 0-9-15,-3 0-28 16,-3-8-119-16</inkml:trace>
  <inkml:trace contextRef="#ctx0" brushRef="#br0" timeOffset="171843.6623">25671 1066 1534 0,'0'0'370'16,"0"0"-350"-16,0 0-14 15,0 0 4-15,0 0 2 16,0 0-7-16,0 0-5 16,0 16 1-16,0 7-1 15,2 3 3-15,1 1-1 16,1 2 1-16,-2 2-1 16,-2-3-1-16,0-2 1 15,0-2-1-15,0-1-1 16,0-5 0-16,0 0 1 15,0-9-1-15,0 0-1 0,1-6 1 16,1-1-1-16,-1 1 1 16,2-1 0-16,3 0-1 15,6 0 1-15,6-2 1 16,9 0-1-16,4 0 0 16,6 0-2-16,1-6-7 15,-4-1-3-15,2-3-12 16,-2 1-8-16,-4-7-34 15,-3 0-247-15</inkml:trace>
  <inkml:trace contextRef="#ctx0" brushRef="#br0" timeOffset="172046.8724">25826 1180 1235 0,'0'0'652'0,"0"0"-632"16,0 0-16-16,0 0 7 16,0 0-2-16,0 0-9 15,51-13 0-15,-18 4-6 16,-5-1-30-16,-4-3-43 16,-9 1-518-16</inkml:trace>
  <inkml:trace contextRef="#ctx0" brushRef="#br0" timeOffset="172180.9928">25741 1059 1742 0,'0'0'88'16,"0"0"-63"-16,0 0-1 15,0 0-20-15,0 0-4 16,114-50-1-16,-53 42-7 16,4 2-48-16,4 0-723 15</inkml:trace>
  <inkml:trace contextRef="#ctx0" brushRef="#br0" timeOffset="172764.6543">26871 1126 1904 0,'0'0'15'15,"0"0"-13"-15,0 0 14 16,-99 14-4-16,83 0-6 16,4 7-5-16,4 1 0 15,5 2-1-15,3 4-1 16,0-1-2-16,5-2-4 15,11 1-1-15,5-9-3 0,3-5-3 16,1-7-10-16,-1-5 0 16,2 0-1-16,-4 0 5 15,-4-5 20-15,-6-5 0 16,-3-3 22-16,-2 3 9 16,-3 0-4-16,2 5-7 15,1 0-7-15,3 0-7 16,9 1-4-16,4 1-2 15,5 3 0-15,2 0 0 16,-4 0 0-16,-1 3 0 16,-1 1-2-16,-2 0-3 15,-7-4-2-15,0 0-1 0,-6 0 1 16,-5-3 3-16,-4-10 4 16,0-2 0-16,-1-1-2 15,-19 0 2-15,-7 0 2 16,-4 3-1-16,-2 2 0 15,8 4 0-15,6 3-1 16,9 4-1-16,10 0-9 16,0 1-36-16,0 12-5 15,11 1-91-15</inkml:trace>
  <inkml:trace contextRef="#ctx0" brushRef="#br0" timeOffset="173164.4883">27379 1214 1879 0,'0'0'10'16,"0"0"-8"-16,0 0 4 16,0 0-6-16,0 0 0 15,0 0-1-15,-1 50 2 16,1-31-1-16,1-1 0 15,4-6-5-15,2 2-9 16,0-9-2-16,4-4-4 16,-2-1-4-16,4-6 10 15,1-15 14-15,0-4 0 16,0 3 10-16,1 3 20 0,-5 3 9 16,1 5-12-16,-1 6-9 15,-2-1-8-15,2 5-4 16,3 1-3-16,1 0-2 15,4 3-1-15,-3 9 1 16,3 5-1-16,-5 0-1 16,3 2 1-16,3 3 0 15,-2 0-2-15,4-3-13 16,0-5-22-16,3-10-41 16</inkml:trace>
  <inkml:trace contextRef="#ctx0" brushRef="#br0" timeOffset="173574.8075">28037 1042 1916 0,'0'0'15'0,"0"0"-11"16,0 0 4-16,0 0-1 15,0 0 1-15,0 73 1 16,1-33-4-16,-1 14-2 15,0 8 1-15,-1 6-1 16,-12-1-1-16,2-3-2 16,-2-6 0-16,2-10-3 15,4-7-7-15,4-11-5 0,3-9 2 16,0-13 1 0,13-8-1-16,12 0 3 0,5-16-4 15,3-9-11-15,-5-2-11 16,-5-2 14-16,-13-2-4 15,-10-2 4-15,0 0 22 16,-17 2 14-16,-12-3 17 16,-8 4-14-16,-4-2-3 15,4 4 4-15,9 7 3 16,9 6-8-16,8 7-8 16,8 2-2-16,3-2-3 15,0-1-11-15,3-1-38 16,12-1-122-16</inkml:trace>
  <inkml:trace contextRef="#ctx0" brushRef="#br0" timeOffset="173725.9609">28186 1204 1811 0,'0'0'27'0,"0"0"-3"16,0 0 9-16,0 0-14 15,0 0-11-15,0 0-6 16,34 27-2-16,-25-20-1 15,-1-5-29-15,-2-2-78 16</inkml:trace>
  <inkml:trace contextRef="#ctx0" brushRef="#br0" timeOffset="173902.8553">28349 1098 1887 0,'0'0'29'0,"0"0"-21"16,0 0-7-16,0 0-1 15,0 0-6-15,0 0-22 16,26 23-35-16,-7-9-679 16</inkml:trace>
  <inkml:trace contextRef="#ctx0" brushRef="#br0" timeOffset="174356.1684">28611 1188 1840 0,'0'0'41'0,"0"0"-27"0,0 0 5 16,0 0-5-16,-80 0-7 16,59 11-2-16,4 6-3 15,2 2-2-15,5 1 1 16,4-1-1-16,2-2-1 16,4-3-6-16,0-2-3 15,4-2-1-15,9-5-1 16,2-5 7-16,2-5 5 15,0-14 0-15,0-3 7 16,-2 7 8-16,-5 4-1 16,-5 6 5-16,-4 2 0 15,1 3-7-15,0 0-6 0,1 12-6 16,4 18 0-16,-1 12 1 16,-2 10-1-16,-4 8 0 15,0 9 1-15,0 4 0 16,0 6-1-16,2 1 0 15,4-8 0-15,-5-12 0 16,-1-16-1-16,0-19-1 16,-12-12 0-16,-5-13-1 15,-3-4 3-15,-9-25 3 16,-3-13-3-16,-1-11 0 16,6-2 0-16,11-6 1 15,13 8-1-15,3 7-2 16,24 7-3-16,13 11-6 15,9 9-11-15,-1 5-22 16,-1 3-188-16</inkml:trace>
  <inkml:trace contextRef="#ctx0" brushRef="#br0" timeOffset="176551.8683">25829 2189 1867 0,'0'0'35'16,"0"0"-35"-16,0 0 0 15,0 0 6-15,0 0 3 16,-10 88-6-16,10-67-1 16,-3-2-2-16,3-2 0 15,0-5 0-15,0-3 0 16,0-4-9-16,-1-5-25 16,-4 0-69-16,-3-8-1280 0</inkml:trace>
  <inkml:trace contextRef="#ctx0" brushRef="#br0" timeOffset="176709.0335">25762 2040 1860 0,'0'0'37'16,"0"0"-20"-16,0 0-10 15,0 0-7-15,0 0-6 16,0 0-41-16,18-11-110 15</inkml:trace>
  <inkml:trace contextRef="#ctx0" brushRef="#br0" timeOffset="176958.1907">26088 2182 1819 0,'0'0'79'15,"0"0"-74"-15,0 0-4 16,0 0 14-16,0 0-2 16,-60 103-4-16,39-64-5 15,0 0-2-15,0 2-1 16,2 0-1-16,1-5 0 0,4-2-1 16,3-2-4-16,5-8-6 15,2-7-15-15,4-7-30 16,0-10-111-16</inkml:trace>
  <inkml:trace contextRef="#ctx0" brushRef="#br0" timeOffset="177205.815">26201 2448 1884 0,'0'0'12'16,"0"0"-12"-16,0 0 9 0,0 0 14 15,0 78-13 1,0-39-5-16,0 3-3 16,0 6-1-16,0-2 1 0,0-4-2 15,0-3 2-15,0-8-2 16,0-5-4-16,0-6-3 16,0-9-7-16,0-6-21 15,0-5-37-15,0-4-41 16,-9-18-471-16</inkml:trace>
  <inkml:trace contextRef="#ctx0" brushRef="#br0" timeOffset="177458.8929">26153 2431 1756 0,'0'0'42'0,"0"0"-22"16,0 0 12-16,72-82-1 0,-53 72-8 15,-3 5-7-15,4 5-10 16,1 0-3-16,0 4-3 15,-1 11-1-15,-5 4 0 16,-3 1 2-16,-3 4-2 16,-6-2 0-16,-3 4 1 15,0-1-1-15,0-2-7 16,-3-3-5-16,-10-4-1 16,-5-5-2-16,2-9-3 15,1-2-7-15,5-2 10 16,5-12-42-16,5-3-658 15</inkml:trace>
  <inkml:trace contextRef="#ctx0" brushRef="#br0" timeOffset="177871.4957">27488 2310 1874 0,'0'0'49'0,"0"0"-43"16,0 0 2-16,-87-10 7 15,73 11-7-15,2 12-7 16,1 5-1-16,5 5 0 16,5 2-1-16,1 1 1 15,4 5-3-15,20-4-6 16,9-7-2-16,10-6-4 15,5-9-14-15,4-5-16 16,0-5-11-16,-5-18-74 0,-6-10-766 16</inkml:trace>
  <inkml:trace contextRef="#ctx0" brushRef="#br0" timeOffset="178231.563">27773 2301 1501 0,'0'0'288'0,"0"0"-237"16,0 0-3-16,0-79-14 15,0 74-10-15,-2 3-8 16,2 2-3-16,0 0-10 15,0 0-3-15,0 4-5 16,0 14 0-16,0 8 5 16,0 4-1-16,3 1 0 15,3 1 0-15,2-1-4 16,-1 1-1-16,1-3-5 16,-1-4-4-16,1-5-6 0,2-10-13 15,2-10-14 1,0 0 34-16,1-7 14 0,-1-13 4 15,3-3 21-15,-1 3 4 16,2-2-1-16,-4 5-8 16,1 3-6-16,-2 4-8 15,1 4-5-15,4 5-1 16,3 1 0-16,1 0-1 16,2 0 1-16,1 10-4 15,-2 3-2-15,4 1-2 16,3-1-6-16,8 0-2 15,7-6-32-15,2-5-48 16,0-2-1008-16</inkml:trace>
  <inkml:trace contextRef="#ctx0" brushRef="#br0" timeOffset="178928.9903">28475 2332 1301 0,'0'0'511'0,"0"0"-478"15,0 0-7-15,0 0-1 16,0 0-3-16,-88-36-11 15,70 36-3-15,1 0-4 16,4 11-4-16,2 4 1 16,5 4-1-16,1 3 0 15,4-2 0-15,1 1-6 16,0-2-5-16,0-5-6 0,12-3-12 16,2-6-2-1,3-5 9-15,1 0 4 0,0 0-15 16,0-8 33-16,-2-2 0 15,-5 1 33-15,-2 3 3 16,-3 2-1-16,-3 1-5 16,2 1-15-16,0 2-9 15,4 0-4-15,7 0-1 16,2 12-1-16,3 4 0 16,1 1 1-16,0-1-1 15,4-2-1-15,1-2 0 16,0-9-3-16,-2-3-5 15,-4 0-9-15,-4-13-2 16,-5-8 3-16,-2-5 4 0,-4-4 11 16,-6-1 2-16,0-4 10 15,0-3 4 1,-12 2-2-16,-4 0 4 0,0 5-7 16,0 9-2-16,9 10 4 15,2 8-2-15,4 4-7 16,1 0-2-16,-2 0-1 15,2 11-9-15,0 5 9 16,0 1-2-16,0-3-11 16,9-1 6-16,13-6 5 15,4 0 2-15,6-6 1 16,-1-1 1-16,1 0 1 16,-4 0-1-16,-3 0-1 0,-3-1 5 15,-4 1-2-15,-2 0 2 16,2 0 0-16,-1 0-3 15,0 1-1-15,-1 10 0 16,-2 3-1-16,-2 0-1 16,0 3 1-16,-4 1 0 15,1-1 0-15,-2-2 0 16,5-3-3-16,-1-2-19 16,5-10-33-16,0 0-132 15</inkml:trace>
  <inkml:trace contextRef="#ctx0" brushRef="#br0" timeOffset="179349.1916">29332 2249 1852 0,'0'0'30'15,"0"0"-8"-15,0 0-1 16,0 0-9-16,0 0-1 15,0 0-5-15,-78-32-6 16,66 34 0-16,2 13-1 16,-3 3-1-16,5 6 2 15,0-2-4-15,5-3-5 16,3-2-6-16,0-2-11 0,0-6-13 16,3-3 8-16,12-6 3 15,0 0-8-15,4 0 15 16,0-9 20-16,0-3 1 15,-4 0 45-15,1 0-9 16,-4 3 1-16,0 1-11 16,-5 4-5-16,1 3-9 15,4 1-7-15,-2 0-4 16,4 0 0-16,1 5-1 16,-3 4 0-16,5 1 1 15,2-1-1-15,7 0 0 16,6 0-5-16,5-5-28 15,2-4-45-15,-4 0-288 16</inkml:trace>
  <inkml:trace contextRef="#ctx0" brushRef="#br0" timeOffset="179581.503">29801 2244 1439 0,'0'0'416'15,"0"0"-383"-15,0 0-3 16,0 0-15-16,0 0-9 15,0 0 3-15,-74-12-3 16,53 27-3-16,2 6-1 16,-1-1-1-16,10 0 0 15,4 2-2-15,6-3 0 0,0 1 1 16,0-2-3 0,13-2-7-16,10-6-2 0,6-4-4 15,10-6-20-15,9 0-30 16,5-8-342-16</inkml:trace>
  <inkml:trace contextRef="#ctx0" brushRef="#br0" timeOffset="179812.8813">30197 2135 1832 0,'0'0'37'0,"0"0"-2"15,0 0-9-15,0 0-3 16,0 0-4-16,0 0-7 15,0 0-8-15,0-34-4 0,0 49-6 16,0 9 6-16,0 7 1 16,-3 6-1-16,-3 1 1 15,1 1-1-15,2-3-1 16,-1-1-9-16,1-2-7 16,-2-5-10-16,-1-8-36 15,-2-10-170-15</inkml:trace>
  <inkml:trace contextRef="#ctx0" brushRef="#br0" timeOffset="180190.0028">30031 2330 1253 0,'0'0'617'16,"0"0"-598"-16,0 0-14 16,0 0-3-16,0 0 5 0,0 0-5 15,115-42-2-15,-78 42 0 16,5 0-1-16,-3 0 1 15,0 0 0-15,1 0-4 16,-3 0-1-16,-6 0-2 16,-2-8 3-16,-8-1 2 15,-6-2 2-15,-8 0 0 16,-4-3 6-16,-3-2 9 16,0 1-3-16,-10-2-6 15,-11 2-2-15,-3 6-4 16,-2 5 0-16,4 4 0 15,1 0 0-15,6 17-2 16,-1 5 1-16,5 7-1 16,8 4 2-16,3-2-2 0,3 0 2 15,20-5 0-15,6-5 1 16,4-4 1-16,0-6-1 16,2-8-1-16,-3-3-18 15,1-1-47-15</inkml:trace>
  <inkml:trace contextRef="#ctx0" brushRef="#br0" timeOffset="181432.9839">30710 2092 1546 0,'0'0'261'0,"0"0"-233"0,0 0-1 16,0 0 6-16,0 0-9 15,0 0-11-15,-2 0-7 16,2 2-1-16,0-1-1 16,0 3-4-16,8 6 0 15,7 2 2-15,9 2 3 16,2 6-4-16,1 1 0 15,-2 2-1-15,-2 5 0 0,-2 0 0 16,-5-2 0-16,-5 1 0 16,-5-3 0-16,-6-4-4 15,0-5 3-15,0-6-1 16,0-5-3-16,0-4 4 16,0 0 1-16,-6-8 4 15,-3-12-2-15,4-6 0 16,1-3-2-16,4-2-1 15,0 3 1-15,13 5 3 16,4 2-1-16,1 6-2 16,1 3 0-16,-1 2-2 15,0 5-1-15,2-1-5 16,2 5-12-16,3 1-16 16,3 0-27-16,-1 0-56 15,-3 0-1578-15</inkml:trace>
  <inkml:trace contextRef="#ctx0" brushRef="#br0" timeOffset="181600.8537">31223 2176 1742 0,'0'0'74'0,"0"0"-46"15,0 0 1-15,0 0 2 16,0 0-17-16,0 0-10 16,0 0 2-16,0 51 1 15,0-32-6-15,1-1 0 16,4-1-1-16,1-2-8 15,3-6-37-15,6-9-127 16</inkml:trace>
  <inkml:trace contextRef="#ctx0" brushRef="#br0" timeOffset="181733.4759">31304 2026 1851 0,'0'0'15'0,"0"0"-15"15,0 0-29-15,0 0-3 16,0 0-90-16</inkml:trace>
  <inkml:trace contextRef="#ctx0" brushRef="#br0" timeOffset="182190.9703">31755 2129 1697 0,'0'0'124'0,"0"0"-115"16,0 0 9-16,0 0 5 16,-86-28-10-16,62 26-5 15,3 2-3-15,2 0-2 16,1 0-2-16,0 2-1 16,7 6 0-16,0 1 0 15,6-1 0-15,2 1 0 16,2 1-2-16,1 0 2 15,0-2-1-15,0 0 0 0,0 2 1 16,0-4 0-16,7 1 2 16,5 1 1-16,1 0 4 15,5 4-1-15,2 0-1 16,1-2 0-16,-5 2-3 16,0 1 0-16,-3-4-2 15,-3 3 0-15,-4-1 1 16,-5-1-1-16,-1 0 0 15,0-1 0-15,0 2 0 16,0-1-1-16,-10-1 1 16,-10 0-1-16,-2-3 1 15,-5-5-4-15,3-1-4 16,5 0 1-16,8 0-7 16,10 0-4-16,1 0-7 15,12-9-61-15,18 0-186 0</inkml:trace>
  <inkml:trace contextRef="#ctx0" brushRef="#br0" timeOffset="182504.8143">32121 2044 1886 0,'0'0'27'0,"0"0"-8"16,0 0 0-16,0 0-2 16,0 0-6-16,0 0-10 15,0-4-1-15,0 8-1 16,0 14-1-16,0 4 2 16,0 6 1-16,0 2 0 15,0 0 0-15,-2 5-1 16,1-1-1-16,-1-4-5 15,1 1-6-15,-1-5-2 16,1-3-13-16,-2-7-12 16,-3-6-16-16,-3-7-179 15</inkml:trace>
  <inkml:trace contextRef="#ctx0" brushRef="#br0" timeOffset="182754.5609">32006 2225 1842 0,'0'0'39'16,"0"0"-35"-16,0 0-4 0,0 0 18 16,0 0-6-16,100-44-5 15,-79 44-1-15,1 0-2 16,-1 12 0-16,-1 0 0 16,0 4 1-16,-2 0 0 15,-3-1-3-15,-2 2-1 16,-4-1 0-16,-2-5-1 15,-1-2-1-15,-2-1 0 0,2-4-11 16,-3-4-18-16,0 0-57 16,1-12-924-16</inkml:trace>
  <inkml:trace contextRef="#ctx0" brushRef="#br0" timeOffset="182905.0299">32352 2073 1885 0,'0'0'33'0,"0"0"-16"16,0 0-1-16,0 0-8 16,0 0-8-16,0 0-7 15,9 3-21-15,7 10-21 16,5 0-138-16</inkml:trace>
  <inkml:trace contextRef="#ctx0" brushRef="#br0" timeOffset="183113.3529">32645 2187 1516 0,'0'0'334'15,"0"0"-315"-15,-80 0-2 16,53 0 5-16,4 9-6 16,3 5-11-16,8 3-5 15,3 3 0-15,8 2 0 16,1-1-1-16,0-1 1 0,18-3-9 15,9-1-12 1,3-7-29-16,2-3-118 0</inkml:trace>
  <inkml:trace contextRef="#ctx0" brushRef="#br0" timeOffset="183503.5223">32961 2185 1530 0,'0'0'276'0,"0"0"-240"16,0 0-6-16,0 0 3 15,0 0-15-15,0 0-11 0,4-59-5 16,-13 54-2 0,-3 3 0-16,2 2-1 0,1 0 1 15,0 0-1-15,1 4 1 16,4 6-1-16,2 0 0 15,1 2-2-15,1 0 3 16,0 2-1-16,0-4 0 16,3 4 2-16,4 2-1 15,7 2 1-15,1 2 2 16,1 1-1-16,-1-1 0 16,-3-3 1-16,-6 0-1 15,-3 0-2-15,-3-5 2 16,0 1 1-16,0-2-2 15,-2 1 0-15,-14-5 0 0,-9 1-1 16,-9-6-6-16,-7-2-36 16,-5-5-554-16</inkml:trace>
  <inkml:trace contextRef="#ctx0" brushRef="#br0" timeOffset="184716.2285">21757 3542 1839 0,'0'0'68'0,"0"0"-55"15,0 0 0-15,0 0 0 16,0 0-8-16,0 0-5 15,0 0-1 1,0 35 1-16,0-7 2 0,0 2 1 16,3 2-2-16,0 0 1 15,0-4 0-15,-1-3-2 16,-1-3 1-16,2-3-1 16,-1-7 0-16,-1-3-2 15,1-3-9-15,-2-6-7 16,0 0-12-16,0-3-17 15,0-14-80-15</inkml:trace>
  <inkml:trace contextRef="#ctx0" brushRef="#br0" timeOffset="184895.7971">21589 3557 1832 0,'0'0'24'15,"0"0"-24"-15,0 0 0 16,101-54 1-16,-59 43-1 16,3 3 0-16,1 5-10 15,-7 2-33-15,-8 1-111 16</inkml:trace>
  <inkml:trace contextRef="#ctx0" brushRef="#br0" timeOffset="185102.9933">21513 3930 1807 0,'0'0'64'16,"0"0"-61"-16,0 0-2 16,0 0 16-16,0 0-3 15,123-35-12-15,-65 20-2 16,1 1-2-16,-4 3-25 0,3 2-49 15,-3 1-429 1</inkml:trace>
  <inkml:trace contextRef="#ctx0" brushRef="#br0" timeOffset="185332.315">22130 3781 1668 0,'0'0'230'16,"0"0"-217"-16,0 0 7 15,0 0 1-15,0 0-10 16,0 0-10-16,0 2-1 16,0 15-2-16,0 4 2 15,5 4 1-15,1-1-1 16,-1-2-2-16,0 0-1 16,-2-2-9-16,-2-4 0 0,1-2-22 15,-2-5-17-15,0-7-57 16,0-2-861-16</inkml:trace>
  <inkml:trace contextRef="#ctx0" brushRef="#br0" timeOffset="185751.7437">22111 3797 1794 0,'0'0'45'16,"0"0"-24"-16,0 0 1 15,55-76-1-15,-33 62-12 16,2 3-5-16,-3 3-1 15,0 2-3-15,-5 6 0 0,-5 0 0 16,-4 0-1 0,-2 10-1-16,-1 6-4 0,-4 3 2 15,0 0-2-15,0-2 2 16,-6 0 3-16,0-3 0 16,3-3 1-16,2 0-1 15,1-6 2-15,0 1 0 16,0-5 1-16,0 3 3 15,1-1 2-15,10 1-1 16,2 3 0-16,-1-3-3 16,0 2-2-16,-2 1-1 15,-2 0 0-15,-3 1 0 16,-2 1 0-16,-3 1 0 0,0 2 1 16,0-1-1-1,-9 2 2-15,-10-3-1 0,-4 0 0 16,-4-4-2-16,-5-4 0 15,1-2-1-15,-2 0-7 16,3 0-16-16,7-2-27 16,11-7-227-16</inkml:trace>
  <inkml:trace contextRef="#ctx0" brushRef="#br0" timeOffset="187074.4713">28157 8537 1666 0,'0'0'70'16,"0"0"-7"-16,0 0-24 16,0 0-5-16,0 0-1 15,0 0-11-15,-20-73-3 16,18 70-4-16,1 1 3 15,1 2-3-15,0 0-9 16,0 0-6-16,0 0-2 16,0 13-1-16,0 12 1 15,9 9 2-15,7 2-1 0,2 0 0 16,9-7-2 0,1-2 0-16,5-8-3 0,-2-7 2 15,-4-6-1-15,-1-6 3 16,-8 0 2-16,-1-13 0 15,-2-9 1-15,-3-7 0 16,-1-2 0-16,-3-5 1 16,-5 2-2-16,-3 2 2 15,0 8 2-15,0 8-1 16,0 6-2-16,0 9-1 16,0 1-1-16,4 0-13 15,6 3-18-15,5 16-30 16,1 5-12-16</inkml:trace>
  <inkml:trace contextRef="#ctx0" brushRef="#br0" timeOffset="187393.1361">28632 8735 1794 0,'0'0'114'0,"0"0"-100"15,0 0-8-15,0 0 5 16,0 0-4-16,0 0-7 0,-12 54 3 16,9-27-2-16,1 3 0 15,1 1 0-15,1-2 0 16,0-4-1-16,0-3 0 15,0-3-2-15,0-5-6 16,-3-5-4-16,-1 0-15 16,1-6-9-16,-2-3-57 15,1 0-707-15</inkml:trace>
  <inkml:trace contextRef="#ctx0" brushRef="#br0" timeOffset="187945.8013">28556 8707 1815 0,'0'0'34'16,"0"0"-8"-16,0 0-22 16,0 0 2-16,0 0-1 15,0 0-4-15,95-51 1 16,-74 51 1-16,-4 0 1 15,-1 0-4-15,-2 0 0 16,-5 7-1-16,-1 4 0 16,-5 0 0-16,-3 5 0 15,0-1 0-15,0 2 0 0,-13-1 0 16,3 0 1-16,-1-3 0 16,2-2 0-16,5 1 0 15,2-4-2-15,2 2-4 16,0-1-2-16,0-1 1 15,6 2 4-15,7-1 3 16,-2-3 0-16,0 0 0 16,-4 1 0-16,0-3 0 15,-2 4 0-15,2 0 0 16,2 1 1-16,-3 5 0 16,0 0 0-16,-3 2 0 15,0-2 0-15,-1 3-1 16,-2 0 0-16,0 0 1 0,0-1 0 15,-3-1 0-15,-9-2 0 16,-8-1-1-16,-3-2 2 16,-6-8-1-16,2-2-1 15,0 0 0-15,5-1 2 16,7-13-1-16,9 2 0 16,6-2-1-16,0 3-19 15,9 2-27-15,11-2-102 16</inkml:trace>
  <inkml:trace contextRef="#ctx0" brushRef="#br0" timeOffset="188342.9479">29232 8710 1534 0,'0'0'320'0,"0"0"-299"15,0 0-3-15,0 0 7 16,0 0-10-16,0 0-5 16,-46-20-6-16,32 20-1 15,-7 5-1-15,0 7 0 16,-1 5-2-16,1 0 2 15,3 5-2-15,2 0 0 0,2 4 1 16,2 1-1-16,5 2 0 16,2-2 1-16,4 1-1 15,1-3 0-15,0 0-2 16,16-2 0-16,8-1 1 16,5-3-1-16,5-6-1 15,2-2-2-15,1-3-2 16,-1-7-13-16,-2-1-38 15,-1 0-151-15</inkml:trace>
  <inkml:trace contextRef="#ctx0" brushRef="#br0" timeOffset="188493.9416">29208 8917 1853 0,'0'0'1'0,"0"0"-1"16,95-3-16-16,-40-8-337 16</inkml:trace>
  <inkml:trace contextRef="#ctx0" brushRef="#br0" timeOffset="191155.0983">22039 8344 699 0,'0'0'836'16,"0"0"-748"-16,0 0-57 0,0 0 12 15,0 0 4 1,0 0-8-16,0 0-19 15,-1 0-4-15,1 0-1 0,0 0 4 16,0 0-4-16,0 0-4 16,0 0-4-16,0 0-2 15,0 0-1-15,0 0 1 16,1 0-1-16,7 0-1 16,3-2 1-16,3 1 0 15,1-1-1-15,0-1-3 16,3 0 1-16,0 2 2 15,6-4-3-15,4-1 3 16,5 0-1-16,3 1-1 16,4-2-1-16,-2 0 1 15,1 0 0-15,-1 0-1 0,0 1 0 16,-2-1 0-16,-3 1 1 16,0-3-1-16,-2 2 1 15,-1 0-1-15,0-1 1 16,0 0-1-16,1 0 1 15,0 0 1-15,1-1 2 16,-1 1-1-16,-1-1-1 16,0 1 1-16,-2-1-2 15,-1 2 1-15,-1 0 1 16,3-3-1-16,1 2-1 16,-1-1 0-16,3 0 0 15,-1 1 0-15,0-2 0 0,-1 1 0 16,0-1 0-1,-3 0 1-15,1 0-1 16,-4-2 1-16,3-2 1 0,2 0-2 16,-3-1 1-16,3-2-1 15,-4 3 0-15,0 0 1 16,-4 1-1-16,0-1 1 16,1-2-1-16,-2 0 2 15,2-1-1-15,1 0-1 16,0-2 1-16,-1 0-1 15,1-4 0-15,1 1-1 16,3-2 1-16,-2 1-1 16,1 1 0-16,-2-2 1 0,-1 1-1 15,0-3 2 1,-4 2-1-16,2 0 2 0,0-3 2 16,-4-2-4-16,2 1 1 15,-2-2-1-15,0-1 2 16,2 1-2-16,-2-1 1 15,2 1 1-15,-2-2-1 16,1 0-2-16,-5 2 1 16,2-2 1-16,-1 1 0 15,-1 0-1-15,-1-1 1 16,4-1 0-16,-2-3-1 16,3 0 0-16,-1 1-1 15,0 3 0-15,-3 1 0 16,0 2 1-16,1 3 0 0,-2-3-1 15,-2 2 1-15,-1-1-1 16,2-3 2-16,-1-2 0 16,-1-3-1-16,4-2-1 15,-2-1 1-15,1 0-1 16,0 2 1-16,-2-1-1 16,4 5 1-16,-4-1-1 15,-1 1 0-15,0 0 1 16,0-1 0-16,-3-3 1 15,2-1-2-15,-2-3 0 16,1-1 0-16,2-3 0 16,0 1 0-16,3-3 0 15,-2 0 0-15,2 1 0 0,1-3 0 16,-2 5 0 0,-3 1 0-16,0 4 0 0,-2 6 0 15,0 2 0-15,0 4 0 16,-1 1 0-16,1-2 0 15,1-1 0-15,2-4 0 16,3-2 0-16,-2 1 0 16,1-2 0-16,1 0 0 15,-5 5 0-15,-1-1 0 16,-1 3 0-16,-2-2 0 16,2-1 0-16,0 1 0 15,0-4 0-15,1 0 0 16,0-1 0-16,0-2 0 15,2 2 0-15,0 2 0 16,0 0 0-16,2 1 0 0,-1 2 0 16,0 1 0-16,0 3 0 15,0 3 0-15,-2 1 0 16,-1-2 0-16,-1 4 0 16,-1-2 0-16,3 3 0 15,-2 0 0-15,-1 0 0 16,1-1 0-16,0 2 0 15,-2 1 0-15,1-1 0 16,-1 2 0-16,0 2 0 16,0 1 0-16,0-1 0 0,0 1 0 15,1 0 0 1,-2 2 0-16,1-1 0 0,-2 4 0 16,2 0 0-16,0 1 0 15,-1 3 0-15,1-2 0 16,-2 2 0-16,1-2-4 15,-1 2 1-15,1 2-3 16,-1 2 3-16,-1 1-3 16,0 0-5-16,0 0-12 15,0 0-9-15,0 11-19 16,-18-3-35-16</inkml:trace>
  <inkml:trace contextRef="#ctx0" brushRef="#br0" timeOffset="194427.7994">24156 8173 1306 0,'0'0'106'0,"0"0"-27"16,0 0 16-16,0 0-42 15,0 0-37-15,0 0-9 16,0 0-5-16,52-8 1 16,-49-1 4-16,-3-3 25 15,0 1 9-15,-3-1-4 16,-7 2-14-16,-4 0 2 16,-2 4 0-16,1-2-7 0,0 5-4 15,3 1-4-15,2 2-3 16,5 0-3-16,-1 0-4 15,3 5-1-15,0 8 0 16,0 1 1-16,3 3-1 16,0 0 1-16,0-4 0 15,2 0 0-15,10-1-1 16,5-4 1-16,0-3 0 16,1-1 0-16,-3-4 1 15,-4 0-1-15,-3 0 1 16,-5-6 0-16,-3-4 4 15,0 0 1-15,0-2 0 16,-1 1-3-16,-7 3 0 0,-1 2-1 16,0 4-2-16,2 0 0 15,1 2 0-15,1 0-1 16,2 0 0-16,-1 0-1 16,4 4-1-16,0 2-7 15,-1-1-3-15,1 0 3 16,0-3 5-16,0 1 1 15,0-1-4-15,0-2-1 16,0 0 0-16,0 0 8 16,-2 0 1-16,2 0 1 15,-1 0 1-15,-1 0-2 16,0 0 0-16,-2-6-22 0,-1 2-26 16,-2 0-190-1</inkml:trace>
  <inkml:trace contextRef="#ctx0" brushRef="#br0" timeOffset="195033.7973">24047 8082 1611 0,'0'0'124'0,"0"0"-89"16,0 0 13-16,0 0-9 15,0 0-14-15,0 0-10 16,0 0-5-16,0 0-5 16,-2 0-2-16,-7 0-2 15,-7 0 2-15,-2 0-1 16,-4 0-1-16,-4 5 1 16,-2-2 1-16,-5 0-1 0,-1 1 1 15,-3 0 0-15,-3-1 1 16,1 5 0-16,3-2-2 15,-3 0-1-15,0-1 1 16,2 1-2-16,0-1 0 16,5-1 0-16,2 1 0 15,7-1 0-15,5-1 1 16,0-1-1-16,3 1-1 16,3 1 1-16,1-4 0 15,0 3 0-15,3-1 1 16,-1-2-1-16,2 0 0 15,-2 0 1-15,0 0-1 16,1 0 2-16,2 0-2 16,-1 0-1-16,4 0 0 0,3 0-6 15,0 0-7 1,0 0-28-16,5-5-33 0</inkml:trace>
  <inkml:trace contextRef="#ctx0" brushRef="#br0" timeOffset="195529.9024">23945 7962 1323 0,'0'0'533'0,"0"0"-504"16,0 0-1-16,0 0-2 15,0 0-11-15,0 0-6 16,0 0-3-16,0 0-1 16,-1 0-2-16,-12 0-2 15,-2 12 0-15,-8 0-1 16,0 2 1-16,-4 1 0 15,-3 1 1-15,-4 0-2 16,-4 1 1-16,-1 1 0 16,3-2-1-16,3-2 0 0,8 0 1 15,4-4-1-15,8 0 0 16,4-3 0-16,2-2 0 16,4 2 0-16,0-4 0 15,1 5-1-15,2 2-1 16,0 5 1-16,0 5 1 15,0 2 1-15,9 2-1 16,13 2 0-16,7 1-1 16,8 0 1-16,8 1-2 15,4 0-12-15,5-4-18 16,-5-7-69-16</inkml:trace>
  <inkml:trace contextRef="#ctx0" brushRef="#br0" timeOffset="198602.9253">7487 12477 1790 0,'0'0'22'0,"0"0"-2"16,0 0-1-16,0 0 5 15,0 0-8-15,0 0 0 16,0 0-7-16,-28-15-1 15,25 15 1-15,1 0-3 16,2 0 2-16,0-1-5 16,0 1 0-16,0-1-3 0,2-1-1 15,16-1 1-15,15-4 1 16,14-2 0-16,10-2 1 16,12-3-2-16,1-3 2 15,7-2-2-15,0 2 1 16,-3 0-1-16,1 5 1 15,-11 0 0-15,-9 5-1 16,-15 2-2-16,-13 2 2 16,-15 1 0-16,-6 2 0 15,-6 0 0-15,0 0 1 16,0 0-1-16,0 0 1 16,0 0 0-16,0 0-2 0,0 0 1 15,0 0-1-15,0 0-3 16,0-1-11-16,0 1-5 15,-6-2-23 1,-2-2-49-16</inkml:trace>
  <inkml:trace contextRef="#ctx0" brushRef="#br0" timeOffset="198957.1813">7984 12160 1807 0,'0'0'43'0,"0"0"-19"15,0 0 2-15,0 0-1 16,0 0-14-16,0 0-6 16,-11-3-5-16,25 3 0 15,16 1 0-15,14 9 4 16,7 1-1-16,3 0-3 15,-8 3 1-15,-4 0-1 16,-9 3 0-16,-8 2 0 16,-7 0-1-16,-6 4 1 15,-11 3 0-15,-1 2-1 16,-9 2 1-16,-16-1 1 0,-5 1-1 16,-3-2-2-1,-1-3-11-15,6-2-16 0,7-8-34 16,18-7-320-16</inkml:trace>
  <inkml:trace contextRef="#ctx0" brushRef="#br0" timeOffset="201760.9717">9316 12228 1704 0,'0'0'92'0,"0"0"-62"16,0 0-2-16,0 0 2 16,0 0 0-16,0 0-15 0,0 0-7 15,0-7-2-15,0 7-1 16,0 0-3-16,0 0-1 15,0 0-1-15,3 9-2 16,6 8 2-16,1 7 1 16,-1 1-1-16,2 1 2 15,-1 0 0-15,-2 1-2 16,1-1 0-16,-3-2 0 16,1-5 0-16,-1 1 0 15,-3-4 0-15,0-1 0 16,-3-4-1-16,0-3-1 15,3-4-4-15,-3-1-2 16,0-1-7-16,0-2-15 0,0 0-18 16,0 0-61-16,0-5-747 15</inkml:trace>
  <inkml:trace contextRef="#ctx0" brushRef="#br0" timeOffset="202053.9533">9079 12172 1828 0,'0'0'24'0,"0"0"-8"16,0 0 5-16,0 0 1 15,0 0-13-15,0 0-7 16,36-22 0-16,0 13-2 16,7 0 1-16,3 3-1 15,3 1 0-15,2 5-2 16,-2 0-21-16,-3 0-23 16,-10 9-28-16,-12 7-217 15</inkml:trace>
  <inkml:trace contextRef="#ctx0" brushRef="#br0" timeOffset="202333.1385">9179 12693 1855 0,'0'0'12'0,"0"0"-12"16,0 0 5-16,0 0 10 15,0 0-6-15,115-33-3 16,-59 15-5-16,4-1 0 16,-2 3-1-16,-3 2 0 0,-2 1-1 15,-7 6-18-15,-7-2-47 16,-8 5-120-16</inkml:trace>
  <inkml:trace contextRef="#ctx0" brushRef="#br0" timeOffset="202873.3393">9808 12617 1857 0,'0'0'33'16,"0"0"-28"-16,0 0 1 15,0 0 11-15,0 0-11 16,0 0-6-16,-1 4-2 16,1 18 2-16,3 3 0 15,1 4 1-15,3-2-1 16,-2-2 1-16,-2-2-1 16,2 1 0-16,-2-2 0 15,-2-6 0-15,1 0 0 16,-1-7 0-16,1-2-3 15,-2 1-6-15,0-4-9 0,0-2-15 16,0-1-27-16,0-1-82 16</inkml:trace>
  <inkml:trace contextRef="#ctx0" brushRef="#br0" timeOffset="203561.3579">9755 12601 1837 0,'0'0'27'0,"0"0"-9"16,0 0 9-16,0 0-7 15,0 0-8-15,0 0-10 16,-8-41-2-16,26 34 0 16,6 1 0-16,8 4 0 15,1 2 0-15,0 0 0 16,-3 0-1-16,-6 2 1 15,-3 10-3-15,-6-1-3 16,-8 5-3-16,-2 2-3 0,-5 3-3 16,0 1 5-1,-6 2 4-15,-12-3 1 0,-2-1 4 16,-2-3 1-16,3 0 0 16,4-8-1-16,6-4 1 15,6-3 0-15,3-1 0 16,0-1 0-16,0 0 1 15,0 0 0-15,12 0 1 16,0 0 9-16,4 0-6 16,-2 0-3-16,0 2 0 15,0 4 0-15,1 0-1 16,0 3-1-16,1 1 1 16,-2 2-1-16,-2 2 0 0,-4 2-1 15,-3 1 1-15,-5 2 0 16,0-2-1-16,0 3 1 15,-13-1 0-15,-7-2 0 16,-1 0 0-16,-7-5 1 16,-2-2-1-16,2-4 2 15,7-5-2-15,4-1 1 16,10 0 3-16,5-3-4 16,2-7 0-16,2-4-27 15,13 1-84-15</inkml:trace>
  <inkml:trace contextRef="#ctx0" brushRef="#br0" timeOffset="206200.8768">23986 7863 1152 0,'0'0'567'15,"0"0"-519"-15,0 0-19 16,0 0 1-16,0 0-5 0,0 0-15 16,0 0-5-16,-22 0 4 15,11 7 1-15,0 4-3 16,-3 0-1-16,-3 2-1 15,-2 2 0-15,-3 2-2 16,-1 0 1-16,-4 1-1 16,0-1-1-16,-3 0 0 15,2 3 0-15,1-1 0 16,2-1 0-16,3 0-2 16,1-2 1-16,1-2-1 15,5-1 2-15,1-1-2 16,3-2 0-16,1-2 0 15,4-2 0-15,0-1 0 16,1 0 0-16,2-1 0 16,0-1 0-16,2-2 0 0,1 0 0 15,0 2 2-15,0-3-1 16,0 0 1-16,0 0-1 16,0 0 0-16,0 0 1 15,0 0-2-15,0 5-1 16,0 5 1-16,7 4 0 15,8 3 1-15,6 1-1 16,6 1 1-16,6-2-1 16,4 0 0-16,5-1 1 15,-2 1 0-15,-4 0-1 16,-6-1 0-16,-7-3 0 16,-3 2 1-16,-8-3-1 0,-3-6 0 15,-5 2 0-15,3-3 1 16,-3-2 0-16,-1 0 0 15,-2-1 0-15,-1-1 0 16,0 2 0-16,0-3 2 16,0 0 0-16,0 0-2 15,0 0 0-15,0 0-1 16,2 0 0-16,1 0 0 16,0 3 0-16,0-1-3 15,3-2-4-15,4 0-20 16,-3-5-80-16</inkml:trace>
  <inkml:trace contextRef="#ctx0" brushRef="#br0" timeOffset="208845.4729">10483 12194 1769 0,'0'0'54'0,"0"0"-16"16,0 0-13-16,0 0 4 15,0 0-11-15,0 0-6 16,0 0 1-16,-32-51-1 16,31 51 2-16,1 0-5 15,0 0-5-15,-2 0-2 16,2 0-2-16,0 4-3 15,0 14 3-15,0 10 0 16,0 9 1-16,12 5-1 16,-2 5 1-16,3 0-1 0,0 1 0 15,-3-4 1-15,1-5-1 16,2-6 0-16,-2-4-2 16,-4-8 0-16,0-5-6 15,-1-8-1-15,-4-4-7 16,-2-3-5-16,0-1-17 15,0 0-46-15</inkml:trace>
  <inkml:trace contextRef="#ctx0" brushRef="#br0" timeOffset="209107.7551">10378 12521 1862 0,'0'0'30'0,"0"0"-17"0,0 0-3 16,0 0-2-16,0 0-6 15,0 0 1-15,57 19 2 16,-26 0-1-16,2 1-2 16,-2 2-1-16,-1 2 0 15,-2-2-2-15,-8-3 1 16,-5-6-5-16,-6-4-8 15,-3-3-22-15,-1-6-15 0,-2 0-117 16</inkml:trace>
  <inkml:trace contextRef="#ctx0" brushRef="#br0" timeOffset="209324.8192">10839 12453 1872 0,'0'0'37'0,"0"0"-33"15,0 0-4-15,0 0 2 16,0 0-1-16,-80 94-1 16,61-65 0-16,2 2-4 15,0-4-13-15,4-7-22 0,4-3-72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4T10:22:50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20240 3741 1580 0,'0'0'183'0,"0"0"-168"0,0 0-1 0,0 4 9 0,0-3 2 0,0 2-8 0,0-2-8 0,0-1 2 16,0 4 2-16,0-4-2 16,0 0-4-16,0 1-3 15,0 0 0-15,0 0-2 16,0-1 2-16,0 2-1 16,0-2 1-16,0 0-3 15,0 0 1-15,0 0 0 16,0 0-2-16,0 1 1 15,0-1-1-15,0 0 0 16,0 0 1-16,0 0-1 16,0 0 0-16,0 0 0 15,0 0 0-15,0 0 0 16,0 0 0-16,0 0 0 0,0 0 0 16,0 0 1-16,0 0-1 15,0 0 0-15,0 0 0 16,0 0 0-16,0 0 0 15,0 0 1-15,0 0-1 16,0 0 0-16,0 0 0 16,0 0 0-16,0 0 1 15,0 0-1-15,0 0 1 16,0 0 0-16,0 0 1 16,0 0-1-16,0 0 2 15,0 0-2-15,0 0-1 16,0 0 1-16,0 0-1 0,0 0 0 15,0 0 0-15,0 0 0 16,0 0 0-16,0 0 0 16,0 0 1-16,0 0-1 15,0 0 0-15,0 0 0 16,0 0 1-16,0 0 0 16,0 0 1-16,0 0-1 15,0 0 0-15,0 2-1 16,0 0 0-16,0 5 0 15,0 5 0-15,-3 2 1 16,0 3-1-16,-1 0 0 16,1 1 0-16,-1 0 0 15,-1 0 1-15,2-3-1 0,1-2 0 16,2-5 0-16,0-1 0 16,0-4 0-16,0-3-1 15,0 0 1-15,2 0 0 16,7 0 1-16,3 0 0 15,0 0 1-15,1 0-1 16,2 0 2-16,0 0-2 16,1 0 0-16,1 0 0 15,-2 0 1-15,-2 3-1 16,1 1 0-16,-2 3-1 16,1 1 1-16,-1 0-1 15,0 4 0-15,-2 3 0 16,-1 1 0-16,-1 5 0 15,-1-1 0-15,-4 2 0 0,-1-1 0 16,-2 4 1-16,0-1 2 16,-5-4-1-16,-11-2-2 15,-2-1 0-15,-5-2 0 16,0-4 1-16,0-2-1 16,2-4 0-16,2-3 2 15,4-2-1-15,2 0-1 16,2 0-1-16,1 0 0 15,2 0-6-15,1 0-2 16,2 0-4-16,4-4-6 16,1-5-15-16,0-3-58 15</inkml:trace>
  <inkml:trace contextRef="#ctx0" brushRef="#br0" timeOffset="571.9135">20230 3774 1744 0,'0'0'94'0,"0"0"-79"15,0 0-1-15,0 0-4 16,0 0 4-16,0 0-8 0,100-37-6 15,-60 35 1-15,1 2-1 16,0 0 1-16,-2 0-1 16,-5 0-2-16,-4 0-1 15,-8 4 2-15,-8-1 0 16,-4 0 0-16,-7-1-1 16,-1 1 0-16,-1 2 2 15,-1 0 0-15,0 6 5 16,0-2 7-16,0 5-1 15,0 3-1-15,0 2-1 16,-6 1-3-16,-1 5 2 16,1 2-4-16,3 1-1 15,3 0-1-15,0 1-2 16,1-4 2-16,16-2-2 0,2-3 0 16,5-4 1-16,6-6 0 15,3-3-1-15,3-7 0 16,-1 0 0-16,-5 0 0 15,-7-14-1 1,-7-3 1-16,-9-5 0 0,-7-3 0 16,0-4 1-16,-9-2-1 15,-19 1 0-15,-8-1 2 16,-2 8-2-16,5 7 1 16,3 5 1-16,10 9-2 15,1 2-1-15,5 0-8 16,3 9-11-16,8 5-14 15,3 1-76-15</inkml:trace>
  <inkml:trace contextRef="#ctx0" brushRef="#br0" timeOffset="924.4695">21043 3785 1893 0,'0'0'25'16,"0"0"-10"-16,0 0 8 16,0 0-7-16,0 0-10 15,0 0-4 1,-8 37 2-16,8-6 0 0,6 5 1 15,0 3-1-15,3 0-4 16,-3 2 0-16,0-4 1 16,-3-4-1-16,2-6-1 15,-1-6-1-15,0-6-6 16,-1-6-2-16,0-5-2 16,0-4-8-16,4 0-3 15,2-17-15-15,2-8-137 16</inkml:trace>
  <inkml:trace contextRef="#ctx0" brushRef="#br0" timeOffset="1214.48">21311 3727 1845 0,'0'0'36'0,"0"0"-12"15,0 0-1-15,0 0-4 16,0 0-8-16,0 0-6 16,0 28-2-16,2-4 8 15,1 4-7-15,1 4 0 0,-1 4-2 16,3 1-2-16,0-1 0 16,-1 0 0-16,1-2-1 15,-2-4-2-15,2-4-5 16,-3-7-7-16,-2-5-6 15,-1-7-8-15,0-4-56 16,-1-3-204-16</inkml:trace>
  <inkml:trace contextRef="#ctx0" brushRef="#br0" timeOffset="1391.3405">21097 4008 1750 0,'0'0'60'16,"0"0"-47"-16,0 0 19 15,0 0-9-15,0 0-8 0,0 0-11 16,25-32-4-16,14 29 0 16,7 0-4-16,3 0-16 15,5-1-33-15,-1 3-31 16,-3 0-260-16</inkml:trace>
  <inkml:trace contextRef="#ctx0" brushRef="#br0" timeOffset="2030.7679">21608 3955 1620 0,'0'0'156'16,"0"0"-114"-16,0 0-3 16,0 0-5-16,0 0-13 15,0 0-9-15,0-12-2 16,0 12 0-16,0 0-4 0,0 0-1 16,0 0-1-16,3 0-1 15,3-1-3-15,2 1 2 16,5 0-2-16,-3 0 1 15,4 0-2-15,-2 0 1 16,-2 0 0-16,2 6 1 16,-4 2-1-16,-1 3 0 15,-2-2-2-15,-4 4 2 16,1-1-1-16,-2 4 1 16,0-1 0-16,-9 3-2 15,-8-1 1-15,-2-3 1 16,3-3-1-16,5-3-3 0,6-5 4 15,5-1 0-15,0-1-5 16,0 0 4-16,0 4-1 16,11 0 2-16,2-1 1 15,2 2 1-15,2 1-1 16,-4 2 2-16,2 2-2 16,-6 5 0-16,-1 2 0 15,-4 3-1-15,-2 0 2 16,-2 1-1-16,0 0-1 15,-3 0 0-15,-13-2 0 16,-4 0-1-16,-4-3 0 16,-4-4 0-16,0-5-2 15,5-3-2-15,3-3 2 0,11-2 1 16,8 0 1-16,1 0 0 16,0 3 0-16,0 5-1 15,6 5 2-15,11 7 2 16,6 3 3-16,4-3 5 15,3 4-1-15,0-4-4 16,3-1 2-16,1-4-1 16,1-4-4-16,1-5 0 15,-3-4-2-15,-2-2 0 16,-2 0-5-16,-1-5-10 16,-1-13-25-16,-8-6-233 15</inkml:trace>
  <inkml:trace contextRef="#ctx0" brushRef="#br0" timeOffset="3539.5747">23868 3827 1656 0,'0'0'162'0,"0"0"-139"16,0 0-2-16,0 0 7 15,0 0-7-15,0 0-13 16,0 0-3-16,-30 0-1 16,20-2-1-16,-3-2 2 15,2-3 0-15,2-2-3 16,3 0 1-16,4-3 0 0,2-1 1 16,0 2-4-16,2 1 1 15,8 1 0-15,1 3 0 16,1 1 0-16,-2 5 0 15,1 0-1-15,0 0 0 16,2 11 0-16,0 7 0 16,-3 6 0-16,-4 3 0 15,-4 5 0-15,-2 6 0 16,0 0 0-16,-18 7 0 16,-11 1-2-16,-7 0 2 15,-5-6-2-15,-1-8-1 16,-2-10-2-16,5-11 0 15,6-8 3-15,6-3 2 16,12 0 1-16,5-10 0 16,8-5-1-16,2 0 0 0,0-2 1 15,5-1-1-15,9 4 1 16,2 2-1-16,0 0 3 16,-1 7-1-16,3-1-1 15,-3 5 2-15,2 1-1 16,1 0-1-16,-1 7-1 15,-1 10 2-15,-2 0-1 16,0 2 0-16,0 0-1 16,1-2 1-16,-2-5-1 15,-1 2 1-15,3-3-1 16,-1-5-3-16,3-3-7 16,3-3-16-16,-1 0-47 15,4-7-348-15</inkml:trace>
  <inkml:trace contextRef="#ctx0" brushRef="#br0" timeOffset="3889.8723">24127 3941 180 0,'0'0'1683'15,"0"0"-1658"-15,0 0-4 16,0 0 3-16,0 0-11 15,0 0-5-15,-68 47-5 16,64-26 0-16,4 1-1 0,0 1-2 16,13-2 0-16,10-3-1 15,7-4 1-15,3-4-1 16,0-7-5-16,1-3 0 16,-4 0-2-16,-3-8 7 15,-9-9 0 1,-8-4-1-16,-10-5 2 0,0 1 1 15,-20-2-1-15,-10 2 0 16,-5 2 1-16,1 8 0 16,3 7-1-16,5 8-1 15,7 0-2-15,6 13-17 16,5 8-39-16,4 1-32 16</inkml:trace>
  <inkml:trace contextRef="#ctx0" brushRef="#br0" timeOffset="4239.4362">24491 3835 1907 0,'0'0'28'0,"0"0"-13"16,0 0 3-16,0 0-5 16,0 0-12-16,0 0 1 0,-11 62 0 15,11-28 0-15,0 2-2 16,0-3 1-16,4-1-1 16,0 0 0-16,1-8 0 15,-2-3-1-15,0-4-3 16,-2-6-3-16,1-5 0 15,-1-3-4-15,-1-3-7 16,2 0 0-16,1-6-10 16,3-11-62-16,1-1-931 15</inkml:trace>
  <inkml:trace contextRef="#ctx0" brushRef="#br0" timeOffset="4610.8411">24734 3805 548 0,'0'0'1321'0,"0"0"-1298"16,0 0-10-16,0 0 2 16,0 0-1-16,0 0-6 15,-65 58-5-15,39-35 0 16,1 0-1-16,1-4-2 15,6-2 0-15,5-7 1 16,7-3-1-16,4-2-1 0,2-5-1 16,0 0 0-1,0 0 0-15,0 4 0 0,8 0 0 16,8 2 2-16,4 5 1 16,-1 1 0-16,2 2 0 15,-1 3-1-15,-1-1 0 16,0 0 0-16,-2-1-1 15,-3-2 1-15,-2-2 0 16,-1-3-4-16,2-4-15 16,-4-4-40-16,2 0-94 15</inkml:trace>
  <inkml:trace contextRef="#ctx0" brushRef="#br0" timeOffset="4889.4036">24948 3771 1910 0,'0'0'29'0,"0"0"-17"16,0 0 6-16,0 0-3 16,0 0-11-16,0 0-1 15,-2 61 5-15,5-27-5 16,0 0-2-16,0 1-1 15,0 0 0-15,2-5 0 16,-4-2-4-16,2-9-6 16,0-7-1-16,-2-3-7 0,3-9-4 15,0 0-9-15,4-4-16 16,1-18-180-16</inkml:trace>
  <inkml:trace contextRef="#ctx0" brushRef="#br0" timeOffset="5138.6372">25169 3727 1814 0,'0'0'71'0,"0"0"-40"16,0 0-6-16,0 0-2 16,0 0-11-16,0 0-9 0,0 7-2 15,3 13 0-15,0 6 4 16,1 4-4-1,2 3 0-15,-5 4-1 0,-1-1 0 16,0 1 0-16,0-2-3 16,0-5-7-16,0-1-4 15,0-8-13-15,-3-8-34 16,-7-7-141-16</inkml:trace>
  <inkml:trace contextRef="#ctx0" brushRef="#br0" timeOffset="5290.3582">24943 3975 22 0,'0'0'1785'15,"0"0"-1779"-15,0 0 1 0,112-36 3 16,-69 32-8-16,4 3-2 16,0-2-14-16,-2 2-141 15</inkml:trace>
  <inkml:trace contextRef="#ctx0" brushRef="#br0" timeOffset="5908.5631">25421 3895 1820 0,'0'0'35'0,"0"0"-32"16,0 0 16-16,0 0-2 15,0 0-9-15,92-3-1 16,-82 6-5-16,-5 7-1 16,-5 2-1-16,0 4 1 15,0 1-1-15,-16 0 2 16,-4 3 0-16,1-3-1 15,2-3 0-15,7 0 0 16,4 1-1-16,5-5 0 16,1 1 0-16,0 0-1 0,0-2 2 15,0 3-1-15,4 0 0 16,4 0 0-16,-1 2 1 16,-3 4-1-16,-1 1 0 15,-3 2 1-15,0 1 3 16,0 2 0-16,-13-2-4 15,-8 2 2-15,-7-1-1 16,-4-4 0-16,-2-2-1 16,-3-5-1-16,4-7-2 15,3-5 1-15,8 0-2 16,8-1 3-16,10-7 1 16,4-1 0-16,0 4 2 0,0 2-2 15,8 3 1 1,5 0-1-16,5 4 0 0,3 11 4 15,2 5-1 1,1 1 5-16,0 1 3 0,3-3-3 16,1-2-1-16,4-5-1 15,-1-5-4-15,2-7-1 16,4 0-1-16,-1-17-7 16,-2-10-21-16,-1-13-92 15</inkml:trace>
  <inkml:trace contextRef="#ctx0" brushRef="#br0" timeOffset="111960.439">10827 7922 1697 0,'0'0'39'0,"0"0"-8"15,0 0-3-15,0 0-1 16,0 0-6-16,0 0-10 15,0 0 2-15,-19-17-4 16,16 15-2-16,-2 2-3 16,-4 0 4-16,2 0 1 15,-5 0-6-15,-6 0-1 16,0 8-1-16,-1 3 1 16,-5 3-1-16,3 2 1 15,-3 2-2-15,0 1 2 0,0-2-2 16,2 5 1-16,4-3-1 15,0 2 0-15,8 4 0 16,2-3 0-16,1 3 0 16,5 3 0-16,2 1 0 15,0 2 0-15,0-2 0 16,6-1-1-16,12-5 1 16,3-2-2-16,6-1 2 15,1-8-2-15,8-2 2 16,0-5-1-16,-2-3 0 0,4-2-2 15,-9 0 1 1,-3-5-1-16,-7-7-3 0,-10 0-2 16,0-2 6-1,-9 1 1-15,0-1-2 0,-6 3 0 16,-14 0 3-16,-5 2 0 16,-2 4 0-16,0 0 1 15,1 4 1-15,5 0-2 16,6 1 1-16,7 0 3 15,5-2 2-15,2 2-3 16,1-3-2-16,0 0 0 16,0-5-2-16,10-3 2 15,11-3-2-15,5-2 2 16,4 1-2-16,-1 1 1 16,0 3 0-16,-6 1 0 0,-2 3 0 15,-6-1 1 1,-3 5-1-16,-6 2 0 0,0 1 0 15,0 0 0-15,3 0 0 16,0 2 0-16,0 10 0 16,4 5 1-16,-1 3-1 15,-1 3 0-15,-1-1 2 16,2 3-1-16,-1-8-1 16,-1 0 1-16,-1-4-1 15,-3-6 0-15,4-1-1 16,-4-4-1-16,0-2-4 15,-1 0-12-15,-1 0-40 0,1-2-116 16</inkml:trace>
  <inkml:trace contextRef="#ctx0" brushRef="#br0" timeOffset="112792.3504">11295 8046 1794 0,'0'0'34'16,"0"0"-6"-16,0 0-6 15,0 0-6-15,0 0-2 16,0 0-7-16,-80-15-1 16,68 15-4-16,-2 8-2 15,1 6 1-15,1 4 1 16,2 4-2-16,5 2 0 0,2-1 0 15,3 2 0 1,0-2 0-16,0-4-1 0,8-3 1 16,5-6-2-16,2-3-1 15,4-4 1-15,4-3-1 16,-2 0-2-16,3-7 0 16,-4-6-4-16,-3-3 0 15,-4-1-2-15,-4-2 9 16,-3 2 1-16,-3 2 1 15,-3 0 2-15,0 2 2 16,0 2 3-16,0 1 3 16,0 2 4-16,0 7-5 15,0-2 1-15,0 3-3 16,0 0-3-16,0 0-4 16,0 0 0-16,0 0-1 0,4 9 0 15,4 5 0-15,3 3 2 16,0 0-1-16,1-1 0 15,2-4 0-15,1-2 0 16,-3-5-4-16,4-5-2 16,-1 0-4-16,3 0-5 15,-3-10-9-15,-2-5-6 16,-5-3-13-16,-4-2 8 16,-1 2 7-16,-3-1 12 15,0-1 16-15,0 5 28 16,0 4 17-16,0 2-3 15,0 6-12-15,0 1-9 0,0 2-6 16,0 0-12-16,0 0-3 16,2 2-2-16,6 10 1 15,0 1 2-15,3-1-1 16,-1 2 0-16,-3-4-1 16,1-1-13-16,-4-4-30 15,-2-5-130-15</inkml:trace>
  <inkml:trace contextRef="#ctx0" brushRef="#br0" timeOffset="112967.5677">11480 7863 1826 0,'0'0'14'16,"0"0"-12"-16,0 0-2 15,0 0-3-15,0 0-63 16,0 0-1222-16</inkml:trace>
  <inkml:trace contextRef="#ctx0" brushRef="#br0" timeOffset="113452.8573">11734 7936 1876 0,'0'0'23'0,"0"0"-5"16,0 0-5-16,0 0-3 15,0 0-9-15,0 0-1 16,-3 6 0-16,7 5 1 15,7 1 0-15,-2 1-1 16,1 0 0-16,1-4 0 16,-2 0 0-16,2-3-3 15,-2-1-1-15,-4-2-3 16,3-3 0-16,-1 0 2 16,0-3 5-16,-1-14 0 0,6-4 0 15,-3-3 1-15,2-1 0 16,1-1 0-16,-2 4 1 15,-1 7-1-15,0 2 1 16,1 6 1-16,-2 3 0 16,-2 4-2-16,4 0-1 15,-1 0 0-15,3 14 0 16,3 1-1-16,-3 0 1 16,0 1 1-16,0-3 1 15,-5-4-2-15,-2-2 0 16,1-3-1-16,1-1-8 15,-1-3-32-15,3 0-99 16</inkml:trace>
  <inkml:trace contextRef="#ctx0" brushRef="#br0" timeOffset="133416.1573">12932 15265 1510 0,'0'0'241'0,"0"0"-206"16,0 0-19-16,0 0 2 15,0 0-4-15,0 0-6 16,0 0-2-16,-6 0-2 16,6 1 1-16,0 1 0 15,0-1 2-15,-2 4-1 16,2 0-1-16,-3 1 0 15,3 0-1-15,0 5-2 16,0-1 1-16,0 1-1 0,0 0 0 16,0 0 1-16,0 1-2 15,5-3 1-15,4 3-1 16,1 1 0-16,6-4 1 16,4 4-1-16,4 0 1 15,6-1-1-15,7 0 1 16,3-4 1-16,5-1 1 15,3-2-3-15,-1 0 0 16,1-5 1-16,1 0 0 16,1 0-1-16,3 0 0 15,-1 0-1-15,3-2 1 16,-2-6-1-16,2 4 0 16,2-4 0-16,-1 0 1 15,4 1-1-15,1-1 1 16,0 0-1-16,5-1 1 15,1 3-1-15,1-1 1 0,0 1 0 16,-3 1-1-16,1 3 0 16,0 1 0-16,-2 1 0 15,1 0 0-15,-4 0 0 16,-1-3 0-16,7 3 0 16,-1-3 0-16,1 2 0 15,0 1 0-15,2 0 0 16,-5 0 0-16,-3 0 0 15,-4 0 2-15,-2 7-2 16,3-2 0-16,-1 2 2 16,4 2-2-16,5 0 2 0,7 2-2 15,4 0 2-15,8 1-2 16,-3-1 0-16,2-2 0 16,-7 5 0-16,-1-3 2 15,-4 1-1-15,-5-1-1 16,-7 1 2-16,-3 0-1 15,-7 2 0-15,-5 1 0 16,0 2 0-16,-8 4-1 16,-1 3 1-16,-2 2-1 15,-4-1 0-15,0 0 0 16,-6-3 0-16,-4-1 0 16,-4-4 0-16,-3 0 0 15,-3-1 0-15,-1-5 1 0,2 1-1 16,-7 0 0-16,2-5 0 15,-1-1 1-15,-2-3 2 16,0 1-1-16,-2-2-1 16,1-2 1-16,-1 0-2 15,-1 0 2-15,2 0 0 16,-2 0-1-16,0 0-1 16,0 0-2-16,0-7-19 15,-8-8-78-15</inkml:trace>
  <inkml:trace contextRef="#ctx0" brushRef="#br0" timeOffset="135343.0538">16753 15847 1613 0,'0'0'131'0,"0"0"-94"16,0 0-9-16,0 0 6 0,0 0-9 16,0 0-9-1,0 0-5-15,0-6-1 0,0 2-2 16,0-2-4-16,3-1 1 16,3-1-1-16,3-1-1 15,3-1-2-15,1-3 1 16,4 2-1-16,1-4 0 15,3 1 0-15,1-1 0 16,3 2 0-16,0 1 0 16,0-1 1-16,1 2-1 15,3-1 2-15,2-2-1 16,2 2 0-16,0 0 1 0,4 2-2 16,0 3 0-1,3 1 0-15,5-2-1 0,3 5 2 16,3 0-1-1,1 3-1-15,-1-2 1 16,1 2-1-16,-3 0 1 0,0 0-1 16,2 0 1-16,-2 0-1 15,2 0 1-15,-1 0-1 16,3 3 0-16,-2-1 1 16,1 1 0-16,1 2-1 15,4-1 1-15,4 3 0 16,0-2-1-16,2 1 0 15,0-2 0-15,-2-1 0 16,3 1 0-16,0-4 0 16,0 3 0-16,0-3-1 0,-4 0 1 15,0 0 0-15,-2 0 1 16,0 0-1-16,-3 0 0 16,0 2 0-16,-4-2 0 15,1 0 0-15,0 0 1 16,-4 0-1-16,3 0 0 15,-5-5 0-15,5-3 1 16,-2 2-1-16,-1 1 1 16,-2 0-1-16,-4 0 0 15,-1 1 0-15,-3-2 0 16,-1-1 0-16,2 0 3 16,3-1-1-16,1-1 3 15,2 1-1-15,0 2 0 0,-2-2-2 16,-2 3 1-16,0-2-2 15,0 2 3-15,0-4-3 16,1 2 0-16,2-1 1 16,-2-2 0-16,-4 3-1 15,-3-2 1-15,-4 1 3 16,1 1-3-16,-3-2 2 16,1 2-3-16,-4 1 0 15,1-2 0-15,0 1-2 16,-1 1 1-16,1 2 0 15,0 0 0-15,-2 0 1 16,1-2-1-16,-2 1 0 16,1-1 1-16,3-2-1 15,4 0 0-15,-1-1 0 0,0 0 0 16,-1-1-1-16,-3 1 1 16,-3 1 0-16,-2 0 1 15,-1 1-2-15,2-3 1 16,-1 3 0-16,-1-3 0 15,0 1 0-15,1-1 0 16,-1 0 0-16,-2 1 0 16,1-3 0-16,-2 3 0 15,1-1 0-15,0-2 1 16,1 2-1-16,-2 0 0 0,1 0 0 16,-1-1 0-1,3 0 0-15,3-1 0 0,-2-2 0 16,1-3 0-1,-3 2 0-15,-2-2 0 0,0 0 0 16,0 2 0-16,-5-4 0 16,-2 4 0-16,-1 1 0 15,-2 0 0-15,-2 1 0 16,-2 1-1-16,1 1 1 16,-1 2-2-16,-1 1 1 15,-3 1 0-15,2 2-4 16,-2 0-3-16,0 1-3 15,0 0-4-15,0-2-4 16,0 3-14-16,-8-4-48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9T13:06:31.3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918 3423 0,'25'0'109,"24"-50"-93,1-24-16,99-25 15,-1-25 1,423-348 0,-298 249-1,-199 149 1,-49 49 15,0 0-15,-25 0 31,25 25-32,-25-24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9:44:05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2015 2595 1255 0,'0'0'307'0,"0"0"-229"0,0 0-21 0,0 0-6 16,0 0-16-16,0 0-17 16,-3-10-1-16,3 10 2 15,0 0-9-15,0 0 3 16,0 0 0-16,0 0-6 0,0 0 0 15,0 0-1-15,0 0 2 16,0-1-3-16,0 1 0 16,0-2 2-16,-2 2-2 15,2 0 0-15,-3 0 0 16,2 0 1-16,1-1-3 16,0 1 2-1,0 0 0-15,0 0-1 16,0 0 1-16,0-2-2 15,0 1 2-15,0 1-1 16,0-2-1-16,0 2 0 0,0 0 1 16,0 0-2-16,0 0 0 15,0 0-1-15,0 0-1 16,-2 0 0-16,1 0-1 0,1 0 0 16,0 11-1-16,0 4-1 0,0 9 3 15,0 4 2-15,0 3-2 16,0 2 0-16,0 1 0 15,0 2 0-15,0-4 1 16,0 1-1-16,0-3 0 16,0-2 0-16,0-1 0 15,0-5 0-15,0 1 0 16,0-1 0-16,0-4 0 16,0 1 1-16,0-4-2 15,0-3 1-15,0-1 0 16,0-2 0-16,0-5 1 15,0-1-1 1,1-1 0-16,-1-2 0 16,0 0 0-16,0 0-1 0,2 0 1 15,-2 0 0 1,0 0-2-16,0 0-2 0,0-2-5 16,0-7-13-16,0-7-28 15,0 0-78-15</inkml:trace>
  <inkml:trace contextRef="#ctx0" brushRef="#br0" timeOffset="1">1749 2576 1500 0,'0'0'300'16,"0"0"-264"-16,0 0-4 16,0 0-4-16,0 0-12 15,0 0-9-15,0 0-4 16,0 0-2-16,48-46 2 15,-20 42 1 1,5 3 1-16,3 1-1 16,4 0 0-16,-1 0-2 15,-3 0 0-15,-5 9-1 16,-1 4-1-16,-2 4 1 16,-4 1-1-16,-2 5 0 15,-5 1 0-15,4 2 0 16,-3 6 0-16,-2 2 0 0,0 2 1 15,-2 3-1-15,-5-5 0 0,0 2 0 16,-5-4 0-16,-2-1 1 16,-2-1-1-16,0-5-1 15,0 0 1-15,-15 1 1 16,-2-2 0-16,-5 1-1 16,-3-5 1-1,-5-1 0-15,-1-3 0 16,-4-1 0-16,1-6 0 15,4-1 0-15,2-1-1 16,1-3 0-16,8-1 0 16,2 0 1-16,4-3-1 15,4 3 0-15,6-3 1 16,1 0-1-16,1 0 0 0,1 0 0 16,0 0 0-1,0 0 0-15,-2 0-3 0,2 0-5 16,0 0-14-16,0-3-38 15,2-6-608-15</inkml:trace>
  <inkml:trace contextRef="#ctx0" brushRef="#br0" timeOffset="2">2498 2953 1879 0,'0'0'23'15,"0"0"-13"-15,0 0 6 16,0 0-6-16,0 0-7 16,0 0-3-16,19-7 0 15,4 0 0-15,3 2 0 16,0-5 0-16,-2 0-1 16,-2 1 0-1,-5-1-2-15,-7 3-1 16,-1-3 4-16,-6 3 1 0,-3-2 0 15,0-1 0-15,0 0 0 16,-15-2 1-16,-6 2 1 16,-4 5 0-16,0 0 0 15,-4 5-1-15,5 0 2 16,3 0 0-16,4 3-2 0,0 4-2 16,5 8 1-16,3 0-2 15,2 4 0-15,1 0 1 16,4 2 0-16,2-1-1 15,0 1 1-15,0 1-1 16,14-5-1-16,5 3 1 16,6-4 0-16,1-3-1 0,4-4 2 31,-2-6-1-31,-4-3 0 0,1 0 1 0,-6 0 0 16,-5 0-4-16,4 0 1 15,-5-7-6-15,-2 1-9 16,2-3-23-1,-5 1-48 1</inkml:trace>
  <inkml:trace contextRef="#ctx0" brushRef="#br0" timeOffset="3">3123 2815 1790 0,'0'0'53'16,"0"0"-38"-16,0 0 12 15,0 0-2-15,0 0-11 16,0 0-7-16,-85-5-2 16,64 5-3-1,0 0 1-15,-3 10-1 16,5 3 1-16,-1 4-3 16,1 3 1-16,3 1-1 15,2 2 0-15,5-3 0 16,6-1-1-16,3 1 0 15,0-1 1-15,8-2 0 16,10-1 0-16,10-3 1 0,5-4 0 16,1-4 0-1,2-1-1-15,-5-3 0 0,-4-1 0 16,-7 0-1-16,-7 0-1 16,-1 0-1-16,-4 0-5 15,0-1-5-15,-2-5-18 16,0-5-47-16</inkml:trace>
  <inkml:trace contextRef="#ctx0" brushRef="#br0" timeOffset="4">3366 2902 1890 0,'0'0'37'0,"0"0"-35"0,0 0 0 16,0 0-2-16,0 0 1 15,0 0 2-15,22 58-2 16,-13-38 0-1,-1-2-1-15,-2-2-2 0,0-5-12 16,-5-6-29-16,-1-5-103 16</inkml:trace>
  <inkml:trace contextRef="#ctx0" brushRef="#br0" timeOffset="5">3317 2620 1916 0,'0'0'26'0,"0"0"-11"15,0 0 2-15,0 0-7 16,0 0-10 0,0 0-4-16,-6-3-16 15,12 3-18-15,7 4-37 0,2 4-335 16</inkml:trace>
  <inkml:trace contextRef="#ctx0" brushRef="#br0" timeOffset="6">3582 2590 1876 0,'0'0'54'15,"0"0"-46"-15,0 0 0 16,0 0 3-16,0 0-10 16,0 0 1-16,5 95 1 15,4-51 0-15,3 3-2 0,-3-1-1 16,4-4 0-16,-4-1 0 16,2-7 0-16,-1-8-1 15,-3-6-5-15,-2-5-3 16,-2-9-1-16,-3-3 0 15,0-3 1-15,0 0 9 0,0-6 0 16,0-9 1-16,0-5-1 31,0 0 2-31,0-2-1 0,0-2 2 16,9 5 3-16,-2 0-2 16,4 5-2-16,-2 3 3 15,1 4 1-15,2 5-2 16,0-3-2-16,3 5 0 15,0 0-2-15,4 2 0 16,2 15 0-16,-1 3 0 0,2 4 0 16,-3-3 0-16,-2 1 0 15,-4-2 0-15,-4-1 0 16,-6-2-3-16,-3-3-3 16,0-1 2-16,-9-4 1 15,-13-1 2-15,-7-2 0 16,-5-5 0-16,-2-1-8 0,3 0-3 15,5-5 9-15,12-5 3 16,4 4-1-16,4 1 0 16,8-2 0-16,0 0-5 15,0 1-12-15,0-1-8 0,15 0-27 16,0 2-142-16</inkml:trace>
  <inkml:trace contextRef="#ctx0" brushRef="#br0" timeOffset="7">4182 2888 1883 0,'0'0'44'0,"0"0"-38"16,0 0 1-16,0 0 2 16,0 0-8-1,0 0 0-15,27 0-1 16,-9 0 0-16,1 0 1 16,-2 0-2-16,-4-3-1 0,-1-2-1 15,-6-4-2-15,-3 1 4 16,-3 0 1-16,0-3-2 15,-6 2 2-15,-9-1 0 16,-4 4 2-16,-5 0 1 0,0 1 0 16,-3 3 1-16,2 2 1 15,2 0-1-15,4 7-3 16,1 5-1 0,2 5 0-16,5 4 0 15,4 0 0-15,2 3 0 16,2-1 0-16,3 1 0 15,0-2 0-15,18 1-1 16,6-2-1-16,6-3 1 16,3-5-1-16,1-6 0 15,0-3 0-15,-1-4-2 16,-3 0 0-16,-3 0 2 16,-8-8-5-16,-1-5-5 15,-6-1-31-15,-9 0-55 0</inkml:trace>
  <inkml:trace contextRef="#ctx0" brushRef="#br0" timeOffset="8">4531 2522 1683 0,'0'0'231'0,"0"0"-204"15,0 0-8-15,0 0 6 16,0 0-8-16,0 0-8 15,12-8-4-15,-8 12-5 16,2 17-3-16,2 11 3 0,4 14 2 0,-3 8-1 16,-2 5 0-16,1 5 0 15,-1-3 0-15,-1-8-1 16,-3-3 0-16,2-7 0 16,-1-6 0-16,-1-8 0 15,3-7 0-15,-3-11 0 16,-2-5 0-1,-1-6 0-15,0 0 0 16,2 0 1-16,-2 0-1 16,0 0 0-16,0 0-10 15,0-12-15-15,0-3-35 16</inkml:trace>
  <inkml:trace contextRef="#ctx0" brushRef="#br0" timeOffset="9">1833 3652 1784 0,'0'0'16'16,"0"0"-6"-16,0 0 10 15,-84 3 16 1,77-3-18-16,4 0-9 16,3 0-2-16,0 2-4 15,13 1-2-15,23 0 2 16,34-3 6-16,39 0-3 15,48-3-3-15,45-12-3 16,31-2 1-16,30 1 0 0,10 3-1 16,-2 2 0-16,-7 3 0 15,-28-2 0-15,-23 4 1 16,-31 2 3-16,-28 0 3 16,-25 3 0-16,-21-1-2 15,-20 2 1-15,-15 0-1 16,-25 0-1-16,-20 0 1 15,-13 0 0-15,-14 0 3 0,-1 0 10 0,0 0-2 16,0 0-6-16,0 0-3 16,0 0 1-16,0 0-4 31,0 0-4-31,0 0 0 16,0 0 0-16,0 0 0 0,0 0 0 15,0 0 0 1,0 0 0-16,0 2 0 0,0-2 0 15,0 0-4-15,-7 0-28 0,-14-4-26 16</inkml:trace>
  <inkml:trace contextRef="#ctx0" brushRef="#br0" timeOffset="10">5884 2822 1846 0,'0'0'32'0,"0"0"-15"0,0 0 10 15,0 0-9-15,0 0-6 16,0 0 0-16,0 0-6 16,0 0-2-16,-24 0-3 15,24 0 0-15,16 0-1 16,14 0-1-16,20 0 1 15,14 0 3 1,12-2-2-16,0-5 0 16,7-3-1-16,-4 3 0 15,-4 0 0-15,-11 2 0 0,-10-2 1 16,-15 4-1-16,-14-2 0 16,-9 5 0-16,-10-3 0 15,-4 3 0-15,-2 0 1 16,0 0-1-16,0 0 1 0,0 0 0 15,0 0-1-15,0 0 0 16,-2 0-2-16,-4 0-4 16,-4 0-9-16,1 0-8 15,-5 0-25 1,3 0-125-16</inkml:trace>
  <inkml:trace contextRef="#ctx0" brushRef="#br0" timeOffset="11">6391 2582 1731 0,'0'0'131'0,"0"0"-114"0,0 0 1 15,0 0 6-15,0 0-12 16,0 0-7-16,-6 0-2 16,6 0-1-16,10 0-1 15,12 8 3-15,6 3 4 16,5 2-4-16,4-3-1 15,-3 3-2 1,0 3 1-16,-4-1-1 16,-3 2-1-16,-7 4-1 15,-6-1 1-15,-3 3 0 16,-5-1 0-16,-6 1 0 16,0 6-1-16,-3 5 1 15,-24 3 0-15,-12 3 1 16,-3-2-1-16,-7-1-4 0,3-4-19 15,1-6-62-15</inkml:trace>
  <inkml:trace contextRef="#ctx0" brushRef="#br0" timeOffset="12">7827 2522 1846 0,'0'0'45'15,"0"0"-29"-15,0 0 9 0,0 0-5 0,0 0-5 16,0 0-10-16,0 0-4 16,0 0-1-16,0 0 0 15,0 10-3-15,0 9 3 16,0 8 3-16,0 4 0 16,0 3-2-16,0 5 2 15,0 0-1 1,0 0-1-16,0-3 0 15,0-5-1-15,2-3 1 16,-2-6-1-16,0-4 0 0,1-4 0 16,-1-1 0-16,0-4 0 15,0-3-1-15,0-4 1 16,0-2-1-16,0 2-4 16,0-2-2-16,0 0-3 0,0 0-1 15,0 0-4-15,0 0-12 31,0-4-49-31,0-9-1532 0</inkml:trace>
  <inkml:trace contextRef="#ctx0" brushRef="#br0" timeOffset="13">7814 2501 1835 0,'0'0'44'16,"0"0"-17"-16,0 0-9 16,0 0-5-16,0 0-4 15,0 0-8-15,52-70-1 0,-20 62 1 31,2 5 0-31,0 3-1 16,2 0-1-16,-12 0 1 16,0 8 0-16,-8 7-1 15,-7 6-1-15,-3 4 0 16,-6 3-3-16,0 3 0 16,-9 0 1-16,-12 2-1 0,-7-1-6 15,1 1-1-15,-4-4 4 16,1-5 1-16,6-4 6 0,3-8 0 15,13-5 1-15,4-5-1 16,4-2 1-16,0 0 0 16,0 0 4-16,0 0-4 15,9 0 0-15,5 0 1 16,3 1 5-16,0 3-2 16,-1 0 1-1,5 1 0-15,-1 4-1 16,2 3-2-16,0 4-1 15,-4 1-1-15,0 3 0 16,-4-2 0-16,-3 2-1 16,-5-3 1-16,-4 0 1 15,-2 0-1-15,0 0-1 16,-16 1 0-16,-7-4-1 0,-4-2 1 16,-4-6 1-16,-7-1 0 0,0-5 1 15,4 0 0 1,2 0 0-16,10-8 0 0,7 1-1 15,6 3 0-15,3 3 1 16,6-2-1-16,0 1-2 16,2-1-24-16,15-2-31 0,6-1-171 15</inkml:trace>
  <inkml:trace contextRef="#ctx0" brushRef="#br0" timeOffset="14">8588 2752 1845 0,'0'0'24'0,"0"0"-2"16,0 0 13-16,0 0-19 16,0 0-10-16,0 0 0 15,-92-42-1-15,69 42-3 16,5 0-1-16,-1 6 0 16,1 8-1-1,2 2 0-15,1 4 0 16,1 0 0-16,5 4 0 15,2 1-2-15,7-1 2 16,0-5-4-16,0-2-5 16,13-3 2-16,7-6 3 0,7-3 1 15,1-5-5-15,3 0 0 16,-2 0 0-16,-6-5 1 0,-5-5 1 16,-7-3 6-16,-4-1 2 15,-2 2 3-15,-2 0 4 16,-3 2 3-16,1 3-5 15,-1 3 2-15,0 1 2 16,0 3-4-16,0 0-3 16,0 0-2-1,0 0-1-15,0 0-1 16,2 0-3-16,-2 6 0 16,7 9 1-16,1 3 2 15,2-1 0-15,2 0 0 16,0-3 0-16,7-2-1 15,-1-2-3-15,3-6-5 0,-2-4-1 16,1 0-9-16,-1-8-22 16,2-10-46-16,-3-4-1152 15</inkml:trace>
  <inkml:trace contextRef="#ctx0" brushRef="#br0" timeOffset="15">9022 2667 1674 0,'0'0'173'0,"0"0"-145"16,0 0-10-16,0 0 8 16,0 0-13-1,0 0-7-15,-25-43-2 16,19 39 0-16,-6 1-4 15,-3 3 0-15,-3 0-1 16,-1 0 1-16,-2 0-2 16,3 3 2-16,2 8 0 15,2 1-1-15,4-1 0 16,4 2-1-16,3-3 0 0,1 4 1 16,2-1-1-16,0-4-1 15,0 2 2-15,6 0 0 16,9-2 1-16,3 2 0 0,6-4 0 15,1 0 0-15,2-2 1 16,-3 1 0-16,-3 0-1 31,-2 1 0-31,-3-2-1 0,-5 0 2 16,-2 1-2-16,-1 1 2 16,-3 2-2-16,-3-1 1 15,-2-2 0-15,0 5-2 16,0 1 2-16,-5-3 0 15,-9 3 0-15,-6-3 1 16,-1-1-1-16,-6-3 0 0,2-3 0 16,-2-2 0-16,5 0-2 15,4 0 1-15,3 0-6 16,8 0-8-16,2 0-6 16,5 0-28-16,0-5-81 15</inkml:trace>
  <inkml:trace contextRef="#ctx0" brushRef="#br0" timeOffset="16">9346 2752 1876 0,'0'0'48'16,"0"0"-44"-16,0 0 3 15,0 0 0-15,0 0-7 16,0 0 0-16,52-25 0 0,-29 21-2 0,0-3-1 16,0 0-2-16,-7-1 1 15,-3-2-1-15,-5-1 4 16,-8 1 1-16,0-2 0 15,0 0 4-15,-5 1 0 16,-12 2 3-16,-3 2-4 16,-8 2 0-1,-2 5 0-15,2 0 0 16,-5 0-2-16,4 13 0 16,4 4-1-16,3 2 1 15,8 6-1-15,1 3-1 16,9 0 0-16,4-1-1 0,0-2 0 15,10-5-1-15,14-1 1 16,7-5-1-16,5-4-4 0,-5 0-1 16,-3-6-8-1,-6-2 2-15,-6-2 4 0,-1 0 2 16,1 0-9-16,-1 0-8 16,0-2-39-16,-6-5-138 15</inkml:trace>
  <inkml:trace contextRef="#ctx0" brushRef="#br0" timeOffset="17">10350 2539 1244 0,'0'0'665'16,"0"0"-640"-16,0 0-7 15,0 0 5-15,0 0-4 16,0 0-8-16,-6-8-7 0,6 8-4 31,0 11-1-31,0 6 1 16,0 12 2-16,0 6-1 0,0 2 1 16,1 5-1-16,4-6-1 15,-1-2 1-15,-1-4-1 16,2-7 0-16,-4-6 0 15,1-3 0-15,-1-4-1 16,-1-6-2-16,3-1-5 0,-3-2-2 16,0-1-6-16,0 0-2 31,0 0 0-31,0-3-15 0,1-11-121 16</inkml:trace>
  <inkml:trace contextRef="#ctx0" brushRef="#br0" timeOffset="18">10746 2555 1867 0,'0'0'41'0,"0"0"-25"0,0 0 5 16,0 0-6-16,0 0-10 16,0 0 0-16,-77 14-4 15,62 5 0-15,3 3 0 16,0 2-1-16,8 5 0 0,4 0 0 31,0 3 0-31,4-1 0 16,15-4 0-16,5-7 0 0,6-3 0 0,3-3 0 15,1-8 0-15,1-1 0 32,-4-5-1-32,-4 0 1 15,-8 0 0-15,-1-14 1 0,-6-6 1 16,-2-8 0-16,-5-8 1 16,-5-3-3-16,0 0 1 15,-15 5 0-15,-9 5-1 0,-1 5 2 16,1 8-2-16,2 6 0 15,8 6-3-15,2 4-12 16,8 0-17-16,2 0-99 16</inkml:trace>
  <inkml:trace contextRef="#ctx0" brushRef="#br0" timeOffset="19">12529 2308 1618 0,'0'0'197'0,"0"0"-183"16,0 0 14-16,0 0 12 0,0 0-11 16,0 0-16-16,0 0-1 15,0 0 1-15,-12-15-2 16,12 15-1-16,-1 0-3 15,1 0-4-15,-2 0-3 16,2 7-1-16,-1 12-2 16,-1 13 3-16,1 6 1 0,1 6-1 15,0 1 0-15,0 3 0 16,0 2 0-16,0-2 0 16,4 2 0-16,1-5 0 15,2-7 0-15,-6-9 0 16,1-6-1-16,-1-9 1 0,1-4 0 31,-1-5 0-31,-1-4-2 16,0-1 0-16,2 0-2 15,-2 0 2-15,0 0 0 16,0 0-4-16,1 0-7 0,-1-3-6 16,2-6-54-1,1-2-212-15</inkml:trace>
  <inkml:trace contextRef="#ctx0" brushRef="#br0" timeOffset="20">12805 2630 1864 0,'0'0'22'0,"0"0"-11"16,0 0 20-16,0 0-12 15,0 0-11-15,0 0-7 16,-42 16 0-16,33 5 0 0,3 4 0 16,6 2-1-16,0 0 0 0,0-4 0 15,19-4 0-15,7-5-1 16,9-3 0-16,3-11-1 15,-1 0 0-15,-1 0 0 16,-6-11-3-16,-9-5 3 16,-9-1 2-16,-8-5 1 0,-4-1 2 15,0 0 0-15,-13-3 0 16,-11 5-2-16,-1 1 0 31,-1 6-1-31,-1 4-1 16,5 3-1-16,7 6-3 0,8 0-7 15,5 1-16 1,2 0-38-16,0 0-151 0</inkml:trace>
  <inkml:trace contextRef="#ctx0" brushRef="#br0" timeOffset="21">13422 2582 1840 0,'0'0'27'0,"0"0"-18"16,0 0 23-16,0 0-8 16,0 0-14-1,0 0 0-15,-73-43-5 16,58 43 0-16,0 0-2 15,-2 3-2-15,0 9-1 16,-2 7 0-16,4 1 0 16,3 4-1-16,6 2 1 15,6-1-3-15,0 1-2 16,1-4-4-16,17-6 0 0,5-5 1 16,4-8-6-16,2-3-15 15,3 0 2-15,-5-11-2 16,-5-5 15-1,-6 1 14-15,-4-1 15 0,-6-1 12 16,-1 1-4-16,-4 4 11 16,1 3-10-16,-2 4-9 0,0 3 1 15,0 2-4-15,0 0-9 0,0 0-3 16,1 14-3-16,5 18 2 16,3 8 1-16,0 11 0 15,3 7 0-15,3 1 0 31,0 5 0-31,1 3 0 16,-1-3 0-16,-2-1-1 0,-3-4 1 16,-7-13-3-16,-3-10-3 15,0-11 6-15,0-9-6 16,-8-7 2-16,-4-9 2 16,-6 0 2-16,-4-5 0 15,-6-15 1-15,-2-10 0 16,0-6-1-16,-1-4 0 0,5-3 0 15,5 3 0-15,5 3 0 16,13 3 0-16,3 7 0 16,0 1-2-16,3 6-7 0,12 1-16 15,4 3-36-15,5-2-62 16</inkml:trace>
  <inkml:trace contextRef="#ctx0" brushRef="#br0" timeOffset="22">13851 2539 1863 0,'0'0'19'0,"0"0"-1"16,0 0 13-1,0 0-16-15,0 0-7 16,0 0-3-16,-87-38 1 0,63 38-1 16,0 0 0-1,3 0-3-15,3 4-1 0,0 8-1 16,2 2 0-16,3 6 0 15,2 0 0-15,5 6-1 0,6-3-1 16,0 3-2-16,14-1-1 16,8-2 0-16,6-5-2 15,2-9-2-15,3-4-4 16,-3-5-1-16,-5 0 0 16,-1-8 7-16,-5-8 4 0,-6-1 3 15,-5-3 2-15,-6 3 11 16,-2 0-2-16,0 5 2 15,0 3-2-15,0 4 0 16,0 3-3-16,0 2-3 31,0 0-5-31,0 0-1 16,1 0-3-16,5 11 1 0,5 9 3 16,0-1-1-16,3 2 0 15,5-1-5-15,1-4-9 16,2-3-28-16,2-4-71 0</inkml:trace>
  <inkml:trace contextRef="#ctx0" brushRef="#br0" timeOffset="23">14083 2505 1898 0,'0'0'30'16,"0"0"-12"-16,0 0 1 16,0 0 0-1,0 0-13-15,0 0-5 16,51-12-1-16,-26 17 0 16,5 9 0-16,0 5 0 0,-3 2-1 15,-3 5-5 1,-4 2-7-16,-6 0-3 0,-8 1 0 15,-6-3 7-15,0-6-13 16,-9-8 5-16,-13-9 8 16,0-3 0-16,3-10 8 0,4-13 1 15,6-8 16-15,6-3 11 16,3-2-14-16,0 5-1 16,12 3-7-16,5 5-4 15,2 4-1-15,-4 5-2 16,3 3-8-16,-3 6-22 0,-2 2-50 15,-2 0-405-15</inkml:trace>
  <inkml:trace contextRef="#ctx0" brushRef="#br0" timeOffset="24">14568 2481 1893 0,'0'0'24'0,"0"0"-21"16,0 0-1-16,0 0-1 0,0 0 2 15,0 0 1-15,10 95-4 16,-1-66 1-16,-3-3-1 15,-3 1-6-15,0-8-29 16,0-5-44-16,-1-11-1552 16</inkml:trace>
  <inkml:trace contextRef="#ctx0" brushRef="#br0" timeOffset="25">14593 2321 1896 0,'0'0'39'0,"0"0"-22"16,0 0-2-16,0 0-13 16,0 0-2-16,0 0-8 0,-4-10-21 15,14 12-46-15,4 4-145 16</inkml:trace>
  <inkml:trace contextRef="#ctx0" brushRef="#br0" timeOffset="26">14923 2310 1883 0,'0'0'44'16,"0"0"-31"-16,0 0-1 15,0 0-6-15,0 0-5 16,0 0-1-16,15 57 1 0,-8-28-1 16,2 5 1-16,-3-3 0 15,2 3-1-15,-2-2 0 16,0 0-1-16,-2-3-4 15,-3 2-8-15,-1-4-18 0,0-6-26 16,-8-8-96-16</inkml:trace>
  <inkml:trace contextRef="#ctx0" brushRef="#br0" timeOffset="27">14745 2565 1858 0,'0'0'24'0,"0"0"-17"16,0 0-5-16,0 0 11 0,85-43-12 16,-46 38-1-16,6 3-6 15,3 1-14-15,2-1-24 16,-3-4-11-16,-7 1-89 16</inkml:trace>
  <inkml:trace contextRef="#ctx0" brushRef="#br0" timeOffset="28">15166 2434 975 0,'0'0'800'16,"0"0"-743"-16,0 0-6 16,0 0-10-16,0 0-18 0,-29-71-5 15,26 68-3-15,3 3 0 16,0 0-8-16,0 0-7 16,0 0 0-16,0 10-6 15,0 12 4-15,3 6 2 0,4 5 0 16,0 3-1-16,-1 2-3 15,4 0-9-15,-2-1 1 16,-4-4-4-16,1-5-5 0,-2-7 6 16,-1-9-8-16,-1-6 11 15,1-6 7-15,0 0 5 16,1-13 7 0,2-9-2-16,2-4 2 15,1-1 10-15,3 1-8 16,2 5-1-16,-3 3 2 15,3 6-5-15,-2 1 1 16,-1 5-1-16,-1 1-2 16,-1 5-2-16,1 0-1 15,2 0-1-15,0 5 0 0,-2 7 0 16,1 3 0-16,-5 0 0 16,1-1 1-16,-3 0 0 15,0-2-2-15,2-2 2 16,-3-2 0-16,0-5 0 15,-1 0-2-15,-1-3-1 0,2 0-1 16,-1 0-4-16,2 0-5 16,0 0-37-16,-3-2-86 15</inkml:trace>
  <inkml:trace contextRef="#ctx0" brushRef="#br0" timeOffset="29">15592 2484 1768 0,'0'0'156'15,"0"0"-149"-15,0 0-4 16,0 0-1-16,0 0-1 16,0 0-1-16,9 31 0 0,5-11 1 15,1-1-1-15,-2-4 0 16,-1 0 1-16,-3-6-1 15,-1 0 0-15,-4-5-5 16,3-4-3-16,-2 0 4 0,3 0 1 16,1-14 3-16,4-7 0 31,0 1 2-31,2-3-1 16,-3 3 5-16,3 1 1 15,-2 3 2-15,-2 4 4 0,1 2 0 16,-2 6-6-16,3 2-6 15,3 2-1-15,4 0-1 16,2 6 0-16,1 7 0 16,1 7-2-16,-2-3-2 0,-2 4-2 15,-1-4-3-15,0-1 2 16,-5-3-6-16,-1-5-18 16,-4-8 6-16,-1 0-4 15,3 0 20-15,3-15 7 16,1-4 3-16,5-5 3 0,-1 4 25 15,-4 0-4-15,0 4 8 16,-3 2-7-16,-3 4-11 16,1 3-3-16,-1 4-8 15,2 3-2-15,0 0-1 16,3 7-1-16,1 14 1 16,-2 4 0-16,-2 8-1 15,-4-2 1 1,1 3 0-16,-4-4 0 15,4-4 1-15,-1-6-1 16,-3-8 0-16,-2-6-2 0,1-6 1 16,-2 0-7-16,4 0 0 15,1-15-17-15,0-3-156 16</inkml:trace>
  <inkml:trace contextRef="#ctx0" brushRef="#br0" timeOffset="30">17327 2472 1850 0,'0'0'63'15,"0"0"-38"-15,0 0-2 16,0 0-2-16,0 0-2 16,0 0-7-16,0 0-7 15,28-35-3-15,-8 35-2 16,7 4-1-16,4 14 0 0,4 4 0 15,2 9 1-15,-3 1 0 16,-4 3-2-16,-3 5-3 16,-11-1-6-16,-4-3 0 15,-9-4-2-15,-3-8 4 16,0-7 1-16,-6-8-2 0,-4-9 5 31,-4 0 5-31,2-9 0 16,6-16 1-16,5-10 4 15,1-4-1-15,0-2 1 16,15 6 2-16,1 5-3 0,3 5 3 16,1 6-6-16,1 4-1 15,0 7 0-15,-2 3-7 16,2 5-12-16,4 0-18 0,1 5-42 16,3 6-149-16</inkml:trace>
  <inkml:trace contextRef="#ctx0" brushRef="#br0" timeOffset="31">18102 2601 1003 0,'0'0'839'0,"0"0"-822"16,0 0 10-16,0 0 4 15,0 0-14-15,0 0-8 16,-53-50 2-16,37 46-5 0,-2 4 0 31,0 0-3-31,-3 0-1 16,1 0-1-16,-2 9 0 0,3 6-2 15,4 2 1 1,2 4 0-16,4 0 0 0,6 0-2 16,3 2-2-16,0-3-4 15,7-1 0-15,14-3 0 16,3-7-2-16,3-5-7 0,1-4-12 15,-2 0 3-15,-4-7 17 16,-7-7 9-16,0-5 5 16,-6-3 11-16,1 2 3 15,-6 6 6-15,2 2-6 16,-3 7-7-16,-3 2 1 16,2 3-5-1,1 0-5-15,0 0-3 16,6 0-3-16,1 0 1 15,1 11 2-15,8 3 1 16,-1-2-1-16,3 2-1 0,4-3-6 16,2-2-7-16,1-1-13 15,4-8-49-15,-4 0-380 16</inkml:trace>
  <inkml:trace contextRef="#ctx0" brushRef="#br0" timeOffset="32">18501 2406 1847 0,'0'0'34'16,"0"0"1"-16,0 0-6 16,0 0-6-16,0 0-8 15,0 0-5-15,-1-24-4 16,1 24-1-16,0 0-3 15,0 0-2-15,0 4-2 16,0 13 0-16,0 6 2 0,0 9 1 16,1 2 0-16,3 4 0 15,-2 0-1-15,-2 1 1 16,1 0-2-16,-1 0 1 16,2-6-2-16,1-7-8 15,0-4-8 1,2-8-1-16,-2-3-2 15,1-8-36-15,2-3-117 0</inkml:trace>
  <inkml:trace contextRef="#ctx0" brushRef="#br0" timeOffset="33">18376 2542 1686 0,'0'0'207'15,"0"0"-190"-15,0 0-14 16,0 0 10-16,0 0-2 16,83-41-9-16,-47 38-2 15,4 3 1 1,-5 0-1-16,-3 0 0 16,-3 0 0-16,-8 0 0 15,-3 7 0-15,-6-2 0 16,-4 2 0-16,0 3 0 15,-2 0 0-15,-1 2 0 0,-1 4 1 16,2 0 0-16,-5 0-1 16,2-1 1-16,-3 0-1 0,0-2-1 15,0 0-12-15,0-6-37 16,-1-4-131-16</inkml:trace>
  <inkml:trace contextRef="#ctx0" brushRef="#br0" timeOffset="34">18814 2360 1913 0,'0'0'28'0,"0"0"-13"0,0 0 7 15,0 0-17-15,0 0-5 16,0 0-15-16,-6-11-28 15,8 22-59-15</inkml:trace>
  <inkml:trace contextRef="#ctx0" brushRef="#br0" timeOffset="35">18953 2508 1858 0,'0'0'67'0,"0"0"-61"16,0 0 9-16,0 0 0 0,0 0-8 15,0 0-7-15,-62 31 0 16,59-9 0-16,3 5 0 15,0 2 1-15,14 0-2 16,9-2 0-16,7-4-2 0,5-3-4 16,1-6 0-16,0-9 0 31,-3-5 2-31,-6 0 0 16,-7-16 2-16,-6-9 3 15,-6-6 1-15,-8-2 5 16,0-4 4-16,-13 0-4 15,-12 7-3-15,-3 5 2 0,1 8-2 16,3 9-1-16,2 8-2 16,2 0-1-16,7 13-10 0,4 4-29 15,9 0-129-15</inkml:trace>
  <inkml:trace contextRef="#ctx0" brushRef="#br0" timeOffset="36">21207 2547 1818 0,'0'0'69'16,"0"0"-44"-16,0 0 2 15,0 0-8-15,0 0-4 16,0 0-8-16,0 0-6 0,-9 5-1 16,6 19-2-16,0 6 2 15,3 8 1-15,0 5-1 16,0 0 0-16,19-1-1 15,8-5 0-15,6-8 0 16,7-8 1-16,5-6 0 16,-3-11-1-16,-2-4 0 0,-4 0 1 15,-5-19 0-15,-7-7 0 16,-6-4 0-16,-11-7 2 0,-3-5-2 16,-4 2 3-16,0 2-2 15,-4 9 0-15,-5 5 2 16,2 10 0-16,4 6 0 15,2 4-3 1,1 2-4-16,0 2-13 16,0 0-16-16,10 2-80 15,4 7-246-15</inkml:trace>
  <inkml:trace contextRef="#ctx0" brushRef="#br0" timeOffset="37">21967 2582 1813 0,'0'0'69'31,"0"0"-62"-31,0 0 17 0,0 0-7 16,0 0-12-16,-81-31-3 15,68 31-1-15,-1 0-1 16,-1 0 0-16,0 8 0 16,4 6-1-16,1 1 0 15,6 0 0-15,-1 1 1 16,2-1-2-16,3-3 0 0,0 2 2 16,0-3-2-16,0 3 2 15,6-3 0-15,12 3 0 16,6 2 2-16,4-4 4 15,1 0-2-15,3-3 1 16,-5-1-2-16,0 1-1 16,-5-1-2-1,-9-1 0-15,-5-2 0 16,-5-3-1-16,-3 2 1 16,0 2-2-16,0 4 2 15,-4 2 0-15,-14 0 0 0,-6 2 0 16,-6-4 0-16,-3-3 0 15,1-3-1-15,-1-1-1 16,6-3 0-16,9 0-1 0,6 0 1 16,8 0 0-16,4 0-10 15,0 0-27-15,0 0-43 16,7-5-608-16</inkml:trace>
  <inkml:trace contextRef="#ctx0" brushRef="#br0" timeOffset="38">22282 2702 1873 0,'0'0'43'16,"0"0"-23"-16,0 0-2 0,0 0-4 15,0 0-8 1,0 0-6-16,52-18 0 0,-28 14-1 16,-1 4 0-16,-1-3-1 15,-1 0 0-15,-3-1-2 16,-3-3 1-16,-5-1 1 0,-4-1 2 16,-3-2 0-16,-3 0 1 15,0-4 0-15,-4-1 1 16,-14 4-1-16,-8 2 1 15,-2 4-2-15,-3 6 1 16,-1 0 2-16,4 0-3 16,3 11 0-1,3 6 1-15,6 4-2 16,3 6 1-16,7 5 0 16,5 1 0-16,1 1 0 15,0-3 0-15,22-3-1 16,8-4 0-16,6-5-4 0,6-4-5 15,8-9-7-15,7-5-14 16,7-1-41-16,3 0-486 16</inkml:trace>
  <inkml:trace contextRef="#ctx0" brushRef="#br0" timeOffset="39">23056 2692 1711 0,'0'0'157'0,"0"0"-128"16,0 0 3-16,0 0-11 16,-101-52-6-16,74 47-2 15,1 4-1-15,3 1-3 32,1 0-5-32,-1 3-2 15,4 11-2-15,1-2 0 0,4 7-1 16,6 0 0-16,3 1 0 15,5-1-2-15,0 0-6 16,5-6 0-16,18-1 1 0,9-7 3 16,5-5-2-16,5 0-6 15,-5-7-7-15,-4-16-1 16,-3-9-2-16,-3-4 15 16,-4-7 8-16,-6 0 0 0,-8-3 14 15,-9 0 11-15,0 4-9 16,0 4-2-16,-6 5 4 15,1 10-2-15,-1 9 1 16,5 9-4-16,-1 3-2 16,1 2-9-1,1 0-2-15,-2 20-7 16,2 10 3-16,0 12 3 16,0 6 1-16,2 1 0 15,8 3 0-15,5-3 0 16,-3-3 0-16,0-8-1 0,0-6 0 15,-6-13-1-15,-3-6 0 16,-1-8 1-16,-1-5-1 16,-1 0 0-16,2 0-2 15,-1 0 1-15,-1 0-5 16,0 0-8-16,0-8-18 0,0-4-101 16</inkml:trace>
  <inkml:trace contextRef="#ctx0" brushRef="#br0" timeOffset="40">24326 2387 1852 0,'0'0'91'15,"0"0"-79"-15,0 0 7 16,0 0 4-16,0 0-9 16,0 0-7-16,-6-10-7 0,6 16 0 15,0 14-2-15,0 8 2 16,1 8 1-16,4 2-1 15,-3 1 1-15,-1 2-1 16,-1 1 0-16,0-1 0 16,0-3 0-1,3-4-2-15,-3-8-8 16,0-8-6-16,0-6-9 16,0-9-1-16,0-3-24 15,0 0-44-15</inkml:trace>
  <inkml:trace contextRef="#ctx0" brushRef="#br0" timeOffset="41">24096 2537 1837 0,'0'0'25'16,"0"0"-17"-16,0 0-4 16,0 0 8-16,119-31-6 15,-71 31-2-15,3 0 0 31,2 0-1-31,-3 0-3 0,-1 2 1 16,-12 2-1-16,-10-1 0 16,-12 0 0-16,-11-1 5 15,-1-2 5-15,-3 0 4 0,0 0-3 16,0 0-2-16,0 0-1 16,0 3-4-16,0 2-4 15,0 4 0-15,0 3 2 16,0 4-2-16,5 1 0 15,0 3 0-15,4 1 1 16,5 4 0-16,0 0-1 16,7-4 0-16,5-1 1 0,0-5-1 15,-1-6 0-15,-2-9 0 32,-4 0 0-32,-1-5 0 15,-8-15 1-15,-4-4 0 16,-6-7 1-16,0-3 1 0,-19-2-1 15,-11-1-2-15,-4 8 1 16,-2 8-1-16,5 9 0 16,4 12 0-16,3 0-10 15,9 9-21-15,6 10-46 0</inkml:trace>
  <inkml:trace contextRef="#ctx0" brushRef="#br0" timeOffset="42">26052 2548 1792 0,'0'0'127'15,"0"0"-119"-15,0 0-4 16,0 0 5 0,0 0 1-16,0 0-9 15,34-4-1-15,-10-1-1 16,-2-3-2-16,-5 4 0 0,-4 0 2 15,-7-1 1 1,-5 0 0-16,-1 0 2 0,0-2-1 16,-16-2 0-16,-11 1 0 15,-6 2 0-15,-7 1 3 16,0 5 3-16,4 0 1 16,5 0-1-16,4 6 0 0,5 5-4 15,2 5-2-15,7 3-1 16,4 1 0-16,4 6-1 15,5 6 1-15,0 0-1 0,14 4-1 16,14-1-3-16,9-3 0 16,11-6-5-16,8-8-2 15,7-7-10-15,1-10-34 16,-4-1-12-16,-5-6-271 16</inkml:trace>
  <inkml:trace contextRef="#ctx0" brushRef="#br0" timeOffset="43">26429 2515 1837 0,'0'0'36'16,"0"0"1"-16,0 0-3 0,0 0-14 16,0 0-9-16,0 0-8 15,1-3-3-15,17 18 0 0,11 9 2 16,2 4 2-16,2 0-4 15,1 5 1-15,3 0 0 16,2-1-1-16,2-2-2 16,-3-8-7-16,-4-7-3 15,-5-6-8-15,-10-8-9 16,-4-1-17 0,-6-6-4-16,-4-13-4 15,-4-3-10-15,1-3 64 16,-2 3 0-16,0-3 54 15,0 0-6-15,-3 4-17 16,-11 2 7-16,-5 3-8 16,-2 5-10-16,-5 4-7 15,-3 7-4-15,-7 0-5 0,-3 7-3 16,2 17 1-16,-2 5-2 16,5 5 0-16,7 4-1 15,5 4-1-15,8-3-12 0,11-3-26 16,3-7-32-16,3-9-219 15</inkml:trace>
  <inkml:trace contextRef="#ctx0" brushRef="#br0" timeOffset="44">27059 2582 1933 0,'0'0'30'16,"0"0"-13"-16,0 0 3 15,0 0-1-15,0 0-19 16,0 0-2-16,5 64 2 16,3-13 0-16,-1 4 2 15,1 1-2-15,-4-2 0 0,2-4 0 16,-4-6-1-16,-2-5-5 15,0-6-5-15,0-9-4 0,0-6-6 16,-2-8 1 0,-4-9-3-16,0-1-22 0,3-2-23 15,2-17-1042-15</inkml:trace>
  <inkml:trace contextRef="#ctx0" brushRef="#br0" timeOffset="45">27111 2512 1811 0,'0'0'58'0,"0"0"-35"16,0 0 12-16,0 0-14 15,100-28-11-15,-72 28-3 16,2 6-3-16,0 10-4 15,-4 4 0-15,-3 2 0 0,-8 6-1 16,-5-1 1-16,-8 4-1 16,-2-5 1-16,-4 3-6 15,-15-8-3-15,-4-4 0 0,-3-6-2 16,-5-6-22 0,5-5-27-16,2 0-109 0</inkml:trace>
  <inkml:trace contextRef="#ctx0" brushRef="#br0" timeOffset="46">27404 2527 1860 0,'0'0'45'0,"0"0"-16"0,0 0-4 16,0 0-8-16,97-21-7 15,-76 21-5-15,-3 6-4 16,2 9-1-16,-4 6 0 16,-3 0-1-16,-5 5-1 15,-5-2-5-15,-3-3-4 16,0-1 0 0,-2-9-1-16,-8-5 2 15,1-6-1-15,2 0 2 16,5-7 9-16,2-15 0 0,0-6 2 15,5-4 4 1,11-1 3-16,5 3-3 0,-5 3-4 16,0 10-1-16,-5 3 0 15,-3 6-2-15,0 7-4 0,0 1-28 16,2 0-46-16,7 13-36 16,1 2-203-16</inkml:trace>
  <inkml:trace contextRef="#ctx0" brushRef="#br0" timeOffset="47">27868 2554 1543 0,'0'0'209'0,"0"0"-131"0,0 0-30 16,0 0-11-16,0 0-18 15,0 0-10-15,87-64-6 16,-80 50-1-16,-4 2-2 16,-1 1 2-16,-2 1 2 15,0 4 1-15,-3-1-2 16,-12 3-3-1,-3 4-2-15,-3 0 2 16,-1 0 0-16,-2 7 0 16,-3 8 0-16,2 4 0 15,-1 4 0-15,5 2 0 0,2 2 0 16,5 2 0-16,9-1 0 16,5-1-1-16,0 0 1 15,11-3 0-15,13-4 0 0,4-5 0 16,7-9 2-16,5-5-2 15,8-1-7-15,3 0-12 16,-2 0-29-16,-4-12-137 16</inkml:trace>
  <inkml:trace contextRef="#ctx0" brushRef="#br0" timeOffset="48">28386 2420 1662 0,'0'0'161'16,"0"0"-132"-16,0 0-2 15,0 0-9-15,0 0-4 16,0 0-10 0,-42-36-4-16,21 36 0 15,1 0 0-15,3 0 0 0,-2 10-1 16,10 0 0-16,1 2-1 16,-1-2 1-16,9 2-1 15,0 1 0-15,0 0 2 16,7 2 0-16,9-1 2 15,1 1 0-15,2-3 6 0,1-2 2 16,-1 2 1-16,3-2-4 16,-5 2-2-16,0 0-3 15,-4 0-2-15,-5 1 0 16,-4 0 0-16,-4 0-1 16,0 3 0-16,-4-2 0 15,-11 0 0 1,-8-5 1-16,0-2-3 0,-4-5-1 15,-3-2-4-15,2 0 3 16,1-1 2-16,9-10 3 16,3 1-1-16,9-3 0 15,3 3-3-15,3 0-10 16,0 0-10-16,11 3-25 16,12-4-97-1</inkml:trace>
  <inkml:trace contextRef="#ctx0" brushRef="#br0" timeOffset="49">28856 2453 1668 0,'0'0'150'0,"0"0"-110"15,0 0-4-15,0 0-11 16,0 0-10-16,-32-73-8 15,21 63-2-15,-2 4-2 0,-1 5-3 16,0 1-1-16,-1 0 1 16,2 0-1-16,-3 0 0 15,4 6 0-15,1 5-2 16,1-2 0-16,7 6 2 16,3 0-1-16,0 0 1 0,0 2 0 15,6-1 1 1,8 1 1-16,3 0 1 0,1-4 4 31,3 1 2-31,-2 2 0 0,5 2 0 16,1 2-4-16,-2 0-2 15,-7 1-1-15,-4-1-1 16,-8 0-1-16,-4 4 1 16,0-4 0-16,-14 3 0 15,-9-6 0-15,-4-2 1 16,-4-8-1-16,-4-2-2 0,0-5-1 15,2 0-3-15,5 0-6 16,8-12-6-16,6-3-47 16,14-2-600-16</inkml:trace>
  <inkml:trace contextRef="#ctx0" brushRef="#br0" timeOffset="50">30424 2266 1592 0,'0'0'203'0,"0"0"-183"15,0 0 6-15,0 0 9 16,0 0-11-16,0 0-3 16,0 0-8-16,0 0-4 15,0-11 2-15,0 11-3 16,0 0 2-16,0 0-2 0,0 0-1 15,0 0-1-15,0 0-3 16,0 0 0-16,0 0 0 16,0 5-3-16,-3 9 0 0,-2 8 0 15,0 6 3 1,1 4 1-16,-3 6-2 0,1 3 0 31,0 2 0-31,0-1 2 16,0 2-2-16,0-5-1 0,3 2-1 15,0-5 0-15,1-4 0 0,-1-6 0 16,0-7 0-16,2-9 0 16,-1-6 0-16,2-3 1 15,0-1-1-15,0 0 0 16,0 0 1-16,0 0 0 16,0 0-1-16,0 0 0 15,0-5-5-15,0-10-9 16,-3-4-9-16,-1-4 0 15,1-2-9-15,-3-2-43 16,3 3-139-16</inkml:trace>
  <inkml:trace contextRef="#ctx0" brushRef="#br0" timeOffset="51">30466 2230 1785 0,'0'0'64'0,"0"0"-52"0,0 0 7 15,0 0-1-15,0 0-7 16,0 0-6-16,0 0-1 16,0 2 0-16,-16 10 7 15,-7 7 0-15,-7-1-4 0,-6 1-1 16,-3 0-4-16,-2-2-1 31,0 0 0-31,7-3-1 16,2-1-1-16,9-7-5 15,7 0-6-15,8-6-5 16,8 0-30-16,0 0-36 0,0 0-425 16</inkml:trace>
  <inkml:trace contextRef="#ctx0" brushRef="#br0" timeOffset="52">30526 2273 1857 0,'0'0'65'16,"0"0"-59"-16,0 0 0 15,0 0-1-15,0 0-5 0,0 0 4 16,64 87-4-16,-37-51 0 15,3 3-10-15,1-2-62 16,-2-4-238-16</inkml:trace>
  <inkml:trace contextRef="#ctx0" brushRef="#br0" timeOffset="53">31147 2455 1872 0,'0'0'29'15,"0"0"-5"-15,0 0-5 16,0 0-4-16,0 0-12 16,0 0 0-1,-57 14-3-15,44 3 0 16,1 2 1-16,4 1-1 16,4 3-1-16,4 0 1 15,0 1-2-15,15-2-5 16,12-5 2-16,0-5 2 15,1-7-2-15,-4-5-1 16,-2 0 3-16,-4-10 2 0,0-7 1 0,-8-2 1 16,-5-5 0-1,-5-2 1-15,0 1 2 0,-8 0-4 16,-5 4 1-16,-3 6-1 16,0 5-1-16,2 7-8 15,3 3-36-15,4 0-51 16</inkml:trace>
  <inkml:trace contextRef="#ctx0" brushRef="#br0" timeOffset="54">31412 2392 1879 0,'0'0'57'0,"0"0"-41"15,0 0 0-15,0 0-2 16,0 0-8-16,0 0-6 0,60 22 5 16,-33-2-4-16,-2 1-1 15,-2 0-1-15,-3 1 1 31,-6 0-3-31,-4-3-5 16,-5-3-1-16,-5-3 0 16,0-3-1-16,0-6 4 15,-13-4 3-15,-1 0 2 0,-2-4 1 16,2-12 0-16,7-2 1 16,3-4 1-16,4-2 1 15,4 2 0-15,14 1-3 0,4 3 0 16,3 1 0-1,1 6-2-15,0 2-6 0,-4 5-28 16,-3 4-74-16</inkml:trace>
  <inkml:trace contextRef="#ctx0" brushRef="#br0" timeOffset="55">32364 2167 1854 0,'0'0'71'0,"0"0"-52"0,0 0 0 16,0 0 5-16,0 0-9 31,0 0-11-31,-4 4-4 0,4 16 1 16,0 10 2-16,0 6 2 16,0 7-1-16,-2 1 0 15,-1 4-3-15,1 1 0 16,2-2-1-16,0-4 0 15,0-6 1-15,0-6-1 16,0-7-1-16,-1-9 0 0,-1-7-2 16,2-1-3-16,-1-6 0 15,1 0-6-15,0-1-1 16,-2 0-2-16,-2 0 2 16,0-7-12-16,-4-6-101 15</inkml:trace>
  <inkml:trace contextRef="#ctx0" brushRef="#br0" timeOffset="56">32100 2481 1904 0,'0'0'39'0,"0"0"-35"15,0 0 2-15,0 0 1 16,0 0-4-16,0 0 7 16,74 64-4-16,-48-38-6 15,-2 2 1-15,-3-3-1 16,-1-3 1-16,-4-5-1 0,-5-6-1 16,-2-5 0-16,-4-4 0 15,-4 0-2-15,1-2-1 16,1 0-1-16,3 0-1 15,4-4-15-15,1-8-43 16,2-1-93-16</inkml:trace>
  <inkml:trace contextRef="#ctx0" brushRef="#br0" timeOffset="57">32652 2455 1877 0,'0'0'50'16,"0"0"-40"-16,0 0 3 15,0 0-3-15,0 0-10 16,0 0 3-1,-75 46-1-15,47-21-1 16,0 0 0-16,1 3-1 16,1-2 2-16,5-4-2 15,4-3 0-15,2-5 0 16,3 0 1-16,4-6-1 16,2-5 0-16,5-1 0 15,1-2 0-15,-2 0-2 0,1 0 1 16,1-10-19-16,0-9-77 15</inkml:trace>
  <inkml:trace contextRef="#ctx0" brushRef="#br0" timeOffset="58">1937 4464 925 0,'0'0'1000'16,"0"0"-980"-16,0 0-6 16,0 0 11-16,0 0-8 15,0 0-11-15,0 0-6 0,0 0 0 16,-6 51 0-16,6-24 2 15,0 1-1-15,6-2 1 16,-1 2-2-16,1-1 0 16,-3-4 0-16,0-6 0 15,0-3 0-15,-3-4-1 16,0-8-7 0,4-2-9-16,-4 0-5 0,0-2 0 15,0-20-33-15</inkml:trace>
  <inkml:trace contextRef="#ctx0" brushRef="#br0" timeOffset="59">1924 4264 1873 0,'0'0'28'0,"0"0"-13"16,0 0-6-16,0 0-9 15,0 0 0-15,0 0-41 16,10-7-25 0,4 14-116-16</inkml:trace>
  <inkml:trace contextRef="#ctx0" brushRef="#br0" timeOffset="60">2197 4501 1845 0,'0'0'56'15,"0"0"-44"-15,0 0 10 0,0 0-3 31,0 0-13-31,0 0-4 16,0 58 3-16,0-35-3 0,0-4-1 0,3 0-1 31,1-4 0-31,-1-4 0 16,0-3 0-16,0-5-1 0,-3-1-2 16,3-2-4-16,0 0 4 15,5-8 1-15,3-12 1 16,0-4-2-16,7 1 3 0,-5-1-1 15,-2 6 0 1,2 2 1-16,-4 4 2 0,-3 4 6 16,0 3 1-16,-5 1 4 15,1 3 0-15,-1 1-6 0,1 0-4 16,1 0-3-16,6 0-2 16,7 10 2-16,-1 4 0 15,3 0 0-15,-4 2 0 16,-3-1 1-16,-2-3-2 15,-1 0 1-15,-2-2-8 16,-3-5-8 0,1 1-2-16,1-3-7 15,-1-3-32-15,5 0-190 16</inkml:trace>
  <inkml:trace contextRef="#ctx0" brushRef="#br0" timeOffset="61">3967 4436 1901 0,'0'0'26'16,"0"0"-14"-16,0 0 14 0,0 0-5 15,0 0-9-15,0 0-6 16,0 0-5-16,-3 37-1 16,3-3 9-16,3 5-3 15,3 7-3-15,0 4 1 16,0 6-2-16,0 3-1 15,1-5-1-15,1-2 1 0,-2-7-1 16,2-8 0-16,-4-7 0 16,-1-5-1-16,-2-8-1 15,1-5-4-15,-2-7-7 16,0-3-5-16,0-2 0 16,0-2 4-16,0-17-7 0,-13-8-67 31,-4-8-128-31</inkml:trace>
  <inkml:trace contextRef="#ctx0" brushRef="#br0" timeOffset="62">3948 4383 1849 0,'0'0'33'0,"0"0"-5"15,0 0-2-15,0 0-10 16,89-60-10 0,-63 60-4-16,-3 0-1 0,2 7-1 15,-2 10 0-15,-2 7 0 16,-3 5 0-16,-6 2 0 0,-3 1 1 16,-6 0 0-16,-3-3-1 0,0 0-3 15,-12-5-2-15,-10-1 0 16,-7-5-2-16,-2-4 0 15,1-6-4-15,2-8-16 16,7 0-13-16,6-2-41 16,12-13-556-1</inkml:trace>
  <inkml:trace contextRef="#ctx0" brushRef="#br0" timeOffset="63">4306 4487 1861 0,'0'0'55'0,"0"0"-32"16,0 0 3-16,0 0-3 0,0 0-16 16,0 0-7-16,-8 9 0 15,8 4-2-15,3 1 2 31,14 1-1-31,5 0 0 16,5-3-1-16,1-4-4 0,-1-4-2 16,0-4 1-16,-9 0 2 15,-3-1-1-15,-8-12 6 16,-5-4 0-16,-2 0 0 16,0-3-1-16,-15-2 1 15,-9 1 0-15,-9 0 0 0,-1 5 0 16,7 4 1-16,6 6-1 15,5 6-2-15,5 0-11 16,4 6-25-16,-3 8-18 16,5 3-82-16</inkml:trace>
  <inkml:trace contextRef="#ctx0" brushRef="#br0" timeOffset="64">4722 4449 1662 0,'0'0'269'0,"0"0"-252"15,0 0-1-15,0 0 2 16,0 0-12-16,0 0-6 15,-7-4-2-15,7 20 1 16,0 1 0-16,11 3-2 0,3 0-5 16,4-2 0-16,-2-1-7 15,5-3 1-15,1-8-13 16,-2-3-7-16,5-3 9 16,-7 0 14-16,-1-4 8 15,-4-12 3-15,-3 1 16 0,-2-5 13 31,-1-1-2-31,-1 1-5 0,-3 1-6 16,-1 4 1-16,1 5-4 16,-2 3-5-16,2 6 1 15,-1 1-5-15,-2 0-4 16,3 0-2-16,5 4-3 16,3 9-1-16,4 5 6 0,4-1-4 15,4 1-4-15,5-2 4 16,5-4 2-16,0-3 1 15,-5-8-1-15,-1-1-1 0,-9 0 1 16,-5-3 2 0,-4-10 1-16,-4-6 0 0,-5-1 0 15,0 0 1-15,-9-5 0 32,-11 3 0-32,1 2-1 0,-5 3-1 15,9 4 1-15,3 6-2 16,3 3-3-16,-1 4-14 15,-1 0-47-15,1 8-127 16</inkml:trace>
  <inkml:trace contextRef="#ctx0" brushRef="#br0" timeOffset="65">5435 4414 1878 0,'0'0'63'16,"0"0"-48"-16,0 0 1 0,0 0-5 16,0 0-11-16,0 0-1 15,22-3-1-15,5 3 2 16,1-2-7-16,-2 0 0 15,-2-2 2-15,-8-2 1 0,-5 1 1 16,-7 1 1-16,-2-3 2 16,-2 0 2-16,0-1 0 15,-14-2 1-15,-10 0-1 16,-7 2 0-16,1 3-2 16,2 2 4-16,4 3-1 15,9 0 0-15,2 3-3 0,4 13 0 16,1 1-1-16,2 5 1 15,3 4 0-15,3 2 0 32,0 0 0-32,6-2 0 0,11-4 0 15,8-4 0-15,5-1 0 16,3-8-4-16,4-4-5 16,0-5-8-16,5 0-31 0,-3-2-74 15</inkml:trace>
  <inkml:trace contextRef="#ctx0" brushRef="#br0" timeOffset="66">5875 4286 1908 0,'0'0'45'15,"0"0"-25"-15,0 0 8 16,0 0-7 0,0 0-13-16,0 0-8 15,39-6-1-15,-11 22 0 16,0 4 1-16,-1 3-1 0,-1 2-1 16,-7 5-6-16,-3-2-6 15,-8-2-3-15,-8-7 8 16,0-6-3-16,-5-9 0 15,-11-4 3-15,1-4 7 0,3-20 2 16,8-7 2-16,4-6 4 16,0-4 5-16,9 5-3 15,7 5 0-15,2 4-3 16,-2 8-5-16,2 6 0 16,3 7-7-16,0 3-18 15,-2 3-63-15</inkml:trace>
  <inkml:trace contextRef="#ctx0" brushRef="#br0" timeOffset="67">6509 4483 1951 0,'0'0'10'0,"0"0"-10"16,0 0 0-16,0 0 0 15,0 0 2-15,0 0-2 16,0 82-2-16,0-68-20 0,-6-6-108 15</inkml:trace>
  <inkml:trace contextRef="#ctx0" brushRef="#br0" timeOffset="68">7474 4180 1881 0,'0'0'47'15,"0"0"-25"-15,0 0 6 0,0 0 0 16,0 0-11-16,0 0-10 16,-3-7-7-16,3 17-2 15,19 14 1-15,8 10 1 16,4 2 1-16,4 3-1 15,1 1 1 1,-2-5-1-16,2-5-1 16,-8-9-3-16,-4-9-5 15,-8-7 4-15,-5-5 2 16,1 0-1-16,-2-9 4 0,5-14 1 16,0-10 0-16,-3-5 0 15,-3-2-1-15,1-2 1 16,-4 6 0-16,-3 5 0 15,-3 12 3-15,0 6 0 16,0 6-1-16,0 2-3 0,0 5-1 16,0 0-10-16,3 0-18 15,3 7-16-15,3 8-54 16,0 2-99-16</inkml:trace>
  <inkml:trace contextRef="#ctx0" brushRef="#br0" timeOffset="69">8114 4277 1894 0,'0'0'35'0,"0"0"-10"15,0 0 3-15,0 0-10 16,0 0-9-16,0 0-8 15,-17 0-1-15,13 11-1 16,2 4 0-16,2 4 1 16,0 0-2-16,0 0 2 0,14 0-4 15,2-1-2-15,4-6-2 16,2-1 2-16,2-9 0 0,-6-2 0 16,-3 0 3-16,-6-2 3 15,-2-15 0-15,-5-5 1 16,-2-3-1-16,0-1 0 15,-14-3 1 1,-7 5-1-16,-2 4 1 16,-2 6-1-16,3 6-2 15,1 7-4-15,5 1-13 16,4 4-13-16,6 11-34 16,0-2-91-16</inkml:trace>
  <inkml:trace contextRef="#ctx0" brushRef="#br0" timeOffset="70">8491 4107 1943 0,'0'0'30'0,"0"0"-16"15,0 0 11-15,0 0-7 16,0 0-18-16,0 0-1 16,0 47 1-16,6-10 2 31,3 2-2-31,1 2 1 0,-2-1-1 16,-2-4 0-16,0-6-5 15,0-7-6-15,-2-6-5 16,-1-5-6-16,0-7-3 15,3-5-5-15,2 0-41 16,1-9-62-16</inkml:trace>
  <inkml:trace contextRef="#ctx0" brushRef="#br0" timeOffset="71">8889 4006 1918 0,'0'0'43'0,"0"0"-24"15,0 0 12-15,0 0-4 0,0 0-20 16,0 0-7-16,0 22-3 16,8 7 3-16,5 9 2 15,-1 1-1-15,-3 4-1 16,1-2 0-16,-5 1 0 0,1-3-4 15,-1-3-11-15,-4-7-10 16,-1-5-1-16,0-12-4 16,0-9-35-16,0-3-94 15</inkml:trace>
  <inkml:trace contextRef="#ctx0" brushRef="#br0" timeOffset="72">8821 4246 1686 0,'0'0'193'16,"0"0"-167"-16,0 0-10 16,0 0-4-16,0 0-10 15,100-36-2-15,-45 33-4 16,6 1-8-16,-1 2-17 0,-1 0-14 16,-5 0-5-16,-5-1-52 15,-7-1 2-15,-12-1 98 16,-14 0 59-16,-8 2 34 15,-8-2-11-15,0 2-26 16,0-3-17-16,0-1-19 16,-2 0-10-16,-2-1 3 0,-4-2-4 15,-3 2 1-15,0 2-3 16,-1 1 0-16,-3 3-2 16,-4 0-3-16,-2 0-2 0,0 7 0 15,0 9 0 1,5 2-1-16,1 4 1 0,3 6 0 31,4-3-2-31,4 0-1 0,4 0-1 16,0-3-8-16,1-4-4 15,16-4 4-15,5-6 4 16,5-7-4-16,3-1-4 16,0-2-7-16,-4-14 1 15,-3 0 13-15,-5-4 9 16,-3 6 0-16,-3-1 2 0,-6 7 12 15,-3 4 14-15,-3 2-7 16,0 2-7-16,0 0-3 16,0 0-6-16,0 0-3 15,0 0-2-15,3 0-2 16,5 0 1-16,3 2-1 16,11 3-7-1,8 2-1-15,10-4-11 16,11-1-34-16,5-2 6 0,0 0-85 15</inkml:trace>
  <inkml:trace contextRef="#ctx0" brushRef="#br0" timeOffset="73">9804 4224 1258 0,'0'0'555'0,"0"0"-514"16,0 0-4-16,0 0-1 0,0 0-11 16,0 0-5-16,-52-74 0 15,41 70-7-15,0 4-6 16,-2 0-4-16,0 0-3 15,-2 12-1-15,1 4 1 16,1 2-1-16,4 3 0 16,5-1 1-1,2 2-7-15,2-3-4 16,0-2-7-16,2-5-1 16,14-2 2-16,5-7-1 15,3-3-2-15,1 0-9 0,0-3 10 16,-8-8 14-1,-1 0 5-15,-7 2 26 0,-4 2 12 16,-4 4-8-16,-1 2-4 0,0 1-6 16,0 0-8-16,0 0-12 15,0 11-1-15,0 12 1 0,0 13 1 16,0 6 3-16,3 7-3 16,7 6 4-16,6 6-5 15,3 4 1-15,-4 1 1 31,4-6-2-31,-7-11 0 16,-7-16 0-16,-5-11-1 16,0-10-1-16,-2-10 0 0,-13-2 2 15,-9-7-1-15,-4-16 1 16,-2-12-3-16,2-8 3 16,13-8-1-16,6-12-3 15,8 1-3-15,1-2-5 0,8 9 6 16,12 6 1-16,11 4 3 15,6 6-2-15,5 4-5 16,3 6 3-16,4 1 2 16,0 6 2-16,-4 2-2 15,0 6 0-15,-11 1-1 16,-6 4 4-16,-9 1 1 0,-9 5 0 16,-7-3 0-16,-3 1 5 15,0-3 4-15,0 0-1 16,0 0-1-16,-13-1-2 15,-6 1-3-15,-1 4-1 16,-3 1 1-16,1 3 2 16,1 0-1-1,-3 0-2-15,2 17 0 16,2 5-1-16,4 7 0 16,4 2 0-16,7 1 0 0,5 0-1 15,2-1 1-15,22-3 1 16,12-3-1-16,4-7 0 15,5-7 0-15,4-5-2 16,5-6-17-16,-2 0-46 0</inkml:trace>
  <inkml:trace contextRef="#ctx0" brushRef="#br0" timeOffset="74">10693 4417 1956 0,'0'0'12'0,"0"0"-7"0,0 0 2 16,0 0 5-16,0 0-11 15,-27 79-1-15,24-64-16 0,0-2-33 16,3-9-717-16</inkml:trace>
  <inkml:trace contextRef="#ctx0" brushRef="#br0" timeOffset="75">11738 4048 1887 0,'0'0'32'16,"0"0"-14"-16,0 0 11 15,0 0-10-15,0 0-11 0,0 0-1 16,-105 0 0-16,69 11-2 16,-3 4-2-16,0 2 0 15,8 2-3-15,7 3 1 32,6 0-2-32,9 2 0 0,6 3 1 15,3 0-2-15,3 1-2 16,21-2-2-16,7-3-3 15,8-2 1-15,3-6-5 16,1-7 3-16,-9-1 6 16,-2-6-1-16,-10-1 0 15,-7 0 4-15,-4 0-1 0,-3-6-3 16,1-2-1-16,-1 0-8 16,-4-1-22-16,-1 0-16 15,0-1-112-15</inkml:trace>
  <inkml:trace contextRef="#ctx0" brushRef="#br0" timeOffset="76">12061 4157 1923 0,'0'0'26'16,"0"0"-5"-16,0 0 6 16,0 0-14-16,0 0-13 15,0 0 0-15,-12 28-1 16,12-8 1-16,0 2 0 16,0 3 0-16,15-3-3 15,10 0-3-15,9-5-7 0,8-5-5 16,4-4 8-16,2-5-4 15,-3-3-9-15,-4-3-14 16,-11-14 22-16,-12 0 10 16,-6-7 5-16,-11 1 2 15,-1-5 8-15,0 3 8 16,-3 3 2 0,-5 5-2-16,2 6-1 0,3 2 0 15,1 6-4-15,2 3 0 16,0 0-13-16,0 0-1 15,0 14-6-15,3 8 5 16,9 5 2-16,3 3 1 16,4-2-1-16,4 0 0 15,7-1-9-15,8-4-2 0,4-6-17 16,0-10-60-16</inkml:trace>
  <inkml:trace contextRef="#ctx0" brushRef="#br0" timeOffset="77">12754 4137 1927 0,'0'0'41'15,"0"0"-26"-15,0 0 14 16,0 0-7-16,0 0-19 15,0 0-2-15,60 16 0 0,-27 1 0 16,0 4-1-16,-4 1 0 16,-2 3 0-16,-3 3-3 15,-3-3-6-15,-11-3-5 16,-4-2-4-16,-6-6 0 16,0-4 4-16,-6-8-3 15,-13-2 2-15,-1-4-6 0,3-18-9 16,6-5 30-16,8-4 15 15,3-1 3-15,0-1-1 16,11 5-2-16,1 4 0 0,4 4-8 16,-2 6-6-1,0 3-1-15,1 5-5 0,2 4-18 32,-4 0-68-32</inkml:trace>
  <inkml:trace contextRef="#ctx0" brushRef="#br0" timeOffset="78">13212 4088 1956 0,'0'0'21'0,"0"0"-15"16,0 0 18 0,0 0-13-16,0 0-8 0,82 33-1 15,-54-11-1-15,-1 2-1 16,-6 1 0-16,0 4-1 16,-5-4 0-16,-4 0-5 15,-6 0-4-15,-4-3-3 16,-2-2-5-16,0-6 6 15,-6-7-1-15,-6-7 1 0,-1 0 6 16,2-9 6-16,3-11 0 16,5-9 2-16,3-5 6 15,0-4 4-15,3 0-5 16,11 4 4-16,2 6-7 0,-2 8-4 16,1 7-1-16,0 5-8 31,4 8-21-31,5 0-50 0,1 0-174 15</inkml:trace>
  <inkml:trace contextRef="#ctx0" brushRef="#br0" timeOffset="79">13761 4151 527 0,'0'0'1376'0,"0"0"-1348"15,0 0-7-15,0 0 4 32,0 0-15-32,0 0-10 15,19 7-2-15,4-2 2 16,2-2 1-16,-2-2-1 0,-1-1-2 16,-3 0-1-16,1 0-8 15,-7-9 6-15,-7-3 3 16,-6 3 2-16,0-8 0 15,-9 2 0-15,-18-2 3 0,-9 4 0 16,-1 2 0-16,1 6 4 16,10 1 4-16,7 4-6 15,3 0-4-15,6 9-1 0,-4 9-1 16,2 5 1 0,2 2 1-16,1 1-1 0,6 0 0 15,3 1 0-15,0-2-1 16,12 3 0-16,10-5 1 15,10-2-2 1,3-4-3-16,7-5-1 16,6-6-10-16,6-6 0 15,8 0-56-15,8 0-270 16</inkml:trace>
  <inkml:trace contextRef="#ctx0" brushRef="#br0" timeOffset="80">14254 4124 1893 0,'0'0'53'0,"0"0"-42"16,0 0 4-1,0 0-3-15,0 0-12 16,0 0 0-16,-4 43 3 0,4-23-1 15,7-3-1-15,1-3-1 16,1 0 0-16,1-5-5 16,2-4-7-16,-1-5-1 15,2 0 0-15,4-2 0 16,-3-13-6-16,5-4 14 0,-5 1 5 16,-2 0 7-16,0 2 11 15,-4 4 1-15,-4 4 1 16,-1 4 2-16,-1 4-7 15,-1 0-2-15,1 0-7 0,1 0-4 16,8 0-2-16,6 4-2 16,7 9 1-16,1-1 1 15,-1-1-1-15,-3-2 1 16,4 0 0-16,2-4-4 16,5-3-1-16,-1-2-2 15,-1 0-3 1,-5-4-1-16,2-14 4 15,-5-6 3-15,-7-5-1 16,0-4 2-16,-8-6 3 16,-5 1 0-16,-2-1 1 0,0 1 2 15,0 7 2-15,-2 7 7 16,-4 9 1-16,5 8 1 16,-1 7-5-16,-3 0-9 15,-1 7-3-15,-3 18-3 0,-5 9 6 16,4 11 1-16,2-3 1 15,5-1 1-15,3-2-1 16,0-3-2-16,2-5 1 16,14-6-1-16,7-5-2 15,3-9-8-15,9-6-8 16,4-5-22-16,1-5-78 16</inkml:trace>
  <inkml:trace contextRef="#ctx0" brushRef="#br0" timeOffset="81">15050 4030 1948 0,'0'0'46'16,"0"0"-23"-16,0 0 2 0,0 0-25 16,79-17-6-16,-19 7-44 15,8-1-98-15</inkml:trace>
  <inkml:trace contextRef="#ctx0" brushRef="#br0" timeOffset="82">15531 4345 1901 0,'0'0'46'0,"0"0"-29"16,0 0 16-16,0 0-4 0,0 0-13 16,0 0-11-16,0 1-5 15,0-1 0-15,0 0-18 0,-7 0-66 16</inkml:trace>
  <inkml:trace contextRef="#ctx0" brushRef="#br0" timeOffset="83">2010 5907 1390 0,'0'0'193'0,"0"0"-114"16,0 0-29-16,0 0-7 16,0 0-5-16,0 0-16 0,0 0 0 31,0 0-1-31,0-2-6 0,0 0-2 15,0 2-2-15,0 0 4 16,0-3-5-16,0 3-1 16,0 0 2-16,0 0-3 15,0 0-2-15,0 0 4 16,0 0-4-16,-1 0 0 16,-1 0 0-16,2 0-4 15,0 0-1-15,0 3-1 16,0 11-2-16,0 8 2 15,0 7 0-15,0 6 0 16,0 0 1-16,2 3 0 0,1-1 1 16,0 2-2-16,0-3 0 15,1-2 1-15,-1-2-1 16,-3-8 0-16,0-2 0 0,0-6 0 16,3-5 1-16,-3-2-1 15,0-4 0-15,0-3-1 16,0 1 1-16,0-3 0 15,0 1-2-15,0-1-1 0,0 0-4 32,3 0-7-32,-1 0-6 0,-2 0-13 15,0-11-42-15,0-8-223 16</inkml:trace>
  <inkml:trace contextRef="#ctx0" brushRef="#br0" timeOffset="84">1779 5860 1875 0,'0'0'20'16,"0"0"-7"-16,0 0 6 0,0 0 0 15,0 0-16-15,0 0-3 16,103-37 0-16,-36 30 0 16,-1 0-1-1,5 3 1 1,-5-2 0-16,-11 3-1 0,-13 1 1 16,-15 0 0-16,-17 2 0 15,-8 0 0-15,-2 0 1 16,0 0-1-16,0 0-1 15,0 0 1-15,-2 0-1 16,-4 7-4-16,0 5-6 0,0 0-30 0,3-2-46 16</inkml:trace>
  <inkml:trace contextRef="#ctx0" brushRef="#br0" timeOffset="85">2522 6149 1812 0,'0'0'28'0,"0"0"2"16,0 0 0-16,0 0-2 16,-82-24-19-16,59 24 0 15,1 0-4-15,3 3-2 16,1 7-1-16,0 4-2 0,4 3 0 16,1 2 0-16,1 3 0 0,9 0 0 15,3 1 0 1,0-3-2-16,3-3-4 15,15-5 0-15,6-2 0 0,7-5-7 16,1-5-13-16,-4 0 1 16,-1-5-2-1,-8-9 10-15,-5-1 12 16,-7-1 5-16,-1 1 9 16,-5 2 8-16,-1 4 5 15,0 2 1-15,0 3 10 16,0 3-13-16,0 1-10 15,0 0-6-15,0 0-4 16,2 0-1-16,5 0-2 0,4 12 3 16,7 2 0-16,2-3 0 15,5-2-9-15,3-4-13 16,10-5-41-16,3 0-47 16</inkml:trace>
  <inkml:trace contextRef="#ctx0" brushRef="#br0" timeOffset="86">2868 5861 1875 0,'0'0'46'16,"0"0"-21"-16,0 0 2 16,0 0 3-16,0 0-8 15,0 0-13-15,-21-33-9 0,21 38-1 16,0 19-3-16,0 10 4 15,12 9 0-15,3 6 0 16,-2-3 1-16,2 1-1 16,0-5-1-16,0-1 1 15,0-2 1-15,-3-5-1 16,-2-5-3-16,-2-2-1 0,-4-8-2 16,-2-10 1-16,-2-4-2 15,3-2-2-15,-3-3-5 16,0 0 2-16,0 0 4 15,0 0-3-15,0-5-4 16,0-10-37-16,0-2-12 16,0-4-179-1</inkml:trace>
  <inkml:trace contextRef="#ctx0" brushRef="#br0" timeOffset="87">3236 6007 1869 0,'0'0'21'0,"0"0"-6"16,0 0 3-16,0 0-9 15,-96 43-7 1,70-26-1-16,-1-2 0 15,3 2-2-15,5-3 1 0,4-3 0 16,5-4-1-16,5-1-2 16,2-5-1-16,3 1-4 15,0-2-3-15,0 0 3 16,2 1 4-16,12 3 4 16,3-1 1-16,4 1 6 15,1 1 1-15,-2 1-2 0,-1 2 0 16,0 0-1-16,-4 1 0 15,0 3-2-15,2 1-1 16,-4 1 0-16,-1-1-2 16,0-1 2-16,-2-3-1 15,-2-1-1-15,-2-2 0 16,-3-3-1-16,3-3-18 0,1 0-29 16,4 0-118-16</inkml:trace>
  <inkml:trace contextRef="#ctx0" brushRef="#br0" timeOffset="88">3448 6103 1914 0,'0'0'22'0,"0"0"-16"16,0 0 1-16,0 0 0 15,0 0-7-15,0 0-1 16,54-27-5-16,-32 18-12 0,-4 1-14 31,-6-1 9-31,-4 0 11 0,-7 2 6 0,-1-2 6 32,0 1 5-32,-18 0 10 0,-3 5-6 0,-4 1 10 31,0 2-1-31,2 0-5 0,1 0-2 15,1 8-6-15,7 6-2 16,1 2-1-16,4 4-1 16,3 4-1-16,3 1 1 0,3 2-1 15,0 0 0-15,11-1 0 16,9-1-2-16,9-4-1 16,5-6-7-16,5-6-6 15,7-7-24-15,-1-2 3 0,1-8-71 16,-1-12-1186-16</inkml:trace>
  <inkml:trace contextRef="#ctx0" brushRef="#br0" timeOffset="89">3884 5953 1783 0,'0'0'38'0,"0"0"3"16,0 0-17-16,0 0-9 15,0 0-9-15,0 0-3 16,-63-11 0-16,57 19-1 16,4 1-2-16,1 0 1 15,1 3 2-15,0 0-2 0,0-1 2 16,0-2 1-16,0 0 2 16,3 3-2-16,9-4 2 0,0 1-1 15,3 0-2-15,0 2 1 16,4-5-1-16,-1 2-2 15,0 0 3-15,-2-1-4 16,-4-2 1-16,-4 4-1 0,-1 1-1 16,-7 0 1-16,0 3 0 15,0 2-1-15,0 0 1 16,-16 0 0-16,-8-1 0 16,0-1 0-16,-3-4 0 15,0-4 0-15,2-5-1 16,7 0-2-1,6 0 1-15,3 0 1 16,2-11-5-16,7 0-22 16,0-1-83-16</inkml:trace>
  <inkml:trace contextRef="#ctx0" brushRef="#br0" timeOffset="90">5466 5892 1892 0,'0'0'20'0,"0"0"-19"16,0 0 1-16,0 0 18 15,-12 75-9-15,12-47-7 16,0-3 0-16,0-2-3 16,0 1-1-16,0-7 1 15,0-2-1 1,0-4-1-16,0-5-10 15,5-6-22-15,-2 0-47 16,1-6-302-16</inkml:trace>
  <inkml:trace contextRef="#ctx0" brushRef="#br0" timeOffset="91">5429 5726 1823 0,'0'0'96'16,"0"0"-85"-16,0 0-6 16,0 0-5-16,0 0-3 15,0 0-38-15,15 3-45 16,3 14-362-16</inkml:trace>
  <inkml:trace contextRef="#ctx0" brushRef="#br0" timeOffset="92">5681 5988 1842 0,'0'0'54'0,"0"0"-52"16,0 0 6-16,0 0 5 15,0 0-1-15,0 0-8 16,-12 79-1-16,12-62-2 31,3 0-1-31,0-2 1 0,5-3-1 16,-1-3 0-16,-1-5-6 15,0-3-4-15,0-1 0 16,0 0-2-16,7-11 6 16,-2-7 1-16,1-2 5 15,4-1 0-15,-4-1 1 16,3 3 8-16,-3 2 6 0,-6 3-3 15,4 4 2-15,-5 3 0 0,-1 2 1 16,1 0-4-16,-2 3-3 16,4 2-2-16,-1 0-6 15,3 0 0-15,6 7 0 16,-2 5-2-16,-2 4 2 16,5 2 0-1,-4 0 0-15,0-1 0 16,0-3-1-16,-1-1-6 15,-3-4-4-15,0-5-1 16,-4-4-8-16,1 0-4 16,1 0-39-16,3 0-119 15</inkml:trace>
  <inkml:trace contextRef="#ctx0" brushRef="#br0" timeOffset="93">6321 5692 1901 0,'0'0'53'16,"0"0"-34"-16,0 0-1 16,0 0-2-16,0 0-13 15,0 0-3-15,0 38 0 16,5 2 1-16,0 6 0 15,0-1-1 1,-2 2 0-16,0-5 0 16,0-4 0-16,0-5-1 15,0-4-4-15,0-9-3 16,0-4-6-16,-3-6-12 16,4-7-13-16,-1-3-47 0,-3 0-407 15</inkml:trace>
  <inkml:trace contextRef="#ctx0" brushRef="#br0" timeOffset="94">6144 5912 1746 0,'0'0'133'0,"0"0"-114"16,0 0-10-1,0 0 2-15,0 0-1 16,105-67-5-16,-60 64-5 15,3 2 1-15,-3 1-1 16,-1 0 0-16,-5 1 0 16,-6 9 0-16,-8 0 1 15,-7-1-1-15,-7-3-1 16,-5-2 1-16,-3-1 2 0,-2-1 1 16,-1 0 1-16,0 1 1 15,0 3 1-15,0 0 4 16,0 8-1-16,0-2-2 15,0 3-3-15,0 0-2 0,0 1-1 16,0 4 0 0,0-3-1-16,0 2 0 15,13-4 0 1,-2-1 1-16,8-4-1 0,-2-3 0 16,2-5-1-16,0-2 1 15,-2 0 1-15,1-2-1 16,-8-12 0-16,-2-6 1 15,-7-3 0-15,-1-5 1 16,-1-3-2-16,-17-2 1 0,-8 5 0 16,3 6 0-16,2 8-1 15,4 11-1-15,7 3 0 16,-2 6-23-16,9 10-18 16,3-4-108-16</inkml:trace>
  <inkml:trace contextRef="#ctx0" brushRef="#br0" timeOffset="95">8627 5847 965 0,'0'0'877'0,"0"0"-856"15,0 0-2-15,0 0 16 0,0 0-18 16,0 0-6-16,-97-42-3 31,64 42 3-31,0 0-1 16,-3 0-2-16,5 1-3 15,6 12-4-15,4 1 1 0,7 5-2 16,1 1 0 0,6 2-1-16,4-2 0 0,3-2-2 15,0 0-2-15,12-4 0 16,7-3-5-16,9-5 1 0,5-4 1 16,0-2-4-16,4 0-7 15,-5-5-6-15,-7-7 7 16,-4-3 6-16,-8 0 10 15,-8 1 2-15,-4 0 9 16,-1 1 2-16,0 4 11 16,0 4 1-1,0-1-8-15,0 6-1 16,0 0-3-16,0 0-3 16,0 0-5-16,0 0-3 15,0 0 0-15,0 0-3 16,6 11 1-16,6 3 2 15,4 0-1-15,1 0 1 16,8-3-8-16,5-1-11 0,3-5-32 16,4-1-46-16</inkml:trace>
  <inkml:trace contextRef="#ctx0" brushRef="#br0" timeOffset="96">9148 5782 527 0,'0'0'1342'16,"0"0"-1317"-16,0 0 9 16,0 0-13-1,0 0-7-15,-97-24-4 16,68 24-1-16,-2 5-2 15,3 9-4-15,-1 5-2 16,7 3-1-16,2 5 0 16,8 2 0-16,4 0 0 15,6-3 0-15,2-2 0 16,3-2-2-16,22-2-1 0,10-6 0 0,9-3-2 16,3-6 0-16,-1-4-3 15,-10-1-2-15,-8 0-1 16,-9 0 4-16,-7-5-2 15,-4 0-7-15,-5-4-17 16,0-1-34-16,-3 0-433 16</inkml:trace>
  <inkml:trace contextRef="#ctx0" brushRef="#br0" timeOffset="97">9601 5747 1752 0,'0'0'146'16,"0"0"-126"-16,0 0 3 0,-89-23-1 16,62 23-8-1,4 0-8-15,2 0-2 0,2 14-3 16,4 5-1-16,0 6 0 16,5 6 1-16,5 1-1 15,5 0-1-15,0-2 1 0,8-5 0 31,14-3-3-31,5-3 2 16,7-5-1-16,2-4-1 0,0-6-1 16,-5-4-4-1,-4 0-2-15,-2-1-2 0,-4-12-11 16,-1-3-35-16,-3 1-132 16</inkml:trace>
  <inkml:trace contextRef="#ctx0" brushRef="#br0" timeOffset="98">9862 5794 1859 0,'0'0'67'0,"0"0"-54"16,0 0 4-16,0 0-3 15,0 0-12-15,0 0-2 16,-18 39 3-16,18-16-1 0,0-1-1 16,16-3 0-16,4-2-1 15,7-4 1-15,1-6-1 16,2-5-5-16,0-2-1 16,-5 0 0-16,-7-4 2 15,-6-11 3-15,-6-4 1 16,-6-2 1-1,0-4 0-15,-9-2 1 16,-16-2 1-16,-7 4-3 16,-1 6 0-16,2 8-1 15,1 8-4-15,8 3-6 16,5 7-15-16,4 10-31 16,7-2-100-16</inkml:trace>
  <inkml:trace contextRef="#ctx0" brushRef="#br0" timeOffset="99">10318 5777 1867 0,'0'0'76'0,"0"0"-62"16,0 0 6-16,0 0-9 16,0 0-9-16,0 0-2 15,-17 19-1-15,25 4 1 0,9 3-1 16,8 0 1-16,5-6 0 16,1-6-3-16,2-2-2 15,-6-7-1-15,3-5-3 16,-6 0 4-16,-6-5 4 0,-5-12 1 15,-7-3 0 1,-6-7 3-16,0-1 1 16,0-1 2-1,-8 0-5-15,-5 5 1 0,3 5-2 16,2 7-1-16,1 7 0 16,2 2-7-16,1 3-11 15,-1 0-38-15,4 5-96 16</inkml:trace>
  <inkml:trace contextRef="#ctx0" brushRef="#br0" timeOffset="100">10794 5788 1896 0,'0'0'24'0,"0"0"-23"16,0 0 0-16,0 0 16 16,0 0-9-16,0 79-4 0,0-58-1 15,0-6-3-15,9-3 2 32,0-3-2-32,0-6 0 0,1-3 0 15,-1 0 0-15,5-2 0 16,-1-12-1-16,-1-5 1 15,0-2 0-15,3-8 1 0,-3 5-1 16,0 0 3-16,-6 9 3 16,0 4 4-16,-2 8-1 31,-4 1 3-31,0 2-5 0,0 0-4 16,2 0-3-16,5 2-3 15,5 8 1-15,3 7 2 16,5 0 1-16,2-1-1 15,6 1 0-15,5-6 1 16,3-4-1-16,4-6-3 16,-6-1-5-16,-2 0-2 0,-7-12 3 15,-7-7 4-15,-3-5 1 16,-6-5 0-16,-5-5 1 16,-4-2 0-16,0 2 1 15,0-3 1-15,-4 3-1 16,-5 3 4-16,-1 7 2 15,4 8 4-15,1 8-4 0,2 3-1 16,3 5-5-16,0 0 0 16,-3 14-3-16,3 15 2 15,0 5 0 1,0 3 1-16,0 5 1 16,8 0 0-16,5 0 0 15,3-1-1-15,5-10 0 16,3-7 1-16,2-7-1 0,5-4-1 15,6-11-5-15,2-2-16 16,0-2-30-16,-2-21-221 16</inkml:trace>
  <inkml:trace contextRef="#ctx0" brushRef="#br0" timeOffset="101">11468 5637 1954 0,'0'0'26'16,"0"0"-16"-16,0 0 6 16,0 0-16-16,118-8-5 0,-76 3-43 31,-3-2-186-31</inkml:trace>
  <inkml:trace contextRef="#ctx0" brushRef="#br0" timeOffset="102">13327 5448 1766 0,'0'0'79'0,"0"0"-56"16,0 0 11-1,0 0 0-15,0 0-16 16,0 0-5-16,0 0-3 15,0 0 3-15,0 0-5 16,-2 0-3-16,1 0-2 16,1 0-2-16,0 5-1 15,0 12-1-15,0 7 1 0,0 5 4 16,0 2-3-16,0 6 0 16,0-1 1-16,0 0-2 15,0 3 0-15,1 0 0 16,2-5 0-16,-1-3 0 0,-2-5-2 15,0-8-1-15,1-4-2 16,-1-6-3-16,2-6-10 16,-2-1 1-16,0-1-4 15,0 0-10-15,0-9-18 16,-3-12-533-16</inkml:trace>
  <inkml:trace contextRef="#ctx0" brushRef="#br0" timeOffset="103">13133 5649 1833 0,'0'0'20'0,"0"0"-8"16,0 0 10-16,0 0-14 0,0 0-8 16,0 0-6-16,121-22-16 0,-73 16-22 15,-1 2-53-15,-5-4-303 16</inkml:trace>
  <inkml:trace contextRef="#ctx0" brushRef="#br0" timeOffset="104">13506 5554 1824 0,'0'0'38'0,"0"0"2"15,0 0-4-15,0 0-15 16,0 0-2-16,0 0-6 16,0-7-5-16,0 7-8 15,0 0 0-15,0 7-3 16,0 13 2-16,0 6 1 15,1 1 0 1,7 0-1-16,-2 2-3 16,4 0-4-16,-1-3-5 15,-1 1-2-15,0-8-1 16,0-4-5-16,-2-5-9 16,-3-6 7-16,-3-4-12 0,0 0 24 15,2-7 11 1,-1-10 3-16,2-1 7 0,3-3 21 15,-2 3-10-15,2 1 1 0,0 2-2 16,0 3-3-16,3 2-4 16,-1 2-3-16,-1 1-3 15,1 4-1-15,2 0-2 16,-1 3-2-16,2 0-2 16,2 0 0-1,-1 4-1-15,1 6 0 16,-1 4 0-16,0 3 1 15,1-2 0-15,1 4 0 16,-1-5-1-16,1-1-4 16,2-1-2-16,2-3-11 0,6-8-18 15,0-1-59-15</inkml:trace>
  <inkml:trace contextRef="#ctx0" brushRef="#br0" timeOffset="105">14068 5692 1353 0,'0'0'561'0,"0"0"-544"0,0 0-2 15,0 0-2-15,0 0-5 16,0 0-8-16,33-22 0 31,-17 18 0-31,4 4-4 16,-4-3-4-16,-1 0-3 15,-4-1-2-15,-5-1 4 16,-3-2 8-16,-3-1 1 0,0-1 1 16,-8-1 2-16,-14-3 2 15,-4 4 1-15,-11 2-1 16,1 3-1-16,3 4 1 16,8 0-2-16,7 4-2 0,6 10-1 15,6 4-1-15,3 8 0 16,3 1 1-16,0 2 0 15,0 1 1-15,12-2-1 16,6 1 1-16,3-2-1 16,0-8 0-16,6-5-1 15,6-7-7-15,5-6-15 0,9-1-47 16,9-1-63-16</inkml:trace>
  <inkml:trace contextRef="#ctx0" brushRef="#br0" timeOffset="106">15114 5567 1915 0,'0'0'15'0,"0"0"1"0,0 0 9 15,0 0-7-15,-84-19-10 16,71 19-5-16,1 11-3 0,3 8 0 16,3 3 0-1,4-1 0-15,2 4-2 0,2-1 0 16,22-3-5-16,5-5-3 31,12-4-2-31,4-7-6 0,4-5-3 16,0 0-17-16,-4-17 10 15,-5-10 5-15,-4-4 2 16,-8-3 12-16,-5-7 9 16,-7-2 9-16,-10 3 20 15,-6 2 3-15,0 6 6 0,0 6-14 16,-9 6-2-16,0 8 0 15,3 2 0-15,2 7-5 16,2 3-3-16,2 0-11 16,-3 0-3-16,-1 18-6 15,-1 6 4-15,-2 10 1 0,5 4 0 32,2 2-2-32,0 3-1 15,2-1-1-15,8-2-8 16,1-1 2-16,3-5-4 15,2-4 3-15,0-10 2 0,-3-7-8 16,-4-8 7 0,0-5 4-16,-1 0 5 0,2-12 2 15,3-5 3-15,1-7 6 16,1 2 0-16,-2-2 4 0,-2 2-1 16,5 5-7-16,-4 2 3 15,-2 4-1-15,-1 5-3 16,-2 4-1-16,0 2-3 15,5 0 0-15,-3 0-1 16,6 9 0-16,0 5 1 16,-1-1 0-16,2 2 0 0,0-1 0 15,6 0-3-15,5 0-1 16,5-5-6-16,3-2-15 16,1-7-9-16,-2 0-44 15,1 0-173-15</inkml:trace>
  <inkml:trace contextRef="#ctx0" brushRef="#br0" timeOffset="107">16053 5627 1799 0,'0'0'48'0,"0"0"-8"0,0 0 1 16,0 0-16-16,0 0-8 16,0 0-3-16,-32-73-1 15,18 67-6-15,2 5-2 16,0 1-3-16,-3 0-2 0,-2 5-1 15,2 11 0-15,-3 1 0 16,3 2 1-16,4 0-2 16,1 2 0-16,5-2-2 15,5 0-3-15,0-2-6 16,0-4 3-16,8-4 2 16,10-4 0-1,4-4 1-15,-1-1 1 16,3 0 2-16,-3-8 0 15,-2-4 4-15,-1-2 0 16,-2 1 0-16,-4 6 4 16,-2-3 4-16,-2 7 3 15,-3 0-2-15,-4 3-4 16,2 0-3-16,0 0-2 0,2 0 0 16,1 0 0-16,2 6 0 15,0 2-2-15,3 0-3 0,6 0-3 16,5-4-12-16,4-4-55 15,4 0-611-15</inkml:trace>
  <inkml:trace contextRef="#ctx0" brushRef="#br0" timeOffset="108">16356 5600 1804 0,'0'0'84'0,"0"0"-53"15,0 0-8-15,0 0-4 16,0 0-14-16,0 0-5 0,-7 13 0 16,7 6 1-16,0-2-1 15,0 4 0-15,0-3 1 16,0-2-1-16,6-3 0 16,-2-3-1-16,4-4-6 0,-2-3 1 15,2-3-2-15,2 0 3 16,0-7 4-16,3-10 0 0,-1-3 1 15,3-2 0-15,2-2 0 16,-1 1 8-16,-1 3-3 16,0 5 5-16,-5 3-1 15,-1 7-1-15,-4 1 1 16,2 2-2-16,1 2-3 16,2 0-3-1,5 6-1-15,0 7 0 16,-2 1-1-16,-1 1 0 15,2 1 0-15,-4-1 1 16,1-3-3-16,-1-2-6 16,-3-3-11-16,3-5-4 15,0-2-48-15,5 0-155 16</inkml:trace>
  <inkml:trace contextRef="#ctx0" brushRef="#br0" timeOffset="109">16938 5610 1700 0,'0'0'144'0,"0"0"-103"0,0 0 4 16,0 0-14-16,0 0-11 16,0 0-3-16,8-51-6 15,-19 46-5-15,0 5-3 16,-3 0-3-16,3 0-1 15,-5 0 0-15,1 13 0 16,2 1 0-16,-3 3 1 0,8 0-1 16,3 0-1-16,2 0-6 15,3-3-3-15,0 2-6 16,10-4 3-16,10-4 1 16,7-3 3-16,9-5-9 15,0 0 11-15,-3-4 8 16,-7-6 0-16,-10-1 1 0,-6 6 19 15,-7-1 2-15,-3 4 2 16,0 2-2-16,0 0-8 0,0 0-10 16,0 0-4-1,0 4-1-15,0 14-3 0,0 6 4 16,0 10 2-16,0 5-1 31,0 8 0-31,0 2-1 0,11 4 1 16,7 5 0-16,5-2-1 15,0 0 1-15,0-3-1 16,-10-10 0-16,-5-11-1 16,-8-12 0-16,0-9-2 15,-2-8 2-15,-17-3 0 16,-5-12 1-16,-4-13 1 0,-4-9-1 16,5-4 2-16,1-3-2 15,14-5 0-15,4 2 0 16,8-2 0-16,8 0 0 15,14 3-2-15,10 1-1 16,4 6-1-16,2 5 0 16,-1 9-6-1,1 3 4-15,2 4 2 16,-3 1-2-16,0 1 0 16,-5 2 2-16,-2-2 2 0,-7 1-2 15,-6-2 3-15,-4 2 1 16,-8-1 0-16,-2-2 1 15,-3-3 1-15,0-2 2 16,0 1 1-16,-5 1-2 0,-7 1 0 16,-6 3-2-1,-1 6-1-15,-1 4 0 16,0 4 0-16,-2 1-2 16,2 18 0-16,2 10 0 0,6 2 2 15,7 7-1-15,5-1 1 16,3-1 0-16,20-2 1 0,10-4 2 15,5-5 1-15,1-8-1 16,0-6-2-16,-3-8-1 16,1-3-3-16,-4 0-20 15,-3-10-73-15</inkml:trace>
  <inkml:trace contextRef="#ctx0" brushRef="#br0" timeOffset="110">18963 5521 1901 0,'0'0'67'0,"0"0"-62"15,0 0 11-15,0 0 3 16,0 0-19-16,0 0 0 0,0 0 0 16,0 63 0-16,0-38 0 15,0-2-1-15,0-1-8 16,0-2-16-16,0-6-5 15,0-9-27-15,3-5-147 16</inkml:trace>
  <inkml:trace contextRef="#ctx0" brushRef="#br0" timeOffset="111">18999 5334 1926 0,'0'0'27'16,"0"0"-15"-16,0 0 2 16,0 0-14-16,0 0 0 15,0 0-27-15,14-12-29 0,2 31-25 16</inkml:trace>
  <inkml:trace contextRef="#ctx0" brushRef="#br0" timeOffset="112">19213 5607 1938 0,'0'0'27'16,"0"0"-21"-16,0 0 17 15,0 0-11-15,0 0-12 16,0 0-3-16,-3 19-1 15,4-4 4-15,10 3-6 16,2-3-8-16,-1-1 4 16,-1-3-3-1,0-6-4-15,1-2-4 16,3-3-5-16,2 0 5 16,-1-15 2-16,-1-4 6 15,3-5 13-15,0-4 8 0,4 3 8 16,0 0 8-16,-5 4 9 15,-2 5-11-15,-9 7 1 16,0 4-4-16,-3 3-3 16,1 2-11-16,-1 0-5 0,2 0-1 15,4 10-2-15,7 7 3 16,-3 3-1-16,4 0 1 16,-4-1-1-16,2 0-4 15,2-3-7-15,3-4 0 16,4-3-10-1,3-8-35-15,7-1-145 16</inkml:trace>
  <inkml:trace contextRef="#ctx0" brushRef="#br0" timeOffset="113">20840 5459 1795 0,'0'0'117'0,"0"0"-99"16,0 0 0-16,0 0 11 0,0 0-10 16,0 0-11-16,-12 5-7 0,8 3-1 15,-4 4-2-15,-1 5 2 16,5 5 0-16,2 0 0 16,2 0-1-16,3-1-5 15,18-3-1-15,6-4 0 16,3-2 1-1,0-8 0-15,-2-4 0 16,-3 0 1-16,-7-7 0 16,-2-10 5-16,-8-4 1 15,-6 0 0-15,-2-7 0 16,-10-1-1-16,-10 0 0 16,-9 6 1-16,4 3 0 15,1 7 0-15,2 5 0 0,7 5-1 16,3 3-1-16,4 0-12 15,5 7-20-15,3 5-34 16,0 2-67-16</inkml:trace>
  <inkml:trace contextRef="#ctx0" brushRef="#br0" timeOffset="114">21235 5534 1922 0,'0'0'23'0,"0"0"7"15,0 0 7-15,0 0-11 0,0 0-17 16,0 0-9-16,0-3-2 16,0 17-3-16,0 2 4 15,2 2 1-15,2-2-1 16,2-2-3-16,0-2-4 0,-1-4-3 15,-2-3-4-15,1 0 2 16,-3-5-2-16,2 0 8 16,5 0 7-16,3-13 0 15,3-6 2-15,0-2-1 0,2 0 6 16,-2 1-3-16,-1 0 2 16,-1 4 4-16,-1 5 1 15,-3 2-2-15,-3 6-1 16,-2 1-1-1,0 2-5-15,3 0-2 16,5 0-2-16,5 15 0 16,0 2 2-16,2 1 0 15,1 2 0-15,3 0 0 16,3 2 0-16,2-1-1 16,1-6-4-16,2-1-10 15,1-4-8-15,0-5-10 0,1-5-27 0,-4 0-124 16</inkml:trace>
  <inkml:trace contextRef="#ctx0" brushRef="#br0" timeOffset="115">21901 5591 1887 0,'0'0'54'15,"0"0"-35"-15,0 0 11 16,0 0-5-16,0 0-11 15,0 0-11-15,4-2-3 0,12 2 0 16,8-1 0-16,5-1-2 16,-3 0-5-16,-2-3-2 15,-4 0 0-15,-4 1 3 16,-5-5 3-16,-7 0 0 0,-2-3 2 16,-2-3 0-16,-3-1 1 15,-20-1 2-15,-10 0-2 31,-7 4 1-31,1 4-1 0,6 6 0 0,10 3 0 16,5 0 0 0,4 14-1-16,5 6 0 15,-1 7 1-15,4-1 0 16,1 2 1-16,5 0-1 16,0-1 1-16,16-4 0 15,13-3 2-15,13-1-1 0,0-5-1 16,7-3 0-16,-3-8-1 15,-3-3-2-15,-2 0-19 16,-10-3-23-16,-9-12-94 16</inkml:trace>
  <inkml:trace contextRef="#ctx0" brushRef="#br0" timeOffset="116">23898 5429 1836 0,'0'0'88'15,"0"0"-70"-15,0 0 9 16,0 0 7-16,0 0-15 16,0 0-10-16,-8-3-4 15,8 3-1 1,0 18-4-16,0 5 0 15,0 13 4-15,0 6-3 16,0 2-1-16,0 8 2 16,2 3-2-16,2 6 0 0,-1-2 0 15,0-4 0-15,-1-4-2 16,-2-12-2-16,0-5 1 16,0-12-5-16,0-6-5 15,0-10-5-15,0-3-9 0,0-3 3 16,-2 0 8-16,-10-18-16 15,-4-9-53-15,1-9-115 16</inkml:trace>
  <inkml:trace contextRef="#ctx0" brushRef="#br0" timeOffset="117">23914 5445 1796 0,'0'0'38'15,"0"0"-10"-15,0 0 13 16,86-53-5 0,-63 48-19-16,2 5-6 15,2 0-1-15,5 0-2 0,-1 13-2 16,0 8-3-16,-4 3-1 16,-3 5-1-16,-7 1-1 15,-7 3 0-15,-6-2-2 16,-4-3-2-16,0-4-2 15,-13-5 0-15,-8-5 2 16,-8-4-3-16,-3-5 5 0,-1-5-5 16,-2 0-8-16,3-5 0 15,8-12-21-15,5 0-1 16,13 0-30-16,6 0-426 16</inkml:trace>
  <inkml:trace contextRef="#ctx0" brushRef="#br0" timeOffset="118">24609 5534 1866 0,'0'0'15'16,"0"0"17"-16,0 0-6 15,0 0-9-15,0 0-6 0,0 0-3 16,-88-64 4-16,67 61-3 16,5 3-6-16,0 0-2 15,2 0-1-15,1 5 0 16,-1 9-1-16,-1 3 0 0,6 1 0 16,2 3-4-16,4-1-3 15,3 2-5-15,1-4 1 16,16-3-2-16,7-3 1 15,2-2-8-15,1-8-11 16,-4-2 13 0,-4 0 8-16,-4-5 11 15,-5-10 6-15,1 1 8 16,-1-2 7-16,-2 4 7 16,-1 1-7-16,2 2-7 15,0 7 0-15,-4-1-6 0,2 3-7 16,-1 0-1-1,3 5-2-15,1 7 1 0,1 3 2 16,1 2-1-16,-2 0 0 16,4 0-7-16,5-3-14 15,3-2-28-15,5-7-56 0</inkml:trace>
  <inkml:trace contextRef="#ctx0" brushRef="#br0" timeOffset="119">24896 5482 1855 0,'0'0'103'0,"0"0"-74"16,0 0 3-16,0 0-4 16,0 0-28-16,0 0 0 0,29-10 0 15,-5 17 0 1,2 9 0-16,-1 0 0 0,-4 4 0 15,-2 1 0-15,-4-2 0 16,-3-1-17-16,-6-4 3 0,-4-4-5 16,-2-3 0-16,0-6 6 15,0-1 0-15,0 0 9 16,-3-9 4-16,3-12 1 16,0-8 0-16,7-5 2 15,12 2-2-15,1 1 4 0,2 7-5 31,-1 6 0-31,1 6-1 16,-2 5-10-16,1 6-11 16,-2 1-27-16,1 0-1 15,-1 4-10-15,2 8-50 0,-2-3-273 16</inkml:trace>
  <inkml:trace contextRef="#ctx0" brushRef="#br0" timeOffset="120">25439 5462 945 0,'0'0'719'0,"0"0"-613"15,0 0-46-15,0 0-11 0,0 0-6 16,0 0-21-16,16-17-3 16,-16 8-6-16,-4 1-5 15,-8 0 1-15,-6 2-5 16,0 1 1-16,-3 5-1 16,3 0-4-16,-1 5-1 15,-1 10 1 1,2 6-1-16,2 4 0 15,4 0-1-15,3 0-2 16,5 0-2-16,4-4-3 16,0-3-3-16,0-4 2 0,11-5-1 15,3-4 6-15,4-5 1 16,0 0 4-16,1 0 0 16,0-15-1-16,-1-1 1 15,2 0 3-15,-5 0-2 0,-2 4 5 16,-4 4 2-16,-3 4-3 15,-1 2 3-15,0 2-3 16,0 0-5-16,4 0 0 16,-2 14-1-16,4-2 0 15,-2 5 0-15,0-3 0 0,2-1-2 16,8-1-18-16,9-1-16 16,5-5-137-16</inkml:trace>
  <inkml:trace contextRef="#ctx0" brushRef="#br0" timeOffset="121">25741 5438 1925 0,'0'0'40'0,"0"0"-26"16,0 0 8-16,0 0-7 16,0 0-15-16,0 0-2 15,0 24 2-15,9-4 0 16,2 1 1-16,-1-1-1 16,2-3-2-16,0-3-4 15,-5-4-5 1,0-6-9-16,-4-2 5 15,0-2 5-15,2 0 9 16,1-8 1-16,5-9 0 16,-1-3 0-16,4 3 1 15,-2 0 3-15,1 1 8 0,-2 2-1 16,-1 3 6 0,-1 2-7-16,-2 4-3 15,-1 2-2-15,0 3-5 16,3 0 0-16,3 3-3 0,3 14 0 15,-3 0 0-15,-1 2-8 0,-3-2-5 16,-2-2-3-16,-1-4-2 16,-1-3 4-16,-1-3-11 15,2-5 7-15,-1 0 14 16,7-7 7-16,4-10 2 16,4-5 12-16,3 1 19 15,1 1-10-15,1 1-6 16,-2 4 1-16,-1 2-4 15,-5 5-2-15,-1 2 1 16,-6 4-6-16,2 2-5 16,-3 0-2-16,3 8-2 0,0 9 1 15,-1 2 1-15,-4 3-2 32,-3-1-1-32,-3 0-3 15,1-4-1-15,-1-3-9 0,0-6-5 16,0-2-5-16,0-6-38 15,0 0-140-15</inkml:trace>
  <inkml:trace contextRef="#ctx0" brushRef="#br0" timeOffset="122">26627 5479 1889 0,'0'0'60'16,"0"0"-45"-16,0 0 0 15,0 0-1-15,0 0-14 16,0 0 1-16,88-9-1 16,-65 9-3-16,-5-3-3 15,-2 0 0-15,-5-5 2 0,-8 0 2 16,-2-4 2-16,-1-1 0 15,-1-3 2-15,-16 1 1 16,-8 1 1-16,-5 2 1 0,-6 7-2 16,0 5-1-16,2 0-2 15,4 5 0-15,3 16-2 16,3 4 2-16,5 5 0 16,9 0 1-16,8 2-1 15,2 1 0-15,18-5 0 0,21-2 1 31,3-4 1-31,4-11-1 16,-6-3 0-16,-3-8-1 16,-5 0-7-16,-1 0-16 15,-4-15-10-15,-6-4-98 0</inkml:trace>
  <inkml:trace contextRef="#ctx0" brushRef="#br0" timeOffset="123">27245 5134 1732 0,'0'0'186'15,"0"0"-172"-15,0 0-2 16,0 0 5-16,0 0-8 0,0 0-1 31,-12 82 7-31,10-48-6 0,2 7 0 16,0 4-5-16,0-1-2 16,0 1-1-16,0 0-1 15,0-4 0-15,3-5-3 16,2-5-4-16,-2-9-13 15,0-5-6-15,-3-10-8 16,0-7-54-16,0 0-221 0</inkml:trace>
  <inkml:trace contextRef="#ctx0" brushRef="#br0" timeOffset="124">27054 5450 1866 0,'0'0'17'15,"0"0"-12"-15,0 0 12 16,82-31 1-16,-40 29-9 16,7 2-4-16,8 0-5 15,4 0 0-15,4 7 1 0,1 2-1 16,-5-4 0-16,-4-1-1 16,-11-1-5-16,-12-3 0 15,-14 0 3-15,-10 0 3 0,-8-6 1 16,-2-7 0-16,0-4 0 15,-18 0 2-15,-6 0-1 16,-3 1 2-16,-4 1 4 16,1 3 0-16,0 5 1 15,3 2-1-15,3 5-5 16,5 0-3 0,5 4 0-16,1 14 0 15,6 6 0-15,4 2 0 16,3 6 1-16,0 0 1 15,20 4 0-15,10-3 0 16,6-4-1-16,5-1-1 16,3-7-3-16,1-7-7 0,3-8-6 15,-2-6-25-15,0 0-69 16</inkml:trace>
  <inkml:trace contextRef="#ctx0" brushRef="#br0" timeOffset="125">27971 5433 1941 0,'0'0'34'15,"0"0"-12"-15,0 0 11 16,0 0-16-16,0 0-17 16,0 0 0-16,42 20 0 15,-15 2 0-15,-2 2 0 16,-1 5 0-1,-6-5 0-15,-1 3-5 16,-7-6-3-16,-4-6-9 16,-6-7-4-16,0-5 1 15,-3-3 9-15,-13 0 5 0,0-19-3 16,9-4 5 0,5-7 4-16,2-3 7 0,9-1 3 15,14-3 0-15,-1 6 2 16,4 2-4-16,-3 8-8 0,1 7-3 15,0 8-21-15,-7-1-30 16,-1 1-928-16</inkml:trace>
  <inkml:trace contextRef="#ctx0" brushRef="#br0" timeOffset="126">29843 5395 1726 0,'0'0'209'0,"0"0"-192"0,0 0 6 16,0 0 1-16,0 0-9 31,0 0-12-31,-4-6-3 16,4 19-2-16,0 6 2 16,0 4 0-16,0 0 0 0,0 2 1 0,4-1-1 15,1-2-2-15,1-3-5 16,1-6-4-16,-1-5-1 15,-1-5 1-15,1-3 5 16,5 0 6-16,4-5 2 16,5-10 0-16,-1-1 0 15,1-4 1 1,-3 6 4-16,-2-1 1 16,-4 6 2-16,-2 4 4 15,-5 4-1-15,-1-1-5 16,0 2-7-16,6 0-1 15,7 0-1-15,7 8 1 16,-2 5-1-16,1 0 1 16,-1 2-1-16,3-1 1 0,3-2-1 15,1-1 0-15,-1-5 0 16,-5-6-2-16,-4 0-2 16,-6 0 3-16,-3-9 2 15,-2-6-3-15,-4-4 2 16,-3-5-5-16,0 1 0 0,-13-5 3 15,-11 0-2 1,2 7-2-16,-2 4-4 16,8 8 0-16,5 9-9 15,7 0-24-15,4 4-50 16,0 9-236-16</inkml:trace>
  <inkml:trace contextRef="#ctx0" brushRef="#br0" timeOffset="127">30513 5472 1860 0,'0'0'76'15,"0"0"-67"-15,0 0 9 16,0 0-7-16,0 0-11 15,0 0-2-15,0 22 2 16,0-5-1-16,0-3-4 0,0 3-13 16,2-7-13-16,8-3-55 31,-4-7-431-31</inkml:trace>
  <inkml:trace contextRef="#ctx0" brushRef="#br0" timeOffset="128">30598 5305 1920 0,'0'0'23'0,"0"0"-4"16,0 0 1-16,0 0-15 16,0 0-5-16,0 0-11 15,-3-8-19-15,14 11-36 16,5 4-57-16</inkml:trace>
  <inkml:trace contextRef="#ctx0" brushRef="#br0" timeOffset="129">30901 5271 1912 0,'0'0'29'0,"0"0"-12"16,0 0 9-16,0 0-4 16,0 0-13-16,0 0-9 15,-2 8 0-15,2 7 0 0,0 8 0 16,0 6 1-16,0 0-1 16,-1 5 0-16,-2 5-1 0,0-3-2 15,0-2-8-15,-5-2-12 16,2-8 1-16,-3-5-1 15,-4-9-30-15,1-10-14 16,-7 0-60-16,-2-7-1060 31</inkml:trace>
  <inkml:trace contextRef="#ctx0" brushRef="#br0" timeOffset="130">30720 5523 1601 0,'0'0'185'16,"0"0"-126"-16,0 0-31 15,0 0-17-15,0 0-7 16,0 0-4-16,100-64-2 15,-60 60-14-15,2 2-16 16,2-3-20-16,-1-1-19 16,-3-2-22-16,-6-2-108 0,-4-2 201 15,-11 0 178-15,-8-1-35 16,-2 1-67-16,-6-2-20 16,-2 2-15-16,-1 1-7 15,0 5-4-15,0 3-1 0,0 3-5 16,0 0-9-16,0 0-15 15,0 0 0 1,0 10 0-16,0 14-5 16,0 3 4-16,-1 6 1 15,-6 2-4-15,4-1-4 16,1-1-1-16,2-4-3 16,0-5 0-16,0-7-10 15,0-8 1-15,0-7 0 16,2-2 6-16,11-2 15 0,2-16 2 15,6-1-2-15,4-6 5 16,0 4 7-16,-2 6-3 16,-2 3 2-16,-8 5 0 15,-1 6 6-15,-6 1-2 16,2 0-11-16,3 9-3 16,1 9-1-16,5 7 3 0,-4-1 1 15,-1-2-1-15,3-4-1 16,-1-7-1-16,0-3-1 15,3-2 0-15,7-6-2 16,6 0-20-16,7 0-37 0,3-1-415 31</inkml:trace>
  <inkml:trace contextRef="#ctx0" brushRef="#br0" timeOffset="131">1703 7499 1814 0,'0'0'128'15,"0"0"-114"-15,0 0-3 16,0 0 7-16,0 0-8 16,0 0-10-16,0 0-1 15,27 5-9-15,20-12-6 0,16-7-11 16,9-2-64-16</inkml:trace>
  <inkml:trace contextRef="#ctx0" brushRef="#br0" timeOffset="132">2414 7306 1914 0,'0'0'26'0,"0"0"-13"15,0 0 7-15,0 0-6 16,0 0-12-16,0 0-1 0,81 2-2 16,-51 18 1-1,4 2 0-15,-1 3 0 16,-3 3-1-16,-2-2-10 0,-7-1-4 0,-7 2-4 15,-9-9-7-15,-5-5-17 16,-3-4 4-16,-19-8-24 16,0-1-173-16</inkml:trace>
  <inkml:trace contextRef="#ctx0" brushRef="#br0" timeOffset="133">2608 7464 1467 0,'0'0'170'0,"0"0"-103"16,11-74-13-1,13 54-20-15,1 3-24 16,5 2-3-16,3 1 7 15,-2 3 2-15,5 3-10 16,-3 2-1-16,-2 3 0 0,-4 1-2 16,0 0-2-16,-2 1-1 15,-3-4 0-15,-4 1 1 16,-3-1 0-16,-7-2-1 16,-4 0 2-16,-4 0 4 0,0-3 0 15,-1 2 10-15,-17 2 4 16,1 1-7-16,-5 5-4 15,7 0 2-15,-1 0 3 16,2 0-9-16,4 11-3 16,2 5-2-1,2 5 1-15,0 6 0 16,2 3-1-16,1 1 0 16,3 1 0-16,0-2 0 15,12-2-3-15,13-6-10 16,11-2-2-16,9-11-7 15,10-6-4-15,3-3-37 16,-4-4-68-16</inkml:trace>
  <inkml:trace contextRef="#ctx0" brushRef="#br0" timeOffset="134">3345 7270 1281 0,'0'0'536'0,"0"0"-506"0,0 0 9 31,0 0-6-31,0 0-16 0,0 0-9 16,-22-24-5-16,16 24-3 16,0 2 0-16,-3 10-1 15,-1 2 1-15,2 1 0 16,2 0 0-16,3-3 0 16,3 0 0-16,0 2 2 15,0-2 0-15,0 0-1 0,11 0 0 16,6 1 1-16,6-1 0 15,-2-1 0-15,-2 0-1 16,3-3 0-16,-11 4-1 16,1-1 0-16,-6-1-1 0,-5 2 1 15,-1 2-1-15,0 2-2 16,-7 0 1 0,-13-1 0-16,-8-1 1 15,-2-2-1-15,-4-5-3 16,-3-4-5-16,1-3-12 15,5 0-4-15,4 0-11 16,13-12-22-16,11-3-775 16</inkml:trace>
  <inkml:trace contextRef="#ctx0" brushRef="#br0" timeOffset="135">3706 7374 1937 0,'0'0'33'0,"0"0"-4"15,0 0 12-15,0 0-34 0,0 0-7 32,0 0 0-32,-6 65 0 15,6-23 0-15,0 10 0 0,8 5 0 16,1 2 0-16,-2 2 0 15,-1 0 0-15,0-3 0 16,-6-6 0-16,0-10 0 16,0-9-15-16,0-14-2 15,0-5-4-15,0-12-9 16,-6-2-1-16,-6-2-5 16,-1-22-138-16</inkml:trace>
  <inkml:trace contextRef="#ctx0" brushRef="#br0" timeOffset="136">3661 7361 1897 0,'0'0'27'0,"0"0"-3"15,0 0 6-15,0 0-3 16,84-76-15-16,-63 73-8 15,0 3-4-15,1 0 0 16,4 13 0-16,-6 10-1 16,-2 4 0-16,-7 8 0 15,-8-1-4-15,-3-1 1 0,0 1-4 16,-14-7 0-16,-5-3-7 16,-3-3 4-16,-4-9-6 15,5-5-3-15,3-7-26 16,8 0-29-16,7-16-1487 15</inkml:trace>
  <inkml:trace contextRef="#ctx0" brushRef="#br0" timeOffset="137">4072 7363 1878 0,'0'0'44'16,"0"0"-25"-16,0 0 1 16,0 0-7-16,0 0-13 15,0 0 0-15,67-14-1 0,-46 5-4 16,-1 0-4-16,-3 0-3 16,-4-2 2-16,-5 2-5 15,-7-1 10 1,-1 0 5-1,-3 0 1-15,-16 1 5 0,-8 0 2 16,-4 4 0-16,3 4 1 16,2 1 3-16,4 0-4 15,2 1-4-15,5 15-4 16,2 4 0-16,4 6-1 16,3 5 1-16,4 1 1 0,2 1-1 15,0-3-1-15,11-1 1 16,14-5 0-16,2-3-4 15,6-7-4-15,3-7-15 16,3-7-41-16,8 0-125 0</inkml:trace>
  <inkml:trace contextRef="#ctx0" brushRef="#br0" timeOffset="138">4553 7302 1923 0,'0'0'27'0,"0"0"6"0,0 0-2 15,0 0-17-15,0 0-14 16,0 0 0-16,-47 26 0 31,45-2-1-31,2 1 1 16,0-2 0-16,12 1-2 0,9-6-3 15,9-4-7-15,4-6-3 16,6-8-15-16,2 0-1 16,3-10-31-16,-3-12 3 0,-3-10-57 15,-8-1-767-15</inkml:trace>
  <inkml:trace contextRef="#ctx0" brushRef="#br0" timeOffset="139">4897 7207 1702 0,'0'0'120'15,"0"-71"-66"-15,0 41-5 16,-5 6-19-16,-4 6-5 0,6 7 1 15,0 6 0-15,1 5-11 16,2 0-15-16,-1 0 0 16,1 6 0-16,-4 18 0 15,-1 7 0-15,2 9 0 16,0 1 0-16,3-1 0 16,0 1 0-1,0-1 0-15,9-4 0 16,3-3 0-16,8-7 0 15,0-8 0-15,4-6 0 16,3-6-4-16,7-6-6 16,2 0-9-16,3-10-13 15,1-9-12-15,-1-5-73 16</inkml:trace>
  <inkml:trace contextRef="#ctx0" brushRef="#br0" timeOffset="140">5095 7245 1748 0,'0'0'181'15,"0"0"-171"-15,0 0-2 16,0 0 13-16,0 0-15 16,100-7-6-16,-42-7-31 15,3-3-438-15</inkml:trace>
  <inkml:trace contextRef="#ctx0" brushRef="#br0" timeOffset="141">6310 7054 1904 0,'0'0'42'16,"0"0"-32"0,0 0 9-16,0 0-1 15,0 0-15-15,0 0 2 0,0 73 4 16,0-37-4-16,0 3-2 16,0-1-1-16,2-1-2 15,1-3 1-15,0 0-1 16,0-5-3-16,-3-6-11 15,0-6-10-15,0-7-6 0,0-7-11 16,0-3-52-16</inkml:trace>
  <inkml:trace contextRef="#ctx0" brushRef="#br0" timeOffset="142">6139 7268 1765 0,'0'0'41'0,"0"0"-37"16,103-38 20-16,-64 29-2 16,-2 6-12-16,-3 1-3 15,-5 2-5-15,-7 0 2 16,-3 0 2-16,-7 0 14 16,-3 3-7-16,-4-1-2 0,-1 5-2 15,-1-2-1-15,0 2 0 16,2 5-1-16,-1 1 0 15,1 0-3 1,-2 3-1-16,1-2-2 16,5 3 0-16,0-2-1 15,7 1 0-15,5-3-1 16,8-4 1-16,2-4 0 16,5-2-1-16,-5-3 1 15,-4 0-1-15,-5-12 0 16,-7-6-2-16,-12-2 3 0,-3 0 0 15,0-2 0-15,-21 0 0 0,-13 3-1 16,-8 2 1 0,-3 5-2-16,2 7 1 0,9 5-14 15,16 0-11-15,16 16-45 16,2-3-505-16</inkml:trace>
  <inkml:trace contextRef="#ctx0" brushRef="#br0" timeOffset="143">8177 7316 1810 0,'0'0'52'0,"0"0"-35"15,0 0 15 1,0 0-7-16,0 0-9 16,0 0-2-16,-96-11-5 15,68 11 3-15,-5 0-3 16,3 0-2-16,0 3-2 16,5 8-3-16,4 2-1 15,3 2-1-15,3-1 0 0,6 2 0 16,5 0-4-16,4-1-2 15,0 1-7-15,6-3-1 0,16-3 3 16,8-4 1 0,6-6-2-16,5 0-4 0,0-1-18 15,-7-9 1-15,-6 0 15 16,-7 0 11-16,-10 3 7 16,-4 0 11-16,-5 2 19 0,-1 0 2 15,-1 1-6-15,0 4-7 31,0 0-4-31,0 0-5 16,2 0-7-16,0 0-3 16,1 0 0-16,2 0-2 15,9 0 0-15,5 6-1 16,3 2-6-16,2-1-14 0,6-2-29 16,4-5-42-16,5 0-195 15</inkml:trace>
  <inkml:trace contextRef="#ctx0" brushRef="#br0" timeOffset="144">8509 7328 1911 0,'0'0'30'0,"0"0"7"0,0 0 6 16,0 0-17 0,0 0-26-16,0 0 0 0,-9-15 0 15,9 15 0-15,0 0 0 16,0 5-2-16,6 5-8 15,6 5 5 1,-2-1-11-16,1-4-5 16,1-2-2-16,-3-2 4 15,-3-4 1-15,0-2 0 16,-3 0 12-16,7-8 6 16,1-13 6-16,3-2 1 15,0-4 7-15,5 0-5 16,-2 4 0-16,-1 5 0 0,-2 3-3 15,-1 6 0-15,-4 4 3 16,-3 2 2-16,0 3-7 16,6 0-4-16,0 3 0 0,4 8-1 15,-2 4 1-15,2 4-2 16,-1 1 2-16,6 2-4 31,-1-1-9-31,2-3-1 16,1-4-8-16,3-5-13 0,-1-5-73 15</inkml:trace>
  <inkml:trace contextRef="#ctx0" brushRef="#br0" timeOffset="145">9143 7246 1935 0,'0'0'21'0,"0"0"-7"16,0 0 8-16,0 0-15 16,0 0-7-16,0 0-3 0,-6 33 3 31,12-10-1-31,6-3 0 0,3-3-8 16,7-2-4-16,2-5-5 15,-1-4-1-15,-1-5-12 16,-3-1-3-16,-4 0 2 15,-5-11 17-15,-5-4 15 16,-5-6 10-16,0-1 10 16,-15-1-5-16,-10 1-1 0,-5 3-4 15,0 1-6-15,2 5 0 16,13 6-4-16,4 7 0 16,6 0-9-16,3 2-56 15,2 9-87-15</inkml:trace>
  <inkml:trace contextRef="#ctx0" brushRef="#br0" timeOffset="146">9632 7092 1943 0,'0'0'32'15,"0"0"-13"-15,0 0 13 16,0 0-11-16,0 0-21 16,0 0 0-16,-1 23-3 0,1 3 3 15,0 3 1-15,4-1-1 16,2 1-1-16,-3 0-2 15,3 1-10-15,-4 0-8 16,-2-4-4-16,0-7-16 16,0-6-21-16,0-9-102 0</inkml:trace>
  <inkml:trace contextRef="#ctx0" brushRef="#br0" timeOffset="147">9515 7265 1815 0,'0'0'45'16,"0"0"-44"-16,0 0-1 16,0 0 0-16,0 0-2 15,107-53-11-15,-67 44-22 16,5-1-77-16,-3-1-242 0,-2 0-834 16</inkml:trace>
  <inkml:trace contextRef="#ctx0" brushRef="#br0" timeOffset="148">9857 7140 1371 0,'0'0'394'16,"0"0"-302"-16,0 0-40 0,0 0-17 15,0 0-7-15,0 0 4 16,-10-70-2-16,9 67-17 16,1 3-13-16,0 0 0 15,0 0 0-15,0 1 0 16,0 16 0-16,0 8 0 16,-2 8 0-1,2-1 0-15,0 3 0 16,0 0-7-16,0-2-14 15,0-3-5-15,0-3-2 16,0-9 6-16,5-7-17 16,3-9-6-16,1-2 33 15,2-3 12-15,2-15 8 16,2-3 8-16,0-4 4 0,2 3 0 16,-3 3 1-1,-3 6-8-15,2 3-2 0,-5 5 0 16,-4 5-6-16,2 0 0 15,0 0-4-15,3 2-1 16,5 9 4-16,-4 0-3 0,0 2-1 16,-1-1 0-16,-1 0 0 0,7-1 0 15,0-2-10-15,1-4-15 16,5-3-33-16,0-2-221 16</inkml:trace>
  <inkml:trace contextRef="#ctx0" brushRef="#br0" timeOffset="149">10359 7249 1883 0,'0'0'60'16,"0"0"-46"-16,0 0 11 15,0 0-2-15,0 0-16 16,0 0-7-16,30-14 0 0,-10 8-4 15,1 1-6-15,0 0-5 0,-5-2-1 16,-3-2-2-16,-7-1 3 16,-5 0 6-16,-1-2 6 15,0 1 2-15,-17-3 1 16,-6 5 7-16,-6 1 0 16,-5 5-2-1,4 3-2-15,2 0 3 16,4 1-2-16,9 13-1 15,0 4-2-15,3 1-1 16,5 5 1-16,2 2 1 16,5-1-1-16,0 0 1 15,0-1-1-15,12-4-1 16,10-2 1-16,7-4-1 0,5-2 0 16,-1-4-9-16,1-8-19 15,2 0-53-15,-3 0-630 16</inkml:trace>
  <inkml:trace contextRef="#ctx0" brushRef="#br0" timeOffset="150">10723 7192 1882 0,'0'0'72'16,"0"0"-32"-16,0 0 7 15,0 0-41 1,0 0-6-16,0 0 0 16,20-7 0-16,9 7 0 15,5 11 0-15,-1 3 0 16,-5 4 0-16,-4 0 0 16,-6 1 0-16,-6-2-3 15,-6 0-20-15,-6-5-2 16,0-1-6-16,-12-5 12 0,-15-6 3 15,5 0-23-15,4-3 7 16,10-14 32-16,8-6 24 16,0-4-6-16,17-2 0 15,2-1 1-15,4 5-11 16,2 0-8-16,0 3-11 16,-2 2-65-1</inkml:trace>
  <inkml:trace contextRef="#ctx0" brushRef="#br0" timeOffset="151">12596 7221 1889 0,'0'0'36'16,"0"0"-24"-16,0 0 9 16,0 0 3-16,0 0-9 15,0 0-11-15,0 0-4 16,30 0 0-16,-2 11-1 16,3 5 1-16,2 6-1 15,-3 3 1-15,-3 5-2 0,-6 1-1 16,-5-1-3-16,-7-2-4 15,-2-3-5-15,-7-3 5 16,0-8 3-16,0-2 0 16,0-4 4-16,-8-6 0 0,-4-2 2 15,1 0 1-15,-2-16 1 32,7-8 2-32,1-5-2 0,5-8 8 15,0-5-5-15,11-1 4 16,10 7-1-16,1 4-1 15,-1 10-6-15,-3 6 0 16,-3 6 0-16,-2 5-4 16,1 5-17-16,4 0-24 15,0 5-47-15,4 5-988 0</inkml:trace>
  <inkml:trace contextRef="#ctx0" brushRef="#br0" timeOffset="152">13248 7243 1851 0,'0'0'21'0,"0"0"-3"0,0 0 17 16,0 0-14-16,-81-31-8 15,60 31-4-15,1 0-4 0,0 0-2 16,-1 9-3-16,6 6 0 16,-1 5-1-16,5-1 1 15,4 2-1-15,4 1 0 16,3-2-2-16,0-2-2 16,10-3-2-16,10-3-3 15,5-2-6-15,7-6-2 0,2-4-10 16,-3 0-11-16,-4 0 14 15,-6-11 18-15,-9-5 7 32,0 0 6-32,-5 2 22 15,1-1 1-15,-4 3 1 0,-1 1-7 16,1 4-5-16,-2 4-4 16,-1 3-4-16,1 0-4 15,1 0-6-15,6 0 0 16,3 7-3-16,1 2 3 0,4 7 0 15,-2-1-1-15,1 0-4 16,-4 0-4-16,7-4-6 16,4-2-18-16,7-7-11 15,7-2-86-15</inkml:trace>
  <inkml:trace contextRef="#ctx0" brushRef="#br0" timeOffset="153">13780 7021 1907 0,'0'0'26'16,"0"0"1"-16,0 0 8 16,0 0-7-16,0 0-18 15,0 0-10-15,-4-7-2 16,4 30-3-16,0 10 5 15,4 0-1-15,2 4 1 0,0 0-1 16,0-1-11-16,-3 1-10 16,-1-2-4-16,-2-2-14 0,0-11-52 15,-12-9-296-15</inkml:trace>
  <inkml:trace contextRef="#ctx0" brushRef="#br0" timeOffset="154">13561 7252 1879 0,'0'0'18'0,"0"0"-14"16,0 0 2-16,0 0-1 16,88-84-5-16,-46 73 0 15,7 0-2-15,-1 2-14 16,-1 1 1 0,-3 5-5-16,-8-1-7 15,-8 2 9-15,-12-3 15 16,-7 3 3-16,-6-4 26 15,-1-1 27-15,-2 0-16 0,0-2-10 16,0 3-2-16,0 0 1 16,0 5 0-16,0 1-10 15,0 0-16-15,0 0 0 16,0 3 0-16,0 13 0 16,0 11 0-16,1 5 0 0,1 6 0 15,-2-1-6-15,0 4-3 16,0-1-3-16,0-2-3 15,0-6-7-15,0-4 3 16,7-11-1 0,-2-8-4-16,-1-7 1 15,1-2 23-15,2-4 5 16,6-16-1-16,6-4 5 16,1-1 8-16,-1 0-6 15,0 3-3-15,-5 6 0 16,-3 6 3-16,-2 3-2 15,-2 6-1-15,-1 1-5 0,3 0-2 16,0 8-1-16,3 6 0 16,-1 5 1-16,-1-2 0 15,0 0-1-15,2-3-1 0,3 0-1 16,2 0-3-16,7-2-16 16,5-5-6-16,7-3-34 15,7-4-285-15</inkml:trace>
  <inkml:trace contextRef="#ctx0" brushRef="#br0" timeOffset="155">14563 7304 1864 0,'0'0'64'0,"0"0"-46"15,0 0 7-15,0 0 1 16,0 0-17-16,0 0-8 15,-4-16-1-15,17 16-1 16,5-3-1-16,0 0-10 16,0 0-2-16,-3-1 1 15,-3-1-1-15,-5-2 3 0,-4-2 7 0,-3 0 4 32,0-3 1-32,-9-1 2 15,-13 3 0-15,-6-1 0 16,-4 2 2-16,4 7-1 15,4 2 0-15,6 0 0 16,5 5-4-16,1 14-1 16,4 7 1-16,3 3 1 0,5 3 0 15,0 0-1-15,8-5 1 16,10-2-1-16,3-1 0 16,6-9 0-16,4-5-2 15,2-7-9-15,3-3-10 16,1 0-47-16,2-18-47 15</inkml:trace>
  <inkml:trace contextRef="#ctx0" brushRef="#br0" timeOffset="156">14860 7174 1862 0,'0'0'48'0,"0"0"-10"15,0 0-5 1,0 0-10-16,0 0-16 15,0 0-6-15,34 16 0 16,-17 4 0-16,1 5 0 16,-3 2-2-16,1 0 1 15,-1 2-3-15,0-4 0 16,-5-5-2-16,-3-6-9 16,-4-8-7-16,-3-3 6 0,0-3 1 15,0-9 14-15,5-16 0 16,4-11 0-16,6-6 13 15,6 0 1-15,4 2 0 16,4 8-10-16,-1 9-4 16,-3 6 0-16,0 7-17 15,-5 7-25 1,-4 2-204-16</inkml:trace>
  <inkml:trace contextRef="#ctx0" brushRef="#br0" timeOffset="157">16408 6982 1910 0,'0'0'27'16,"0"0"-23"-16,0 0 13 15,0 0 3-15,0 0-15 0,0 0-3 16,0 72 13-16,0-37-6 15,0 2-4-15,2 0-4 16,-1-1-1 0,2 3 0-16,-1-3-1 0,-1-2-12 15,-1-3-13-15,0-10-15 16,0-10-60-16,-1-8-431 0</inkml:trace>
  <inkml:trace contextRef="#ctx0" brushRef="#br0" timeOffset="158">16238 7215 1866 0,'0'0'8'0,"0"0"-8"15,0 0 0-15,93-62-1 16,-50 50 0-16,5 0-6 16,2 3-26-16,1-1-31 15,0 3-153-15</inkml:trace>
  <inkml:trace contextRef="#ctx0" brushRef="#br0" timeOffset="159">16677 7064 796 0,'0'0'1046'0,"0"0"-1006"16,0 0 3-16,0 0-10 15,0 0-1-15,0 0-7 16,0-24-9-16,0 24-9 0,0 0-7 31,0 2-2-31,0 13-3 0,0 6 5 16,0 7 0-16,3 0-1 15,1 3-3-15,-1 0-5 0,0 3-9 16,-1 1-7 0,1-5 5-16,0-3-4 0,6-6-19 15,6-11-5-15,-2-7 29 16,3-3 16-16,0-3 3 16,-2-11 4-16,-2-4 18 15,3 1 2-15,-3 1-2 16,-1 2-2-16,2 3-6 15,-5 2-2-15,-2 4-4 16,-2 2 1 0,0 3-3-16,-2 0-3 0,4 0-3 0,1 0 0 15,6 0 0-15,4 0 0 16,7 7-1 0,10 0-4-1,5 0-4-15,10-2-7 0,-1-2-29 16,-2-1-19-16,-4-2-59 15,-5 0-967-15</inkml:trace>
  <inkml:trace contextRef="#ctx0" brushRef="#br0" timeOffset="160">17317 7227 1704 0,'0'0'120'15,"0"0"-75"-15,0 0-1 16,0 0-15-16,-33-73-10 16,12 60-1-16,-3 1-1 15,4 6-1-15,3 3-2 16,5 3-6-16,2 0-8 0,2 4 0 15,-2 12-2-15,2 4 0 0,2 2 1 32,0 3-3-32,5 0-4 15,1 0-6-15,0-3-3 16,4 1 1-16,10-9 0 16,5-2-4-16,2-8-6 15,-1-3 3-15,-1-1 7 0,-3-1 12 16,2-13 4-16,0-2 5 15,-5-4 18-15,0 3 2 16,-3 1 2-16,-3 3-6 16,-4 6-4-16,0 2 0 15,-1 5-2-15,-1 0-9 16,1 0-6-16,-1 0-1 0,6 3-6 16,1 8 7-16,0 4-3 15,-1-1-14-15,5 1-4 16,1-2 0-16,11-3-13 15,5-4-17-15,2-6-170 16</inkml:trace>
  <inkml:trace contextRef="#ctx0" brushRef="#br0" timeOffset="161">17609 7230 1881 0,'0'0'44'0,"0"0"-12"16,0 0 5-16,0 0-9 15,0 0-14-15,0 0-14 16,0-12-1-16,0 12-3 0,2 9-3 16,5 2 6-16,3 1-6 15,0 0-3-15,-4-4-9 16,0-1 3-16,-1-2 3 16,-2-5-1-16,3 0-3 0,2 0 4 15,5-8 10 1,4-10 3-1,3-3 1-15,3 1 14 16,-2 1 1-16,-2 6-1 16,-4 4-1-16,-2 3-2 0,-2 6-4 15,1 0-7-15,-2 2-1 16,1 15 0-16,1 6 0 16,0 3 0-16,1 3 0 15,5-3 1-15,0-4 0 0,1-3 0 16,2-9-1-16,6-5 0 15,3-5-5-15,4 0-16 16,4-4-20-16,0-14-155 16</inkml:trace>
  <inkml:trace contextRef="#ctx0" brushRef="#br0" timeOffset="162">19587 7124 1755 0,'0'0'123'0,"0"0"-115"16,0 0 9-16,-79-46 10 16,39 38-10-16,2 0-3 15,1 5-3-15,3 3 1 16,4 0-8 0,6 3-1-16,5 9-3 15,8 3 0-15,4 0-1 16,2 4-1-16,5-1-4 15,0 1-3-15,5-4 0 0,16 0 1 16,6-5 0-16,6-3-4 16,2-4-5-16,-4-3-5 15,-1 0 9-15,-10-3 8 0,-2-11 5 16,-5 0 2 0,-1-2 10-16,-3 5 10 0,-3 0-3 15,-5 4 1-15,1 5 1 16,-2 2-4-16,0 0-7 15,0 0-6-15,5 0-4 16,2 2-3-16,5 13-1 0,4 2 4 16,2 2 0-16,1-2-4 15,5-3-9-15,6-2-3 32,12-5 0-32,8-6-8 15,1-1-51-15,-1-3-187 16</inkml:trace>
  <inkml:trace contextRef="#ctx0" brushRef="#br0" timeOffset="163">19963 6975 1872 0,'0'0'43'0,"0"0"-6"16,0 0 2-16,0 0-1 16,0 0-20-16,0 0-18 0,-29-58 0 15,29 58 0-15,0 12 0 0,2 15 0 16,7 4 0-16,3 6 0 15,0-2 0-15,-2-1 0 32,1-1-7-32,-4-5-9 0,2-3-2 0,0-2-7 15,3-6 10-15,0-6-2 16,0-6 4 0,3-5 8-16,3 0 5 15,0-11 3-15,1-3 0 16,-4-1 2-16,-2 1 7 15,-2 1 3-15,-2 2-2 16,0 3 1-16,-2 2-9 16,1 3 1-16,2 2-1 15,-3 1-5-15,4 0-2 0,1 7 1 16,-5 8 0-16,1 3-1 16,-4 1 0-1,-4-1-1-15,0-2 0 0,0-2 0 16,-3-2 2-16,-6-3 1 15,-1-4-3-15,-2-2 3 16,-2-3-3-16,-2 0-3 0,-3 0-3 0,-2-10-2 16,-2-1 1-16,0 0-6 15,0 4-16-15,4 1-16 16,4 4-29-16,9 1-499 16</inkml:trace>
  <inkml:trace contextRef="#ctx0" brushRef="#br0" timeOffset="164">20622 7042 1863 0,'0'0'32'0,"0"0"-11"15,0 0 2-15,0 0-14 16,0 0-6-16,0 0-3 16,-88-36-2-16,81 41 2 15,-2 7-1-15,1 2 0 16,1 3 1 0,3-1-2-16,1-1 2 15,3-1-2-15,0-3 2 16,0 1 0-16,0-2 0 15,4-2 0-15,9-2 0 16,1 1 3-16,0-3 0 0,2 2 1 16,0-3 0-16,-3 1-1 15,5 0 2-15,-1 0-1 16,1 0 0-16,-5 2-4 16,0 1 0-16,-4 2 0 15,-4 2-1-15,-3 1 0 0,-2-1 1 16,0 0-1-1,-4 0 1-15,-9 0-1 0,-9-3 0 32,-2-2-1-32,-6-3 0 15,-1-3-2-15,2 0-2 0,1 0 2 16,1-3 1-16,6-10 2 16,3 1-6-16,8 2-6 15,5 3-15-15,5 2-27 16,0 2-157-16</inkml:trace>
  <inkml:trace contextRef="#ctx0" brushRef="#br0" timeOffset="165">20889 7149 1872 0,'0'0'53'0,"0"0"-31"16,0 0 4-16,0 0-11 15,0 0-12-15,0 0-1 16,-36 14-4-16,33 1 2 0,3 3-1 16,0-1-1-16,3 0 2 15,11-1 0-15,4-4 0 16,1-3-1-16,1-5 1 0,0-4 0 15,3 0-1 1,-5 0-1-16,-4-13 0 0,-6 1 2 16,-5-5 1-16,-3 0-1 31,-3-3-1-31,-18 2-2 0,-5 3 3 16,0 0-6-16,0 7-5 15,4 1-4-15,2 7-14 16,4 0-41-16,3 0-114 15</inkml:trace>
  <inkml:trace contextRef="#ctx0" brushRef="#br0" timeOffset="166">21198 6972 1930 0,'0'0'35'16,"0"0"-12"-16,0 0 10 15,0 0-13-15,0 0-17 16,0 0-3-16,-9 37 0 16,7-6 0-16,2 3 1 15,0 1-1-15,-1-3 2 16,-1 0-2-16,1-5-5 0,-1 1-8 15,2-7-12-15,0-5-9 0,0-4-1 16,0-10-53-16,10-2-397 16</inkml:trace>
  <inkml:trace contextRef="#ctx0" brushRef="#br0" timeOffset="167">21380 7160 1902 0,'0'0'39'0,"0"0"-15"16,0 0-5-16,0 0-12 15,0 0-7-15,0 0-2 16,13 30 2-16,4-13 1 0,4 0-1 16,2-5 0-16,9-2-1 15,5-4-3-15,2-4 2 16,2-2-7-16,-8 0-1 15,-9-6 6-15,-7-10 3 16,-8-3 1-16,-8-1 1 16,-1 0-1-16,0-1 3 0,-6 1 0 15,-4 5-1 1,-5 2 0-16,3 8-2 16,0 1 0-16,-1 4-1 15,2 0-11-15,-1 0-13 16,5 0-35-16,4 0-102 0</inkml:trace>
  <inkml:trace contextRef="#ctx0" brushRef="#br0" timeOffset="168">21956 6914 1841 0,'0'0'92'0,"0"0"-67"15,0 0 5-15,0 0-1 16,0 0-15-16,0 0-13 31,0 14-1-31,0 15-1 16,-3 8 1-16,0 2 0 16,0 0 0-16,0-2 0 15,-2-2 0-15,-3-2-15 0,1-3-11 16,1-2-7-16,-4-9-21 0,0-8-68 15</inkml:trace>
  <inkml:trace contextRef="#ctx0" brushRef="#br0" timeOffset="169">21826 7129 1732 0,'0'0'153'0,"0"0"-144"15,0 0 1-15,88-23 12 16,-48 23-18-16,14 0-4 15,4 7 0-15,0 2 0 16,-4-2 0-16,-5-2 0 31,-3-3-5-31,-7-2 1 0,-6 0-2 16,-9-4 1-16,-11-8 4 0,-7-5 1 16,-6-1 2-16,0 0 1 15,-16-2 1-15,-5 4 0 16,1 3 4-16,0 6 1 15,-4 4-5-15,-1 3 1 16,0 0-3 0,-1 17-1-16,2 9 2 15,0 5-3-15,7 0 2 16,6 2-2-16,9-1 0 16,2-3 2-16,5-3 1 15,17-6 1-15,8-3 0 16,3-8 0-16,7-3-1 15,2-6-3-15,0 0-5 0,-7-3-20 16,-3-14-61-16</inkml:trace>
  <inkml:trace contextRef="#ctx0" brushRef="#br0" timeOffset="170">23659 6878 1606 0,'0'0'281'0,"0"0"-240"16,0 0-2-16,0 0-6 15,0 0-8-15,0 0-10 32,-7-13-10-32,7 13-5 0,0 8 0 15,14 14 0-15,6 5 0 16,7 9 0-16,3 0 0 15,1-2 0-15,3 0 0 0,1-4-3 16,0-7-7-16,-7-6-3 0,-8-9 0 16,-5-5 4-16,-6-3 5 15,0-4 4-15,3-15 2 16,1-8-1-16,2-5-1 16,-1-4 0-16,-4 0 1 15,0 3 2-15,-4 2 5 16,-4 9-1-16,1 7-2 15,-2 2-4-15,2 10-1 16,-1 1-10-16,7 2-13 16,3 0-19-16,5 15-50 15,8 3-34 1</inkml:trace>
  <inkml:trace contextRef="#ctx0" brushRef="#br0" timeOffset="171">24458 7031 1830 0,'0'0'38'0,"0"0"-1"15,0 0-8-15,0 0-12 16,-68-82-3-16,48 74-1 16,1 3 0-16,4 5-5 15,-1 0-4-15,1 5-4 16,-1 12 0-16,0 3 0 15,3 2-1 1,3-1 1-16,2 0 0 0,3-1-2 16,3 0-4-16,2-3-3 15,0-1-3-15,13-5 3 16,4-3 3-16,4-3 0 16,-2-5 0-16,-3 0 4 15,2 0 2-15,-3-10 1 16,0-4 0-16,-3 5 2 0,-4 2 5 15,-3 3 3-15,-2 2 3 16,-1 1-1-16,-2 1-9 16,3 0-4-16,4 0-2 15,7 3-1-15,2 6 3 16,6 2-2-16,1-2-11 0,1-1-3 31,3 0-10-31,4-5-45 16,2-3-104-16,4 0-901 15</inkml:trace>
  <inkml:trace contextRef="#ctx0" brushRef="#br0" timeOffset="172">24763 6824 1874 0,'0'0'48'16,"0"0"-17"-16,0 0 14 15,0 0-11-15,0 0-19 16,0 0-15-16,-19-42 0 15,19 43 0-15,0 19 0 16,0 9 0-16,0 8 0 16,0 8 0-1,0 2 0-15,0 0 0 16,0-2 0-16,0-8 0 16,0-3 0-16,3-4-14 15,1-7-3-15,-2-7-5 0,2-5-7 16,-1-5-6-1,6-6-42-15,7 0-112 0</inkml:trace>
  <inkml:trace contextRef="#ctx0" brushRef="#br0" timeOffset="173">25015 6986 1892 0,'0'0'45'0,"0"0"-23"0,0 0-2 15,0 0-17-15,0 0-3 16,0 0-1-16,-3 56 1 31,4-30 1-31,10-2-1 16,4-3 0-16,4-2 2 0,5-5-4 16,4-4 1-16,4-3-1 15,1-7-4-15,-3 0-2 16,-8-2 1-16,-3-13 4 15,-7-4 2-15,-4-2 1 16,-4-3 1-16,-4-1 0 0,0 1 0 16,0 2 1-1,-1 3 0-15,-5 4-2 0,3 5 0 16,1 4-2-16,2 4-1 16,0 2-2-16,0 0-4 0,0 0-17 15,0 3-22-15,0 9 28 16,6 0 13-16,12-1 6 15,6 0 1-15,1-5 8 16,5-3-2-16,0-2 8 16,1-1 6-1,2 0 3-15,-3-7-5 16,-3-9-7-16,0-1-3 16,-7-2 7-16,-3-1-6 15,-8 2 4-15,-3 1-3 16,-6 2 1-16,0 1 1 0,0 4-2 15,0 1-3-15,-9 2-7 16,-11 7 0-16,0 0-3 16,-2 0 1-16,-1 14 2 15,2 11-2-15,1 7 2 16,0 5 0-16,5 1-2 0,6-2 2 16,9-3 0-16,0-5-1 15,0-5 1-15,19-2 0 16,1-5 1-16,9-5 0 15,10 0 0-15,3-4 0 0,7-3-1 16,3-2-7-16,2-2-21 16,-5 0-21-16,-7-2-98 15</inkml:trace>
  <inkml:trace contextRef="#ctx0" brushRef="#br0" timeOffset="174">25989 7140 1884 0,'0'0'131'0,"0"0"-99"15,0 0-32-15,0 0 0 16,0 0 0-16,0 0 0 0,-14-4 0 16,7 0-33-16,0-4-1141 15</inkml:trace>
  <inkml:trace contextRef="#ctx0" brushRef="#br0" timeOffset="175">2662 9634 1814 0,'0'0'45'16,"0"0"-18"-16,0 0 9 15,0 0-12-15,0 0-7 0,0 0-5 16,0 0 2-16,0 0-2 16,0-3-3-16,3 3-3 15,11 1-5-15,8 16 2 16,8 4 0-16,1 6 4 0,5 2-6 16,-3 2 0-16,0 1 1 15,-2-3-2-15,-1-3 1 16,-5-6-1-16,0-1 1 15,-4-2-1-15,-9-6 0 16,-3-3-2-16,0-5-1 16,-6-3-1-16,0 0-1 0,0 0 1 15,-3 0-3-15,0 0-1 16,0 0-2-16,0-8-11 16,0-6-7-1,0 2-18-15,-8-2-47 16,-3-1-630-16</inkml:trace>
  <inkml:trace contextRef="#ctx0" brushRef="#br0" timeOffset="176">2981 9615 1863 0,'0'0'40'0,"0"0"-21"15,0 0-1-15,0 0-7 16,0 0-3-16,-86 62-4 16,58-25 1-16,2 6 0 15,-4 0-3-15,6-1 0 16,-1-3-2-16,6-5 1 16,5-5-1-1,1-8 0-15,7-5 0 16,3-8-3-16,3-3 0 15,-3-2-4-15,3-3-4 16,0 0 0-16,0 0-4 16,6-5-30-16,10-6-92 15</inkml:trace>
  <inkml:trace contextRef="#ctx0" brushRef="#br0" timeOffset="177">3217 9922 1814 0,'0'0'126'16,"0"0"-114"-16,0 0-1 15,0 0 8 1,0 0-4-16,0 0-13 16,0 8-1-16,0 12-1 15,6 2 1-15,0 5 1 16,3-2-1-16,-2 1 0 16,1-4-1-16,-2-1 0 0,1-2 0 15,-4-6-1-15,0-6-1 16,-3 0-2-16,3-7-4 0,0 0-2 15,-1 0-5-15,2 0-4 16,1-7-5-16,-1-10-83 16</inkml:trace>
  <inkml:trace contextRef="#ctx0" brushRef="#br0" timeOffset="178">3472 9529 1898 0,'0'0'41'0,"0"0"-35"16,0 0 3-16,0 0 5 0,0 0-9 16,0 0-4-16,87-28-1 0,-56 26-1 15,-3 2-6-15,1 0-13 16,-4 0-30-16,-6 0-83 16</inkml:trace>
  <inkml:trace contextRef="#ctx0" brushRef="#br0" timeOffset="179">3481 9687 1839 0,'0'0'72'16,"0"0"-64"-16,0 0 1 15,0 0 9-15,0 0-10 16,94-5-8-16,-48-1-1 0,6 1-13 15,2-1-40-15,-6 1-88 16</inkml:trace>
  <inkml:trace contextRef="#ctx0" brushRef="#br0" timeOffset="180">4389 9531 1930 0,'0'0'22'15,"0"0"-11"-15,0 0 6 16,0 0 0-16,0 0-13 15,0 0-3-15,-7 40 5 16,17-13 0-16,-1 1-3 0,0-3 0 16,3 1-3-16,-6-2 0 15,0-2 0-15,-3-5-2 16,-1-2-4-16,1-4-3 16,-3-5-3-16,1-4 0 15,1 0-5-15,2-2-2 16,0 0-19-16,2-2-44 0</inkml:trace>
  <inkml:trace contextRef="#ctx0" brushRef="#br0" timeOffset="181">4704 9518 1852 0,'0'0'75'16,"0"0"-65"-16,0 0 1 15,0 0 4-15,0 0-7 16,0 0-3-16,-34 58-2 0,34-34 1 16,3 0-2-16,13 1 0 15,7-4-1-15,5-4 0 16,6-2-1-16,1-6 0 15,0-4 0-15,-2-5-2 16,-2 0 1-16,-4-4-1 16,-6-11 2-1,-6-3 0-15,-6-7 0 16,-9-3 1-16,0-5-1 16,-9-1 0-16,-21-3 0 15,-6 4 0-15,-4 8 1 16,4 11 1-16,2 8-1 15,10 6-1-15,2 4-2 0,7 17-11 16,4 5-6-16,10 1-34 0,1-3-204 16</inkml:trace>
  <inkml:trace contextRef="#ctx0" brushRef="#br0" timeOffset="182">7878 9479 1793 0,'0'0'76'16,"0"0"-48"-16,0 0 7 0,0 0-7 16,0 0-7-16,0 0-3 15,0 0-8-15,3-7-5 16,17 19 0-16,8 10 2 0,6 3-1 15,5 5-2-15,-2-1-2 16,4 5-1-16,-7-1-1 31,0-5-1-31,-7-1 0 16,-5-8-6-16,-7-5-5 16,-7-6 3-16,-4-4-4 0,-4-4-6 15,0 0 2-15,0 0 2 16,0-12-36-16,-9-7-91 15</inkml:trace>
  <inkml:trace contextRef="#ctx0" brushRef="#br0" timeOffset="183">8166 9443 1901 0,'0'0'32'0,"0"0"-25"16,0 0 7-16,0 0-7 16,0 0-1-16,0 0 1 15,-86 103-5-15,66-66-1 16,-1 1 0-16,2-3 0 16,5-2-1-1,1-4-2-15,1-7-5 16,6-2-4-16,3-8 0 15,3 1-12-15,0-7-37 0,0-4-93 16</inkml:trace>
  <inkml:trace contextRef="#ctx0" brushRef="#br0" timeOffset="184">8539 9694 1892 0,'0'0'46'15,"0"0"-32"-15,0 0 9 0,0 0-2 16,0 0-9-16,0 0-7 15,21-17-3-15,-6 17-2 16,4 0 0-16,-1 0 0 0,-3 3 0 16,-2 8-1-1,-5 2-1-15,-5 4 0 0,-3 2-1 16,0 1 0-16,-9 3 1 16,-12 0 0-16,-1 3 0 15,-2-6 0-15,4 2 2 16,4-7 0-16,7-2 0 0,6-5 0 15,3-3 0-15,0-1 0 16,0-1 0-16,9-3 1 31,15 0-1-31,10 0-3 16,7 0-8-16,5-10-13 16,3-4-24-16,-3-3-130 15</inkml:trace>
  <inkml:trace contextRef="#ctx0" brushRef="#br0" timeOffset="185">9210 9326 1920 0,'0'0'16'0,"0"0"-13"16,0 0 3-16,0 0-1 15,82-23-5-15,-43 20 0 16,3 3-9-16,-5 0-24 15,2 0-47-15,-5 0-427 16</inkml:trace>
  <inkml:trace contextRef="#ctx0" brushRef="#br0" timeOffset="186">9279 9506 1836 0,'0'0'78'16,"0"0"-77"-16,0 0 2 15,80 0 7-15,-34 0-8 16,4-3-2-16,-1-1-4 16,-3 1-23-16,-7 2-52 15,-6-2-1561-15</inkml:trace>
  <inkml:trace contextRef="#ctx0" brushRef="#br0" timeOffset="187">10451 9288 1747 0,'0'0'101'0,"0"0"-75"15,0 0-1-15,0 0 9 16,0 0-11-16,0 0-5 16,-15-34-5-16,15 34-2 15,0 0-3-15,0 0-4 16,0 1-4-16,0 15-1 15,0 10 1-15,0 7 3 0,0 2 0 16,2 0-1-16,2-2 0 16,2-2-1-16,0-4-1 15,0-6 0-15,-2-4 0 16,-1-2-2-16,-1-6-3 16,-2-3 0-16,1-4-4 15,1 1-2 1,-2-3-2-16,0 0-6 15,3 0-3-15,0-13-60 16,2-5-477-16</inkml:trace>
  <inkml:trace contextRef="#ctx0" brushRef="#br0" timeOffset="188">10818 9303 1235 0,'0'0'656'0,"0"0"-635"0,0 0-7 16,0 0 9-16,0 0-8 16,0 0-9-16,-42 11-2 15,38 4-1-15,-1 5-1 16,4-1 1-16,1 1-2 15,0 1 0-15,4 1-1 16,11-5 0 0,5 0 0-16,2-4-4 15,2-5 1-15,3-5-1 16,0-3-2-16,-2 0 1 16,-3 0-1-16,-5-11 2 0,-4-3-3 15,-8-2 0-15,-5-1 3 16,0-5 0-16,-10-1-1 15,-10 0 3-15,-9-1 1 0,-3 2 0 16,0 2-1-16,2 6 0 16,8 7 0-16,10 4 1 15,6 3 0-15,6 0 0 16,0 0-1-16,0 0-12 16,11 0-6-16,12-4 14 15,7 1 4 1,3 0-3-16,6 0-3 15,0 0-2-15,4 3-2 16,-1-2 11-16,-5 2 1 16,-4 0 3-16,-6 0 10 0,-3 0 2 15,-7 0-1 1,-3 0 2-16,-5 0-1 0,-3 0-2 16,-3 0-2-16,-3 0-4 15,0 0 0-15,0 2-3 16,0 1 1-16,0 0 0 15,0 2 0-15,0 3 1 0,1 6-1 16,1 3-2-16,1 0-2 16,1 5 2-16,5 0-2 15,4 0 0-15,4-1-1 0,4 1 1 16,3-3 0-16,1-4 0 16,5-4 0-16,1-3 0 15,2-8-1-15,1 0 0 31,1-5-2-31,-4-12-1 16,-4-3 0-16,-12-2 1 16,-6-1 1-16,-9-8 1 0,-2-1-2 15,-22-1 2-15,-9 3 1 16,-4 1 1-16,-4 10 0 16,3 7-2-16,4 6 0 15,7 5-2-15,15 1-8 0,6 0-7 16,6 9-32-16,2 3-44 15</inkml:trace>
  <inkml:trace contextRef="#ctx0" brushRef="#br0" timeOffset="189">13243 9145 1875 0,'0'0'31'16,"0"0"-8"-16,0 0 0 15,0 0-2-15,0 0-8 0,0 0-1 16,0 0-3-16,-10-24-2 16,10 24-4-16,0 0-3 15,0 0 0-15,0 0-10 0,0 0-11 16,0 0-11-1,0 7-38-15,0 2-63 0</inkml:trace>
  <inkml:trace contextRef="#ctx0" brushRef="#br0" timeOffset="190">13266 9542 1390 0,'0'0'430'16,"0"0"-425"-16,0 0 6 15,0 0 25-15,0 0-16 16,0 0-2-16,3 63-2 15,-3-44-9-15,0 3-1 16,0 0 0-16,-3 3-3 0,-8-3-3 16,-5-1 0-16,-5 3-7 15,0-8-29-15,-1-3-68 16</inkml:trace>
  <inkml:trace contextRef="#ctx0" brushRef="#br0" timeOffset="191">14135 9111 1772 0,'0'0'99'0,"0"0"-77"0,0 0-2 16,0 0 2-16,0 0-8 16,0 0-5-16,-63-46-4 15,44 46 2-15,0 0-4 16,1 0 0-16,-1 10 0 15,-1 7-2-15,2 5 0 16,-4 7-1 0,5 0 0-16,3 2 1 0,3 4-1 15,6 1 0-15,5 0 0 16,0-2 0-16,5-1-2 16,15-2-4-16,2-3-3 15,6-6 0-15,1-4-4 16,-4-5 3-16,-3-8 1 15,-5-4-11-15,-7-1 0 0,-1-1 2 16,-6-15-6-16,-3-2 10 16,0-3 7-16,-6 1 0 15,-9 0 6-15,0 1 1 16,2 0 4-16,5 5 3 16,2 3 10-16,6 5-2 0,0 2 1 31,0 0-5-31,0-2-7 15,8 0-3-15,8 1-1 16,2-1 1-16,8 1 0 16,0 1 1-16,3-4 1 0,-1 2 1 15,-3 3 1 1,-5-1 5-16,-2 3 1 0,-8 1-4 16,-2 0-1-16,-1 0 0 0,-3 0-5 15,-2 7 0-15,4 4 1 16,-4 5 0-1,-1-1 0-15,2 2-2 16,-1 2 2-16,-1-2-2 16,1 2 0-16,-1 1 0 15,3-6 0-15,-1 1-3 16,0-5-6-16,2-1-9 16,-1-2-23-16,4-4-44 0,2-3-1684 15</inkml:trace>
  <inkml:trace contextRef="#ctx0" brushRef="#br0" timeOffset="192">14618 9249 1649 0,'0'0'206'15,"0"0"-194"-15,0 0 9 16,0 0 11-16,0 0-16 16,0 0-8-16,-65-26 0 15,44 26-2-15,-3 0-3 16,2 5 0-16,0 10-1 0,2 0-1 15,2 1 0-15,5 0-1 16,3 1 0-16,6 0 0 16,4 0 0-16,0 0-3 15,9-2-4-15,8 0-3 16,3-4-2-16,6-2 1 16,-1-6-6-16,-2-3-6 0,-1 0-5 15,-1 0 10-15,-6-8 2 31,0-6 15-31,-6-2 1 16,-2-1 16-16,-1 0 9 16,-2 0 1-16,-2 2-4 0,-1 5 1 15,-1 3-7-15,0 3-2 16,0 4-3-16,0-1-5 16,0 1-5-16,2 0-1 15,-1 0-1-15,1 0-1 16,6 11 2-16,-1 4 0 15,6 1 0-15,-1 1 0 0,0 0-1 16,3-1-2-16,-3-4-5 16,3 1 1-16,-3-1-1 0,1-4 0 15,-4-2-3-15,0-3 2 16,3-3 3-16,-3 0 6 16,2-12 1-16,0-4-1 15,0-4 2-15,0 0 1 16,-1-2 4-16,-3 3 2 15,-1 4 0 1,-1 2-2-16,-1 9 2 16,-3 0 0-16,-1 4-6 15,2 0-3-15,3 0-2 16,-1 14 0-16,4 2 2 16,-1 1 0-16,0-3 0 15,-1-3 0-15,0-1-5 16,-1-3-8-16,0-2-12 0,2-5-40 15,0 0-158-15</inkml:trace>
  <inkml:trace contextRef="#ctx0" brushRef="#br0" timeOffset="193">14990 9058 1912 0,'0'0'19'15,"0"0"-16"-15,0 0 0 16,0 0-3-16,0 0-14 16,0 0-47-16,-3 24-11 15</inkml:trace>
  <inkml:trace contextRef="#ctx0" brushRef="#br0" timeOffset="194">15063 9290 1745 0,'0'0'160'16,"0"0"-150"-16,0 0-4 15,0 0 9-15,0 0-10 0,0 0-4 16,19 32 0-16,-11-20-1 15,0 1 0 1,0-2 0-16,-2-2 0 16,0-3 0-16,0-2-1 15,-1-3-1-15,3-1-1 16,0 0 2-16,3 0 1 16,2-6 0-16,2-8 1 15,1-5-1-15,-1 4 2 16,0-2 3-16,-4 3 3 0,-2 3 5 15,-1 4-4-15,1 3-1 16,-1 2-2-16,4 2-4 16,-2 0-2-16,2 4 0 15,3 8 0-15,0 0 0 0,0 2 1 16,0-1-1-16,0-3 0 16,-2-1 0-16,-1-3 0 15,-1-2-5-15,-1-1-8 16,2-3-9-16,0 0-29 0,3 0-268 15</inkml:trace>
  <inkml:trace contextRef="#ctx0" brushRef="#br0" timeOffset="195">15857 9225 1716 0,'0'0'170'0,"0"0"-141"16,0 0-5-16,0 0 0 31,0 0-8-31,0 0-13 0,50-32-2 16,-18 27-1-16,4 1 0 15,1 2-4-15,3 2-11 16,-4 0-11-16,-6 0-36 15,-8 8-128-15</inkml:trace>
  <inkml:trace contextRef="#ctx0" brushRef="#br0" timeOffset="196">15892 9368 1645 0,'0'0'255'15,"0"0"-232"1,0 0-11-16,0 0 2 16,0 0-12-16,0 0 1 15,120-18-3-15,-76 15-4 0,1 0-12 16,0 2-30 0,-3-1-76-16</inkml:trace>
  <inkml:trace contextRef="#ctx0" brushRef="#br0" timeOffset="197">16546 9168 1799 0,'0'0'143'0,"0"0"-124"15,0 0-1-15,0 0 8 16,0 0-9-16,0 0-12 16,-14-8-5-16,10 24-1 0,3 7 1 15,-3 3 1-15,4 1-1 16,0-1 0-16,0 1-5 16,0-2-9-16,0-2-6 15,0-1-3-15,4-7-17 0,4-3-69 16</inkml:trace>
  <inkml:trace contextRef="#ctx0" brushRef="#br0" timeOffset="198">16774 9211 1882 0,'0'0'41'0,"0"0"-27"31,0 0 3-31,0 0-5 0,0 0-8 16,0 0-2-16,-20 38 0 0,20-16-1 15,0 1 1-15,11 0-2 16,10-4 2-16,6 1-2 16,4-7 0-16,2-2-3 15,1-9-1-15,2-2 0 16,-3 0 2-16,-8-1 1 0,-4-16 1 15,-12-6 0-15,-7-5 2 16,-2-3-1-16,-8-2 0 16,-16 2 1-16,-6 3 0 15,1 10-2-15,-1 11 0 16,3 7-3-16,7 4-9 16,6 13-23-1,6 0-137-15</inkml:trace>
  <inkml:trace contextRef="#ctx0" brushRef="#br0" timeOffset="199">3670 11118 1812 0,'0'0'64'0,"0"0"-35"15,0 0-2-15,0 0-7 16,0 0-5-16,0 0-4 16,0 0-3-16,17-11-3 15,2 8-3-15,8-1-2 0,4 1 0 16,5 2-1-16,3 1-9 16,3 0-13-16,-5 0-17 15,-1 0-51-15</inkml:trace>
  <inkml:trace contextRef="#ctx0" brushRef="#br0" timeOffset="200">3747 11218 1833 0,'0'0'62'16,"0"0"-58"-16,0 0 0 15,0 0 10-15,0 0-14 0,98-6-2 16,-46 3-32-16,8-4-110 16</inkml:trace>
  <inkml:trace contextRef="#ctx0" brushRef="#br0" timeOffset="201">4467 11081 1921 0,'0'0'24'0,"0"0"-2"0,0 0 6 16,0 0-5-16,0 0-15 16,0 0-8-16,-6-3-2 15,6 22 1-15,0 3 1 16,6 5 1-16,0 0-1 15,0 0-3-15,-3-4-7 16,0-3-5 0,-3-3-2-16,0-2-4 15,0-8-3-15,0-4-34 16,0-3-58-16</inkml:trace>
  <inkml:trace contextRef="#ctx0" brushRef="#br0" timeOffset="202">4677 11097 1896 0,'0'0'29'15,"0"0"-17"1,0 0 5-16,0 0-5 15,0 0-8-15,0 0-3 16,-22 21 0-16,22-4 0 16,0 1 0-16,13 0 0 15,4-2-1-15,5-2-4 16,3-3-4-16,4-4-1 16,2-3-4-16,0-4-2 0,1 0-9 0,-4 0 7 15,-6-8-6-15,-5-5-1 16,-11 0 18-16,-6-3 6 15,0-3 7-15,-12-1 5 16,-15-4-5-16,-1 2 7 16,-7 1-2-16,1 3-6 15,4 5 0 1,5 4-3-16,10 3 2 16,5 3-4-16,7 2-1 15,3 1 0-15,0 0-5 16,0 0-4-16,9 0-1 15,10 0-4-15,8 0 13 16,4 0-4-16,5 0-6 16,0 0 8-16,2 0 1 0,-2 0 2 15,0 0 0-15,-2 0 5 16,-4 0 15-16,-6 0-7 0,-6 0-2 16,-8 0 1-16,-2 0 4 15,-5 0-5-15,-2 0-5 16,1 0-2-16,1 0-1 15,-3 4-2 1,3 4 2-16,1 3 0 16,-1 5-2-16,3 1 1 15,-1 3-1-15,2 1 1 16,5-1-2-16,3-3 0 0,7 0 2 16,2-5-1-16,4-5 0 15,4-4 0-15,-1-3 0 16,2 0 0-16,-2-5-1 15,-7-9 0-15,-4-3 0 0,-7 0 0 16,-10-1 0-16,-3 0 1 16,0-3 1-16,-19-2 1 15,-11 1-2-15,-8 1 0 16,-6 4 0-16,2 5 0 16,9 6-1-1,12 6-5-15,9 0-7 0,9 3-18 16,3 9-50-16,0-3-367 15</inkml:trace>
  <inkml:trace contextRef="#ctx0" brushRef="#br0" timeOffset="203">9607 10846 1802 0,'0'0'35'16,"0"0"-6"-16,0 0 13 15,0 0-18-15,0 0-11 16,0 0-3 0,0 0-2-16,0 0-1 15,-4-2-4-15,18 0-1 16,10-1-2-16,7-2 0 0,5 3-7 15,3 0-8-15,0 2-6 16,-2 0-26-16,-7 0-46 16,-12 0-779-16</inkml:trace>
  <inkml:trace contextRef="#ctx0" brushRef="#br0" timeOffset="204">9686 10964 1774 0,'0'0'79'15,"0"0"-59"-15,0 0 3 16,0 0-3-16,0 0-19 16,0 0-1-16,124-16-10 15,-77 14-35-15,4-2-113 16</inkml:trace>
  <inkml:trace contextRef="#ctx0" brushRef="#br0" timeOffset="205">10582 10735 1278 0,'0'0'607'16,"0"0"-574"-16,0 0-8 0,0 0 3 15,0 0-9-15,0 0-6 16,-11-5-7-16,9 10-6 16,2 9 1-1,0 10 0-15,0 3 0 0,0 3 1 16,8 1-2-16,0 0 2 16,-2-4-2-16,0-4 0 15,-1-5-3-15,-2-6-3 0,0-5-4 0,-3-2 0 16,0-4 2-16,0-1-6 15,0 0 1-15,4 0-6 16,4 0-15-16,1-8-42 16,4-9-1747-16</inkml:trace>
  <inkml:trace contextRef="#ctx0" brushRef="#br0" timeOffset="206">10842 10775 1858 0,'0'0'32'0,"0"0"-13"16,0 0 9-16,0 0-6 16,0 0-12-1,0 0-7-15,-73 41 0 0,73-24-2 16,0 1 1-16,0 2-2 15,12 0 1-15,7-3 0 16,5-3-1 0,2-5-4-16,2-1 0 0,-1-7-6 15,1-1-1-15,0 0 1 16,-2 0-2-16,-6-9 4 16,-9-2 0-16,-7-3 7 15,-4 0 0-15,0-5-5 16,-16-1 5-16,-11 1 1 15,-4-1 0-15,-2 2 0 0,3 4 2 16,6 5 3-16,8 0 0 16,10 7-2-16,6 1-1 15,0 1 1-15,0-1-3 0,3 1-2 16,13 0-13-16,7 0 3 16,5 0 8-16,8 0-3 15,1 0 2-15,5 0 3 16,5 0 0-16,-3 0 2 15,-5 0 1-15,-5-3-1 16,-7 0 7-16,-5 1 5 16,-4-1 8-16,-6 1-7 15,-4 1-4 1,-4 1 1-16,-4 0 0 16,0 0-2-16,0 0-3 0,0 0-2 15,0 0-2-15,0 1 0 16,0 12-1-16,-3 2 2 15,0 4-1-15,3 1 0 16,0 2-1-16,3 2 1 16,21-4 0-16,7 1 1 15,9-4-1-15,4-5-1 0,3-3 0 16,-3-6 0-16,-4-3 0 16,-7 0-2-16,-6-6 2 31,-11-8-1-31,-10-5 1 0,-6-4-1 15,0-4-1-15,-24-2 1 16,-9-2 1-16,-10-1 0 16,-5 6 0-16,2 6 0 15,3 13-11-15,7 7-11 16,5 0-36-16,7 10-127 16</inkml:trace>
  <inkml:trace contextRef="#ctx0" brushRef="#br0" timeOffset="207">2687 11076 1874 0,'0'0'44'0,"0"0"-20"0,0 0 1 15,0 0-1-15,0 0-8 0,0 0-7 16,0 0-6-16,38 5 1 16,-7 14 0-16,3 2-1 15,4 4 0-15,1 3-3 16,-1-1 1-16,-2 1-1 15,-2-2-2-15,-4-4-6 16,-3-1-6 0,-6-5-3-16,-9-6-3 15,-8-6-3-15,-2-4-7 16,-2 0-27-16,0-3-20 16</inkml:trace>
  <inkml:trace contextRef="#ctx0" brushRef="#br0" timeOffset="208">2978 11049 1792 0,'0'0'110'0,"0"0"-85"0,0 0-11 16,0 0 1-16,0 0-6 31,-91 39-2-31,66-9-3 0,0 3 0 15,-1 1-2-15,7-5-2 16,0 0 0-16,5-6 0 16,3-3-1-16,4-5-5 15,4-2-3-15,3-5-7 16,0-3-12-16,2-5-28 16,14 0-84-16</inkml:trace>
  <inkml:trace contextRef="#ctx0" brushRef="#br0" timeOffset="209">3242 11236 1908 0,'0'0'50'15,"0"0"-39"-15,0 0 7 16,0 0 3-16,0 0-19 0,0 0-1 16,0 44 0-16,0-19 0 15,0 0 0-15,0-3-1 16,0 1-3-16,0-2-6 16,2-2-10-16,1-3-2 15,4-4-19-15,1-7-157 16</inkml:trace>
  <inkml:trace contextRef="#ctx0" brushRef="#br0" timeOffset="210">8557 10782 1785 0,'0'0'44'0,"0"0"-25"15,0 0 7-15,0 0 4 0,0 0-8 16,0 0-6-16,0 0-4 16,-27 0-1-16,27 0 1 15,0 0 2-15,0 0 0 0,0 0 0 16,0 0-6-16,0 0-2 16,18 7-1-16,3 9 0 15,6 3-1-15,1 4-4 16,5 1 0-16,-2 2 0 15,-1 2 0-15,-3-3 0 0,-5-3 0 16,-2-5 0-16,-6-5-9 31,-3-1-12-31,-2-5-6 16,-5-2-1-16,2-4-5 16,2 0-25-16,-1-11-79 15</inkml:trace>
  <inkml:trace contextRef="#ctx0" brushRef="#br0" timeOffset="211">8891 10775 1882 0,'0'0'36'16,"0"0"-28"-16,0 0 10 16,0 0 3-16,0 0-10 15,-94 61-5-15,70-33-3 16,2 0-1-16,1 0-1 15,0 0-1-15,3-1 0 16,3-5-2-16,3-2-5 16,5-5-7-16,2 0-4 15,5-8-12-15,0-1-49 16,0-6-367-16</inkml:trace>
  <inkml:trace contextRef="#ctx0" brushRef="#br0" timeOffset="212">9055 11064 1454 0,'0'0'462'0,"0"0"-438"15,0 0-12-15,0 0 9 16,0 0-7-16,79-17-11 15,-54 17 1 1,-8 0-3-16,1 0-1 16,-6 3-1-16,-6 7 0 15,-2 6-2-15,-4 4-1 16,0 2 2-16,-16 2 2 16,-8-1-1-16,-1 1 1 15,3-4 1-15,3-3 0 16,4-8-1-16,8-4 1 0,4 1 1 15,3-6-1-15,0 0 1 16,13 2 0-16,18-2 2 0,13 0-3 16,11 0-1-16,6-5-15 15,2-5-29-15,-2-2-277 16</inkml:trace>
  <inkml:trace contextRef="#ctx0" brushRef="#br0" timeOffset="213">13252 10643 1755 0,'0'0'133'0,"0"0"-102"16,0 0-9-16,0 0 2 15,0 0-3-15,0 0-5 16,0 0-5-16,0 0-5 0,0-17-6 15,0 17-3-15,0 0-12 16,5 12-25-16,2 4-27 16,1 2-151-16</inkml:trace>
  <inkml:trace contextRef="#ctx0" brushRef="#br0" timeOffset="214">13393 10899 1702 0,'0'0'223'0,"0"0"-213"16,0 0-2-1,0 0 8-15,0 0-10 0,0 0-4 16,-60 45-2-16,42-28 0 16,0 3-2-16,0-3-6 0,5 0-6 15,4-4-21-15,3-5-56 16,6-5-582-16</inkml:trace>
  <inkml:trace contextRef="#ctx0" brushRef="#br0" timeOffset="215">14207 10519 1892 0,'0'0'27'0,"0"0"-14"16,0 0 6-16,-87-4-3 15,58 4-2-15,0 9-6 0,1 3 0 16,4 8-5-16,2 3-2 31,2 4 0-31,7 5-1 16,3 4 1-16,2 3-1 16,8 0 0-16,0 2-2 15,8-5-2-15,17-1-2 0,6-5-4 16,7-4 0-16,3-6-2 0,-4-7 1 15,-1-9-2-15,-7-3-5 16,-7-1-8-16,-7 0-10 16,-8-11-3-16,-7-6 17 15,0-3 1-15,-10-2 9 16,-8-2 12-16,-6-1 12 0,0 3 14 16,6 4-7-16,3 5 6 15,9 6-5-15,6 2-4 31,0 0-5-31,0 0 0 16,16 1-5-16,6-2-5 0,6 3 4 16,3 1 0-16,2 2 0 15,2 0 0-15,-4 0-1 16,0 0 3-16,-4 3-2 16,-5 5 2-16,-2-1 0 0,-8 0-1 15,-2 1-1-15,-1 0 1 16,-5 4-2-16,1-1-3 15,-5 3 1-15,0-2-1 16,0 2 0-16,0 1-1 0,0-3-3 16,0 0-8-16,0-1-9 15,0-3-19-15,0-2-26 32,0-6-438-32</inkml:trace>
  <inkml:trace contextRef="#ctx0" brushRef="#br0" timeOffset="216">14734 10718 1904 0,'0'0'25'0,"0"0"-10"0,0 0 4 16,0 0-6-16,-94-12-9 15,77 16-1-15,-1 10-1 16,3 0 0-16,5 4-2 16,2 0 0-16,4 1 0 15,4 0-2-15,0-1-3 16,3-2-4 0,13-6-6-16,4 1-1 15,2-5-2-15,2-2-13 16,-2-4 9-16,1 0 7 15,-3 0 12-15,-3-12 3 0,-1-2 16 16,-4-1 10-16,0-2 0 16,-4 3-6-16,-4 2-4 15,-1 2-2-15,-1 5 0 0,-1 1 0 16,-1 4-2-16,2 0-4 16,-1 0-8-16,3 0 0 15,2 0-3-15,5 11 1 16,2 1 2-16,-1 4-1 15,2-2-3-15,-1-2-3 16,2 0-2-16,0-3-4 0,-1-2-2 16,0-5 0-16,-2-2 1 15,3 0-3-15,-3 0 0 16,2-9 1-16,-1-2 10 16,-2-2 6-16,0 1 3 15,-3 4 15-15,-4 2 7 16,-2 3-7-1,-2 3-6-15,1 0-6 16,2 0-4-16,2 0-1 16,2 3-1-16,1 6 0 15,1-1 0-15,-2-1 0 16,2-2 0-16,-2-1-3 16,1-1-8-16,2-3-15 15,-2 0-37-15,-2-10-471 0</inkml:trace>
  <inkml:trace contextRef="#ctx0" brushRef="#br0" timeOffset="217">15118 10556 1785 0,'0'0'74'16,"0"0"-43"0,0 0-3-16,0 0-13 15,0 0-15-15,0 0-4 16,-9-7-35-16,5 23-9 15,2 4-461-15</inkml:trace>
  <inkml:trace contextRef="#ctx0" brushRef="#br0" timeOffset="218">15291 10730 1909 0,'0'0'33'0,"0"0"-18"32,0 0 5-32,0 0-5 0,0 0-15 15,0 0-2-15,8 44 2 16,2-30 2-16,0 0-2 16,0-2-4-16,-3-2-2 15,1-1-8-15,-1-3 2 16,0-2-1-16,-1-1-4 15,0-3-3-15,6 0 13 0,-1-3 7 16,3-10 0-16,-1-4 0 16,2 0 7-16,1-1 4 15,0 0-1-15,-1 2 3 16,-1 4-2-16,-1 3-4 16,1 4-1-16,-3 5-2 15,4 0-1-15,0 0-2 0,-3 3-1 16,1 11 1-16,-2 3-1 15,0-1 0-15,0 1 1 16,-2-3-1-16,2-3 0 0,1-2-2 16,1-2-7-16,9-3-13 15,10-4-47-15,5 0-655 32</inkml:trace>
  <inkml:trace contextRef="#ctx0" brushRef="#br0" timeOffset="219">16101 10576 1883 0,'0'0'43'15,"0"0"-29"-15,0 0-7 16,0 0 2-16,0 0-8 15,101-8 0-15,-69 8-2 16,-2 0-7 0,-2 2-26-16,-7 3-43 15,-3-2-899-15</inkml:trace>
  <inkml:trace contextRef="#ctx0" brushRef="#br0" timeOffset="220">16074 10703 1321 0,'0'0'518'0,"0"0"-503"16,0 0 1-16,0 0 14 15,0 0-15-15,0 0-12 16,86 8-3-16,-40-8-30 16,6 0-53-16,5-3-701 15</inkml:trace>
  <inkml:trace contextRef="#ctx0" brushRef="#br0" timeOffset="221">16683 10573 1645 0,'0'0'221'15,"0"0"-188"-15,0 0 3 16,0 0-8-16,0 0-11 15,0 0-7-15,-13-14-6 0,11 17-2 16,2 13-2-16,-1 6 3 16,-1 4-1-16,2 5-1 15,-3-3 0-15,3 0-1 0,-2-3 0 16,1-3-2-16,1-4-4 16,0-3-8-16,-2-5-3 15,2-3-9-15,0-7-31 16,0 0-72-16</inkml:trace>
  <inkml:trace contextRef="#ctx0" brushRef="#br0" timeOffset="222">16910 10638 1825 0,'0'0'86'16,"0"0"-69"-16,0 0-5 0,0 0 5 16,0 0-10-16,0 0-3 15,-39 63 1-15,39-37-2 16,0 1-1-16,3-1 0 16,13-1-1-16,7-3 0 15,5-2-2 1,3-4 1-16,2-6-1 0,2-3 0 15,-1-5-1-15,-4-2 0 16,-2 0 2-16,-6-10 0 16,-6-7 0-16,-6-5 2 0,-10-6-2 15,0-8 2 1,-20-1-2-16,-12-1 1 0,-4 8-1 16,-3 6 0-16,4 13-1 15,7 10-11-15,6 1-11 0,6 0-56 16</inkml:trace>
  <inkml:trace contextRef="#ctx0" brushRef="#br0" timeOffset="223">2822 12643 1746 0,'0'0'177'16,"0"0"-160"-1,0 0-10-15,0 0 8 0,0 0-4 16,0 0 0-16,0 0 0 16,80 79-3-16,-49-55-5 15,-1 2-2-15,-4 1-1 0,-1-5-2 16,-7-2-7-16,-3-6-3 16,-2-3-3-16,-5-3-8 15,-2-7-17-15,-3-1-34 16,-3 0-144-16</inkml:trace>
  <inkml:trace contextRef="#ctx0" brushRef="#br0" timeOffset="224">3105 12654 1560 0,'0'0'330'16,"0"0"-307"-16,0 0-17 15,0 0 8-15,-100 61 0 0,76-33-9 16,6 4-3-16,-1-3-2 16,7 0 1-16,-1-4-1 15,4 0-1-15,1-3-4 16,1 0-10-16,1-5-14 16,6-3-21-16,0-6-74 15</inkml:trace>
  <inkml:trace contextRef="#ctx0" brushRef="#br0" timeOffset="225">3360 12857 1892 0,'0'0'36'16,"0"0"-35"-16,0 0 0 16,0 0 8-16,-3 80-2 15,-1-52-5-15,4-1-2 0,0-3 0 16,0-4-1-16,0-5-6 15,0-4-7-15,0-3-30 16,0-6-57-16</inkml:trace>
  <inkml:trace contextRef="#ctx0" brushRef="#br0" timeOffset="226">3727 12668 1866 0,'0'0'69'16,"0"0"-55"-16,0 0-11 16,0 0 5-16,100-72-6 15,-51 63-2-15,-1 8-1 16,-2 1-13-16,-4 0-37 0,-9 0-99 15</inkml:trace>
  <inkml:trace contextRef="#ctx0" brushRef="#br0" timeOffset="227">3824 12753 1853 0,'0'0'37'0,"0"0"-32"16,0 0 14-1,0 0 2-15,0 0-19 0,82-7-2 16,-34-1-7-16,4 1-33 16,0-3-57-16,-1 1-924 31</inkml:trace>
  <inkml:trace contextRef="#ctx0" brushRef="#br0" timeOffset="228">4665 12559 1710 0,'0'0'151'15,"0"0"-128"-15,0 0 10 16,0 0-10-16,0 0-8 16,0 0-7-16,-101-74 1 15,70 70-1-15,-2 4-1 16,0 0-1-16,8 1-5 15,5 12-1 1,2 6 0-16,5 0 0 16,1 2-2-16,9 1-3 0,3 3-1 15,3-4-5-15,19-4-1 16,5-5 1-16,9-9 1 16,1-3-6-16,3 0-13 15,-7 0 2-15,-6-11 16 16,-6-3 11-1,-6-2 2-15,-6 1 23 0,-3 3 8 16,-6 0-6-16,0 5-5 16,0 4-1-16,0 3 0 15,0-2-3-15,0 2-7 16,0 0-8-16,0 2-3 0,0 14-1 16,0 7 1-16,0 3 0 15,0 2 0-15,0 2 0 16,0-1-1-16,0 1-4 15,0-4-3-15,0 1-4 16,0-7-8-16,0-4 0 16,0-4-10-16,0-9-31 15,3-3-60-15,13 0-585 16</inkml:trace>
  <inkml:trace contextRef="#ctx0" brushRef="#br0" timeOffset="229">4855 12645 1871 0,'0'0'48'15,"0"0"-36"-15,0 0 11 16,0 0-2-16,0 0-14 16,0 0-6-16,-15 15 0 15,15 2-1-15,9 0 0 16,7 1 0-16,8-4 0 15,3-2-2-15,1-4-1 16,2-5 2-16,3-3 0 0,-5 0 1 16,-1-3-1-16,-6-14-2 15,-5-3 3-15,-8-2 0 16,-5-3 2-16,-3-3-1 16,-6 1 2-16,-19-4 0 15,-10 6 0-15,-2 3 3 0,1 8-5 31,8 10 0-31,5 4-1 16,8 4-7-16,4 16-9 0,3 2-11 16,2 0-54-16</inkml:trace>
  <inkml:trace contextRef="#ctx0" brushRef="#br0" timeOffset="230">8511 12406 1855 0,'0'0'97'16,"0"0"-72"-16,0 0-18 15,0 0 12-15,0 0-7 16,0 0-5-16,37 42 8 0,-3-9-10 15,2 2-3-15,0 0-1 16,-2 1-1-16,-4-3-2 16,-2-7-10-16,-7-4-10 15,-7-5 0-15,-4-6-5 16,-7-9-3-16,-2-2-49 0,-1-2-36 16</inkml:trace>
  <inkml:trace contextRef="#ctx0" brushRef="#br0" timeOffset="231">8821 12385 1904 0,'0'0'30'16,"0"0"-20"-16,0 0 9 15,0 0-4-15,0 0-4 0,-106 75-3 16,76-35-4-16,-1 0-3 15,1 0-1-15,3-2 0 16,5-5 0-16,4-5-7 0,5-9-5 16,5-2-4-16,8-6-8 15,0-4-23-15,8-7-47 16,14 0-862-16</inkml:trace>
  <inkml:trace contextRef="#ctx0" brushRef="#br0" timeOffset="232">8982 12601 1768 0,'0'0'169'0,"0"0"-148"0,0 0 2 16,0 0-1-16,0 0-6 15,0 0-13-15,18-35-2 16,-2 35 0-16,0 0-2 0,-2 4 1 16,0 9-1-16,-6 0 0 15,-3 3-2-15,-4 2 2 0,-1 3-2 16,0-1 2 0,-6 2 1-16,-10-1 0 0,1-3 1 15,2-1-1-15,4-3 0 16,3-2 0-16,3-3 0 15,3-2 0-15,0-2-2 16,1-1 0-16,17-1 2 31,12-3 0-31,6 0 0 0,4 0-5 16,5-3-7-16,4-7-6 16,-4-5-21-16,4-1-49 15,-4-4-1760-15</inkml:trace>
  <inkml:trace contextRef="#ctx0" brushRef="#br0" timeOffset="233">9529 12389 1927 0,'0'0'37'15,"0"0"-24"1,0 0 7-16,0 0-8 16,0 0-8-16,0 0-4 15,99-33-2-15,-66 33-10 16,0 0-14-16,-4 0-13 16,-6 0-42-16,-13 0-655 15</inkml:trace>
  <inkml:trace contextRef="#ctx0" brushRef="#br0" timeOffset="234">9531 12484 1811 0,'0'0'39'15,"0"0"-28"-15,0 0 17 16,0 0-3-16,0 0-12 0,0 0-11 31,119 5-2-31,-64-5-35 0,8-12-56 16</inkml:trace>
  <inkml:trace contextRef="#ctx0" brushRef="#br0" timeOffset="235">10563 12289 1874 0,'0'0'44'16,"0"0"-23"-16,0 0 1 16,0 0-2-16,0 0-8 0,0 0-5 15,-63-68-1-15,33 65-2 16,-5 3-1-16,-4 0-1 16,3 0 0-16,3 5-2 15,7 9 0 1,6 0 0-16,5 2-1 15,6 2 0-15,8-4-4 16,1 0-5-16,0-2-2 0,16-4 3 16,11-2 2-16,4-1-5 15,8-5-2-15,-2 0-4 16,-1 0-10-16,-8-2 8 16,-4-5 10-16,-7-2 10 15,-11 0 0-15,3 2 21 16,-8 2 11-16,-1 0-10 0,0 2-4 15,0 2-2-15,0 1 1 16,2 0-5-16,-2 0-4 16,0 0-4-16,0 0-4 15,1 1 0-15,1 12 0 16,1 7 0-16,3 1 0 0,1 3 2 31,3 2-2-31,3 1 1 16,-2 0-1-16,-2 2 0 15,0-1 0-15,-6-2-1 16,-3 0-1-16,0-7 1 0,-3-1-2 16,-15-1 1-16,-7-3 2 15,-5-3 1-15,-4-3-1 16,-2-5-1-16,0 0-3 0,5-3-2 16,4 0-4-16,9 0 6 15,5 0 2-15,8-3-5 16,4-4-5-16,1 0-1 15,0 1-13-15,4-2-30 0,13-1-77 16</inkml:trace>
  <inkml:trace contextRef="#ctx0" brushRef="#br0" timeOffset="236">10925 12337 1878 0,'0'0'51'0,"0"0"-40"16,0 0 11-16,0 0-4 16,0 0-13-16,0 0-1 15,-75 24-3-15,70-5 0 16,2 4-1-16,3 2-1 0,0 0 0 15,12-3 1-15,7 1-2 16,4-6-1-16,3-4-2 16,4-6 3-16,3-7 0 15,3 0 0-15,-5-9 0 16,-7-9 2-16,-3-5 0 31,-15 0 2-31,-6 0 4 0,0-4 0 16,-19 1-1-16,-13 3-1 15,-4 1 0-15,-1 8 0 16,7 7-3-16,6 7-1 16,8 0-3-16,6 10-14 15,2 7-7-15,8 0-29 0,0-1-268 16</inkml:trace>
  <inkml:trace contextRef="#ctx0" brushRef="#br0" timeOffset="237">13471 12221 1920 0,'0'0'28'0,"0"0"-16"15,0 0 3-15,0 0-10 16,0 0-5-16,0 0-3 16,-11-11-9-16,11 15-16 15,0 10-11-15,4 2-53 0</inkml:trace>
  <inkml:trace contextRef="#ctx0" brushRef="#br0" timeOffset="238">13606 12444 1651 0,'0'0'116'16,"0"0"-65"-16,0 0-30 15,-15 74 4-15,-3-50-5 16,0-2-13 0,-4 0-4-16,-2-4-3 15,0 0-10-15,-1-3-23 0,5-3-64 16</inkml:trace>
  <inkml:trace contextRef="#ctx0" brushRef="#br0" timeOffset="239">14514 12131 1721 0,'0'0'194'15,"0"0"-173"-15,0 0-7 31,0 0 3-31,-95-13 1 0,60 13-6 16,-1 4 0-16,2 11-2 0,3 3 0 16,2 4-5-16,3 5-3 15,3 4 0-15,6 0-2 16,5 3 1-16,7 2-2 16,5-3 1-16,0 0-1 15,11 1-4 1,15-5-2-16,9 0-3 15,8-5 1-15,3-6-3 16,-1-7 3-16,-5-7-1 16,-8-4-5-16,-15 0-1 15,-8-4 9-15,-9-10 4 16,0-1-4-16,-9-5 2 16,-15-3 4-16,-5 1 1 0,-4 0 0 0,4 0 4 15,6 5-2-15,9 1 0 16,7 4 2-16,7 2 1 15,0 2-2-15,21-1-3 16,4 2 1-16,9 2 0 16,2 2 1-16,3 1 0 15,1-1 2-15,1 3 1 0,-9-1-1 32,-3 1 2-32,-9 0 2 15,-7 0-3-15,-6 0-2 16,-1 10-1-16,-5 3 0 0,1 4 2 15,-1 0 2 1,-1 2-2-16,2-2-2 0,-1 0-1 16,1-2-1-16,1-1 0 15,-2-2-2-15,2-1-12 0,2 0-3 16,5-3-5-16,2-4-39 16,6-4-116-16</inkml:trace>
  <inkml:trace contextRef="#ctx0" brushRef="#br0" timeOffset="240">15050 12339 1830 0,'0'0'81'0,"0"0"-56"31,0 0-1-31,0 0-5 0,0 0-5 15,-93-43-4-15,68 43-4 16,-2 0 1-16,5 6-2 16,2 5-2-16,2 5-2 15,5 1-1-15,0 1 0 16,5-2 0-16,6 4-1 16,2-6-5-16,0 2-2 0,3-2-3 15,17-3-1-15,1-4 4 16,7-2-1-16,4-5-1 15,-3 0 0-15,0 0 4 16,-6-9 5-16,-2-5 1 0,-7 3 0 16,-4-3 7-16,-1 1 3 31,-3 0 3-31,-3 3-2 0,-1 2 1 16,-2 2 0-16,1 3 1 15,1 3-3-15,-1 0-3 16,-1 0-7-16,2 0 0 15,1 0-3-15,4 7-1 16,2 6 4-16,2 3-3 16,0-2-6-16,1-1 0 0,0 1 0 15,2-4-1-15,-2-2 0 16,1-5 2-16,2-3-2 16,3 0 5-16,-2-6 3 0,1-6 2 15,-2-3 1 1,-2 3-1-16,-3-1 3 0,0 2 4 15,-3 2 0-15,-1 3 1 16,-2 1-1-16,-1 3 1 16,-1 1-6-16,-1 1-2 15,2 0-2-15,2 0 0 16,0 8-4-16,0 3-2 0,0 0-5 31,-2 1-11-31,1-5-33 16,-1-5-135-16</inkml:trace>
  <inkml:trace contextRef="#ctx0" brushRef="#br0" timeOffset="241">15388 12235 1902 0,'0'0'36'15,"0"0"-15"-15,0 0-4 16,0 0-10-16,0 0-7 15,0 0-11-15,-6-19-20 16,6 31-41-16,0 1-104 16</inkml:trace>
  <inkml:trace contextRef="#ctx0" brushRef="#br0" timeOffset="242">15560 12346 1574 0,'0'0'357'16,"0"0"-342"-16,0 0-1 0,0 0 9 15,0 0-16-15,0 0-7 16,-6 26 0-16,6-9 1 16,0 0 0-16,0 0-1 15,9 1-1-15,-5-4-5 16,1-2 0-16,2-1-6 15,3-4-2-15,2-3 2 0,4-4 5 16,1 0 1-16,3-7 3 16,-1-10 3-16,0-1 0 15,1 0 3-15,-5 1 9 16,0 2-2 0,-5 4 1-16,-4 5 4 15,-1 2 0-15,-4 3-4 16,2 1-5-16,3 0-5 15,3 0-1-15,2 5 0 16,2 8-1-16,-1 2 1 0,-2 0 0 16,4 0-2-16,-2-3-5 15,2 2-6-15,5-3-8 16,4-2-9-16,10-4-26 16,2-5-749-16</inkml:trace>
  <inkml:trace contextRef="#ctx0" brushRef="#br0" timeOffset="243">16306 12244 1925 0,'0'0'24'0,"0"0"-12"15,0 0 0-15,0 0-7 16,83-18-5-16,-49 18 0 16,-1 0-9-16,-3 0-21 0,-8 0-52 15</inkml:trace>
  <inkml:trace contextRef="#ctx0" brushRef="#br0" timeOffset="244">16268 12366 1815 0,'0'0'52'0,"0"0"-44"0,0 0 23 15,0 0-1-15,0 0-22 16,0 0-8-16,123 0-5 16,-71 0-44-16,2-7-144 15</inkml:trace>
  <inkml:trace contextRef="#ctx0" brushRef="#br0" timeOffset="245">16917 12243 1903 0,'0'0'38'0,"0"0"-9"0,0 0 7 31,0 0-12-31,0 0-17 15,0 0-7-15,-7 14 1 16,7 9 3-16,0 7-1 0,0-3-1 0,0 2-2 16,-2-4 0-16,2-2-5 15,-1-1-7 1,1-3-11-16,0-4-4 16,0-5-1-16,0-6-25 0,0-4-41 15,7 0-1012-15</inkml:trace>
  <inkml:trace contextRef="#ctx0" brushRef="#br0" timeOffset="246">17177 12296 1867 0,'0'0'68'0,"0"0"-57"16,0 0 0-16,0 0 2 15,0 0-6 1,0 0-3-16,-36 76-1 16,36-48-1-16,0 0-1 15,1-1-1-15,14-1-2 16,5-2-1-16,2-3 0 16,5-5 2-16,1-10 0 0,2-4 1 15,-3-2 0-15,-5-3 0 16,-6-15 1-16,-6-6 1 15,-10-4 0-15,0-5 0 0,-14 0 0 16,-14-3 0-16,-5 3 2 16,0 7-3-16,4 7 0 15,7 11-1-15,6 7-4 16,6 1-10-16,8 5-12 16,2 7-34-1,6-1-1531-15</inkml:trace>
  <inkml:trace contextRef="#ctx0" brushRef="#br0" timeOffset="247">18682 9491 1791 0,'0'0'29'0,"0"0"-16"16,0 0 4-16,0 0 9 0,0 0-11 16,0 0-2-16,-36-77-3 15,36 60-4-15,16-2-5 16,5 1 0-16,8 1-1 15,1 4 1-15,-1 2-1 16,0 8 2-16,-4 1-1 16,-1 2 0-16,-2 0 2 0,-1 3-2 31,0 9 2-31,-3 5 0 16,-5 6 1-16,-2 10-2 0,-4 7 0 0,-6 7 1 15,-1 8 0-15,-1 5-2 16,-15 6 2-1,-5 7-1 1,0 2 0-16,-1 5-1 0,1-1-1 16,6-3 0-16,6-4-1 15,3-4 0-15,3-8 1 0,1-6-2 16,2-14 0-16,0-11 0 16,-1-11 2-16,-1-6 0 15,-2-3-1-15,-1-1 1 16,-5 4 2-16,1 2 3 0,0 6 0 15,-3 4-1-15,3 11-1 16,2 12 2-16,1 12-1 16,4 13-2-1,1 10 0 1,1 7-2-16,0 11 0 16,3 13 1-16,10 11-1 0,3 9 0 15,3 0 0-15,-2 2 0 16,-2-10 0-16,-3-12 0 15,-7-11 0-15,-5-18 0 16,0-14 0-16,-8-11 0 16,-11-13 0-16,1-10 1 0,5-13 5 15,3-10-1 1,6-6-4-16,1-4 0 0,3-3-1 0,0 0-1 16,0 0-7-16,0-5-5 15,-4-19-33-15,-7-10-179 31</inkml:trace>
  <inkml:trace contextRef="#ctx0" brushRef="#br0" timeOffset="248">10919 13314 1868 0,'0'0'32'0,"0"0"-22"0,0 0 3 15,0 0 7-15,0 0-8 16,0 0-5-16,0 0-4 16,-3 0-3-16,3 0-4 15,0 3-11-15,0 10-11 16,0 0-43-16,0 2-495 16</inkml:trace>
  <inkml:trace contextRef="#ctx0" brushRef="#br0" timeOffset="249">10902 13580 1774 0,'0'0'23'16,"0"0"-22"-16,0 0 19 0,0 0 7 16,0 0-15-16,0 0-12 15,1 23-1-15,2-14-59 16,2-3-131-16</inkml:trace>
  <inkml:trace contextRef="#ctx0" brushRef="#br0" timeOffset="250">10925 13839 1770 0,'0'0'33'16,"0"0"-25"-16,0 0-7 15,0 0 0-15,0 0-1 16,0 0-32-16,-3 16-779 0</inkml:trace>
  <inkml:trace contextRef="#ctx0" brushRef="#br0" timeOffset="251">10933 14117 1728 0,'0'0'197'15,"0"0"-192"-15,0 0 11 16,0 0-1-16,0 0-13 16,0 0-2-16,-11 6-20 15,22-6-88-15</inkml:trace>
  <inkml:trace contextRef="#ctx0" brushRef="#br0" timeOffset="252">20012 10999 1802 0,'0'0'70'0,"0"0"-58"16,0 0-3-16,0 0 22 15,0 0-14-15,0 0-5 16,0 0-5-16,-1 0 1 0,-1 0-2 16,2 0-1-16,-1 0 3 15,1 0-2-15,-2 0-1 16,1 0 0-16,-2-13 0 0,1-6-4 15,1-5-1-15,1-5-1 16,0-5 0-16,4-4-1 16,14-5 1-16,5 0-1 15,2 1 1-15,5 4 0 0,1 7 1 16,-1 7 0-16,-5 5 0 16,-4 7 0-16,-7 4 1 31,-4 6 0-31,0 2 0 15,-1 0-1-15,2 0 0 16,4 14 0-16,-2 6 0 16,2 6 0-16,-4 8 0 15,0 6 0-15,-2 4 0 0,-1 0 0 16,-1 1 0-16,0-1 0 16,-3-5 0-16,-1-2-2 15,-3-5-7-15,0-4-3 16,-2-6-4-16,-10-6-11 0,-1-5-22 15,-3-11-83-15</inkml:trace>
  <inkml:trace contextRef="#ctx0" brushRef="#br0" timeOffset="253">20127 10938 1835 0,'0'0'35'15,"0"0"-21"-15,0 0-2 16,0 0-4-1,0 0-8-15,88-58-15 16,-43 55-34-16,5-5-98 16</inkml:trace>
  <inkml:trace contextRef="#ctx0" brushRef="#br0" timeOffset="254">20573 10802 1863 0,'0'0'40'15,"0"0"-18"-15,0 0 0 16,0 0 1-16,0 0-15 16,0 0-8-16,-5 25 0 0,5 3 0 15,0 5 0-15,0-1 0 16,0 0 0 0,0-3 0-16,0-4-5 15,0-4-8-15,0-5-6 16,0-6-24-16,0-7-14 15,0-3-226-15</inkml:trace>
  <inkml:trace contextRef="#ctx0" brushRef="#br0" timeOffset="255">20682 10794 1874 0,'0'0'34'16,"0"0"-16"-16,0 0-1 15,0 0-3-15,0 0-11 16,0 0-2-16,25 55 2 0,-17-26-1 16,0 1-2-16,-3 0 0 15,-2-3 0-15,0 0-4 0,-1-5-6 16,1-6-6-16,1-3-23 16,5-9-47-16,1-4-604 15</inkml:trace>
  <inkml:trace contextRef="#ctx0" brushRef="#br0" timeOffset="256">21723 10626 1899 0,'0'0'27'16,"0"0"-11"0,0 0-2-16,0 0 4 15,0 0-9-15,0 0-5 16,6 8-4-16,0 20 0 15,2 8 0-15,-2 3 1 16,-4 0 0-16,-2 1-2 16,0-3 0-16,0-4-5 15,0-1-10-15,-12-6-8 0,-1-6-21 16,-6-5-12-16,-2-9-30 16,0-6-31-16,1 0-324 15,7-7 442-15,3-10 7 0,8-4 396 16,2-2-306-1,3-2-63-15,18 4-12 0,4 3-14 32,4 4-8-32,2 7-3 0,5-3-34 15,1 5-68-15,-1 1-514 0</inkml:trace>
  <inkml:trace contextRef="#ctx0" brushRef="#br0" timeOffset="257">21929 10789 1465 0,'0'0'257'0,"0"0"-164"16,0 0-41-16,0 0-12 15,0 0-7-15,0 0-14 0,7-46-3 16,-7 44-3-16,-1 2 3 16,1 0-3-16,0 0-13 15,0 3 0-15,0 14-3 16,0 8 3-16,0 3-4 16,0 1-3-16,1-1-2 15,4-2-1 1,1-4-1-16,1-3-3 15,2-7-2-15,-3-5-7 0,0-6-1 16,0-1 17-16,2 0 7 16,2-12 10-16,-3-6 0 15,5-2 0-15,3-3 5 16,0 2-6-16,0 4 1 16,-1 3 0-16,-3 7 1 0,-2 0-3 15,2 7-3-15,1 0-4 16,-3 0 0-16,1 7-1 15,3 9 0-15,-2 0 0 16,2 1 1-16,1 0-1 16,2 0 0-16,4-1-1 15,5-2 0-15,3-3 0 0,5-4-1 32,-1-4-2-32,-3-3-2 0,1 0-2 15,-3-5 3-15,-3-8 4 0,-5-3 1 16,-4-5 0-16,-6-4 1 15,-4 0 1-15,-5-3 4 16,0 4-1-16,-3 3 0 16,-9 8-3-1,0 6 0-15,3 7-2 0,1 0 0 16,1 14 0-16,1 10 0 16,6 3 1-16,0-1 0 15,4 1 1-15,16-1 1 16,11-4-1-16,5-2-2 15,7-4-1-15,2-5-11 0,1-8-16 16,1-3-37-16</inkml:trace>
  <inkml:trace contextRef="#ctx0" brushRef="#br0" timeOffset="258">23983 10687 1576 0,'0'0'85'15,"0"0"-45"-15,0 0 11 16,0 0-17-16,0 0-9 16,0 0-2-16,0 0-3 15,4-18-3-15,-4 17-2 16,0 1-2-16,0-1 0 0,0 1-2 16,0 0-3-16,0 0 0 15,0-2 0-15,0-1 0 16,-9 1-5-16,-5-1-2 15,-5 1 3-15,-4 2 0 16,-3 0 0-16,0 5 1 16,0 9-2-16,4 1-1 0,2 4-1 15,5 3-1-15,5 2 0 16,7 0 0-16,3 0-1 16,2-2 0-16,20 0-1 15,8-5-2-15,2-2-3 0,6-4-4 16,3-3-4-16,1-2-8 15,6-4-4 1,-3-2-40-16,1 0-217 16</inkml:trace>
  <inkml:trace contextRef="#ctx0" brushRef="#br0" timeOffset="259">24442 10677 1691 0,'0'0'164'16,"0"0"-148"-16,0 0 10 15,0 0 1-15,0 0-12 16,0 0-6-16,-75-34-2 16,61 34 1-1,-1 0-5-15,-3 0-1 16,1 2 1-16,0 10-3 15,1 5 0-15,2 2 1 0,3 3-1 16,3 0 0-16,6 1 0 16,2-4-2-16,0-2-5 15,2-3 0-15,14-2-5 16,3-7 5-16,2 0-2 0,4-5-5 16,-1 0-3-16,0 0 11 15,-4-10 5-15,-4-2 1 16,-4-1 3-16,-2 1 9 15,-4 1-2-15,-1 1 1 16,-2 4 1-16,-3 4-4 16,1 0 2-16,-1 2-3 0,2 0-5 15,-2 0-2-15,0 0-2 16,4 6 1-16,2 3 1 16,4 2 0-16,0 2 0 15,3-4 0-15,0-1-2 16,7-2-4-16,1-3-2 15,6-3 0 1,2 0-7-16,4 0-12 16,-3-5-12-16,0-9-3 15,-2-1-8-15,-4-3 6 16,-2-2 29-16,-7-3 15 16,-3 0 20-16,-6-1 4 0,-6 2 11 15,0 2 4-15,0 4-13 16,-1 7-18-16,-8 1-3 0,4 7-3 15,-1 1 0-15,2 0-2 16,-1 0 0-16,1 10 1 16,1 5 2-16,3-2 1 15,0 3 3-15,0 0 2 16,0-1 5-16,7 0 0 16,5-2-4-1,5 1-4-15,-2 1 3 16,2 0-1-16,0 2-5 15,-1-2-1-15,-1 2 0 16,2 0-2-16,-5-2 0 16,-1 1 1-16,-3-3-2 0,-2-1 1 15,-4-3 0-15,-2-1-2 16,0 0 0-16,0-3 0 16,-10-1-2-16,-4-1 0 15,-3-3-2-15,-2 0-5 16,-1 0-13-16,4-6-4 15,4-4-60-15,9-5-735 0</inkml:trace>
  <inkml:trace contextRef="#ctx0" brushRef="#br0" timeOffset="260">25152 10779 1882 0,'0'0'25'0,"0"0"-2"16,0 0-7-16,0 0-4 15,0 0-10-15,0 0-2 16,91-33-2-16,-73 27-2 16,-2-2-2-16,-7 2-1 0,-4-2 4 15,-5-2 1-15,0 1 1 16,-3-3 0-16,-18 1 1 15,-3 2 3-15,-4-1 1 16,2 7 5-16,4 0 0 0,3 3-1 16,5 0-1-16,1 4-3 15,-1 12-3-15,5 2 0 16,2 3-1-16,1 4 0 16,6 1 1-1,0 2-1-15,0-1-1 16,9 0 0-16,6-3-6 15,6-6-5-15,2-2 0 16,3-9-2-16,4-6-7 16,0-1 3-16,1-3-2 15,-2-14-2-15,0-3 8 16,-2-5-2-16,-2-3 7 0,-2-3 9 16,-4-3 7-16,-1-2 6 15,-2 2 3-15,-2 0 4 16,-5 4-7-16,-3 9-4 15,-3 5 3-15,-3 8 2 0,0 4-4 16,0 1-1 0,0 3-3-16,0 0-6 0,0 0-1 0,0 0 0 15,0 5 1 1,0 5 0-16,0 3 0 0,3 1 2 16,4 2 0-16,4-1 5 31,0 1-2-31,6-2 3 15,1 0-3-15,-2 0-1 16,2 0-2-16,-4-1 0 0,-6-1 0 16,-3 0-2-16,-4 3 0 15,-1-2 0-15,0 1 1 16,0-1-1-16,-6-2 0 16,-7-2 1-16,-3 1-1 15,-5-3 0-15,-4 0 0 16,-1-3-1-16,2-1-3 0,5-3-6 15,4 0-5-15,9 0-12 16,6-2-78-16</inkml:trace>
  <inkml:trace contextRef="#ctx0" brushRef="#br0" timeOffset="261">26684 10301 1825 0,'0'0'41'15,"0"0"-11"-15,0 0 5 16,0 0-14-16,0 0-5 15,0 0-8-15,0-7-3 0,0 27-4 16,2 9 1 0,2 9 3-16,-1 4 2 0,4 1-5 15,-2 1 0-15,-2-3-2 16,0 1 1-16,-3-3-2 0,0-3 0 16,0-6-4-16,0-7-4 15,0-4-2-15,0-8-15 16,-2-6-7-16,-7-5-61 15,-2 0-213-15</inkml:trace>
  <inkml:trace contextRef="#ctx0" brushRef="#br0" timeOffset="262">26565 10529 1791 0,'0'0'64'0,"0"0"-40"15,0 0 0-15,94-55 4 16,-60 48-14-16,2 7-3 0,-1 0-1 16,-2 3-6-16,0 16-2 15,-3 3-2-15,-5 6 0 0,-2 3 0 16,-2 3-1-16,-5-1-2 16,-4-5-4-16,-6-4 1 15,-4-5-1-15,-2-4-1 16,0-6-3-16,-3-4-11 0,-8-5 15 15,-5 0 7-15,7-9 1 16,6-9 1-16,3-5 1 16,0-4 3-16,12-1-1 15,15 5 1-15,5 3-1 16,4 6 0-16,1 4-2 16,-2 4-2-1,-3 2 2-15,-2 2-2 16,0 2 1-16,-2 0-2 15,2 0 1-15,2 0 0 16,-1 0-1-16,-1 0 1 16,-7 0-1-16,-3 0 0 15,-5 0 0-15,-6 0 0 16,-3 0 0-16,-6-2 0 0,0-4 2 0,0 0 1 16,-17-1-2-16,-8 0 0 15,-5 4 1-15,2 0 2 31,0 3 2-31,4 0-3 16,7 3-1-16,-1 10-1 0,8 3 0 16,0 8 1-16,7 0-2 15,3 3 1-15,0-1-1 16,11 1-1-16,16-2-3 0,12-2-4 16,8-4-3-16,8-4-8 15,0-7-17-15,3-3-16 16,-5-5-54-16,-3 0-450 15</inkml:trace>
  <inkml:trace contextRef="#ctx0" brushRef="#br0" timeOffset="263">27743 10635 1724 0,'0'0'87'0,"0"0"-44"16,0 0-3-16,0 0-13 16,0 0-8-16,0 0-8 15,-67-73 0-15,54 73-5 16,-1 0-2-1,1 3-3-15,1 12-1 16,0 4 1-16,1-1-1 16,4 3 0-16,5-2-1 15,2-2 1-15,0 1-2 16,2-4-4-16,12-5-1 0,5-1-2 16,1-5 3-1,3-3 1-15,-4 0 1 0,-1 0 4 16,-3-12 0-16,0 1 2 0,-4-2 2 15,-2 2 1-15,-2 4 4 32,-4 0-2-32,0 6 3 0,-2-1-2 0,1 2-5 15,1 0-3-15,3 0-1 16,2 10 1 0,3 3 0-16,-2-4 0 15,0 3-1-15,4-3-5 16,7 0-9-16,2-3-1 15,8-6-27-15,0 0-50 16,-3 0-819-16</inkml:trace>
  <inkml:trace contextRef="#ctx0" brushRef="#br0" timeOffset="264">28135 10420 1835 0,'0'0'51'0,"0"0"-17"16,0 0-6-16,0 0-8 15,0 0-1-15,0 0-2 16,0-56-7 0,0 58-10-16,0 16-2 15,0 12 1-15,0 6 2 16,0 6-1-16,0-2 0 16,0 0 0-16,0-2-7 15,-1-3-4-15,-4-3-5 16,-2-3-8-16,1-8-3 0,0-7-26 15,3-8-16-15,1-6-405 0</inkml:trace>
  <inkml:trace contextRef="#ctx0" brushRef="#br0" timeOffset="265">28021 10578 1789 0,'0'0'48'0,"0"0"-28"0,0 0-9 16,0 0 7-16,98-30-10 31,-53 28-4-31,6 1-3 16,5-1 0-16,-2 1 0 15,-2-2-1-15,-7 0 0 16,-7 2 0-16,-5 0 0 0,-10-4 0 16,-5 2 2-16,-9-1 7 15,-5-1 4-15,-4-2-1 16,0-3-6-16,-9-3-3 15,-13 0 0-15,-2 0-1 0,-5 2-1 16,6 5 1-16,0 6 1 16,8 0-2-16,0 0 0 15,6 15-1-15,3 4 0 0,1 6-1 16,5 1 1-16,0-2 1 16,0 3-1-16,7-1-2 15,8-3-5-15,7 2-8 16,10-3-3-16,7-2-19 15,10-6-40-15,4-4-265 16</inkml:trace>
  <inkml:trace contextRef="#ctx0" brushRef="#br0" timeOffset="266">28947 10623 1751 0,'0'0'75'16,"0"0"-31"-16,0 0-8 0,0 0-10 15,0 0-17-15,0 0-4 16,-81-61-1-16,56 61 0 16,3 8-1-16,5 7-1 0,4 2-2 15,5 0 0-15,4-1 0 16,4-2 0-16,0-1-1 16,1-1-4-16,20-4-9 31,7-4 1-31,7-4-5 0,2 0-5 15,3-9 2-15,0-11 0 16,-2-5 10-16,-5-7 11 16,-8-6 1-16,-3-7 13 15,-8-8 7-15,-10-8-5 16,-4 1-3-16,0 4 5 16,-7 10-5-16,-6 17-1 0,4 13 1 15,4 10-4-15,3 6-5 16,1 0-4-16,-1 12-1 15,1 21-1-15,-1 14 2 16,2 11 0-16,0 5 0 16,0-2 1-16,2-6-1 0,6-6 0 15,1-8 0-15,-1-7 0 16,1-8-1-16,0-5 1 16,0-7-2-16,-3-7 2 15,0-4-2-15,0-3-3 0,2 0-8 16,0 0-26-16,-2-13-74 15</inkml:trace>
  <inkml:trace contextRef="#ctx0" brushRef="#br0" timeOffset="267">30504 10481 1148 0,'0'0'631'0,"0"0"-592"15,0 0-13-15,0 0-1 16,0 0-9-16,-39-71 2 16,20 62-11-16,-6 2-6 15,-4-1-1-15,-4 5 1 0,-1 0-1 16,1 3 0-16,2 0 0 15,4 0 0-15,6 0 0 0,9 1 0 16,6 4 0-16,3 0 0 16,3 4-4-16,0-3 1 15,0 6 2-15,11 0 1 16,6 2 1-16,3 6 0 16,2-4 4-16,2-1 0 15,-3 1-3 1,-2-2 1-16,-5-3-2 15,-2 2-1-15,-5-1 0 16,-5-1 0-16,-2 2 0 16,0-2 0-16,-8 0 0 15,-12 0 2-15,-7-3-1 16,-3 0 0-16,-3-3-1 16,3-5-1-16,2 0 1 0,4 0 0 15,4 0-1-15,6-10 1 16,6 0 1-16,5 0-1 0,3 1 0 15,0 2-2 1,9 3-18-16,14 0-18 0,3 4-27 16,9 0-49-16</inkml:trace>
  <inkml:trace contextRef="#ctx0" brushRef="#br0" timeOffset="268">30901 10553 1777 0,'0'0'73'16,"0"0"-60"-16,0 0 14 16,0 0-5-16,-88-58-8 15,58 52-4-15,3 1-3 16,0 2 2-16,5 3-3 15,2 0-5-15,3 0 0 0,3 12-1 16,3 2 0-16,3 1 0 16,6 2-2-16,2 3 1 15,2-1-2-15,16-1-1 0,8-4-3 16,6-1 0-16,1-4-3 16,1-6-10-16,0-1 2 31,-7-2 3-31,-2 0 10 0,-8-11 5 15,-2-4 4-15,-6 0 10 16,-2-3-4-16,-3 2 4 16,-4 3 2-16,0 3-3 15,0 2-2-15,0 5-2 16,0 3-1-16,0 0-5 16,2 0-3-16,2 1-2 0,3 12 1 15,2 6 1-15,4-1 1 16,-1 0-1-16,0-1-1 15,4-2-5-15,0-1-6 16,4 0-10-16,5-4-22 16,4-3-21-16,2-5-101 0</inkml:trace>
  <inkml:trace contextRef="#ctx0" brushRef="#br0" timeOffset="269">31256 10593 1796 0,'0'0'72'0,"0"0"-39"16,0 0 3-16,0 0-17 16,0 0-12-16,0 0-7 0,1-11-2 15,5 23 2-15,2 1 0 16,1-1 0-16,1-2 0 16,-3-1-1-16,1-4-6 15,1-3-1-15,-3 0 1 16,1-2 4-16,4 0 3 15,4-7 0-15,1-7 0 0,2-1 2 16,1 0 1-16,-1-1 2 16,-1 1 2-16,-4 6 1 15,-4 2 2-15,-2 3-1 16,-2 2-1-16,-1 1-4 16,3 1-2-16,0 0-2 0,6 9 0 31,-1 5-2-31,2 3-2 0,-1 0-2 15,2 1 0-15,0-3 4 16,1 0-4-16,-1-5-3 16,0-3 3-16,0-3 2 15,1-4 0-15,3 0 2 16,3-4 2-16,3-11 1 16,2-2 1-16,0-3 1 0,-2 1 4 15,2 1-2-15,-5 1 3 16,-1 5 1-16,-6 5-2 15,-3 3 0-15,-4 3-2 16,-1 1-3-16,-1 0-2 16,1 8 0-16,1 8 0 15,-4 5 0 1,4 1 0-16,2 1 0 16,5 1 0-16,6-3 1 15,-1 0-1-15,3-4-4 0,4-4-8 16,-3-3-8-16,4-5-14 15,1-5-72-15</inkml:trace>
  <inkml:trace contextRef="#ctx0" brushRef="#br0" timeOffset="270">32269 10640 1823 0,'0'0'71'15,"0"0"-41"1,0 0-4-16,0 0-5 16,0 0-14-16,0 0-7 15,41-6 0-15,-18 6 0 16,-4 0 0-16,-2 0-2 16,0-3 0-16,-5-2-1 15,-3-4 2-15,-4-1 1 16,-4-3 0-16,-1-2 0 0,0-3 0 15,-13-1 0-15,-8-1 0 0,-3 6 1 16,-1 6 0 0,1 5 0-16,3 3-1 0,1 7 1 15,0 14 0-15,2 7 0 16,1 4-1-16,4 1 1 16,6 1-1-16,7-2 1 0,0-3 1 15,17 1-1-15,10-9 0 16,8-2-1-16,5-8-1 15,4-5-6-15,3-4-19 32,2-2-38-32,0-9-414 0</inkml:trace>
  <inkml:trace contextRef="#ctx0" brushRef="#br0" timeOffset="271">20321 11984 1819 0,'0'0'23'0,"0"0"-22"16,0 0-1-16,0 0 12 15,0 0 2-15,-1 88-3 16,1-68-6 0,0-2 3-16,-2-2 0 15,2-5-2-15,-1-1 0 16,-1-5-4-16,1 0 0 16,-3-2-2-16,-2-3-4 15,-4 0-11-15,-5 0-27 16,-3-19-224-16</inkml:trace>
  <inkml:trace contextRef="#ctx0" brushRef="#br0" timeOffset="272">20210 11751 1787 0,'0'0'74'0,"0"0"-45"15,0 0-13-15,0 0-10 16,0 0-6-16,0 0-13 15,5-37-41-15,1 52-24 16,0 2-422-16</inkml:trace>
  <inkml:trace contextRef="#ctx0" brushRef="#br0" timeOffset="273">20560 11979 1837 0,'0'0'41'0,"0"0"-35"16,0 0 1-16,0 0 10 16,0 0-7-16,0 0-4 15,33 5-4-15,-14-5-1 16,1 0-1-16,0-4 0 16,-2-4-1-16,-3 0-1 15,-3-3-3-15,-8 2 0 0,-2 1 4 16,-2 2 0-16,-5-2 1 15,-16 2 0-15,-7 1 0 16,-5 2 0-16,-1 1 1 16,0 2 2-16,4 0 0 15,8 3 1-15,6 10 0 16,5 2 0 0,6 5-1-16,2 6-2 15,3-1 0-15,0 2 0 16,0-1-1-16,12-2 0 15,9 0 1-15,6-3-1 0,6-4 0 16,6-4-1-16,0-3-9 16,-1-5-13-16,-4-3-18 15,-5-2-54-15,-7 0-560 0</inkml:trace>
  <inkml:trace contextRef="#ctx0" brushRef="#br0" timeOffset="274">20248 12350 1802 0,'0'0'93'15,"0"0"-79"-15,0 0-7 0,0 0 7 16,0 0-4-16,128-30-2 15,-74 15-7-15,-1 6 0 16,-2-4-1-16,-2 6 2 0,-7-2-2 16,-9 7 0-1,-17 1 0-15,-9 1 0 0,-6 0-2 16,-1 0-1-16,0 0 1 16,0 0-2-16,0 0-2 15,0 3-7-15,-8 6-13 0,-1-2-34 16,-1 3-587-16</inkml:trace>
  <inkml:trace contextRef="#ctx0" brushRef="#br0" timeOffset="275">20509 12551 1048 0,'0'0'852'16,"0"0"-826"-16,0 0-15 15,0 0 0-15,0 0-11 0,0 0-2 16,-2-36-45-16,14 27-259 0</inkml:trace>
  <inkml:trace contextRef="#ctx0" brushRef="#br0" timeOffset="276">20734 12484 1916 0,'0'0'18'16,"0"0"-11"-16,0 0-2 16,0 0-5-16,0 0-6 15,0 0-55-15</inkml:trace>
  <inkml:trace contextRef="#ctx0" brushRef="#br0" timeOffset="277">22139 11904 1747 0,'0'0'69'0,"0"0"-33"16,0 0-10-16,0 0-5 15,0 0-1 1,0 0-4-16,0 0-9 16,-62-51-2-16,33 48 0 0,-4 3 4 15,-5 0-5-15,-6 0-1 16,-2 3-2-16,-3 11 0 16,4 5 0-16,1 3-1 15,3 6 0-15,8 3 0 16,6 5 0-16,9 0 0 0,7 0-1 15,9-1 1-15,2-2-1 16,15 0 0-16,11-2-3 16,9-3 0-16,4-5 0 15,3-5-5-15,2-6 1 0,-3-7-1 16,-4-5-10-16,-9 0-5 31,-5-13 2-31,-13-6 8 16,-7-2-3-16,-3-3 8 15,-1-2 9-15,-17 1 0 16,0 1 2-16,1 4 2 16,4 4 4-16,6 5-2 15,5 5 10-15,2 3 0 0,0 0-4 16,0 0 3-16,11 2-11 16,11-4-3-16,6 3-1 0,8-1 0 15,0 3 0-15,-3 0 0 16,-5 0 1-16,-6 0 0 15,-5 4 0-15,-5 3 2 16,-3-1-1-16,-1 3 1 16,-3 1-1-16,-2 1-1 0,-2 0 0 15,-1 3 0-15,0 1 0 16,0 0 0-16,0 0 0 16,0-3-1-16,0 0 0 31,0 0-7-31,0-5-15 0,0 0-33 15,5-7-152-15</inkml:trace>
  <inkml:trace contextRef="#ctx0" brushRef="#br0" timeOffset="278">22533 12017 1825 0,'0'0'30'16,"0"0"-9"-16,0 0 6 16,0 0-6-1,0 0-8-15,-92-24-6 16,73 24 0-16,2 0-4 15,0 0-1-15,2 12-1 16,3 1-1-16,4 4 0 16,3-1 0-16,5 5 0 0,0-5-1 15,0 1 0-15,15-1-5 16,6-6-3-16,3-3-3 16,6-5-10-16,-1-2-5 15,-2 0 3-15,-2-5-2 16,-6-9 11-16,-5-3 15 0,-5-2 1 15,-4-1 14-15,-4 0 6 16,-1 0-1-16,0 6-1 16,0 3 3-16,0 4 0 0,0 4-12 31,0 2-1-31,0 1-4 16,0 0-5-16,0 4-2 0,2 10-1 15,5 5 3-15,-1 3 0 16,5 1 0-16,2-4-1 15,-1-4-2-15,4-2-6 16,2-2-8-16,2-5-9 16,3-3-5-16,-1-3-12 15,0 0 16-15,-3-7 15 0,-5-9 10 16,-1 1 2-16,-4-5 26 16,-3 2 12-16,0 1-12 15,-3 3 5-15,-1 5-4 16,0 2-11-16,-2 6-4 0,0 1-6 15,0 0-6-15,2 0-1 16,1 8-4-16,0 9 2 16,1 5 2-16,-2 0-7 31,-1-3-14-31,1-3-25 16,-2-8-92-16</inkml:trace>
  <inkml:trace contextRef="#ctx0" brushRef="#br0" timeOffset="279">22912 11884 1571 0,'0'0'315'0,"0"0"-291"0,0 0-22 16,0 0 1-16,0 0-3 15,0 0-20-15,-12-7-102 16,12 19-984-16</inkml:trace>
  <inkml:trace contextRef="#ctx0" brushRef="#br0" timeOffset="280">23019 12019 1877 0,'0'0'36'0,"0"0"-18"16,0 0-10-16,0 0 0 16,0 0-8-16,0 0 0 15,-4 35 0-15,4-17 0 0,0 0 0 16,3-4-1 0,1 0-3-16,2-3-1 0,0-3-5 15,3-4-8-15,4-4 3 16,1 0 8-16,0 0 3 0,3-12 2 15,1-7 2 1,0-3 2-16,6 0 6 0,0 0 2 16,-5 3 2-16,1 4-2 31,-4 6-1-31,-7 6-2 16,0 3-5-16,0 0-2 0,1 9-1 15,1 9 1-15,0 1 0 16,1 1 0-16,4-2 1 15,0-3-1-15,3-2 0 16,2-6 0-16,6-4-13 16,6-3-70-16</inkml:trace>
  <inkml:trace contextRef="#ctx0" brushRef="#br0" timeOffset="281">24505 11916 1795 0,'0'0'54'0,"0"0"-35"16,0 0-2-16,0 0 5 16,0 0-8-16,0 0-6 15,0 0-7-15,-34 9 0 16,27-1 0-16,3-1-1 15,1 3 0-15,1-1 0 0,2-1 0 16,0 0-2-16,2-2-1 16,12-1-2-16,6-2 1 15,0-3-8-15,2 0 0 16,-1-8 1-16,-10-4 8 16,-4-4 0-16,-4 0 3 0,-3 0 1 15,0 0 1-15,-13 0 0 16,-4 6 1-16,-1 0 1 0,5 2 9 15,4 5 0-15,6 0-3 16,3 1-4-16,0 0-2 16,0 0-2-16,9-6-2 15,15 0-2-15,7-6-2 16,11-1 0-16,-1-4-3 31,5-5-4-31,1-1-1 0,-1-6-1 16,-4 5 1-16,-8-5 5 0,-8 5 7 15,-13 2 0-15,-6 4 14 16,-7 0 7-16,0 2-1 16,-5 1-7-16,-9 4-3 15,-1 3 1-15,2 7 0 16,-2 0-3 0,0 3-4-16,-3 0 1 15,0 20-4-15,-1 6 0 16,2 9 0-16,3 3 0 15,0 6 0-15,2 4 0 16,3 4 0-16,2 3 0 0,1 2 0 16,2 0 0-16,2-2 0 15,2-2-1-15,0-7 0 16,0-3 0-16,0-4 0 16,-2-7 1-16,1-5-1 0,-1-7-1 15,1-6 0-15,-1-5-2 16,2-4-3-16,0-3-6 15,-3-1-6-15,-3-1-15 16,0 0-35-16,-4-10-1229 0</inkml:trace>
  <inkml:trace contextRef="#ctx0" brushRef="#br0" timeOffset="282">24499 12130 1867 0,'0'0'9'16,"0"0"-9"-16,0 0 0 16,97-36-1-16,-47 29 0 15,10 0-11-15,6-2-58 16,4-4-644-16</inkml:trace>
  <inkml:trace contextRef="#ctx0" brushRef="#br0" timeOffset="283">25394 11715 1883 0,'0'0'40'0,"0"0"-24"15,0 0-6-15,0 0 8 16,0 0-8-16,0 0-10 15,-11 15-2-15,8 16 2 16,2 8 0-16,-2 2 1 0,0-1 0 16,0-3-1-16,0-3 0 15,3-6 0-15,0-3-2 16,0-8-3-16,0-5-7 16,0-4-6-16,0-6-17 15,0-2-26-15,6-3-76 16</inkml:trace>
  <inkml:trace contextRef="#ctx0" brushRef="#br0" timeOffset="284">25586 11801 1602 0,'0'0'286'0,"0"0"-266"16,0 0-11-1,0 0 8-15,0 0-8 16,0 0-3-16,-52 57-2 16,51-34-3-16,1 4 1 15,0 0-2-15,9-2 3 16,10-2-2-16,3-3 0 16,5-6 0-16,1-5-1 15,4-4-1-15,0-4 1 0,-2-1 1 16,-3 0-1-16,-9-15 2 15,-5-5 0-15,-10-5 0 16,-3-4 2-16,0-3-1 16,-19-2-2-16,-8 3-1 0,-2 3 0 15,-4 4 0-15,4 13-11 32,3 6-11-32,6 5-26 15,7 2-62-15</inkml:trace>
  <inkml:trace contextRef="#ctx0" brushRef="#br0" timeOffset="285">2801 14997 1702 0,'0'0'81'16,"0"0"-53"-16,0 0 0 0,0 0-2 16,0 0-7-1,0 0-7-15,0 0 1 0,0 0-4 16,0 0 1-16,0 0-1 16,0 0-3-16,0 0 0 15,0 0 0-15,0 0-3 16,-3-2 2-16,-5-2-3 15,-6 0 1-15,-6-1 1 16,-2 2-3 0,-2 0 2-16,3 3-2 15,-6 0 2-15,5 0-3 0,-5 3 2 16,2 9-1 0,-2 5-1-16,-3 2 1 0,4 3-1 15,-2 7 0-15,6 2 0 16,-2 6-1-16,7 7 2 15,4 4-3 1,4 2 2-16,6-1 0 16,3-3 0-16,0-3 0 15,9-8 1-15,13-4-2 0,1-5 1 16,7-7 0-16,7-4 0 16,0-8-4-16,1-4 1 15,-1-3-1-15,-2 0 0 16,-9-6 2-16,-5-10-2 0,-5 0-1 15,-5-1 1-15,-8-6 0 16,-3 2 2-16,-3-4-1 16,-18-1-1-16,-7 0 2 15,-1-1 1-15,1 9 1 16,5 2 0-16,1 9 1 16,10 0 0-16,5 1 1 0,2 6 0 15,4-2 1-15,1 2-2 16,0 0 0-16,0 0 0 0,0 0-1 15,4-4-1-15,14 0 1 16,12-3 0-16,3 1 0 16,1-1 0-16,2 1 0 31,-5 0 0-31,-7 2 0 16,-2 0 0-16,-11 3 0 15,-2 1 0-15,-5 0 0 0,2 0 1 16,-1 3-1-16,1 12 0 15,1 7 1-15,2 2 0 16,-3-4 0-16,0 1 0 16,0-2-1-16,-1-2 0 0,0-1 0 15,-2-3 0-15,-1-4 0 16,-1-1-6-16,-1-2-4 16,2 1-19-16,-1-3-34 15,1-1-114-15</inkml:trace>
  <inkml:trace contextRef="#ctx0" brushRef="#br0" timeOffset="286">3190 15294 1818 0,'0'0'36'0,"0"0"-18"16,0 0 10-16,0 0-1 0,0 0-14 15,0 0-6-15,-73-15 2 16,46 15-4-16,0 3 1 15,2 10-4-15,3 4 0 16,2 1-1-16,4 2 0 16,5-1-1-16,7-1-1 15,4-1 1 1,0-2 0-16,0-1 0 16,7-2-1-16,10-3 1 15,5-2-6-15,5-4-2 16,3-3-3-16,3 0-2 15,-2 0-5-15,-3-10-8 0,-4 0 9 16,-9-4 7-16,-3 1 9 16,-9 0 1-16,0 0 5 0,-3 0 11 15,0 4 3 1,0 2-3-16,0 3-1 0,0 3-3 16,0 1-4-16,0 0 0 15,0 0-3-15,0 0-3 16,0 0-2-16,0 0-1 15,0 0-1 1,0 6 1-16,9 6 1 16,1 1 0-16,4-1 0 15,-2-3 0-15,6-1 0 16,1-1-2-16,2-4-3 16,4-3-1-16,1 0-2 15,0 0 0-15,-2-2-4 0,-7-8 6 16,-4-3 4-16,-4-3 2 15,-3-4 0-15,-1 3 1 16,-2 2 4-16,-3 6 6 16,0 2 2-16,0 5-2 15,0 1-2-15,0 1-2 0,0 0-6 16,0 0-1-16,4 3-4 16,3 8 3-16,1 2 1 0,-2 2-1 15,4-3 0 1,-4-1-7-16,-1-3-10 0,-1-4-28 15,1-4-64-15</inkml:trace>
  <inkml:trace contextRef="#ctx0" brushRef="#br0" timeOffset="287">3520 15170 1886 0,'0'0'34'16,"0"0"-24"-16,0 0 2 16,0 0-2-16,0 0-10 0,0 0-7 15,7 5-31-15,11 10-27 16,-3-1-404-16</inkml:trace>
  <inkml:trace contextRef="#ctx0" brushRef="#br0" timeOffset="288">3733 15295 1809 0,'0'0'80'0,"0"0"-71"15,0 0 4-15,0 0 3 16,0 0-12-16,0 0-3 0,-3 30-1 15,3-15 1-15,6 2-1 16,0-3 0-16,3 1 0 16,-2-4 0-16,1-1 0 15,-2-5 0-15,-3-2-1 16,4-2-1-16,-2-1-3 16,1 0 2-1,1 0 1-15,2-9 1 0,3-9 2 16,-1-2-1-16,0 0 0 15,1 0 0-15,-1 3 0 16,-1 5 1-16,-2 7-1 16,-4 5 1-16,5 0-1 15,3 4 0-15,3 15 0 16,4 3 1-16,2 1 0 0,0 2 0 16,0-2 0-16,0-5-1 15,-3-3-1-15,1-4-28 16,-5-5-79-16</inkml:trace>
  <inkml:trace contextRef="#ctx0" brushRef="#br0" timeOffset="289">2608 14651 1746 0,'0'0'33'16,"0"0"-2"-16,0 0 21 15,-116-47-42-15,67 47-6 16,-2 11 5-16,-7 10 0 0,-3 11 1 16,-2 12 0-16,5 21-2 15,4 22-1-15,9 20-3 16,10 12-2-16,11 7 0 15,12-2-1-15,12-6-1 16,28-14 0-16,26-12 0 16,23-14 0-16,17-15-1 0,14-14-1 15,11-13-10-15,7-12-29 16,-7-12-58-16</inkml:trace>
  <inkml:trace contextRef="#ctx0" brushRef="#br0" timeOffset="290">3891 14611 772 0,'0'0'1065'0,"0"0"-1037"15,0 0-1-15,0 0 6 16,0 0-16-16,0 0-9 0,21-19-5 16,21 22-2-16,16 20-1 15,5 14 3-15,4 12 0 16,4 11-3-16,-2 13 1 15,-8 11 1-15,-10 3-2 16,-17 0 0-16,-16-3-1 16,-12-1 1-1,-6-8 0-15,0-4-1 16,-18-9 0-16,-6-4-1 16,-10-12 1-16,1-5-2 0,-1-10-1 15,4-9 1 1,14-9 2-16,7-8 1 0,7-5-5 15,2-2-22-15,0-19-84 16</inkml:trace>
  <inkml:trace contextRef="#ctx0" brushRef="#br0" timeOffset="291">4953 15687 1828 0,'0'0'47'0,"0"0"-38"0,0 0 3 15,-100-28 11 1,66 23-9-16,-1 5-4 0,4 0-5 16,1 0-1-16,5 12-2 15,4 5-1-15,6 1-1 16,2 3 0-16,8-2 0 15,4 1 0-15,1-6 0 0,0-2 0 16,12-5-1-16,13-6-1 16,8-1-1-16,7 0-3 15,5-15-4-15,-3-7-8 16,-2-7-11-16,-7-5 3 16,-6-7 6-16,-6 0 4 0,-5 2 15 15,-7 4 1-15,-4 9 12 16,-5 8 22-16,0 6 4 15,0 6-12-15,0 2-14 32,0 1 1-32,-2 3 2 0,2 0-5 15,0 0-4-15,0 0-5 16,0 5-1-16,0 11-3 16,0 11 3-16,2 5 0 15,8 5 0-15,-1-1 0 16,3-1 0-16,1-2 0 0,-2-5 0 15,0-2 0-15,0-6-5 16,-5-8-5-16,2-3-7 16,-3-7-10-16,3-2-36 15,-2 0-100-15</inkml:trace>
  <inkml:trace contextRef="#ctx0" brushRef="#br0" timeOffset="292">5253 15593 1887 0,'0'0'42'0,"0"0"-31"15,0 0 10-15,0 0-5 16,0 0-14-16,0 0-1 16,3 44 0-16,3-16 0 15,1-3-1-15,-1 0 1 16,-1-4-1-16,-2-2 0 0,0-5-3 15,-3-5-9-15,0-1-5 0,0-7-11 16,0-1-44-16,-9 0-199 16</inkml:trace>
  <inkml:trace contextRef="#ctx0" brushRef="#br0" timeOffset="293">5229 15550 1840 0,'0'0'44'0,"0"0"-17"16,0 0-6-16,0 0-6 15,0 0-10-15,0 0-3 16,81-41-1 0,-58 41-2-16,0 0 2 15,-1 9-2-15,-4 2 1 16,-6 2-3-16,-4-2-1 15,-4 1-1-15,-4 0-4 16,0 1 4-16,-6 1 1 16,-9-2 1-16,-1 1 1 0,-1-2 0 15,-2 1 2-15,7-2 0 0,0-3 0 16,6-2 0 0,3-1 0-16,3-3-1 0,0-1 0 15,0 1 1-15,2 0 0 16,8 2 4-16,5 0 4 15,-1 1-3-15,-1 0-1 16,-1-1-1 0,1-1-1-16,-1 2 0 15,3 1-2-15,-3 1 0 16,0 1 0-16,0 3 1 16,-5-1-1-16,1 4 0 15,-4-1 0-15,-2-1 0 16,-2 0 0-16,0 3 0 0,0-3 0 15,-11 3 0-15,-11-1 0 16,-1-3 0-16,-5 1-3 16,1-5 2-16,2-1 1 15,6-5 0-15,2 0 0 16,7-2 0-16,7-10 0 16,3-2-3-16,0-3-10 0,3 0-21 15,15 1-30-15,2-3-237 0</inkml:trace>
  <inkml:trace contextRef="#ctx0" brushRef="#br0" timeOffset="294">5981 15140 1881 0,'0'0'35'15,"0"0"-30"-15,0 0 2 0,0 0 0 16,0 0-4-1,91-25-3-15,-51 25 0 0,0 0-6 32,-4 0-29-32,-6 0-60 0</inkml:trace>
  <inkml:trace contextRef="#ctx0" brushRef="#br0" timeOffset="295">6021 15285 1561 0,'0'0'288'16,"0"0"-265"-16,0 0-14 16,0 0 21-16,0 0-11 15,0 0-10-15,36 3 2 16,-2-3-7-16,8 0-4 16,0 0-3-16,-1 0-28 0,-2 0-171 15</inkml:trace>
  <inkml:trace contextRef="#ctx0" brushRef="#br0" timeOffset="296">7511 15029 1857 0,'0'0'62'0,"0"0"-41"0,0 0-3 16,0 0 6-16,0 0-7 16,0 0-8-16,-6-9-9 15,6 23 0-15,0 11 0 16,5 6 2-16,2 4 0 0,-1 2-2 16,-1-2 0-1,-2-2 1 1,0-5 0-16,0-6-1 15,0-3-1-15,-2-5-1 16,2-5-4-16,-2-6-5 16,-1-1-2-16,0 0-6 15,2-2-4-15,-1 0-22 0,2-10-64 16</inkml:trace>
  <inkml:trace contextRef="#ctx0" brushRef="#br0" timeOffset="297">7747 15115 1871 0,'0'0'23'0,"0"0"-20"15,0 0 22-15,0 0-2 16,0 0-14-16,0 0-7 15,-31 79 0-15,31-60-1 16,6-2 0-16,13-2-1 16,5-3 1-16,4-4-1 0,5-4 0 15,-2-4 2-15,2 0-2 16,-2 0 0-16,-4-11-2 16,-9-4 0-16,-6-2 2 0,-6-2 0 15,-6-4-1-15,0 2 1 16,-18-1 0-16,-9 2 0 15,-3 3 0-15,-1 6-1 0,4 2 1 16,6 7-1-16,5 2-2 16,9 0-10-16,-1 0-18 31,8 9-31-31,0 1-44 0</inkml:trace>
  <inkml:trace contextRef="#ctx0" brushRef="#br0" timeOffset="298">8291 14863 1486 0,'0'0'424'0,"0"0"-397"16,0 0-12-16,0 0 11 16,0 0-5-16,0 0-11 15,0 17-7 1,0 4-3-16,0 6 1 16,5 7 3-16,-2 4-2 15,1-1 0-15,-1 2 0 16,2-3-1-16,-5 0 0 15,1-8-1-15,-1-4 0 16,0-5 0-16,2-8-2 16,-2-3-2-16,0-3-8 0,0-4-5 0,0-1-7 15,1 0-2-15,7 0-25 16,5-12-206-16</inkml:trace>
  <inkml:trace contextRef="#ctx0" brushRef="#br0" timeOffset="299">8522 15073 1800 0,'0'0'76'0,"0"0"-58"16,0 0 12-16,0 0-6 15,0 0-7-15,0 0-13 16,-44 18-2-16,44-3-2 0,0 2 1 15,13 0 0-15,10-2-1 16,2 0 0-16,2-5 0 0,3-3-2 16,-2-4-2-16,5-3 0 15,-3 0-2-15,-7-6-4 0,-7-6 6 16,-8-3 2 0,-8-2 2-16,0-2 0 0,-8 1 0 15,-17-1 0-15,-10 3 2 16,2 2 0-16,0 2-1 15,5 7 1-15,10 2-1 16,6 3-1-16,3 0-1 16,6 0-2-16,3 10-9 31,0 3-13-31,11-2-31 0,9-4-38 16</inkml:trace>
  <inkml:trace contextRef="#ctx0" brushRef="#br0" timeOffset="300">9025 15044 1836 0,'0'0'37'0,"0"0"-7"16,0 0-1-16,0 0-7 15,0 0-4-15,0 0-5 16,-59-46 0-16,48 46-7 15,0 0-4-15,3 3-2 16,0 11 0-16,1 5-2 0,1 4 2 16,6 0 0-16,0 0-3 15,0-2-6-15,4-1 1 16,8-6-4-16,1-6 3 16,1-4 0-16,2-4 6 15,-4 0 3-15,-1-12 0 0,2-3 0 16,-4-3 4-16,-1 5 4 15,0-2 1-15,-3 6 0 0,-2 4 5 16,0 2-4-16,-3 3 1 16,2 0-7-16,-2 0-4 15,1 4-3-15,2 15-1 16,0 11 4-16,0 7 1 31,3 6 0-31,-2 6-1 0,2 2 0 16,5 7-1-16,1 3 1 15,0 1 0-15,-2 1 0 16,-1-2 0-16,-8-6 0 16,-1-7-1-16,0-7 0 0,-13-9 1 15,-3-5 0 1,-8-7 0-16,-3-9 0 0,-3-8 0 16,-6-3 2-16,-3-7-2 15,-2-17 1-15,2-10 0 16,5-10-1-16,7-4 1 0,13-5-1 15,10 4 2 1,4 9-1-16,13 4-1 0,11 8 0 31,2 6-6-31,4 2-15 16,2 7-9-16,-5 0-35 0</inkml:trace>
  <inkml:trace contextRef="#ctx0" brushRef="#br0" timeOffset="301">9694 14811 1730 0,'0'0'105'16,"0"0"-75"-16,0 0-10 15,0 0 0-15,0 0-5 16,-13-74-7-16,1 60-4 0,-4 2-2 0,-6 0 1 16,-2 2 0-16,0 5 0 31,-3 3-2-31,2 2 3 0,4 0-3 16,4 0 3-16,6 0-2 15,0 9-2-15,4 8 2 16,-2 5-1-16,4 11 1 15,1 9 1-15,4 8 2 16,0 6-1-16,0 4 1 16,3 0-2-16,3 2 1 15,6 3 1-15,-6 4-1 16,-2 2-2-16,-2-3 2 16,-2-2-1-16,0-7-2 0,0-5 1 15,0-6-2-15,0-9 1 16,0-8-1-16,0-10 0 15,1-7 1-15,2-8 0 16,1-3-2-16,4-2 2 0,9-1 0 31,12 0-1-31,17-10 0 0,14-10-3 16,6-4-11-16,4-2-15 16,-4 1-17-16,-10-1-174 15</inkml:trace>
  <inkml:trace contextRef="#ctx0" brushRef="#br0" timeOffset="302">10180 14665 1876 0,'0'0'43'16,"0"0"-25"-16,0 0 3 15,0 0-1-15,0 0-14 0,0 0-4 31,27 33-1-31,4-1 8 0,3 6-6 16,-1 3-3-16,-3 0 0 16,-5-3 0-16,-4-4-6 15,-9-6-11-15,-5-7-10 16,-5-9-20-16,-2-9-57 16</inkml:trace>
  <inkml:trace contextRef="#ctx0" brushRef="#br0" timeOffset="303">10402 14667 1859 0,'0'0'50'16,"0"0"-45"-1,0 0 10-15,0 0 4 16,-85 87-8-16,53-44-7 15,3 4-2-15,0 1-1 16,1-4-1-16,6-5 0 0,8-6 0 16,4-9-10-1,10-5-8-15,0-8-14 0,0-7-40 16,16-4-251-16</inkml:trace>
  <inkml:trace contextRef="#ctx0" brushRef="#br0" timeOffset="304">10627 14849 1844 0,'0'0'75'0,"0"0"-59"0,0 0-5 15,0 0 1-15,0 0-7 0,0 0-5 16,84-19 0-16,-58 19 0 16,-7 11 0-16,-5 2 0 15,-8 3-2-15,-6 2 0 16,0 3 0-16,-9 6-2 16,-18-2 4-16,-10 1 0 0,0-2 0 15,3-1 0-15,7-6-1 16,13-3 1-16,7-6-1 15,7-1 1-15,0-3 0 16,1-1 0-16,22-3 0 16,8 0 2-16,9 0-1 15,7 0-1 1,0 0-3-16,0-3-22 16,-1-6-105-16</inkml:trace>
  <inkml:trace contextRef="#ctx0" brushRef="#br0" timeOffset="305">11346 14875 1626 0,'0'0'303'15,"0"0"-285"1,0 0-17-16,0 0-1 16,0 0 6-16,-96 87 1 15,53-41-3 1,-3 7-1-16,-6 3-1 0,-5 2 0 0,2-1 0 16,4-7-1-16,5-5-1 0,7-10 0 15,5-5-1 1,1-9 1-16,9-7-4 15,2-4-2-15,11-3-7 16,4-7-13-16,7 0-54 16</inkml:trace>
  <inkml:trace contextRef="#ctx0" brushRef="#br0" timeOffset="306">11319 15305 1902 0,'0'0'38'0,"0"0"-38"15,0 0 0-15,0 0 0 32,0 0 13-32,0 0 0 0,73 87-8 15,-44-63-3-15,-1-2-1 16,-4-2-1-16,0 0 0 15,-5-4 0-15,-1-3-9 16,-4-8-13-16,-1-4-31 16,-4-1-81-16</inkml:trace>
  <inkml:trace contextRef="#ctx0" brushRef="#br0" timeOffset="307">11588 15305 1658 0,'0'0'227'0,"0"0"-216"16,0 0 5-16,-102 56 5 15,68-25-8-15,1 3-10 16,3 3-3-16,1 0 0 16,5-4 1-1,4-1-1-15,7-7-7 16,8-4-19-16,5-9-35 15,0-9-109-15</inkml:trace>
  <inkml:trace contextRef="#ctx0" brushRef="#br0" timeOffset="308">11768 15481 1916 0,'0'0'15'0,"0"0"-14"15,0 0 9-15,0 0 4 16,0 0-6-16,27 86-6 16,-23-59 1-16,-2-1-3 15,1 2 0-15,0-5-1 16,-3-1-9-16,3-10-27 15,0-5-104 1</inkml:trace>
  <inkml:trace contextRef="#ctx0" brushRef="#br0" timeOffset="309">11912 14670 1845 0,'0'0'19'0,"0"0"-8"16,0 0-5-16,0 0-3 0,0 0-2 15,92-40-1-15,-43 36 0 16,3 1 0-16,2 3 0 31,-2 0-1-31,0 0 2 16,-7 6-1-16,-8 2 0 15,-10 2 0-15,-12 0 0 0,-4 1 15 16,-4 3 1-16,-4 3-2 16,0 7-2-16,0 7-3 15,-3 8 1-15,3 2 0 16,-1 5-3-16,2 2 6 16,5 1-6-16,1 6 0 0,2 3-2 15,3 2-1 1,2 0-1-16,0 0 0 0,-1-3-2 15,0-1 2-15,-3-5-1 16,2-2-1-16,-3-3 0 0,0-2 1 31,-5-4-2-31,1 1 0 16,-3-7 0-16,-4 0 0 16,-1-4 1-16,0 0-1 15,-9-4 1-15,-12-1 0 0,-12-3-1 16,-12-2 0-16,-11-8-2 0,-14 0-17 15,-5-10-13-15,0-2-32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27T03:55:23.41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819 3249 0,'0'-24'125,"49"-1"-109,1-25-16,74 1 15,223-199 17,-149 99-17,-24 0 1,0 50-1,-50 24 1,-75 50 0,-24 25-1,0-24 1,-25-1 0,25 25-1,0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27T09:44:24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2607 3763 1679 0,'0'0'82'32,"0"0"-57"-32,0 0-6 15,0 0 4-15,0 0-2 16,0 0-12-16,-6 74-3 16,6-68 4-16,0-1-3 15,0-4 3-15,0 0 0 16,0-1 0-16,0 0 1 15,-3 0 2-15,-1-7 1 0,-1-12-9 16,1-7-5-16,-1-9 2 16,2-8-2-16,3-7 1 15,0-4-1-15,0 5 1 16,3 2-1-16,11 7 0 16,2-1 0-16,-1 7-1 0,3 3 1 15,-2 4 2 1,4 5-1-16,-3 6 1 15,0 1 1-15,-1 6 2 16,-5-1-1-16,-1 7-1 16,-1 3 2-16,3 0-3 0,4 0-2 15,1 10 1-15,4 10 2 16,-2 6-2-16,-4 8 2 16,6 3-2-16,-6 6-1 15,1 3 1-15,-4 3-1 16,-2 6 0-16,-5-2 0 0,-2 1-1 15,-3-10-4-15,0-7-2 16,0-7-2-16,0-8-4 16,0-4 2-16,-3-2-9 15,-7-10-30 1,1-6-37-16,-2 0-897 16</inkml:trace>
  <inkml:trace contextRef="#ctx0" brushRef="#br0" timeOffset="146.8582">2638 3693 1815 0,'0'0'41'0,"0"0"-9"15,0 0-1-15,0 0-17 16,0 0-11-16,0 0-1 16,97-48-2-16,-42 45-9 15,5-1-39-15,1 4-116 16</inkml:trace>
  <inkml:trace contextRef="#ctx0" brushRef="#br0" timeOffset="647.2888">3388 3628 1818 0,'0'0'32'0,"0"0"-15"16,0 0 11-16,-98-10-3 0,65 10-12 16,2 17-4-16,7 5-3 15,0 2-3-15,8 5-2 16,5 0 1-16,8-2-2 16,3-2 0-16,0-6-1 0,15-5 1 15,11-7-1-15,5-6 0 16,8-1-4-16,4-5-9 15,-3-17-10-15,-4-7-17 16,-3-6 4-16,-8-7 23 16,-7-8 7-16,-7-3 7 15,-10 2 5 1,-1-1 16-16,0 9 6 16,-6 6 0-16,-6 11-4 15,3 9-3-15,3 7-2 16,5 5-3-16,-1 5-2 15,2 0-4-15,0 0-7 16,0 9-2-16,0 15-3 16,9 11 3-16,3 9 1 0,5 2-1 15,0 5 1-15,0 1-1 16,2-2 0-16,-5-6-3 0,2-4-6 16,-5-9-15-16,-3-5-18 15,0-13-74 1</inkml:trace>
  <inkml:trace contextRef="#ctx0" brushRef="#br0" timeOffset="974.5974">3687 3609 1711 0,'0'0'171'16,"0"0"-156"-16,0 0-1 15,0 0 3 1,0 0-9-16,0 0 3 15,37 58-6-15,-19-35-3 16,4 0-1-16,4-4-1 16,2-1 0-16,5-1 0 15,-3-5-1-15,-5-6-2 16,-2-6-6-16,-7 0-1 16,-4-5-1-16,-5-16 3 0,1-8 7 0,-4-9 0 15,-4-2 2-15,0-3 2 16,0 4 1-16,0 6 3 15,0 10-4-15,0 9-1 16,2 7-2-16,-1 7-1 16,4 0-19-16,-1 0-84 31,3 12-668-31</inkml:trace>
  <inkml:trace contextRef="#ctx0" brushRef="#br0" timeOffset="1446.9775">4316 3563 1788 0,'0'0'63'16,"0"0"-47"-16,0 0 9 15,-79-17 3-15,54 17-9 16,4 0-9-16,6 0 0 15,-1 9-4 1,2 4-6-16,4 7 0 16,1 4 0-16,6-1 0 15,1 2 0-15,2-5-1 16,0-1-2-16,5-5 0 16,7-3 0-16,6-5-5 0,-2-2-1 15,5-4 1 1,1 0-4-16,-1-4-6 0,-3-9 10 0,0-4 6 15,-6-2 2-15,0-2 1 16,-5-1 12-16,-2 5 5 16,-2 5-6-16,0 5-1 15,0 3 0-15,0 2-4 16,0 2-3-16,1 0-4 16,5 0 0-1,5 9-2-15,3 4 2 16,-3-2-1-16,1 3-8 0,-3-5-13 15,1-2-36-15,7-3-80 16</inkml:trace>
  <inkml:trace contextRef="#ctx0" brushRef="#br0" timeOffset="1840.0912">4576 3581 1839 0,'0'0'81'16,"0"0"-63"-16,0 0 3 15,0 0 0-15,0 0-14 16,0 0-7-16,0-6-3 31,4 23 2-31,7 0 1 0,-1 3-3 16,2-4-2-16,-4-6-2 16,2-2-6-16,-3-7 0 15,-2-1-4-15,1 0-1 16,3-9 6-16,1-11 7 15,-1-3 5-15,2-4 0 16,-1-1 4-16,4 1 13 0,-1 4-2 16,-1 5-4-16,0 5 0 15,1 5-3-15,-1 4-4 16,0 3-2-16,5 1-1 16,0 0 0-16,-3 15-1 15,2 5 0-15,-7 2-1 16,-1 4 1-16,-1-2-1 0,-4 2-1 15,0-4 2-15,-3-5-9 16,0-4-3-16,0-9-13 0,0-4-25 16,0 0-138-16</inkml:trace>
  <inkml:trace contextRef="#ctx0" brushRef="#br0" timeOffset="2109.4645">5177 3275 1904 0,'0'0'28'16,"0"0"-18"-16,0 0 4 15,0 0 0-15,0 0-11 16,0 0 5-16,46 83-3 15,-31-45-3-15,-6 3-2 0,0 3 0 32,0 4 0-32,-3 1 0 15,-2 1-6-15,1-6-9 0,-5-6-13 16,0-11-24-16,0-14-200 16</inkml:trace>
  <inkml:trace contextRef="#ctx0" brushRef="#br0" timeOffset="2261.27">5144 3584 1876 0,'0'0'4'0,"0"0"-3"15,0 0-1-15,0 0 1 16,0 0-1-16,97-34-11 16,-54 34-32-16,8 0-125 15</inkml:trace>
  <inkml:trace contextRef="#ctx0" brushRef="#br0" timeOffset="2701.0847">5729 3475 1805 0,'0'0'22'16,"0"0"21"-16,-85-16-6 15,55 16-12-15,8 0-12 0,5 0-4 16,1 0-2-16,4 8-4 15,0 6-2-15,3 7 0 0,1 2-1 16,5 5 0-16,2 3 0 16,1-3-1-16,0-2-3 15,0-2-5-15,12-9-6 32,10-2-6-32,2-10-9 0,6-3-3 15,1 0 3-15,-1-5 8 16,-3-11 4-16,-3-4 18 15,-5 0 2-15,-4-3 25 16,0-1-2-16,-4 3 6 16,-1 3-4-16,-3 6-2 15,-4 5-10-15,0 5-6 0,-1 2-2 16,-2 0-7-16,1 0 0 16,1 9-1-16,7 3 1 15,1 2-1-15,4-1-5 16,2-4 0-16,11-2-16 15,7-4-33-15,8-3-9 16,7 0-3-16,2-14-632 0</inkml:trace>
  <inkml:trace contextRef="#ctx0" brushRef="#br0" timeOffset="3433.025">6213 3454 1777 0,'0'0'62'16,"0"0"-22"-16,0 0-6 31,0 0-12-31,-83-35-11 0,62 35-2 15,3 0-3-15,2 12-2 16,5 6-4-16,4 3 0 16,3 0 0-16,4-2 0 15,0 0-6-15,4-2-5 16,11-4-6-16,1-5-13 16,7 0-16-16,-1-8 4 15,2 0-63-15,-2 0 37 0,-2-2 68 16,-7-4 89-16,-7 1-8 15,-3 2-28-15,-3 3 2 16,0 0-30-16,0 0-14 16,0 3-6-16,0 16-3 0,0 12 4 15,0 6 0-15,0 13-3 32,6 8 4-32,10 12-3 15,4 9 0-15,7 6-1 16,1-1 0-16,0-5-1 0,-7-15-2 15,-10-16 0-15,-10-18-4 16,-1-13 3-16,-9-12 0 16,-15-5-2-16,-12-5 3 0,-8-23 0 15,-1-7-3-15,-1-8 1 16,7-4 0-16,9-6-1 16,12-4-2-16,8-5 3 15,10 0 2-15,10 6 0 16,21 3-1-16,5 10 1 15,6-1-5-15,3 6-1 16,3 5 1-16,4-1 3 0,0 1-1 16,-1 4-2-16,-4 3-3 15,-8 2 1-15,-10 6 4 16,-9 4 1-16,-12 0 2 16,-2 1 0-16,-6 4 2 0,0-5 3 15,-3 2 3 1,-14-1-5-16,-8 2-2 15,1 4 1-15,-4 6-1 16,6 1 0-16,2 0 0 16,1 13 0-16,5 14-1 15,1 9 1-15,13 4 0 16,0 3 0-16,6-2 2 16,18-7 0-16,9-5-2 15,7-9 0-15,6-10-1 0,6-8-3 16,-1-2-24-16,4-8-81 15</inkml:trace>
  <inkml:trace contextRef="#ctx0" brushRef="#br0" timeOffset="4570.3141">8236 3341 1711 0,'0'0'116'0,"0"0"-97"31,0 0 9-31,0 0 8 0,-82 29-16 16,67-19-11-16,5-1-5 15,2 1-1-15,4 0-2 16,4 1-1-16,0-1 1 0,0 2-1 15,19-5 0-15,11-3 0 16,9-3-8-16,4-1-4 16,-3-1-14-16,-2-13-26 15,-10-6 17-15,-7 0-6 0,-9-4 30 16,-5-1 11-16,-7 0 23 16,0-3 2-16,0 0 9 15,-4 0 2-15,-2 1-13 16,0-2-7-16,1 6-8 15,5 0-5-15,0 5-1 16,0 6-1 0,14 1-1-16,4 6-1 15,2 2-2-15,3 0 0 16,2 0 0-16,1-5-4 16,0-1 0-16,-2-2 2 15,-7-2 4-15,-8-2 1 16,-2 0 0-16,-7-4 3 15,0 0 4-15,0 0 3 0,-3-3-1 0,-10 5-1 16,-5 0-3-16,-2 5 1 16,3 4-2-16,0 6 8 15,1 2-4-15,1 6-6 16,-6 15 0-16,7 13-2 16,0 8 0-16,5 10 2 15,1 5-1 1,8 7 1-16,0 6-2 15,5 0 3-15,7 3 0 16,1-7-3-16,-4-1 1 16,0-1 0-16,-6-8 0 15,-1 0-1-15,-1-5 0 16,-1-8 1-16,0-1-1 0,0-6 0 16,0-2 0-16,0-8 0 15,-3-4 1-15,-3-5-1 16,6-9 0-16,-3-5-7 15,3-3-4-15,0 0-12 0,0-6-1 16,0-16-59-16</inkml:trace>
  <inkml:trace contextRef="#ctx0" brushRef="#br0" timeOffset="4724.7253">8160 3716 1899 0,'0'0'29'0,"0"0"-19"15,0 0 6-15,0 0 0 32,0 0-15-32,133-53-1 0,-41 38-6 15,14-8-34-15,10-6-434 16</inkml:trace>
  <inkml:trace contextRef="#ctx0" brushRef="#br0" timeOffset="5748.0397">9760 3341 1569 0,'0'0'270'0,"0"0"-251"16,0 0-1-16,0 0 7 15,0 0-7 1,-82-17-6-16,45 17-4 16,-3 0 1-16,-2 0 0 15,-2 6 2-15,6 8-5 16,5 3-1-16,8 0-4 16,11 1-1-16,7-1-1 15,7 0 1-15,0-2-2 16,12-4 0-16,18-1-1 0,13-8 0 15,9-2-5-15,3 0-3 16,-4-18-6-16,-3-7-4 0,-5-6-6 16,-6-8 2-16,-7-9 14 15,-6-4 5-15,-7-1 6 16,-10 0 5-16,-7 8 10 31,0 8 18-31,-4 7-8 0,-10 7-4 16,1 7-5-16,4 6 2 15,1 5-3-15,5 3-3 16,3 2-2-16,0 0-10 16,0 11-1-16,0 17 0 15,0 8 1-15,0 9 0 16,6 3 0-16,6 1 2 0,3-1-2 16,-1-5 1-16,0-4-1 15,0-3 0-15,-1-8 0 16,-4-4 0-16,-1-6 0 0,-5-6-1 15,0-7 1 1,-2-3-1-16,1-2-1 0,0 0-2 16,-2 0-2-16,0 0-4 0,0-7-6 15,0-8-15-15,0 0-27 16,2-2-348-16</inkml:trace>
  <inkml:trace contextRef="#ctx0" brushRef="#br0" timeOffset="6148.389">10053 3338 1832 0,'0'0'70'15,"0"0"-67"-15,0 0 7 0,0 0 3 16,0 0-5-16,0 0-7 15,100-22-1-15,-66 13 0 16,-4-1-1-16,-9-1-4 16,0 0-1-16,-11-1-4 0,-7 1 9 15,-3 0 1-15,0-1 0 32,-18 0 1-32,-9 2 4 15,-4 3 0-15,-2 6 2 0,0 1 1 16,2 0-2-16,3 15 0 15,1 3-1-15,8 5-3 16,2 4 0-16,8 1-1 16,8 3-1-16,1-5 1 15,0 1-1-15,13-5 0 16,8-4 0-16,6-2-3 0,11-4-9 16,7-8-16-16,9-4-8 15,6 0-67-15</inkml:trace>
  <inkml:trace contextRef="#ctx0" brushRef="#br0" timeOffset="6573.5907">10633 3222 1833 0,'0'0'49'0,"0"0"-29"16,0 0 7-16,-97-6-3 15,76 6-6-15,5 1-4 16,1 11-5-16,6 0-6 0,0 5-1 16,4 5 0-16,4 0-1 15,1 1 1-15,0 0-2 16,3-4 0-16,14-2-2 16,6-1 0-16,7-6-7 15,3-3-5-15,4-4-5 16,3-3-11-16,-2 0-10 15,-5-10 1 1,-7-5 20-16,-3-2 9 0,-10 0 10 16,-2 1 7-16,-1-1 24 15,-7 5 10-15,2 1-11 16,-4 3-7-16,1 5-5 16,-2 3-5-16,0-2-4 15,1 2-5-15,-1 0-4 0,3 5-3 0,2 10 1 16,-1 3 2-16,0-3 0 15,2 1-8-15,-3-3-11 16,2-3-9-16,-2-6-70 16</inkml:trace>
  <inkml:trace contextRef="#ctx0" brushRef="#br0" timeOffset="6761.9162">10872 3063 1877 0,'0'0'34'16,"0"0"-10"-16,0 0-4 15,0 0-12-15,0 0-8 0,0 0-3 16,-11-7-16-16,11 21-24 16,0 0-46-16</inkml:trace>
  <inkml:trace contextRef="#ctx0" brushRef="#br0" timeOffset="7283.289">11055 3103 1882 0,'0'0'39'16,"0"0"-22"-16,0 0 3 15,0 0 0-15,0 0-16 16,0 0-4-16,-4 36 0 15,4-6 2-15,0 1-2 0,3 3 1 16,1 0-1-16,1 0 0 16,0-3-1-16,-2-6-3 15,2-6-2-15,-2-9-7 32,-1-6 5-32,-1-4 1 15,2 0 7-15,3-10 1 0,4-7-1 16,2-4 0-16,3 1 0 15,0 3 0-15,0 2 1 16,-3 4 2-16,-1 3 1 16,-1 2-2-16,-1 6 0 15,0 0 0-15,0 0-2 0,0 0 0 16,0 8 0 0,-2 4 0-16,0 4 0 0,-4-1-1 15,-3 1 1-15,0-1-1 16,0 1 1-16,-8 0-1 0,-7-2 0 15,-6-2-1-15,1-4 0 16,1 0 1-16,1-3 0 16,3-5 1-16,-1 0-1 15,2 0-1 1,0-7 0-16,3-8-9 16,5-1-15-16,6-1-38 15,0 2-204-15</inkml:trace>
  <inkml:trace contextRef="#ctx0" brushRef="#br0" timeOffset="7917.902">11467 3304 1900 0,'0'0'31'0,"0"0"-17"0,0 0 8 16,0 0-9-16,0 0-7 15,0 0-4-15,45-2-2 0,-15-6 0 16,-2 0-3-16,-3-1-2 16,-6 0-2-16,-5-3-4 15,-6 0 3-15,-8-1 7 16,0 1 0-16,-5 0-3 16,-20 3 4-16,-8 3 1 15,-6 2 3 1,2 4 6-16,2 0-1 15,7 0-2-15,7 14-1 16,2 3-4-16,10 6 0 16,4 3-1-16,4 0-1 15,1 1 0-15,4-3 0 16,20-2-1-16,9-5-2 0,7-6-2 16,11-6-6-16,1-5-1 15,2 0-5-15,-5-8-1 16,-5-12-3-16,-6-8 4 15,-8-6 8-15,-6-5 8 16,-6-5 1-16,-8-3 4 0,-3-1 16 16,-7 0-3-16,0 2 0 31,0 3-6-31,0 10 1 0,-7 8 0 16,1 9 0-16,2 9-3 15,-1 7-1-15,-2 0-8 16,-5 23-1-16,0 12 1 15,0 13 0-15,8 8 0 16,4-2 0-16,0 1 1 16,11-2-1-16,6-9 1 0,5-5-1 15,-3-10 0-15,0-7 0 16,0-6 0-16,-7-10 0 16,3-2-1-16,-6-4-5 15,0 0-9-15,-1-7-14 16,-6-9-68-16</inkml:trace>
  <inkml:trace contextRef="#ctx0" brushRef="#br0" timeOffset="11030.9447">12830 3231 1828 0,'0'0'27'15,"0"0"-6"-15,0 0 0 16,0 0 4-16,0 0-11 0,0 0-4 31,0 0 0-31,-9-1-3 16,9 1-3-16,0 0 1 15,0 0-1-15,0 0-3 16,0 0-1-16,0 0 0 16,0 0-2-16,9 0 0 15,8 0-1-15,11 4 3 0,15 1 2 16,5 2-1-16,10-2 1 0,0-1-2 16,2-3 1-16,-2-1-1 15,-6 0 0-15,-5 0 0 16,-13 0 1-16,-12 0-1 15,-10 0 0-15,-6 0 0 16,-6 0-1-16,0 0 1 16,0 0 0-16,0 0 1 0,0 0-1 31,0 0 0-31,0 0 0 16,0 0-5-16,0 0-4 15,0 0-6-15,-4-1-9 16,-7-10-55-16,-2-2-236 15</inkml:trace>
  <inkml:trace contextRef="#ctx0" brushRef="#br0" timeOffset="11381.3237">13164 3098 1841 0,'0'0'21'0,"0"0"-1"0,0 0 3 15,0 0 1 1,0 0-9-16,0 0-4 0,-18-8-6 16,18 8-5-16,14 0-1 15,8 0-1-15,10 8 2 16,6 7 0-16,-1 2 1 16,-4 1-1-1,-7 0 0-15,-7 4-1 16,-6 0 0-16,-5 3 0 15,-5 3 0-15,-3 0 0 16,0-2 1-16,-9 2 0 16,-10-1 0-16,-8-3 0 15,-3-1-1-15,-4-3-7 0,-1-6-12 16,7-8-45-16,11-6-874 16</inkml:trace>
  <inkml:trace contextRef="#ctx0" brushRef="#br0" timeOffset="13498.3754">14438 2914 1873 0,'0'0'35'0,"0"0"-11"16,0 0-3-16,0 0 1 16,0 0-5-16,0 0-2 15,0 0-5-15,-21-20-5 16,21 20-4-16,0 4-1 16,0 12-2-1,0 9 2-15,-3 9 0 0,-1 5 1 16,-1 2 0-1,-1 4 0-15,2 2-1 0,-1-1 0 16,2-6 1-16,0-3-1 16,0-8 0-16,2-5 0 15,1-7 0-15,0-8 0 16,0-6 0-16,0 2 0 0,0-5-1 16,0 0 1-16,10 0 2 15,19 0-1-15,10-7 1 16,8-3-2-16,0-3 0 15,-1 5-3-15,-3 0-3 16,2 3-10-16,0 2 1 16,-2 3-4-16,-5 0-10 0,-5 0-26 15,-3 0-69-15</inkml:trace>
  <inkml:trace contextRef="#ctx0" brushRef="#br0" timeOffset="13998.7453">15101 3116 1685 0,'0'0'200'16,"0"0"-177"-16,0 0-6 0,0 0 5 15,0 0-6-15,0 0-5 16,-91-32-5-16,69 32-2 16,-1 10 1-16,-1 6-4 15,6 2-1-15,1 5 1 16,5-3-1-16,5 4 0 16,4-3 0-1,3-3-1-15,0 0-2 16,9-2-4-16,11-4 0 15,5-3-6-15,3-6 2 16,2-3-3-16,0 0 0 16,-5-3-1-16,-7-11 13 15,-2-1 2-15,-6 1 0 0,-4-3 1 16,-1 1 12-16,-2 2 0 0,0 6-3 16,-1 2-2-1,-1 3 2-15,1 3-3 0,-1 0-3 16,4 0-4-16,5 0-1 15,1 3 0-15,2 10 0 16,3 1 1-16,0 0-4 16,-2-2-8-1,0 1-14-15,2-6-36 16,-1-2-102-16</inkml:trace>
  <inkml:trace contextRef="#ctx0" brushRef="#br0" timeOffset="14330.5433">15312 3144 1869 0,'0'0'37'15,"0"0"-19"-15,0 0 4 16,0 0-2-16,0 0-13 16,0 0-5-16,82-26-1 0,-55 31 0 15,-2 9-1-15,1 3-1 16,-5 4-2-16,1 0 3 0,-4 2-5 15,-8-3-4-15,-4-1 2 16,-6-6-2-16,0-9 0 16,0-4 1-16,-7 0 6 15,-7-9 2-15,0-16 2 16,1-4-1-16,10-4 3 16,3 2 2-1,0 4-4-15,14 4-2 16,8 5 0-16,5 5 0 15,6 3-12-15,3 8-16 16,0 2-33-16,0 0-60 16,-4 0-1167-16</inkml:trace>
  <inkml:trace contextRef="#ctx0" brushRef="#br0" timeOffset="15146.3717">15946 3120 1507 0,'0'0'314'15,"0"0"-285"-15,0 0-5 0,0 0 11 16,0 0-12-16,0 0-14 31,-33-22 3-31,20 22-2 0,-2 0-6 16,1 0-1-16,1 12-2 16,1 2-1-16,2 1 1 15,1 5-1-15,3 0 0 16,6 1-1-16,0-2-4 15,0-4-7-15,13-3 4 16,4-3-7-16,3-6-6 0,3-3 1 16,-2 0 4-16,-2-2 11 15,-4-8 5-15,-5 1 7 16,-2-1 16-16,-5 2 3 16,-2 2-6-16,-1 3-5 15,0 3 0-15,0 0-6 16,0 0-7-16,2 9-2 0,-2 14-1 15,2 10 1-15,-2 9 1 16,0 8-1-16,3 8 0 16,2 12 1-16,1 3 0 15,0 1-1-15,-1-3 0 16,-5-16-1-16,0-7 1 0,-3-18 0 31,-13-10-1-31,-6-13 0 0,-3-7 1 16,-3-7-2-16,-1-22 0 15,6-14 2-15,8-10 0 16,10-17-1-16,5-9 1 16,5-6-4-16,20 5 2 15,5 13 1-15,6 11 0 16,4 8 1-16,6 13-2 0,0 6-5 16,-1 6 1-16,-8 3 3 15,-8 6 3-15,-6 2 0 16,-6 2 0-16,-2 3 0 15,-6-1 1-15,-2 4-1 16,-4 0 0-16,-1 1 1 16,0-3 0-1,-2 1 3-15,0-4 0 16,0-1 0-16,-10 1-2 0,-7 0 0 16,-3 3 0-1,-1 3-1-15,5 3 1 0,-1 0-1 16,4 1-1-16,-2 16 0 0,1 5 0 15,0 4 0 1,5 6 1-16,7-1-1 0,2-5 0 16,2 2 0-16,20-4-1 15,9-5-1-15,7-3-8 16,5-8-4-16,8-8-9 16,-2 0-28-16,-1-12-86 15</inkml:trace>
  <inkml:trace contextRef="#ctx0" brushRef="#br0" timeOffset="15453.2133">16523 3062 1815 0,'0'0'80'16,"0"0"-53"-16,0 0-6 16,0 0-4-1,0 0-5-15,0 0-9 16,26 14 1-16,-4 6 0 15,2 1-4-15,-2 4 1 16,1 1-1-16,-3 1 0 0,-4-3 0 16,-5-4 0-16,-5-4-2 15,-6-8-1-15,0-8-3 16,0 0 3-16,-3-8 3 0,-7-16 3 31,4-7-1-31,6-6 0 16,0 1 3-16,5 0-2 0,15 5-3 15,3 9 0-15,2 7-2 16,-1 6-11-16,-3 7-10 0,-3 2-41 16,-6 0-407-1</inkml:trace>
  <inkml:trace contextRef="#ctx0" brushRef="#br0" timeOffset="17692.6122">18440 3035 1182 0,'0'0'504'16,"0"0"-473"-16,0 0-8 15,0 0 28-15,0 0-20 16,0 0-5-16,0 0 0 16,0 0-6-16,0 0-1 15,0-1-7-15,-3-8-7 0,-6 1 3 16,-3-3-3-16,-4 2 1 16,-2 0-2-16,-3 4 1 15,-1 0-2-15,-1 5-1 16,1 0-1-16,-5 0-1 15,3 7 0-15,-3 9-1 16,7 1 1-16,4 2-1 16,3 0-1-16,9 1-2 0,4-3 1 15,0-4-2-15,0-2 0 32,7-4 0-32,5-3-2 0,2-2 3 15,5-2 1-15,0 0 2 16,-2-6 1-16,-1-5 0 15,-4 1 1-15,-3 0 0 0,1 1 2 16,-2 2 5-16,1 1-2 16,-1 2-1-16,0 1 0 15,1 3-5-15,0 0 2 16,3 0-2-16,-2 12 0 16,1 8 1-16,-4 9-1 15,-2 5 2-15,-5 7-2 16,0 3 2-16,0 3-2 15,0-3 0-15,0-1 1 16,0-11-1 0,0-9 0-16,0-7 0 15,0-9 0-15,1-7 0 16,4 0 0-16,8 0 2 0,5-11 1 16,10-9-2-16,4-6 0 15,-1 1-1-15,0-2-1 16,1 1-1-16,-5-1-10 15,-1-1-12-15,0 0-47 0,-4 2-321 16</inkml:trace>
  <inkml:trace contextRef="#ctx0" brushRef="#br0" timeOffset="18093.7091">18749 2950 1882 0,'0'0'31'0,"0"0"-25"0,0 0 3 15,0 0-2 1,0 0-6-16,0 0 1 0,-9 63 0 15,12-38-1-15,13 1-1 16,2-3 0-16,5-3 0 16,2-4 0-16,2-7-2 15,-1-3-3-15,0-6 0 0,-5 0 3 16,-3 0 2-16,-2-13 0 16,-4-3 1-16,-4-6 0 15,-5 2 3-15,-2-4 1 0,-1 2 0 16,0 2-2-1,0 6-1-15,0 4-2 0,0 5 0 32,0 1-7-32,0 4-16 15,0 0-68-15,-1 0-1365 16</inkml:trace>
  <inkml:trace contextRef="#ctx0" brushRef="#br0" timeOffset="18596.3711">19350 3009 1638 0,'0'0'245'15,"0"0"-217"-15,0 0-6 0,0 0-2 16,0 0-5-16,-92-44-4 15,75 44-1-15,1 0-6 16,1 0-3-16,3 10-1 31,1 3-1-31,4 4 0 16,2 1 0-16,2 4-1 0,3-4 0 16,0 3-6-16,6-4-1 15,6 0-5-15,6-3 2 16,0-4-4-16,3-4-6 15,1-6-4-15,-1 0 1 0,-1 0 14 16,-4-9 11 0,-3-6 1-16,-3 0 17 0,-2-3 4 15,-2 3 0-15,-1 2 1 0,-2 3-9 16,-2 5-3-16,-1 0-2 16,2 4-4-16,-1 1-2 15,5 0-3-15,2 0 0 16,7 5-3-16,4 7 1 15,3 3-6-15,-4 1-11 32,0 0-17-32,-4-5-39 0,0-3-160 15</inkml:trace>
  <inkml:trace contextRef="#ctx0" brushRef="#br0" timeOffset="18980.998">19622 3069 1792 0,'0'0'70'0,"0"0"-44"15,0 0 2-15,0 0-6 16,0 0-5-16,0 0-5 0,7-34-9 16,-4 34-3-16,4 3-4 15,2 9 4-15,1 2-1 16,1 1-3-16,-3-3-2 16,-1 0-3-16,-1-5-1 15,0 0-4 1,0-4-2-16,1-3 3 15,5 0 12-15,0-10-1 16,3-6 2-16,2-4 8 16,0-2 10-16,5-2-6 15,-2 0-4-15,1 4 4 0,-4 6-4 16,-3 4 1-16,-2 5-2 16,0 3-4-16,0 2-3 15,0 0 0-15,3 14-1 16,-3 4 1-16,-2 1 0 15,-2 0-1-15,-5-2 0 0,0-1-1 16,-2-2-2-16,-1-4 1 16,0-3-6-16,0-1-4 15,0-5-10-15,0-1-32 16,0 0-78-16</inkml:trace>
  <inkml:trace contextRef="#ctx0" brushRef="#br0" timeOffset="19312.5949">20318 2738 1812 0,'0'0'101'0,"0"0"-81"15,0 0-6-15,0 0 5 0,0 0-6 16,0 0-9-16,2 5-4 16,5 19 0-16,0 7 1 15,-2 7 1-15,-2 1-2 0,-2 3 0 16,-1-4 1-16,0-1-1 16,0-6-1-16,0-6-5 31,-6-3-5-31,2-3-5 0,-2-7-6 15,0-4-28-15,2-8-41 16,-1 0-964-16</inkml:trace>
  <inkml:trace contextRef="#ctx0" brushRef="#br0" timeOffset="19581.37">20203 2951 1827 0,'0'0'11'0,"0"0"-7"15,0 0 20-15,0 0 7 16,88-40-15-16,-55 37-7 16,-5 3-1-16,1 0-1 15,-1 0 0-15,-6 0-2 0,-1 4 2 16,-6 6-3-16,-2 5 1 16,-2-1 0-16,-2 5-2 15,0-1-3-15,-5 0 0 0,-1-1 1 16,-1-3-1-16,-2-4-1 15,0-2-3-15,0-3-12 16,0-3-8 0,0-2-69-16,-3 0-603 15</inkml:trace>
  <inkml:trace contextRef="#ctx0" brushRef="#br0" timeOffset="19744.2664">20603 2740 1863 0,'0'0'47'16,"0"0"-27"-16,0 0-4 16,0 0-5-16,0 0-11 15,0 0-1-15,3 3-14 16,-2 13-13-16,1-3-108 16</inkml:trace>
  <inkml:trace contextRef="#ctx0" brushRef="#br0" timeOffset="20170.8604">20932 2755 1821 0,'0'0'54'0,"0"0"-19"16,0 0-7-16,0 0-5 15,0 0-5-15,0 0-6 16,0 0-7-16,2 8-4 16,1 11-1-16,1 9 4 0,-1 8-2 15,-1 3-1-15,-1 2 0 16,-1 0-1-16,0-2 0 16,0-2-1-16,0-3-6 15,0-5-8-15,-7-7-8 16,-1-5-1-16,1-8-33 15,1-9-83 1</inkml:trace>
  <inkml:trace contextRef="#ctx0" brushRef="#br0" timeOffset="20451.9642">20819 2984 1822 0,'0'0'31'15,"0"0"-19"-15,0 0-6 16,0 0 10-16,0 0-3 0,116-62-3 15,-78 57-5-15,1 5-1 16,-5 0-1-16,-4 0-1 16,-3 9 2-16,-8 4 0 15,-6 3 2-15,1 1 0 16,-5 0 1-16,-3 3 0 16,0-1 0-16,-2 0-2 0,-1-4-2 15,1-3-1-15,-2-2-2 31,1-4 0-31,0-2-2 16,-1-2-12-16,-1-2-14 0,-1 0-67 16</inkml:trace>
  <inkml:trace contextRef="#ctx0" brushRef="#br0" timeOffset="20616.9188">21277 2798 1911 0,'0'0'24'0,"0"0"-6"16,0 0-2-16,0 0-10 16,0 0-6-16,0 0-7 0,-5-5-18 31,11 21-16-31,12 0-84 0</inkml:trace>
  <inkml:trace contextRef="#ctx0" brushRef="#br0" timeOffset="21364.4554">21498 2965 1877 0,'0'0'37'0,"0"0"-25"16,0 0 0-16,0 0 0 15,0 0-8-15,0 0-3 0,11 0-1 16,6 0 0-16,4-1-1 0,-4-4-6 15,-3-1-5-15,-6-1-1 16,-7 0 9-16,-1-1 4 16,0 1 0-1,-9 0 3-15,-10-1 6 16,-5 4-2-16,3 1 4 16,2 3 0-16,4 0-4 0,2 0-3 0,2 6-2 31,3 10-1-31,1 2-1 0,3 2 0 15,2 1-1-15,2 0 1 16,0 0-3-16,13-3-3 16,6-4-3-16,7-2-5 15,9-5-4-15,2-4-18 16,5-3-5-16,-5 0 14 16,-6-12-25-16,-4-5-16 15,-3-8 67-15,-1-2 1 0,-3-6 7 16,-4-1 13-16,-2-3 24 15,-5-1-9-15,1 0-15 16,-4 5-4-16,-3 7 2 16,-1 5-5-1,-2 12-4-15,0 4 0 0,0 4-5 16,0 1-4-16,0 0-2 16,0 0-2-16,0 10 2 15,1 4 2-15,1 3 0 16,3-1 0-16,3 0-1 15,0-2 1-15,1 1 5 16,2 2 0-16,2-6 4 0,-1 2 4 16,4-1-3-16,1-2-1 15,-1 2-2-15,1 0 0 16,-4 1-4-16,-6 0 1 16,-1 0-2-16,-4 3-1 15,-2 1-1-15,0-1 0 16,0-1 2-1,-15 0-2-15,-5-3 1 16,1-2-1-16,-7-3-1 16,-2-3-5-16,3-3-9 0,-2-1-16 15,5 0-24-15,4-7-185 16</inkml:trace>
  <inkml:trace contextRef="#ctx0" brushRef="#br0" timeOffset="22219.015">23125 3103 1807 0,'0'0'42'15,"0"0"-34"-15,0 0 14 0,0 0 4 31,0 0-4-31,0 0-8 16,0 6-3-16,0-6-2 16,0 0 2-16,12-9-1 15,6-10-7-15,3-2-3 16,-2-8 1-16,2-7 0 16,-3-8-1-16,-3-7 0 0,-3-5-1 15,-3-2 1-15,-8 7 0 0,-1 5-1 16,0 12 1-16,0 13 0 15,-9 6 0-15,6 10 6 16,-1 5 0-16,-2 0-6 16,-7 13-1-16,-6 15 1 15,-1 11 0-15,5 5 0 16,4 0 0 0,8 4 0-16,3-3 0 15,2 1 0-15,19-5-6 0,5-3-2 16,4-7-5-16,2-7-3 15,0-9 0-15,1-9-6 16,0-6-8-16,-3 0 5 16,-3-13 22-16,-6-5 3 15,-5-1 12-15,-1 2 13 0,-6 0-1 16,-4 6 1 0,-2 5-8-16,-2 1-2 15,-1 3-5-15,2 2-4 16,-2 0-6-16,1 0 0 15,5 4-4-15,3 9 1 0,1 6 0 16,0 0-10 0,1-3-13-16,0-3-34 15,5-8-176-15</inkml:trace>
  <inkml:trace contextRef="#ctx0" brushRef="#br0" timeOffset="22386.8334">23698 2786 1856 0,'0'0'63'16,"0"0"-48"-16,0 0-8 15,0 0-5-15,0 0-2 16,0 0-14-16,-23-19-39 16,23 21-62-16</inkml:trace>
  <inkml:trace contextRef="#ctx0" brushRef="#br0" timeOffset="22692.5857">23920 2704 1881 0,'0'0'49'16,"0"0"-32"-16,0 0 3 0,0 0 6 15,0 0-10 1,0 0-13-16,-3 17-3 15,3 17 2-15,0 4 1 16,2 4 0-16,1 3-3 16,-2-3 2-16,1-2-2 15,-2-4 0-15,0-6 0 16,0-5 0-16,0-9 0 16,0-5-2-16,0-4-3 15,0-7-3-15,0 0-2 16,1 0-1-16,2 0-2 15,3-16-13-15,3-5-34 16,0-6-156-16</inkml:trace>
  <inkml:trace contextRef="#ctx0" brushRef="#br0" timeOffset="23113.3134">24159 2800 1717 0,'0'0'124'0,"0"0"-110"16,0 0-13-16,0 0 11 15,0 0 2-15,0 0-7 16,-76 59-4-16,55-37 0 16,0-3-2-16,0 2 0 0,3-4 0 31,2-4-1-31,2-1 0 15,4-7-1-15,5-1-2 0,5-3-6 16,0-1 3-16,0 0-1 16,5 0-8-16,11 0-4 15,-1-3 14-15,2 3 4 16,-4 0 2-16,-1 0 1 16,-2 0 16-16,1 0 3 0,2 0-4 15,1 7-4-15,5 1-2 16,6 2-4-16,4 1-2 15,0 1 0-15,1 0-4 16,-1-4-1-16,-3-1 0 0,-1-2-4 31,1-2-18-31,-2-3-30 16,-3 0-66-16</inkml:trace>
  <inkml:trace contextRef="#ctx0" brushRef="#br0" timeOffset="23529.8141">24441 2939 1670 0,'0'0'106'0,"0"0"-80"0,0 0-10 15,0 0-8-15,0 0-5 16,0 0-3-16,20-5-1 16,-6 5 1-16,2 0 0 15,2 0-4-15,-1 0 0 16,-1-6 0-16,-3-5 1 15,-3-4 1 1,0 1 2-16,-7-3 0 16,-3 2 4-16,0-2 8 15,-3 1 8-15,-13 1-3 16,-5 1-13-16,-2 5 2 16,-4 8 5-16,-3 1-1 0,2 2-5 15,-2 18-3-15,7 7-1 16,5 8 2-16,6-1-1 0,10 3-1 15,2-1 1-15,0-6 1 16,8-4 1-16,6-5-2 16,3-6 1-16,4-6-1 15,0-5 3-15,3-3-4 16,0-1 1-16,-4 0-1 16,3-2-1-1,-10-13-12-15,-2 1-70 16</inkml:trace>
  <inkml:trace contextRef="#ctx0" brushRef="#br0" timeOffset="25940.6086">26119 2561 1854 0,'0'0'52'15,"0"0"-30"1,0 0-1-16,0 0-1 0,0 0-5 16,0 0-5-16,0 0-4 15,-5-2-5-15,5 4-1 16,0 15 1-16,0 10-1 15,0 5 6-15,0 1 0 16,0 1-2-16,0-3-1 16,0 1-2-16,0-3-1 0,0-3 1 15,0-4-1-15,-3-3 0 16,0-5 0-16,2-6-1 16,-1-2-2-16,1-3-3 15,1-3-2-15,0 0-3 16,0 0-2-16,0 0 1 0,0 0-7 31,0-2-9-31,7-12-78 16</inkml:trace>
  <inkml:trace contextRef="#ctx0" brushRef="#br0" timeOffset="26356.8937">26447 2640 1865 0,'0'0'39'16,"0"0"-25"-16,0 0 3 16,0 0 2-1,0 0-6-15,0 0-7 16,-51 40-2-16,38-14 0 15,2 6-1-15,5 1 0 16,6 1-3-16,0 0 1 16,18-4-1-16,12-5 0 15,6-5 0-15,5-6 0 16,1-8-1-16,-1-6 0 0,-1 0 0 16,-9-8 0-16,-7-13-1 15,-10-4 2-15,-8-5 0 0,-6-4-1 16,0-2 0-16,-20-4 1 15,-10 1-1-15,-8 1-1 16,-3 4-4-16,4 3-2 16,1 4-3-16,2 10-7 0,7 7-20 15,3 8-59-15</inkml:trace>
  <inkml:trace contextRef="#ctx0" brushRef="#br0" timeOffset="26945.8937">27060 2051 1856 0,'0'0'29'16,"0"0"2"-16,0 0-9 15,-94-8-8-15,61 13-4 16,-1 15-6-16,3 8-1 0,4 5-2 16,9 2-1-16,7 2 1 15,10-1-1-15,1-2-1 16,13-3-2-16,17-2-5 15,4-5 3-15,5-4 0 16,-1-8-3-16,-4-7 1 0,-6-5 0 31,-10 0 7-31,-9-16 0 16,-7 0 3-16,-2-3 4 0,-7 0-5 16,-16 4 4-16,-6 2-3 15,-2 7-2-15,4 3-1 16,9 3 0-16,3 0-1 15,9 12-4-15,6 8-11 16,0 1-42-16,14 1-119 0</inkml:trace>
  <inkml:trace contextRef="#ctx0" brushRef="#br0" timeOffset="27312.3032">27461 2660 1883 0,'0'0'43'0,"0"0"-33"0,0 0-5 16,0 0 3-16,119-2-2 15,-69-1-5-15,-3 2 1 16,-3 1-2-16,-8 0 0 16,-7 0 0-16,-11 0 1 15,-10 0-1-15,-5 0 0 16,-3 0 4 0,0 0 1-16,0 0 0 15,0 0-2-15,0 0 0 16,0 0-2-16,0 0-1 15,0 0 0-15,0 0-11 16,-3 0-27-16,1-3-86 16</inkml:trace>
  <inkml:trace contextRef="#ctx0" brushRef="#br0" timeOffset="28335.7629">28531 2403 1876 0,'0'0'42'0,"0"0"-23"16,0 0 3-16,0 0 1 15,0 0-8-15,0 0-11 16,-8 6-4-16,6 22 0 16,1 6 1-1,1 5 4-15,0 2-3 0,0-4-1 0,0 1 0 32,0-6-1-32,0-5 0 0,0-6-1 15,0-4-4 1,0-5-3-16,3-7-5 0,-2-2-1 15,2-3-5-15,2 0-2 16,1 0-7-16,7-16-41 16,-1-2-694-16</inkml:trace>
  <inkml:trace contextRef="#ctx0" brushRef="#br0" timeOffset="28719.1794">28854 2461 1847 0,'0'0'60'0,"0"0"-52"16,0 0 4-16,0 0 11 16,0 0-7-16,-89 52-7 15,74-26-1-15,9 0-4 16,1 2-1-16,5 0-2 0,0-1 0 15,8 0 0-15,13-5-1 0,5 0-1 16,6-8 1-16,2-4 0 16,0-6-1-16,-4-4-2 15,-1 0 3-15,-10-12 0 16,-1-7 1-16,-6-3 1 16,-8-7-2-16,-4-2 0 15,0-4-1 1,-21 0 1-16,-5-1 0 15,-4 6 0-15,3 4-1 0,6 12 0 16,5 8-8-16,3 6-10 16,2 3-11-16,2 9-49 15,4 2-338-15</inkml:trace>
  <inkml:trace contextRef="#ctx0" brushRef="#br0" timeOffset="29493.3841">29302 2131 1834 0,'0'0'47'15,"0"0"-20"-15,0 0-5 0,0 0-5 16,0 0-7-16,0 0-3 16,-69-77-2-16,47 71 1 0,-1 4-5 15,-2 2 0-15,0 0 0 16,-1 0 0-16,4 14-1 16,1 0-1-16,6 4 0 31,9-1-1-31,5 0-4 15,1-1-5-15,4-1 1 16,17-1 5-16,6-3 1 16,6-5-2-16,1-3-5 15,-1-3-2-15,-3 0 3 16,-7-2 6-16,-6-6 4 16,-2-3 1-16,-6 1 9 0,-3 2 6 15,-2 4-1-15,-2 1-1 0,-2 1-2 16,0 1 2-16,0 1-5 15,0 0-3-15,0 0-3 16,0 0-3-16,0 9-1 16,0 7 0-16,0 8 1 15,0 4 1-15,0-1-1 0,0 1 0 16,0 0 0-16,0 1 0 16,0-4 0-16,0-4 0 15,0-2 0-15,0-6 0 16,0-6 0-16,0-4 0 15,0-2 0-15,0-1 0 16,0 0 0 0,0 0-3-16,0 0-6 15,0 0-8-15,0 0-11 16,0-3-81-16</inkml:trace>
  <inkml:trace contextRef="#ctx0" brushRef="#br0" timeOffset="32179.7633">30359 2587 1733 0,'0'0'100'0,"0"0"-87"16,0 0 10-16,0 0 7 15,0 0-15-15,0 0-7 16,0 0-5-16,0 0 2 15,0 0-3-15,0 0-1 0,0 1 0 16,6 1 1-16,6-2-1 16,2 0 0-16,2 0-1 15,-2 0 0-15,-5 0 0 16,-2-9-2-16,-6-3 2 16,-1 2-1-1,0-2 1-15,-4 2 0 16,-13 1 0-16,-2 3 3 15,-2 4-1-15,0 2 2 16,2 0 0-16,5 0 0 16,4 6-1-16,-3 7-2 15,4 4-1-15,1 3 1 16,4 2 0-16,4 1-1 0,0 0 0 16,10-2-1-16,14-1 0 15,7-4 0-15,10-7-3 16,-1-3-4-16,1-6-3 15,-3 0-2-15,-1 0 1 16,-1-12-2-16,-3-5 2 0,0-7 4 16,-8-1 4-16,-6-3 1 15,-2-4 3-15,-7-2 0 0,-2-1 0 16,-7 1 13-16,2 2-1 16,-3 10-1-16,0 7 5 15,0 9-1-15,0 3-6 16,0 3-1-16,0 0-2 15,0 0-5 1,0 0-1-16,0 12-2 16,0 10 2-16,0 8 0 15,-1 1 0-15,-1 3 0 16,-1 1 1-16,2-1-1 16,-4-2-1-16,4-4-6 15,-1-3-4-15,2-4-19 16,0-8-19-16,0-6-30 0,0-5-750 15</inkml:trace>
  <inkml:trace contextRef="#ctx0" brushRef="#br0" timeOffset="32543.163">30620 2646 1675 0,'0'0'144'0,"0"0"-136"31,0 0-8-31,0 0 0 16,99-36 0-16,-44 32 0 0,6 3-8 15,3 1-22-15,-7 0-40 16,-4 0-47-16,-6-3-104 16,-10 2 144-16,-5-3 77 15,-16-1 90-15,-9-2 142 16,-7-2-119-16,0 0-32 0,-9-2-59 16,-11 3 2-16,-6 2 0 15,0-1-7-15,0 2-3 16,5 5 0-16,5 0-6 15,7 0-3-15,0 2-3 16,0 13-1-16,3 2 1 16,3 4-2-16,3 0 1 0,0 0-1 15,6 0 0-15,9-1-1 16,0-1-5-16,3-1-12 16,1 0-22-16,-4-1-32 0,-8 2 3 15,-7-2-1084-15</inkml:trace>
  <inkml:trace contextRef="#ctx0" brushRef="#br0" timeOffset="32796.1253">30708 2888 1739 0,'0'0'85'0,"0"0"-64"16,0 0-1-16,0 0-6 16,0 0-7-16,0 0 4 15,-10 34 1-15,59-31-6 16,6-3-3-16,-2 1 0 0,-1-1-2 15,-5 2 3-15,-6-2 1 16,-5 0-1-16,-11 0 4 16,-6 0 2-16,-8 0 1 15,-7 0 3-15,-1 0-2 16,-3 0-2-16,0 0-2 16,0 0-4-1,0 0-4-15,0 0-3 16,0 0-4-16,0 0-14 15,0 0-12-15,0 0-53 16</inkml:trace>
  <inkml:trace contextRef="#ctx0" brushRef="#br0" timeOffset="32983.0493">30976 3069 1941 0,'0'0'12'16,"0"0"-8"-16,0 0 14 16,0 0-14-16,0 0-4 0,0 0-32 31,38-2-88-31</inkml:trace>
  <inkml:trace contextRef="#ctx0" brushRef="#br0" timeOffset="33112.5305">31181 3123 1711 0,'0'0'246'0,"0"0"-235"16,0 0-1-16,0 0 3 0,0 0-13 15,0 0-11 1,0-27-58-16</inkml:trace>
  <inkml:trace contextRef="#ctx0" brushRef="#br0" timeOffset="35624.5116">2662 5078 1209 0,'0'0'632'0,"0"0"-594"16,0 0-7-16,0 0 0 16,0 0-15-16,0 0 0 15,0 0-1-15,-58 0-1 0,39 0 2 16,0 0-8-16,-4 10-5 16,-1 6 1-16,3 6-4 15,0 5 0-15,3 2 0 16,2 2 0-16,4-1-1 15,7 1-1-15,5-2-5 16,0-1-4 0,14-3-7-16,19-3 1 15,16-8-5-15,9-6 1 16,14-8-19-16,5 0-46 16,-5-3-624-16</inkml:trace>
  <inkml:trace contextRef="#ctx0" brushRef="#br0" timeOffset="36060.5625">3144 5196 1776 0,'0'0'53'15,"0"0"-19"-15,0 0 1 16,0 0-7-16,-109-39-11 16,85 39-7-16,-4 0-2 15,4 0-2-15,3 13-3 0,0 2-1 16,2 3-1-16,10 4 0 15,0 2-1-15,4 1 0 16,5-3 0-16,0-2-1 16,5-4 0-16,13-2-10 15,9-5 2-15,4-6-2 16,-1-3 2 0,7 0-8-16,-6-8-4 15,-8-6 4-15,-2-2 14 16,-9 1 3-16,-4-2 5 15,-8 3 19-15,0 1-2 16,0 4-3-16,0 3-3 16,0 3-1-16,0 2 1 0,0 1-6 15,0 0-7-15,0 0-3 0,0 0-4 16,8 5 3-16,1 8 1 16,7 1-5-16,-4-2-9 15,3-1-5-15,2-3-8 16,2-2-25-16,9-6-29 15,-1 0-195-15</inkml:trace>
  <inkml:trace contextRef="#ctx0" brushRef="#br0" timeOffset="36412.1259">3357 5237 1869 0,'0'0'46'0,"0"0"-22"0,0 0 1 15,0 0-7-15,0 0-5 16,0 0-12-16,0-12-1 15,0 19-3-15,3 6 3 16,6-1-2-16,-3-2-6 0,2 0 1 16,0-4-3-16,-3-3-2 15,4-3 3-15,4 0 3 16,-1-3 5-16,0-13 1 16,0-1 0-16,0-1 1 15,0-1 5 1,0 5 4-16,-3 3 2 15,-3 2 1-15,6 5-5 16,-3 3 0-16,4 1-8 16,-1 0 1-16,3 16-1 15,0 2 0-15,-6 1-1 16,-3-3 1-16,3-2 0 16,-5 0-2-16,-1-6-5 0,0-4-5 15,2-4-10-15,-1 0-27 16,2 0-153-16</inkml:trace>
  <inkml:trace contextRef="#ctx0" brushRef="#br0" timeOffset="37072.5614">5056 5264 1821 0,'0'0'94'0,"0"0"-79"16,0 0-4-16,0 0 5 16,0 0-7-16,0 0-6 15,39-15-1-15,-9-1-2 16,-1 1 0-16,-2 1-5 16,-7-2-1-16,-4 3 1 0,-10 1 2 15,-6 1 3-15,0 0 0 16,-6 1 1-1,-16 0 0-15,-8 4 3 16,-7 3 2-16,-2 3-2 0,-1 0 3 16,5 6-3-16,7 7 4 15,10 4-7-15,3 2 1 16,8 4-2 0,4 3 0-16,3 1-1 0,0 1 0 15,16-3-3-15,11-3-4 16,9-5-7-16,10-3 4 15,6-10-11-15,11-4-37 16,4 0-24-16,0-3-65 16</inkml:trace>
  <inkml:trace contextRef="#ctx0" brushRef="#br0" timeOffset="37837.9541">5541 5125 1828 0,'0'0'42'16,"0"0"-9"-16,0 0-2 15,-81-43-8 1,71 43-6-16,-2 0-10 16,6 0-4-16,0 13-3 15,0 6 0-15,2 5 0 16,2 4 0-16,2 0 0 16,0 1 0-16,7-6-1 15,7 0-4-15,2-4-4 16,2-4-7-16,0-5 3 0,3-6-5 15,-3-4 1-15,0 0 14 0,-3-4 2 32,-5-10 1-32,-1-2 9 15,0-1 0-15,-4 1 2 16,-5 4 2-16,3 2-2 0,-3 6-2 16,0 1 0-16,1 3-3 15,1 0-6-15,-1 0 0 16,5 0-2-16,1 3-1 15,1 8 3-15,7 1 0 16,-3 1 0-16,7-2-2 16,5-3-2-16,6-6 4 15,7-2-3-15,-4 0-7 16,0-14-3-16,-5-6-4 0,-3-3-9 16,-5-5-6-16,-1-2 6 15,-8-2 14-15,-8-3 11 16,-3 4 1-16,0 3 14 0,-14 5-1 15,-5 6 3 1,5 8-3-16,1 4-1 0,1 5 0 16,3 0-8-1,-1 5-4-15,1 10 0 16,1 5 0-16,4 2 0 16,2-2 0-16,2 2 0 15,0-3 0-15,5-4 3 0,7-1 5 16,1 0-4-16,2-4 5 15,3-4-1-15,0 1-1 16,0 2 0-16,0-5-1 16,1 4-5-16,-3-1-1 15,-2 0 1-15,-5-1-1 16,-6 2 0-16,1 1-2 16,-4 0 1-16,0 3 1 15,0-3 0-15,-12-1-2 16,-3 1 0-16,-4-1-2 0,0-5-1 15,1-3-5-15,0 0-3 16,7 0-8-16,4-5-15 16,7-5-103-16</inkml:trace>
  <inkml:trace contextRef="#ctx0" brushRef="#br0" timeOffset="38040.5752">6155 5129 1917 0,'0'0'20'15,"0"0"-13"-15,0 0 9 16,0 0-8-16,0 0-6 0,0 0 0 16,24 50-2-16,-16-33 0 0,-2 0-17 15,-3-3-18 1,1-9-160-16</inkml:trace>
  <inkml:trace contextRef="#ctx0" brushRef="#br0" timeOffset="38197.9574">6190 4913 1904 0,'0'0'29'0,"0"0"-26"15,0 0-1-15,0 0-2 16,0 0-28-16,0 0-60 0</inkml:trace>
  <inkml:trace contextRef="#ctx0" brushRef="#br0" timeOffset="38667.2902">6448 5204 1846 0,'0'0'98'16,"0"0"-93"-16,0 0-4 15,0 0 6-15,0 0 6 0,0 0-7 31,7 19 0-31,10-19-1 0,3 0-3 0,4-7 1 32,-1-13-3-32,2-5-3 15,-3-5-7-15,-1-9 1 0,-6-3-1 0,-6-3 1 32,-3-4 5-32,-6-1 4 0,0 1 1 15,-7 6 0-15,-5 6 5 16,-3 8 1-16,0 9 5 0,3 12-2 15,-1 8-1-15,-1 4-8 16,2 25 1-16,-1 12-2 16,2 5 1-1,4 6-1-15,7-3 1 0,0 3-1 0,0-1-1 16,15-3 0-16,3-2-10 16,7-9-3-16,2-9-9 15,6-8-8-15,0-10-12 16,-2-10-76-16,0 0-1158 15</inkml:trace>
  <inkml:trace contextRef="#ctx0" brushRef="#br0" timeOffset="39094.4009">6800 5179 1650 0,'0'0'168'0,"0"0"-111"16,0 0-16-16,0 0-16 0,0 0-7 16,0 0-9-16,6-24-8 15,-5 26-1-15,8 11-2 16,0 2 2-16,2 3 0 15,9-5-5-15,6-4-3 0,5-6 3 16,8-3-8 0,-5 0-20-16,-2-8 6 0,-7-7 20 15,-9-3 7-15,-2 1 20 16,-8 2 18-16,-5 3-15 16,-1 4-1-16,0 4-1 15,0 2 1 1,0 2-5-16,0 0-8 15,0 14-7-15,-3 17 0 0,-4 8 0 16,1 9-2-16,1 5 0 16,1 3 0-16,4 7 0 15,0 0 0-15,7-2 0 16,8-6 0-16,0-11 0 16,-9-17 0-16,-3-10-5 0,-3-10 1 15,0-7-1-15,0 0 3 16,0-10 2-16,-6-10 0 15,0-8-1-15,2-4-5 16,4-3-18 0,0-5-14-16,0-3-94 15</inkml:trace>
  <inkml:trace contextRef="#ctx0" brushRef="#br0" timeOffset="40157.1395">8701 4654 1881 0,'0'0'34'0,"0"0"-14"0,0 0 1 15,0 0 0-15,0 0-7 16,0 0-5-16,-16-11-9 15,7 34 0-15,-1 9 0 16,1 2 0-16,4 3 0 16,5-2-1-16,0-1-2 15,0-5-4 1,2-2 0-16,8-5-6 16,2-6-2-16,-3-8 3 15,2-3 5-15,0-5 4 16,0 0 3-16,4-6 2 15,-3-3-1-15,-3 2 3 16,-2 3 2-16,-1 1 1 16,0 1-2-16,3 2-3 0,6 0-1 15,0 6-1-15,7 13 0 16,-1 3 0-16,-1 6 0 16,-4 3-1-16,-4 0-2 15,-3 2-1-15,-9-5 1 16,0-2 1-16,0-7-3 0,-17-3 1 15,-6-5-4-15,-3-8-1 0,-3-3 0 16,1-5 0-16,6-20 4 16,9-4 5-16,13-4 6 15,0 2 2-15,13 3-7 16,17 4 0-16,3 4-1 16,4 3 0-16,2 1 0 15,1 4-1 1,0 1 1-16,-4 0 0 15,-1-1-1-15,-7 2 1 16,-3-1-4-16,-6 0 2 16,-8 1 0-16,-6-1 2 15,-5-1 5-15,0 2 2 16,-8-1-1-16,-11 1 2 16,-8 6 0-16,3 4-2 0,-3 0-2 15,6 18-2-15,5 8 1 16,2 4-2-16,7 6 1 15,7 0-2-15,0-2 5 16,18-1 3-16,14-6-4 16,3-2 0-16,4-11-1 0,1-2-2 31,2-7-1-31,-5-5 0 0,-4 0-8 16,-6 0-7-16,-7 0-17 15,-9-13-74-15</inkml:trace>
  <inkml:trace contextRef="#ctx0" brushRef="#br0" timeOffset="43058.2607">11497 4705 1713 0,'0'0'93'16,"0"0"-65"-16,0 0 12 15,0 0 1-15,0 0-13 16,0 0-6-16,-2 0-3 16,2 0-1-16,0-2 0 0,0-2-7 15,2 0-2-15,8 0-6 16,8 4-3-16,6 0-1 0,6 11 1 16,1 9-1-16,-2 7-1 15,-3 4 0-15,-3-1-2 31,-3 3-3-31,-6-4-2 0,-5-1-5 0,-6-5 2 16,-3-1 1-16,0-5 3 16,-12-4-1-16,0-4 1 15,-6-9 0-15,0 0 6 0,3-10 1 32,5-11 0-32,4-7 2 15,6-1 1-15,0 0-2 16,7 3 0-16,13 6 2 0,2 3 1 0,5 5-1 15,4 5-1-15,4 2-1 16,5 2 0-16,3 1 0 31,1 2 0-31,-3 0 2 16,-4-3-2-16,-8 0-1 0,-7-5 0 16,-7-1 1-16,-6-2-1 15,-5-1 0-15,-4-4 0 16,0 1 0-16,-7 0 2 15,-6 3 2-15,-10 3 1 16,1 6-1-16,4 3 1 16,-1 0 0-16,5 6-1 15,5 9-2-15,3 3-1 16,6 4-1-16,0 1 1 0,0 2 0 0,12-1-1 16,18-5-8-16,12-2-4 15,11-4 2-15,10-9-17 16,4-4-26-16,2 0-16 15,-8-4-38-15,-9-10-103 16,-16 1 211-16,-14-1 174 16,-14 2-37-1,-7 2-51-15,-1 1-35 16,0 3-24-16,0 4-4 16,0-1-8-16,0 3 2 15,0 0-2-15,0 3-12 16,-1 16-1-16,-1 8 0 15,2 7 0-15,0 9-1 16,0 7-1-16,8 7-1 0,2 3 0 16,-1 3-2-16,2-6-5 15,-1-3 0-15,-6-8 1 0,-2-9-7 16,-2-7 2-16,0-10 0 16,-5-9-5-16,-6-8-16 15,-1-3-6-15,-2-3-5 16,1-16-18-16,1-7-67 15,2-7-829-15</inkml:trace>
  <inkml:trace contextRef="#ctx0" brushRef="#br0" timeOffset="43274.1569">12417 4834 1764 0,'0'0'63'15,"0"0"-23"-15,0 0 1 16,0 0-16-16,52-79-6 15,-37 75-7-15,1 4-4 16,4 0-3-16,2 6-3 16,-1 12-2-16,-3 7 1 15,-3 2-1-15,-6 1-2 16,-3 1 2-16,-3-2-5 0,-3-1-10 16,0-4-6-16,0-5-39 15,-15-9-158-15</inkml:trace>
  <inkml:trace contextRef="#ctx0" brushRef="#br0" timeOffset="44258.1792">12654 4797 1772 0,'0'0'158'15,"0"0"-143"-15,0 0-6 16,0 0 9-16,0 0-6 0,79 0-8 16,-52 19-1-16,-3 3-2 15,0 4-2-15,-5 1 1 16,-5-2-2-16,-5-1-6 16,-5-5-6-16,-4-3 0 15,0-5 0-15,-6-8-3 16,-4-3-7-16,-5 0 12 0,6-14 5 15,4-10 7-15,5-4 7 16,0-4 6-16,12-1 1 16,8 3 1-1,2 7-5-15,2 5-7 16,-3 5 0-16,1 5 1 16,3 1-2-16,2 6-1 15,1 1-1-15,2 0 1 16,2 0-1-16,0 0 0 0,0 0 1 15,-1-6 0-15,-6 0-2 16,-8-3 0-16,-5-1 0 16,-9 0 1-16,-3 0 0 15,0-1-1-15,-10 3 1 16,-13-1 1-16,-4 5 3 0,-1 4-1 16,1 0 0-16,5 0 1 15,5 16-1-15,2 3-2 16,2 8-1-16,3 4 1 15,4 0 0-15,6 1 0 0,0-3-1 16,0-3 1-16,6-4-1 31,10-5-1-31,11-2-9 16,4-4 1-16,14-6-2 16,1-5-9-16,-1 0-16 15,-1-6-12-15,0-10 11 0,-4-5 13 16,2-6 15-16,-6-2 8 15,-5-3 1-15,-4 2 1 16,-6 1 33-16,-5 2-8 16,-4 5 8-16,-6 5-6 0,-5 3-2 15,-1 4-10-15,0 2-6 16,-4 0-3-16,-9 3-4 16,1 2-3-16,-3 3 1 15,1 0-1-15,1 0 0 16,3 0-1-16,-1 5 1 0,2 6-1 15,3 6 0-15,2 0 1 16,2-2-1-16,2 0 1 16,0-1 0-16,0 1 0 15,2 1 3-15,12 0 1 16,0-2 0-16,2 3 2 16,-1-3-2-1,0 1-2-15,-4-1 0 16,-5-4 0-16,-2-1-2 15,-2 0 0-15,-2-2-1 16,0 0 0-16,0 0-1 0,-8 2-4 16,-11-2-4-1,-4-2-1-15,-5 0-7 0,-2-2-18 16,3-3-20-16,5 0-98 16</inkml:trace>
  <inkml:trace contextRef="#ctx0" brushRef="#br0" timeOffset="44674.6288">13755 4838 1807 0,'0'0'117'0,"0"0"-101"15,0 0-7-15,0 0-3 16,0 0-5-16,0 0-1 0,74-38-1 16,-52 31-6-16,-2-1-3 15,-2 0 0-15,-9 0-2 16,-4-2 3-16,-5 0 7 0,0-4 2 16,-17-1 3-16,-7 0 4 15,-6 3 3-15,-3 4 5 16,2 2-3-16,3 6-1 15,7 0 0-15,3 3-5 0,5 14-5 16,4 5 0-16,0 3-1 16,6 1 0-16,3 1 0 31,0-2-1-31,12 1-5 16,9-5-8-16,6-5-2 15,4-3-7-15,5-7-22 0,5-4-52 16,0-2-997-16</inkml:trace>
  <inkml:trace contextRef="#ctx0" brushRef="#br0" timeOffset="45027.4841">14010 4821 1809 0,'0'0'53'15,"0"0"-12"-15,0 0-7 0,0 0-12 16,0 0-3-16,0 0-3 16,0 0-12-16,10-55-4 15,-7 60-5-15,3 11 3 16,1 1 1-16,0 0 0 0,0-4-4 15,-1-3-1-15,-1-1-2 16,1-4-3-16,2-3 5 16,3-2 1-1,4 0 1-15,3-10 3 16,3-7 0-16,1-3 1 16,-1-1 0-16,0 3 3 15,-2 2 4-15,-4 7 2 16,-4 2 2-16,-1 6-3 15,-4 1-4-15,2 0-1 16,3 8-2-16,-3 6-1 0,1 3 0 16,-3 2 0-16,1-1 0 15,1 1-5-15,-2-2 2 16,3-3-9-16,-2-3-16 16,0-5-51-16,-2-4-1174 0</inkml:trace>
  <inkml:trace contextRef="#ctx0" brushRef="#br0" timeOffset="45263.1856">14599 4514 1132 0,'0'0'808'0,"0"0"-788"16,0 0-7-16,0 0 8 15,0 0-10-15,0 0-11 16,3 32 1-16,6-2 2 16,1 4-1-16,-4 2-2 0,1 4 0 15,-6-2-2-15,-1 1-5 16,0-3-12-16,0-4-6 0,0 0-9 16,-8-13-72-16</inkml:trace>
  <inkml:trace contextRef="#ctx0" brushRef="#br0" timeOffset="45632.4792">14516 4777 1809 0,'0'0'81'16,"0"0"-76"-16,0 0-2 16,0 0 9-16,98-55-6 15,-61 54-6-15,4 1 0 16,4 0-3-16,-1 0-5 15,1 0 0-15,-5 0-2 16,-6-4-4-16,-10-1-3 0,-7-4 3 16,-10-1 14-16,-4-4 1 15,-3 0 5-15,0-3 11 0,-4 1 7 16,-7 4-1 0,-2 3-8-16,-2 4-3 0,3 5-4 15,-4 0-4-15,2 0-1 31,-2 15-2-31,2 6 1 0,3 5 0 16,1 2-2-16,7-2 0 16,3 1 0-16,0-5-4 15,10-1-6-15,13-4-8 16,10-5-13-16,13-3-28 16,14-5-9-16,12-4-1161 15</inkml:trace>
  <inkml:trace contextRef="#ctx0" brushRef="#br0" timeOffset="46082.2231">15460 4752 1636 0,'0'0'193'0,"0"0"-163"15,0 0 10-15,-96-39-12 16,64 33-13 0,2 6-3-16,3 0-3 0,3 1-2 15,8 11-4-15,1 3-2 16,6 1 0-16,4 1-1 15,5 0 0-15,0-3-2 16,3-2-2-16,18-2-9 16,6-7 0-16,7-3 3 15,2 0-6-15,-2-5-12 0,-4-12 1 16,-6-5 18-16,-6-9 9 16,-2-5 3-16,-7-6 10 15,0-4 6-15,-6 0 2 16,-3-2-8-16,0 0 0 15,0 6 0-15,0 8 0 0,-3 11 5 16,-1 13-4-16,4 10-4 16,-3 0-10-16,-2 24-6 15,-1 14 6-15,3 10 1 16,3 4 0-16,0-1-1 0,5-1 0 16,9-5 0-16,2-10 1 15,-1-6-1-15,3-12-1 31,-2-5-2-31,0-7-7 0,1-5-5 16,-1 0-18-16,2 0-66 16</inkml:trace>
  <inkml:trace contextRef="#ctx0" brushRef="#br0" timeOffset="46618.7132">17041 4570 1930 0,'0'0'35'0,"0"0"-30"16,0 0 3-16,0 0 5 15,0 0-8-15,0 0 3 0,-14 70-3 16,14-48-5-16,0 1 0 16,0-3-3-16,0-5-9 15,0-3-9-15,3-10-8 16,4-2-34-16,-3-2-148 16</inkml:trace>
  <inkml:trace contextRef="#ctx0" brushRef="#br0" timeOffset="46774.2095">17134 4373 1846 0,'0'0'43'16,"0"0"-24"-16,0 0-11 16,0 0-8-16,0 0-19 0,0 0-25 15,0 34-122-15</inkml:trace>
  <inkml:trace contextRef="#ctx0" brushRef="#br0" timeOffset="47190.1422">17384 4582 1807 0,'0'0'120'0,"0"0"-97"16,0 0 6-16,0 0-3 15,0 0-14-15,0 0-12 16,-15-27-4-16,18 39-12 16,10 13 13-16,4 3-3 0,-1 1-9 15,-1-2 1-15,0-5-4 16,-3-5 6-16,0-8-3 16,-2-9 7-16,1 0 6 15,4-9 2-15,1-15 4 16,5-4 9-16,0-2-1 0,0 1-4 15,0 1 4-15,-2 5 2 16,-4 6-3-16,-3 9-4 16,-6 5 0-16,-3 3-4 15,1 0-3-15,2 8-2 16,2 9 1-16,1 7 1 16,0 1-1-16,-2-3 1 0,3-1 0 31,3-4-4-31,-1-5-12 15,4-7-15-15,3-5-79 16</inkml:trace>
  <inkml:trace contextRef="#ctx0" brushRef="#br0" timeOffset="49230.3571">20224 4381 1801 0,'0'0'60'0,"0"0"-55"16,0 0 14 0,0 0 10-16,0 0-13 15,0 0-7-15,0 0-4 16,-8 0-1-16,8 0 0 15,-1 0-1-15,-2 0-3 0,-5 0 1 16,-5 0 2-16,-2-7-2 16,-1-1 0-16,2-5 1 15,3-2-1-15,5-4 0 16,2 1-1-16,4 1 0 0,0 3 0 16,0 2 0-16,10 6 0 15,1 1 1-15,1 4-1 16,3 1 1-16,2 0-1 15,5 11 0-15,0 9 0 16,-1 6 0-16,-4 6-1 16,-8 4-1-1,-8 4-5-15,-1-1 3 16,-6-1 0-16,-16-2-3 16,-8-3 0-16,-7 0-1 0,-5-7 2 15,-1-2-4-15,1-9 1 16,4-7 7-16,6-5 1 15,3-3 0-15,8-4 1 16,8-12 4-16,7 1 8 0,6 0-1 16,0 2 3-16,0 2-5 0,0 3-4 15,9 3-1-15,1 0-3 16,6 5-1-16,1 0 0 16,4 0 1-16,0 12-1 15,5 8 2-15,-1 4 0 16,0 1-2-16,2 2 0 15,-3-1 0-15,0-2 0 16,1-7 0-16,-3-3-4 16,2-8-5-16,-1-4-10 15,1-2-30-15,2-2-93 16</inkml:trace>
  <inkml:trace contextRef="#ctx0" brushRef="#br0" timeOffset="49434.5487">20531 4484 1275 0,'0'0'673'0,"0"0"-657"0,0 0-1 16,0 0 3-16,0 0-10 15,0 0-8-15,72-14-3 16,-20 14-15-16,9-2-30 15,1-2-87-15</inkml:trace>
  <inkml:trace contextRef="#ctx0" brushRef="#br0" timeOffset="50004.0473">20958 4318 1894 0,'0'0'44'16,"0"0"-33"-16,0 0 9 0,0 0-11 15,0 0-3-15,0 0-4 16,76-61-1-16,-43 61-1 0,-5 0 0 15,-6 3-1-15,-8 8 0 16,-7 0-5-16,-3 6 0 31,-4 0-2-31,-2 2 4 16,-15 1 0-16,-5-2 1 16,-2-2-2-16,3 0-3 0,2-4-1 15,8-2-1-15,3-3 0 0,8-2 1 16,0 1 0-16,0-1-2 15,10 3 7-15,5-2 4 16,4 0 3-16,-1 2 10 16,3-2-4-16,-5-1 5 15,-1 3-5-15,-3-1-4 16,0 0-1-16,-1 2-1 0,-1-1-3 16,-1 3 1-16,-4 3-1 15,-2-2-1-15,-3 3 1 16,0 1-2-16,-2-1 0 15,-13 1-3-15,-6-1 2 16,-6-6-2-16,-1-3 2 16,-3-4-5-1,-1-2-4-15,7 0-6 16,7-5-5-16,8-7-16 16,10 0-72-16</inkml:trace>
  <inkml:trace contextRef="#ctx0" brushRef="#br0" timeOffset="50706.1265">21823 4496 1800 0,'0'0'97'16,"0"0"-89"-16,-91-26 9 15,50 20 6-15,2 3-11 16,9 3-1-16,4 0-3 16,11 3-6-16,3 11-2 15,2 0 0-15,4 1 0 0,6 1-1 16,0-3-4-16,11 1-2 0,17-5-3 15,5-3-2-15,8-6 2 16,1 0-19-16,-1-12-22 16,0-8-16-16,-8-7-20 15,-3-4 38-15,-4-10 49 16,-7-4 54 0,-3-6 12-16,-10-2-13 15,-6 2-4-15,0 6-16 16,-3 9-11-16,-8 9-1 15,0 10-4-15,5 7-3 16,3 9-5-16,0 1-7 16,-5 12-2-16,-4 16-3 15,0 11 2-15,5 5 2 0,3 2-1 16,4-2 0-16,0 1 0 16,2-3-1-16,15-4-5 15,7-6-2-15,8-8-4 0,4-5 2 16,3-7 3-16,-2-10 0 15,-6-2-2-15,-4 0 4 16,-7-16 5-16,-1-1 1 16,-4-5 4-16,-5 2 4 0,0 2 1 15,-4 3 2-15,0 6-1 16,1 4-4-16,-4 2 3 16,-2 3-4-16,1 0-6 15,2 5-3-15,4 11 0 16,2 4 1-1,-2 0-7-15,-2-3-8 16,1 0-11-16,6-9-70 16,3-7-1526-16</inkml:trace>
  <inkml:trace contextRef="#ctx0" brushRef="#br0" timeOffset="50859.5926">22342 4250 1915 0,'0'0'18'16,"0"0"-6"-16,0 0-9 0,0 0-3 16,0 0-16-16,0 0-54 15,-31 7-192 1</inkml:trace>
  <inkml:trace contextRef="#ctx0" brushRef="#br0" timeOffset="51461.1132">22596 4395 1821 0,'0'0'67'0,"0"0"-59"16,0 0 13-16,0 0-3 0,-84-28-7 15,63 28-3 1,2 0-2-16,2 3-6 16,3 10 1-1,3 1 0-15,3 1-2 0,7 1 1 16,1-1-2-16,0 1-7 16,20-4-4-16,8-3-7 15,6-3-12-15,5-5-23 16,-5 0-14-16,-4-1 1 15,-9 0 68-15,-8 0 9 0,-8 0 69 16,-5 0-14-16,0 0-13 16,0 0-17-16,0 0-17 15,0 10-10-15,0 6-4 16,0 8 11-16,0 5-6 16,-5 10-5-16,1 1-3 15,1 10 1-15,-1 0-1 0,1 1 1 16,3-3-1-16,-2-4-1 15,2-8 0-15,-1-4 0 16,-2-11 1-16,-5-10-3 16,-5-5 1-16,-7-6 1 15,-8-2 0-15,-7-17 1 16,-3-8 0 0,5-7 0-16,10-4 0 15,12-3 0-15,11-1 1 16,0 1-1-16,8 0-1 0,11 6 0 15,4 2-1-15,3 8-6 16,-1 4-3-16,3 4-10 16,-1 3-36-16,2 4-222 15</inkml:trace>
  <inkml:trace contextRef="#ctx0" brushRef="#br0" timeOffset="51676.8031">22948 4366 1932 0,'0'0'20'0,"0"0"-10"16,0 0 7-16,0 0-12 15,0 0-5-15,0 0 0 0,7 43-1 16,-4-21-6-16,-1-4-15 15,1-6-32-15,-1-5-224 16</inkml:trace>
  <inkml:trace contextRef="#ctx0" brushRef="#br0" timeOffset="51861.2083">23021 4143 1738 0,'0'0'200'15,"0"0"-184"-15,0 0-1 16,0 0-4-16,0 0-10 16,0 0-1-16,-6-16-14 15,9 26-18-15,10 2-15 16,5-3-91 0</inkml:trace>
  <inkml:trace contextRef="#ctx0" brushRef="#br0" timeOffset="52108.5078">23409 4167 1802 0,'0'0'125'0,"0"0"-103"16,0 0 0 0,0 0 0-16,0 0-7 0,0 0-13 15,0 24 0-15,0 2-2 16,0 7 1-16,0 3 1 15,6 3-1-15,1-1-1 16,-4-1-6 0,3-1-3-16,-2-6-9 15,-4-4 0-15,0-9-13 16,0-5-34-16,-6-9-136 16</inkml:trace>
  <inkml:trace contextRef="#ctx0" brushRef="#br0" timeOffset="52656.3762">23301 4388 1802 0,'0'0'58'0,"0"0"-34"16,0 0-14-16,0 0-6 15,89-50-3-15,-53 45-1 16,3 5-4-16,3 0-11 0,4 0-6 16,5 0 1-16,-2 0 6 15,2 0-1-15,-1 0 6 0,-6 0 7 16,-13 0 2-16,-10 0 1 15,-11-5 2-15,-7-4 21 16,-3 1 2-16,0-1-7 16,-4-2-7-16,-12 2-1 15,1 2 4-15,-3 2-7 16,3 5-3 0,2 0 1-16,2 0-5 15,0 0 0-15,5 4-1 16,-2 7-2-16,3 3 2 15,2 0-1-15,0-2-2 16,3 5 2-16,0-2-1 16,0 1 1-16,0-1 1 15,2 2 0-15,5-5 0 0,6 5 4 16,-1-6 1-16,1 0-1 16,0-1-2-16,-3-1 2 0,0 3-3 15,-3 1 1 1,-4-2-1-16,-3-1-1 0,0 0 0 15,0 1 0-15,-7 2 0 16,-13 2 0 0,-4-1 3-16,-7-2-3 15,-4 1 1-15,-1-6-1 16,2-3 0-16,4-4-6 16,6 0-1-16,12-2-2 15,8-13-20-15,4-4-41 16</inkml:trace>
  <inkml:trace contextRef="#ctx0" brushRef="#br0" timeOffset="52824.8273">24039 4557 1948 0,'0'0'32'0,"0"0"-5"16,0 0-3-16,0 0-22 15,0 0-2-15,0 0-45 0,-53 0-176 16</inkml:trace>
  <inkml:trace contextRef="#ctx0" brushRef="#br0" timeOffset="73871.0129">2723 7400 1345 0,'0'0'171'15,"0"0"-116"1,0 0-11-16,0 0-17 0,0 0-14 15,0 0 0-15,0 0-2 16,0 0 9-16,0-2-7 16,0 2 0-16,0 0-1 0,0 0-3 15,0 0-5-15,0 0-1 16,0 0 5-16,0 0-1 16,0 0 2-16,0 0 1 15,0 0-2-15,0 0 0 0,0 0-4 16,0 0-1-16,0 0-1 31,0 0 1-31,0 0-1 0,0 0-2 16,0 0 3-16,0 0 3 15,0 0 3-15,0 0 1 16,0 0 0-16,0 0-3 16,0 0 1-16,0 0 0 15,0 0-2-15,0 0 0 16,0 0 2-16,0 0-2 0,0 0-2 15,0 0 1-15,0 0 0 16,0 0 0-16,0 0-1 16,0 0 1-16,0 0 0 15,0 0 0-15,0 0-1 16,0 0-2-16,0 0 4 16,0 0-3-16,0 0 0 15,0 0-1-15,0 0 0 0,0 0-1 16,0 0 0-16,0 10-1 15,0 9 0-15,0 4 1 16,0 1 0-16,0 3-1 16,2-1 0-16,-1 0 0 15,2-3 0 1,2 0 1-16,-1-4-1 0,1-1 1 16,-2-2 0-16,-1-4-1 15,0-2 0-15,-2-5 0 16,0-2 0-16,0-2 0 15,0-1 0-15,0 0-2 16,0 0-1-16,0 0-7 16,0 0 0-16,0 0-7 0,0-4-33 15,-2-4-56-15,-6-2-1660 16</inkml:trace>
  <inkml:trace contextRef="#ctx0" brushRef="#br0" timeOffset="74158.2589">2538 7381 1758 0,'0'0'62'16,"0"0"-46"-16,0 0 2 16,0 0 3-16,0 0-14 15,0 0-3-15,66-29-1 16,-35 27 1-16,-1 2-1 16,4 0-3-1,-1 0-2-15,-3 8-7 0,-2 5-32 16,-7 2-56-16</inkml:trace>
  <inkml:trace contextRef="#ctx0" brushRef="#br0" timeOffset="74389.6852">2544 7793 1792 0,'0'0'47'0,"0"0"-43"16,0 0 14-16,0 0 2 16,0 0 1-1,0 0-11-15,121-3-9 16,-76-4 0-16,4 2-1 16,-1-1-5-16,-2-1-35 15,-7-1-40-15,-1 0-1238 0</inkml:trace>
  <inkml:trace contextRef="#ctx0" brushRef="#br0" timeOffset="74828.7217">3001 7610 1848 0,'0'0'22'0,"0"0"-7"16,0 0 11-16,0 0-11 0,0 0-10 15,0 0-4-15,0 0 0 16,-5 28 0-16,10-12 0 16,4-4-1-16,-2 1 0 15,2-4 0-15,0-1 0 16,-3-2-2-16,2-5-12 0,-1 0-1 31,-1-1-11-31,1 0-7 16,4-5-2-16,-1-9 10 0,4-3 22 15,-3 0 3 1,0 1 13-16,-2 2 12 0,3 4 4 16,-5 3-2-16,-2 5-7 15,-1 2-8-15,1 0-6 16,5 0-2-16,-1 0-2 0,0 2 0 16,3 7-2-16,-3 1 1 15,0-2-1-15,1 1 0 16,-1 0 0-16,2-1-14 15,2-4-30-15,1-4-13 16,2 0-86-16</inkml:trace>
  <inkml:trace contextRef="#ctx0" brushRef="#br0" timeOffset="75060.4084">3363 7611 1621 0,'0'0'217'0,"0"0"-174"16,0 0-9-16,0 0-11 15,0 0-4-15,0 0-10 16,0-3-4-16,0 10-4 0,3 12-1 16,6 8 1-16,-1 5-1 0,2 4 0 15,2 3 0-15,0 0 1 16,-2-2-1-16,-1 0 0 16,-3-4-1-16,0-4-4 15,-3-7-4-15,-3-4 0 16,0-7-4-16,0-7-7 0,0-4-20 15,0 0-17-15,-7-12-178 16</inkml:trace>
  <inkml:trace contextRef="#ctx0" brushRef="#br0" timeOffset="75360.9419">3350 7562 1767 0,'0'0'63'0,"0"0"-37"0,0 0 2 16,0 0-1-16,0 0-10 15,0 0-8-15,49-56-7 16,-24 56-2-16,-1 0 2 0,-3 9-2 16,0 7 1-16,-6 2 0 15,-5 0-1-15,-5 4-1 16,-5-3 1-16,0 2-3 15,-5-2-1-15,-11-2-1 32,1-4 2-32,0-5-3 0,3-3-11 15,3-5-8-15,3 0-28 16,6-1-95-16</inkml:trace>
  <inkml:trace contextRef="#ctx0" brushRef="#br0" timeOffset="75708.802">3705 7596 1874 0,'0'0'26'0,"0"0"-22"0,0 0 7 15,0 0-1-15,0 0-7 16,0 0-2-1,19 53 2-15,2-42-1 16,6-5-2-16,3-1 0 16,3-5-4-16,1 0-5 15,1-2 1-15,-6-10-8 16,-10 0-1-16,-7-5 10 16,-9 2 7-16,-3-3 0 15,0-1 2-15,-3 2 8 0,-12-2 1 16,2 6 1-16,1 1-4 15,3 4-7-15,6 4-1 16,0 1-1-16,3 3-17 16,0-1-45-16,0-3-290 15</inkml:trace>
  <inkml:trace contextRef="#ctx0" brushRef="#br0" timeOffset="76032.9857">4194 7338 925 0,'0'0'979'15,"0"0"-959"-15,0 0-8 16,0 0 7-16,0 0-5 16,0 0-10-16,0 18-3 15,0 6 5-15,3 4-3 16,3 5 0-16,0 0-3 0,-2 1 0 15,-1-2 1 1,2 0-1-16,1-5 0 0,0-1 0 16,1-5-1-16,4-5-4 15,1-4 1-15,4-5-1 16,11-7-1-16,4 0 0 16,5 0-7-16,0-16-10 0,-3-3-27 15,-11-3-107-15</inkml:trace>
  <inkml:trace contextRef="#ctx0" brushRef="#br0" timeOffset="76180.4486">4170 7471 1735 0,'0'0'21'16,"0"0"-17"-16,118-2-4 15,-58-10-2-15,2-1-776 16</inkml:trace>
  <inkml:trace contextRef="#ctx0" brushRef="#br0" timeOffset="76550.9118">5501 7381 1845 0,'0'0'83'16,"0"0"-77"-16,0 0-4 15,0 0 6-15,0 0-1 16,0 0-2-16,0 86 6 0,6-49-8 16,-1 4-1-16,0 1-2 15,-2 0 1-15,0 0 0 16,0-6-2-16,0-5 1 16,3-4 0-16,-3-7-7 0,0-9-6 31,-3-4-4-31,0-7-27 0,0 0-52 15,0-8-666-15</inkml:trace>
  <inkml:trace contextRef="#ctx0" brushRef="#br0" timeOffset="76835.6268">5450 7353 1849 0,'0'0'59'0,"0"0"-46"15,0 0 1-15,0 0 1 16,95-47-5-16,-65 47-4 16,6 2-4-16,-5 14-1 15,-4 5 0-15,-7 3-1 16,-9 2-1 0,-8 1 0-16,-3 1-2 0,0 0-4 15,-17-3 4 1,-10-3-1-16,-6-4-1 0,5-5-3 15,2-6 0-15,7-5-3 16,4-2-9-16,9 0-16 0,6-12-19 16,0-9-104-16</inkml:trace>
  <inkml:trace contextRef="#ctx0" brushRef="#br0" timeOffset="77167.4801">5863 7439 1800 0,'0'0'71'15,"0"0"-58"-15,0 0 6 16,0 0 1-16,0 0-12 16,0 0-4-16,-6 39-2 0,21-27 1 15,6-2-2-15,6-2 0 16,1-5 0-16,5-3-1 15,-2 0-3-15,-4 0 1 0,-2-10-2 16,-11-1-1 0,-8-1 3-16,-6-2 2 0,0-1 0 15,-17-1-3-15,-17 3-2 16,-9-1 5-16,4 1-11 16,6 3 9-16,11 4-8 0,10 4-51 15,4 2-141-15</inkml:trace>
  <inkml:trace contextRef="#ctx0" brushRef="#br0" timeOffset="77683.9739">6312 7414 1808 0,'0'0'93'0,"0"0"-79"0,0 0 1 15,0 0-1-15,0 0-8 0,0 0-4 16,-36 42-1-16,36-29 0 16,0-1-1-16,12-3 0 15,4 0-1-15,4-7-2 16,1 0-7-16,1-2-1 15,-2 0 1 1,-4-3 4-16,3-7 3 16,-8 3 3-16,-2-1 0 15,-3 3 7-15,-2 2 7 16,-4 2 0-16,3-1-6 16,0 2-5-16,5 0-1 15,1 0-2-15,4 0 0 16,2 0-1-16,7 7 1 0,2 3-1 15,1-4 1-15,4-3-1 16,-5-3-2-16,-3 0 1 16,-5 0-4-16,-9 0 4 15,-4-12 1-15,-3-2-1 0,0-3 2 16,-9-1-3 0,-8 2 2-16,-3-2 1 0,7 3 0 15,-2 2 0-15,3 3-1 0,4 6-11 16,-3 3-38-16,3 1-139 15</inkml:trace>
  <inkml:trace contextRef="#ctx0" brushRef="#br0" timeOffset="78115.6479">6873 7407 1895 0,'0'0'33'0,"0"0"-29"16,0 0 3-16,0 0 1 16,0 0-5-16,0 0-3 15,91 0-1-15,-60-1 1 0,-4-7-1 16,-3 1-4-16,-6-1-1 15,-9-1-1-15,-6-1 5 32,-3 0 2-32,-2-2 0 0,-17 1 0 15,-5 1 3-15,-8 4 1 16,1 2 0-16,1 4 4 16,3 0-4-16,7 7-2 15,2 7-1-15,6 6-1 16,6 2 2-16,4 2-2 15,2 0 0-15,0-1 1 0,20-4-1 16,8-2 0-16,11-3-1 16,0-6-8-16,1-4-6 15,0-4-12-15,-1 0-24 16,1-4-88-16</inkml:trace>
  <inkml:trace contextRef="#ctx0" brushRef="#br0" timeOffset="78453.5131">7286 7377 1439 0,'0'0'342'16,"0"0"-290"-16,0 0 5 0,0 0-17 16,0 0-20-16,0 0-9 15,14-16 0-15,-4 16-6 16,3 0-1 0,5 0-4-16,0 0 1 15,6 13-1-15,1-4 0 16,-1 5 0-16,-2-1 0 15,-11-3-7-15,-5-3 0 16,-3-3-2-16,-3-2 2 16,-6-2-6-16,-12 0-1 15,-3 0-3-15,6-2 17 0,6-12 10 16,5-6 2-16,4-3-2 16,0-2 5-16,0-3-5 15,16 1-6-15,5 3-3 16,4 3-1-16,2 4-5 15,0 1-10-15,4 3-32 16,-4 2-697 0</inkml:trace>
  <inkml:trace contextRef="#ctx0" brushRef="#br0" timeOffset="79231.8487">8721 7051 1794 0,'0'0'98'15,"0"0"-76"1,0 0-1-16,0 0 4 0,0 0-7 16,0 0-4-16,0 0-9 15,0-13-1-15,0 34-4 0,0 10 2 16,0 5 2-16,0 1-3 16,0 0 0-16,0 1 0 15,0-4-1-15,0-1 0 16,0-3-1-16,5-5-1 15,0-5-2-15,-3-6-5 16,1-5-2-16,-3-2-3 16,0-4-5-16,0-3-6 15,0 0-12 1,0-2-27-16,-3-12-309 0</inkml:trace>
  <inkml:trace contextRef="#ctx0" brushRef="#br0" timeOffset="79564.659">8633 6967 1804 0,'0'0'53'0,"0"0"-27"16,0 0 4-16,0 0-6 15,0 0-11-15,97-58-7 0,-68 58-3 16,6 0-1-16,1 11-1 15,-5 8 0-15,-6 3-1 16,-8 3 0-16,-2 0 2 16,-9 2-2-16,-6 2 0 15,0-6-2-15,-2 2-2 16,-20-6 2 0,-2 0-1-16,-7-6-1 15,1-1 1-15,2-3-2 16,5-4-1-16,10 1-1 15,10-4-13-15,3 1-41 0,4-3-64 16,17 4-1161 0</inkml:trace>
  <inkml:trace contextRef="#ctx0" brushRef="#br0" timeOffset="79849.0056">9129 7407 1878 0,'0'0'56'16,"0"0"-49"-16,0 0 12 16,0 0-4-1,0 0-12-15,0 0-1 16,0 0-1-16,0 77 0 15,0-58 0-15,0-2-1 16,0-4 0-16,0-3-3 0,0 0-3 16,2-7-12-16,1-1-7 15,0-2-49-15,0-2-843 16</inkml:trace>
  <inkml:trace contextRef="#ctx0" brushRef="#br0" timeOffset="80902.5084">12478 7203 1788 0,'0'0'37'16,"0"0"-29"-16,0 0 18 15,0 0 5-15,0 0-11 16,-86 43-10-16,72-31-1 16,4 5-4-16,4 3-3 0,4 0-1 15,2 0-1-15,5-3 1 16,16-3-1-16,7-5 1 16,9-3 0-1,5-6-1-15,-3 0-2 16,-3 0 0-16,-10-10-1 15,-9-3 1-15,-8-2 2 16,-9-3 0-16,0-1 0 0,-21-2 0 16,-4 1 1-16,-7 0 0 15,-2-1-1-15,4 7 0 16,5 3 0-16,11 7-2 16,10 4-6-16,4 0-25 15,0 5-64-15,3 8-119 16</inkml:trace>
  <inkml:trace contextRef="#ctx0" brushRef="#br0" timeOffset="81285.4675">12790 7258 1829 0,'0'0'42'0,"0"0"-33"0,0 0 22 16,0 0-10-16,0 0-14 15,0 0-4-15,-51 20-2 16,60-7 0-16,15 0-1 16,9-2 0-16,6-4 0 0,4-4 0 15,-3-3-5-15,-4 0-3 16,-6 0-1-16,-2-4-2 15,-7-9 5-15,-9 0 3 16,-6 0 3-16,-6-4 0 16,0 2 4-16,-8-2 1 15,-8 0 1-15,0 3-3 16,-1 2-2-16,5 3-1 16,3 3 0-1,6 5-5-15,-1 1-18 16,4 0-36-16,0 0-103 0</inkml:trace>
  <inkml:trace contextRef="#ctx0" brushRef="#br0" timeOffset="81566.8967">13396 7020 1846 0,'0'0'67'16,"0"0"-52"-16,0 0 4 16,0 0 1-16,0 0-10 0,0 0-10 15,0 5 0-15,0 21 0 16,0 5 1-16,0 2-1 16,0 1 0-16,0-5 0 15,0 0 0-15,0-1-5 0,0-5-7 16,0-2-5-1,0-4-8-15,0-5-40 16,0-5-76-16</inkml:trace>
  <inkml:trace contextRef="#ctx0" brushRef="#br0" timeOffset="81951.3416">13288 7250 1775 0,'0'0'30'0,"0"0"-24"16,0 0 4-16,0 0-7 0,0 0-3 15,103-72 0-15,-60 64 0 16,-3 1-1-16,1 3 1 16,0 1 1-16,-2 0 0 15,-6 3 14-15,-8 0 6 16,-8 0 5-16,-4 0-5 16,-5 0-4-1,-4 0-6-15,1 0-1 16,-2 7-4-16,-2 4 5 15,2 5-1-15,0 4-5 0,0 2-1 16,2 6-2-16,1 3 0 16,0 6-1-16,4 2-1 15,-3 4 1-15,1-3 0 16,0 0-1-16,0-5 0 16,-3-4-3-16,1-5-1 0,-3-6-3 15,-2-5-1-15,-1-5-6 16,0-5-1-16,0-3-13 15,0-2-14-15,0 0-7 16,-6-15-236-16</inkml:trace>
  <inkml:trace contextRef="#ctx0" brushRef="#br0" timeOffset="82202.8252">13724 7126 1819 0,'0'0'47'16,"0"0"-32"-16,0 0 3 15,0 0 3-15,91-19-7 16,-68 25-9-16,0 10-3 16,-8 7-1-16,-5-1 0 0,-6 2-1 15,-4-2 1-15,0-1-2 16,-11 0 1-16,-9-5-3 0,-4 0 0 15,-1-4-3-15,0-3-15 16,4-5-29-16,7-4-63 31</inkml:trace>
  <inkml:trace contextRef="#ctx0" brushRef="#br0" timeOffset="82568.5959">14016 7243 1892 0,'0'0'42'0,"0"0"-35"16,0 0 8-16,0 0 0 15,0 0-12-15,0 0-3 16,-10 13 0-16,26 2 0 15,8-1-1-15,2 0 0 0,3-2-8 16,-3-7 1-16,-4-2-1 16,-3-3 0-1,-5 0 1-15,0-6 3 16,-6-8 4-16,-2-7 1 16,-6 0 0-16,0-1 4 15,0-3 1-15,-14 2-1 16,-2-1-4-16,4 7 1 15,3 7-2-15,6 3-1 0,0 7-12 16,2 0-58-16,1 0-357 16</inkml:trace>
  <inkml:trace contextRef="#ctx0" brushRef="#br0" timeOffset="82931.6047">14501 6965 165 0,'0'0'1727'15,"0"0"-1697"-15,0 0-15 16,0 0 4-16,0 0-2 16,0 0-11-1,0 16-4-15,3 9 3 16,0 3 1-16,-2 3-1 15,4 2-2-15,-2 1 1 16,0-3-4-16,0-1 1 16,2-2 0-16,0 0-1 15,1-5 0-15,3-3 0 16,-1-4 0-16,2-3 0 0,0-6-3 16,5-3-5-16,3-4-5 15,6 0-3-15,3-8-7 16,-2-12-28-16,-4-2-103 15</inkml:trace>
  <inkml:trace contextRef="#ctx0" brushRef="#br0" timeOffset="83084.824">14365 7122 1852 0,'0'0'16'15,"0"0"-16"-15,101-2 14 16,-45-6 3-16,6-1-15 0,5-4-2 16,0 2-18-16,4 2-68 15</inkml:trace>
  <inkml:trace contextRef="#ctx0" brushRef="#br0" timeOffset="83431.8547">15124 7122 1891 0,'0'0'32'15,"0"0"-32"-15,0 0 0 0,0 0 8 16,0 0 4-16,2 105-7 16,6-67-3-16,-3 5 1 15,1 3-1-15,-3-2-1 16,-1-1-1-16,-2-3 0 0,0-7 0 16,0-5 0-16,0-7-5 15,0-5-2-15,-5-6-11 16,-3-6-17-16,-3-4-37 15,-1 0-152-15</inkml:trace>
  <inkml:trace contextRef="#ctx0" brushRef="#br0" timeOffset="83700.683">15045 7152 1595 0,'0'0'283'15,"0"0"-257"-15,0 0-5 16,0 0 1-16,79-66-6 0,-53 66-8 16,0 0-3-1,4 4-3-15,0 15 1 0,-6 1-2 16,-6 4-1-16,-5 1 0 16,-10-1-1-16,-3 2 0 15,0-1-4-15,-18-1-5 16,-3-2 1-16,-3-6-3 0,5-6-9 15,4-3-23-15,3-6-33 16,8-1-972-16</inkml:trace>
  <inkml:trace contextRef="#ctx0" brushRef="#br0" timeOffset="84047.6736">15435 7188 1715 0,'0'0'179'16,"0"0"-162"-16,0 0 5 0,0 0 1 15,0 0-12-15,0 0-11 16,-8 2 1-16,13 12-1 0,8 2 1 16,5-3-1-1,4 2 0-15,4-6 0 0,-1-1-5 16,0-6 2-16,-4-2 0 15,-2 0 0-15,-5-2-1 16,-4-13 3-16,-8 0 1 16,-2-4 0-1,-8-1 0-15,-20-1 0 16,-9 0 0-16,-5 1-2 16,5 8-3-16,10 5 1 15,11 7 2-15,10 0-27 16,4 8-82-16,2 5-1065 15</inkml:trace>
  <inkml:trace contextRef="#ctx0" brushRef="#br0" timeOffset="84569.9978">15909 7107 1887 0,'0'0'47'0,"0"0"-36"16,0 0 2-16,0 0-2 31,0 0-10-31,0 0 0 0,-21 22 0 0,21-5-1 31,15 2 0-31,1-3-1 0,4-4-6 16,3-2 0-16,3-6-5 15,-4-1-8-15,2-3-16 16,-2 0-8-16,-4-14 26 16,-1-1 18-16,-5-3 13 15,0 4 20-15,-3-3-2 16,-3 5-1-16,-1 2-14 0,1 4-4 16,0 5-4-16,5 1-6 15,7 0-2-15,2 0 0 16,3 12 0-16,1-1 0 15,-2-1 0-15,-2-2-3 0,-1-3-3 16,-1-2 4-16,-5-3 1 31,-2 0 0-31,-4-3 1 0,-4-14 1 16,-3-2 0-16,0-5 0 16,-10-1 1-16,-8-2-1 15,0 3-1-15,3 6-1 16,3 7 0-16,3 5-1 15,2 6-16-15,-2 0-39 16,0 4-140-16</inkml:trace>
  <inkml:trace contextRef="#ctx0" brushRef="#br0" timeOffset="84987.6437">16571 7132 1865 0,'0'0'38'0,"0"0"-20"16,0 0-4-1,0 0-3-15,0 0-5 0,0 0-6 16,52-12 0-16,-32 12 0 31,0 0 1-31,-3-3-1 0,-2 1-1 16,-5-4-1-16,-1 0-1 15,-9-5 3-15,0-3 0 16,-4-3-4-16,-19-2 3 16,-8 0 1-16,-6 2 0 15,4 7 0-15,3 5 1 16,9 5 4-16,3 0-3 0,5 6 0 16,1 11 0-16,5 4-1 15,4 5 2-15,3 1-1 16,0 0-1-16,12-1 2 15,11-2-3-15,9-6 2 16,5-2-2-16,3-5-6 16,4-5-5-1,0-6-11-15,-4 0-34 16,-2 0-148-16</inkml:trace>
  <inkml:trace contextRef="#ctx0" brushRef="#br0" timeOffset="85332.7246">16913 7054 1854 0,'0'0'60'0,"0"0"-33"15,0 0-1-15,0 0 0 16,0 0-13-16,0 0-8 16,31-9-5-16,-9 21 1 15,1 2 0-15,-5 1-2 16,-1 3 1-16,-1 0 0 0,-5-4-6 15,-3-1-4-15,-8-3-6 16,0-6-3-16,0 1 4 16,-18-5-6-16,3 0-15 15,6-2 9-15,3-15 27 16,6-3 7-16,0-9 2 16,7-3 8-1,9-5 4-15,1-2-7 16,3 4-7-16,-1 5-5 15,-4 7-2-15,3 7-5 0,-2 1-22 16,-4 3-104 0</inkml:trace>
  <inkml:trace contextRef="#ctx0" brushRef="#br0" timeOffset="86126.167">17906 6699 1866 0,'0'0'29'0,"0"0"-6"15,0 0-3-15,0 0-4 0,0 0-4 16,0 0-8-16,0 11-4 16,-3 14 2-16,-2 7 2 15,-2 4-3-15,4 5 0 16,0 0 0-16,3 3-1 15,0 1 0-15,0-5 0 16,0-3 0 0,0-7-3-16,0-8-4 15,0-5-5-15,0-5-2 16,-1-4-9-16,-2-7-27 16,-2-1-21-16,-4 0-301 15</inkml:trace>
  <inkml:trace contextRef="#ctx0" brushRef="#br0" timeOffset="86464.5144">17729 6665 1823 0,'0'0'22'15,"0"0"-10"1,0 0 21-16,103-58-4 15,-72 50-13-15,4 6-5 16,-2 2-4-16,2 0-2 16,-4 10-2-16,-1 12-2 0,-6 2 1 15,-8 2-1-15,-3 5-1 16,-7-4 0-16,-4-1 0 16,-2-3 0-16,0 1-2 0,-9-2-2 15,-10-2-2-15,-8-3-1 16,-5-3 1-16,1-5 1 15,1-2-3-15,7-4-4 16,9-3-11-16,11 0-21 16,3 0-54-16</inkml:trace>
  <inkml:trace contextRef="#ctx0" brushRef="#br0" timeOffset="86847.666">18298 7117 1819 0,'0'0'66'16,"0"0"-38"-16,0 0-1 16,0 0-12-16,0 0-5 15,0 0-4-15,36-45-5 16,-15 45 1-16,-1 0-2 15,-4 0 0-15,-4 12 0 0,-8 3 0 16,-4 3-1-16,0 5 1 16,-6 2-2-16,-13 0 0 15,-10 3-2-15,-2-6 4 16,3-2 0-16,7-3 0 16,10-8-1-16,11-1 1 15,0-3 0 1,23-2 1-16,25-3 6 15,19 0-1-15,15 0-6 16,3-7-1-16,-8-3-10 16,-14-4-31-16,-18-3-1482 0</inkml:trace>
  <inkml:trace contextRef="#ctx0" brushRef="#br0" timeOffset="89163.398">21519 6925 1833 0,'0'0'49'16,"0"0"-41"-16,0 0 6 15,0 0 3-15,0 0-5 16,0 0-1-16,0 0-4 15,-91-53-1-15,62 53-1 16,-5 0-1-16,-5 0-1 0,-4 6 0 31,1 8 0-31,1 6-2 16,3 4-1-16,5 4 1 0,5 2-1 16,6 1 0-1,5 3-1-15,6 0 1 0,6 2-1 16,5-5 1-16,0-1-2 15,19-2-1-15,9-8 0 16,8 0-3-16,5-6 0 16,5-4 0-16,-4-10-1 0,-2 0 0 15,-9 0-6-15,-11-7-6 16,-10-3 6-16,-10-2 6 16,0-3 1-16,-10-3-3 15,-11-2 4-15,-6-1 5 0,0 2 2 16,3 2 2-16,6 6 3 15,8 2 1-15,7 8 0 16,3-1 3-16,0 2-6 16,0 0-4-16,6 0 0 15,13 0 1-15,9 0 4 16,8 0-1 0,2-3-3-16,-2 1 1 15,-5 0 0-15,-6 2 4 16,-6 0-3-16,-8 0-1 15,-3 0 0-15,-3 0-1 16,-2 0-2-16,3 9 4 0,-1 3-2 16,1 3 0-16,-2 2-1 15,-1 2 0-15,0-4 0 16,-3 1-1-16,0-2-1 0,0-3-2 16,2 1-7-16,-1 0-14 15,4-7-15-15,1-1-46 16,0-3-857-16</inkml:trace>
  <inkml:trace contextRef="#ctx0" brushRef="#br0" timeOffset="89850.5096">21851 7072 1846 0,'0'0'34'15,"0"0"-25"-15,0 0 13 16,0 0-3-16,-97-18-8 0,73 18-4 16,4 5-3-1,1 8-2-15,3 1 0 0,3 3-1 0,3 3 0 16,3 0-2-16,6 0 0 15,1-4 1-15,0 0-3 16,12-4-2-16,9 0-3 16,6-4 1-16,2-6-1 15,3-2-8-15,-2 0-4 16,-2 0-2 0,-3-10 8-16,-7-2 14 15,-3-2 0-15,-6 2 10 16,-4-3 11-16,-2 2-3 15,-3 0 4-15,0 2-7 16,0 5-4-16,0 3-2 16,0 3 1-16,1 0-6 15,1 0-4-15,3 0 0 0,3 6-1 16,6 9 0-16,5 3 1 16,0-2-1-16,1-1-2 15,0-1-1-15,1-2-3 16,-1-1 1-16,2-5-1 0,0-1 3 15,-2-5-4 1,-1 0-1-16,-3 0 0 0,-5-14 6 16,0-3 3-16,-1-2 2 0,-4-3 0 31,-2 2 5-31,-1 3 2 16,-3 5-2-16,0 5-1 15,0 6 4-15,2 1-3 16,-1 0-7-16,1 0-2 15,2 1 0-15,4 9 2 0,-2 2 0 16,0-1-6-16,0-1-7 16,0-3-5-16,4-2-29 15,-1-5-122-15</inkml:trace>
  <inkml:trace contextRef="#ctx0" brushRef="#br0" timeOffset="90017.491">22263 6900 1855 0,'0'0'49'0,"0"0"-35"0,0 0-1 15,0 0-5-15,0 0-8 16,0 0-1 0,-20-28-28-16,20 42-55 15,10 4-64-15</inkml:trace>
  <inkml:trace contextRef="#ctx0" brushRef="#br0" timeOffset="90433.563">22452 7082 1525 0,'0'0'366'15,"0"0"-345"-15,0 0-8 16,0 0 1-16,0 0-6 15,0 0-8-15,-5 4 1 16,5 8-1 0,5 2 0-16,3-2-1 15,-1 0-3-15,1-2-2 16,2-3-2-16,-2-3 1 0,1-2 0 16,2-2-1-1,1 0 7-15,3-6 1 0,0-10 2 16,1-4 3-16,0-2 4 15,0-1-1-15,-1 4-1 0,0 3 0 16,-6 7-2-16,-2 4 1 16,1 5 0-16,0 0-5 15,2 0-1-15,2 14 0 16,-1 3 0-16,0 8 0 16,4-4 0-16,1 1 1 15,4-5-1-15,-1-4-3 0,3-4-5 16,4-7-11-16,2-2-68 15</inkml:trace>
  <inkml:trace contextRef="#ctx0" brushRef="#br0" timeOffset="91357.354">25049 6650 1808 0,'0'0'57'16,"0"0"-45"-16,0 0 6 16,0 0 5-16,0 0-13 15,0 0-1-15,-52-33-4 0,30 33-1 16,-7 0-1-16,-7 0 2 15,-2 14 1-15,-3 4-1 16,3 3 0-16,2 5-3 16,6 5 0-16,6-1-2 31,6 4 0-31,9 0 0 0,9-1-1 16,0 1 0-16,8 2-3 0,16-3 0 15,8-3-3-15,6-10 0 16,5-6-4-16,-1-8-1 15,-5-6-8-15,-8 0 2 16,-10-3-4-16,-10-12-1 16,-8-3 15-16,-1-3 8 15,-3-3 1-15,-13-2 1 0,-8-1 8 16,0 0 1-16,0 3-3 16,8 6 3-16,6 7-2 15,10 6 1-15,0 1 3 16,0 3-5-16,19-1-8 15,8 0 0-15,5-1 0 16,4 3 1 0,-1 0-1-16,-5 0 2 15,-7 0-2-15,-5 0 4 16,-7 3-3-16,-5 6 4 16,-3 1 1-16,-2 0-2 0,1 3 3 15,-2 0-4 1,0 1 0-16,0 2-1 0,0 2-1 15,1 3 0-15,-1 0 0 0,3 1-1 16,1-5-2-16,-1-1-4 16,3-2-12-16,7-3-23 15,4-5-27-15,8-3-164 16</inkml:trace>
  <inkml:trace contextRef="#ctx0" brushRef="#br0" timeOffset="92030.3002">25504 6821 1792 0,'0'0'96'0,"0"0"-88"16,0 0 11-16,0 0-1 15,-88-30-8-15,63 30-2 16,1 0-1-16,2 0-3 16,2 12-1-16,4 3-3 15,2 2 0 1,7 4 0-16,2 1 0 16,5-1 0-16,0 1-2 15,5-2-5-15,14-3-1 16,5-3 0-16,9-5 1 15,-2-6-7-15,-1-3-16 0,-6 0 3 16,-2-10 0 0,-4-7 17-16,-6-2 10 0,-3 1 10 15,0-3 12-15,-5 2 1 0,-2 2 1 16,-2 4-2-16,0 7-5 16,0 3-6-16,0 0 1 15,0 3-4-15,0 0-6 16,3 0-2-16,0 3-2 15,5 9 1 1,3 5 1-16,3 3 0 16,2-1-1-16,-1 0-4 15,4-2-3-15,4-3 2 0,1-1 1 16,3-6-2-16,-2-4-7 16,-3-3-9-16,-5 0 7 15,-4-12 10-15,-2-5 6 16,-2 0 0-16,-2-3 6 0,0-1 10 15,-2 6 3-15,0 0-7 16,-2 5-1-16,0 4 1 16,1 3-3-16,-3 2-5 15,-1 1-4-15,3 0-1 16,2 4-6-16,-2 8 4 16,3 2-5-1,-5 0-7-15,1-4-10 16,1-3-21-16,-2-6-67 15</inkml:trace>
  <inkml:trace contextRef="#ctx0" brushRef="#br0" timeOffset="92199.0549">25880 6682 1654 0,'0'0'212'0,"0"0"-199"16,0 0-13-16,0 0 0 15,0 0-20-15,0 0-25 16,-6 25-95-16</inkml:trace>
  <inkml:trace contextRef="#ctx0" brushRef="#br0" timeOffset="92580.8321">25987 6870 1863 0,'0'0'32'0,"0"0"-18"16,0 0 0-16,0 0-2 15,0 0-4-15,0 0-2 16,0 63-4-16,5-48-2 16,1-2 0-16,0-2-1 15,0-4-4-15,-3-2-2 16,0-3-4-16,1-2-4 0,2 0 10 15,5-4 5-15,1-13 3 16,5-6-2-16,2-3 0 0,0 0 4 16,0 4 2-16,-5 4-3 15,-2 7 4-15,-1 6-1 16,-3 3-2-16,0 2-2 16,2 0-3-1,0 13 1-15,1 5-2 16,0 7 0-16,2-2 1 15,1 2 0-15,0-3-6 16,1-6-16-16,-2-6-57 16,-1-5-269-16</inkml:trace>
  <inkml:trace contextRef="#ctx0" brushRef="#br0" timeOffset="93116.5812">24842 6353 1810 0,'0'0'5'0,"0"0"3"0,-91-5 20 16,54 12-6-16,-5 17-7 31,-4 13-5-31,1 14 5 0,-1 11-7 16,4 13-4-16,9 9-1 15,11 5-3-15,19 2 0 16,6-2-3-16,36-4-3 16,19-7-10-16,21-17-10 15,16-10-21-15,15-16-93 16</inkml:trace>
  <inkml:trace contextRef="#ctx0" brushRef="#br0" timeOffset="93648.3377">26119 6304 1769 0,'0'0'69'16,"0"0"-35"-16,0 0 0 16,0 0-13-1,0 0-11-15,0 0-6 16,89-5 1-16,-37 30 0 15,1 9-1-15,-1 12-2 16,-3 14 0-16,-3 12-1 0,-8 9-1 16,-12 5-1-16,-14 4-2 15,-12-1-4-15,-9-6-8 16,-27-8-10-16,-13-11-17 0,-6-14-26 16,-4-11-102-16</inkml:trace>
  <inkml:trace contextRef="#ctx0" brushRef="#br0" timeOffset="94364.5037">26847 7157 1847 0,'0'0'39'15,"0"0"-25"-15,0 0 4 16,0 0-2-16,-103-37-7 15,74 37 0-15,1 0-2 16,4 0-5-16,5 9 0 16,4 3-1-16,9 6-2 15,6-2-1-15,0 1 2 0,7 1-7 16,19-4-1-16,5-3-3 16,6-6-1-16,3-5-12 0,-1 0-10 15,-3-4-18 1,-1-13-6-16,-6-7-5 0,-3-5 13 15,-9-5 50-15,-8 1 14 16,-5 1 43-16,-4 3 16 16,0 6-24-1,-13 5 4-15,2 5-19 16,2 8-16-16,3 3-9 16,4 2-4-16,1 0-4 15,1 10-1-15,0 12-1 16,0 4 1-16,0 4 0 15,4-2 0-15,11-1 0 16,3-4-3-16,1-5-11 0,-1-4-4 16,3-6-19-16,3-4-25 15,-4-4-37-15,-1 0-765 16</inkml:trace>
  <inkml:trace contextRef="#ctx0" brushRef="#br0" timeOffset="94549.2004">27121 7120 1774 0,'0'0'75'0,"0"0"-30"16,0 0-7-16,0 0-16 15,0 0-2-15,0 0-7 0,0-31-9 16,0 31-4-16,0 14-3 16,0 5 2-16,3 8 1 15,0 1 0-15,-2 2-4 16,-1-1-4-16,0 0-4 16,0-3-3-1,0-4-6-15,0-4-27 16,0-7-17-16,0-8-92 15</inkml:trace>
  <inkml:trace contextRef="#ctx0" brushRef="#br0" timeOffset="95033.6306">27148 7057 513 0,'0'0'1365'16,"0"0"-1338"-16,0 0-7 0,0 0-4 15,0 0-1 1,0 0-6-16,40-42-6 0,-23 42-3 31,2 0 0-31,-2 16-1 16,-1 0-3-16,-4 2-1 0,-5 1-2 16,-4-3-3-16,-3 1-1 15,0-2-4-15,0-3-3 16,0 1-2-16,-2-2 8 15,-5-1 6-15,3-1 0 16,-1-1 5-16,4-3 0 0,-1-1 1 16,2 2 3-16,0-3 3 15,0 2 2-15,0-2-1 16,0 5 0-16,0-1 1 16,0 5 0-16,0 0-1 15,0 2-1-15,0 3-1 16,2 0-2-16,-2-1-1 0,0 0-1 15,0-2 0-15,0 1 0 16,0-3 0-16,-2-2 1 16,-4-3-1-16,-1-2-1 15,-5-2 2-15,1-3-1 0,-2 0 0 32,0-6-1-32,2-8-7 15,7-6-15-15,4-4-38 16,0-5-1441-16</inkml:trace>
  <inkml:trace contextRef="#ctx0" brushRef="#br0" timeOffset="99341.0447">27234 6565 1717 0,'0'0'103'16,"0"0"-77"-16,0 0-3 0,0 0 0 16,0 0-3-16,0 0-8 15,0 0-7-15,0 0-4 16,21 0 0-16,1-1 0 15,7-3-1-15,-2 0 0 16,3 1-11-16,-3 3-32 16,-5 0-49-16,-8 0-1139 0</inkml:trace>
  <inkml:trace contextRef="#ctx0" brushRef="#br0" timeOffset="99529.8901">27212 6679 1811 0,'0'0'47'0,"0"0"-46"16,0 0 0-16,0 0 0 16,0 0-1-16,90 0 0 0,-41-5-24 15,3-2-127 1</inkml:trace>
  <inkml:trace contextRef="#ctx0" brushRef="#br0" timeOffset="100264.4175">27895 6469 1800 0,'0'0'76'0,"0"0"-59"15,0 0 7-15,0 0-2 16,0 0-5-16,0 0-6 0,-3-7-5 16,3 7 1-16,0 0-4 15,0 0 0-15,0 0-1 0,0 0-1 16,0 0 0-16,0 0 2 16,0 0-2-16,0 0 0 15,0 0-1-15,-1 0-1 31,1 0 0-31,-2 9-1 0,-1 4 2 16,0 3 0-16,0 1 0 16,2 5 0-16,-2-1 1 15,1 1 0-15,-1 0-2 16,2 2 2-16,1-2-1 16,0 1 0-16,-2-1 0 15,2-1 0-15,-1-2 0 0,1-4 0 16,-2-3 0-16,1-4 0 15,-1-1 0-15,2-5 0 16,0 1 0-16,0-3 0 16,0 0-1-16,0 0 0 15,0 0-3-15,0 0-4 16,0 0-4 0,0-2-4-16,6-7-12 15,5-3-69-15,4-1-235 16</inkml:trace>
  <inkml:trace contextRef="#ctx0" brushRef="#br0" timeOffset="100664.8424">28085 6599 1865 0,'0'0'38'16,"0"0"-32"-16,0 0 7 0,0 0-1 16,0 0-6-16,0 0-5 15,-54 35 0-15,51-16-1 16,3 1 1-16,0 0-1 0,0-2 0 16,15-2 1-16,3-3-1 15,4-4 0-15,2-4 1 31,1-2-1-31,-1-3 0 0,-4 0-1 16,-3-3 1 0,-6-9 0-16,-5-2 1 0,-6-4-1 15,0-2 0-15,0-2 0 16,-14 2-2-16,-3 0 0 16,-3 4-2-16,4 6-7 15,2 3-12-15,6 7-24 0,5 0-103 16</inkml:trace>
  <inkml:trace contextRef="#ctx0" brushRef="#br0" timeOffset="100999.241">28571 6411 1878 0,'0'0'60'0,"0"0"-51"0,0 0-2 0,0 0 11 16,0 0-6-16,0 0-12 16,-5 25 2-16,1 6-2 15,-1 5 5-15,-1 3-4 16,-1 0-1-16,3 1 1 15,-1-4-1-15,1-2 0 16,2-7 0-16,2-5-4 0,0-8-5 16,0-6-7-16,0-6-2 31,0-2-6-31,3 0-29 16,9-2-53-16</inkml:trace>
  <inkml:trace contextRef="#ctx0" brushRef="#br0" timeOffset="101314.6876">28693 6663 1870 0,'0'0'31'16,"0"0"-28"-16,0 0 6 0,0 0 9 15,0 0-11-15,0 0-4 0,-4 52-2 16,10-39 0-16,10-1 0 15,1-6-1-15,3-2 0 16,0-2-2-16,-4-2-1 16,0 0 0-16,-5-5 1 15,-3-4 1-15,-5-4 1 16,-3-2 1 0,0-1-1-16,-5-2 2 15,-12-1-2-15,-2 2 0 16,-1 5 0-16,6 3-1 15,2 5 1-15,5 4-7 16,2 0-27-16,4 0-49 16,1 2-788-16</inkml:trace>
  <inkml:trace contextRef="#ctx0" brushRef="#br0" timeOffset="101898.1485">29136 6628 1856 0,'0'0'34'16,"0"0"-8"-16,0 0-3 15,0 0-6-15,0 0-6 16,0 0-8-16,-73-21-3 16,64 35-1-16,2 5 0 15,1-1-1-15,6 1-3 16,0-1-4-1,0-2-4-15,6-4 0 16,7-6 1-16,6-3-5 16,-1-3 5-16,-3 0 1 15,-4 0 11-15,-4-2 1 16,-2-3 20-16,-4 0 3 16,1-2-5-16,-2 5-4 15,0 1-1-15,0 1-3 0,0 0-4 16,0 0-7-16,0 6-3 15,0 16 0-15,0 7 3 16,0 7 2-16,0 10-1 16,-5 5-1-16,1 8 1 15,-2 2-1-15,3 3 0 0,-2-8 0 32,-1-6-2-32,-3-5 0 0,-4-10-4 15,-4-10 5-15,-5-9-2 16,-3-8 2-16,-3-8 1 15,-4 0-1-15,1-15 0 16,3-10-1-16,4-2 1 16,13-4 0-16,10 2-2 15,1 0 1-15,6 0-8 0,16 4-3 16,6-2-3-16,7 2-32 16,2 2-149-16</inkml:trace>
  <inkml:trace contextRef="#ctx0" brushRef="#br0" timeOffset="102223.8637">29737 6311 1929 0,'0'0'25'16,"0"0"-18"-16,0 0 7 15,0 0 2-15,0 0-11 16,0 0-5-16,0 32-1 16,0 0 1-16,0 4 1 15,0 2-1-15,0-1 0 0,0 2 0 16,0-5 0-16,0-5-5 0,0-5-9 15,0-4-4-15,-4-6-3 32,3-6-7-32,-2-5-17 0,1-3-52 15,2-3-1024-15</inkml:trace>
  <inkml:trace contextRef="#ctx0" brushRef="#br0" timeOffset="102506.5021">29751 6307 1859 0,'0'0'31'0,"0"0"-18"0,0 0 5 16,0 0 1-16,0 0-7 16,0 0-7-16,91-33-4 15,-68 33 0-15,1 8-1 16,-3 7-1-16,-4 4 1 0,-8 1-3 15,-8-1-4 1,-1 0 2-16,-3-1 0 16,-13-2 2-1,-10-4 2-15,-2 0 0 0,-3-5-4 16,1-1-6-16,3-2-14 16,9-4-19-16,9 1-45 15</inkml:trace>
  <inkml:trace contextRef="#ctx0" brushRef="#br0" timeOffset="102915.4527">30021 6536 1885 0,'0'0'37'0,"0"0"-19"16,0 0-4-16,0 0-3 16,0 0-9-16,0 0-2 15,62 0 0-15,-44 1 0 0,-4 8 0 16,-4-1-1-16,-1 3-1 16,-6 2-3-16,-3-1-4 0,0 0 2 15,-10 3 1-15,-14 0 2 16,-11-1 0-16,0-2 4 15,2-2-1-15,6-4 1 16,14-3 0-16,5-1 0 16,8-2 1-16,0 0 0 0,3 0 0 31,22 0 4-31,11 0-3 16,8 0-2-16,2 0-1 15,-1 3-5-15,2 1-28 0,-5-2-29 16,-6 1-1342-16</inkml:trace>
  <inkml:trace contextRef="#ctx0" brushRef="#br0" timeOffset="103198.8109">29615 6953 1876 0,'0'0'52'0,"0"0"-49"0,0 0 1 15,82 0 11-15,-19 0-4 16,10-3-8-16,3 0-2 16,1 0-1-16,-8 0 0 0,-9 1 0 15,-11-1 0-15,-15 1 0 16,-10-1-5-16,-14 1-5 15,-3 1-3-15,-7 1-13 16,0 0-44-16,-7 0-521 16</inkml:trace>
  <inkml:trace contextRef="#ctx0" brushRef="#br0" timeOffset="103515.4224">29998 7174 1635 0,'0'0'319'0,"0"0"-306"16,0 0-11-16,0 0 6 15,0 0-3-15,0 0-5 16,-13 78 3-16,11-42 0 15,1 1-2-15,-2 2 1 16,-3-3-2-16,2-1 0 0,1-3 0 16,0-4-2-16,0-6-2 15,-1-3-6-15,1-10-7 16,2-4-4-16,1-5-18 16,-2 0-42-16,1-8-623 15</inkml:trace>
  <inkml:trace contextRef="#ctx0" brushRef="#br0" timeOffset="103780.1474">29963 7086 1886 0,'0'0'36'15,"0"0"-24"-15,0 0-8 16,0 0 4-16,92-18-4 0,-59 31-1 15,-3 6-1-15,-7 3-1 16,-6 0-1-16,-7 0 0 16,-5 0 0-16,-5 0-2 15,0-3-3-15,-12 1-1 16,-12-4 3-16,-3-3 1 16,-1-3-3-1,-2-4-2-15,3-4-17 16,6 1-23-16,11-3-134 15</inkml:trace>
  <inkml:trace contextRef="#ctx0" brushRef="#br0" timeOffset="104013.3896">30361 7374 1927 0,'0'0'23'15,"0"0"-16"-15,0 0 16 16,0 0-4-16,0 0-14 16,0 0-4-16,-3 75 3 0,-3-43 1 15,-6 1-5-15,0-2-5 16,3 0-11-16,-3-8-23 16,8-8-38-16</inkml:trace>
  <inkml:trace contextRef="#ctx0" brushRef="#br0" timeOffset="107335.0451">5717 9140 1800 0,'0'0'69'0,"0"0"-50"0,0 0 9 15,0 0-3 1,0 0-10-16,0 0-4 0,0 0-2 0,-3-6-2 15,3 6-2 1,0 0 0-16,0 0-2 16,0 0-1-16,0 0 0 0,0 0-2 15,0 0-1-15,0 3-2 16,0 9 1-16,0 11 2 16,0 4 0-16,3 2 1 15,0 6 0-15,6-4-1 16,-5 4 0-16,-1-4 0 0,2-2 0 15,-2-4 0-15,-2-6 0 16,1-4 0-16,-2-6 0 16,0-5 1-16,0-3-1 15,0-1 0-15,0 0 0 16,0 0 0-16,0 0 2 16,0 0-1-1,0 0-1-15,0 0 1 16,1 0-1-16,1 0-2 15,-2 0-4-15,1 0-8 16,-1-5-7-16,3 0-6 0,-2-3-45 16,4 2-837-16</inkml:trace>
  <inkml:trace contextRef="#ctx0" brushRef="#br0" timeOffset="108994.2107">15509 8805 1827 0,'0'0'35'0,"0"0"-15"15,0 0 14-15,0 0-12 16,0 0-6-16,0 0-3 16,0 0-3-16,-6-11-1 15,6 11-2-15,0 0-6 0,0 0-1 16,0 0 0-16,0 11-3 15,0 10 3-15,0 10-1 16,0 6 2-16,4 1 0 16,1 2-1-16,0-1 0 0,-1-1 0 15,3 0 0-15,-2-1 0 16,1-4 0 0,-3-4 0-16,-2-4 0 15,2-4 0-15,-1-9 0 16,-1-2-1-16,1-6 1 15,-2-2 0-15,0-2 0 16,0 0-1-16,0 0 1 16,0 0 1-16,0 0-1 0,1 0-2 15,1-2-5-15,4-7-11 0,0-3-20 16,4-7-119-16</inkml:trace>
  <inkml:trace contextRef="#ctx0" brushRef="#br0" timeOffset="110659.8418">22217 8693 1602 0,'0'0'85'0,"0"0"-59"16,0 0 21-16,0 0-7 15,0 0-22 1,0 0 4-16,0 0-6 15,-3-14 1-15,3 14 3 16,0 0 0-16,0 0-8 16,0 0-3-16,0 0-1 15,0 0 0-15,0 0-2 16,0 0 0-16,0 0-1 0,0 0-3 16,-2 0-1-16,1 0-1 15,1 0 0-15,0 14 0 16,0 5 2-16,0 8 0 15,0 2-2-15,0 2 1 16,0 1 1-16,0-2-2 0,1 2 0 16,2-2 1-1,0-1-1-15,-1-3-1 0,-1-6 1 16,1-1 1-16,-1-4-1 0,-1-2 0 16,0-2 0-16,0-7 0 15,0 1 0-15,0-2 0 16,0-2 0-16,0-1 0 15,0 0 0-15,2 0 0 16,-2 0 1 0,0 0 0-16,0 0-1 15,0 0 0-15,0 0 0 16,0 0-1-16,1 0-1 16,-1 0-2-16,0 0-5 15,0 0-9-15,2-9-47 16,1 2-620-16</inkml:trace>
  <inkml:trace contextRef="#ctx0" brushRef="#br0" timeOffset="111941.3307">27378 8497 135 0,'0'0'1656'0,"0"0"-1622"16,0 0-7-16,0 0 8 0,0 0-9 15,0 0-12-15,0 0-3 16,-8 3-1-16,6-3-1 16,-5 1-1-16,-3-1-1 15,-5 3-4-15,-5 0 0 0,-2 1-2 16,1 2 3-1,3 3-3 1,-1 1 0-16,1 2 0 16,0 2 0-16,3 5-1 0,0-1-1 15,3 3 1-15,2 1 0 16,7 0-1-16,3 0 1 16,0 2-1-16,0-1 1 15,18-2 0-15,4-1-2 16,8-5 0-16,3-3 2 0,-1-6-1 15,3-4 0-15,-4-2 1 16,-4 0 0-16,-6 0 0 16,-3-10 0-16,-6-7 1 15,-2-2-1-15,-4-6 0 16,-6-6 0-16,0-2 1 0,0 1-1 31,-14 5-1-31,-3 5-1 0,-1 8 1 16,-2 9-4-16,0 5-13 15,-2 0-20-15,2 1-66 16</inkml:trace>
  <inkml:trace contextRef="#ctx0" brushRef="#br0" timeOffset="113627.5859">5747 10961 1832 0,'0'0'57'0,"0"0"-31"0,0 0-3 32,0 0 0-32,0 0-5 15,0 0-1-15,0 0-2 0,-11-28-5 16,11 28-4-16,0 0-3 15,0 0-3-15,0 0 0 16,0 5-4 0,0 15-1-16,0 8 5 0,8 8 0 0,-1 1 1 15,-1-3-1-15,-3 0-1 16,0-5 0-16,0-5 1 16,0-3-2-16,-1-5 1 15,-1-7-1-15,1-3-1 16,-2-3 2-16,1-3 0 15,-1 0 1-15,0 0 1 0,0 0-1 32,0 0 0-32,2 0 0 15,-1 0-2-15,1 0-8 0,-1 0-8 16,6-6-12-16,4-6-56 16</inkml:trace>
  <inkml:trace contextRef="#ctx0" brushRef="#br0" timeOffset="114592.5585">15403 10507 1802 0,'0'0'44'0,"0"0"-11"16,0 0 4-16,0 0-11 16,0 0-7-16,0 0-1 15,0 0-5 1,-3-20-3-16,3 20-4 0,0 0-5 15,0 6-1-15,-1 12-1 16,-1 10-2-16,1 1 3 16,1 5 0-16,0-1 1 15,0 0-1-15,0 0 1 16,0-4-1-16,0-3-1 16,0-4 1-16,0-7 0 0,0-3 0 15,0-7 0-15,0-2-3 16,0-3-1-16,0 0-2 15,0 0-3-15,3 0-2 16,1 0-2-16,5-11-6 16,0-5-12-16,2-2-110 15</inkml:trace>
  <inkml:trace contextRef="#ctx0" brushRef="#br0" timeOffset="115009.2654">15708 10579 1873 0,'0'0'34'15,"0"0"-28"-15,0 0 6 16,0 0 2-16,0 0-7 15,0 0-5-15,-66 81-1 0,63-52 0 16,3 0 1-16,0-4-2 16,18 0 0-16,8-4 0 15,4-5 0-15,3-7 0 16,1-4 0-16,-4-5 0 16,-3 0-1-1,-2-12 1-15,-6-9 0 16,-5-7 0-16,-6-3 0 15,-8-2 0-15,0-1 1 16,-13 0-1-16,-13 4 1 0,-11 6 0 16,0 10-1-16,-2 7-1 15,6 7 1-15,7 0 0 16,10 14-1-16,15 6-5 0,1-1-26 16,17-5-81-16</inkml:trace>
  <inkml:trace contextRef="#ctx0" brushRef="#br0" timeOffset="115912.1749">22090 10130 520 0,'0'0'1397'15,"0"0"-1371"-15,0 0-8 16,0 0 5-16,0 0-6 16,0 0-9-16,0 0-5 15,-3-10-3-15,3 16-3 16,0 14 0-16,0 10 3 0,0 0 0 31,0 4 2-31,0 1-2 16,0-2-1-16,0-1 1 15,0-3 0-15,0-4-2 16,1-9-3-16,2-6-3 16,-1-2-4-16,-1-4-2 15,-1-3-2-15,3-1-9 16,2 0-16-16,4-3-41 0</inkml:trace>
  <inkml:trace contextRef="#ctx0" brushRef="#br0" timeOffset="116332.8822">22497 10193 812 0,'0'0'1074'16,"0"0"-1056"-16,0 0-8 15,0 0 8 1,0 0-7-16,0 0-4 16,-69 34-6-16,63-10 1 15,3 2-2-15,3 4 2 16,0-2-2-16,6-2 1 15,11-1-1-15,8-8 1 16,2-5 0-16,3-2-1 0,0-7 1 16,-2-3-1-16,-3 0 0 15,-1 0 1-15,-6-15-1 16,-3-9 1-16,-4-4 0 0,-8-5-1 31,-3-4 0-31,-8-1 1 16,-19 3-2-16,-6 3 1 15,-2 10-1-15,0 9 0 0,5 11-3 16,7 2-12-16,9 7-51 16,14 6-1293-16</inkml:trace>
  <inkml:trace contextRef="#ctx0" brushRef="#br0" timeOffset="117250.74">27465 9789 1849 0,'0'0'56'0,"0"0"-39"16,0 0-2-16,0 0 1 0,0 0-6 16,0 0-8-16,0 0-2 31,-4 35 0-31,1-3 0 0,-1 5 3 16,-2 0-1-1,1 0-2-15,-1-3 0 0,0-1 0 16,3-2 0-16,1-6 0 15,0-5 0-15,2-5 0 16,0-8-1-16,0 0-1 16,0-6-2-1,0 1-3-15,0-2-5 0,0 0-6 16,9 0-16-16,4-7-55 16,3-5-1497-16</inkml:trace>
  <inkml:trace contextRef="#ctx0" brushRef="#br0" timeOffset="117676.886">27862 9892 1621 0,'0'0'266'15,"0"0"-253"-15,0 0-8 16,0 0 12-16,0 0-5 16,0 0-9-16,-80 44-1 15,75-24 0-15,4 5-1 16,1 0 0-16,1 0-1 16,20 0 1-1,7-6 0-15,4-5-1 16,1-4 1-16,-4-8-1 15,-2-2 1-15,-6 0-1 0,-4 0 0 16,-5-15 0-16,-5-4 0 16,-4-5 1-16,-3 0-1 15,0-5 1-15,-13-1-1 16,-7-2 1-16,-4 4-1 16,-1 9 0-16,1 7-3 15,3 12-6-15,6 0-23 0,8 12-50 16,5 9-117-1</inkml:trace>
  <inkml:trace contextRef="#ctx0" brushRef="#br0" timeOffset="118231.2834">28733 10009 1852 0,'0'0'45'0,"0"0"-32"16,0 0 7-16,-107-36-4 0,80 36-8 0,4 0-2 15,1 0-5 1,3 14-1-16,4 2 0 0,0 1-1 16,8 0 1-16,2 0 0 15,5-2 0-15,0 2 0 16,14-4 0-16,13-2 0 16,8-6-3-1,4-2 1-15,1-3-3 16,-2-3 1-16,-2-16 0 15,-4-6 1-15,0-6-1 16,-5 0 1-16,-4-8-1 16,-3 1 2-16,-8 0 2 15,-8 5 0-15,-4 4 3 16,0 8 4-16,-1 9 2 0,-8 4-3 16,1 6 0-16,-1 2-4 15,3 0-2-15,-3 12-2 16,1 9 2-16,3 6-1 15,5 2 1-15,0 3 1 16,2-3-1-16,14-1 0 0,6-3-1 16,6-6-10-16,5-4-7 0,3-4-17 15,0-8-36-15,-2-3-265 16</inkml:trace>
  <inkml:trace contextRef="#ctx0" brushRef="#br0" timeOffset="118470.2588">29120 9922 1803 0,'0'0'45'16,"0"0"-4"-16,0 0-2 16,0 0-16-16,0 0-6 15,0 0-9-15,0-33-7 16,0 33-1-16,0 17-5 16,0 7 5-16,0 4 0 15,4 0 0-15,1 0 0 16,-1-2 0-16,1-1-4 0,1-3-1 15,-2-3-1-15,2-3-9 0,0-6-6 16,0-2-17-16,-2-6-24 31,1-2-85-31</inkml:trace>
  <inkml:trace contextRef="#ctx0" brushRef="#br0" timeOffset="119019.5223">29196 9844 1837 0,'0'0'33'0,"0"0"4"0,0 0-14 16,0 0-9-1,0 0-4-15,0 0-3 0,28-44-1 0,-13 43-4 16,4 1-2-16,2 0-1 15,-1 0 1-15,-4 5 0 16,-2 6-1-16,-7-2 0 31,0 2 0-31,-5-2-1 16,-2 3-2-16,0 1 1 0,-15-1 1 16,-5-1-2-16,-2 0 4 15,2-3-5-15,1 0 2 16,8 0 2-16,5-3-6 15,4 2-2-15,2-4-3 16,0 3 7-16,2 2 3 0,8 1 2 16,3-1 0-16,1 2 1 15,2-1 0-15,-2 0 0 16,2 1 2 0,-2 2 0-16,-5 1-2 0,-2 1-1 15,-4 1 1-15,-3 1 0 16,0 2 1-16,0 1 0 0,-13-2-1 31,-2-3 1-31,-6-3-2 0,-3-3 0 16,-7-2 0-16,-8-4-1 15,1 0-4-15,3-2 1 16,6 0 2-16,10 0 1 0,7 0-13 16,9-4-40-16,3-8-209 15</inkml:trace>
  <inkml:trace contextRef="#ctx0" brushRef="#br0" timeOffset="120027.9711">28007 8607 1812 0,'0'0'35'16,"0"0"-5"-1,0 0 6-15,0 0-17 16,0 0-14-16,0 0 3 16,-13-11-1-16,1 5-3 15,-8 1-2-15,-2 1 2 16,-4 0-2-16,-2 4-1 15,-2 0 1-15,5 0-1 16,3 11-1-16,3 0 0 16,6 0 0-16,4 2-1 15,6-1 0-15,3-3 0 0,0 1-2 16,12-3-1-16,15-3 1 16,11-1 0-16,5-3-1 15,0 0-2-15,-3-7 1 16,0-8 3-16,-5-8 0 0,-2-6 0 15,-5-1 2-15,-3-6 0 32,-5 2 0-32,-7-1 0 15,-7 6 1-15,-6 4 4 0,0 6 2 16,0 6-1-16,0 8 0 16,-1 2 5-16,1 3-6 15,0 0-4-15,0 0-1 16,0 1-2-16,-3 15-1 15,0 8 3-15,3 6 0 0,0 2 0 16,0-1 0-16,3-2-3 16,9-3-4-16,5-5-4 15,5-2 1-15,4-7-5 16,0-6-29-16,-3-6-14 16,0 0 3-16,-4-9-85 15,4-8-667-15</inkml:trace>
  <inkml:trace contextRef="#ctx0" brushRef="#br0" timeOffset="120228.35">28414 8514 1599 0,'0'0'177'0,"0"0"-111"16,0 0-20-16,0 0-12 0,0 0-13 16,0 0-12-1,6-29-5-15,-6 29-3 0,0 7-1 32,0 12-3-32,0 7 3 15,0 5 0-15,0 4 0 0,0-1 0 16,2-2 0-16,2-2-1 15,2-5-6-15,0-3-5 16,0-7-4-16,2-6-24 16,-2-7-35-16,1-2-905 15</inkml:trace>
  <inkml:trace contextRef="#ctx0" brushRef="#br0" timeOffset="120759.7383">28482 8456 1829 0,'0'0'73'0,"0"0"-59"16,0 0-2-16,0 0 4 16,0 0-2-16,0 0-10 15,86-48-1-15,-67 48-3 16,-2 2 1-16,1 12-1 15,-6 4-1-15,-2 4 0 0,-7-1-1 16,-2 0-3-16,-1-1 0 16,0-3 0-16,-1-3-1 15,-11 1 1-15,-1-2 1 16,-4-4-3-16,5 0 4 16,3-3 0-16,4-2-6 15,3-2-6 1,2 3-2-16,0-2 5 15,0 1 10-15,0 1 1 16,4-1 0-16,2 0 1 0,0 0 4 16,2 1 6-1,-1 3 2-15,3 0-4 0,-2 3 0 16,0-2-3-16,-2 4-1 16,1 1-1-16,-3-2-1 0,-2 4 0 15,-2-3 0-15,0 2-2 0,0-3 1 16,0-1 1-1,-5-1 1-15,-6-3-2 0,-1-1-1 16,-6-2 2-16,-3-4-2 16,-3 0-1-16,0 0 1 31,0-4-3-31,5-8-6 0,2-2-36 0,7-3-394 16</inkml:trace>
  <inkml:trace contextRef="#ctx0" brushRef="#br0" timeOffset="122154.608">5881 12068 1800 0,'0'0'41'16,"0"0"-22"-16,0 0 12 0,0 0 0 15,0 0-17 1,0 0-7 0,0 0-5-16,-2-2-2 15,2 15 1-15,0 6 0 0,0 5 2 16,0 6-1-16,0 2 0 16,0 0 0-16,0 2 1 15,0-4 0-15,0 0 0 16,0-5-1-16,2-6 1 15,-2-1-1-15,0-5-2 0,1-3 1 16,-1-4-1-16,0-4 0 16,2-2 0-16,-2 0 0 15,1 0 1-15,-1 0 0 16,2 0-1-16,-2 0-1 16,4 0-9-16,7-8-7 15,5-7-44-15,5-4-561 0</inkml:trace>
  <inkml:trace contextRef="#ctx0" brushRef="#br0" timeOffset="135214.4653">6164 12218 1797 0,'0'0'18'16,"0"0"-15"-16,0 0 12 0,0 0 0 15,0 0-11-15,-7 87 0 16,7-66 3-16,4 0-1 16,7-2-5-16,4-2 1 15,1 0 1-15,5-6-3 0,4-1 2 16,-1-6 1-16,6-4 0 15,-3 0 5-15,-3 0 2 16,-2-11 2-16,-3-1-2 31,-5-2-2-31,-2-2 0 16,-6 0-1-16,-5-1-1 0,-1-2-1 16,0-1-1-16,-11-2-2 15,-12 1 1-15,-7 1-3 16,-7 6 1-16,1 7-1 15,3 7-2-15,7 0 1 16,3 0-4-16,7 0-10 0,10 5-11 16,6-2-63-16</inkml:trace>
  <inkml:trace contextRef="#ctx0" brushRef="#br0" timeOffset="136354.1378">15297 11833 1886 0,'0'0'26'0,"0"0"-16"16,0 0 9-16,0 0 4 15,0 0-13-15,0 0-3 16,0 0-4-16,0-3-3 16,0 14-2-16,0 11 0 31,0 8 2-31,0 3 0 0,0 5 1 16,0-1-1-16,0-1 0 0,0-2 0 15,0-7 0-15,0-4 1 16,0-6-1-16,0-5-2 15,0-5-6-15,0-6 0 0,0-1 0 16,0 0-5-16,3 0-10 16,6-8-34-16,4-10-187 15</inkml:trace>
  <inkml:trace contextRef="#ctx0" brushRef="#br0" timeOffset="136788.2591">15689 11889 1800 0,'0'0'100'0,"0"0"-89"15,0 0-6 1,0 0 16-16,0 0-8 0,0 0-5 15,-86 53-6-15,77-31 1 0,4 3-2 16,3 1 0-16,2 0-1 16,0-2 0-16,10-4 1 15,10-1-1-15,8-6 1 16,7-4-1-16,1-5 0 16,0-4-3-16,-5 0-3 0,-8-4 2 15,-8-8 2-15,-8-2 2 16,-5-1 0-16,-2-4 0 15,-5-1 0-15,-19-1-1 16,-8-1 0-16,-7 0 1 31,1 5 0-31,7 3 0 16,10 6 0-16,14 3 0 0,5 4-2 0,2 1-11 16,0 0-18-16,21 0-26 15,12 0 15-15,6 0-134 16</inkml:trace>
  <inkml:trace contextRef="#ctx0" brushRef="#br0" timeOffset="137141.5005">16052 11889 371 0,'0'0'1471'0,"0"0"-1441"16,0 0-14-16,0 0 13 15,0 0-10-15,0 0-7 16,-55 9-4-16,44 4-3 15,3 4-2 1,5 2-2-16,3 3-1 16,0 0 0-16,16-1 1 15,9-2-1-15,5-5 0 16,7-4 0-16,4-7 0 16,3-3-1-16,0 0 1 0,-5-4-2 15,-8-9 0-15,-10-3 1 16,-9-2 1-16,-8-2 0 15,-4-3 0-15,-10-2 2 16,-19 2 1-16,-8 0-2 0,0 6 0 16,1 7 0-16,10 7-1 15,10 3 0-15,13 0-3 16,3 9-22-16,12-1-69 16</inkml:trace>
  <inkml:trace contextRef="#ctx0" brushRef="#br0" timeOffset="149690.5946">22036 11814 1736 0,'0'0'151'15,"0"0"-123"-15,0 0-17 16,0 0 0-16,0 0 2 16,0 0-7-16,0 0-3 15,-9 19-2-15,9 3 2 0,0 6 1 0,0 2 1 16,5-1-4-16,-1-1 3 15,1 0-2-15,-1-1-1 16,-1-1-1-16,0-2 0 16,-1-3 0-16,0-5 0 15,-2-2 1-15,2-6-1 16,-2-4-1 0,0 1 0-16,0-5-4 15,1 0-5-15,1 0-4 16,-1 0-1-16,2 0-7 15,2-5-34-15,1-11-916 16</inkml:trace>
  <inkml:trace contextRef="#ctx0" brushRef="#br0" timeOffset="150112.4953">22408 11898 457 0,'0'0'1415'0,"0"0"-1396"16,0 0-17-16,0 0 9 15,0 0 8-15,0 0-5 16,-36 45-7-16,30-21-3 15,1 2-2-15,4 0-1 0,1-1 0 16,0-3-1-16,6-1 1 16,13-6-1-16,7-3 1 15,4-5 1-15,1-5-2 16,-1-2 1-16,-5 0-1 16,-4 0 1-16,-8-5-1 15,-3-8 1-15,-5-4 1 0,-5-3-1 16,0-7 0-16,-5-4-1 15,-15 2 1-15,-6 3 0 16,-2 6-1-16,0 6 0 16,1 6 0-16,7 3-3 15,6 3-9-15,9 1-18 0,5-1-104 32</inkml:trace>
  <inkml:trace contextRef="#ctx0" brushRef="#br0" timeOffset="150961.3461">27287 11489 1885 0,'0'0'42'0,"0"0"-36"16,0 0-5-16,0 0 1 16,0 0 8-1,0 0 9-15,-8 100-10 16,8-60-5-16,0 2-1 0,1-1-3 16,4 1 1-16,-2-5 0 15,0-3-1-15,0-4 0 16,-3-8 0-16,0-3-3 15,2-7-5-15,-2-4-4 16,0-5 1-16,3-3-11 0,1 0-22 16,5-1-30-16</inkml:trace>
  <inkml:trace contextRef="#ctx0" brushRef="#br0" timeOffset="151328.8388">27537 11710 1821 0,'0'0'67'0,"0"0"-62"15,0 0 1-15,0 0 17 16,0 0-7-16,0 0-9 16,-31 70-6-1,31-46 1-15,9 1-1 16,12 1 0-16,7-5 1 0,3-3-2 15,4-4 1-15,-2-4-1 16,-2-6 0-16,-6-4-5 16,-6 0 4-16,-6-6 1 15,-9-14 0-15,-4-7 0 16,0-3-1-16,-4-4-2 0,-19 0 2 16,-6 2 0-16,-6 5 1 15,-1 8-1-15,3 8-3 16,11 8-8-16,9 3-13 15,13 0-22-15,0 10-51 16,23 2-392-16</inkml:trace>
  <inkml:trace contextRef="#ctx0" brushRef="#br0" timeOffset="151834.5945">28437 11696 1847 0,'0'0'39'0,"0"0"-24"16,-93-32 3-16,53 27 2 16,3 5-3-16,5 0-5 15,7 0-7-15,7 6-3 16,5 8-2-1,7 5 0-15,6 1-1 16,0 1 1-16,7 3-2 16,20-2-1-16,9-6-6 15,8-3 1-15,3-8-2 16,0-5-4-16,-3 0-3 0,-4-7-8 16,-4-13 4-16,-8-4 8 15,-4-8 10-15,-6-3 3 16,-6-6 6-16,-6-4 7 15,-6 2 7-15,0 1 3 0,-2 9-5 16,-8 9-1 0,1 11-7-16,3 6 1 15,4 5-3-15,2 2-4 16,0 0-4-16,-4 22-2 0,1 8 2 0,1 10 0 16,2-1 0-16,0 0 1 31,8-3-1-31,9-4-3 15,3-3-4-15,6-7-7 0,3-4-2 16,3-8-6-16,4-7-21 16,-2-3-60-16</inkml:trace>
  <inkml:trace contextRef="#ctx0" brushRef="#br0" timeOffset="152038.7308">28910 11606 1826 0,'0'0'61'0,"0"0"-28"16,0 0-8-16,0 0-3 15,0 0-9-15,0 0-7 16,0-33-6 0,0 40-2-16,0 14 0 15,0 8 2-15,0 3 0 0,0 2 0 16,0-3-3-16,0-3-5 16,0 2-5-16,0-8-2 15,0-4-13-15,0-5-34 16,0-11-35-16,0-2-213 15</inkml:trace>
  <inkml:trace contextRef="#ctx0" brushRef="#br0" timeOffset="152539.6186">28898 11547 1301 0,'0'0'521'0,"0"0"-476"15,0 0-14 1,4-78-6-16,14 63-9 15,3 3-3-15,4 5-6 16,4 5-1-16,-1 2-4 16,-1 0 0-16,-4 3-1 15,-1 14-1-15,-5 1 0 0,-6 4 0 16,-4 2 0 0,-7-1-2-16,0 1 1 0,-9-2 1 15,-12 0-2-15,-3-4 2 0,-1-4 0 16,1-2 0-16,8-3 0 15,3-2 0-15,8-3 0 16,4 0 0-16,1-1-2 16,0-3 0-16,0 3-1 15,1 1 3-15,8 3 0 0,4 1 1 16,-1 1 0-16,3 2-1 16,-3-2 0-16,3 4 0 31,-3-1 1-31,-1 4-1 15,0-2 0-15,-6 1 0 0,-2-1 0 16,-3 0 0-16,0-3-1 16,0 0 0-16,-9-1 1 15,-10-4-1-15,-7 0 1 16,-5-6 0-16,-3 0 0 0,4 0 0 16,7 0-2-1,11 0 2-15,9 0-8 0,3 0-19 16,0 0-74-16</inkml:trace>
  <inkml:trace contextRef="#ctx0" brushRef="#br0" timeOffset="155782.764">6097 13812 1790 0,'0'0'35'16,"0"0"-15"-16,0 0-2 15,-92-4 0-15,68 13-9 16,0 4-5-16,3 4-2 0,0 2 1 16,5 4-1-16,5 2-2 15,5-1 1-15,2-1-1 0,4-2 0 16,0-2 0-16,0-4-1 15,18-3 0-15,7-8 0 16,8-4 1-16,3 0-1 16,5-9-2-16,-5-5 0 15,-6-3 1-15,-6 0 1 16,-9 0 1-16,-3 0 1 16,-5 1-1-16,-2 5 8 15,-2 3 6-15,-3 4 0 16,0 2 2-16,0 2-6 0,0 0-3 31,0 0-2-31,0 0-1 16,0 0-2-16,1 0-2 0,2 6 0 15,2 10 0-15,8 5 1 16,-4 4 0-16,2 4 0 16,-1 2-1-16,-4 3 0 0,3 0 1 15,0 2 0 1,-3-2-1-16,-2 2 0 0,-1-2 0 15,-1-5 1-15,-1-5-1 16,-1-6 0-16,0-7 0 16,0-4 1-1,0-4-1-15,0-1 0 16,2-2 0-16,-2 0 0 16,3 0-4-16,0 0-4 15,10-16-17-15,-1-9-99 16</inkml:trace>
  <inkml:trace contextRef="#ctx0" brushRef="#br0" timeOffset="157254.4441">15594 13525 1597 0,'0'0'178'16,"0"0"-154"-16,0 0-3 16,0 0 16-1,0 0-9-15,0 0-9 16,0 0-10-16,0-25 0 15,0 16-1-15,0-1-1 16,-2-1 3-16,-8-1-4 16,-5-1-2-16,-6 1 0 15,-2-2 1-15,-4 4-3 16,-4 5 0-16,-1 2-1 0,-2 3 0 16,1 0-1-16,5 8 0 15,2 8 0-15,8 6-1 16,2 0 0-16,7 3 0 15,4-1 1 1,5-1 0-16,0-2-3 0,0-4 0 0,19-4-1 31,4-4 0-31,7-5 1 0,6-4-5 16,2 0-2-16,-3-2-4 16,-5-13 5-16,-5 0 5 15,-5 1 4-15,-3 0 0 16,-5 1 0-16,-7 3 4 15,1 3 13-15,-5 1-7 16,-1 5 4-16,0 1-3 0,0 0-1 16,0 0-5-16,0 0-4 15,2 3-1-15,-1 15 0 16,2 7 0-16,2 6 0 16,-2 5 1-16,1 2-1 15,-2 4 0-15,2 0 0 16,2-3 0-16,0-4 0 0,2-5 0 31,-1-6 0-31,0-6 0 16,-2-7 0-16,-1-6-4 0,-4-2-2 0,2-3-3 15,-1 0-6-15,4 0-7 0,2-8-29 16,5-9-151-16</inkml:trace>
  <inkml:trace contextRef="#ctx0" brushRef="#br0" timeOffset="157633.8945">15884 13545 1872 0,'0'0'23'15,"0"0"-16"-15,0 0 14 31,0 0-4-31,0 0-10 0,0 0-4 16,-57 50-1-16,57-25 0 16,0 1-1-16,1 0 0 15,17-2-1-15,6-6 0 0,1-3 0 16,5-11 0 0,-2-4-1-16,0 0 0 0,0-3 0 15,-3-14-2-15,-3-5 3 16,-8-4 0-16,-7-1 0 15,-7-4 0-15,0 0 0 16,-22 1 1-16,-9 6-1 0,-5 0 1 16,1 7 0-16,7 9-1 15,7 5 0-15,7 3-7 16,11 2-32-16,3 3-149 16</inkml:trace>
  <inkml:trace contextRef="#ctx0" brushRef="#br0" timeOffset="158458.4477">22181 13293 1012 0,'0'0'892'16,"0"0"-866"-16,0 0-10 15,0 0 6-15,0 0-7 16,0 0-11-16,0 0-4 16,0 11 0-16,-2 14 0 15,1 10 0-15,-1 2 0 16,2 0 1-16,0-2 0 0,0-3-1 16,0-8 1-16,0-2-1 15,0-5 0-15,0-5-3 16,0-5-2-16,0-4-2 15,0-1-7-15,0-2-3 16,0 0-8-16,0-5-22 16,0-11-168-1</inkml:trace>
  <inkml:trace contextRef="#ctx0" brushRef="#br0" timeOffset="158878.5287">22464 13349 1632 0,'0'0'258'16,"0"0"-240"-16,0 0-10 16,0 0 9-16,0 0-4 15,0 0-10-15,-13 6-2 16,7 14 0-1,2 5 1-15,1 1-2 16,3 1 0-16,0-1 0 16,0-2 0-16,7-5 0 0,11-2 1 15,7 0-1-15,8-5 0 16,4-2 1-16,4-6-1 16,-3-4 1-16,-5 0-2 15,-8-11 2-15,-8-4-1 0,-4-4 0 16,-10-6 1-16,-3-3 0 15,-3-4-1-15,-21-2 2 16,-8-1-2-16,-3 4 1 16,4 8-1-16,6 10 1 15,8 8-1-15,8 5-2 16,6 3-14 0,3 15-34-16,2-1-137 15</inkml:trace>
  <inkml:trace contextRef="#ctx0" brushRef="#br0" timeOffset="159635.6976">27521 12901 1065 0,'0'0'850'0,"0"0"-835"0,0 0-14 16,0 0 4-1,0 0 5-15,-24 74 2 0,18-40-3 0,0 8-4 31,2-1-3-31,1 0 1 0,1-3-2 16,-1-5 0-16,2-5 0 16,-1-9-1-16,2-6 0 0,0-4-1 15,0-7-6 1,0 0-7-16,0-2-9 0,3 0-20 16,15-13-46-16</inkml:trace>
  <inkml:trace contextRef="#ctx0" brushRef="#br0" timeOffset="159986.6783">27737 13065 1841 0,'0'0'48'0,"0"0"-36"15,0 0 2-15,0 0 9 0,0 0-12 16,0 0-6-16,-60 58-4 0,60-38 0 15,0 1-1-15,11 0 0 16,13-1 1-16,2-3-1 16,7-3-1-16,2-6-1 15,-1-3-1-15,-4-5-2 16,-5 0-4-16,-6-6 6 16,-10-10 3-16,-6-1 1 0,-3-4-1 15,0-3 0-15,-22 1 0 16,-5-3 3-16,-4 3-2 15,3 6 0-15,7 4-1 16,9 8 0-16,9 4-1 16,3 1-12-16,0 0-63 15,21 1-81 1</inkml:trace>
  <inkml:trace contextRef="#ctx0" brushRef="#br0" timeOffset="160671.2016">28466 13043 1873 0,'0'0'38'16,"0"0"-25"-16,-101-24 5 15,67 22 1-15,9 2-8 16,5 0-5-16,5 3-5 15,6 13 0 1,3 3-1-16,6 4 0 16,0-2-1-16,8 1-1 15,18-6-4-15,10-3-6 16,5-4 0-16,2-9-7 16,0 0-13-16,0 0-25 15,-2-21-4-15,-6-4-49 0,-3-6 104 16,-7-5 6-16,-7-4 61 15,-9 0 17-15,-6 1-44 16,-3 3 4-16,0 7 0 0,0 8-14 16,-2 7-4-16,-2 6-4 15,2 7 2-15,1 1-6 16,1 0-11-16,-3 1-1 16,-4 19-4-16,-1 12 4 0,2 5 0 15,3 6 0-15,3-1 0 16,0-2-1-16,9-3-3 15,12-6-6-15,7-6-1 16,8-6-1-16,6-9-5 16,4-6-11-16,-3-4-24 15,-3-7-16 1,-8-11-37-16,-5-3 48 16,-8-2 57-16,-3 0 60 15,-3 2 46-15,-7-1-51 16,-3 5-8-16,1 3-17 0,-4 4-9 15,0 5-2-15,0 2-3 16,1 3-1-16,-1 0-10 16,0 0-5-16,0 1-2 15,0 15-3-15,0 6 5 16,2 5 0-16,-1 4-3 16,-1-4-2-16,0 0-7 0,0-2-4 15,0-4-2-15,0-4-10 16,2-5-25-16,5-11-49 31</inkml:trace>
  <inkml:trace contextRef="#ctx0" brushRef="#br0" timeOffset="161202.584">29027 12884 1839 0,'0'0'39'15,"0"0"-6"-15,0 0-13 16,0 0-5-16,0 0-5 16,87-79-5-16,-59 75 0 0,2 4-3 15,0 0-1-15,-5 0 0 16,-5 12 0-16,-3 2-1 16,-6 3 0-16,-2 1 0 15,-9 1-4-15,0 5 0 16,0-2 2-16,-15 1 0 0,-2-4 0 15,-2-2 0-15,1-3 2 16,6 0-1-16,3-4 1 16,6-1-2-16,2-2 0 31,1-1-2-31,0 2 3 0,0-1 0 16,6 0 1-16,3 0 0 15,1 0 0-15,1 1 1 16,-1 3-1-16,-1 0 3 15,0 0-3-15,-3 0 1 16,-2 1 0-16,-2 1-1 16,-2-3 0-16,0 3 0 0,0-2 1 15,0 0 0-15,-9-2 1 16,-7 3-2-16,-6-3 0 16,-4-3 2-16,-7 0-2 15,-3-5 0-15,2-1 0 16,4 0-3-16,11 0-3 15,7 0-2 1,7 0-16-16,5-3-44 16,0-7-900-16</inkml:trace>
  <inkml:trace contextRef="#ctx0" brushRef="#br0" timeOffset="168164.2426">1931 16313 1802 0,'0'0'42'16,"0"0"-20"-16,0 0 10 15,0 0-8-15,0 0-11 16,0 0-4-16,0 0-3 16,0-2-1-16,0 2 0 0,0 0-2 0,0 0-1 15,0 0-1-15,0 0-1 16,0 6 0-16,0 9-1 16,0 6-1-16,0 1 4 15,3-2-2-15,-3 1 0 31,0 1 0-31,5-4 0 0,-5 0 1 16,1-1-1-16,1-5 0 16,-2-1 0-16,0-2 1 15,3-5-1-15,-3-1-1 16,0-2-1-16,0-1-2 16,0 0-5-16,0 0-3 15,0 0-5-15,0 0-21 0,0 0-29 16,0-6-702-16</inkml:trace>
  <inkml:trace contextRef="#ctx0" brushRef="#br0" timeOffset="168449.1834">1712 16237 1813 0,'0'0'43'0,"0"0"-24"16,0 0 2-16,0 0 0 15,0 0-15-15,0 0-6 16,51-22 0-16,-17 20 0 0,9 2 0 15,2 0-11-15,1 0-22 16,-7 3-30-16,-8 6-224 16</inkml:trace>
  <inkml:trace contextRef="#ctx0" brushRef="#br0" timeOffset="168696.8889">1770 16590 1839 0,'0'0'38'16,"0"0"-38"-16,0 0 0 15,0 0 2-15,0 0 2 0,0 0 2 16,118 3-5-16,-72-3-1 15,-1 0-3-15,-2-2-27 16,-7-8-48-16</inkml:trace>
  <inkml:trace contextRef="#ctx0" brushRef="#br0" timeOffset="169183.8872">2312 16150 1822 0,'0'0'97'0,"0"0"-83"16,0 0-1-16,0 0 3 15,0 0-5-15,0 0-9 16,0 0-2-16,0 41 0 15,11-3 4-15,-2 7 0 16,-1 6-2-16,-2 7-1 16,-3 1 0-16,3 3-1 0,-3-2 0 31,1-6 1-31,4-7-1 16,2-10-2-16,2-12-2 15,3-8 2-15,1-8-5 0,1-4-2 16,1-5-1-16,1-1 1 15,-1-16-1-15,-3-4-3 16,-9-2 2-16,-6-3 8 0,-9 0-15 16,-25 0 9-16,-11 3 9 15,-9 2 2-15,-1 8 4 16,9-1 1-16,14 4 10 16,18 1 5-16,11 1-14 15,3-1-8-15,1-2-1 16,23-5-6-16,13-1-14 0,11-2-48 15,7-4-489-15</inkml:trace>
  <inkml:trace contextRef="#ctx0" brushRef="#br0" timeOffset="169784.2218">3421 16256 1732 0,'0'0'131'0,"0"0"-107"15,0 0-1-15,0 0 1 16,0 0-10-16,0 0-10 16,-86 42-1-16,78-18-2 0,1 0 0 15,7-1-1-15,0-2 0 16,7-2 0-16,13-2-1 16,5-5 1-16,2-5 0 15,7-7-5-15,-2 0 0 16,-7-2-4-16,-3-10 0 0,-10-5 1 15,-9 0 8-15,-3-3 0 16,-1-1 2-16,-20-2-1 16,0 0 4-16,-6 1-3 15,6 7 2-15,8 3-3 16,4 10-1-16,6 2 0 31,3 0-11-31,0 7-37 0,0 10-8 16,10-3-134-16</inkml:trace>
  <inkml:trace contextRef="#ctx0" brushRef="#br0" timeOffset="170130.8856">3721 16300 1867 0,'0'0'31'0,"0"0"-14"16,0 0-2-16,0 0-9 16,0 0-5-1,0 0 2-15,-12 58-2 16,12-38 0-16,15-1-1 16,8-4 1-16,-1-2-1 15,5-5 0-15,1-5-2 16,-1-3 0-16,-2 0 0 15,-4-11-5-15,-6-3 0 16,-6-2 7-16,-9-1 0 0,0 0 2 16,0-3 1-16,-12-2-1 15,-4 1 2-15,1 3-3 16,0 2-1-16,9 6-2 0,3 2-6 16,3 5-28-1,0 3-87-15</inkml:trace>
  <inkml:trace contextRef="#ctx0" brushRef="#br0" timeOffset="170453.039">4207 16113 801 0,'0'0'1148'16,"0"0"-1127"-16,0 0-16 16,0 0 5-16,0 0-3 15,0 0-7-15,-4 37 0 16,4-3 0-16,10 4 0 0,-4 3 2 16,0-1-2-16,-3 2 0 15,-1-5 0-15,-2-3-1 16,0-5-3-16,0-2-8 0,0-8-3 15,0-6-5-15,0-5-10 16,0-6-43-16,0-2-163 31</inkml:trace>
  <inkml:trace contextRef="#ctx0" brushRef="#br0" timeOffset="170602.4359">4100 16441 1458 0,'0'0'412'0,"0"0"-374"15,0 0-11-15,0 0-10 16,0 0-8-16,0 0-6 0,73-63-3 16,-30 55 0-16,5 1-1 15,4 0-23-15,0 0-85 16</inkml:trace>
  <inkml:trace contextRef="#ctx0" brushRef="#br0" timeOffset="171297.7438">4601 16355 1765 0,'0'0'151'0,"0"0"-134"15,0 0-9-15,0 0 7 16,0 0-5-16,0 0-10 15,-6 32 0-15,6 6 0 0,0 2 3 16,0 6-1-16,0-1-2 16,2 3 1-16,5-1-1 15,-1-2 0-15,2-8-1 16,-4-4 1-16,-1-8 0 16,0-5-2-16,0-8-5 15,-3-3-4-15,0-8-6 0,0-1-9 16,0 0-25-16,-3-9-65 0</inkml:trace>
  <inkml:trace contextRef="#ctx0" brushRef="#br0" timeOffset="171580.132">4506 16355 1757 0,'0'0'77'0,"0"0"-57"15,0 0-1-15,55-72 7 16,-39 62-8-16,2 6-11 0,3 1-2 16,3 3-5-16,3 5 2 15,1 15-2-15,0 4 0 16,-5 6 1-16,-4-2-1 0,-7 1-1 16,-6-2 1-16,-6-3-5 15,0-1-1-15,-7-4 2 16,-10-3-7-16,-2-7-4 15,-2-2-8-15,0-7-31 16,6 0-141 0</inkml:trace>
  <inkml:trace contextRef="#ctx0" brushRef="#br0" timeOffset="171968.4301">4955 16352 1881 0,'0'0'34'0,"0"0"-21"16,0 0 1-16,0 0-1 16,0 0-10-16,0 0-3 31,-8 14-1-31,8 3 1 15,3 2 0-15,13-2 0 0,6 0 0 16,6-3-3-16,0-5-4 16,2-6-5-16,3-3 1 15,-2 0 4-15,-4 0-2 16,-5-14-8-16,-8-1 12 16,-7-4 5-16,-7-1 0 0,0-1 7 15,-7 1 5-15,-10 0-3 16,-2 3-6-16,2 4-2 15,3 4-1-15,8 5 0 16,4 2-3-16,2 2-24 0,0 0-40 16,0 0-168-16</inkml:trace>
  <inkml:trace contextRef="#ctx0" brushRef="#br0" timeOffset="172332.0865">5499 16101 1878 0,'0'0'50'16,"0"0"-31"-16,0 0 0 16,0 0 4-16,0 0-10 15,0 0-7-15,0-6-6 16,0 13-2-16,0 10-1 15,0 9 3-15,2 6 0 0,4 0 1 16,1 3-1-16,-1-2 0 16,3 0 0-1,3-4 0-15,-2-2 0 16,2-3 0-16,-3-5-1 16,-3-3-5-16,2-5-3 15,-2-4 1-15,1-2-6 16,3-3 2-16,7-2 0 0,2 0-11 15,5-2-23-15,0-15-60 16,-6-6-1444-16</inkml:trace>
  <inkml:trace contextRef="#ctx0" brushRef="#br0" timeOffset="172516.9678">5365 16260 1622 0,'0'0'257'0,"0"0"-246"16,0 0-10-16,0 0 12 0,0 0 1 31,0 0-4-31,137-14-8 0,-67 5-2 16,3-3-7-16,-1-2-66 15,-2 1-1464-15</inkml:trace>
  <inkml:trace contextRef="#ctx0" brushRef="#br0" timeOffset="173152.9306">7004 16131 1912 0,'0'0'21'0,"0"0"-17"16,0 0-1-16,0 0 2 15,-15 77 7-15,9-31-2 16,2 3-7-16,1 6-1 15,3-4-1-15,0-1-1 16,0-3 0-16,0-4 0 16,1-6 0-16,2-3-4 0,-1-8-4 15,-1-6-2-15,-1-6 1 16,0-4-6-16,0-7-6 16,0-3-20-16,-7-1-21 0,-11-21-304 15</inkml:trace>
  <inkml:trace contextRef="#ctx0" brushRef="#br0" timeOffset="173468.7131">6913 16129 1763 0,'0'0'63'0,"0"0"-44"16,0 0-9-16,0 0 17 0,0 0-5 15,0 0-16-15,105-11 0 16,-79 30-3-16,0 4-1 16,-6 1-1-16,-9-2-1 15,-2 1 0-15,-4 0 0 0,-5-4 0 16,0 1 0-16,-8-1-5 31,-13-2 1-31,-3-3-9 16,-7-5 4-16,1-1 3 15,0-5 3-15,6-3 0 16,10 0 0-16,8 0-17 0,6 0-20 16,11-9-242-16</inkml:trace>
  <inkml:trace contextRef="#ctx0" brushRef="#br0" timeOffset="173834.4279">7335 16263 1840 0,'0'0'50'0,"0"0"-32"15,0 0 5-15,0 0 0 16,0 0-9-16,0 0-10 31,-46 23-4-31,46-9 0 16,0 2 1-16,0 3-2 0,15-1 1 15,4-2-1-15,8-5-3 16,0-4-5-16,1-7 3 16,-4 0 0-16,3 0 4 0,-9-12-3 15,0-5 4 1,-9 0 0-16,-9-4 2 0,0 1 0 16,-3-3 0-16,-16 0 2 15,-3 2-2-15,-3 3-1 16,3 7 0-1,1 5 0-15,6 6-5 16,7 0-16-16,1 6-31 16,6 10-25-16,1-3-850 15</inkml:trace>
  <inkml:trace contextRef="#ctx0" brushRef="#br0" timeOffset="174385.082">7780 16233 1889 0,'0'0'27'16,"0"0"-14"-16,0 0 5 0,0 0-5 16,0 0-8-16,0 0-5 15,-9 17-1-15,9-1 1 16,0 4-1-16,0-4 1 15,10 1 0-15,5-1-2 16,-1-5-6-16,2-2-2 16,2-6-3-1,1-3 0-15,2 0 5 16,-3 0-3-16,-3-11 7 0,-5-4 4 16,-2-1 6-16,-1-2 11 15,-2 3 0-15,-4 2-3 16,1 4-4-16,-1 5 2 15,-1 3-4-15,2 1-5 16,-2 0-3-16,6 0-2 0,4 3-2 16,2 9 2-16,12 5 2 15,4-2 0-15,5-2-6 16,7 0 6-16,-1-6-2 16,-2-4-2-16,-11-3 1 15,-7 0-1-15,-8 0 4 0,-6-12-1 31,-3-4 2-31,-2-2-1 16,0-4 2-16,-19 0 3 0,-4-2-1 16,-2 3-2-16,2 2 1 15,6 5-3-15,3 5 0 16,7 5 0-16,4 4-11 16,3 0-16-16,0 7-52 15,0 7-54-15</inkml:trace>
  <inkml:trace contextRef="#ctx0" brushRef="#br0" timeOffset="174833.994">8390 16254 1866 0,'0'0'37'0,"0"0"-14"15,0 0-6-15,0 0-4 0,0 0-8 16,0 0-3-16,0 0-1 16,33-10-1-16,-20 10-1 15,2 0 1-15,0 0 0 16,-2-3-2-16,-1-1 1 0,-3-1-2 16,-4-4 2-16,-4 1 1 15,-1-3 1-15,0-2-1 16,-12-1 0-16,-9 2 0 15,-4 2 0-15,2 5 1 16,3 3 0 0,3 2 1-16,4 0-2 15,2 0 0-15,-2 14 0 16,5 6 0-16,1 4 0 16,5 2 0-16,2 1 0 15,0-3 0-15,8 0-1 0,10-4 2 16,6-1-2-1,9-4 1-15,7-7-7 0,8-7-2 16,4-1-21-16,0-3-57 0,-3-12-363 16</inkml:trace>
  <inkml:trace contextRef="#ctx0" brushRef="#br0" timeOffset="175181.5981">8831 16171 1846 0,'0'0'63'15,"0"0"-33"-15,0 0-1 16,0 0 0-16,0 0-11 16,0 0-7-16,2-3-8 31,13 3-2-31,7 4-1 16,2 8 2-16,0 3-2 0,-1 6 1 15,0-1-1-15,-2-1-1 16,-6 1-6-16,-5-5-4 15,-7-1-1-15,-3-5-1 16,0-1 0-16,-16-6 4 0,-4-2 0 16,1 0 0-16,7-16 8 15,7-7 1-15,5-5 4 0,0-6 3 16,11-1 4-16,11 6-3 16,-2 1 0-16,8 5-5 15,-1-1-3-15,0 7-2 16,-3 3-13-16,-6 4-21 15,-5 2-114-15</inkml:trace>
  <inkml:trace contextRef="#ctx0" brushRef="#br0" timeOffset="177372.5264">10360 16017 1717 0,'0'0'122'0,"0"0"-94"15,0 0 0-15,0 0 4 0,0 0-11 16,0 0-9-16,0 0-5 16,0-2-5-16,0 2-2 15,2 10-1-15,1 9 1 16,1 7 0-16,0 0 1 15,-1 1 0-15,2-2-1 16,-5-2 0-16,3-4 0 0,0-4 0 16,-1-4-7-16,-1-1-6 15,-1-6-15-15,0-4-42 16,0 0-226-16</inkml:trace>
  <inkml:trace contextRef="#ctx0" brushRef="#br0" timeOffset="177576.6118">10378 15816 1855 0,'0'0'39'0,"0"0"-10"15,0 0-8 1,0 0-11-16,0 0-6 15,0 0-4-15,-8-9 0 16,8 9-16-16,0 13-14 16,8 5-14-16,4 1-72 15</inkml:trace>
  <inkml:trace contextRef="#ctx0" brushRef="#br0" timeOffset="178096.154">10608 16059 1890 0,'0'0'35'0,"0"0"-32"16,0 0 0-16,0 0 4 15,0 0-2-15,0 0 1 16,-5 59-2-16,5-34-3 16,0-1 0-16,9-1-1 0,0-2 1 15,-1-6-1-15,-1-4 0 16,-1-4-2-16,-2-4 0 16,-1-3-4-16,-1 0 2 15,2 0 3-15,4-14-1 16,2-4 2-16,4-6-1 15,-4 3 2-15,4-4-1 0,-2 1 0 16,2 5 0-16,-3 1 3 16,0 4 0-16,-4 9 1 15,-3 2 0-15,-1 3-3 16,2 0-1-16,2 4 0 16,2 11 0-16,3 2 0 15,-3 1 0 1,0 2 0-16,0-2-1 15,-3-2-2-15,3-1-5 0,4-2-6 16,1-3-6 0,5-7-42-16,-1-3-107 0</inkml:trace>
  <inkml:trace contextRef="#ctx0" brushRef="#br0" timeOffset="178364.9971">11093 16016 1835 0,'0'0'37'0,"0"0"-12"15,0 0 4 1,0 0-12-16,0 0-11 16,0 0-3-16,-86 21-2 15,76 3 2-15,6 2-2 0,2 0-1 16,2 1 1-1,0-5-1-15,15-2 0 0,3-1-1 16,6-7 0-16,4 0-5 16,11-7-9-16,1-5-10 15,5 0-43-15,-5-4-273 0</inkml:trace>
  <inkml:trace contextRef="#ctx0" brushRef="#br0" timeOffset="178949.4134">11364 16056 1783 0,'0'0'87'0,"0"0"-51"16,0 0-4-16,0 0-10 31,0 0-2-31,0 0-6 16,-1-16-9-16,1 16-5 15,8 0 0-15,9 3 0 0,7 10 0 16,-4 1-2-16,-1 3 1 15,-3 0-8-15,-4 2-1 16,-3-2 2-16,1 0 2 16,-7-2-10-16,-3-3-2 15,0-5-2-15,0-7-3 16,-9 0 10-16,-4-1 9 16,2-15-11-16,5-3 10 0,6 0 5 15,0-2 15-15,8 0-6 0,10 2-6 16,6 0 8-16,1 4-8 15,6 1 0-15,-1 3-2 16,0 2 0-16,1 4-1 16,1 1 0-16,-4-2 0 15,3 2 0 1,-4-1 0-16,-5 0 0 16,-5-1 0-16,-7 3 0 15,-4 0 0-15,-6-4 0 16,0 2 5-16,0-4 11 15,-11 1-4-15,-8 1-5 16,-3 2-3-16,-2 5 1 16,5 0 0-16,1 0 2 0,3 6 0 15,3 12-5-15,6 2-2 16,2 3 0-16,2 2 0 16,2 3 0-16,0 0 0 15,5-5 0-15,11 1-4 0,5-3-7 16,12-5-1-16,3-3-15 15,7-8-35-15,3-5-59 16,2 0-687-16</inkml:trace>
  <inkml:trace contextRef="#ctx0" brushRef="#br0" timeOffset="179680.4042">12149 16037 1713 0,'0'0'66'0,"0"0"-20"16,0 0-2-16,0 0-12 0,0 0-16 15,0 0-2-15,-35-68-4 16,19 68-2-16,-5 3-3 16,0 13-1-16,-1 3-1 15,5 3-1-15,7 3-1 16,1-3 0-16,6 0 0 16,3-4-1-16,0-1 0 0,0-2-1 15,9-5 1-15,3-3-4 16,1-2-3-16,2-4 2 15,5-1-1-15,2 0 1 16,0-6 2-16,-1-8 2 16,-6 0 1-16,-3 0 0 15,-2 3 0 1,-2 3 4-16,-4 3 3 16,-2 4 1-16,-2-1-3 0,0 2-3 15,3 0-2 1,0 0-1-16,3 0 1 0,1 6 1 15,4 1-1-15,5 0 0 16,4-2 0-16,6-2-1 16,3-3-8-16,2 0-4 0,2-3-4 15,4-9-11-15,-4-2-13 16,-3-5 10-16,-8-1 9 16,-4-2 10-16,-4-2 12 15,-6-3 0-15,-8 0 0 16,0 1 10-16,0-1 9 15,-10 7 0-15,-2 4 0 0,7 7-5 16,1 4-2-16,2 4 2 16,1 1-8-16,-3 0-6 15,1 5-1-15,-2 8 1 16,4 4 2-16,1 2 5 16,0 0 1-16,0 0 3 15,6 0-3 1,8 1 1-16,5-3-4 15,1 3 1-15,0 0-4 16,-2-2-1-16,-1 2 0 16,-1-3 0-16,-5-1-1 0,-5-3 0 15,-6-1 0-15,0-3 1 16,0 0-1-16,-3-3 0 16,-11-1 0-16,-5 0 1 0,-4-4-1 15,-3 0-1-15,1-1-5 16,4 0-8-16,5-1-24 15,8-15-71-15</inkml:trace>
  <inkml:trace contextRef="#ctx0" brushRef="#br0" timeOffset="180480.169">12762 16005 1863 0,'0'0'69'15,"0"0"-60"-15,0 0-4 0,0 0 9 16,0 0-8 0,0 0-6-16,98-5 1 0,-77 5-1 15,0 0 0-15,-5 0-1 16,-4 0-4-16,-4-7-4 15,-4-3 3-15,-4-3 5 0,0-2-1 16,-4-2-2-16,-15 2 4 16,-6 0 0-16,-2 4 2 15,1 5 4-15,0 6 0 32,4 0 0-32,4 0-3 15,0 15-1-15,0 4 1 16,6 7-1-16,5 2 0 0,5 2-2 15,2-1 0-15,0-1 1 16,15 0-1-16,5-6 0 16,3-4 0-16,4-4 0 15,5-5-4-15,2-6-4 16,2-3-1-16,-2 0 1 16,2-12-1-16,-1-8-2 0,-3-6 6 15,-4-6-2-15,-4-2 2 16,-3-7 4-16,-5-2-3 15,-5 2 1-15,-7 5 0 0,-4 6 3 16,0 8 0-16,0 9 0 16,-4 7 3-16,-4 4 2 15,0 2 2 1,-1 0-4-16,-2 3 0 16,5 12-2-16,0 2 1 15,5 3 2-15,1 0 2 16,0 0 0-16,1 0 4 15,14 0 0-15,3-1-1 16,3 1-2-16,3 2 1 16,-2-1 0-16,-1 0 0 0,0 1-3 15,-2-3 0-15,-5-1-5 16,-4-2 0-16,-3-5 1 16,-7 0-1-16,0 0 0 15,0-4-1-15,-16 0 0 16,-9-1-1-16,1-3 1 15,-2-3-2-15,3 0 0 0,5 0-4 16,6 0-4-16,3-9-7 16,3-2-16-16,6-3-225 15</inkml:trace>
  <inkml:trace contextRef="#ctx0" brushRef="#br0" timeOffset="181117.9291">14390 15758 1853 0,'0'0'65'16,"0"0"-46"-16,0 0-2 16,0 0 6-16,0 0-2 15,0 0-11-15,0 5-7 16,0 18-3-16,-4 10 7 0,1 7 0 16,0 7-3-1,1-2-2 1,-1-1-1-16,3-8-1 15,-1-5 1-15,-2-6-1 16,3-8-2-16,0-3-5 16,0-9-3-16,0-2-5 0,0-3-2 15,0 0 2-15,0 0-4 16,15-14-15-16,4-8-116 16</inkml:trace>
  <inkml:trace contextRef="#ctx0" brushRef="#br0" timeOffset="181518.066">14589 15847 1830 0,'0'0'43'0,"0"0"-33"15,0 0 7-15,0 0 13 16,0 0-12-16,0 0-8 15,-37 47-1-15,31-21-5 16,3 1-2-16,3 1 0 0,0-1 1 16,6-2-2-16,14-1-1 15,4-5 1-15,6-2-1 0,6-6 1 16,1-7-1-16,1-4 0 16,-3 0-1-16,-9-1-4 15,-4-13 2-15,-11-5 1 16,-6-3 2-16,-5-4 0 15,0-5-1-15,-22-4 0 0,-8 0-1 16,-4 3 1-16,2 10 1 16,9 9-1-16,9 9 0 15,8 4-9-15,6 4-12 16,0 18-26-16,0 1-10 16,11 0-146-16</inkml:trace>
  <inkml:trace contextRef="#ctx0" brushRef="#br0" timeOffset="181882.5572">15479 15745 1824 0,'0'0'111'15,"0"0"-94"1,0 0-2-16,0 0 9 16,0 0-7-16,0 0-10 15,0-9-7-15,0 19-3 16,0 12 2-16,0 5 1 15,0 9 0-15,3 3 1 16,0 2-1-16,0-2 0 16,0-3 0-16,-1-3-1 0,1-3-2 15,-1-4-8-15,0-7-4 16,-1-4 0-16,-1-5-7 16,0-6-13-16,0-4-43 15,0 0-73-15</inkml:trace>
  <inkml:trace contextRef="#ctx0" brushRef="#br0" timeOffset="182165.6143">15346 15942 1728 0,'0'0'28'16,"0"0"-20"-16,0 0 25 16,0 0-13-16,97-34-11 15,-67 29 3 1,0 2 4-16,0 2 1 15,-2 1 2-15,-5 0 1 16,-1 0-6-16,-4 1-3 16,-5 10-3-16,2 5-3 15,0-1-1-15,-2 5 0 16,-1-1-3-16,-2 0 0 16,-4-2-1-16,-2-2 0 0,-3-1 0 15,-1-1-10-15,0-4-15 16,0-4-75-16</inkml:trace>
  <inkml:trace contextRef="#ctx0" brushRef="#br0" timeOffset="182334.7355">15748 15777 1900 0,'0'0'37'16,"0"0"-23"-16,0 0-7 15,0 0-3-15,0 0-4 16,0 0-12-16,-6 23-23 16,6 1-44-16</inkml:trace>
  <inkml:trace contextRef="#ctx0" brushRef="#br0" timeOffset="182883.4946">15928 16096 1825 0,'0'0'49'15,"0"0"-27"-15,0 0 6 16,0 0-13-16,0 0-7 0,0 0-1 16,-9-64 2-1,9 41-1 1,0-3-3-16,0 1-1 15,0 3 0-15,8 5-1 0,-1 4 4 16,-1 6-4-16,0 5 1 16,3 2-2-16,1 0-2 15,6 0 0-15,3 16 0 16,2 4-1-16,-5 2 1 16,0-1-2-16,-2 1-3 0,-1 0-4 15,-2-4-1-15,-1-2 1 16,-1-5-5-16,-4-1-4 15,-2-9-3-15,-2-1 2 16,2 0 14-16,5-12 5 16,2-8 3-16,3-1 13 15,2 1 2 1,0 0-5-16,1 3-1 16,0 2 3-16,-2 5-6 15,1 3-2-15,3 4-4 16,-3 3-2-16,1 0 0 15,-2 5-1-15,1 10 0 16,-5 3 0-16,1-1-1 16,-4 0 1-16,-1 0 0 0,-1-3 0 15,-1 0-3-15,1-3-7 0,-1 0-6 16,5-3-17-16,-1-7-57 16</inkml:trace>
  <inkml:trace contextRef="#ctx0" brushRef="#br0" timeOffset="183351.304">16517 15956 1846 0,'0'0'43'16,"0"0"-38"-16,0 0 18 16,0 0-11-16,0 0-7 15,87 0 0-15,-69 0-3 0,-5-4-2 16,-1-6 1-16,-2-4 0 16,-7-3-1-16,-3-3 0 0,0 3 0 15,-7-4 2-15,-12 4-2 16,-2 4 2-16,1 3 1 15,4 7 0-15,4 3-1 16,-1 0-1-16,-1 6 0 16,-2 15-1-16,1 7 1 15,0 3 1 1,6 4 0-16,3 3-1 16,6-5 0-16,0-4 0 15,12-2-1-15,12-6 1 16,3-5-1-16,2-5 2 15,1-5-2-15,-1-3 1 16,-3-3 0-16,0 0-2 16,1-3-11-16,-3-13-19 0,-4-5-222 15</inkml:trace>
  <inkml:trace contextRef="#ctx0" brushRef="#br0" timeOffset="184983.2743">17181 15804 1691 0,'0'0'95'0,"0"0"-66"0,0 0 7 16,0 0-4-16,0 0-24 16,0 0-6-16,-28-16 2 31,14 15-1-31,-1 0 4 16,0-1 2-16,-4 2-7 15,-2 0 0-15,2 0 2 0,1 0-2 16,3 0-2-16,2 0 0 15,5 0 0-15,4 3 0 0,2 1-1 16,2 2-1-16,0 1 2 16,0 2 0-16,0 1-1 15,0 0 0-15,9 0 1 16,2-1 1 0,0 0-1-16,3-3 0 15,1 4 0-15,1 0-1 16,2 2 1-16,-1 0 0 15,-1 2 1-15,-1-3-2 16,-2 0 2-16,-1 3-2 16,0-2 1-16,-4 5 0 15,-2 0 0-15,-5 2 0 0,1-2 0 16,-2-2 0-16,0 0 0 16,-3-4 0-16,-8-4 0 15,-2-2 4-15,-1-5-1 16,-2 0 0-16,1 0 3 15,2-2-3-15,2-8 3 16,4 1-3-16,2-2-2 0,-1 3-1 0,5 5-1 16,1-1-5-1,0 3-17 1,0 1-102-16</inkml:trace>
  <inkml:trace contextRef="#ctx0" brushRef="#br0" timeOffset="186299.2006">18025 15712 1353 0,'0'0'467'16,"0"0"-424"-16,0 0-9 16,0 0-5-16,0 0-8 15,0 0-5-15,0-7-8 0,0 7-2 16,0 0 1-16,0 0-6 15,0 0-1-15,0 10-1 16,0 10 1-16,0 8 1 16,3 4 0-16,-1 4 0 15,-1 0-1-15,2 1 0 16,-1 0 0 0,-1-3-7-16,-1-4-8 15,0-6-5-15,0-4-13 16,0-7-54-16,-10-7-350 15</inkml:trace>
  <inkml:trace contextRef="#ctx0" brushRef="#br0" timeOffset="186436.9027">17894 15920 1811 0,'0'0'21'0,"0"0"-21"15,0 0 0-15,0 0-2 16,0 0-4-16,111-53-6 15,-70 52-40-15,4 1-52 16,0-1-396 0</inkml:trace>
  <inkml:trace contextRef="#ctx0" brushRef="#br0" timeOffset="186892.0426">18298 15823 1489 0,'0'0'250'0,"0"0"-170"15,0 0-37-15,0 0-1 16,0 0-11-16,0 0-12 15,3-46-1-15,-3 46 1 0,0 0-8 16,0 0-3-16,0 0-8 16,0 0-2-16,0 3-1 15,0 12-1-15,0 10 3 0,0 3 0 16,5 1-4-16,-4 5-1 16,4-1-4-16,-4-1 0 15,4-2-4-15,0-7 0 0,2-6 0 16,0-5-1-16,-2-8 2 15,1-4 9-15,1 0 3 16,-1-9 1-16,3-10 3 16,0 0 3-16,0-1 6 15,0 0-2-15,1 1-1 16,4 3-3 0,-4 1 1-16,2 6 0 15,-3 1-2-15,0 3 2 16,0 3 0-16,1 2-3 15,1 0-2-15,3 0-2 16,0 7 0-16,2 5 0 16,-2 1 0-16,2 1 0 0,1-2 0 15,3-1-2-15,4 2-4 16,1-4-10-16,0-1-12 16,0-6-43-1,-1-2-319-15</inkml:trace>
  <inkml:trace contextRef="#ctx0" brushRef="#br0" timeOffset="187316.5586">18894 15927 1897 0,'0'0'26'0,"0"0"-12"15,0 0 5-15,0 0-1 16,0 0-14-16,0 0-4 15,46-26 0-15,-24 22 0 0,2-2 0 16,1 1-1-16,-1-4-2 16,-5 2 0-16,-5-1-2 15,-2-2 5-15,-8 1-2 16,-1-1 2-16,-3-3 1 16,0 1 0-16,-16-1-1 0,-8 5 0 15,-6-1 1-15,3 8 0 16,-3 1-1-16,4 0 0 0,2 10-1 15,3 7 1 1,7 7 0-16,4 5-2 0,7 5 2 16,3 3 0-16,0-2 0 15,12 0 1-15,8-7-1 16,5-5 0 0,5-4 0-16,6-3 0 15,4-6 0-15,3-5 0 16,3-3-1-16,-4-2-14 15,-3 0-35-15,-6-7-150 16</inkml:trace>
  <inkml:trace contextRef="#ctx0" brushRef="#br0" timeOffset="187963.9009">20105 15768 1905 0,'0'0'37'16,"0"0"-34"-16,0 0 0 15,0 0 3-15,0 0-4 16,0 0-2-16,4 48 2 15,2-28-2-15,1-4 2 16,1-1-2-16,1 1-9 16,4-8-14-16,1-3-44 0,-2-5-315 15</inkml:trace>
  <inkml:trace contextRef="#ctx0" brushRef="#br0" timeOffset="188126.4701">20112 15593 1885 0,'0'0'37'0,"0"0"-24"15,0 0-9-15,0 0-4 16,0 0-3-16,0 0-34 16,4 16-17-16,15 0-67 15</inkml:trace>
  <inkml:trace contextRef="#ctx0" brushRef="#br0" timeOffset="188449.2075">20442 15673 1879 0,'0'0'44'16,"0"0"-20"-1,0 0-1 1,0 0 3-16,0 0-12 0,0 0-11 15,-6 11-3-15,-8 14 0 16,-5 10 1-16,-3 1 1 16,1 7-1-16,0-1-1 15,2-1 0-15,3-6 0 16,3-6 0-16,6-10-1 0,1-5 0 16,3-5-3-16,1-5-3 15,2-1-1-15,-1-3-3 16,1 0 1-16,0 0-4 15,0 0 0-15,0 0-2 16,0 0-16-16,0 0-35 16,4 0-88-16</inkml:trace>
  <inkml:trace contextRef="#ctx0" brushRef="#br0" timeOffset="189413.4752">20640 15877 790 0,'0'0'1067'0,"0"0"-1034"15,0 0-13-15,0 0 3 16,0 0-4-16,0 0-10 16,0 20-6-1,0 3 1-15,0 11 5 16,0 0-5-16,0 3-1 15,2-1-1-15,2 1-1 16,1-1-1-16,2 0 1 16,-1-2-1-16,-2-3 0 15,2-7-1-15,-1-4-4 16,-2-8-4-16,-1-5 0 0,-1-3-4 16,1-4-4-16,-2 0-4 0,0-2 0 15,0-12-48-15,0-9-187 16</inkml:trace>
  <inkml:trace contextRef="#ctx0" brushRef="#br0" timeOffset="189698.461">20676 15969 1304 0,'0'0'482'0,"0"0"-439"16,0 0-1-16,0 0-2 15,0 0-15-15,66-78-9 16,-50 73-6-16,1 3-5 15,0 2-1 1,1 0-2-16,0 10-1 16,0 9 0-16,-5 2-1 15,-1 1 0-15,-7 1 0 16,-5-2-2-16,0-2 0 16,-5-2-1-16,-13-4-2 0,-4-1 1 15,-3-5-2 1,-5-5 5-16,-1-2-5 0,1 0-6 0,9 0-11 15,9 0-34-15,12-5-102 16</inkml:trace>
  <inkml:trace contextRef="#ctx0" brushRef="#br0" timeOffset="190145.5803">21490 16111 1870 0,'0'0'55'0,"0"0"-30"0,0 0-2 16,0 0-9-16,0 0-9 15,0 0-5-15,0 17 1 16,-3 3-2-16,-11 4-4 16,-5 2-17-16,-3-4-18 15,0-5-321-15</inkml:trace>
  <inkml:trace contextRef="#ctx0" brushRef="#br0" timeOffset="191819.3413">23112 15543 1825 0,'0'0'34'0,"0"0"-27"16,0 0 15-16,0 0 1 0,-90-17-15 15,68 17 0-15,-4 0-3 16,1 0-1-16,-5 10-1 16,-1 6 0-16,-2 2-2 0,2 3 2 15,4 4-3-15,3 2 0 16,6 0 1-16,5 1-1 15,5-2 0-15,7 1 0 16,1-3 0-16,4 1 1 16,19-1-1-1,5-3 0-15,8-4 0 16,4-7-6-16,2-7-5 16,-7-3-4-16,-6 0-9 15,-9-12-5-15,-9-4 17 16,-6-4 3-16,-5-2-10 15,0-1 12-15,-15-1 2 16,-5 2 5-16,-2 4 2 0,0 7 8 16,5 4 6-16,6 2-2 15,4 5 2-15,7-2-10 16,0 2-1-16,0 0-3 16,0 0 0-16,17 0-1 0,4 0-1 15,3 0 1 1,2 0 0-16,0 2-1 0,-1 3 3 15,0-1 1-15,-4 0 3 0,-1 0 3 16,-7-1 1-16,-4 0-4 16,-5-3-2-16,-1 3 2 15,-1 1-6-15,0 3 0 16,1 5-1-16,-2 2 1 16,2 6 1-1,-3 1-1-15,2 1 0 16,-2 0-1-16,1-3 0 15,2-2-5-15,4-2-12 16,-1-1-23-16,6-8-40 0,6-1-1158 16</inkml:trace>
  <inkml:trace contextRef="#ctx0" brushRef="#br0" timeOffset="192486.6794">23484 15676 1881 0,'0'0'26'16,"0"0"-17"-16,0 0 9 15,-102-11-5-15,78 11-9 16,9 1-1-16,1 11-3 15,4 3 0-15,2 1 1 16,2 4-1-16,5 0 1 0,1 0-1 16,0-2-2-16,3-1 0 15,12-5-5-15,7-1-2 16,5-5-2-16,1-6-7 16,2 0-16-16,-6-2 0 15,-4-13 16-15,-4 3 18 16,-4-8 3-16,-4 4 20 0,-1 0 10 15,-4 0-7-15,-2 4-5 16,1 3-5-16,-2 3-3 0,0 5-1 16,0 1-2-1,1 0-5-15,1 0-5 0,-1 0-1 16,2 0-1-16,2 7 0 16,5 3 0-1,1 6 1-15,1-2-4 16,2 0-3-16,-1-1 1 15,-2-4-4-15,0-1 2 16,-2-3 0-16,3-2 4 16,-2-3-1-16,2 0 6 15,1-3-1-15,-2-11 1 0,-2-1 1 16,3 1 0-16,-5 2 5 16,1 1 5-16,-1 5-2 31,-2 3-1-31,-2 3-5 0,1 0-3 15,2 0 0-15,2 0 0 16,2 0-2-16,0 7 2 16,0 3-1-16,-2-1-9 15,1-2-10-15,-3-3-39 16,-1-4-115-16</inkml:trace>
  <inkml:trace contextRef="#ctx0" brushRef="#br0" timeOffset="192636.5122">23822 15562 1863 0,'0'0'33'15,"0"0"-29"-15,0 0-4 16,0 0-5-16,0 0-49 16,0 0-133-16</inkml:trace>
  <inkml:trace contextRef="#ctx0" brushRef="#br0" timeOffset="193056.9124">23992 15732 1859 0,'0'0'66'0,"0"0"-49"0,0 0-7 16,0 0 2-16,0 0-10 15,0 0-2-15,0 6-2 16,0 7 2-16,0-1 0 16,7 0 0-16,-1 1-4 15,0-2-2-15,2-3 0 16,-2-4-1-16,2-2 1 0,1-2 1 16,4 0 3-16,1-8 2 15,3-6 0-15,1-2 1 16,-1-1 5-16,0-3 2 15,-2 7-1-15,-3 0 0 16,-3 6 2-16,-2 4 2 16,-4 3-5-1,1 0-5-15,1 0-1 16,3 2-2-16,2 10 2 0,0 6-1 16,-2-1 1-16,0 1 0 15,0-3 0-15,1-2 0 16,0-3-3-16,6-4-14 15,2-3-16-15,3-3-127 16</inkml:trace>
  <inkml:trace contextRef="#ctx0" brushRef="#br0" timeOffset="193589.1757">24776 15609 1865 0,'0'0'59'0,"0"0"-41"16,0 0 1-16,0 0 5 15,0 0-7-15,0 0-15 16,48-23-2-16,-15 21 0 15,4 2-4-15,5 0-5 0,4 0-16 16,-4 6-4-16,-4-1-48 0,-12-1-771 16</inkml:trace>
  <inkml:trace contextRef="#ctx0" brushRef="#br0" timeOffset="193781.5071">24808 15748 1817 0,'0'0'83'16,"0"0"-72"-16,0 0 6 15,0 0 8-15,0 0-9 16,0 0-12-16,102-7-4 16,-49 4-2-16,7 1-13 15,2 2-11-15,5 0-38 0,-4 0-133 16</inkml:trace>
  <inkml:trace contextRef="#ctx0" brushRef="#br0" timeOffset="194043.0631">25495 15552 1880 0,'0'0'36'15,"0"0"-13"-15,0 0 3 16,0 0-7-16,0 0-7 16,0 0-11-16,0 0-1 15,-15 38 0-15,12-10 2 0,2 2-2 0,1 0 1 16,0-4-1-16,0-1 0 16,0-3-4-16,0-3-12 15,0-2-7-15,0-4-14 16,3-9-55-16,9-4-226 15</inkml:trace>
  <inkml:trace contextRef="#ctx0" brushRef="#br0" timeOffset="194394.489">25711 15588 1802 0,'0'0'85'0,"0"0"-62"0,0 0-5 16,0 0-6-16,0 0-7 16,0 0-4-16,-26 44 1 15,26-17-1-15,0 1-1 16,7-3 2-16,17 1-2 16,6-6 1-16,4-1-1 15,5-3 0-15,-5-9-1 0,-6-5-2 16,-5-2 1-16,-5-3 0 0,-8-14 1 15,-7-4 1-15,-3-4 0 16,-3-2 0-16,-19-3 1 31,-8 1 0-31,-4 2 0 16,7 8 0-16,4 10-1 16,10 8-5-16,4 1-29 0,5 0-59 15,4 9-674-15</inkml:trace>
  <inkml:trace contextRef="#ctx0" brushRef="#br0" timeOffset="194964.5175">26535 15690 1869 0,'0'0'29'0,"0"0"-24"0,0 0 11 16,-105-36 2-16,72 30-5 16,7 3 0-16,3 3-8 15,6 0-2-15,3 1-2 16,3 11-1-16,1 0-1 15,6 4 1-15,2-1 0 0,2 0-1 16,0 0-2-16,19-5-1 16,7 1-3-16,5-5-2 15,5-6-2-15,1 0-5 16,2 0-10-16,0-13-3 16,-5-10 15-16,-4-4 8 15,-3-5 5 1,-9-6 1-16,-6-1 15 15,-6-4 2-15,-5 0 3 16,-1 1 0-16,0 8-5 0,-7 7-3 16,-2 13-2-1,3 6-5-15,3 8-5 0,-3 0 0 16,0 22-3-16,-1 10 3 16,1 6 0-16,6 3 1 0,0 1-1 15,0-2 0-15,14-4-2 16,4-3-1-16,8-6-11 15,5-6-2-15,3-9-15 16,1-6-33-16,-1-6-86 16,-4 0-1126-16</inkml:trace>
  <inkml:trace contextRef="#ctx0" brushRef="#br0" timeOffset="195164.5632">26897 15642 1558 0,'0'0'189'0,"0"0"-105"15,0 0-31-15,30-76-12 0,-27 69-15 16,-3 2-7-16,0 5 0 15,0 0-9-15,0 0-10 16,0 8-3-16,0 9 0 16,0 9 3-16,0 3 1 15,0 3-1-15,0 0 0 16,0-3-5-16,0-4-5 0,3-2-6 16,6-3 0-1,0-5-7-15,2-9-55 0,0-6-173 16</inkml:trace>
  <inkml:trace contextRef="#ctx0" brushRef="#br0" timeOffset="195665.0724">27009 15475 1819 0,'0'0'47'16,"0"0"-9"-16,0 0-15 15,0 0-5-15,0 0-4 16,0 0-8-16,75-58-3 16,-47 58-1-16,0 7 0 15,1 6-2-15,-5 5 0 16,-6 2 0-16,-1 2 0 16,-7 0 0-16,-7-2-1 0,-3 0-3 15,0-2-2-15,-16-1 2 16,-6-3-1-16,-2 1-1 0,2-6 0 15,1 1 1 1,9-3 0-16,2-2-2 0,7 0-2 16,3-2-4-16,0 1 2 15,0 3 6-15,0 0 4 0,4 3 2 16,6 0 2-16,2 2 4 16,-1 0 8-16,2 0-2 15,-1 4-4-15,-3 0-5 16,0 0-3-16,-3 2 0 15,-3-4 0-15,-3 1-1 16,0-1 1 0,0-2-1-16,-1-2 1 15,-10-2-1-15,-4-3 1 16,-3-4 0-16,-4-1 0 16,1 0-1-16,4 0-1 15,1-1-6-15,6-7-24 16,4-1-96-16</inkml:trace>
  <inkml:trace contextRef="#ctx0" brushRef="#br0" timeOffset="198359.9616">14298 16753 1828 0,'0'0'44'0,"0"0"-12"31,0 0-7-31,0 0-3 0,0 0-4 16,0 0-6-16,0 0-4 15,0 0-3-15,-9-5-3 16,9 5-1-16,0 4 0 15,0 13-1-15,0 8 0 16,0 5 4-16,0 1-2 16,0 2 0-16,0-1-1 0,0-1 0 15,0 1-1-15,0-3 1 16,0-4-1-16,0-5-1 16,0-5 1-16,0-8 0 15,0-4 0-15,0-1 0 16,0-2-3-1,0 0 0-15,0 0-2 16,0 0-4-16,1 0 1 16,2-2-3-16,2-7-12 15,1-4-40-15,0 1-122 16</inkml:trace>
  <inkml:trace contextRef="#ctx0" brushRef="#br0" timeOffset="199144.7263">14580 16855 1866 0,'0'0'35'16,"0"0"-29"-16,0 0 5 16,0 0 8-16,0 0-10 15,0 0-5 1,-76 50-2-16,71-28-2 16,5 1 1-16,0 4-1 0,0-5 0 15,15 1 0 1,4-3 0-16,3-6-1 0,0-5-4 15,0-5-4-15,0-4-1 16,-5 0 0-16,-2-13-1 16,-6-4 0-16,-5-6 4 0,-4-1 5 15,0 0 1-15,-6 0-1 16,-14 2 1-16,-6 0 1 16,2 5 0-16,0 0 2 15,7 6 0-15,6 8 0 16,9-2 1-16,2 3-3 15,2 1-2 1,22-1-9-16,6 2 6 16,5 0 4-16,3 0 1 15,-2 0 0-15,0 0-1 16,-4 0 1-16,2 0 1 16,-2 0-1-16,-10 0 6 15,-5 0 11-15,-10 0-6 16,-4 0-2-16,-3 0 4 0,0 0-5 15,0 0-4-15,0 7-2 0,0 5-1 16,0 1 3 0,0 2-1-16,0 3-1 0,0-3-1 15,9-1-1-15,4 1 0 16,5-3 1-16,5-2 0 16,4-5-1-16,3-2 0 0,1-3 0 15,-4 0-2-15,-5-8 0 16,-5-7 1-16,-7-2 0 15,-9 0 0-15,-1 1 2 16,-1-3-2-16,-19 2 1 31,-6 3-1-31,-6 0-1 16,1 5 1-16,3 6-5 0,6 3-9 16,8 0-30-16,9 3-167 15</inkml:trace>
  <inkml:trace contextRef="#ctx0" brushRef="#br0" timeOffset="199529.3329">15793 16758 291 0,'0'0'1635'0,"0"0"-1617"16,0 0-6-16,0 0 12 16,0 0-2-16,0 0-12 15,-5-7-6-15,5 13-4 16,0 11-1-16,0 8 1 0,0 1 3 15,0 1-2-15,0-1-1 16,0-2 0-16,0 1 1 16,3-1-1-16,2-2-1 15,2 2-6-15,-4-7-4 16,-2-2-6-16,-1-4-3 0,0-3-1 16,0-6-14-16,0-2-48 15,0 0-250-15</inkml:trace>
  <inkml:trace contextRef="#ctx0" brushRef="#br0" timeOffset="199829.8956">15739 16889 1694 0,'0'0'68'0,"0"0"-20"15,0 0-8-15,0 0-6 16,0 0-8-16,95-6-6 16,-78 4-4-16,2 0-5 0,-4 2-2 15,-3 0 1-15,-2 0-4 16,-1 0-5-16,2 7 0 16,-2 4 0-16,-3 3-1 0,-2-1 0 15,-1 0 0-15,-3 0 0 16,0 0-2-16,0 2-7 31,0-3-8-31,-1 4-13 16,-10-8-48-16,1-6-931 0</inkml:trace>
  <inkml:trace contextRef="#ctx0" brushRef="#br0" timeOffset="199994.3991">15975 16774 1855 0,'0'0'62'16,"0"0"-43"-16,0 0-5 16,0 0-10-16,0 0-4 15,0 0-2-15,-5-9-40 16,5 29-43-16</inkml:trace>
  <inkml:trace contextRef="#ctx0" brushRef="#br0" timeOffset="200544.9996">16180 17082 1890 0,'0'0'41'16,"0"0"-26"-16,0 0-1 15,0 0 0-15,0 0-4 16,-19-80-6-16,18 61 0 16,1-1-1-16,0 1-1 15,3 2 3-15,10 3-1 0,0 4 0 16,0 5-3-16,1 4-1 16,1 1 0-16,-2 0-1 15,4 1 0-15,-4 14 0 16,2 2 1-16,-4 1-3 15,-1 2 1-15,-1-1-2 16,-5 0-9-16,-1-2 0 0,-3-4-6 16,0-4 2-16,0-4 0 0,0-5-8 15,0 0 10-15,3-5 15 32,8-17 1-32,5-3 4 15,4-3 11-15,2 6 4 16,0 1-3-16,-1 5-1 15,-4 3 0-15,0 4-3 0,0 6-6 0,1 0-5 16,-3 3-2 0,1 0 0-16,-4 6 0 0,1 8-1 15,-3 0 1-15,-4 5-2 16,-2-2 0-16,0 0-5 16,-1 0-5-16,-1 2-10 15,2-3-26-15,1-4-169 0</inkml:trace>
  <inkml:trace contextRef="#ctx0" brushRef="#br0" timeOffset="201294.2876">16805 16977 1937 0,'0'0'23'16,"0"0"-13"-16,0 0 8 0,0 0-6 16,0 0-11-16,0 0-1 15,61-7 0-15,-41 7-2 0,2-2-3 16,-1-2-2-16,-6-2-5 16,-2-1 1-16,-8 0 3 15,-5-3 7-15,0-2-1 16,-10 1-1-16,-12-2 2 31,-7 4 1-31,-3 3 1 16,5 2 2-16,7 4 0 0,6 0 1 15,4 0-2-15,2 13-1 16,-1 3-1-16,6 5 0 16,2 1 0-16,1 4 0 15,0-4-1-15,12 2 0 16,9-4 0-16,4-3-2 0,5-5-3 15,1-8-2-15,3-4-5 0,1 0 3 16,1-11-2 0,-3-9-4-16,-4-7 7 0,-3-1 5 15,-6-1 4-15,-5-3 0 16,-4 1 0-16,-4-1 3 16,-7 2 5-16,0 2-2 15,0 5-1 1,0 9-1-16,0 5 0 15,0 7 3-15,0 2 0 16,0 0-6-16,0 0-1 16,0 11-2-16,0 1 2 15,0 6 0-15,0-3 3 16,5 1 3-16,1 1 1 16,3-4-1-16,4 2 0 0,2-1 0 15,4 0 1-15,1 0-2 16,-1 0-3-16,1 0 1 15,-4 0 0-15,-1-2-3 16,-3 2 1-16,-3-3 0 16,-3 2-1-16,-6-2 0 0,0 3 0 15,0 2 1-15,-6-1-1 0,-11 2 0 16,-5-3-1-16,1 0 0 16,-1-6-2-16,6-3-6 15,5-4-4-15,6-1-14 16,5 0-64-16</inkml:trace>
  <inkml:trace contextRef="#ctx0" brushRef="#br0" timeOffset="202817.9429">18515 16713 1859 0,'0'0'40'15,"0"0"-15"-15,0 0-1 0,0 0 1 16,0 0-6-16,0 0-7 16,-3-4-5-16,3 4-7 15,0 7 0 1,0 10-2-16,0 8 2 16,0 6 1-16,6 0-1 15,-3 1 0-15,-2-3-1 16,-1-3-8-16,0-2-13 15,0-1-4-15,0-7-15 16,-10-6-62-16,-5-9-1355 16</inkml:trace>
  <inkml:trace contextRef="#ctx0" brushRef="#br0" timeOffset="202949.432">18359 16806 1766 0,'0'0'0'0,"0"0"-30"15,99-20-31-15,-56 16-69 16,5 1-735-16</inkml:trace>
  <inkml:trace contextRef="#ctx0" brushRef="#br0" timeOffset="203534.4876">18778 16765 1631 0,'0'0'173'16,"0"0"-122"-16,0 0-18 15,0 0-2 1,0 0-4-16,0 0-4 15,0-16-7-15,0 16-4 16,0 0-4-16,0 0-7 16,0 0-1-16,0 0-1 15,0 14-2-15,0 6 1 16,6 3 1-16,2-2-7 16,0 1-1-16,-1-2-5 0,-1-1 2 15,-2 0-3-15,-1-6-4 16,-1-4-22-16,-1-4-4 15,1-5 20-15,-1 0 22 16,2 0 3-16,-1-7 29 16,1-5-4-16,1 0 8 0,-1 1-6 31,2 2-10-31,-2 0-1 16,0 4-5-16,-2 0-3 0,2 2-3 15,2 3-3-15,2 0-2 16,2 0-1-16,3 0 0 15,4 0 1-15,2 0-1 16,5 1-2-16,4 6-3 16,2-2 2-16,7-4 0 0,0-1-3 15,-2 0 0-15,0 0-1 16,-11-6-1-16,-2-6 6 16,-9-4 2-16,-5-1 1 15,-5 1 0-15,-2-3 0 0,0 2 0 31,-8 3 1-31,-1 4 0 0,3 6 2 0,3 3 3 16,3 1-3-16,0 0-3 16,0 8-1-16,0 9 1 15,3 6 0-15,15-1 0 0,12 1 0 16,10-2 2 0,17-3-2-16,10-4 0 0,8-5-7 31,-2-2-36-31,-8-7-143 15</inkml:trace>
  <inkml:trace contextRef="#ctx0" brushRef="#br0" timeOffset="203750.3298">20108 16744 1914 0,'0'0'31'0,"0"0"-22"15,0 0 9-15,0 0-3 16,0 0-15-16,0 0-3 16,4 24 3-16,0-4 0 15,2 0-2 1,1 4-10-16,-4-7-13 16,0-5-33-16,1-7-324 15</inkml:trace>
  <inkml:trace contextRef="#ctx0" brushRef="#br0" timeOffset="203919.5976">20206 16629 1858 0,'0'0'72'16,"0"0"-55"-16,0 0-7 16,0 0-6-16,0 0-4 15,0 0-1-15,9-25-34 16,9 38-66-16,1 2-1238 15</inkml:trace>
  <inkml:trace contextRef="#ctx0" brushRef="#br0" timeOffset="204135.69">20464 16794 1887 0,'0'0'13'15,"0"0"0"-15,0 0 10 16,0 0 2-16,0 0-12 15,-56 84-7-15,29-50-1 16,1 4-1-16,1 2-3 16,1 3-1-16,5-7 0 0,5-6-2 15,2-6-6-15,9-5-7 16,3-9-7-16,0-6-26 16,17-4-61-16</inkml:trace>
  <inkml:trace contextRef="#ctx0" brushRef="#br0" timeOffset="204386.5074">20506 17023 1889 0,'0'0'47'15,"0"0"-33"1,0 0 11-16,0 0 0 16,0 0-14-16,0 0-10 15,3 29 0-15,3 0-1 0,-2 6 1 0,1 3 0 16,-1-1-1-16,2 1 0 15,3 1-1-15,-3-8-3 16,-1 0-6 0,-5-9-6-16,0-5 4 15,0-6-6-15,0-7-5 0,0-4-17 16,-9 0-3-16,-5-17-42 16,-1-7-140-16</inkml:trace>
  <inkml:trace contextRef="#ctx0" brushRef="#br0" timeOffset="204614.9558">20538 17033 1688 0,'0'0'107'0,"0"0"-74"15,0 0 5-15,99-77 1 16,-81 72-16-16,0 5-13 16,-4 0-4-16,0 7-3 15,0 12-1-15,-4 6-2 16,-4 2 0-16,-4 1 1 0,-2-1-1 15,0-5 0-15,-3-3 0 16,-11-2-4-16,1-7 0 16,-5-5-2-16,1-2-5 15,0-3-4-15,3 0-33 0,2-6-117 16</inkml:trace>
  <inkml:trace contextRef="#ctx0" brushRef="#br0" timeOffset="205037.6497">21353 17054 1825 0,'0'0'49'0,"0"0"-27"16,0 0 7-16,0 0-11 15,0 0-10-15,0 0-5 16,-57 81-3-16,52-70-13 0,5-5-94 15</inkml:trace>
  <inkml:trace contextRef="#ctx0" brushRef="#br0" timeOffset="206010.3817">23064 16692 1886 0,'0'0'34'0,"0"0"-17"0,0 0 7 16,0 0-6-16,0 0-4 16,-88-17-8-16,58 18-2 15,-1 13 0-15,1 3-2 16,3 3-1-16,5 2-1 16,5 8 0-1,6-1 0-15,4 0 0 16,7 5-1-16,0-3 0 15,18-2-5-15,7 1-2 16,7-8-4-16,4-6-1 16,3-8-3-16,-2-6 0 15,-7-2-15-15,-5 0-16 16,-12-11 16-16,-11-4 27 0,-2-4 0 16,-6-1 4-16,-10 0 0 15,-7-2 3-15,3 3 6 16,3 2 6-16,6 6 4 0,6 5-5 15,5 1 3 1,0-1-1-16,5 0-9 0,15-2-7 31,5 2 1-31,5-1 0 16,1 7 0-16,-4 0 2 0,-5 0 2 16,-3 0 1-16,-3 0 0 15,-4 9 1-15,1 3-1 16,-4-2 0-16,0 6-2 15,1 0-2-15,-4 1 0 16,1 0-2-16,-3-1 1 0,-1-3-1 16,0 3 0-16,4-5-3 15,-4 2-13-15,5-3-13 16,1-5-46-16,4 0-217 16</inkml:trace>
  <inkml:trace contextRef="#ctx0" brushRef="#br0" timeOffset="206645.2743">23641 16818 1824 0,'0'0'76'0,"0"0"-59"16,-83-30 1-16,50 27 3 0,3 3-5 15,5 0-8-15,4 0-4 16,4 6-3-16,4 8-1 16,4 0 0-16,1 4 0 15,7 0-1-15,1 1 1 16,0-1 0-16,8-1-3 0,11-2-2 16,2-2-4-16,6-3-5 15,1-4 0-15,-3-5-6 16,1-1-6-16,-6 0 7 15,-3-8 17-15,1-7 2 0,-6 0 6 16,-3-3 8-16,0 3 10 31,-3 1-8-31,-2 0-2 16,-1 3 0-16,-1 3-1 16,1 4-2-16,-2 0 1 15,3 4-7-15,-1 0-5 0,2 0-1 16,6 8-4-16,5 8 3 15,0 1-2-15,2 0-2 16,-3-1 0-16,0-1 0 0,-1-3-2 16,2 0 1-16,2-7-1 15,3-3-2-15,1-2 5 16,-4 0-4-16,-3 0 6 16,-3-9 2-16,-2 0 2 15,-2-1 1-15,-4 3 9 16,-1 3 3-16,-1 2-2 0,-1 2 0 31,-1 0-8-31,3 0-3 16,0 0-1-16,4 0-1 15,2 8 0-15,0 4 1 0,3-3-1 0,-3 1-5 32,2-2-8-32,5-1-13 15,-1-7-40-15,3 0-843 0</inkml:trace>
  <inkml:trace contextRef="#ctx0" brushRef="#br0" timeOffset="206776.6902">24044 16716 1838 0,'0'0'55'0,"0"0"-55"16,0 0 0-16,0 0-11 15,0 0-51-15,0 0-89 16</inkml:trace>
  <inkml:trace contextRef="#ctx0" brushRef="#br0" timeOffset="207208.2291">24241 16889 1882 0,'0'0'40'0,"0"0"-20"15,0 0 8-15,0 0-9 16,0 0-13-16,0 0-6 0,0 0-3 16,0 9 0-16,1 5 2 0,5-2 0 15,-1 1-6-15,-1 0 0 16,1-2-2-16,1-5-2 16,1 0 1-16,-1-6-2 15,2 0 6-15,2 0 6 16,2-6 0-1,-2-8 2-15,5 0 0 16,-4-1 6-16,1 0 3 16,-1 4-5-16,0 1 0 15,-2 5 4-15,0 1-3 16,-5 3-5-16,1 1 1 16,-2 0-3-16,3 0-1 15,3 8 0-15,-2 4 1 0,1 1 0 16,2 3 0-16,5 1-2 15,4-3 0-15,4-2-11 16,4-4-9-16,3-5-44 16,-1-3-377-16</inkml:trace>
  <inkml:trace contextRef="#ctx0" brushRef="#br0" timeOffset="207408.7419">24879 16762 1804 0,'0'0'135'16,"0"0"-116"-1,0 0-5-15,0 0 4 16,0 0-10-16,87-35-7 16,-47 34-1-16,0 1-2 15,-2 0-17-15,-7 0-12 16,-7 0-39-16,-10 1-339 15</inkml:trace>
  <inkml:trace contextRef="#ctx0" brushRef="#br0" timeOffset="207577.9338">24867 16852 1810 0,'0'0'77'15,"0"0"-67"-15,0 0 14 16,0 0 1-1,0 0-13 1,91 0-9-16,-45 0-3 0,-1-3-16 16,3-5-67-16</inkml:trace>
  <inkml:trace contextRef="#ctx0" brushRef="#br0" timeOffset="208250.7206">25679 16631 1883 0,'0'0'35'16,"0"0"-28"-16,0 0-4 16,0 0 8-1,0 0-6-15,98-23-4 16,-71 23-1-16,1 7 0 16,-5 4 0-16,-7 3 0 15,-4-3 0-15,-9 1-2 16,-3 1-3-16,0-2 2 15,-10 1 0-15,-8-1 2 16,-5-2 1-16,1 2-3 0,2-3 1 16,3 2-1-16,6-1 0 15,2-3 2-15,8 2 0 16,1 0-2-16,0-2 3 16,4 3 0-16,7-2 0 15,1 0 0-15,1 0 2 16,-2 0 2-1,-1-1 0-15,2 2 3 0,-2 1-3 16,-1 0-1-16,2-1 0 16,-2 2 1-16,-3 1-4 15,-2 0 1-15,0 0-1 16,-4 3-1-16,0-2 1 16,0 3 2-16,-13-3-2 15,-5-3 0-15,-6-3 1 0,-1 1-1 16,-3-6 0-16,-1-1 1 15,1 0-1-15,0-1-1 16,-1-11-1-16,7-2-6 16,2 1 0-16,7-1 0 15,9 6-8-15,4 0-22 16,0 0-37 0,10 2-610-16</inkml:trace>
  <inkml:trace contextRef="#ctx0" brushRef="#br0" timeOffset="209607.2498">25786 16783 1747 0,'0'0'48'0,"0"0"-20"0,0 0 8 16,0 0-19-1,0 0-4-15,0 0-4 0,-40-14-7 16,25 7 2-16,-3-4 0 16,0 0-1-16,2 0 2 15,1-2-1-15,6 1 2 16,4 1-2-16,4 1 1 15,1 3-1-15,0 1-2 0,0-1-2 16,9 3 2-16,6 1-2 16,-2 0 1-16,5 1 0 15,-1 0 1 1,-3 2-1-16,-3 0 1 16,-2 0 3-16,-2 0 0 15,-1 0-4-15,2 0 3 16,2 2-3-16,2 10 1 15,2 2-2-15,-1 5 2 16,-1 1-1-16,-2 0 0 16,-1 6-1-16,-3 0 0 15,-4 2 0-15,-2 0 0 0,0 0 0 16,-3-2 0-16,-12 0 0 16,-3-2 2-16,-6-2-1 15,-6-5-1-15,-4-2 0 0,-4-5 1 16,0-4-1-16,-1-6 0 15,2 0-3-15,2 0 1 16,5-7 0-16,4-7-2 16,3-2 4-16,8-1 0 15,4 3-1-15,5 1 2 0,6 0-1 16,0 4 0-16,0 1 0 16,14-1 0-16,4 3 0 15,3 2 1-15,1 4 0 16,3 0 0-16,-2 0 2 15,3 6-1-15,2 8 1 16,2 2-1 0,3 4 0-16,4 0 0 15,0 0-2-15,2 2 1 16,-5-5-1-16,-1 0 0 16,-5-3 0-16,-4-3 1 15,-6-4-1-15,-1-3 1 0,-8-3-1 16,0-1 1-16,-1 0 0 0,-2 0-1 15,2 0 0-15,1 0-5 16,1-1-7-16,2-6-6 31,0-6-28-31,-1 0-150 0</inkml:trace>
  <inkml:trace contextRef="#ctx0" brushRef="#br0" timeOffset="209977.1189">26241 16832 1892 0,'0'0'30'0,"0"0"-12"16,0 0 6-16,0 0-11 0,0 0-9 15,0 0-4 1,-57-4 1-16,49 18-1 0,3 5 0 16,3-3 0-16,2 2 2 15,0 0-2 1,8-2 0-16,8-4-1 16,1-3 0-16,2-3-2 15,0-4-1-15,0-2-1 16,-2 0 3-16,-5-4 0 15,0-9 2-15,-9-1 1 16,-3-4-1-16,0 0 0 0,-13-4-2 16,-11 5 0-16,-6-2-4 0,-3 8-9 15,6 5-15 1,5 5-74-16</inkml:trace>
  <inkml:trace contextRef="#ctx0" brushRef="#br0" timeOffset="210748.0264">26705 16852 1889 0,'0'0'27'0,"0"0"-13"0,0 0 6 16,0 0-5-16,-91-14-8 16,75 14-6-16,3 9 0 0,2 2 0 15,5 3-1-15,3 0 0 16,3 2 0-16,0-2 0 15,17 0-1-15,13 0-4 16,6-5-3-16,5-4-3 16,-1-5-6-16,-3 0-13 15,-3-2-4 1,-4-15 11-16,-2-5 10 16,-8-1 8-16,-4-5 5 15,-10-2 7-15,-6-3 9 16,0-2 5-16,-4 0 2 15,-10 6 0-15,-2 5 0 16,2 7-5-16,6 10-2 16,3 5-6-16,5 2-8 0,-3 0-2 0,-1 9-3 15,-1 15 3-15,2 5-2 16,3 3 2 0,0 1-1-16,15-3-2 0,4-4-5 15,1-2-1-15,5-8-2 16,2-4-4-16,0-4-9 15,0-7-4 1,0-1 12-16,-5 0 9 16,-4-15 7-16,0 1 0 15,-8-3 16-15,1 2 12 16,-4 1-1-16,-2 2-7 16,-4 6 0-16,1 2-1 15,-2 2 1-15,1 2-4 16,-1 0-12-16,0 0-4 0,0 3-5 15,0 13 0-15,0 7 4 16,0 2 1-16,0 4-3 16,0 0-7-16,0 0-2 15,0-1-3-15,0-3-4 16,0-2-7-16,0-7-35 0,0-9-112 16</inkml:trace>
  <inkml:trace contextRef="#ctx0" brushRef="#br0" timeOffset="211294.8216">27134 16738 1875 0,'0'0'37'16,"0"0"-13"-16,0 0-2 15,0 0-3-15,0 0-6 16,0 0-5-16,78-62-4 15,-57 62-3-15,1 0-1 16,0 4 0-16,-3 12 0 0,-2 0-2 16,-5 1 1-16,-4 1-3 15,-8 0-7-15,0 0 5 0,-1 2 0 16,-18-3-1-16,-3-1 2 16,0-3 4-16,2-4-1 15,4-1 0-15,7-5 0 16,4 0 2-16,4 0-1 31,1 0-1-31,0 0 1 0,0-1 0 16,0 3 1-16,0 2 1 15,9 1 1-15,2 1 4 16,0 1-1-16,0-2-3 16,-2 3 1-16,1-1-2 15,-2 2-1-15,-4-2 0 16,-4 0 0-16,0 1 0 0,0-1 0 15,0 0 0-15,-7-2-1 16,-7-1-1-16,-1-2 1 16,-4-3-1-16,-2-2 2 15,-6 0-2-15,-3 0 1 16,2-10-3-16,4-4 0 16,8 0-5-1,7 3-6-15,7-3-41 16,2 4-135-16</inkml:trace>
  <inkml:trace contextRef="#ctx0" brushRef="#br0" timeOffset="211850.0423">25573 17451 1912 0,'0'0'29'0,"0"0"-22"15,0 0 11-15,0 0-4 16,0 0-12-16,0 0-2 16,0 3-3-16,0 5-13 15,0 3-9-15,0 4-35 0,0-3-180 16</inkml:trace>
  <inkml:trace contextRef="#ctx0" brushRef="#br0" timeOffset="211981.6646">25573 17596 1672 0,'0'0'134'0,"0"0"-121"16,0 0 16-16,0 0 11 16,0 0-20-16,0 0-18 0,0 5-2 15,0 0-15-15,0 3-70 16</inkml:trace>
  <inkml:trace contextRef="#ctx0" brushRef="#br0" timeOffset="212150.8303">25608 17824 1328 0,'0'0'573'16,"0"0"-550"-16,0 0-1 0,0 0-3 16,0 0-19-16,0 0 0 15,-7 0-28-15,7 0-171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E2F85-73CB-4622-92C3-CA1D39BF0D1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974F-8349-4860-87A9-181E41E45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1974F-8349-4860-87A9-181E41E45BC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4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E4D-6850-41D0-B65C-FD70FD669C9B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5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AD1C-FA99-4F94-97FA-ED9B8556F802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0A5-66A3-4482-B01B-F209DD242C45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DDC-24E4-478F-A654-D50064B5C798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C6D-F80E-4FD3-877A-E8D0F196A289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188C-B1F2-430F-BC27-28F30FDE1A96}" type="datetime1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02B5-96EE-4047-8C27-B2288F743C97}" type="datetime1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A4A-E300-4D0C-B200-3A155C0A968B}" type="datetime1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FC6E-94EC-4834-BE64-B5459D655D77}" type="datetime1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8D57-A281-4E2E-A707-AB4BBD5F51AC}" type="datetime1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6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E718-A4F7-43FE-BC0D-E4B063B3064E}" type="datetime1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7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7C0-91AD-482E-931C-A06CA52B8EAF}" type="datetime1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Department of Electronics &amp; Communication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18A3-9443-42CE-83B9-DF240F8D623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6"/>
            <a:ext cx="5296687" cy="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emf"/><Relationship Id="rId5" Type="http://schemas.openxmlformats.org/officeDocument/2006/relationships/customXml" Target="../ink/ink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customXml" Target="../ink/ink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8256"/>
            <a:ext cx="9144000" cy="1953489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BJT and its applications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1855"/>
            <a:ext cx="9144000" cy="2798617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 : </a:t>
            </a:r>
            <a:r>
              <a:rPr lang="en-US" b="1" dirty="0" smtClean="0">
                <a:solidFill>
                  <a:schemeClr val="accent1"/>
                </a:solidFill>
              </a:rPr>
              <a:t>BJT as an amplifier</a:t>
            </a:r>
            <a:endParaRPr lang="en-US" b="1" dirty="0">
              <a:solidFill>
                <a:schemeClr val="accent1"/>
              </a:solidFill>
            </a:endParaRPr>
          </a:p>
          <a:p>
            <a:pPr lvl="0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Robert L. </a:t>
            </a:r>
            <a:r>
              <a:rPr lang="en-IN" dirty="0" err="1"/>
              <a:t>Boylestad</a:t>
            </a:r>
            <a:r>
              <a:rPr lang="en-IN" dirty="0"/>
              <a:t>, Louis </a:t>
            </a:r>
            <a:r>
              <a:rPr lang="en-IN" dirty="0" err="1"/>
              <a:t>Nashelsky</a:t>
            </a:r>
            <a:r>
              <a:rPr lang="en-IN" dirty="0"/>
              <a:t>, Electronic Devices &amp; </a:t>
            </a:r>
            <a:r>
              <a:rPr lang="en-IN" dirty="0" smtClean="0"/>
              <a:t>Circuits </a:t>
            </a:r>
            <a:r>
              <a:rPr lang="en-IN" dirty="0"/>
              <a:t>Theory, 11</a:t>
            </a:r>
            <a:r>
              <a:rPr lang="en-IN" baseline="30000" dirty="0"/>
              <a:t>th</a:t>
            </a:r>
            <a:r>
              <a:rPr lang="en-IN" dirty="0"/>
              <a:t> Edition, PHI, 2012</a:t>
            </a:r>
            <a:endParaRPr lang="en-GB" dirty="0"/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5745"/>
            <a:ext cx="10515600" cy="471055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 of RC coupled amplifier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288473"/>
            <a:ext cx="11485418" cy="46412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Plot of Gain v/s input frequency</a:t>
            </a:r>
          </a:p>
          <a:p>
            <a:pPr marL="0" indent="0">
              <a:buNone/>
            </a:pPr>
            <a:r>
              <a:rPr lang="en-IN" dirty="0" smtClean="0"/>
              <a:t>Gain is low at lower and higher frequencies</a:t>
            </a:r>
          </a:p>
          <a:p>
            <a:pPr marL="0" indent="0">
              <a:buNone/>
            </a:pPr>
            <a:r>
              <a:rPr lang="en-IN" dirty="0" smtClean="0"/>
              <a:t>Gain is constant in the mid-band frequencies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Bandwidth </a:t>
            </a:r>
            <a:r>
              <a:rPr lang="en-IN" dirty="0"/>
              <a:t>of amplifier :</a:t>
            </a:r>
            <a:r>
              <a:rPr lang="en-US" dirty="0"/>
              <a:t>  </a:t>
            </a:r>
            <a:r>
              <a:rPr lang="en-US" dirty="0" err="1"/>
              <a:t>f</a:t>
            </a:r>
            <a:r>
              <a:rPr lang="en-US" baseline="-25000" dirty="0" err="1"/>
              <a:t>H</a:t>
            </a:r>
            <a:r>
              <a:rPr lang="en-US" baseline="-25000" dirty="0"/>
              <a:t> </a:t>
            </a:r>
            <a:r>
              <a:rPr lang="en-US" dirty="0"/>
              <a:t>-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L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57364273"/>
              </p:ext>
            </p:extLst>
          </p:nvPr>
        </p:nvGraphicFramePr>
        <p:xfrm>
          <a:off x="2410691" y="2736272"/>
          <a:ext cx="7391400" cy="2957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Bitmap Image" r:id="rId3" imgW="6830378" imgH="2629267" progId="PBrush">
                  <p:embed/>
                </p:oleObj>
              </mc:Choice>
              <mc:Fallback>
                <p:oleObj name="Bitmap Image" r:id="rId3" imgW="6830378" imgH="2629267" progId="PBrush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691" y="2736272"/>
                        <a:ext cx="7391400" cy="2957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3785400" y="1341720"/>
              <a:ext cx="5437800" cy="4367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9560" y="1325520"/>
                <a:ext cx="5468760" cy="44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4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969818"/>
                <a:ext cx="10938164" cy="52071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At low frequencies, reactance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is very high. So, a part of input does not enter BJT. As a result gain reduces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Reactance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also high</a:t>
                </a:r>
                <a:r>
                  <a:rPr lang="en-IN" dirty="0"/>
                  <a:t>. </a:t>
                </a:r>
                <a:r>
                  <a:rPr lang="en-IN" dirty="0" smtClean="0"/>
                  <a:t>AC components of emitter current is not fully bypassed. Hence voltage drops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and the gain reduces.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969818"/>
                <a:ext cx="10938164" cy="5207145"/>
              </a:xfrm>
              <a:blipFill>
                <a:blip r:embed="rId2"/>
                <a:stretch>
                  <a:fillRect l="-1114" t="-1874" r="-1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7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969818"/>
                <a:ext cx="10938164" cy="52071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At high frequencies, reactance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is small and behaves like a short. This gives rise to loading effect leading to reduction in gain.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At high frequencies, reactance of junction capacitance will be low. This offers low reactance path for the signal to ground. Hence gain is low.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 algn="just" fontAlgn="base">
                  <a:buNone/>
                </a:pPr>
                <a:r>
                  <a:rPr lang="en-IN" dirty="0"/>
                  <a:t>At mid-band frequencies, As the frequency increases in this range, reactance of C</a:t>
                </a:r>
                <a:r>
                  <a:rPr lang="en-IN" baseline="-25000" dirty="0"/>
                  <a:t>C </a:t>
                </a:r>
                <a:r>
                  <a:rPr lang="en-IN" dirty="0"/>
                  <a:t>decreases which in </a:t>
                </a:r>
                <a:r>
                  <a:rPr lang="en-IN" dirty="0" smtClean="0"/>
                  <a:t>result, </a:t>
                </a:r>
                <a:r>
                  <a:rPr lang="en-IN" dirty="0"/>
                  <a:t>increases the gain. However, at the same time lower reactance means higher loading effect of first stage to the next one and hence gain decreases.</a:t>
                </a:r>
              </a:p>
              <a:p>
                <a:pPr marL="0" indent="0" algn="just" fontAlgn="base">
                  <a:buNone/>
                </a:pPr>
                <a:r>
                  <a:rPr lang="en-IN" dirty="0"/>
                  <a:t>Thus, these two factor almost cancel each other, resulting in an uniform gain at this mid frequency.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969818"/>
                <a:ext cx="10938164" cy="5207145"/>
              </a:xfrm>
              <a:blipFill>
                <a:blip r:embed="rId2"/>
                <a:stretch>
                  <a:fillRect l="-1114" t="-1874" r="-1114" b="-5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9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969818"/>
                <a:ext cx="10938164" cy="520714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is designed such that reactance of capacitance must be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is to bypass emitter resistance during AC operation.</a:t>
                </a:r>
              </a:p>
              <a:p>
                <a:pPr marL="0" indent="0">
                  <a:buNone/>
                </a:pPr>
                <a:r>
                  <a:rPr lang="en-IN" dirty="0" smtClean="0"/>
                  <a:t>Otherwise, during amplification, with variation in current, voltage </a:t>
                </a:r>
                <a:r>
                  <a:rPr lang="en-IN" dirty="0"/>
                  <a:t>d</a:t>
                </a:r>
                <a:r>
                  <a:rPr lang="en-IN" dirty="0" smtClean="0"/>
                  <a:t>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will also vary.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969818"/>
                <a:ext cx="10938164" cy="5207145"/>
              </a:xfrm>
              <a:blipFill>
                <a:blip r:embed="rId2"/>
                <a:stretch>
                  <a:fillRect l="-1114" t="-2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5636" y="969818"/>
                <a:ext cx="10938164" cy="520714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is designed such that reactance of capacitance must be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is to bypass emitter resistance during AC operation.</a:t>
                </a:r>
              </a:p>
              <a:p>
                <a:pPr marL="0" indent="0">
                  <a:buNone/>
                </a:pPr>
                <a:r>
                  <a:rPr lang="en-IN" dirty="0" smtClean="0"/>
                  <a:t>Otherwise, during amplification, with variation in current, voltage </a:t>
                </a:r>
                <a:r>
                  <a:rPr lang="en-IN" dirty="0"/>
                  <a:t>d</a:t>
                </a:r>
                <a:r>
                  <a:rPr lang="en-IN" dirty="0" smtClean="0"/>
                  <a:t>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will also vary.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636" y="969818"/>
                <a:ext cx="10938164" cy="5207145"/>
              </a:xfrm>
              <a:blipFill>
                <a:blip r:embed="rId2"/>
                <a:stretch>
                  <a:fillRect l="-1114" t="-2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436"/>
            <a:ext cx="10515600" cy="554182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of the amplifier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1782" y="1825625"/>
                <a:ext cx="1095201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Gain=10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Pout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Pin</m:t>
                        </m:r>
                      </m:den>
                    </m:f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dB = </a:t>
                </a:r>
                <a:r>
                  <a:rPr lang="en-US" dirty="0"/>
                  <a:t>10 log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Vout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Rout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Vin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Rin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dB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input and out resistances are matched</a:t>
                </a:r>
                <a:r>
                  <a:rPr lang="en-US" dirty="0" smtClean="0"/>
                  <a:t>,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Gain= 10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Vout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Vin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dB = </a:t>
                </a:r>
                <a:r>
                  <a:rPr lang="en-US" dirty="0"/>
                  <a:t>10 log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Vout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Vin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dB </a:t>
                </a:r>
                <a:r>
                  <a:rPr lang="en-US" dirty="0"/>
                  <a:t>= </a:t>
                </a:r>
                <a:r>
                  <a:rPr lang="en-US" b="1" dirty="0"/>
                  <a:t>20 log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𝐕𝐨𝐮𝐭</m:t>
                            </m:r>
                          </m:num>
                          <m:den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𝐕𝐢𝐧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/>
                  <a:t> dB</a:t>
                </a:r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b="1" dirty="0" smtClean="0"/>
                  <a:t> ; </a:t>
                </a:r>
                <a:r>
                  <a:rPr lang="en-US" dirty="0" smtClean="0"/>
                  <a:t>Voltage Gain</a:t>
                </a: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782" y="1825625"/>
                <a:ext cx="10952018" cy="4351338"/>
              </a:xfrm>
              <a:blipFill>
                <a:blip r:embed="rId3"/>
                <a:stretch>
                  <a:fillRect l="-1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81209361"/>
              </p:ext>
            </p:extLst>
          </p:nvPr>
        </p:nvGraphicFramePr>
        <p:xfrm>
          <a:off x="7129896" y="1274618"/>
          <a:ext cx="4956464" cy="2646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Bitmap Image" r:id="rId4" imgW="6830378" imgH="2629267" progId="PBrush">
                  <p:embed/>
                </p:oleObj>
              </mc:Choice>
              <mc:Fallback>
                <p:oleObj name="Bitmap Image" r:id="rId4" imgW="6830378" imgH="2629267" progId="PBrush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896" y="1274618"/>
                        <a:ext cx="4956464" cy="2646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24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909" y="748145"/>
                <a:ext cx="11194473" cy="54288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At cut off frequencies, power is </a:t>
                </a:r>
                <a:r>
                  <a:rPr lang="en-US" b="1" dirty="0">
                    <a:solidFill>
                      <a:srgbClr val="FF0000"/>
                    </a:solidFill>
                  </a:rPr>
                  <a:t>HALF</a:t>
                </a:r>
                <a:r>
                  <a:rPr lang="en-US" dirty="0"/>
                  <a:t> that of mid-band frequency.</a:t>
                </a:r>
              </a:p>
              <a:p>
                <a:pPr marL="0" indent="0">
                  <a:buNone/>
                </a:pPr>
                <a:r>
                  <a:rPr lang="en-US" dirty="0"/>
                  <a:t>Output voltage at cutoff frequencies=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⸫ Cut off Gain =  10 log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2  </m:t>
                                        </m:r>
                                      </m:e>
                                    </m:ra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=  20 log (0.707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909" y="748145"/>
                <a:ext cx="11194473" cy="5428818"/>
              </a:xfrm>
              <a:blipFill>
                <a:blip r:embed="rId3"/>
                <a:stretch>
                  <a:fillRect l="-1144" t="-19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3728871"/>
              </p:ext>
            </p:extLst>
          </p:nvPr>
        </p:nvGraphicFramePr>
        <p:xfrm>
          <a:off x="6030191" y="2747963"/>
          <a:ext cx="588471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Bitmap Image" r:id="rId4" imgW="6830378" imgH="2629267" progId="PBrush">
                  <p:embed/>
                </p:oleObj>
              </mc:Choice>
              <mc:Fallback>
                <p:oleObj name="Bitmap Image" r:id="rId4" imgW="6830378" imgH="2629267" progId="PBrush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191" y="2747963"/>
                        <a:ext cx="5884718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80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30480" y="794880"/>
              <a:ext cx="509400" cy="437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731160"/>
                <a:ext cx="54108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13080" y="780120"/>
              <a:ext cx="11142000" cy="4950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880" y="763560"/>
                <a:ext cx="11174400" cy="4981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val 2"/>
          <p:cNvSpPr/>
          <p:nvPr/>
        </p:nvSpPr>
        <p:spPr>
          <a:xfrm>
            <a:off x="4038600" y="4378035"/>
            <a:ext cx="159327" cy="1801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211782" y="3809999"/>
            <a:ext cx="159327" cy="18010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94840" y="830520"/>
              <a:ext cx="500400" cy="339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640" y="766800"/>
                <a:ext cx="5324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16320" y="735480"/>
              <a:ext cx="10609200" cy="5681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480" y="719640"/>
                <a:ext cx="10641240" cy="57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19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65280" y="802800"/>
              <a:ext cx="10783080" cy="508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440" y="786240"/>
                <a:ext cx="10815120" cy="511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7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26"/>
            <a:ext cx="10515600" cy="40178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IN" altLang="ko-KR" dirty="0">
                <a:ea typeface="굴림" charset="-127"/>
                <a:cs typeface="Arial" panose="020B0604020202020204" pitchFamily="34" charset="0"/>
              </a:rPr>
              <a:t>Discuss the basic concepts of an amplifier.</a:t>
            </a:r>
          </a:p>
          <a:p>
            <a:pPr>
              <a:lnSpc>
                <a:spcPct val="17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ko-KR" dirty="0">
                <a:ea typeface="굴림" charset="-127"/>
                <a:cs typeface="Arial" panose="020B0604020202020204" pitchFamily="34" charset="0"/>
              </a:rPr>
              <a:t>Analyze the RC coupled amplifier circuit with and without feedback.</a:t>
            </a:r>
          </a:p>
          <a:p>
            <a:pPr>
              <a:lnSpc>
                <a:spcPct val="17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ko-KR" dirty="0">
                <a:ea typeface="굴림" charset="-127"/>
                <a:cs typeface="Arial" panose="020B0604020202020204" pitchFamily="34" charset="0"/>
              </a:rPr>
              <a:t>Plot the frequency response of an amplifier and define the bandwidth.</a:t>
            </a:r>
          </a:p>
          <a:p>
            <a:pPr marL="0" indent="0" algn="just">
              <a:buNone/>
            </a:pPr>
            <a:r>
              <a:rPr lang="en-IN" dirty="0">
                <a:cs typeface="Arial" panose="020B0604020202020204" pitchFamily="34" charset="0"/>
              </a:rPr>
              <a:t> 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Multistage Amplifiers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909" y="942109"/>
                <a:ext cx="11194473" cy="5234854"/>
              </a:xfrm>
            </p:spPr>
            <p:txBody>
              <a:bodyPr/>
              <a:lstStyle/>
              <a:p>
                <a:pPr marL="0" indent="0" algn="just">
                  <a:spcBef>
                    <a:spcPts val="600"/>
                  </a:spcBef>
                  <a:buNone/>
                </a:pPr>
                <a:r>
                  <a:rPr lang="en-IN" dirty="0" smtClean="0"/>
                  <a:t>Gain in decibels,</a:t>
                </a:r>
              </a:p>
              <a:p>
                <a:pPr marL="0" indent="0" algn="just">
                  <a:spcBef>
                    <a:spcPts val="600"/>
                  </a:spcBef>
                  <a:buNone/>
                </a:pPr>
                <a:r>
                  <a:rPr lang="en-IN" dirty="0"/>
                  <a:t>         (A</a:t>
                </a:r>
                <a:r>
                  <a:rPr lang="en-IN" baseline="-25000" dirty="0"/>
                  <a:t>V</a:t>
                </a:r>
                <a:r>
                  <a:rPr lang="en-IN" dirty="0"/>
                  <a:t>)</a:t>
                </a:r>
                <a:r>
                  <a:rPr lang="en-IN" baseline="-25000" dirty="0"/>
                  <a:t>dB</a:t>
                </a:r>
                <a:r>
                  <a:rPr lang="en-IN" dirty="0"/>
                  <a:t> = 20 log</a:t>
                </a:r>
                <a:r>
                  <a:rPr lang="en-IN" baseline="-25000" dirty="0"/>
                  <a:t>10</a:t>
                </a:r>
                <a:r>
                  <a:rPr lang="en-IN" dirty="0"/>
                  <a:t> | A</a:t>
                </a:r>
                <a:r>
                  <a:rPr lang="en-IN" baseline="-25000" dirty="0"/>
                  <a:t>V</a:t>
                </a:r>
                <a:r>
                  <a:rPr lang="en-IN" dirty="0"/>
                  <a:t> </a:t>
                </a:r>
                <a:r>
                  <a:rPr lang="en-IN" dirty="0" smtClean="0"/>
                  <a:t>|</a:t>
                </a:r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en-IN" dirty="0"/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en-IN" dirty="0" smtClean="0"/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en-IN" dirty="0"/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en-IN" dirty="0" smtClean="0"/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en-IN" dirty="0"/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en-IN" dirty="0" smtClean="0"/>
              </a:p>
              <a:p>
                <a:pPr marL="0" indent="0" algn="just">
                  <a:spcBef>
                    <a:spcPts val="600"/>
                  </a:spcBef>
                  <a:buNone/>
                </a:pPr>
                <a:r>
                  <a:rPr lang="en-IN" dirty="0" smtClean="0"/>
                  <a:t>Overall gain: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*……..*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 algn="just">
                  <a:spcBef>
                    <a:spcPts val="600"/>
                  </a:spcBef>
                  <a:buNone/>
                </a:pPr>
                <a:r>
                  <a:rPr lang="en-IN" dirty="0" smtClean="0"/>
                  <a:t>                    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</m:oMath>
                </a14:m>
                <a:r>
                  <a:rPr lang="en-IN" dirty="0" smtClean="0"/>
                  <a:t>+……+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𝑑𝐵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en-IN" dirty="0" smtClean="0"/>
              </a:p>
              <a:p>
                <a:pPr marL="0" indent="0" algn="just">
                  <a:spcBef>
                    <a:spcPts val="600"/>
                  </a:spcBef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909" y="942109"/>
                <a:ext cx="11194473" cy="5234854"/>
              </a:xfrm>
              <a:blipFill>
                <a:blip r:embed="rId2"/>
                <a:stretch>
                  <a:fillRect l="-1144" t="-19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157" y="2098963"/>
            <a:ext cx="7165975" cy="20574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793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Stage RC Coupled Amplifier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21</a:t>
            </a:fld>
            <a:endParaRPr lang="en-IN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77" y="1503074"/>
            <a:ext cx="8125991" cy="4274271"/>
          </a:xfrm>
        </p:spPr>
      </p:pic>
    </p:spTree>
    <p:extLst>
      <p:ext uri="{BB962C8B-B14F-4D97-AF65-F5344CB8AC3E}">
        <p14:creationId xmlns:p14="http://schemas.microsoft.com/office/powerpoint/2010/main" val="163212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891" y="1052945"/>
                <a:ext cx="11139054" cy="51240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Let mid-band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= 3.16 </a:t>
                </a:r>
              </a:p>
              <a:p>
                <a:pPr marL="0" indent="0">
                  <a:buNone/>
                </a:pPr>
                <a:r>
                  <a:rPr lang="en-US" dirty="0"/>
                  <a:t>Gain in dB= 20log (3.16)= </a:t>
                </a:r>
                <a:r>
                  <a:rPr lang="en-US" b="1" dirty="0"/>
                  <a:t>10 dB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Gain at cut off frequencies= 0.707*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2.234</a:t>
                </a:r>
              </a:p>
              <a:p>
                <a:pPr marL="0" indent="0">
                  <a:buNone/>
                </a:pPr>
                <a:r>
                  <a:rPr lang="en-US" dirty="0"/>
                  <a:t>Gain at cut off frequencies  in dB= 20 log(2.234)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= </a:t>
                </a:r>
                <a:r>
                  <a:rPr lang="en-US" b="1" dirty="0"/>
                  <a:t>6.981dB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Which is 3.01 dB below the gain at mid-band frequency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91" y="1052945"/>
                <a:ext cx="11139054" cy="5124018"/>
              </a:xfrm>
              <a:blipFill>
                <a:blip r:embed="rId2"/>
                <a:stretch>
                  <a:fillRect l="-1094" t="-2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564680" y="808920"/>
              <a:ext cx="3611880" cy="2567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8480" y="792720"/>
                <a:ext cx="3643920" cy="25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4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052945"/>
            <a:ext cx="11139054" cy="512401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Q1.An amplifier is known to have a power gain of 40dB. If the output power is 4W, determine the input power.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25120" y="2041560"/>
              <a:ext cx="4679640" cy="3161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9280" y="2026080"/>
                <a:ext cx="4711680" cy="31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4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052945"/>
            <a:ext cx="11139054" cy="512401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Q2.What </a:t>
            </a:r>
            <a:r>
              <a:rPr lang="en-IN" dirty="0"/>
              <a:t>output power is obtained from an amplifier whose power gain is 55 dB, when the input power is 1 </a:t>
            </a:r>
            <a:r>
              <a:rPr lang="en-IN" dirty="0" err="1"/>
              <a:t>mW</a:t>
            </a:r>
            <a:r>
              <a:rPr lang="en-IN" dirty="0"/>
              <a:t>? 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45040" y="1619280"/>
              <a:ext cx="2683080" cy="390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8840" y="1603080"/>
                <a:ext cx="2715480" cy="4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478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803564"/>
            <a:ext cx="11388436" cy="53733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Q3. </a:t>
            </a:r>
            <a:r>
              <a:rPr lang="en-IN" dirty="0"/>
              <a:t>In a three-stage amplifier, the voltage gain of first stage is 40 dB, gain of second stage is </a:t>
            </a:r>
            <a:r>
              <a:rPr lang="en-IN" dirty="0" smtClean="0"/>
              <a:t>200 and </a:t>
            </a:r>
            <a:r>
              <a:rPr lang="en-IN" dirty="0"/>
              <a:t>that of third stage is 0 </a:t>
            </a:r>
            <a:r>
              <a:rPr lang="en-IN" dirty="0" err="1"/>
              <a:t>dB.</a:t>
            </a:r>
            <a:r>
              <a:rPr lang="en-IN" dirty="0"/>
              <a:t> Find the overall gain of the amplifier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21280" y="1626120"/>
              <a:ext cx="7228440" cy="2284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080" y="1610280"/>
                <a:ext cx="7254000" cy="23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9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540327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as a switch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26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019" y="1371600"/>
            <a:ext cx="6012690" cy="28922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64" y="4405746"/>
            <a:ext cx="7828472" cy="137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594520" y="2399400"/>
              <a:ext cx="5679720" cy="2855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8320" y="2383200"/>
                <a:ext cx="5712120" cy="28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0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540327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as a LED driver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27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86" y="1509529"/>
            <a:ext cx="4325014" cy="4708891"/>
          </a:xfrm>
        </p:spPr>
      </p:pic>
    </p:spTree>
    <p:extLst>
      <p:ext uri="{BB962C8B-B14F-4D97-AF65-F5344CB8AC3E}">
        <p14:creationId xmlns:p14="http://schemas.microsoft.com/office/powerpoint/2010/main" val="30829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540327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as an Inverter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28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1447134"/>
            <a:ext cx="7391400" cy="48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Amplifier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95186"/>
            <a:ext cx="5181600" cy="4351338"/>
          </a:xfrm>
        </p:spPr>
        <p:txBody>
          <a:bodyPr/>
          <a:lstStyle/>
          <a:p>
            <a:pPr>
              <a:lnSpc>
                <a:spcPct val="17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ea typeface="굴림" charset="-127"/>
                <a:cs typeface="Arial" panose="020B0604020202020204" pitchFamily="34" charset="0"/>
              </a:rPr>
              <a:t>Base current is the input</a:t>
            </a:r>
          </a:p>
          <a:p>
            <a:pPr>
              <a:lnSpc>
                <a:spcPct val="17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ea typeface="굴림" charset="-127"/>
                <a:cs typeface="Arial" panose="020B0604020202020204" pitchFamily="34" charset="0"/>
              </a:rPr>
              <a:t>Collector current is the output</a:t>
            </a:r>
          </a:p>
          <a:p>
            <a:pPr>
              <a:lnSpc>
                <a:spcPct val="17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ko-KR" dirty="0" smtClean="0">
                <a:ea typeface="굴림" charset="-127"/>
                <a:cs typeface="Arial" panose="020B0604020202020204" pitchFamily="34" charset="0"/>
              </a:rPr>
              <a:t>BJT amplifies the input current as long as it is biased in active region</a:t>
            </a:r>
            <a:endParaRPr lang="en-US" altLang="ko-KR" dirty="0">
              <a:ea typeface="굴림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3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895186"/>
            <a:ext cx="5762625" cy="3848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9503640" y="3239280"/>
              <a:ext cx="1619280" cy="639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2480" y="3228120"/>
                <a:ext cx="1640520" cy="6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8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26"/>
            <a:ext cx="10515600" cy="401783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&amp; Voltage Conventions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5745" y="1385455"/>
                <a:ext cx="11055928" cy="479150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𝐵𝐵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,</a:t>
                </a:r>
                <a:r>
                  <a:rPr lang="en-IN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,</a:t>
                </a:r>
                <a:r>
                  <a:rPr lang="en-IN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,</a:t>
                </a:r>
                <a:r>
                  <a:rPr lang="en-IN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 ,</a:t>
                </a:r>
                <a:r>
                  <a:rPr lang="en-IN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rgbClr val="00B0F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𝑐𝑏</m:t>
                        </m:r>
                      </m:sub>
                    </m:sSub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endParaRPr lang="en-I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5" y="1385455"/>
                <a:ext cx="11055928" cy="4791508"/>
              </a:xfrm>
              <a:blipFill>
                <a:blip r:embed="rId2"/>
                <a:stretch>
                  <a:fillRect t="-2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4</a:t>
            </a:fld>
            <a:endParaRPr lang="en-IN"/>
          </a:p>
        </p:txBody>
      </p:sp>
      <p:sp>
        <p:nvSpPr>
          <p:cNvPr id="6" name="Right Brace 5"/>
          <p:cNvSpPr/>
          <p:nvPr/>
        </p:nvSpPr>
        <p:spPr>
          <a:xfrm>
            <a:off x="3352800" y="1524000"/>
            <a:ext cx="415636" cy="1233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/>
          <p:cNvSpPr/>
          <p:nvPr/>
        </p:nvSpPr>
        <p:spPr>
          <a:xfrm>
            <a:off x="3338946" y="3297379"/>
            <a:ext cx="415636" cy="1233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/>
          <p:cNvSpPr/>
          <p:nvPr/>
        </p:nvSpPr>
        <p:spPr>
          <a:xfrm>
            <a:off x="3325089" y="4904510"/>
            <a:ext cx="415636" cy="1233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 flipH="1">
            <a:off x="4461163" y="1911927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DC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4475018" y="3699165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AC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4433452" y="5320148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DC+AC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26040" y="4618800"/>
              <a:ext cx="1963440" cy="18144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840" y="4603320"/>
                <a:ext cx="1994040" cy="18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4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656"/>
            <a:ext cx="10515600" cy="526471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217" y="845126"/>
                <a:ext cx="11513127" cy="55112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 smtClean="0"/>
                  <a:t> is the weak signal to be amplified</a:t>
                </a:r>
              </a:p>
              <a:p>
                <a:pPr marL="0" indent="0">
                  <a:buNone/>
                </a:pPr>
                <a:r>
                  <a:rPr lang="en-IN" dirty="0" smtClean="0"/>
                  <a:t>This causes the AC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dirty="0" smtClean="0"/>
                  <a:t> flow through the input loop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Total base current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During 1st quarter, input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 smtClean="0"/>
                  <a:t> begins to rise.</a:t>
                </a:r>
              </a:p>
              <a:p>
                <a:pPr marL="0" indent="0">
                  <a:buNone/>
                </a:pPr>
                <a:r>
                  <a:rPr lang="en-IN" dirty="0" smtClean="0"/>
                  <a:t>As a result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dirty="0" smtClean="0"/>
                  <a:t> increases which in turn increases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Due to transistor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also increases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During 2</a:t>
                </a:r>
                <a:r>
                  <a:rPr lang="en-IN" baseline="30000" dirty="0" smtClean="0"/>
                  <a:t>nd</a:t>
                </a:r>
                <a:r>
                  <a:rPr lang="en-IN" dirty="0" smtClean="0"/>
                  <a:t> quarter cycle of the input, as the input voltage decreases,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decreases and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also will be reduced.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17" y="845126"/>
                <a:ext cx="11513127" cy="5511223"/>
              </a:xfrm>
              <a:blipFill>
                <a:blip r:embed="rId2"/>
                <a:stretch>
                  <a:fillRect l="-1059" t="-1881" b="-2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655" y="789709"/>
                <a:ext cx="11499272" cy="5387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Output voltage will be amplified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 smtClean="0"/>
                  <a:t> but 180 degree out of phase w.r.t input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dirty="0" smtClean="0"/>
                  <a:t>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  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 smtClean="0"/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𝐶𝐸𝑄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655" y="789709"/>
                <a:ext cx="11499272" cy="5387254"/>
              </a:xfrm>
              <a:blipFill>
                <a:blip r:embed="rId3"/>
                <a:stretch>
                  <a:fillRect l="-1060" t="-1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8921826"/>
              </p:ext>
            </p:extLst>
          </p:nvPr>
        </p:nvGraphicFramePr>
        <p:xfrm>
          <a:off x="5981700" y="1651000"/>
          <a:ext cx="52578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Bitmap Image" r:id="rId4" imgW="3153215" imgH="3952381" progId="PBrush">
                  <p:embed/>
                </p:oleObj>
              </mc:Choice>
              <mc:Fallback>
                <p:oleObj name="Bitmap Image" r:id="rId4" imgW="3153215" imgH="3952381" progId="PBrush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651000"/>
                        <a:ext cx="5257800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6222240" y="1393920"/>
              <a:ext cx="11160" cy="3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07120" y="1378440"/>
                <a:ext cx="40320" cy="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85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Emitter RC Coupled Amplifier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21849" y="748146"/>
                <a:ext cx="5607340" cy="56082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Common emitter amplifier with self bias.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→ Coupling Capacitor : </a:t>
                </a:r>
              </a:p>
              <a:p>
                <a:pPr marL="0" indent="0">
                  <a:buNone/>
                </a:pPr>
                <a:r>
                  <a:rPr lang="en-IN" dirty="0" smtClean="0"/>
                  <a:t>Used to prevent DC components from entering and leaving the amplifier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→ Emitter bypass Capacitor: Bypass the emitter AC current, preventing it from flowing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. If AC current is allowed through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will reduce, hence output voltage will drop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→ Emitter feedback resistance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21849" y="748146"/>
                <a:ext cx="5607340" cy="5608204"/>
              </a:xfrm>
              <a:blipFill>
                <a:blip r:embed="rId2"/>
                <a:stretch>
                  <a:fillRect l="-2285" t="-1848" b="-5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7</a:t>
            </a:fld>
            <a:endParaRPr lang="en-IN"/>
          </a:p>
        </p:txBody>
      </p:sp>
      <p:pic>
        <p:nvPicPr>
          <p:cNvPr id="11" name="Picture 4" descr="縼;U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52" y="1027906"/>
            <a:ext cx="5964697" cy="516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5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023120" y="356040"/>
              <a:ext cx="10854360" cy="4321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7640" y="343080"/>
                <a:ext cx="10885680" cy="43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5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471055" y="914400"/>
                <a:ext cx="11236036" cy="544194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 smtClean="0"/>
                  <a:t> → Fixes the Operating point/ Q point</a:t>
                </a:r>
              </a:p>
              <a:p>
                <a:pPr marL="0" indent="0">
                  <a:buNone/>
                </a:pPr>
                <a:r>
                  <a:rPr lang="en-IN" dirty="0" smtClean="0"/>
                  <a:t>Input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 smtClean="0"/>
                  <a:t> blocks DC component in the input. If DC is not blocked, it will shift the Q point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Output </a:t>
                </a:r>
                <a:r>
                  <a:rPr lang="en-IN" dirty="0"/>
                  <a:t>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IN" dirty="0"/>
                  <a:t> blocks DC component </a:t>
                </a:r>
                <a:r>
                  <a:rPr lang="en-IN" dirty="0" smtClean="0"/>
                  <a:t>from entering the load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IN" dirty="0" smtClean="0"/>
                  <a:t> offers low reactance path for AC, thus preventing AC from flowing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Output voltage will be amplified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N" dirty="0"/>
                  <a:t> but 180 degree out of phase w.r.t input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IN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</a:t>
                </a: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055" y="914400"/>
                <a:ext cx="11236036" cy="5441949"/>
              </a:xfrm>
              <a:blipFill>
                <a:blip r:embed="rId3"/>
                <a:stretch>
                  <a:fillRect l="-1085" t="-1792" r="-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Electronics &amp; Communication Engineering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18A3-9443-42CE-83B9-DF240F8D623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</documentManagement>
</p:properties>
</file>

<file path=customXml/itemProps1.xml><?xml version="1.0" encoding="utf-8"?>
<ds:datastoreItem xmlns:ds="http://schemas.openxmlformats.org/officeDocument/2006/customXml" ds:itemID="{2B4ADE90-A68C-4010-8758-676C280DECDE}"/>
</file>

<file path=customXml/itemProps2.xml><?xml version="1.0" encoding="utf-8"?>
<ds:datastoreItem xmlns:ds="http://schemas.openxmlformats.org/officeDocument/2006/customXml" ds:itemID="{281AC062-1E3A-48EE-A2F2-C5A5B66B58D2}"/>
</file>

<file path=customXml/itemProps3.xml><?xml version="1.0" encoding="utf-8"?>
<ds:datastoreItem xmlns:ds="http://schemas.openxmlformats.org/officeDocument/2006/customXml" ds:itemID="{C8476730-FC9C-47BD-8411-683FB98B4A89}"/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1766</Words>
  <Application>Microsoft Office PowerPoint</Application>
  <PresentationFormat>Widescreen</PresentationFormat>
  <Paragraphs>187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굴림</vt:lpstr>
      <vt:lpstr>Times New Roman</vt:lpstr>
      <vt:lpstr>Wingdings</vt:lpstr>
      <vt:lpstr>Office Theme</vt:lpstr>
      <vt:lpstr>Bitmap Image</vt:lpstr>
      <vt:lpstr>Chapter 2: BJT and its applications</vt:lpstr>
      <vt:lpstr>Objectives</vt:lpstr>
      <vt:lpstr>Transistor Amplifier</vt:lpstr>
      <vt:lpstr>Current &amp; Voltage Conventions</vt:lpstr>
      <vt:lpstr>Working</vt:lpstr>
      <vt:lpstr>PowerPoint Presentation</vt:lpstr>
      <vt:lpstr>Common Emitter RC Coupled Amplifier</vt:lpstr>
      <vt:lpstr>PowerPoint Presentation</vt:lpstr>
      <vt:lpstr>PowerPoint Presentation</vt:lpstr>
      <vt:lpstr>Frequency Response of RC coupled amplifier</vt:lpstr>
      <vt:lpstr>PowerPoint Presentation</vt:lpstr>
      <vt:lpstr>PowerPoint Presentation</vt:lpstr>
      <vt:lpstr>PowerPoint Presentation</vt:lpstr>
      <vt:lpstr>PowerPoint Presentation</vt:lpstr>
      <vt:lpstr>Gain of the amplifier</vt:lpstr>
      <vt:lpstr>PowerPoint Presentation</vt:lpstr>
      <vt:lpstr>PowerPoint Presentation</vt:lpstr>
      <vt:lpstr>PowerPoint Presentation</vt:lpstr>
      <vt:lpstr>PowerPoint Presentation</vt:lpstr>
      <vt:lpstr>Multistage Amplifiers</vt:lpstr>
      <vt:lpstr>2 Stage RC Coupled Amplifier</vt:lpstr>
      <vt:lpstr>PowerPoint Presentation</vt:lpstr>
      <vt:lpstr>PowerPoint Presentation</vt:lpstr>
      <vt:lpstr>PowerPoint Presentation</vt:lpstr>
      <vt:lpstr>PowerPoint Presentation</vt:lpstr>
      <vt:lpstr>Transistor as a switch</vt:lpstr>
      <vt:lpstr>Transistor as a LED driver</vt:lpstr>
      <vt:lpstr>Transistor as an Inverter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K [MAHE-MIT]</dc:creator>
  <cp:lastModifiedBy>MAHE</cp:lastModifiedBy>
  <cp:revision>351</cp:revision>
  <dcterms:created xsi:type="dcterms:W3CDTF">2020-10-21T13:34:50Z</dcterms:created>
  <dcterms:modified xsi:type="dcterms:W3CDTF">2022-04-25T05:55:36Z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0x010100A82D9C3AB1FCE54FB530FD6FD79EF86F</vt:lpwstr>
  </property>
</Properties>
</file>